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313" r:id="rId3"/>
    <p:sldId id="319" r:id="rId4"/>
    <p:sldId id="344" r:id="rId5"/>
    <p:sldId id="318" r:id="rId6"/>
    <p:sldId id="322" r:id="rId7"/>
    <p:sldId id="323" r:id="rId8"/>
    <p:sldId id="317" r:id="rId9"/>
    <p:sldId id="325" r:id="rId10"/>
    <p:sldId id="326" r:id="rId11"/>
    <p:sldId id="327" r:id="rId12"/>
    <p:sldId id="329" r:id="rId13"/>
    <p:sldId id="330" r:id="rId14"/>
    <p:sldId id="331" r:id="rId15"/>
    <p:sldId id="334" r:id="rId16"/>
    <p:sldId id="332" r:id="rId17"/>
    <p:sldId id="335" r:id="rId18"/>
    <p:sldId id="338" r:id="rId19"/>
    <p:sldId id="339" r:id="rId20"/>
    <p:sldId id="337" r:id="rId21"/>
    <p:sldId id="345" r:id="rId22"/>
    <p:sldId id="340" r:id="rId23"/>
    <p:sldId id="342" r:id="rId2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6"/>
    </p:embeddedFont>
    <p:embeddedFont>
      <p:font typeface="Cambria Math" panose="02040503050406030204" pitchFamily="18" charset="0"/>
      <p:regular r:id="rId27"/>
    </p:embeddedFont>
    <p:embeddedFont>
      <p:font typeface="Coming Soon" panose="020B0604020202020204" charset="0"/>
      <p:regular r:id="rId28"/>
    </p:embeddedFont>
    <p:embeddedFont>
      <p:font typeface="Nerko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0F7C"/>
    <a:srgbClr val="D32F18"/>
    <a:srgbClr val="5E96F8"/>
    <a:srgbClr val="89C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04EDCF-FDBB-443B-A411-BD7E9F4A3B40}">
  <a:tblStyle styleId="{CF04EDCF-FDBB-443B-A411-BD7E9F4A3B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Google Shape;7192;g11250933779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3" name="Google Shape;7193;g11250933779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99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g11250933779_0_2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3" name="Google Shape;3253;g11250933779_0_2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12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9" name="Google Shape;5169;g11250933779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0" name="Google Shape;5170;g11250933779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25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9" name="Google Shape;5169;g11250933779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0" name="Google Shape;5170;g11250933779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90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98300" y="540000"/>
            <a:ext cx="3982800" cy="161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08050" y="2829313"/>
            <a:ext cx="4215900" cy="25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498300" y="2253952"/>
            <a:ext cx="3982800" cy="402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20000" y="2838375"/>
            <a:ext cx="3805200" cy="841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43500"/>
            <a:ext cx="3805200" cy="1378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297650" y="3793700"/>
            <a:ext cx="2649900" cy="53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24450" y="591275"/>
            <a:ext cx="7099500" cy="42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326438" y="2794975"/>
            <a:ext cx="28683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326438" y="3307150"/>
            <a:ext cx="2868300" cy="104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4949263" y="2794975"/>
            <a:ext cx="28683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4949263" y="3307150"/>
            <a:ext cx="2868300" cy="104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324450" y="591275"/>
            <a:ext cx="7099500" cy="42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605500" y="1599488"/>
            <a:ext cx="3360300" cy="106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9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4605505" y="2747513"/>
            <a:ext cx="3360300" cy="796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BODY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1324450" y="591275"/>
            <a:ext cx="7099500" cy="42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ubTitle" idx="1"/>
          </p:nvPr>
        </p:nvSpPr>
        <p:spPr>
          <a:xfrm>
            <a:off x="3225462" y="3743948"/>
            <a:ext cx="26235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ubTitle" idx="2"/>
          </p:nvPr>
        </p:nvSpPr>
        <p:spPr>
          <a:xfrm>
            <a:off x="3225451" y="4171400"/>
            <a:ext cx="3961500" cy="291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ubTitle" idx="3"/>
          </p:nvPr>
        </p:nvSpPr>
        <p:spPr>
          <a:xfrm>
            <a:off x="3225462" y="2585374"/>
            <a:ext cx="26235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4"/>
          </p:nvPr>
        </p:nvSpPr>
        <p:spPr>
          <a:xfrm>
            <a:off x="3225451" y="3012825"/>
            <a:ext cx="3961500" cy="291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ubTitle" idx="5"/>
          </p:nvPr>
        </p:nvSpPr>
        <p:spPr>
          <a:xfrm>
            <a:off x="3225462" y="1426800"/>
            <a:ext cx="26235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6"/>
          </p:nvPr>
        </p:nvSpPr>
        <p:spPr>
          <a:xfrm>
            <a:off x="3225451" y="1854250"/>
            <a:ext cx="3961500" cy="291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 rot="-1353227">
            <a:off x="6987941" y="443340"/>
            <a:ext cx="746499" cy="1145273"/>
          </a:xfrm>
          <a:custGeom>
            <a:avLst/>
            <a:gdLst/>
            <a:ahLst/>
            <a:cxnLst/>
            <a:rect l="l" t="t" r="r" b="b"/>
            <a:pathLst>
              <a:path w="3321" h="5095" extrusionOk="0">
                <a:moveTo>
                  <a:pt x="986" y="204"/>
                </a:moveTo>
                <a:cubicBezTo>
                  <a:pt x="997" y="241"/>
                  <a:pt x="1083" y="460"/>
                  <a:pt x="1095" y="496"/>
                </a:cubicBezTo>
                <a:cubicBezTo>
                  <a:pt x="1046" y="485"/>
                  <a:pt x="997" y="472"/>
                  <a:pt x="949" y="472"/>
                </a:cubicBezTo>
                <a:cubicBezTo>
                  <a:pt x="949" y="460"/>
                  <a:pt x="973" y="277"/>
                  <a:pt x="986" y="204"/>
                </a:cubicBezTo>
                <a:close/>
                <a:moveTo>
                  <a:pt x="694" y="1312"/>
                </a:moveTo>
                <a:cubicBezTo>
                  <a:pt x="937" y="1336"/>
                  <a:pt x="1168" y="1409"/>
                  <a:pt x="1387" y="1542"/>
                </a:cubicBezTo>
                <a:cubicBezTo>
                  <a:pt x="1605" y="1676"/>
                  <a:pt x="1800" y="1858"/>
                  <a:pt x="1959" y="2077"/>
                </a:cubicBezTo>
                <a:cubicBezTo>
                  <a:pt x="2311" y="2564"/>
                  <a:pt x="2432" y="3172"/>
                  <a:pt x="2408" y="3768"/>
                </a:cubicBezTo>
                <a:cubicBezTo>
                  <a:pt x="2396" y="4109"/>
                  <a:pt x="2335" y="4437"/>
                  <a:pt x="2262" y="4765"/>
                </a:cubicBezTo>
                <a:cubicBezTo>
                  <a:pt x="2250" y="4741"/>
                  <a:pt x="2178" y="4583"/>
                  <a:pt x="2165" y="4522"/>
                </a:cubicBezTo>
                <a:lnTo>
                  <a:pt x="2165" y="4498"/>
                </a:lnTo>
                <a:cubicBezTo>
                  <a:pt x="2165" y="4461"/>
                  <a:pt x="2408" y="3804"/>
                  <a:pt x="2153" y="2953"/>
                </a:cubicBezTo>
                <a:cubicBezTo>
                  <a:pt x="2007" y="2491"/>
                  <a:pt x="1727" y="2090"/>
                  <a:pt x="1351" y="1798"/>
                </a:cubicBezTo>
                <a:cubicBezTo>
                  <a:pt x="1156" y="1628"/>
                  <a:pt x="670" y="1396"/>
                  <a:pt x="657" y="1396"/>
                </a:cubicBezTo>
                <a:cubicBezTo>
                  <a:pt x="670" y="1372"/>
                  <a:pt x="681" y="1336"/>
                  <a:pt x="694" y="1312"/>
                </a:cubicBezTo>
                <a:close/>
                <a:moveTo>
                  <a:pt x="913" y="120"/>
                </a:moveTo>
                <a:lnTo>
                  <a:pt x="913" y="120"/>
                </a:lnTo>
                <a:cubicBezTo>
                  <a:pt x="900" y="217"/>
                  <a:pt x="888" y="326"/>
                  <a:pt x="876" y="436"/>
                </a:cubicBezTo>
                <a:cubicBezTo>
                  <a:pt x="864" y="448"/>
                  <a:pt x="851" y="521"/>
                  <a:pt x="888" y="533"/>
                </a:cubicBezTo>
                <a:cubicBezTo>
                  <a:pt x="1569" y="606"/>
                  <a:pt x="2202" y="971"/>
                  <a:pt x="2603" y="1506"/>
                </a:cubicBezTo>
                <a:cubicBezTo>
                  <a:pt x="2834" y="1822"/>
                  <a:pt x="2980" y="2175"/>
                  <a:pt x="3077" y="2552"/>
                </a:cubicBezTo>
                <a:cubicBezTo>
                  <a:pt x="3175" y="2929"/>
                  <a:pt x="3223" y="3318"/>
                  <a:pt x="3211" y="3707"/>
                </a:cubicBezTo>
                <a:cubicBezTo>
                  <a:pt x="3211" y="3926"/>
                  <a:pt x="3186" y="4145"/>
                  <a:pt x="3138" y="4364"/>
                </a:cubicBezTo>
                <a:cubicBezTo>
                  <a:pt x="3113" y="4474"/>
                  <a:pt x="3089" y="4571"/>
                  <a:pt x="3053" y="4680"/>
                </a:cubicBezTo>
                <a:cubicBezTo>
                  <a:pt x="3016" y="4790"/>
                  <a:pt x="2943" y="4996"/>
                  <a:pt x="2943" y="5009"/>
                </a:cubicBezTo>
                <a:cubicBezTo>
                  <a:pt x="2846" y="4972"/>
                  <a:pt x="2749" y="4947"/>
                  <a:pt x="2651" y="4923"/>
                </a:cubicBezTo>
                <a:cubicBezTo>
                  <a:pt x="2554" y="4887"/>
                  <a:pt x="2323" y="4838"/>
                  <a:pt x="2323" y="4838"/>
                </a:cubicBezTo>
                <a:cubicBezTo>
                  <a:pt x="2481" y="4206"/>
                  <a:pt x="2554" y="3537"/>
                  <a:pt x="2408" y="2893"/>
                </a:cubicBezTo>
                <a:cubicBezTo>
                  <a:pt x="2286" y="2345"/>
                  <a:pt x="1970" y="1834"/>
                  <a:pt x="1496" y="1518"/>
                </a:cubicBezTo>
                <a:cubicBezTo>
                  <a:pt x="1253" y="1348"/>
                  <a:pt x="949" y="1239"/>
                  <a:pt x="657" y="1226"/>
                </a:cubicBezTo>
                <a:cubicBezTo>
                  <a:pt x="621" y="1226"/>
                  <a:pt x="608" y="1250"/>
                  <a:pt x="608" y="1275"/>
                </a:cubicBezTo>
                <a:cubicBezTo>
                  <a:pt x="584" y="1372"/>
                  <a:pt x="535" y="1469"/>
                  <a:pt x="475" y="1555"/>
                </a:cubicBezTo>
                <a:cubicBezTo>
                  <a:pt x="341" y="1348"/>
                  <a:pt x="97" y="594"/>
                  <a:pt x="134" y="558"/>
                </a:cubicBezTo>
                <a:cubicBezTo>
                  <a:pt x="159" y="533"/>
                  <a:pt x="207" y="509"/>
                  <a:pt x="232" y="496"/>
                </a:cubicBezTo>
                <a:cubicBezTo>
                  <a:pt x="268" y="472"/>
                  <a:pt x="778" y="180"/>
                  <a:pt x="913" y="120"/>
                </a:cubicBezTo>
                <a:close/>
                <a:moveTo>
                  <a:pt x="966" y="0"/>
                </a:moveTo>
                <a:cubicBezTo>
                  <a:pt x="957" y="0"/>
                  <a:pt x="947" y="3"/>
                  <a:pt x="937" y="10"/>
                </a:cubicBezTo>
                <a:cubicBezTo>
                  <a:pt x="803" y="83"/>
                  <a:pt x="657" y="168"/>
                  <a:pt x="511" y="241"/>
                </a:cubicBezTo>
                <a:cubicBezTo>
                  <a:pt x="451" y="277"/>
                  <a:pt x="378" y="326"/>
                  <a:pt x="305" y="363"/>
                </a:cubicBezTo>
                <a:cubicBezTo>
                  <a:pt x="243" y="399"/>
                  <a:pt x="170" y="423"/>
                  <a:pt x="110" y="472"/>
                </a:cubicBezTo>
                <a:cubicBezTo>
                  <a:pt x="0" y="545"/>
                  <a:pt x="49" y="715"/>
                  <a:pt x="73" y="825"/>
                </a:cubicBezTo>
                <a:cubicBezTo>
                  <a:pt x="110" y="958"/>
                  <a:pt x="146" y="1093"/>
                  <a:pt x="207" y="1226"/>
                </a:cubicBezTo>
                <a:cubicBezTo>
                  <a:pt x="268" y="1372"/>
                  <a:pt x="341" y="1506"/>
                  <a:pt x="426" y="1639"/>
                </a:cubicBezTo>
                <a:cubicBezTo>
                  <a:pt x="434" y="1655"/>
                  <a:pt x="451" y="1665"/>
                  <a:pt x="468" y="1665"/>
                </a:cubicBezTo>
                <a:cubicBezTo>
                  <a:pt x="479" y="1665"/>
                  <a:pt x="490" y="1661"/>
                  <a:pt x="499" y="1652"/>
                </a:cubicBezTo>
                <a:cubicBezTo>
                  <a:pt x="548" y="1591"/>
                  <a:pt x="597" y="1530"/>
                  <a:pt x="633" y="1458"/>
                </a:cubicBezTo>
                <a:cubicBezTo>
                  <a:pt x="633" y="1469"/>
                  <a:pt x="1253" y="1652"/>
                  <a:pt x="1703" y="2285"/>
                </a:cubicBezTo>
                <a:cubicBezTo>
                  <a:pt x="1983" y="2674"/>
                  <a:pt x="2153" y="3136"/>
                  <a:pt x="2178" y="3622"/>
                </a:cubicBezTo>
                <a:cubicBezTo>
                  <a:pt x="2189" y="3768"/>
                  <a:pt x="2178" y="3926"/>
                  <a:pt x="2153" y="4072"/>
                </a:cubicBezTo>
                <a:cubicBezTo>
                  <a:pt x="2153" y="4145"/>
                  <a:pt x="2129" y="4218"/>
                  <a:pt x="2116" y="4291"/>
                </a:cubicBezTo>
                <a:cubicBezTo>
                  <a:pt x="2105" y="4328"/>
                  <a:pt x="2092" y="4376"/>
                  <a:pt x="2080" y="4412"/>
                </a:cubicBezTo>
                <a:cubicBezTo>
                  <a:pt x="2056" y="4522"/>
                  <a:pt x="2092" y="4656"/>
                  <a:pt x="2141" y="4753"/>
                </a:cubicBezTo>
                <a:cubicBezTo>
                  <a:pt x="2165" y="4801"/>
                  <a:pt x="2189" y="4850"/>
                  <a:pt x="2214" y="4887"/>
                </a:cubicBezTo>
                <a:cubicBezTo>
                  <a:pt x="2226" y="4923"/>
                  <a:pt x="2323" y="4923"/>
                  <a:pt x="2348" y="4923"/>
                </a:cubicBezTo>
                <a:cubicBezTo>
                  <a:pt x="2372" y="4936"/>
                  <a:pt x="2822" y="5069"/>
                  <a:pt x="2932" y="5093"/>
                </a:cubicBezTo>
                <a:cubicBezTo>
                  <a:pt x="2934" y="5094"/>
                  <a:pt x="2937" y="5095"/>
                  <a:pt x="2940" y="5095"/>
                </a:cubicBezTo>
                <a:cubicBezTo>
                  <a:pt x="2971" y="5095"/>
                  <a:pt x="2993" y="5032"/>
                  <a:pt x="3005" y="5020"/>
                </a:cubicBezTo>
                <a:cubicBezTo>
                  <a:pt x="3102" y="4850"/>
                  <a:pt x="3162" y="4644"/>
                  <a:pt x="3199" y="4449"/>
                </a:cubicBezTo>
                <a:cubicBezTo>
                  <a:pt x="3248" y="4255"/>
                  <a:pt x="3284" y="4060"/>
                  <a:pt x="3296" y="3853"/>
                </a:cubicBezTo>
                <a:cubicBezTo>
                  <a:pt x="3321" y="3452"/>
                  <a:pt x="3284" y="3050"/>
                  <a:pt x="3186" y="2661"/>
                </a:cubicBezTo>
                <a:cubicBezTo>
                  <a:pt x="3102" y="2272"/>
                  <a:pt x="2956" y="1895"/>
                  <a:pt x="2737" y="1566"/>
                </a:cubicBezTo>
                <a:cubicBezTo>
                  <a:pt x="2542" y="1275"/>
                  <a:pt x="2286" y="1031"/>
                  <a:pt x="1995" y="837"/>
                </a:cubicBezTo>
                <a:cubicBezTo>
                  <a:pt x="1740" y="691"/>
                  <a:pt x="1472" y="569"/>
                  <a:pt x="1180" y="509"/>
                </a:cubicBezTo>
                <a:cubicBezTo>
                  <a:pt x="1180" y="496"/>
                  <a:pt x="997" y="47"/>
                  <a:pt x="997" y="47"/>
                </a:cubicBezTo>
                <a:cubicBezTo>
                  <a:pt x="1007" y="20"/>
                  <a:pt x="990" y="0"/>
                  <a:pt x="9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6"/>
          <p:cNvGrpSpPr/>
          <p:nvPr/>
        </p:nvGrpSpPr>
        <p:grpSpPr>
          <a:xfrm>
            <a:off x="8172238" y="847845"/>
            <a:ext cx="251759" cy="519032"/>
            <a:chOff x="2561575" y="2201730"/>
            <a:chExt cx="174724" cy="360214"/>
          </a:xfrm>
        </p:grpSpPr>
        <p:sp>
          <p:nvSpPr>
            <p:cNvPr id="141" name="Google Shape;141;p26"/>
            <p:cNvSpPr/>
            <p:nvPr/>
          </p:nvSpPr>
          <p:spPr>
            <a:xfrm>
              <a:off x="2561575" y="2201730"/>
              <a:ext cx="57096" cy="51792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207" y="71"/>
                  </a:moveTo>
                  <a:cubicBezTo>
                    <a:pt x="207" y="71"/>
                    <a:pt x="220" y="71"/>
                    <a:pt x="220" y="83"/>
                  </a:cubicBezTo>
                  <a:lnTo>
                    <a:pt x="244" y="83"/>
                  </a:lnTo>
                  <a:lnTo>
                    <a:pt x="256" y="95"/>
                  </a:lnTo>
                  <a:lnTo>
                    <a:pt x="268" y="95"/>
                  </a:lnTo>
                  <a:lnTo>
                    <a:pt x="268" y="107"/>
                  </a:lnTo>
                  <a:lnTo>
                    <a:pt x="280" y="120"/>
                  </a:lnTo>
                  <a:lnTo>
                    <a:pt x="280" y="131"/>
                  </a:lnTo>
                  <a:lnTo>
                    <a:pt x="293" y="144"/>
                  </a:lnTo>
                  <a:lnTo>
                    <a:pt x="293" y="156"/>
                  </a:lnTo>
                  <a:lnTo>
                    <a:pt x="293" y="168"/>
                  </a:lnTo>
                  <a:cubicBezTo>
                    <a:pt x="293" y="168"/>
                    <a:pt x="293" y="180"/>
                    <a:pt x="280" y="193"/>
                  </a:cubicBezTo>
                  <a:lnTo>
                    <a:pt x="280" y="204"/>
                  </a:lnTo>
                  <a:cubicBezTo>
                    <a:pt x="280" y="204"/>
                    <a:pt x="268" y="217"/>
                    <a:pt x="268" y="229"/>
                  </a:cubicBezTo>
                  <a:cubicBezTo>
                    <a:pt x="256" y="241"/>
                    <a:pt x="244" y="241"/>
                    <a:pt x="231" y="253"/>
                  </a:cubicBezTo>
                  <a:cubicBezTo>
                    <a:pt x="231" y="253"/>
                    <a:pt x="220" y="265"/>
                    <a:pt x="207" y="265"/>
                  </a:cubicBezTo>
                  <a:lnTo>
                    <a:pt x="171" y="265"/>
                  </a:lnTo>
                  <a:cubicBezTo>
                    <a:pt x="158" y="265"/>
                    <a:pt x="134" y="265"/>
                    <a:pt x="110" y="241"/>
                  </a:cubicBezTo>
                  <a:cubicBezTo>
                    <a:pt x="61" y="217"/>
                    <a:pt x="61" y="144"/>
                    <a:pt x="98" y="107"/>
                  </a:cubicBezTo>
                  <a:cubicBezTo>
                    <a:pt x="110" y="107"/>
                    <a:pt x="122" y="107"/>
                    <a:pt x="122" y="95"/>
                  </a:cubicBezTo>
                  <a:lnTo>
                    <a:pt x="134" y="95"/>
                  </a:lnTo>
                  <a:cubicBezTo>
                    <a:pt x="134" y="83"/>
                    <a:pt x="147" y="83"/>
                    <a:pt x="147" y="83"/>
                  </a:cubicBezTo>
                  <a:cubicBezTo>
                    <a:pt x="158" y="83"/>
                    <a:pt x="158" y="83"/>
                    <a:pt x="171" y="71"/>
                  </a:cubicBezTo>
                  <a:close/>
                  <a:moveTo>
                    <a:pt x="212" y="1"/>
                  </a:moveTo>
                  <a:cubicBezTo>
                    <a:pt x="195" y="1"/>
                    <a:pt x="177" y="4"/>
                    <a:pt x="158" y="10"/>
                  </a:cubicBezTo>
                  <a:cubicBezTo>
                    <a:pt x="134" y="10"/>
                    <a:pt x="98" y="34"/>
                    <a:pt x="86" y="58"/>
                  </a:cubicBezTo>
                  <a:cubicBezTo>
                    <a:pt x="74" y="58"/>
                    <a:pt x="61" y="58"/>
                    <a:pt x="61" y="71"/>
                  </a:cubicBezTo>
                  <a:cubicBezTo>
                    <a:pt x="1" y="120"/>
                    <a:pt x="1" y="217"/>
                    <a:pt x="50" y="277"/>
                  </a:cubicBezTo>
                  <a:cubicBezTo>
                    <a:pt x="82" y="310"/>
                    <a:pt x="131" y="331"/>
                    <a:pt x="178" y="331"/>
                  </a:cubicBezTo>
                  <a:cubicBezTo>
                    <a:pt x="201" y="331"/>
                    <a:pt x="224" y="326"/>
                    <a:pt x="244" y="314"/>
                  </a:cubicBezTo>
                  <a:cubicBezTo>
                    <a:pt x="304" y="290"/>
                    <a:pt x="353" y="229"/>
                    <a:pt x="353" y="156"/>
                  </a:cubicBezTo>
                  <a:cubicBezTo>
                    <a:pt x="366" y="95"/>
                    <a:pt x="317" y="34"/>
                    <a:pt x="256" y="10"/>
                  </a:cubicBezTo>
                  <a:cubicBezTo>
                    <a:pt x="244" y="4"/>
                    <a:pt x="229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645037" y="2358203"/>
              <a:ext cx="62712" cy="64116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77"/>
                  </a:moveTo>
                  <a:cubicBezTo>
                    <a:pt x="280" y="77"/>
                    <a:pt x="317" y="125"/>
                    <a:pt x="329" y="174"/>
                  </a:cubicBezTo>
                  <a:cubicBezTo>
                    <a:pt x="346" y="253"/>
                    <a:pt x="263" y="339"/>
                    <a:pt x="187" y="339"/>
                  </a:cubicBezTo>
                  <a:cubicBezTo>
                    <a:pt x="158" y="339"/>
                    <a:pt x="130" y="326"/>
                    <a:pt x="110" y="296"/>
                  </a:cubicBezTo>
                  <a:cubicBezTo>
                    <a:pt x="86" y="260"/>
                    <a:pt x="86" y="211"/>
                    <a:pt x="98" y="174"/>
                  </a:cubicBezTo>
                  <a:cubicBezTo>
                    <a:pt x="110" y="174"/>
                    <a:pt x="123" y="174"/>
                    <a:pt x="123" y="162"/>
                  </a:cubicBezTo>
                  <a:cubicBezTo>
                    <a:pt x="134" y="101"/>
                    <a:pt x="183" y="77"/>
                    <a:pt x="232" y="77"/>
                  </a:cubicBezTo>
                  <a:close/>
                  <a:moveTo>
                    <a:pt x="230" y="1"/>
                  </a:moveTo>
                  <a:cubicBezTo>
                    <a:pt x="187" y="1"/>
                    <a:pt x="141" y="23"/>
                    <a:pt x="110" y="52"/>
                  </a:cubicBezTo>
                  <a:cubicBezTo>
                    <a:pt x="107" y="49"/>
                    <a:pt x="103" y="48"/>
                    <a:pt x="100" y="48"/>
                  </a:cubicBezTo>
                  <a:cubicBezTo>
                    <a:pt x="91" y="48"/>
                    <a:pt x="82" y="56"/>
                    <a:pt x="74" y="65"/>
                  </a:cubicBezTo>
                  <a:cubicBezTo>
                    <a:pt x="25" y="138"/>
                    <a:pt x="1" y="235"/>
                    <a:pt x="50" y="320"/>
                  </a:cubicBezTo>
                  <a:cubicBezTo>
                    <a:pt x="61" y="357"/>
                    <a:pt x="98" y="381"/>
                    <a:pt x="134" y="406"/>
                  </a:cubicBezTo>
                  <a:cubicBezTo>
                    <a:pt x="147" y="409"/>
                    <a:pt x="160" y="410"/>
                    <a:pt x="173" y="410"/>
                  </a:cubicBezTo>
                  <a:cubicBezTo>
                    <a:pt x="208" y="410"/>
                    <a:pt x="241" y="399"/>
                    <a:pt x="269" y="381"/>
                  </a:cubicBezTo>
                  <a:cubicBezTo>
                    <a:pt x="341" y="344"/>
                    <a:pt x="402" y="260"/>
                    <a:pt x="402" y="174"/>
                  </a:cubicBezTo>
                  <a:cubicBezTo>
                    <a:pt x="402" y="101"/>
                    <a:pt x="341" y="16"/>
                    <a:pt x="256" y="4"/>
                  </a:cubicBezTo>
                  <a:cubicBezTo>
                    <a:pt x="247" y="2"/>
                    <a:pt x="239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688719" y="2517328"/>
              <a:ext cx="47580" cy="44616"/>
            </a:xfrm>
            <a:custGeom>
              <a:avLst/>
              <a:gdLst/>
              <a:ahLst/>
              <a:cxnLst/>
              <a:rect l="l" t="t" r="r" b="b"/>
              <a:pathLst>
                <a:path w="305" h="286" extrusionOk="0">
                  <a:moveTo>
                    <a:pt x="195" y="78"/>
                  </a:moveTo>
                  <a:cubicBezTo>
                    <a:pt x="195" y="91"/>
                    <a:pt x="195" y="91"/>
                    <a:pt x="207" y="91"/>
                  </a:cubicBezTo>
                  <a:lnTo>
                    <a:pt x="207" y="103"/>
                  </a:lnTo>
                  <a:lnTo>
                    <a:pt x="219" y="103"/>
                  </a:lnTo>
                  <a:lnTo>
                    <a:pt x="219" y="115"/>
                  </a:lnTo>
                  <a:cubicBezTo>
                    <a:pt x="219" y="127"/>
                    <a:pt x="219" y="127"/>
                    <a:pt x="232" y="127"/>
                  </a:cubicBezTo>
                  <a:lnTo>
                    <a:pt x="232" y="140"/>
                  </a:lnTo>
                  <a:lnTo>
                    <a:pt x="232" y="151"/>
                  </a:lnTo>
                  <a:lnTo>
                    <a:pt x="232" y="164"/>
                  </a:lnTo>
                  <a:lnTo>
                    <a:pt x="219" y="164"/>
                  </a:lnTo>
                  <a:lnTo>
                    <a:pt x="219" y="188"/>
                  </a:lnTo>
                  <a:lnTo>
                    <a:pt x="207" y="200"/>
                  </a:lnTo>
                  <a:cubicBezTo>
                    <a:pt x="207" y="213"/>
                    <a:pt x="195" y="213"/>
                    <a:pt x="195" y="213"/>
                  </a:cubicBezTo>
                  <a:cubicBezTo>
                    <a:pt x="183" y="213"/>
                    <a:pt x="183" y="224"/>
                    <a:pt x="183" y="224"/>
                  </a:cubicBezTo>
                  <a:lnTo>
                    <a:pt x="134" y="224"/>
                  </a:lnTo>
                  <a:lnTo>
                    <a:pt x="134" y="213"/>
                  </a:lnTo>
                  <a:lnTo>
                    <a:pt x="122" y="213"/>
                  </a:lnTo>
                  <a:lnTo>
                    <a:pt x="122" y="200"/>
                  </a:lnTo>
                  <a:lnTo>
                    <a:pt x="110" y="200"/>
                  </a:lnTo>
                  <a:lnTo>
                    <a:pt x="110" y="188"/>
                  </a:lnTo>
                  <a:cubicBezTo>
                    <a:pt x="110" y="192"/>
                    <a:pt x="109" y="194"/>
                    <a:pt x="107" y="194"/>
                  </a:cubicBezTo>
                  <a:cubicBezTo>
                    <a:pt x="103" y="194"/>
                    <a:pt x="97" y="188"/>
                    <a:pt x="97" y="188"/>
                  </a:cubicBezTo>
                  <a:lnTo>
                    <a:pt x="97" y="176"/>
                  </a:lnTo>
                  <a:lnTo>
                    <a:pt x="97" y="164"/>
                  </a:lnTo>
                  <a:lnTo>
                    <a:pt x="86" y="164"/>
                  </a:lnTo>
                  <a:lnTo>
                    <a:pt x="86" y="151"/>
                  </a:lnTo>
                  <a:lnTo>
                    <a:pt x="86" y="140"/>
                  </a:lnTo>
                  <a:lnTo>
                    <a:pt x="86" y="127"/>
                  </a:lnTo>
                  <a:lnTo>
                    <a:pt x="86" y="115"/>
                  </a:lnTo>
                  <a:lnTo>
                    <a:pt x="97" y="115"/>
                  </a:lnTo>
                  <a:lnTo>
                    <a:pt x="97" y="103"/>
                  </a:lnTo>
                  <a:lnTo>
                    <a:pt x="97" y="91"/>
                  </a:lnTo>
                  <a:lnTo>
                    <a:pt x="122" y="91"/>
                  </a:lnTo>
                  <a:lnTo>
                    <a:pt x="122" y="78"/>
                  </a:lnTo>
                  <a:close/>
                  <a:moveTo>
                    <a:pt x="166" y="1"/>
                  </a:moveTo>
                  <a:cubicBezTo>
                    <a:pt x="155" y="1"/>
                    <a:pt x="145" y="2"/>
                    <a:pt x="134" y="5"/>
                  </a:cubicBezTo>
                  <a:cubicBezTo>
                    <a:pt x="73" y="5"/>
                    <a:pt x="0" y="78"/>
                    <a:pt x="13" y="151"/>
                  </a:cubicBezTo>
                  <a:cubicBezTo>
                    <a:pt x="13" y="164"/>
                    <a:pt x="13" y="176"/>
                    <a:pt x="25" y="176"/>
                  </a:cubicBezTo>
                  <a:cubicBezTo>
                    <a:pt x="37" y="200"/>
                    <a:pt x="49" y="224"/>
                    <a:pt x="73" y="249"/>
                  </a:cubicBezTo>
                  <a:cubicBezTo>
                    <a:pt x="86" y="273"/>
                    <a:pt x="122" y="286"/>
                    <a:pt x="146" y="286"/>
                  </a:cubicBezTo>
                  <a:cubicBezTo>
                    <a:pt x="183" y="286"/>
                    <a:pt x="219" y="273"/>
                    <a:pt x="243" y="261"/>
                  </a:cubicBezTo>
                  <a:cubicBezTo>
                    <a:pt x="280" y="224"/>
                    <a:pt x="305" y="151"/>
                    <a:pt x="292" y="103"/>
                  </a:cubicBezTo>
                  <a:cubicBezTo>
                    <a:pt x="280" y="67"/>
                    <a:pt x="268" y="42"/>
                    <a:pt x="232" y="18"/>
                  </a:cubicBezTo>
                  <a:cubicBezTo>
                    <a:pt x="214" y="9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6"/>
          <p:cNvSpPr/>
          <p:nvPr/>
        </p:nvSpPr>
        <p:spPr>
          <a:xfrm rot="9352054">
            <a:off x="1396090" y="3608200"/>
            <a:ext cx="742956" cy="1139855"/>
          </a:xfrm>
          <a:custGeom>
            <a:avLst/>
            <a:gdLst/>
            <a:ahLst/>
            <a:cxnLst/>
            <a:rect l="l" t="t" r="r" b="b"/>
            <a:pathLst>
              <a:path w="3321" h="5095" extrusionOk="0">
                <a:moveTo>
                  <a:pt x="986" y="204"/>
                </a:moveTo>
                <a:cubicBezTo>
                  <a:pt x="997" y="241"/>
                  <a:pt x="1083" y="460"/>
                  <a:pt x="1095" y="496"/>
                </a:cubicBezTo>
                <a:cubicBezTo>
                  <a:pt x="1046" y="485"/>
                  <a:pt x="997" y="472"/>
                  <a:pt x="949" y="472"/>
                </a:cubicBezTo>
                <a:cubicBezTo>
                  <a:pt x="949" y="460"/>
                  <a:pt x="973" y="277"/>
                  <a:pt x="986" y="204"/>
                </a:cubicBezTo>
                <a:close/>
                <a:moveTo>
                  <a:pt x="694" y="1312"/>
                </a:moveTo>
                <a:cubicBezTo>
                  <a:pt x="937" y="1336"/>
                  <a:pt x="1168" y="1409"/>
                  <a:pt x="1387" y="1542"/>
                </a:cubicBezTo>
                <a:cubicBezTo>
                  <a:pt x="1605" y="1676"/>
                  <a:pt x="1800" y="1858"/>
                  <a:pt x="1959" y="2077"/>
                </a:cubicBezTo>
                <a:cubicBezTo>
                  <a:pt x="2311" y="2564"/>
                  <a:pt x="2432" y="3172"/>
                  <a:pt x="2408" y="3768"/>
                </a:cubicBezTo>
                <a:cubicBezTo>
                  <a:pt x="2396" y="4109"/>
                  <a:pt x="2335" y="4437"/>
                  <a:pt x="2262" y="4765"/>
                </a:cubicBezTo>
                <a:cubicBezTo>
                  <a:pt x="2250" y="4741"/>
                  <a:pt x="2178" y="4583"/>
                  <a:pt x="2165" y="4522"/>
                </a:cubicBezTo>
                <a:lnTo>
                  <a:pt x="2165" y="4498"/>
                </a:lnTo>
                <a:cubicBezTo>
                  <a:pt x="2165" y="4461"/>
                  <a:pt x="2408" y="3804"/>
                  <a:pt x="2153" y="2953"/>
                </a:cubicBezTo>
                <a:cubicBezTo>
                  <a:pt x="2007" y="2491"/>
                  <a:pt x="1727" y="2090"/>
                  <a:pt x="1351" y="1798"/>
                </a:cubicBezTo>
                <a:cubicBezTo>
                  <a:pt x="1156" y="1628"/>
                  <a:pt x="670" y="1396"/>
                  <a:pt x="657" y="1396"/>
                </a:cubicBezTo>
                <a:cubicBezTo>
                  <a:pt x="670" y="1372"/>
                  <a:pt x="681" y="1336"/>
                  <a:pt x="694" y="1312"/>
                </a:cubicBezTo>
                <a:close/>
                <a:moveTo>
                  <a:pt x="913" y="120"/>
                </a:moveTo>
                <a:lnTo>
                  <a:pt x="913" y="120"/>
                </a:lnTo>
                <a:cubicBezTo>
                  <a:pt x="900" y="217"/>
                  <a:pt x="888" y="326"/>
                  <a:pt x="876" y="436"/>
                </a:cubicBezTo>
                <a:cubicBezTo>
                  <a:pt x="864" y="448"/>
                  <a:pt x="851" y="521"/>
                  <a:pt x="888" y="533"/>
                </a:cubicBezTo>
                <a:cubicBezTo>
                  <a:pt x="1569" y="606"/>
                  <a:pt x="2202" y="971"/>
                  <a:pt x="2603" y="1506"/>
                </a:cubicBezTo>
                <a:cubicBezTo>
                  <a:pt x="2834" y="1822"/>
                  <a:pt x="2980" y="2175"/>
                  <a:pt x="3077" y="2552"/>
                </a:cubicBezTo>
                <a:cubicBezTo>
                  <a:pt x="3175" y="2929"/>
                  <a:pt x="3223" y="3318"/>
                  <a:pt x="3211" y="3707"/>
                </a:cubicBezTo>
                <a:cubicBezTo>
                  <a:pt x="3211" y="3926"/>
                  <a:pt x="3186" y="4145"/>
                  <a:pt x="3138" y="4364"/>
                </a:cubicBezTo>
                <a:cubicBezTo>
                  <a:pt x="3113" y="4474"/>
                  <a:pt x="3089" y="4571"/>
                  <a:pt x="3053" y="4680"/>
                </a:cubicBezTo>
                <a:cubicBezTo>
                  <a:pt x="3016" y="4790"/>
                  <a:pt x="2943" y="4996"/>
                  <a:pt x="2943" y="5009"/>
                </a:cubicBezTo>
                <a:cubicBezTo>
                  <a:pt x="2846" y="4972"/>
                  <a:pt x="2749" y="4947"/>
                  <a:pt x="2651" y="4923"/>
                </a:cubicBezTo>
                <a:cubicBezTo>
                  <a:pt x="2554" y="4887"/>
                  <a:pt x="2323" y="4838"/>
                  <a:pt x="2323" y="4838"/>
                </a:cubicBezTo>
                <a:cubicBezTo>
                  <a:pt x="2481" y="4206"/>
                  <a:pt x="2554" y="3537"/>
                  <a:pt x="2408" y="2893"/>
                </a:cubicBezTo>
                <a:cubicBezTo>
                  <a:pt x="2286" y="2345"/>
                  <a:pt x="1970" y="1834"/>
                  <a:pt x="1496" y="1518"/>
                </a:cubicBezTo>
                <a:cubicBezTo>
                  <a:pt x="1253" y="1348"/>
                  <a:pt x="949" y="1239"/>
                  <a:pt x="657" y="1226"/>
                </a:cubicBezTo>
                <a:cubicBezTo>
                  <a:pt x="621" y="1226"/>
                  <a:pt x="608" y="1250"/>
                  <a:pt x="608" y="1275"/>
                </a:cubicBezTo>
                <a:cubicBezTo>
                  <a:pt x="584" y="1372"/>
                  <a:pt x="535" y="1469"/>
                  <a:pt x="475" y="1555"/>
                </a:cubicBezTo>
                <a:cubicBezTo>
                  <a:pt x="341" y="1348"/>
                  <a:pt x="97" y="594"/>
                  <a:pt x="134" y="558"/>
                </a:cubicBezTo>
                <a:cubicBezTo>
                  <a:pt x="159" y="533"/>
                  <a:pt x="207" y="509"/>
                  <a:pt x="232" y="496"/>
                </a:cubicBezTo>
                <a:cubicBezTo>
                  <a:pt x="268" y="472"/>
                  <a:pt x="778" y="180"/>
                  <a:pt x="913" y="120"/>
                </a:cubicBezTo>
                <a:close/>
                <a:moveTo>
                  <a:pt x="966" y="0"/>
                </a:moveTo>
                <a:cubicBezTo>
                  <a:pt x="957" y="0"/>
                  <a:pt x="947" y="3"/>
                  <a:pt x="937" y="10"/>
                </a:cubicBezTo>
                <a:cubicBezTo>
                  <a:pt x="803" y="83"/>
                  <a:pt x="657" y="168"/>
                  <a:pt x="511" y="241"/>
                </a:cubicBezTo>
                <a:cubicBezTo>
                  <a:pt x="451" y="277"/>
                  <a:pt x="378" y="326"/>
                  <a:pt x="305" y="363"/>
                </a:cubicBezTo>
                <a:cubicBezTo>
                  <a:pt x="243" y="399"/>
                  <a:pt x="170" y="423"/>
                  <a:pt x="110" y="472"/>
                </a:cubicBezTo>
                <a:cubicBezTo>
                  <a:pt x="0" y="545"/>
                  <a:pt x="49" y="715"/>
                  <a:pt x="73" y="825"/>
                </a:cubicBezTo>
                <a:cubicBezTo>
                  <a:pt x="110" y="958"/>
                  <a:pt x="146" y="1093"/>
                  <a:pt x="207" y="1226"/>
                </a:cubicBezTo>
                <a:cubicBezTo>
                  <a:pt x="268" y="1372"/>
                  <a:pt x="341" y="1506"/>
                  <a:pt x="426" y="1639"/>
                </a:cubicBezTo>
                <a:cubicBezTo>
                  <a:pt x="434" y="1655"/>
                  <a:pt x="451" y="1665"/>
                  <a:pt x="468" y="1665"/>
                </a:cubicBezTo>
                <a:cubicBezTo>
                  <a:pt x="479" y="1665"/>
                  <a:pt x="490" y="1661"/>
                  <a:pt x="499" y="1652"/>
                </a:cubicBezTo>
                <a:cubicBezTo>
                  <a:pt x="548" y="1591"/>
                  <a:pt x="597" y="1530"/>
                  <a:pt x="633" y="1458"/>
                </a:cubicBezTo>
                <a:cubicBezTo>
                  <a:pt x="633" y="1469"/>
                  <a:pt x="1253" y="1652"/>
                  <a:pt x="1703" y="2285"/>
                </a:cubicBezTo>
                <a:cubicBezTo>
                  <a:pt x="1983" y="2674"/>
                  <a:pt x="2153" y="3136"/>
                  <a:pt x="2178" y="3622"/>
                </a:cubicBezTo>
                <a:cubicBezTo>
                  <a:pt x="2189" y="3768"/>
                  <a:pt x="2178" y="3926"/>
                  <a:pt x="2153" y="4072"/>
                </a:cubicBezTo>
                <a:cubicBezTo>
                  <a:pt x="2153" y="4145"/>
                  <a:pt x="2129" y="4218"/>
                  <a:pt x="2116" y="4291"/>
                </a:cubicBezTo>
                <a:cubicBezTo>
                  <a:pt x="2105" y="4328"/>
                  <a:pt x="2092" y="4376"/>
                  <a:pt x="2080" y="4412"/>
                </a:cubicBezTo>
                <a:cubicBezTo>
                  <a:pt x="2056" y="4522"/>
                  <a:pt x="2092" y="4656"/>
                  <a:pt x="2141" y="4753"/>
                </a:cubicBezTo>
                <a:cubicBezTo>
                  <a:pt x="2165" y="4801"/>
                  <a:pt x="2189" y="4850"/>
                  <a:pt x="2214" y="4887"/>
                </a:cubicBezTo>
                <a:cubicBezTo>
                  <a:pt x="2226" y="4923"/>
                  <a:pt x="2323" y="4923"/>
                  <a:pt x="2348" y="4923"/>
                </a:cubicBezTo>
                <a:cubicBezTo>
                  <a:pt x="2372" y="4936"/>
                  <a:pt x="2822" y="5069"/>
                  <a:pt x="2932" y="5093"/>
                </a:cubicBezTo>
                <a:cubicBezTo>
                  <a:pt x="2934" y="5094"/>
                  <a:pt x="2937" y="5095"/>
                  <a:pt x="2940" y="5095"/>
                </a:cubicBezTo>
                <a:cubicBezTo>
                  <a:pt x="2971" y="5095"/>
                  <a:pt x="2993" y="5032"/>
                  <a:pt x="3005" y="5020"/>
                </a:cubicBezTo>
                <a:cubicBezTo>
                  <a:pt x="3102" y="4850"/>
                  <a:pt x="3162" y="4644"/>
                  <a:pt x="3199" y="4449"/>
                </a:cubicBezTo>
                <a:cubicBezTo>
                  <a:pt x="3248" y="4255"/>
                  <a:pt x="3284" y="4060"/>
                  <a:pt x="3296" y="3853"/>
                </a:cubicBezTo>
                <a:cubicBezTo>
                  <a:pt x="3321" y="3452"/>
                  <a:pt x="3284" y="3050"/>
                  <a:pt x="3186" y="2661"/>
                </a:cubicBezTo>
                <a:cubicBezTo>
                  <a:pt x="3102" y="2272"/>
                  <a:pt x="2956" y="1895"/>
                  <a:pt x="2737" y="1566"/>
                </a:cubicBezTo>
                <a:cubicBezTo>
                  <a:pt x="2542" y="1275"/>
                  <a:pt x="2286" y="1031"/>
                  <a:pt x="1995" y="837"/>
                </a:cubicBezTo>
                <a:cubicBezTo>
                  <a:pt x="1740" y="691"/>
                  <a:pt x="1472" y="569"/>
                  <a:pt x="1180" y="509"/>
                </a:cubicBezTo>
                <a:cubicBezTo>
                  <a:pt x="1180" y="496"/>
                  <a:pt x="997" y="47"/>
                  <a:pt x="997" y="47"/>
                </a:cubicBezTo>
                <a:cubicBezTo>
                  <a:pt x="1007" y="20"/>
                  <a:pt x="990" y="0"/>
                  <a:pt x="9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6"/>
          <p:cNvGrpSpPr/>
          <p:nvPr/>
        </p:nvGrpSpPr>
        <p:grpSpPr>
          <a:xfrm rot="-10444818">
            <a:off x="745972" y="3847162"/>
            <a:ext cx="250562" cy="516563"/>
            <a:chOff x="2561575" y="2201730"/>
            <a:chExt cx="174724" cy="360214"/>
          </a:xfrm>
        </p:grpSpPr>
        <p:sp>
          <p:nvSpPr>
            <p:cNvPr id="146" name="Google Shape;146;p26"/>
            <p:cNvSpPr/>
            <p:nvPr/>
          </p:nvSpPr>
          <p:spPr>
            <a:xfrm>
              <a:off x="2561575" y="2201730"/>
              <a:ext cx="57096" cy="51792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207" y="71"/>
                  </a:moveTo>
                  <a:cubicBezTo>
                    <a:pt x="207" y="71"/>
                    <a:pt x="220" y="71"/>
                    <a:pt x="220" y="83"/>
                  </a:cubicBezTo>
                  <a:lnTo>
                    <a:pt x="244" y="83"/>
                  </a:lnTo>
                  <a:lnTo>
                    <a:pt x="256" y="95"/>
                  </a:lnTo>
                  <a:lnTo>
                    <a:pt x="268" y="95"/>
                  </a:lnTo>
                  <a:lnTo>
                    <a:pt x="268" y="107"/>
                  </a:lnTo>
                  <a:lnTo>
                    <a:pt x="280" y="120"/>
                  </a:lnTo>
                  <a:lnTo>
                    <a:pt x="280" y="131"/>
                  </a:lnTo>
                  <a:lnTo>
                    <a:pt x="293" y="144"/>
                  </a:lnTo>
                  <a:lnTo>
                    <a:pt x="293" y="156"/>
                  </a:lnTo>
                  <a:lnTo>
                    <a:pt x="293" y="168"/>
                  </a:lnTo>
                  <a:cubicBezTo>
                    <a:pt x="293" y="168"/>
                    <a:pt x="293" y="180"/>
                    <a:pt x="280" y="193"/>
                  </a:cubicBezTo>
                  <a:lnTo>
                    <a:pt x="280" y="204"/>
                  </a:lnTo>
                  <a:cubicBezTo>
                    <a:pt x="280" y="204"/>
                    <a:pt x="268" y="217"/>
                    <a:pt x="268" y="229"/>
                  </a:cubicBezTo>
                  <a:cubicBezTo>
                    <a:pt x="256" y="241"/>
                    <a:pt x="244" y="241"/>
                    <a:pt x="231" y="253"/>
                  </a:cubicBezTo>
                  <a:cubicBezTo>
                    <a:pt x="231" y="253"/>
                    <a:pt x="220" y="265"/>
                    <a:pt x="207" y="265"/>
                  </a:cubicBezTo>
                  <a:lnTo>
                    <a:pt x="171" y="265"/>
                  </a:lnTo>
                  <a:cubicBezTo>
                    <a:pt x="158" y="265"/>
                    <a:pt x="134" y="265"/>
                    <a:pt x="110" y="241"/>
                  </a:cubicBezTo>
                  <a:cubicBezTo>
                    <a:pt x="61" y="217"/>
                    <a:pt x="61" y="144"/>
                    <a:pt x="98" y="107"/>
                  </a:cubicBezTo>
                  <a:cubicBezTo>
                    <a:pt x="110" y="107"/>
                    <a:pt x="122" y="107"/>
                    <a:pt x="122" y="95"/>
                  </a:cubicBezTo>
                  <a:lnTo>
                    <a:pt x="134" y="95"/>
                  </a:lnTo>
                  <a:cubicBezTo>
                    <a:pt x="134" y="83"/>
                    <a:pt x="147" y="83"/>
                    <a:pt x="147" y="83"/>
                  </a:cubicBezTo>
                  <a:cubicBezTo>
                    <a:pt x="158" y="83"/>
                    <a:pt x="158" y="83"/>
                    <a:pt x="171" y="71"/>
                  </a:cubicBezTo>
                  <a:close/>
                  <a:moveTo>
                    <a:pt x="212" y="1"/>
                  </a:moveTo>
                  <a:cubicBezTo>
                    <a:pt x="195" y="1"/>
                    <a:pt x="177" y="4"/>
                    <a:pt x="158" y="10"/>
                  </a:cubicBezTo>
                  <a:cubicBezTo>
                    <a:pt x="134" y="10"/>
                    <a:pt x="98" y="34"/>
                    <a:pt x="86" y="58"/>
                  </a:cubicBezTo>
                  <a:cubicBezTo>
                    <a:pt x="74" y="58"/>
                    <a:pt x="61" y="58"/>
                    <a:pt x="61" y="71"/>
                  </a:cubicBezTo>
                  <a:cubicBezTo>
                    <a:pt x="1" y="120"/>
                    <a:pt x="1" y="217"/>
                    <a:pt x="50" y="277"/>
                  </a:cubicBezTo>
                  <a:cubicBezTo>
                    <a:pt x="82" y="310"/>
                    <a:pt x="131" y="331"/>
                    <a:pt x="178" y="331"/>
                  </a:cubicBezTo>
                  <a:cubicBezTo>
                    <a:pt x="201" y="331"/>
                    <a:pt x="224" y="326"/>
                    <a:pt x="244" y="314"/>
                  </a:cubicBezTo>
                  <a:cubicBezTo>
                    <a:pt x="304" y="290"/>
                    <a:pt x="353" y="229"/>
                    <a:pt x="353" y="156"/>
                  </a:cubicBezTo>
                  <a:cubicBezTo>
                    <a:pt x="366" y="95"/>
                    <a:pt x="317" y="34"/>
                    <a:pt x="256" y="10"/>
                  </a:cubicBezTo>
                  <a:cubicBezTo>
                    <a:pt x="244" y="4"/>
                    <a:pt x="229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2645037" y="2358203"/>
              <a:ext cx="62712" cy="64116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77"/>
                  </a:moveTo>
                  <a:cubicBezTo>
                    <a:pt x="280" y="77"/>
                    <a:pt x="317" y="125"/>
                    <a:pt x="329" y="174"/>
                  </a:cubicBezTo>
                  <a:cubicBezTo>
                    <a:pt x="346" y="253"/>
                    <a:pt x="263" y="339"/>
                    <a:pt x="187" y="339"/>
                  </a:cubicBezTo>
                  <a:cubicBezTo>
                    <a:pt x="158" y="339"/>
                    <a:pt x="130" y="326"/>
                    <a:pt x="110" y="296"/>
                  </a:cubicBezTo>
                  <a:cubicBezTo>
                    <a:pt x="86" y="260"/>
                    <a:pt x="86" y="211"/>
                    <a:pt x="98" y="174"/>
                  </a:cubicBezTo>
                  <a:cubicBezTo>
                    <a:pt x="110" y="174"/>
                    <a:pt x="123" y="174"/>
                    <a:pt x="123" y="162"/>
                  </a:cubicBezTo>
                  <a:cubicBezTo>
                    <a:pt x="134" y="101"/>
                    <a:pt x="183" y="77"/>
                    <a:pt x="232" y="77"/>
                  </a:cubicBezTo>
                  <a:close/>
                  <a:moveTo>
                    <a:pt x="230" y="1"/>
                  </a:moveTo>
                  <a:cubicBezTo>
                    <a:pt x="187" y="1"/>
                    <a:pt x="141" y="23"/>
                    <a:pt x="110" y="52"/>
                  </a:cubicBezTo>
                  <a:cubicBezTo>
                    <a:pt x="107" y="49"/>
                    <a:pt x="103" y="48"/>
                    <a:pt x="100" y="48"/>
                  </a:cubicBezTo>
                  <a:cubicBezTo>
                    <a:pt x="91" y="48"/>
                    <a:pt x="82" y="56"/>
                    <a:pt x="74" y="65"/>
                  </a:cubicBezTo>
                  <a:cubicBezTo>
                    <a:pt x="25" y="138"/>
                    <a:pt x="1" y="235"/>
                    <a:pt x="50" y="320"/>
                  </a:cubicBezTo>
                  <a:cubicBezTo>
                    <a:pt x="61" y="357"/>
                    <a:pt x="98" y="381"/>
                    <a:pt x="134" y="406"/>
                  </a:cubicBezTo>
                  <a:cubicBezTo>
                    <a:pt x="147" y="409"/>
                    <a:pt x="160" y="410"/>
                    <a:pt x="173" y="410"/>
                  </a:cubicBezTo>
                  <a:cubicBezTo>
                    <a:pt x="208" y="410"/>
                    <a:pt x="241" y="399"/>
                    <a:pt x="269" y="381"/>
                  </a:cubicBezTo>
                  <a:cubicBezTo>
                    <a:pt x="341" y="344"/>
                    <a:pt x="402" y="260"/>
                    <a:pt x="402" y="174"/>
                  </a:cubicBezTo>
                  <a:cubicBezTo>
                    <a:pt x="402" y="101"/>
                    <a:pt x="341" y="16"/>
                    <a:pt x="256" y="4"/>
                  </a:cubicBezTo>
                  <a:cubicBezTo>
                    <a:pt x="247" y="2"/>
                    <a:pt x="239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2688719" y="2517328"/>
              <a:ext cx="47580" cy="44616"/>
            </a:xfrm>
            <a:custGeom>
              <a:avLst/>
              <a:gdLst/>
              <a:ahLst/>
              <a:cxnLst/>
              <a:rect l="l" t="t" r="r" b="b"/>
              <a:pathLst>
                <a:path w="305" h="286" extrusionOk="0">
                  <a:moveTo>
                    <a:pt x="195" y="78"/>
                  </a:moveTo>
                  <a:cubicBezTo>
                    <a:pt x="195" y="91"/>
                    <a:pt x="195" y="91"/>
                    <a:pt x="207" y="91"/>
                  </a:cubicBezTo>
                  <a:lnTo>
                    <a:pt x="207" y="103"/>
                  </a:lnTo>
                  <a:lnTo>
                    <a:pt x="219" y="103"/>
                  </a:lnTo>
                  <a:lnTo>
                    <a:pt x="219" y="115"/>
                  </a:lnTo>
                  <a:cubicBezTo>
                    <a:pt x="219" y="127"/>
                    <a:pt x="219" y="127"/>
                    <a:pt x="232" y="127"/>
                  </a:cubicBezTo>
                  <a:lnTo>
                    <a:pt x="232" y="140"/>
                  </a:lnTo>
                  <a:lnTo>
                    <a:pt x="232" y="151"/>
                  </a:lnTo>
                  <a:lnTo>
                    <a:pt x="232" y="164"/>
                  </a:lnTo>
                  <a:lnTo>
                    <a:pt x="219" y="164"/>
                  </a:lnTo>
                  <a:lnTo>
                    <a:pt x="219" y="188"/>
                  </a:lnTo>
                  <a:lnTo>
                    <a:pt x="207" y="200"/>
                  </a:lnTo>
                  <a:cubicBezTo>
                    <a:pt x="207" y="213"/>
                    <a:pt x="195" y="213"/>
                    <a:pt x="195" y="213"/>
                  </a:cubicBezTo>
                  <a:cubicBezTo>
                    <a:pt x="183" y="213"/>
                    <a:pt x="183" y="224"/>
                    <a:pt x="183" y="224"/>
                  </a:cubicBezTo>
                  <a:lnTo>
                    <a:pt x="134" y="224"/>
                  </a:lnTo>
                  <a:lnTo>
                    <a:pt x="134" y="213"/>
                  </a:lnTo>
                  <a:lnTo>
                    <a:pt x="122" y="213"/>
                  </a:lnTo>
                  <a:lnTo>
                    <a:pt x="122" y="200"/>
                  </a:lnTo>
                  <a:lnTo>
                    <a:pt x="110" y="200"/>
                  </a:lnTo>
                  <a:lnTo>
                    <a:pt x="110" y="188"/>
                  </a:lnTo>
                  <a:cubicBezTo>
                    <a:pt x="110" y="192"/>
                    <a:pt x="109" y="194"/>
                    <a:pt x="107" y="194"/>
                  </a:cubicBezTo>
                  <a:cubicBezTo>
                    <a:pt x="103" y="194"/>
                    <a:pt x="97" y="188"/>
                    <a:pt x="97" y="188"/>
                  </a:cubicBezTo>
                  <a:lnTo>
                    <a:pt x="97" y="176"/>
                  </a:lnTo>
                  <a:lnTo>
                    <a:pt x="97" y="164"/>
                  </a:lnTo>
                  <a:lnTo>
                    <a:pt x="86" y="164"/>
                  </a:lnTo>
                  <a:lnTo>
                    <a:pt x="86" y="151"/>
                  </a:lnTo>
                  <a:lnTo>
                    <a:pt x="86" y="140"/>
                  </a:lnTo>
                  <a:lnTo>
                    <a:pt x="86" y="127"/>
                  </a:lnTo>
                  <a:lnTo>
                    <a:pt x="86" y="115"/>
                  </a:lnTo>
                  <a:lnTo>
                    <a:pt x="97" y="115"/>
                  </a:lnTo>
                  <a:lnTo>
                    <a:pt x="97" y="103"/>
                  </a:lnTo>
                  <a:lnTo>
                    <a:pt x="97" y="91"/>
                  </a:lnTo>
                  <a:lnTo>
                    <a:pt x="122" y="91"/>
                  </a:lnTo>
                  <a:lnTo>
                    <a:pt x="122" y="78"/>
                  </a:lnTo>
                  <a:close/>
                  <a:moveTo>
                    <a:pt x="166" y="1"/>
                  </a:moveTo>
                  <a:cubicBezTo>
                    <a:pt x="155" y="1"/>
                    <a:pt x="145" y="2"/>
                    <a:pt x="134" y="5"/>
                  </a:cubicBezTo>
                  <a:cubicBezTo>
                    <a:pt x="73" y="5"/>
                    <a:pt x="0" y="78"/>
                    <a:pt x="13" y="151"/>
                  </a:cubicBezTo>
                  <a:cubicBezTo>
                    <a:pt x="13" y="164"/>
                    <a:pt x="13" y="176"/>
                    <a:pt x="25" y="176"/>
                  </a:cubicBezTo>
                  <a:cubicBezTo>
                    <a:pt x="37" y="200"/>
                    <a:pt x="49" y="224"/>
                    <a:pt x="73" y="249"/>
                  </a:cubicBezTo>
                  <a:cubicBezTo>
                    <a:pt x="86" y="273"/>
                    <a:pt x="122" y="286"/>
                    <a:pt x="146" y="286"/>
                  </a:cubicBezTo>
                  <a:cubicBezTo>
                    <a:pt x="183" y="286"/>
                    <a:pt x="219" y="273"/>
                    <a:pt x="243" y="261"/>
                  </a:cubicBezTo>
                  <a:cubicBezTo>
                    <a:pt x="280" y="224"/>
                    <a:pt x="305" y="151"/>
                    <a:pt x="292" y="103"/>
                  </a:cubicBezTo>
                  <a:cubicBezTo>
                    <a:pt x="280" y="67"/>
                    <a:pt x="268" y="42"/>
                    <a:pt x="232" y="18"/>
                  </a:cubicBezTo>
                  <a:cubicBezTo>
                    <a:pt x="214" y="9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6"/>
          <p:cNvGrpSpPr/>
          <p:nvPr/>
        </p:nvGrpSpPr>
        <p:grpSpPr>
          <a:xfrm>
            <a:off x="417416" y="312534"/>
            <a:ext cx="1461764" cy="711763"/>
            <a:chOff x="2546443" y="3113422"/>
            <a:chExt cx="834912" cy="406536"/>
          </a:xfrm>
        </p:grpSpPr>
        <p:sp>
          <p:nvSpPr>
            <p:cNvPr id="150" name="Google Shape;150;p26"/>
            <p:cNvSpPr/>
            <p:nvPr/>
          </p:nvSpPr>
          <p:spPr>
            <a:xfrm>
              <a:off x="2546443" y="3113422"/>
              <a:ext cx="834912" cy="406536"/>
            </a:xfrm>
            <a:custGeom>
              <a:avLst/>
              <a:gdLst/>
              <a:ahLst/>
              <a:cxnLst/>
              <a:rect l="l" t="t" r="r" b="b"/>
              <a:pathLst>
                <a:path w="5352" h="2606" extrusionOk="0">
                  <a:moveTo>
                    <a:pt x="864" y="465"/>
                  </a:moveTo>
                  <a:cubicBezTo>
                    <a:pt x="876" y="527"/>
                    <a:pt x="888" y="600"/>
                    <a:pt x="901" y="660"/>
                  </a:cubicBezTo>
                  <a:cubicBezTo>
                    <a:pt x="901" y="660"/>
                    <a:pt x="815" y="672"/>
                    <a:pt x="779" y="672"/>
                  </a:cubicBezTo>
                  <a:cubicBezTo>
                    <a:pt x="779" y="672"/>
                    <a:pt x="766" y="490"/>
                    <a:pt x="755" y="490"/>
                  </a:cubicBezTo>
                  <a:cubicBezTo>
                    <a:pt x="791" y="478"/>
                    <a:pt x="828" y="478"/>
                    <a:pt x="864" y="465"/>
                  </a:cubicBezTo>
                  <a:close/>
                  <a:moveTo>
                    <a:pt x="693" y="502"/>
                  </a:moveTo>
                  <a:cubicBezTo>
                    <a:pt x="693" y="502"/>
                    <a:pt x="693" y="587"/>
                    <a:pt x="706" y="624"/>
                  </a:cubicBezTo>
                  <a:cubicBezTo>
                    <a:pt x="706" y="636"/>
                    <a:pt x="718" y="684"/>
                    <a:pt x="718" y="684"/>
                  </a:cubicBezTo>
                  <a:cubicBezTo>
                    <a:pt x="657" y="697"/>
                    <a:pt x="596" y="708"/>
                    <a:pt x="547" y="721"/>
                  </a:cubicBezTo>
                  <a:lnTo>
                    <a:pt x="511" y="563"/>
                  </a:lnTo>
                  <a:cubicBezTo>
                    <a:pt x="572" y="538"/>
                    <a:pt x="633" y="514"/>
                    <a:pt x="693" y="502"/>
                  </a:cubicBezTo>
                  <a:close/>
                  <a:moveTo>
                    <a:pt x="450" y="587"/>
                  </a:moveTo>
                  <a:lnTo>
                    <a:pt x="487" y="745"/>
                  </a:lnTo>
                  <a:cubicBezTo>
                    <a:pt x="474" y="757"/>
                    <a:pt x="474" y="757"/>
                    <a:pt x="463" y="757"/>
                  </a:cubicBezTo>
                  <a:cubicBezTo>
                    <a:pt x="426" y="781"/>
                    <a:pt x="390" y="806"/>
                    <a:pt x="365" y="830"/>
                  </a:cubicBezTo>
                  <a:cubicBezTo>
                    <a:pt x="353" y="818"/>
                    <a:pt x="280" y="684"/>
                    <a:pt x="280" y="684"/>
                  </a:cubicBezTo>
                  <a:cubicBezTo>
                    <a:pt x="304" y="660"/>
                    <a:pt x="341" y="636"/>
                    <a:pt x="365" y="624"/>
                  </a:cubicBezTo>
                  <a:cubicBezTo>
                    <a:pt x="390" y="611"/>
                    <a:pt x="414" y="600"/>
                    <a:pt x="450" y="587"/>
                  </a:cubicBezTo>
                  <a:close/>
                  <a:moveTo>
                    <a:pt x="231" y="721"/>
                  </a:moveTo>
                  <a:cubicBezTo>
                    <a:pt x="231" y="733"/>
                    <a:pt x="304" y="867"/>
                    <a:pt x="317" y="879"/>
                  </a:cubicBezTo>
                  <a:lnTo>
                    <a:pt x="280" y="916"/>
                  </a:lnTo>
                  <a:cubicBezTo>
                    <a:pt x="268" y="940"/>
                    <a:pt x="255" y="952"/>
                    <a:pt x="244" y="976"/>
                  </a:cubicBezTo>
                  <a:cubicBezTo>
                    <a:pt x="231" y="976"/>
                    <a:pt x="134" y="867"/>
                    <a:pt x="134" y="867"/>
                  </a:cubicBezTo>
                  <a:cubicBezTo>
                    <a:pt x="158" y="818"/>
                    <a:pt x="195" y="770"/>
                    <a:pt x="231" y="721"/>
                  </a:cubicBezTo>
                  <a:close/>
                  <a:moveTo>
                    <a:pt x="110" y="952"/>
                  </a:moveTo>
                  <a:cubicBezTo>
                    <a:pt x="122" y="964"/>
                    <a:pt x="219" y="1049"/>
                    <a:pt x="219" y="1049"/>
                  </a:cubicBezTo>
                  <a:cubicBezTo>
                    <a:pt x="207" y="1086"/>
                    <a:pt x="195" y="1122"/>
                    <a:pt x="195" y="1159"/>
                  </a:cubicBezTo>
                  <a:cubicBezTo>
                    <a:pt x="183" y="1159"/>
                    <a:pt x="98" y="1122"/>
                    <a:pt x="85" y="1122"/>
                  </a:cubicBezTo>
                  <a:cubicBezTo>
                    <a:pt x="85" y="1062"/>
                    <a:pt x="85" y="1000"/>
                    <a:pt x="110" y="952"/>
                  </a:cubicBezTo>
                  <a:close/>
                  <a:moveTo>
                    <a:pt x="85" y="1195"/>
                  </a:moveTo>
                  <a:cubicBezTo>
                    <a:pt x="110" y="1208"/>
                    <a:pt x="183" y="1232"/>
                    <a:pt x="183" y="1232"/>
                  </a:cubicBezTo>
                  <a:cubicBezTo>
                    <a:pt x="183" y="1281"/>
                    <a:pt x="171" y="1329"/>
                    <a:pt x="171" y="1378"/>
                  </a:cubicBezTo>
                  <a:lnTo>
                    <a:pt x="98" y="1365"/>
                  </a:lnTo>
                  <a:cubicBezTo>
                    <a:pt x="85" y="1305"/>
                    <a:pt x="85" y="1256"/>
                    <a:pt x="85" y="1195"/>
                  </a:cubicBezTo>
                  <a:close/>
                  <a:moveTo>
                    <a:pt x="171" y="1438"/>
                  </a:moveTo>
                  <a:lnTo>
                    <a:pt x="171" y="1548"/>
                  </a:lnTo>
                  <a:cubicBezTo>
                    <a:pt x="158" y="1548"/>
                    <a:pt x="122" y="1560"/>
                    <a:pt x="110" y="1560"/>
                  </a:cubicBezTo>
                  <a:cubicBezTo>
                    <a:pt x="110" y="1524"/>
                    <a:pt x="98" y="1475"/>
                    <a:pt x="98" y="1438"/>
                  </a:cubicBezTo>
                  <a:close/>
                  <a:moveTo>
                    <a:pt x="171" y="1608"/>
                  </a:moveTo>
                  <a:cubicBezTo>
                    <a:pt x="183" y="1694"/>
                    <a:pt x="183" y="1779"/>
                    <a:pt x="195" y="1864"/>
                  </a:cubicBezTo>
                  <a:cubicBezTo>
                    <a:pt x="171" y="1779"/>
                    <a:pt x="147" y="1706"/>
                    <a:pt x="122" y="1621"/>
                  </a:cubicBezTo>
                  <a:cubicBezTo>
                    <a:pt x="134" y="1621"/>
                    <a:pt x="158" y="1608"/>
                    <a:pt x="171" y="1608"/>
                  </a:cubicBezTo>
                  <a:close/>
                  <a:moveTo>
                    <a:pt x="888" y="100"/>
                  </a:moveTo>
                  <a:lnTo>
                    <a:pt x="888" y="100"/>
                  </a:lnTo>
                  <a:cubicBezTo>
                    <a:pt x="961" y="149"/>
                    <a:pt x="1046" y="198"/>
                    <a:pt x="1119" y="246"/>
                  </a:cubicBezTo>
                  <a:cubicBezTo>
                    <a:pt x="1168" y="271"/>
                    <a:pt x="1217" y="308"/>
                    <a:pt x="1253" y="332"/>
                  </a:cubicBezTo>
                  <a:cubicBezTo>
                    <a:pt x="1301" y="356"/>
                    <a:pt x="1350" y="392"/>
                    <a:pt x="1399" y="405"/>
                  </a:cubicBezTo>
                  <a:cubicBezTo>
                    <a:pt x="1417" y="410"/>
                    <a:pt x="1436" y="412"/>
                    <a:pt x="1456" y="412"/>
                  </a:cubicBezTo>
                  <a:cubicBezTo>
                    <a:pt x="1537" y="412"/>
                    <a:pt x="1622" y="376"/>
                    <a:pt x="1691" y="356"/>
                  </a:cubicBezTo>
                  <a:cubicBezTo>
                    <a:pt x="1800" y="332"/>
                    <a:pt x="1909" y="319"/>
                    <a:pt x="2007" y="295"/>
                  </a:cubicBezTo>
                  <a:cubicBezTo>
                    <a:pt x="2273" y="257"/>
                    <a:pt x="2544" y="238"/>
                    <a:pt x="2813" y="238"/>
                  </a:cubicBezTo>
                  <a:cubicBezTo>
                    <a:pt x="2975" y="238"/>
                    <a:pt x="3136" y="245"/>
                    <a:pt x="3296" y="259"/>
                  </a:cubicBezTo>
                  <a:cubicBezTo>
                    <a:pt x="3527" y="271"/>
                    <a:pt x="3746" y="295"/>
                    <a:pt x="3953" y="332"/>
                  </a:cubicBezTo>
                  <a:cubicBezTo>
                    <a:pt x="4160" y="356"/>
                    <a:pt x="4354" y="392"/>
                    <a:pt x="4549" y="465"/>
                  </a:cubicBezTo>
                  <a:cubicBezTo>
                    <a:pt x="4901" y="600"/>
                    <a:pt x="5133" y="952"/>
                    <a:pt x="5181" y="1329"/>
                  </a:cubicBezTo>
                  <a:cubicBezTo>
                    <a:pt x="5206" y="1511"/>
                    <a:pt x="5193" y="1718"/>
                    <a:pt x="5096" y="1889"/>
                  </a:cubicBezTo>
                  <a:cubicBezTo>
                    <a:pt x="5011" y="2035"/>
                    <a:pt x="4877" y="2156"/>
                    <a:pt x="4731" y="2241"/>
                  </a:cubicBezTo>
                  <a:cubicBezTo>
                    <a:pt x="4366" y="2448"/>
                    <a:pt x="3917" y="2448"/>
                    <a:pt x="3515" y="2472"/>
                  </a:cubicBezTo>
                  <a:cubicBezTo>
                    <a:pt x="3065" y="2508"/>
                    <a:pt x="2603" y="2521"/>
                    <a:pt x="2153" y="2521"/>
                  </a:cubicBezTo>
                  <a:lnTo>
                    <a:pt x="1472" y="2521"/>
                  </a:lnTo>
                  <a:cubicBezTo>
                    <a:pt x="1265" y="2508"/>
                    <a:pt x="1046" y="2497"/>
                    <a:pt x="839" y="2448"/>
                  </a:cubicBezTo>
                  <a:cubicBezTo>
                    <a:pt x="682" y="2411"/>
                    <a:pt x="511" y="2338"/>
                    <a:pt x="401" y="2205"/>
                  </a:cubicBezTo>
                  <a:cubicBezTo>
                    <a:pt x="341" y="2132"/>
                    <a:pt x="317" y="2035"/>
                    <a:pt x="304" y="1949"/>
                  </a:cubicBezTo>
                  <a:cubicBezTo>
                    <a:pt x="280" y="1840"/>
                    <a:pt x="268" y="1730"/>
                    <a:pt x="255" y="1621"/>
                  </a:cubicBezTo>
                  <a:cubicBezTo>
                    <a:pt x="255" y="1511"/>
                    <a:pt x="255" y="1402"/>
                    <a:pt x="268" y="1292"/>
                  </a:cubicBezTo>
                  <a:cubicBezTo>
                    <a:pt x="268" y="1195"/>
                    <a:pt x="280" y="1086"/>
                    <a:pt x="328" y="1000"/>
                  </a:cubicBezTo>
                  <a:cubicBezTo>
                    <a:pt x="401" y="854"/>
                    <a:pt x="572" y="794"/>
                    <a:pt x="718" y="770"/>
                  </a:cubicBezTo>
                  <a:cubicBezTo>
                    <a:pt x="803" y="757"/>
                    <a:pt x="864" y="745"/>
                    <a:pt x="937" y="745"/>
                  </a:cubicBezTo>
                  <a:cubicBezTo>
                    <a:pt x="998" y="745"/>
                    <a:pt x="961" y="648"/>
                    <a:pt x="961" y="624"/>
                  </a:cubicBezTo>
                  <a:cubicBezTo>
                    <a:pt x="937" y="454"/>
                    <a:pt x="912" y="283"/>
                    <a:pt x="888" y="100"/>
                  </a:cubicBezTo>
                  <a:close/>
                  <a:moveTo>
                    <a:pt x="845" y="0"/>
                  </a:moveTo>
                  <a:cubicBezTo>
                    <a:pt x="820" y="0"/>
                    <a:pt x="803" y="20"/>
                    <a:pt x="803" y="40"/>
                  </a:cubicBezTo>
                  <a:cubicBezTo>
                    <a:pt x="828" y="162"/>
                    <a:pt x="839" y="283"/>
                    <a:pt x="852" y="392"/>
                  </a:cubicBezTo>
                  <a:cubicBezTo>
                    <a:pt x="560" y="454"/>
                    <a:pt x="207" y="538"/>
                    <a:pt x="74" y="830"/>
                  </a:cubicBezTo>
                  <a:cubicBezTo>
                    <a:pt x="1" y="976"/>
                    <a:pt x="12" y="1146"/>
                    <a:pt x="12" y="1305"/>
                  </a:cubicBezTo>
                  <a:cubicBezTo>
                    <a:pt x="25" y="1462"/>
                    <a:pt x="37" y="1608"/>
                    <a:pt x="85" y="1754"/>
                  </a:cubicBezTo>
                  <a:cubicBezTo>
                    <a:pt x="122" y="1900"/>
                    <a:pt x="183" y="2035"/>
                    <a:pt x="268" y="2144"/>
                  </a:cubicBezTo>
                  <a:cubicBezTo>
                    <a:pt x="280" y="2156"/>
                    <a:pt x="280" y="2168"/>
                    <a:pt x="292" y="2180"/>
                  </a:cubicBezTo>
                  <a:cubicBezTo>
                    <a:pt x="328" y="2253"/>
                    <a:pt x="390" y="2314"/>
                    <a:pt x="450" y="2362"/>
                  </a:cubicBezTo>
                  <a:cubicBezTo>
                    <a:pt x="609" y="2472"/>
                    <a:pt x="791" y="2521"/>
                    <a:pt x="973" y="2557"/>
                  </a:cubicBezTo>
                  <a:cubicBezTo>
                    <a:pt x="1192" y="2594"/>
                    <a:pt x="1411" y="2594"/>
                    <a:pt x="1642" y="2606"/>
                  </a:cubicBezTo>
                  <a:cubicBezTo>
                    <a:pt x="2117" y="2606"/>
                    <a:pt x="2590" y="2606"/>
                    <a:pt x="3077" y="2581"/>
                  </a:cubicBezTo>
                  <a:cubicBezTo>
                    <a:pt x="3308" y="2570"/>
                    <a:pt x="3539" y="2557"/>
                    <a:pt x="3782" y="2545"/>
                  </a:cubicBezTo>
                  <a:cubicBezTo>
                    <a:pt x="4001" y="2533"/>
                    <a:pt x="4233" y="2508"/>
                    <a:pt x="4452" y="2448"/>
                  </a:cubicBezTo>
                  <a:cubicBezTo>
                    <a:pt x="4804" y="2338"/>
                    <a:pt x="5144" y="2108"/>
                    <a:pt x="5242" y="1730"/>
                  </a:cubicBezTo>
                  <a:cubicBezTo>
                    <a:pt x="5352" y="1365"/>
                    <a:pt x="5217" y="940"/>
                    <a:pt x="4962" y="648"/>
                  </a:cubicBezTo>
                  <a:cubicBezTo>
                    <a:pt x="4682" y="332"/>
                    <a:pt x="4220" y="283"/>
                    <a:pt x="3819" y="222"/>
                  </a:cubicBezTo>
                  <a:cubicBezTo>
                    <a:pt x="3512" y="181"/>
                    <a:pt x="3206" y="157"/>
                    <a:pt x="2900" y="157"/>
                  </a:cubicBezTo>
                  <a:cubicBezTo>
                    <a:pt x="2756" y="157"/>
                    <a:pt x="2612" y="162"/>
                    <a:pt x="2469" y="173"/>
                  </a:cubicBezTo>
                  <a:cubicBezTo>
                    <a:pt x="2250" y="186"/>
                    <a:pt x="2031" y="210"/>
                    <a:pt x="1812" y="259"/>
                  </a:cubicBezTo>
                  <a:cubicBezTo>
                    <a:pt x="1752" y="271"/>
                    <a:pt x="1703" y="283"/>
                    <a:pt x="1642" y="295"/>
                  </a:cubicBezTo>
                  <a:cubicBezTo>
                    <a:pt x="1593" y="308"/>
                    <a:pt x="1520" y="332"/>
                    <a:pt x="1460" y="332"/>
                  </a:cubicBezTo>
                  <a:cubicBezTo>
                    <a:pt x="1411" y="332"/>
                    <a:pt x="1363" y="308"/>
                    <a:pt x="1314" y="271"/>
                  </a:cubicBezTo>
                  <a:cubicBezTo>
                    <a:pt x="1265" y="246"/>
                    <a:pt x="1217" y="210"/>
                    <a:pt x="1155" y="186"/>
                  </a:cubicBezTo>
                  <a:lnTo>
                    <a:pt x="864" y="3"/>
                  </a:lnTo>
                  <a:cubicBezTo>
                    <a:pt x="857" y="1"/>
                    <a:pt x="85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3018824" y="3184092"/>
              <a:ext cx="140556" cy="15288"/>
            </a:xfrm>
            <a:custGeom>
              <a:avLst/>
              <a:gdLst/>
              <a:ahLst/>
              <a:cxnLst/>
              <a:rect l="l" t="t" r="r" b="b"/>
              <a:pathLst>
                <a:path w="901" h="98" extrusionOk="0">
                  <a:moveTo>
                    <a:pt x="475" y="1"/>
                  </a:moveTo>
                  <a:cubicBezTo>
                    <a:pt x="329" y="1"/>
                    <a:pt x="183" y="12"/>
                    <a:pt x="37" y="25"/>
                  </a:cubicBezTo>
                  <a:cubicBezTo>
                    <a:pt x="0" y="25"/>
                    <a:pt x="0" y="98"/>
                    <a:pt x="37" y="98"/>
                  </a:cubicBezTo>
                  <a:cubicBezTo>
                    <a:pt x="183" y="74"/>
                    <a:pt x="316" y="74"/>
                    <a:pt x="462" y="74"/>
                  </a:cubicBezTo>
                  <a:lnTo>
                    <a:pt x="670" y="74"/>
                  </a:lnTo>
                  <a:cubicBezTo>
                    <a:pt x="706" y="85"/>
                    <a:pt x="743" y="85"/>
                    <a:pt x="779" y="85"/>
                  </a:cubicBezTo>
                  <a:cubicBezTo>
                    <a:pt x="795" y="85"/>
                    <a:pt x="817" y="91"/>
                    <a:pt x="840" y="91"/>
                  </a:cubicBezTo>
                  <a:cubicBezTo>
                    <a:pt x="852" y="91"/>
                    <a:pt x="864" y="89"/>
                    <a:pt x="876" y="85"/>
                  </a:cubicBezTo>
                  <a:cubicBezTo>
                    <a:pt x="900" y="74"/>
                    <a:pt x="900" y="49"/>
                    <a:pt x="876" y="37"/>
                  </a:cubicBezTo>
                  <a:cubicBezTo>
                    <a:pt x="852" y="25"/>
                    <a:pt x="827" y="25"/>
                    <a:pt x="791" y="12"/>
                  </a:cubicBezTo>
                  <a:cubicBezTo>
                    <a:pt x="754" y="12"/>
                    <a:pt x="718" y="12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3174361" y="3190956"/>
              <a:ext cx="40092" cy="14976"/>
            </a:xfrm>
            <a:custGeom>
              <a:avLst/>
              <a:gdLst/>
              <a:ahLst/>
              <a:cxnLst/>
              <a:rect l="l" t="t" r="r" b="b"/>
              <a:pathLst>
                <a:path w="257" h="96" extrusionOk="0">
                  <a:moveTo>
                    <a:pt x="30" y="0"/>
                  </a:moveTo>
                  <a:cubicBezTo>
                    <a:pt x="13" y="0"/>
                    <a:pt x="1" y="12"/>
                    <a:pt x="1" y="30"/>
                  </a:cubicBezTo>
                  <a:cubicBezTo>
                    <a:pt x="1" y="54"/>
                    <a:pt x="13" y="78"/>
                    <a:pt x="25" y="78"/>
                  </a:cubicBezTo>
                  <a:cubicBezTo>
                    <a:pt x="68" y="86"/>
                    <a:pt x="111" y="95"/>
                    <a:pt x="149" y="95"/>
                  </a:cubicBezTo>
                  <a:cubicBezTo>
                    <a:pt x="165" y="95"/>
                    <a:pt x="181" y="94"/>
                    <a:pt x="195" y="90"/>
                  </a:cubicBezTo>
                  <a:cubicBezTo>
                    <a:pt x="256" y="78"/>
                    <a:pt x="244" y="41"/>
                    <a:pt x="208" y="30"/>
                  </a:cubicBezTo>
                  <a:cubicBezTo>
                    <a:pt x="195" y="17"/>
                    <a:pt x="183" y="17"/>
                    <a:pt x="171" y="17"/>
                  </a:cubicBezTo>
                  <a:cubicBezTo>
                    <a:pt x="122" y="17"/>
                    <a:pt x="86" y="17"/>
                    <a:pt x="49" y="5"/>
                  </a:cubicBezTo>
                  <a:cubicBezTo>
                    <a:pt x="43" y="2"/>
                    <a:pt x="36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730372" y="3459441"/>
              <a:ext cx="133068" cy="16536"/>
            </a:xfrm>
            <a:custGeom>
              <a:avLst/>
              <a:gdLst/>
              <a:ahLst/>
              <a:cxnLst/>
              <a:rect l="l" t="t" r="r" b="b"/>
              <a:pathLst>
                <a:path w="853" h="106" extrusionOk="0">
                  <a:moveTo>
                    <a:pt x="764" y="0"/>
                  </a:moveTo>
                  <a:cubicBezTo>
                    <a:pt x="720" y="0"/>
                    <a:pt x="674" y="11"/>
                    <a:pt x="633" y="11"/>
                  </a:cubicBezTo>
                  <a:cubicBezTo>
                    <a:pt x="573" y="23"/>
                    <a:pt x="512" y="23"/>
                    <a:pt x="439" y="23"/>
                  </a:cubicBezTo>
                  <a:cubicBezTo>
                    <a:pt x="378" y="29"/>
                    <a:pt x="314" y="32"/>
                    <a:pt x="249" y="32"/>
                  </a:cubicBezTo>
                  <a:cubicBezTo>
                    <a:pt x="183" y="32"/>
                    <a:pt x="117" y="29"/>
                    <a:pt x="49" y="23"/>
                  </a:cubicBezTo>
                  <a:cubicBezTo>
                    <a:pt x="1" y="23"/>
                    <a:pt x="1" y="96"/>
                    <a:pt x="49" y="96"/>
                  </a:cubicBezTo>
                  <a:cubicBezTo>
                    <a:pt x="117" y="102"/>
                    <a:pt x="183" y="105"/>
                    <a:pt x="250" y="105"/>
                  </a:cubicBezTo>
                  <a:cubicBezTo>
                    <a:pt x="317" y="105"/>
                    <a:pt x="384" y="102"/>
                    <a:pt x="451" y="96"/>
                  </a:cubicBezTo>
                  <a:cubicBezTo>
                    <a:pt x="512" y="96"/>
                    <a:pt x="584" y="96"/>
                    <a:pt x="646" y="84"/>
                  </a:cubicBezTo>
                  <a:cubicBezTo>
                    <a:pt x="706" y="84"/>
                    <a:pt x="779" y="84"/>
                    <a:pt x="828" y="60"/>
                  </a:cubicBezTo>
                  <a:cubicBezTo>
                    <a:pt x="852" y="47"/>
                    <a:pt x="840" y="11"/>
                    <a:pt x="828" y="11"/>
                  </a:cubicBezTo>
                  <a:cubicBezTo>
                    <a:pt x="808" y="3"/>
                    <a:pt x="786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882476" y="3457257"/>
              <a:ext cx="38064" cy="12636"/>
            </a:xfrm>
            <a:custGeom>
              <a:avLst/>
              <a:gdLst/>
              <a:ahLst/>
              <a:cxnLst/>
              <a:rect l="l" t="t" r="r" b="b"/>
              <a:pathLst>
                <a:path w="244" h="81" extrusionOk="0">
                  <a:moveTo>
                    <a:pt x="169" y="1"/>
                  </a:moveTo>
                  <a:cubicBezTo>
                    <a:pt x="145" y="1"/>
                    <a:pt x="60" y="1"/>
                    <a:pt x="36" y="25"/>
                  </a:cubicBezTo>
                  <a:cubicBezTo>
                    <a:pt x="1" y="65"/>
                    <a:pt x="35" y="80"/>
                    <a:pt x="82" y="80"/>
                  </a:cubicBezTo>
                  <a:cubicBezTo>
                    <a:pt x="150" y="80"/>
                    <a:pt x="244" y="49"/>
                    <a:pt x="193" y="12"/>
                  </a:cubicBezTo>
                  <a:cubicBezTo>
                    <a:pt x="182" y="1"/>
                    <a:pt x="18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26"/>
          <p:cNvGrpSpPr/>
          <p:nvPr/>
        </p:nvGrpSpPr>
        <p:grpSpPr>
          <a:xfrm>
            <a:off x="7045899" y="4502518"/>
            <a:ext cx="1378102" cy="201971"/>
            <a:chOff x="4147674" y="2583786"/>
            <a:chExt cx="671753" cy="98436"/>
          </a:xfrm>
        </p:grpSpPr>
        <p:sp>
          <p:nvSpPr>
            <p:cNvPr id="156" name="Google Shape;156;p26"/>
            <p:cNvSpPr/>
            <p:nvPr/>
          </p:nvSpPr>
          <p:spPr>
            <a:xfrm>
              <a:off x="4147674" y="2583786"/>
              <a:ext cx="668616" cy="98436"/>
            </a:xfrm>
            <a:custGeom>
              <a:avLst/>
              <a:gdLst/>
              <a:ahLst/>
              <a:cxnLst/>
              <a:rect l="l" t="t" r="r" b="b"/>
              <a:pathLst>
                <a:path w="4286" h="631" extrusionOk="0">
                  <a:moveTo>
                    <a:pt x="1450" y="1"/>
                  </a:moveTo>
                  <a:cubicBezTo>
                    <a:pt x="1418" y="1"/>
                    <a:pt x="1384" y="6"/>
                    <a:pt x="1350" y="17"/>
                  </a:cubicBezTo>
                  <a:cubicBezTo>
                    <a:pt x="1277" y="42"/>
                    <a:pt x="1229" y="103"/>
                    <a:pt x="1180" y="151"/>
                  </a:cubicBezTo>
                  <a:lnTo>
                    <a:pt x="1107" y="260"/>
                  </a:lnTo>
                  <a:cubicBezTo>
                    <a:pt x="1055" y="321"/>
                    <a:pt x="966" y="376"/>
                    <a:pt x="884" y="376"/>
                  </a:cubicBezTo>
                  <a:cubicBezTo>
                    <a:pt x="851" y="376"/>
                    <a:pt x="819" y="367"/>
                    <a:pt x="791" y="346"/>
                  </a:cubicBezTo>
                  <a:cubicBezTo>
                    <a:pt x="686" y="272"/>
                    <a:pt x="645" y="127"/>
                    <a:pt x="518" y="127"/>
                  </a:cubicBezTo>
                  <a:cubicBezTo>
                    <a:pt x="498" y="127"/>
                    <a:pt x="475" y="131"/>
                    <a:pt x="450" y="139"/>
                  </a:cubicBezTo>
                  <a:cubicBezTo>
                    <a:pt x="256" y="200"/>
                    <a:pt x="98" y="431"/>
                    <a:pt x="1" y="614"/>
                  </a:cubicBezTo>
                  <a:cubicBezTo>
                    <a:pt x="1" y="622"/>
                    <a:pt x="7" y="631"/>
                    <a:pt x="14" y="631"/>
                  </a:cubicBezTo>
                  <a:cubicBezTo>
                    <a:pt x="18" y="631"/>
                    <a:pt x="21" y="629"/>
                    <a:pt x="25" y="625"/>
                  </a:cubicBezTo>
                  <a:cubicBezTo>
                    <a:pt x="110" y="479"/>
                    <a:pt x="256" y="309"/>
                    <a:pt x="414" y="249"/>
                  </a:cubicBezTo>
                  <a:cubicBezTo>
                    <a:pt x="451" y="233"/>
                    <a:pt x="481" y="226"/>
                    <a:pt x="507" y="226"/>
                  </a:cubicBezTo>
                  <a:cubicBezTo>
                    <a:pt x="617" y="226"/>
                    <a:pt x="644" y="354"/>
                    <a:pt x="742" y="443"/>
                  </a:cubicBezTo>
                  <a:cubicBezTo>
                    <a:pt x="794" y="484"/>
                    <a:pt x="845" y="501"/>
                    <a:pt x="895" y="501"/>
                  </a:cubicBezTo>
                  <a:cubicBezTo>
                    <a:pt x="1010" y="501"/>
                    <a:pt x="1116" y="411"/>
                    <a:pt x="1193" y="309"/>
                  </a:cubicBezTo>
                  <a:cubicBezTo>
                    <a:pt x="1265" y="228"/>
                    <a:pt x="1350" y="114"/>
                    <a:pt x="1453" y="114"/>
                  </a:cubicBezTo>
                  <a:cubicBezTo>
                    <a:pt x="1490" y="114"/>
                    <a:pt x="1528" y="128"/>
                    <a:pt x="1569" y="163"/>
                  </a:cubicBezTo>
                  <a:cubicBezTo>
                    <a:pt x="1642" y="224"/>
                    <a:pt x="1691" y="309"/>
                    <a:pt x="1752" y="395"/>
                  </a:cubicBezTo>
                  <a:cubicBezTo>
                    <a:pt x="1833" y="499"/>
                    <a:pt x="1925" y="626"/>
                    <a:pt x="2072" y="626"/>
                  </a:cubicBezTo>
                  <a:cubicBezTo>
                    <a:pt x="2079" y="626"/>
                    <a:pt x="2086" y="626"/>
                    <a:pt x="2093" y="625"/>
                  </a:cubicBezTo>
                  <a:cubicBezTo>
                    <a:pt x="2275" y="625"/>
                    <a:pt x="2372" y="455"/>
                    <a:pt x="2482" y="333"/>
                  </a:cubicBezTo>
                  <a:cubicBezTo>
                    <a:pt x="2540" y="258"/>
                    <a:pt x="2605" y="188"/>
                    <a:pt x="2687" y="188"/>
                  </a:cubicBezTo>
                  <a:cubicBezTo>
                    <a:pt x="2724" y="188"/>
                    <a:pt x="2764" y="202"/>
                    <a:pt x="2810" y="236"/>
                  </a:cubicBezTo>
                  <a:cubicBezTo>
                    <a:pt x="2907" y="309"/>
                    <a:pt x="2968" y="406"/>
                    <a:pt x="3065" y="479"/>
                  </a:cubicBezTo>
                  <a:cubicBezTo>
                    <a:pt x="3216" y="575"/>
                    <a:pt x="3394" y="623"/>
                    <a:pt x="3572" y="623"/>
                  </a:cubicBezTo>
                  <a:cubicBezTo>
                    <a:pt x="3825" y="623"/>
                    <a:pt x="4079" y="526"/>
                    <a:pt x="4257" y="333"/>
                  </a:cubicBezTo>
                  <a:cubicBezTo>
                    <a:pt x="4285" y="305"/>
                    <a:pt x="4255" y="262"/>
                    <a:pt x="4217" y="262"/>
                  </a:cubicBezTo>
                  <a:cubicBezTo>
                    <a:pt x="4206" y="262"/>
                    <a:pt x="4195" y="265"/>
                    <a:pt x="4184" y="273"/>
                  </a:cubicBezTo>
                  <a:cubicBezTo>
                    <a:pt x="4023" y="434"/>
                    <a:pt x="3806" y="516"/>
                    <a:pt x="3588" y="516"/>
                  </a:cubicBezTo>
                  <a:cubicBezTo>
                    <a:pt x="3362" y="516"/>
                    <a:pt x="3135" y="428"/>
                    <a:pt x="2968" y="249"/>
                  </a:cubicBezTo>
                  <a:cubicBezTo>
                    <a:pt x="2894" y="165"/>
                    <a:pt x="2803" y="71"/>
                    <a:pt x="2685" y="71"/>
                  </a:cubicBezTo>
                  <a:cubicBezTo>
                    <a:pt x="2667" y="71"/>
                    <a:pt x="2647" y="73"/>
                    <a:pt x="2628" y="79"/>
                  </a:cubicBezTo>
                  <a:cubicBezTo>
                    <a:pt x="2493" y="115"/>
                    <a:pt x="2420" y="236"/>
                    <a:pt x="2347" y="333"/>
                  </a:cubicBezTo>
                  <a:cubicBezTo>
                    <a:pt x="2268" y="429"/>
                    <a:pt x="2178" y="514"/>
                    <a:pt x="2082" y="514"/>
                  </a:cubicBezTo>
                  <a:cubicBezTo>
                    <a:pt x="2030" y="514"/>
                    <a:pt x="1977" y="490"/>
                    <a:pt x="1922" y="431"/>
                  </a:cubicBezTo>
                  <a:cubicBezTo>
                    <a:pt x="1812" y="322"/>
                    <a:pt x="1764" y="176"/>
                    <a:pt x="1642" y="79"/>
                  </a:cubicBezTo>
                  <a:cubicBezTo>
                    <a:pt x="1592" y="28"/>
                    <a:pt x="1524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4733939" y="2622475"/>
              <a:ext cx="85488" cy="18876"/>
            </a:xfrm>
            <a:custGeom>
              <a:avLst/>
              <a:gdLst/>
              <a:ahLst/>
              <a:cxnLst/>
              <a:rect l="l" t="t" r="r" b="b"/>
              <a:pathLst>
                <a:path w="548" h="121" extrusionOk="0">
                  <a:moveTo>
                    <a:pt x="487" y="1"/>
                  </a:moveTo>
                  <a:cubicBezTo>
                    <a:pt x="402" y="12"/>
                    <a:pt x="305" y="12"/>
                    <a:pt x="219" y="37"/>
                  </a:cubicBezTo>
                  <a:cubicBezTo>
                    <a:pt x="146" y="49"/>
                    <a:pt x="61" y="61"/>
                    <a:pt x="0" y="110"/>
                  </a:cubicBezTo>
                  <a:cubicBezTo>
                    <a:pt x="23" y="117"/>
                    <a:pt x="47" y="120"/>
                    <a:pt x="71" y="120"/>
                  </a:cubicBezTo>
                  <a:cubicBezTo>
                    <a:pt x="125" y="120"/>
                    <a:pt x="181" y="106"/>
                    <a:pt x="232" y="98"/>
                  </a:cubicBezTo>
                  <a:cubicBezTo>
                    <a:pt x="316" y="98"/>
                    <a:pt x="402" y="85"/>
                    <a:pt x="487" y="85"/>
                  </a:cubicBezTo>
                  <a:cubicBezTo>
                    <a:pt x="548" y="74"/>
                    <a:pt x="548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4779492" y="2626219"/>
              <a:ext cx="32448" cy="55224"/>
            </a:xfrm>
            <a:custGeom>
              <a:avLst/>
              <a:gdLst/>
              <a:ahLst/>
              <a:cxnLst/>
              <a:rect l="l" t="t" r="r" b="b"/>
              <a:pathLst>
                <a:path w="208" h="354" extrusionOk="0">
                  <a:moveTo>
                    <a:pt x="164" y="1"/>
                  </a:moveTo>
                  <a:cubicBezTo>
                    <a:pt x="143" y="1"/>
                    <a:pt x="122" y="13"/>
                    <a:pt x="122" y="37"/>
                  </a:cubicBezTo>
                  <a:cubicBezTo>
                    <a:pt x="122" y="147"/>
                    <a:pt x="73" y="256"/>
                    <a:pt x="13" y="342"/>
                  </a:cubicBezTo>
                  <a:cubicBezTo>
                    <a:pt x="0" y="342"/>
                    <a:pt x="13" y="353"/>
                    <a:pt x="24" y="353"/>
                  </a:cubicBezTo>
                  <a:cubicBezTo>
                    <a:pt x="134" y="293"/>
                    <a:pt x="207" y="171"/>
                    <a:pt x="207" y="37"/>
                  </a:cubicBezTo>
                  <a:cubicBezTo>
                    <a:pt x="207" y="13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7"/>
          <p:cNvGrpSpPr/>
          <p:nvPr/>
        </p:nvGrpSpPr>
        <p:grpSpPr>
          <a:xfrm>
            <a:off x="3882949" y="540006"/>
            <a:ext cx="1378102" cy="201971"/>
            <a:chOff x="4147674" y="2583786"/>
            <a:chExt cx="671753" cy="98436"/>
          </a:xfrm>
        </p:grpSpPr>
        <p:sp>
          <p:nvSpPr>
            <p:cNvPr id="161" name="Google Shape;161;p27"/>
            <p:cNvSpPr/>
            <p:nvPr/>
          </p:nvSpPr>
          <p:spPr>
            <a:xfrm>
              <a:off x="4147674" y="2583786"/>
              <a:ext cx="668616" cy="98436"/>
            </a:xfrm>
            <a:custGeom>
              <a:avLst/>
              <a:gdLst/>
              <a:ahLst/>
              <a:cxnLst/>
              <a:rect l="l" t="t" r="r" b="b"/>
              <a:pathLst>
                <a:path w="4286" h="631" extrusionOk="0">
                  <a:moveTo>
                    <a:pt x="1450" y="1"/>
                  </a:moveTo>
                  <a:cubicBezTo>
                    <a:pt x="1418" y="1"/>
                    <a:pt x="1384" y="6"/>
                    <a:pt x="1350" y="17"/>
                  </a:cubicBezTo>
                  <a:cubicBezTo>
                    <a:pt x="1277" y="42"/>
                    <a:pt x="1229" y="103"/>
                    <a:pt x="1180" y="151"/>
                  </a:cubicBezTo>
                  <a:lnTo>
                    <a:pt x="1107" y="260"/>
                  </a:lnTo>
                  <a:cubicBezTo>
                    <a:pt x="1055" y="321"/>
                    <a:pt x="966" y="376"/>
                    <a:pt x="884" y="376"/>
                  </a:cubicBezTo>
                  <a:cubicBezTo>
                    <a:pt x="851" y="376"/>
                    <a:pt x="819" y="367"/>
                    <a:pt x="791" y="346"/>
                  </a:cubicBezTo>
                  <a:cubicBezTo>
                    <a:pt x="686" y="272"/>
                    <a:pt x="645" y="127"/>
                    <a:pt x="518" y="127"/>
                  </a:cubicBezTo>
                  <a:cubicBezTo>
                    <a:pt x="498" y="127"/>
                    <a:pt x="475" y="131"/>
                    <a:pt x="450" y="139"/>
                  </a:cubicBezTo>
                  <a:cubicBezTo>
                    <a:pt x="256" y="200"/>
                    <a:pt x="98" y="431"/>
                    <a:pt x="1" y="614"/>
                  </a:cubicBezTo>
                  <a:cubicBezTo>
                    <a:pt x="1" y="622"/>
                    <a:pt x="7" y="631"/>
                    <a:pt x="14" y="631"/>
                  </a:cubicBezTo>
                  <a:cubicBezTo>
                    <a:pt x="18" y="631"/>
                    <a:pt x="21" y="629"/>
                    <a:pt x="25" y="625"/>
                  </a:cubicBezTo>
                  <a:cubicBezTo>
                    <a:pt x="110" y="479"/>
                    <a:pt x="256" y="309"/>
                    <a:pt x="414" y="249"/>
                  </a:cubicBezTo>
                  <a:cubicBezTo>
                    <a:pt x="451" y="233"/>
                    <a:pt x="481" y="226"/>
                    <a:pt x="507" y="226"/>
                  </a:cubicBezTo>
                  <a:cubicBezTo>
                    <a:pt x="617" y="226"/>
                    <a:pt x="644" y="354"/>
                    <a:pt x="742" y="443"/>
                  </a:cubicBezTo>
                  <a:cubicBezTo>
                    <a:pt x="794" y="484"/>
                    <a:pt x="845" y="501"/>
                    <a:pt x="895" y="501"/>
                  </a:cubicBezTo>
                  <a:cubicBezTo>
                    <a:pt x="1010" y="501"/>
                    <a:pt x="1116" y="411"/>
                    <a:pt x="1193" y="309"/>
                  </a:cubicBezTo>
                  <a:cubicBezTo>
                    <a:pt x="1265" y="228"/>
                    <a:pt x="1350" y="114"/>
                    <a:pt x="1453" y="114"/>
                  </a:cubicBezTo>
                  <a:cubicBezTo>
                    <a:pt x="1490" y="114"/>
                    <a:pt x="1528" y="128"/>
                    <a:pt x="1569" y="163"/>
                  </a:cubicBezTo>
                  <a:cubicBezTo>
                    <a:pt x="1642" y="224"/>
                    <a:pt x="1691" y="309"/>
                    <a:pt x="1752" y="395"/>
                  </a:cubicBezTo>
                  <a:cubicBezTo>
                    <a:pt x="1833" y="499"/>
                    <a:pt x="1925" y="626"/>
                    <a:pt x="2072" y="626"/>
                  </a:cubicBezTo>
                  <a:cubicBezTo>
                    <a:pt x="2079" y="626"/>
                    <a:pt x="2086" y="626"/>
                    <a:pt x="2093" y="625"/>
                  </a:cubicBezTo>
                  <a:cubicBezTo>
                    <a:pt x="2275" y="625"/>
                    <a:pt x="2372" y="455"/>
                    <a:pt x="2482" y="333"/>
                  </a:cubicBezTo>
                  <a:cubicBezTo>
                    <a:pt x="2540" y="258"/>
                    <a:pt x="2605" y="188"/>
                    <a:pt x="2687" y="188"/>
                  </a:cubicBezTo>
                  <a:cubicBezTo>
                    <a:pt x="2724" y="188"/>
                    <a:pt x="2764" y="202"/>
                    <a:pt x="2810" y="236"/>
                  </a:cubicBezTo>
                  <a:cubicBezTo>
                    <a:pt x="2907" y="309"/>
                    <a:pt x="2968" y="406"/>
                    <a:pt x="3065" y="479"/>
                  </a:cubicBezTo>
                  <a:cubicBezTo>
                    <a:pt x="3216" y="575"/>
                    <a:pt x="3394" y="623"/>
                    <a:pt x="3572" y="623"/>
                  </a:cubicBezTo>
                  <a:cubicBezTo>
                    <a:pt x="3825" y="623"/>
                    <a:pt x="4079" y="526"/>
                    <a:pt x="4257" y="333"/>
                  </a:cubicBezTo>
                  <a:cubicBezTo>
                    <a:pt x="4285" y="305"/>
                    <a:pt x="4255" y="262"/>
                    <a:pt x="4217" y="262"/>
                  </a:cubicBezTo>
                  <a:cubicBezTo>
                    <a:pt x="4206" y="262"/>
                    <a:pt x="4195" y="265"/>
                    <a:pt x="4184" y="273"/>
                  </a:cubicBezTo>
                  <a:cubicBezTo>
                    <a:pt x="4023" y="434"/>
                    <a:pt x="3806" y="516"/>
                    <a:pt x="3588" y="516"/>
                  </a:cubicBezTo>
                  <a:cubicBezTo>
                    <a:pt x="3362" y="516"/>
                    <a:pt x="3135" y="428"/>
                    <a:pt x="2968" y="249"/>
                  </a:cubicBezTo>
                  <a:cubicBezTo>
                    <a:pt x="2894" y="165"/>
                    <a:pt x="2803" y="71"/>
                    <a:pt x="2685" y="71"/>
                  </a:cubicBezTo>
                  <a:cubicBezTo>
                    <a:pt x="2667" y="71"/>
                    <a:pt x="2647" y="73"/>
                    <a:pt x="2628" y="79"/>
                  </a:cubicBezTo>
                  <a:cubicBezTo>
                    <a:pt x="2493" y="115"/>
                    <a:pt x="2420" y="236"/>
                    <a:pt x="2347" y="333"/>
                  </a:cubicBezTo>
                  <a:cubicBezTo>
                    <a:pt x="2268" y="429"/>
                    <a:pt x="2178" y="514"/>
                    <a:pt x="2082" y="514"/>
                  </a:cubicBezTo>
                  <a:cubicBezTo>
                    <a:pt x="2030" y="514"/>
                    <a:pt x="1977" y="490"/>
                    <a:pt x="1922" y="431"/>
                  </a:cubicBezTo>
                  <a:cubicBezTo>
                    <a:pt x="1812" y="322"/>
                    <a:pt x="1764" y="176"/>
                    <a:pt x="1642" y="79"/>
                  </a:cubicBezTo>
                  <a:cubicBezTo>
                    <a:pt x="1592" y="28"/>
                    <a:pt x="1524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733939" y="2622475"/>
              <a:ext cx="85488" cy="18876"/>
            </a:xfrm>
            <a:custGeom>
              <a:avLst/>
              <a:gdLst/>
              <a:ahLst/>
              <a:cxnLst/>
              <a:rect l="l" t="t" r="r" b="b"/>
              <a:pathLst>
                <a:path w="548" h="121" extrusionOk="0">
                  <a:moveTo>
                    <a:pt x="487" y="1"/>
                  </a:moveTo>
                  <a:cubicBezTo>
                    <a:pt x="402" y="12"/>
                    <a:pt x="305" y="12"/>
                    <a:pt x="219" y="37"/>
                  </a:cubicBezTo>
                  <a:cubicBezTo>
                    <a:pt x="146" y="49"/>
                    <a:pt x="61" y="61"/>
                    <a:pt x="0" y="110"/>
                  </a:cubicBezTo>
                  <a:cubicBezTo>
                    <a:pt x="23" y="117"/>
                    <a:pt x="47" y="120"/>
                    <a:pt x="71" y="120"/>
                  </a:cubicBezTo>
                  <a:cubicBezTo>
                    <a:pt x="125" y="120"/>
                    <a:pt x="181" y="106"/>
                    <a:pt x="232" y="98"/>
                  </a:cubicBezTo>
                  <a:cubicBezTo>
                    <a:pt x="316" y="98"/>
                    <a:pt x="402" y="85"/>
                    <a:pt x="487" y="85"/>
                  </a:cubicBezTo>
                  <a:cubicBezTo>
                    <a:pt x="548" y="74"/>
                    <a:pt x="548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779492" y="2626219"/>
              <a:ext cx="32448" cy="55224"/>
            </a:xfrm>
            <a:custGeom>
              <a:avLst/>
              <a:gdLst/>
              <a:ahLst/>
              <a:cxnLst/>
              <a:rect l="l" t="t" r="r" b="b"/>
              <a:pathLst>
                <a:path w="208" h="354" extrusionOk="0">
                  <a:moveTo>
                    <a:pt x="164" y="1"/>
                  </a:moveTo>
                  <a:cubicBezTo>
                    <a:pt x="143" y="1"/>
                    <a:pt x="122" y="13"/>
                    <a:pt x="122" y="37"/>
                  </a:cubicBezTo>
                  <a:cubicBezTo>
                    <a:pt x="122" y="147"/>
                    <a:pt x="73" y="256"/>
                    <a:pt x="13" y="342"/>
                  </a:cubicBezTo>
                  <a:cubicBezTo>
                    <a:pt x="0" y="342"/>
                    <a:pt x="13" y="353"/>
                    <a:pt x="24" y="353"/>
                  </a:cubicBezTo>
                  <a:cubicBezTo>
                    <a:pt x="134" y="293"/>
                    <a:pt x="207" y="171"/>
                    <a:pt x="207" y="37"/>
                  </a:cubicBezTo>
                  <a:cubicBezTo>
                    <a:pt x="207" y="13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7"/>
          <p:cNvGrpSpPr/>
          <p:nvPr/>
        </p:nvGrpSpPr>
        <p:grpSpPr>
          <a:xfrm flipH="1">
            <a:off x="3882949" y="4401531"/>
            <a:ext cx="1378102" cy="201971"/>
            <a:chOff x="4147674" y="2583786"/>
            <a:chExt cx="671753" cy="98436"/>
          </a:xfrm>
        </p:grpSpPr>
        <p:sp>
          <p:nvSpPr>
            <p:cNvPr id="165" name="Google Shape;165;p27"/>
            <p:cNvSpPr/>
            <p:nvPr/>
          </p:nvSpPr>
          <p:spPr>
            <a:xfrm>
              <a:off x="4147674" y="2583786"/>
              <a:ext cx="668616" cy="98436"/>
            </a:xfrm>
            <a:custGeom>
              <a:avLst/>
              <a:gdLst/>
              <a:ahLst/>
              <a:cxnLst/>
              <a:rect l="l" t="t" r="r" b="b"/>
              <a:pathLst>
                <a:path w="4286" h="631" extrusionOk="0">
                  <a:moveTo>
                    <a:pt x="1450" y="1"/>
                  </a:moveTo>
                  <a:cubicBezTo>
                    <a:pt x="1418" y="1"/>
                    <a:pt x="1384" y="6"/>
                    <a:pt x="1350" y="17"/>
                  </a:cubicBezTo>
                  <a:cubicBezTo>
                    <a:pt x="1277" y="42"/>
                    <a:pt x="1229" y="103"/>
                    <a:pt x="1180" y="151"/>
                  </a:cubicBezTo>
                  <a:lnTo>
                    <a:pt x="1107" y="260"/>
                  </a:lnTo>
                  <a:cubicBezTo>
                    <a:pt x="1055" y="321"/>
                    <a:pt x="966" y="376"/>
                    <a:pt x="884" y="376"/>
                  </a:cubicBezTo>
                  <a:cubicBezTo>
                    <a:pt x="851" y="376"/>
                    <a:pt x="819" y="367"/>
                    <a:pt x="791" y="346"/>
                  </a:cubicBezTo>
                  <a:cubicBezTo>
                    <a:pt x="686" y="272"/>
                    <a:pt x="645" y="127"/>
                    <a:pt x="518" y="127"/>
                  </a:cubicBezTo>
                  <a:cubicBezTo>
                    <a:pt x="498" y="127"/>
                    <a:pt x="475" y="131"/>
                    <a:pt x="450" y="139"/>
                  </a:cubicBezTo>
                  <a:cubicBezTo>
                    <a:pt x="256" y="200"/>
                    <a:pt x="98" y="431"/>
                    <a:pt x="1" y="614"/>
                  </a:cubicBezTo>
                  <a:cubicBezTo>
                    <a:pt x="1" y="622"/>
                    <a:pt x="7" y="631"/>
                    <a:pt x="14" y="631"/>
                  </a:cubicBezTo>
                  <a:cubicBezTo>
                    <a:pt x="18" y="631"/>
                    <a:pt x="21" y="629"/>
                    <a:pt x="25" y="625"/>
                  </a:cubicBezTo>
                  <a:cubicBezTo>
                    <a:pt x="110" y="479"/>
                    <a:pt x="256" y="309"/>
                    <a:pt x="414" y="249"/>
                  </a:cubicBezTo>
                  <a:cubicBezTo>
                    <a:pt x="451" y="233"/>
                    <a:pt x="481" y="226"/>
                    <a:pt x="507" y="226"/>
                  </a:cubicBezTo>
                  <a:cubicBezTo>
                    <a:pt x="617" y="226"/>
                    <a:pt x="644" y="354"/>
                    <a:pt x="742" y="443"/>
                  </a:cubicBezTo>
                  <a:cubicBezTo>
                    <a:pt x="794" y="484"/>
                    <a:pt x="845" y="501"/>
                    <a:pt x="895" y="501"/>
                  </a:cubicBezTo>
                  <a:cubicBezTo>
                    <a:pt x="1010" y="501"/>
                    <a:pt x="1116" y="411"/>
                    <a:pt x="1193" y="309"/>
                  </a:cubicBezTo>
                  <a:cubicBezTo>
                    <a:pt x="1265" y="228"/>
                    <a:pt x="1350" y="114"/>
                    <a:pt x="1453" y="114"/>
                  </a:cubicBezTo>
                  <a:cubicBezTo>
                    <a:pt x="1490" y="114"/>
                    <a:pt x="1528" y="128"/>
                    <a:pt x="1569" y="163"/>
                  </a:cubicBezTo>
                  <a:cubicBezTo>
                    <a:pt x="1642" y="224"/>
                    <a:pt x="1691" y="309"/>
                    <a:pt x="1752" y="395"/>
                  </a:cubicBezTo>
                  <a:cubicBezTo>
                    <a:pt x="1833" y="499"/>
                    <a:pt x="1925" y="626"/>
                    <a:pt x="2072" y="626"/>
                  </a:cubicBezTo>
                  <a:cubicBezTo>
                    <a:pt x="2079" y="626"/>
                    <a:pt x="2086" y="626"/>
                    <a:pt x="2093" y="625"/>
                  </a:cubicBezTo>
                  <a:cubicBezTo>
                    <a:pt x="2275" y="625"/>
                    <a:pt x="2372" y="455"/>
                    <a:pt x="2482" y="333"/>
                  </a:cubicBezTo>
                  <a:cubicBezTo>
                    <a:pt x="2540" y="258"/>
                    <a:pt x="2605" y="188"/>
                    <a:pt x="2687" y="188"/>
                  </a:cubicBezTo>
                  <a:cubicBezTo>
                    <a:pt x="2724" y="188"/>
                    <a:pt x="2764" y="202"/>
                    <a:pt x="2810" y="236"/>
                  </a:cubicBezTo>
                  <a:cubicBezTo>
                    <a:pt x="2907" y="309"/>
                    <a:pt x="2968" y="406"/>
                    <a:pt x="3065" y="479"/>
                  </a:cubicBezTo>
                  <a:cubicBezTo>
                    <a:pt x="3216" y="575"/>
                    <a:pt x="3394" y="623"/>
                    <a:pt x="3572" y="623"/>
                  </a:cubicBezTo>
                  <a:cubicBezTo>
                    <a:pt x="3825" y="623"/>
                    <a:pt x="4079" y="526"/>
                    <a:pt x="4257" y="333"/>
                  </a:cubicBezTo>
                  <a:cubicBezTo>
                    <a:pt x="4285" y="305"/>
                    <a:pt x="4255" y="262"/>
                    <a:pt x="4217" y="262"/>
                  </a:cubicBezTo>
                  <a:cubicBezTo>
                    <a:pt x="4206" y="262"/>
                    <a:pt x="4195" y="265"/>
                    <a:pt x="4184" y="273"/>
                  </a:cubicBezTo>
                  <a:cubicBezTo>
                    <a:pt x="4023" y="434"/>
                    <a:pt x="3806" y="516"/>
                    <a:pt x="3588" y="516"/>
                  </a:cubicBezTo>
                  <a:cubicBezTo>
                    <a:pt x="3362" y="516"/>
                    <a:pt x="3135" y="428"/>
                    <a:pt x="2968" y="249"/>
                  </a:cubicBezTo>
                  <a:cubicBezTo>
                    <a:pt x="2894" y="165"/>
                    <a:pt x="2803" y="71"/>
                    <a:pt x="2685" y="71"/>
                  </a:cubicBezTo>
                  <a:cubicBezTo>
                    <a:pt x="2667" y="71"/>
                    <a:pt x="2647" y="73"/>
                    <a:pt x="2628" y="79"/>
                  </a:cubicBezTo>
                  <a:cubicBezTo>
                    <a:pt x="2493" y="115"/>
                    <a:pt x="2420" y="236"/>
                    <a:pt x="2347" y="333"/>
                  </a:cubicBezTo>
                  <a:cubicBezTo>
                    <a:pt x="2268" y="429"/>
                    <a:pt x="2178" y="514"/>
                    <a:pt x="2082" y="514"/>
                  </a:cubicBezTo>
                  <a:cubicBezTo>
                    <a:pt x="2030" y="514"/>
                    <a:pt x="1977" y="490"/>
                    <a:pt x="1922" y="431"/>
                  </a:cubicBezTo>
                  <a:cubicBezTo>
                    <a:pt x="1812" y="322"/>
                    <a:pt x="1764" y="176"/>
                    <a:pt x="1642" y="79"/>
                  </a:cubicBezTo>
                  <a:cubicBezTo>
                    <a:pt x="1592" y="28"/>
                    <a:pt x="1524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4733939" y="2622475"/>
              <a:ext cx="85488" cy="18876"/>
            </a:xfrm>
            <a:custGeom>
              <a:avLst/>
              <a:gdLst/>
              <a:ahLst/>
              <a:cxnLst/>
              <a:rect l="l" t="t" r="r" b="b"/>
              <a:pathLst>
                <a:path w="548" h="121" extrusionOk="0">
                  <a:moveTo>
                    <a:pt x="487" y="1"/>
                  </a:moveTo>
                  <a:cubicBezTo>
                    <a:pt x="402" y="12"/>
                    <a:pt x="305" y="12"/>
                    <a:pt x="219" y="37"/>
                  </a:cubicBezTo>
                  <a:cubicBezTo>
                    <a:pt x="146" y="49"/>
                    <a:pt x="61" y="61"/>
                    <a:pt x="0" y="110"/>
                  </a:cubicBezTo>
                  <a:cubicBezTo>
                    <a:pt x="23" y="117"/>
                    <a:pt x="47" y="120"/>
                    <a:pt x="71" y="120"/>
                  </a:cubicBezTo>
                  <a:cubicBezTo>
                    <a:pt x="125" y="120"/>
                    <a:pt x="181" y="106"/>
                    <a:pt x="232" y="98"/>
                  </a:cubicBezTo>
                  <a:cubicBezTo>
                    <a:pt x="316" y="98"/>
                    <a:pt x="402" y="85"/>
                    <a:pt x="487" y="85"/>
                  </a:cubicBezTo>
                  <a:cubicBezTo>
                    <a:pt x="548" y="74"/>
                    <a:pt x="548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4779492" y="2626219"/>
              <a:ext cx="32448" cy="55224"/>
            </a:xfrm>
            <a:custGeom>
              <a:avLst/>
              <a:gdLst/>
              <a:ahLst/>
              <a:cxnLst/>
              <a:rect l="l" t="t" r="r" b="b"/>
              <a:pathLst>
                <a:path w="208" h="354" extrusionOk="0">
                  <a:moveTo>
                    <a:pt x="164" y="1"/>
                  </a:moveTo>
                  <a:cubicBezTo>
                    <a:pt x="143" y="1"/>
                    <a:pt x="122" y="13"/>
                    <a:pt x="122" y="37"/>
                  </a:cubicBezTo>
                  <a:cubicBezTo>
                    <a:pt x="122" y="147"/>
                    <a:pt x="73" y="256"/>
                    <a:pt x="13" y="342"/>
                  </a:cubicBezTo>
                  <a:cubicBezTo>
                    <a:pt x="0" y="342"/>
                    <a:pt x="13" y="353"/>
                    <a:pt x="24" y="353"/>
                  </a:cubicBezTo>
                  <a:cubicBezTo>
                    <a:pt x="134" y="293"/>
                    <a:pt x="207" y="171"/>
                    <a:pt x="207" y="37"/>
                  </a:cubicBezTo>
                  <a:cubicBezTo>
                    <a:pt x="207" y="13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7"/>
          <p:cNvGrpSpPr/>
          <p:nvPr/>
        </p:nvGrpSpPr>
        <p:grpSpPr>
          <a:xfrm>
            <a:off x="8094803" y="3141721"/>
            <a:ext cx="329198" cy="1461788"/>
            <a:chOff x="4669138" y="2989504"/>
            <a:chExt cx="105431" cy="468132"/>
          </a:xfrm>
        </p:grpSpPr>
        <p:sp>
          <p:nvSpPr>
            <p:cNvPr id="169" name="Google Shape;169;p27"/>
            <p:cNvSpPr/>
            <p:nvPr/>
          </p:nvSpPr>
          <p:spPr>
            <a:xfrm>
              <a:off x="4670369" y="2997872"/>
              <a:ext cx="37161" cy="458435"/>
            </a:xfrm>
            <a:custGeom>
              <a:avLst/>
              <a:gdLst/>
              <a:ahLst/>
              <a:cxnLst/>
              <a:rect l="l" t="t" r="r" b="b"/>
              <a:pathLst>
                <a:path w="755" h="9314" extrusionOk="0">
                  <a:moveTo>
                    <a:pt x="390" y="366"/>
                  </a:moveTo>
                  <a:cubicBezTo>
                    <a:pt x="406" y="366"/>
                    <a:pt x="425" y="370"/>
                    <a:pt x="450" y="377"/>
                  </a:cubicBezTo>
                  <a:cubicBezTo>
                    <a:pt x="462" y="377"/>
                    <a:pt x="474" y="390"/>
                    <a:pt x="487" y="390"/>
                  </a:cubicBezTo>
                  <a:cubicBezTo>
                    <a:pt x="547" y="560"/>
                    <a:pt x="633" y="1204"/>
                    <a:pt x="620" y="1374"/>
                  </a:cubicBezTo>
                  <a:cubicBezTo>
                    <a:pt x="596" y="1374"/>
                    <a:pt x="584" y="1399"/>
                    <a:pt x="560" y="1399"/>
                  </a:cubicBezTo>
                  <a:cubicBezTo>
                    <a:pt x="520" y="1402"/>
                    <a:pt x="481" y="1404"/>
                    <a:pt x="443" y="1404"/>
                  </a:cubicBezTo>
                  <a:cubicBezTo>
                    <a:pt x="352" y="1404"/>
                    <a:pt x="264" y="1395"/>
                    <a:pt x="170" y="1387"/>
                  </a:cubicBezTo>
                  <a:cubicBezTo>
                    <a:pt x="133" y="1326"/>
                    <a:pt x="146" y="1290"/>
                    <a:pt x="146" y="1241"/>
                  </a:cubicBezTo>
                  <a:cubicBezTo>
                    <a:pt x="206" y="973"/>
                    <a:pt x="255" y="717"/>
                    <a:pt x="316" y="450"/>
                  </a:cubicBezTo>
                  <a:cubicBezTo>
                    <a:pt x="334" y="390"/>
                    <a:pt x="351" y="366"/>
                    <a:pt x="390" y="366"/>
                  </a:cubicBezTo>
                  <a:close/>
                  <a:moveTo>
                    <a:pt x="537" y="1495"/>
                  </a:moveTo>
                  <a:cubicBezTo>
                    <a:pt x="557" y="1495"/>
                    <a:pt x="584" y="1500"/>
                    <a:pt x="620" y="1508"/>
                  </a:cubicBezTo>
                  <a:cubicBezTo>
                    <a:pt x="657" y="1593"/>
                    <a:pt x="644" y="1679"/>
                    <a:pt x="644" y="1776"/>
                  </a:cubicBezTo>
                  <a:cubicBezTo>
                    <a:pt x="633" y="2189"/>
                    <a:pt x="620" y="2615"/>
                    <a:pt x="620" y="3028"/>
                  </a:cubicBezTo>
                  <a:cubicBezTo>
                    <a:pt x="608" y="3357"/>
                    <a:pt x="608" y="3673"/>
                    <a:pt x="608" y="4001"/>
                  </a:cubicBezTo>
                  <a:lnTo>
                    <a:pt x="608" y="5752"/>
                  </a:lnTo>
                  <a:cubicBezTo>
                    <a:pt x="608" y="6276"/>
                    <a:pt x="620" y="6798"/>
                    <a:pt x="633" y="7322"/>
                  </a:cubicBezTo>
                  <a:cubicBezTo>
                    <a:pt x="633" y="7625"/>
                    <a:pt x="633" y="7941"/>
                    <a:pt x="644" y="8258"/>
                  </a:cubicBezTo>
                  <a:lnTo>
                    <a:pt x="644" y="8465"/>
                  </a:lnTo>
                  <a:cubicBezTo>
                    <a:pt x="644" y="8489"/>
                    <a:pt x="633" y="8513"/>
                    <a:pt x="596" y="8525"/>
                  </a:cubicBezTo>
                  <a:cubicBezTo>
                    <a:pt x="560" y="8525"/>
                    <a:pt x="535" y="8501"/>
                    <a:pt x="535" y="8465"/>
                  </a:cubicBezTo>
                  <a:lnTo>
                    <a:pt x="535" y="8124"/>
                  </a:lnTo>
                  <a:cubicBezTo>
                    <a:pt x="535" y="8027"/>
                    <a:pt x="560" y="7930"/>
                    <a:pt x="560" y="7832"/>
                  </a:cubicBezTo>
                  <a:cubicBezTo>
                    <a:pt x="560" y="7552"/>
                    <a:pt x="560" y="7260"/>
                    <a:pt x="547" y="6981"/>
                  </a:cubicBezTo>
                  <a:cubicBezTo>
                    <a:pt x="547" y="6798"/>
                    <a:pt x="535" y="6616"/>
                    <a:pt x="523" y="6433"/>
                  </a:cubicBezTo>
                  <a:cubicBezTo>
                    <a:pt x="511" y="6081"/>
                    <a:pt x="487" y="5741"/>
                    <a:pt x="474" y="5400"/>
                  </a:cubicBezTo>
                  <a:cubicBezTo>
                    <a:pt x="462" y="5144"/>
                    <a:pt x="462" y="4889"/>
                    <a:pt x="462" y="4633"/>
                  </a:cubicBezTo>
                  <a:cubicBezTo>
                    <a:pt x="462" y="4281"/>
                    <a:pt x="474" y="3916"/>
                    <a:pt x="474" y="3563"/>
                  </a:cubicBezTo>
                  <a:cubicBezTo>
                    <a:pt x="474" y="3442"/>
                    <a:pt x="487" y="3320"/>
                    <a:pt x="487" y="3198"/>
                  </a:cubicBezTo>
                  <a:lnTo>
                    <a:pt x="487" y="2736"/>
                  </a:lnTo>
                  <a:lnTo>
                    <a:pt x="487" y="1654"/>
                  </a:lnTo>
                  <a:lnTo>
                    <a:pt x="487" y="1581"/>
                  </a:lnTo>
                  <a:cubicBezTo>
                    <a:pt x="487" y="1517"/>
                    <a:pt x="497" y="1495"/>
                    <a:pt x="537" y="1495"/>
                  </a:cubicBezTo>
                  <a:close/>
                  <a:moveTo>
                    <a:pt x="170" y="1496"/>
                  </a:moveTo>
                  <a:cubicBezTo>
                    <a:pt x="231" y="1533"/>
                    <a:pt x="206" y="1593"/>
                    <a:pt x="206" y="1642"/>
                  </a:cubicBezTo>
                  <a:cubicBezTo>
                    <a:pt x="219" y="1763"/>
                    <a:pt x="206" y="1885"/>
                    <a:pt x="206" y="2019"/>
                  </a:cubicBezTo>
                  <a:cubicBezTo>
                    <a:pt x="195" y="2420"/>
                    <a:pt x="195" y="2834"/>
                    <a:pt x="195" y="3247"/>
                  </a:cubicBezTo>
                  <a:lnTo>
                    <a:pt x="195" y="4220"/>
                  </a:lnTo>
                  <a:cubicBezTo>
                    <a:pt x="195" y="4390"/>
                    <a:pt x="206" y="4573"/>
                    <a:pt x="219" y="4755"/>
                  </a:cubicBezTo>
                  <a:lnTo>
                    <a:pt x="219" y="4841"/>
                  </a:lnTo>
                  <a:cubicBezTo>
                    <a:pt x="219" y="5230"/>
                    <a:pt x="231" y="5606"/>
                    <a:pt x="231" y="5996"/>
                  </a:cubicBezTo>
                  <a:cubicBezTo>
                    <a:pt x="231" y="6117"/>
                    <a:pt x="243" y="6239"/>
                    <a:pt x="243" y="6360"/>
                  </a:cubicBezTo>
                  <a:cubicBezTo>
                    <a:pt x="243" y="6871"/>
                    <a:pt x="243" y="7395"/>
                    <a:pt x="255" y="7905"/>
                  </a:cubicBezTo>
                  <a:lnTo>
                    <a:pt x="255" y="8368"/>
                  </a:lnTo>
                  <a:lnTo>
                    <a:pt x="255" y="8440"/>
                  </a:lnTo>
                  <a:cubicBezTo>
                    <a:pt x="248" y="8501"/>
                    <a:pt x="240" y="8529"/>
                    <a:pt x="209" y="8529"/>
                  </a:cubicBezTo>
                  <a:cubicBezTo>
                    <a:pt x="190" y="8529"/>
                    <a:pt x="163" y="8519"/>
                    <a:pt x="122" y="8501"/>
                  </a:cubicBezTo>
                  <a:cubicBezTo>
                    <a:pt x="122" y="8452"/>
                    <a:pt x="122" y="8404"/>
                    <a:pt x="109" y="8343"/>
                  </a:cubicBezTo>
                  <a:lnTo>
                    <a:pt x="109" y="8014"/>
                  </a:lnTo>
                  <a:cubicBezTo>
                    <a:pt x="97" y="7638"/>
                    <a:pt x="85" y="7249"/>
                    <a:pt x="85" y="6871"/>
                  </a:cubicBezTo>
                  <a:cubicBezTo>
                    <a:pt x="85" y="6579"/>
                    <a:pt x="85" y="6287"/>
                    <a:pt x="97" y="5996"/>
                  </a:cubicBezTo>
                  <a:cubicBezTo>
                    <a:pt x="97" y="5838"/>
                    <a:pt x="85" y="5668"/>
                    <a:pt x="85" y="5509"/>
                  </a:cubicBezTo>
                  <a:lnTo>
                    <a:pt x="85" y="4549"/>
                  </a:lnTo>
                  <a:cubicBezTo>
                    <a:pt x="85" y="4427"/>
                    <a:pt x="73" y="4306"/>
                    <a:pt x="60" y="4184"/>
                  </a:cubicBezTo>
                  <a:lnTo>
                    <a:pt x="60" y="4014"/>
                  </a:lnTo>
                  <a:lnTo>
                    <a:pt x="60" y="2992"/>
                  </a:lnTo>
                  <a:lnTo>
                    <a:pt x="60" y="2895"/>
                  </a:lnTo>
                  <a:cubicBezTo>
                    <a:pt x="73" y="2700"/>
                    <a:pt x="85" y="2517"/>
                    <a:pt x="97" y="2323"/>
                  </a:cubicBezTo>
                  <a:cubicBezTo>
                    <a:pt x="97" y="2104"/>
                    <a:pt x="109" y="1873"/>
                    <a:pt x="109" y="1642"/>
                  </a:cubicBezTo>
                  <a:cubicBezTo>
                    <a:pt x="122" y="1593"/>
                    <a:pt x="85" y="1520"/>
                    <a:pt x="170" y="1496"/>
                  </a:cubicBezTo>
                  <a:close/>
                  <a:moveTo>
                    <a:pt x="341" y="1484"/>
                  </a:moveTo>
                  <a:cubicBezTo>
                    <a:pt x="352" y="1484"/>
                    <a:pt x="365" y="1496"/>
                    <a:pt x="389" y="1496"/>
                  </a:cubicBezTo>
                  <a:cubicBezTo>
                    <a:pt x="389" y="1533"/>
                    <a:pt x="401" y="1569"/>
                    <a:pt x="401" y="1593"/>
                  </a:cubicBezTo>
                  <a:cubicBezTo>
                    <a:pt x="414" y="1812"/>
                    <a:pt x="425" y="2019"/>
                    <a:pt x="425" y="2238"/>
                  </a:cubicBezTo>
                  <a:lnTo>
                    <a:pt x="425" y="3101"/>
                  </a:lnTo>
                  <a:cubicBezTo>
                    <a:pt x="425" y="3271"/>
                    <a:pt x="401" y="3442"/>
                    <a:pt x="401" y="3612"/>
                  </a:cubicBezTo>
                  <a:cubicBezTo>
                    <a:pt x="401" y="4184"/>
                    <a:pt x="401" y="4768"/>
                    <a:pt x="414" y="5351"/>
                  </a:cubicBezTo>
                  <a:cubicBezTo>
                    <a:pt x="414" y="5606"/>
                    <a:pt x="438" y="5862"/>
                    <a:pt x="450" y="6117"/>
                  </a:cubicBezTo>
                  <a:lnTo>
                    <a:pt x="450" y="6141"/>
                  </a:lnTo>
                  <a:cubicBezTo>
                    <a:pt x="462" y="6360"/>
                    <a:pt x="474" y="6579"/>
                    <a:pt x="474" y="6787"/>
                  </a:cubicBezTo>
                  <a:cubicBezTo>
                    <a:pt x="487" y="7139"/>
                    <a:pt x="487" y="7492"/>
                    <a:pt x="487" y="7832"/>
                  </a:cubicBezTo>
                  <a:cubicBezTo>
                    <a:pt x="487" y="7941"/>
                    <a:pt x="474" y="8051"/>
                    <a:pt x="462" y="8160"/>
                  </a:cubicBezTo>
                  <a:lnTo>
                    <a:pt x="462" y="8355"/>
                  </a:lnTo>
                  <a:cubicBezTo>
                    <a:pt x="450" y="8404"/>
                    <a:pt x="450" y="8465"/>
                    <a:pt x="450" y="8513"/>
                  </a:cubicBezTo>
                  <a:cubicBezTo>
                    <a:pt x="425" y="8525"/>
                    <a:pt x="401" y="8538"/>
                    <a:pt x="377" y="8538"/>
                  </a:cubicBezTo>
                  <a:cubicBezTo>
                    <a:pt x="352" y="8538"/>
                    <a:pt x="328" y="8525"/>
                    <a:pt x="316" y="8489"/>
                  </a:cubicBezTo>
                  <a:lnTo>
                    <a:pt x="316" y="8416"/>
                  </a:lnTo>
                  <a:lnTo>
                    <a:pt x="316" y="6725"/>
                  </a:lnTo>
                  <a:cubicBezTo>
                    <a:pt x="316" y="6531"/>
                    <a:pt x="304" y="6324"/>
                    <a:pt x="304" y="6130"/>
                  </a:cubicBezTo>
                  <a:cubicBezTo>
                    <a:pt x="292" y="6093"/>
                    <a:pt x="292" y="6044"/>
                    <a:pt x="292" y="5996"/>
                  </a:cubicBezTo>
                  <a:cubicBezTo>
                    <a:pt x="328" y="5643"/>
                    <a:pt x="279" y="5290"/>
                    <a:pt x="292" y="4925"/>
                  </a:cubicBezTo>
                  <a:cubicBezTo>
                    <a:pt x="243" y="4512"/>
                    <a:pt x="268" y="4087"/>
                    <a:pt x="268" y="3661"/>
                  </a:cubicBezTo>
                  <a:cubicBezTo>
                    <a:pt x="255" y="3101"/>
                    <a:pt x="268" y="2554"/>
                    <a:pt x="268" y="2007"/>
                  </a:cubicBezTo>
                  <a:cubicBezTo>
                    <a:pt x="268" y="1836"/>
                    <a:pt x="279" y="1666"/>
                    <a:pt x="279" y="1496"/>
                  </a:cubicBezTo>
                  <a:cubicBezTo>
                    <a:pt x="316" y="1484"/>
                    <a:pt x="328" y="1484"/>
                    <a:pt x="341" y="1484"/>
                  </a:cubicBezTo>
                  <a:close/>
                  <a:moveTo>
                    <a:pt x="596" y="8611"/>
                  </a:moveTo>
                  <a:cubicBezTo>
                    <a:pt x="669" y="8611"/>
                    <a:pt x="693" y="8635"/>
                    <a:pt x="669" y="8744"/>
                  </a:cubicBezTo>
                  <a:cubicBezTo>
                    <a:pt x="601" y="8759"/>
                    <a:pt x="536" y="8764"/>
                    <a:pt x="472" y="8764"/>
                  </a:cubicBezTo>
                  <a:cubicBezTo>
                    <a:pt x="374" y="8764"/>
                    <a:pt x="278" y="8752"/>
                    <a:pt x="182" y="8744"/>
                  </a:cubicBezTo>
                  <a:cubicBezTo>
                    <a:pt x="133" y="8744"/>
                    <a:pt x="122" y="8720"/>
                    <a:pt x="133" y="8622"/>
                  </a:cubicBezTo>
                  <a:lnTo>
                    <a:pt x="206" y="8622"/>
                  </a:lnTo>
                  <a:cubicBezTo>
                    <a:pt x="328" y="8611"/>
                    <a:pt x="450" y="8611"/>
                    <a:pt x="584" y="8611"/>
                  </a:cubicBezTo>
                  <a:close/>
                  <a:moveTo>
                    <a:pt x="584" y="8830"/>
                  </a:moveTo>
                  <a:cubicBezTo>
                    <a:pt x="633" y="8830"/>
                    <a:pt x="644" y="8841"/>
                    <a:pt x="657" y="8890"/>
                  </a:cubicBezTo>
                  <a:cubicBezTo>
                    <a:pt x="657" y="8951"/>
                    <a:pt x="669" y="9024"/>
                    <a:pt x="669" y="9085"/>
                  </a:cubicBezTo>
                  <a:cubicBezTo>
                    <a:pt x="669" y="9146"/>
                    <a:pt x="620" y="9194"/>
                    <a:pt x="560" y="9219"/>
                  </a:cubicBezTo>
                  <a:cubicBezTo>
                    <a:pt x="511" y="9230"/>
                    <a:pt x="462" y="9243"/>
                    <a:pt x="414" y="9243"/>
                  </a:cubicBezTo>
                  <a:cubicBezTo>
                    <a:pt x="328" y="9243"/>
                    <a:pt x="243" y="9230"/>
                    <a:pt x="158" y="9194"/>
                  </a:cubicBezTo>
                  <a:cubicBezTo>
                    <a:pt x="122" y="9073"/>
                    <a:pt x="133" y="8963"/>
                    <a:pt x="158" y="8854"/>
                  </a:cubicBezTo>
                  <a:cubicBezTo>
                    <a:pt x="182" y="8841"/>
                    <a:pt x="195" y="8830"/>
                    <a:pt x="206" y="8830"/>
                  </a:cubicBezTo>
                  <a:close/>
                  <a:moveTo>
                    <a:pt x="401" y="0"/>
                  </a:moveTo>
                  <a:cubicBezTo>
                    <a:pt x="352" y="12"/>
                    <a:pt x="328" y="36"/>
                    <a:pt x="328" y="85"/>
                  </a:cubicBezTo>
                  <a:lnTo>
                    <a:pt x="292" y="268"/>
                  </a:lnTo>
                  <a:cubicBezTo>
                    <a:pt x="243" y="463"/>
                    <a:pt x="206" y="657"/>
                    <a:pt x="158" y="863"/>
                  </a:cubicBezTo>
                  <a:lnTo>
                    <a:pt x="49" y="1411"/>
                  </a:lnTo>
                  <a:cubicBezTo>
                    <a:pt x="36" y="1423"/>
                    <a:pt x="36" y="1447"/>
                    <a:pt x="36" y="1471"/>
                  </a:cubicBezTo>
                  <a:lnTo>
                    <a:pt x="36" y="2031"/>
                  </a:lnTo>
                  <a:lnTo>
                    <a:pt x="0" y="2907"/>
                  </a:lnTo>
                  <a:lnTo>
                    <a:pt x="0" y="4025"/>
                  </a:lnTo>
                  <a:lnTo>
                    <a:pt x="0" y="4306"/>
                  </a:lnTo>
                  <a:cubicBezTo>
                    <a:pt x="12" y="4415"/>
                    <a:pt x="12" y="4524"/>
                    <a:pt x="12" y="4633"/>
                  </a:cubicBezTo>
                  <a:lnTo>
                    <a:pt x="12" y="5071"/>
                  </a:lnTo>
                  <a:cubicBezTo>
                    <a:pt x="24" y="5619"/>
                    <a:pt x="24" y="6154"/>
                    <a:pt x="12" y="6701"/>
                  </a:cubicBezTo>
                  <a:cubicBezTo>
                    <a:pt x="12" y="7151"/>
                    <a:pt x="36" y="7601"/>
                    <a:pt x="36" y="8039"/>
                  </a:cubicBezTo>
                  <a:cubicBezTo>
                    <a:pt x="49" y="8246"/>
                    <a:pt x="73" y="8440"/>
                    <a:pt x="36" y="8635"/>
                  </a:cubicBezTo>
                  <a:cubicBezTo>
                    <a:pt x="24" y="8671"/>
                    <a:pt x="24" y="8708"/>
                    <a:pt x="36" y="8732"/>
                  </a:cubicBezTo>
                  <a:cubicBezTo>
                    <a:pt x="73" y="8817"/>
                    <a:pt x="60" y="8890"/>
                    <a:pt x="49" y="8963"/>
                  </a:cubicBezTo>
                  <a:cubicBezTo>
                    <a:pt x="49" y="9073"/>
                    <a:pt x="36" y="9170"/>
                    <a:pt x="109" y="9267"/>
                  </a:cubicBezTo>
                  <a:cubicBezTo>
                    <a:pt x="195" y="9303"/>
                    <a:pt x="282" y="9314"/>
                    <a:pt x="368" y="9314"/>
                  </a:cubicBezTo>
                  <a:cubicBezTo>
                    <a:pt x="428" y="9314"/>
                    <a:pt x="487" y="9309"/>
                    <a:pt x="547" y="9303"/>
                  </a:cubicBezTo>
                  <a:cubicBezTo>
                    <a:pt x="681" y="9292"/>
                    <a:pt x="730" y="9206"/>
                    <a:pt x="742" y="9097"/>
                  </a:cubicBezTo>
                  <a:lnTo>
                    <a:pt x="742" y="8963"/>
                  </a:lnTo>
                  <a:cubicBezTo>
                    <a:pt x="730" y="8914"/>
                    <a:pt x="717" y="8854"/>
                    <a:pt x="730" y="8805"/>
                  </a:cubicBezTo>
                  <a:cubicBezTo>
                    <a:pt x="754" y="8708"/>
                    <a:pt x="754" y="8611"/>
                    <a:pt x="730" y="8513"/>
                  </a:cubicBezTo>
                  <a:cubicBezTo>
                    <a:pt x="717" y="8476"/>
                    <a:pt x="717" y="8428"/>
                    <a:pt x="717" y="8392"/>
                  </a:cubicBezTo>
                  <a:cubicBezTo>
                    <a:pt x="717" y="8222"/>
                    <a:pt x="706" y="8051"/>
                    <a:pt x="706" y="7868"/>
                  </a:cubicBezTo>
                  <a:cubicBezTo>
                    <a:pt x="693" y="7370"/>
                    <a:pt x="693" y="6859"/>
                    <a:pt x="693" y="6349"/>
                  </a:cubicBezTo>
                  <a:cubicBezTo>
                    <a:pt x="693" y="6093"/>
                    <a:pt x="669" y="5838"/>
                    <a:pt x="669" y="5582"/>
                  </a:cubicBezTo>
                  <a:cubicBezTo>
                    <a:pt x="669" y="4962"/>
                    <a:pt x="657" y="4342"/>
                    <a:pt x="681" y="3722"/>
                  </a:cubicBezTo>
                  <a:cubicBezTo>
                    <a:pt x="693" y="3442"/>
                    <a:pt x="681" y="3150"/>
                    <a:pt x="693" y="2858"/>
                  </a:cubicBezTo>
                  <a:cubicBezTo>
                    <a:pt x="693" y="2517"/>
                    <a:pt x="706" y="2177"/>
                    <a:pt x="717" y="1849"/>
                  </a:cubicBezTo>
                  <a:cubicBezTo>
                    <a:pt x="730" y="1606"/>
                    <a:pt x="717" y="1363"/>
                    <a:pt x="681" y="1119"/>
                  </a:cubicBezTo>
                  <a:cubicBezTo>
                    <a:pt x="644" y="815"/>
                    <a:pt x="596" y="523"/>
                    <a:pt x="547" y="219"/>
                  </a:cubicBezTo>
                  <a:cubicBezTo>
                    <a:pt x="547" y="158"/>
                    <a:pt x="511" y="98"/>
                    <a:pt x="487" y="49"/>
                  </a:cubicBezTo>
                  <a:cubicBezTo>
                    <a:pt x="462" y="12"/>
                    <a:pt x="438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4669138" y="2997035"/>
              <a:ext cx="39573" cy="460601"/>
            </a:xfrm>
            <a:custGeom>
              <a:avLst/>
              <a:gdLst/>
              <a:ahLst/>
              <a:cxnLst/>
              <a:rect l="l" t="t" r="r" b="b"/>
              <a:pathLst>
                <a:path w="804" h="9358" extrusionOk="0">
                  <a:moveTo>
                    <a:pt x="418" y="397"/>
                  </a:moveTo>
                  <a:cubicBezTo>
                    <a:pt x="432" y="397"/>
                    <a:pt x="450" y="400"/>
                    <a:pt x="475" y="407"/>
                  </a:cubicBezTo>
                  <a:cubicBezTo>
                    <a:pt x="475" y="407"/>
                    <a:pt x="487" y="418"/>
                    <a:pt x="499" y="418"/>
                  </a:cubicBezTo>
                  <a:cubicBezTo>
                    <a:pt x="548" y="601"/>
                    <a:pt x="633" y="1197"/>
                    <a:pt x="621" y="1380"/>
                  </a:cubicBezTo>
                  <a:cubicBezTo>
                    <a:pt x="609" y="1391"/>
                    <a:pt x="596" y="1391"/>
                    <a:pt x="585" y="1391"/>
                  </a:cubicBezTo>
                  <a:cubicBezTo>
                    <a:pt x="534" y="1396"/>
                    <a:pt x="483" y="1400"/>
                    <a:pt x="431" y="1400"/>
                  </a:cubicBezTo>
                  <a:cubicBezTo>
                    <a:pt x="359" y="1400"/>
                    <a:pt x="285" y="1394"/>
                    <a:pt x="207" y="1380"/>
                  </a:cubicBezTo>
                  <a:cubicBezTo>
                    <a:pt x="183" y="1343"/>
                    <a:pt x="183" y="1307"/>
                    <a:pt x="195" y="1270"/>
                  </a:cubicBezTo>
                  <a:lnTo>
                    <a:pt x="195" y="1258"/>
                  </a:lnTo>
                  <a:cubicBezTo>
                    <a:pt x="256" y="953"/>
                    <a:pt x="304" y="710"/>
                    <a:pt x="366" y="467"/>
                  </a:cubicBezTo>
                  <a:cubicBezTo>
                    <a:pt x="366" y="431"/>
                    <a:pt x="377" y="407"/>
                    <a:pt x="390" y="407"/>
                  </a:cubicBezTo>
                  <a:cubicBezTo>
                    <a:pt x="396" y="400"/>
                    <a:pt x="405" y="397"/>
                    <a:pt x="418" y="397"/>
                  </a:cubicBezTo>
                  <a:close/>
                  <a:moveTo>
                    <a:pt x="422" y="361"/>
                  </a:moveTo>
                  <a:cubicBezTo>
                    <a:pt x="405" y="361"/>
                    <a:pt x="390" y="364"/>
                    <a:pt x="377" y="370"/>
                  </a:cubicBezTo>
                  <a:cubicBezTo>
                    <a:pt x="341" y="394"/>
                    <a:pt x="329" y="431"/>
                    <a:pt x="329" y="467"/>
                  </a:cubicBezTo>
                  <a:cubicBezTo>
                    <a:pt x="268" y="698"/>
                    <a:pt x="220" y="953"/>
                    <a:pt x="158" y="1258"/>
                  </a:cubicBezTo>
                  <a:cubicBezTo>
                    <a:pt x="147" y="1307"/>
                    <a:pt x="134" y="1355"/>
                    <a:pt x="183" y="1404"/>
                  </a:cubicBezTo>
                  <a:lnTo>
                    <a:pt x="183" y="1416"/>
                  </a:lnTo>
                  <a:lnTo>
                    <a:pt x="195" y="1416"/>
                  </a:lnTo>
                  <a:cubicBezTo>
                    <a:pt x="280" y="1428"/>
                    <a:pt x="366" y="1440"/>
                    <a:pt x="450" y="1440"/>
                  </a:cubicBezTo>
                  <a:cubicBezTo>
                    <a:pt x="499" y="1440"/>
                    <a:pt x="536" y="1440"/>
                    <a:pt x="585" y="1428"/>
                  </a:cubicBezTo>
                  <a:cubicBezTo>
                    <a:pt x="609" y="1428"/>
                    <a:pt x="621" y="1416"/>
                    <a:pt x="633" y="1416"/>
                  </a:cubicBezTo>
                  <a:lnTo>
                    <a:pt x="645" y="1404"/>
                  </a:lnTo>
                  <a:lnTo>
                    <a:pt x="658" y="1404"/>
                  </a:lnTo>
                  <a:lnTo>
                    <a:pt x="658" y="1391"/>
                  </a:lnTo>
                  <a:cubicBezTo>
                    <a:pt x="669" y="1221"/>
                    <a:pt x="585" y="577"/>
                    <a:pt x="536" y="407"/>
                  </a:cubicBezTo>
                  <a:lnTo>
                    <a:pt x="523" y="394"/>
                  </a:lnTo>
                  <a:cubicBezTo>
                    <a:pt x="523" y="394"/>
                    <a:pt x="512" y="394"/>
                    <a:pt x="512" y="382"/>
                  </a:cubicBezTo>
                  <a:cubicBezTo>
                    <a:pt x="499" y="382"/>
                    <a:pt x="487" y="382"/>
                    <a:pt x="475" y="370"/>
                  </a:cubicBezTo>
                  <a:cubicBezTo>
                    <a:pt x="457" y="364"/>
                    <a:pt x="438" y="361"/>
                    <a:pt x="422" y="361"/>
                  </a:cubicBezTo>
                  <a:close/>
                  <a:moveTo>
                    <a:pt x="572" y="1525"/>
                  </a:moveTo>
                  <a:cubicBezTo>
                    <a:pt x="585" y="1525"/>
                    <a:pt x="609" y="1525"/>
                    <a:pt x="633" y="1537"/>
                  </a:cubicBezTo>
                  <a:cubicBezTo>
                    <a:pt x="658" y="1610"/>
                    <a:pt x="658" y="1696"/>
                    <a:pt x="658" y="1780"/>
                  </a:cubicBezTo>
                  <a:lnTo>
                    <a:pt x="658" y="1793"/>
                  </a:lnTo>
                  <a:cubicBezTo>
                    <a:pt x="645" y="1963"/>
                    <a:pt x="645" y="2134"/>
                    <a:pt x="645" y="2304"/>
                  </a:cubicBezTo>
                  <a:cubicBezTo>
                    <a:pt x="633" y="2547"/>
                    <a:pt x="621" y="2802"/>
                    <a:pt x="621" y="3045"/>
                  </a:cubicBezTo>
                  <a:cubicBezTo>
                    <a:pt x="621" y="3350"/>
                    <a:pt x="609" y="3653"/>
                    <a:pt x="609" y="4018"/>
                  </a:cubicBezTo>
                  <a:lnTo>
                    <a:pt x="609" y="4164"/>
                  </a:lnTo>
                  <a:cubicBezTo>
                    <a:pt x="609" y="4687"/>
                    <a:pt x="609" y="5234"/>
                    <a:pt x="621" y="5769"/>
                  </a:cubicBezTo>
                  <a:cubicBezTo>
                    <a:pt x="621" y="6098"/>
                    <a:pt x="621" y="6426"/>
                    <a:pt x="633" y="6742"/>
                  </a:cubicBezTo>
                  <a:cubicBezTo>
                    <a:pt x="633" y="6937"/>
                    <a:pt x="633" y="7131"/>
                    <a:pt x="645" y="7339"/>
                  </a:cubicBezTo>
                  <a:lnTo>
                    <a:pt x="645" y="7861"/>
                  </a:lnTo>
                  <a:lnTo>
                    <a:pt x="645" y="8275"/>
                  </a:lnTo>
                  <a:cubicBezTo>
                    <a:pt x="645" y="8312"/>
                    <a:pt x="645" y="8348"/>
                    <a:pt x="658" y="8385"/>
                  </a:cubicBezTo>
                  <a:lnTo>
                    <a:pt x="658" y="8482"/>
                  </a:lnTo>
                  <a:cubicBezTo>
                    <a:pt x="658" y="8506"/>
                    <a:pt x="633" y="8518"/>
                    <a:pt x="621" y="8518"/>
                  </a:cubicBezTo>
                  <a:cubicBezTo>
                    <a:pt x="609" y="8518"/>
                    <a:pt x="596" y="8518"/>
                    <a:pt x="585" y="8506"/>
                  </a:cubicBezTo>
                  <a:cubicBezTo>
                    <a:pt x="572" y="8506"/>
                    <a:pt x="572" y="8493"/>
                    <a:pt x="572" y="8482"/>
                  </a:cubicBezTo>
                  <a:lnTo>
                    <a:pt x="572" y="8141"/>
                  </a:lnTo>
                  <a:cubicBezTo>
                    <a:pt x="585" y="8093"/>
                    <a:pt x="585" y="8056"/>
                    <a:pt x="585" y="8007"/>
                  </a:cubicBezTo>
                  <a:cubicBezTo>
                    <a:pt x="596" y="7958"/>
                    <a:pt x="596" y="7898"/>
                    <a:pt x="596" y="7849"/>
                  </a:cubicBezTo>
                  <a:lnTo>
                    <a:pt x="596" y="6998"/>
                  </a:lnTo>
                  <a:cubicBezTo>
                    <a:pt x="596" y="6876"/>
                    <a:pt x="585" y="6755"/>
                    <a:pt x="572" y="6645"/>
                  </a:cubicBezTo>
                  <a:cubicBezTo>
                    <a:pt x="572" y="6572"/>
                    <a:pt x="572" y="6512"/>
                    <a:pt x="560" y="6450"/>
                  </a:cubicBezTo>
                  <a:cubicBezTo>
                    <a:pt x="560" y="6366"/>
                    <a:pt x="560" y="6280"/>
                    <a:pt x="548" y="6195"/>
                  </a:cubicBezTo>
                  <a:cubicBezTo>
                    <a:pt x="536" y="5940"/>
                    <a:pt x="523" y="5672"/>
                    <a:pt x="512" y="5417"/>
                  </a:cubicBezTo>
                  <a:lnTo>
                    <a:pt x="512" y="4760"/>
                  </a:lnTo>
                  <a:lnTo>
                    <a:pt x="512" y="4650"/>
                  </a:lnTo>
                  <a:lnTo>
                    <a:pt x="512" y="3580"/>
                  </a:lnTo>
                  <a:cubicBezTo>
                    <a:pt x="512" y="3520"/>
                    <a:pt x="523" y="3447"/>
                    <a:pt x="523" y="3386"/>
                  </a:cubicBezTo>
                  <a:lnTo>
                    <a:pt x="523" y="3215"/>
                  </a:lnTo>
                  <a:cubicBezTo>
                    <a:pt x="536" y="3069"/>
                    <a:pt x="536" y="2912"/>
                    <a:pt x="536" y="2753"/>
                  </a:cubicBezTo>
                  <a:cubicBezTo>
                    <a:pt x="536" y="2510"/>
                    <a:pt x="536" y="2255"/>
                    <a:pt x="523" y="2012"/>
                  </a:cubicBezTo>
                  <a:lnTo>
                    <a:pt x="523" y="1659"/>
                  </a:lnTo>
                  <a:lnTo>
                    <a:pt x="523" y="1598"/>
                  </a:lnTo>
                  <a:cubicBezTo>
                    <a:pt x="523" y="1561"/>
                    <a:pt x="536" y="1537"/>
                    <a:pt x="548" y="1537"/>
                  </a:cubicBezTo>
                  <a:cubicBezTo>
                    <a:pt x="548" y="1525"/>
                    <a:pt x="560" y="1525"/>
                    <a:pt x="572" y="1525"/>
                  </a:cubicBezTo>
                  <a:close/>
                  <a:moveTo>
                    <a:pt x="195" y="1537"/>
                  </a:moveTo>
                  <a:cubicBezTo>
                    <a:pt x="220" y="1561"/>
                    <a:pt x="220" y="1586"/>
                    <a:pt x="220" y="1623"/>
                  </a:cubicBezTo>
                  <a:lnTo>
                    <a:pt x="220" y="1659"/>
                  </a:lnTo>
                  <a:lnTo>
                    <a:pt x="220" y="1890"/>
                  </a:lnTo>
                  <a:cubicBezTo>
                    <a:pt x="207" y="1939"/>
                    <a:pt x="207" y="1988"/>
                    <a:pt x="207" y="2036"/>
                  </a:cubicBezTo>
                  <a:lnTo>
                    <a:pt x="207" y="2231"/>
                  </a:lnTo>
                  <a:cubicBezTo>
                    <a:pt x="207" y="2571"/>
                    <a:pt x="195" y="2924"/>
                    <a:pt x="195" y="3264"/>
                  </a:cubicBezTo>
                  <a:cubicBezTo>
                    <a:pt x="195" y="3580"/>
                    <a:pt x="195" y="3909"/>
                    <a:pt x="207" y="4237"/>
                  </a:cubicBezTo>
                  <a:cubicBezTo>
                    <a:pt x="207" y="4359"/>
                    <a:pt x="207" y="4480"/>
                    <a:pt x="220" y="4602"/>
                  </a:cubicBezTo>
                  <a:lnTo>
                    <a:pt x="220" y="4772"/>
                  </a:lnTo>
                  <a:lnTo>
                    <a:pt x="220" y="4809"/>
                  </a:lnTo>
                  <a:lnTo>
                    <a:pt x="220" y="4858"/>
                  </a:lnTo>
                  <a:lnTo>
                    <a:pt x="231" y="5247"/>
                  </a:lnTo>
                  <a:cubicBezTo>
                    <a:pt x="231" y="5502"/>
                    <a:pt x="231" y="5758"/>
                    <a:pt x="244" y="6013"/>
                  </a:cubicBezTo>
                  <a:lnTo>
                    <a:pt x="244" y="6183"/>
                  </a:lnTo>
                  <a:lnTo>
                    <a:pt x="244" y="6377"/>
                  </a:lnTo>
                  <a:cubicBezTo>
                    <a:pt x="256" y="6779"/>
                    <a:pt x="256" y="7193"/>
                    <a:pt x="256" y="7594"/>
                  </a:cubicBezTo>
                  <a:lnTo>
                    <a:pt x="256" y="7922"/>
                  </a:lnTo>
                  <a:lnTo>
                    <a:pt x="256" y="8385"/>
                  </a:lnTo>
                  <a:lnTo>
                    <a:pt x="256" y="8457"/>
                  </a:lnTo>
                  <a:cubicBezTo>
                    <a:pt x="256" y="8482"/>
                    <a:pt x="256" y="8518"/>
                    <a:pt x="244" y="8530"/>
                  </a:cubicBezTo>
                  <a:cubicBezTo>
                    <a:pt x="231" y="8530"/>
                    <a:pt x="195" y="8518"/>
                    <a:pt x="158" y="8506"/>
                  </a:cubicBezTo>
                  <a:lnTo>
                    <a:pt x="158" y="8469"/>
                  </a:lnTo>
                  <a:lnTo>
                    <a:pt x="158" y="8360"/>
                  </a:lnTo>
                  <a:lnTo>
                    <a:pt x="158" y="8190"/>
                  </a:lnTo>
                  <a:cubicBezTo>
                    <a:pt x="158" y="8129"/>
                    <a:pt x="158" y="8080"/>
                    <a:pt x="147" y="8031"/>
                  </a:cubicBezTo>
                  <a:lnTo>
                    <a:pt x="147" y="7667"/>
                  </a:lnTo>
                  <a:cubicBezTo>
                    <a:pt x="134" y="7412"/>
                    <a:pt x="134" y="7144"/>
                    <a:pt x="122" y="6888"/>
                  </a:cubicBezTo>
                  <a:cubicBezTo>
                    <a:pt x="122" y="6718"/>
                    <a:pt x="122" y="6536"/>
                    <a:pt x="134" y="6366"/>
                  </a:cubicBezTo>
                  <a:lnTo>
                    <a:pt x="134" y="6013"/>
                  </a:lnTo>
                  <a:lnTo>
                    <a:pt x="134" y="5745"/>
                  </a:lnTo>
                  <a:lnTo>
                    <a:pt x="134" y="5526"/>
                  </a:lnTo>
                  <a:cubicBezTo>
                    <a:pt x="122" y="5393"/>
                    <a:pt x="122" y="5271"/>
                    <a:pt x="122" y="5137"/>
                  </a:cubicBezTo>
                  <a:lnTo>
                    <a:pt x="122" y="4566"/>
                  </a:lnTo>
                  <a:cubicBezTo>
                    <a:pt x="122" y="4493"/>
                    <a:pt x="122" y="4407"/>
                    <a:pt x="110" y="4323"/>
                  </a:cubicBezTo>
                  <a:lnTo>
                    <a:pt x="110" y="4188"/>
                  </a:lnTo>
                  <a:cubicBezTo>
                    <a:pt x="110" y="4140"/>
                    <a:pt x="98" y="4091"/>
                    <a:pt x="98" y="4031"/>
                  </a:cubicBezTo>
                  <a:lnTo>
                    <a:pt x="98" y="3058"/>
                  </a:lnTo>
                  <a:lnTo>
                    <a:pt x="98" y="3009"/>
                  </a:lnTo>
                  <a:cubicBezTo>
                    <a:pt x="98" y="2972"/>
                    <a:pt x="98" y="2936"/>
                    <a:pt x="110" y="2912"/>
                  </a:cubicBezTo>
                  <a:lnTo>
                    <a:pt x="110" y="2717"/>
                  </a:lnTo>
                  <a:cubicBezTo>
                    <a:pt x="122" y="2596"/>
                    <a:pt x="134" y="2461"/>
                    <a:pt x="134" y="2340"/>
                  </a:cubicBezTo>
                  <a:cubicBezTo>
                    <a:pt x="134" y="2242"/>
                    <a:pt x="147" y="2134"/>
                    <a:pt x="147" y="2024"/>
                  </a:cubicBezTo>
                  <a:cubicBezTo>
                    <a:pt x="147" y="1902"/>
                    <a:pt x="147" y="1780"/>
                    <a:pt x="158" y="1659"/>
                  </a:cubicBezTo>
                  <a:lnTo>
                    <a:pt x="158" y="1623"/>
                  </a:lnTo>
                  <a:cubicBezTo>
                    <a:pt x="158" y="1586"/>
                    <a:pt x="158" y="1550"/>
                    <a:pt x="195" y="1537"/>
                  </a:cubicBezTo>
                  <a:close/>
                  <a:moveTo>
                    <a:pt x="366" y="1513"/>
                  </a:moveTo>
                  <a:cubicBezTo>
                    <a:pt x="377" y="1525"/>
                    <a:pt x="377" y="1525"/>
                    <a:pt x="390" y="1525"/>
                  </a:cubicBezTo>
                  <a:lnTo>
                    <a:pt x="402" y="1525"/>
                  </a:lnTo>
                  <a:lnTo>
                    <a:pt x="402" y="1550"/>
                  </a:lnTo>
                  <a:cubicBezTo>
                    <a:pt x="402" y="1574"/>
                    <a:pt x="414" y="1598"/>
                    <a:pt x="414" y="1610"/>
                  </a:cubicBezTo>
                  <a:lnTo>
                    <a:pt x="414" y="1744"/>
                  </a:lnTo>
                  <a:cubicBezTo>
                    <a:pt x="426" y="1915"/>
                    <a:pt x="426" y="2085"/>
                    <a:pt x="439" y="2255"/>
                  </a:cubicBezTo>
                  <a:cubicBezTo>
                    <a:pt x="439" y="2534"/>
                    <a:pt x="439" y="2826"/>
                    <a:pt x="426" y="3118"/>
                  </a:cubicBezTo>
                  <a:lnTo>
                    <a:pt x="426" y="3361"/>
                  </a:lnTo>
                  <a:cubicBezTo>
                    <a:pt x="414" y="3447"/>
                    <a:pt x="414" y="3532"/>
                    <a:pt x="414" y="3629"/>
                  </a:cubicBezTo>
                  <a:lnTo>
                    <a:pt x="414" y="5368"/>
                  </a:lnTo>
                  <a:cubicBezTo>
                    <a:pt x="414" y="5539"/>
                    <a:pt x="426" y="5721"/>
                    <a:pt x="439" y="5891"/>
                  </a:cubicBezTo>
                  <a:cubicBezTo>
                    <a:pt x="450" y="5964"/>
                    <a:pt x="450" y="6050"/>
                    <a:pt x="450" y="6134"/>
                  </a:cubicBezTo>
                  <a:lnTo>
                    <a:pt x="450" y="6147"/>
                  </a:lnTo>
                  <a:lnTo>
                    <a:pt x="463" y="6158"/>
                  </a:lnTo>
                  <a:lnTo>
                    <a:pt x="463" y="6366"/>
                  </a:lnTo>
                  <a:cubicBezTo>
                    <a:pt x="475" y="6512"/>
                    <a:pt x="475" y="6658"/>
                    <a:pt x="487" y="6804"/>
                  </a:cubicBezTo>
                  <a:cubicBezTo>
                    <a:pt x="487" y="7168"/>
                    <a:pt x="499" y="7521"/>
                    <a:pt x="499" y="7849"/>
                  </a:cubicBezTo>
                  <a:cubicBezTo>
                    <a:pt x="499" y="7922"/>
                    <a:pt x="487" y="7995"/>
                    <a:pt x="487" y="8068"/>
                  </a:cubicBezTo>
                  <a:cubicBezTo>
                    <a:pt x="475" y="8104"/>
                    <a:pt x="475" y="8141"/>
                    <a:pt x="475" y="8177"/>
                  </a:cubicBezTo>
                  <a:cubicBezTo>
                    <a:pt x="475" y="8239"/>
                    <a:pt x="463" y="8299"/>
                    <a:pt x="463" y="8360"/>
                  </a:cubicBezTo>
                  <a:lnTo>
                    <a:pt x="463" y="8372"/>
                  </a:lnTo>
                  <a:lnTo>
                    <a:pt x="463" y="8482"/>
                  </a:lnTo>
                  <a:lnTo>
                    <a:pt x="463" y="8518"/>
                  </a:lnTo>
                  <a:cubicBezTo>
                    <a:pt x="450" y="8518"/>
                    <a:pt x="450" y="8530"/>
                    <a:pt x="450" y="8530"/>
                  </a:cubicBezTo>
                  <a:cubicBezTo>
                    <a:pt x="426" y="8530"/>
                    <a:pt x="414" y="8542"/>
                    <a:pt x="402" y="8542"/>
                  </a:cubicBezTo>
                  <a:cubicBezTo>
                    <a:pt x="390" y="8542"/>
                    <a:pt x="366" y="8542"/>
                    <a:pt x="366" y="8506"/>
                  </a:cubicBezTo>
                  <a:lnTo>
                    <a:pt x="366" y="8433"/>
                  </a:lnTo>
                  <a:lnTo>
                    <a:pt x="366" y="7922"/>
                  </a:lnTo>
                  <a:lnTo>
                    <a:pt x="366" y="6742"/>
                  </a:lnTo>
                  <a:cubicBezTo>
                    <a:pt x="353" y="6609"/>
                    <a:pt x="353" y="6463"/>
                    <a:pt x="353" y="6341"/>
                  </a:cubicBezTo>
                  <a:cubicBezTo>
                    <a:pt x="341" y="6268"/>
                    <a:pt x="341" y="6207"/>
                    <a:pt x="341" y="6147"/>
                  </a:cubicBezTo>
                  <a:lnTo>
                    <a:pt x="341" y="6110"/>
                  </a:lnTo>
                  <a:lnTo>
                    <a:pt x="341" y="6013"/>
                  </a:lnTo>
                  <a:cubicBezTo>
                    <a:pt x="353" y="5806"/>
                    <a:pt x="341" y="5599"/>
                    <a:pt x="341" y="5404"/>
                  </a:cubicBezTo>
                  <a:cubicBezTo>
                    <a:pt x="329" y="5247"/>
                    <a:pt x="329" y="5101"/>
                    <a:pt x="329" y="4942"/>
                  </a:cubicBezTo>
                  <a:cubicBezTo>
                    <a:pt x="293" y="4650"/>
                    <a:pt x="304" y="4347"/>
                    <a:pt x="304" y="4055"/>
                  </a:cubicBezTo>
                  <a:lnTo>
                    <a:pt x="304" y="3678"/>
                  </a:lnTo>
                  <a:lnTo>
                    <a:pt x="304" y="2291"/>
                  </a:lnTo>
                  <a:lnTo>
                    <a:pt x="304" y="2024"/>
                  </a:lnTo>
                  <a:cubicBezTo>
                    <a:pt x="304" y="1915"/>
                    <a:pt x="317" y="1793"/>
                    <a:pt x="317" y="1671"/>
                  </a:cubicBezTo>
                  <a:cubicBezTo>
                    <a:pt x="329" y="1623"/>
                    <a:pt x="329" y="1574"/>
                    <a:pt x="329" y="1525"/>
                  </a:cubicBezTo>
                  <a:lnTo>
                    <a:pt x="341" y="1525"/>
                  </a:lnTo>
                  <a:cubicBezTo>
                    <a:pt x="353" y="1525"/>
                    <a:pt x="366" y="1513"/>
                    <a:pt x="366" y="1513"/>
                  </a:cubicBezTo>
                  <a:close/>
                  <a:moveTo>
                    <a:pt x="572" y="1492"/>
                  </a:moveTo>
                  <a:cubicBezTo>
                    <a:pt x="551" y="1492"/>
                    <a:pt x="535" y="1495"/>
                    <a:pt x="523" y="1501"/>
                  </a:cubicBezTo>
                  <a:cubicBezTo>
                    <a:pt x="499" y="1525"/>
                    <a:pt x="499" y="1550"/>
                    <a:pt x="487" y="1598"/>
                  </a:cubicBezTo>
                  <a:lnTo>
                    <a:pt x="487" y="1659"/>
                  </a:lnTo>
                  <a:lnTo>
                    <a:pt x="499" y="2012"/>
                  </a:lnTo>
                  <a:lnTo>
                    <a:pt x="499" y="2753"/>
                  </a:lnTo>
                  <a:lnTo>
                    <a:pt x="499" y="3215"/>
                  </a:lnTo>
                  <a:cubicBezTo>
                    <a:pt x="487" y="3277"/>
                    <a:pt x="487" y="3325"/>
                    <a:pt x="487" y="3386"/>
                  </a:cubicBezTo>
                  <a:cubicBezTo>
                    <a:pt x="487" y="3447"/>
                    <a:pt x="475" y="3507"/>
                    <a:pt x="475" y="3580"/>
                  </a:cubicBezTo>
                  <a:lnTo>
                    <a:pt x="475" y="4650"/>
                  </a:lnTo>
                  <a:lnTo>
                    <a:pt x="475" y="4760"/>
                  </a:lnTo>
                  <a:cubicBezTo>
                    <a:pt x="475" y="4979"/>
                    <a:pt x="475" y="5198"/>
                    <a:pt x="487" y="5417"/>
                  </a:cubicBezTo>
                  <a:cubicBezTo>
                    <a:pt x="487" y="5672"/>
                    <a:pt x="499" y="5940"/>
                    <a:pt x="512" y="6195"/>
                  </a:cubicBezTo>
                  <a:cubicBezTo>
                    <a:pt x="523" y="6280"/>
                    <a:pt x="523" y="6366"/>
                    <a:pt x="536" y="6450"/>
                  </a:cubicBezTo>
                  <a:lnTo>
                    <a:pt x="536" y="6645"/>
                  </a:lnTo>
                  <a:cubicBezTo>
                    <a:pt x="548" y="6755"/>
                    <a:pt x="560" y="6876"/>
                    <a:pt x="560" y="6998"/>
                  </a:cubicBezTo>
                  <a:lnTo>
                    <a:pt x="560" y="7849"/>
                  </a:lnTo>
                  <a:cubicBezTo>
                    <a:pt x="560" y="7898"/>
                    <a:pt x="560" y="7958"/>
                    <a:pt x="548" y="8007"/>
                  </a:cubicBezTo>
                  <a:cubicBezTo>
                    <a:pt x="548" y="8044"/>
                    <a:pt x="548" y="8093"/>
                    <a:pt x="536" y="8141"/>
                  </a:cubicBezTo>
                  <a:lnTo>
                    <a:pt x="536" y="8482"/>
                  </a:lnTo>
                  <a:cubicBezTo>
                    <a:pt x="536" y="8506"/>
                    <a:pt x="548" y="8530"/>
                    <a:pt x="560" y="8542"/>
                  </a:cubicBezTo>
                  <a:cubicBezTo>
                    <a:pt x="572" y="8555"/>
                    <a:pt x="596" y="8555"/>
                    <a:pt x="621" y="8555"/>
                  </a:cubicBezTo>
                  <a:lnTo>
                    <a:pt x="633" y="8555"/>
                  </a:lnTo>
                  <a:cubicBezTo>
                    <a:pt x="669" y="8555"/>
                    <a:pt x="694" y="8518"/>
                    <a:pt x="694" y="8482"/>
                  </a:cubicBezTo>
                  <a:cubicBezTo>
                    <a:pt x="694" y="8445"/>
                    <a:pt x="694" y="8409"/>
                    <a:pt x="682" y="8385"/>
                  </a:cubicBezTo>
                  <a:lnTo>
                    <a:pt x="682" y="8275"/>
                  </a:lnTo>
                  <a:lnTo>
                    <a:pt x="682" y="7861"/>
                  </a:lnTo>
                  <a:cubicBezTo>
                    <a:pt x="682" y="7691"/>
                    <a:pt x="682" y="7509"/>
                    <a:pt x="669" y="7339"/>
                  </a:cubicBezTo>
                  <a:lnTo>
                    <a:pt x="669" y="6742"/>
                  </a:lnTo>
                  <a:cubicBezTo>
                    <a:pt x="658" y="6426"/>
                    <a:pt x="658" y="6098"/>
                    <a:pt x="658" y="5769"/>
                  </a:cubicBezTo>
                  <a:cubicBezTo>
                    <a:pt x="645" y="5234"/>
                    <a:pt x="645" y="4687"/>
                    <a:pt x="645" y="4164"/>
                  </a:cubicBezTo>
                  <a:lnTo>
                    <a:pt x="645" y="4018"/>
                  </a:lnTo>
                  <a:cubicBezTo>
                    <a:pt x="645" y="3653"/>
                    <a:pt x="645" y="3350"/>
                    <a:pt x="658" y="3045"/>
                  </a:cubicBezTo>
                  <a:cubicBezTo>
                    <a:pt x="658" y="2802"/>
                    <a:pt x="669" y="2547"/>
                    <a:pt x="682" y="2304"/>
                  </a:cubicBezTo>
                  <a:cubicBezTo>
                    <a:pt x="682" y="2134"/>
                    <a:pt x="682" y="1963"/>
                    <a:pt x="694" y="1793"/>
                  </a:cubicBezTo>
                  <a:lnTo>
                    <a:pt x="694" y="1780"/>
                  </a:lnTo>
                  <a:cubicBezTo>
                    <a:pt x="694" y="1696"/>
                    <a:pt x="694" y="1598"/>
                    <a:pt x="669" y="1513"/>
                  </a:cubicBezTo>
                  <a:lnTo>
                    <a:pt x="658" y="1501"/>
                  </a:lnTo>
                  <a:cubicBezTo>
                    <a:pt x="621" y="1495"/>
                    <a:pt x="594" y="1492"/>
                    <a:pt x="572" y="1492"/>
                  </a:cubicBezTo>
                  <a:close/>
                  <a:moveTo>
                    <a:pt x="183" y="1501"/>
                  </a:moveTo>
                  <a:cubicBezTo>
                    <a:pt x="110" y="1525"/>
                    <a:pt x="122" y="1586"/>
                    <a:pt x="122" y="1634"/>
                  </a:cubicBezTo>
                  <a:lnTo>
                    <a:pt x="122" y="1659"/>
                  </a:lnTo>
                  <a:cubicBezTo>
                    <a:pt x="122" y="1780"/>
                    <a:pt x="110" y="1902"/>
                    <a:pt x="110" y="2024"/>
                  </a:cubicBezTo>
                  <a:cubicBezTo>
                    <a:pt x="110" y="2134"/>
                    <a:pt x="110" y="2231"/>
                    <a:pt x="98" y="2340"/>
                  </a:cubicBezTo>
                  <a:cubicBezTo>
                    <a:pt x="98" y="2461"/>
                    <a:pt x="85" y="2596"/>
                    <a:pt x="85" y="2717"/>
                  </a:cubicBezTo>
                  <a:cubicBezTo>
                    <a:pt x="74" y="2778"/>
                    <a:pt x="74" y="2839"/>
                    <a:pt x="74" y="2899"/>
                  </a:cubicBezTo>
                  <a:cubicBezTo>
                    <a:pt x="61" y="2936"/>
                    <a:pt x="61" y="2972"/>
                    <a:pt x="61" y="3009"/>
                  </a:cubicBezTo>
                  <a:lnTo>
                    <a:pt x="61" y="3058"/>
                  </a:lnTo>
                  <a:lnTo>
                    <a:pt x="61" y="4031"/>
                  </a:lnTo>
                  <a:cubicBezTo>
                    <a:pt x="61" y="4091"/>
                    <a:pt x="74" y="4140"/>
                    <a:pt x="74" y="4188"/>
                  </a:cubicBezTo>
                  <a:lnTo>
                    <a:pt x="74" y="4201"/>
                  </a:lnTo>
                  <a:cubicBezTo>
                    <a:pt x="74" y="4237"/>
                    <a:pt x="74" y="4286"/>
                    <a:pt x="85" y="4323"/>
                  </a:cubicBezTo>
                  <a:lnTo>
                    <a:pt x="85" y="4566"/>
                  </a:lnTo>
                  <a:cubicBezTo>
                    <a:pt x="98" y="4760"/>
                    <a:pt x="98" y="4955"/>
                    <a:pt x="98" y="5137"/>
                  </a:cubicBezTo>
                  <a:lnTo>
                    <a:pt x="98" y="5526"/>
                  </a:lnTo>
                  <a:lnTo>
                    <a:pt x="98" y="5745"/>
                  </a:lnTo>
                  <a:lnTo>
                    <a:pt x="98" y="6013"/>
                  </a:lnTo>
                  <a:lnTo>
                    <a:pt x="98" y="6366"/>
                  </a:lnTo>
                  <a:cubicBezTo>
                    <a:pt x="98" y="6536"/>
                    <a:pt x="85" y="6718"/>
                    <a:pt x="98" y="6888"/>
                  </a:cubicBezTo>
                  <a:cubicBezTo>
                    <a:pt x="98" y="7144"/>
                    <a:pt x="98" y="7412"/>
                    <a:pt x="110" y="7667"/>
                  </a:cubicBezTo>
                  <a:cubicBezTo>
                    <a:pt x="110" y="7788"/>
                    <a:pt x="110" y="7910"/>
                    <a:pt x="122" y="8031"/>
                  </a:cubicBezTo>
                  <a:lnTo>
                    <a:pt x="122" y="8190"/>
                  </a:lnTo>
                  <a:lnTo>
                    <a:pt x="122" y="8360"/>
                  </a:lnTo>
                  <a:lnTo>
                    <a:pt x="122" y="8469"/>
                  </a:lnTo>
                  <a:cubicBezTo>
                    <a:pt x="134" y="8482"/>
                    <a:pt x="134" y="8506"/>
                    <a:pt x="134" y="8518"/>
                  </a:cubicBezTo>
                  <a:lnTo>
                    <a:pt x="134" y="8530"/>
                  </a:lnTo>
                  <a:lnTo>
                    <a:pt x="147" y="8530"/>
                  </a:lnTo>
                  <a:cubicBezTo>
                    <a:pt x="183" y="8555"/>
                    <a:pt x="220" y="8566"/>
                    <a:pt x="231" y="8566"/>
                  </a:cubicBezTo>
                  <a:cubicBezTo>
                    <a:pt x="244" y="8566"/>
                    <a:pt x="256" y="8555"/>
                    <a:pt x="268" y="8555"/>
                  </a:cubicBezTo>
                  <a:cubicBezTo>
                    <a:pt x="280" y="8542"/>
                    <a:pt x="293" y="8506"/>
                    <a:pt x="293" y="8457"/>
                  </a:cubicBezTo>
                  <a:lnTo>
                    <a:pt x="293" y="8385"/>
                  </a:lnTo>
                  <a:lnTo>
                    <a:pt x="293" y="7922"/>
                  </a:lnTo>
                  <a:lnTo>
                    <a:pt x="293" y="7594"/>
                  </a:lnTo>
                  <a:cubicBezTo>
                    <a:pt x="293" y="7193"/>
                    <a:pt x="293" y="6779"/>
                    <a:pt x="280" y="6377"/>
                  </a:cubicBezTo>
                  <a:lnTo>
                    <a:pt x="280" y="6183"/>
                  </a:lnTo>
                  <a:cubicBezTo>
                    <a:pt x="280" y="6134"/>
                    <a:pt x="280" y="6074"/>
                    <a:pt x="268" y="6013"/>
                  </a:cubicBezTo>
                  <a:lnTo>
                    <a:pt x="268" y="5247"/>
                  </a:lnTo>
                  <a:lnTo>
                    <a:pt x="256" y="4858"/>
                  </a:lnTo>
                  <a:lnTo>
                    <a:pt x="256" y="4796"/>
                  </a:lnTo>
                  <a:lnTo>
                    <a:pt x="256" y="4772"/>
                  </a:lnTo>
                  <a:lnTo>
                    <a:pt x="256" y="4602"/>
                  </a:lnTo>
                  <a:cubicBezTo>
                    <a:pt x="244" y="4480"/>
                    <a:pt x="244" y="4359"/>
                    <a:pt x="244" y="4237"/>
                  </a:cubicBezTo>
                  <a:cubicBezTo>
                    <a:pt x="231" y="3909"/>
                    <a:pt x="231" y="3580"/>
                    <a:pt x="231" y="3264"/>
                  </a:cubicBezTo>
                  <a:cubicBezTo>
                    <a:pt x="231" y="2924"/>
                    <a:pt x="244" y="2571"/>
                    <a:pt x="244" y="2231"/>
                  </a:cubicBezTo>
                  <a:lnTo>
                    <a:pt x="244" y="2036"/>
                  </a:lnTo>
                  <a:lnTo>
                    <a:pt x="244" y="1890"/>
                  </a:lnTo>
                  <a:cubicBezTo>
                    <a:pt x="256" y="1817"/>
                    <a:pt x="256" y="1732"/>
                    <a:pt x="256" y="1659"/>
                  </a:cubicBezTo>
                  <a:lnTo>
                    <a:pt x="256" y="1634"/>
                  </a:lnTo>
                  <a:cubicBezTo>
                    <a:pt x="256" y="1586"/>
                    <a:pt x="256" y="1537"/>
                    <a:pt x="207" y="1501"/>
                  </a:cubicBezTo>
                  <a:close/>
                  <a:moveTo>
                    <a:pt x="356" y="1483"/>
                  </a:moveTo>
                  <a:cubicBezTo>
                    <a:pt x="350" y="1483"/>
                    <a:pt x="345" y="1488"/>
                    <a:pt x="329" y="1488"/>
                  </a:cubicBezTo>
                  <a:lnTo>
                    <a:pt x="293" y="1488"/>
                  </a:lnTo>
                  <a:lnTo>
                    <a:pt x="293" y="1513"/>
                  </a:lnTo>
                  <a:cubicBezTo>
                    <a:pt x="293" y="1561"/>
                    <a:pt x="293" y="1623"/>
                    <a:pt x="280" y="1671"/>
                  </a:cubicBezTo>
                  <a:cubicBezTo>
                    <a:pt x="280" y="1793"/>
                    <a:pt x="280" y="1915"/>
                    <a:pt x="268" y="2024"/>
                  </a:cubicBezTo>
                  <a:lnTo>
                    <a:pt x="268" y="2291"/>
                  </a:lnTo>
                  <a:lnTo>
                    <a:pt x="268" y="3678"/>
                  </a:lnTo>
                  <a:lnTo>
                    <a:pt x="268" y="4055"/>
                  </a:lnTo>
                  <a:cubicBezTo>
                    <a:pt x="268" y="4347"/>
                    <a:pt x="268" y="4650"/>
                    <a:pt x="293" y="4942"/>
                  </a:cubicBezTo>
                  <a:cubicBezTo>
                    <a:pt x="293" y="5101"/>
                    <a:pt x="293" y="5247"/>
                    <a:pt x="304" y="5404"/>
                  </a:cubicBezTo>
                  <a:cubicBezTo>
                    <a:pt x="317" y="5599"/>
                    <a:pt x="317" y="5806"/>
                    <a:pt x="304" y="6013"/>
                  </a:cubicBezTo>
                  <a:lnTo>
                    <a:pt x="304" y="6110"/>
                  </a:lnTo>
                  <a:lnTo>
                    <a:pt x="304" y="6147"/>
                  </a:lnTo>
                  <a:cubicBezTo>
                    <a:pt x="304" y="6207"/>
                    <a:pt x="304" y="6280"/>
                    <a:pt x="317" y="6341"/>
                  </a:cubicBezTo>
                  <a:cubicBezTo>
                    <a:pt x="317" y="6475"/>
                    <a:pt x="329" y="6609"/>
                    <a:pt x="329" y="6742"/>
                  </a:cubicBezTo>
                  <a:lnTo>
                    <a:pt x="329" y="7922"/>
                  </a:lnTo>
                  <a:lnTo>
                    <a:pt x="329" y="8433"/>
                  </a:lnTo>
                  <a:lnTo>
                    <a:pt x="329" y="8506"/>
                  </a:lnTo>
                  <a:cubicBezTo>
                    <a:pt x="329" y="8555"/>
                    <a:pt x="366" y="8579"/>
                    <a:pt x="402" y="8579"/>
                  </a:cubicBezTo>
                  <a:lnTo>
                    <a:pt x="414" y="8579"/>
                  </a:lnTo>
                  <a:cubicBezTo>
                    <a:pt x="426" y="8579"/>
                    <a:pt x="439" y="8566"/>
                    <a:pt x="463" y="8555"/>
                  </a:cubicBezTo>
                  <a:lnTo>
                    <a:pt x="487" y="8555"/>
                  </a:lnTo>
                  <a:lnTo>
                    <a:pt x="499" y="8542"/>
                  </a:lnTo>
                  <a:lnTo>
                    <a:pt x="499" y="8482"/>
                  </a:lnTo>
                  <a:lnTo>
                    <a:pt x="499" y="8372"/>
                  </a:lnTo>
                  <a:lnTo>
                    <a:pt x="499" y="8360"/>
                  </a:lnTo>
                  <a:cubicBezTo>
                    <a:pt x="499" y="8299"/>
                    <a:pt x="499" y="8239"/>
                    <a:pt x="512" y="8177"/>
                  </a:cubicBezTo>
                  <a:cubicBezTo>
                    <a:pt x="512" y="8141"/>
                    <a:pt x="512" y="8104"/>
                    <a:pt x="523" y="8068"/>
                  </a:cubicBezTo>
                  <a:cubicBezTo>
                    <a:pt x="523" y="7995"/>
                    <a:pt x="536" y="7922"/>
                    <a:pt x="536" y="7849"/>
                  </a:cubicBezTo>
                  <a:cubicBezTo>
                    <a:pt x="523" y="7521"/>
                    <a:pt x="523" y="7168"/>
                    <a:pt x="512" y="6804"/>
                  </a:cubicBezTo>
                  <a:cubicBezTo>
                    <a:pt x="512" y="6658"/>
                    <a:pt x="512" y="6512"/>
                    <a:pt x="499" y="6353"/>
                  </a:cubicBezTo>
                  <a:cubicBezTo>
                    <a:pt x="499" y="6293"/>
                    <a:pt x="499" y="6220"/>
                    <a:pt x="487" y="6158"/>
                  </a:cubicBezTo>
                  <a:lnTo>
                    <a:pt x="487" y="6147"/>
                  </a:lnTo>
                  <a:lnTo>
                    <a:pt x="487" y="6122"/>
                  </a:lnTo>
                  <a:cubicBezTo>
                    <a:pt x="487" y="6050"/>
                    <a:pt x="487" y="5964"/>
                    <a:pt x="475" y="5891"/>
                  </a:cubicBezTo>
                  <a:cubicBezTo>
                    <a:pt x="463" y="5721"/>
                    <a:pt x="450" y="5539"/>
                    <a:pt x="450" y="5368"/>
                  </a:cubicBezTo>
                  <a:cubicBezTo>
                    <a:pt x="439" y="4796"/>
                    <a:pt x="450" y="4237"/>
                    <a:pt x="450" y="3629"/>
                  </a:cubicBezTo>
                  <a:cubicBezTo>
                    <a:pt x="450" y="3532"/>
                    <a:pt x="450" y="3447"/>
                    <a:pt x="463" y="3361"/>
                  </a:cubicBezTo>
                  <a:lnTo>
                    <a:pt x="463" y="3118"/>
                  </a:lnTo>
                  <a:cubicBezTo>
                    <a:pt x="475" y="2826"/>
                    <a:pt x="475" y="2534"/>
                    <a:pt x="463" y="2255"/>
                  </a:cubicBezTo>
                  <a:cubicBezTo>
                    <a:pt x="463" y="2085"/>
                    <a:pt x="463" y="1915"/>
                    <a:pt x="450" y="1744"/>
                  </a:cubicBezTo>
                  <a:lnTo>
                    <a:pt x="450" y="1610"/>
                  </a:lnTo>
                  <a:cubicBezTo>
                    <a:pt x="450" y="1586"/>
                    <a:pt x="439" y="1561"/>
                    <a:pt x="439" y="1537"/>
                  </a:cubicBezTo>
                  <a:cubicBezTo>
                    <a:pt x="439" y="1537"/>
                    <a:pt x="439" y="1525"/>
                    <a:pt x="426" y="1513"/>
                  </a:cubicBezTo>
                  <a:lnTo>
                    <a:pt x="426" y="1501"/>
                  </a:lnTo>
                  <a:lnTo>
                    <a:pt x="414" y="1501"/>
                  </a:lnTo>
                  <a:lnTo>
                    <a:pt x="402" y="1488"/>
                  </a:lnTo>
                  <a:lnTo>
                    <a:pt x="366" y="1488"/>
                  </a:lnTo>
                  <a:cubicBezTo>
                    <a:pt x="361" y="1485"/>
                    <a:pt x="359" y="1483"/>
                    <a:pt x="356" y="1483"/>
                  </a:cubicBezTo>
                  <a:close/>
                  <a:moveTo>
                    <a:pt x="621" y="8639"/>
                  </a:moveTo>
                  <a:cubicBezTo>
                    <a:pt x="645" y="8639"/>
                    <a:pt x="669" y="8652"/>
                    <a:pt x="682" y="8664"/>
                  </a:cubicBezTo>
                  <a:lnTo>
                    <a:pt x="682" y="8749"/>
                  </a:lnTo>
                  <a:cubicBezTo>
                    <a:pt x="626" y="8760"/>
                    <a:pt x="570" y="8763"/>
                    <a:pt x="513" y="8763"/>
                  </a:cubicBezTo>
                  <a:cubicBezTo>
                    <a:pt x="436" y="8763"/>
                    <a:pt x="358" y="8756"/>
                    <a:pt x="280" y="8749"/>
                  </a:cubicBezTo>
                  <a:lnTo>
                    <a:pt x="220" y="8749"/>
                  </a:lnTo>
                  <a:cubicBezTo>
                    <a:pt x="195" y="8749"/>
                    <a:pt x="183" y="8737"/>
                    <a:pt x="183" y="8737"/>
                  </a:cubicBezTo>
                  <a:cubicBezTo>
                    <a:pt x="171" y="8725"/>
                    <a:pt x="171" y="8701"/>
                    <a:pt x="171" y="8664"/>
                  </a:cubicBezTo>
                  <a:lnTo>
                    <a:pt x="183" y="8664"/>
                  </a:lnTo>
                  <a:cubicBezTo>
                    <a:pt x="195" y="8652"/>
                    <a:pt x="220" y="8652"/>
                    <a:pt x="231" y="8652"/>
                  </a:cubicBezTo>
                  <a:lnTo>
                    <a:pt x="512" y="8652"/>
                  </a:lnTo>
                  <a:lnTo>
                    <a:pt x="609" y="8639"/>
                  </a:lnTo>
                  <a:close/>
                  <a:moveTo>
                    <a:pt x="609" y="8603"/>
                  </a:moveTo>
                  <a:lnTo>
                    <a:pt x="512" y="8615"/>
                  </a:lnTo>
                  <a:lnTo>
                    <a:pt x="231" y="8615"/>
                  </a:lnTo>
                  <a:cubicBezTo>
                    <a:pt x="207" y="8615"/>
                    <a:pt x="195" y="8615"/>
                    <a:pt x="183" y="8628"/>
                  </a:cubicBezTo>
                  <a:lnTo>
                    <a:pt x="147" y="8628"/>
                  </a:lnTo>
                  <a:lnTo>
                    <a:pt x="147" y="8639"/>
                  </a:lnTo>
                  <a:cubicBezTo>
                    <a:pt x="134" y="8688"/>
                    <a:pt x="134" y="8737"/>
                    <a:pt x="147" y="8761"/>
                  </a:cubicBezTo>
                  <a:cubicBezTo>
                    <a:pt x="171" y="8774"/>
                    <a:pt x="195" y="8785"/>
                    <a:pt x="207" y="8785"/>
                  </a:cubicBezTo>
                  <a:lnTo>
                    <a:pt x="280" y="8785"/>
                  </a:lnTo>
                  <a:cubicBezTo>
                    <a:pt x="353" y="8798"/>
                    <a:pt x="414" y="8798"/>
                    <a:pt x="487" y="8798"/>
                  </a:cubicBezTo>
                  <a:cubicBezTo>
                    <a:pt x="548" y="8798"/>
                    <a:pt x="621" y="8798"/>
                    <a:pt x="694" y="8774"/>
                  </a:cubicBezTo>
                  <a:lnTo>
                    <a:pt x="706" y="8774"/>
                  </a:lnTo>
                  <a:lnTo>
                    <a:pt x="706" y="8761"/>
                  </a:lnTo>
                  <a:cubicBezTo>
                    <a:pt x="718" y="8701"/>
                    <a:pt x="718" y="8664"/>
                    <a:pt x="706" y="8639"/>
                  </a:cubicBezTo>
                  <a:cubicBezTo>
                    <a:pt x="682" y="8615"/>
                    <a:pt x="645" y="8615"/>
                    <a:pt x="621" y="8603"/>
                  </a:cubicBezTo>
                  <a:close/>
                  <a:moveTo>
                    <a:pt x="596" y="8858"/>
                  </a:moveTo>
                  <a:cubicBezTo>
                    <a:pt x="645" y="8858"/>
                    <a:pt x="658" y="8871"/>
                    <a:pt x="658" y="8907"/>
                  </a:cubicBezTo>
                  <a:cubicBezTo>
                    <a:pt x="669" y="8980"/>
                    <a:pt x="669" y="9041"/>
                    <a:pt x="669" y="9102"/>
                  </a:cubicBezTo>
                  <a:cubicBezTo>
                    <a:pt x="669" y="9163"/>
                    <a:pt x="645" y="9199"/>
                    <a:pt x="585" y="9223"/>
                  </a:cubicBezTo>
                  <a:cubicBezTo>
                    <a:pt x="536" y="9236"/>
                    <a:pt x="487" y="9236"/>
                    <a:pt x="439" y="9236"/>
                  </a:cubicBezTo>
                  <a:cubicBezTo>
                    <a:pt x="377" y="9236"/>
                    <a:pt x="293" y="9236"/>
                    <a:pt x="195" y="9199"/>
                  </a:cubicBezTo>
                  <a:cubicBezTo>
                    <a:pt x="171" y="9090"/>
                    <a:pt x="183" y="8980"/>
                    <a:pt x="195" y="8883"/>
                  </a:cubicBezTo>
                  <a:cubicBezTo>
                    <a:pt x="195" y="8871"/>
                    <a:pt x="207" y="8871"/>
                    <a:pt x="207" y="8871"/>
                  </a:cubicBezTo>
                  <a:cubicBezTo>
                    <a:pt x="220" y="8871"/>
                    <a:pt x="220" y="8858"/>
                    <a:pt x="231" y="8858"/>
                  </a:cubicBezTo>
                  <a:close/>
                  <a:moveTo>
                    <a:pt x="609" y="8822"/>
                  </a:moveTo>
                  <a:cubicBezTo>
                    <a:pt x="475" y="8822"/>
                    <a:pt x="366" y="8822"/>
                    <a:pt x="231" y="8834"/>
                  </a:cubicBezTo>
                  <a:lnTo>
                    <a:pt x="195" y="8834"/>
                  </a:lnTo>
                  <a:cubicBezTo>
                    <a:pt x="183" y="8847"/>
                    <a:pt x="183" y="8847"/>
                    <a:pt x="171" y="8847"/>
                  </a:cubicBezTo>
                  <a:lnTo>
                    <a:pt x="158" y="8847"/>
                  </a:lnTo>
                  <a:lnTo>
                    <a:pt x="158" y="8858"/>
                  </a:lnTo>
                  <a:cubicBezTo>
                    <a:pt x="147" y="8980"/>
                    <a:pt x="134" y="9102"/>
                    <a:pt x="171" y="9223"/>
                  </a:cubicBezTo>
                  <a:lnTo>
                    <a:pt x="171" y="9236"/>
                  </a:lnTo>
                  <a:cubicBezTo>
                    <a:pt x="268" y="9272"/>
                    <a:pt x="341" y="9272"/>
                    <a:pt x="414" y="9272"/>
                  </a:cubicBezTo>
                  <a:lnTo>
                    <a:pt x="439" y="9272"/>
                  </a:lnTo>
                  <a:cubicBezTo>
                    <a:pt x="487" y="9272"/>
                    <a:pt x="536" y="9260"/>
                    <a:pt x="585" y="9247"/>
                  </a:cubicBezTo>
                  <a:cubicBezTo>
                    <a:pt x="658" y="9236"/>
                    <a:pt x="706" y="9175"/>
                    <a:pt x="706" y="9102"/>
                  </a:cubicBezTo>
                  <a:cubicBezTo>
                    <a:pt x="706" y="9041"/>
                    <a:pt x="706" y="8968"/>
                    <a:pt x="694" y="8907"/>
                  </a:cubicBezTo>
                  <a:cubicBezTo>
                    <a:pt x="694" y="8847"/>
                    <a:pt x="658" y="8822"/>
                    <a:pt x="609" y="8822"/>
                  </a:cubicBezTo>
                  <a:close/>
                  <a:moveTo>
                    <a:pt x="426" y="29"/>
                  </a:moveTo>
                  <a:cubicBezTo>
                    <a:pt x="450" y="29"/>
                    <a:pt x="475" y="42"/>
                    <a:pt x="487" y="78"/>
                  </a:cubicBezTo>
                  <a:cubicBezTo>
                    <a:pt x="523" y="126"/>
                    <a:pt x="548" y="175"/>
                    <a:pt x="560" y="236"/>
                  </a:cubicBezTo>
                  <a:cubicBezTo>
                    <a:pt x="572" y="358"/>
                    <a:pt x="596" y="491"/>
                    <a:pt x="621" y="601"/>
                  </a:cubicBezTo>
                  <a:cubicBezTo>
                    <a:pt x="645" y="783"/>
                    <a:pt x="669" y="966"/>
                    <a:pt x="694" y="1136"/>
                  </a:cubicBezTo>
                  <a:cubicBezTo>
                    <a:pt x="718" y="1367"/>
                    <a:pt x="731" y="1598"/>
                    <a:pt x="731" y="1866"/>
                  </a:cubicBezTo>
                  <a:cubicBezTo>
                    <a:pt x="718" y="1999"/>
                    <a:pt x="718" y="2134"/>
                    <a:pt x="718" y="2279"/>
                  </a:cubicBezTo>
                  <a:cubicBezTo>
                    <a:pt x="706" y="2474"/>
                    <a:pt x="706" y="2680"/>
                    <a:pt x="694" y="2875"/>
                  </a:cubicBezTo>
                  <a:lnTo>
                    <a:pt x="694" y="3228"/>
                  </a:lnTo>
                  <a:lnTo>
                    <a:pt x="694" y="3739"/>
                  </a:lnTo>
                  <a:cubicBezTo>
                    <a:pt x="669" y="4225"/>
                    <a:pt x="669" y="4699"/>
                    <a:pt x="669" y="5174"/>
                  </a:cubicBezTo>
                  <a:cubicBezTo>
                    <a:pt x="682" y="5307"/>
                    <a:pt x="682" y="5453"/>
                    <a:pt x="682" y="5599"/>
                  </a:cubicBezTo>
                  <a:cubicBezTo>
                    <a:pt x="682" y="5733"/>
                    <a:pt x="682" y="5879"/>
                    <a:pt x="694" y="6013"/>
                  </a:cubicBezTo>
                  <a:cubicBezTo>
                    <a:pt x="694" y="6122"/>
                    <a:pt x="694" y="6244"/>
                    <a:pt x="706" y="6366"/>
                  </a:cubicBezTo>
                  <a:lnTo>
                    <a:pt x="706" y="7217"/>
                  </a:lnTo>
                  <a:lnTo>
                    <a:pt x="706" y="7885"/>
                  </a:lnTo>
                  <a:cubicBezTo>
                    <a:pt x="706" y="8020"/>
                    <a:pt x="718" y="8153"/>
                    <a:pt x="718" y="8275"/>
                  </a:cubicBezTo>
                  <a:cubicBezTo>
                    <a:pt x="718" y="8323"/>
                    <a:pt x="718" y="8360"/>
                    <a:pt x="731" y="8409"/>
                  </a:cubicBezTo>
                  <a:lnTo>
                    <a:pt x="731" y="8433"/>
                  </a:lnTo>
                  <a:lnTo>
                    <a:pt x="731" y="8530"/>
                  </a:lnTo>
                  <a:cubicBezTo>
                    <a:pt x="767" y="8639"/>
                    <a:pt x="767" y="8725"/>
                    <a:pt x="742" y="8822"/>
                  </a:cubicBezTo>
                  <a:cubicBezTo>
                    <a:pt x="731" y="8858"/>
                    <a:pt x="731" y="8895"/>
                    <a:pt x="742" y="8931"/>
                  </a:cubicBezTo>
                  <a:lnTo>
                    <a:pt x="742" y="8980"/>
                  </a:lnTo>
                  <a:lnTo>
                    <a:pt x="742" y="9029"/>
                  </a:lnTo>
                  <a:cubicBezTo>
                    <a:pt x="755" y="9053"/>
                    <a:pt x="755" y="9090"/>
                    <a:pt x="755" y="9114"/>
                  </a:cubicBezTo>
                  <a:cubicBezTo>
                    <a:pt x="742" y="9223"/>
                    <a:pt x="682" y="9284"/>
                    <a:pt x="572" y="9309"/>
                  </a:cubicBezTo>
                  <a:cubicBezTo>
                    <a:pt x="518" y="9314"/>
                    <a:pt x="461" y="9318"/>
                    <a:pt x="403" y="9318"/>
                  </a:cubicBezTo>
                  <a:cubicBezTo>
                    <a:pt x="320" y="9318"/>
                    <a:pt x="233" y="9308"/>
                    <a:pt x="147" y="9272"/>
                  </a:cubicBezTo>
                  <a:cubicBezTo>
                    <a:pt x="85" y="9175"/>
                    <a:pt x="85" y="9077"/>
                    <a:pt x="98" y="8980"/>
                  </a:cubicBezTo>
                  <a:lnTo>
                    <a:pt x="98" y="8956"/>
                  </a:lnTo>
                  <a:cubicBezTo>
                    <a:pt x="98" y="8883"/>
                    <a:pt x="110" y="8822"/>
                    <a:pt x="85" y="8749"/>
                  </a:cubicBezTo>
                  <a:cubicBezTo>
                    <a:pt x="74" y="8725"/>
                    <a:pt x="74" y="8688"/>
                    <a:pt x="74" y="8664"/>
                  </a:cubicBezTo>
                  <a:cubicBezTo>
                    <a:pt x="98" y="8506"/>
                    <a:pt x="98" y="8360"/>
                    <a:pt x="85" y="8226"/>
                  </a:cubicBezTo>
                  <a:lnTo>
                    <a:pt x="85" y="8056"/>
                  </a:lnTo>
                  <a:cubicBezTo>
                    <a:pt x="85" y="7898"/>
                    <a:pt x="74" y="7739"/>
                    <a:pt x="74" y="7582"/>
                  </a:cubicBezTo>
                  <a:cubicBezTo>
                    <a:pt x="61" y="7302"/>
                    <a:pt x="61" y="7010"/>
                    <a:pt x="61" y="6718"/>
                  </a:cubicBezTo>
                  <a:cubicBezTo>
                    <a:pt x="74" y="6147"/>
                    <a:pt x="61" y="5575"/>
                    <a:pt x="49" y="5088"/>
                  </a:cubicBezTo>
                  <a:cubicBezTo>
                    <a:pt x="49" y="5015"/>
                    <a:pt x="49" y="4931"/>
                    <a:pt x="61" y="4858"/>
                  </a:cubicBezTo>
                  <a:lnTo>
                    <a:pt x="61" y="4650"/>
                  </a:lnTo>
                  <a:cubicBezTo>
                    <a:pt x="61" y="4577"/>
                    <a:pt x="61" y="4505"/>
                    <a:pt x="49" y="4432"/>
                  </a:cubicBezTo>
                  <a:lnTo>
                    <a:pt x="49" y="4323"/>
                  </a:lnTo>
                  <a:lnTo>
                    <a:pt x="49" y="4250"/>
                  </a:lnTo>
                  <a:cubicBezTo>
                    <a:pt x="37" y="4188"/>
                    <a:pt x="37" y="4115"/>
                    <a:pt x="37" y="4042"/>
                  </a:cubicBezTo>
                  <a:lnTo>
                    <a:pt x="37" y="3799"/>
                  </a:lnTo>
                  <a:cubicBezTo>
                    <a:pt x="37" y="3507"/>
                    <a:pt x="37" y="3215"/>
                    <a:pt x="49" y="2924"/>
                  </a:cubicBezTo>
                  <a:cubicBezTo>
                    <a:pt x="49" y="2753"/>
                    <a:pt x="49" y="2583"/>
                    <a:pt x="61" y="2413"/>
                  </a:cubicBezTo>
                  <a:cubicBezTo>
                    <a:pt x="61" y="2291"/>
                    <a:pt x="74" y="2170"/>
                    <a:pt x="74" y="2048"/>
                  </a:cubicBezTo>
                  <a:cubicBezTo>
                    <a:pt x="74" y="1926"/>
                    <a:pt x="74" y="1793"/>
                    <a:pt x="85" y="1671"/>
                  </a:cubicBezTo>
                  <a:lnTo>
                    <a:pt x="85" y="1488"/>
                  </a:lnTo>
                  <a:lnTo>
                    <a:pt x="85" y="1428"/>
                  </a:lnTo>
                  <a:lnTo>
                    <a:pt x="195" y="880"/>
                  </a:lnTo>
                  <a:lnTo>
                    <a:pt x="268" y="553"/>
                  </a:lnTo>
                  <a:cubicBezTo>
                    <a:pt x="293" y="467"/>
                    <a:pt x="304" y="370"/>
                    <a:pt x="329" y="285"/>
                  </a:cubicBezTo>
                  <a:cubicBezTo>
                    <a:pt x="341" y="261"/>
                    <a:pt x="341" y="224"/>
                    <a:pt x="341" y="199"/>
                  </a:cubicBezTo>
                  <a:cubicBezTo>
                    <a:pt x="353" y="163"/>
                    <a:pt x="353" y="139"/>
                    <a:pt x="366" y="102"/>
                  </a:cubicBezTo>
                  <a:cubicBezTo>
                    <a:pt x="377" y="53"/>
                    <a:pt x="390" y="42"/>
                    <a:pt x="426" y="29"/>
                  </a:cubicBezTo>
                  <a:close/>
                  <a:moveTo>
                    <a:pt x="440" y="1"/>
                  </a:moveTo>
                  <a:cubicBezTo>
                    <a:pt x="431" y="1"/>
                    <a:pt x="423" y="2"/>
                    <a:pt x="414" y="5"/>
                  </a:cubicBezTo>
                  <a:cubicBezTo>
                    <a:pt x="353" y="5"/>
                    <a:pt x="341" y="66"/>
                    <a:pt x="329" y="90"/>
                  </a:cubicBezTo>
                  <a:cubicBezTo>
                    <a:pt x="329" y="126"/>
                    <a:pt x="317" y="163"/>
                    <a:pt x="317" y="188"/>
                  </a:cubicBezTo>
                  <a:cubicBezTo>
                    <a:pt x="304" y="224"/>
                    <a:pt x="304" y="248"/>
                    <a:pt x="293" y="272"/>
                  </a:cubicBezTo>
                  <a:cubicBezTo>
                    <a:pt x="280" y="370"/>
                    <a:pt x="256" y="455"/>
                    <a:pt x="231" y="540"/>
                  </a:cubicBezTo>
                  <a:cubicBezTo>
                    <a:pt x="207" y="650"/>
                    <a:pt x="195" y="759"/>
                    <a:pt x="171" y="869"/>
                  </a:cubicBezTo>
                  <a:cubicBezTo>
                    <a:pt x="122" y="1051"/>
                    <a:pt x="85" y="1245"/>
                    <a:pt x="49" y="1428"/>
                  </a:cubicBezTo>
                  <a:lnTo>
                    <a:pt x="49" y="1488"/>
                  </a:lnTo>
                  <a:lnTo>
                    <a:pt x="49" y="1671"/>
                  </a:lnTo>
                  <a:cubicBezTo>
                    <a:pt x="49" y="1793"/>
                    <a:pt x="49" y="1926"/>
                    <a:pt x="37" y="2048"/>
                  </a:cubicBezTo>
                  <a:cubicBezTo>
                    <a:pt x="37" y="2170"/>
                    <a:pt x="37" y="2291"/>
                    <a:pt x="25" y="2413"/>
                  </a:cubicBezTo>
                  <a:cubicBezTo>
                    <a:pt x="25" y="2583"/>
                    <a:pt x="13" y="2753"/>
                    <a:pt x="13" y="2912"/>
                  </a:cubicBezTo>
                  <a:cubicBezTo>
                    <a:pt x="1" y="3215"/>
                    <a:pt x="1" y="3507"/>
                    <a:pt x="1" y="3799"/>
                  </a:cubicBezTo>
                  <a:lnTo>
                    <a:pt x="1" y="4042"/>
                  </a:lnTo>
                  <a:cubicBezTo>
                    <a:pt x="1" y="4115"/>
                    <a:pt x="13" y="4188"/>
                    <a:pt x="13" y="4250"/>
                  </a:cubicBezTo>
                  <a:lnTo>
                    <a:pt x="13" y="4323"/>
                  </a:lnTo>
                  <a:lnTo>
                    <a:pt x="13" y="4432"/>
                  </a:lnTo>
                  <a:cubicBezTo>
                    <a:pt x="25" y="4505"/>
                    <a:pt x="25" y="4577"/>
                    <a:pt x="25" y="4663"/>
                  </a:cubicBezTo>
                  <a:lnTo>
                    <a:pt x="25" y="4845"/>
                  </a:lnTo>
                  <a:cubicBezTo>
                    <a:pt x="13" y="4931"/>
                    <a:pt x="13" y="5015"/>
                    <a:pt x="13" y="5088"/>
                  </a:cubicBezTo>
                  <a:cubicBezTo>
                    <a:pt x="25" y="5575"/>
                    <a:pt x="37" y="6147"/>
                    <a:pt x="25" y="6718"/>
                  </a:cubicBezTo>
                  <a:cubicBezTo>
                    <a:pt x="25" y="7010"/>
                    <a:pt x="25" y="7302"/>
                    <a:pt x="37" y="7582"/>
                  </a:cubicBezTo>
                  <a:cubicBezTo>
                    <a:pt x="37" y="7739"/>
                    <a:pt x="49" y="7910"/>
                    <a:pt x="49" y="8068"/>
                  </a:cubicBezTo>
                  <a:lnTo>
                    <a:pt x="49" y="8226"/>
                  </a:lnTo>
                  <a:cubicBezTo>
                    <a:pt x="61" y="8360"/>
                    <a:pt x="61" y="8506"/>
                    <a:pt x="37" y="8652"/>
                  </a:cubicBezTo>
                  <a:cubicBezTo>
                    <a:pt x="37" y="8676"/>
                    <a:pt x="37" y="8725"/>
                    <a:pt x="49" y="8761"/>
                  </a:cubicBezTo>
                  <a:cubicBezTo>
                    <a:pt x="74" y="8822"/>
                    <a:pt x="74" y="8883"/>
                    <a:pt x="61" y="8956"/>
                  </a:cubicBezTo>
                  <a:lnTo>
                    <a:pt x="61" y="8980"/>
                  </a:lnTo>
                  <a:cubicBezTo>
                    <a:pt x="49" y="9077"/>
                    <a:pt x="49" y="9187"/>
                    <a:pt x="122" y="9296"/>
                  </a:cubicBezTo>
                  <a:lnTo>
                    <a:pt x="122" y="9309"/>
                  </a:lnTo>
                  <a:cubicBezTo>
                    <a:pt x="207" y="9345"/>
                    <a:pt x="304" y="9357"/>
                    <a:pt x="390" y="9357"/>
                  </a:cubicBezTo>
                  <a:cubicBezTo>
                    <a:pt x="450" y="9357"/>
                    <a:pt x="512" y="9345"/>
                    <a:pt x="585" y="9333"/>
                  </a:cubicBezTo>
                  <a:cubicBezTo>
                    <a:pt x="706" y="9320"/>
                    <a:pt x="779" y="9247"/>
                    <a:pt x="779" y="9114"/>
                  </a:cubicBezTo>
                  <a:cubicBezTo>
                    <a:pt x="791" y="9090"/>
                    <a:pt x="779" y="9053"/>
                    <a:pt x="779" y="9017"/>
                  </a:cubicBezTo>
                  <a:lnTo>
                    <a:pt x="779" y="8980"/>
                  </a:lnTo>
                  <a:lnTo>
                    <a:pt x="779" y="8931"/>
                  </a:lnTo>
                  <a:cubicBezTo>
                    <a:pt x="767" y="8895"/>
                    <a:pt x="767" y="8858"/>
                    <a:pt x="779" y="8834"/>
                  </a:cubicBezTo>
                  <a:cubicBezTo>
                    <a:pt x="804" y="8737"/>
                    <a:pt x="804" y="8639"/>
                    <a:pt x="767" y="8518"/>
                  </a:cubicBezTo>
                  <a:lnTo>
                    <a:pt x="767" y="8433"/>
                  </a:lnTo>
                  <a:lnTo>
                    <a:pt x="767" y="8409"/>
                  </a:lnTo>
                  <a:cubicBezTo>
                    <a:pt x="755" y="8360"/>
                    <a:pt x="755" y="8323"/>
                    <a:pt x="755" y="8275"/>
                  </a:cubicBezTo>
                  <a:cubicBezTo>
                    <a:pt x="755" y="8153"/>
                    <a:pt x="742" y="8020"/>
                    <a:pt x="742" y="7885"/>
                  </a:cubicBezTo>
                  <a:lnTo>
                    <a:pt x="742" y="7217"/>
                  </a:lnTo>
                  <a:cubicBezTo>
                    <a:pt x="742" y="6937"/>
                    <a:pt x="742" y="6645"/>
                    <a:pt x="731" y="6366"/>
                  </a:cubicBezTo>
                  <a:lnTo>
                    <a:pt x="731" y="6013"/>
                  </a:lnTo>
                  <a:cubicBezTo>
                    <a:pt x="718" y="5879"/>
                    <a:pt x="718" y="5733"/>
                    <a:pt x="718" y="5599"/>
                  </a:cubicBezTo>
                  <a:cubicBezTo>
                    <a:pt x="718" y="5453"/>
                    <a:pt x="706" y="5307"/>
                    <a:pt x="706" y="5174"/>
                  </a:cubicBezTo>
                  <a:cubicBezTo>
                    <a:pt x="706" y="4699"/>
                    <a:pt x="706" y="4225"/>
                    <a:pt x="718" y="3751"/>
                  </a:cubicBezTo>
                  <a:cubicBezTo>
                    <a:pt x="731" y="3569"/>
                    <a:pt x="731" y="3398"/>
                    <a:pt x="731" y="3228"/>
                  </a:cubicBezTo>
                  <a:lnTo>
                    <a:pt x="731" y="2875"/>
                  </a:lnTo>
                  <a:cubicBezTo>
                    <a:pt x="742" y="2680"/>
                    <a:pt x="742" y="2474"/>
                    <a:pt x="755" y="2279"/>
                  </a:cubicBezTo>
                  <a:cubicBezTo>
                    <a:pt x="755" y="2134"/>
                    <a:pt x="755" y="1999"/>
                    <a:pt x="767" y="1866"/>
                  </a:cubicBezTo>
                  <a:cubicBezTo>
                    <a:pt x="767" y="1598"/>
                    <a:pt x="755" y="1367"/>
                    <a:pt x="731" y="1136"/>
                  </a:cubicBezTo>
                  <a:cubicBezTo>
                    <a:pt x="706" y="953"/>
                    <a:pt x="682" y="771"/>
                    <a:pt x="645" y="601"/>
                  </a:cubicBezTo>
                  <a:cubicBezTo>
                    <a:pt x="633" y="480"/>
                    <a:pt x="609" y="358"/>
                    <a:pt x="596" y="236"/>
                  </a:cubicBezTo>
                  <a:cubicBezTo>
                    <a:pt x="585" y="163"/>
                    <a:pt x="560" y="115"/>
                    <a:pt x="523" y="53"/>
                  </a:cubicBezTo>
                  <a:cubicBezTo>
                    <a:pt x="496" y="16"/>
                    <a:pt x="468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722396" y="2990587"/>
              <a:ext cx="51533" cy="462668"/>
            </a:xfrm>
            <a:custGeom>
              <a:avLst/>
              <a:gdLst/>
              <a:ahLst/>
              <a:cxnLst/>
              <a:rect l="l" t="t" r="r" b="b"/>
              <a:pathLst>
                <a:path w="1047" h="9400" extrusionOk="0">
                  <a:moveTo>
                    <a:pt x="404" y="284"/>
                  </a:moveTo>
                  <a:cubicBezTo>
                    <a:pt x="424" y="284"/>
                    <a:pt x="444" y="297"/>
                    <a:pt x="451" y="319"/>
                  </a:cubicBezTo>
                  <a:cubicBezTo>
                    <a:pt x="476" y="416"/>
                    <a:pt x="512" y="513"/>
                    <a:pt x="536" y="611"/>
                  </a:cubicBezTo>
                  <a:cubicBezTo>
                    <a:pt x="560" y="744"/>
                    <a:pt x="573" y="878"/>
                    <a:pt x="597" y="1011"/>
                  </a:cubicBezTo>
                  <a:lnTo>
                    <a:pt x="597" y="1109"/>
                  </a:lnTo>
                  <a:cubicBezTo>
                    <a:pt x="494" y="1127"/>
                    <a:pt x="391" y="1154"/>
                    <a:pt x="288" y="1154"/>
                  </a:cubicBezTo>
                  <a:cubicBezTo>
                    <a:pt x="257" y="1154"/>
                    <a:pt x="226" y="1151"/>
                    <a:pt x="195" y="1146"/>
                  </a:cubicBezTo>
                  <a:cubicBezTo>
                    <a:pt x="184" y="1121"/>
                    <a:pt x="171" y="1097"/>
                    <a:pt x="171" y="1073"/>
                  </a:cubicBezTo>
                  <a:cubicBezTo>
                    <a:pt x="208" y="854"/>
                    <a:pt x="244" y="622"/>
                    <a:pt x="305" y="416"/>
                  </a:cubicBezTo>
                  <a:cubicBezTo>
                    <a:pt x="317" y="379"/>
                    <a:pt x="341" y="343"/>
                    <a:pt x="366" y="306"/>
                  </a:cubicBezTo>
                  <a:cubicBezTo>
                    <a:pt x="376" y="291"/>
                    <a:pt x="390" y="284"/>
                    <a:pt x="404" y="284"/>
                  </a:cubicBezTo>
                  <a:close/>
                  <a:moveTo>
                    <a:pt x="500" y="1194"/>
                  </a:moveTo>
                  <a:cubicBezTo>
                    <a:pt x="536" y="1194"/>
                    <a:pt x="573" y="1194"/>
                    <a:pt x="609" y="1206"/>
                  </a:cubicBezTo>
                  <a:cubicBezTo>
                    <a:pt x="646" y="1219"/>
                    <a:pt x="682" y="1230"/>
                    <a:pt x="682" y="1267"/>
                  </a:cubicBezTo>
                  <a:cubicBezTo>
                    <a:pt x="682" y="1303"/>
                    <a:pt x="657" y="1328"/>
                    <a:pt x="609" y="1328"/>
                  </a:cubicBezTo>
                  <a:cubicBezTo>
                    <a:pt x="500" y="1340"/>
                    <a:pt x="403" y="1352"/>
                    <a:pt x="293" y="1365"/>
                  </a:cubicBezTo>
                  <a:lnTo>
                    <a:pt x="293" y="1352"/>
                  </a:lnTo>
                  <a:cubicBezTo>
                    <a:pt x="260" y="1352"/>
                    <a:pt x="228" y="1358"/>
                    <a:pt x="195" y="1358"/>
                  </a:cubicBezTo>
                  <a:cubicBezTo>
                    <a:pt x="179" y="1358"/>
                    <a:pt x="163" y="1356"/>
                    <a:pt x="147" y="1352"/>
                  </a:cubicBezTo>
                  <a:cubicBezTo>
                    <a:pt x="135" y="1352"/>
                    <a:pt x="111" y="1328"/>
                    <a:pt x="111" y="1303"/>
                  </a:cubicBezTo>
                  <a:cubicBezTo>
                    <a:pt x="111" y="1292"/>
                    <a:pt x="122" y="1267"/>
                    <a:pt x="135" y="1243"/>
                  </a:cubicBezTo>
                  <a:cubicBezTo>
                    <a:pt x="147" y="1230"/>
                    <a:pt x="159" y="1230"/>
                    <a:pt x="171" y="1230"/>
                  </a:cubicBezTo>
                  <a:lnTo>
                    <a:pt x="500" y="1194"/>
                  </a:lnTo>
                  <a:close/>
                  <a:moveTo>
                    <a:pt x="633" y="1413"/>
                  </a:moveTo>
                  <a:cubicBezTo>
                    <a:pt x="706" y="1413"/>
                    <a:pt x="730" y="1438"/>
                    <a:pt x="743" y="1511"/>
                  </a:cubicBezTo>
                  <a:cubicBezTo>
                    <a:pt x="755" y="1632"/>
                    <a:pt x="767" y="1741"/>
                    <a:pt x="767" y="1863"/>
                  </a:cubicBezTo>
                  <a:cubicBezTo>
                    <a:pt x="779" y="2070"/>
                    <a:pt x="792" y="2289"/>
                    <a:pt x="803" y="2495"/>
                  </a:cubicBezTo>
                  <a:cubicBezTo>
                    <a:pt x="828" y="2933"/>
                    <a:pt x="840" y="3383"/>
                    <a:pt x="828" y="3821"/>
                  </a:cubicBezTo>
                  <a:lnTo>
                    <a:pt x="828" y="4636"/>
                  </a:lnTo>
                  <a:lnTo>
                    <a:pt x="828" y="4721"/>
                  </a:lnTo>
                  <a:cubicBezTo>
                    <a:pt x="828" y="4757"/>
                    <a:pt x="803" y="4794"/>
                    <a:pt x="767" y="4806"/>
                  </a:cubicBezTo>
                  <a:cubicBezTo>
                    <a:pt x="719" y="4818"/>
                    <a:pt x="657" y="4830"/>
                    <a:pt x="609" y="4843"/>
                  </a:cubicBezTo>
                  <a:cubicBezTo>
                    <a:pt x="524" y="4843"/>
                    <a:pt x="439" y="4843"/>
                    <a:pt x="354" y="4830"/>
                  </a:cubicBezTo>
                  <a:cubicBezTo>
                    <a:pt x="281" y="4830"/>
                    <a:pt x="195" y="4806"/>
                    <a:pt x="111" y="4794"/>
                  </a:cubicBezTo>
                  <a:cubicBezTo>
                    <a:pt x="98" y="4770"/>
                    <a:pt x="86" y="4733"/>
                    <a:pt x="86" y="4708"/>
                  </a:cubicBezTo>
                  <a:cubicBezTo>
                    <a:pt x="74" y="4527"/>
                    <a:pt x="62" y="4344"/>
                    <a:pt x="74" y="4149"/>
                  </a:cubicBezTo>
                  <a:cubicBezTo>
                    <a:pt x="86" y="4052"/>
                    <a:pt x="74" y="3954"/>
                    <a:pt x="74" y="3846"/>
                  </a:cubicBezTo>
                  <a:cubicBezTo>
                    <a:pt x="74" y="3687"/>
                    <a:pt x="86" y="3529"/>
                    <a:pt x="74" y="3359"/>
                  </a:cubicBezTo>
                  <a:cubicBezTo>
                    <a:pt x="74" y="3030"/>
                    <a:pt x="86" y="2690"/>
                    <a:pt x="86" y="2362"/>
                  </a:cubicBezTo>
                  <a:lnTo>
                    <a:pt x="86" y="1595"/>
                  </a:lnTo>
                  <a:cubicBezTo>
                    <a:pt x="86" y="1559"/>
                    <a:pt x="86" y="1522"/>
                    <a:pt x="98" y="1474"/>
                  </a:cubicBezTo>
                  <a:cubicBezTo>
                    <a:pt x="184" y="1438"/>
                    <a:pt x="268" y="1425"/>
                    <a:pt x="354" y="1425"/>
                  </a:cubicBezTo>
                  <a:cubicBezTo>
                    <a:pt x="439" y="1425"/>
                    <a:pt x="536" y="1413"/>
                    <a:pt x="633" y="1413"/>
                  </a:cubicBezTo>
                  <a:close/>
                  <a:moveTo>
                    <a:pt x="195" y="4879"/>
                  </a:moveTo>
                  <a:cubicBezTo>
                    <a:pt x="244" y="4891"/>
                    <a:pt x="293" y="4903"/>
                    <a:pt x="341" y="4903"/>
                  </a:cubicBezTo>
                  <a:cubicBezTo>
                    <a:pt x="393" y="4912"/>
                    <a:pt x="447" y="4916"/>
                    <a:pt x="501" y="4916"/>
                  </a:cubicBezTo>
                  <a:cubicBezTo>
                    <a:pt x="586" y="4916"/>
                    <a:pt x="673" y="4906"/>
                    <a:pt x="755" y="4891"/>
                  </a:cubicBezTo>
                  <a:lnTo>
                    <a:pt x="803" y="4891"/>
                  </a:lnTo>
                  <a:cubicBezTo>
                    <a:pt x="865" y="5062"/>
                    <a:pt x="803" y="5098"/>
                    <a:pt x="670" y="5098"/>
                  </a:cubicBezTo>
                  <a:cubicBezTo>
                    <a:pt x="581" y="5098"/>
                    <a:pt x="492" y="5103"/>
                    <a:pt x="402" y="5103"/>
                  </a:cubicBezTo>
                  <a:cubicBezTo>
                    <a:pt x="358" y="5103"/>
                    <a:pt x="313" y="5102"/>
                    <a:pt x="268" y="5098"/>
                  </a:cubicBezTo>
                  <a:cubicBezTo>
                    <a:pt x="184" y="5098"/>
                    <a:pt x="184" y="5098"/>
                    <a:pt x="98" y="5037"/>
                  </a:cubicBezTo>
                  <a:cubicBezTo>
                    <a:pt x="98" y="5013"/>
                    <a:pt x="86" y="4976"/>
                    <a:pt x="86" y="4952"/>
                  </a:cubicBezTo>
                  <a:cubicBezTo>
                    <a:pt x="86" y="4927"/>
                    <a:pt x="98" y="4916"/>
                    <a:pt x="98" y="4891"/>
                  </a:cubicBezTo>
                  <a:cubicBezTo>
                    <a:pt x="135" y="4879"/>
                    <a:pt x="171" y="4879"/>
                    <a:pt x="195" y="4879"/>
                  </a:cubicBezTo>
                  <a:close/>
                  <a:moveTo>
                    <a:pt x="184" y="5159"/>
                  </a:moveTo>
                  <a:cubicBezTo>
                    <a:pt x="277" y="5179"/>
                    <a:pt x="371" y="5188"/>
                    <a:pt x="462" y="5188"/>
                  </a:cubicBezTo>
                  <a:cubicBezTo>
                    <a:pt x="537" y="5188"/>
                    <a:pt x="611" y="5182"/>
                    <a:pt x="682" y="5171"/>
                  </a:cubicBezTo>
                  <a:lnTo>
                    <a:pt x="779" y="5171"/>
                  </a:lnTo>
                  <a:cubicBezTo>
                    <a:pt x="803" y="5171"/>
                    <a:pt x="816" y="5171"/>
                    <a:pt x="828" y="5208"/>
                  </a:cubicBezTo>
                  <a:cubicBezTo>
                    <a:pt x="840" y="5232"/>
                    <a:pt x="828" y="5281"/>
                    <a:pt x="803" y="5292"/>
                  </a:cubicBezTo>
                  <a:lnTo>
                    <a:pt x="694" y="5329"/>
                  </a:lnTo>
                  <a:cubicBezTo>
                    <a:pt x="649" y="5332"/>
                    <a:pt x="603" y="5334"/>
                    <a:pt x="556" y="5334"/>
                  </a:cubicBezTo>
                  <a:cubicBezTo>
                    <a:pt x="428" y="5334"/>
                    <a:pt x="296" y="5323"/>
                    <a:pt x="171" y="5305"/>
                  </a:cubicBezTo>
                  <a:cubicBezTo>
                    <a:pt x="147" y="5292"/>
                    <a:pt x="122" y="5281"/>
                    <a:pt x="111" y="5256"/>
                  </a:cubicBezTo>
                  <a:cubicBezTo>
                    <a:pt x="86" y="5232"/>
                    <a:pt x="86" y="5195"/>
                    <a:pt x="122" y="5159"/>
                  </a:cubicBezTo>
                  <a:close/>
                  <a:moveTo>
                    <a:pt x="111" y="5378"/>
                  </a:moveTo>
                  <a:cubicBezTo>
                    <a:pt x="244" y="5390"/>
                    <a:pt x="354" y="5402"/>
                    <a:pt x="476" y="5414"/>
                  </a:cubicBezTo>
                  <a:cubicBezTo>
                    <a:pt x="560" y="5414"/>
                    <a:pt x="646" y="5402"/>
                    <a:pt x="719" y="5402"/>
                  </a:cubicBezTo>
                  <a:cubicBezTo>
                    <a:pt x="755" y="5402"/>
                    <a:pt x="792" y="5390"/>
                    <a:pt x="828" y="5390"/>
                  </a:cubicBezTo>
                  <a:cubicBezTo>
                    <a:pt x="828" y="5427"/>
                    <a:pt x="840" y="5463"/>
                    <a:pt x="840" y="5487"/>
                  </a:cubicBezTo>
                  <a:cubicBezTo>
                    <a:pt x="852" y="5754"/>
                    <a:pt x="865" y="6010"/>
                    <a:pt x="889" y="6278"/>
                  </a:cubicBezTo>
                  <a:cubicBezTo>
                    <a:pt x="901" y="6594"/>
                    <a:pt x="925" y="6922"/>
                    <a:pt x="949" y="7238"/>
                  </a:cubicBezTo>
                  <a:lnTo>
                    <a:pt x="949" y="7603"/>
                  </a:lnTo>
                  <a:cubicBezTo>
                    <a:pt x="949" y="7943"/>
                    <a:pt x="949" y="8284"/>
                    <a:pt x="962" y="8624"/>
                  </a:cubicBezTo>
                  <a:cubicBezTo>
                    <a:pt x="962" y="8734"/>
                    <a:pt x="913" y="8795"/>
                    <a:pt x="828" y="8843"/>
                  </a:cubicBezTo>
                  <a:cubicBezTo>
                    <a:pt x="761" y="8877"/>
                    <a:pt x="693" y="8893"/>
                    <a:pt x="626" y="8893"/>
                  </a:cubicBezTo>
                  <a:cubicBezTo>
                    <a:pt x="547" y="8893"/>
                    <a:pt x="469" y="8871"/>
                    <a:pt x="390" y="8832"/>
                  </a:cubicBezTo>
                  <a:cubicBezTo>
                    <a:pt x="341" y="8807"/>
                    <a:pt x="317" y="8770"/>
                    <a:pt x="293" y="8722"/>
                  </a:cubicBezTo>
                  <a:lnTo>
                    <a:pt x="293" y="8686"/>
                  </a:lnTo>
                  <a:cubicBezTo>
                    <a:pt x="281" y="8613"/>
                    <a:pt x="281" y="8527"/>
                    <a:pt x="257" y="8467"/>
                  </a:cubicBezTo>
                  <a:cubicBezTo>
                    <a:pt x="232" y="8394"/>
                    <a:pt x="244" y="8321"/>
                    <a:pt x="232" y="8248"/>
                  </a:cubicBezTo>
                  <a:cubicBezTo>
                    <a:pt x="220" y="7992"/>
                    <a:pt x="195" y="7737"/>
                    <a:pt x="184" y="7481"/>
                  </a:cubicBezTo>
                  <a:lnTo>
                    <a:pt x="147" y="6862"/>
                  </a:lnTo>
                  <a:cubicBezTo>
                    <a:pt x="135" y="6667"/>
                    <a:pt x="122" y="6472"/>
                    <a:pt x="122" y="6289"/>
                  </a:cubicBezTo>
                  <a:cubicBezTo>
                    <a:pt x="111" y="5998"/>
                    <a:pt x="98" y="5706"/>
                    <a:pt x="98" y="5414"/>
                  </a:cubicBezTo>
                  <a:cubicBezTo>
                    <a:pt x="98" y="5414"/>
                    <a:pt x="98" y="5402"/>
                    <a:pt x="111" y="5378"/>
                  </a:cubicBezTo>
                  <a:close/>
                  <a:moveTo>
                    <a:pt x="865" y="8916"/>
                  </a:moveTo>
                  <a:cubicBezTo>
                    <a:pt x="876" y="8941"/>
                    <a:pt x="889" y="8965"/>
                    <a:pt x="889" y="8978"/>
                  </a:cubicBezTo>
                  <a:cubicBezTo>
                    <a:pt x="876" y="9038"/>
                    <a:pt x="876" y="9099"/>
                    <a:pt x="865" y="9172"/>
                  </a:cubicBezTo>
                  <a:cubicBezTo>
                    <a:pt x="852" y="9257"/>
                    <a:pt x="828" y="9294"/>
                    <a:pt x="730" y="9306"/>
                  </a:cubicBezTo>
                  <a:cubicBezTo>
                    <a:pt x="694" y="9318"/>
                    <a:pt x="657" y="9318"/>
                    <a:pt x="621" y="9318"/>
                  </a:cubicBezTo>
                  <a:cubicBezTo>
                    <a:pt x="500" y="9294"/>
                    <a:pt x="476" y="9294"/>
                    <a:pt x="451" y="9160"/>
                  </a:cubicBezTo>
                  <a:cubicBezTo>
                    <a:pt x="439" y="9099"/>
                    <a:pt x="414" y="9026"/>
                    <a:pt x="427" y="8941"/>
                  </a:cubicBezTo>
                  <a:lnTo>
                    <a:pt x="427" y="8941"/>
                  </a:lnTo>
                  <a:cubicBezTo>
                    <a:pt x="496" y="8957"/>
                    <a:pt x="560" y="8966"/>
                    <a:pt x="623" y="8966"/>
                  </a:cubicBezTo>
                  <a:cubicBezTo>
                    <a:pt x="704" y="8966"/>
                    <a:pt x="783" y="8951"/>
                    <a:pt x="865" y="8916"/>
                  </a:cubicBezTo>
                  <a:close/>
                  <a:moveTo>
                    <a:pt x="385" y="0"/>
                  </a:moveTo>
                  <a:cubicBezTo>
                    <a:pt x="378" y="0"/>
                    <a:pt x="372" y="1"/>
                    <a:pt x="366" y="2"/>
                  </a:cubicBezTo>
                  <a:cubicBezTo>
                    <a:pt x="330" y="2"/>
                    <a:pt x="305" y="38"/>
                    <a:pt x="305" y="100"/>
                  </a:cubicBezTo>
                  <a:cubicBezTo>
                    <a:pt x="317" y="184"/>
                    <a:pt x="293" y="270"/>
                    <a:pt x="257" y="355"/>
                  </a:cubicBezTo>
                  <a:cubicBezTo>
                    <a:pt x="244" y="379"/>
                    <a:pt x="232" y="416"/>
                    <a:pt x="220" y="452"/>
                  </a:cubicBezTo>
                  <a:cubicBezTo>
                    <a:pt x="195" y="598"/>
                    <a:pt x="171" y="744"/>
                    <a:pt x="135" y="902"/>
                  </a:cubicBezTo>
                  <a:cubicBezTo>
                    <a:pt x="111" y="1011"/>
                    <a:pt x="111" y="1133"/>
                    <a:pt x="49" y="1230"/>
                  </a:cubicBezTo>
                  <a:cubicBezTo>
                    <a:pt x="38" y="1255"/>
                    <a:pt x="38" y="1267"/>
                    <a:pt x="25" y="1292"/>
                  </a:cubicBezTo>
                  <a:lnTo>
                    <a:pt x="25" y="1511"/>
                  </a:lnTo>
                  <a:cubicBezTo>
                    <a:pt x="25" y="2033"/>
                    <a:pt x="38" y="2544"/>
                    <a:pt x="1" y="3067"/>
                  </a:cubicBezTo>
                  <a:lnTo>
                    <a:pt x="1" y="3213"/>
                  </a:lnTo>
                  <a:cubicBezTo>
                    <a:pt x="13" y="3359"/>
                    <a:pt x="25" y="3505"/>
                    <a:pt x="1" y="3651"/>
                  </a:cubicBezTo>
                  <a:lnTo>
                    <a:pt x="1" y="3954"/>
                  </a:lnTo>
                  <a:cubicBezTo>
                    <a:pt x="25" y="4113"/>
                    <a:pt x="13" y="4283"/>
                    <a:pt x="13" y="4441"/>
                  </a:cubicBezTo>
                  <a:lnTo>
                    <a:pt x="13" y="4551"/>
                  </a:lnTo>
                  <a:cubicBezTo>
                    <a:pt x="25" y="5025"/>
                    <a:pt x="38" y="5499"/>
                    <a:pt x="49" y="5986"/>
                  </a:cubicBezTo>
                  <a:cubicBezTo>
                    <a:pt x="49" y="6144"/>
                    <a:pt x="49" y="6314"/>
                    <a:pt x="62" y="6472"/>
                  </a:cubicBezTo>
                  <a:cubicBezTo>
                    <a:pt x="74" y="6752"/>
                    <a:pt x="98" y="7043"/>
                    <a:pt x="111" y="7324"/>
                  </a:cubicBezTo>
                  <a:lnTo>
                    <a:pt x="111" y="7408"/>
                  </a:lnTo>
                  <a:cubicBezTo>
                    <a:pt x="135" y="7652"/>
                    <a:pt x="147" y="7907"/>
                    <a:pt x="159" y="8151"/>
                  </a:cubicBezTo>
                  <a:cubicBezTo>
                    <a:pt x="171" y="8297"/>
                    <a:pt x="184" y="8443"/>
                    <a:pt x="195" y="8600"/>
                  </a:cubicBezTo>
                  <a:cubicBezTo>
                    <a:pt x="208" y="8686"/>
                    <a:pt x="220" y="8783"/>
                    <a:pt x="293" y="8856"/>
                  </a:cubicBezTo>
                  <a:cubicBezTo>
                    <a:pt x="330" y="8892"/>
                    <a:pt x="341" y="8953"/>
                    <a:pt x="354" y="9002"/>
                  </a:cubicBezTo>
                  <a:cubicBezTo>
                    <a:pt x="354" y="9075"/>
                    <a:pt x="366" y="9148"/>
                    <a:pt x="378" y="9208"/>
                  </a:cubicBezTo>
                  <a:cubicBezTo>
                    <a:pt x="390" y="9270"/>
                    <a:pt x="403" y="9318"/>
                    <a:pt x="463" y="9354"/>
                  </a:cubicBezTo>
                  <a:cubicBezTo>
                    <a:pt x="529" y="9373"/>
                    <a:pt x="602" y="9399"/>
                    <a:pt x="670" y="9399"/>
                  </a:cubicBezTo>
                  <a:cubicBezTo>
                    <a:pt x="691" y="9399"/>
                    <a:pt x="711" y="9397"/>
                    <a:pt x="730" y="9391"/>
                  </a:cubicBezTo>
                  <a:cubicBezTo>
                    <a:pt x="889" y="9354"/>
                    <a:pt x="938" y="9306"/>
                    <a:pt x="949" y="9160"/>
                  </a:cubicBezTo>
                  <a:cubicBezTo>
                    <a:pt x="962" y="9099"/>
                    <a:pt x="962" y="9038"/>
                    <a:pt x="962" y="8978"/>
                  </a:cubicBezTo>
                  <a:cubicBezTo>
                    <a:pt x="962" y="8916"/>
                    <a:pt x="962" y="8856"/>
                    <a:pt x="998" y="8807"/>
                  </a:cubicBezTo>
                  <a:cubicBezTo>
                    <a:pt x="1035" y="8770"/>
                    <a:pt x="1047" y="8722"/>
                    <a:pt x="1047" y="8673"/>
                  </a:cubicBezTo>
                  <a:cubicBezTo>
                    <a:pt x="1047" y="8552"/>
                    <a:pt x="1035" y="8430"/>
                    <a:pt x="1022" y="8308"/>
                  </a:cubicBezTo>
                  <a:cubicBezTo>
                    <a:pt x="1022" y="8235"/>
                    <a:pt x="1011" y="8162"/>
                    <a:pt x="1011" y="8102"/>
                  </a:cubicBezTo>
                  <a:cubicBezTo>
                    <a:pt x="1011" y="7834"/>
                    <a:pt x="1011" y="7567"/>
                    <a:pt x="998" y="7299"/>
                  </a:cubicBezTo>
                  <a:cubicBezTo>
                    <a:pt x="986" y="6922"/>
                    <a:pt x="962" y="6545"/>
                    <a:pt x="938" y="6168"/>
                  </a:cubicBezTo>
                  <a:cubicBezTo>
                    <a:pt x="925" y="5876"/>
                    <a:pt x="925" y="5572"/>
                    <a:pt x="901" y="5281"/>
                  </a:cubicBezTo>
                  <a:cubicBezTo>
                    <a:pt x="889" y="4916"/>
                    <a:pt x="901" y="4563"/>
                    <a:pt x="901" y="4198"/>
                  </a:cubicBezTo>
                  <a:cubicBezTo>
                    <a:pt x="901" y="3943"/>
                    <a:pt x="889" y="3675"/>
                    <a:pt x="901" y="3408"/>
                  </a:cubicBezTo>
                  <a:cubicBezTo>
                    <a:pt x="913" y="3103"/>
                    <a:pt x="876" y="2800"/>
                    <a:pt x="865" y="2495"/>
                  </a:cubicBezTo>
                  <a:lnTo>
                    <a:pt x="865" y="2471"/>
                  </a:lnTo>
                  <a:cubicBezTo>
                    <a:pt x="852" y="2240"/>
                    <a:pt x="828" y="2009"/>
                    <a:pt x="816" y="1778"/>
                  </a:cubicBezTo>
                  <a:cubicBezTo>
                    <a:pt x="816" y="1608"/>
                    <a:pt x="828" y="1449"/>
                    <a:pt x="767" y="1292"/>
                  </a:cubicBezTo>
                  <a:cubicBezTo>
                    <a:pt x="755" y="1243"/>
                    <a:pt x="743" y="1182"/>
                    <a:pt x="719" y="1146"/>
                  </a:cubicBezTo>
                  <a:cubicBezTo>
                    <a:pt x="694" y="1109"/>
                    <a:pt x="682" y="1060"/>
                    <a:pt x="682" y="1011"/>
                  </a:cubicBezTo>
                  <a:cubicBezTo>
                    <a:pt x="657" y="878"/>
                    <a:pt x="633" y="744"/>
                    <a:pt x="609" y="622"/>
                  </a:cubicBezTo>
                  <a:cubicBezTo>
                    <a:pt x="584" y="525"/>
                    <a:pt x="560" y="428"/>
                    <a:pt x="536" y="343"/>
                  </a:cubicBezTo>
                  <a:cubicBezTo>
                    <a:pt x="512" y="257"/>
                    <a:pt x="463" y="184"/>
                    <a:pt x="463" y="87"/>
                  </a:cubicBezTo>
                  <a:cubicBezTo>
                    <a:pt x="463" y="35"/>
                    <a:pt x="42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4721215" y="2989504"/>
              <a:ext cx="53354" cy="464538"/>
            </a:xfrm>
            <a:custGeom>
              <a:avLst/>
              <a:gdLst/>
              <a:ahLst/>
              <a:cxnLst/>
              <a:rect l="l" t="t" r="r" b="b"/>
              <a:pathLst>
                <a:path w="1084" h="9438" extrusionOk="0">
                  <a:moveTo>
                    <a:pt x="424" y="323"/>
                  </a:moveTo>
                  <a:cubicBezTo>
                    <a:pt x="425" y="323"/>
                    <a:pt x="427" y="325"/>
                    <a:pt x="427" y="328"/>
                  </a:cubicBezTo>
                  <a:cubicBezTo>
                    <a:pt x="438" y="328"/>
                    <a:pt x="451" y="328"/>
                    <a:pt x="451" y="341"/>
                  </a:cubicBezTo>
                  <a:lnTo>
                    <a:pt x="475" y="389"/>
                  </a:lnTo>
                  <a:cubicBezTo>
                    <a:pt x="500" y="474"/>
                    <a:pt x="524" y="560"/>
                    <a:pt x="536" y="633"/>
                  </a:cubicBezTo>
                  <a:cubicBezTo>
                    <a:pt x="560" y="742"/>
                    <a:pt x="572" y="851"/>
                    <a:pt x="584" y="949"/>
                  </a:cubicBezTo>
                  <a:lnTo>
                    <a:pt x="597" y="1033"/>
                  </a:lnTo>
                  <a:cubicBezTo>
                    <a:pt x="608" y="1058"/>
                    <a:pt x="608" y="1070"/>
                    <a:pt x="608" y="1095"/>
                  </a:cubicBezTo>
                  <a:cubicBezTo>
                    <a:pt x="597" y="1095"/>
                    <a:pt x="597" y="1106"/>
                    <a:pt x="597" y="1119"/>
                  </a:cubicBezTo>
                  <a:cubicBezTo>
                    <a:pt x="572" y="1119"/>
                    <a:pt x="548" y="1131"/>
                    <a:pt x="524" y="1131"/>
                  </a:cubicBezTo>
                  <a:cubicBezTo>
                    <a:pt x="453" y="1148"/>
                    <a:pt x="382" y="1160"/>
                    <a:pt x="311" y="1160"/>
                  </a:cubicBezTo>
                  <a:cubicBezTo>
                    <a:pt x="284" y="1160"/>
                    <a:pt x="258" y="1158"/>
                    <a:pt x="232" y="1155"/>
                  </a:cubicBezTo>
                  <a:lnTo>
                    <a:pt x="232" y="1131"/>
                  </a:lnTo>
                  <a:cubicBezTo>
                    <a:pt x="219" y="1119"/>
                    <a:pt x="219" y="1106"/>
                    <a:pt x="219" y="1095"/>
                  </a:cubicBezTo>
                  <a:lnTo>
                    <a:pt x="232" y="1009"/>
                  </a:lnTo>
                  <a:cubicBezTo>
                    <a:pt x="256" y="827"/>
                    <a:pt x="292" y="633"/>
                    <a:pt x="341" y="438"/>
                  </a:cubicBezTo>
                  <a:cubicBezTo>
                    <a:pt x="354" y="401"/>
                    <a:pt x="390" y="365"/>
                    <a:pt x="402" y="341"/>
                  </a:cubicBezTo>
                  <a:cubicBezTo>
                    <a:pt x="411" y="332"/>
                    <a:pt x="419" y="323"/>
                    <a:pt x="424" y="323"/>
                  </a:cubicBezTo>
                  <a:close/>
                  <a:moveTo>
                    <a:pt x="419" y="287"/>
                  </a:moveTo>
                  <a:cubicBezTo>
                    <a:pt x="402" y="287"/>
                    <a:pt x="386" y="299"/>
                    <a:pt x="378" y="316"/>
                  </a:cubicBezTo>
                  <a:lnTo>
                    <a:pt x="305" y="425"/>
                  </a:lnTo>
                  <a:cubicBezTo>
                    <a:pt x="256" y="620"/>
                    <a:pt x="219" y="814"/>
                    <a:pt x="195" y="1009"/>
                  </a:cubicBezTo>
                  <a:lnTo>
                    <a:pt x="183" y="1082"/>
                  </a:lnTo>
                  <a:cubicBezTo>
                    <a:pt x="183" y="1106"/>
                    <a:pt x="183" y="1131"/>
                    <a:pt x="195" y="1143"/>
                  </a:cubicBezTo>
                  <a:lnTo>
                    <a:pt x="195" y="1168"/>
                  </a:lnTo>
                  <a:lnTo>
                    <a:pt x="208" y="1179"/>
                  </a:lnTo>
                  <a:lnTo>
                    <a:pt x="219" y="1179"/>
                  </a:lnTo>
                  <a:cubicBezTo>
                    <a:pt x="244" y="1192"/>
                    <a:pt x="281" y="1192"/>
                    <a:pt x="317" y="1192"/>
                  </a:cubicBezTo>
                  <a:cubicBezTo>
                    <a:pt x="390" y="1192"/>
                    <a:pt x="451" y="1179"/>
                    <a:pt x="524" y="1168"/>
                  </a:cubicBezTo>
                  <a:cubicBezTo>
                    <a:pt x="560" y="1168"/>
                    <a:pt x="584" y="1155"/>
                    <a:pt x="621" y="1155"/>
                  </a:cubicBezTo>
                  <a:lnTo>
                    <a:pt x="633" y="1143"/>
                  </a:lnTo>
                  <a:lnTo>
                    <a:pt x="633" y="1131"/>
                  </a:lnTo>
                  <a:lnTo>
                    <a:pt x="633" y="1095"/>
                  </a:lnTo>
                  <a:cubicBezTo>
                    <a:pt x="633" y="1070"/>
                    <a:pt x="645" y="1046"/>
                    <a:pt x="633" y="1033"/>
                  </a:cubicBezTo>
                  <a:lnTo>
                    <a:pt x="621" y="949"/>
                  </a:lnTo>
                  <a:cubicBezTo>
                    <a:pt x="608" y="839"/>
                    <a:pt x="597" y="730"/>
                    <a:pt x="572" y="633"/>
                  </a:cubicBezTo>
                  <a:cubicBezTo>
                    <a:pt x="560" y="547"/>
                    <a:pt x="524" y="462"/>
                    <a:pt x="500" y="389"/>
                  </a:cubicBezTo>
                  <a:lnTo>
                    <a:pt x="487" y="341"/>
                  </a:lnTo>
                  <a:cubicBezTo>
                    <a:pt x="475" y="304"/>
                    <a:pt x="463" y="292"/>
                    <a:pt x="438" y="292"/>
                  </a:cubicBezTo>
                  <a:cubicBezTo>
                    <a:pt x="432" y="289"/>
                    <a:pt x="425" y="287"/>
                    <a:pt x="419" y="287"/>
                  </a:cubicBezTo>
                  <a:close/>
                  <a:moveTo>
                    <a:pt x="524" y="1228"/>
                  </a:moveTo>
                  <a:cubicBezTo>
                    <a:pt x="560" y="1228"/>
                    <a:pt x="597" y="1228"/>
                    <a:pt x="633" y="1241"/>
                  </a:cubicBezTo>
                  <a:cubicBezTo>
                    <a:pt x="681" y="1252"/>
                    <a:pt x="681" y="1289"/>
                    <a:pt x="681" y="1301"/>
                  </a:cubicBezTo>
                  <a:cubicBezTo>
                    <a:pt x="681" y="1325"/>
                    <a:pt x="645" y="1338"/>
                    <a:pt x="633" y="1338"/>
                  </a:cubicBezTo>
                  <a:cubicBezTo>
                    <a:pt x="560" y="1338"/>
                    <a:pt x="475" y="1350"/>
                    <a:pt x="402" y="1362"/>
                  </a:cubicBezTo>
                  <a:lnTo>
                    <a:pt x="171" y="1362"/>
                  </a:lnTo>
                  <a:cubicBezTo>
                    <a:pt x="171" y="1362"/>
                    <a:pt x="146" y="1338"/>
                    <a:pt x="146" y="1325"/>
                  </a:cubicBezTo>
                  <a:cubicBezTo>
                    <a:pt x="146" y="1314"/>
                    <a:pt x="171" y="1289"/>
                    <a:pt x="171" y="1277"/>
                  </a:cubicBezTo>
                  <a:cubicBezTo>
                    <a:pt x="171" y="1277"/>
                    <a:pt x="183" y="1265"/>
                    <a:pt x="195" y="1265"/>
                  </a:cubicBezTo>
                  <a:lnTo>
                    <a:pt x="232" y="1265"/>
                  </a:lnTo>
                  <a:lnTo>
                    <a:pt x="524" y="1228"/>
                  </a:lnTo>
                  <a:close/>
                  <a:moveTo>
                    <a:pt x="524" y="1192"/>
                  </a:moveTo>
                  <a:lnTo>
                    <a:pt x="232" y="1228"/>
                  </a:lnTo>
                  <a:lnTo>
                    <a:pt x="195" y="1228"/>
                  </a:lnTo>
                  <a:cubicBezTo>
                    <a:pt x="183" y="1228"/>
                    <a:pt x="159" y="1241"/>
                    <a:pt x="146" y="1252"/>
                  </a:cubicBezTo>
                  <a:cubicBezTo>
                    <a:pt x="122" y="1277"/>
                    <a:pt x="110" y="1301"/>
                    <a:pt x="110" y="1325"/>
                  </a:cubicBezTo>
                  <a:cubicBezTo>
                    <a:pt x="122" y="1350"/>
                    <a:pt x="146" y="1387"/>
                    <a:pt x="171" y="1398"/>
                  </a:cubicBezTo>
                  <a:lnTo>
                    <a:pt x="414" y="1398"/>
                  </a:lnTo>
                  <a:cubicBezTo>
                    <a:pt x="487" y="1387"/>
                    <a:pt x="560" y="1374"/>
                    <a:pt x="633" y="1374"/>
                  </a:cubicBezTo>
                  <a:cubicBezTo>
                    <a:pt x="694" y="1362"/>
                    <a:pt x="718" y="1325"/>
                    <a:pt x="718" y="1289"/>
                  </a:cubicBezTo>
                  <a:cubicBezTo>
                    <a:pt x="718" y="1252"/>
                    <a:pt x="694" y="1216"/>
                    <a:pt x="645" y="1204"/>
                  </a:cubicBezTo>
                  <a:cubicBezTo>
                    <a:pt x="597" y="1204"/>
                    <a:pt x="560" y="1192"/>
                    <a:pt x="524" y="1192"/>
                  </a:cubicBezTo>
                  <a:close/>
                  <a:moveTo>
                    <a:pt x="657" y="1460"/>
                  </a:moveTo>
                  <a:cubicBezTo>
                    <a:pt x="718" y="1460"/>
                    <a:pt x="743" y="1471"/>
                    <a:pt x="743" y="1533"/>
                  </a:cubicBezTo>
                  <a:cubicBezTo>
                    <a:pt x="754" y="1630"/>
                    <a:pt x="767" y="1751"/>
                    <a:pt x="779" y="1885"/>
                  </a:cubicBezTo>
                  <a:cubicBezTo>
                    <a:pt x="779" y="1995"/>
                    <a:pt x="791" y="2116"/>
                    <a:pt x="791" y="2225"/>
                  </a:cubicBezTo>
                  <a:cubicBezTo>
                    <a:pt x="791" y="2323"/>
                    <a:pt x="803" y="2420"/>
                    <a:pt x="803" y="2517"/>
                  </a:cubicBezTo>
                  <a:cubicBezTo>
                    <a:pt x="840" y="3052"/>
                    <a:pt x="840" y="3466"/>
                    <a:pt x="840" y="3843"/>
                  </a:cubicBezTo>
                  <a:lnTo>
                    <a:pt x="840" y="4390"/>
                  </a:lnTo>
                  <a:lnTo>
                    <a:pt x="840" y="4658"/>
                  </a:lnTo>
                  <a:lnTo>
                    <a:pt x="840" y="4743"/>
                  </a:lnTo>
                  <a:cubicBezTo>
                    <a:pt x="827" y="4779"/>
                    <a:pt x="816" y="4803"/>
                    <a:pt x="791" y="4803"/>
                  </a:cubicBezTo>
                  <a:cubicBezTo>
                    <a:pt x="730" y="4828"/>
                    <a:pt x="681" y="4840"/>
                    <a:pt x="621" y="4840"/>
                  </a:cubicBezTo>
                  <a:cubicBezTo>
                    <a:pt x="597" y="4844"/>
                    <a:pt x="571" y="4846"/>
                    <a:pt x="544" y="4846"/>
                  </a:cubicBezTo>
                  <a:cubicBezTo>
                    <a:pt x="491" y="4846"/>
                    <a:pt x="434" y="4840"/>
                    <a:pt x="378" y="4840"/>
                  </a:cubicBezTo>
                  <a:cubicBezTo>
                    <a:pt x="329" y="4840"/>
                    <a:pt x="268" y="4828"/>
                    <a:pt x="219" y="4816"/>
                  </a:cubicBezTo>
                  <a:cubicBezTo>
                    <a:pt x="195" y="4816"/>
                    <a:pt x="171" y="4803"/>
                    <a:pt x="146" y="4803"/>
                  </a:cubicBezTo>
                  <a:cubicBezTo>
                    <a:pt x="146" y="4792"/>
                    <a:pt x="146" y="4792"/>
                    <a:pt x="135" y="4779"/>
                  </a:cubicBezTo>
                  <a:cubicBezTo>
                    <a:pt x="135" y="4767"/>
                    <a:pt x="122" y="4743"/>
                    <a:pt x="122" y="4730"/>
                  </a:cubicBezTo>
                  <a:lnTo>
                    <a:pt x="122" y="4609"/>
                  </a:lnTo>
                  <a:cubicBezTo>
                    <a:pt x="110" y="4476"/>
                    <a:pt x="110" y="4317"/>
                    <a:pt x="122" y="4184"/>
                  </a:cubicBezTo>
                  <a:lnTo>
                    <a:pt x="122" y="3989"/>
                  </a:lnTo>
                  <a:cubicBezTo>
                    <a:pt x="110" y="3952"/>
                    <a:pt x="110" y="3916"/>
                    <a:pt x="110" y="3868"/>
                  </a:cubicBezTo>
                  <a:lnTo>
                    <a:pt x="110" y="3673"/>
                  </a:lnTo>
                  <a:cubicBezTo>
                    <a:pt x="122" y="3576"/>
                    <a:pt x="122" y="3478"/>
                    <a:pt x="122" y="3381"/>
                  </a:cubicBezTo>
                  <a:cubicBezTo>
                    <a:pt x="110" y="3162"/>
                    <a:pt x="122" y="2955"/>
                    <a:pt x="122" y="2736"/>
                  </a:cubicBezTo>
                  <a:cubicBezTo>
                    <a:pt x="122" y="2627"/>
                    <a:pt x="135" y="2505"/>
                    <a:pt x="135" y="2384"/>
                  </a:cubicBezTo>
                  <a:lnTo>
                    <a:pt x="135" y="1885"/>
                  </a:lnTo>
                  <a:lnTo>
                    <a:pt x="135" y="1617"/>
                  </a:lnTo>
                  <a:lnTo>
                    <a:pt x="135" y="1533"/>
                  </a:lnTo>
                  <a:lnTo>
                    <a:pt x="135" y="1508"/>
                  </a:lnTo>
                  <a:cubicBezTo>
                    <a:pt x="219" y="1471"/>
                    <a:pt x="292" y="1471"/>
                    <a:pt x="378" y="1471"/>
                  </a:cubicBezTo>
                  <a:cubicBezTo>
                    <a:pt x="402" y="1460"/>
                    <a:pt x="438" y="1460"/>
                    <a:pt x="463" y="1460"/>
                  </a:cubicBezTo>
                  <a:close/>
                  <a:moveTo>
                    <a:pt x="463" y="1423"/>
                  </a:moveTo>
                  <a:cubicBezTo>
                    <a:pt x="438" y="1423"/>
                    <a:pt x="402" y="1435"/>
                    <a:pt x="378" y="1435"/>
                  </a:cubicBezTo>
                  <a:cubicBezTo>
                    <a:pt x="281" y="1435"/>
                    <a:pt x="195" y="1447"/>
                    <a:pt x="110" y="1471"/>
                  </a:cubicBezTo>
                  <a:lnTo>
                    <a:pt x="98" y="1484"/>
                  </a:lnTo>
                  <a:lnTo>
                    <a:pt x="98" y="1496"/>
                  </a:lnTo>
                  <a:lnTo>
                    <a:pt x="98" y="1533"/>
                  </a:lnTo>
                  <a:lnTo>
                    <a:pt x="98" y="1617"/>
                  </a:lnTo>
                  <a:lnTo>
                    <a:pt x="98" y="1885"/>
                  </a:lnTo>
                  <a:lnTo>
                    <a:pt x="98" y="2384"/>
                  </a:lnTo>
                  <a:cubicBezTo>
                    <a:pt x="98" y="2505"/>
                    <a:pt x="86" y="2627"/>
                    <a:pt x="86" y="2736"/>
                  </a:cubicBezTo>
                  <a:cubicBezTo>
                    <a:pt x="86" y="2943"/>
                    <a:pt x="73" y="3162"/>
                    <a:pt x="86" y="3381"/>
                  </a:cubicBezTo>
                  <a:lnTo>
                    <a:pt x="86" y="3673"/>
                  </a:lnTo>
                  <a:cubicBezTo>
                    <a:pt x="73" y="3733"/>
                    <a:pt x="73" y="3806"/>
                    <a:pt x="73" y="3868"/>
                  </a:cubicBezTo>
                  <a:cubicBezTo>
                    <a:pt x="73" y="3916"/>
                    <a:pt x="73" y="3952"/>
                    <a:pt x="86" y="4001"/>
                  </a:cubicBezTo>
                  <a:lnTo>
                    <a:pt x="86" y="4171"/>
                  </a:lnTo>
                  <a:cubicBezTo>
                    <a:pt x="73" y="4317"/>
                    <a:pt x="73" y="4476"/>
                    <a:pt x="86" y="4609"/>
                  </a:cubicBezTo>
                  <a:lnTo>
                    <a:pt x="86" y="4730"/>
                  </a:lnTo>
                  <a:cubicBezTo>
                    <a:pt x="86" y="4755"/>
                    <a:pt x="98" y="4779"/>
                    <a:pt x="110" y="4792"/>
                  </a:cubicBezTo>
                  <a:lnTo>
                    <a:pt x="110" y="4828"/>
                  </a:lnTo>
                  <a:lnTo>
                    <a:pt x="122" y="4840"/>
                  </a:lnTo>
                  <a:cubicBezTo>
                    <a:pt x="159" y="4840"/>
                    <a:pt x="183" y="4840"/>
                    <a:pt x="208" y="4852"/>
                  </a:cubicBezTo>
                  <a:cubicBezTo>
                    <a:pt x="268" y="4865"/>
                    <a:pt x="329" y="4865"/>
                    <a:pt x="378" y="4876"/>
                  </a:cubicBezTo>
                  <a:lnTo>
                    <a:pt x="633" y="4876"/>
                  </a:lnTo>
                  <a:cubicBezTo>
                    <a:pt x="681" y="4876"/>
                    <a:pt x="743" y="4852"/>
                    <a:pt x="803" y="4840"/>
                  </a:cubicBezTo>
                  <a:cubicBezTo>
                    <a:pt x="840" y="4828"/>
                    <a:pt x="864" y="4792"/>
                    <a:pt x="864" y="4743"/>
                  </a:cubicBezTo>
                  <a:cubicBezTo>
                    <a:pt x="876" y="4719"/>
                    <a:pt x="876" y="4682"/>
                    <a:pt x="876" y="4658"/>
                  </a:cubicBezTo>
                  <a:lnTo>
                    <a:pt x="876" y="4390"/>
                  </a:lnTo>
                  <a:lnTo>
                    <a:pt x="876" y="3843"/>
                  </a:lnTo>
                  <a:cubicBezTo>
                    <a:pt x="876" y="3466"/>
                    <a:pt x="876" y="3052"/>
                    <a:pt x="840" y="2517"/>
                  </a:cubicBezTo>
                  <a:cubicBezTo>
                    <a:pt x="840" y="2420"/>
                    <a:pt x="827" y="2323"/>
                    <a:pt x="827" y="2225"/>
                  </a:cubicBezTo>
                  <a:cubicBezTo>
                    <a:pt x="827" y="2116"/>
                    <a:pt x="816" y="1995"/>
                    <a:pt x="816" y="1885"/>
                  </a:cubicBezTo>
                  <a:cubicBezTo>
                    <a:pt x="803" y="1751"/>
                    <a:pt x="791" y="1630"/>
                    <a:pt x="779" y="1533"/>
                  </a:cubicBezTo>
                  <a:cubicBezTo>
                    <a:pt x="779" y="1447"/>
                    <a:pt x="743" y="1423"/>
                    <a:pt x="657" y="1423"/>
                  </a:cubicBezTo>
                  <a:close/>
                  <a:moveTo>
                    <a:pt x="198" y="4920"/>
                  </a:moveTo>
                  <a:cubicBezTo>
                    <a:pt x="205" y="4920"/>
                    <a:pt x="211" y="4921"/>
                    <a:pt x="219" y="4925"/>
                  </a:cubicBezTo>
                  <a:cubicBezTo>
                    <a:pt x="244" y="4925"/>
                    <a:pt x="281" y="4925"/>
                    <a:pt x="305" y="4938"/>
                  </a:cubicBezTo>
                  <a:cubicBezTo>
                    <a:pt x="329" y="4938"/>
                    <a:pt x="341" y="4938"/>
                    <a:pt x="365" y="4949"/>
                  </a:cubicBezTo>
                  <a:cubicBezTo>
                    <a:pt x="411" y="4957"/>
                    <a:pt x="457" y="4960"/>
                    <a:pt x="503" y="4960"/>
                  </a:cubicBezTo>
                  <a:cubicBezTo>
                    <a:pt x="605" y="4960"/>
                    <a:pt x="704" y="4946"/>
                    <a:pt x="779" y="4938"/>
                  </a:cubicBezTo>
                  <a:lnTo>
                    <a:pt x="816" y="4938"/>
                  </a:lnTo>
                  <a:cubicBezTo>
                    <a:pt x="840" y="4998"/>
                    <a:pt x="840" y="5047"/>
                    <a:pt x="827" y="5071"/>
                  </a:cubicBezTo>
                  <a:cubicBezTo>
                    <a:pt x="803" y="5095"/>
                    <a:pt x="767" y="5108"/>
                    <a:pt x="694" y="5108"/>
                  </a:cubicBezTo>
                  <a:lnTo>
                    <a:pt x="292" y="5108"/>
                  </a:lnTo>
                  <a:cubicBezTo>
                    <a:pt x="219" y="5108"/>
                    <a:pt x="219" y="5095"/>
                    <a:pt x="159" y="5059"/>
                  </a:cubicBezTo>
                  <a:lnTo>
                    <a:pt x="135" y="5047"/>
                  </a:lnTo>
                  <a:lnTo>
                    <a:pt x="135" y="5035"/>
                  </a:lnTo>
                  <a:lnTo>
                    <a:pt x="135" y="4974"/>
                  </a:lnTo>
                  <a:lnTo>
                    <a:pt x="135" y="4938"/>
                  </a:lnTo>
                  <a:lnTo>
                    <a:pt x="135" y="4925"/>
                  </a:lnTo>
                  <a:lnTo>
                    <a:pt x="159" y="4925"/>
                  </a:lnTo>
                  <a:cubicBezTo>
                    <a:pt x="175" y="4925"/>
                    <a:pt x="186" y="4920"/>
                    <a:pt x="198" y="4920"/>
                  </a:cubicBezTo>
                  <a:close/>
                  <a:moveTo>
                    <a:pt x="110" y="4889"/>
                  </a:moveTo>
                  <a:lnTo>
                    <a:pt x="110" y="4901"/>
                  </a:lnTo>
                  <a:cubicBezTo>
                    <a:pt x="110" y="4913"/>
                    <a:pt x="98" y="4925"/>
                    <a:pt x="98" y="4925"/>
                  </a:cubicBezTo>
                  <a:lnTo>
                    <a:pt x="98" y="4974"/>
                  </a:lnTo>
                  <a:lnTo>
                    <a:pt x="98" y="5035"/>
                  </a:lnTo>
                  <a:cubicBezTo>
                    <a:pt x="110" y="5047"/>
                    <a:pt x="110" y="5047"/>
                    <a:pt x="110" y="5059"/>
                  </a:cubicBezTo>
                  <a:lnTo>
                    <a:pt x="135" y="5084"/>
                  </a:lnTo>
                  <a:cubicBezTo>
                    <a:pt x="208" y="5132"/>
                    <a:pt x="219" y="5144"/>
                    <a:pt x="292" y="5144"/>
                  </a:cubicBezTo>
                  <a:lnTo>
                    <a:pt x="694" y="5144"/>
                  </a:lnTo>
                  <a:cubicBezTo>
                    <a:pt x="779" y="5144"/>
                    <a:pt x="827" y="5120"/>
                    <a:pt x="852" y="5084"/>
                  </a:cubicBezTo>
                  <a:cubicBezTo>
                    <a:pt x="876" y="5047"/>
                    <a:pt x="876" y="4998"/>
                    <a:pt x="852" y="4913"/>
                  </a:cubicBezTo>
                  <a:lnTo>
                    <a:pt x="840" y="4901"/>
                  </a:lnTo>
                  <a:lnTo>
                    <a:pt x="779" y="4901"/>
                  </a:lnTo>
                  <a:cubicBezTo>
                    <a:pt x="703" y="4909"/>
                    <a:pt x="605" y="4924"/>
                    <a:pt x="502" y="4924"/>
                  </a:cubicBezTo>
                  <a:cubicBezTo>
                    <a:pt x="457" y="4924"/>
                    <a:pt x="410" y="4921"/>
                    <a:pt x="365" y="4913"/>
                  </a:cubicBezTo>
                  <a:cubicBezTo>
                    <a:pt x="354" y="4901"/>
                    <a:pt x="329" y="4901"/>
                    <a:pt x="317" y="4901"/>
                  </a:cubicBezTo>
                  <a:cubicBezTo>
                    <a:pt x="281" y="4889"/>
                    <a:pt x="256" y="4889"/>
                    <a:pt x="219" y="4889"/>
                  </a:cubicBezTo>
                  <a:close/>
                  <a:moveTo>
                    <a:pt x="803" y="5205"/>
                  </a:moveTo>
                  <a:cubicBezTo>
                    <a:pt x="827" y="5205"/>
                    <a:pt x="840" y="5217"/>
                    <a:pt x="840" y="5230"/>
                  </a:cubicBezTo>
                  <a:cubicBezTo>
                    <a:pt x="852" y="5254"/>
                    <a:pt x="840" y="5290"/>
                    <a:pt x="816" y="5303"/>
                  </a:cubicBezTo>
                  <a:cubicBezTo>
                    <a:pt x="791" y="5314"/>
                    <a:pt x="754" y="5327"/>
                    <a:pt x="718" y="5327"/>
                  </a:cubicBezTo>
                  <a:cubicBezTo>
                    <a:pt x="663" y="5335"/>
                    <a:pt x="605" y="5339"/>
                    <a:pt x="547" y="5339"/>
                  </a:cubicBezTo>
                  <a:cubicBezTo>
                    <a:pt x="439" y="5339"/>
                    <a:pt x="326" y="5326"/>
                    <a:pt x="208" y="5303"/>
                  </a:cubicBezTo>
                  <a:cubicBezTo>
                    <a:pt x="183" y="5303"/>
                    <a:pt x="159" y="5290"/>
                    <a:pt x="146" y="5266"/>
                  </a:cubicBezTo>
                  <a:cubicBezTo>
                    <a:pt x="122" y="5241"/>
                    <a:pt x="135" y="5217"/>
                    <a:pt x="146" y="5205"/>
                  </a:cubicBezTo>
                  <a:lnTo>
                    <a:pt x="208" y="5205"/>
                  </a:lnTo>
                  <a:cubicBezTo>
                    <a:pt x="292" y="5219"/>
                    <a:pt x="381" y="5225"/>
                    <a:pt x="481" y="5225"/>
                  </a:cubicBezTo>
                  <a:cubicBezTo>
                    <a:pt x="553" y="5225"/>
                    <a:pt x="632" y="5222"/>
                    <a:pt x="718" y="5217"/>
                  </a:cubicBezTo>
                  <a:cubicBezTo>
                    <a:pt x="743" y="5205"/>
                    <a:pt x="767" y="5205"/>
                    <a:pt x="803" y="5205"/>
                  </a:cubicBezTo>
                  <a:close/>
                  <a:moveTo>
                    <a:pt x="122" y="5168"/>
                  </a:moveTo>
                  <a:cubicBezTo>
                    <a:pt x="98" y="5217"/>
                    <a:pt x="86" y="5254"/>
                    <a:pt x="110" y="5290"/>
                  </a:cubicBezTo>
                  <a:cubicBezTo>
                    <a:pt x="135" y="5314"/>
                    <a:pt x="171" y="5339"/>
                    <a:pt x="195" y="5339"/>
                  </a:cubicBezTo>
                  <a:cubicBezTo>
                    <a:pt x="317" y="5363"/>
                    <a:pt x="438" y="5376"/>
                    <a:pt x="548" y="5376"/>
                  </a:cubicBezTo>
                  <a:cubicBezTo>
                    <a:pt x="608" y="5376"/>
                    <a:pt x="657" y="5376"/>
                    <a:pt x="718" y="5363"/>
                  </a:cubicBezTo>
                  <a:cubicBezTo>
                    <a:pt x="754" y="5363"/>
                    <a:pt x="803" y="5351"/>
                    <a:pt x="840" y="5327"/>
                  </a:cubicBezTo>
                  <a:cubicBezTo>
                    <a:pt x="876" y="5314"/>
                    <a:pt x="889" y="5254"/>
                    <a:pt x="876" y="5217"/>
                  </a:cubicBezTo>
                  <a:cubicBezTo>
                    <a:pt x="864" y="5193"/>
                    <a:pt x="840" y="5168"/>
                    <a:pt x="803" y="5168"/>
                  </a:cubicBezTo>
                  <a:cubicBezTo>
                    <a:pt x="767" y="5168"/>
                    <a:pt x="730" y="5181"/>
                    <a:pt x="706" y="5181"/>
                  </a:cubicBezTo>
                  <a:cubicBezTo>
                    <a:pt x="626" y="5186"/>
                    <a:pt x="553" y="5189"/>
                    <a:pt x="484" y="5189"/>
                  </a:cubicBezTo>
                  <a:cubicBezTo>
                    <a:pt x="384" y="5189"/>
                    <a:pt x="294" y="5183"/>
                    <a:pt x="208" y="5168"/>
                  </a:cubicBezTo>
                  <a:close/>
                  <a:moveTo>
                    <a:pt x="244" y="5424"/>
                  </a:moveTo>
                  <a:cubicBezTo>
                    <a:pt x="329" y="5436"/>
                    <a:pt x="414" y="5449"/>
                    <a:pt x="500" y="5449"/>
                  </a:cubicBezTo>
                  <a:lnTo>
                    <a:pt x="681" y="5449"/>
                  </a:lnTo>
                  <a:cubicBezTo>
                    <a:pt x="706" y="5449"/>
                    <a:pt x="730" y="5436"/>
                    <a:pt x="743" y="5436"/>
                  </a:cubicBezTo>
                  <a:lnTo>
                    <a:pt x="840" y="5436"/>
                  </a:lnTo>
                  <a:lnTo>
                    <a:pt x="840" y="5449"/>
                  </a:lnTo>
                  <a:cubicBezTo>
                    <a:pt x="840" y="5473"/>
                    <a:pt x="852" y="5497"/>
                    <a:pt x="852" y="5509"/>
                  </a:cubicBezTo>
                  <a:cubicBezTo>
                    <a:pt x="852" y="5619"/>
                    <a:pt x="864" y="5728"/>
                    <a:pt x="864" y="5838"/>
                  </a:cubicBezTo>
                  <a:cubicBezTo>
                    <a:pt x="876" y="5984"/>
                    <a:pt x="876" y="6141"/>
                    <a:pt x="889" y="6300"/>
                  </a:cubicBezTo>
                  <a:cubicBezTo>
                    <a:pt x="900" y="6446"/>
                    <a:pt x="913" y="6592"/>
                    <a:pt x="925" y="6749"/>
                  </a:cubicBezTo>
                  <a:cubicBezTo>
                    <a:pt x="937" y="6920"/>
                    <a:pt x="937" y="7090"/>
                    <a:pt x="949" y="7260"/>
                  </a:cubicBezTo>
                  <a:cubicBezTo>
                    <a:pt x="962" y="7370"/>
                    <a:pt x="962" y="7467"/>
                    <a:pt x="962" y="7576"/>
                  </a:cubicBezTo>
                  <a:lnTo>
                    <a:pt x="962" y="7625"/>
                  </a:lnTo>
                  <a:lnTo>
                    <a:pt x="962" y="7954"/>
                  </a:lnTo>
                  <a:lnTo>
                    <a:pt x="962" y="8646"/>
                  </a:lnTo>
                  <a:cubicBezTo>
                    <a:pt x="962" y="8744"/>
                    <a:pt x="937" y="8805"/>
                    <a:pt x="840" y="8854"/>
                  </a:cubicBezTo>
                  <a:cubicBezTo>
                    <a:pt x="782" y="8882"/>
                    <a:pt x="721" y="8897"/>
                    <a:pt x="657" y="8897"/>
                  </a:cubicBezTo>
                  <a:cubicBezTo>
                    <a:pt x="585" y="8897"/>
                    <a:pt x="509" y="8879"/>
                    <a:pt x="427" y="8841"/>
                  </a:cubicBezTo>
                  <a:cubicBezTo>
                    <a:pt x="378" y="8817"/>
                    <a:pt x="354" y="8781"/>
                    <a:pt x="341" y="8732"/>
                  </a:cubicBezTo>
                  <a:cubicBezTo>
                    <a:pt x="329" y="8719"/>
                    <a:pt x="329" y="8719"/>
                    <a:pt x="329" y="8708"/>
                  </a:cubicBezTo>
                  <a:lnTo>
                    <a:pt x="329" y="8635"/>
                  </a:lnTo>
                  <a:cubicBezTo>
                    <a:pt x="317" y="8586"/>
                    <a:pt x="317" y="8525"/>
                    <a:pt x="305" y="8476"/>
                  </a:cubicBezTo>
                  <a:cubicBezTo>
                    <a:pt x="281" y="8428"/>
                    <a:pt x="281" y="8367"/>
                    <a:pt x="281" y="8319"/>
                  </a:cubicBezTo>
                  <a:lnTo>
                    <a:pt x="281" y="8270"/>
                  </a:lnTo>
                  <a:lnTo>
                    <a:pt x="256" y="8075"/>
                  </a:lnTo>
                  <a:cubicBezTo>
                    <a:pt x="244" y="7881"/>
                    <a:pt x="232" y="7698"/>
                    <a:pt x="219" y="7503"/>
                  </a:cubicBezTo>
                  <a:cubicBezTo>
                    <a:pt x="219" y="7370"/>
                    <a:pt x="208" y="7248"/>
                    <a:pt x="208" y="7114"/>
                  </a:cubicBezTo>
                  <a:cubicBezTo>
                    <a:pt x="195" y="7041"/>
                    <a:pt x="195" y="6957"/>
                    <a:pt x="195" y="6884"/>
                  </a:cubicBezTo>
                  <a:cubicBezTo>
                    <a:pt x="183" y="6822"/>
                    <a:pt x="183" y="6749"/>
                    <a:pt x="183" y="6689"/>
                  </a:cubicBezTo>
                  <a:cubicBezTo>
                    <a:pt x="171" y="6555"/>
                    <a:pt x="171" y="6433"/>
                    <a:pt x="159" y="6311"/>
                  </a:cubicBezTo>
                  <a:cubicBezTo>
                    <a:pt x="159" y="6081"/>
                    <a:pt x="146" y="5862"/>
                    <a:pt x="146" y="5643"/>
                  </a:cubicBezTo>
                  <a:lnTo>
                    <a:pt x="135" y="5436"/>
                  </a:lnTo>
                  <a:cubicBezTo>
                    <a:pt x="135" y="5436"/>
                    <a:pt x="146" y="5436"/>
                    <a:pt x="146" y="5424"/>
                  </a:cubicBezTo>
                  <a:close/>
                  <a:moveTo>
                    <a:pt x="122" y="5387"/>
                  </a:moveTo>
                  <a:lnTo>
                    <a:pt x="122" y="5400"/>
                  </a:lnTo>
                  <a:lnTo>
                    <a:pt x="110" y="5412"/>
                  </a:lnTo>
                  <a:cubicBezTo>
                    <a:pt x="110" y="5424"/>
                    <a:pt x="98" y="5436"/>
                    <a:pt x="98" y="5436"/>
                  </a:cubicBezTo>
                  <a:lnTo>
                    <a:pt x="110" y="5643"/>
                  </a:lnTo>
                  <a:cubicBezTo>
                    <a:pt x="110" y="5862"/>
                    <a:pt x="122" y="6081"/>
                    <a:pt x="122" y="6311"/>
                  </a:cubicBezTo>
                  <a:cubicBezTo>
                    <a:pt x="135" y="6433"/>
                    <a:pt x="135" y="6567"/>
                    <a:pt x="146" y="6689"/>
                  </a:cubicBezTo>
                  <a:cubicBezTo>
                    <a:pt x="146" y="6749"/>
                    <a:pt x="159" y="6822"/>
                    <a:pt x="159" y="6884"/>
                  </a:cubicBezTo>
                  <a:cubicBezTo>
                    <a:pt x="159" y="6968"/>
                    <a:pt x="159" y="7041"/>
                    <a:pt x="171" y="7114"/>
                  </a:cubicBezTo>
                  <a:cubicBezTo>
                    <a:pt x="171" y="7248"/>
                    <a:pt x="183" y="7382"/>
                    <a:pt x="183" y="7503"/>
                  </a:cubicBezTo>
                  <a:cubicBezTo>
                    <a:pt x="195" y="7698"/>
                    <a:pt x="208" y="7881"/>
                    <a:pt x="232" y="8075"/>
                  </a:cubicBezTo>
                  <a:lnTo>
                    <a:pt x="244" y="8270"/>
                  </a:lnTo>
                  <a:lnTo>
                    <a:pt x="244" y="8319"/>
                  </a:lnTo>
                  <a:cubicBezTo>
                    <a:pt x="244" y="8367"/>
                    <a:pt x="244" y="8428"/>
                    <a:pt x="268" y="8489"/>
                  </a:cubicBezTo>
                  <a:cubicBezTo>
                    <a:pt x="281" y="8538"/>
                    <a:pt x="281" y="8586"/>
                    <a:pt x="292" y="8646"/>
                  </a:cubicBezTo>
                  <a:lnTo>
                    <a:pt x="292" y="8708"/>
                  </a:lnTo>
                  <a:cubicBezTo>
                    <a:pt x="292" y="8719"/>
                    <a:pt x="305" y="8732"/>
                    <a:pt x="305" y="8744"/>
                  </a:cubicBezTo>
                  <a:cubicBezTo>
                    <a:pt x="317" y="8805"/>
                    <a:pt x="354" y="8854"/>
                    <a:pt x="414" y="8878"/>
                  </a:cubicBezTo>
                  <a:cubicBezTo>
                    <a:pt x="500" y="8914"/>
                    <a:pt x="572" y="8938"/>
                    <a:pt x="657" y="8938"/>
                  </a:cubicBezTo>
                  <a:cubicBezTo>
                    <a:pt x="718" y="8938"/>
                    <a:pt x="791" y="8914"/>
                    <a:pt x="852" y="8878"/>
                  </a:cubicBezTo>
                  <a:cubicBezTo>
                    <a:pt x="962" y="8829"/>
                    <a:pt x="998" y="8756"/>
                    <a:pt x="998" y="8646"/>
                  </a:cubicBezTo>
                  <a:lnTo>
                    <a:pt x="998" y="7954"/>
                  </a:lnTo>
                  <a:lnTo>
                    <a:pt x="998" y="7625"/>
                  </a:lnTo>
                  <a:lnTo>
                    <a:pt x="998" y="7576"/>
                  </a:lnTo>
                  <a:cubicBezTo>
                    <a:pt x="998" y="7467"/>
                    <a:pt x="998" y="7370"/>
                    <a:pt x="986" y="7260"/>
                  </a:cubicBezTo>
                  <a:cubicBezTo>
                    <a:pt x="973" y="7090"/>
                    <a:pt x="962" y="6920"/>
                    <a:pt x="962" y="6738"/>
                  </a:cubicBezTo>
                  <a:cubicBezTo>
                    <a:pt x="949" y="6592"/>
                    <a:pt x="937" y="6446"/>
                    <a:pt x="925" y="6287"/>
                  </a:cubicBezTo>
                  <a:cubicBezTo>
                    <a:pt x="913" y="6141"/>
                    <a:pt x="913" y="5984"/>
                    <a:pt x="900" y="5838"/>
                  </a:cubicBezTo>
                  <a:cubicBezTo>
                    <a:pt x="900" y="5728"/>
                    <a:pt x="889" y="5619"/>
                    <a:pt x="889" y="5509"/>
                  </a:cubicBezTo>
                  <a:cubicBezTo>
                    <a:pt x="889" y="5485"/>
                    <a:pt x="876" y="5473"/>
                    <a:pt x="876" y="5449"/>
                  </a:cubicBezTo>
                  <a:cubicBezTo>
                    <a:pt x="876" y="5436"/>
                    <a:pt x="876" y="5424"/>
                    <a:pt x="864" y="5412"/>
                  </a:cubicBezTo>
                  <a:lnTo>
                    <a:pt x="864" y="5387"/>
                  </a:lnTo>
                  <a:lnTo>
                    <a:pt x="852" y="5387"/>
                  </a:lnTo>
                  <a:cubicBezTo>
                    <a:pt x="840" y="5400"/>
                    <a:pt x="827" y="5400"/>
                    <a:pt x="816" y="5400"/>
                  </a:cubicBezTo>
                  <a:lnTo>
                    <a:pt x="743" y="5400"/>
                  </a:lnTo>
                  <a:cubicBezTo>
                    <a:pt x="718" y="5412"/>
                    <a:pt x="706" y="5412"/>
                    <a:pt x="681" y="5412"/>
                  </a:cubicBezTo>
                  <a:cubicBezTo>
                    <a:pt x="641" y="5412"/>
                    <a:pt x="601" y="5417"/>
                    <a:pt x="560" y="5417"/>
                  </a:cubicBezTo>
                  <a:cubicBezTo>
                    <a:pt x="540" y="5417"/>
                    <a:pt x="520" y="5416"/>
                    <a:pt x="500" y="5412"/>
                  </a:cubicBezTo>
                  <a:cubicBezTo>
                    <a:pt x="414" y="5412"/>
                    <a:pt x="341" y="5400"/>
                    <a:pt x="256" y="5400"/>
                  </a:cubicBezTo>
                  <a:cubicBezTo>
                    <a:pt x="219" y="5387"/>
                    <a:pt x="171" y="5387"/>
                    <a:pt x="135" y="5387"/>
                  </a:cubicBezTo>
                  <a:close/>
                  <a:moveTo>
                    <a:pt x="876" y="8963"/>
                  </a:moveTo>
                  <a:lnTo>
                    <a:pt x="876" y="8975"/>
                  </a:lnTo>
                  <a:cubicBezTo>
                    <a:pt x="889" y="8987"/>
                    <a:pt x="889" y="8987"/>
                    <a:pt x="889" y="9000"/>
                  </a:cubicBezTo>
                  <a:cubicBezTo>
                    <a:pt x="889" y="9060"/>
                    <a:pt x="889" y="9121"/>
                    <a:pt x="876" y="9182"/>
                  </a:cubicBezTo>
                  <a:cubicBezTo>
                    <a:pt x="864" y="9267"/>
                    <a:pt x="840" y="9292"/>
                    <a:pt x="754" y="9316"/>
                  </a:cubicBezTo>
                  <a:cubicBezTo>
                    <a:pt x="730" y="9316"/>
                    <a:pt x="706" y="9321"/>
                    <a:pt x="682" y="9321"/>
                  </a:cubicBezTo>
                  <a:cubicBezTo>
                    <a:pt x="670" y="9321"/>
                    <a:pt x="657" y="9320"/>
                    <a:pt x="645" y="9316"/>
                  </a:cubicBezTo>
                  <a:lnTo>
                    <a:pt x="633" y="9316"/>
                  </a:lnTo>
                  <a:cubicBezTo>
                    <a:pt x="524" y="9292"/>
                    <a:pt x="524" y="9292"/>
                    <a:pt x="500" y="9182"/>
                  </a:cubicBezTo>
                  <a:lnTo>
                    <a:pt x="487" y="9157"/>
                  </a:lnTo>
                  <a:cubicBezTo>
                    <a:pt x="475" y="9109"/>
                    <a:pt x="463" y="9048"/>
                    <a:pt x="475" y="8987"/>
                  </a:cubicBezTo>
                  <a:lnTo>
                    <a:pt x="475" y="8987"/>
                  </a:lnTo>
                  <a:cubicBezTo>
                    <a:pt x="536" y="8997"/>
                    <a:pt x="594" y="9003"/>
                    <a:pt x="650" y="9003"/>
                  </a:cubicBezTo>
                  <a:cubicBezTo>
                    <a:pt x="730" y="9003"/>
                    <a:pt x="805" y="8991"/>
                    <a:pt x="876" y="8963"/>
                  </a:cubicBezTo>
                  <a:close/>
                  <a:moveTo>
                    <a:pt x="900" y="8914"/>
                  </a:moveTo>
                  <a:lnTo>
                    <a:pt x="889" y="8927"/>
                  </a:lnTo>
                  <a:cubicBezTo>
                    <a:pt x="810" y="8955"/>
                    <a:pt x="732" y="8967"/>
                    <a:pt x="648" y="8967"/>
                  </a:cubicBezTo>
                  <a:cubicBezTo>
                    <a:pt x="590" y="8967"/>
                    <a:pt x="528" y="8961"/>
                    <a:pt x="463" y="8951"/>
                  </a:cubicBezTo>
                  <a:lnTo>
                    <a:pt x="438" y="8951"/>
                  </a:lnTo>
                  <a:lnTo>
                    <a:pt x="438" y="8963"/>
                  </a:lnTo>
                  <a:cubicBezTo>
                    <a:pt x="427" y="9036"/>
                    <a:pt x="438" y="9109"/>
                    <a:pt x="451" y="9170"/>
                  </a:cubicBezTo>
                  <a:lnTo>
                    <a:pt x="463" y="9194"/>
                  </a:lnTo>
                  <a:cubicBezTo>
                    <a:pt x="487" y="9316"/>
                    <a:pt x="511" y="9328"/>
                    <a:pt x="621" y="9352"/>
                  </a:cubicBezTo>
                  <a:lnTo>
                    <a:pt x="633" y="9352"/>
                  </a:lnTo>
                  <a:cubicBezTo>
                    <a:pt x="645" y="9352"/>
                    <a:pt x="657" y="9364"/>
                    <a:pt x="670" y="9364"/>
                  </a:cubicBezTo>
                  <a:cubicBezTo>
                    <a:pt x="706" y="9364"/>
                    <a:pt x="730" y="9352"/>
                    <a:pt x="754" y="9352"/>
                  </a:cubicBezTo>
                  <a:cubicBezTo>
                    <a:pt x="864" y="9328"/>
                    <a:pt x="900" y="9292"/>
                    <a:pt x="913" y="9194"/>
                  </a:cubicBezTo>
                  <a:cubicBezTo>
                    <a:pt x="925" y="9133"/>
                    <a:pt x="925" y="9060"/>
                    <a:pt x="925" y="9000"/>
                  </a:cubicBezTo>
                  <a:cubicBezTo>
                    <a:pt x="925" y="8987"/>
                    <a:pt x="925" y="8975"/>
                    <a:pt x="913" y="8963"/>
                  </a:cubicBezTo>
                  <a:lnTo>
                    <a:pt x="913" y="8938"/>
                  </a:lnTo>
                  <a:lnTo>
                    <a:pt x="900" y="8914"/>
                  </a:lnTo>
                  <a:close/>
                  <a:moveTo>
                    <a:pt x="402" y="36"/>
                  </a:moveTo>
                  <a:cubicBezTo>
                    <a:pt x="414" y="36"/>
                    <a:pt x="427" y="36"/>
                    <a:pt x="438" y="49"/>
                  </a:cubicBezTo>
                  <a:cubicBezTo>
                    <a:pt x="451" y="60"/>
                    <a:pt x="463" y="85"/>
                    <a:pt x="463" y="109"/>
                  </a:cubicBezTo>
                  <a:cubicBezTo>
                    <a:pt x="463" y="182"/>
                    <a:pt x="487" y="231"/>
                    <a:pt x="511" y="292"/>
                  </a:cubicBezTo>
                  <a:cubicBezTo>
                    <a:pt x="524" y="316"/>
                    <a:pt x="536" y="341"/>
                    <a:pt x="536" y="365"/>
                  </a:cubicBezTo>
                  <a:cubicBezTo>
                    <a:pt x="572" y="450"/>
                    <a:pt x="597" y="547"/>
                    <a:pt x="608" y="644"/>
                  </a:cubicBezTo>
                  <a:cubicBezTo>
                    <a:pt x="621" y="717"/>
                    <a:pt x="645" y="790"/>
                    <a:pt x="657" y="863"/>
                  </a:cubicBezTo>
                  <a:cubicBezTo>
                    <a:pt x="657" y="924"/>
                    <a:pt x="670" y="985"/>
                    <a:pt x="681" y="1046"/>
                  </a:cubicBezTo>
                  <a:cubicBezTo>
                    <a:pt x="694" y="1082"/>
                    <a:pt x="706" y="1131"/>
                    <a:pt x="730" y="1168"/>
                  </a:cubicBezTo>
                  <a:cubicBezTo>
                    <a:pt x="743" y="1204"/>
                    <a:pt x="754" y="1228"/>
                    <a:pt x="767" y="1265"/>
                  </a:cubicBezTo>
                  <a:cubicBezTo>
                    <a:pt x="767" y="1277"/>
                    <a:pt x="767" y="1301"/>
                    <a:pt x="779" y="1314"/>
                  </a:cubicBezTo>
                  <a:cubicBezTo>
                    <a:pt x="816" y="1435"/>
                    <a:pt x="816" y="1557"/>
                    <a:pt x="827" y="1666"/>
                  </a:cubicBezTo>
                  <a:lnTo>
                    <a:pt x="827" y="1800"/>
                  </a:lnTo>
                  <a:cubicBezTo>
                    <a:pt x="840" y="1958"/>
                    <a:pt x="852" y="2128"/>
                    <a:pt x="864" y="2287"/>
                  </a:cubicBezTo>
                  <a:lnTo>
                    <a:pt x="876" y="2493"/>
                  </a:lnTo>
                  <a:lnTo>
                    <a:pt x="876" y="2505"/>
                  </a:lnTo>
                  <a:lnTo>
                    <a:pt x="876" y="2517"/>
                  </a:lnTo>
                  <a:cubicBezTo>
                    <a:pt x="876" y="2639"/>
                    <a:pt x="889" y="2760"/>
                    <a:pt x="889" y="2882"/>
                  </a:cubicBezTo>
                  <a:cubicBezTo>
                    <a:pt x="900" y="3065"/>
                    <a:pt x="913" y="3247"/>
                    <a:pt x="913" y="3430"/>
                  </a:cubicBezTo>
                  <a:cubicBezTo>
                    <a:pt x="900" y="3612"/>
                    <a:pt x="900" y="3806"/>
                    <a:pt x="900" y="3976"/>
                  </a:cubicBezTo>
                  <a:lnTo>
                    <a:pt x="900" y="4220"/>
                  </a:lnTo>
                  <a:lnTo>
                    <a:pt x="900" y="4573"/>
                  </a:lnTo>
                  <a:cubicBezTo>
                    <a:pt x="900" y="4803"/>
                    <a:pt x="900" y="5059"/>
                    <a:pt x="913" y="5303"/>
                  </a:cubicBezTo>
                  <a:cubicBezTo>
                    <a:pt x="913" y="5449"/>
                    <a:pt x="925" y="5594"/>
                    <a:pt x="925" y="5740"/>
                  </a:cubicBezTo>
                  <a:cubicBezTo>
                    <a:pt x="937" y="5886"/>
                    <a:pt x="937" y="6044"/>
                    <a:pt x="949" y="6190"/>
                  </a:cubicBezTo>
                  <a:cubicBezTo>
                    <a:pt x="962" y="6348"/>
                    <a:pt x="962" y="6506"/>
                    <a:pt x="973" y="6665"/>
                  </a:cubicBezTo>
                  <a:lnTo>
                    <a:pt x="1010" y="7321"/>
                  </a:lnTo>
                  <a:cubicBezTo>
                    <a:pt x="1022" y="7492"/>
                    <a:pt x="1022" y="7662"/>
                    <a:pt x="1022" y="7832"/>
                  </a:cubicBezTo>
                  <a:lnTo>
                    <a:pt x="1022" y="8124"/>
                  </a:lnTo>
                  <a:lnTo>
                    <a:pt x="1022" y="8246"/>
                  </a:lnTo>
                  <a:cubicBezTo>
                    <a:pt x="1035" y="8282"/>
                    <a:pt x="1035" y="8306"/>
                    <a:pt x="1035" y="8330"/>
                  </a:cubicBezTo>
                  <a:lnTo>
                    <a:pt x="1035" y="8416"/>
                  </a:lnTo>
                  <a:cubicBezTo>
                    <a:pt x="1046" y="8501"/>
                    <a:pt x="1046" y="8598"/>
                    <a:pt x="1046" y="8695"/>
                  </a:cubicBezTo>
                  <a:cubicBezTo>
                    <a:pt x="1046" y="8744"/>
                    <a:pt x="1035" y="8792"/>
                    <a:pt x="1010" y="8817"/>
                  </a:cubicBezTo>
                  <a:cubicBezTo>
                    <a:pt x="973" y="8878"/>
                    <a:pt x="962" y="8927"/>
                    <a:pt x="962" y="9000"/>
                  </a:cubicBezTo>
                  <a:lnTo>
                    <a:pt x="962" y="9011"/>
                  </a:lnTo>
                  <a:lnTo>
                    <a:pt x="962" y="9182"/>
                  </a:lnTo>
                  <a:cubicBezTo>
                    <a:pt x="949" y="9303"/>
                    <a:pt x="913" y="9364"/>
                    <a:pt x="754" y="9400"/>
                  </a:cubicBezTo>
                  <a:cubicBezTo>
                    <a:pt x="739" y="9403"/>
                    <a:pt x="724" y="9404"/>
                    <a:pt x="708" y="9404"/>
                  </a:cubicBezTo>
                  <a:cubicBezTo>
                    <a:pt x="639" y="9404"/>
                    <a:pt x="569" y="9382"/>
                    <a:pt x="500" y="9352"/>
                  </a:cubicBezTo>
                  <a:cubicBezTo>
                    <a:pt x="451" y="9328"/>
                    <a:pt x="427" y="9279"/>
                    <a:pt x="414" y="9230"/>
                  </a:cubicBezTo>
                  <a:cubicBezTo>
                    <a:pt x="402" y="9157"/>
                    <a:pt x="402" y="9097"/>
                    <a:pt x="390" y="9024"/>
                  </a:cubicBezTo>
                  <a:cubicBezTo>
                    <a:pt x="390" y="8975"/>
                    <a:pt x="378" y="8914"/>
                    <a:pt x="329" y="8865"/>
                  </a:cubicBezTo>
                  <a:cubicBezTo>
                    <a:pt x="256" y="8792"/>
                    <a:pt x="244" y="8695"/>
                    <a:pt x="232" y="8622"/>
                  </a:cubicBezTo>
                  <a:cubicBezTo>
                    <a:pt x="232" y="8513"/>
                    <a:pt x="219" y="8403"/>
                    <a:pt x="219" y="8294"/>
                  </a:cubicBezTo>
                  <a:cubicBezTo>
                    <a:pt x="208" y="8257"/>
                    <a:pt x="208" y="8209"/>
                    <a:pt x="208" y="8173"/>
                  </a:cubicBezTo>
                  <a:cubicBezTo>
                    <a:pt x="195" y="7929"/>
                    <a:pt x="171" y="7674"/>
                    <a:pt x="159" y="7430"/>
                  </a:cubicBezTo>
                  <a:lnTo>
                    <a:pt x="159" y="7382"/>
                  </a:lnTo>
                  <a:lnTo>
                    <a:pt x="159" y="7346"/>
                  </a:lnTo>
                  <a:cubicBezTo>
                    <a:pt x="146" y="7260"/>
                    <a:pt x="146" y="7175"/>
                    <a:pt x="135" y="7090"/>
                  </a:cubicBezTo>
                  <a:cubicBezTo>
                    <a:pt x="122" y="6895"/>
                    <a:pt x="110" y="6689"/>
                    <a:pt x="110" y="6494"/>
                  </a:cubicBezTo>
                  <a:cubicBezTo>
                    <a:pt x="98" y="6384"/>
                    <a:pt x="98" y="6275"/>
                    <a:pt x="98" y="6166"/>
                  </a:cubicBezTo>
                  <a:lnTo>
                    <a:pt x="98" y="5995"/>
                  </a:lnTo>
                  <a:lnTo>
                    <a:pt x="62" y="4573"/>
                  </a:lnTo>
                  <a:lnTo>
                    <a:pt x="62" y="4463"/>
                  </a:lnTo>
                  <a:lnTo>
                    <a:pt x="62" y="4354"/>
                  </a:lnTo>
                  <a:cubicBezTo>
                    <a:pt x="62" y="4232"/>
                    <a:pt x="62" y="4098"/>
                    <a:pt x="49" y="3976"/>
                  </a:cubicBezTo>
                  <a:cubicBezTo>
                    <a:pt x="37" y="3879"/>
                    <a:pt x="37" y="3782"/>
                    <a:pt x="49" y="3673"/>
                  </a:cubicBezTo>
                  <a:cubicBezTo>
                    <a:pt x="62" y="3551"/>
                    <a:pt x="62" y="3417"/>
                    <a:pt x="49" y="3235"/>
                  </a:cubicBezTo>
                  <a:cubicBezTo>
                    <a:pt x="37" y="3174"/>
                    <a:pt x="37" y="3138"/>
                    <a:pt x="49" y="3089"/>
                  </a:cubicBezTo>
                  <a:cubicBezTo>
                    <a:pt x="73" y="2639"/>
                    <a:pt x="73" y="2177"/>
                    <a:pt x="62" y="1739"/>
                  </a:cubicBezTo>
                  <a:lnTo>
                    <a:pt x="62" y="1533"/>
                  </a:lnTo>
                  <a:cubicBezTo>
                    <a:pt x="62" y="1471"/>
                    <a:pt x="62" y="1411"/>
                    <a:pt x="73" y="1350"/>
                  </a:cubicBezTo>
                  <a:lnTo>
                    <a:pt x="73" y="1314"/>
                  </a:lnTo>
                  <a:cubicBezTo>
                    <a:pt x="73" y="1301"/>
                    <a:pt x="73" y="1277"/>
                    <a:pt x="86" y="1265"/>
                  </a:cubicBezTo>
                  <a:cubicBezTo>
                    <a:pt x="135" y="1192"/>
                    <a:pt x="146" y="1106"/>
                    <a:pt x="159" y="1022"/>
                  </a:cubicBezTo>
                  <a:cubicBezTo>
                    <a:pt x="159" y="997"/>
                    <a:pt x="171" y="960"/>
                    <a:pt x="171" y="924"/>
                  </a:cubicBezTo>
                  <a:cubicBezTo>
                    <a:pt x="195" y="827"/>
                    <a:pt x="219" y="730"/>
                    <a:pt x="232" y="644"/>
                  </a:cubicBezTo>
                  <a:cubicBezTo>
                    <a:pt x="244" y="584"/>
                    <a:pt x="256" y="523"/>
                    <a:pt x="268" y="474"/>
                  </a:cubicBezTo>
                  <a:cubicBezTo>
                    <a:pt x="268" y="438"/>
                    <a:pt x="281" y="414"/>
                    <a:pt x="292" y="377"/>
                  </a:cubicBezTo>
                  <a:cubicBezTo>
                    <a:pt x="329" y="292"/>
                    <a:pt x="354" y="206"/>
                    <a:pt x="354" y="122"/>
                  </a:cubicBezTo>
                  <a:cubicBezTo>
                    <a:pt x="354" y="49"/>
                    <a:pt x="378" y="36"/>
                    <a:pt x="402" y="36"/>
                  </a:cubicBezTo>
                  <a:close/>
                  <a:moveTo>
                    <a:pt x="390" y="0"/>
                  </a:moveTo>
                  <a:cubicBezTo>
                    <a:pt x="354" y="12"/>
                    <a:pt x="317" y="36"/>
                    <a:pt x="317" y="122"/>
                  </a:cubicBezTo>
                  <a:cubicBezTo>
                    <a:pt x="317" y="206"/>
                    <a:pt x="305" y="279"/>
                    <a:pt x="256" y="365"/>
                  </a:cubicBezTo>
                  <a:cubicBezTo>
                    <a:pt x="244" y="401"/>
                    <a:pt x="232" y="425"/>
                    <a:pt x="232" y="462"/>
                  </a:cubicBezTo>
                  <a:cubicBezTo>
                    <a:pt x="219" y="523"/>
                    <a:pt x="208" y="571"/>
                    <a:pt x="195" y="633"/>
                  </a:cubicBezTo>
                  <a:cubicBezTo>
                    <a:pt x="183" y="730"/>
                    <a:pt x="159" y="827"/>
                    <a:pt x="135" y="924"/>
                  </a:cubicBezTo>
                  <a:cubicBezTo>
                    <a:pt x="135" y="949"/>
                    <a:pt x="122" y="985"/>
                    <a:pt x="122" y="1022"/>
                  </a:cubicBezTo>
                  <a:cubicBezTo>
                    <a:pt x="110" y="1106"/>
                    <a:pt x="98" y="1179"/>
                    <a:pt x="49" y="1252"/>
                  </a:cubicBezTo>
                  <a:cubicBezTo>
                    <a:pt x="37" y="1265"/>
                    <a:pt x="37" y="1289"/>
                    <a:pt x="37" y="1314"/>
                  </a:cubicBezTo>
                  <a:lnTo>
                    <a:pt x="37" y="1350"/>
                  </a:lnTo>
                  <a:cubicBezTo>
                    <a:pt x="37" y="1411"/>
                    <a:pt x="25" y="1471"/>
                    <a:pt x="25" y="1533"/>
                  </a:cubicBezTo>
                  <a:lnTo>
                    <a:pt x="25" y="1739"/>
                  </a:lnTo>
                  <a:cubicBezTo>
                    <a:pt x="37" y="2177"/>
                    <a:pt x="37" y="2639"/>
                    <a:pt x="13" y="3089"/>
                  </a:cubicBezTo>
                  <a:lnTo>
                    <a:pt x="13" y="3235"/>
                  </a:lnTo>
                  <a:cubicBezTo>
                    <a:pt x="25" y="3417"/>
                    <a:pt x="25" y="3551"/>
                    <a:pt x="13" y="3673"/>
                  </a:cubicBezTo>
                  <a:cubicBezTo>
                    <a:pt x="0" y="3782"/>
                    <a:pt x="0" y="3879"/>
                    <a:pt x="13" y="3976"/>
                  </a:cubicBezTo>
                  <a:cubicBezTo>
                    <a:pt x="25" y="4098"/>
                    <a:pt x="25" y="4232"/>
                    <a:pt x="25" y="4354"/>
                  </a:cubicBezTo>
                  <a:lnTo>
                    <a:pt x="25" y="4463"/>
                  </a:lnTo>
                  <a:lnTo>
                    <a:pt x="25" y="4573"/>
                  </a:lnTo>
                  <a:lnTo>
                    <a:pt x="62" y="6008"/>
                  </a:lnTo>
                  <a:lnTo>
                    <a:pt x="62" y="6166"/>
                  </a:lnTo>
                  <a:cubicBezTo>
                    <a:pt x="62" y="6275"/>
                    <a:pt x="62" y="6384"/>
                    <a:pt x="73" y="6494"/>
                  </a:cubicBezTo>
                  <a:cubicBezTo>
                    <a:pt x="73" y="6689"/>
                    <a:pt x="86" y="6895"/>
                    <a:pt x="98" y="7090"/>
                  </a:cubicBezTo>
                  <a:cubicBezTo>
                    <a:pt x="110" y="7175"/>
                    <a:pt x="110" y="7260"/>
                    <a:pt x="122" y="7346"/>
                  </a:cubicBezTo>
                  <a:lnTo>
                    <a:pt x="122" y="7382"/>
                  </a:lnTo>
                  <a:lnTo>
                    <a:pt x="122" y="7430"/>
                  </a:lnTo>
                  <a:cubicBezTo>
                    <a:pt x="135" y="7686"/>
                    <a:pt x="159" y="7929"/>
                    <a:pt x="171" y="8173"/>
                  </a:cubicBezTo>
                  <a:cubicBezTo>
                    <a:pt x="171" y="8209"/>
                    <a:pt x="171" y="8257"/>
                    <a:pt x="183" y="8294"/>
                  </a:cubicBezTo>
                  <a:cubicBezTo>
                    <a:pt x="183" y="8403"/>
                    <a:pt x="195" y="8513"/>
                    <a:pt x="208" y="8622"/>
                  </a:cubicBezTo>
                  <a:cubicBezTo>
                    <a:pt x="208" y="8708"/>
                    <a:pt x="219" y="8805"/>
                    <a:pt x="292" y="8890"/>
                  </a:cubicBezTo>
                  <a:cubicBezTo>
                    <a:pt x="341" y="8927"/>
                    <a:pt x="354" y="8975"/>
                    <a:pt x="354" y="9036"/>
                  </a:cubicBezTo>
                  <a:cubicBezTo>
                    <a:pt x="365" y="9097"/>
                    <a:pt x="378" y="9170"/>
                    <a:pt x="390" y="9230"/>
                  </a:cubicBezTo>
                  <a:cubicBezTo>
                    <a:pt x="402" y="9292"/>
                    <a:pt x="414" y="9364"/>
                    <a:pt x="487" y="9389"/>
                  </a:cubicBezTo>
                  <a:cubicBezTo>
                    <a:pt x="548" y="9413"/>
                    <a:pt x="621" y="9437"/>
                    <a:pt x="694" y="9437"/>
                  </a:cubicBezTo>
                  <a:cubicBezTo>
                    <a:pt x="718" y="9437"/>
                    <a:pt x="743" y="9437"/>
                    <a:pt x="767" y="9425"/>
                  </a:cubicBezTo>
                  <a:cubicBezTo>
                    <a:pt x="925" y="9389"/>
                    <a:pt x="973" y="9340"/>
                    <a:pt x="998" y="9182"/>
                  </a:cubicBezTo>
                  <a:lnTo>
                    <a:pt x="998" y="9011"/>
                  </a:lnTo>
                  <a:lnTo>
                    <a:pt x="998" y="9000"/>
                  </a:lnTo>
                  <a:cubicBezTo>
                    <a:pt x="998" y="8938"/>
                    <a:pt x="1010" y="8890"/>
                    <a:pt x="1046" y="8841"/>
                  </a:cubicBezTo>
                  <a:cubicBezTo>
                    <a:pt x="1071" y="8805"/>
                    <a:pt x="1083" y="8744"/>
                    <a:pt x="1083" y="8695"/>
                  </a:cubicBezTo>
                  <a:cubicBezTo>
                    <a:pt x="1083" y="8598"/>
                    <a:pt x="1083" y="8501"/>
                    <a:pt x="1071" y="8416"/>
                  </a:cubicBezTo>
                  <a:lnTo>
                    <a:pt x="1071" y="8330"/>
                  </a:lnTo>
                  <a:cubicBezTo>
                    <a:pt x="1071" y="8306"/>
                    <a:pt x="1071" y="8270"/>
                    <a:pt x="1059" y="8246"/>
                  </a:cubicBezTo>
                  <a:lnTo>
                    <a:pt x="1059" y="8111"/>
                  </a:lnTo>
                  <a:lnTo>
                    <a:pt x="1059" y="7832"/>
                  </a:lnTo>
                  <a:cubicBezTo>
                    <a:pt x="1046" y="7662"/>
                    <a:pt x="1046" y="7492"/>
                    <a:pt x="1046" y="7321"/>
                  </a:cubicBezTo>
                  <a:lnTo>
                    <a:pt x="1010" y="6665"/>
                  </a:lnTo>
                  <a:cubicBezTo>
                    <a:pt x="998" y="6506"/>
                    <a:pt x="986" y="6348"/>
                    <a:pt x="986" y="6190"/>
                  </a:cubicBezTo>
                  <a:cubicBezTo>
                    <a:pt x="973" y="6044"/>
                    <a:pt x="973" y="5886"/>
                    <a:pt x="962" y="5740"/>
                  </a:cubicBezTo>
                  <a:cubicBezTo>
                    <a:pt x="962" y="5594"/>
                    <a:pt x="949" y="5449"/>
                    <a:pt x="949" y="5303"/>
                  </a:cubicBezTo>
                  <a:cubicBezTo>
                    <a:pt x="937" y="5059"/>
                    <a:pt x="937" y="4803"/>
                    <a:pt x="937" y="4573"/>
                  </a:cubicBezTo>
                  <a:lnTo>
                    <a:pt x="937" y="4220"/>
                  </a:lnTo>
                  <a:lnTo>
                    <a:pt x="937" y="3976"/>
                  </a:lnTo>
                  <a:lnTo>
                    <a:pt x="937" y="3430"/>
                  </a:lnTo>
                  <a:cubicBezTo>
                    <a:pt x="949" y="3247"/>
                    <a:pt x="937" y="3052"/>
                    <a:pt x="925" y="2882"/>
                  </a:cubicBezTo>
                  <a:cubicBezTo>
                    <a:pt x="925" y="2760"/>
                    <a:pt x="913" y="2639"/>
                    <a:pt x="913" y="2517"/>
                  </a:cubicBezTo>
                  <a:lnTo>
                    <a:pt x="913" y="2493"/>
                  </a:lnTo>
                  <a:lnTo>
                    <a:pt x="889" y="2287"/>
                  </a:lnTo>
                  <a:cubicBezTo>
                    <a:pt x="889" y="2116"/>
                    <a:pt x="876" y="1958"/>
                    <a:pt x="864" y="1800"/>
                  </a:cubicBezTo>
                  <a:cubicBezTo>
                    <a:pt x="864" y="1751"/>
                    <a:pt x="864" y="1714"/>
                    <a:pt x="852" y="1666"/>
                  </a:cubicBezTo>
                  <a:cubicBezTo>
                    <a:pt x="852" y="1544"/>
                    <a:pt x="852" y="1423"/>
                    <a:pt x="816" y="1301"/>
                  </a:cubicBezTo>
                  <a:cubicBezTo>
                    <a:pt x="803" y="1289"/>
                    <a:pt x="803" y="1277"/>
                    <a:pt x="791" y="1252"/>
                  </a:cubicBezTo>
                  <a:cubicBezTo>
                    <a:pt x="791" y="1216"/>
                    <a:pt x="779" y="1179"/>
                    <a:pt x="754" y="1155"/>
                  </a:cubicBezTo>
                  <a:cubicBezTo>
                    <a:pt x="730" y="1119"/>
                    <a:pt x="730" y="1082"/>
                    <a:pt x="718" y="1033"/>
                  </a:cubicBezTo>
                  <a:cubicBezTo>
                    <a:pt x="706" y="973"/>
                    <a:pt x="694" y="912"/>
                    <a:pt x="681" y="863"/>
                  </a:cubicBezTo>
                  <a:cubicBezTo>
                    <a:pt x="670" y="790"/>
                    <a:pt x="657" y="706"/>
                    <a:pt x="645" y="633"/>
                  </a:cubicBezTo>
                  <a:cubicBezTo>
                    <a:pt x="621" y="535"/>
                    <a:pt x="597" y="438"/>
                    <a:pt x="572" y="352"/>
                  </a:cubicBezTo>
                  <a:cubicBezTo>
                    <a:pt x="560" y="328"/>
                    <a:pt x="560" y="304"/>
                    <a:pt x="548" y="279"/>
                  </a:cubicBezTo>
                  <a:cubicBezTo>
                    <a:pt x="524" y="219"/>
                    <a:pt x="500" y="170"/>
                    <a:pt x="500" y="109"/>
                  </a:cubicBezTo>
                  <a:cubicBezTo>
                    <a:pt x="500" y="73"/>
                    <a:pt x="487" y="49"/>
                    <a:pt x="463" y="24"/>
                  </a:cubicBezTo>
                  <a:cubicBezTo>
                    <a:pt x="438" y="0"/>
                    <a:pt x="414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7"/>
          <p:cNvGrpSpPr/>
          <p:nvPr/>
        </p:nvGrpSpPr>
        <p:grpSpPr>
          <a:xfrm rot="10800000">
            <a:off x="720003" y="539996"/>
            <a:ext cx="329198" cy="1461788"/>
            <a:chOff x="4669138" y="2989504"/>
            <a:chExt cx="105431" cy="468132"/>
          </a:xfrm>
        </p:grpSpPr>
        <p:sp>
          <p:nvSpPr>
            <p:cNvPr id="174" name="Google Shape;174;p27"/>
            <p:cNvSpPr/>
            <p:nvPr/>
          </p:nvSpPr>
          <p:spPr>
            <a:xfrm>
              <a:off x="4670369" y="2997872"/>
              <a:ext cx="37161" cy="458435"/>
            </a:xfrm>
            <a:custGeom>
              <a:avLst/>
              <a:gdLst/>
              <a:ahLst/>
              <a:cxnLst/>
              <a:rect l="l" t="t" r="r" b="b"/>
              <a:pathLst>
                <a:path w="755" h="9314" extrusionOk="0">
                  <a:moveTo>
                    <a:pt x="390" y="366"/>
                  </a:moveTo>
                  <a:cubicBezTo>
                    <a:pt x="406" y="366"/>
                    <a:pt x="425" y="370"/>
                    <a:pt x="450" y="377"/>
                  </a:cubicBezTo>
                  <a:cubicBezTo>
                    <a:pt x="462" y="377"/>
                    <a:pt x="474" y="390"/>
                    <a:pt x="487" y="390"/>
                  </a:cubicBezTo>
                  <a:cubicBezTo>
                    <a:pt x="547" y="560"/>
                    <a:pt x="633" y="1204"/>
                    <a:pt x="620" y="1374"/>
                  </a:cubicBezTo>
                  <a:cubicBezTo>
                    <a:pt x="596" y="1374"/>
                    <a:pt x="584" y="1399"/>
                    <a:pt x="560" y="1399"/>
                  </a:cubicBezTo>
                  <a:cubicBezTo>
                    <a:pt x="520" y="1402"/>
                    <a:pt x="481" y="1404"/>
                    <a:pt x="443" y="1404"/>
                  </a:cubicBezTo>
                  <a:cubicBezTo>
                    <a:pt x="352" y="1404"/>
                    <a:pt x="264" y="1395"/>
                    <a:pt x="170" y="1387"/>
                  </a:cubicBezTo>
                  <a:cubicBezTo>
                    <a:pt x="133" y="1326"/>
                    <a:pt x="146" y="1290"/>
                    <a:pt x="146" y="1241"/>
                  </a:cubicBezTo>
                  <a:cubicBezTo>
                    <a:pt x="206" y="973"/>
                    <a:pt x="255" y="717"/>
                    <a:pt x="316" y="450"/>
                  </a:cubicBezTo>
                  <a:cubicBezTo>
                    <a:pt x="334" y="390"/>
                    <a:pt x="351" y="366"/>
                    <a:pt x="390" y="366"/>
                  </a:cubicBezTo>
                  <a:close/>
                  <a:moveTo>
                    <a:pt x="537" y="1495"/>
                  </a:moveTo>
                  <a:cubicBezTo>
                    <a:pt x="557" y="1495"/>
                    <a:pt x="584" y="1500"/>
                    <a:pt x="620" y="1508"/>
                  </a:cubicBezTo>
                  <a:cubicBezTo>
                    <a:pt x="657" y="1593"/>
                    <a:pt x="644" y="1679"/>
                    <a:pt x="644" y="1776"/>
                  </a:cubicBezTo>
                  <a:cubicBezTo>
                    <a:pt x="633" y="2189"/>
                    <a:pt x="620" y="2615"/>
                    <a:pt x="620" y="3028"/>
                  </a:cubicBezTo>
                  <a:cubicBezTo>
                    <a:pt x="608" y="3357"/>
                    <a:pt x="608" y="3673"/>
                    <a:pt x="608" y="4001"/>
                  </a:cubicBezTo>
                  <a:lnTo>
                    <a:pt x="608" y="5752"/>
                  </a:lnTo>
                  <a:cubicBezTo>
                    <a:pt x="608" y="6276"/>
                    <a:pt x="620" y="6798"/>
                    <a:pt x="633" y="7322"/>
                  </a:cubicBezTo>
                  <a:cubicBezTo>
                    <a:pt x="633" y="7625"/>
                    <a:pt x="633" y="7941"/>
                    <a:pt x="644" y="8258"/>
                  </a:cubicBezTo>
                  <a:lnTo>
                    <a:pt x="644" y="8465"/>
                  </a:lnTo>
                  <a:cubicBezTo>
                    <a:pt x="644" y="8489"/>
                    <a:pt x="633" y="8513"/>
                    <a:pt x="596" y="8525"/>
                  </a:cubicBezTo>
                  <a:cubicBezTo>
                    <a:pt x="560" y="8525"/>
                    <a:pt x="535" y="8501"/>
                    <a:pt x="535" y="8465"/>
                  </a:cubicBezTo>
                  <a:lnTo>
                    <a:pt x="535" y="8124"/>
                  </a:lnTo>
                  <a:cubicBezTo>
                    <a:pt x="535" y="8027"/>
                    <a:pt x="560" y="7930"/>
                    <a:pt x="560" y="7832"/>
                  </a:cubicBezTo>
                  <a:cubicBezTo>
                    <a:pt x="560" y="7552"/>
                    <a:pt x="560" y="7260"/>
                    <a:pt x="547" y="6981"/>
                  </a:cubicBezTo>
                  <a:cubicBezTo>
                    <a:pt x="547" y="6798"/>
                    <a:pt x="535" y="6616"/>
                    <a:pt x="523" y="6433"/>
                  </a:cubicBezTo>
                  <a:cubicBezTo>
                    <a:pt x="511" y="6081"/>
                    <a:pt x="487" y="5741"/>
                    <a:pt x="474" y="5400"/>
                  </a:cubicBezTo>
                  <a:cubicBezTo>
                    <a:pt x="462" y="5144"/>
                    <a:pt x="462" y="4889"/>
                    <a:pt x="462" y="4633"/>
                  </a:cubicBezTo>
                  <a:cubicBezTo>
                    <a:pt x="462" y="4281"/>
                    <a:pt x="474" y="3916"/>
                    <a:pt x="474" y="3563"/>
                  </a:cubicBezTo>
                  <a:cubicBezTo>
                    <a:pt x="474" y="3442"/>
                    <a:pt x="487" y="3320"/>
                    <a:pt x="487" y="3198"/>
                  </a:cubicBezTo>
                  <a:lnTo>
                    <a:pt x="487" y="2736"/>
                  </a:lnTo>
                  <a:lnTo>
                    <a:pt x="487" y="1654"/>
                  </a:lnTo>
                  <a:lnTo>
                    <a:pt x="487" y="1581"/>
                  </a:lnTo>
                  <a:cubicBezTo>
                    <a:pt x="487" y="1517"/>
                    <a:pt x="497" y="1495"/>
                    <a:pt x="537" y="1495"/>
                  </a:cubicBezTo>
                  <a:close/>
                  <a:moveTo>
                    <a:pt x="170" y="1496"/>
                  </a:moveTo>
                  <a:cubicBezTo>
                    <a:pt x="231" y="1533"/>
                    <a:pt x="206" y="1593"/>
                    <a:pt x="206" y="1642"/>
                  </a:cubicBezTo>
                  <a:cubicBezTo>
                    <a:pt x="219" y="1763"/>
                    <a:pt x="206" y="1885"/>
                    <a:pt x="206" y="2019"/>
                  </a:cubicBezTo>
                  <a:cubicBezTo>
                    <a:pt x="195" y="2420"/>
                    <a:pt x="195" y="2834"/>
                    <a:pt x="195" y="3247"/>
                  </a:cubicBezTo>
                  <a:lnTo>
                    <a:pt x="195" y="4220"/>
                  </a:lnTo>
                  <a:cubicBezTo>
                    <a:pt x="195" y="4390"/>
                    <a:pt x="206" y="4573"/>
                    <a:pt x="219" y="4755"/>
                  </a:cubicBezTo>
                  <a:lnTo>
                    <a:pt x="219" y="4841"/>
                  </a:lnTo>
                  <a:cubicBezTo>
                    <a:pt x="219" y="5230"/>
                    <a:pt x="231" y="5606"/>
                    <a:pt x="231" y="5996"/>
                  </a:cubicBezTo>
                  <a:cubicBezTo>
                    <a:pt x="231" y="6117"/>
                    <a:pt x="243" y="6239"/>
                    <a:pt x="243" y="6360"/>
                  </a:cubicBezTo>
                  <a:cubicBezTo>
                    <a:pt x="243" y="6871"/>
                    <a:pt x="243" y="7395"/>
                    <a:pt x="255" y="7905"/>
                  </a:cubicBezTo>
                  <a:lnTo>
                    <a:pt x="255" y="8368"/>
                  </a:lnTo>
                  <a:lnTo>
                    <a:pt x="255" y="8440"/>
                  </a:lnTo>
                  <a:cubicBezTo>
                    <a:pt x="248" y="8501"/>
                    <a:pt x="240" y="8529"/>
                    <a:pt x="209" y="8529"/>
                  </a:cubicBezTo>
                  <a:cubicBezTo>
                    <a:pt x="190" y="8529"/>
                    <a:pt x="163" y="8519"/>
                    <a:pt x="122" y="8501"/>
                  </a:cubicBezTo>
                  <a:cubicBezTo>
                    <a:pt x="122" y="8452"/>
                    <a:pt x="122" y="8404"/>
                    <a:pt x="109" y="8343"/>
                  </a:cubicBezTo>
                  <a:lnTo>
                    <a:pt x="109" y="8014"/>
                  </a:lnTo>
                  <a:cubicBezTo>
                    <a:pt x="97" y="7638"/>
                    <a:pt x="85" y="7249"/>
                    <a:pt x="85" y="6871"/>
                  </a:cubicBezTo>
                  <a:cubicBezTo>
                    <a:pt x="85" y="6579"/>
                    <a:pt x="85" y="6287"/>
                    <a:pt x="97" y="5996"/>
                  </a:cubicBezTo>
                  <a:cubicBezTo>
                    <a:pt x="97" y="5838"/>
                    <a:pt x="85" y="5668"/>
                    <a:pt x="85" y="5509"/>
                  </a:cubicBezTo>
                  <a:lnTo>
                    <a:pt x="85" y="4549"/>
                  </a:lnTo>
                  <a:cubicBezTo>
                    <a:pt x="85" y="4427"/>
                    <a:pt x="73" y="4306"/>
                    <a:pt x="60" y="4184"/>
                  </a:cubicBezTo>
                  <a:lnTo>
                    <a:pt x="60" y="4014"/>
                  </a:lnTo>
                  <a:lnTo>
                    <a:pt x="60" y="2992"/>
                  </a:lnTo>
                  <a:lnTo>
                    <a:pt x="60" y="2895"/>
                  </a:lnTo>
                  <a:cubicBezTo>
                    <a:pt x="73" y="2700"/>
                    <a:pt x="85" y="2517"/>
                    <a:pt x="97" y="2323"/>
                  </a:cubicBezTo>
                  <a:cubicBezTo>
                    <a:pt x="97" y="2104"/>
                    <a:pt x="109" y="1873"/>
                    <a:pt x="109" y="1642"/>
                  </a:cubicBezTo>
                  <a:cubicBezTo>
                    <a:pt x="122" y="1593"/>
                    <a:pt x="85" y="1520"/>
                    <a:pt x="170" y="1496"/>
                  </a:cubicBezTo>
                  <a:close/>
                  <a:moveTo>
                    <a:pt x="341" y="1484"/>
                  </a:moveTo>
                  <a:cubicBezTo>
                    <a:pt x="352" y="1484"/>
                    <a:pt x="365" y="1496"/>
                    <a:pt x="389" y="1496"/>
                  </a:cubicBezTo>
                  <a:cubicBezTo>
                    <a:pt x="389" y="1533"/>
                    <a:pt x="401" y="1569"/>
                    <a:pt x="401" y="1593"/>
                  </a:cubicBezTo>
                  <a:cubicBezTo>
                    <a:pt x="414" y="1812"/>
                    <a:pt x="425" y="2019"/>
                    <a:pt x="425" y="2238"/>
                  </a:cubicBezTo>
                  <a:lnTo>
                    <a:pt x="425" y="3101"/>
                  </a:lnTo>
                  <a:cubicBezTo>
                    <a:pt x="425" y="3271"/>
                    <a:pt x="401" y="3442"/>
                    <a:pt x="401" y="3612"/>
                  </a:cubicBezTo>
                  <a:cubicBezTo>
                    <a:pt x="401" y="4184"/>
                    <a:pt x="401" y="4768"/>
                    <a:pt x="414" y="5351"/>
                  </a:cubicBezTo>
                  <a:cubicBezTo>
                    <a:pt x="414" y="5606"/>
                    <a:pt x="438" y="5862"/>
                    <a:pt x="450" y="6117"/>
                  </a:cubicBezTo>
                  <a:lnTo>
                    <a:pt x="450" y="6141"/>
                  </a:lnTo>
                  <a:cubicBezTo>
                    <a:pt x="462" y="6360"/>
                    <a:pt x="474" y="6579"/>
                    <a:pt x="474" y="6787"/>
                  </a:cubicBezTo>
                  <a:cubicBezTo>
                    <a:pt x="487" y="7139"/>
                    <a:pt x="487" y="7492"/>
                    <a:pt x="487" y="7832"/>
                  </a:cubicBezTo>
                  <a:cubicBezTo>
                    <a:pt x="487" y="7941"/>
                    <a:pt x="474" y="8051"/>
                    <a:pt x="462" y="8160"/>
                  </a:cubicBezTo>
                  <a:lnTo>
                    <a:pt x="462" y="8355"/>
                  </a:lnTo>
                  <a:cubicBezTo>
                    <a:pt x="450" y="8404"/>
                    <a:pt x="450" y="8465"/>
                    <a:pt x="450" y="8513"/>
                  </a:cubicBezTo>
                  <a:cubicBezTo>
                    <a:pt x="425" y="8525"/>
                    <a:pt x="401" y="8538"/>
                    <a:pt x="377" y="8538"/>
                  </a:cubicBezTo>
                  <a:cubicBezTo>
                    <a:pt x="352" y="8538"/>
                    <a:pt x="328" y="8525"/>
                    <a:pt x="316" y="8489"/>
                  </a:cubicBezTo>
                  <a:lnTo>
                    <a:pt x="316" y="8416"/>
                  </a:lnTo>
                  <a:lnTo>
                    <a:pt x="316" y="6725"/>
                  </a:lnTo>
                  <a:cubicBezTo>
                    <a:pt x="316" y="6531"/>
                    <a:pt x="304" y="6324"/>
                    <a:pt x="304" y="6130"/>
                  </a:cubicBezTo>
                  <a:cubicBezTo>
                    <a:pt x="292" y="6093"/>
                    <a:pt x="292" y="6044"/>
                    <a:pt x="292" y="5996"/>
                  </a:cubicBezTo>
                  <a:cubicBezTo>
                    <a:pt x="328" y="5643"/>
                    <a:pt x="279" y="5290"/>
                    <a:pt x="292" y="4925"/>
                  </a:cubicBezTo>
                  <a:cubicBezTo>
                    <a:pt x="243" y="4512"/>
                    <a:pt x="268" y="4087"/>
                    <a:pt x="268" y="3661"/>
                  </a:cubicBezTo>
                  <a:cubicBezTo>
                    <a:pt x="255" y="3101"/>
                    <a:pt x="268" y="2554"/>
                    <a:pt x="268" y="2007"/>
                  </a:cubicBezTo>
                  <a:cubicBezTo>
                    <a:pt x="268" y="1836"/>
                    <a:pt x="279" y="1666"/>
                    <a:pt x="279" y="1496"/>
                  </a:cubicBezTo>
                  <a:cubicBezTo>
                    <a:pt x="316" y="1484"/>
                    <a:pt x="328" y="1484"/>
                    <a:pt x="341" y="1484"/>
                  </a:cubicBezTo>
                  <a:close/>
                  <a:moveTo>
                    <a:pt x="596" y="8611"/>
                  </a:moveTo>
                  <a:cubicBezTo>
                    <a:pt x="669" y="8611"/>
                    <a:pt x="693" y="8635"/>
                    <a:pt x="669" y="8744"/>
                  </a:cubicBezTo>
                  <a:cubicBezTo>
                    <a:pt x="601" y="8759"/>
                    <a:pt x="536" y="8764"/>
                    <a:pt x="472" y="8764"/>
                  </a:cubicBezTo>
                  <a:cubicBezTo>
                    <a:pt x="374" y="8764"/>
                    <a:pt x="278" y="8752"/>
                    <a:pt x="182" y="8744"/>
                  </a:cubicBezTo>
                  <a:cubicBezTo>
                    <a:pt x="133" y="8744"/>
                    <a:pt x="122" y="8720"/>
                    <a:pt x="133" y="8622"/>
                  </a:cubicBezTo>
                  <a:lnTo>
                    <a:pt x="206" y="8622"/>
                  </a:lnTo>
                  <a:cubicBezTo>
                    <a:pt x="328" y="8611"/>
                    <a:pt x="450" y="8611"/>
                    <a:pt x="584" y="8611"/>
                  </a:cubicBezTo>
                  <a:close/>
                  <a:moveTo>
                    <a:pt x="584" y="8830"/>
                  </a:moveTo>
                  <a:cubicBezTo>
                    <a:pt x="633" y="8830"/>
                    <a:pt x="644" y="8841"/>
                    <a:pt x="657" y="8890"/>
                  </a:cubicBezTo>
                  <a:cubicBezTo>
                    <a:pt x="657" y="8951"/>
                    <a:pt x="669" y="9024"/>
                    <a:pt x="669" y="9085"/>
                  </a:cubicBezTo>
                  <a:cubicBezTo>
                    <a:pt x="669" y="9146"/>
                    <a:pt x="620" y="9194"/>
                    <a:pt x="560" y="9219"/>
                  </a:cubicBezTo>
                  <a:cubicBezTo>
                    <a:pt x="511" y="9230"/>
                    <a:pt x="462" y="9243"/>
                    <a:pt x="414" y="9243"/>
                  </a:cubicBezTo>
                  <a:cubicBezTo>
                    <a:pt x="328" y="9243"/>
                    <a:pt x="243" y="9230"/>
                    <a:pt x="158" y="9194"/>
                  </a:cubicBezTo>
                  <a:cubicBezTo>
                    <a:pt x="122" y="9073"/>
                    <a:pt x="133" y="8963"/>
                    <a:pt x="158" y="8854"/>
                  </a:cubicBezTo>
                  <a:cubicBezTo>
                    <a:pt x="182" y="8841"/>
                    <a:pt x="195" y="8830"/>
                    <a:pt x="206" y="8830"/>
                  </a:cubicBezTo>
                  <a:close/>
                  <a:moveTo>
                    <a:pt x="401" y="0"/>
                  </a:moveTo>
                  <a:cubicBezTo>
                    <a:pt x="352" y="12"/>
                    <a:pt x="328" y="36"/>
                    <a:pt x="328" y="85"/>
                  </a:cubicBezTo>
                  <a:lnTo>
                    <a:pt x="292" y="268"/>
                  </a:lnTo>
                  <a:cubicBezTo>
                    <a:pt x="243" y="463"/>
                    <a:pt x="206" y="657"/>
                    <a:pt x="158" y="863"/>
                  </a:cubicBezTo>
                  <a:lnTo>
                    <a:pt x="49" y="1411"/>
                  </a:lnTo>
                  <a:cubicBezTo>
                    <a:pt x="36" y="1423"/>
                    <a:pt x="36" y="1447"/>
                    <a:pt x="36" y="1471"/>
                  </a:cubicBezTo>
                  <a:lnTo>
                    <a:pt x="36" y="2031"/>
                  </a:lnTo>
                  <a:lnTo>
                    <a:pt x="0" y="2907"/>
                  </a:lnTo>
                  <a:lnTo>
                    <a:pt x="0" y="4025"/>
                  </a:lnTo>
                  <a:lnTo>
                    <a:pt x="0" y="4306"/>
                  </a:lnTo>
                  <a:cubicBezTo>
                    <a:pt x="12" y="4415"/>
                    <a:pt x="12" y="4524"/>
                    <a:pt x="12" y="4633"/>
                  </a:cubicBezTo>
                  <a:lnTo>
                    <a:pt x="12" y="5071"/>
                  </a:lnTo>
                  <a:cubicBezTo>
                    <a:pt x="24" y="5619"/>
                    <a:pt x="24" y="6154"/>
                    <a:pt x="12" y="6701"/>
                  </a:cubicBezTo>
                  <a:cubicBezTo>
                    <a:pt x="12" y="7151"/>
                    <a:pt x="36" y="7601"/>
                    <a:pt x="36" y="8039"/>
                  </a:cubicBezTo>
                  <a:cubicBezTo>
                    <a:pt x="49" y="8246"/>
                    <a:pt x="73" y="8440"/>
                    <a:pt x="36" y="8635"/>
                  </a:cubicBezTo>
                  <a:cubicBezTo>
                    <a:pt x="24" y="8671"/>
                    <a:pt x="24" y="8708"/>
                    <a:pt x="36" y="8732"/>
                  </a:cubicBezTo>
                  <a:cubicBezTo>
                    <a:pt x="73" y="8817"/>
                    <a:pt x="60" y="8890"/>
                    <a:pt x="49" y="8963"/>
                  </a:cubicBezTo>
                  <a:cubicBezTo>
                    <a:pt x="49" y="9073"/>
                    <a:pt x="36" y="9170"/>
                    <a:pt x="109" y="9267"/>
                  </a:cubicBezTo>
                  <a:cubicBezTo>
                    <a:pt x="195" y="9303"/>
                    <a:pt x="282" y="9314"/>
                    <a:pt x="368" y="9314"/>
                  </a:cubicBezTo>
                  <a:cubicBezTo>
                    <a:pt x="428" y="9314"/>
                    <a:pt x="487" y="9309"/>
                    <a:pt x="547" y="9303"/>
                  </a:cubicBezTo>
                  <a:cubicBezTo>
                    <a:pt x="681" y="9292"/>
                    <a:pt x="730" y="9206"/>
                    <a:pt x="742" y="9097"/>
                  </a:cubicBezTo>
                  <a:lnTo>
                    <a:pt x="742" y="8963"/>
                  </a:lnTo>
                  <a:cubicBezTo>
                    <a:pt x="730" y="8914"/>
                    <a:pt x="717" y="8854"/>
                    <a:pt x="730" y="8805"/>
                  </a:cubicBezTo>
                  <a:cubicBezTo>
                    <a:pt x="754" y="8708"/>
                    <a:pt x="754" y="8611"/>
                    <a:pt x="730" y="8513"/>
                  </a:cubicBezTo>
                  <a:cubicBezTo>
                    <a:pt x="717" y="8476"/>
                    <a:pt x="717" y="8428"/>
                    <a:pt x="717" y="8392"/>
                  </a:cubicBezTo>
                  <a:cubicBezTo>
                    <a:pt x="717" y="8222"/>
                    <a:pt x="706" y="8051"/>
                    <a:pt x="706" y="7868"/>
                  </a:cubicBezTo>
                  <a:cubicBezTo>
                    <a:pt x="693" y="7370"/>
                    <a:pt x="693" y="6859"/>
                    <a:pt x="693" y="6349"/>
                  </a:cubicBezTo>
                  <a:cubicBezTo>
                    <a:pt x="693" y="6093"/>
                    <a:pt x="669" y="5838"/>
                    <a:pt x="669" y="5582"/>
                  </a:cubicBezTo>
                  <a:cubicBezTo>
                    <a:pt x="669" y="4962"/>
                    <a:pt x="657" y="4342"/>
                    <a:pt x="681" y="3722"/>
                  </a:cubicBezTo>
                  <a:cubicBezTo>
                    <a:pt x="693" y="3442"/>
                    <a:pt x="681" y="3150"/>
                    <a:pt x="693" y="2858"/>
                  </a:cubicBezTo>
                  <a:cubicBezTo>
                    <a:pt x="693" y="2517"/>
                    <a:pt x="706" y="2177"/>
                    <a:pt x="717" y="1849"/>
                  </a:cubicBezTo>
                  <a:cubicBezTo>
                    <a:pt x="730" y="1606"/>
                    <a:pt x="717" y="1363"/>
                    <a:pt x="681" y="1119"/>
                  </a:cubicBezTo>
                  <a:cubicBezTo>
                    <a:pt x="644" y="815"/>
                    <a:pt x="596" y="523"/>
                    <a:pt x="547" y="219"/>
                  </a:cubicBezTo>
                  <a:cubicBezTo>
                    <a:pt x="547" y="158"/>
                    <a:pt x="511" y="98"/>
                    <a:pt x="487" y="49"/>
                  </a:cubicBezTo>
                  <a:cubicBezTo>
                    <a:pt x="462" y="12"/>
                    <a:pt x="438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4669138" y="2997035"/>
              <a:ext cx="39573" cy="460601"/>
            </a:xfrm>
            <a:custGeom>
              <a:avLst/>
              <a:gdLst/>
              <a:ahLst/>
              <a:cxnLst/>
              <a:rect l="l" t="t" r="r" b="b"/>
              <a:pathLst>
                <a:path w="804" h="9358" extrusionOk="0">
                  <a:moveTo>
                    <a:pt x="418" y="397"/>
                  </a:moveTo>
                  <a:cubicBezTo>
                    <a:pt x="432" y="397"/>
                    <a:pt x="450" y="400"/>
                    <a:pt x="475" y="407"/>
                  </a:cubicBezTo>
                  <a:cubicBezTo>
                    <a:pt x="475" y="407"/>
                    <a:pt x="487" y="418"/>
                    <a:pt x="499" y="418"/>
                  </a:cubicBezTo>
                  <a:cubicBezTo>
                    <a:pt x="548" y="601"/>
                    <a:pt x="633" y="1197"/>
                    <a:pt x="621" y="1380"/>
                  </a:cubicBezTo>
                  <a:cubicBezTo>
                    <a:pt x="609" y="1391"/>
                    <a:pt x="596" y="1391"/>
                    <a:pt x="585" y="1391"/>
                  </a:cubicBezTo>
                  <a:cubicBezTo>
                    <a:pt x="534" y="1396"/>
                    <a:pt x="483" y="1400"/>
                    <a:pt x="431" y="1400"/>
                  </a:cubicBezTo>
                  <a:cubicBezTo>
                    <a:pt x="359" y="1400"/>
                    <a:pt x="285" y="1394"/>
                    <a:pt x="207" y="1380"/>
                  </a:cubicBezTo>
                  <a:cubicBezTo>
                    <a:pt x="183" y="1343"/>
                    <a:pt x="183" y="1307"/>
                    <a:pt x="195" y="1270"/>
                  </a:cubicBezTo>
                  <a:lnTo>
                    <a:pt x="195" y="1258"/>
                  </a:lnTo>
                  <a:cubicBezTo>
                    <a:pt x="256" y="953"/>
                    <a:pt x="304" y="710"/>
                    <a:pt x="366" y="467"/>
                  </a:cubicBezTo>
                  <a:cubicBezTo>
                    <a:pt x="366" y="431"/>
                    <a:pt x="377" y="407"/>
                    <a:pt x="390" y="407"/>
                  </a:cubicBezTo>
                  <a:cubicBezTo>
                    <a:pt x="396" y="400"/>
                    <a:pt x="405" y="397"/>
                    <a:pt x="418" y="397"/>
                  </a:cubicBezTo>
                  <a:close/>
                  <a:moveTo>
                    <a:pt x="422" y="361"/>
                  </a:moveTo>
                  <a:cubicBezTo>
                    <a:pt x="405" y="361"/>
                    <a:pt x="390" y="364"/>
                    <a:pt x="377" y="370"/>
                  </a:cubicBezTo>
                  <a:cubicBezTo>
                    <a:pt x="341" y="394"/>
                    <a:pt x="329" y="431"/>
                    <a:pt x="329" y="467"/>
                  </a:cubicBezTo>
                  <a:cubicBezTo>
                    <a:pt x="268" y="698"/>
                    <a:pt x="220" y="953"/>
                    <a:pt x="158" y="1258"/>
                  </a:cubicBezTo>
                  <a:cubicBezTo>
                    <a:pt x="147" y="1307"/>
                    <a:pt x="134" y="1355"/>
                    <a:pt x="183" y="1404"/>
                  </a:cubicBezTo>
                  <a:lnTo>
                    <a:pt x="183" y="1416"/>
                  </a:lnTo>
                  <a:lnTo>
                    <a:pt x="195" y="1416"/>
                  </a:lnTo>
                  <a:cubicBezTo>
                    <a:pt x="280" y="1428"/>
                    <a:pt x="366" y="1440"/>
                    <a:pt x="450" y="1440"/>
                  </a:cubicBezTo>
                  <a:cubicBezTo>
                    <a:pt x="499" y="1440"/>
                    <a:pt x="536" y="1440"/>
                    <a:pt x="585" y="1428"/>
                  </a:cubicBezTo>
                  <a:cubicBezTo>
                    <a:pt x="609" y="1428"/>
                    <a:pt x="621" y="1416"/>
                    <a:pt x="633" y="1416"/>
                  </a:cubicBezTo>
                  <a:lnTo>
                    <a:pt x="645" y="1404"/>
                  </a:lnTo>
                  <a:lnTo>
                    <a:pt x="658" y="1404"/>
                  </a:lnTo>
                  <a:lnTo>
                    <a:pt x="658" y="1391"/>
                  </a:lnTo>
                  <a:cubicBezTo>
                    <a:pt x="669" y="1221"/>
                    <a:pt x="585" y="577"/>
                    <a:pt x="536" y="407"/>
                  </a:cubicBezTo>
                  <a:lnTo>
                    <a:pt x="523" y="394"/>
                  </a:lnTo>
                  <a:cubicBezTo>
                    <a:pt x="523" y="394"/>
                    <a:pt x="512" y="394"/>
                    <a:pt x="512" y="382"/>
                  </a:cubicBezTo>
                  <a:cubicBezTo>
                    <a:pt x="499" y="382"/>
                    <a:pt x="487" y="382"/>
                    <a:pt x="475" y="370"/>
                  </a:cubicBezTo>
                  <a:cubicBezTo>
                    <a:pt x="457" y="364"/>
                    <a:pt x="438" y="361"/>
                    <a:pt x="422" y="361"/>
                  </a:cubicBezTo>
                  <a:close/>
                  <a:moveTo>
                    <a:pt x="572" y="1525"/>
                  </a:moveTo>
                  <a:cubicBezTo>
                    <a:pt x="585" y="1525"/>
                    <a:pt x="609" y="1525"/>
                    <a:pt x="633" y="1537"/>
                  </a:cubicBezTo>
                  <a:cubicBezTo>
                    <a:pt x="658" y="1610"/>
                    <a:pt x="658" y="1696"/>
                    <a:pt x="658" y="1780"/>
                  </a:cubicBezTo>
                  <a:lnTo>
                    <a:pt x="658" y="1793"/>
                  </a:lnTo>
                  <a:cubicBezTo>
                    <a:pt x="645" y="1963"/>
                    <a:pt x="645" y="2134"/>
                    <a:pt x="645" y="2304"/>
                  </a:cubicBezTo>
                  <a:cubicBezTo>
                    <a:pt x="633" y="2547"/>
                    <a:pt x="621" y="2802"/>
                    <a:pt x="621" y="3045"/>
                  </a:cubicBezTo>
                  <a:cubicBezTo>
                    <a:pt x="621" y="3350"/>
                    <a:pt x="609" y="3653"/>
                    <a:pt x="609" y="4018"/>
                  </a:cubicBezTo>
                  <a:lnTo>
                    <a:pt x="609" y="4164"/>
                  </a:lnTo>
                  <a:cubicBezTo>
                    <a:pt x="609" y="4687"/>
                    <a:pt x="609" y="5234"/>
                    <a:pt x="621" y="5769"/>
                  </a:cubicBezTo>
                  <a:cubicBezTo>
                    <a:pt x="621" y="6098"/>
                    <a:pt x="621" y="6426"/>
                    <a:pt x="633" y="6742"/>
                  </a:cubicBezTo>
                  <a:cubicBezTo>
                    <a:pt x="633" y="6937"/>
                    <a:pt x="633" y="7131"/>
                    <a:pt x="645" y="7339"/>
                  </a:cubicBezTo>
                  <a:lnTo>
                    <a:pt x="645" y="7861"/>
                  </a:lnTo>
                  <a:lnTo>
                    <a:pt x="645" y="8275"/>
                  </a:lnTo>
                  <a:cubicBezTo>
                    <a:pt x="645" y="8312"/>
                    <a:pt x="645" y="8348"/>
                    <a:pt x="658" y="8385"/>
                  </a:cubicBezTo>
                  <a:lnTo>
                    <a:pt x="658" y="8482"/>
                  </a:lnTo>
                  <a:cubicBezTo>
                    <a:pt x="658" y="8506"/>
                    <a:pt x="633" y="8518"/>
                    <a:pt x="621" y="8518"/>
                  </a:cubicBezTo>
                  <a:cubicBezTo>
                    <a:pt x="609" y="8518"/>
                    <a:pt x="596" y="8518"/>
                    <a:pt x="585" y="8506"/>
                  </a:cubicBezTo>
                  <a:cubicBezTo>
                    <a:pt x="572" y="8506"/>
                    <a:pt x="572" y="8493"/>
                    <a:pt x="572" y="8482"/>
                  </a:cubicBezTo>
                  <a:lnTo>
                    <a:pt x="572" y="8141"/>
                  </a:lnTo>
                  <a:cubicBezTo>
                    <a:pt x="585" y="8093"/>
                    <a:pt x="585" y="8056"/>
                    <a:pt x="585" y="8007"/>
                  </a:cubicBezTo>
                  <a:cubicBezTo>
                    <a:pt x="596" y="7958"/>
                    <a:pt x="596" y="7898"/>
                    <a:pt x="596" y="7849"/>
                  </a:cubicBezTo>
                  <a:lnTo>
                    <a:pt x="596" y="6998"/>
                  </a:lnTo>
                  <a:cubicBezTo>
                    <a:pt x="596" y="6876"/>
                    <a:pt x="585" y="6755"/>
                    <a:pt x="572" y="6645"/>
                  </a:cubicBezTo>
                  <a:cubicBezTo>
                    <a:pt x="572" y="6572"/>
                    <a:pt x="572" y="6512"/>
                    <a:pt x="560" y="6450"/>
                  </a:cubicBezTo>
                  <a:cubicBezTo>
                    <a:pt x="560" y="6366"/>
                    <a:pt x="560" y="6280"/>
                    <a:pt x="548" y="6195"/>
                  </a:cubicBezTo>
                  <a:cubicBezTo>
                    <a:pt x="536" y="5940"/>
                    <a:pt x="523" y="5672"/>
                    <a:pt x="512" y="5417"/>
                  </a:cubicBezTo>
                  <a:lnTo>
                    <a:pt x="512" y="4760"/>
                  </a:lnTo>
                  <a:lnTo>
                    <a:pt x="512" y="4650"/>
                  </a:lnTo>
                  <a:lnTo>
                    <a:pt x="512" y="3580"/>
                  </a:lnTo>
                  <a:cubicBezTo>
                    <a:pt x="512" y="3520"/>
                    <a:pt x="523" y="3447"/>
                    <a:pt x="523" y="3386"/>
                  </a:cubicBezTo>
                  <a:lnTo>
                    <a:pt x="523" y="3215"/>
                  </a:lnTo>
                  <a:cubicBezTo>
                    <a:pt x="536" y="3069"/>
                    <a:pt x="536" y="2912"/>
                    <a:pt x="536" y="2753"/>
                  </a:cubicBezTo>
                  <a:cubicBezTo>
                    <a:pt x="536" y="2510"/>
                    <a:pt x="536" y="2255"/>
                    <a:pt x="523" y="2012"/>
                  </a:cubicBezTo>
                  <a:lnTo>
                    <a:pt x="523" y="1659"/>
                  </a:lnTo>
                  <a:lnTo>
                    <a:pt x="523" y="1598"/>
                  </a:lnTo>
                  <a:cubicBezTo>
                    <a:pt x="523" y="1561"/>
                    <a:pt x="536" y="1537"/>
                    <a:pt x="548" y="1537"/>
                  </a:cubicBezTo>
                  <a:cubicBezTo>
                    <a:pt x="548" y="1525"/>
                    <a:pt x="560" y="1525"/>
                    <a:pt x="572" y="1525"/>
                  </a:cubicBezTo>
                  <a:close/>
                  <a:moveTo>
                    <a:pt x="195" y="1537"/>
                  </a:moveTo>
                  <a:cubicBezTo>
                    <a:pt x="220" y="1561"/>
                    <a:pt x="220" y="1586"/>
                    <a:pt x="220" y="1623"/>
                  </a:cubicBezTo>
                  <a:lnTo>
                    <a:pt x="220" y="1659"/>
                  </a:lnTo>
                  <a:lnTo>
                    <a:pt x="220" y="1890"/>
                  </a:lnTo>
                  <a:cubicBezTo>
                    <a:pt x="207" y="1939"/>
                    <a:pt x="207" y="1988"/>
                    <a:pt x="207" y="2036"/>
                  </a:cubicBezTo>
                  <a:lnTo>
                    <a:pt x="207" y="2231"/>
                  </a:lnTo>
                  <a:cubicBezTo>
                    <a:pt x="207" y="2571"/>
                    <a:pt x="195" y="2924"/>
                    <a:pt x="195" y="3264"/>
                  </a:cubicBezTo>
                  <a:cubicBezTo>
                    <a:pt x="195" y="3580"/>
                    <a:pt x="195" y="3909"/>
                    <a:pt x="207" y="4237"/>
                  </a:cubicBezTo>
                  <a:cubicBezTo>
                    <a:pt x="207" y="4359"/>
                    <a:pt x="207" y="4480"/>
                    <a:pt x="220" y="4602"/>
                  </a:cubicBezTo>
                  <a:lnTo>
                    <a:pt x="220" y="4772"/>
                  </a:lnTo>
                  <a:lnTo>
                    <a:pt x="220" y="4809"/>
                  </a:lnTo>
                  <a:lnTo>
                    <a:pt x="220" y="4858"/>
                  </a:lnTo>
                  <a:lnTo>
                    <a:pt x="231" y="5247"/>
                  </a:lnTo>
                  <a:cubicBezTo>
                    <a:pt x="231" y="5502"/>
                    <a:pt x="231" y="5758"/>
                    <a:pt x="244" y="6013"/>
                  </a:cubicBezTo>
                  <a:lnTo>
                    <a:pt x="244" y="6183"/>
                  </a:lnTo>
                  <a:lnTo>
                    <a:pt x="244" y="6377"/>
                  </a:lnTo>
                  <a:cubicBezTo>
                    <a:pt x="256" y="6779"/>
                    <a:pt x="256" y="7193"/>
                    <a:pt x="256" y="7594"/>
                  </a:cubicBezTo>
                  <a:lnTo>
                    <a:pt x="256" y="7922"/>
                  </a:lnTo>
                  <a:lnTo>
                    <a:pt x="256" y="8385"/>
                  </a:lnTo>
                  <a:lnTo>
                    <a:pt x="256" y="8457"/>
                  </a:lnTo>
                  <a:cubicBezTo>
                    <a:pt x="256" y="8482"/>
                    <a:pt x="256" y="8518"/>
                    <a:pt x="244" y="8530"/>
                  </a:cubicBezTo>
                  <a:cubicBezTo>
                    <a:pt x="231" y="8530"/>
                    <a:pt x="195" y="8518"/>
                    <a:pt x="158" y="8506"/>
                  </a:cubicBezTo>
                  <a:lnTo>
                    <a:pt x="158" y="8469"/>
                  </a:lnTo>
                  <a:lnTo>
                    <a:pt x="158" y="8360"/>
                  </a:lnTo>
                  <a:lnTo>
                    <a:pt x="158" y="8190"/>
                  </a:lnTo>
                  <a:cubicBezTo>
                    <a:pt x="158" y="8129"/>
                    <a:pt x="158" y="8080"/>
                    <a:pt x="147" y="8031"/>
                  </a:cubicBezTo>
                  <a:lnTo>
                    <a:pt x="147" y="7667"/>
                  </a:lnTo>
                  <a:cubicBezTo>
                    <a:pt x="134" y="7412"/>
                    <a:pt x="134" y="7144"/>
                    <a:pt x="122" y="6888"/>
                  </a:cubicBezTo>
                  <a:cubicBezTo>
                    <a:pt x="122" y="6718"/>
                    <a:pt x="122" y="6536"/>
                    <a:pt x="134" y="6366"/>
                  </a:cubicBezTo>
                  <a:lnTo>
                    <a:pt x="134" y="6013"/>
                  </a:lnTo>
                  <a:lnTo>
                    <a:pt x="134" y="5745"/>
                  </a:lnTo>
                  <a:lnTo>
                    <a:pt x="134" y="5526"/>
                  </a:lnTo>
                  <a:cubicBezTo>
                    <a:pt x="122" y="5393"/>
                    <a:pt x="122" y="5271"/>
                    <a:pt x="122" y="5137"/>
                  </a:cubicBezTo>
                  <a:lnTo>
                    <a:pt x="122" y="4566"/>
                  </a:lnTo>
                  <a:cubicBezTo>
                    <a:pt x="122" y="4493"/>
                    <a:pt x="122" y="4407"/>
                    <a:pt x="110" y="4323"/>
                  </a:cubicBezTo>
                  <a:lnTo>
                    <a:pt x="110" y="4188"/>
                  </a:lnTo>
                  <a:cubicBezTo>
                    <a:pt x="110" y="4140"/>
                    <a:pt x="98" y="4091"/>
                    <a:pt x="98" y="4031"/>
                  </a:cubicBezTo>
                  <a:lnTo>
                    <a:pt x="98" y="3058"/>
                  </a:lnTo>
                  <a:lnTo>
                    <a:pt x="98" y="3009"/>
                  </a:lnTo>
                  <a:cubicBezTo>
                    <a:pt x="98" y="2972"/>
                    <a:pt x="98" y="2936"/>
                    <a:pt x="110" y="2912"/>
                  </a:cubicBezTo>
                  <a:lnTo>
                    <a:pt x="110" y="2717"/>
                  </a:lnTo>
                  <a:cubicBezTo>
                    <a:pt x="122" y="2596"/>
                    <a:pt x="134" y="2461"/>
                    <a:pt x="134" y="2340"/>
                  </a:cubicBezTo>
                  <a:cubicBezTo>
                    <a:pt x="134" y="2242"/>
                    <a:pt x="147" y="2134"/>
                    <a:pt x="147" y="2024"/>
                  </a:cubicBezTo>
                  <a:cubicBezTo>
                    <a:pt x="147" y="1902"/>
                    <a:pt x="147" y="1780"/>
                    <a:pt x="158" y="1659"/>
                  </a:cubicBezTo>
                  <a:lnTo>
                    <a:pt x="158" y="1623"/>
                  </a:lnTo>
                  <a:cubicBezTo>
                    <a:pt x="158" y="1586"/>
                    <a:pt x="158" y="1550"/>
                    <a:pt x="195" y="1537"/>
                  </a:cubicBezTo>
                  <a:close/>
                  <a:moveTo>
                    <a:pt x="366" y="1513"/>
                  </a:moveTo>
                  <a:cubicBezTo>
                    <a:pt x="377" y="1525"/>
                    <a:pt x="377" y="1525"/>
                    <a:pt x="390" y="1525"/>
                  </a:cubicBezTo>
                  <a:lnTo>
                    <a:pt x="402" y="1525"/>
                  </a:lnTo>
                  <a:lnTo>
                    <a:pt x="402" y="1550"/>
                  </a:lnTo>
                  <a:cubicBezTo>
                    <a:pt x="402" y="1574"/>
                    <a:pt x="414" y="1598"/>
                    <a:pt x="414" y="1610"/>
                  </a:cubicBezTo>
                  <a:lnTo>
                    <a:pt x="414" y="1744"/>
                  </a:lnTo>
                  <a:cubicBezTo>
                    <a:pt x="426" y="1915"/>
                    <a:pt x="426" y="2085"/>
                    <a:pt x="439" y="2255"/>
                  </a:cubicBezTo>
                  <a:cubicBezTo>
                    <a:pt x="439" y="2534"/>
                    <a:pt x="439" y="2826"/>
                    <a:pt x="426" y="3118"/>
                  </a:cubicBezTo>
                  <a:lnTo>
                    <a:pt x="426" y="3361"/>
                  </a:lnTo>
                  <a:cubicBezTo>
                    <a:pt x="414" y="3447"/>
                    <a:pt x="414" y="3532"/>
                    <a:pt x="414" y="3629"/>
                  </a:cubicBezTo>
                  <a:lnTo>
                    <a:pt x="414" y="5368"/>
                  </a:lnTo>
                  <a:cubicBezTo>
                    <a:pt x="414" y="5539"/>
                    <a:pt x="426" y="5721"/>
                    <a:pt x="439" y="5891"/>
                  </a:cubicBezTo>
                  <a:cubicBezTo>
                    <a:pt x="450" y="5964"/>
                    <a:pt x="450" y="6050"/>
                    <a:pt x="450" y="6134"/>
                  </a:cubicBezTo>
                  <a:lnTo>
                    <a:pt x="450" y="6147"/>
                  </a:lnTo>
                  <a:lnTo>
                    <a:pt x="463" y="6158"/>
                  </a:lnTo>
                  <a:lnTo>
                    <a:pt x="463" y="6366"/>
                  </a:lnTo>
                  <a:cubicBezTo>
                    <a:pt x="475" y="6512"/>
                    <a:pt x="475" y="6658"/>
                    <a:pt x="487" y="6804"/>
                  </a:cubicBezTo>
                  <a:cubicBezTo>
                    <a:pt x="487" y="7168"/>
                    <a:pt x="499" y="7521"/>
                    <a:pt x="499" y="7849"/>
                  </a:cubicBezTo>
                  <a:cubicBezTo>
                    <a:pt x="499" y="7922"/>
                    <a:pt x="487" y="7995"/>
                    <a:pt x="487" y="8068"/>
                  </a:cubicBezTo>
                  <a:cubicBezTo>
                    <a:pt x="475" y="8104"/>
                    <a:pt x="475" y="8141"/>
                    <a:pt x="475" y="8177"/>
                  </a:cubicBezTo>
                  <a:cubicBezTo>
                    <a:pt x="475" y="8239"/>
                    <a:pt x="463" y="8299"/>
                    <a:pt x="463" y="8360"/>
                  </a:cubicBezTo>
                  <a:lnTo>
                    <a:pt x="463" y="8372"/>
                  </a:lnTo>
                  <a:lnTo>
                    <a:pt x="463" y="8482"/>
                  </a:lnTo>
                  <a:lnTo>
                    <a:pt x="463" y="8518"/>
                  </a:lnTo>
                  <a:cubicBezTo>
                    <a:pt x="450" y="8518"/>
                    <a:pt x="450" y="8530"/>
                    <a:pt x="450" y="8530"/>
                  </a:cubicBezTo>
                  <a:cubicBezTo>
                    <a:pt x="426" y="8530"/>
                    <a:pt x="414" y="8542"/>
                    <a:pt x="402" y="8542"/>
                  </a:cubicBezTo>
                  <a:cubicBezTo>
                    <a:pt x="390" y="8542"/>
                    <a:pt x="366" y="8542"/>
                    <a:pt x="366" y="8506"/>
                  </a:cubicBezTo>
                  <a:lnTo>
                    <a:pt x="366" y="8433"/>
                  </a:lnTo>
                  <a:lnTo>
                    <a:pt x="366" y="7922"/>
                  </a:lnTo>
                  <a:lnTo>
                    <a:pt x="366" y="6742"/>
                  </a:lnTo>
                  <a:cubicBezTo>
                    <a:pt x="353" y="6609"/>
                    <a:pt x="353" y="6463"/>
                    <a:pt x="353" y="6341"/>
                  </a:cubicBezTo>
                  <a:cubicBezTo>
                    <a:pt x="341" y="6268"/>
                    <a:pt x="341" y="6207"/>
                    <a:pt x="341" y="6147"/>
                  </a:cubicBezTo>
                  <a:lnTo>
                    <a:pt x="341" y="6110"/>
                  </a:lnTo>
                  <a:lnTo>
                    <a:pt x="341" y="6013"/>
                  </a:lnTo>
                  <a:cubicBezTo>
                    <a:pt x="353" y="5806"/>
                    <a:pt x="341" y="5599"/>
                    <a:pt x="341" y="5404"/>
                  </a:cubicBezTo>
                  <a:cubicBezTo>
                    <a:pt x="329" y="5247"/>
                    <a:pt x="329" y="5101"/>
                    <a:pt x="329" y="4942"/>
                  </a:cubicBezTo>
                  <a:cubicBezTo>
                    <a:pt x="293" y="4650"/>
                    <a:pt x="304" y="4347"/>
                    <a:pt x="304" y="4055"/>
                  </a:cubicBezTo>
                  <a:lnTo>
                    <a:pt x="304" y="3678"/>
                  </a:lnTo>
                  <a:lnTo>
                    <a:pt x="304" y="2291"/>
                  </a:lnTo>
                  <a:lnTo>
                    <a:pt x="304" y="2024"/>
                  </a:lnTo>
                  <a:cubicBezTo>
                    <a:pt x="304" y="1915"/>
                    <a:pt x="317" y="1793"/>
                    <a:pt x="317" y="1671"/>
                  </a:cubicBezTo>
                  <a:cubicBezTo>
                    <a:pt x="329" y="1623"/>
                    <a:pt x="329" y="1574"/>
                    <a:pt x="329" y="1525"/>
                  </a:cubicBezTo>
                  <a:lnTo>
                    <a:pt x="341" y="1525"/>
                  </a:lnTo>
                  <a:cubicBezTo>
                    <a:pt x="353" y="1525"/>
                    <a:pt x="366" y="1513"/>
                    <a:pt x="366" y="1513"/>
                  </a:cubicBezTo>
                  <a:close/>
                  <a:moveTo>
                    <a:pt x="572" y="1492"/>
                  </a:moveTo>
                  <a:cubicBezTo>
                    <a:pt x="551" y="1492"/>
                    <a:pt x="535" y="1495"/>
                    <a:pt x="523" y="1501"/>
                  </a:cubicBezTo>
                  <a:cubicBezTo>
                    <a:pt x="499" y="1525"/>
                    <a:pt x="499" y="1550"/>
                    <a:pt x="487" y="1598"/>
                  </a:cubicBezTo>
                  <a:lnTo>
                    <a:pt x="487" y="1659"/>
                  </a:lnTo>
                  <a:lnTo>
                    <a:pt x="499" y="2012"/>
                  </a:lnTo>
                  <a:lnTo>
                    <a:pt x="499" y="2753"/>
                  </a:lnTo>
                  <a:lnTo>
                    <a:pt x="499" y="3215"/>
                  </a:lnTo>
                  <a:cubicBezTo>
                    <a:pt x="487" y="3277"/>
                    <a:pt x="487" y="3325"/>
                    <a:pt x="487" y="3386"/>
                  </a:cubicBezTo>
                  <a:cubicBezTo>
                    <a:pt x="487" y="3447"/>
                    <a:pt x="475" y="3507"/>
                    <a:pt x="475" y="3580"/>
                  </a:cubicBezTo>
                  <a:lnTo>
                    <a:pt x="475" y="4650"/>
                  </a:lnTo>
                  <a:lnTo>
                    <a:pt x="475" y="4760"/>
                  </a:lnTo>
                  <a:cubicBezTo>
                    <a:pt x="475" y="4979"/>
                    <a:pt x="475" y="5198"/>
                    <a:pt x="487" y="5417"/>
                  </a:cubicBezTo>
                  <a:cubicBezTo>
                    <a:pt x="487" y="5672"/>
                    <a:pt x="499" y="5940"/>
                    <a:pt x="512" y="6195"/>
                  </a:cubicBezTo>
                  <a:cubicBezTo>
                    <a:pt x="523" y="6280"/>
                    <a:pt x="523" y="6366"/>
                    <a:pt x="536" y="6450"/>
                  </a:cubicBezTo>
                  <a:lnTo>
                    <a:pt x="536" y="6645"/>
                  </a:lnTo>
                  <a:cubicBezTo>
                    <a:pt x="548" y="6755"/>
                    <a:pt x="560" y="6876"/>
                    <a:pt x="560" y="6998"/>
                  </a:cubicBezTo>
                  <a:lnTo>
                    <a:pt x="560" y="7849"/>
                  </a:lnTo>
                  <a:cubicBezTo>
                    <a:pt x="560" y="7898"/>
                    <a:pt x="560" y="7958"/>
                    <a:pt x="548" y="8007"/>
                  </a:cubicBezTo>
                  <a:cubicBezTo>
                    <a:pt x="548" y="8044"/>
                    <a:pt x="548" y="8093"/>
                    <a:pt x="536" y="8141"/>
                  </a:cubicBezTo>
                  <a:lnTo>
                    <a:pt x="536" y="8482"/>
                  </a:lnTo>
                  <a:cubicBezTo>
                    <a:pt x="536" y="8506"/>
                    <a:pt x="548" y="8530"/>
                    <a:pt x="560" y="8542"/>
                  </a:cubicBezTo>
                  <a:cubicBezTo>
                    <a:pt x="572" y="8555"/>
                    <a:pt x="596" y="8555"/>
                    <a:pt x="621" y="8555"/>
                  </a:cubicBezTo>
                  <a:lnTo>
                    <a:pt x="633" y="8555"/>
                  </a:lnTo>
                  <a:cubicBezTo>
                    <a:pt x="669" y="8555"/>
                    <a:pt x="694" y="8518"/>
                    <a:pt x="694" y="8482"/>
                  </a:cubicBezTo>
                  <a:cubicBezTo>
                    <a:pt x="694" y="8445"/>
                    <a:pt x="694" y="8409"/>
                    <a:pt x="682" y="8385"/>
                  </a:cubicBezTo>
                  <a:lnTo>
                    <a:pt x="682" y="8275"/>
                  </a:lnTo>
                  <a:lnTo>
                    <a:pt x="682" y="7861"/>
                  </a:lnTo>
                  <a:cubicBezTo>
                    <a:pt x="682" y="7691"/>
                    <a:pt x="682" y="7509"/>
                    <a:pt x="669" y="7339"/>
                  </a:cubicBezTo>
                  <a:lnTo>
                    <a:pt x="669" y="6742"/>
                  </a:lnTo>
                  <a:cubicBezTo>
                    <a:pt x="658" y="6426"/>
                    <a:pt x="658" y="6098"/>
                    <a:pt x="658" y="5769"/>
                  </a:cubicBezTo>
                  <a:cubicBezTo>
                    <a:pt x="645" y="5234"/>
                    <a:pt x="645" y="4687"/>
                    <a:pt x="645" y="4164"/>
                  </a:cubicBezTo>
                  <a:lnTo>
                    <a:pt x="645" y="4018"/>
                  </a:lnTo>
                  <a:cubicBezTo>
                    <a:pt x="645" y="3653"/>
                    <a:pt x="645" y="3350"/>
                    <a:pt x="658" y="3045"/>
                  </a:cubicBezTo>
                  <a:cubicBezTo>
                    <a:pt x="658" y="2802"/>
                    <a:pt x="669" y="2547"/>
                    <a:pt x="682" y="2304"/>
                  </a:cubicBezTo>
                  <a:cubicBezTo>
                    <a:pt x="682" y="2134"/>
                    <a:pt x="682" y="1963"/>
                    <a:pt x="694" y="1793"/>
                  </a:cubicBezTo>
                  <a:lnTo>
                    <a:pt x="694" y="1780"/>
                  </a:lnTo>
                  <a:cubicBezTo>
                    <a:pt x="694" y="1696"/>
                    <a:pt x="694" y="1598"/>
                    <a:pt x="669" y="1513"/>
                  </a:cubicBezTo>
                  <a:lnTo>
                    <a:pt x="658" y="1501"/>
                  </a:lnTo>
                  <a:cubicBezTo>
                    <a:pt x="621" y="1495"/>
                    <a:pt x="594" y="1492"/>
                    <a:pt x="572" y="1492"/>
                  </a:cubicBezTo>
                  <a:close/>
                  <a:moveTo>
                    <a:pt x="183" y="1501"/>
                  </a:moveTo>
                  <a:cubicBezTo>
                    <a:pt x="110" y="1525"/>
                    <a:pt x="122" y="1586"/>
                    <a:pt x="122" y="1634"/>
                  </a:cubicBezTo>
                  <a:lnTo>
                    <a:pt x="122" y="1659"/>
                  </a:lnTo>
                  <a:cubicBezTo>
                    <a:pt x="122" y="1780"/>
                    <a:pt x="110" y="1902"/>
                    <a:pt x="110" y="2024"/>
                  </a:cubicBezTo>
                  <a:cubicBezTo>
                    <a:pt x="110" y="2134"/>
                    <a:pt x="110" y="2231"/>
                    <a:pt x="98" y="2340"/>
                  </a:cubicBezTo>
                  <a:cubicBezTo>
                    <a:pt x="98" y="2461"/>
                    <a:pt x="85" y="2596"/>
                    <a:pt x="85" y="2717"/>
                  </a:cubicBezTo>
                  <a:cubicBezTo>
                    <a:pt x="74" y="2778"/>
                    <a:pt x="74" y="2839"/>
                    <a:pt x="74" y="2899"/>
                  </a:cubicBezTo>
                  <a:cubicBezTo>
                    <a:pt x="61" y="2936"/>
                    <a:pt x="61" y="2972"/>
                    <a:pt x="61" y="3009"/>
                  </a:cubicBezTo>
                  <a:lnTo>
                    <a:pt x="61" y="3058"/>
                  </a:lnTo>
                  <a:lnTo>
                    <a:pt x="61" y="4031"/>
                  </a:lnTo>
                  <a:cubicBezTo>
                    <a:pt x="61" y="4091"/>
                    <a:pt x="74" y="4140"/>
                    <a:pt x="74" y="4188"/>
                  </a:cubicBezTo>
                  <a:lnTo>
                    <a:pt x="74" y="4201"/>
                  </a:lnTo>
                  <a:cubicBezTo>
                    <a:pt x="74" y="4237"/>
                    <a:pt x="74" y="4286"/>
                    <a:pt x="85" y="4323"/>
                  </a:cubicBezTo>
                  <a:lnTo>
                    <a:pt x="85" y="4566"/>
                  </a:lnTo>
                  <a:cubicBezTo>
                    <a:pt x="98" y="4760"/>
                    <a:pt x="98" y="4955"/>
                    <a:pt x="98" y="5137"/>
                  </a:cubicBezTo>
                  <a:lnTo>
                    <a:pt x="98" y="5526"/>
                  </a:lnTo>
                  <a:lnTo>
                    <a:pt x="98" y="5745"/>
                  </a:lnTo>
                  <a:lnTo>
                    <a:pt x="98" y="6013"/>
                  </a:lnTo>
                  <a:lnTo>
                    <a:pt x="98" y="6366"/>
                  </a:lnTo>
                  <a:cubicBezTo>
                    <a:pt x="98" y="6536"/>
                    <a:pt x="85" y="6718"/>
                    <a:pt x="98" y="6888"/>
                  </a:cubicBezTo>
                  <a:cubicBezTo>
                    <a:pt x="98" y="7144"/>
                    <a:pt x="98" y="7412"/>
                    <a:pt x="110" y="7667"/>
                  </a:cubicBezTo>
                  <a:cubicBezTo>
                    <a:pt x="110" y="7788"/>
                    <a:pt x="110" y="7910"/>
                    <a:pt x="122" y="8031"/>
                  </a:cubicBezTo>
                  <a:lnTo>
                    <a:pt x="122" y="8190"/>
                  </a:lnTo>
                  <a:lnTo>
                    <a:pt x="122" y="8360"/>
                  </a:lnTo>
                  <a:lnTo>
                    <a:pt x="122" y="8469"/>
                  </a:lnTo>
                  <a:cubicBezTo>
                    <a:pt x="134" y="8482"/>
                    <a:pt x="134" y="8506"/>
                    <a:pt x="134" y="8518"/>
                  </a:cubicBezTo>
                  <a:lnTo>
                    <a:pt x="134" y="8530"/>
                  </a:lnTo>
                  <a:lnTo>
                    <a:pt x="147" y="8530"/>
                  </a:lnTo>
                  <a:cubicBezTo>
                    <a:pt x="183" y="8555"/>
                    <a:pt x="220" y="8566"/>
                    <a:pt x="231" y="8566"/>
                  </a:cubicBezTo>
                  <a:cubicBezTo>
                    <a:pt x="244" y="8566"/>
                    <a:pt x="256" y="8555"/>
                    <a:pt x="268" y="8555"/>
                  </a:cubicBezTo>
                  <a:cubicBezTo>
                    <a:pt x="280" y="8542"/>
                    <a:pt x="293" y="8506"/>
                    <a:pt x="293" y="8457"/>
                  </a:cubicBezTo>
                  <a:lnTo>
                    <a:pt x="293" y="8385"/>
                  </a:lnTo>
                  <a:lnTo>
                    <a:pt x="293" y="7922"/>
                  </a:lnTo>
                  <a:lnTo>
                    <a:pt x="293" y="7594"/>
                  </a:lnTo>
                  <a:cubicBezTo>
                    <a:pt x="293" y="7193"/>
                    <a:pt x="293" y="6779"/>
                    <a:pt x="280" y="6377"/>
                  </a:cubicBezTo>
                  <a:lnTo>
                    <a:pt x="280" y="6183"/>
                  </a:lnTo>
                  <a:cubicBezTo>
                    <a:pt x="280" y="6134"/>
                    <a:pt x="280" y="6074"/>
                    <a:pt x="268" y="6013"/>
                  </a:cubicBezTo>
                  <a:lnTo>
                    <a:pt x="268" y="5247"/>
                  </a:lnTo>
                  <a:lnTo>
                    <a:pt x="256" y="4858"/>
                  </a:lnTo>
                  <a:lnTo>
                    <a:pt x="256" y="4796"/>
                  </a:lnTo>
                  <a:lnTo>
                    <a:pt x="256" y="4772"/>
                  </a:lnTo>
                  <a:lnTo>
                    <a:pt x="256" y="4602"/>
                  </a:lnTo>
                  <a:cubicBezTo>
                    <a:pt x="244" y="4480"/>
                    <a:pt x="244" y="4359"/>
                    <a:pt x="244" y="4237"/>
                  </a:cubicBezTo>
                  <a:cubicBezTo>
                    <a:pt x="231" y="3909"/>
                    <a:pt x="231" y="3580"/>
                    <a:pt x="231" y="3264"/>
                  </a:cubicBezTo>
                  <a:cubicBezTo>
                    <a:pt x="231" y="2924"/>
                    <a:pt x="244" y="2571"/>
                    <a:pt x="244" y="2231"/>
                  </a:cubicBezTo>
                  <a:lnTo>
                    <a:pt x="244" y="2036"/>
                  </a:lnTo>
                  <a:lnTo>
                    <a:pt x="244" y="1890"/>
                  </a:lnTo>
                  <a:cubicBezTo>
                    <a:pt x="256" y="1817"/>
                    <a:pt x="256" y="1732"/>
                    <a:pt x="256" y="1659"/>
                  </a:cubicBezTo>
                  <a:lnTo>
                    <a:pt x="256" y="1634"/>
                  </a:lnTo>
                  <a:cubicBezTo>
                    <a:pt x="256" y="1586"/>
                    <a:pt x="256" y="1537"/>
                    <a:pt x="207" y="1501"/>
                  </a:cubicBezTo>
                  <a:close/>
                  <a:moveTo>
                    <a:pt x="356" y="1483"/>
                  </a:moveTo>
                  <a:cubicBezTo>
                    <a:pt x="350" y="1483"/>
                    <a:pt x="345" y="1488"/>
                    <a:pt x="329" y="1488"/>
                  </a:cubicBezTo>
                  <a:lnTo>
                    <a:pt x="293" y="1488"/>
                  </a:lnTo>
                  <a:lnTo>
                    <a:pt x="293" y="1513"/>
                  </a:lnTo>
                  <a:cubicBezTo>
                    <a:pt x="293" y="1561"/>
                    <a:pt x="293" y="1623"/>
                    <a:pt x="280" y="1671"/>
                  </a:cubicBezTo>
                  <a:cubicBezTo>
                    <a:pt x="280" y="1793"/>
                    <a:pt x="280" y="1915"/>
                    <a:pt x="268" y="2024"/>
                  </a:cubicBezTo>
                  <a:lnTo>
                    <a:pt x="268" y="2291"/>
                  </a:lnTo>
                  <a:lnTo>
                    <a:pt x="268" y="3678"/>
                  </a:lnTo>
                  <a:lnTo>
                    <a:pt x="268" y="4055"/>
                  </a:lnTo>
                  <a:cubicBezTo>
                    <a:pt x="268" y="4347"/>
                    <a:pt x="268" y="4650"/>
                    <a:pt x="293" y="4942"/>
                  </a:cubicBezTo>
                  <a:cubicBezTo>
                    <a:pt x="293" y="5101"/>
                    <a:pt x="293" y="5247"/>
                    <a:pt x="304" y="5404"/>
                  </a:cubicBezTo>
                  <a:cubicBezTo>
                    <a:pt x="317" y="5599"/>
                    <a:pt x="317" y="5806"/>
                    <a:pt x="304" y="6013"/>
                  </a:cubicBezTo>
                  <a:lnTo>
                    <a:pt x="304" y="6110"/>
                  </a:lnTo>
                  <a:lnTo>
                    <a:pt x="304" y="6147"/>
                  </a:lnTo>
                  <a:cubicBezTo>
                    <a:pt x="304" y="6207"/>
                    <a:pt x="304" y="6280"/>
                    <a:pt x="317" y="6341"/>
                  </a:cubicBezTo>
                  <a:cubicBezTo>
                    <a:pt x="317" y="6475"/>
                    <a:pt x="329" y="6609"/>
                    <a:pt x="329" y="6742"/>
                  </a:cubicBezTo>
                  <a:lnTo>
                    <a:pt x="329" y="7922"/>
                  </a:lnTo>
                  <a:lnTo>
                    <a:pt x="329" y="8433"/>
                  </a:lnTo>
                  <a:lnTo>
                    <a:pt x="329" y="8506"/>
                  </a:lnTo>
                  <a:cubicBezTo>
                    <a:pt x="329" y="8555"/>
                    <a:pt x="366" y="8579"/>
                    <a:pt x="402" y="8579"/>
                  </a:cubicBezTo>
                  <a:lnTo>
                    <a:pt x="414" y="8579"/>
                  </a:lnTo>
                  <a:cubicBezTo>
                    <a:pt x="426" y="8579"/>
                    <a:pt x="439" y="8566"/>
                    <a:pt x="463" y="8555"/>
                  </a:cubicBezTo>
                  <a:lnTo>
                    <a:pt x="487" y="8555"/>
                  </a:lnTo>
                  <a:lnTo>
                    <a:pt x="499" y="8542"/>
                  </a:lnTo>
                  <a:lnTo>
                    <a:pt x="499" y="8482"/>
                  </a:lnTo>
                  <a:lnTo>
                    <a:pt x="499" y="8372"/>
                  </a:lnTo>
                  <a:lnTo>
                    <a:pt x="499" y="8360"/>
                  </a:lnTo>
                  <a:cubicBezTo>
                    <a:pt x="499" y="8299"/>
                    <a:pt x="499" y="8239"/>
                    <a:pt x="512" y="8177"/>
                  </a:cubicBezTo>
                  <a:cubicBezTo>
                    <a:pt x="512" y="8141"/>
                    <a:pt x="512" y="8104"/>
                    <a:pt x="523" y="8068"/>
                  </a:cubicBezTo>
                  <a:cubicBezTo>
                    <a:pt x="523" y="7995"/>
                    <a:pt x="536" y="7922"/>
                    <a:pt x="536" y="7849"/>
                  </a:cubicBezTo>
                  <a:cubicBezTo>
                    <a:pt x="523" y="7521"/>
                    <a:pt x="523" y="7168"/>
                    <a:pt x="512" y="6804"/>
                  </a:cubicBezTo>
                  <a:cubicBezTo>
                    <a:pt x="512" y="6658"/>
                    <a:pt x="512" y="6512"/>
                    <a:pt x="499" y="6353"/>
                  </a:cubicBezTo>
                  <a:cubicBezTo>
                    <a:pt x="499" y="6293"/>
                    <a:pt x="499" y="6220"/>
                    <a:pt x="487" y="6158"/>
                  </a:cubicBezTo>
                  <a:lnTo>
                    <a:pt x="487" y="6147"/>
                  </a:lnTo>
                  <a:lnTo>
                    <a:pt x="487" y="6122"/>
                  </a:lnTo>
                  <a:cubicBezTo>
                    <a:pt x="487" y="6050"/>
                    <a:pt x="487" y="5964"/>
                    <a:pt x="475" y="5891"/>
                  </a:cubicBezTo>
                  <a:cubicBezTo>
                    <a:pt x="463" y="5721"/>
                    <a:pt x="450" y="5539"/>
                    <a:pt x="450" y="5368"/>
                  </a:cubicBezTo>
                  <a:cubicBezTo>
                    <a:pt x="439" y="4796"/>
                    <a:pt x="450" y="4237"/>
                    <a:pt x="450" y="3629"/>
                  </a:cubicBezTo>
                  <a:cubicBezTo>
                    <a:pt x="450" y="3532"/>
                    <a:pt x="450" y="3447"/>
                    <a:pt x="463" y="3361"/>
                  </a:cubicBezTo>
                  <a:lnTo>
                    <a:pt x="463" y="3118"/>
                  </a:lnTo>
                  <a:cubicBezTo>
                    <a:pt x="475" y="2826"/>
                    <a:pt x="475" y="2534"/>
                    <a:pt x="463" y="2255"/>
                  </a:cubicBezTo>
                  <a:cubicBezTo>
                    <a:pt x="463" y="2085"/>
                    <a:pt x="463" y="1915"/>
                    <a:pt x="450" y="1744"/>
                  </a:cubicBezTo>
                  <a:lnTo>
                    <a:pt x="450" y="1610"/>
                  </a:lnTo>
                  <a:cubicBezTo>
                    <a:pt x="450" y="1586"/>
                    <a:pt x="439" y="1561"/>
                    <a:pt x="439" y="1537"/>
                  </a:cubicBezTo>
                  <a:cubicBezTo>
                    <a:pt x="439" y="1537"/>
                    <a:pt x="439" y="1525"/>
                    <a:pt x="426" y="1513"/>
                  </a:cubicBezTo>
                  <a:lnTo>
                    <a:pt x="426" y="1501"/>
                  </a:lnTo>
                  <a:lnTo>
                    <a:pt x="414" y="1501"/>
                  </a:lnTo>
                  <a:lnTo>
                    <a:pt x="402" y="1488"/>
                  </a:lnTo>
                  <a:lnTo>
                    <a:pt x="366" y="1488"/>
                  </a:lnTo>
                  <a:cubicBezTo>
                    <a:pt x="361" y="1485"/>
                    <a:pt x="359" y="1483"/>
                    <a:pt x="356" y="1483"/>
                  </a:cubicBezTo>
                  <a:close/>
                  <a:moveTo>
                    <a:pt x="621" y="8639"/>
                  </a:moveTo>
                  <a:cubicBezTo>
                    <a:pt x="645" y="8639"/>
                    <a:pt x="669" y="8652"/>
                    <a:pt x="682" y="8664"/>
                  </a:cubicBezTo>
                  <a:lnTo>
                    <a:pt x="682" y="8749"/>
                  </a:lnTo>
                  <a:cubicBezTo>
                    <a:pt x="626" y="8760"/>
                    <a:pt x="570" y="8763"/>
                    <a:pt x="513" y="8763"/>
                  </a:cubicBezTo>
                  <a:cubicBezTo>
                    <a:pt x="436" y="8763"/>
                    <a:pt x="358" y="8756"/>
                    <a:pt x="280" y="8749"/>
                  </a:cubicBezTo>
                  <a:lnTo>
                    <a:pt x="220" y="8749"/>
                  </a:lnTo>
                  <a:cubicBezTo>
                    <a:pt x="195" y="8749"/>
                    <a:pt x="183" y="8737"/>
                    <a:pt x="183" y="8737"/>
                  </a:cubicBezTo>
                  <a:cubicBezTo>
                    <a:pt x="171" y="8725"/>
                    <a:pt x="171" y="8701"/>
                    <a:pt x="171" y="8664"/>
                  </a:cubicBezTo>
                  <a:lnTo>
                    <a:pt x="183" y="8664"/>
                  </a:lnTo>
                  <a:cubicBezTo>
                    <a:pt x="195" y="8652"/>
                    <a:pt x="220" y="8652"/>
                    <a:pt x="231" y="8652"/>
                  </a:cubicBezTo>
                  <a:lnTo>
                    <a:pt x="512" y="8652"/>
                  </a:lnTo>
                  <a:lnTo>
                    <a:pt x="609" y="8639"/>
                  </a:lnTo>
                  <a:close/>
                  <a:moveTo>
                    <a:pt x="609" y="8603"/>
                  </a:moveTo>
                  <a:lnTo>
                    <a:pt x="512" y="8615"/>
                  </a:lnTo>
                  <a:lnTo>
                    <a:pt x="231" y="8615"/>
                  </a:lnTo>
                  <a:cubicBezTo>
                    <a:pt x="207" y="8615"/>
                    <a:pt x="195" y="8615"/>
                    <a:pt x="183" y="8628"/>
                  </a:cubicBezTo>
                  <a:lnTo>
                    <a:pt x="147" y="8628"/>
                  </a:lnTo>
                  <a:lnTo>
                    <a:pt x="147" y="8639"/>
                  </a:lnTo>
                  <a:cubicBezTo>
                    <a:pt x="134" y="8688"/>
                    <a:pt x="134" y="8737"/>
                    <a:pt x="147" y="8761"/>
                  </a:cubicBezTo>
                  <a:cubicBezTo>
                    <a:pt x="171" y="8774"/>
                    <a:pt x="195" y="8785"/>
                    <a:pt x="207" y="8785"/>
                  </a:cubicBezTo>
                  <a:lnTo>
                    <a:pt x="280" y="8785"/>
                  </a:lnTo>
                  <a:cubicBezTo>
                    <a:pt x="353" y="8798"/>
                    <a:pt x="414" y="8798"/>
                    <a:pt x="487" y="8798"/>
                  </a:cubicBezTo>
                  <a:cubicBezTo>
                    <a:pt x="548" y="8798"/>
                    <a:pt x="621" y="8798"/>
                    <a:pt x="694" y="8774"/>
                  </a:cubicBezTo>
                  <a:lnTo>
                    <a:pt x="706" y="8774"/>
                  </a:lnTo>
                  <a:lnTo>
                    <a:pt x="706" y="8761"/>
                  </a:lnTo>
                  <a:cubicBezTo>
                    <a:pt x="718" y="8701"/>
                    <a:pt x="718" y="8664"/>
                    <a:pt x="706" y="8639"/>
                  </a:cubicBezTo>
                  <a:cubicBezTo>
                    <a:pt x="682" y="8615"/>
                    <a:pt x="645" y="8615"/>
                    <a:pt x="621" y="8603"/>
                  </a:cubicBezTo>
                  <a:close/>
                  <a:moveTo>
                    <a:pt x="596" y="8858"/>
                  </a:moveTo>
                  <a:cubicBezTo>
                    <a:pt x="645" y="8858"/>
                    <a:pt x="658" y="8871"/>
                    <a:pt x="658" y="8907"/>
                  </a:cubicBezTo>
                  <a:cubicBezTo>
                    <a:pt x="669" y="8980"/>
                    <a:pt x="669" y="9041"/>
                    <a:pt x="669" y="9102"/>
                  </a:cubicBezTo>
                  <a:cubicBezTo>
                    <a:pt x="669" y="9163"/>
                    <a:pt x="645" y="9199"/>
                    <a:pt x="585" y="9223"/>
                  </a:cubicBezTo>
                  <a:cubicBezTo>
                    <a:pt x="536" y="9236"/>
                    <a:pt x="487" y="9236"/>
                    <a:pt x="439" y="9236"/>
                  </a:cubicBezTo>
                  <a:cubicBezTo>
                    <a:pt x="377" y="9236"/>
                    <a:pt x="293" y="9236"/>
                    <a:pt x="195" y="9199"/>
                  </a:cubicBezTo>
                  <a:cubicBezTo>
                    <a:pt x="171" y="9090"/>
                    <a:pt x="183" y="8980"/>
                    <a:pt x="195" y="8883"/>
                  </a:cubicBezTo>
                  <a:cubicBezTo>
                    <a:pt x="195" y="8871"/>
                    <a:pt x="207" y="8871"/>
                    <a:pt x="207" y="8871"/>
                  </a:cubicBezTo>
                  <a:cubicBezTo>
                    <a:pt x="220" y="8871"/>
                    <a:pt x="220" y="8858"/>
                    <a:pt x="231" y="8858"/>
                  </a:cubicBezTo>
                  <a:close/>
                  <a:moveTo>
                    <a:pt x="609" y="8822"/>
                  </a:moveTo>
                  <a:cubicBezTo>
                    <a:pt x="475" y="8822"/>
                    <a:pt x="366" y="8822"/>
                    <a:pt x="231" y="8834"/>
                  </a:cubicBezTo>
                  <a:lnTo>
                    <a:pt x="195" y="8834"/>
                  </a:lnTo>
                  <a:cubicBezTo>
                    <a:pt x="183" y="8847"/>
                    <a:pt x="183" y="8847"/>
                    <a:pt x="171" y="8847"/>
                  </a:cubicBezTo>
                  <a:lnTo>
                    <a:pt x="158" y="8847"/>
                  </a:lnTo>
                  <a:lnTo>
                    <a:pt x="158" y="8858"/>
                  </a:lnTo>
                  <a:cubicBezTo>
                    <a:pt x="147" y="8980"/>
                    <a:pt x="134" y="9102"/>
                    <a:pt x="171" y="9223"/>
                  </a:cubicBezTo>
                  <a:lnTo>
                    <a:pt x="171" y="9236"/>
                  </a:lnTo>
                  <a:cubicBezTo>
                    <a:pt x="268" y="9272"/>
                    <a:pt x="341" y="9272"/>
                    <a:pt x="414" y="9272"/>
                  </a:cubicBezTo>
                  <a:lnTo>
                    <a:pt x="439" y="9272"/>
                  </a:lnTo>
                  <a:cubicBezTo>
                    <a:pt x="487" y="9272"/>
                    <a:pt x="536" y="9260"/>
                    <a:pt x="585" y="9247"/>
                  </a:cubicBezTo>
                  <a:cubicBezTo>
                    <a:pt x="658" y="9236"/>
                    <a:pt x="706" y="9175"/>
                    <a:pt x="706" y="9102"/>
                  </a:cubicBezTo>
                  <a:cubicBezTo>
                    <a:pt x="706" y="9041"/>
                    <a:pt x="706" y="8968"/>
                    <a:pt x="694" y="8907"/>
                  </a:cubicBezTo>
                  <a:cubicBezTo>
                    <a:pt x="694" y="8847"/>
                    <a:pt x="658" y="8822"/>
                    <a:pt x="609" y="8822"/>
                  </a:cubicBezTo>
                  <a:close/>
                  <a:moveTo>
                    <a:pt x="426" y="29"/>
                  </a:moveTo>
                  <a:cubicBezTo>
                    <a:pt x="450" y="29"/>
                    <a:pt x="475" y="42"/>
                    <a:pt x="487" y="78"/>
                  </a:cubicBezTo>
                  <a:cubicBezTo>
                    <a:pt x="523" y="126"/>
                    <a:pt x="548" y="175"/>
                    <a:pt x="560" y="236"/>
                  </a:cubicBezTo>
                  <a:cubicBezTo>
                    <a:pt x="572" y="358"/>
                    <a:pt x="596" y="491"/>
                    <a:pt x="621" y="601"/>
                  </a:cubicBezTo>
                  <a:cubicBezTo>
                    <a:pt x="645" y="783"/>
                    <a:pt x="669" y="966"/>
                    <a:pt x="694" y="1136"/>
                  </a:cubicBezTo>
                  <a:cubicBezTo>
                    <a:pt x="718" y="1367"/>
                    <a:pt x="731" y="1598"/>
                    <a:pt x="731" y="1866"/>
                  </a:cubicBezTo>
                  <a:cubicBezTo>
                    <a:pt x="718" y="1999"/>
                    <a:pt x="718" y="2134"/>
                    <a:pt x="718" y="2279"/>
                  </a:cubicBezTo>
                  <a:cubicBezTo>
                    <a:pt x="706" y="2474"/>
                    <a:pt x="706" y="2680"/>
                    <a:pt x="694" y="2875"/>
                  </a:cubicBezTo>
                  <a:lnTo>
                    <a:pt x="694" y="3228"/>
                  </a:lnTo>
                  <a:lnTo>
                    <a:pt x="694" y="3739"/>
                  </a:lnTo>
                  <a:cubicBezTo>
                    <a:pt x="669" y="4225"/>
                    <a:pt x="669" y="4699"/>
                    <a:pt x="669" y="5174"/>
                  </a:cubicBezTo>
                  <a:cubicBezTo>
                    <a:pt x="682" y="5307"/>
                    <a:pt x="682" y="5453"/>
                    <a:pt x="682" y="5599"/>
                  </a:cubicBezTo>
                  <a:cubicBezTo>
                    <a:pt x="682" y="5733"/>
                    <a:pt x="682" y="5879"/>
                    <a:pt x="694" y="6013"/>
                  </a:cubicBezTo>
                  <a:cubicBezTo>
                    <a:pt x="694" y="6122"/>
                    <a:pt x="694" y="6244"/>
                    <a:pt x="706" y="6366"/>
                  </a:cubicBezTo>
                  <a:lnTo>
                    <a:pt x="706" y="7217"/>
                  </a:lnTo>
                  <a:lnTo>
                    <a:pt x="706" y="7885"/>
                  </a:lnTo>
                  <a:cubicBezTo>
                    <a:pt x="706" y="8020"/>
                    <a:pt x="718" y="8153"/>
                    <a:pt x="718" y="8275"/>
                  </a:cubicBezTo>
                  <a:cubicBezTo>
                    <a:pt x="718" y="8323"/>
                    <a:pt x="718" y="8360"/>
                    <a:pt x="731" y="8409"/>
                  </a:cubicBezTo>
                  <a:lnTo>
                    <a:pt x="731" y="8433"/>
                  </a:lnTo>
                  <a:lnTo>
                    <a:pt x="731" y="8530"/>
                  </a:lnTo>
                  <a:cubicBezTo>
                    <a:pt x="767" y="8639"/>
                    <a:pt x="767" y="8725"/>
                    <a:pt x="742" y="8822"/>
                  </a:cubicBezTo>
                  <a:cubicBezTo>
                    <a:pt x="731" y="8858"/>
                    <a:pt x="731" y="8895"/>
                    <a:pt x="742" y="8931"/>
                  </a:cubicBezTo>
                  <a:lnTo>
                    <a:pt x="742" y="8980"/>
                  </a:lnTo>
                  <a:lnTo>
                    <a:pt x="742" y="9029"/>
                  </a:lnTo>
                  <a:cubicBezTo>
                    <a:pt x="755" y="9053"/>
                    <a:pt x="755" y="9090"/>
                    <a:pt x="755" y="9114"/>
                  </a:cubicBezTo>
                  <a:cubicBezTo>
                    <a:pt x="742" y="9223"/>
                    <a:pt x="682" y="9284"/>
                    <a:pt x="572" y="9309"/>
                  </a:cubicBezTo>
                  <a:cubicBezTo>
                    <a:pt x="518" y="9314"/>
                    <a:pt x="461" y="9318"/>
                    <a:pt x="403" y="9318"/>
                  </a:cubicBezTo>
                  <a:cubicBezTo>
                    <a:pt x="320" y="9318"/>
                    <a:pt x="233" y="9308"/>
                    <a:pt x="147" y="9272"/>
                  </a:cubicBezTo>
                  <a:cubicBezTo>
                    <a:pt x="85" y="9175"/>
                    <a:pt x="85" y="9077"/>
                    <a:pt x="98" y="8980"/>
                  </a:cubicBezTo>
                  <a:lnTo>
                    <a:pt x="98" y="8956"/>
                  </a:lnTo>
                  <a:cubicBezTo>
                    <a:pt x="98" y="8883"/>
                    <a:pt x="110" y="8822"/>
                    <a:pt x="85" y="8749"/>
                  </a:cubicBezTo>
                  <a:cubicBezTo>
                    <a:pt x="74" y="8725"/>
                    <a:pt x="74" y="8688"/>
                    <a:pt x="74" y="8664"/>
                  </a:cubicBezTo>
                  <a:cubicBezTo>
                    <a:pt x="98" y="8506"/>
                    <a:pt x="98" y="8360"/>
                    <a:pt x="85" y="8226"/>
                  </a:cubicBezTo>
                  <a:lnTo>
                    <a:pt x="85" y="8056"/>
                  </a:lnTo>
                  <a:cubicBezTo>
                    <a:pt x="85" y="7898"/>
                    <a:pt x="74" y="7739"/>
                    <a:pt x="74" y="7582"/>
                  </a:cubicBezTo>
                  <a:cubicBezTo>
                    <a:pt x="61" y="7302"/>
                    <a:pt x="61" y="7010"/>
                    <a:pt x="61" y="6718"/>
                  </a:cubicBezTo>
                  <a:cubicBezTo>
                    <a:pt x="74" y="6147"/>
                    <a:pt x="61" y="5575"/>
                    <a:pt x="49" y="5088"/>
                  </a:cubicBezTo>
                  <a:cubicBezTo>
                    <a:pt x="49" y="5015"/>
                    <a:pt x="49" y="4931"/>
                    <a:pt x="61" y="4858"/>
                  </a:cubicBezTo>
                  <a:lnTo>
                    <a:pt x="61" y="4650"/>
                  </a:lnTo>
                  <a:cubicBezTo>
                    <a:pt x="61" y="4577"/>
                    <a:pt x="61" y="4505"/>
                    <a:pt x="49" y="4432"/>
                  </a:cubicBezTo>
                  <a:lnTo>
                    <a:pt x="49" y="4323"/>
                  </a:lnTo>
                  <a:lnTo>
                    <a:pt x="49" y="4250"/>
                  </a:lnTo>
                  <a:cubicBezTo>
                    <a:pt x="37" y="4188"/>
                    <a:pt x="37" y="4115"/>
                    <a:pt x="37" y="4042"/>
                  </a:cubicBezTo>
                  <a:lnTo>
                    <a:pt x="37" y="3799"/>
                  </a:lnTo>
                  <a:cubicBezTo>
                    <a:pt x="37" y="3507"/>
                    <a:pt x="37" y="3215"/>
                    <a:pt x="49" y="2924"/>
                  </a:cubicBezTo>
                  <a:cubicBezTo>
                    <a:pt x="49" y="2753"/>
                    <a:pt x="49" y="2583"/>
                    <a:pt x="61" y="2413"/>
                  </a:cubicBezTo>
                  <a:cubicBezTo>
                    <a:pt x="61" y="2291"/>
                    <a:pt x="74" y="2170"/>
                    <a:pt x="74" y="2048"/>
                  </a:cubicBezTo>
                  <a:cubicBezTo>
                    <a:pt x="74" y="1926"/>
                    <a:pt x="74" y="1793"/>
                    <a:pt x="85" y="1671"/>
                  </a:cubicBezTo>
                  <a:lnTo>
                    <a:pt x="85" y="1488"/>
                  </a:lnTo>
                  <a:lnTo>
                    <a:pt x="85" y="1428"/>
                  </a:lnTo>
                  <a:lnTo>
                    <a:pt x="195" y="880"/>
                  </a:lnTo>
                  <a:lnTo>
                    <a:pt x="268" y="553"/>
                  </a:lnTo>
                  <a:cubicBezTo>
                    <a:pt x="293" y="467"/>
                    <a:pt x="304" y="370"/>
                    <a:pt x="329" y="285"/>
                  </a:cubicBezTo>
                  <a:cubicBezTo>
                    <a:pt x="341" y="261"/>
                    <a:pt x="341" y="224"/>
                    <a:pt x="341" y="199"/>
                  </a:cubicBezTo>
                  <a:cubicBezTo>
                    <a:pt x="353" y="163"/>
                    <a:pt x="353" y="139"/>
                    <a:pt x="366" y="102"/>
                  </a:cubicBezTo>
                  <a:cubicBezTo>
                    <a:pt x="377" y="53"/>
                    <a:pt x="390" y="42"/>
                    <a:pt x="426" y="29"/>
                  </a:cubicBezTo>
                  <a:close/>
                  <a:moveTo>
                    <a:pt x="440" y="1"/>
                  </a:moveTo>
                  <a:cubicBezTo>
                    <a:pt x="431" y="1"/>
                    <a:pt x="423" y="2"/>
                    <a:pt x="414" y="5"/>
                  </a:cubicBezTo>
                  <a:cubicBezTo>
                    <a:pt x="353" y="5"/>
                    <a:pt x="341" y="66"/>
                    <a:pt x="329" y="90"/>
                  </a:cubicBezTo>
                  <a:cubicBezTo>
                    <a:pt x="329" y="126"/>
                    <a:pt x="317" y="163"/>
                    <a:pt x="317" y="188"/>
                  </a:cubicBezTo>
                  <a:cubicBezTo>
                    <a:pt x="304" y="224"/>
                    <a:pt x="304" y="248"/>
                    <a:pt x="293" y="272"/>
                  </a:cubicBezTo>
                  <a:cubicBezTo>
                    <a:pt x="280" y="370"/>
                    <a:pt x="256" y="455"/>
                    <a:pt x="231" y="540"/>
                  </a:cubicBezTo>
                  <a:cubicBezTo>
                    <a:pt x="207" y="650"/>
                    <a:pt x="195" y="759"/>
                    <a:pt x="171" y="869"/>
                  </a:cubicBezTo>
                  <a:cubicBezTo>
                    <a:pt x="122" y="1051"/>
                    <a:pt x="85" y="1245"/>
                    <a:pt x="49" y="1428"/>
                  </a:cubicBezTo>
                  <a:lnTo>
                    <a:pt x="49" y="1488"/>
                  </a:lnTo>
                  <a:lnTo>
                    <a:pt x="49" y="1671"/>
                  </a:lnTo>
                  <a:cubicBezTo>
                    <a:pt x="49" y="1793"/>
                    <a:pt x="49" y="1926"/>
                    <a:pt x="37" y="2048"/>
                  </a:cubicBezTo>
                  <a:cubicBezTo>
                    <a:pt x="37" y="2170"/>
                    <a:pt x="37" y="2291"/>
                    <a:pt x="25" y="2413"/>
                  </a:cubicBezTo>
                  <a:cubicBezTo>
                    <a:pt x="25" y="2583"/>
                    <a:pt x="13" y="2753"/>
                    <a:pt x="13" y="2912"/>
                  </a:cubicBezTo>
                  <a:cubicBezTo>
                    <a:pt x="1" y="3215"/>
                    <a:pt x="1" y="3507"/>
                    <a:pt x="1" y="3799"/>
                  </a:cubicBezTo>
                  <a:lnTo>
                    <a:pt x="1" y="4042"/>
                  </a:lnTo>
                  <a:cubicBezTo>
                    <a:pt x="1" y="4115"/>
                    <a:pt x="13" y="4188"/>
                    <a:pt x="13" y="4250"/>
                  </a:cubicBezTo>
                  <a:lnTo>
                    <a:pt x="13" y="4323"/>
                  </a:lnTo>
                  <a:lnTo>
                    <a:pt x="13" y="4432"/>
                  </a:lnTo>
                  <a:cubicBezTo>
                    <a:pt x="25" y="4505"/>
                    <a:pt x="25" y="4577"/>
                    <a:pt x="25" y="4663"/>
                  </a:cubicBezTo>
                  <a:lnTo>
                    <a:pt x="25" y="4845"/>
                  </a:lnTo>
                  <a:cubicBezTo>
                    <a:pt x="13" y="4931"/>
                    <a:pt x="13" y="5015"/>
                    <a:pt x="13" y="5088"/>
                  </a:cubicBezTo>
                  <a:cubicBezTo>
                    <a:pt x="25" y="5575"/>
                    <a:pt x="37" y="6147"/>
                    <a:pt x="25" y="6718"/>
                  </a:cubicBezTo>
                  <a:cubicBezTo>
                    <a:pt x="25" y="7010"/>
                    <a:pt x="25" y="7302"/>
                    <a:pt x="37" y="7582"/>
                  </a:cubicBezTo>
                  <a:cubicBezTo>
                    <a:pt x="37" y="7739"/>
                    <a:pt x="49" y="7910"/>
                    <a:pt x="49" y="8068"/>
                  </a:cubicBezTo>
                  <a:lnTo>
                    <a:pt x="49" y="8226"/>
                  </a:lnTo>
                  <a:cubicBezTo>
                    <a:pt x="61" y="8360"/>
                    <a:pt x="61" y="8506"/>
                    <a:pt x="37" y="8652"/>
                  </a:cubicBezTo>
                  <a:cubicBezTo>
                    <a:pt x="37" y="8676"/>
                    <a:pt x="37" y="8725"/>
                    <a:pt x="49" y="8761"/>
                  </a:cubicBezTo>
                  <a:cubicBezTo>
                    <a:pt x="74" y="8822"/>
                    <a:pt x="74" y="8883"/>
                    <a:pt x="61" y="8956"/>
                  </a:cubicBezTo>
                  <a:lnTo>
                    <a:pt x="61" y="8980"/>
                  </a:lnTo>
                  <a:cubicBezTo>
                    <a:pt x="49" y="9077"/>
                    <a:pt x="49" y="9187"/>
                    <a:pt x="122" y="9296"/>
                  </a:cubicBezTo>
                  <a:lnTo>
                    <a:pt x="122" y="9309"/>
                  </a:lnTo>
                  <a:cubicBezTo>
                    <a:pt x="207" y="9345"/>
                    <a:pt x="304" y="9357"/>
                    <a:pt x="390" y="9357"/>
                  </a:cubicBezTo>
                  <a:cubicBezTo>
                    <a:pt x="450" y="9357"/>
                    <a:pt x="512" y="9345"/>
                    <a:pt x="585" y="9333"/>
                  </a:cubicBezTo>
                  <a:cubicBezTo>
                    <a:pt x="706" y="9320"/>
                    <a:pt x="779" y="9247"/>
                    <a:pt x="779" y="9114"/>
                  </a:cubicBezTo>
                  <a:cubicBezTo>
                    <a:pt x="791" y="9090"/>
                    <a:pt x="779" y="9053"/>
                    <a:pt x="779" y="9017"/>
                  </a:cubicBezTo>
                  <a:lnTo>
                    <a:pt x="779" y="8980"/>
                  </a:lnTo>
                  <a:lnTo>
                    <a:pt x="779" y="8931"/>
                  </a:lnTo>
                  <a:cubicBezTo>
                    <a:pt x="767" y="8895"/>
                    <a:pt x="767" y="8858"/>
                    <a:pt x="779" y="8834"/>
                  </a:cubicBezTo>
                  <a:cubicBezTo>
                    <a:pt x="804" y="8737"/>
                    <a:pt x="804" y="8639"/>
                    <a:pt x="767" y="8518"/>
                  </a:cubicBezTo>
                  <a:lnTo>
                    <a:pt x="767" y="8433"/>
                  </a:lnTo>
                  <a:lnTo>
                    <a:pt x="767" y="8409"/>
                  </a:lnTo>
                  <a:cubicBezTo>
                    <a:pt x="755" y="8360"/>
                    <a:pt x="755" y="8323"/>
                    <a:pt x="755" y="8275"/>
                  </a:cubicBezTo>
                  <a:cubicBezTo>
                    <a:pt x="755" y="8153"/>
                    <a:pt x="742" y="8020"/>
                    <a:pt x="742" y="7885"/>
                  </a:cubicBezTo>
                  <a:lnTo>
                    <a:pt x="742" y="7217"/>
                  </a:lnTo>
                  <a:cubicBezTo>
                    <a:pt x="742" y="6937"/>
                    <a:pt x="742" y="6645"/>
                    <a:pt x="731" y="6366"/>
                  </a:cubicBezTo>
                  <a:lnTo>
                    <a:pt x="731" y="6013"/>
                  </a:lnTo>
                  <a:cubicBezTo>
                    <a:pt x="718" y="5879"/>
                    <a:pt x="718" y="5733"/>
                    <a:pt x="718" y="5599"/>
                  </a:cubicBezTo>
                  <a:cubicBezTo>
                    <a:pt x="718" y="5453"/>
                    <a:pt x="706" y="5307"/>
                    <a:pt x="706" y="5174"/>
                  </a:cubicBezTo>
                  <a:cubicBezTo>
                    <a:pt x="706" y="4699"/>
                    <a:pt x="706" y="4225"/>
                    <a:pt x="718" y="3751"/>
                  </a:cubicBezTo>
                  <a:cubicBezTo>
                    <a:pt x="731" y="3569"/>
                    <a:pt x="731" y="3398"/>
                    <a:pt x="731" y="3228"/>
                  </a:cubicBezTo>
                  <a:lnTo>
                    <a:pt x="731" y="2875"/>
                  </a:lnTo>
                  <a:cubicBezTo>
                    <a:pt x="742" y="2680"/>
                    <a:pt x="742" y="2474"/>
                    <a:pt x="755" y="2279"/>
                  </a:cubicBezTo>
                  <a:cubicBezTo>
                    <a:pt x="755" y="2134"/>
                    <a:pt x="755" y="1999"/>
                    <a:pt x="767" y="1866"/>
                  </a:cubicBezTo>
                  <a:cubicBezTo>
                    <a:pt x="767" y="1598"/>
                    <a:pt x="755" y="1367"/>
                    <a:pt x="731" y="1136"/>
                  </a:cubicBezTo>
                  <a:cubicBezTo>
                    <a:pt x="706" y="953"/>
                    <a:pt x="682" y="771"/>
                    <a:pt x="645" y="601"/>
                  </a:cubicBezTo>
                  <a:cubicBezTo>
                    <a:pt x="633" y="480"/>
                    <a:pt x="609" y="358"/>
                    <a:pt x="596" y="236"/>
                  </a:cubicBezTo>
                  <a:cubicBezTo>
                    <a:pt x="585" y="163"/>
                    <a:pt x="560" y="115"/>
                    <a:pt x="523" y="53"/>
                  </a:cubicBezTo>
                  <a:cubicBezTo>
                    <a:pt x="496" y="16"/>
                    <a:pt x="468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722396" y="2990587"/>
              <a:ext cx="51533" cy="462668"/>
            </a:xfrm>
            <a:custGeom>
              <a:avLst/>
              <a:gdLst/>
              <a:ahLst/>
              <a:cxnLst/>
              <a:rect l="l" t="t" r="r" b="b"/>
              <a:pathLst>
                <a:path w="1047" h="9400" extrusionOk="0">
                  <a:moveTo>
                    <a:pt x="404" y="284"/>
                  </a:moveTo>
                  <a:cubicBezTo>
                    <a:pt x="424" y="284"/>
                    <a:pt x="444" y="297"/>
                    <a:pt x="451" y="319"/>
                  </a:cubicBezTo>
                  <a:cubicBezTo>
                    <a:pt x="476" y="416"/>
                    <a:pt x="512" y="513"/>
                    <a:pt x="536" y="611"/>
                  </a:cubicBezTo>
                  <a:cubicBezTo>
                    <a:pt x="560" y="744"/>
                    <a:pt x="573" y="878"/>
                    <a:pt x="597" y="1011"/>
                  </a:cubicBezTo>
                  <a:lnTo>
                    <a:pt x="597" y="1109"/>
                  </a:lnTo>
                  <a:cubicBezTo>
                    <a:pt x="494" y="1127"/>
                    <a:pt x="391" y="1154"/>
                    <a:pt x="288" y="1154"/>
                  </a:cubicBezTo>
                  <a:cubicBezTo>
                    <a:pt x="257" y="1154"/>
                    <a:pt x="226" y="1151"/>
                    <a:pt x="195" y="1146"/>
                  </a:cubicBezTo>
                  <a:cubicBezTo>
                    <a:pt x="184" y="1121"/>
                    <a:pt x="171" y="1097"/>
                    <a:pt x="171" y="1073"/>
                  </a:cubicBezTo>
                  <a:cubicBezTo>
                    <a:pt x="208" y="854"/>
                    <a:pt x="244" y="622"/>
                    <a:pt x="305" y="416"/>
                  </a:cubicBezTo>
                  <a:cubicBezTo>
                    <a:pt x="317" y="379"/>
                    <a:pt x="341" y="343"/>
                    <a:pt x="366" y="306"/>
                  </a:cubicBezTo>
                  <a:cubicBezTo>
                    <a:pt x="376" y="291"/>
                    <a:pt x="390" y="284"/>
                    <a:pt x="404" y="284"/>
                  </a:cubicBezTo>
                  <a:close/>
                  <a:moveTo>
                    <a:pt x="500" y="1194"/>
                  </a:moveTo>
                  <a:cubicBezTo>
                    <a:pt x="536" y="1194"/>
                    <a:pt x="573" y="1194"/>
                    <a:pt x="609" y="1206"/>
                  </a:cubicBezTo>
                  <a:cubicBezTo>
                    <a:pt x="646" y="1219"/>
                    <a:pt x="682" y="1230"/>
                    <a:pt x="682" y="1267"/>
                  </a:cubicBezTo>
                  <a:cubicBezTo>
                    <a:pt x="682" y="1303"/>
                    <a:pt x="657" y="1328"/>
                    <a:pt x="609" y="1328"/>
                  </a:cubicBezTo>
                  <a:cubicBezTo>
                    <a:pt x="500" y="1340"/>
                    <a:pt x="403" y="1352"/>
                    <a:pt x="293" y="1365"/>
                  </a:cubicBezTo>
                  <a:lnTo>
                    <a:pt x="293" y="1352"/>
                  </a:lnTo>
                  <a:cubicBezTo>
                    <a:pt x="260" y="1352"/>
                    <a:pt x="228" y="1358"/>
                    <a:pt x="195" y="1358"/>
                  </a:cubicBezTo>
                  <a:cubicBezTo>
                    <a:pt x="179" y="1358"/>
                    <a:pt x="163" y="1356"/>
                    <a:pt x="147" y="1352"/>
                  </a:cubicBezTo>
                  <a:cubicBezTo>
                    <a:pt x="135" y="1352"/>
                    <a:pt x="111" y="1328"/>
                    <a:pt x="111" y="1303"/>
                  </a:cubicBezTo>
                  <a:cubicBezTo>
                    <a:pt x="111" y="1292"/>
                    <a:pt x="122" y="1267"/>
                    <a:pt x="135" y="1243"/>
                  </a:cubicBezTo>
                  <a:cubicBezTo>
                    <a:pt x="147" y="1230"/>
                    <a:pt x="159" y="1230"/>
                    <a:pt x="171" y="1230"/>
                  </a:cubicBezTo>
                  <a:lnTo>
                    <a:pt x="500" y="1194"/>
                  </a:lnTo>
                  <a:close/>
                  <a:moveTo>
                    <a:pt x="633" y="1413"/>
                  </a:moveTo>
                  <a:cubicBezTo>
                    <a:pt x="706" y="1413"/>
                    <a:pt x="730" y="1438"/>
                    <a:pt x="743" y="1511"/>
                  </a:cubicBezTo>
                  <a:cubicBezTo>
                    <a:pt x="755" y="1632"/>
                    <a:pt x="767" y="1741"/>
                    <a:pt x="767" y="1863"/>
                  </a:cubicBezTo>
                  <a:cubicBezTo>
                    <a:pt x="779" y="2070"/>
                    <a:pt x="792" y="2289"/>
                    <a:pt x="803" y="2495"/>
                  </a:cubicBezTo>
                  <a:cubicBezTo>
                    <a:pt x="828" y="2933"/>
                    <a:pt x="840" y="3383"/>
                    <a:pt x="828" y="3821"/>
                  </a:cubicBezTo>
                  <a:lnTo>
                    <a:pt x="828" y="4636"/>
                  </a:lnTo>
                  <a:lnTo>
                    <a:pt x="828" y="4721"/>
                  </a:lnTo>
                  <a:cubicBezTo>
                    <a:pt x="828" y="4757"/>
                    <a:pt x="803" y="4794"/>
                    <a:pt x="767" y="4806"/>
                  </a:cubicBezTo>
                  <a:cubicBezTo>
                    <a:pt x="719" y="4818"/>
                    <a:pt x="657" y="4830"/>
                    <a:pt x="609" y="4843"/>
                  </a:cubicBezTo>
                  <a:cubicBezTo>
                    <a:pt x="524" y="4843"/>
                    <a:pt x="439" y="4843"/>
                    <a:pt x="354" y="4830"/>
                  </a:cubicBezTo>
                  <a:cubicBezTo>
                    <a:pt x="281" y="4830"/>
                    <a:pt x="195" y="4806"/>
                    <a:pt x="111" y="4794"/>
                  </a:cubicBezTo>
                  <a:cubicBezTo>
                    <a:pt x="98" y="4770"/>
                    <a:pt x="86" y="4733"/>
                    <a:pt x="86" y="4708"/>
                  </a:cubicBezTo>
                  <a:cubicBezTo>
                    <a:pt x="74" y="4527"/>
                    <a:pt x="62" y="4344"/>
                    <a:pt x="74" y="4149"/>
                  </a:cubicBezTo>
                  <a:cubicBezTo>
                    <a:pt x="86" y="4052"/>
                    <a:pt x="74" y="3954"/>
                    <a:pt x="74" y="3846"/>
                  </a:cubicBezTo>
                  <a:cubicBezTo>
                    <a:pt x="74" y="3687"/>
                    <a:pt x="86" y="3529"/>
                    <a:pt x="74" y="3359"/>
                  </a:cubicBezTo>
                  <a:cubicBezTo>
                    <a:pt x="74" y="3030"/>
                    <a:pt x="86" y="2690"/>
                    <a:pt x="86" y="2362"/>
                  </a:cubicBezTo>
                  <a:lnTo>
                    <a:pt x="86" y="1595"/>
                  </a:lnTo>
                  <a:cubicBezTo>
                    <a:pt x="86" y="1559"/>
                    <a:pt x="86" y="1522"/>
                    <a:pt x="98" y="1474"/>
                  </a:cubicBezTo>
                  <a:cubicBezTo>
                    <a:pt x="184" y="1438"/>
                    <a:pt x="268" y="1425"/>
                    <a:pt x="354" y="1425"/>
                  </a:cubicBezTo>
                  <a:cubicBezTo>
                    <a:pt x="439" y="1425"/>
                    <a:pt x="536" y="1413"/>
                    <a:pt x="633" y="1413"/>
                  </a:cubicBezTo>
                  <a:close/>
                  <a:moveTo>
                    <a:pt x="195" y="4879"/>
                  </a:moveTo>
                  <a:cubicBezTo>
                    <a:pt x="244" y="4891"/>
                    <a:pt x="293" y="4903"/>
                    <a:pt x="341" y="4903"/>
                  </a:cubicBezTo>
                  <a:cubicBezTo>
                    <a:pt x="393" y="4912"/>
                    <a:pt x="447" y="4916"/>
                    <a:pt x="501" y="4916"/>
                  </a:cubicBezTo>
                  <a:cubicBezTo>
                    <a:pt x="586" y="4916"/>
                    <a:pt x="673" y="4906"/>
                    <a:pt x="755" y="4891"/>
                  </a:cubicBezTo>
                  <a:lnTo>
                    <a:pt x="803" y="4891"/>
                  </a:lnTo>
                  <a:cubicBezTo>
                    <a:pt x="865" y="5062"/>
                    <a:pt x="803" y="5098"/>
                    <a:pt x="670" y="5098"/>
                  </a:cubicBezTo>
                  <a:cubicBezTo>
                    <a:pt x="581" y="5098"/>
                    <a:pt x="492" y="5103"/>
                    <a:pt x="402" y="5103"/>
                  </a:cubicBezTo>
                  <a:cubicBezTo>
                    <a:pt x="358" y="5103"/>
                    <a:pt x="313" y="5102"/>
                    <a:pt x="268" y="5098"/>
                  </a:cubicBezTo>
                  <a:cubicBezTo>
                    <a:pt x="184" y="5098"/>
                    <a:pt x="184" y="5098"/>
                    <a:pt x="98" y="5037"/>
                  </a:cubicBezTo>
                  <a:cubicBezTo>
                    <a:pt x="98" y="5013"/>
                    <a:pt x="86" y="4976"/>
                    <a:pt x="86" y="4952"/>
                  </a:cubicBezTo>
                  <a:cubicBezTo>
                    <a:pt x="86" y="4927"/>
                    <a:pt x="98" y="4916"/>
                    <a:pt x="98" y="4891"/>
                  </a:cubicBezTo>
                  <a:cubicBezTo>
                    <a:pt x="135" y="4879"/>
                    <a:pt x="171" y="4879"/>
                    <a:pt x="195" y="4879"/>
                  </a:cubicBezTo>
                  <a:close/>
                  <a:moveTo>
                    <a:pt x="184" y="5159"/>
                  </a:moveTo>
                  <a:cubicBezTo>
                    <a:pt x="277" y="5179"/>
                    <a:pt x="371" y="5188"/>
                    <a:pt x="462" y="5188"/>
                  </a:cubicBezTo>
                  <a:cubicBezTo>
                    <a:pt x="537" y="5188"/>
                    <a:pt x="611" y="5182"/>
                    <a:pt x="682" y="5171"/>
                  </a:cubicBezTo>
                  <a:lnTo>
                    <a:pt x="779" y="5171"/>
                  </a:lnTo>
                  <a:cubicBezTo>
                    <a:pt x="803" y="5171"/>
                    <a:pt x="816" y="5171"/>
                    <a:pt x="828" y="5208"/>
                  </a:cubicBezTo>
                  <a:cubicBezTo>
                    <a:pt x="840" y="5232"/>
                    <a:pt x="828" y="5281"/>
                    <a:pt x="803" y="5292"/>
                  </a:cubicBezTo>
                  <a:lnTo>
                    <a:pt x="694" y="5329"/>
                  </a:lnTo>
                  <a:cubicBezTo>
                    <a:pt x="649" y="5332"/>
                    <a:pt x="603" y="5334"/>
                    <a:pt x="556" y="5334"/>
                  </a:cubicBezTo>
                  <a:cubicBezTo>
                    <a:pt x="428" y="5334"/>
                    <a:pt x="296" y="5323"/>
                    <a:pt x="171" y="5305"/>
                  </a:cubicBezTo>
                  <a:cubicBezTo>
                    <a:pt x="147" y="5292"/>
                    <a:pt x="122" y="5281"/>
                    <a:pt x="111" y="5256"/>
                  </a:cubicBezTo>
                  <a:cubicBezTo>
                    <a:pt x="86" y="5232"/>
                    <a:pt x="86" y="5195"/>
                    <a:pt x="122" y="5159"/>
                  </a:cubicBezTo>
                  <a:close/>
                  <a:moveTo>
                    <a:pt x="111" y="5378"/>
                  </a:moveTo>
                  <a:cubicBezTo>
                    <a:pt x="244" y="5390"/>
                    <a:pt x="354" y="5402"/>
                    <a:pt x="476" y="5414"/>
                  </a:cubicBezTo>
                  <a:cubicBezTo>
                    <a:pt x="560" y="5414"/>
                    <a:pt x="646" y="5402"/>
                    <a:pt x="719" y="5402"/>
                  </a:cubicBezTo>
                  <a:cubicBezTo>
                    <a:pt x="755" y="5402"/>
                    <a:pt x="792" y="5390"/>
                    <a:pt x="828" y="5390"/>
                  </a:cubicBezTo>
                  <a:cubicBezTo>
                    <a:pt x="828" y="5427"/>
                    <a:pt x="840" y="5463"/>
                    <a:pt x="840" y="5487"/>
                  </a:cubicBezTo>
                  <a:cubicBezTo>
                    <a:pt x="852" y="5754"/>
                    <a:pt x="865" y="6010"/>
                    <a:pt x="889" y="6278"/>
                  </a:cubicBezTo>
                  <a:cubicBezTo>
                    <a:pt x="901" y="6594"/>
                    <a:pt x="925" y="6922"/>
                    <a:pt x="949" y="7238"/>
                  </a:cubicBezTo>
                  <a:lnTo>
                    <a:pt x="949" y="7603"/>
                  </a:lnTo>
                  <a:cubicBezTo>
                    <a:pt x="949" y="7943"/>
                    <a:pt x="949" y="8284"/>
                    <a:pt x="962" y="8624"/>
                  </a:cubicBezTo>
                  <a:cubicBezTo>
                    <a:pt x="962" y="8734"/>
                    <a:pt x="913" y="8795"/>
                    <a:pt x="828" y="8843"/>
                  </a:cubicBezTo>
                  <a:cubicBezTo>
                    <a:pt x="761" y="8877"/>
                    <a:pt x="693" y="8893"/>
                    <a:pt x="626" y="8893"/>
                  </a:cubicBezTo>
                  <a:cubicBezTo>
                    <a:pt x="547" y="8893"/>
                    <a:pt x="469" y="8871"/>
                    <a:pt x="390" y="8832"/>
                  </a:cubicBezTo>
                  <a:cubicBezTo>
                    <a:pt x="341" y="8807"/>
                    <a:pt x="317" y="8770"/>
                    <a:pt x="293" y="8722"/>
                  </a:cubicBezTo>
                  <a:lnTo>
                    <a:pt x="293" y="8686"/>
                  </a:lnTo>
                  <a:cubicBezTo>
                    <a:pt x="281" y="8613"/>
                    <a:pt x="281" y="8527"/>
                    <a:pt x="257" y="8467"/>
                  </a:cubicBezTo>
                  <a:cubicBezTo>
                    <a:pt x="232" y="8394"/>
                    <a:pt x="244" y="8321"/>
                    <a:pt x="232" y="8248"/>
                  </a:cubicBezTo>
                  <a:cubicBezTo>
                    <a:pt x="220" y="7992"/>
                    <a:pt x="195" y="7737"/>
                    <a:pt x="184" y="7481"/>
                  </a:cubicBezTo>
                  <a:lnTo>
                    <a:pt x="147" y="6862"/>
                  </a:lnTo>
                  <a:cubicBezTo>
                    <a:pt x="135" y="6667"/>
                    <a:pt x="122" y="6472"/>
                    <a:pt x="122" y="6289"/>
                  </a:cubicBezTo>
                  <a:cubicBezTo>
                    <a:pt x="111" y="5998"/>
                    <a:pt x="98" y="5706"/>
                    <a:pt x="98" y="5414"/>
                  </a:cubicBezTo>
                  <a:cubicBezTo>
                    <a:pt x="98" y="5414"/>
                    <a:pt x="98" y="5402"/>
                    <a:pt x="111" y="5378"/>
                  </a:cubicBezTo>
                  <a:close/>
                  <a:moveTo>
                    <a:pt x="865" y="8916"/>
                  </a:moveTo>
                  <a:cubicBezTo>
                    <a:pt x="876" y="8941"/>
                    <a:pt x="889" y="8965"/>
                    <a:pt x="889" y="8978"/>
                  </a:cubicBezTo>
                  <a:cubicBezTo>
                    <a:pt x="876" y="9038"/>
                    <a:pt x="876" y="9099"/>
                    <a:pt x="865" y="9172"/>
                  </a:cubicBezTo>
                  <a:cubicBezTo>
                    <a:pt x="852" y="9257"/>
                    <a:pt x="828" y="9294"/>
                    <a:pt x="730" y="9306"/>
                  </a:cubicBezTo>
                  <a:cubicBezTo>
                    <a:pt x="694" y="9318"/>
                    <a:pt x="657" y="9318"/>
                    <a:pt x="621" y="9318"/>
                  </a:cubicBezTo>
                  <a:cubicBezTo>
                    <a:pt x="500" y="9294"/>
                    <a:pt x="476" y="9294"/>
                    <a:pt x="451" y="9160"/>
                  </a:cubicBezTo>
                  <a:cubicBezTo>
                    <a:pt x="439" y="9099"/>
                    <a:pt x="414" y="9026"/>
                    <a:pt x="427" y="8941"/>
                  </a:cubicBezTo>
                  <a:lnTo>
                    <a:pt x="427" y="8941"/>
                  </a:lnTo>
                  <a:cubicBezTo>
                    <a:pt x="496" y="8957"/>
                    <a:pt x="560" y="8966"/>
                    <a:pt x="623" y="8966"/>
                  </a:cubicBezTo>
                  <a:cubicBezTo>
                    <a:pt x="704" y="8966"/>
                    <a:pt x="783" y="8951"/>
                    <a:pt x="865" y="8916"/>
                  </a:cubicBezTo>
                  <a:close/>
                  <a:moveTo>
                    <a:pt x="385" y="0"/>
                  </a:moveTo>
                  <a:cubicBezTo>
                    <a:pt x="378" y="0"/>
                    <a:pt x="372" y="1"/>
                    <a:pt x="366" y="2"/>
                  </a:cubicBezTo>
                  <a:cubicBezTo>
                    <a:pt x="330" y="2"/>
                    <a:pt x="305" y="38"/>
                    <a:pt x="305" y="100"/>
                  </a:cubicBezTo>
                  <a:cubicBezTo>
                    <a:pt x="317" y="184"/>
                    <a:pt x="293" y="270"/>
                    <a:pt x="257" y="355"/>
                  </a:cubicBezTo>
                  <a:cubicBezTo>
                    <a:pt x="244" y="379"/>
                    <a:pt x="232" y="416"/>
                    <a:pt x="220" y="452"/>
                  </a:cubicBezTo>
                  <a:cubicBezTo>
                    <a:pt x="195" y="598"/>
                    <a:pt x="171" y="744"/>
                    <a:pt x="135" y="902"/>
                  </a:cubicBezTo>
                  <a:cubicBezTo>
                    <a:pt x="111" y="1011"/>
                    <a:pt x="111" y="1133"/>
                    <a:pt x="49" y="1230"/>
                  </a:cubicBezTo>
                  <a:cubicBezTo>
                    <a:pt x="38" y="1255"/>
                    <a:pt x="38" y="1267"/>
                    <a:pt x="25" y="1292"/>
                  </a:cubicBezTo>
                  <a:lnTo>
                    <a:pt x="25" y="1511"/>
                  </a:lnTo>
                  <a:cubicBezTo>
                    <a:pt x="25" y="2033"/>
                    <a:pt x="38" y="2544"/>
                    <a:pt x="1" y="3067"/>
                  </a:cubicBezTo>
                  <a:lnTo>
                    <a:pt x="1" y="3213"/>
                  </a:lnTo>
                  <a:cubicBezTo>
                    <a:pt x="13" y="3359"/>
                    <a:pt x="25" y="3505"/>
                    <a:pt x="1" y="3651"/>
                  </a:cubicBezTo>
                  <a:lnTo>
                    <a:pt x="1" y="3954"/>
                  </a:lnTo>
                  <a:cubicBezTo>
                    <a:pt x="25" y="4113"/>
                    <a:pt x="13" y="4283"/>
                    <a:pt x="13" y="4441"/>
                  </a:cubicBezTo>
                  <a:lnTo>
                    <a:pt x="13" y="4551"/>
                  </a:lnTo>
                  <a:cubicBezTo>
                    <a:pt x="25" y="5025"/>
                    <a:pt x="38" y="5499"/>
                    <a:pt x="49" y="5986"/>
                  </a:cubicBezTo>
                  <a:cubicBezTo>
                    <a:pt x="49" y="6144"/>
                    <a:pt x="49" y="6314"/>
                    <a:pt x="62" y="6472"/>
                  </a:cubicBezTo>
                  <a:cubicBezTo>
                    <a:pt x="74" y="6752"/>
                    <a:pt x="98" y="7043"/>
                    <a:pt x="111" y="7324"/>
                  </a:cubicBezTo>
                  <a:lnTo>
                    <a:pt x="111" y="7408"/>
                  </a:lnTo>
                  <a:cubicBezTo>
                    <a:pt x="135" y="7652"/>
                    <a:pt x="147" y="7907"/>
                    <a:pt x="159" y="8151"/>
                  </a:cubicBezTo>
                  <a:cubicBezTo>
                    <a:pt x="171" y="8297"/>
                    <a:pt x="184" y="8443"/>
                    <a:pt x="195" y="8600"/>
                  </a:cubicBezTo>
                  <a:cubicBezTo>
                    <a:pt x="208" y="8686"/>
                    <a:pt x="220" y="8783"/>
                    <a:pt x="293" y="8856"/>
                  </a:cubicBezTo>
                  <a:cubicBezTo>
                    <a:pt x="330" y="8892"/>
                    <a:pt x="341" y="8953"/>
                    <a:pt x="354" y="9002"/>
                  </a:cubicBezTo>
                  <a:cubicBezTo>
                    <a:pt x="354" y="9075"/>
                    <a:pt x="366" y="9148"/>
                    <a:pt x="378" y="9208"/>
                  </a:cubicBezTo>
                  <a:cubicBezTo>
                    <a:pt x="390" y="9270"/>
                    <a:pt x="403" y="9318"/>
                    <a:pt x="463" y="9354"/>
                  </a:cubicBezTo>
                  <a:cubicBezTo>
                    <a:pt x="529" y="9373"/>
                    <a:pt x="602" y="9399"/>
                    <a:pt x="670" y="9399"/>
                  </a:cubicBezTo>
                  <a:cubicBezTo>
                    <a:pt x="691" y="9399"/>
                    <a:pt x="711" y="9397"/>
                    <a:pt x="730" y="9391"/>
                  </a:cubicBezTo>
                  <a:cubicBezTo>
                    <a:pt x="889" y="9354"/>
                    <a:pt x="938" y="9306"/>
                    <a:pt x="949" y="9160"/>
                  </a:cubicBezTo>
                  <a:cubicBezTo>
                    <a:pt x="962" y="9099"/>
                    <a:pt x="962" y="9038"/>
                    <a:pt x="962" y="8978"/>
                  </a:cubicBezTo>
                  <a:cubicBezTo>
                    <a:pt x="962" y="8916"/>
                    <a:pt x="962" y="8856"/>
                    <a:pt x="998" y="8807"/>
                  </a:cubicBezTo>
                  <a:cubicBezTo>
                    <a:pt x="1035" y="8770"/>
                    <a:pt x="1047" y="8722"/>
                    <a:pt x="1047" y="8673"/>
                  </a:cubicBezTo>
                  <a:cubicBezTo>
                    <a:pt x="1047" y="8552"/>
                    <a:pt x="1035" y="8430"/>
                    <a:pt x="1022" y="8308"/>
                  </a:cubicBezTo>
                  <a:cubicBezTo>
                    <a:pt x="1022" y="8235"/>
                    <a:pt x="1011" y="8162"/>
                    <a:pt x="1011" y="8102"/>
                  </a:cubicBezTo>
                  <a:cubicBezTo>
                    <a:pt x="1011" y="7834"/>
                    <a:pt x="1011" y="7567"/>
                    <a:pt x="998" y="7299"/>
                  </a:cubicBezTo>
                  <a:cubicBezTo>
                    <a:pt x="986" y="6922"/>
                    <a:pt x="962" y="6545"/>
                    <a:pt x="938" y="6168"/>
                  </a:cubicBezTo>
                  <a:cubicBezTo>
                    <a:pt x="925" y="5876"/>
                    <a:pt x="925" y="5572"/>
                    <a:pt x="901" y="5281"/>
                  </a:cubicBezTo>
                  <a:cubicBezTo>
                    <a:pt x="889" y="4916"/>
                    <a:pt x="901" y="4563"/>
                    <a:pt x="901" y="4198"/>
                  </a:cubicBezTo>
                  <a:cubicBezTo>
                    <a:pt x="901" y="3943"/>
                    <a:pt x="889" y="3675"/>
                    <a:pt x="901" y="3408"/>
                  </a:cubicBezTo>
                  <a:cubicBezTo>
                    <a:pt x="913" y="3103"/>
                    <a:pt x="876" y="2800"/>
                    <a:pt x="865" y="2495"/>
                  </a:cubicBezTo>
                  <a:lnTo>
                    <a:pt x="865" y="2471"/>
                  </a:lnTo>
                  <a:cubicBezTo>
                    <a:pt x="852" y="2240"/>
                    <a:pt x="828" y="2009"/>
                    <a:pt x="816" y="1778"/>
                  </a:cubicBezTo>
                  <a:cubicBezTo>
                    <a:pt x="816" y="1608"/>
                    <a:pt x="828" y="1449"/>
                    <a:pt x="767" y="1292"/>
                  </a:cubicBezTo>
                  <a:cubicBezTo>
                    <a:pt x="755" y="1243"/>
                    <a:pt x="743" y="1182"/>
                    <a:pt x="719" y="1146"/>
                  </a:cubicBezTo>
                  <a:cubicBezTo>
                    <a:pt x="694" y="1109"/>
                    <a:pt x="682" y="1060"/>
                    <a:pt x="682" y="1011"/>
                  </a:cubicBezTo>
                  <a:cubicBezTo>
                    <a:pt x="657" y="878"/>
                    <a:pt x="633" y="744"/>
                    <a:pt x="609" y="622"/>
                  </a:cubicBezTo>
                  <a:cubicBezTo>
                    <a:pt x="584" y="525"/>
                    <a:pt x="560" y="428"/>
                    <a:pt x="536" y="343"/>
                  </a:cubicBezTo>
                  <a:cubicBezTo>
                    <a:pt x="512" y="257"/>
                    <a:pt x="463" y="184"/>
                    <a:pt x="463" y="87"/>
                  </a:cubicBezTo>
                  <a:cubicBezTo>
                    <a:pt x="463" y="35"/>
                    <a:pt x="42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721215" y="2989504"/>
              <a:ext cx="53354" cy="464538"/>
            </a:xfrm>
            <a:custGeom>
              <a:avLst/>
              <a:gdLst/>
              <a:ahLst/>
              <a:cxnLst/>
              <a:rect l="l" t="t" r="r" b="b"/>
              <a:pathLst>
                <a:path w="1084" h="9438" extrusionOk="0">
                  <a:moveTo>
                    <a:pt x="424" y="323"/>
                  </a:moveTo>
                  <a:cubicBezTo>
                    <a:pt x="425" y="323"/>
                    <a:pt x="427" y="325"/>
                    <a:pt x="427" y="328"/>
                  </a:cubicBezTo>
                  <a:cubicBezTo>
                    <a:pt x="438" y="328"/>
                    <a:pt x="451" y="328"/>
                    <a:pt x="451" y="341"/>
                  </a:cubicBezTo>
                  <a:lnTo>
                    <a:pt x="475" y="389"/>
                  </a:lnTo>
                  <a:cubicBezTo>
                    <a:pt x="500" y="474"/>
                    <a:pt x="524" y="560"/>
                    <a:pt x="536" y="633"/>
                  </a:cubicBezTo>
                  <a:cubicBezTo>
                    <a:pt x="560" y="742"/>
                    <a:pt x="572" y="851"/>
                    <a:pt x="584" y="949"/>
                  </a:cubicBezTo>
                  <a:lnTo>
                    <a:pt x="597" y="1033"/>
                  </a:lnTo>
                  <a:cubicBezTo>
                    <a:pt x="608" y="1058"/>
                    <a:pt x="608" y="1070"/>
                    <a:pt x="608" y="1095"/>
                  </a:cubicBezTo>
                  <a:cubicBezTo>
                    <a:pt x="597" y="1095"/>
                    <a:pt x="597" y="1106"/>
                    <a:pt x="597" y="1119"/>
                  </a:cubicBezTo>
                  <a:cubicBezTo>
                    <a:pt x="572" y="1119"/>
                    <a:pt x="548" y="1131"/>
                    <a:pt x="524" y="1131"/>
                  </a:cubicBezTo>
                  <a:cubicBezTo>
                    <a:pt x="453" y="1148"/>
                    <a:pt x="382" y="1160"/>
                    <a:pt x="311" y="1160"/>
                  </a:cubicBezTo>
                  <a:cubicBezTo>
                    <a:pt x="284" y="1160"/>
                    <a:pt x="258" y="1158"/>
                    <a:pt x="232" y="1155"/>
                  </a:cubicBezTo>
                  <a:lnTo>
                    <a:pt x="232" y="1131"/>
                  </a:lnTo>
                  <a:cubicBezTo>
                    <a:pt x="219" y="1119"/>
                    <a:pt x="219" y="1106"/>
                    <a:pt x="219" y="1095"/>
                  </a:cubicBezTo>
                  <a:lnTo>
                    <a:pt x="232" y="1009"/>
                  </a:lnTo>
                  <a:cubicBezTo>
                    <a:pt x="256" y="827"/>
                    <a:pt x="292" y="633"/>
                    <a:pt x="341" y="438"/>
                  </a:cubicBezTo>
                  <a:cubicBezTo>
                    <a:pt x="354" y="401"/>
                    <a:pt x="390" y="365"/>
                    <a:pt x="402" y="341"/>
                  </a:cubicBezTo>
                  <a:cubicBezTo>
                    <a:pt x="411" y="332"/>
                    <a:pt x="419" y="323"/>
                    <a:pt x="424" y="323"/>
                  </a:cubicBezTo>
                  <a:close/>
                  <a:moveTo>
                    <a:pt x="419" y="287"/>
                  </a:moveTo>
                  <a:cubicBezTo>
                    <a:pt x="402" y="287"/>
                    <a:pt x="386" y="299"/>
                    <a:pt x="378" y="316"/>
                  </a:cubicBezTo>
                  <a:lnTo>
                    <a:pt x="305" y="425"/>
                  </a:lnTo>
                  <a:cubicBezTo>
                    <a:pt x="256" y="620"/>
                    <a:pt x="219" y="814"/>
                    <a:pt x="195" y="1009"/>
                  </a:cubicBezTo>
                  <a:lnTo>
                    <a:pt x="183" y="1082"/>
                  </a:lnTo>
                  <a:cubicBezTo>
                    <a:pt x="183" y="1106"/>
                    <a:pt x="183" y="1131"/>
                    <a:pt x="195" y="1143"/>
                  </a:cubicBezTo>
                  <a:lnTo>
                    <a:pt x="195" y="1168"/>
                  </a:lnTo>
                  <a:lnTo>
                    <a:pt x="208" y="1179"/>
                  </a:lnTo>
                  <a:lnTo>
                    <a:pt x="219" y="1179"/>
                  </a:lnTo>
                  <a:cubicBezTo>
                    <a:pt x="244" y="1192"/>
                    <a:pt x="281" y="1192"/>
                    <a:pt x="317" y="1192"/>
                  </a:cubicBezTo>
                  <a:cubicBezTo>
                    <a:pt x="390" y="1192"/>
                    <a:pt x="451" y="1179"/>
                    <a:pt x="524" y="1168"/>
                  </a:cubicBezTo>
                  <a:cubicBezTo>
                    <a:pt x="560" y="1168"/>
                    <a:pt x="584" y="1155"/>
                    <a:pt x="621" y="1155"/>
                  </a:cubicBezTo>
                  <a:lnTo>
                    <a:pt x="633" y="1143"/>
                  </a:lnTo>
                  <a:lnTo>
                    <a:pt x="633" y="1131"/>
                  </a:lnTo>
                  <a:lnTo>
                    <a:pt x="633" y="1095"/>
                  </a:lnTo>
                  <a:cubicBezTo>
                    <a:pt x="633" y="1070"/>
                    <a:pt x="645" y="1046"/>
                    <a:pt x="633" y="1033"/>
                  </a:cubicBezTo>
                  <a:lnTo>
                    <a:pt x="621" y="949"/>
                  </a:lnTo>
                  <a:cubicBezTo>
                    <a:pt x="608" y="839"/>
                    <a:pt x="597" y="730"/>
                    <a:pt x="572" y="633"/>
                  </a:cubicBezTo>
                  <a:cubicBezTo>
                    <a:pt x="560" y="547"/>
                    <a:pt x="524" y="462"/>
                    <a:pt x="500" y="389"/>
                  </a:cubicBezTo>
                  <a:lnTo>
                    <a:pt x="487" y="341"/>
                  </a:lnTo>
                  <a:cubicBezTo>
                    <a:pt x="475" y="304"/>
                    <a:pt x="463" y="292"/>
                    <a:pt x="438" y="292"/>
                  </a:cubicBezTo>
                  <a:cubicBezTo>
                    <a:pt x="432" y="289"/>
                    <a:pt x="425" y="287"/>
                    <a:pt x="419" y="287"/>
                  </a:cubicBezTo>
                  <a:close/>
                  <a:moveTo>
                    <a:pt x="524" y="1228"/>
                  </a:moveTo>
                  <a:cubicBezTo>
                    <a:pt x="560" y="1228"/>
                    <a:pt x="597" y="1228"/>
                    <a:pt x="633" y="1241"/>
                  </a:cubicBezTo>
                  <a:cubicBezTo>
                    <a:pt x="681" y="1252"/>
                    <a:pt x="681" y="1289"/>
                    <a:pt x="681" y="1301"/>
                  </a:cubicBezTo>
                  <a:cubicBezTo>
                    <a:pt x="681" y="1325"/>
                    <a:pt x="645" y="1338"/>
                    <a:pt x="633" y="1338"/>
                  </a:cubicBezTo>
                  <a:cubicBezTo>
                    <a:pt x="560" y="1338"/>
                    <a:pt x="475" y="1350"/>
                    <a:pt x="402" y="1362"/>
                  </a:cubicBezTo>
                  <a:lnTo>
                    <a:pt x="171" y="1362"/>
                  </a:lnTo>
                  <a:cubicBezTo>
                    <a:pt x="171" y="1362"/>
                    <a:pt x="146" y="1338"/>
                    <a:pt x="146" y="1325"/>
                  </a:cubicBezTo>
                  <a:cubicBezTo>
                    <a:pt x="146" y="1314"/>
                    <a:pt x="171" y="1289"/>
                    <a:pt x="171" y="1277"/>
                  </a:cubicBezTo>
                  <a:cubicBezTo>
                    <a:pt x="171" y="1277"/>
                    <a:pt x="183" y="1265"/>
                    <a:pt x="195" y="1265"/>
                  </a:cubicBezTo>
                  <a:lnTo>
                    <a:pt x="232" y="1265"/>
                  </a:lnTo>
                  <a:lnTo>
                    <a:pt x="524" y="1228"/>
                  </a:lnTo>
                  <a:close/>
                  <a:moveTo>
                    <a:pt x="524" y="1192"/>
                  </a:moveTo>
                  <a:lnTo>
                    <a:pt x="232" y="1228"/>
                  </a:lnTo>
                  <a:lnTo>
                    <a:pt x="195" y="1228"/>
                  </a:lnTo>
                  <a:cubicBezTo>
                    <a:pt x="183" y="1228"/>
                    <a:pt x="159" y="1241"/>
                    <a:pt x="146" y="1252"/>
                  </a:cubicBezTo>
                  <a:cubicBezTo>
                    <a:pt x="122" y="1277"/>
                    <a:pt x="110" y="1301"/>
                    <a:pt x="110" y="1325"/>
                  </a:cubicBezTo>
                  <a:cubicBezTo>
                    <a:pt x="122" y="1350"/>
                    <a:pt x="146" y="1387"/>
                    <a:pt x="171" y="1398"/>
                  </a:cubicBezTo>
                  <a:lnTo>
                    <a:pt x="414" y="1398"/>
                  </a:lnTo>
                  <a:cubicBezTo>
                    <a:pt x="487" y="1387"/>
                    <a:pt x="560" y="1374"/>
                    <a:pt x="633" y="1374"/>
                  </a:cubicBezTo>
                  <a:cubicBezTo>
                    <a:pt x="694" y="1362"/>
                    <a:pt x="718" y="1325"/>
                    <a:pt x="718" y="1289"/>
                  </a:cubicBezTo>
                  <a:cubicBezTo>
                    <a:pt x="718" y="1252"/>
                    <a:pt x="694" y="1216"/>
                    <a:pt x="645" y="1204"/>
                  </a:cubicBezTo>
                  <a:cubicBezTo>
                    <a:pt x="597" y="1204"/>
                    <a:pt x="560" y="1192"/>
                    <a:pt x="524" y="1192"/>
                  </a:cubicBezTo>
                  <a:close/>
                  <a:moveTo>
                    <a:pt x="657" y="1460"/>
                  </a:moveTo>
                  <a:cubicBezTo>
                    <a:pt x="718" y="1460"/>
                    <a:pt x="743" y="1471"/>
                    <a:pt x="743" y="1533"/>
                  </a:cubicBezTo>
                  <a:cubicBezTo>
                    <a:pt x="754" y="1630"/>
                    <a:pt x="767" y="1751"/>
                    <a:pt x="779" y="1885"/>
                  </a:cubicBezTo>
                  <a:cubicBezTo>
                    <a:pt x="779" y="1995"/>
                    <a:pt x="791" y="2116"/>
                    <a:pt x="791" y="2225"/>
                  </a:cubicBezTo>
                  <a:cubicBezTo>
                    <a:pt x="791" y="2323"/>
                    <a:pt x="803" y="2420"/>
                    <a:pt x="803" y="2517"/>
                  </a:cubicBezTo>
                  <a:cubicBezTo>
                    <a:pt x="840" y="3052"/>
                    <a:pt x="840" y="3466"/>
                    <a:pt x="840" y="3843"/>
                  </a:cubicBezTo>
                  <a:lnTo>
                    <a:pt x="840" y="4390"/>
                  </a:lnTo>
                  <a:lnTo>
                    <a:pt x="840" y="4658"/>
                  </a:lnTo>
                  <a:lnTo>
                    <a:pt x="840" y="4743"/>
                  </a:lnTo>
                  <a:cubicBezTo>
                    <a:pt x="827" y="4779"/>
                    <a:pt x="816" y="4803"/>
                    <a:pt x="791" y="4803"/>
                  </a:cubicBezTo>
                  <a:cubicBezTo>
                    <a:pt x="730" y="4828"/>
                    <a:pt x="681" y="4840"/>
                    <a:pt x="621" y="4840"/>
                  </a:cubicBezTo>
                  <a:cubicBezTo>
                    <a:pt x="597" y="4844"/>
                    <a:pt x="571" y="4846"/>
                    <a:pt x="544" y="4846"/>
                  </a:cubicBezTo>
                  <a:cubicBezTo>
                    <a:pt x="491" y="4846"/>
                    <a:pt x="434" y="4840"/>
                    <a:pt x="378" y="4840"/>
                  </a:cubicBezTo>
                  <a:cubicBezTo>
                    <a:pt x="329" y="4840"/>
                    <a:pt x="268" y="4828"/>
                    <a:pt x="219" y="4816"/>
                  </a:cubicBezTo>
                  <a:cubicBezTo>
                    <a:pt x="195" y="4816"/>
                    <a:pt x="171" y="4803"/>
                    <a:pt x="146" y="4803"/>
                  </a:cubicBezTo>
                  <a:cubicBezTo>
                    <a:pt x="146" y="4792"/>
                    <a:pt x="146" y="4792"/>
                    <a:pt x="135" y="4779"/>
                  </a:cubicBezTo>
                  <a:cubicBezTo>
                    <a:pt x="135" y="4767"/>
                    <a:pt x="122" y="4743"/>
                    <a:pt x="122" y="4730"/>
                  </a:cubicBezTo>
                  <a:lnTo>
                    <a:pt x="122" y="4609"/>
                  </a:lnTo>
                  <a:cubicBezTo>
                    <a:pt x="110" y="4476"/>
                    <a:pt x="110" y="4317"/>
                    <a:pt x="122" y="4184"/>
                  </a:cubicBezTo>
                  <a:lnTo>
                    <a:pt x="122" y="3989"/>
                  </a:lnTo>
                  <a:cubicBezTo>
                    <a:pt x="110" y="3952"/>
                    <a:pt x="110" y="3916"/>
                    <a:pt x="110" y="3868"/>
                  </a:cubicBezTo>
                  <a:lnTo>
                    <a:pt x="110" y="3673"/>
                  </a:lnTo>
                  <a:cubicBezTo>
                    <a:pt x="122" y="3576"/>
                    <a:pt x="122" y="3478"/>
                    <a:pt x="122" y="3381"/>
                  </a:cubicBezTo>
                  <a:cubicBezTo>
                    <a:pt x="110" y="3162"/>
                    <a:pt x="122" y="2955"/>
                    <a:pt x="122" y="2736"/>
                  </a:cubicBezTo>
                  <a:cubicBezTo>
                    <a:pt x="122" y="2627"/>
                    <a:pt x="135" y="2505"/>
                    <a:pt x="135" y="2384"/>
                  </a:cubicBezTo>
                  <a:lnTo>
                    <a:pt x="135" y="1885"/>
                  </a:lnTo>
                  <a:lnTo>
                    <a:pt x="135" y="1617"/>
                  </a:lnTo>
                  <a:lnTo>
                    <a:pt x="135" y="1533"/>
                  </a:lnTo>
                  <a:lnTo>
                    <a:pt x="135" y="1508"/>
                  </a:lnTo>
                  <a:cubicBezTo>
                    <a:pt x="219" y="1471"/>
                    <a:pt x="292" y="1471"/>
                    <a:pt x="378" y="1471"/>
                  </a:cubicBezTo>
                  <a:cubicBezTo>
                    <a:pt x="402" y="1460"/>
                    <a:pt x="438" y="1460"/>
                    <a:pt x="463" y="1460"/>
                  </a:cubicBezTo>
                  <a:close/>
                  <a:moveTo>
                    <a:pt x="463" y="1423"/>
                  </a:moveTo>
                  <a:cubicBezTo>
                    <a:pt x="438" y="1423"/>
                    <a:pt x="402" y="1435"/>
                    <a:pt x="378" y="1435"/>
                  </a:cubicBezTo>
                  <a:cubicBezTo>
                    <a:pt x="281" y="1435"/>
                    <a:pt x="195" y="1447"/>
                    <a:pt x="110" y="1471"/>
                  </a:cubicBezTo>
                  <a:lnTo>
                    <a:pt x="98" y="1484"/>
                  </a:lnTo>
                  <a:lnTo>
                    <a:pt x="98" y="1496"/>
                  </a:lnTo>
                  <a:lnTo>
                    <a:pt x="98" y="1533"/>
                  </a:lnTo>
                  <a:lnTo>
                    <a:pt x="98" y="1617"/>
                  </a:lnTo>
                  <a:lnTo>
                    <a:pt x="98" y="1885"/>
                  </a:lnTo>
                  <a:lnTo>
                    <a:pt x="98" y="2384"/>
                  </a:lnTo>
                  <a:cubicBezTo>
                    <a:pt x="98" y="2505"/>
                    <a:pt x="86" y="2627"/>
                    <a:pt x="86" y="2736"/>
                  </a:cubicBezTo>
                  <a:cubicBezTo>
                    <a:pt x="86" y="2943"/>
                    <a:pt x="73" y="3162"/>
                    <a:pt x="86" y="3381"/>
                  </a:cubicBezTo>
                  <a:lnTo>
                    <a:pt x="86" y="3673"/>
                  </a:lnTo>
                  <a:cubicBezTo>
                    <a:pt x="73" y="3733"/>
                    <a:pt x="73" y="3806"/>
                    <a:pt x="73" y="3868"/>
                  </a:cubicBezTo>
                  <a:cubicBezTo>
                    <a:pt x="73" y="3916"/>
                    <a:pt x="73" y="3952"/>
                    <a:pt x="86" y="4001"/>
                  </a:cubicBezTo>
                  <a:lnTo>
                    <a:pt x="86" y="4171"/>
                  </a:lnTo>
                  <a:cubicBezTo>
                    <a:pt x="73" y="4317"/>
                    <a:pt x="73" y="4476"/>
                    <a:pt x="86" y="4609"/>
                  </a:cubicBezTo>
                  <a:lnTo>
                    <a:pt x="86" y="4730"/>
                  </a:lnTo>
                  <a:cubicBezTo>
                    <a:pt x="86" y="4755"/>
                    <a:pt x="98" y="4779"/>
                    <a:pt x="110" y="4792"/>
                  </a:cubicBezTo>
                  <a:lnTo>
                    <a:pt x="110" y="4828"/>
                  </a:lnTo>
                  <a:lnTo>
                    <a:pt x="122" y="4840"/>
                  </a:lnTo>
                  <a:cubicBezTo>
                    <a:pt x="159" y="4840"/>
                    <a:pt x="183" y="4840"/>
                    <a:pt x="208" y="4852"/>
                  </a:cubicBezTo>
                  <a:cubicBezTo>
                    <a:pt x="268" y="4865"/>
                    <a:pt x="329" y="4865"/>
                    <a:pt x="378" y="4876"/>
                  </a:cubicBezTo>
                  <a:lnTo>
                    <a:pt x="633" y="4876"/>
                  </a:lnTo>
                  <a:cubicBezTo>
                    <a:pt x="681" y="4876"/>
                    <a:pt x="743" y="4852"/>
                    <a:pt x="803" y="4840"/>
                  </a:cubicBezTo>
                  <a:cubicBezTo>
                    <a:pt x="840" y="4828"/>
                    <a:pt x="864" y="4792"/>
                    <a:pt x="864" y="4743"/>
                  </a:cubicBezTo>
                  <a:cubicBezTo>
                    <a:pt x="876" y="4719"/>
                    <a:pt x="876" y="4682"/>
                    <a:pt x="876" y="4658"/>
                  </a:cubicBezTo>
                  <a:lnTo>
                    <a:pt x="876" y="4390"/>
                  </a:lnTo>
                  <a:lnTo>
                    <a:pt x="876" y="3843"/>
                  </a:lnTo>
                  <a:cubicBezTo>
                    <a:pt x="876" y="3466"/>
                    <a:pt x="876" y="3052"/>
                    <a:pt x="840" y="2517"/>
                  </a:cubicBezTo>
                  <a:cubicBezTo>
                    <a:pt x="840" y="2420"/>
                    <a:pt x="827" y="2323"/>
                    <a:pt x="827" y="2225"/>
                  </a:cubicBezTo>
                  <a:cubicBezTo>
                    <a:pt x="827" y="2116"/>
                    <a:pt x="816" y="1995"/>
                    <a:pt x="816" y="1885"/>
                  </a:cubicBezTo>
                  <a:cubicBezTo>
                    <a:pt x="803" y="1751"/>
                    <a:pt x="791" y="1630"/>
                    <a:pt x="779" y="1533"/>
                  </a:cubicBezTo>
                  <a:cubicBezTo>
                    <a:pt x="779" y="1447"/>
                    <a:pt x="743" y="1423"/>
                    <a:pt x="657" y="1423"/>
                  </a:cubicBezTo>
                  <a:close/>
                  <a:moveTo>
                    <a:pt x="198" y="4920"/>
                  </a:moveTo>
                  <a:cubicBezTo>
                    <a:pt x="205" y="4920"/>
                    <a:pt x="211" y="4921"/>
                    <a:pt x="219" y="4925"/>
                  </a:cubicBezTo>
                  <a:cubicBezTo>
                    <a:pt x="244" y="4925"/>
                    <a:pt x="281" y="4925"/>
                    <a:pt x="305" y="4938"/>
                  </a:cubicBezTo>
                  <a:cubicBezTo>
                    <a:pt x="329" y="4938"/>
                    <a:pt x="341" y="4938"/>
                    <a:pt x="365" y="4949"/>
                  </a:cubicBezTo>
                  <a:cubicBezTo>
                    <a:pt x="411" y="4957"/>
                    <a:pt x="457" y="4960"/>
                    <a:pt x="503" y="4960"/>
                  </a:cubicBezTo>
                  <a:cubicBezTo>
                    <a:pt x="605" y="4960"/>
                    <a:pt x="704" y="4946"/>
                    <a:pt x="779" y="4938"/>
                  </a:cubicBezTo>
                  <a:lnTo>
                    <a:pt x="816" y="4938"/>
                  </a:lnTo>
                  <a:cubicBezTo>
                    <a:pt x="840" y="4998"/>
                    <a:pt x="840" y="5047"/>
                    <a:pt x="827" y="5071"/>
                  </a:cubicBezTo>
                  <a:cubicBezTo>
                    <a:pt x="803" y="5095"/>
                    <a:pt x="767" y="5108"/>
                    <a:pt x="694" y="5108"/>
                  </a:cubicBezTo>
                  <a:lnTo>
                    <a:pt x="292" y="5108"/>
                  </a:lnTo>
                  <a:cubicBezTo>
                    <a:pt x="219" y="5108"/>
                    <a:pt x="219" y="5095"/>
                    <a:pt x="159" y="5059"/>
                  </a:cubicBezTo>
                  <a:lnTo>
                    <a:pt x="135" y="5047"/>
                  </a:lnTo>
                  <a:lnTo>
                    <a:pt x="135" y="5035"/>
                  </a:lnTo>
                  <a:lnTo>
                    <a:pt x="135" y="4974"/>
                  </a:lnTo>
                  <a:lnTo>
                    <a:pt x="135" y="4938"/>
                  </a:lnTo>
                  <a:lnTo>
                    <a:pt x="135" y="4925"/>
                  </a:lnTo>
                  <a:lnTo>
                    <a:pt x="159" y="4925"/>
                  </a:lnTo>
                  <a:cubicBezTo>
                    <a:pt x="175" y="4925"/>
                    <a:pt x="186" y="4920"/>
                    <a:pt x="198" y="4920"/>
                  </a:cubicBezTo>
                  <a:close/>
                  <a:moveTo>
                    <a:pt x="110" y="4889"/>
                  </a:moveTo>
                  <a:lnTo>
                    <a:pt x="110" y="4901"/>
                  </a:lnTo>
                  <a:cubicBezTo>
                    <a:pt x="110" y="4913"/>
                    <a:pt x="98" y="4925"/>
                    <a:pt x="98" y="4925"/>
                  </a:cubicBezTo>
                  <a:lnTo>
                    <a:pt x="98" y="4974"/>
                  </a:lnTo>
                  <a:lnTo>
                    <a:pt x="98" y="5035"/>
                  </a:lnTo>
                  <a:cubicBezTo>
                    <a:pt x="110" y="5047"/>
                    <a:pt x="110" y="5047"/>
                    <a:pt x="110" y="5059"/>
                  </a:cubicBezTo>
                  <a:lnTo>
                    <a:pt x="135" y="5084"/>
                  </a:lnTo>
                  <a:cubicBezTo>
                    <a:pt x="208" y="5132"/>
                    <a:pt x="219" y="5144"/>
                    <a:pt x="292" y="5144"/>
                  </a:cubicBezTo>
                  <a:lnTo>
                    <a:pt x="694" y="5144"/>
                  </a:lnTo>
                  <a:cubicBezTo>
                    <a:pt x="779" y="5144"/>
                    <a:pt x="827" y="5120"/>
                    <a:pt x="852" y="5084"/>
                  </a:cubicBezTo>
                  <a:cubicBezTo>
                    <a:pt x="876" y="5047"/>
                    <a:pt x="876" y="4998"/>
                    <a:pt x="852" y="4913"/>
                  </a:cubicBezTo>
                  <a:lnTo>
                    <a:pt x="840" y="4901"/>
                  </a:lnTo>
                  <a:lnTo>
                    <a:pt x="779" y="4901"/>
                  </a:lnTo>
                  <a:cubicBezTo>
                    <a:pt x="703" y="4909"/>
                    <a:pt x="605" y="4924"/>
                    <a:pt x="502" y="4924"/>
                  </a:cubicBezTo>
                  <a:cubicBezTo>
                    <a:pt x="457" y="4924"/>
                    <a:pt x="410" y="4921"/>
                    <a:pt x="365" y="4913"/>
                  </a:cubicBezTo>
                  <a:cubicBezTo>
                    <a:pt x="354" y="4901"/>
                    <a:pt x="329" y="4901"/>
                    <a:pt x="317" y="4901"/>
                  </a:cubicBezTo>
                  <a:cubicBezTo>
                    <a:pt x="281" y="4889"/>
                    <a:pt x="256" y="4889"/>
                    <a:pt x="219" y="4889"/>
                  </a:cubicBezTo>
                  <a:close/>
                  <a:moveTo>
                    <a:pt x="803" y="5205"/>
                  </a:moveTo>
                  <a:cubicBezTo>
                    <a:pt x="827" y="5205"/>
                    <a:pt x="840" y="5217"/>
                    <a:pt x="840" y="5230"/>
                  </a:cubicBezTo>
                  <a:cubicBezTo>
                    <a:pt x="852" y="5254"/>
                    <a:pt x="840" y="5290"/>
                    <a:pt x="816" y="5303"/>
                  </a:cubicBezTo>
                  <a:cubicBezTo>
                    <a:pt x="791" y="5314"/>
                    <a:pt x="754" y="5327"/>
                    <a:pt x="718" y="5327"/>
                  </a:cubicBezTo>
                  <a:cubicBezTo>
                    <a:pt x="663" y="5335"/>
                    <a:pt x="605" y="5339"/>
                    <a:pt x="547" y="5339"/>
                  </a:cubicBezTo>
                  <a:cubicBezTo>
                    <a:pt x="439" y="5339"/>
                    <a:pt x="326" y="5326"/>
                    <a:pt x="208" y="5303"/>
                  </a:cubicBezTo>
                  <a:cubicBezTo>
                    <a:pt x="183" y="5303"/>
                    <a:pt x="159" y="5290"/>
                    <a:pt x="146" y="5266"/>
                  </a:cubicBezTo>
                  <a:cubicBezTo>
                    <a:pt x="122" y="5241"/>
                    <a:pt x="135" y="5217"/>
                    <a:pt x="146" y="5205"/>
                  </a:cubicBezTo>
                  <a:lnTo>
                    <a:pt x="208" y="5205"/>
                  </a:lnTo>
                  <a:cubicBezTo>
                    <a:pt x="292" y="5219"/>
                    <a:pt x="381" y="5225"/>
                    <a:pt x="481" y="5225"/>
                  </a:cubicBezTo>
                  <a:cubicBezTo>
                    <a:pt x="553" y="5225"/>
                    <a:pt x="632" y="5222"/>
                    <a:pt x="718" y="5217"/>
                  </a:cubicBezTo>
                  <a:cubicBezTo>
                    <a:pt x="743" y="5205"/>
                    <a:pt x="767" y="5205"/>
                    <a:pt x="803" y="5205"/>
                  </a:cubicBezTo>
                  <a:close/>
                  <a:moveTo>
                    <a:pt x="122" y="5168"/>
                  </a:moveTo>
                  <a:cubicBezTo>
                    <a:pt x="98" y="5217"/>
                    <a:pt x="86" y="5254"/>
                    <a:pt x="110" y="5290"/>
                  </a:cubicBezTo>
                  <a:cubicBezTo>
                    <a:pt x="135" y="5314"/>
                    <a:pt x="171" y="5339"/>
                    <a:pt x="195" y="5339"/>
                  </a:cubicBezTo>
                  <a:cubicBezTo>
                    <a:pt x="317" y="5363"/>
                    <a:pt x="438" y="5376"/>
                    <a:pt x="548" y="5376"/>
                  </a:cubicBezTo>
                  <a:cubicBezTo>
                    <a:pt x="608" y="5376"/>
                    <a:pt x="657" y="5376"/>
                    <a:pt x="718" y="5363"/>
                  </a:cubicBezTo>
                  <a:cubicBezTo>
                    <a:pt x="754" y="5363"/>
                    <a:pt x="803" y="5351"/>
                    <a:pt x="840" y="5327"/>
                  </a:cubicBezTo>
                  <a:cubicBezTo>
                    <a:pt x="876" y="5314"/>
                    <a:pt x="889" y="5254"/>
                    <a:pt x="876" y="5217"/>
                  </a:cubicBezTo>
                  <a:cubicBezTo>
                    <a:pt x="864" y="5193"/>
                    <a:pt x="840" y="5168"/>
                    <a:pt x="803" y="5168"/>
                  </a:cubicBezTo>
                  <a:cubicBezTo>
                    <a:pt x="767" y="5168"/>
                    <a:pt x="730" y="5181"/>
                    <a:pt x="706" y="5181"/>
                  </a:cubicBezTo>
                  <a:cubicBezTo>
                    <a:pt x="626" y="5186"/>
                    <a:pt x="553" y="5189"/>
                    <a:pt x="484" y="5189"/>
                  </a:cubicBezTo>
                  <a:cubicBezTo>
                    <a:pt x="384" y="5189"/>
                    <a:pt x="294" y="5183"/>
                    <a:pt x="208" y="5168"/>
                  </a:cubicBezTo>
                  <a:close/>
                  <a:moveTo>
                    <a:pt x="244" y="5424"/>
                  </a:moveTo>
                  <a:cubicBezTo>
                    <a:pt x="329" y="5436"/>
                    <a:pt x="414" y="5449"/>
                    <a:pt x="500" y="5449"/>
                  </a:cubicBezTo>
                  <a:lnTo>
                    <a:pt x="681" y="5449"/>
                  </a:lnTo>
                  <a:cubicBezTo>
                    <a:pt x="706" y="5449"/>
                    <a:pt x="730" y="5436"/>
                    <a:pt x="743" y="5436"/>
                  </a:cubicBezTo>
                  <a:lnTo>
                    <a:pt x="840" y="5436"/>
                  </a:lnTo>
                  <a:lnTo>
                    <a:pt x="840" y="5449"/>
                  </a:lnTo>
                  <a:cubicBezTo>
                    <a:pt x="840" y="5473"/>
                    <a:pt x="852" y="5497"/>
                    <a:pt x="852" y="5509"/>
                  </a:cubicBezTo>
                  <a:cubicBezTo>
                    <a:pt x="852" y="5619"/>
                    <a:pt x="864" y="5728"/>
                    <a:pt x="864" y="5838"/>
                  </a:cubicBezTo>
                  <a:cubicBezTo>
                    <a:pt x="876" y="5984"/>
                    <a:pt x="876" y="6141"/>
                    <a:pt x="889" y="6300"/>
                  </a:cubicBezTo>
                  <a:cubicBezTo>
                    <a:pt x="900" y="6446"/>
                    <a:pt x="913" y="6592"/>
                    <a:pt x="925" y="6749"/>
                  </a:cubicBezTo>
                  <a:cubicBezTo>
                    <a:pt x="937" y="6920"/>
                    <a:pt x="937" y="7090"/>
                    <a:pt x="949" y="7260"/>
                  </a:cubicBezTo>
                  <a:cubicBezTo>
                    <a:pt x="962" y="7370"/>
                    <a:pt x="962" y="7467"/>
                    <a:pt x="962" y="7576"/>
                  </a:cubicBezTo>
                  <a:lnTo>
                    <a:pt x="962" y="7625"/>
                  </a:lnTo>
                  <a:lnTo>
                    <a:pt x="962" y="7954"/>
                  </a:lnTo>
                  <a:lnTo>
                    <a:pt x="962" y="8646"/>
                  </a:lnTo>
                  <a:cubicBezTo>
                    <a:pt x="962" y="8744"/>
                    <a:pt x="937" y="8805"/>
                    <a:pt x="840" y="8854"/>
                  </a:cubicBezTo>
                  <a:cubicBezTo>
                    <a:pt x="782" y="8882"/>
                    <a:pt x="721" y="8897"/>
                    <a:pt x="657" y="8897"/>
                  </a:cubicBezTo>
                  <a:cubicBezTo>
                    <a:pt x="585" y="8897"/>
                    <a:pt x="509" y="8879"/>
                    <a:pt x="427" y="8841"/>
                  </a:cubicBezTo>
                  <a:cubicBezTo>
                    <a:pt x="378" y="8817"/>
                    <a:pt x="354" y="8781"/>
                    <a:pt x="341" y="8732"/>
                  </a:cubicBezTo>
                  <a:cubicBezTo>
                    <a:pt x="329" y="8719"/>
                    <a:pt x="329" y="8719"/>
                    <a:pt x="329" y="8708"/>
                  </a:cubicBezTo>
                  <a:lnTo>
                    <a:pt x="329" y="8635"/>
                  </a:lnTo>
                  <a:cubicBezTo>
                    <a:pt x="317" y="8586"/>
                    <a:pt x="317" y="8525"/>
                    <a:pt x="305" y="8476"/>
                  </a:cubicBezTo>
                  <a:cubicBezTo>
                    <a:pt x="281" y="8428"/>
                    <a:pt x="281" y="8367"/>
                    <a:pt x="281" y="8319"/>
                  </a:cubicBezTo>
                  <a:lnTo>
                    <a:pt x="281" y="8270"/>
                  </a:lnTo>
                  <a:lnTo>
                    <a:pt x="256" y="8075"/>
                  </a:lnTo>
                  <a:cubicBezTo>
                    <a:pt x="244" y="7881"/>
                    <a:pt x="232" y="7698"/>
                    <a:pt x="219" y="7503"/>
                  </a:cubicBezTo>
                  <a:cubicBezTo>
                    <a:pt x="219" y="7370"/>
                    <a:pt x="208" y="7248"/>
                    <a:pt x="208" y="7114"/>
                  </a:cubicBezTo>
                  <a:cubicBezTo>
                    <a:pt x="195" y="7041"/>
                    <a:pt x="195" y="6957"/>
                    <a:pt x="195" y="6884"/>
                  </a:cubicBezTo>
                  <a:cubicBezTo>
                    <a:pt x="183" y="6822"/>
                    <a:pt x="183" y="6749"/>
                    <a:pt x="183" y="6689"/>
                  </a:cubicBezTo>
                  <a:cubicBezTo>
                    <a:pt x="171" y="6555"/>
                    <a:pt x="171" y="6433"/>
                    <a:pt x="159" y="6311"/>
                  </a:cubicBezTo>
                  <a:cubicBezTo>
                    <a:pt x="159" y="6081"/>
                    <a:pt x="146" y="5862"/>
                    <a:pt x="146" y="5643"/>
                  </a:cubicBezTo>
                  <a:lnTo>
                    <a:pt x="135" y="5436"/>
                  </a:lnTo>
                  <a:cubicBezTo>
                    <a:pt x="135" y="5436"/>
                    <a:pt x="146" y="5436"/>
                    <a:pt x="146" y="5424"/>
                  </a:cubicBezTo>
                  <a:close/>
                  <a:moveTo>
                    <a:pt x="122" y="5387"/>
                  </a:moveTo>
                  <a:lnTo>
                    <a:pt x="122" y="5400"/>
                  </a:lnTo>
                  <a:lnTo>
                    <a:pt x="110" y="5412"/>
                  </a:lnTo>
                  <a:cubicBezTo>
                    <a:pt x="110" y="5424"/>
                    <a:pt x="98" y="5436"/>
                    <a:pt x="98" y="5436"/>
                  </a:cubicBezTo>
                  <a:lnTo>
                    <a:pt x="110" y="5643"/>
                  </a:lnTo>
                  <a:cubicBezTo>
                    <a:pt x="110" y="5862"/>
                    <a:pt x="122" y="6081"/>
                    <a:pt x="122" y="6311"/>
                  </a:cubicBezTo>
                  <a:cubicBezTo>
                    <a:pt x="135" y="6433"/>
                    <a:pt x="135" y="6567"/>
                    <a:pt x="146" y="6689"/>
                  </a:cubicBezTo>
                  <a:cubicBezTo>
                    <a:pt x="146" y="6749"/>
                    <a:pt x="159" y="6822"/>
                    <a:pt x="159" y="6884"/>
                  </a:cubicBezTo>
                  <a:cubicBezTo>
                    <a:pt x="159" y="6968"/>
                    <a:pt x="159" y="7041"/>
                    <a:pt x="171" y="7114"/>
                  </a:cubicBezTo>
                  <a:cubicBezTo>
                    <a:pt x="171" y="7248"/>
                    <a:pt x="183" y="7382"/>
                    <a:pt x="183" y="7503"/>
                  </a:cubicBezTo>
                  <a:cubicBezTo>
                    <a:pt x="195" y="7698"/>
                    <a:pt x="208" y="7881"/>
                    <a:pt x="232" y="8075"/>
                  </a:cubicBezTo>
                  <a:lnTo>
                    <a:pt x="244" y="8270"/>
                  </a:lnTo>
                  <a:lnTo>
                    <a:pt x="244" y="8319"/>
                  </a:lnTo>
                  <a:cubicBezTo>
                    <a:pt x="244" y="8367"/>
                    <a:pt x="244" y="8428"/>
                    <a:pt x="268" y="8489"/>
                  </a:cubicBezTo>
                  <a:cubicBezTo>
                    <a:pt x="281" y="8538"/>
                    <a:pt x="281" y="8586"/>
                    <a:pt x="292" y="8646"/>
                  </a:cubicBezTo>
                  <a:lnTo>
                    <a:pt x="292" y="8708"/>
                  </a:lnTo>
                  <a:cubicBezTo>
                    <a:pt x="292" y="8719"/>
                    <a:pt x="305" y="8732"/>
                    <a:pt x="305" y="8744"/>
                  </a:cubicBezTo>
                  <a:cubicBezTo>
                    <a:pt x="317" y="8805"/>
                    <a:pt x="354" y="8854"/>
                    <a:pt x="414" y="8878"/>
                  </a:cubicBezTo>
                  <a:cubicBezTo>
                    <a:pt x="500" y="8914"/>
                    <a:pt x="572" y="8938"/>
                    <a:pt x="657" y="8938"/>
                  </a:cubicBezTo>
                  <a:cubicBezTo>
                    <a:pt x="718" y="8938"/>
                    <a:pt x="791" y="8914"/>
                    <a:pt x="852" y="8878"/>
                  </a:cubicBezTo>
                  <a:cubicBezTo>
                    <a:pt x="962" y="8829"/>
                    <a:pt x="998" y="8756"/>
                    <a:pt x="998" y="8646"/>
                  </a:cubicBezTo>
                  <a:lnTo>
                    <a:pt x="998" y="7954"/>
                  </a:lnTo>
                  <a:lnTo>
                    <a:pt x="998" y="7625"/>
                  </a:lnTo>
                  <a:lnTo>
                    <a:pt x="998" y="7576"/>
                  </a:lnTo>
                  <a:cubicBezTo>
                    <a:pt x="998" y="7467"/>
                    <a:pt x="998" y="7370"/>
                    <a:pt x="986" y="7260"/>
                  </a:cubicBezTo>
                  <a:cubicBezTo>
                    <a:pt x="973" y="7090"/>
                    <a:pt x="962" y="6920"/>
                    <a:pt x="962" y="6738"/>
                  </a:cubicBezTo>
                  <a:cubicBezTo>
                    <a:pt x="949" y="6592"/>
                    <a:pt x="937" y="6446"/>
                    <a:pt x="925" y="6287"/>
                  </a:cubicBezTo>
                  <a:cubicBezTo>
                    <a:pt x="913" y="6141"/>
                    <a:pt x="913" y="5984"/>
                    <a:pt x="900" y="5838"/>
                  </a:cubicBezTo>
                  <a:cubicBezTo>
                    <a:pt x="900" y="5728"/>
                    <a:pt x="889" y="5619"/>
                    <a:pt x="889" y="5509"/>
                  </a:cubicBezTo>
                  <a:cubicBezTo>
                    <a:pt x="889" y="5485"/>
                    <a:pt x="876" y="5473"/>
                    <a:pt x="876" y="5449"/>
                  </a:cubicBezTo>
                  <a:cubicBezTo>
                    <a:pt x="876" y="5436"/>
                    <a:pt x="876" y="5424"/>
                    <a:pt x="864" y="5412"/>
                  </a:cubicBezTo>
                  <a:lnTo>
                    <a:pt x="864" y="5387"/>
                  </a:lnTo>
                  <a:lnTo>
                    <a:pt x="852" y="5387"/>
                  </a:lnTo>
                  <a:cubicBezTo>
                    <a:pt x="840" y="5400"/>
                    <a:pt x="827" y="5400"/>
                    <a:pt x="816" y="5400"/>
                  </a:cubicBezTo>
                  <a:lnTo>
                    <a:pt x="743" y="5400"/>
                  </a:lnTo>
                  <a:cubicBezTo>
                    <a:pt x="718" y="5412"/>
                    <a:pt x="706" y="5412"/>
                    <a:pt x="681" y="5412"/>
                  </a:cubicBezTo>
                  <a:cubicBezTo>
                    <a:pt x="641" y="5412"/>
                    <a:pt x="601" y="5417"/>
                    <a:pt x="560" y="5417"/>
                  </a:cubicBezTo>
                  <a:cubicBezTo>
                    <a:pt x="540" y="5417"/>
                    <a:pt x="520" y="5416"/>
                    <a:pt x="500" y="5412"/>
                  </a:cubicBezTo>
                  <a:cubicBezTo>
                    <a:pt x="414" y="5412"/>
                    <a:pt x="341" y="5400"/>
                    <a:pt x="256" y="5400"/>
                  </a:cubicBezTo>
                  <a:cubicBezTo>
                    <a:pt x="219" y="5387"/>
                    <a:pt x="171" y="5387"/>
                    <a:pt x="135" y="5387"/>
                  </a:cubicBezTo>
                  <a:close/>
                  <a:moveTo>
                    <a:pt x="876" y="8963"/>
                  </a:moveTo>
                  <a:lnTo>
                    <a:pt x="876" y="8975"/>
                  </a:lnTo>
                  <a:cubicBezTo>
                    <a:pt x="889" y="8987"/>
                    <a:pt x="889" y="8987"/>
                    <a:pt x="889" y="9000"/>
                  </a:cubicBezTo>
                  <a:cubicBezTo>
                    <a:pt x="889" y="9060"/>
                    <a:pt x="889" y="9121"/>
                    <a:pt x="876" y="9182"/>
                  </a:cubicBezTo>
                  <a:cubicBezTo>
                    <a:pt x="864" y="9267"/>
                    <a:pt x="840" y="9292"/>
                    <a:pt x="754" y="9316"/>
                  </a:cubicBezTo>
                  <a:cubicBezTo>
                    <a:pt x="730" y="9316"/>
                    <a:pt x="706" y="9321"/>
                    <a:pt x="682" y="9321"/>
                  </a:cubicBezTo>
                  <a:cubicBezTo>
                    <a:pt x="670" y="9321"/>
                    <a:pt x="657" y="9320"/>
                    <a:pt x="645" y="9316"/>
                  </a:cubicBezTo>
                  <a:lnTo>
                    <a:pt x="633" y="9316"/>
                  </a:lnTo>
                  <a:cubicBezTo>
                    <a:pt x="524" y="9292"/>
                    <a:pt x="524" y="9292"/>
                    <a:pt x="500" y="9182"/>
                  </a:cubicBezTo>
                  <a:lnTo>
                    <a:pt x="487" y="9157"/>
                  </a:lnTo>
                  <a:cubicBezTo>
                    <a:pt x="475" y="9109"/>
                    <a:pt x="463" y="9048"/>
                    <a:pt x="475" y="8987"/>
                  </a:cubicBezTo>
                  <a:lnTo>
                    <a:pt x="475" y="8987"/>
                  </a:lnTo>
                  <a:cubicBezTo>
                    <a:pt x="536" y="8997"/>
                    <a:pt x="594" y="9003"/>
                    <a:pt x="650" y="9003"/>
                  </a:cubicBezTo>
                  <a:cubicBezTo>
                    <a:pt x="730" y="9003"/>
                    <a:pt x="805" y="8991"/>
                    <a:pt x="876" y="8963"/>
                  </a:cubicBezTo>
                  <a:close/>
                  <a:moveTo>
                    <a:pt x="900" y="8914"/>
                  </a:moveTo>
                  <a:lnTo>
                    <a:pt x="889" y="8927"/>
                  </a:lnTo>
                  <a:cubicBezTo>
                    <a:pt x="810" y="8955"/>
                    <a:pt x="732" y="8967"/>
                    <a:pt x="648" y="8967"/>
                  </a:cubicBezTo>
                  <a:cubicBezTo>
                    <a:pt x="590" y="8967"/>
                    <a:pt x="528" y="8961"/>
                    <a:pt x="463" y="8951"/>
                  </a:cubicBezTo>
                  <a:lnTo>
                    <a:pt x="438" y="8951"/>
                  </a:lnTo>
                  <a:lnTo>
                    <a:pt x="438" y="8963"/>
                  </a:lnTo>
                  <a:cubicBezTo>
                    <a:pt x="427" y="9036"/>
                    <a:pt x="438" y="9109"/>
                    <a:pt x="451" y="9170"/>
                  </a:cubicBezTo>
                  <a:lnTo>
                    <a:pt x="463" y="9194"/>
                  </a:lnTo>
                  <a:cubicBezTo>
                    <a:pt x="487" y="9316"/>
                    <a:pt x="511" y="9328"/>
                    <a:pt x="621" y="9352"/>
                  </a:cubicBezTo>
                  <a:lnTo>
                    <a:pt x="633" y="9352"/>
                  </a:lnTo>
                  <a:cubicBezTo>
                    <a:pt x="645" y="9352"/>
                    <a:pt x="657" y="9364"/>
                    <a:pt x="670" y="9364"/>
                  </a:cubicBezTo>
                  <a:cubicBezTo>
                    <a:pt x="706" y="9364"/>
                    <a:pt x="730" y="9352"/>
                    <a:pt x="754" y="9352"/>
                  </a:cubicBezTo>
                  <a:cubicBezTo>
                    <a:pt x="864" y="9328"/>
                    <a:pt x="900" y="9292"/>
                    <a:pt x="913" y="9194"/>
                  </a:cubicBezTo>
                  <a:cubicBezTo>
                    <a:pt x="925" y="9133"/>
                    <a:pt x="925" y="9060"/>
                    <a:pt x="925" y="9000"/>
                  </a:cubicBezTo>
                  <a:cubicBezTo>
                    <a:pt x="925" y="8987"/>
                    <a:pt x="925" y="8975"/>
                    <a:pt x="913" y="8963"/>
                  </a:cubicBezTo>
                  <a:lnTo>
                    <a:pt x="913" y="8938"/>
                  </a:lnTo>
                  <a:lnTo>
                    <a:pt x="900" y="8914"/>
                  </a:lnTo>
                  <a:close/>
                  <a:moveTo>
                    <a:pt x="402" y="36"/>
                  </a:moveTo>
                  <a:cubicBezTo>
                    <a:pt x="414" y="36"/>
                    <a:pt x="427" y="36"/>
                    <a:pt x="438" y="49"/>
                  </a:cubicBezTo>
                  <a:cubicBezTo>
                    <a:pt x="451" y="60"/>
                    <a:pt x="463" y="85"/>
                    <a:pt x="463" y="109"/>
                  </a:cubicBezTo>
                  <a:cubicBezTo>
                    <a:pt x="463" y="182"/>
                    <a:pt x="487" y="231"/>
                    <a:pt x="511" y="292"/>
                  </a:cubicBezTo>
                  <a:cubicBezTo>
                    <a:pt x="524" y="316"/>
                    <a:pt x="536" y="341"/>
                    <a:pt x="536" y="365"/>
                  </a:cubicBezTo>
                  <a:cubicBezTo>
                    <a:pt x="572" y="450"/>
                    <a:pt x="597" y="547"/>
                    <a:pt x="608" y="644"/>
                  </a:cubicBezTo>
                  <a:cubicBezTo>
                    <a:pt x="621" y="717"/>
                    <a:pt x="645" y="790"/>
                    <a:pt x="657" y="863"/>
                  </a:cubicBezTo>
                  <a:cubicBezTo>
                    <a:pt x="657" y="924"/>
                    <a:pt x="670" y="985"/>
                    <a:pt x="681" y="1046"/>
                  </a:cubicBezTo>
                  <a:cubicBezTo>
                    <a:pt x="694" y="1082"/>
                    <a:pt x="706" y="1131"/>
                    <a:pt x="730" y="1168"/>
                  </a:cubicBezTo>
                  <a:cubicBezTo>
                    <a:pt x="743" y="1204"/>
                    <a:pt x="754" y="1228"/>
                    <a:pt x="767" y="1265"/>
                  </a:cubicBezTo>
                  <a:cubicBezTo>
                    <a:pt x="767" y="1277"/>
                    <a:pt x="767" y="1301"/>
                    <a:pt x="779" y="1314"/>
                  </a:cubicBezTo>
                  <a:cubicBezTo>
                    <a:pt x="816" y="1435"/>
                    <a:pt x="816" y="1557"/>
                    <a:pt x="827" y="1666"/>
                  </a:cubicBezTo>
                  <a:lnTo>
                    <a:pt x="827" y="1800"/>
                  </a:lnTo>
                  <a:cubicBezTo>
                    <a:pt x="840" y="1958"/>
                    <a:pt x="852" y="2128"/>
                    <a:pt x="864" y="2287"/>
                  </a:cubicBezTo>
                  <a:lnTo>
                    <a:pt x="876" y="2493"/>
                  </a:lnTo>
                  <a:lnTo>
                    <a:pt x="876" y="2505"/>
                  </a:lnTo>
                  <a:lnTo>
                    <a:pt x="876" y="2517"/>
                  </a:lnTo>
                  <a:cubicBezTo>
                    <a:pt x="876" y="2639"/>
                    <a:pt x="889" y="2760"/>
                    <a:pt x="889" y="2882"/>
                  </a:cubicBezTo>
                  <a:cubicBezTo>
                    <a:pt x="900" y="3065"/>
                    <a:pt x="913" y="3247"/>
                    <a:pt x="913" y="3430"/>
                  </a:cubicBezTo>
                  <a:cubicBezTo>
                    <a:pt x="900" y="3612"/>
                    <a:pt x="900" y="3806"/>
                    <a:pt x="900" y="3976"/>
                  </a:cubicBezTo>
                  <a:lnTo>
                    <a:pt x="900" y="4220"/>
                  </a:lnTo>
                  <a:lnTo>
                    <a:pt x="900" y="4573"/>
                  </a:lnTo>
                  <a:cubicBezTo>
                    <a:pt x="900" y="4803"/>
                    <a:pt x="900" y="5059"/>
                    <a:pt x="913" y="5303"/>
                  </a:cubicBezTo>
                  <a:cubicBezTo>
                    <a:pt x="913" y="5449"/>
                    <a:pt x="925" y="5594"/>
                    <a:pt x="925" y="5740"/>
                  </a:cubicBezTo>
                  <a:cubicBezTo>
                    <a:pt x="937" y="5886"/>
                    <a:pt x="937" y="6044"/>
                    <a:pt x="949" y="6190"/>
                  </a:cubicBezTo>
                  <a:cubicBezTo>
                    <a:pt x="962" y="6348"/>
                    <a:pt x="962" y="6506"/>
                    <a:pt x="973" y="6665"/>
                  </a:cubicBezTo>
                  <a:lnTo>
                    <a:pt x="1010" y="7321"/>
                  </a:lnTo>
                  <a:cubicBezTo>
                    <a:pt x="1022" y="7492"/>
                    <a:pt x="1022" y="7662"/>
                    <a:pt x="1022" y="7832"/>
                  </a:cubicBezTo>
                  <a:lnTo>
                    <a:pt x="1022" y="8124"/>
                  </a:lnTo>
                  <a:lnTo>
                    <a:pt x="1022" y="8246"/>
                  </a:lnTo>
                  <a:cubicBezTo>
                    <a:pt x="1035" y="8282"/>
                    <a:pt x="1035" y="8306"/>
                    <a:pt x="1035" y="8330"/>
                  </a:cubicBezTo>
                  <a:lnTo>
                    <a:pt x="1035" y="8416"/>
                  </a:lnTo>
                  <a:cubicBezTo>
                    <a:pt x="1046" y="8501"/>
                    <a:pt x="1046" y="8598"/>
                    <a:pt x="1046" y="8695"/>
                  </a:cubicBezTo>
                  <a:cubicBezTo>
                    <a:pt x="1046" y="8744"/>
                    <a:pt x="1035" y="8792"/>
                    <a:pt x="1010" y="8817"/>
                  </a:cubicBezTo>
                  <a:cubicBezTo>
                    <a:pt x="973" y="8878"/>
                    <a:pt x="962" y="8927"/>
                    <a:pt x="962" y="9000"/>
                  </a:cubicBezTo>
                  <a:lnTo>
                    <a:pt x="962" y="9011"/>
                  </a:lnTo>
                  <a:lnTo>
                    <a:pt x="962" y="9182"/>
                  </a:lnTo>
                  <a:cubicBezTo>
                    <a:pt x="949" y="9303"/>
                    <a:pt x="913" y="9364"/>
                    <a:pt x="754" y="9400"/>
                  </a:cubicBezTo>
                  <a:cubicBezTo>
                    <a:pt x="739" y="9403"/>
                    <a:pt x="724" y="9404"/>
                    <a:pt x="708" y="9404"/>
                  </a:cubicBezTo>
                  <a:cubicBezTo>
                    <a:pt x="639" y="9404"/>
                    <a:pt x="569" y="9382"/>
                    <a:pt x="500" y="9352"/>
                  </a:cubicBezTo>
                  <a:cubicBezTo>
                    <a:pt x="451" y="9328"/>
                    <a:pt x="427" y="9279"/>
                    <a:pt x="414" y="9230"/>
                  </a:cubicBezTo>
                  <a:cubicBezTo>
                    <a:pt x="402" y="9157"/>
                    <a:pt x="402" y="9097"/>
                    <a:pt x="390" y="9024"/>
                  </a:cubicBezTo>
                  <a:cubicBezTo>
                    <a:pt x="390" y="8975"/>
                    <a:pt x="378" y="8914"/>
                    <a:pt x="329" y="8865"/>
                  </a:cubicBezTo>
                  <a:cubicBezTo>
                    <a:pt x="256" y="8792"/>
                    <a:pt x="244" y="8695"/>
                    <a:pt x="232" y="8622"/>
                  </a:cubicBezTo>
                  <a:cubicBezTo>
                    <a:pt x="232" y="8513"/>
                    <a:pt x="219" y="8403"/>
                    <a:pt x="219" y="8294"/>
                  </a:cubicBezTo>
                  <a:cubicBezTo>
                    <a:pt x="208" y="8257"/>
                    <a:pt x="208" y="8209"/>
                    <a:pt x="208" y="8173"/>
                  </a:cubicBezTo>
                  <a:cubicBezTo>
                    <a:pt x="195" y="7929"/>
                    <a:pt x="171" y="7674"/>
                    <a:pt x="159" y="7430"/>
                  </a:cubicBezTo>
                  <a:lnTo>
                    <a:pt x="159" y="7382"/>
                  </a:lnTo>
                  <a:lnTo>
                    <a:pt x="159" y="7346"/>
                  </a:lnTo>
                  <a:cubicBezTo>
                    <a:pt x="146" y="7260"/>
                    <a:pt x="146" y="7175"/>
                    <a:pt x="135" y="7090"/>
                  </a:cubicBezTo>
                  <a:cubicBezTo>
                    <a:pt x="122" y="6895"/>
                    <a:pt x="110" y="6689"/>
                    <a:pt x="110" y="6494"/>
                  </a:cubicBezTo>
                  <a:cubicBezTo>
                    <a:pt x="98" y="6384"/>
                    <a:pt x="98" y="6275"/>
                    <a:pt x="98" y="6166"/>
                  </a:cubicBezTo>
                  <a:lnTo>
                    <a:pt x="98" y="5995"/>
                  </a:lnTo>
                  <a:lnTo>
                    <a:pt x="62" y="4573"/>
                  </a:lnTo>
                  <a:lnTo>
                    <a:pt x="62" y="4463"/>
                  </a:lnTo>
                  <a:lnTo>
                    <a:pt x="62" y="4354"/>
                  </a:lnTo>
                  <a:cubicBezTo>
                    <a:pt x="62" y="4232"/>
                    <a:pt x="62" y="4098"/>
                    <a:pt x="49" y="3976"/>
                  </a:cubicBezTo>
                  <a:cubicBezTo>
                    <a:pt x="37" y="3879"/>
                    <a:pt x="37" y="3782"/>
                    <a:pt x="49" y="3673"/>
                  </a:cubicBezTo>
                  <a:cubicBezTo>
                    <a:pt x="62" y="3551"/>
                    <a:pt x="62" y="3417"/>
                    <a:pt x="49" y="3235"/>
                  </a:cubicBezTo>
                  <a:cubicBezTo>
                    <a:pt x="37" y="3174"/>
                    <a:pt x="37" y="3138"/>
                    <a:pt x="49" y="3089"/>
                  </a:cubicBezTo>
                  <a:cubicBezTo>
                    <a:pt x="73" y="2639"/>
                    <a:pt x="73" y="2177"/>
                    <a:pt x="62" y="1739"/>
                  </a:cubicBezTo>
                  <a:lnTo>
                    <a:pt x="62" y="1533"/>
                  </a:lnTo>
                  <a:cubicBezTo>
                    <a:pt x="62" y="1471"/>
                    <a:pt x="62" y="1411"/>
                    <a:pt x="73" y="1350"/>
                  </a:cubicBezTo>
                  <a:lnTo>
                    <a:pt x="73" y="1314"/>
                  </a:lnTo>
                  <a:cubicBezTo>
                    <a:pt x="73" y="1301"/>
                    <a:pt x="73" y="1277"/>
                    <a:pt x="86" y="1265"/>
                  </a:cubicBezTo>
                  <a:cubicBezTo>
                    <a:pt x="135" y="1192"/>
                    <a:pt x="146" y="1106"/>
                    <a:pt x="159" y="1022"/>
                  </a:cubicBezTo>
                  <a:cubicBezTo>
                    <a:pt x="159" y="997"/>
                    <a:pt x="171" y="960"/>
                    <a:pt x="171" y="924"/>
                  </a:cubicBezTo>
                  <a:cubicBezTo>
                    <a:pt x="195" y="827"/>
                    <a:pt x="219" y="730"/>
                    <a:pt x="232" y="644"/>
                  </a:cubicBezTo>
                  <a:cubicBezTo>
                    <a:pt x="244" y="584"/>
                    <a:pt x="256" y="523"/>
                    <a:pt x="268" y="474"/>
                  </a:cubicBezTo>
                  <a:cubicBezTo>
                    <a:pt x="268" y="438"/>
                    <a:pt x="281" y="414"/>
                    <a:pt x="292" y="377"/>
                  </a:cubicBezTo>
                  <a:cubicBezTo>
                    <a:pt x="329" y="292"/>
                    <a:pt x="354" y="206"/>
                    <a:pt x="354" y="122"/>
                  </a:cubicBezTo>
                  <a:cubicBezTo>
                    <a:pt x="354" y="49"/>
                    <a:pt x="378" y="36"/>
                    <a:pt x="402" y="36"/>
                  </a:cubicBezTo>
                  <a:close/>
                  <a:moveTo>
                    <a:pt x="390" y="0"/>
                  </a:moveTo>
                  <a:cubicBezTo>
                    <a:pt x="354" y="12"/>
                    <a:pt x="317" y="36"/>
                    <a:pt x="317" y="122"/>
                  </a:cubicBezTo>
                  <a:cubicBezTo>
                    <a:pt x="317" y="206"/>
                    <a:pt x="305" y="279"/>
                    <a:pt x="256" y="365"/>
                  </a:cubicBezTo>
                  <a:cubicBezTo>
                    <a:pt x="244" y="401"/>
                    <a:pt x="232" y="425"/>
                    <a:pt x="232" y="462"/>
                  </a:cubicBezTo>
                  <a:cubicBezTo>
                    <a:pt x="219" y="523"/>
                    <a:pt x="208" y="571"/>
                    <a:pt x="195" y="633"/>
                  </a:cubicBezTo>
                  <a:cubicBezTo>
                    <a:pt x="183" y="730"/>
                    <a:pt x="159" y="827"/>
                    <a:pt x="135" y="924"/>
                  </a:cubicBezTo>
                  <a:cubicBezTo>
                    <a:pt x="135" y="949"/>
                    <a:pt x="122" y="985"/>
                    <a:pt x="122" y="1022"/>
                  </a:cubicBezTo>
                  <a:cubicBezTo>
                    <a:pt x="110" y="1106"/>
                    <a:pt x="98" y="1179"/>
                    <a:pt x="49" y="1252"/>
                  </a:cubicBezTo>
                  <a:cubicBezTo>
                    <a:pt x="37" y="1265"/>
                    <a:pt x="37" y="1289"/>
                    <a:pt x="37" y="1314"/>
                  </a:cubicBezTo>
                  <a:lnTo>
                    <a:pt x="37" y="1350"/>
                  </a:lnTo>
                  <a:cubicBezTo>
                    <a:pt x="37" y="1411"/>
                    <a:pt x="25" y="1471"/>
                    <a:pt x="25" y="1533"/>
                  </a:cubicBezTo>
                  <a:lnTo>
                    <a:pt x="25" y="1739"/>
                  </a:lnTo>
                  <a:cubicBezTo>
                    <a:pt x="37" y="2177"/>
                    <a:pt x="37" y="2639"/>
                    <a:pt x="13" y="3089"/>
                  </a:cubicBezTo>
                  <a:lnTo>
                    <a:pt x="13" y="3235"/>
                  </a:lnTo>
                  <a:cubicBezTo>
                    <a:pt x="25" y="3417"/>
                    <a:pt x="25" y="3551"/>
                    <a:pt x="13" y="3673"/>
                  </a:cubicBezTo>
                  <a:cubicBezTo>
                    <a:pt x="0" y="3782"/>
                    <a:pt x="0" y="3879"/>
                    <a:pt x="13" y="3976"/>
                  </a:cubicBezTo>
                  <a:cubicBezTo>
                    <a:pt x="25" y="4098"/>
                    <a:pt x="25" y="4232"/>
                    <a:pt x="25" y="4354"/>
                  </a:cubicBezTo>
                  <a:lnTo>
                    <a:pt x="25" y="4463"/>
                  </a:lnTo>
                  <a:lnTo>
                    <a:pt x="25" y="4573"/>
                  </a:lnTo>
                  <a:lnTo>
                    <a:pt x="62" y="6008"/>
                  </a:lnTo>
                  <a:lnTo>
                    <a:pt x="62" y="6166"/>
                  </a:lnTo>
                  <a:cubicBezTo>
                    <a:pt x="62" y="6275"/>
                    <a:pt x="62" y="6384"/>
                    <a:pt x="73" y="6494"/>
                  </a:cubicBezTo>
                  <a:cubicBezTo>
                    <a:pt x="73" y="6689"/>
                    <a:pt x="86" y="6895"/>
                    <a:pt x="98" y="7090"/>
                  </a:cubicBezTo>
                  <a:cubicBezTo>
                    <a:pt x="110" y="7175"/>
                    <a:pt x="110" y="7260"/>
                    <a:pt x="122" y="7346"/>
                  </a:cubicBezTo>
                  <a:lnTo>
                    <a:pt x="122" y="7382"/>
                  </a:lnTo>
                  <a:lnTo>
                    <a:pt x="122" y="7430"/>
                  </a:lnTo>
                  <a:cubicBezTo>
                    <a:pt x="135" y="7686"/>
                    <a:pt x="159" y="7929"/>
                    <a:pt x="171" y="8173"/>
                  </a:cubicBezTo>
                  <a:cubicBezTo>
                    <a:pt x="171" y="8209"/>
                    <a:pt x="171" y="8257"/>
                    <a:pt x="183" y="8294"/>
                  </a:cubicBezTo>
                  <a:cubicBezTo>
                    <a:pt x="183" y="8403"/>
                    <a:pt x="195" y="8513"/>
                    <a:pt x="208" y="8622"/>
                  </a:cubicBezTo>
                  <a:cubicBezTo>
                    <a:pt x="208" y="8708"/>
                    <a:pt x="219" y="8805"/>
                    <a:pt x="292" y="8890"/>
                  </a:cubicBezTo>
                  <a:cubicBezTo>
                    <a:pt x="341" y="8927"/>
                    <a:pt x="354" y="8975"/>
                    <a:pt x="354" y="9036"/>
                  </a:cubicBezTo>
                  <a:cubicBezTo>
                    <a:pt x="365" y="9097"/>
                    <a:pt x="378" y="9170"/>
                    <a:pt x="390" y="9230"/>
                  </a:cubicBezTo>
                  <a:cubicBezTo>
                    <a:pt x="402" y="9292"/>
                    <a:pt x="414" y="9364"/>
                    <a:pt x="487" y="9389"/>
                  </a:cubicBezTo>
                  <a:cubicBezTo>
                    <a:pt x="548" y="9413"/>
                    <a:pt x="621" y="9437"/>
                    <a:pt x="694" y="9437"/>
                  </a:cubicBezTo>
                  <a:cubicBezTo>
                    <a:pt x="718" y="9437"/>
                    <a:pt x="743" y="9437"/>
                    <a:pt x="767" y="9425"/>
                  </a:cubicBezTo>
                  <a:cubicBezTo>
                    <a:pt x="925" y="9389"/>
                    <a:pt x="973" y="9340"/>
                    <a:pt x="998" y="9182"/>
                  </a:cubicBezTo>
                  <a:lnTo>
                    <a:pt x="998" y="9011"/>
                  </a:lnTo>
                  <a:lnTo>
                    <a:pt x="998" y="9000"/>
                  </a:lnTo>
                  <a:cubicBezTo>
                    <a:pt x="998" y="8938"/>
                    <a:pt x="1010" y="8890"/>
                    <a:pt x="1046" y="8841"/>
                  </a:cubicBezTo>
                  <a:cubicBezTo>
                    <a:pt x="1071" y="8805"/>
                    <a:pt x="1083" y="8744"/>
                    <a:pt x="1083" y="8695"/>
                  </a:cubicBezTo>
                  <a:cubicBezTo>
                    <a:pt x="1083" y="8598"/>
                    <a:pt x="1083" y="8501"/>
                    <a:pt x="1071" y="8416"/>
                  </a:cubicBezTo>
                  <a:lnTo>
                    <a:pt x="1071" y="8330"/>
                  </a:lnTo>
                  <a:cubicBezTo>
                    <a:pt x="1071" y="8306"/>
                    <a:pt x="1071" y="8270"/>
                    <a:pt x="1059" y="8246"/>
                  </a:cubicBezTo>
                  <a:lnTo>
                    <a:pt x="1059" y="8111"/>
                  </a:lnTo>
                  <a:lnTo>
                    <a:pt x="1059" y="7832"/>
                  </a:lnTo>
                  <a:cubicBezTo>
                    <a:pt x="1046" y="7662"/>
                    <a:pt x="1046" y="7492"/>
                    <a:pt x="1046" y="7321"/>
                  </a:cubicBezTo>
                  <a:lnTo>
                    <a:pt x="1010" y="6665"/>
                  </a:lnTo>
                  <a:cubicBezTo>
                    <a:pt x="998" y="6506"/>
                    <a:pt x="986" y="6348"/>
                    <a:pt x="986" y="6190"/>
                  </a:cubicBezTo>
                  <a:cubicBezTo>
                    <a:pt x="973" y="6044"/>
                    <a:pt x="973" y="5886"/>
                    <a:pt x="962" y="5740"/>
                  </a:cubicBezTo>
                  <a:cubicBezTo>
                    <a:pt x="962" y="5594"/>
                    <a:pt x="949" y="5449"/>
                    <a:pt x="949" y="5303"/>
                  </a:cubicBezTo>
                  <a:cubicBezTo>
                    <a:pt x="937" y="5059"/>
                    <a:pt x="937" y="4803"/>
                    <a:pt x="937" y="4573"/>
                  </a:cubicBezTo>
                  <a:lnTo>
                    <a:pt x="937" y="4220"/>
                  </a:lnTo>
                  <a:lnTo>
                    <a:pt x="937" y="3976"/>
                  </a:lnTo>
                  <a:lnTo>
                    <a:pt x="937" y="3430"/>
                  </a:lnTo>
                  <a:cubicBezTo>
                    <a:pt x="949" y="3247"/>
                    <a:pt x="937" y="3052"/>
                    <a:pt x="925" y="2882"/>
                  </a:cubicBezTo>
                  <a:cubicBezTo>
                    <a:pt x="925" y="2760"/>
                    <a:pt x="913" y="2639"/>
                    <a:pt x="913" y="2517"/>
                  </a:cubicBezTo>
                  <a:lnTo>
                    <a:pt x="913" y="2493"/>
                  </a:lnTo>
                  <a:lnTo>
                    <a:pt x="889" y="2287"/>
                  </a:lnTo>
                  <a:cubicBezTo>
                    <a:pt x="889" y="2116"/>
                    <a:pt x="876" y="1958"/>
                    <a:pt x="864" y="1800"/>
                  </a:cubicBezTo>
                  <a:cubicBezTo>
                    <a:pt x="864" y="1751"/>
                    <a:pt x="864" y="1714"/>
                    <a:pt x="852" y="1666"/>
                  </a:cubicBezTo>
                  <a:cubicBezTo>
                    <a:pt x="852" y="1544"/>
                    <a:pt x="852" y="1423"/>
                    <a:pt x="816" y="1301"/>
                  </a:cubicBezTo>
                  <a:cubicBezTo>
                    <a:pt x="803" y="1289"/>
                    <a:pt x="803" y="1277"/>
                    <a:pt x="791" y="1252"/>
                  </a:cubicBezTo>
                  <a:cubicBezTo>
                    <a:pt x="791" y="1216"/>
                    <a:pt x="779" y="1179"/>
                    <a:pt x="754" y="1155"/>
                  </a:cubicBezTo>
                  <a:cubicBezTo>
                    <a:pt x="730" y="1119"/>
                    <a:pt x="730" y="1082"/>
                    <a:pt x="718" y="1033"/>
                  </a:cubicBezTo>
                  <a:cubicBezTo>
                    <a:pt x="706" y="973"/>
                    <a:pt x="694" y="912"/>
                    <a:pt x="681" y="863"/>
                  </a:cubicBezTo>
                  <a:cubicBezTo>
                    <a:pt x="670" y="790"/>
                    <a:pt x="657" y="706"/>
                    <a:pt x="645" y="633"/>
                  </a:cubicBezTo>
                  <a:cubicBezTo>
                    <a:pt x="621" y="535"/>
                    <a:pt x="597" y="438"/>
                    <a:pt x="572" y="352"/>
                  </a:cubicBezTo>
                  <a:cubicBezTo>
                    <a:pt x="560" y="328"/>
                    <a:pt x="560" y="304"/>
                    <a:pt x="548" y="279"/>
                  </a:cubicBezTo>
                  <a:cubicBezTo>
                    <a:pt x="524" y="219"/>
                    <a:pt x="500" y="170"/>
                    <a:pt x="500" y="109"/>
                  </a:cubicBezTo>
                  <a:cubicBezTo>
                    <a:pt x="500" y="73"/>
                    <a:pt x="487" y="49"/>
                    <a:pt x="463" y="24"/>
                  </a:cubicBezTo>
                  <a:cubicBezTo>
                    <a:pt x="438" y="0"/>
                    <a:pt x="414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4450" y="591275"/>
            <a:ext cx="7099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erko One"/>
              <a:buNone/>
              <a:defRPr sz="3400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erko One"/>
              <a:buNone/>
              <a:defRPr sz="3400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erko One"/>
              <a:buNone/>
              <a:defRPr sz="3400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erko One"/>
              <a:buNone/>
              <a:defRPr sz="3400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erko One"/>
              <a:buNone/>
              <a:defRPr sz="3400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erko One"/>
              <a:buNone/>
              <a:defRPr sz="3400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erko One"/>
              <a:buNone/>
              <a:defRPr sz="3400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erko One"/>
              <a:buNone/>
              <a:defRPr sz="3400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erko One"/>
              <a:buNone/>
              <a:defRPr sz="3400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ng Soon"/>
              <a:buChar char="●"/>
              <a:defRPr sz="1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ng Soon"/>
              <a:buChar char="○"/>
              <a:defRPr sz="1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ng Soon"/>
              <a:buChar char="■"/>
              <a:defRPr sz="1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ng Soon"/>
              <a:buChar char="●"/>
              <a:defRPr sz="1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ng Soon"/>
              <a:buChar char="○"/>
              <a:defRPr sz="1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ng Soon"/>
              <a:buChar char="■"/>
              <a:defRPr sz="1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ng Soon"/>
              <a:buChar char="●"/>
              <a:defRPr sz="1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ng Soon"/>
              <a:buChar char="○"/>
              <a:defRPr sz="1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ng Soon"/>
              <a:buChar char="■"/>
              <a:defRPr sz="1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65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ctrTitle"/>
          </p:nvPr>
        </p:nvSpPr>
        <p:spPr>
          <a:xfrm>
            <a:off x="3067653" y="1456198"/>
            <a:ext cx="7029450" cy="161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Handwritten digit Recognition</a:t>
            </a:r>
            <a:endParaRPr sz="5400" dirty="0"/>
          </a:p>
        </p:txBody>
      </p:sp>
      <p:grpSp>
        <p:nvGrpSpPr>
          <p:cNvPr id="190" name="Google Shape;190;p31"/>
          <p:cNvGrpSpPr/>
          <p:nvPr/>
        </p:nvGrpSpPr>
        <p:grpSpPr>
          <a:xfrm>
            <a:off x="-13835" y="2033061"/>
            <a:ext cx="3908179" cy="3160687"/>
            <a:chOff x="0" y="1275775"/>
            <a:chExt cx="4782402" cy="3867703"/>
          </a:xfrm>
        </p:grpSpPr>
        <p:sp>
          <p:nvSpPr>
            <p:cNvPr id="191" name="Google Shape;191;p31"/>
            <p:cNvSpPr/>
            <p:nvPr/>
          </p:nvSpPr>
          <p:spPr>
            <a:xfrm>
              <a:off x="4168829" y="1720034"/>
              <a:ext cx="394691" cy="1161082"/>
            </a:xfrm>
            <a:custGeom>
              <a:avLst/>
              <a:gdLst/>
              <a:ahLst/>
              <a:cxnLst/>
              <a:rect l="l" t="t" r="r" b="b"/>
              <a:pathLst>
                <a:path w="2970" h="8737" extrusionOk="0">
                  <a:moveTo>
                    <a:pt x="1989" y="7275"/>
                  </a:moveTo>
                  <a:lnTo>
                    <a:pt x="1916" y="7603"/>
                  </a:lnTo>
                  <a:cubicBezTo>
                    <a:pt x="1905" y="7627"/>
                    <a:pt x="1880" y="7640"/>
                    <a:pt x="1868" y="7664"/>
                  </a:cubicBezTo>
                  <a:cubicBezTo>
                    <a:pt x="1843" y="7591"/>
                    <a:pt x="1832" y="7518"/>
                    <a:pt x="1807" y="7457"/>
                  </a:cubicBezTo>
                  <a:cubicBezTo>
                    <a:pt x="1819" y="7445"/>
                    <a:pt x="1819" y="7445"/>
                    <a:pt x="1832" y="7445"/>
                  </a:cubicBezTo>
                  <a:cubicBezTo>
                    <a:pt x="1880" y="7384"/>
                    <a:pt x="1929" y="7335"/>
                    <a:pt x="1989" y="7275"/>
                  </a:cubicBezTo>
                  <a:close/>
                  <a:moveTo>
                    <a:pt x="60" y="0"/>
                  </a:moveTo>
                  <a:cubicBezTo>
                    <a:pt x="37" y="0"/>
                    <a:pt x="12" y="21"/>
                    <a:pt x="19" y="51"/>
                  </a:cubicBezTo>
                  <a:cubicBezTo>
                    <a:pt x="43" y="148"/>
                    <a:pt x="68" y="257"/>
                    <a:pt x="105" y="355"/>
                  </a:cubicBezTo>
                  <a:cubicBezTo>
                    <a:pt x="92" y="367"/>
                    <a:pt x="80" y="367"/>
                    <a:pt x="80" y="379"/>
                  </a:cubicBezTo>
                  <a:cubicBezTo>
                    <a:pt x="56" y="452"/>
                    <a:pt x="32" y="513"/>
                    <a:pt x="7" y="586"/>
                  </a:cubicBezTo>
                  <a:cubicBezTo>
                    <a:pt x="0" y="622"/>
                    <a:pt x="22" y="640"/>
                    <a:pt x="46" y="640"/>
                  </a:cubicBezTo>
                  <a:cubicBezTo>
                    <a:pt x="63" y="640"/>
                    <a:pt x="82" y="631"/>
                    <a:pt x="92" y="611"/>
                  </a:cubicBezTo>
                  <a:cubicBezTo>
                    <a:pt x="105" y="574"/>
                    <a:pt x="116" y="525"/>
                    <a:pt x="129" y="476"/>
                  </a:cubicBezTo>
                  <a:cubicBezTo>
                    <a:pt x="153" y="562"/>
                    <a:pt x="178" y="647"/>
                    <a:pt x="189" y="732"/>
                  </a:cubicBezTo>
                  <a:cubicBezTo>
                    <a:pt x="178" y="732"/>
                    <a:pt x="153" y="744"/>
                    <a:pt x="141" y="781"/>
                  </a:cubicBezTo>
                  <a:cubicBezTo>
                    <a:pt x="141" y="830"/>
                    <a:pt x="105" y="878"/>
                    <a:pt x="68" y="914"/>
                  </a:cubicBezTo>
                  <a:cubicBezTo>
                    <a:pt x="28" y="944"/>
                    <a:pt x="53" y="997"/>
                    <a:pt x="83" y="997"/>
                  </a:cubicBezTo>
                  <a:cubicBezTo>
                    <a:pt x="90" y="997"/>
                    <a:pt x="98" y="994"/>
                    <a:pt x="105" y="987"/>
                  </a:cubicBezTo>
                  <a:cubicBezTo>
                    <a:pt x="165" y="951"/>
                    <a:pt x="202" y="890"/>
                    <a:pt x="214" y="830"/>
                  </a:cubicBezTo>
                  <a:lnTo>
                    <a:pt x="287" y="1121"/>
                  </a:lnTo>
                  <a:cubicBezTo>
                    <a:pt x="251" y="1182"/>
                    <a:pt x="214" y="1243"/>
                    <a:pt x="189" y="1316"/>
                  </a:cubicBezTo>
                  <a:cubicBezTo>
                    <a:pt x="173" y="1348"/>
                    <a:pt x="200" y="1375"/>
                    <a:pt x="227" y="1375"/>
                  </a:cubicBezTo>
                  <a:cubicBezTo>
                    <a:pt x="241" y="1375"/>
                    <a:pt x="254" y="1368"/>
                    <a:pt x="262" y="1352"/>
                  </a:cubicBezTo>
                  <a:cubicBezTo>
                    <a:pt x="275" y="1316"/>
                    <a:pt x="299" y="1279"/>
                    <a:pt x="311" y="1243"/>
                  </a:cubicBezTo>
                  <a:cubicBezTo>
                    <a:pt x="372" y="1498"/>
                    <a:pt x="421" y="1741"/>
                    <a:pt x="457" y="1997"/>
                  </a:cubicBezTo>
                  <a:cubicBezTo>
                    <a:pt x="448" y="1992"/>
                    <a:pt x="437" y="1989"/>
                    <a:pt x="428" y="1989"/>
                  </a:cubicBezTo>
                  <a:cubicBezTo>
                    <a:pt x="411" y="1989"/>
                    <a:pt x="397" y="1998"/>
                    <a:pt x="397" y="2021"/>
                  </a:cubicBezTo>
                  <a:cubicBezTo>
                    <a:pt x="360" y="2130"/>
                    <a:pt x="324" y="2228"/>
                    <a:pt x="299" y="2338"/>
                  </a:cubicBezTo>
                  <a:cubicBezTo>
                    <a:pt x="284" y="2368"/>
                    <a:pt x="311" y="2388"/>
                    <a:pt x="336" y="2388"/>
                  </a:cubicBezTo>
                  <a:cubicBezTo>
                    <a:pt x="352" y="2388"/>
                    <a:pt x="367" y="2380"/>
                    <a:pt x="372" y="2362"/>
                  </a:cubicBezTo>
                  <a:cubicBezTo>
                    <a:pt x="408" y="2265"/>
                    <a:pt x="433" y="2155"/>
                    <a:pt x="470" y="2057"/>
                  </a:cubicBezTo>
                  <a:cubicBezTo>
                    <a:pt x="481" y="2155"/>
                    <a:pt x="506" y="2252"/>
                    <a:pt x="518" y="2349"/>
                  </a:cubicBezTo>
                  <a:cubicBezTo>
                    <a:pt x="506" y="2349"/>
                    <a:pt x="494" y="2362"/>
                    <a:pt x="494" y="2386"/>
                  </a:cubicBezTo>
                  <a:lnTo>
                    <a:pt x="494" y="2471"/>
                  </a:lnTo>
                  <a:lnTo>
                    <a:pt x="494" y="2495"/>
                  </a:lnTo>
                  <a:lnTo>
                    <a:pt x="494" y="2519"/>
                  </a:lnTo>
                  <a:lnTo>
                    <a:pt x="494" y="2592"/>
                  </a:lnTo>
                  <a:cubicBezTo>
                    <a:pt x="494" y="2605"/>
                    <a:pt x="506" y="2617"/>
                    <a:pt x="518" y="2629"/>
                  </a:cubicBezTo>
                  <a:cubicBezTo>
                    <a:pt x="554" y="2763"/>
                    <a:pt x="579" y="2897"/>
                    <a:pt x="603" y="3030"/>
                  </a:cubicBezTo>
                  <a:cubicBezTo>
                    <a:pt x="616" y="3067"/>
                    <a:pt x="616" y="3103"/>
                    <a:pt x="627" y="3152"/>
                  </a:cubicBezTo>
                  <a:cubicBezTo>
                    <a:pt x="627" y="3165"/>
                    <a:pt x="627" y="3176"/>
                    <a:pt x="640" y="3176"/>
                  </a:cubicBezTo>
                  <a:cubicBezTo>
                    <a:pt x="700" y="3468"/>
                    <a:pt x="761" y="3748"/>
                    <a:pt x="822" y="4028"/>
                  </a:cubicBezTo>
                  <a:lnTo>
                    <a:pt x="822" y="4052"/>
                  </a:lnTo>
                  <a:cubicBezTo>
                    <a:pt x="786" y="4186"/>
                    <a:pt x="761" y="4332"/>
                    <a:pt x="773" y="4478"/>
                  </a:cubicBezTo>
                  <a:cubicBezTo>
                    <a:pt x="773" y="4502"/>
                    <a:pt x="795" y="4514"/>
                    <a:pt x="816" y="4514"/>
                  </a:cubicBezTo>
                  <a:cubicBezTo>
                    <a:pt x="837" y="4514"/>
                    <a:pt x="859" y="4502"/>
                    <a:pt x="859" y="4478"/>
                  </a:cubicBezTo>
                  <a:cubicBezTo>
                    <a:pt x="859" y="4392"/>
                    <a:pt x="859" y="4308"/>
                    <a:pt x="870" y="4222"/>
                  </a:cubicBezTo>
                  <a:cubicBezTo>
                    <a:pt x="895" y="4344"/>
                    <a:pt x="919" y="4465"/>
                    <a:pt x="956" y="4600"/>
                  </a:cubicBezTo>
                  <a:lnTo>
                    <a:pt x="943" y="4611"/>
                  </a:lnTo>
                  <a:cubicBezTo>
                    <a:pt x="956" y="4733"/>
                    <a:pt x="956" y="4843"/>
                    <a:pt x="919" y="4952"/>
                  </a:cubicBezTo>
                  <a:cubicBezTo>
                    <a:pt x="912" y="4982"/>
                    <a:pt x="937" y="5003"/>
                    <a:pt x="963" y="5003"/>
                  </a:cubicBezTo>
                  <a:cubicBezTo>
                    <a:pt x="979" y="5003"/>
                    <a:pt x="995" y="4995"/>
                    <a:pt x="1005" y="4976"/>
                  </a:cubicBezTo>
                  <a:cubicBezTo>
                    <a:pt x="1005" y="4952"/>
                    <a:pt x="1016" y="4927"/>
                    <a:pt x="1016" y="4891"/>
                  </a:cubicBezTo>
                  <a:cubicBezTo>
                    <a:pt x="1041" y="4964"/>
                    <a:pt x="1053" y="5049"/>
                    <a:pt x="1065" y="5122"/>
                  </a:cubicBezTo>
                  <a:lnTo>
                    <a:pt x="1065" y="5135"/>
                  </a:lnTo>
                  <a:cubicBezTo>
                    <a:pt x="1041" y="5268"/>
                    <a:pt x="1029" y="5390"/>
                    <a:pt x="1016" y="5524"/>
                  </a:cubicBezTo>
                  <a:cubicBezTo>
                    <a:pt x="1016" y="5548"/>
                    <a:pt x="1038" y="5560"/>
                    <a:pt x="1059" y="5560"/>
                  </a:cubicBezTo>
                  <a:cubicBezTo>
                    <a:pt x="1081" y="5560"/>
                    <a:pt x="1102" y="5548"/>
                    <a:pt x="1102" y="5524"/>
                  </a:cubicBezTo>
                  <a:cubicBezTo>
                    <a:pt x="1114" y="5463"/>
                    <a:pt x="1114" y="5414"/>
                    <a:pt x="1126" y="5354"/>
                  </a:cubicBezTo>
                  <a:cubicBezTo>
                    <a:pt x="1151" y="5475"/>
                    <a:pt x="1175" y="5584"/>
                    <a:pt x="1199" y="5694"/>
                  </a:cubicBezTo>
                  <a:cubicBezTo>
                    <a:pt x="1187" y="5827"/>
                    <a:pt x="1175" y="5949"/>
                    <a:pt x="1162" y="6083"/>
                  </a:cubicBezTo>
                  <a:cubicBezTo>
                    <a:pt x="1156" y="6108"/>
                    <a:pt x="1175" y="6120"/>
                    <a:pt x="1196" y="6120"/>
                  </a:cubicBezTo>
                  <a:cubicBezTo>
                    <a:pt x="1217" y="6120"/>
                    <a:pt x="1242" y="6108"/>
                    <a:pt x="1248" y="6083"/>
                  </a:cubicBezTo>
                  <a:cubicBezTo>
                    <a:pt x="1248" y="6046"/>
                    <a:pt x="1248" y="5998"/>
                    <a:pt x="1260" y="5962"/>
                  </a:cubicBezTo>
                  <a:cubicBezTo>
                    <a:pt x="1272" y="6046"/>
                    <a:pt x="1297" y="6119"/>
                    <a:pt x="1308" y="6205"/>
                  </a:cubicBezTo>
                  <a:cubicBezTo>
                    <a:pt x="1297" y="6241"/>
                    <a:pt x="1284" y="6290"/>
                    <a:pt x="1284" y="6327"/>
                  </a:cubicBezTo>
                  <a:cubicBezTo>
                    <a:pt x="1272" y="6327"/>
                    <a:pt x="1248" y="6327"/>
                    <a:pt x="1235" y="6338"/>
                  </a:cubicBezTo>
                  <a:cubicBezTo>
                    <a:pt x="919" y="6813"/>
                    <a:pt x="591" y="7287"/>
                    <a:pt x="275" y="7762"/>
                  </a:cubicBezTo>
                  <a:cubicBezTo>
                    <a:pt x="259" y="7794"/>
                    <a:pt x="286" y="7821"/>
                    <a:pt x="316" y="7821"/>
                  </a:cubicBezTo>
                  <a:cubicBezTo>
                    <a:pt x="331" y="7821"/>
                    <a:pt x="348" y="7814"/>
                    <a:pt x="360" y="7798"/>
                  </a:cubicBezTo>
                  <a:cubicBezTo>
                    <a:pt x="652" y="7372"/>
                    <a:pt x="956" y="6922"/>
                    <a:pt x="1248" y="6484"/>
                  </a:cubicBezTo>
                  <a:lnTo>
                    <a:pt x="1248" y="6484"/>
                  </a:lnTo>
                  <a:cubicBezTo>
                    <a:pt x="1235" y="6508"/>
                    <a:pt x="1235" y="6533"/>
                    <a:pt x="1235" y="6557"/>
                  </a:cubicBezTo>
                  <a:cubicBezTo>
                    <a:pt x="1228" y="6587"/>
                    <a:pt x="1253" y="6608"/>
                    <a:pt x="1276" y="6608"/>
                  </a:cubicBezTo>
                  <a:cubicBezTo>
                    <a:pt x="1290" y="6608"/>
                    <a:pt x="1304" y="6600"/>
                    <a:pt x="1308" y="6581"/>
                  </a:cubicBezTo>
                  <a:cubicBezTo>
                    <a:pt x="1333" y="6497"/>
                    <a:pt x="1345" y="6411"/>
                    <a:pt x="1370" y="6314"/>
                  </a:cubicBezTo>
                  <a:cubicBezTo>
                    <a:pt x="1406" y="6424"/>
                    <a:pt x="1430" y="6533"/>
                    <a:pt x="1467" y="6630"/>
                  </a:cubicBezTo>
                  <a:cubicBezTo>
                    <a:pt x="1454" y="6630"/>
                    <a:pt x="1442" y="6643"/>
                    <a:pt x="1442" y="6667"/>
                  </a:cubicBezTo>
                  <a:cubicBezTo>
                    <a:pt x="1406" y="6764"/>
                    <a:pt x="1370" y="6873"/>
                    <a:pt x="1333" y="6983"/>
                  </a:cubicBezTo>
                  <a:cubicBezTo>
                    <a:pt x="1333" y="6959"/>
                    <a:pt x="1312" y="6941"/>
                    <a:pt x="1291" y="6941"/>
                  </a:cubicBezTo>
                  <a:cubicBezTo>
                    <a:pt x="1280" y="6941"/>
                    <a:pt x="1268" y="6946"/>
                    <a:pt x="1260" y="6959"/>
                  </a:cubicBezTo>
                  <a:cubicBezTo>
                    <a:pt x="1005" y="7335"/>
                    <a:pt x="749" y="7700"/>
                    <a:pt x="506" y="8089"/>
                  </a:cubicBezTo>
                  <a:cubicBezTo>
                    <a:pt x="480" y="8115"/>
                    <a:pt x="509" y="8147"/>
                    <a:pt x="540" y="8147"/>
                  </a:cubicBezTo>
                  <a:cubicBezTo>
                    <a:pt x="554" y="8147"/>
                    <a:pt x="568" y="8141"/>
                    <a:pt x="579" y="8126"/>
                  </a:cubicBezTo>
                  <a:cubicBezTo>
                    <a:pt x="834" y="7762"/>
                    <a:pt x="1089" y="7384"/>
                    <a:pt x="1333" y="7008"/>
                  </a:cubicBezTo>
                  <a:lnTo>
                    <a:pt x="1333" y="7008"/>
                  </a:lnTo>
                  <a:cubicBezTo>
                    <a:pt x="1321" y="7044"/>
                    <a:pt x="1297" y="7092"/>
                    <a:pt x="1284" y="7141"/>
                  </a:cubicBezTo>
                  <a:cubicBezTo>
                    <a:pt x="1277" y="7177"/>
                    <a:pt x="1304" y="7201"/>
                    <a:pt x="1330" y="7201"/>
                  </a:cubicBezTo>
                  <a:cubicBezTo>
                    <a:pt x="1348" y="7201"/>
                    <a:pt x="1364" y="7190"/>
                    <a:pt x="1370" y="7165"/>
                  </a:cubicBezTo>
                  <a:cubicBezTo>
                    <a:pt x="1418" y="7032"/>
                    <a:pt x="1454" y="6886"/>
                    <a:pt x="1503" y="6740"/>
                  </a:cubicBezTo>
                  <a:cubicBezTo>
                    <a:pt x="1527" y="6837"/>
                    <a:pt x="1551" y="6922"/>
                    <a:pt x="1588" y="7019"/>
                  </a:cubicBezTo>
                  <a:cubicBezTo>
                    <a:pt x="1564" y="7019"/>
                    <a:pt x="1551" y="7032"/>
                    <a:pt x="1551" y="7044"/>
                  </a:cubicBezTo>
                  <a:cubicBezTo>
                    <a:pt x="1527" y="7165"/>
                    <a:pt x="1478" y="7262"/>
                    <a:pt x="1430" y="7372"/>
                  </a:cubicBezTo>
                  <a:cubicBezTo>
                    <a:pt x="1418" y="7372"/>
                    <a:pt x="1394" y="7372"/>
                    <a:pt x="1381" y="7384"/>
                  </a:cubicBezTo>
                  <a:cubicBezTo>
                    <a:pt x="1126" y="7773"/>
                    <a:pt x="859" y="8151"/>
                    <a:pt x="603" y="8540"/>
                  </a:cubicBezTo>
                  <a:cubicBezTo>
                    <a:pt x="587" y="8572"/>
                    <a:pt x="614" y="8599"/>
                    <a:pt x="640" y="8599"/>
                  </a:cubicBezTo>
                  <a:cubicBezTo>
                    <a:pt x="654" y="8599"/>
                    <a:pt x="668" y="8592"/>
                    <a:pt x="676" y="8576"/>
                  </a:cubicBezTo>
                  <a:cubicBezTo>
                    <a:pt x="932" y="8235"/>
                    <a:pt x="1162" y="7871"/>
                    <a:pt x="1394" y="7518"/>
                  </a:cubicBezTo>
                  <a:cubicBezTo>
                    <a:pt x="1404" y="7523"/>
                    <a:pt x="1414" y="7526"/>
                    <a:pt x="1423" y="7526"/>
                  </a:cubicBezTo>
                  <a:cubicBezTo>
                    <a:pt x="1436" y="7526"/>
                    <a:pt x="1447" y="7520"/>
                    <a:pt x="1454" y="7506"/>
                  </a:cubicBezTo>
                  <a:cubicBezTo>
                    <a:pt x="1527" y="7384"/>
                    <a:pt x="1576" y="7262"/>
                    <a:pt x="1613" y="7129"/>
                  </a:cubicBezTo>
                  <a:cubicBezTo>
                    <a:pt x="1673" y="7335"/>
                    <a:pt x="1734" y="7530"/>
                    <a:pt x="1795" y="7737"/>
                  </a:cubicBezTo>
                  <a:cubicBezTo>
                    <a:pt x="1759" y="7773"/>
                    <a:pt x="1722" y="7810"/>
                    <a:pt x="1686" y="7859"/>
                  </a:cubicBezTo>
                  <a:cubicBezTo>
                    <a:pt x="1657" y="7887"/>
                    <a:pt x="1688" y="7931"/>
                    <a:pt x="1720" y="7931"/>
                  </a:cubicBezTo>
                  <a:cubicBezTo>
                    <a:pt x="1729" y="7931"/>
                    <a:pt x="1738" y="7927"/>
                    <a:pt x="1746" y="7919"/>
                  </a:cubicBezTo>
                  <a:cubicBezTo>
                    <a:pt x="1770" y="7895"/>
                    <a:pt x="1795" y="7871"/>
                    <a:pt x="1819" y="7835"/>
                  </a:cubicBezTo>
                  <a:lnTo>
                    <a:pt x="1856" y="7944"/>
                  </a:lnTo>
                  <a:cubicBezTo>
                    <a:pt x="1843" y="8005"/>
                    <a:pt x="1819" y="8065"/>
                    <a:pt x="1807" y="8126"/>
                  </a:cubicBezTo>
                  <a:cubicBezTo>
                    <a:pt x="1759" y="8175"/>
                    <a:pt x="1722" y="8224"/>
                    <a:pt x="1686" y="8284"/>
                  </a:cubicBezTo>
                  <a:cubicBezTo>
                    <a:pt x="1660" y="8318"/>
                    <a:pt x="1688" y="8353"/>
                    <a:pt x="1721" y="8353"/>
                  </a:cubicBezTo>
                  <a:cubicBezTo>
                    <a:pt x="1734" y="8353"/>
                    <a:pt x="1748" y="8347"/>
                    <a:pt x="1759" y="8333"/>
                  </a:cubicBezTo>
                  <a:cubicBezTo>
                    <a:pt x="1759" y="8321"/>
                    <a:pt x="1770" y="8321"/>
                    <a:pt x="1770" y="8308"/>
                  </a:cubicBezTo>
                  <a:lnTo>
                    <a:pt x="1770" y="8308"/>
                  </a:lnTo>
                  <a:cubicBezTo>
                    <a:pt x="1770" y="8333"/>
                    <a:pt x="1770" y="8345"/>
                    <a:pt x="1759" y="8370"/>
                  </a:cubicBezTo>
                  <a:cubicBezTo>
                    <a:pt x="1722" y="8406"/>
                    <a:pt x="1686" y="8454"/>
                    <a:pt x="1661" y="8491"/>
                  </a:cubicBezTo>
                  <a:cubicBezTo>
                    <a:pt x="1633" y="8519"/>
                    <a:pt x="1655" y="8568"/>
                    <a:pt x="1688" y="8568"/>
                  </a:cubicBezTo>
                  <a:cubicBezTo>
                    <a:pt x="1699" y="8568"/>
                    <a:pt x="1710" y="8563"/>
                    <a:pt x="1722" y="8552"/>
                  </a:cubicBezTo>
                  <a:lnTo>
                    <a:pt x="1722" y="8552"/>
                  </a:lnTo>
                  <a:cubicBezTo>
                    <a:pt x="1710" y="8589"/>
                    <a:pt x="1710" y="8637"/>
                    <a:pt x="1697" y="8686"/>
                  </a:cubicBezTo>
                  <a:cubicBezTo>
                    <a:pt x="1690" y="8716"/>
                    <a:pt x="1720" y="8737"/>
                    <a:pt x="1746" y="8737"/>
                  </a:cubicBezTo>
                  <a:cubicBezTo>
                    <a:pt x="1763" y="8737"/>
                    <a:pt x="1778" y="8729"/>
                    <a:pt x="1783" y="8710"/>
                  </a:cubicBezTo>
                  <a:cubicBezTo>
                    <a:pt x="1807" y="8600"/>
                    <a:pt x="1832" y="8503"/>
                    <a:pt x="1856" y="8406"/>
                  </a:cubicBezTo>
                  <a:cubicBezTo>
                    <a:pt x="1868" y="8394"/>
                    <a:pt x="1868" y="8381"/>
                    <a:pt x="1868" y="8370"/>
                  </a:cubicBezTo>
                  <a:cubicBezTo>
                    <a:pt x="1880" y="8297"/>
                    <a:pt x="1892" y="8235"/>
                    <a:pt x="1905" y="8175"/>
                  </a:cubicBezTo>
                  <a:cubicBezTo>
                    <a:pt x="1929" y="8151"/>
                    <a:pt x="1965" y="8126"/>
                    <a:pt x="1989" y="8114"/>
                  </a:cubicBezTo>
                  <a:cubicBezTo>
                    <a:pt x="2038" y="8089"/>
                    <a:pt x="2014" y="8029"/>
                    <a:pt x="1965" y="8029"/>
                  </a:cubicBezTo>
                  <a:cubicBezTo>
                    <a:pt x="1965" y="8005"/>
                    <a:pt x="1953" y="7992"/>
                    <a:pt x="1953" y="7968"/>
                  </a:cubicBezTo>
                  <a:cubicBezTo>
                    <a:pt x="2014" y="7689"/>
                    <a:pt x="2075" y="7408"/>
                    <a:pt x="2124" y="7129"/>
                  </a:cubicBezTo>
                  <a:lnTo>
                    <a:pt x="2148" y="7105"/>
                  </a:lnTo>
                  <a:cubicBezTo>
                    <a:pt x="2172" y="7081"/>
                    <a:pt x="2160" y="7056"/>
                    <a:pt x="2148" y="7032"/>
                  </a:cubicBezTo>
                  <a:cubicBezTo>
                    <a:pt x="2172" y="6910"/>
                    <a:pt x="2196" y="6776"/>
                    <a:pt x="2221" y="6643"/>
                  </a:cubicBezTo>
                  <a:lnTo>
                    <a:pt x="2232" y="6643"/>
                  </a:lnTo>
                  <a:cubicBezTo>
                    <a:pt x="2257" y="6618"/>
                    <a:pt x="2257" y="6581"/>
                    <a:pt x="2232" y="6570"/>
                  </a:cubicBezTo>
                  <a:cubicBezTo>
                    <a:pt x="2269" y="6411"/>
                    <a:pt x="2294" y="6265"/>
                    <a:pt x="2330" y="6108"/>
                  </a:cubicBezTo>
                  <a:cubicBezTo>
                    <a:pt x="2342" y="6095"/>
                    <a:pt x="2354" y="6083"/>
                    <a:pt x="2378" y="6083"/>
                  </a:cubicBezTo>
                  <a:cubicBezTo>
                    <a:pt x="2413" y="6061"/>
                    <a:pt x="2394" y="5996"/>
                    <a:pt x="2353" y="5996"/>
                  </a:cubicBezTo>
                  <a:cubicBezTo>
                    <a:pt x="2349" y="5996"/>
                    <a:pt x="2346" y="5997"/>
                    <a:pt x="2342" y="5998"/>
                  </a:cubicBezTo>
                  <a:cubicBezTo>
                    <a:pt x="2378" y="5803"/>
                    <a:pt x="2427" y="5597"/>
                    <a:pt x="2464" y="5390"/>
                  </a:cubicBezTo>
                  <a:lnTo>
                    <a:pt x="2488" y="5365"/>
                  </a:lnTo>
                  <a:cubicBezTo>
                    <a:pt x="2513" y="5354"/>
                    <a:pt x="2500" y="5317"/>
                    <a:pt x="2476" y="5305"/>
                  </a:cubicBezTo>
                  <a:cubicBezTo>
                    <a:pt x="2646" y="4332"/>
                    <a:pt x="2792" y="3359"/>
                    <a:pt x="2926" y="2386"/>
                  </a:cubicBezTo>
                  <a:cubicBezTo>
                    <a:pt x="2938" y="2374"/>
                    <a:pt x="2950" y="2362"/>
                    <a:pt x="2950" y="2349"/>
                  </a:cubicBezTo>
                  <a:cubicBezTo>
                    <a:pt x="2962" y="2265"/>
                    <a:pt x="2962" y="2179"/>
                    <a:pt x="2962" y="2094"/>
                  </a:cubicBezTo>
                  <a:cubicBezTo>
                    <a:pt x="2969" y="2067"/>
                    <a:pt x="2945" y="2051"/>
                    <a:pt x="2921" y="2051"/>
                  </a:cubicBezTo>
                  <a:cubicBezTo>
                    <a:pt x="2902" y="2051"/>
                    <a:pt x="2883" y="2060"/>
                    <a:pt x="2878" y="2082"/>
                  </a:cubicBezTo>
                  <a:cubicBezTo>
                    <a:pt x="2878" y="2119"/>
                    <a:pt x="2878" y="2155"/>
                    <a:pt x="2865" y="2192"/>
                  </a:cubicBezTo>
                  <a:lnTo>
                    <a:pt x="2853" y="2192"/>
                  </a:lnTo>
                  <a:cubicBezTo>
                    <a:pt x="2707" y="2265"/>
                    <a:pt x="2573" y="2386"/>
                    <a:pt x="2488" y="2532"/>
                  </a:cubicBezTo>
                  <a:cubicBezTo>
                    <a:pt x="2471" y="2567"/>
                    <a:pt x="2504" y="2595"/>
                    <a:pt x="2532" y="2595"/>
                  </a:cubicBezTo>
                  <a:cubicBezTo>
                    <a:pt x="2544" y="2595"/>
                    <a:pt x="2554" y="2591"/>
                    <a:pt x="2561" y="2581"/>
                  </a:cubicBezTo>
                  <a:cubicBezTo>
                    <a:pt x="2634" y="2459"/>
                    <a:pt x="2732" y="2362"/>
                    <a:pt x="2853" y="2301"/>
                  </a:cubicBezTo>
                  <a:lnTo>
                    <a:pt x="2853" y="2301"/>
                  </a:lnTo>
                  <a:lnTo>
                    <a:pt x="2816" y="2556"/>
                  </a:lnTo>
                  <a:lnTo>
                    <a:pt x="2792" y="2556"/>
                  </a:lnTo>
                  <a:cubicBezTo>
                    <a:pt x="2670" y="2592"/>
                    <a:pt x="2549" y="2690"/>
                    <a:pt x="2513" y="2824"/>
                  </a:cubicBezTo>
                  <a:cubicBezTo>
                    <a:pt x="2497" y="2848"/>
                    <a:pt x="2523" y="2872"/>
                    <a:pt x="2549" y="2872"/>
                  </a:cubicBezTo>
                  <a:cubicBezTo>
                    <a:pt x="2563" y="2872"/>
                    <a:pt x="2577" y="2865"/>
                    <a:pt x="2586" y="2848"/>
                  </a:cubicBezTo>
                  <a:cubicBezTo>
                    <a:pt x="2634" y="2751"/>
                    <a:pt x="2695" y="2678"/>
                    <a:pt x="2792" y="2654"/>
                  </a:cubicBezTo>
                  <a:lnTo>
                    <a:pt x="2792" y="2654"/>
                  </a:lnTo>
                  <a:cubicBezTo>
                    <a:pt x="2780" y="2763"/>
                    <a:pt x="2768" y="2884"/>
                    <a:pt x="2743" y="3006"/>
                  </a:cubicBezTo>
                  <a:cubicBezTo>
                    <a:pt x="2735" y="2988"/>
                    <a:pt x="2719" y="2977"/>
                    <a:pt x="2702" y="2977"/>
                  </a:cubicBezTo>
                  <a:cubicBezTo>
                    <a:pt x="2696" y="2977"/>
                    <a:pt x="2689" y="2979"/>
                    <a:pt x="2683" y="2982"/>
                  </a:cubicBezTo>
                  <a:cubicBezTo>
                    <a:pt x="2537" y="3055"/>
                    <a:pt x="2391" y="3176"/>
                    <a:pt x="2305" y="3335"/>
                  </a:cubicBezTo>
                  <a:cubicBezTo>
                    <a:pt x="2288" y="3369"/>
                    <a:pt x="2320" y="3404"/>
                    <a:pt x="2353" y="3404"/>
                  </a:cubicBezTo>
                  <a:cubicBezTo>
                    <a:pt x="2366" y="3404"/>
                    <a:pt x="2380" y="3398"/>
                    <a:pt x="2391" y="3383"/>
                  </a:cubicBezTo>
                  <a:cubicBezTo>
                    <a:pt x="2475" y="3238"/>
                    <a:pt x="2585" y="3128"/>
                    <a:pt x="2730" y="3055"/>
                  </a:cubicBezTo>
                  <a:lnTo>
                    <a:pt x="2730" y="3055"/>
                  </a:lnTo>
                  <a:cubicBezTo>
                    <a:pt x="2682" y="3428"/>
                    <a:pt x="2621" y="3801"/>
                    <a:pt x="2561" y="4162"/>
                  </a:cubicBezTo>
                  <a:cubicBezTo>
                    <a:pt x="2549" y="4155"/>
                    <a:pt x="2540" y="4152"/>
                    <a:pt x="2531" y="4152"/>
                  </a:cubicBezTo>
                  <a:cubicBezTo>
                    <a:pt x="2521" y="4152"/>
                    <a:pt x="2512" y="4155"/>
                    <a:pt x="2500" y="4162"/>
                  </a:cubicBezTo>
                  <a:cubicBezTo>
                    <a:pt x="2354" y="4271"/>
                    <a:pt x="2221" y="4405"/>
                    <a:pt x="2111" y="4563"/>
                  </a:cubicBezTo>
                  <a:cubicBezTo>
                    <a:pt x="2084" y="4590"/>
                    <a:pt x="2118" y="4624"/>
                    <a:pt x="2152" y="4624"/>
                  </a:cubicBezTo>
                  <a:cubicBezTo>
                    <a:pt x="2163" y="4624"/>
                    <a:pt x="2175" y="4621"/>
                    <a:pt x="2184" y="4611"/>
                  </a:cubicBezTo>
                  <a:cubicBezTo>
                    <a:pt x="2294" y="4478"/>
                    <a:pt x="2403" y="4344"/>
                    <a:pt x="2549" y="4235"/>
                  </a:cubicBezTo>
                  <a:lnTo>
                    <a:pt x="2549" y="4235"/>
                  </a:lnTo>
                  <a:cubicBezTo>
                    <a:pt x="2513" y="4392"/>
                    <a:pt x="2488" y="4551"/>
                    <a:pt x="2464" y="4709"/>
                  </a:cubicBezTo>
                  <a:lnTo>
                    <a:pt x="2427" y="4709"/>
                  </a:lnTo>
                  <a:cubicBezTo>
                    <a:pt x="2305" y="4806"/>
                    <a:pt x="2208" y="4940"/>
                    <a:pt x="2148" y="5098"/>
                  </a:cubicBezTo>
                  <a:cubicBezTo>
                    <a:pt x="2140" y="5128"/>
                    <a:pt x="2165" y="5149"/>
                    <a:pt x="2191" y="5149"/>
                  </a:cubicBezTo>
                  <a:cubicBezTo>
                    <a:pt x="2207" y="5149"/>
                    <a:pt x="2223" y="5141"/>
                    <a:pt x="2232" y="5122"/>
                  </a:cubicBezTo>
                  <a:cubicBezTo>
                    <a:pt x="2281" y="5000"/>
                    <a:pt x="2354" y="4903"/>
                    <a:pt x="2440" y="4818"/>
                  </a:cubicBezTo>
                  <a:lnTo>
                    <a:pt x="2440" y="4818"/>
                  </a:lnTo>
                  <a:cubicBezTo>
                    <a:pt x="2415" y="5000"/>
                    <a:pt x="2378" y="5195"/>
                    <a:pt x="2342" y="5378"/>
                  </a:cubicBezTo>
                  <a:cubicBezTo>
                    <a:pt x="2257" y="5463"/>
                    <a:pt x="2196" y="5560"/>
                    <a:pt x="2148" y="5681"/>
                  </a:cubicBezTo>
                  <a:cubicBezTo>
                    <a:pt x="2132" y="5714"/>
                    <a:pt x="2159" y="5741"/>
                    <a:pt x="2186" y="5741"/>
                  </a:cubicBezTo>
                  <a:cubicBezTo>
                    <a:pt x="2199" y="5741"/>
                    <a:pt x="2213" y="5735"/>
                    <a:pt x="2221" y="5718"/>
                  </a:cubicBezTo>
                  <a:cubicBezTo>
                    <a:pt x="2245" y="5670"/>
                    <a:pt x="2281" y="5621"/>
                    <a:pt x="2305" y="5573"/>
                  </a:cubicBezTo>
                  <a:lnTo>
                    <a:pt x="2305" y="5573"/>
                  </a:lnTo>
                  <a:cubicBezTo>
                    <a:pt x="2281" y="5730"/>
                    <a:pt x="2245" y="5900"/>
                    <a:pt x="2221" y="6071"/>
                  </a:cubicBezTo>
                  <a:cubicBezTo>
                    <a:pt x="2099" y="6144"/>
                    <a:pt x="2014" y="6254"/>
                    <a:pt x="1965" y="6387"/>
                  </a:cubicBezTo>
                  <a:cubicBezTo>
                    <a:pt x="1949" y="6411"/>
                    <a:pt x="1980" y="6435"/>
                    <a:pt x="2007" y="6435"/>
                  </a:cubicBezTo>
                  <a:cubicBezTo>
                    <a:pt x="2021" y="6435"/>
                    <a:pt x="2034" y="6428"/>
                    <a:pt x="2038" y="6411"/>
                  </a:cubicBezTo>
                  <a:cubicBezTo>
                    <a:pt x="2075" y="6338"/>
                    <a:pt x="2135" y="6265"/>
                    <a:pt x="2196" y="6205"/>
                  </a:cubicBezTo>
                  <a:lnTo>
                    <a:pt x="2196" y="6205"/>
                  </a:lnTo>
                  <a:cubicBezTo>
                    <a:pt x="2172" y="6338"/>
                    <a:pt x="2135" y="6484"/>
                    <a:pt x="2111" y="6618"/>
                  </a:cubicBezTo>
                  <a:cubicBezTo>
                    <a:pt x="2026" y="6691"/>
                    <a:pt x="1941" y="6789"/>
                    <a:pt x="1892" y="6898"/>
                  </a:cubicBezTo>
                  <a:cubicBezTo>
                    <a:pt x="1876" y="6930"/>
                    <a:pt x="1903" y="6957"/>
                    <a:pt x="1930" y="6957"/>
                  </a:cubicBezTo>
                  <a:cubicBezTo>
                    <a:pt x="1943" y="6957"/>
                    <a:pt x="1957" y="6951"/>
                    <a:pt x="1965" y="6935"/>
                  </a:cubicBezTo>
                  <a:cubicBezTo>
                    <a:pt x="2002" y="6873"/>
                    <a:pt x="2038" y="6825"/>
                    <a:pt x="2087" y="6776"/>
                  </a:cubicBezTo>
                  <a:lnTo>
                    <a:pt x="2087" y="6776"/>
                  </a:lnTo>
                  <a:cubicBezTo>
                    <a:pt x="2062" y="6886"/>
                    <a:pt x="2038" y="6995"/>
                    <a:pt x="2014" y="7117"/>
                  </a:cubicBezTo>
                  <a:cubicBezTo>
                    <a:pt x="1941" y="7189"/>
                    <a:pt x="1856" y="7275"/>
                    <a:pt x="1783" y="7360"/>
                  </a:cubicBezTo>
                  <a:cubicBezTo>
                    <a:pt x="1661" y="6922"/>
                    <a:pt x="1527" y="6497"/>
                    <a:pt x="1381" y="6071"/>
                  </a:cubicBezTo>
                  <a:cubicBezTo>
                    <a:pt x="1381" y="6059"/>
                    <a:pt x="1370" y="6059"/>
                    <a:pt x="1370" y="6046"/>
                  </a:cubicBezTo>
                  <a:cubicBezTo>
                    <a:pt x="1151" y="5037"/>
                    <a:pt x="919" y="4040"/>
                    <a:pt x="700" y="3030"/>
                  </a:cubicBezTo>
                  <a:cubicBezTo>
                    <a:pt x="591" y="2009"/>
                    <a:pt x="384" y="1011"/>
                    <a:pt x="92" y="27"/>
                  </a:cubicBezTo>
                  <a:cubicBezTo>
                    <a:pt x="88" y="8"/>
                    <a:pt x="7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4197799" y="1919107"/>
              <a:ext cx="20731" cy="39070"/>
            </a:xfrm>
            <a:custGeom>
              <a:avLst/>
              <a:gdLst/>
              <a:ahLst/>
              <a:cxnLst/>
              <a:rect l="l" t="t" r="r" b="b"/>
              <a:pathLst>
                <a:path w="156" h="294" extrusionOk="0">
                  <a:moveTo>
                    <a:pt x="109" y="0"/>
                  </a:moveTo>
                  <a:cubicBezTo>
                    <a:pt x="92" y="0"/>
                    <a:pt x="74" y="11"/>
                    <a:pt x="69" y="37"/>
                  </a:cubicBezTo>
                  <a:cubicBezTo>
                    <a:pt x="44" y="97"/>
                    <a:pt x="33" y="170"/>
                    <a:pt x="8" y="243"/>
                  </a:cubicBezTo>
                  <a:cubicBezTo>
                    <a:pt x="1" y="273"/>
                    <a:pt x="25" y="294"/>
                    <a:pt x="51" y="294"/>
                  </a:cubicBezTo>
                  <a:cubicBezTo>
                    <a:pt x="67" y="294"/>
                    <a:pt x="84" y="286"/>
                    <a:pt x="93" y="267"/>
                  </a:cubicBezTo>
                  <a:cubicBezTo>
                    <a:pt x="106" y="195"/>
                    <a:pt x="130" y="122"/>
                    <a:pt x="142" y="49"/>
                  </a:cubicBezTo>
                  <a:cubicBezTo>
                    <a:pt x="156" y="20"/>
                    <a:pt x="133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4248165" y="2193795"/>
              <a:ext cx="17808" cy="51961"/>
            </a:xfrm>
            <a:custGeom>
              <a:avLst/>
              <a:gdLst/>
              <a:ahLst/>
              <a:cxnLst/>
              <a:rect l="l" t="t" r="r" b="b"/>
              <a:pathLst>
                <a:path w="134" h="391" extrusionOk="0">
                  <a:moveTo>
                    <a:pt x="94" y="1"/>
                  </a:moveTo>
                  <a:cubicBezTo>
                    <a:pt x="73" y="1"/>
                    <a:pt x="49" y="13"/>
                    <a:pt x="43" y="37"/>
                  </a:cubicBezTo>
                  <a:cubicBezTo>
                    <a:pt x="30" y="146"/>
                    <a:pt x="19" y="244"/>
                    <a:pt x="6" y="354"/>
                  </a:cubicBezTo>
                  <a:cubicBezTo>
                    <a:pt x="0" y="378"/>
                    <a:pt x="18" y="390"/>
                    <a:pt x="40" y="390"/>
                  </a:cubicBezTo>
                  <a:cubicBezTo>
                    <a:pt x="61" y="390"/>
                    <a:pt x="85" y="378"/>
                    <a:pt x="91" y="354"/>
                  </a:cubicBezTo>
                  <a:cubicBezTo>
                    <a:pt x="103" y="244"/>
                    <a:pt x="116" y="146"/>
                    <a:pt x="127" y="37"/>
                  </a:cubicBezTo>
                  <a:cubicBezTo>
                    <a:pt x="134" y="13"/>
                    <a:pt x="116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4456673" y="2192466"/>
              <a:ext cx="59669" cy="63921"/>
            </a:xfrm>
            <a:custGeom>
              <a:avLst/>
              <a:gdLst/>
              <a:ahLst/>
              <a:cxnLst/>
              <a:rect l="l" t="t" r="r" b="b"/>
              <a:pathLst>
                <a:path w="449" h="481" extrusionOk="0">
                  <a:moveTo>
                    <a:pt x="397" y="1"/>
                  </a:moveTo>
                  <a:cubicBezTo>
                    <a:pt x="389" y="1"/>
                    <a:pt x="380" y="4"/>
                    <a:pt x="371" y="10"/>
                  </a:cubicBezTo>
                  <a:cubicBezTo>
                    <a:pt x="225" y="108"/>
                    <a:pt x="91" y="242"/>
                    <a:pt x="18" y="412"/>
                  </a:cubicBezTo>
                  <a:cubicBezTo>
                    <a:pt x="1" y="447"/>
                    <a:pt x="32" y="481"/>
                    <a:pt x="61" y="481"/>
                  </a:cubicBezTo>
                  <a:cubicBezTo>
                    <a:pt x="72" y="481"/>
                    <a:pt x="84" y="475"/>
                    <a:pt x="91" y="461"/>
                  </a:cubicBezTo>
                  <a:cubicBezTo>
                    <a:pt x="176" y="302"/>
                    <a:pt x="274" y="181"/>
                    <a:pt x="420" y="83"/>
                  </a:cubicBezTo>
                  <a:cubicBezTo>
                    <a:pt x="449" y="54"/>
                    <a:pt x="431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536101" y="1636312"/>
              <a:ext cx="35482" cy="53290"/>
            </a:xfrm>
            <a:custGeom>
              <a:avLst/>
              <a:gdLst/>
              <a:ahLst/>
              <a:cxnLst/>
              <a:rect l="l" t="t" r="r" b="b"/>
              <a:pathLst>
                <a:path w="267" h="401" extrusionOk="0">
                  <a:moveTo>
                    <a:pt x="203" y="1"/>
                  </a:moveTo>
                  <a:cubicBezTo>
                    <a:pt x="194" y="1"/>
                    <a:pt x="185" y="4"/>
                    <a:pt x="177" y="12"/>
                  </a:cubicBezTo>
                  <a:cubicBezTo>
                    <a:pt x="93" y="109"/>
                    <a:pt x="31" y="219"/>
                    <a:pt x="7" y="352"/>
                  </a:cubicBezTo>
                  <a:cubicBezTo>
                    <a:pt x="0" y="381"/>
                    <a:pt x="22" y="401"/>
                    <a:pt x="44" y="401"/>
                  </a:cubicBezTo>
                  <a:cubicBezTo>
                    <a:pt x="59" y="401"/>
                    <a:pt x="75" y="390"/>
                    <a:pt x="80" y="365"/>
                  </a:cubicBezTo>
                  <a:cubicBezTo>
                    <a:pt x="117" y="255"/>
                    <a:pt x="166" y="158"/>
                    <a:pt x="239" y="73"/>
                  </a:cubicBezTo>
                  <a:cubicBezTo>
                    <a:pt x="267" y="44"/>
                    <a:pt x="236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539556" y="1646412"/>
              <a:ext cx="46778" cy="71762"/>
            </a:xfrm>
            <a:custGeom>
              <a:avLst/>
              <a:gdLst/>
              <a:ahLst/>
              <a:cxnLst/>
              <a:rect l="l" t="t" r="r" b="b"/>
              <a:pathLst>
                <a:path w="352" h="540" extrusionOk="0">
                  <a:moveTo>
                    <a:pt x="292" y="1"/>
                  </a:moveTo>
                  <a:cubicBezTo>
                    <a:pt x="280" y="1"/>
                    <a:pt x="269" y="7"/>
                    <a:pt x="261" y="21"/>
                  </a:cubicBezTo>
                  <a:cubicBezTo>
                    <a:pt x="176" y="167"/>
                    <a:pt x="91" y="325"/>
                    <a:pt x="18" y="471"/>
                  </a:cubicBezTo>
                  <a:cubicBezTo>
                    <a:pt x="1" y="505"/>
                    <a:pt x="32" y="540"/>
                    <a:pt x="61" y="540"/>
                  </a:cubicBezTo>
                  <a:cubicBezTo>
                    <a:pt x="73" y="540"/>
                    <a:pt x="84" y="534"/>
                    <a:pt x="91" y="520"/>
                  </a:cubicBezTo>
                  <a:cubicBezTo>
                    <a:pt x="176" y="362"/>
                    <a:pt x="261" y="216"/>
                    <a:pt x="334" y="57"/>
                  </a:cubicBezTo>
                  <a:cubicBezTo>
                    <a:pt x="351" y="32"/>
                    <a:pt x="321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548327" y="1688539"/>
              <a:ext cx="39070" cy="47841"/>
            </a:xfrm>
            <a:custGeom>
              <a:avLst/>
              <a:gdLst/>
              <a:ahLst/>
              <a:cxnLst/>
              <a:rect l="l" t="t" r="r" b="b"/>
              <a:pathLst>
                <a:path w="294" h="360" extrusionOk="0">
                  <a:moveTo>
                    <a:pt x="234" y="0"/>
                  </a:moveTo>
                  <a:cubicBezTo>
                    <a:pt x="220" y="0"/>
                    <a:pt x="206" y="6"/>
                    <a:pt x="195" y="21"/>
                  </a:cubicBezTo>
                  <a:cubicBezTo>
                    <a:pt x="134" y="105"/>
                    <a:pt x="74" y="203"/>
                    <a:pt x="25" y="300"/>
                  </a:cubicBezTo>
                  <a:cubicBezTo>
                    <a:pt x="0" y="332"/>
                    <a:pt x="25" y="360"/>
                    <a:pt x="55" y="360"/>
                  </a:cubicBezTo>
                  <a:cubicBezTo>
                    <a:pt x="69" y="360"/>
                    <a:pt x="86" y="353"/>
                    <a:pt x="98" y="337"/>
                  </a:cubicBezTo>
                  <a:cubicBezTo>
                    <a:pt x="158" y="251"/>
                    <a:pt x="207" y="154"/>
                    <a:pt x="268" y="57"/>
                  </a:cubicBezTo>
                  <a:cubicBezTo>
                    <a:pt x="293" y="31"/>
                    <a:pt x="265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1552580" y="1817444"/>
              <a:ext cx="38406" cy="57542"/>
            </a:xfrm>
            <a:custGeom>
              <a:avLst/>
              <a:gdLst/>
              <a:ahLst/>
              <a:cxnLst/>
              <a:rect l="l" t="t" r="r" b="b"/>
              <a:pathLst>
                <a:path w="289" h="433" extrusionOk="0">
                  <a:moveTo>
                    <a:pt x="235" y="0"/>
                  </a:moveTo>
                  <a:cubicBezTo>
                    <a:pt x="221" y="0"/>
                    <a:pt x="207" y="7"/>
                    <a:pt x="199" y="24"/>
                  </a:cubicBezTo>
                  <a:cubicBezTo>
                    <a:pt x="139" y="133"/>
                    <a:pt x="78" y="254"/>
                    <a:pt x="17" y="364"/>
                  </a:cubicBezTo>
                  <a:cubicBezTo>
                    <a:pt x="0" y="398"/>
                    <a:pt x="32" y="433"/>
                    <a:pt x="60" y="433"/>
                  </a:cubicBezTo>
                  <a:cubicBezTo>
                    <a:pt x="72" y="433"/>
                    <a:pt x="83" y="427"/>
                    <a:pt x="90" y="413"/>
                  </a:cubicBezTo>
                  <a:cubicBezTo>
                    <a:pt x="151" y="291"/>
                    <a:pt x="212" y="181"/>
                    <a:pt x="272" y="60"/>
                  </a:cubicBezTo>
                  <a:cubicBezTo>
                    <a:pt x="288" y="27"/>
                    <a:pt x="261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1578095" y="1993526"/>
              <a:ext cx="45183" cy="75882"/>
            </a:xfrm>
            <a:custGeom>
              <a:avLst/>
              <a:gdLst/>
              <a:ahLst/>
              <a:cxnLst/>
              <a:rect l="l" t="t" r="r" b="b"/>
              <a:pathLst>
                <a:path w="340" h="571" extrusionOk="0">
                  <a:moveTo>
                    <a:pt x="283" y="1"/>
                  </a:moveTo>
                  <a:cubicBezTo>
                    <a:pt x="275" y="1"/>
                    <a:pt x="268" y="4"/>
                    <a:pt x="263" y="12"/>
                  </a:cubicBezTo>
                  <a:cubicBezTo>
                    <a:pt x="141" y="158"/>
                    <a:pt x="44" y="328"/>
                    <a:pt x="7" y="510"/>
                  </a:cubicBezTo>
                  <a:cubicBezTo>
                    <a:pt x="0" y="547"/>
                    <a:pt x="27" y="570"/>
                    <a:pt x="53" y="570"/>
                  </a:cubicBezTo>
                  <a:cubicBezTo>
                    <a:pt x="71" y="570"/>
                    <a:pt x="88" y="559"/>
                    <a:pt x="93" y="534"/>
                  </a:cubicBezTo>
                  <a:cubicBezTo>
                    <a:pt x="129" y="364"/>
                    <a:pt x="202" y="218"/>
                    <a:pt x="312" y="72"/>
                  </a:cubicBezTo>
                  <a:cubicBezTo>
                    <a:pt x="340" y="44"/>
                    <a:pt x="30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1583411" y="2017447"/>
              <a:ext cx="49436" cy="74818"/>
            </a:xfrm>
            <a:custGeom>
              <a:avLst/>
              <a:gdLst/>
              <a:ahLst/>
              <a:cxnLst/>
              <a:rect l="l" t="t" r="r" b="b"/>
              <a:pathLst>
                <a:path w="372" h="563" extrusionOk="0">
                  <a:moveTo>
                    <a:pt x="319" y="0"/>
                  </a:moveTo>
                  <a:cubicBezTo>
                    <a:pt x="304" y="0"/>
                    <a:pt x="288" y="8"/>
                    <a:pt x="283" y="27"/>
                  </a:cubicBezTo>
                  <a:cubicBezTo>
                    <a:pt x="223" y="197"/>
                    <a:pt x="126" y="354"/>
                    <a:pt x="28" y="500"/>
                  </a:cubicBezTo>
                  <a:cubicBezTo>
                    <a:pt x="1" y="528"/>
                    <a:pt x="35" y="562"/>
                    <a:pt x="64" y="562"/>
                  </a:cubicBezTo>
                  <a:cubicBezTo>
                    <a:pt x="73" y="562"/>
                    <a:pt x="83" y="558"/>
                    <a:pt x="89" y="549"/>
                  </a:cubicBezTo>
                  <a:cubicBezTo>
                    <a:pt x="210" y="403"/>
                    <a:pt x="296" y="233"/>
                    <a:pt x="356" y="51"/>
                  </a:cubicBezTo>
                  <a:cubicBezTo>
                    <a:pt x="371" y="21"/>
                    <a:pt x="345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1608793" y="2174525"/>
              <a:ext cx="41994" cy="80799"/>
            </a:xfrm>
            <a:custGeom>
              <a:avLst/>
              <a:gdLst/>
              <a:ahLst/>
              <a:cxnLst/>
              <a:rect l="l" t="t" r="r" b="b"/>
              <a:pathLst>
                <a:path w="316" h="608" extrusionOk="0">
                  <a:moveTo>
                    <a:pt x="262" y="1"/>
                  </a:moveTo>
                  <a:cubicBezTo>
                    <a:pt x="248" y="1"/>
                    <a:pt x="235" y="8"/>
                    <a:pt x="227" y="24"/>
                  </a:cubicBezTo>
                  <a:cubicBezTo>
                    <a:pt x="129" y="182"/>
                    <a:pt x="56" y="364"/>
                    <a:pt x="8" y="559"/>
                  </a:cubicBezTo>
                  <a:cubicBezTo>
                    <a:pt x="0" y="587"/>
                    <a:pt x="22" y="607"/>
                    <a:pt x="46" y="607"/>
                  </a:cubicBezTo>
                  <a:cubicBezTo>
                    <a:pt x="63" y="607"/>
                    <a:pt x="82" y="597"/>
                    <a:pt x="92" y="572"/>
                  </a:cubicBezTo>
                  <a:cubicBezTo>
                    <a:pt x="141" y="401"/>
                    <a:pt x="202" y="231"/>
                    <a:pt x="300" y="61"/>
                  </a:cubicBezTo>
                  <a:cubicBezTo>
                    <a:pt x="316" y="28"/>
                    <a:pt x="289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1617298" y="2201370"/>
              <a:ext cx="51297" cy="86114"/>
            </a:xfrm>
            <a:custGeom>
              <a:avLst/>
              <a:gdLst/>
              <a:ahLst/>
              <a:cxnLst/>
              <a:rect l="l" t="t" r="r" b="b"/>
              <a:pathLst>
                <a:path w="386" h="648" extrusionOk="0">
                  <a:moveTo>
                    <a:pt x="331" y="0"/>
                  </a:moveTo>
                  <a:cubicBezTo>
                    <a:pt x="318" y="0"/>
                    <a:pt x="304" y="8"/>
                    <a:pt x="296" y="29"/>
                  </a:cubicBezTo>
                  <a:cubicBezTo>
                    <a:pt x="199" y="211"/>
                    <a:pt x="101" y="394"/>
                    <a:pt x="17" y="588"/>
                  </a:cubicBezTo>
                  <a:cubicBezTo>
                    <a:pt x="1" y="621"/>
                    <a:pt x="27" y="648"/>
                    <a:pt x="54" y="648"/>
                  </a:cubicBezTo>
                  <a:cubicBezTo>
                    <a:pt x="68" y="648"/>
                    <a:pt x="82" y="641"/>
                    <a:pt x="90" y="624"/>
                  </a:cubicBezTo>
                  <a:cubicBezTo>
                    <a:pt x="187" y="442"/>
                    <a:pt x="272" y="260"/>
                    <a:pt x="369" y="65"/>
                  </a:cubicBezTo>
                  <a:cubicBezTo>
                    <a:pt x="385" y="33"/>
                    <a:pt x="35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1636568" y="2392734"/>
              <a:ext cx="41728" cy="62459"/>
            </a:xfrm>
            <a:custGeom>
              <a:avLst/>
              <a:gdLst/>
              <a:ahLst/>
              <a:cxnLst/>
              <a:rect l="l" t="t" r="r" b="b"/>
              <a:pathLst>
                <a:path w="314" h="470" extrusionOk="0">
                  <a:moveTo>
                    <a:pt x="259" y="1"/>
                  </a:moveTo>
                  <a:cubicBezTo>
                    <a:pt x="246" y="1"/>
                    <a:pt x="232" y="8"/>
                    <a:pt x="224" y="24"/>
                  </a:cubicBezTo>
                  <a:cubicBezTo>
                    <a:pt x="151" y="146"/>
                    <a:pt x="78" y="279"/>
                    <a:pt x="18" y="401"/>
                  </a:cubicBezTo>
                  <a:cubicBezTo>
                    <a:pt x="0" y="435"/>
                    <a:pt x="32" y="469"/>
                    <a:pt x="60" y="469"/>
                  </a:cubicBezTo>
                  <a:cubicBezTo>
                    <a:pt x="72" y="469"/>
                    <a:pt x="83" y="463"/>
                    <a:pt x="91" y="449"/>
                  </a:cubicBezTo>
                  <a:cubicBezTo>
                    <a:pt x="164" y="328"/>
                    <a:pt x="237" y="194"/>
                    <a:pt x="297" y="60"/>
                  </a:cubicBezTo>
                  <a:cubicBezTo>
                    <a:pt x="313" y="28"/>
                    <a:pt x="286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1645870" y="2412137"/>
              <a:ext cx="45316" cy="84785"/>
            </a:xfrm>
            <a:custGeom>
              <a:avLst/>
              <a:gdLst/>
              <a:ahLst/>
              <a:cxnLst/>
              <a:rect l="l" t="t" r="r" b="b"/>
              <a:pathLst>
                <a:path w="341" h="638" extrusionOk="0">
                  <a:moveTo>
                    <a:pt x="281" y="1"/>
                  </a:moveTo>
                  <a:cubicBezTo>
                    <a:pt x="268" y="1"/>
                    <a:pt x="255" y="8"/>
                    <a:pt x="251" y="24"/>
                  </a:cubicBezTo>
                  <a:cubicBezTo>
                    <a:pt x="167" y="206"/>
                    <a:pt x="81" y="389"/>
                    <a:pt x="8" y="583"/>
                  </a:cubicBezTo>
                  <a:cubicBezTo>
                    <a:pt x="0" y="616"/>
                    <a:pt x="30" y="637"/>
                    <a:pt x="58" y="637"/>
                  </a:cubicBezTo>
                  <a:cubicBezTo>
                    <a:pt x="72" y="637"/>
                    <a:pt x="85" y="632"/>
                    <a:pt x="94" y="619"/>
                  </a:cubicBezTo>
                  <a:cubicBezTo>
                    <a:pt x="178" y="425"/>
                    <a:pt x="251" y="243"/>
                    <a:pt x="324" y="60"/>
                  </a:cubicBezTo>
                  <a:cubicBezTo>
                    <a:pt x="340" y="28"/>
                    <a:pt x="308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1657697" y="2591940"/>
              <a:ext cx="44918" cy="65649"/>
            </a:xfrm>
            <a:custGeom>
              <a:avLst/>
              <a:gdLst/>
              <a:ahLst/>
              <a:cxnLst/>
              <a:rect l="l" t="t" r="r" b="b"/>
              <a:pathLst>
                <a:path w="338" h="494" extrusionOk="0">
                  <a:moveTo>
                    <a:pt x="278" y="0"/>
                  </a:moveTo>
                  <a:cubicBezTo>
                    <a:pt x="266" y="0"/>
                    <a:pt x="255" y="6"/>
                    <a:pt x="248" y="20"/>
                  </a:cubicBezTo>
                  <a:cubicBezTo>
                    <a:pt x="162" y="155"/>
                    <a:pt x="89" y="301"/>
                    <a:pt x="16" y="434"/>
                  </a:cubicBezTo>
                  <a:cubicBezTo>
                    <a:pt x="0" y="466"/>
                    <a:pt x="27" y="494"/>
                    <a:pt x="54" y="494"/>
                  </a:cubicBezTo>
                  <a:cubicBezTo>
                    <a:pt x="68" y="494"/>
                    <a:pt x="81" y="487"/>
                    <a:pt x="89" y="471"/>
                  </a:cubicBezTo>
                  <a:cubicBezTo>
                    <a:pt x="175" y="337"/>
                    <a:pt x="248" y="203"/>
                    <a:pt x="321" y="69"/>
                  </a:cubicBezTo>
                  <a:cubicBezTo>
                    <a:pt x="338" y="35"/>
                    <a:pt x="30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1696236" y="2814534"/>
              <a:ext cx="38140" cy="57675"/>
            </a:xfrm>
            <a:custGeom>
              <a:avLst/>
              <a:gdLst/>
              <a:ahLst/>
              <a:cxnLst/>
              <a:rect l="l" t="t" r="r" b="b"/>
              <a:pathLst>
                <a:path w="287" h="434" extrusionOk="0">
                  <a:moveTo>
                    <a:pt x="232" y="1"/>
                  </a:moveTo>
                  <a:cubicBezTo>
                    <a:pt x="217" y="1"/>
                    <a:pt x="201" y="8"/>
                    <a:pt x="188" y="24"/>
                  </a:cubicBezTo>
                  <a:cubicBezTo>
                    <a:pt x="128" y="134"/>
                    <a:pt x="67" y="255"/>
                    <a:pt x="18" y="364"/>
                  </a:cubicBezTo>
                  <a:cubicBezTo>
                    <a:pt x="1" y="399"/>
                    <a:pt x="27" y="433"/>
                    <a:pt x="56" y="433"/>
                  </a:cubicBezTo>
                  <a:cubicBezTo>
                    <a:pt x="68" y="433"/>
                    <a:pt x="81" y="427"/>
                    <a:pt x="91" y="413"/>
                  </a:cubicBezTo>
                  <a:cubicBezTo>
                    <a:pt x="152" y="291"/>
                    <a:pt x="213" y="182"/>
                    <a:pt x="261" y="61"/>
                  </a:cubicBezTo>
                  <a:cubicBezTo>
                    <a:pt x="286" y="28"/>
                    <a:pt x="26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1695173" y="2838322"/>
              <a:ext cx="54353" cy="75217"/>
            </a:xfrm>
            <a:custGeom>
              <a:avLst/>
              <a:gdLst/>
              <a:ahLst/>
              <a:cxnLst/>
              <a:rect l="l" t="t" r="r" b="b"/>
              <a:pathLst>
                <a:path w="409" h="566" extrusionOk="0">
                  <a:moveTo>
                    <a:pt x="347" y="0"/>
                  </a:moveTo>
                  <a:cubicBezTo>
                    <a:pt x="336" y="0"/>
                    <a:pt x="325" y="5"/>
                    <a:pt x="318" y="15"/>
                  </a:cubicBezTo>
                  <a:cubicBezTo>
                    <a:pt x="221" y="185"/>
                    <a:pt x="112" y="344"/>
                    <a:pt x="26" y="501"/>
                  </a:cubicBezTo>
                  <a:cubicBezTo>
                    <a:pt x="0" y="536"/>
                    <a:pt x="30" y="565"/>
                    <a:pt x="63" y="565"/>
                  </a:cubicBezTo>
                  <a:cubicBezTo>
                    <a:pt x="76" y="565"/>
                    <a:pt x="89" y="561"/>
                    <a:pt x="99" y="550"/>
                  </a:cubicBezTo>
                  <a:cubicBezTo>
                    <a:pt x="196" y="392"/>
                    <a:pt x="294" y="222"/>
                    <a:pt x="391" y="64"/>
                  </a:cubicBezTo>
                  <a:cubicBezTo>
                    <a:pt x="408" y="29"/>
                    <a:pt x="37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1729326" y="3036730"/>
              <a:ext cx="37609" cy="67376"/>
            </a:xfrm>
            <a:custGeom>
              <a:avLst/>
              <a:gdLst/>
              <a:ahLst/>
              <a:cxnLst/>
              <a:rect l="l" t="t" r="r" b="b"/>
              <a:pathLst>
                <a:path w="283" h="507" extrusionOk="0">
                  <a:moveTo>
                    <a:pt x="226" y="0"/>
                  </a:moveTo>
                  <a:cubicBezTo>
                    <a:pt x="216" y="0"/>
                    <a:pt x="205" y="6"/>
                    <a:pt x="195" y="18"/>
                  </a:cubicBezTo>
                  <a:cubicBezTo>
                    <a:pt x="85" y="152"/>
                    <a:pt x="25" y="298"/>
                    <a:pt x="1" y="468"/>
                  </a:cubicBezTo>
                  <a:cubicBezTo>
                    <a:pt x="1" y="494"/>
                    <a:pt x="22" y="506"/>
                    <a:pt x="43" y="506"/>
                  </a:cubicBezTo>
                  <a:cubicBezTo>
                    <a:pt x="61" y="506"/>
                    <a:pt x="80" y="497"/>
                    <a:pt x="85" y="480"/>
                  </a:cubicBezTo>
                  <a:cubicBezTo>
                    <a:pt x="110" y="322"/>
                    <a:pt x="171" y="200"/>
                    <a:pt x="256" y="79"/>
                  </a:cubicBezTo>
                  <a:cubicBezTo>
                    <a:pt x="283" y="43"/>
                    <a:pt x="257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1737167" y="3074737"/>
              <a:ext cx="44519" cy="61396"/>
            </a:xfrm>
            <a:custGeom>
              <a:avLst/>
              <a:gdLst/>
              <a:ahLst/>
              <a:cxnLst/>
              <a:rect l="l" t="t" r="r" b="b"/>
              <a:pathLst>
                <a:path w="335" h="462" extrusionOk="0">
                  <a:moveTo>
                    <a:pt x="271" y="0"/>
                  </a:moveTo>
                  <a:cubicBezTo>
                    <a:pt x="262" y="0"/>
                    <a:pt x="253" y="4"/>
                    <a:pt x="245" y="12"/>
                  </a:cubicBezTo>
                  <a:cubicBezTo>
                    <a:pt x="148" y="133"/>
                    <a:pt x="63" y="255"/>
                    <a:pt x="15" y="413"/>
                  </a:cubicBezTo>
                  <a:cubicBezTo>
                    <a:pt x="1" y="441"/>
                    <a:pt x="23" y="461"/>
                    <a:pt x="49" y="461"/>
                  </a:cubicBezTo>
                  <a:cubicBezTo>
                    <a:pt x="68" y="461"/>
                    <a:pt x="89" y="451"/>
                    <a:pt x="99" y="425"/>
                  </a:cubicBezTo>
                  <a:cubicBezTo>
                    <a:pt x="148" y="303"/>
                    <a:pt x="221" y="182"/>
                    <a:pt x="307" y="73"/>
                  </a:cubicBezTo>
                  <a:cubicBezTo>
                    <a:pt x="335" y="44"/>
                    <a:pt x="304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1743413" y="3234739"/>
              <a:ext cx="59403" cy="78274"/>
            </a:xfrm>
            <a:custGeom>
              <a:avLst/>
              <a:gdLst/>
              <a:ahLst/>
              <a:cxnLst/>
              <a:rect l="l" t="t" r="r" b="b"/>
              <a:pathLst>
                <a:path w="447" h="589" extrusionOk="0">
                  <a:moveTo>
                    <a:pt x="383" y="1"/>
                  </a:moveTo>
                  <a:cubicBezTo>
                    <a:pt x="374" y="1"/>
                    <a:pt x="365" y="4"/>
                    <a:pt x="357" y="12"/>
                  </a:cubicBezTo>
                  <a:cubicBezTo>
                    <a:pt x="211" y="158"/>
                    <a:pt x="89" y="340"/>
                    <a:pt x="16" y="534"/>
                  </a:cubicBezTo>
                  <a:cubicBezTo>
                    <a:pt x="0" y="567"/>
                    <a:pt x="33" y="589"/>
                    <a:pt x="60" y="589"/>
                  </a:cubicBezTo>
                  <a:cubicBezTo>
                    <a:pt x="73" y="589"/>
                    <a:pt x="85" y="583"/>
                    <a:pt x="89" y="571"/>
                  </a:cubicBezTo>
                  <a:cubicBezTo>
                    <a:pt x="174" y="377"/>
                    <a:pt x="271" y="218"/>
                    <a:pt x="417" y="72"/>
                  </a:cubicBezTo>
                  <a:cubicBezTo>
                    <a:pt x="446" y="44"/>
                    <a:pt x="415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1608129" y="3185436"/>
              <a:ext cx="333029" cy="228841"/>
            </a:xfrm>
            <a:custGeom>
              <a:avLst/>
              <a:gdLst/>
              <a:ahLst/>
              <a:cxnLst/>
              <a:rect l="l" t="t" r="r" b="b"/>
              <a:pathLst>
                <a:path w="2506" h="1722" extrusionOk="0">
                  <a:moveTo>
                    <a:pt x="2311" y="735"/>
                  </a:moveTo>
                  <a:lnTo>
                    <a:pt x="2311" y="735"/>
                  </a:lnTo>
                  <a:cubicBezTo>
                    <a:pt x="2043" y="942"/>
                    <a:pt x="1764" y="1161"/>
                    <a:pt x="1496" y="1380"/>
                  </a:cubicBezTo>
                  <a:cubicBezTo>
                    <a:pt x="1504" y="1350"/>
                    <a:pt x="1479" y="1329"/>
                    <a:pt x="1456" y="1329"/>
                  </a:cubicBezTo>
                  <a:cubicBezTo>
                    <a:pt x="1441" y="1329"/>
                    <a:pt x="1428" y="1337"/>
                    <a:pt x="1423" y="1356"/>
                  </a:cubicBezTo>
                  <a:cubicBezTo>
                    <a:pt x="1386" y="1441"/>
                    <a:pt x="1338" y="1514"/>
                    <a:pt x="1289" y="1587"/>
                  </a:cubicBezTo>
                  <a:cubicBezTo>
                    <a:pt x="1265" y="1562"/>
                    <a:pt x="1241" y="1551"/>
                    <a:pt x="1216" y="1538"/>
                  </a:cubicBezTo>
                  <a:lnTo>
                    <a:pt x="1229" y="1526"/>
                  </a:lnTo>
                  <a:lnTo>
                    <a:pt x="1411" y="1234"/>
                  </a:lnTo>
                  <a:cubicBezTo>
                    <a:pt x="1411" y="1251"/>
                    <a:pt x="1429" y="1274"/>
                    <a:pt x="1452" y="1274"/>
                  </a:cubicBezTo>
                  <a:cubicBezTo>
                    <a:pt x="1462" y="1274"/>
                    <a:pt x="1473" y="1270"/>
                    <a:pt x="1484" y="1259"/>
                  </a:cubicBezTo>
                  <a:cubicBezTo>
                    <a:pt x="1751" y="1051"/>
                    <a:pt x="2019" y="869"/>
                    <a:pt x="2311" y="735"/>
                  </a:cubicBezTo>
                  <a:close/>
                  <a:moveTo>
                    <a:pt x="1939" y="1"/>
                  </a:moveTo>
                  <a:cubicBezTo>
                    <a:pt x="1901" y="1"/>
                    <a:pt x="1880" y="59"/>
                    <a:pt x="1922" y="91"/>
                  </a:cubicBezTo>
                  <a:cubicBezTo>
                    <a:pt x="2129" y="200"/>
                    <a:pt x="2299" y="383"/>
                    <a:pt x="2408" y="602"/>
                  </a:cubicBezTo>
                  <a:cubicBezTo>
                    <a:pt x="2043" y="735"/>
                    <a:pt x="1715" y="930"/>
                    <a:pt x="1435" y="1197"/>
                  </a:cubicBezTo>
                  <a:cubicBezTo>
                    <a:pt x="1448" y="1149"/>
                    <a:pt x="1472" y="1113"/>
                    <a:pt x="1496" y="1076"/>
                  </a:cubicBezTo>
                  <a:cubicBezTo>
                    <a:pt x="1513" y="1043"/>
                    <a:pt x="1486" y="1017"/>
                    <a:pt x="1459" y="1017"/>
                  </a:cubicBezTo>
                  <a:cubicBezTo>
                    <a:pt x="1445" y="1017"/>
                    <a:pt x="1432" y="1023"/>
                    <a:pt x="1423" y="1040"/>
                  </a:cubicBezTo>
                  <a:cubicBezTo>
                    <a:pt x="1338" y="1186"/>
                    <a:pt x="1241" y="1332"/>
                    <a:pt x="1156" y="1478"/>
                  </a:cubicBezTo>
                  <a:lnTo>
                    <a:pt x="1156" y="1489"/>
                  </a:lnTo>
                  <a:cubicBezTo>
                    <a:pt x="876" y="1295"/>
                    <a:pt x="596" y="1100"/>
                    <a:pt x="305" y="930"/>
                  </a:cubicBezTo>
                  <a:cubicBezTo>
                    <a:pt x="341" y="905"/>
                    <a:pt x="365" y="869"/>
                    <a:pt x="378" y="821"/>
                  </a:cubicBezTo>
                  <a:cubicBezTo>
                    <a:pt x="414" y="662"/>
                    <a:pt x="426" y="492"/>
                    <a:pt x="451" y="334"/>
                  </a:cubicBezTo>
                  <a:cubicBezTo>
                    <a:pt x="458" y="298"/>
                    <a:pt x="434" y="274"/>
                    <a:pt x="412" y="274"/>
                  </a:cubicBezTo>
                  <a:cubicBezTo>
                    <a:pt x="397" y="274"/>
                    <a:pt x="382" y="285"/>
                    <a:pt x="378" y="310"/>
                  </a:cubicBezTo>
                  <a:cubicBezTo>
                    <a:pt x="341" y="443"/>
                    <a:pt x="316" y="589"/>
                    <a:pt x="292" y="724"/>
                  </a:cubicBezTo>
                  <a:cubicBezTo>
                    <a:pt x="280" y="748"/>
                    <a:pt x="280" y="784"/>
                    <a:pt x="280" y="796"/>
                  </a:cubicBezTo>
                  <a:cubicBezTo>
                    <a:pt x="257" y="828"/>
                    <a:pt x="236" y="839"/>
                    <a:pt x="218" y="839"/>
                  </a:cubicBezTo>
                  <a:cubicBezTo>
                    <a:pt x="188" y="839"/>
                    <a:pt x="166" y="807"/>
                    <a:pt x="159" y="784"/>
                  </a:cubicBezTo>
                  <a:cubicBezTo>
                    <a:pt x="122" y="699"/>
                    <a:pt x="195" y="626"/>
                    <a:pt x="232" y="553"/>
                  </a:cubicBezTo>
                  <a:cubicBezTo>
                    <a:pt x="250" y="516"/>
                    <a:pt x="219" y="480"/>
                    <a:pt x="188" y="480"/>
                  </a:cubicBezTo>
                  <a:cubicBezTo>
                    <a:pt x="178" y="480"/>
                    <a:pt x="167" y="483"/>
                    <a:pt x="159" y="492"/>
                  </a:cubicBezTo>
                  <a:cubicBezTo>
                    <a:pt x="73" y="589"/>
                    <a:pt x="0" y="784"/>
                    <a:pt x="97" y="894"/>
                  </a:cubicBezTo>
                  <a:cubicBezTo>
                    <a:pt x="97" y="894"/>
                    <a:pt x="97" y="905"/>
                    <a:pt x="110" y="905"/>
                  </a:cubicBezTo>
                  <a:cubicBezTo>
                    <a:pt x="499" y="1137"/>
                    <a:pt x="864" y="1392"/>
                    <a:pt x="1241" y="1648"/>
                  </a:cubicBezTo>
                  <a:cubicBezTo>
                    <a:pt x="1222" y="1684"/>
                    <a:pt x="1245" y="1721"/>
                    <a:pt x="1274" y="1721"/>
                  </a:cubicBezTo>
                  <a:cubicBezTo>
                    <a:pt x="1283" y="1721"/>
                    <a:pt x="1293" y="1717"/>
                    <a:pt x="1302" y="1708"/>
                  </a:cubicBezTo>
                  <a:lnTo>
                    <a:pt x="1314" y="1696"/>
                  </a:lnTo>
                  <a:cubicBezTo>
                    <a:pt x="1338" y="1696"/>
                    <a:pt x="1350" y="1672"/>
                    <a:pt x="1350" y="1659"/>
                  </a:cubicBezTo>
                  <a:cubicBezTo>
                    <a:pt x="1386" y="1611"/>
                    <a:pt x="1411" y="1562"/>
                    <a:pt x="1435" y="1514"/>
                  </a:cubicBezTo>
                  <a:cubicBezTo>
                    <a:pt x="1459" y="1514"/>
                    <a:pt x="1472" y="1514"/>
                    <a:pt x="1484" y="1502"/>
                  </a:cubicBezTo>
                  <a:cubicBezTo>
                    <a:pt x="1800" y="1259"/>
                    <a:pt x="2116" y="1003"/>
                    <a:pt x="2432" y="748"/>
                  </a:cubicBezTo>
                  <a:cubicBezTo>
                    <a:pt x="2457" y="724"/>
                    <a:pt x="2445" y="699"/>
                    <a:pt x="2421" y="687"/>
                  </a:cubicBezTo>
                  <a:cubicBezTo>
                    <a:pt x="2445" y="675"/>
                    <a:pt x="2457" y="675"/>
                    <a:pt x="2469" y="662"/>
                  </a:cubicBezTo>
                  <a:cubicBezTo>
                    <a:pt x="2505" y="651"/>
                    <a:pt x="2505" y="614"/>
                    <a:pt x="2494" y="602"/>
                  </a:cubicBezTo>
                  <a:lnTo>
                    <a:pt x="2494" y="565"/>
                  </a:lnTo>
                  <a:cubicBezTo>
                    <a:pt x="2384" y="322"/>
                    <a:pt x="2189" y="127"/>
                    <a:pt x="1959" y="6"/>
                  </a:cubicBezTo>
                  <a:cubicBezTo>
                    <a:pt x="1952" y="2"/>
                    <a:pt x="1945" y="1"/>
                    <a:pt x="1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1772383" y="3454543"/>
              <a:ext cx="36811" cy="66048"/>
            </a:xfrm>
            <a:custGeom>
              <a:avLst/>
              <a:gdLst/>
              <a:ahLst/>
              <a:cxnLst/>
              <a:rect l="l" t="t" r="r" b="b"/>
              <a:pathLst>
                <a:path w="277" h="497" extrusionOk="0">
                  <a:moveTo>
                    <a:pt x="222" y="1"/>
                  </a:moveTo>
                  <a:cubicBezTo>
                    <a:pt x="209" y="1"/>
                    <a:pt x="196" y="8"/>
                    <a:pt x="187" y="24"/>
                  </a:cubicBezTo>
                  <a:cubicBezTo>
                    <a:pt x="126" y="158"/>
                    <a:pt x="66" y="304"/>
                    <a:pt x="17" y="437"/>
                  </a:cubicBezTo>
                  <a:cubicBezTo>
                    <a:pt x="1" y="470"/>
                    <a:pt x="33" y="497"/>
                    <a:pt x="60" y="497"/>
                  </a:cubicBezTo>
                  <a:cubicBezTo>
                    <a:pt x="74" y="497"/>
                    <a:pt x="86" y="490"/>
                    <a:pt x="90" y="474"/>
                  </a:cubicBezTo>
                  <a:cubicBezTo>
                    <a:pt x="150" y="340"/>
                    <a:pt x="212" y="194"/>
                    <a:pt x="260" y="61"/>
                  </a:cubicBezTo>
                  <a:cubicBezTo>
                    <a:pt x="277" y="28"/>
                    <a:pt x="249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1785274" y="3486836"/>
              <a:ext cx="56214" cy="72294"/>
            </a:xfrm>
            <a:custGeom>
              <a:avLst/>
              <a:gdLst/>
              <a:ahLst/>
              <a:cxnLst/>
              <a:rect l="l" t="t" r="r" b="b"/>
              <a:pathLst>
                <a:path w="423" h="544" extrusionOk="0">
                  <a:moveTo>
                    <a:pt x="360" y="1"/>
                  </a:moveTo>
                  <a:cubicBezTo>
                    <a:pt x="351" y="1"/>
                    <a:pt x="342" y="4"/>
                    <a:pt x="334" y="12"/>
                  </a:cubicBezTo>
                  <a:cubicBezTo>
                    <a:pt x="199" y="145"/>
                    <a:pt x="102" y="304"/>
                    <a:pt x="17" y="474"/>
                  </a:cubicBezTo>
                  <a:cubicBezTo>
                    <a:pt x="0" y="509"/>
                    <a:pt x="32" y="543"/>
                    <a:pt x="60" y="543"/>
                  </a:cubicBezTo>
                  <a:cubicBezTo>
                    <a:pt x="72" y="543"/>
                    <a:pt x="83" y="537"/>
                    <a:pt x="90" y="523"/>
                  </a:cubicBezTo>
                  <a:cubicBezTo>
                    <a:pt x="175" y="353"/>
                    <a:pt x="272" y="207"/>
                    <a:pt x="394" y="73"/>
                  </a:cubicBezTo>
                  <a:cubicBezTo>
                    <a:pt x="423" y="44"/>
                    <a:pt x="392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1803746" y="3671157"/>
              <a:ext cx="45848" cy="72958"/>
            </a:xfrm>
            <a:custGeom>
              <a:avLst/>
              <a:gdLst/>
              <a:ahLst/>
              <a:cxnLst/>
              <a:rect l="l" t="t" r="r" b="b"/>
              <a:pathLst>
                <a:path w="345" h="549" extrusionOk="0">
                  <a:moveTo>
                    <a:pt x="281" y="0"/>
                  </a:moveTo>
                  <a:cubicBezTo>
                    <a:pt x="272" y="0"/>
                    <a:pt x="263" y="4"/>
                    <a:pt x="255" y="12"/>
                  </a:cubicBezTo>
                  <a:cubicBezTo>
                    <a:pt x="122" y="145"/>
                    <a:pt x="36" y="315"/>
                    <a:pt x="0" y="498"/>
                  </a:cubicBezTo>
                  <a:cubicBezTo>
                    <a:pt x="0" y="528"/>
                    <a:pt x="28" y="549"/>
                    <a:pt x="52" y="549"/>
                  </a:cubicBezTo>
                  <a:cubicBezTo>
                    <a:pt x="67" y="549"/>
                    <a:pt x="80" y="541"/>
                    <a:pt x="85" y="522"/>
                  </a:cubicBezTo>
                  <a:cubicBezTo>
                    <a:pt x="122" y="352"/>
                    <a:pt x="195" y="206"/>
                    <a:pt x="316" y="72"/>
                  </a:cubicBezTo>
                  <a:cubicBezTo>
                    <a:pt x="344" y="44"/>
                    <a:pt x="314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1817567" y="3700261"/>
              <a:ext cx="56346" cy="76945"/>
            </a:xfrm>
            <a:custGeom>
              <a:avLst/>
              <a:gdLst/>
              <a:ahLst/>
              <a:cxnLst/>
              <a:rect l="l" t="t" r="r" b="b"/>
              <a:pathLst>
                <a:path w="424" h="579" extrusionOk="0">
                  <a:moveTo>
                    <a:pt x="360" y="0"/>
                  </a:moveTo>
                  <a:cubicBezTo>
                    <a:pt x="351" y="0"/>
                    <a:pt x="342" y="3"/>
                    <a:pt x="334" y="12"/>
                  </a:cubicBezTo>
                  <a:cubicBezTo>
                    <a:pt x="212" y="157"/>
                    <a:pt x="91" y="328"/>
                    <a:pt x="18" y="510"/>
                  </a:cubicBezTo>
                  <a:cubicBezTo>
                    <a:pt x="1" y="544"/>
                    <a:pt x="32" y="578"/>
                    <a:pt x="60" y="578"/>
                  </a:cubicBezTo>
                  <a:cubicBezTo>
                    <a:pt x="72" y="578"/>
                    <a:pt x="84" y="573"/>
                    <a:pt x="91" y="558"/>
                  </a:cubicBezTo>
                  <a:cubicBezTo>
                    <a:pt x="175" y="376"/>
                    <a:pt x="273" y="218"/>
                    <a:pt x="394" y="72"/>
                  </a:cubicBezTo>
                  <a:cubicBezTo>
                    <a:pt x="423" y="44"/>
                    <a:pt x="392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1825540" y="3751956"/>
              <a:ext cx="62858" cy="70433"/>
            </a:xfrm>
            <a:custGeom>
              <a:avLst/>
              <a:gdLst/>
              <a:ahLst/>
              <a:cxnLst/>
              <a:rect l="l" t="t" r="r" b="b"/>
              <a:pathLst>
                <a:path w="473" h="530" extrusionOk="0">
                  <a:moveTo>
                    <a:pt x="409" y="0"/>
                  </a:moveTo>
                  <a:cubicBezTo>
                    <a:pt x="400" y="0"/>
                    <a:pt x="391" y="4"/>
                    <a:pt x="383" y="12"/>
                  </a:cubicBezTo>
                  <a:cubicBezTo>
                    <a:pt x="250" y="145"/>
                    <a:pt x="115" y="291"/>
                    <a:pt x="18" y="461"/>
                  </a:cubicBezTo>
                  <a:cubicBezTo>
                    <a:pt x="1" y="496"/>
                    <a:pt x="26" y="530"/>
                    <a:pt x="56" y="530"/>
                  </a:cubicBezTo>
                  <a:cubicBezTo>
                    <a:pt x="68" y="530"/>
                    <a:pt x="80" y="524"/>
                    <a:pt x="91" y="510"/>
                  </a:cubicBezTo>
                  <a:cubicBezTo>
                    <a:pt x="201" y="352"/>
                    <a:pt x="310" y="206"/>
                    <a:pt x="444" y="72"/>
                  </a:cubicBezTo>
                  <a:cubicBezTo>
                    <a:pt x="472" y="44"/>
                    <a:pt x="442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1824477" y="3899466"/>
              <a:ext cx="52758" cy="66180"/>
            </a:xfrm>
            <a:custGeom>
              <a:avLst/>
              <a:gdLst/>
              <a:ahLst/>
              <a:cxnLst/>
              <a:rect l="l" t="t" r="r" b="b"/>
              <a:pathLst>
                <a:path w="397" h="498" extrusionOk="0">
                  <a:moveTo>
                    <a:pt x="337" y="0"/>
                  </a:moveTo>
                  <a:cubicBezTo>
                    <a:pt x="325" y="0"/>
                    <a:pt x="314" y="6"/>
                    <a:pt x="306" y="21"/>
                  </a:cubicBezTo>
                  <a:cubicBezTo>
                    <a:pt x="209" y="154"/>
                    <a:pt x="112" y="288"/>
                    <a:pt x="26" y="434"/>
                  </a:cubicBezTo>
                  <a:cubicBezTo>
                    <a:pt x="0" y="469"/>
                    <a:pt x="30" y="497"/>
                    <a:pt x="63" y="497"/>
                  </a:cubicBezTo>
                  <a:cubicBezTo>
                    <a:pt x="76" y="497"/>
                    <a:pt x="89" y="493"/>
                    <a:pt x="99" y="483"/>
                  </a:cubicBezTo>
                  <a:cubicBezTo>
                    <a:pt x="196" y="348"/>
                    <a:pt x="282" y="202"/>
                    <a:pt x="379" y="57"/>
                  </a:cubicBezTo>
                  <a:cubicBezTo>
                    <a:pt x="396" y="31"/>
                    <a:pt x="36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1846272" y="3918337"/>
              <a:ext cx="51429" cy="71496"/>
            </a:xfrm>
            <a:custGeom>
              <a:avLst/>
              <a:gdLst/>
              <a:ahLst/>
              <a:cxnLst/>
              <a:rect l="l" t="t" r="r" b="b"/>
              <a:pathLst>
                <a:path w="387" h="538" extrusionOk="0">
                  <a:moveTo>
                    <a:pt x="320" y="1"/>
                  </a:moveTo>
                  <a:cubicBezTo>
                    <a:pt x="310" y="1"/>
                    <a:pt x="299" y="4"/>
                    <a:pt x="288" y="12"/>
                  </a:cubicBezTo>
                  <a:cubicBezTo>
                    <a:pt x="154" y="133"/>
                    <a:pt x="45" y="304"/>
                    <a:pt x="8" y="487"/>
                  </a:cubicBezTo>
                  <a:cubicBezTo>
                    <a:pt x="1" y="517"/>
                    <a:pt x="26" y="537"/>
                    <a:pt x="49" y="537"/>
                  </a:cubicBezTo>
                  <a:cubicBezTo>
                    <a:pt x="63" y="537"/>
                    <a:pt x="76" y="530"/>
                    <a:pt x="81" y="511"/>
                  </a:cubicBezTo>
                  <a:cubicBezTo>
                    <a:pt x="130" y="328"/>
                    <a:pt x="215" y="195"/>
                    <a:pt x="349" y="73"/>
                  </a:cubicBezTo>
                  <a:cubicBezTo>
                    <a:pt x="387" y="44"/>
                    <a:pt x="358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1862617" y="4110233"/>
              <a:ext cx="46512" cy="55549"/>
            </a:xfrm>
            <a:custGeom>
              <a:avLst/>
              <a:gdLst/>
              <a:ahLst/>
              <a:cxnLst/>
              <a:rect l="l" t="t" r="r" b="b"/>
              <a:pathLst>
                <a:path w="350" h="418" extrusionOk="0">
                  <a:moveTo>
                    <a:pt x="287" y="0"/>
                  </a:moveTo>
                  <a:cubicBezTo>
                    <a:pt x="274" y="0"/>
                    <a:pt x="260" y="5"/>
                    <a:pt x="250" y="16"/>
                  </a:cubicBezTo>
                  <a:cubicBezTo>
                    <a:pt x="177" y="124"/>
                    <a:pt x="92" y="234"/>
                    <a:pt x="19" y="356"/>
                  </a:cubicBezTo>
                  <a:cubicBezTo>
                    <a:pt x="1" y="383"/>
                    <a:pt x="31" y="417"/>
                    <a:pt x="62" y="417"/>
                  </a:cubicBezTo>
                  <a:cubicBezTo>
                    <a:pt x="72" y="417"/>
                    <a:pt x="83" y="414"/>
                    <a:pt x="92" y="405"/>
                  </a:cubicBezTo>
                  <a:cubicBezTo>
                    <a:pt x="177" y="295"/>
                    <a:pt x="250" y="173"/>
                    <a:pt x="323" y="64"/>
                  </a:cubicBezTo>
                  <a:cubicBezTo>
                    <a:pt x="349" y="29"/>
                    <a:pt x="31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1859561" y="4126712"/>
              <a:ext cx="61396" cy="81330"/>
            </a:xfrm>
            <a:custGeom>
              <a:avLst/>
              <a:gdLst/>
              <a:ahLst/>
              <a:cxnLst/>
              <a:rect l="l" t="t" r="r" b="b"/>
              <a:pathLst>
                <a:path w="462" h="612" extrusionOk="0">
                  <a:moveTo>
                    <a:pt x="400" y="0"/>
                  </a:moveTo>
                  <a:cubicBezTo>
                    <a:pt x="390" y="0"/>
                    <a:pt x="379" y="4"/>
                    <a:pt x="370" y="13"/>
                  </a:cubicBezTo>
                  <a:cubicBezTo>
                    <a:pt x="237" y="183"/>
                    <a:pt x="103" y="354"/>
                    <a:pt x="18" y="548"/>
                  </a:cubicBezTo>
                  <a:cubicBezTo>
                    <a:pt x="0" y="583"/>
                    <a:pt x="27" y="612"/>
                    <a:pt x="56" y="612"/>
                  </a:cubicBezTo>
                  <a:cubicBezTo>
                    <a:pt x="68" y="612"/>
                    <a:pt x="80" y="607"/>
                    <a:pt x="91" y="597"/>
                  </a:cubicBezTo>
                  <a:cubicBezTo>
                    <a:pt x="200" y="414"/>
                    <a:pt x="310" y="232"/>
                    <a:pt x="443" y="73"/>
                  </a:cubicBezTo>
                  <a:cubicBezTo>
                    <a:pt x="461" y="37"/>
                    <a:pt x="432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1888797" y="4348642"/>
              <a:ext cx="48107" cy="64187"/>
            </a:xfrm>
            <a:custGeom>
              <a:avLst/>
              <a:gdLst/>
              <a:ahLst/>
              <a:cxnLst/>
              <a:rect l="l" t="t" r="r" b="b"/>
              <a:pathLst>
                <a:path w="362" h="483" extrusionOk="0">
                  <a:moveTo>
                    <a:pt x="303" y="1"/>
                  </a:moveTo>
                  <a:cubicBezTo>
                    <a:pt x="291" y="1"/>
                    <a:pt x="279" y="7"/>
                    <a:pt x="272" y="21"/>
                  </a:cubicBezTo>
                  <a:cubicBezTo>
                    <a:pt x="187" y="155"/>
                    <a:pt x="90" y="289"/>
                    <a:pt x="17" y="422"/>
                  </a:cubicBezTo>
                  <a:cubicBezTo>
                    <a:pt x="1" y="455"/>
                    <a:pt x="28" y="482"/>
                    <a:pt x="55" y="482"/>
                  </a:cubicBezTo>
                  <a:cubicBezTo>
                    <a:pt x="68" y="482"/>
                    <a:pt x="82" y="475"/>
                    <a:pt x="90" y="459"/>
                  </a:cubicBezTo>
                  <a:cubicBezTo>
                    <a:pt x="187" y="338"/>
                    <a:pt x="260" y="203"/>
                    <a:pt x="345" y="57"/>
                  </a:cubicBezTo>
                  <a:cubicBezTo>
                    <a:pt x="362" y="32"/>
                    <a:pt x="331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1898631" y="4357944"/>
              <a:ext cx="62858" cy="71230"/>
            </a:xfrm>
            <a:custGeom>
              <a:avLst/>
              <a:gdLst/>
              <a:ahLst/>
              <a:cxnLst/>
              <a:rect l="l" t="t" r="r" b="b"/>
              <a:pathLst>
                <a:path w="473" h="536" extrusionOk="0">
                  <a:moveTo>
                    <a:pt x="412" y="1"/>
                  </a:moveTo>
                  <a:cubicBezTo>
                    <a:pt x="404" y="1"/>
                    <a:pt x="397" y="4"/>
                    <a:pt x="392" y="12"/>
                  </a:cubicBezTo>
                  <a:cubicBezTo>
                    <a:pt x="271" y="170"/>
                    <a:pt x="137" y="316"/>
                    <a:pt x="27" y="474"/>
                  </a:cubicBezTo>
                  <a:cubicBezTo>
                    <a:pt x="1" y="502"/>
                    <a:pt x="35" y="536"/>
                    <a:pt x="64" y="536"/>
                  </a:cubicBezTo>
                  <a:cubicBezTo>
                    <a:pt x="73" y="536"/>
                    <a:pt x="83" y="532"/>
                    <a:pt x="89" y="523"/>
                  </a:cubicBezTo>
                  <a:lnTo>
                    <a:pt x="454" y="85"/>
                  </a:lnTo>
                  <a:cubicBezTo>
                    <a:pt x="473" y="46"/>
                    <a:pt x="439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1932651" y="4479541"/>
              <a:ext cx="34552" cy="43589"/>
            </a:xfrm>
            <a:custGeom>
              <a:avLst/>
              <a:gdLst/>
              <a:ahLst/>
              <a:cxnLst/>
              <a:rect l="l" t="t" r="r" b="b"/>
              <a:pathLst>
                <a:path w="260" h="328" extrusionOk="0">
                  <a:moveTo>
                    <a:pt x="199" y="1"/>
                  </a:moveTo>
                  <a:cubicBezTo>
                    <a:pt x="185" y="1"/>
                    <a:pt x="171" y="7"/>
                    <a:pt x="161" y="21"/>
                  </a:cubicBezTo>
                  <a:cubicBezTo>
                    <a:pt x="112" y="107"/>
                    <a:pt x="63" y="180"/>
                    <a:pt x="27" y="264"/>
                  </a:cubicBezTo>
                  <a:cubicBezTo>
                    <a:pt x="1" y="299"/>
                    <a:pt x="31" y="328"/>
                    <a:pt x="63" y="328"/>
                  </a:cubicBezTo>
                  <a:cubicBezTo>
                    <a:pt x="76" y="328"/>
                    <a:pt x="90" y="323"/>
                    <a:pt x="100" y="313"/>
                  </a:cubicBezTo>
                  <a:cubicBezTo>
                    <a:pt x="149" y="228"/>
                    <a:pt x="198" y="143"/>
                    <a:pt x="234" y="70"/>
                  </a:cubicBezTo>
                  <a:cubicBezTo>
                    <a:pt x="260" y="35"/>
                    <a:pt x="231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917768" y="4581469"/>
              <a:ext cx="45051" cy="71629"/>
            </a:xfrm>
            <a:custGeom>
              <a:avLst/>
              <a:gdLst/>
              <a:ahLst/>
              <a:cxnLst/>
              <a:rect l="l" t="t" r="r" b="b"/>
              <a:pathLst>
                <a:path w="339" h="539" extrusionOk="0">
                  <a:moveTo>
                    <a:pt x="279" y="1"/>
                  </a:moveTo>
                  <a:cubicBezTo>
                    <a:pt x="267" y="1"/>
                    <a:pt x="255" y="6"/>
                    <a:pt x="248" y="21"/>
                  </a:cubicBezTo>
                  <a:cubicBezTo>
                    <a:pt x="175" y="178"/>
                    <a:pt x="91" y="324"/>
                    <a:pt x="18" y="470"/>
                  </a:cubicBezTo>
                  <a:cubicBezTo>
                    <a:pt x="1" y="505"/>
                    <a:pt x="32" y="539"/>
                    <a:pt x="60" y="539"/>
                  </a:cubicBezTo>
                  <a:cubicBezTo>
                    <a:pt x="72" y="539"/>
                    <a:pt x="84" y="533"/>
                    <a:pt x="91" y="519"/>
                  </a:cubicBezTo>
                  <a:cubicBezTo>
                    <a:pt x="175" y="373"/>
                    <a:pt x="248" y="215"/>
                    <a:pt x="321" y="69"/>
                  </a:cubicBezTo>
                  <a:cubicBezTo>
                    <a:pt x="338" y="35"/>
                    <a:pt x="307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1921090" y="4590506"/>
              <a:ext cx="64453" cy="88905"/>
            </a:xfrm>
            <a:custGeom>
              <a:avLst/>
              <a:gdLst/>
              <a:ahLst/>
              <a:cxnLst/>
              <a:rect l="l" t="t" r="r" b="b"/>
              <a:pathLst>
                <a:path w="485" h="669" extrusionOk="0">
                  <a:moveTo>
                    <a:pt x="423" y="1"/>
                  </a:moveTo>
                  <a:cubicBezTo>
                    <a:pt x="413" y="1"/>
                    <a:pt x="403" y="4"/>
                    <a:pt x="394" y="13"/>
                  </a:cubicBezTo>
                  <a:cubicBezTo>
                    <a:pt x="260" y="196"/>
                    <a:pt x="126" y="390"/>
                    <a:pt x="17" y="609"/>
                  </a:cubicBezTo>
                  <a:cubicBezTo>
                    <a:pt x="1" y="642"/>
                    <a:pt x="28" y="668"/>
                    <a:pt x="58" y="668"/>
                  </a:cubicBezTo>
                  <a:cubicBezTo>
                    <a:pt x="73" y="668"/>
                    <a:pt x="90" y="662"/>
                    <a:pt x="102" y="645"/>
                  </a:cubicBezTo>
                  <a:cubicBezTo>
                    <a:pt x="212" y="451"/>
                    <a:pt x="321" y="256"/>
                    <a:pt x="467" y="74"/>
                  </a:cubicBezTo>
                  <a:cubicBezTo>
                    <a:pt x="485" y="37"/>
                    <a:pt x="455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1960426" y="4711437"/>
              <a:ext cx="29236" cy="29502"/>
            </a:xfrm>
            <a:custGeom>
              <a:avLst/>
              <a:gdLst/>
              <a:ahLst/>
              <a:cxnLst/>
              <a:rect l="l" t="t" r="r" b="b"/>
              <a:pathLst>
                <a:path w="220" h="222" extrusionOk="0">
                  <a:moveTo>
                    <a:pt x="171" y="1"/>
                  </a:moveTo>
                  <a:cubicBezTo>
                    <a:pt x="144" y="1"/>
                    <a:pt x="115" y="22"/>
                    <a:pt x="122" y="52"/>
                  </a:cubicBezTo>
                  <a:cubicBezTo>
                    <a:pt x="135" y="100"/>
                    <a:pt x="86" y="137"/>
                    <a:pt x="49" y="137"/>
                  </a:cubicBezTo>
                  <a:cubicBezTo>
                    <a:pt x="0" y="149"/>
                    <a:pt x="13" y="222"/>
                    <a:pt x="62" y="222"/>
                  </a:cubicBezTo>
                  <a:cubicBezTo>
                    <a:pt x="159" y="210"/>
                    <a:pt x="219" y="125"/>
                    <a:pt x="208" y="27"/>
                  </a:cubicBezTo>
                  <a:cubicBezTo>
                    <a:pt x="203" y="9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959761" y="4813764"/>
              <a:ext cx="49303" cy="65649"/>
            </a:xfrm>
            <a:custGeom>
              <a:avLst/>
              <a:gdLst/>
              <a:ahLst/>
              <a:cxnLst/>
              <a:rect l="l" t="t" r="r" b="b"/>
              <a:pathLst>
                <a:path w="371" h="494" extrusionOk="0">
                  <a:moveTo>
                    <a:pt x="317" y="1"/>
                  </a:moveTo>
                  <a:cubicBezTo>
                    <a:pt x="302" y="1"/>
                    <a:pt x="285" y="8"/>
                    <a:pt x="273" y="24"/>
                  </a:cubicBezTo>
                  <a:lnTo>
                    <a:pt x="18" y="425"/>
                  </a:lnTo>
                  <a:cubicBezTo>
                    <a:pt x="1" y="459"/>
                    <a:pt x="32" y="494"/>
                    <a:pt x="61" y="494"/>
                  </a:cubicBezTo>
                  <a:cubicBezTo>
                    <a:pt x="72" y="494"/>
                    <a:pt x="84" y="488"/>
                    <a:pt x="91" y="473"/>
                  </a:cubicBezTo>
                  <a:cubicBezTo>
                    <a:pt x="176" y="340"/>
                    <a:pt x="261" y="206"/>
                    <a:pt x="346" y="60"/>
                  </a:cubicBezTo>
                  <a:cubicBezTo>
                    <a:pt x="370" y="28"/>
                    <a:pt x="346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1977569" y="4949049"/>
              <a:ext cx="46247" cy="64984"/>
            </a:xfrm>
            <a:custGeom>
              <a:avLst/>
              <a:gdLst/>
              <a:ahLst/>
              <a:cxnLst/>
              <a:rect l="l" t="t" r="r" b="b"/>
              <a:pathLst>
                <a:path w="348" h="489" extrusionOk="0">
                  <a:moveTo>
                    <a:pt x="285" y="0"/>
                  </a:moveTo>
                  <a:cubicBezTo>
                    <a:pt x="272" y="0"/>
                    <a:pt x="259" y="5"/>
                    <a:pt x="249" y="15"/>
                  </a:cubicBezTo>
                  <a:cubicBezTo>
                    <a:pt x="163" y="149"/>
                    <a:pt x="79" y="282"/>
                    <a:pt x="17" y="428"/>
                  </a:cubicBezTo>
                  <a:cubicBezTo>
                    <a:pt x="1" y="461"/>
                    <a:pt x="28" y="488"/>
                    <a:pt x="55" y="488"/>
                  </a:cubicBezTo>
                  <a:cubicBezTo>
                    <a:pt x="69" y="488"/>
                    <a:pt x="82" y="481"/>
                    <a:pt x="90" y="465"/>
                  </a:cubicBezTo>
                  <a:cubicBezTo>
                    <a:pt x="163" y="331"/>
                    <a:pt x="236" y="185"/>
                    <a:pt x="322" y="63"/>
                  </a:cubicBezTo>
                  <a:cubicBezTo>
                    <a:pt x="348" y="29"/>
                    <a:pt x="317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1983948" y="4989980"/>
              <a:ext cx="38539" cy="62459"/>
            </a:xfrm>
            <a:custGeom>
              <a:avLst/>
              <a:gdLst/>
              <a:ahLst/>
              <a:cxnLst/>
              <a:rect l="l" t="t" r="r" b="b"/>
              <a:pathLst>
                <a:path w="290" h="470" extrusionOk="0">
                  <a:moveTo>
                    <a:pt x="236" y="0"/>
                  </a:moveTo>
                  <a:cubicBezTo>
                    <a:pt x="222" y="0"/>
                    <a:pt x="209" y="7"/>
                    <a:pt x="201" y="23"/>
                  </a:cubicBezTo>
                  <a:cubicBezTo>
                    <a:pt x="139" y="145"/>
                    <a:pt x="67" y="266"/>
                    <a:pt x="18" y="401"/>
                  </a:cubicBezTo>
                  <a:cubicBezTo>
                    <a:pt x="1" y="435"/>
                    <a:pt x="32" y="469"/>
                    <a:pt x="61" y="469"/>
                  </a:cubicBezTo>
                  <a:cubicBezTo>
                    <a:pt x="72" y="469"/>
                    <a:pt x="84" y="463"/>
                    <a:pt x="91" y="449"/>
                  </a:cubicBezTo>
                  <a:cubicBezTo>
                    <a:pt x="152" y="315"/>
                    <a:pt x="212" y="193"/>
                    <a:pt x="274" y="60"/>
                  </a:cubicBezTo>
                  <a:cubicBezTo>
                    <a:pt x="290" y="27"/>
                    <a:pt x="263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988466" y="5012571"/>
              <a:ext cx="37874" cy="71762"/>
            </a:xfrm>
            <a:custGeom>
              <a:avLst/>
              <a:gdLst/>
              <a:ahLst/>
              <a:cxnLst/>
              <a:rect l="l" t="t" r="r" b="b"/>
              <a:pathLst>
                <a:path w="285" h="540" extrusionOk="0">
                  <a:moveTo>
                    <a:pt x="230" y="0"/>
                  </a:moveTo>
                  <a:cubicBezTo>
                    <a:pt x="218" y="0"/>
                    <a:pt x="207" y="7"/>
                    <a:pt x="203" y="23"/>
                  </a:cubicBezTo>
                  <a:cubicBezTo>
                    <a:pt x="130" y="182"/>
                    <a:pt x="69" y="328"/>
                    <a:pt x="8" y="485"/>
                  </a:cubicBezTo>
                  <a:cubicBezTo>
                    <a:pt x="0" y="518"/>
                    <a:pt x="30" y="540"/>
                    <a:pt x="58" y="540"/>
                  </a:cubicBezTo>
                  <a:cubicBezTo>
                    <a:pt x="72" y="540"/>
                    <a:pt x="86" y="534"/>
                    <a:pt x="94" y="522"/>
                  </a:cubicBezTo>
                  <a:cubicBezTo>
                    <a:pt x="154" y="364"/>
                    <a:pt x="215" y="206"/>
                    <a:pt x="276" y="60"/>
                  </a:cubicBezTo>
                  <a:cubicBezTo>
                    <a:pt x="284" y="28"/>
                    <a:pt x="25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983018" y="5031442"/>
              <a:ext cx="62592" cy="98872"/>
            </a:xfrm>
            <a:custGeom>
              <a:avLst/>
              <a:gdLst/>
              <a:ahLst/>
              <a:cxnLst/>
              <a:rect l="l" t="t" r="r" b="b"/>
              <a:pathLst>
                <a:path w="471" h="744" extrusionOk="0">
                  <a:moveTo>
                    <a:pt x="414" y="1"/>
                  </a:moveTo>
                  <a:cubicBezTo>
                    <a:pt x="398" y="1"/>
                    <a:pt x="382" y="9"/>
                    <a:pt x="378" y="27"/>
                  </a:cubicBezTo>
                  <a:cubicBezTo>
                    <a:pt x="281" y="259"/>
                    <a:pt x="159" y="478"/>
                    <a:pt x="25" y="684"/>
                  </a:cubicBezTo>
                  <a:cubicBezTo>
                    <a:pt x="1" y="716"/>
                    <a:pt x="25" y="744"/>
                    <a:pt x="55" y="744"/>
                  </a:cubicBezTo>
                  <a:cubicBezTo>
                    <a:pt x="70" y="744"/>
                    <a:pt x="86" y="737"/>
                    <a:pt x="98" y="721"/>
                  </a:cubicBezTo>
                  <a:cubicBezTo>
                    <a:pt x="244" y="514"/>
                    <a:pt x="365" y="295"/>
                    <a:pt x="463" y="52"/>
                  </a:cubicBezTo>
                  <a:cubicBezTo>
                    <a:pt x="470" y="22"/>
                    <a:pt x="4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2010526" y="5077290"/>
              <a:ext cx="39469" cy="62991"/>
            </a:xfrm>
            <a:custGeom>
              <a:avLst/>
              <a:gdLst/>
              <a:ahLst/>
              <a:cxnLst/>
              <a:rect l="l" t="t" r="r" b="b"/>
              <a:pathLst>
                <a:path w="297" h="474" extrusionOk="0">
                  <a:moveTo>
                    <a:pt x="236" y="0"/>
                  </a:moveTo>
                  <a:cubicBezTo>
                    <a:pt x="223" y="0"/>
                    <a:pt x="211" y="7"/>
                    <a:pt x="207" y="23"/>
                  </a:cubicBezTo>
                  <a:cubicBezTo>
                    <a:pt x="134" y="169"/>
                    <a:pt x="61" y="327"/>
                    <a:pt x="1" y="473"/>
                  </a:cubicBezTo>
                  <a:lnTo>
                    <a:pt x="85" y="473"/>
                  </a:lnTo>
                  <a:cubicBezTo>
                    <a:pt x="158" y="339"/>
                    <a:pt x="220" y="206"/>
                    <a:pt x="280" y="71"/>
                  </a:cubicBezTo>
                  <a:cubicBezTo>
                    <a:pt x="296" y="30"/>
                    <a:pt x="263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2041224" y="5105064"/>
              <a:ext cx="26711" cy="35217"/>
            </a:xfrm>
            <a:custGeom>
              <a:avLst/>
              <a:gdLst/>
              <a:ahLst/>
              <a:cxnLst/>
              <a:rect l="l" t="t" r="r" b="b"/>
              <a:pathLst>
                <a:path w="201" h="265" extrusionOk="0">
                  <a:moveTo>
                    <a:pt x="141" y="1"/>
                  </a:moveTo>
                  <a:cubicBezTo>
                    <a:pt x="129" y="1"/>
                    <a:pt x="117" y="7"/>
                    <a:pt x="110" y="21"/>
                  </a:cubicBezTo>
                  <a:cubicBezTo>
                    <a:pt x="73" y="106"/>
                    <a:pt x="37" y="191"/>
                    <a:pt x="0" y="264"/>
                  </a:cubicBezTo>
                  <a:lnTo>
                    <a:pt x="98" y="264"/>
                  </a:lnTo>
                  <a:cubicBezTo>
                    <a:pt x="135" y="203"/>
                    <a:pt x="159" y="130"/>
                    <a:pt x="183" y="70"/>
                  </a:cubicBezTo>
                  <a:cubicBezTo>
                    <a:pt x="200" y="35"/>
                    <a:pt x="169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3955271" y="1353384"/>
              <a:ext cx="37609" cy="53423"/>
            </a:xfrm>
            <a:custGeom>
              <a:avLst/>
              <a:gdLst/>
              <a:ahLst/>
              <a:cxnLst/>
              <a:rect l="l" t="t" r="r" b="b"/>
              <a:pathLst>
                <a:path w="283" h="402" extrusionOk="0">
                  <a:moveTo>
                    <a:pt x="226" y="0"/>
                  </a:moveTo>
                  <a:cubicBezTo>
                    <a:pt x="218" y="0"/>
                    <a:pt x="210" y="4"/>
                    <a:pt x="204" y="13"/>
                  </a:cubicBezTo>
                  <a:cubicBezTo>
                    <a:pt x="118" y="122"/>
                    <a:pt x="58" y="232"/>
                    <a:pt x="9" y="354"/>
                  </a:cubicBezTo>
                  <a:cubicBezTo>
                    <a:pt x="1" y="377"/>
                    <a:pt x="29" y="401"/>
                    <a:pt x="57" y="401"/>
                  </a:cubicBezTo>
                  <a:cubicBezTo>
                    <a:pt x="71" y="401"/>
                    <a:pt x="85" y="395"/>
                    <a:pt x="94" y="378"/>
                  </a:cubicBezTo>
                  <a:cubicBezTo>
                    <a:pt x="131" y="268"/>
                    <a:pt x="191" y="159"/>
                    <a:pt x="264" y="73"/>
                  </a:cubicBezTo>
                  <a:cubicBezTo>
                    <a:pt x="282" y="37"/>
                    <a:pt x="253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3948361" y="1367604"/>
              <a:ext cx="90898" cy="111763"/>
            </a:xfrm>
            <a:custGeom>
              <a:avLst/>
              <a:gdLst/>
              <a:ahLst/>
              <a:cxnLst/>
              <a:rect l="l" t="t" r="r" b="b"/>
              <a:pathLst>
                <a:path w="684" h="841" extrusionOk="0">
                  <a:moveTo>
                    <a:pt x="620" y="0"/>
                  </a:moveTo>
                  <a:cubicBezTo>
                    <a:pt x="607" y="0"/>
                    <a:pt x="594" y="5"/>
                    <a:pt x="584" y="15"/>
                  </a:cubicBezTo>
                  <a:cubicBezTo>
                    <a:pt x="402" y="271"/>
                    <a:pt x="207" y="526"/>
                    <a:pt x="24" y="782"/>
                  </a:cubicBezTo>
                  <a:cubicBezTo>
                    <a:pt x="0" y="814"/>
                    <a:pt x="24" y="841"/>
                    <a:pt x="54" y="841"/>
                  </a:cubicBezTo>
                  <a:cubicBezTo>
                    <a:pt x="69" y="841"/>
                    <a:pt x="85" y="834"/>
                    <a:pt x="97" y="818"/>
                  </a:cubicBezTo>
                  <a:cubicBezTo>
                    <a:pt x="292" y="574"/>
                    <a:pt x="475" y="320"/>
                    <a:pt x="657" y="64"/>
                  </a:cubicBezTo>
                  <a:cubicBezTo>
                    <a:pt x="683" y="29"/>
                    <a:pt x="653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962048" y="1395910"/>
              <a:ext cx="114155" cy="140334"/>
            </a:xfrm>
            <a:custGeom>
              <a:avLst/>
              <a:gdLst/>
              <a:ahLst/>
              <a:cxnLst/>
              <a:rect l="l" t="t" r="r" b="b"/>
              <a:pathLst>
                <a:path w="859" h="1056" extrusionOk="0">
                  <a:moveTo>
                    <a:pt x="799" y="0"/>
                  </a:moveTo>
                  <a:cubicBezTo>
                    <a:pt x="786" y="0"/>
                    <a:pt x="772" y="6"/>
                    <a:pt x="761" y="21"/>
                  </a:cubicBezTo>
                  <a:cubicBezTo>
                    <a:pt x="518" y="337"/>
                    <a:pt x="262" y="666"/>
                    <a:pt x="18" y="982"/>
                  </a:cubicBezTo>
                  <a:cubicBezTo>
                    <a:pt x="0" y="1019"/>
                    <a:pt x="37" y="1056"/>
                    <a:pt x="67" y="1056"/>
                  </a:cubicBezTo>
                  <a:cubicBezTo>
                    <a:pt x="76" y="1056"/>
                    <a:pt x="85" y="1052"/>
                    <a:pt x="91" y="1042"/>
                  </a:cubicBezTo>
                  <a:cubicBezTo>
                    <a:pt x="347" y="715"/>
                    <a:pt x="591" y="386"/>
                    <a:pt x="834" y="58"/>
                  </a:cubicBezTo>
                  <a:cubicBezTo>
                    <a:pt x="859" y="32"/>
                    <a:pt x="831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3975736" y="1452123"/>
              <a:ext cx="110567" cy="133956"/>
            </a:xfrm>
            <a:custGeom>
              <a:avLst/>
              <a:gdLst/>
              <a:ahLst/>
              <a:cxnLst/>
              <a:rect l="l" t="t" r="r" b="b"/>
              <a:pathLst>
                <a:path w="832" h="1008" extrusionOk="0">
                  <a:moveTo>
                    <a:pt x="779" y="0"/>
                  </a:moveTo>
                  <a:cubicBezTo>
                    <a:pt x="771" y="0"/>
                    <a:pt x="763" y="4"/>
                    <a:pt x="755" y="11"/>
                  </a:cubicBezTo>
                  <a:cubicBezTo>
                    <a:pt x="488" y="303"/>
                    <a:pt x="244" y="619"/>
                    <a:pt x="25" y="948"/>
                  </a:cubicBezTo>
                  <a:cubicBezTo>
                    <a:pt x="1" y="981"/>
                    <a:pt x="25" y="1007"/>
                    <a:pt x="55" y="1007"/>
                  </a:cubicBezTo>
                  <a:cubicBezTo>
                    <a:pt x="70" y="1007"/>
                    <a:pt x="86" y="1001"/>
                    <a:pt x="98" y="984"/>
                  </a:cubicBezTo>
                  <a:cubicBezTo>
                    <a:pt x="317" y="668"/>
                    <a:pt x="560" y="365"/>
                    <a:pt x="804" y="73"/>
                  </a:cubicBezTo>
                  <a:cubicBezTo>
                    <a:pt x="832" y="44"/>
                    <a:pt x="808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3985305" y="1502224"/>
              <a:ext cx="123723" cy="154554"/>
            </a:xfrm>
            <a:custGeom>
              <a:avLst/>
              <a:gdLst/>
              <a:ahLst/>
              <a:cxnLst/>
              <a:rect l="l" t="t" r="r" b="b"/>
              <a:pathLst>
                <a:path w="931" h="1163" extrusionOk="0">
                  <a:moveTo>
                    <a:pt x="867" y="0"/>
                  </a:moveTo>
                  <a:cubicBezTo>
                    <a:pt x="858" y="0"/>
                    <a:pt x="849" y="4"/>
                    <a:pt x="841" y="12"/>
                  </a:cubicBezTo>
                  <a:cubicBezTo>
                    <a:pt x="537" y="340"/>
                    <a:pt x="257" y="705"/>
                    <a:pt x="26" y="1094"/>
                  </a:cubicBezTo>
                  <a:cubicBezTo>
                    <a:pt x="0" y="1128"/>
                    <a:pt x="35" y="1163"/>
                    <a:pt x="67" y="1163"/>
                  </a:cubicBezTo>
                  <a:cubicBezTo>
                    <a:pt x="80" y="1163"/>
                    <a:pt x="92" y="1157"/>
                    <a:pt x="99" y="1142"/>
                  </a:cubicBezTo>
                  <a:cubicBezTo>
                    <a:pt x="330" y="753"/>
                    <a:pt x="597" y="401"/>
                    <a:pt x="902" y="72"/>
                  </a:cubicBezTo>
                  <a:cubicBezTo>
                    <a:pt x="930" y="44"/>
                    <a:pt x="899" y="0"/>
                    <a:pt x="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4004707" y="1576112"/>
              <a:ext cx="99138" cy="122793"/>
            </a:xfrm>
            <a:custGeom>
              <a:avLst/>
              <a:gdLst/>
              <a:ahLst/>
              <a:cxnLst/>
              <a:rect l="l" t="t" r="r" b="b"/>
              <a:pathLst>
                <a:path w="746" h="924" extrusionOk="0">
                  <a:moveTo>
                    <a:pt x="683" y="0"/>
                  </a:moveTo>
                  <a:cubicBezTo>
                    <a:pt x="670" y="0"/>
                    <a:pt x="657" y="5"/>
                    <a:pt x="646" y="15"/>
                  </a:cubicBezTo>
                  <a:cubicBezTo>
                    <a:pt x="440" y="295"/>
                    <a:pt x="233" y="575"/>
                    <a:pt x="26" y="867"/>
                  </a:cubicBezTo>
                  <a:cubicBezTo>
                    <a:pt x="0" y="892"/>
                    <a:pt x="34" y="923"/>
                    <a:pt x="66" y="923"/>
                  </a:cubicBezTo>
                  <a:cubicBezTo>
                    <a:pt x="79" y="923"/>
                    <a:pt x="92" y="917"/>
                    <a:pt x="99" y="903"/>
                  </a:cubicBezTo>
                  <a:lnTo>
                    <a:pt x="719" y="64"/>
                  </a:lnTo>
                  <a:cubicBezTo>
                    <a:pt x="745" y="29"/>
                    <a:pt x="716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4015604" y="1641628"/>
              <a:ext cx="88639" cy="108839"/>
            </a:xfrm>
            <a:custGeom>
              <a:avLst/>
              <a:gdLst/>
              <a:ahLst/>
              <a:cxnLst/>
              <a:rect l="l" t="t" r="r" b="b"/>
              <a:pathLst>
                <a:path w="667" h="819" extrusionOk="0">
                  <a:moveTo>
                    <a:pt x="608" y="0"/>
                  </a:moveTo>
                  <a:cubicBezTo>
                    <a:pt x="596" y="0"/>
                    <a:pt x="584" y="6"/>
                    <a:pt x="577" y="20"/>
                  </a:cubicBezTo>
                  <a:cubicBezTo>
                    <a:pt x="382" y="264"/>
                    <a:pt x="199" y="507"/>
                    <a:pt x="17" y="750"/>
                  </a:cubicBezTo>
                  <a:cubicBezTo>
                    <a:pt x="0" y="785"/>
                    <a:pt x="32" y="819"/>
                    <a:pt x="60" y="819"/>
                  </a:cubicBezTo>
                  <a:cubicBezTo>
                    <a:pt x="72" y="819"/>
                    <a:pt x="83" y="813"/>
                    <a:pt x="90" y="799"/>
                  </a:cubicBezTo>
                  <a:cubicBezTo>
                    <a:pt x="285" y="556"/>
                    <a:pt x="467" y="301"/>
                    <a:pt x="650" y="57"/>
                  </a:cubicBezTo>
                  <a:cubicBezTo>
                    <a:pt x="667" y="32"/>
                    <a:pt x="636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4014142" y="1683223"/>
              <a:ext cx="127178" cy="148707"/>
            </a:xfrm>
            <a:custGeom>
              <a:avLst/>
              <a:gdLst/>
              <a:ahLst/>
              <a:cxnLst/>
              <a:rect l="l" t="t" r="r" b="b"/>
              <a:pathLst>
                <a:path w="957" h="1119" extrusionOk="0">
                  <a:moveTo>
                    <a:pt x="902" y="1"/>
                  </a:moveTo>
                  <a:cubicBezTo>
                    <a:pt x="888" y="1"/>
                    <a:pt x="875" y="8"/>
                    <a:pt x="867" y="24"/>
                  </a:cubicBezTo>
                  <a:cubicBezTo>
                    <a:pt x="624" y="389"/>
                    <a:pt x="344" y="729"/>
                    <a:pt x="28" y="1045"/>
                  </a:cubicBezTo>
                  <a:cubicBezTo>
                    <a:pt x="0" y="1082"/>
                    <a:pt x="21" y="1119"/>
                    <a:pt x="54" y="1119"/>
                  </a:cubicBezTo>
                  <a:cubicBezTo>
                    <a:pt x="65" y="1119"/>
                    <a:pt x="77" y="1115"/>
                    <a:pt x="89" y="1107"/>
                  </a:cubicBezTo>
                  <a:cubicBezTo>
                    <a:pt x="405" y="790"/>
                    <a:pt x="685" y="437"/>
                    <a:pt x="940" y="61"/>
                  </a:cubicBezTo>
                  <a:cubicBezTo>
                    <a:pt x="956" y="28"/>
                    <a:pt x="92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051618" y="1734918"/>
              <a:ext cx="99404" cy="125583"/>
            </a:xfrm>
            <a:custGeom>
              <a:avLst/>
              <a:gdLst/>
              <a:ahLst/>
              <a:cxnLst/>
              <a:rect l="l" t="t" r="r" b="b"/>
              <a:pathLst>
                <a:path w="748" h="945" extrusionOk="0">
                  <a:moveTo>
                    <a:pt x="698" y="1"/>
                  </a:moveTo>
                  <a:cubicBezTo>
                    <a:pt x="685" y="1"/>
                    <a:pt x="670" y="8"/>
                    <a:pt x="658" y="24"/>
                  </a:cubicBezTo>
                  <a:cubicBezTo>
                    <a:pt x="439" y="304"/>
                    <a:pt x="233" y="596"/>
                    <a:pt x="25" y="888"/>
                  </a:cubicBezTo>
                  <a:cubicBezTo>
                    <a:pt x="0" y="913"/>
                    <a:pt x="28" y="944"/>
                    <a:pt x="60" y="944"/>
                  </a:cubicBezTo>
                  <a:cubicBezTo>
                    <a:pt x="73" y="944"/>
                    <a:pt x="88" y="938"/>
                    <a:pt x="98" y="924"/>
                  </a:cubicBezTo>
                  <a:cubicBezTo>
                    <a:pt x="306" y="645"/>
                    <a:pt x="525" y="353"/>
                    <a:pt x="731" y="61"/>
                  </a:cubicBezTo>
                  <a:cubicBezTo>
                    <a:pt x="747" y="28"/>
                    <a:pt x="726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4051352" y="1780234"/>
              <a:ext cx="122261" cy="155883"/>
            </a:xfrm>
            <a:custGeom>
              <a:avLst/>
              <a:gdLst/>
              <a:ahLst/>
              <a:cxnLst/>
              <a:rect l="l" t="t" r="r" b="b"/>
              <a:pathLst>
                <a:path w="920" h="1173" extrusionOk="0">
                  <a:moveTo>
                    <a:pt x="865" y="1"/>
                  </a:moveTo>
                  <a:cubicBezTo>
                    <a:pt x="852" y="1"/>
                    <a:pt x="838" y="7"/>
                    <a:pt x="830" y="23"/>
                  </a:cubicBezTo>
                  <a:cubicBezTo>
                    <a:pt x="575" y="388"/>
                    <a:pt x="319" y="753"/>
                    <a:pt x="27" y="1094"/>
                  </a:cubicBezTo>
                  <a:cubicBezTo>
                    <a:pt x="1" y="1130"/>
                    <a:pt x="27" y="1173"/>
                    <a:pt x="57" y="1173"/>
                  </a:cubicBezTo>
                  <a:cubicBezTo>
                    <a:pt x="68" y="1173"/>
                    <a:pt x="79" y="1167"/>
                    <a:pt x="89" y="1155"/>
                  </a:cubicBezTo>
                  <a:cubicBezTo>
                    <a:pt x="392" y="814"/>
                    <a:pt x="660" y="449"/>
                    <a:pt x="903" y="60"/>
                  </a:cubicBezTo>
                  <a:cubicBezTo>
                    <a:pt x="919" y="28"/>
                    <a:pt x="892" y="1"/>
                    <a:pt x="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4075273" y="1846016"/>
              <a:ext cx="99669" cy="121995"/>
            </a:xfrm>
            <a:custGeom>
              <a:avLst/>
              <a:gdLst/>
              <a:ahLst/>
              <a:cxnLst/>
              <a:rect l="l" t="t" r="r" b="b"/>
              <a:pathLst>
                <a:path w="750" h="918" extrusionOk="0">
                  <a:moveTo>
                    <a:pt x="687" y="0"/>
                  </a:moveTo>
                  <a:cubicBezTo>
                    <a:pt x="674" y="0"/>
                    <a:pt x="661" y="5"/>
                    <a:pt x="650" y="15"/>
                  </a:cubicBezTo>
                  <a:cubicBezTo>
                    <a:pt x="444" y="295"/>
                    <a:pt x="237" y="574"/>
                    <a:pt x="18" y="854"/>
                  </a:cubicBezTo>
                  <a:cubicBezTo>
                    <a:pt x="0" y="889"/>
                    <a:pt x="33" y="918"/>
                    <a:pt x="62" y="918"/>
                  </a:cubicBezTo>
                  <a:cubicBezTo>
                    <a:pt x="73" y="918"/>
                    <a:pt x="84" y="913"/>
                    <a:pt x="91" y="903"/>
                  </a:cubicBezTo>
                  <a:cubicBezTo>
                    <a:pt x="310" y="623"/>
                    <a:pt x="517" y="344"/>
                    <a:pt x="723" y="63"/>
                  </a:cubicBezTo>
                  <a:cubicBezTo>
                    <a:pt x="750" y="29"/>
                    <a:pt x="720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4069293" y="1933858"/>
              <a:ext cx="105384" cy="130235"/>
            </a:xfrm>
            <a:custGeom>
              <a:avLst/>
              <a:gdLst/>
              <a:ahLst/>
              <a:cxnLst/>
              <a:rect l="l" t="t" r="r" b="b"/>
              <a:pathLst>
                <a:path w="793" h="980" extrusionOk="0">
                  <a:moveTo>
                    <a:pt x="733" y="0"/>
                  </a:moveTo>
                  <a:cubicBezTo>
                    <a:pt x="718" y="0"/>
                    <a:pt x="703" y="7"/>
                    <a:pt x="695" y="23"/>
                  </a:cubicBezTo>
                  <a:cubicBezTo>
                    <a:pt x="465" y="315"/>
                    <a:pt x="246" y="619"/>
                    <a:pt x="27" y="923"/>
                  </a:cubicBezTo>
                  <a:cubicBezTo>
                    <a:pt x="1" y="948"/>
                    <a:pt x="29" y="980"/>
                    <a:pt x="60" y="980"/>
                  </a:cubicBezTo>
                  <a:cubicBezTo>
                    <a:pt x="74" y="980"/>
                    <a:pt x="89" y="974"/>
                    <a:pt x="100" y="959"/>
                  </a:cubicBezTo>
                  <a:cubicBezTo>
                    <a:pt x="319" y="667"/>
                    <a:pt x="549" y="364"/>
                    <a:pt x="768" y="59"/>
                  </a:cubicBezTo>
                  <a:cubicBezTo>
                    <a:pt x="793" y="27"/>
                    <a:pt x="763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4091884" y="1979440"/>
              <a:ext cx="109371" cy="145384"/>
            </a:xfrm>
            <a:custGeom>
              <a:avLst/>
              <a:gdLst/>
              <a:ahLst/>
              <a:cxnLst/>
              <a:rect l="l" t="t" r="r" b="b"/>
              <a:pathLst>
                <a:path w="823" h="1094" extrusionOk="0">
                  <a:moveTo>
                    <a:pt x="763" y="1"/>
                  </a:moveTo>
                  <a:cubicBezTo>
                    <a:pt x="751" y="1"/>
                    <a:pt x="739" y="6"/>
                    <a:pt x="732" y="21"/>
                  </a:cubicBezTo>
                  <a:cubicBezTo>
                    <a:pt x="489" y="361"/>
                    <a:pt x="258" y="689"/>
                    <a:pt x="27" y="1030"/>
                  </a:cubicBezTo>
                  <a:cubicBezTo>
                    <a:pt x="1" y="1064"/>
                    <a:pt x="30" y="1093"/>
                    <a:pt x="63" y="1093"/>
                  </a:cubicBezTo>
                  <a:cubicBezTo>
                    <a:pt x="76" y="1093"/>
                    <a:pt x="89" y="1089"/>
                    <a:pt x="100" y="1078"/>
                  </a:cubicBezTo>
                  <a:cubicBezTo>
                    <a:pt x="343" y="738"/>
                    <a:pt x="574" y="397"/>
                    <a:pt x="805" y="69"/>
                  </a:cubicBezTo>
                  <a:cubicBezTo>
                    <a:pt x="823" y="35"/>
                    <a:pt x="791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4101585" y="2040836"/>
              <a:ext cx="106181" cy="158939"/>
            </a:xfrm>
            <a:custGeom>
              <a:avLst/>
              <a:gdLst/>
              <a:ahLst/>
              <a:cxnLst/>
              <a:rect l="l" t="t" r="r" b="b"/>
              <a:pathLst>
                <a:path w="799" h="1196" extrusionOk="0">
                  <a:moveTo>
                    <a:pt x="734" y="1"/>
                  </a:moveTo>
                  <a:cubicBezTo>
                    <a:pt x="720" y="1"/>
                    <a:pt x="706" y="7"/>
                    <a:pt x="695" y="21"/>
                  </a:cubicBezTo>
                  <a:cubicBezTo>
                    <a:pt x="476" y="386"/>
                    <a:pt x="246" y="751"/>
                    <a:pt x="27" y="1127"/>
                  </a:cubicBezTo>
                  <a:cubicBezTo>
                    <a:pt x="1" y="1161"/>
                    <a:pt x="30" y="1196"/>
                    <a:pt x="62" y="1196"/>
                  </a:cubicBezTo>
                  <a:cubicBezTo>
                    <a:pt x="75" y="1196"/>
                    <a:pt x="89" y="1190"/>
                    <a:pt x="100" y="1176"/>
                  </a:cubicBezTo>
                  <a:cubicBezTo>
                    <a:pt x="331" y="811"/>
                    <a:pt x="549" y="434"/>
                    <a:pt x="781" y="69"/>
                  </a:cubicBezTo>
                  <a:cubicBezTo>
                    <a:pt x="798" y="35"/>
                    <a:pt x="767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116203" y="2081900"/>
              <a:ext cx="118540" cy="164787"/>
            </a:xfrm>
            <a:custGeom>
              <a:avLst/>
              <a:gdLst/>
              <a:ahLst/>
              <a:cxnLst/>
              <a:rect l="l" t="t" r="r" b="b"/>
              <a:pathLst>
                <a:path w="892" h="1240" extrusionOk="0">
                  <a:moveTo>
                    <a:pt x="829" y="1"/>
                  </a:moveTo>
                  <a:cubicBezTo>
                    <a:pt x="816" y="1"/>
                    <a:pt x="803" y="5"/>
                    <a:pt x="793" y="15"/>
                  </a:cubicBezTo>
                  <a:cubicBezTo>
                    <a:pt x="537" y="405"/>
                    <a:pt x="269" y="782"/>
                    <a:pt x="26" y="1171"/>
                  </a:cubicBezTo>
                  <a:cubicBezTo>
                    <a:pt x="0" y="1206"/>
                    <a:pt x="35" y="1240"/>
                    <a:pt x="67" y="1240"/>
                  </a:cubicBezTo>
                  <a:cubicBezTo>
                    <a:pt x="79" y="1240"/>
                    <a:pt x="92" y="1234"/>
                    <a:pt x="99" y="1220"/>
                  </a:cubicBezTo>
                  <a:cubicBezTo>
                    <a:pt x="366" y="831"/>
                    <a:pt x="610" y="453"/>
                    <a:pt x="866" y="64"/>
                  </a:cubicBezTo>
                  <a:cubicBezTo>
                    <a:pt x="891" y="29"/>
                    <a:pt x="861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139460" y="2147017"/>
              <a:ext cx="100467" cy="140467"/>
            </a:xfrm>
            <a:custGeom>
              <a:avLst/>
              <a:gdLst/>
              <a:ahLst/>
              <a:cxnLst/>
              <a:rect l="l" t="t" r="r" b="b"/>
              <a:pathLst>
                <a:path w="756" h="1057" extrusionOk="0">
                  <a:moveTo>
                    <a:pt x="692" y="1"/>
                  </a:moveTo>
                  <a:cubicBezTo>
                    <a:pt x="683" y="1"/>
                    <a:pt x="674" y="4"/>
                    <a:pt x="666" y="12"/>
                  </a:cubicBezTo>
                  <a:cubicBezTo>
                    <a:pt x="410" y="304"/>
                    <a:pt x="180" y="633"/>
                    <a:pt x="10" y="985"/>
                  </a:cubicBezTo>
                  <a:cubicBezTo>
                    <a:pt x="1" y="1026"/>
                    <a:pt x="26" y="1056"/>
                    <a:pt x="55" y="1056"/>
                  </a:cubicBezTo>
                  <a:cubicBezTo>
                    <a:pt x="68" y="1056"/>
                    <a:pt x="83" y="1049"/>
                    <a:pt x="94" y="1033"/>
                  </a:cubicBezTo>
                  <a:cubicBezTo>
                    <a:pt x="264" y="693"/>
                    <a:pt x="472" y="365"/>
                    <a:pt x="727" y="73"/>
                  </a:cubicBezTo>
                  <a:cubicBezTo>
                    <a:pt x="756" y="44"/>
                    <a:pt x="724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4141985" y="2212134"/>
              <a:ext cx="106048" cy="148574"/>
            </a:xfrm>
            <a:custGeom>
              <a:avLst/>
              <a:gdLst/>
              <a:ahLst/>
              <a:cxnLst/>
              <a:rect l="l" t="t" r="r" b="b"/>
              <a:pathLst>
                <a:path w="798" h="1118" extrusionOk="0">
                  <a:moveTo>
                    <a:pt x="739" y="0"/>
                  </a:moveTo>
                  <a:cubicBezTo>
                    <a:pt x="727" y="0"/>
                    <a:pt x="715" y="6"/>
                    <a:pt x="708" y="21"/>
                  </a:cubicBezTo>
                  <a:cubicBezTo>
                    <a:pt x="477" y="361"/>
                    <a:pt x="245" y="702"/>
                    <a:pt x="27" y="1054"/>
                  </a:cubicBezTo>
                  <a:cubicBezTo>
                    <a:pt x="1" y="1089"/>
                    <a:pt x="37" y="1118"/>
                    <a:pt x="68" y="1118"/>
                  </a:cubicBezTo>
                  <a:cubicBezTo>
                    <a:pt x="81" y="1118"/>
                    <a:pt x="93" y="1113"/>
                    <a:pt x="99" y="1103"/>
                  </a:cubicBezTo>
                  <a:cubicBezTo>
                    <a:pt x="331" y="762"/>
                    <a:pt x="562" y="410"/>
                    <a:pt x="781" y="57"/>
                  </a:cubicBezTo>
                  <a:cubicBezTo>
                    <a:pt x="798" y="32"/>
                    <a:pt x="767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152749" y="2267816"/>
              <a:ext cx="109503" cy="136348"/>
            </a:xfrm>
            <a:custGeom>
              <a:avLst/>
              <a:gdLst/>
              <a:ahLst/>
              <a:cxnLst/>
              <a:rect l="l" t="t" r="r" b="b"/>
              <a:pathLst>
                <a:path w="824" h="1026" extrusionOk="0">
                  <a:moveTo>
                    <a:pt x="761" y="0"/>
                  </a:moveTo>
                  <a:cubicBezTo>
                    <a:pt x="748" y="0"/>
                    <a:pt x="734" y="5"/>
                    <a:pt x="724" y="15"/>
                  </a:cubicBezTo>
                  <a:cubicBezTo>
                    <a:pt x="493" y="332"/>
                    <a:pt x="250" y="635"/>
                    <a:pt x="18" y="951"/>
                  </a:cubicBezTo>
                  <a:cubicBezTo>
                    <a:pt x="0" y="988"/>
                    <a:pt x="38" y="1025"/>
                    <a:pt x="67" y="1025"/>
                  </a:cubicBezTo>
                  <a:cubicBezTo>
                    <a:pt x="77" y="1025"/>
                    <a:pt x="86" y="1021"/>
                    <a:pt x="91" y="1013"/>
                  </a:cubicBezTo>
                  <a:cubicBezTo>
                    <a:pt x="335" y="696"/>
                    <a:pt x="566" y="380"/>
                    <a:pt x="797" y="64"/>
                  </a:cubicBezTo>
                  <a:cubicBezTo>
                    <a:pt x="823" y="29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158064" y="2329212"/>
              <a:ext cx="110567" cy="135417"/>
            </a:xfrm>
            <a:custGeom>
              <a:avLst/>
              <a:gdLst/>
              <a:ahLst/>
              <a:cxnLst/>
              <a:rect l="l" t="t" r="r" b="b"/>
              <a:pathLst>
                <a:path w="832" h="1019" extrusionOk="0">
                  <a:moveTo>
                    <a:pt x="769" y="1"/>
                  </a:moveTo>
                  <a:cubicBezTo>
                    <a:pt x="756" y="1"/>
                    <a:pt x="743" y="5"/>
                    <a:pt x="733" y="16"/>
                  </a:cubicBezTo>
                  <a:cubicBezTo>
                    <a:pt x="514" y="332"/>
                    <a:pt x="270" y="635"/>
                    <a:pt x="27" y="940"/>
                  </a:cubicBezTo>
                  <a:cubicBezTo>
                    <a:pt x="1" y="976"/>
                    <a:pt x="27" y="1018"/>
                    <a:pt x="57" y="1018"/>
                  </a:cubicBezTo>
                  <a:cubicBezTo>
                    <a:pt x="68" y="1018"/>
                    <a:pt x="79" y="1013"/>
                    <a:pt x="88" y="1000"/>
                  </a:cubicBezTo>
                  <a:cubicBezTo>
                    <a:pt x="343" y="708"/>
                    <a:pt x="587" y="380"/>
                    <a:pt x="805" y="64"/>
                  </a:cubicBezTo>
                  <a:cubicBezTo>
                    <a:pt x="832" y="29"/>
                    <a:pt x="802" y="1"/>
                    <a:pt x="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172948" y="2386754"/>
              <a:ext cx="94088" cy="128640"/>
            </a:xfrm>
            <a:custGeom>
              <a:avLst/>
              <a:gdLst/>
              <a:ahLst/>
              <a:cxnLst/>
              <a:rect l="l" t="t" r="r" b="b"/>
              <a:pathLst>
                <a:path w="708" h="968" extrusionOk="0">
                  <a:moveTo>
                    <a:pt x="641" y="0"/>
                  </a:moveTo>
                  <a:cubicBezTo>
                    <a:pt x="628" y="0"/>
                    <a:pt x="616" y="6"/>
                    <a:pt x="609" y="20"/>
                  </a:cubicBezTo>
                  <a:cubicBezTo>
                    <a:pt x="402" y="312"/>
                    <a:pt x="207" y="604"/>
                    <a:pt x="25" y="908"/>
                  </a:cubicBezTo>
                  <a:cubicBezTo>
                    <a:pt x="0" y="940"/>
                    <a:pt x="25" y="968"/>
                    <a:pt x="55" y="968"/>
                  </a:cubicBezTo>
                  <a:cubicBezTo>
                    <a:pt x="70" y="968"/>
                    <a:pt x="86" y="961"/>
                    <a:pt x="98" y="945"/>
                  </a:cubicBezTo>
                  <a:cubicBezTo>
                    <a:pt x="293" y="664"/>
                    <a:pt x="487" y="361"/>
                    <a:pt x="682" y="69"/>
                  </a:cubicBezTo>
                  <a:cubicBezTo>
                    <a:pt x="707" y="35"/>
                    <a:pt x="672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189028" y="2434861"/>
              <a:ext cx="114952" cy="158142"/>
            </a:xfrm>
            <a:custGeom>
              <a:avLst/>
              <a:gdLst/>
              <a:ahLst/>
              <a:cxnLst/>
              <a:rect l="l" t="t" r="r" b="b"/>
              <a:pathLst>
                <a:path w="865" h="1190" extrusionOk="0">
                  <a:moveTo>
                    <a:pt x="811" y="0"/>
                  </a:moveTo>
                  <a:cubicBezTo>
                    <a:pt x="796" y="0"/>
                    <a:pt x="779" y="7"/>
                    <a:pt x="767" y="23"/>
                  </a:cubicBezTo>
                  <a:cubicBezTo>
                    <a:pt x="524" y="388"/>
                    <a:pt x="269" y="753"/>
                    <a:pt x="26" y="1129"/>
                  </a:cubicBezTo>
                  <a:cubicBezTo>
                    <a:pt x="1" y="1162"/>
                    <a:pt x="31" y="1189"/>
                    <a:pt x="61" y="1189"/>
                  </a:cubicBezTo>
                  <a:cubicBezTo>
                    <a:pt x="76" y="1189"/>
                    <a:pt x="91" y="1183"/>
                    <a:pt x="99" y="1166"/>
                  </a:cubicBezTo>
                  <a:cubicBezTo>
                    <a:pt x="354" y="802"/>
                    <a:pt x="597" y="437"/>
                    <a:pt x="840" y="59"/>
                  </a:cubicBezTo>
                  <a:cubicBezTo>
                    <a:pt x="865" y="27"/>
                    <a:pt x="841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4203514" y="2509547"/>
              <a:ext cx="101131" cy="139537"/>
            </a:xfrm>
            <a:custGeom>
              <a:avLst/>
              <a:gdLst/>
              <a:ahLst/>
              <a:cxnLst/>
              <a:rect l="l" t="t" r="r" b="b"/>
              <a:pathLst>
                <a:path w="761" h="1050" extrusionOk="0">
                  <a:moveTo>
                    <a:pt x="707" y="0"/>
                  </a:moveTo>
                  <a:cubicBezTo>
                    <a:pt x="695" y="0"/>
                    <a:pt x="682" y="6"/>
                    <a:pt x="671" y="21"/>
                  </a:cubicBezTo>
                  <a:cubicBezTo>
                    <a:pt x="452" y="337"/>
                    <a:pt x="233" y="665"/>
                    <a:pt x="26" y="981"/>
                  </a:cubicBezTo>
                  <a:cubicBezTo>
                    <a:pt x="0" y="1015"/>
                    <a:pt x="29" y="1050"/>
                    <a:pt x="61" y="1050"/>
                  </a:cubicBezTo>
                  <a:cubicBezTo>
                    <a:pt x="74" y="1050"/>
                    <a:pt x="88" y="1044"/>
                    <a:pt x="99" y="1030"/>
                  </a:cubicBezTo>
                  <a:cubicBezTo>
                    <a:pt x="318" y="713"/>
                    <a:pt x="536" y="386"/>
                    <a:pt x="744" y="57"/>
                  </a:cubicBezTo>
                  <a:cubicBezTo>
                    <a:pt x="761" y="32"/>
                    <a:pt x="736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4254544" y="2757789"/>
              <a:ext cx="127843" cy="155484"/>
            </a:xfrm>
            <a:custGeom>
              <a:avLst/>
              <a:gdLst/>
              <a:ahLst/>
              <a:cxnLst/>
              <a:rect l="l" t="t" r="r" b="b"/>
              <a:pathLst>
                <a:path w="962" h="1170" extrusionOk="0">
                  <a:moveTo>
                    <a:pt x="899" y="0"/>
                  </a:moveTo>
                  <a:cubicBezTo>
                    <a:pt x="889" y="0"/>
                    <a:pt x="879" y="4"/>
                    <a:pt x="870" y="13"/>
                  </a:cubicBezTo>
                  <a:cubicBezTo>
                    <a:pt x="590" y="378"/>
                    <a:pt x="298" y="731"/>
                    <a:pt x="19" y="1107"/>
                  </a:cubicBezTo>
                  <a:cubicBezTo>
                    <a:pt x="1" y="1135"/>
                    <a:pt x="30" y="1169"/>
                    <a:pt x="61" y="1169"/>
                  </a:cubicBezTo>
                  <a:cubicBezTo>
                    <a:pt x="72" y="1169"/>
                    <a:pt x="83" y="1165"/>
                    <a:pt x="92" y="1156"/>
                  </a:cubicBezTo>
                  <a:cubicBezTo>
                    <a:pt x="384" y="804"/>
                    <a:pt x="652" y="426"/>
                    <a:pt x="943" y="74"/>
                  </a:cubicBezTo>
                  <a:cubicBezTo>
                    <a:pt x="962" y="37"/>
                    <a:pt x="931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4266106" y="2820780"/>
              <a:ext cx="119470" cy="169704"/>
            </a:xfrm>
            <a:custGeom>
              <a:avLst/>
              <a:gdLst/>
              <a:ahLst/>
              <a:cxnLst/>
              <a:rect l="l" t="t" r="r" b="b"/>
              <a:pathLst>
                <a:path w="899" h="1277" extrusionOk="0">
                  <a:moveTo>
                    <a:pt x="838" y="0"/>
                  </a:moveTo>
                  <a:cubicBezTo>
                    <a:pt x="828" y="0"/>
                    <a:pt x="817" y="4"/>
                    <a:pt x="808" y="14"/>
                  </a:cubicBezTo>
                  <a:cubicBezTo>
                    <a:pt x="516" y="390"/>
                    <a:pt x="248" y="792"/>
                    <a:pt x="17" y="1217"/>
                  </a:cubicBezTo>
                  <a:cubicBezTo>
                    <a:pt x="1" y="1250"/>
                    <a:pt x="28" y="1277"/>
                    <a:pt x="55" y="1277"/>
                  </a:cubicBezTo>
                  <a:cubicBezTo>
                    <a:pt x="68" y="1277"/>
                    <a:pt x="82" y="1270"/>
                    <a:pt x="90" y="1254"/>
                  </a:cubicBezTo>
                  <a:cubicBezTo>
                    <a:pt x="333" y="841"/>
                    <a:pt x="589" y="451"/>
                    <a:pt x="881" y="62"/>
                  </a:cubicBezTo>
                  <a:cubicBezTo>
                    <a:pt x="899" y="35"/>
                    <a:pt x="86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4277402" y="2894535"/>
              <a:ext cx="115749" cy="162129"/>
            </a:xfrm>
            <a:custGeom>
              <a:avLst/>
              <a:gdLst/>
              <a:ahLst/>
              <a:cxnLst/>
              <a:rect l="l" t="t" r="r" b="b"/>
              <a:pathLst>
                <a:path w="871" h="1220" extrusionOk="0">
                  <a:moveTo>
                    <a:pt x="815" y="0"/>
                  </a:moveTo>
                  <a:cubicBezTo>
                    <a:pt x="804" y="0"/>
                    <a:pt x="793" y="5"/>
                    <a:pt x="783" y="18"/>
                  </a:cubicBezTo>
                  <a:cubicBezTo>
                    <a:pt x="480" y="359"/>
                    <a:pt x="212" y="735"/>
                    <a:pt x="17" y="1149"/>
                  </a:cubicBezTo>
                  <a:cubicBezTo>
                    <a:pt x="1" y="1190"/>
                    <a:pt x="29" y="1220"/>
                    <a:pt x="56" y="1220"/>
                  </a:cubicBezTo>
                  <a:cubicBezTo>
                    <a:pt x="69" y="1220"/>
                    <a:pt x="82" y="1213"/>
                    <a:pt x="90" y="1197"/>
                  </a:cubicBezTo>
                  <a:cubicBezTo>
                    <a:pt x="309" y="796"/>
                    <a:pt x="553" y="419"/>
                    <a:pt x="844" y="78"/>
                  </a:cubicBezTo>
                  <a:cubicBezTo>
                    <a:pt x="871" y="42"/>
                    <a:pt x="845" y="0"/>
                    <a:pt x="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4282053" y="2953938"/>
              <a:ext cx="133557" cy="162926"/>
            </a:xfrm>
            <a:custGeom>
              <a:avLst/>
              <a:gdLst/>
              <a:ahLst/>
              <a:cxnLst/>
              <a:rect l="l" t="t" r="r" b="b"/>
              <a:pathLst>
                <a:path w="1005" h="1226" extrusionOk="0">
                  <a:moveTo>
                    <a:pt x="940" y="0"/>
                  </a:moveTo>
                  <a:cubicBezTo>
                    <a:pt x="927" y="0"/>
                    <a:pt x="914" y="6"/>
                    <a:pt x="907" y="21"/>
                  </a:cubicBezTo>
                  <a:cubicBezTo>
                    <a:pt x="615" y="398"/>
                    <a:pt x="310" y="775"/>
                    <a:pt x="18" y="1164"/>
                  </a:cubicBezTo>
                  <a:cubicBezTo>
                    <a:pt x="0" y="1191"/>
                    <a:pt x="36" y="1226"/>
                    <a:pt x="66" y="1226"/>
                  </a:cubicBezTo>
                  <a:cubicBezTo>
                    <a:pt x="76" y="1226"/>
                    <a:pt x="85" y="1222"/>
                    <a:pt x="91" y="1212"/>
                  </a:cubicBezTo>
                  <a:cubicBezTo>
                    <a:pt x="396" y="836"/>
                    <a:pt x="688" y="447"/>
                    <a:pt x="980" y="58"/>
                  </a:cubicBezTo>
                  <a:cubicBezTo>
                    <a:pt x="1005" y="32"/>
                    <a:pt x="971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295209" y="3023042"/>
              <a:ext cx="146713" cy="163059"/>
            </a:xfrm>
            <a:custGeom>
              <a:avLst/>
              <a:gdLst/>
              <a:ahLst/>
              <a:cxnLst/>
              <a:rect l="l" t="t" r="r" b="b"/>
              <a:pathLst>
                <a:path w="1104" h="1227" extrusionOk="0">
                  <a:moveTo>
                    <a:pt x="1046" y="0"/>
                  </a:moveTo>
                  <a:cubicBezTo>
                    <a:pt x="1039" y="0"/>
                    <a:pt x="1032" y="4"/>
                    <a:pt x="1027" y="11"/>
                  </a:cubicBezTo>
                  <a:cubicBezTo>
                    <a:pt x="686" y="389"/>
                    <a:pt x="357" y="765"/>
                    <a:pt x="29" y="1155"/>
                  </a:cubicBezTo>
                  <a:cubicBezTo>
                    <a:pt x="0" y="1184"/>
                    <a:pt x="32" y="1227"/>
                    <a:pt x="64" y="1227"/>
                  </a:cubicBezTo>
                  <a:cubicBezTo>
                    <a:pt x="73" y="1227"/>
                    <a:pt x="82" y="1224"/>
                    <a:pt x="90" y="1216"/>
                  </a:cubicBezTo>
                  <a:cubicBezTo>
                    <a:pt x="430" y="838"/>
                    <a:pt x="759" y="449"/>
                    <a:pt x="1075" y="73"/>
                  </a:cubicBezTo>
                  <a:cubicBezTo>
                    <a:pt x="1103" y="44"/>
                    <a:pt x="1072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4297070" y="3110352"/>
              <a:ext cx="154554" cy="165584"/>
            </a:xfrm>
            <a:custGeom>
              <a:avLst/>
              <a:gdLst/>
              <a:ahLst/>
              <a:cxnLst/>
              <a:rect l="l" t="t" r="r" b="b"/>
              <a:pathLst>
                <a:path w="1163" h="1246" extrusionOk="0">
                  <a:moveTo>
                    <a:pt x="1099" y="0"/>
                  </a:moveTo>
                  <a:cubicBezTo>
                    <a:pt x="1090" y="0"/>
                    <a:pt x="1081" y="3"/>
                    <a:pt x="1073" y="11"/>
                  </a:cubicBezTo>
                  <a:cubicBezTo>
                    <a:pt x="721" y="389"/>
                    <a:pt x="368" y="778"/>
                    <a:pt x="27" y="1167"/>
                  </a:cubicBezTo>
                  <a:cubicBezTo>
                    <a:pt x="0" y="1203"/>
                    <a:pt x="26" y="1245"/>
                    <a:pt x="57" y="1245"/>
                  </a:cubicBezTo>
                  <a:cubicBezTo>
                    <a:pt x="67" y="1245"/>
                    <a:pt x="79" y="1240"/>
                    <a:pt x="88" y="1227"/>
                  </a:cubicBezTo>
                  <a:cubicBezTo>
                    <a:pt x="441" y="851"/>
                    <a:pt x="781" y="462"/>
                    <a:pt x="1134" y="72"/>
                  </a:cubicBezTo>
                  <a:cubicBezTo>
                    <a:pt x="1162" y="43"/>
                    <a:pt x="1131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11422" y="3170818"/>
              <a:ext cx="149637" cy="175285"/>
            </a:xfrm>
            <a:custGeom>
              <a:avLst/>
              <a:gdLst/>
              <a:ahLst/>
              <a:cxnLst/>
              <a:rect l="l" t="t" r="r" b="b"/>
              <a:pathLst>
                <a:path w="1126" h="1319" extrusionOk="0">
                  <a:moveTo>
                    <a:pt x="1069" y="0"/>
                  </a:moveTo>
                  <a:cubicBezTo>
                    <a:pt x="1059" y="0"/>
                    <a:pt x="1047" y="6"/>
                    <a:pt x="1038" y="18"/>
                  </a:cubicBezTo>
                  <a:cubicBezTo>
                    <a:pt x="697" y="420"/>
                    <a:pt x="369" y="834"/>
                    <a:pt x="29" y="1247"/>
                  </a:cubicBezTo>
                  <a:cubicBezTo>
                    <a:pt x="0" y="1275"/>
                    <a:pt x="31" y="1319"/>
                    <a:pt x="63" y="1319"/>
                  </a:cubicBezTo>
                  <a:cubicBezTo>
                    <a:pt x="72" y="1319"/>
                    <a:pt x="81" y="1315"/>
                    <a:pt x="89" y="1307"/>
                  </a:cubicBezTo>
                  <a:cubicBezTo>
                    <a:pt x="430" y="894"/>
                    <a:pt x="759" y="480"/>
                    <a:pt x="1099" y="80"/>
                  </a:cubicBezTo>
                  <a:cubicBezTo>
                    <a:pt x="1126" y="43"/>
                    <a:pt x="1100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25907" y="3264507"/>
              <a:ext cx="154554" cy="168906"/>
            </a:xfrm>
            <a:custGeom>
              <a:avLst/>
              <a:gdLst/>
              <a:ahLst/>
              <a:cxnLst/>
              <a:rect l="l" t="t" r="r" b="b"/>
              <a:pathLst>
                <a:path w="1163" h="1271" extrusionOk="0">
                  <a:moveTo>
                    <a:pt x="1106" y="1"/>
                  </a:moveTo>
                  <a:cubicBezTo>
                    <a:pt x="1095" y="1"/>
                    <a:pt x="1084" y="6"/>
                    <a:pt x="1075" y="19"/>
                  </a:cubicBezTo>
                  <a:cubicBezTo>
                    <a:pt x="723" y="408"/>
                    <a:pt x="369" y="797"/>
                    <a:pt x="29" y="1199"/>
                  </a:cubicBezTo>
                  <a:cubicBezTo>
                    <a:pt x="1" y="1227"/>
                    <a:pt x="32" y="1271"/>
                    <a:pt x="64" y="1271"/>
                  </a:cubicBezTo>
                  <a:cubicBezTo>
                    <a:pt x="73" y="1271"/>
                    <a:pt x="82" y="1267"/>
                    <a:pt x="90" y="1259"/>
                  </a:cubicBezTo>
                  <a:cubicBezTo>
                    <a:pt x="442" y="870"/>
                    <a:pt x="783" y="469"/>
                    <a:pt x="1136" y="80"/>
                  </a:cubicBezTo>
                  <a:cubicBezTo>
                    <a:pt x="1163" y="44"/>
                    <a:pt x="1137" y="1"/>
                    <a:pt x="1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499" y="3347698"/>
              <a:ext cx="154687" cy="164920"/>
            </a:xfrm>
            <a:custGeom>
              <a:avLst/>
              <a:gdLst/>
              <a:ahLst/>
              <a:cxnLst/>
              <a:rect l="l" t="t" r="r" b="b"/>
              <a:pathLst>
                <a:path w="1164" h="1241" extrusionOk="0">
                  <a:moveTo>
                    <a:pt x="1105" y="0"/>
                  </a:moveTo>
                  <a:cubicBezTo>
                    <a:pt x="1095" y="0"/>
                    <a:pt x="1084" y="4"/>
                    <a:pt x="1075" y="13"/>
                  </a:cubicBezTo>
                  <a:cubicBezTo>
                    <a:pt x="723" y="390"/>
                    <a:pt x="370" y="779"/>
                    <a:pt x="29" y="1168"/>
                  </a:cubicBezTo>
                  <a:cubicBezTo>
                    <a:pt x="1" y="1197"/>
                    <a:pt x="32" y="1241"/>
                    <a:pt x="64" y="1241"/>
                  </a:cubicBezTo>
                  <a:cubicBezTo>
                    <a:pt x="73" y="1241"/>
                    <a:pt x="83" y="1237"/>
                    <a:pt x="90" y="1229"/>
                  </a:cubicBezTo>
                  <a:cubicBezTo>
                    <a:pt x="443" y="840"/>
                    <a:pt x="783" y="463"/>
                    <a:pt x="1136" y="74"/>
                  </a:cubicBezTo>
                  <a:cubicBezTo>
                    <a:pt x="1163" y="37"/>
                    <a:pt x="1136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361655" y="3428230"/>
              <a:ext cx="142992" cy="158009"/>
            </a:xfrm>
            <a:custGeom>
              <a:avLst/>
              <a:gdLst/>
              <a:ahLst/>
              <a:cxnLst/>
              <a:rect l="l" t="t" r="r" b="b"/>
              <a:pathLst>
                <a:path w="1076" h="1189" extrusionOk="0">
                  <a:moveTo>
                    <a:pt x="1013" y="0"/>
                  </a:moveTo>
                  <a:cubicBezTo>
                    <a:pt x="1000" y="0"/>
                    <a:pt x="987" y="5"/>
                    <a:pt x="976" y="15"/>
                  </a:cubicBezTo>
                  <a:cubicBezTo>
                    <a:pt x="697" y="405"/>
                    <a:pt x="368" y="769"/>
                    <a:pt x="27" y="1110"/>
                  </a:cubicBezTo>
                  <a:cubicBezTo>
                    <a:pt x="1" y="1146"/>
                    <a:pt x="27" y="1188"/>
                    <a:pt x="57" y="1188"/>
                  </a:cubicBezTo>
                  <a:cubicBezTo>
                    <a:pt x="68" y="1188"/>
                    <a:pt x="79" y="1183"/>
                    <a:pt x="89" y="1170"/>
                  </a:cubicBezTo>
                  <a:cubicBezTo>
                    <a:pt x="454" y="830"/>
                    <a:pt x="770" y="465"/>
                    <a:pt x="1049" y="64"/>
                  </a:cubicBezTo>
                  <a:cubicBezTo>
                    <a:pt x="1076" y="29"/>
                    <a:pt x="104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4406706" y="3496537"/>
              <a:ext cx="133823" cy="148574"/>
            </a:xfrm>
            <a:custGeom>
              <a:avLst/>
              <a:gdLst/>
              <a:ahLst/>
              <a:cxnLst/>
              <a:rect l="l" t="t" r="r" b="b"/>
              <a:pathLst>
                <a:path w="1007" h="1118" extrusionOk="0">
                  <a:moveTo>
                    <a:pt x="943" y="1"/>
                  </a:moveTo>
                  <a:cubicBezTo>
                    <a:pt x="934" y="1"/>
                    <a:pt x="925" y="4"/>
                    <a:pt x="917" y="12"/>
                  </a:cubicBezTo>
                  <a:cubicBezTo>
                    <a:pt x="625" y="364"/>
                    <a:pt x="334" y="705"/>
                    <a:pt x="29" y="1045"/>
                  </a:cubicBezTo>
                  <a:cubicBezTo>
                    <a:pt x="1" y="1074"/>
                    <a:pt x="32" y="1118"/>
                    <a:pt x="64" y="1118"/>
                  </a:cubicBezTo>
                  <a:cubicBezTo>
                    <a:pt x="73" y="1118"/>
                    <a:pt x="82" y="1114"/>
                    <a:pt x="90" y="1107"/>
                  </a:cubicBezTo>
                  <a:cubicBezTo>
                    <a:pt x="394" y="766"/>
                    <a:pt x="698" y="426"/>
                    <a:pt x="978" y="72"/>
                  </a:cubicBezTo>
                  <a:cubicBezTo>
                    <a:pt x="1007" y="44"/>
                    <a:pt x="975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4405111" y="3578930"/>
              <a:ext cx="140202" cy="151896"/>
            </a:xfrm>
            <a:custGeom>
              <a:avLst/>
              <a:gdLst/>
              <a:ahLst/>
              <a:cxnLst/>
              <a:rect l="l" t="t" r="r" b="b"/>
              <a:pathLst>
                <a:path w="1055" h="1143" extrusionOk="0">
                  <a:moveTo>
                    <a:pt x="991" y="1"/>
                  </a:moveTo>
                  <a:cubicBezTo>
                    <a:pt x="982" y="1"/>
                    <a:pt x="973" y="4"/>
                    <a:pt x="965" y="12"/>
                  </a:cubicBezTo>
                  <a:cubicBezTo>
                    <a:pt x="649" y="365"/>
                    <a:pt x="333" y="706"/>
                    <a:pt x="29" y="1070"/>
                  </a:cubicBezTo>
                  <a:cubicBezTo>
                    <a:pt x="0" y="1099"/>
                    <a:pt x="32" y="1142"/>
                    <a:pt x="64" y="1142"/>
                  </a:cubicBezTo>
                  <a:cubicBezTo>
                    <a:pt x="73" y="1142"/>
                    <a:pt x="82" y="1139"/>
                    <a:pt x="90" y="1131"/>
                  </a:cubicBezTo>
                  <a:cubicBezTo>
                    <a:pt x="406" y="790"/>
                    <a:pt x="710" y="425"/>
                    <a:pt x="1027" y="73"/>
                  </a:cubicBezTo>
                  <a:cubicBezTo>
                    <a:pt x="1055" y="44"/>
                    <a:pt x="1024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4431557" y="3649230"/>
              <a:ext cx="113623" cy="131564"/>
            </a:xfrm>
            <a:custGeom>
              <a:avLst/>
              <a:gdLst/>
              <a:ahLst/>
              <a:cxnLst/>
              <a:rect l="l" t="t" r="r" b="b"/>
              <a:pathLst>
                <a:path w="855" h="990" extrusionOk="0">
                  <a:moveTo>
                    <a:pt x="798" y="0"/>
                  </a:moveTo>
                  <a:cubicBezTo>
                    <a:pt x="787" y="0"/>
                    <a:pt x="776" y="5"/>
                    <a:pt x="766" y="18"/>
                  </a:cubicBezTo>
                  <a:cubicBezTo>
                    <a:pt x="499" y="298"/>
                    <a:pt x="244" y="602"/>
                    <a:pt x="25" y="931"/>
                  </a:cubicBezTo>
                  <a:cubicBezTo>
                    <a:pt x="0" y="963"/>
                    <a:pt x="24" y="990"/>
                    <a:pt x="54" y="990"/>
                  </a:cubicBezTo>
                  <a:cubicBezTo>
                    <a:pt x="69" y="990"/>
                    <a:pt x="85" y="983"/>
                    <a:pt x="98" y="967"/>
                  </a:cubicBezTo>
                  <a:cubicBezTo>
                    <a:pt x="328" y="663"/>
                    <a:pt x="572" y="359"/>
                    <a:pt x="828" y="79"/>
                  </a:cubicBezTo>
                  <a:cubicBezTo>
                    <a:pt x="854" y="43"/>
                    <a:pt x="828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4442055" y="3705045"/>
              <a:ext cx="145252" cy="164920"/>
            </a:xfrm>
            <a:custGeom>
              <a:avLst/>
              <a:gdLst/>
              <a:ahLst/>
              <a:cxnLst/>
              <a:rect l="l" t="t" r="r" b="b"/>
              <a:pathLst>
                <a:path w="1093" h="1241" extrusionOk="0">
                  <a:moveTo>
                    <a:pt x="1029" y="0"/>
                  </a:moveTo>
                  <a:cubicBezTo>
                    <a:pt x="1021" y="0"/>
                    <a:pt x="1011" y="4"/>
                    <a:pt x="1003" y="12"/>
                  </a:cubicBezTo>
                  <a:cubicBezTo>
                    <a:pt x="651" y="376"/>
                    <a:pt x="322" y="766"/>
                    <a:pt x="19" y="1167"/>
                  </a:cubicBezTo>
                  <a:cubicBezTo>
                    <a:pt x="1" y="1204"/>
                    <a:pt x="30" y="1241"/>
                    <a:pt x="56" y="1241"/>
                  </a:cubicBezTo>
                  <a:cubicBezTo>
                    <a:pt x="65" y="1241"/>
                    <a:pt x="73" y="1237"/>
                    <a:pt x="79" y="1228"/>
                  </a:cubicBezTo>
                  <a:cubicBezTo>
                    <a:pt x="395" y="827"/>
                    <a:pt x="712" y="438"/>
                    <a:pt x="1065" y="73"/>
                  </a:cubicBezTo>
                  <a:cubicBezTo>
                    <a:pt x="1093" y="44"/>
                    <a:pt x="1062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440992" y="3784249"/>
              <a:ext cx="156016" cy="155086"/>
            </a:xfrm>
            <a:custGeom>
              <a:avLst/>
              <a:gdLst/>
              <a:ahLst/>
              <a:cxnLst/>
              <a:rect l="l" t="t" r="r" b="b"/>
              <a:pathLst>
                <a:path w="1174" h="1167" extrusionOk="0">
                  <a:moveTo>
                    <a:pt x="1111" y="0"/>
                  </a:moveTo>
                  <a:cubicBezTo>
                    <a:pt x="1102" y="0"/>
                    <a:pt x="1092" y="4"/>
                    <a:pt x="1084" y="12"/>
                  </a:cubicBezTo>
                  <a:cubicBezTo>
                    <a:pt x="732" y="377"/>
                    <a:pt x="379" y="729"/>
                    <a:pt x="39" y="1094"/>
                  </a:cubicBezTo>
                  <a:cubicBezTo>
                    <a:pt x="0" y="1123"/>
                    <a:pt x="30" y="1166"/>
                    <a:pt x="68" y="1166"/>
                  </a:cubicBezTo>
                  <a:cubicBezTo>
                    <a:pt x="78" y="1166"/>
                    <a:pt x="89" y="1163"/>
                    <a:pt x="100" y="1155"/>
                  </a:cubicBezTo>
                  <a:cubicBezTo>
                    <a:pt x="452" y="802"/>
                    <a:pt x="793" y="437"/>
                    <a:pt x="1146" y="72"/>
                  </a:cubicBezTo>
                  <a:cubicBezTo>
                    <a:pt x="1174" y="44"/>
                    <a:pt x="1143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430892" y="3847240"/>
              <a:ext cx="159737" cy="161464"/>
            </a:xfrm>
            <a:custGeom>
              <a:avLst/>
              <a:gdLst/>
              <a:ahLst/>
              <a:cxnLst/>
              <a:rect l="l" t="t" r="r" b="b"/>
              <a:pathLst>
                <a:path w="1202" h="1215" extrusionOk="0">
                  <a:moveTo>
                    <a:pt x="1138" y="1"/>
                  </a:moveTo>
                  <a:cubicBezTo>
                    <a:pt x="1129" y="1"/>
                    <a:pt x="1120" y="4"/>
                    <a:pt x="1112" y="12"/>
                  </a:cubicBezTo>
                  <a:cubicBezTo>
                    <a:pt x="747" y="389"/>
                    <a:pt x="382" y="754"/>
                    <a:pt x="30" y="1131"/>
                  </a:cubicBezTo>
                  <a:cubicBezTo>
                    <a:pt x="1" y="1169"/>
                    <a:pt x="33" y="1215"/>
                    <a:pt x="71" y="1215"/>
                  </a:cubicBezTo>
                  <a:cubicBezTo>
                    <a:pt x="81" y="1215"/>
                    <a:pt x="92" y="1211"/>
                    <a:pt x="103" y="1204"/>
                  </a:cubicBezTo>
                  <a:cubicBezTo>
                    <a:pt x="468" y="827"/>
                    <a:pt x="820" y="450"/>
                    <a:pt x="1173" y="73"/>
                  </a:cubicBezTo>
                  <a:cubicBezTo>
                    <a:pt x="1201" y="44"/>
                    <a:pt x="1170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458534" y="3912622"/>
              <a:ext cx="131829" cy="141398"/>
            </a:xfrm>
            <a:custGeom>
              <a:avLst/>
              <a:gdLst/>
              <a:ahLst/>
              <a:cxnLst/>
              <a:rect l="l" t="t" r="r" b="b"/>
              <a:pathLst>
                <a:path w="992" h="1064" extrusionOk="0">
                  <a:moveTo>
                    <a:pt x="935" y="1"/>
                  </a:moveTo>
                  <a:cubicBezTo>
                    <a:pt x="925" y="1"/>
                    <a:pt x="913" y="6"/>
                    <a:pt x="904" y="19"/>
                  </a:cubicBezTo>
                  <a:cubicBezTo>
                    <a:pt x="600" y="335"/>
                    <a:pt x="308" y="651"/>
                    <a:pt x="28" y="992"/>
                  </a:cubicBezTo>
                  <a:cubicBezTo>
                    <a:pt x="0" y="1020"/>
                    <a:pt x="31" y="1064"/>
                    <a:pt x="63" y="1064"/>
                  </a:cubicBezTo>
                  <a:cubicBezTo>
                    <a:pt x="72" y="1064"/>
                    <a:pt x="81" y="1060"/>
                    <a:pt x="89" y="1052"/>
                  </a:cubicBezTo>
                  <a:cubicBezTo>
                    <a:pt x="393" y="736"/>
                    <a:pt x="685" y="408"/>
                    <a:pt x="965" y="79"/>
                  </a:cubicBezTo>
                  <a:cubicBezTo>
                    <a:pt x="992" y="43"/>
                    <a:pt x="966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477803" y="3953952"/>
              <a:ext cx="145119" cy="183657"/>
            </a:xfrm>
            <a:custGeom>
              <a:avLst/>
              <a:gdLst/>
              <a:ahLst/>
              <a:cxnLst/>
              <a:rect l="l" t="t" r="r" b="b"/>
              <a:pathLst>
                <a:path w="1092" h="1382" extrusionOk="0">
                  <a:moveTo>
                    <a:pt x="1028" y="0"/>
                  </a:moveTo>
                  <a:cubicBezTo>
                    <a:pt x="1019" y="0"/>
                    <a:pt x="1010" y="4"/>
                    <a:pt x="1002" y="11"/>
                  </a:cubicBezTo>
                  <a:cubicBezTo>
                    <a:pt x="637" y="413"/>
                    <a:pt x="309" y="851"/>
                    <a:pt x="17" y="1313"/>
                  </a:cubicBezTo>
                  <a:cubicBezTo>
                    <a:pt x="0" y="1348"/>
                    <a:pt x="32" y="1382"/>
                    <a:pt x="60" y="1382"/>
                  </a:cubicBezTo>
                  <a:cubicBezTo>
                    <a:pt x="72" y="1382"/>
                    <a:pt x="83" y="1376"/>
                    <a:pt x="90" y="1362"/>
                  </a:cubicBezTo>
                  <a:cubicBezTo>
                    <a:pt x="394" y="911"/>
                    <a:pt x="710" y="486"/>
                    <a:pt x="1063" y="73"/>
                  </a:cubicBezTo>
                  <a:cubicBezTo>
                    <a:pt x="1092" y="44"/>
                    <a:pt x="106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510229" y="4046711"/>
              <a:ext cx="117344" cy="128507"/>
            </a:xfrm>
            <a:custGeom>
              <a:avLst/>
              <a:gdLst/>
              <a:ahLst/>
              <a:cxnLst/>
              <a:rect l="l" t="t" r="r" b="b"/>
              <a:pathLst>
                <a:path w="883" h="967" extrusionOk="0">
                  <a:moveTo>
                    <a:pt x="826" y="1"/>
                  </a:moveTo>
                  <a:cubicBezTo>
                    <a:pt x="815" y="1"/>
                    <a:pt x="804" y="6"/>
                    <a:pt x="795" y="19"/>
                  </a:cubicBezTo>
                  <a:cubicBezTo>
                    <a:pt x="539" y="311"/>
                    <a:pt x="272" y="591"/>
                    <a:pt x="28" y="894"/>
                  </a:cubicBezTo>
                  <a:cubicBezTo>
                    <a:pt x="0" y="923"/>
                    <a:pt x="31" y="967"/>
                    <a:pt x="64" y="967"/>
                  </a:cubicBezTo>
                  <a:cubicBezTo>
                    <a:pt x="73" y="967"/>
                    <a:pt x="82" y="963"/>
                    <a:pt x="90" y="956"/>
                  </a:cubicBezTo>
                  <a:cubicBezTo>
                    <a:pt x="357" y="664"/>
                    <a:pt x="600" y="372"/>
                    <a:pt x="855" y="80"/>
                  </a:cubicBezTo>
                  <a:cubicBezTo>
                    <a:pt x="883" y="44"/>
                    <a:pt x="856" y="1"/>
                    <a:pt x="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495345" y="4099336"/>
              <a:ext cx="146979" cy="158541"/>
            </a:xfrm>
            <a:custGeom>
              <a:avLst/>
              <a:gdLst/>
              <a:ahLst/>
              <a:cxnLst/>
              <a:rect l="l" t="t" r="r" b="b"/>
              <a:pathLst>
                <a:path w="1106" h="1193" extrusionOk="0">
                  <a:moveTo>
                    <a:pt x="1047" y="1"/>
                  </a:moveTo>
                  <a:cubicBezTo>
                    <a:pt x="1037" y="1"/>
                    <a:pt x="1026" y="4"/>
                    <a:pt x="1016" y="12"/>
                  </a:cubicBezTo>
                  <a:cubicBezTo>
                    <a:pt x="664" y="365"/>
                    <a:pt x="323" y="730"/>
                    <a:pt x="19" y="1131"/>
                  </a:cubicBezTo>
                  <a:cubicBezTo>
                    <a:pt x="1" y="1158"/>
                    <a:pt x="30" y="1193"/>
                    <a:pt x="61" y="1193"/>
                  </a:cubicBezTo>
                  <a:cubicBezTo>
                    <a:pt x="72" y="1193"/>
                    <a:pt x="83" y="1189"/>
                    <a:pt x="92" y="1179"/>
                  </a:cubicBezTo>
                  <a:cubicBezTo>
                    <a:pt x="408" y="803"/>
                    <a:pt x="724" y="425"/>
                    <a:pt x="1077" y="73"/>
                  </a:cubicBezTo>
                  <a:cubicBezTo>
                    <a:pt x="1105" y="44"/>
                    <a:pt x="1082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522854" y="4149436"/>
              <a:ext cx="133690" cy="140733"/>
            </a:xfrm>
            <a:custGeom>
              <a:avLst/>
              <a:gdLst/>
              <a:ahLst/>
              <a:cxnLst/>
              <a:rect l="l" t="t" r="r" b="b"/>
              <a:pathLst>
                <a:path w="1006" h="1059" extrusionOk="0">
                  <a:moveTo>
                    <a:pt x="939" y="1"/>
                  </a:moveTo>
                  <a:cubicBezTo>
                    <a:pt x="928" y="1"/>
                    <a:pt x="917" y="4"/>
                    <a:pt x="906" y="12"/>
                  </a:cubicBezTo>
                  <a:cubicBezTo>
                    <a:pt x="578" y="304"/>
                    <a:pt x="286" y="632"/>
                    <a:pt x="19" y="997"/>
                  </a:cubicBezTo>
                  <a:cubicBezTo>
                    <a:pt x="1" y="1025"/>
                    <a:pt x="30" y="1059"/>
                    <a:pt x="61" y="1059"/>
                  </a:cubicBezTo>
                  <a:cubicBezTo>
                    <a:pt x="72" y="1059"/>
                    <a:pt x="83" y="1055"/>
                    <a:pt x="92" y="1046"/>
                  </a:cubicBezTo>
                  <a:cubicBezTo>
                    <a:pt x="359" y="693"/>
                    <a:pt x="651" y="377"/>
                    <a:pt x="968" y="73"/>
                  </a:cubicBezTo>
                  <a:cubicBezTo>
                    <a:pt x="1006" y="45"/>
                    <a:pt x="976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4519930" y="4223856"/>
              <a:ext cx="122394" cy="127577"/>
            </a:xfrm>
            <a:custGeom>
              <a:avLst/>
              <a:gdLst/>
              <a:ahLst/>
              <a:cxnLst/>
              <a:rect l="l" t="t" r="r" b="b"/>
              <a:pathLst>
                <a:path w="921" h="960" extrusionOk="0">
                  <a:moveTo>
                    <a:pt x="857" y="0"/>
                  </a:moveTo>
                  <a:cubicBezTo>
                    <a:pt x="848" y="0"/>
                    <a:pt x="839" y="4"/>
                    <a:pt x="831" y="12"/>
                  </a:cubicBezTo>
                  <a:lnTo>
                    <a:pt x="28" y="887"/>
                  </a:lnTo>
                  <a:cubicBezTo>
                    <a:pt x="0" y="916"/>
                    <a:pt x="31" y="959"/>
                    <a:pt x="63" y="959"/>
                  </a:cubicBezTo>
                  <a:cubicBezTo>
                    <a:pt x="72" y="959"/>
                    <a:pt x="82" y="956"/>
                    <a:pt x="90" y="948"/>
                  </a:cubicBezTo>
                  <a:lnTo>
                    <a:pt x="892" y="72"/>
                  </a:lnTo>
                  <a:cubicBezTo>
                    <a:pt x="920" y="44"/>
                    <a:pt x="890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544249" y="4283658"/>
              <a:ext cx="117078" cy="129437"/>
            </a:xfrm>
            <a:custGeom>
              <a:avLst/>
              <a:gdLst/>
              <a:ahLst/>
              <a:cxnLst/>
              <a:rect l="l" t="t" r="r" b="b"/>
              <a:pathLst>
                <a:path w="881" h="974" extrusionOk="0">
                  <a:moveTo>
                    <a:pt x="814" y="0"/>
                  </a:moveTo>
                  <a:cubicBezTo>
                    <a:pt x="804" y="0"/>
                    <a:pt x="793" y="4"/>
                    <a:pt x="782" y="11"/>
                  </a:cubicBezTo>
                  <a:cubicBezTo>
                    <a:pt x="515" y="303"/>
                    <a:pt x="259" y="595"/>
                    <a:pt x="28" y="911"/>
                  </a:cubicBezTo>
                  <a:cubicBezTo>
                    <a:pt x="1" y="939"/>
                    <a:pt x="34" y="973"/>
                    <a:pt x="63" y="973"/>
                  </a:cubicBezTo>
                  <a:cubicBezTo>
                    <a:pt x="73" y="973"/>
                    <a:pt x="82" y="969"/>
                    <a:pt x="89" y="960"/>
                  </a:cubicBezTo>
                  <a:cubicBezTo>
                    <a:pt x="332" y="656"/>
                    <a:pt x="588" y="364"/>
                    <a:pt x="843" y="73"/>
                  </a:cubicBezTo>
                  <a:cubicBezTo>
                    <a:pt x="881" y="44"/>
                    <a:pt x="852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558336" y="4337878"/>
              <a:ext cx="124653" cy="116945"/>
            </a:xfrm>
            <a:custGeom>
              <a:avLst/>
              <a:gdLst/>
              <a:ahLst/>
              <a:cxnLst/>
              <a:rect l="l" t="t" r="r" b="b"/>
              <a:pathLst>
                <a:path w="938" h="880" extrusionOk="0">
                  <a:moveTo>
                    <a:pt x="877" y="0"/>
                  </a:moveTo>
                  <a:cubicBezTo>
                    <a:pt x="871" y="0"/>
                    <a:pt x="865" y="2"/>
                    <a:pt x="858" y="5"/>
                  </a:cubicBezTo>
                  <a:cubicBezTo>
                    <a:pt x="555" y="236"/>
                    <a:pt x="263" y="503"/>
                    <a:pt x="19" y="795"/>
                  </a:cubicBezTo>
                  <a:cubicBezTo>
                    <a:pt x="0" y="833"/>
                    <a:pt x="26" y="879"/>
                    <a:pt x="62" y="879"/>
                  </a:cubicBezTo>
                  <a:cubicBezTo>
                    <a:pt x="72" y="879"/>
                    <a:pt x="82" y="876"/>
                    <a:pt x="92" y="868"/>
                  </a:cubicBezTo>
                  <a:cubicBezTo>
                    <a:pt x="336" y="576"/>
                    <a:pt x="603" y="321"/>
                    <a:pt x="895" y="90"/>
                  </a:cubicBezTo>
                  <a:cubicBezTo>
                    <a:pt x="937" y="59"/>
                    <a:pt x="915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563652" y="4398343"/>
              <a:ext cx="141663" cy="160135"/>
            </a:xfrm>
            <a:custGeom>
              <a:avLst/>
              <a:gdLst/>
              <a:ahLst/>
              <a:cxnLst/>
              <a:rect l="l" t="t" r="r" b="b"/>
              <a:pathLst>
                <a:path w="1066" h="1205" extrusionOk="0">
                  <a:moveTo>
                    <a:pt x="1003" y="1"/>
                  </a:moveTo>
                  <a:cubicBezTo>
                    <a:pt x="994" y="1"/>
                    <a:pt x="985" y="4"/>
                    <a:pt x="977" y="12"/>
                  </a:cubicBezTo>
                  <a:cubicBezTo>
                    <a:pt x="636" y="364"/>
                    <a:pt x="307" y="742"/>
                    <a:pt x="28" y="1143"/>
                  </a:cubicBezTo>
                  <a:cubicBezTo>
                    <a:pt x="0" y="1170"/>
                    <a:pt x="34" y="1205"/>
                    <a:pt x="63" y="1205"/>
                  </a:cubicBezTo>
                  <a:cubicBezTo>
                    <a:pt x="73" y="1205"/>
                    <a:pt x="82" y="1201"/>
                    <a:pt x="88" y="1191"/>
                  </a:cubicBezTo>
                  <a:cubicBezTo>
                    <a:pt x="405" y="815"/>
                    <a:pt x="709" y="437"/>
                    <a:pt x="1037" y="73"/>
                  </a:cubicBezTo>
                  <a:cubicBezTo>
                    <a:pt x="1066" y="44"/>
                    <a:pt x="103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573486" y="4471036"/>
              <a:ext cx="144853" cy="148707"/>
            </a:xfrm>
            <a:custGeom>
              <a:avLst/>
              <a:gdLst/>
              <a:ahLst/>
              <a:cxnLst/>
              <a:rect l="l" t="t" r="r" b="b"/>
              <a:pathLst>
                <a:path w="1090" h="1119" extrusionOk="0">
                  <a:moveTo>
                    <a:pt x="1026" y="1"/>
                  </a:moveTo>
                  <a:cubicBezTo>
                    <a:pt x="1017" y="1"/>
                    <a:pt x="1008" y="4"/>
                    <a:pt x="1000" y="12"/>
                  </a:cubicBezTo>
                  <a:cubicBezTo>
                    <a:pt x="671" y="353"/>
                    <a:pt x="355" y="693"/>
                    <a:pt x="39" y="1046"/>
                  </a:cubicBezTo>
                  <a:cubicBezTo>
                    <a:pt x="1" y="1074"/>
                    <a:pt x="37" y="1118"/>
                    <a:pt x="72" y="1118"/>
                  </a:cubicBezTo>
                  <a:cubicBezTo>
                    <a:pt x="82" y="1118"/>
                    <a:pt x="92" y="1115"/>
                    <a:pt x="100" y="1107"/>
                  </a:cubicBezTo>
                  <a:cubicBezTo>
                    <a:pt x="428" y="766"/>
                    <a:pt x="744" y="426"/>
                    <a:pt x="1060" y="73"/>
                  </a:cubicBezTo>
                  <a:cubicBezTo>
                    <a:pt x="1089" y="44"/>
                    <a:pt x="1058" y="1"/>
                    <a:pt x="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4597672" y="4533229"/>
              <a:ext cx="126912" cy="127710"/>
            </a:xfrm>
            <a:custGeom>
              <a:avLst/>
              <a:gdLst/>
              <a:ahLst/>
              <a:cxnLst/>
              <a:rect l="l" t="t" r="r" b="b"/>
              <a:pathLst>
                <a:path w="955" h="961" extrusionOk="0">
                  <a:moveTo>
                    <a:pt x="898" y="1"/>
                  </a:moveTo>
                  <a:cubicBezTo>
                    <a:pt x="887" y="1"/>
                    <a:pt x="876" y="6"/>
                    <a:pt x="867" y="19"/>
                  </a:cubicBezTo>
                  <a:cubicBezTo>
                    <a:pt x="586" y="298"/>
                    <a:pt x="295" y="590"/>
                    <a:pt x="27" y="882"/>
                  </a:cubicBezTo>
                  <a:cubicBezTo>
                    <a:pt x="0" y="918"/>
                    <a:pt x="27" y="961"/>
                    <a:pt x="57" y="961"/>
                  </a:cubicBezTo>
                  <a:cubicBezTo>
                    <a:pt x="68" y="961"/>
                    <a:pt x="79" y="956"/>
                    <a:pt x="88" y="943"/>
                  </a:cubicBezTo>
                  <a:cubicBezTo>
                    <a:pt x="368" y="663"/>
                    <a:pt x="648" y="371"/>
                    <a:pt x="927" y="79"/>
                  </a:cubicBezTo>
                  <a:cubicBezTo>
                    <a:pt x="954" y="43"/>
                    <a:pt x="928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600728" y="4600340"/>
              <a:ext cx="135285" cy="139537"/>
            </a:xfrm>
            <a:custGeom>
              <a:avLst/>
              <a:gdLst/>
              <a:ahLst/>
              <a:cxnLst/>
              <a:rect l="l" t="t" r="r" b="b"/>
              <a:pathLst>
                <a:path w="1018" h="1050" extrusionOk="0">
                  <a:moveTo>
                    <a:pt x="954" y="1"/>
                  </a:moveTo>
                  <a:cubicBezTo>
                    <a:pt x="945" y="1"/>
                    <a:pt x="936" y="4"/>
                    <a:pt x="928" y="12"/>
                  </a:cubicBezTo>
                  <a:cubicBezTo>
                    <a:pt x="612" y="316"/>
                    <a:pt x="309" y="633"/>
                    <a:pt x="28" y="973"/>
                  </a:cubicBezTo>
                  <a:cubicBezTo>
                    <a:pt x="1" y="1001"/>
                    <a:pt x="30" y="1050"/>
                    <a:pt x="61" y="1050"/>
                  </a:cubicBezTo>
                  <a:cubicBezTo>
                    <a:pt x="71" y="1050"/>
                    <a:pt x="81" y="1045"/>
                    <a:pt x="90" y="1034"/>
                  </a:cubicBezTo>
                  <a:cubicBezTo>
                    <a:pt x="382" y="706"/>
                    <a:pt x="673" y="377"/>
                    <a:pt x="990" y="73"/>
                  </a:cubicBezTo>
                  <a:cubicBezTo>
                    <a:pt x="1018" y="44"/>
                    <a:pt x="987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626642" y="4674493"/>
              <a:ext cx="104454" cy="123191"/>
            </a:xfrm>
            <a:custGeom>
              <a:avLst/>
              <a:gdLst/>
              <a:ahLst/>
              <a:cxnLst/>
              <a:rect l="l" t="t" r="r" b="b"/>
              <a:pathLst>
                <a:path w="786" h="927" extrusionOk="0">
                  <a:moveTo>
                    <a:pt x="722" y="1"/>
                  </a:moveTo>
                  <a:cubicBezTo>
                    <a:pt x="712" y="1"/>
                    <a:pt x="703" y="4"/>
                    <a:pt x="697" y="13"/>
                  </a:cubicBezTo>
                  <a:cubicBezTo>
                    <a:pt x="466" y="294"/>
                    <a:pt x="247" y="573"/>
                    <a:pt x="28" y="853"/>
                  </a:cubicBezTo>
                  <a:cubicBezTo>
                    <a:pt x="1" y="890"/>
                    <a:pt x="36" y="926"/>
                    <a:pt x="70" y="926"/>
                  </a:cubicBezTo>
                  <a:cubicBezTo>
                    <a:pt x="81" y="926"/>
                    <a:pt x="92" y="922"/>
                    <a:pt x="101" y="913"/>
                  </a:cubicBezTo>
                  <a:cubicBezTo>
                    <a:pt x="320" y="634"/>
                    <a:pt x="551" y="354"/>
                    <a:pt x="758" y="62"/>
                  </a:cubicBezTo>
                  <a:cubicBezTo>
                    <a:pt x="785" y="35"/>
                    <a:pt x="751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536276" y="4730441"/>
              <a:ext cx="214090" cy="240801"/>
            </a:xfrm>
            <a:custGeom>
              <a:avLst/>
              <a:gdLst/>
              <a:ahLst/>
              <a:cxnLst/>
              <a:rect l="l" t="t" r="r" b="b"/>
              <a:pathLst>
                <a:path w="1611" h="1812" extrusionOk="0">
                  <a:moveTo>
                    <a:pt x="1554" y="1"/>
                  </a:moveTo>
                  <a:cubicBezTo>
                    <a:pt x="1544" y="1"/>
                    <a:pt x="1533" y="6"/>
                    <a:pt x="1523" y="19"/>
                  </a:cubicBezTo>
                  <a:cubicBezTo>
                    <a:pt x="1012" y="578"/>
                    <a:pt x="513" y="1149"/>
                    <a:pt x="27" y="1733"/>
                  </a:cubicBezTo>
                  <a:cubicBezTo>
                    <a:pt x="0" y="1769"/>
                    <a:pt x="26" y="1812"/>
                    <a:pt x="57" y="1812"/>
                  </a:cubicBezTo>
                  <a:cubicBezTo>
                    <a:pt x="68" y="1812"/>
                    <a:pt x="79" y="1807"/>
                    <a:pt x="88" y="1794"/>
                  </a:cubicBezTo>
                  <a:lnTo>
                    <a:pt x="1584" y="79"/>
                  </a:lnTo>
                  <a:cubicBezTo>
                    <a:pt x="1611" y="43"/>
                    <a:pt x="1585" y="1"/>
                    <a:pt x="1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593951" y="4763664"/>
              <a:ext cx="166381" cy="195618"/>
            </a:xfrm>
            <a:custGeom>
              <a:avLst/>
              <a:gdLst/>
              <a:ahLst/>
              <a:cxnLst/>
              <a:rect l="l" t="t" r="r" b="b"/>
              <a:pathLst>
                <a:path w="1252" h="1472" extrusionOk="0">
                  <a:moveTo>
                    <a:pt x="1188" y="0"/>
                  </a:moveTo>
                  <a:cubicBezTo>
                    <a:pt x="1179" y="0"/>
                    <a:pt x="1170" y="4"/>
                    <a:pt x="1162" y="12"/>
                  </a:cubicBezTo>
                  <a:cubicBezTo>
                    <a:pt x="773" y="461"/>
                    <a:pt x="384" y="923"/>
                    <a:pt x="19" y="1410"/>
                  </a:cubicBezTo>
                  <a:cubicBezTo>
                    <a:pt x="1" y="1438"/>
                    <a:pt x="37" y="1472"/>
                    <a:pt x="67" y="1472"/>
                  </a:cubicBezTo>
                  <a:cubicBezTo>
                    <a:pt x="77" y="1472"/>
                    <a:pt x="86" y="1468"/>
                    <a:pt x="92" y="1458"/>
                  </a:cubicBezTo>
                  <a:cubicBezTo>
                    <a:pt x="469" y="996"/>
                    <a:pt x="833" y="523"/>
                    <a:pt x="1223" y="72"/>
                  </a:cubicBezTo>
                  <a:cubicBezTo>
                    <a:pt x="1251" y="44"/>
                    <a:pt x="1220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649101" y="4817751"/>
              <a:ext cx="109371" cy="108972"/>
            </a:xfrm>
            <a:custGeom>
              <a:avLst/>
              <a:gdLst/>
              <a:ahLst/>
              <a:cxnLst/>
              <a:rect l="l" t="t" r="r" b="b"/>
              <a:pathLst>
                <a:path w="823" h="820" extrusionOk="0">
                  <a:moveTo>
                    <a:pt x="766" y="0"/>
                  </a:moveTo>
                  <a:cubicBezTo>
                    <a:pt x="755" y="0"/>
                    <a:pt x="744" y="6"/>
                    <a:pt x="735" y="18"/>
                  </a:cubicBezTo>
                  <a:cubicBezTo>
                    <a:pt x="504" y="261"/>
                    <a:pt x="261" y="492"/>
                    <a:pt x="29" y="735"/>
                  </a:cubicBezTo>
                  <a:cubicBezTo>
                    <a:pt x="1" y="774"/>
                    <a:pt x="32" y="820"/>
                    <a:pt x="65" y="820"/>
                  </a:cubicBezTo>
                  <a:cubicBezTo>
                    <a:pt x="74" y="820"/>
                    <a:pt x="83" y="816"/>
                    <a:pt x="91" y="808"/>
                  </a:cubicBezTo>
                  <a:cubicBezTo>
                    <a:pt x="334" y="565"/>
                    <a:pt x="564" y="322"/>
                    <a:pt x="796" y="79"/>
                  </a:cubicBezTo>
                  <a:cubicBezTo>
                    <a:pt x="822" y="43"/>
                    <a:pt x="796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468766" y="4888051"/>
              <a:ext cx="95948" cy="98473"/>
            </a:xfrm>
            <a:custGeom>
              <a:avLst/>
              <a:gdLst/>
              <a:ahLst/>
              <a:cxnLst/>
              <a:rect l="l" t="t" r="r" b="b"/>
              <a:pathLst>
                <a:path w="722" h="741" extrusionOk="0">
                  <a:moveTo>
                    <a:pt x="658" y="1"/>
                  </a:moveTo>
                  <a:cubicBezTo>
                    <a:pt x="649" y="1"/>
                    <a:pt x="640" y="4"/>
                    <a:pt x="632" y="12"/>
                  </a:cubicBezTo>
                  <a:cubicBezTo>
                    <a:pt x="402" y="219"/>
                    <a:pt x="194" y="438"/>
                    <a:pt x="24" y="681"/>
                  </a:cubicBezTo>
                  <a:cubicBezTo>
                    <a:pt x="0" y="713"/>
                    <a:pt x="24" y="740"/>
                    <a:pt x="54" y="740"/>
                  </a:cubicBezTo>
                  <a:cubicBezTo>
                    <a:pt x="69" y="740"/>
                    <a:pt x="85" y="733"/>
                    <a:pt x="97" y="717"/>
                  </a:cubicBezTo>
                  <a:cubicBezTo>
                    <a:pt x="280" y="486"/>
                    <a:pt x="475" y="268"/>
                    <a:pt x="693" y="73"/>
                  </a:cubicBezTo>
                  <a:cubicBezTo>
                    <a:pt x="722" y="44"/>
                    <a:pt x="691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418002" y="4900277"/>
              <a:ext cx="93291" cy="95948"/>
            </a:xfrm>
            <a:custGeom>
              <a:avLst/>
              <a:gdLst/>
              <a:ahLst/>
              <a:cxnLst/>
              <a:rect l="l" t="t" r="r" b="b"/>
              <a:pathLst>
                <a:path w="702" h="722" extrusionOk="0">
                  <a:moveTo>
                    <a:pt x="641" y="1"/>
                  </a:moveTo>
                  <a:cubicBezTo>
                    <a:pt x="632" y="1"/>
                    <a:pt x="622" y="6"/>
                    <a:pt x="613" y="17"/>
                  </a:cubicBezTo>
                  <a:cubicBezTo>
                    <a:pt x="419" y="224"/>
                    <a:pt x="224" y="430"/>
                    <a:pt x="30" y="649"/>
                  </a:cubicBezTo>
                  <a:cubicBezTo>
                    <a:pt x="1" y="678"/>
                    <a:pt x="32" y="722"/>
                    <a:pt x="64" y="722"/>
                  </a:cubicBezTo>
                  <a:cubicBezTo>
                    <a:pt x="73" y="722"/>
                    <a:pt x="82" y="718"/>
                    <a:pt x="90" y="711"/>
                  </a:cubicBezTo>
                  <a:cubicBezTo>
                    <a:pt x="285" y="503"/>
                    <a:pt x="479" y="285"/>
                    <a:pt x="674" y="78"/>
                  </a:cubicBezTo>
                  <a:cubicBezTo>
                    <a:pt x="702" y="50"/>
                    <a:pt x="673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379463" y="4896158"/>
              <a:ext cx="101264" cy="104188"/>
            </a:xfrm>
            <a:custGeom>
              <a:avLst/>
              <a:gdLst/>
              <a:ahLst/>
              <a:cxnLst/>
              <a:rect l="l" t="t" r="r" b="b"/>
              <a:pathLst>
                <a:path w="762" h="784" extrusionOk="0">
                  <a:moveTo>
                    <a:pt x="698" y="1"/>
                  </a:moveTo>
                  <a:cubicBezTo>
                    <a:pt x="689" y="1"/>
                    <a:pt x="680" y="4"/>
                    <a:pt x="672" y="12"/>
                  </a:cubicBezTo>
                  <a:cubicBezTo>
                    <a:pt x="441" y="231"/>
                    <a:pt x="234" y="461"/>
                    <a:pt x="28" y="705"/>
                  </a:cubicBezTo>
                  <a:cubicBezTo>
                    <a:pt x="0" y="741"/>
                    <a:pt x="27" y="784"/>
                    <a:pt x="57" y="784"/>
                  </a:cubicBezTo>
                  <a:cubicBezTo>
                    <a:pt x="68" y="784"/>
                    <a:pt x="79" y="779"/>
                    <a:pt x="88" y="766"/>
                  </a:cubicBezTo>
                  <a:cubicBezTo>
                    <a:pt x="295" y="534"/>
                    <a:pt x="502" y="291"/>
                    <a:pt x="733" y="72"/>
                  </a:cubicBezTo>
                  <a:cubicBezTo>
                    <a:pt x="761" y="44"/>
                    <a:pt x="731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17668" y="4897752"/>
              <a:ext cx="98340" cy="104188"/>
            </a:xfrm>
            <a:custGeom>
              <a:avLst/>
              <a:gdLst/>
              <a:ahLst/>
              <a:cxnLst/>
              <a:rect l="l" t="t" r="r" b="b"/>
              <a:pathLst>
                <a:path w="740" h="784" extrusionOk="0">
                  <a:moveTo>
                    <a:pt x="676" y="1"/>
                  </a:moveTo>
                  <a:cubicBezTo>
                    <a:pt x="667" y="1"/>
                    <a:pt x="658" y="4"/>
                    <a:pt x="650" y="12"/>
                  </a:cubicBezTo>
                  <a:cubicBezTo>
                    <a:pt x="420" y="231"/>
                    <a:pt x="213" y="462"/>
                    <a:pt x="18" y="717"/>
                  </a:cubicBezTo>
                  <a:cubicBezTo>
                    <a:pt x="0" y="744"/>
                    <a:pt x="28" y="784"/>
                    <a:pt x="59" y="784"/>
                  </a:cubicBezTo>
                  <a:cubicBezTo>
                    <a:pt x="70" y="784"/>
                    <a:pt x="81" y="779"/>
                    <a:pt x="91" y="766"/>
                  </a:cubicBezTo>
                  <a:cubicBezTo>
                    <a:pt x="286" y="522"/>
                    <a:pt x="480" y="292"/>
                    <a:pt x="712" y="73"/>
                  </a:cubicBezTo>
                  <a:cubicBezTo>
                    <a:pt x="740" y="44"/>
                    <a:pt x="709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259594" y="4915560"/>
              <a:ext cx="95018" cy="98473"/>
            </a:xfrm>
            <a:custGeom>
              <a:avLst/>
              <a:gdLst/>
              <a:ahLst/>
              <a:cxnLst/>
              <a:rect l="l" t="t" r="r" b="b"/>
              <a:pathLst>
                <a:path w="715" h="741" extrusionOk="0">
                  <a:moveTo>
                    <a:pt x="651" y="0"/>
                  </a:moveTo>
                  <a:cubicBezTo>
                    <a:pt x="642" y="0"/>
                    <a:pt x="633" y="4"/>
                    <a:pt x="625" y="12"/>
                  </a:cubicBezTo>
                  <a:cubicBezTo>
                    <a:pt x="431" y="231"/>
                    <a:pt x="224" y="450"/>
                    <a:pt x="30" y="669"/>
                  </a:cubicBezTo>
                  <a:cubicBezTo>
                    <a:pt x="1" y="697"/>
                    <a:pt x="32" y="740"/>
                    <a:pt x="64" y="740"/>
                  </a:cubicBezTo>
                  <a:cubicBezTo>
                    <a:pt x="73" y="740"/>
                    <a:pt x="82" y="737"/>
                    <a:pt x="90" y="729"/>
                  </a:cubicBezTo>
                  <a:cubicBezTo>
                    <a:pt x="297" y="510"/>
                    <a:pt x="492" y="291"/>
                    <a:pt x="687" y="72"/>
                  </a:cubicBezTo>
                  <a:cubicBezTo>
                    <a:pt x="715" y="44"/>
                    <a:pt x="684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167234" y="4918749"/>
              <a:ext cx="117876" cy="124387"/>
            </a:xfrm>
            <a:custGeom>
              <a:avLst/>
              <a:gdLst/>
              <a:ahLst/>
              <a:cxnLst/>
              <a:rect l="l" t="t" r="r" b="b"/>
              <a:pathLst>
                <a:path w="887" h="936" extrusionOk="0">
                  <a:moveTo>
                    <a:pt x="824" y="1"/>
                  </a:moveTo>
                  <a:cubicBezTo>
                    <a:pt x="815" y="1"/>
                    <a:pt x="806" y="4"/>
                    <a:pt x="798" y="12"/>
                  </a:cubicBezTo>
                  <a:cubicBezTo>
                    <a:pt x="518" y="280"/>
                    <a:pt x="250" y="559"/>
                    <a:pt x="19" y="864"/>
                  </a:cubicBezTo>
                  <a:cubicBezTo>
                    <a:pt x="0" y="892"/>
                    <a:pt x="41" y="935"/>
                    <a:pt x="71" y="935"/>
                  </a:cubicBezTo>
                  <a:cubicBezTo>
                    <a:pt x="79" y="935"/>
                    <a:pt x="87" y="932"/>
                    <a:pt x="92" y="924"/>
                  </a:cubicBezTo>
                  <a:cubicBezTo>
                    <a:pt x="323" y="620"/>
                    <a:pt x="579" y="340"/>
                    <a:pt x="858" y="73"/>
                  </a:cubicBezTo>
                  <a:cubicBezTo>
                    <a:pt x="887" y="44"/>
                    <a:pt x="856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4126702" y="4922736"/>
              <a:ext cx="106580" cy="115484"/>
            </a:xfrm>
            <a:custGeom>
              <a:avLst/>
              <a:gdLst/>
              <a:ahLst/>
              <a:cxnLst/>
              <a:rect l="l" t="t" r="r" b="b"/>
              <a:pathLst>
                <a:path w="802" h="869" extrusionOk="0">
                  <a:moveTo>
                    <a:pt x="744" y="0"/>
                  </a:moveTo>
                  <a:cubicBezTo>
                    <a:pt x="734" y="0"/>
                    <a:pt x="723" y="6"/>
                    <a:pt x="714" y="18"/>
                  </a:cubicBezTo>
                  <a:cubicBezTo>
                    <a:pt x="482" y="274"/>
                    <a:pt x="251" y="529"/>
                    <a:pt x="20" y="797"/>
                  </a:cubicBezTo>
                  <a:cubicBezTo>
                    <a:pt x="1" y="826"/>
                    <a:pt x="27" y="869"/>
                    <a:pt x="62" y="869"/>
                  </a:cubicBezTo>
                  <a:cubicBezTo>
                    <a:pt x="72" y="869"/>
                    <a:pt x="82" y="866"/>
                    <a:pt x="93" y="858"/>
                  </a:cubicBezTo>
                  <a:cubicBezTo>
                    <a:pt x="312" y="602"/>
                    <a:pt x="543" y="334"/>
                    <a:pt x="774" y="80"/>
                  </a:cubicBezTo>
                  <a:cubicBezTo>
                    <a:pt x="801" y="43"/>
                    <a:pt x="775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4070621" y="4933367"/>
              <a:ext cx="107909" cy="104852"/>
            </a:xfrm>
            <a:custGeom>
              <a:avLst/>
              <a:gdLst/>
              <a:ahLst/>
              <a:cxnLst/>
              <a:rect l="l" t="t" r="r" b="b"/>
              <a:pathLst>
                <a:path w="812" h="789" extrusionOk="0">
                  <a:moveTo>
                    <a:pt x="748" y="0"/>
                  </a:moveTo>
                  <a:cubicBezTo>
                    <a:pt x="739" y="0"/>
                    <a:pt x="730" y="3"/>
                    <a:pt x="722" y="11"/>
                  </a:cubicBezTo>
                  <a:cubicBezTo>
                    <a:pt x="491" y="243"/>
                    <a:pt x="260" y="473"/>
                    <a:pt x="28" y="717"/>
                  </a:cubicBezTo>
                  <a:cubicBezTo>
                    <a:pt x="0" y="746"/>
                    <a:pt x="31" y="789"/>
                    <a:pt x="64" y="789"/>
                  </a:cubicBezTo>
                  <a:cubicBezTo>
                    <a:pt x="73" y="789"/>
                    <a:pt x="82" y="786"/>
                    <a:pt x="90" y="778"/>
                  </a:cubicBezTo>
                  <a:cubicBezTo>
                    <a:pt x="320" y="546"/>
                    <a:pt x="552" y="303"/>
                    <a:pt x="782" y="73"/>
                  </a:cubicBezTo>
                  <a:cubicBezTo>
                    <a:pt x="811" y="44"/>
                    <a:pt x="780" y="0"/>
                    <a:pt x="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988095" y="4942138"/>
              <a:ext cx="106181" cy="105782"/>
            </a:xfrm>
            <a:custGeom>
              <a:avLst/>
              <a:gdLst/>
              <a:ahLst/>
              <a:cxnLst/>
              <a:rect l="l" t="t" r="r" b="b"/>
              <a:pathLst>
                <a:path w="799" h="796" extrusionOk="0">
                  <a:moveTo>
                    <a:pt x="742" y="0"/>
                  </a:moveTo>
                  <a:cubicBezTo>
                    <a:pt x="731" y="0"/>
                    <a:pt x="720" y="6"/>
                    <a:pt x="711" y="18"/>
                  </a:cubicBezTo>
                  <a:cubicBezTo>
                    <a:pt x="479" y="250"/>
                    <a:pt x="249" y="480"/>
                    <a:pt x="30" y="724"/>
                  </a:cubicBezTo>
                  <a:cubicBezTo>
                    <a:pt x="1" y="753"/>
                    <a:pt x="24" y="796"/>
                    <a:pt x="59" y="796"/>
                  </a:cubicBezTo>
                  <a:cubicBezTo>
                    <a:pt x="69" y="796"/>
                    <a:pt x="80" y="793"/>
                    <a:pt x="90" y="785"/>
                  </a:cubicBezTo>
                  <a:cubicBezTo>
                    <a:pt x="322" y="553"/>
                    <a:pt x="540" y="310"/>
                    <a:pt x="771" y="79"/>
                  </a:cubicBezTo>
                  <a:cubicBezTo>
                    <a:pt x="798" y="43"/>
                    <a:pt x="772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921915" y="4959946"/>
              <a:ext cx="93158" cy="97676"/>
            </a:xfrm>
            <a:custGeom>
              <a:avLst/>
              <a:gdLst/>
              <a:ahLst/>
              <a:cxnLst/>
              <a:rect l="l" t="t" r="r" b="b"/>
              <a:pathLst>
                <a:path w="701" h="735" extrusionOk="0">
                  <a:moveTo>
                    <a:pt x="644" y="0"/>
                  </a:moveTo>
                  <a:cubicBezTo>
                    <a:pt x="633" y="0"/>
                    <a:pt x="622" y="6"/>
                    <a:pt x="612" y="18"/>
                  </a:cubicBezTo>
                  <a:cubicBezTo>
                    <a:pt x="418" y="225"/>
                    <a:pt x="223" y="444"/>
                    <a:pt x="29" y="663"/>
                  </a:cubicBezTo>
                  <a:cubicBezTo>
                    <a:pt x="0" y="692"/>
                    <a:pt x="31" y="735"/>
                    <a:pt x="64" y="735"/>
                  </a:cubicBezTo>
                  <a:cubicBezTo>
                    <a:pt x="73" y="735"/>
                    <a:pt x="82" y="732"/>
                    <a:pt x="90" y="724"/>
                  </a:cubicBezTo>
                  <a:cubicBezTo>
                    <a:pt x="296" y="505"/>
                    <a:pt x="479" y="286"/>
                    <a:pt x="674" y="79"/>
                  </a:cubicBezTo>
                  <a:cubicBezTo>
                    <a:pt x="700" y="43"/>
                    <a:pt x="674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874605" y="4965660"/>
              <a:ext cx="95417" cy="91164"/>
            </a:xfrm>
            <a:custGeom>
              <a:avLst/>
              <a:gdLst/>
              <a:ahLst/>
              <a:cxnLst/>
              <a:rect l="l" t="t" r="r" b="b"/>
              <a:pathLst>
                <a:path w="718" h="686" extrusionOk="0">
                  <a:moveTo>
                    <a:pt x="654" y="0"/>
                  </a:moveTo>
                  <a:cubicBezTo>
                    <a:pt x="645" y="0"/>
                    <a:pt x="636" y="4"/>
                    <a:pt x="628" y="11"/>
                  </a:cubicBezTo>
                  <a:cubicBezTo>
                    <a:pt x="446" y="230"/>
                    <a:pt x="251" y="425"/>
                    <a:pt x="32" y="608"/>
                  </a:cubicBezTo>
                  <a:cubicBezTo>
                    <a:pt x="1" y="629"/>
                    <a:pt x="32" y="686"/>
                    <a:pt x="65" y="686"/>
                  </a:cubicBezTo>
                  <a:cubicBezTo>
                    <a:pt x="70" y="686"/>
                    <a:pt x="76" y="684"/>
                    <a:pt x="81" y="681"/>
                  </a:cubicBezTo>
                  <a:cubicBezTo>
                    <a:pt x="312" y="498"/>
                    <a:pt x="506" y="303"/>
                    <a:pt x="689" y="73"/>
                  </a:cubicBezTo>
                  <a:cubicBezTo>
                    <a:pt x="717" y="44"/>
                    <a:pt x="686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777993" y="4984265"/>
              <a:ext cx="122660" cy="96081"/>
            </a:xfrm>
            <a:custGeom>
              <a:avLst/>
              <a:gdLst/>
              <a:ahLst/>
              <a:cxnLst/>
              <a:rect l="l" t="t" r="r" b="b"/>
              <a:pathLst>
                <a:path w="923" h="723" extrusionOk="0">
                  <a:moveTo>
                    <a:pt x="864" y="1"/>
                  </a:moveTo>
                  <a:cubicBezTo>
                    <a:pt x="857" y="1"/>
                    <a:pt x="851" y="2"/>
                    <a:pt x="844" y="6"/>
                  </a:cubicBezTo>
                  <a:cubicBezTo>
                    <a:pt x="540" y="176"/>
                    <a:pt x="260" y="382"/>
                    <a:pt x="30" y="650"/>
                  </a:cubicBezTo>
                  <a:cubicBezTo>
                    <a:pt x="1" y="679"/>
                    <a:pt x="32" y="722"/>
                    <a:pt x="64" y="722"/>
                  </a:cubicBezTo>
                  <a:cubicBezTo>
                    <a:pt x="73" y="722"/>
                    <a:pt x="82" y="719"/>
                    <a:pt x="90" y="711"/>
                  </a:cubicBezTo>
                  <a:cubicBezTo>
                    <a:pt x="322" y="455"/>
                    <a:pt x="589" y="249"/>
                    <a:pt x="881" y="79"/>
                  </a:cubicBezTo>
                  <a:cubicBezTo>
                    <a:pt x="923" y="58"/>
                    <a:pt x="901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701846" y="4981873"/>
              <a:ext cx="121065" cy="105782"/>
            </a:xfrm>
            <a:custGeom>
              <a:avLst/>
              <a:gdLst/>
              <a:ahLst/>
              <a:cxnLst/>
              <a:rect l="l" t="t" r="r" b="b"/>
              <a:pathLst>
                <a:path w="911" h="796" extrusionOk="0">
                  <a:moveTo>
                    <a:pt x="847" y="0"/>
                  </a:moveTo>
                  <a:cubicBezTo>
                    <a:pt x="838" y="0"/>
                    <a:pt x="829" y="3"/>
                    <a:pt x="822" y="11"/>
                  </a:cubicBezTo>
                  <a:cubicBezTo>
                    <a:pt x="578" y="267"/>
                    <a:pt x="311" y="498"/>
                    <a:pt x="31" y="716"/>
                  </a:cubicBezTo>
                  <a:cubicBezTo>
                    <a:pt x="0" y="747"/>
                    <a:pt x="30" y="795"/>
                    <a:pt x="69" y="795"/>
                  </a:cubicBezTo>
                  <a:cubicBezTo>
                    <a:pt x="76" y="795"/>
                    <a:pt x="84" y="793"/>
                    <a:pt x="92" y="789"/>
                  </a:cubicBezTo>
                  <a:cubicBezTo>
                    <a:pt x="371" y="583"/>
                    <a:pt x="639" y="327"/>
                    <a:pt x="882" y="72"/>
                  </a:cubicBezTo>
                  <a:cubicBezTo>
                    <a:pt x="911" y="43"/>
                    <a:pt x="879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624502" y="4993169"/>
              <a:ext cx="122394" cy="119470"/>
            </a:xfrm>
            <a:custGeom>
              <a:avLst/>
              <a:gdLst/>
              <a:ahLst/>
              <a:cxnLst/>
              <a:rect l="l" t="t" r="r" b="b"/>
              <a:pathLst>
                <a:path w="921" h="899" extrusionOk="0">
                  <a:moveTo>
                    <a:pt x="858" y="0"/>
                  </a:moveTo>
                  <a:cubicBezTo>
                    <a:pt x="849" y="0"/>
                    <a:pt x="840" y="4"/>
                    <a:pt x="832" y="12"/>
                  </a:cubicBezTo>
                  <a:cubicBezTo>
                    <a:pt x="564" y="279"/>
                    <a:pt x="296" y="547"/>
                    <a:pt x="29" y="826"/>
                  </a:cubicBezTo>
                  <a:cubicBezTo>
                    <a:pt x="1" y="855"/>
                    <a:pt x="32" y="898"/>
                    <a:pt x="64" y="898"/>
                  </a:cubicBezTo>
                  <a:cubicBezTo>
                    <a:pt x="73" y="898"/>
                    <a:pt x="82" y="895"/>
                    <a:pt x="90" y="887"/>
                  </a:cubicBezTo>
                  <a:cubicBezTo>
                    <a:pt x="369" y="620"/>
                    <a:pt x="625" y="340"/>
                    <a:pt x="893" y="72"/>
                  </a:cubicBezTo>
                  <a:cubicBezTo>
                    <a:pt x="921" y="44"/>
                    <a:pt x="890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537325" y="5007654"/>
              <a:ext cx="140202" cy="116015"/>
            </a:xfrm>
            <a:custGeom>
              <a:avLst/>
              <a:gdLst/>
              <a:ahLst/>
              <a:cxnLst/>
              <a:rect l="l" t="t" r="r" b="b"/>
              <a:pathLst>
                <a:path w="1055" h="873" extrusionOk="0">
                  <a:moveTo>
                    <a:pt x="991" y="1"/>
                  </a:moveTo>
                  <a:cubicBezTo>
                    <a:pt x="982" y="1"/>
                    <a:pt x="973" y="4"/>
                    <a:pt x="965" y="12"/>
                  </a:cubicBezTo>
                  <a:cubicBezTo>
                    <a:pt x="685" y="304"/>
                    <a:pt x="381" y="559"/>
                    <a:pt x="41" y="790"/>
                  </a:cubicBezTo>
                  <a:cubicBezTo>
                    <a:pt x="1" y="810"/>
                    <a:pt x="27" y="872"/>
                    <a:pt x="65" y="872"/>
                  </a:cubicBezTo>
                  <a:cubicBezTo>
                    <a:pt x="73" y="872"/>
                    <a:pt x="81" y="869"/>
                    <a:pt x="89" y="863"/>
                  </a:cubicBezTo>
                  <a:cubicBezTo>
                    <a:pt x="430" y="644"/>
                    <a:pt x="746" y="377"/>
                    <a:pt x="1025" y="73"/>
                  </a:cubicBezTo>
                  <a:cubicBezTo>
                    <a:pt x="1054" y="44"/>
                    <a:pt x="102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443902" y="5009249"/>
              <a:ext cx="133424" cy="113092"/>
            </a:xfrm>
            <a:custGeom>
              <a:avLst/>
              <a:gdLst/>
              <a:ahLst/>
              <a:cxnLst/>
              <a:rect l="l" t="t" r="r" b="b"/>
              <a:pathLst>
                <a:path w="1004" h="851" extrusionOk="0">
                  <a:moveTo>
                    <a:pt x="940" y="1"/>
                  </a:moveTo>
                  <a:cubicBezTo>
                    <a:pt x="931" y="1"/>
                    <a:pt x="922" y="4"/>
                    <a:pt x="914" y="12"/>
                  </a:cubicBezTo>
                  <a:lnTo>
                    <a:pt x="38" y="778"/>
                  </a:lnTo>
                  <a:cubicBezTo>
                    <a:pt x="0" y="807"/>
                    <a:pt x="29" y="850"/>
                    <a:pt x="67" y="850"/>
                  </a:cubicBezTo>
                  <a:cubicBezTo>
                    <a:pt x="77" y="850"/>
                    <a:pt x="88" y="847"/>
                    <a:pt x="99" y="839"/>
                  </a:cubicBezTo>
                  <a:lnTo>
                    <a:pt x="974" y="73"/>
                  </a:lnTo>
                  <a:cubicBezTo>
                    <a:pt x="1003" y="44"/>
                    <a:pt x="972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345562" y="5028651"/>
              <a:ext cx="140866" cy="111630"/>
            </a:xfrm>
            <a:custGeom>
              <a:avLst/>
              <a:gdLst/>
              <a:ahLst/>
              <a:cxnLst/>
              <a:rect l="l" t="t" r="r" b="b"/>
              <a:pathLst>
                <a:path w="1060" h="840" extrusionOk="0">
                  <a:moveTo>
                    <a:pt x="993" y="1"/>
                  </a:moveTo>
                  <a:cubicBezTo>
                    <a:pt x="982" y="1"/>
                    <a:pt x="971" y="4"/>
                    <a:pt x="960" y="12"/>
                  </a:cubicBezTo>
                  <a:lnTo>
                    <a:pt x="12" y="815"/>
                  </a:lnTo>
                  <a:cubicBezTo>
                    <a:pt x="0" y="827"/>
                    <a:pt x="0" y="827"/>
                    <a:pt x="0" y="839"/>
                  </a:cubicBezTo>
                  <a:lnTo>
                    <a:pt x="109" y="839"/>
                  </a:lnTo>
                  <a:lnTo>
                    <a:pt x="1022" y="73"/>
                  </a:lnTo>
                  <a:cubicBezTo>
                    <a:pt x="1060" y="44"/>
                    <a:pt x="1031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267155" y="5030512"/>
              <a:ext cx="150301" cy="95815"/>
            </a:xfrm>
            <a:custGeom>
              <a:avLst/>
              <a:gdLst/>
              <a:ahLst/>
              <a:cxnLst/>
              <a:rect l="l" t="t" r="r" b="b"/>
              <a:pathLst>
                <a:path w="1131" h="721" extrusionOk="0">
                  <a:moveTo>
                    <a:pt x="1078" y="0"/>
                  </a:moveTo>
                  <a:cubicBezTo>
                    <a:pt x="1070" y="0"/>
                    <a:pt x="1061" y="3"/>
                    <a:pt x="1052" y="10"/>
                  </a:cubicBezTo>
                  <a:cubicBezTo>
                    <a:pt x="736" y="241"/>
                    <a:pt x="396" y="448"/>
                    <a:pt x="42" y="642"/>
                  </a:cubicBezTo>
                  <a:cubicBezTo>
                    <a:pt x="1" y="663"/>
                    <a:pt x="31" y="720"/>
                    <a:pt x="71" y="720"/>
                  </a:cubicBezTo>
                  <a:cubicBezTo>
                    <a:pt x="77" y="720"/>
                    <a:pt x="84" y="719"/>
                    <a:pt x="91" y="715"/>
                  </a:cubicBezTo>
                  <a:cubicBezTo>
                    <a:pt x="444" y="533"/>
                    <a:pt x="785" y="326"/>
                    <a:pt x="1101" y="83"/>
                  </a:cubicBezTo>
                  <a:cubicBezTo>
                    <a:pt x="1130" y="54"/>
                    <a:pt x="1112" y="0"/>
                    <a:pt x="1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169346" y="5031973"/>
              <a:ext cx="128374" cy="108307"/>
            </a:xfrm>
            <a:custGeom>
              <a:avLst/>
              <a:gdLst/>
              <a:ahLst/>
              <a:cxnLst/>
              <a:rect l="l" t="t" r="r" b="b"/>
              <a:pathLst>
                <a:path w="966" h="815" extrusionOk="0">
                  <a:moveTo>
                    <a:pt x="902" y="0"/>
                  </a:moveTo>
                  <a:cubicBezTo>
                    <a:pt x="893" y="0"/>
                    <a:pt x="884" y="4"/>
                    <a:pt x="876" y="12"/>
                  </a:cubicBezTo>
                  <a:lnTo>
                    <a:pt x="0" y="814"/>
                  </a:lnTo>
                  <a:lnTo>
                    <a:pt x="134" y="814"/>
                  </a:lnTo>
                  <a:cubicBezTo>
                    <a:pt x="402" y="571"/>
                    <a:pt x="669" y="315"/>
                    <a:pt x="937" y="72"/>
                  </a:cubicBezTo>
                  <a:cubicBezTo>
                    <a:pt x="965" y="44"/>
                    <a:pt x="93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115259" y="5059349"/>
              <a:ext cx="104454" cy="80533"/>
            </a:xfrm>
            <a:custGeom>
              <a:avLst/>
              <a:gdLst/>
              <a:ahLst/>
              <a:cxnLst/>
              <a:rect l="l" t="t" r="r" b="b"/>
              <a:pathLst>
                <a:path w="786" h="606" extrusionOk="0">
                  <a:moveTo>
                    <a:pt x="719" y="1"/>
                  </a:moveTo>
                  <a:cubicBezTo>
                    <a:pt x="709" y="1"/>
                    <a:pt x="698" y="4"/>
                    <a:pt x="687" y="12"/>
                  </a:cubicBezTo>
                  <a:cubicBezTo>
                    <a:pt x="493" y="206"/>
                    <a:pt x="274" y="365"/>
                    <a:pt x="31" y="523"/>
                  </a:cubicBezTo>
                  <a:cubicBezTo>
                    <a:pt x="1" y="552"/>
                    <a:pt x="19" y="606"/>
                    <a:pt x="53" y="606"/>
                  </a:cubicBezTo>
                  <a:cubicBezTo>
                    <a:pt x="61" y="606"/>
                    <a:pt x="70" y="603"/>
                    <a:pt x="79" y="596"/>
                  </a:cubicBezTo>
                  <a:cubicBezTo>
                    <a:pt x="322" y="462"/>
                    <a:pt x="553" y="268"/>
                    <a:pt x="748" y="73"/>
                  </a:cubicBezTo>
                  <a:cubicBezTo>
                    <a:pt x="786" y="44"/>
                    <a:pt x="757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41637" y="5055363"/>
              <a:ext cx="120401" cy="84918"/>
            </a:xfrm>
            <a:custGeom>
              <a:avLst/>
              <a:gdLst/>
              <a:ahLst/>
              <a:cxnLst/>
              <a:rect l="l" t="t" r="r" b="b"/>
              <a:pathLst>
                <a:path w="906" h="639" extrusionOk="0">
                  <a:moveTo>
                    <a:pt x="835" y="1"/>
                  </a:moveTo>
                  <a:cubicBezTo>
                    <a:pt x="829" y="1"/>
                    <a:pt x="822" y="2"/>
                    <a:pt x="815" y="6"/>
                  </a:cubicBezTo>
                  <a:cubicBezTo>
                    <a:pt x="523" y="163"/>
                    <a:pt x="244" y="371"/>
                    <a:pt x="12" y="614"/>
                  </a:cubicBezTo>
                  <a:cubicBezTo>
                    <a:pt x="1" y="626"/>
                    <a:pt x="1" y="638"/>
                    <a:pt x="1" y="638"/>
                  </a:cubicBezTo>
                  <a:lnTo>
                    <a:pt x="110" y="638"/>
                  </a:lnTo>
                  <a:cubicBezTo>
                    <a:pt x="341" y="419"/>
                    <a:pt x="585" y="236"/>
                    <a:pt x="864" y="79"/>
                  </a:cubicBezTo>
                  <a:cubicBezTo>
                    <a:pt x="906" y="58"/>
                    <a:pt x="875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955922" y="5060678"/>
              <a:ext cx="127444" cy="79603"/>
            </a:xfrm>
            <a:custGeom>
              <a:avLst/>
              <a:gdLst/>
              <a:ahLst/>
              <a:cxnLst/>
              <a:rect l="l" t="t" r="r" b="b"/>
              <a:pathLst>
                <a:path w="959" h="599" extrusionOk="0">
                  <a:moveTo>
                    <a:pt x="898" y="1"/>
                  </a:moveTo>
                  <a:cubicBezTo>
                    <a:pt x="895" y="1"/>
                    <a:pt x="892" y="1"/>
                    <a:pt x="889" y="2"/>
                  </a:cubicBezTo>
                  <a:cubicBezTo>
                    <a:pt x="548" y="136"/>
                    <a:pt x="244" y="331"/>
                    <a:pt x="1" y="598"/>
                  </a:cubicBezTo>
                  <a:lnTo>
                    <a:pt x="135" y="598"/>
                  </a:lnTo>
                  <a:cubicBezTo>
                    <a:pt x="354" y="379"/>
                    <a:pt x="609" y="209"/>
                    <a:pt x="913" y="87"/>
                  </a:cubicBezTo>
                  <a:cubicBezTo>
                    <a:pt x="959" y="76"/>
                    <a:pt x="940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891336" y="5093635"/>
              <a:ext cx="75217" cy="46645"/>
            </a:xfrm>
            <a:custGeom>
              <a:avLst/>
              <a:gdLst/>
              <a:ahLst/>
              <a:cxnLst/>
              <a:rect l="l" t="t" r="r" b="b"/>
              <a:pathLst>
                <a:path w="566" h="351" extrusionOk="0">
                  <a:moveTo>
                    <a:pt x="511" y="1"/>
                  </a:moveTo>
                  <a:cubicBezTo>
                    <a:pt x="503" y="1"/>
                    <a:pt x="495" y="3"/>
                    <a:pt x="487" y="10"/>
                  </a:cubicBezTo>
                  <a:cubicBezTo>
                    <a:pt x="329" y="131"/>
                    <a:pt x="159" y="240"/>
                    <a:pt x="0" y="350"/>
                  </a:cubicBezTo>
                  <a:lnTo>
                    <a:pt x="159" y="350"/>
                  </a:lnTo>
                  <a:cubicBezTo>
                    <a:pt x="280" y="265"/>
                    <a:pt x="402" y="180"/>
                    <a:pt x="535" y="83"/>
                  </a:cubicBezTo>
                  <a:cubicBezTo>
                    <a:pt x="566" y="6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826617" y="5094964"/>
              <a:ext cx="76413" cy="45316"/>
            </a:xfrm>
            <a:custGeom>
              <a:avLst/>
              <a:gdLst/>
              <a:ahLst/>
              <a:cxnLst/>
              <a:rect l="l" t="t" r="r" b="b"/>
              <a:pathLst>
                <a:path w="575" h="341" extrusionOk="0">
                  <a:moveTo>
                    <a:pt x="507" y="0"/>
                  </a:moveTo>
                  <a:cubicBezTo>
                    <a:pt x="497" y="0"/>
                    <a:pt x="486" y="4"/>
                    <a:pt x="476" y="11"/>
                  </a:cubicBezTo>
                  <a:cubicBezTo>
                    <a:pt x="341" y="146"/>
                    <a:pt x="184" y="255"/>
                    <a:pt x="1" y="340"/>
                  </a:cubicBezTo>
                  <a:lnTo>
                    <a:pt x="184" y="340"/>
                  </a:lnTo>
                  <a:cubicBezTo>
                    <a:pt x="317" y="267"/>
                    <a:pt x="427" y="170"/>
                    <a:pt x="536" y="73"/>
                  </a:cubicBezTo>
                  <a:cubicBezTo>
                    <a:pt x="574" y="44"/>
                    <a:pt x="545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2755520" y="5106393"/>
              <a:ext cx="65250" cy="33888"/>
            </a:xfrm>
            <a:custGeom>
              <a:avLst/>
              <a:gdLst/>
              <a:ahLst/>
              <a:cxnLst/>
              <a:rect l="l" t="t" r="r" b="b"/>
              <a:pathLst>
                <a:path w="491" h="255" extrusionOk="0">
                  <a:moveTo>
                    <a:pt x="436" y="1"/>
                  </a:moveTo>
                  <a:cubicBezTo>
                    <a:pt x="429" y="1"/>
                    <a:pt x="421" y="4"/>
                    <a:pt x="414" y="11"/>
                  </a:cubicBezTo>
                  <a:cubicBezTo>
                    <a:pt x="268" y="84"/>
                    <a:pt x="135" y="169"/>
                    <a:pt x="1" y="254"/>
                  </a:cubicBezTo>
                  <a:lnTo>
                    <a:pt x="159" y="254"/>
                  </a:lnTo>
                  <a:cubicBezTo>
                    <a:pt x="257" y="193"/>
                    <a:pt x="354" y="144"/>
                    <a:pt x="451" y="84"/>
                  </a:cubicBezTo>
                  <a:cubicBezTo>
                    <a:pt x="490" y="54"/>
                    <a:pt x="466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615438" y="1608006"/>
              <a:ext cx="99935" cy="130766"/>
            </a:xfrm>
            <a:custGeom>
              <a:avLst/>
              <a:gdLst/>
              <a:ahLst/>
              <a:cxnLst/>
              <a:rect l="l" t="t" r="r" b="b"/>
              <a:pathLst>
                <a:path w="752" h="984" extrusionOk="0">
                  <a:moveTo>
                    <a:pt x="461" y="0"/>
                  </a:moveTo>
                  <a:cubicBezTo>
                    <a:pt x="431" y="0"/>
                    <a:pt x="405" y="40"/>
                    <a:pt x="432" y="67"/>
                  </a:cubicBezTo>
                  <a:cubicBezTo>
                    <a:pt x="590" y="237"/>
                    <a:pt x="566" y="505"/>
                    <a:pt x="396" y="651"/>
                  </a:cubicBezTo>
                  <a:cubicBezTo>
                    <a:pt x="371" y="663"/>
                    <a:pt x="383" y="700"/>
                    <a:pt x="396" y="711"/>
                  </a:cubicBezTo>
                  <a:cubicBezTo>
                    <a:pt x="286" y="784"/>
                    <a:pt x="164" y="857"/>
                    <a:pt x="42" y="906"/>
                  </a:cubicBezTo>
                  <a:cubicBezTo>
                    <a:pt x="1" y="927"/>
                    <a:pt x="31" y="984"/>
                    <a:pt x="71" y="984"/>
                  </a:cubicBezTo>
                  <a:cubicBezTo>
                    <a:pt x="77" y="984"/>
                    <a:pt x="84" y="982"/>
                    <a:pt x="91" y="979"/>
                  </a:cubicBezTo>
                  <a:cubicBezTo>
                    <a:pt x="237" y="919"/>
                    <a:pt x="371" y="833"/>
                    <a:pt x="505" y="736"/>
                  </a:cubicBezTo>
                  <a:cubicBezTo>
                    <a:pt x="541" y="724"/>
                    <a:pt x="529" y="675"/>
                    <a:pt x="493" y="663"/>
                  </a:cubicBezTo>
                  <a:cubicBezTo>
                    <a:pt x="541" y="627"/>
                    <a:pt x="566" y="578"/>
                    <a:pt x="590" y="517"/>
                  </a:cubicBezTo>
                  <a:cubicBezTo>
                    <a:pt x="614" y="541"/>
                    <a:pt x="650" y="565"/>
                    <a:pt x="675" y="578"/>
                  </a:cubicBezTo>
                  <a:cubicBezTo>
                    <a:pt x="684" y="585"/>
                    <a:pt x="693" y="588"/>
                    <a:pt x="701" y="588"/>
                  </a:cubicBezTo>
                  <a:cubicBezTo>
                    <a:pt x="734" y="588"/>
                    <a:pt x="751" y="534"/>
                    <a:pt x="712" y="505"/>
                  </a:cubicBezTo>
                  <a:cubicBezTo>
                    <a:pt x="687" y="481"/>
                    <a:pt x="650" y="456"/>
                    <a:pt x="614" y="432"/>
                  </a:cubicBezTo>
                  <a:cubicBezTo>
                    <a:pt x="626" y="408"/>
                    <a:pt x="626" y="371"/>
                    <a:pt x="626" y="335"/>
                  </a:cubicBezTo>
                  <a:lnTo>
                    <a:pt x="663" y="335"/>
                  </a:lnTo>
                  <a:cubicBezTo>
                    <a:pt x="723" y="335"/>
                    <a:pt x="723" y="249"/>
                    <a:pt x="663" y="249"/>
                  </a:cubicBezTo>
                  <a:lnTo>
                    <a:pt x="614" y="249"/>
                  </a:lnTo>
                  <a:cubicBezTo>
                    <a:pt x="602" y="165"/>
                    <a:pt x="553" y="79"/>
                    <a:pt x="493" y="19"/>
                  </a:cubicBezTo>
                  <a:cubicBezTo>
                    <a:pt x="483" y="6"/>
                    <a:pt x="472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582746" y="1928010"/>
              <a:ext cx="174089" cy="193359"/>
            </a:xfrm>
            <a:custGeom>
              <a:avLst/>
              <a:gdLst/>
              <a:ahLst/>
              <a:cxnLst/>
              <a:rect l="l" t="t" r="r" b="b"/>
              <a:pathLst>
                <a:path w="1310" h="1455" extrusionOk="0">
                  <a:moveTo>
                    <a:pt x="963" y="0"/>
                  </a:moveTo>
                  <a:cubicBezTo>
                    <a:pt x="934" y="0"/>
                    <a:pt x="907" y="16"/>
                    <a:pt x="885" y="55"/>
                  </a:cubicBezTo>
                  <a:cubicBezTo>
                    <a:pt x="858" y="89"/>
                    <a:pt x="888" y="118"/>
                    <a:pt x="916" y="118"/>
                  </a:cubicBezTo>
                  <a:cubicBezTo>
                    <a:pt x="927" y="118"/>
                    <a:pt x="938" y="114"/>
                    <a:pt x="945" y="103"/>
                  </a:cubicBezTo>
                  <a:cubicBezTo>
                    <a:pt x="951" y="95"/>
                    <a:pt x="958" y="91"/>
                    <a:pt x="965" y="91"/>
                  </a:cubicBezTo>
                  <a:cubicBezTo>
                    <a:pt x="1037" y="91"/>
                    <a:pt x="1178" y="423"/>
                    <a:pt x="1188" y="456"/>
                  </a:cubicBezTo>
                  <a:cubicBezTo>
                    <a:pt x="1201" y="517"/>
                    <a:pt x="1213" y="578"/>
                    <a:pt x="1213" y="638"/>
                  </a:cubicBezTo>
                  <a:cubicBezTo>
                    <a:pt x="1200" y="632"/>
                    <a:pt x="1191" y="630"/>
                    <a:pt x="1182" y="630"/>
                  </a:cubicBezTo>
                  <a:cubicBezTo>
                    <a:pt x="1173" y="630"/>
                    <a:pt x="1164" y="632"/>
                    <a:pt x="1152" y="638"/>
                  </a:cubicBezTo>
                  <a:cubicBezTo>
                    <a:pt x="885" y="894"/>
                    <a:pt x="580" y="1100"/>
                    <a:pt x="264" y="1271"/>
                  </a:cubicBezTo>
                  <a:cubicBezTo>
                    <a:pt x="301" y="1210"/>
                    <a:pt x="350" y="1137"/>
                    <a:pt x="386" y="1076"/>
                  </a:cubicBezTo>
                  <a:cubicBezTo>
                    <a:pt x="412" y="1051"/>
                    <a:pt x="384" y="1020"/>
                    <a:pt x="352" y="1020"/>
                  </a:cubicBezTo>
                  <a:cubicBezTo>
                    <a:pt x="338" y="1020"/>
                    <a:pt x="324" y="1025"/>
                    <a:pt x="313" y="1040"/>
                  </a:cubicBezTo>
                  <a:cubicBezTo>
                    <a:pt x="264" y="1100"/>
                    <a:pt x="215" y="1173"/>
                    <a:pt x="167" y="1246"/>
                  </a:cubicBezTo>
                  <a:cubicBezTo>
                    <a:pt x="155" y="1271"/>
                    <a:pt x="167" y="1295"/>
                    <a:pt x="191" y="1308"/>
                  </a:cubicBezTo>
                  <a:cubicBezTo>
                    <a:pt x="142" y="1332"/>
                    <a:pt x="94" y="1344"/>
                    <a:pt x="45" y="1368"/>
                  </a:cubicBezTo>
                  <a:cubicBezTo>
                    <a:pt x="0" y="1391"/>
                    <a:pt x="39" y="1455"/>
                    <a:pt x="83" y="1455"/>
                  </a:cubicBezTo>
                  <a:cubicBezTo>
                    <a:pt x="87" y="1455"/>
                    <a:pt x="90" y="1454"/>
                    <a:pt x="94" y="1454"/>
                  </a:cubicBezTo>
                  <a:cubicBezTo>
                    <a:pt x="507" y="1259"/>
                    <a:pt x="872" y="1016"/>
                    <a:pt x="1213" y="711"/>
                  </a:cubicBezTo>
                  <a:lnTo>
                    <a:pt x="1213" y="711"/>
                  </a:lnTo>
                  <a:cubicBezTo>
                    <a:pt x="1018" y="894"/>
                    <a:pt x="836" y="1064"/>
                    <a:pt x="642" y="1246"/>
                  </a:cubicBezTo>
                  <a:cubicBezTo>
                    <a:pt x="613" y="1275"/>
                    <a:pt x="644" y="1319"/>
                    <a:pt x="676" y="1319"/>
                  </a:cubicBezTo>
                  <a:cubicBezTo>
                    <a:pt x="685" y="1319"/>
                    <a:pt x="694" y="1315"/>
                    <a:pt x="702" y="1308"/>
                  </a:cubicBezTo>
                  <a:cubicBezTo>
                    <a:pt x="872" y="1162"/>
                    <a:pt x="1042" y="1003"/>
                    <a:pt x="1201" y="846"/>
                  </a:cubicBezTo>
                  <a:cubicBezTo>
                    <a:pt x="1206" y="856"/>
                    <a:pt x="1221" y="862"/>
                    <a:pt x="1238" y="862"/>
                  </a:cubicBezTo>
                  <a:cubicBezTo>
                    <a:pt x="1258" y="862"/>
                    <a:pt x="1279" y="853"/>
                    <a:pt x="1286" y="833"/>
                  </a:cubicBezTo>
                  <a:cubicBezTo>
                    <a:pt x="1286" y="809"/>
                    <a:pt x="1286" y="773"/>
                    <a:pt x="1298" y="748"/>
                  </a:cubicBezTo>
                  <a:cubicBezTo>
                    <a:pt x="1310" y="736"/>
                    <a:pt x="1310" y="711"/>
                    <a:pt x="1298" y="687"/>
                  </a:cubicBezTo>
                  <a:cubicBezTo>
                    <a:pt x="1298" y="517"/>
                    <a:pt x="1261" y="335"/>
                    <a:pt x="1177" y="189"/>
                  </a:cubicBezTo>
                  <a:cubicBezTo>
                    <a:pt x="1132" y="117"/>
                    <a:pt x="1041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631651" y="2118312"/>
              <a:ext cx="157212" cy="197877"/>
            </a:xfrm>
            <a:custGeom>
              <a:avLst/>
              <a:gdLst/>
              <a:ahLst/>
              <a:cxnLst/>
              <a:rect l="l" t="t" r="r" b="b"/>
              <a:pathLst>
                <a:path w="1183" h="1489" extrusionOk="0">
                  <a:moveTo>
                    <a:pt x="759" y="1"/>
                  </a:moveTo>
                  <a:cubicBezTo>
                    <a:pt x="740" y="1"/>
                    <a:pt x="720" y="3"/>
                    <a:pt x="699" y="9"/>
                  </a:cubicBezTo>
                  <a:cubicBezTo>
                    <a:pt x="650" y="22"/>
                    <a:pt x="674" y="95"/>
                    <a:pt x="723" y="95"/>
                  </a:cubicBezTo>
                  <a:cubicBezTo>
                    <a:pt x="733" y="92"/>
                    <a:pt x="743" y="91"/>
                    <a:pt x="753" y="91"/>
                  </a:cubicBezTo>
                  <a:cubicBezTo>
                    <a:pt x="951" y="91"/>
                    <a:pt x="1041" y="542"/>
                    <a:pt x="1076" y="727"/>
                  </a:cubicBezTo>
                  <a:cubicBezTo>
                    <a:pt x="772" y="933"/>
                    <a:pt x="468" y="1128"/>
                    <a:pt x="164" y="1335"/>
                  </a:cubicBezTo>
                  <a:lnTo>
                    <a:pt x="274" y="1116"/>
                  </a:lnTo>
                  <a:lnTo>
                    <a:pt x="274" y="1092"/>
                  </a:lnTo>
                  <a:cubicBezTo>
                    <a:pt x="517" y="933"/>
                    <a:pt x="760" y="763"/>
                    <a:pt x="1003" y="593"/>
                  </a:cubicBezTo>
                  <a:cubicBezTo>
                    <a:pt x="1043" y="564"/>
                    <a:pt x="1026" y="510"/>
                    <a:pt x="992" y="510"/>
                  </a:cubicBezTo>
                  <a:cubicBezTo>
                    <a:pt x="984" y="510"/>
                    <a:pt x="975" y="513"/>
                    <a:pt x="966" y="520"/>
                  </a:cubicBezTo>
                  <a:cubicBezTo>
                    <a:pt x="663" y="714"/>
                    <a:pt x="358" y="922"/>
                    <a:pt x="66" y="1128"/>
                  </a:cubicBezTo>
                  <a:cubicBezTo>
                    <a:pt x="37" y="1158"/>
                    <a:pt x="55" y="1211"/>
                    <a:pt x="89" y="1211"/>
                  </a:cubicBezTo>
                  <a:cubicBezTo>
                    <a:pt x="97" y="1211"/>
                    <a:pt x="106" y="1208"/>
                    <a:pt x="115" y="1201"/>
                  </a:cubicBezTo>
                  <a:cubicBezTo>
                    <a:pt x="128" y="1201"/>
                    <a:pt x="128" y="1189"/>
                    <a:pt x="139" y="1189"/>
                  </a:cubicBezTo>
                  <a:cubicBezTo>
                    <a:pt x="103" y="1262"/>
                    <a:pt x="55" y="1347"/>
                    <a:pt x="18" y="1420"/>
                  </a:cubicBezTo>
                  <a:cubicBezTo>
                    <a:pt x="0" y="1454"/>
                    <a:pt x="32" y="1488"/>
                    <a:pt x="65" y="1488"/>
                  </a:cubicBezTo>
                  <a:cubicBezTo>
                    <a:pt x="79" y="1488"/>
                    <a:pt x="92" y="1483"/>
                    <a:pt x="103" y="1468"/>
                  </a:cubicBezTo>
                  <a:cubicBezTo>
                    <a:pt x="115" y="1432"/>
                    <a:pt x="128" y="1395"/>
                    <a:pt x="152" y="1371"/>
                  </a:cubicBezTo>
                  <a:cubicBezTo>
                    <a:pt x="152" y="1390"/>
                    <a:pt x="166" y="1416"/>
                    <a:pt x="189" y="1416"/>
                  </a:cubicBezTo>
                  <a:cubicBezTo>
                    <a:pt x="196" y="1416"/>
                    <a:pt x="204" y="1414"/>
                    <a:pt x="212" y="1408"/>
                  </a:cubicBezTo>
                  <a:cubicBezTo>
                    <a:pt x="517" y="1213"/>
                    <a:pt x="809" y="1019"/>
                    <a:pt x="1112" y="812"/>
                  </a:cubicBezTo>
                  <a:cubicBezTo>
                    <a:pt x="1119" y="818"/>
                    <a:pt x="1127" y="821"/>
                    <a:pt x="1135" y="821"/>
                  </a:cubicBezTo>
                  <a:cubicBezTo>
                    <a:pt x="1158" y="821"/>
                    <a:pt x="1182" y="799"/>
                    <a:pt x="1173" y="763"/>
                  </a:cubicBezTo>
                  <a:lnTo>
                    <a:pt x="1173" y="714"/>
                  </a:lnTo>
                  <a:cubicBezTo>
                    <a:pt x="1137" y="532"/>
                    <a:pt x="1076" y="338"/>
                    <a:pt x="979" y="168"/>
                  </a:cubicBezTo>
                  <a:cubicBezTo>
                    <a:pt x="927" y="75"/>
                    <a:pt x="85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653312" y="2338647"/>
              <a:ext cx="174754" cy="199339"/>
            </a:xfrm>
            <a:custGeom>
              <a:avLst/>
              <a:gdLst/>
              <a:ahLst/>
              <a:cxnLst/>
              <a:rect l="l" t="t" r="r" b="b"/>
              <a:pathLst>
                <a:path w="1315" h="1500" extrusionOk="0">
                  <a:moveTo>
                    <a:pt x="837" y="0"/>
                  </a:moveTo>
                  <a:cubicBezTo>
                    <a:pt x="807" y="0"/>
                    <a:pt x="784" y="57"/>
                    <a:pt x="816" y="78"/>
                  </a:cubicBezTo>
                  <a:cubicBezTo>
                    <a:pt x="1010" y="163"/>
                    <a:pt x="1144" y="345"/>
                    <a:pt x="1156" y="540"/>
                  </a:cubicBezTo>
                  <a:cubicBezTo>
                    <a:pt x="1144" y="540"/>
                    <a:pt x="1119" y="540"/>
                    <a:pt x="1108" y="553"/>
                  </a:cubicBezTo>
                  <a:cubicBezTo>
                    <a:pt x="1083" y="577"/>
                    <a:pt x="1059" y="601"/>
                    <a:pt x="1035" y="613"/>
                  </a:cubicBezTo>
                  <a:cubicBezTo>
                    <a:pt x="1044" y="593"/>
                    <a:pt x="1023" y="558"/>
                    <a:pt x="994" y="558"/>
                  </a:cubicBezTo>
                  <a:cubicBezTo>
                    <a:pt x="988" y="558"/>
                    <a:pt x="981" y="560"/>
                    <a:pt x="974" y="564"/>
                  </a:cubicBezTo>
                  <a:cubicBezTo>
                    <a:pt x="730" y="674"/>
                    <a:pt x="511" y="820"/>
                    <a:pt x="317" y="1015"/>
                  </a:cubicBezTo>
                  <a:lnTo>
                    <a:pt x="317" y="978"/>
                  </a:lnTo>
                  <a:cubicBezTo>
                    <a:pt x="331" y="950"/>
                    <a:pt x="308" y="930"/>
                    <a:pt x="285" y="930"/>
                  </a:cubicBezTo>
                  <a:cubicBezTo>
                    <a:pt x="267" y="930"/>
                    <a:pt x="249" y="940"/>
                    <a:pt x="244" y="966"/>
                  </a:cubicBezTo>
                  <a:cubicBezTo>
                    <a:pt x="220" y="1039"/>
                    <a:pt x="195" y="1112"/>
                    <a:pt x="159" y="1172"/>
                  </a:cubicBezTo>
                  <a:cubicBezTo>
                    <a:pt x="147" y="1197"/>
                    <a:pt x="122" y="1209"/>
                    <a:pt x="111" y="1221"/>
                  </a:cubicBezTo>
                  <a:cubicBezTo>
                    <a:pt x="98" y="1245"/>
                    <a:pt x="98" y="1258"/>
                    <a:pt x="111" y="1282"/>
                  </a:cubicBezTo>
                  <a:cubicBezTo>
                    <a:pt x="86" y="1331"/>
                    <a:pt x="49" y="1380"/>
                    <a:pt x="25" y="1440"/>
                  </a:cubicBezTo>
                  <a:cubicBezTo>
                    <a:pt x="1" y="1472"/>
                    <a:pt x="25" y="1500"/>
                    <a:pt x="55" y="1500"/>
                  </a:cubicBezTo>
                  <a:cubicBezTo>
                    <a:pt x="70" y="1500"/>
                    <a:pt x="86" y="1493"/>
                    <a:pt x="98" y="1477"/>
                  </a:cubicBezTo>
                  <a:cubicBezTo>
                    <a:pt x="159" y="1404"/>
                    <a:pt x="208" y="1307"/>
                    <a:pt x="244" y="1221"/>
                  </a:cubicBezTo>
                  <a:cubicBezTo>
                    <a:pt x="463" y="978"/>
                    <a:pt x="719" y="783"/>
                    <a:pt x="1010" y="626"/>
                  </a:cubicBezTo>
                  <a:lnTo>
                    <a:pt x="1022" y="626"/>
                  </a:lnTo>
                  <a:cubicBezTo>
                    <a:pt x="743" y="856"/>
                    <a:pt x="475" y="1099"/>
                    <a:pt x="195" y="1343"/>
                  </a:cubicBezTo>
                  <a:cubicBezTo>
                    <a:pt x="167" y="1372"/>
                    <a:pt x="198" y="1415"/>
                    <a:pt x="230" y="1415"/>
                  </a:cubicBezTo>
                  <a:cubicBezTo>
                    <a:pt x="239" y="1415"/>
                    <a:pt x="249" y="1412"/>
                    <a:pt x="256" y="1404"/>
                  </a:cubicBezTo>
                  <a:cubicBezTo>
                    <a:pt x="560" y="1148"/>
                    <a:pt x="865" y="881"/>
                    <a:pt x="1156" y="613"/>
                  </a:cubicBezTo>
                  <a:lnTo>
                    <a:pt x="1156" y="613"/>
                  </a:lnTo>
                  <a:cubicBezTo>
                    <a:pt x="1156" y="650"/>
                    <a:pt x="1156" y="686"/>
                    <a:pt x="1144" y="723"/>
                  </a:cubicBezTo>
                  <a:cubicBezTo>
                    <a:pt x="1137" y="751"/>
                    <a:pt x="1163" y="771"/>
                    <a:pt x="1188" y="771"/>
                  </a:cubicBezTo>
                  <a:cubicBezTo>
                    <a:pt x="1206" y="771"/>
                    <a:pt x="1224" y="760"/>
                    <a:pt x="1229" y="735"/>
                  </a:cubicBezTo>
                  <a:cubicBezTo>
                    <a:pt x="1314" y="431"/>
                    <a:pt x="1144" y="115"/>
                    <a:pt x="852" y="5"/>
                  </a:cubicBezTo>
                  <a:cubicBezTo>
                    <a:pt x="847" y="2"/>
                    <a:pt x="842" y="0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676834" y="2537188"/>
              <a:ext cx="188574" cy="218608"/>
            </a:xfrm>
            <a:custGeom>
              <a:avLst/>
              <a:gdLst/>
              <a:ahLst/>
              <a:cxnLst/>
              <a:rect l="l" t="t" r="r" b="b"/>
              <a:pathLst>
                <a:path w="1419" h="1645" extrusionOk="0">
                  <a:moveTo>
                    <a:pt x="939" y="1"/>
                  </a:moveTo>
                  <a:cubicBezTo>
                    <a:pt x="899" y="1"/>
                    <a:pt x="867" y="38"/>
                    <a:pt x="906" y="68"/>
                  </a:cubicBezTo>
                  <a:cubicBezTo>
                    <a:pt x="1052" y="202"/>
                    <a:pt x="1150" y="359"/>
                    <a:pt x="1210" y="542"/>
                  </a:cubicBezTo>
                  <a:cubicBezTo>
                    <a:pt x="1204" y="536"/>
                    <a:pt x="1198" y="533"/>
                    <a:pt x="1192" y="533"/>
                  </a:cubicBezTo>
                  <a:cubicBezTo>
                    <a:pt x="1186" y="533"/>
                    <a:pt x="1180" y="536"/>
                    <a:pt x="1174" y="542"/>
                  </a:cubicBezTo>
                  <a:cubicBezTo>
                    <a:pt x="858" y="737"/>
                    <a:pt x="566" y="956"/>
                    <a:pt x="298" y="1211"/>
                  </a:cubicBezTo>
                  <a:cubicBezTo>
                    <a:pt x="310" y="1150"/>
                    <a:pt x="334" y="1089"/>
                    <a:pt x="359" y="1029"/>
                  </a:cubicBezTo>
                  <a:cubicBezTo>
                    <a:pt x="374" y="999"/>
                    <a:pt x="347" y="978"/>
                    <a:pt x="319" y="978"/>
                  </a:cubicBezTo>
                  <a:cubicBezTo>
                    <a:pt x="301" y="978"/>
                    <a:pt x="283" y="986"/>
                    <a:pt x="274" y="1004"/>
                  </a:cubicBezTo>
                  <a:cubicBezTo>
                    <a:pt x="237" y="1126"/>
                    <a:pt x="177" y="1248"/>
                    <a:pt x="128" y="1369"/>
                  </a:cubicBezTo>
                  <a:cubicBezTo>
                    <a:pt x="104" y="1394"/>
                    <a:pt x="79" y="1405"/>
                    <a:pt x="67" y="1430"/>
                  </a:cubicBezTo>
                  <a:cubicBezTo>
                    <a:pt x="43" y="1454"/>
                    <a:pt x="43" y="1478"/>
                    <a:pt x="67" y="1491"/>
                  </a:cubicBezTo>
                  <a:cubicBezTo>
                    <a:pt x="55" y="1527"/>
                    <a:pt x="31" y="1551"/>
                    <a:pt x="18" y="1576"/>
                  </a:cubicBezTo>
                  <a:cubicBezTo>
                    <a:pt x="1" y="1610"/>
                    <a:pt x="32" y="1644"/>
                    <a:pt x="61" y="1644"/>
                  </a:cubicBezTo>
                  <a:cubicBezTo>
                    <a:pt x="73" y="1644"/>
                    <a:pt x="84" y="1638"/>
                    <a:pt x="91" y="1624"/>
                  </a:cubicBezTo>
                  <a:cubicBezTo>
                    <a:pt x="128" y="1564"/>
                    <a:pt x="164" y="1491"/>
                    <a:pt x="201" y="1418"/>
                  </a:cubicBezTo>
                  <a:cubicBezTo>
                    <a:pt x="517" y="1126"/>
                    <a:pt x="845" y="859"/>
                    <a:pt x="1210" y="615"/>
                  </a:cubicBezTo>
                  <a:cubicBezTo>
                    <a:pt x="1223" y="615"/>
                    <a:pt x="1223" y="603"/>
                    <a:pt x="1223" y="603"/>
                  </a:cubicBezTo>
                  <a:cubicBezTo>
                    <a:pt x="1223" y="615"/>
                    <a:pt x="1234" y="627"/>
                    <a:pt x="1234" y="651"/>
                  </a:cubicBezTo>
                  <a:cubicBezTo>
                    <a:pt x="955" y="895"/>
                    <a:pt x="663" y="1138"/>
                    <a:pt x="359" y="1369"/>
                  </a:cubicBezTo>
                  <a:cubicBezTo>
                    <a:pt x="328" y="1390"/>
                    <a:pt x="350" y="1447"/>
                    <a:pt x="388" y="1447"/>
                  </a:cubicBezTo>
                  <a:cubicBezTo>
                    <a:pt x="394" y="1447"/>
                    <a:pt x="401" y="1446"/>
                    <a:pt x="407" y="1442"/>
                  </a:cubicBezTo>
                  <a:cubicBezTo>
                    <a:pt x="699" y="1223"/>
                    <a:pt x="979" y="992"/>
                    <a:pt x="1247" y="749"/>
                  </a:cubicBezTo>
                  <a:cubicBezTo>
                    <a:pt x="1258" y="766"/>
                    <a:pt x="1280" y="775"/>
                    <a:pt x="1299" y="775"/>
                  </a:cubicBezTo>
                  <a:cubicBezTo>
                    <a:pt x="1321" y="775"/>
                    <a:pt x="1338" y="763"/>
                    <a:pt x="1332" y="737"/>
                  </a:cubicBezTo>
                  <a:lnTo>
                    <a:pt x="1332" y="676"/>
                  </a:lnTo>
                  <a:cubicBezTo>
                    <a:pt x="1344" y="651"/>
                    <a:pt x="1369" y="640"/>
                    <a:pt x="1380" y="627"/>
                  </a:cubicBezTo>
                  <a:cubicBezTo>
                    <a:pt x="1418" y="599"/>
                    <a:pt x="1390" y="555"/>
                    <a:pt x="1352" y="555"/>
                  </a:cubicBezTo>
                  <a:cubicBezTo>
                    <a:pt x="1342" y="555"/>
                    <a:pt x="1331" y="559"/>
                    <a:pt x="1320" y="567"/>
                  </a:cubicBezTo>
                  <a:cubicBezTo>
                    <a:pt x="1271" y="348"/>
                    <a:pt x="1137" y="153"/>
                    <a:pt x="967" y="7"/>
                  </a:cubicBezTo>
                  <a:cubicBezTo>
                    <a:pt x="958" y="3"/>
                    <a:pt x="948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749792" y="2791012"/>
              <a:ext cx="147776" cy="178608"/>
            </a:xfrm>
            <a:custGeom>
              <a:avLst/>
              <a:gdLst/>
              <a:ahLst/>
              <a:cxnLst/>
              <a:rect l="l" t="t" r="r" b="b"/>
              <a:pathLst>
                <a:path w="1112" h="1344" extrusionOk="0">
                  <a:moveTo>
                    <a:pt x="809" y="1"/>
                  </a:moveTo>
                  <a:cubicBezTo>
                    <a:pt x="773" y="1"/>
                    <a:pt x="752" y="47"/>
                    <a:pt x="783" y="67"/>
                  </a:cubicBezTo>
                  <a:cubicBezTo>
                    <a:pt x="941" y="176"/>
                    <a:pt x="1014" y="335"/>
                    <a:pt x="977" y="505"/>
                  </a:cubicBezTo>
                  <a:cubicBezTo>
                    <a:pt x="625" y="700"/>
                    <a:pt x="296" y="955"/>
                    <a:pt x="29" y="1259"/>
                  </a:cubicBezTo>
                  <a:cubicBezTo>
                    <a:pt x="0" y="1298"/>
                    <a:pt x="32" y="1343"/>
                    <a:pt x="70" y="1343"/>
                  </a:cubicBezTo>
                  <a:cubicBezTo>
                    <a:pt x="80" y="1343"/>
                    <a:pt x="91" y="1340"/>
                    <a:pt x="102" y="1332"/>
                  </a:cubicBezTo>
                  <a:cubicBezTo>
                    <a:pt x="357" y="1052"/>
                    <a:pt x="625" y="821"/>
                    <a:pt x="941" y="627"/>
                  </a:cubicBezTo>
                  <a:lnTo>
                    <a:pt x="941" y="627"/>
                  </a:lnTo>
                  <a:cubicBezTo>
                    <a:pt x="933" y="659"/>
                    <a:pt x="957" y="686"/>
                    <a:pt x="985" y="686"/>
                  </a:cubicBezTo>
                  <a:cubicBezTo>
                    <a:pt x="999" y="686"/>
                    <a:pt x="1014" y="679"/>
                    <a:pt x="1026" y="663"/>
                  </a:cubicBezTo>
                  <a:cubicBezTo>
                    <a:pt x="1050" y="627"/>
                    <a:pt x="1063" y="590"/>
                    <a:pt x="1075" y="554"/>
                  </a:cubicBezTo>
                  <a:cubicBezTo>
                    <a:pt x="1099" y="530"/>
                    <a:pt x="1099" y="505"/>
                    <a:pt x="1087" y="481"/>
                  </a:cubicBezTo>
                  <a:cubicBezTo>
                    <a:pt x="1111" y="286"/>
                    <a:pt x="1014" y="79"/>
                    <a:pt x="831" y="6"/>
                  </a:cubicBezTo>
                  <a:cubicBezTo>
                    <a:pt x="823" y="2"/>
                    <a:pt x="816" y="1"/>
                    <a:pt x="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766005" y="2990484"/>
              <a:ext cx="171963" cy="179538"/>
            </a:xfrm>
            <a:custGeom>
              <a:avLst/>
              <a:gdLst/>
              <a:ahLst/>
              <a:cxnLst/>
              <a:rect l="l" t="t" r="r" b="b"/>
              <a:pathLst>
                <a:path w="1294" h="1351" extrusionOk="0">
                  <a:moveTo>
                    <a:pt x="614" y="0"/>
                  </a:moveTo>
                  <a:cubicBezTo>
                    <a:pt x="573" y="0"/>
                    <a:pt x="555" y="64"/>
                    <a:pt x="600" y="86"/>
                  </a:cubicBezTo>
                  <a:cubicBezTo>
                    <a:pt x="771" y="135"/>
                    <a:pt x="892" y="281"/>
                    <a:pt x="928" y="439"/>
                  </a:cubicBezTo>
                  <a:cubicBezTo>
                    <a:pt x="600" y="658"/>
                    <a:pt x="284" y="926"/>
                    <a:pt x="28" y="1242"/>
                  </a:cubicBezTo>
                  <a:cubicBezTo>
                    <a:pt x="0" y="1270"/>
                    <a:pt x="31" y="1314"/>
                    <a:pt x="63" y="1314"/>
                  </a:cubicBezTo>
                  <a:cubicBezTo>
                    <a:pt x="72" y="1314"/>
                    <a:pt x="81" y="1310"/>
                    <a:pt x="90" y="1302"/>
                  </a:cubicBezTo>
                  <a:cubicBezTo>
                    <a:pt x="357" y="1010"/>
                    <a:pt x="625" y="755"/>
                    <a:pt x="953" y="524"/>
                  </a:cubicBezTo>
                  <a:lnTo>
                    <a:pt x="953" y="524"/>
                  </a:lnTo>
                  <a:cubicBezTo>
                    <a:pt x="953" y="561"/>
                    <a:pt x="953" y="597"/>
                    <a:pt x="941" y="621"/>
                  </a:cubicBezTo>
                  <a:cubicBezTo>
                    <a:pt x="685" y="840"/>
                    <a:pt x="417" y="1047"/>
                    <a:pt x="162" y="1278"/>
                  </a:cubicBezTo>
                  <a:cubicBezTo>
                    <a:pt x="134" y="1307"/>
                    <a:pt x="165" y="1350"/>
                    <a:pt x="197" y="1350"/>
                  </a:cubicBezTo>
                  <a:cubicBezTo>
                    <a:pt x="206" y="1350"/>
                    <a:pt x="215" y="1347"/>
                    <a:pt x="223" y="1339"/>
                  </a:cubicBezTo>
                  <a:cubicBezTo>
                    <a:pt x="479" y="1132"/>
                    <a:pt x="722" y="926"/>
                    <a:pt x="965" y="719"/>
                  </a:cubicBezTo>
                  <a:cubicBezTo>
                    <a:pt x="972" y="722"/>
                    <a:pt x="980" y="724"/>
                    <a:pt x="986" y="724"/>
                  </a:cubicBezTo>
                  <a:cubicBezTo>
                    <a:pt x="1003" y="724"/>
                    <a:pt x="1017" y="715"/>
                    <a:pt x="1025" y="707"/>
                  </a:cubicBezTo>
                  <a:lnTo>
                    <a:pt x="1062" y="634"/>
                  </a:lnTo>
                  <a:cubicBezTo>
                    <a:pt x="1074" y="634"/>
                    <a:pt x="1087" y="621"/>
                    <a:pt x="1098" y="610"/>
                  </a:cubicBezTo>
                  <a:cubicBezTo>
                    <a:pt x="1123" y="585"/>
                    <a:pt x="1123" y="561"/>
                    <a:pt x="1098" y="548"/>
                  </a:cubicBezTo>
                  <a:cubicBezTo>
                    <a:pt x="1111" y="512"/>
                    <a:pt x="1123" y="464"/>
                    <a:pt x="1135" y="427"/>
                  </a:cubicBezTo>
                  <a:cubicBezTo>
                    <a:pt x="1160" y="439"/>
                    <a:pt x="1196" y="464"/>
                    <a:pt x="1220" y="475"/>
                  </a:cubicBezTo>
                  <a:cubicBezTo>
                    <a:pt x="1229" y="478"/>
                    <a:pt x="1239" y="480"/>
                    <a:pt x="1247" y="480"/>
                  </a:cubicBezTo>
                  <a:cubicBezTo>
                    <a:pt x="1273" y="480"/>
                    <a:pt x="1293" y="466"/>
                    <a:pt x="1293" y="439"/>
                  </a:cubicBezTo>
                  <a:cubicBezTo>
                    <a:pt x="1293" y="342"/>
                    <a:pt x="1269" y="269"/>
                    <a:pt x="1220" y="196"/>
                  </a:cubicBezTo>
                  <a:cubicBezTo>
                    <a:pt x="1208" y="180"/>
                    <a:pt x="1192" y="173"/>
                    <a:pt x="1176" y="173"/>
                  </a:cubicBezTo>
                  <a:cubicBezTo>
                    <a:pt x="1146" y="173"/>
                    <a:pt x="1119" y="200"/>
                    <a:pt x="1135" y="232"/>
                  </a:cubicBezTo>
                  <a:cubicBezTo>
                    <a:pt x="1160" y="281"/>
                    <a:pt x="1171" y="305"/>
                    <a:pt x="1184" y="342"/>
                  </a:cubicBezTo>
                  <a:lnTo>
                    <a:pt x="1111" y="305"/>
                  </a:lnTo>
                  <a:cubicBezTo>
                    <a:pt x="1107" y="303"/>
                    <a:pt x="1102" y="302"/>
                    <a:pt x="1097" y="302"/>
                  </a:cubicBezTo>
                  <a:cubicBezTo>
                    <a:pt x="1071" y="302"/>
                    <a:pt x="1038" y="324"/>
                    <a:pt x="1038" y="354"/>
                  </a:cubicBezTo>
                  <a:cubicBezTo>
                    <a:pt x="1038" y="378"/>
                    <a:pt x="1038" y="415"/>
                    <a:pt x="1025" y="439"/>
                  </a:cubicBezTo>
                  <a:cubicBezTo>
                    <a:pt x="989" y="245"/>
                    <a:pt x="831" y="62"/>
                    <a:pt x="625" y="1"/>
                  </a:cubicBezTo>
                  <a:cubicBezTo>
                    <a:pt x="621" y="0"/>
                    <a:pt x="617" y="0"/>
                    <a:pt x="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93248" y="3406037"/>
              <a:ext cx="188840" cy="203060"/>
            </a:xfrm>
            <a:custGeom>
              <a:avLst/>
              <a:gdLst/>
              <a:ahLst/>
              <a:cxnLst/>
              <a:rect l="l" t="t" r="r" b="b"/>
              <a:pathLst>
                <a:path w="1421" h="1528" extrusionOk="0">
                  <a:moveTo>
                    <a:pt x="845" y="1"/>
                  </a:moveTo>
                  <a:cubicBezTo>
                    <a:pt x="816" y="1"/>
                    <a:pt x="792" y="44"/>
                    <a:pt x="820" y="72"/>
                  </a:cubicBezTo>
                  <a:cubicBezTo>
                    <a:pt x="966" y="207"/>
                    <a:pt x="1064" y="340"/>
                    <a:pt x="1101" y="535"/>
                  </a:cubicBezTo>
                  <a:cubicBezTo>
                    <a:pt x="991" y="572"/>
                    <a:pt x="869" y="693"/>
                    <a:pt x="784" y="753"/>
                  </a:cubicBezTo>
                  <a:cubicBezTo>
                    <a:pt x="626" y="863"/>
                    <a:pt x="456" y="972"/>
                    <a:pt x="298" y="1082"/>
                  </a:cubicBezTo>
                  <a:cubicBezTo>
                    <a:pt x="292" y="1070"/>
                    <a:pt x="280" y="1064"/>
                    <a:pt x="267" y="1064"/>
                  </a:cubicBezTo>
                  <a:cubicBezTo>
                    <a:pt x="255" y="1064"/>
                    <a:pt x="243" y="1070"/>
                    <a:pt x="237" y="1082"/>
                  </a:cubicBezTo>
                  <a:cubicBezTo>
                    <a:pt x="225" y="1107"/>
                    <a:pt x="212" y="1131"/>
                    <a:pt x="188" y="1155"/>
                  </a:cubicBezTo>
                  <a:cubicBezTo>
                    <a:pt x="176" y="1167"/>
                    <a:pt x="152" y="1180"/>
                    <a:pt x="139" y="1191"/>
                  </a:cubicBezTo>
                  <a:cubicBezTo>
                    <a:pt x="115" y="1216"/>
                    <a:pt x="115" y="1240"/>
                    <a:pt x="128" y="1264"/>
                  </a:cubicBezTo>
                  <a:cubicBezTo>
                    <a:pt x="91" y="1326"/>
                    <a:pt x="55" y="1399"/>
                    <a:pt x="18" y="1459"/>
                  </a:cubicBezTo>
                  <a:cubicBezTo>
                    <a:pt x="1" y="1493"/>
                    <a:pt x="32" y="1528"/>
                    <a:pt x="61" y="1528"/>
                  </a:cubicBezTo>
                  <a:cubicBezTo>
                    <a:pt x="72" y="1528"/>
                    <a:pt x="84" y="1522"/>
                    <a:pt x="91" y="1508"/>
                  </a:cubicBezTo>
                  <a:cubicBezTo>
                    <a:pt x="152" y="1423"/>
                    <a:pt x="201" y="1326"/>
                    <a:pt x="249" y="1228"/>
                  </a:cubicBezTo>
                  <a:cubicBezTo>
                    <a:pt x="407" y="1131"/>
                    <a:pt x="553" y="1034"/>
                    <a:pt x="699" y="936"/>
                  </a:cubicBezTo>
                  <a:cubicBezTo>
                    <a:pt x="772" y="875"/>
                    <a:pt x="857" y="826"/>
                    <a:pt x="930" y="766"/>
                  </a:cubicBezTo>
                  <a:cubicBezTo>
                    <a:pt x="979" y="742"/>
                    <a:pt x="1028" y="705"/>
                    <a:pt x="1064" y="681"/>
                  </a:cubicBezTo>
                  <a:cubicBezTo>
                    <a:pt x="1101" y="669"/>
                    <a:pt x="1125" y="645"/>
                    <a:pt x="1137" y="620"/>
                  </a:cubicBezTo>
                  <a:lnTo>
                    <a:pt x="1137" y="632"/>
                  </a:lnTo>
                  <a:cubicBezTo>
                    <a:pt x="1149" y="632"/>
                    <a:pt x="1149" y="645"/>
                    <a:pt x="1149" y="645"/>
                  </a:cubicBezTo>
                  <a:cubicBezTo>
                    <a:pt x="833" y="899"/>
                    <a:pt x="493" y="1155"/>
                    <a:pt x="164" y="1410"/>
                  </a:cubicBezTo>
                  <a:cubicBezTo>
                    <a:pt x="134" y="1430"/>
                    <a:pt x="153" y="1492"/>
                    <a:pt x="189" y="1492"/>
                  </a:cubicBezTo>
                  <a:cubicBezTo>
                    <a:pt x="196" y="1492"/>
                    <a:pt x="204" y="1490"/>
                    <a:pt x="212" y="1483"/>
                  </a:cubicBezTo>
                  <a:cubicBezTo>
                    <a:pt x="626" y="1204"/>
                    <a:pt x="1015" y="888"/>
                    <a:pt x="1393" y="559"/>
                  </a:cubicBezTo>
                  <a:cubicBezTo>
                    <a:pt x="1421" y="531"/>
                    <a:pt x="1390" y="487"/>
                    <a:pt x="1358" y="487"/>
                  </a:cubicBezTo>
                  <a:cubicBezTo>
                    <a:pt x="1348" y="487"/>
                    <a:pt x="1339" y="491"/>
                    <a:pt x="1331" y="499"/>
                  </a:cubicBezTo>
                  <a:cubicBezTo>
                    <a:pt x="1307" y="523"/>
                    <a:pt x="1271" y="535"/>
                    <a:pt x="1247" y="559"/>
                  </a:cubicBezTo>
                  <a:cubicBezTo>
                    <a:pt x="1247" y="547"/>
                    <a:pt x="1234" y="535"/>
                    <a:pt x="1222" y="535"/>
                  </a:cubicBezTo>
                  <a:cubicBezTo>
                    <a:pt x="1210" y="523"/>
                    <a:pt x="1198" y="523"/>
                    <a:pt x="1198" y="523"/>
                  </a:cubicBezTo>
                  <a:cubicBezTo>
                    <a:pt x="1161" y="316"/>
                    <a:pt x="1039" y="121"/>
                    <a:pt x="869" y="12"/>
                  </a:cubicBezTo>
                  <a:cubicBezTo>
                    <a:pt x="861" y="4"/>
                    <a:pt x="85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1856637" y="3610426"/>
              <a:ext cx="178209" cy="221930"/>
            </a:xfrm>
            <a:custGeom>
              <a:avLst/>
              <a:gdLst/>
              <a:ahLst/>
              <a:cxnLst/>
              <a:rect l="l" t="t" r="r" b="b"/>
              <a:pathLst>
                <a:path w="1341" h="1670" extrusionOk="0">
                  <a:moveTo>
                    <a:pt x="677" y="1"/>
                  </a:moveTo>
                  <a:cubicBezTo>
                    <a:pt x="643" y="1"/>
                    <a:pt x="607" y="46"/>
                    <a:pt x="648" y="67"/>
                  </a:cubicBezTo>
                  <a:cubicBezTo>
                    <a:pt x="794" y="188"/>
                    <a:pt x="879" y="359"/>
                    <a:pt x="867" y="553"/>
                  </a:cubicBezTo>
                  <a:cubicBezTo>
                    <a:pt x="854" y="626"/>
                    <a:pt x="781" y="772"/>
                    <a:pt x="854" y="833"/>
                  </a:cubicBezTo>
                  <a:cubicBezTo>
                    <a:pt x="587" y="1015"/>
                    <a:pt x="307" y="1186"/>
                    <a:pt x="40" y="1369"/>
                  </a:cubicBezTo>
                  <a:cubicBezTo>
                    <a:pt x="0" y="1398"/>
                    <a:pt x="25" y="1451"/>
                    <a:pt x="62" y="1451"/>
                  </a:cubicBezTo>
                  <a:cubicBezTo>
                    <a:pt x="70" y="1451"/>
                    <a:pt x="79" y="1448"/>
                    <a:pt x="89" y="1442"/>
                  </a:cubicBezTo>
                  <a:cubicBezTo>
                    <a:pt x="392" y="1259"/>
                    <a:pt x="684" y="1064"/>
                    <a:pt x="989" y="858"/>
                  </a:cubicBezTo>
                  <a:lnTo>
                    <a:pt x="1000" y="858"/>
                  </a:lnTo>
                  <a:cubicBezTo>
                    <a:pt x="1037" y="833"/>
                    <a:pt x="1061" y="809"/>
                    <a:pt x="1097" y="785"/>
                  </a:cubicBezTo>
                  <a:cubicBezTo>
                    <a:pt x="1134" y="760"/>
                    <a:pt x="1122" y="712"/>
                    <a:pt x="1086" y="699"/>
                  </a:cubicBezTo>
                  <a:cubicBezTo>
                    <a:pt x="1122" y="615"/>
                    <a:pt x="1134" y="505"/>
                    <a:pt x="1146" y="444"/>
                  </a:cubicBezTo>
                  <a:cubicBezTo>
                    <a:pt x="1292" y="480"/>
                    <a:pt x="1219" y="688"/>
                    <a:pt x="1159" y="760"/>
                  </a:cubicBezTo>
                  <a:cubicBezTo>
                    <a:pt x="1134" y="796"/>
                    <a:pt x="1086" y="833"/>
                    <a:pt x="1049" y="858"/>
                  </a:cubicBezTo>
                  <a:cubicBezTo>
                    <a:pt x="1037" y="882"/>
                    <a:pt x="1037" y="906"/>
                    <a:pt x="1049" y="918"/>
                  </a:cubicBezTo>
                  <a:cubicBezTo>
                    <a:pt x="721" y="1137"/>
                    <a:pt x="392" y="1356"/>
                    <a:pt x="76" y="1587"/>
                  </a:cubicBezTo>
                  <a:cubicBezTo>
                    <a:pt x="36" y="1608"/>
                    <a:pt x="62" y="1669"/>
                    <a:pt x="100" y="1669"/>
                  </a:cubicBezTo>
                  <a:cubicBezTo>
                    <a:pt x="108" y="1669"/>
                    <a:pt x="116" y="1667"/>
                    <a:pt x="125" y="1660"/>
                  </a:cubicBezTo>
                  <a:cubicBezTo>
                    <a:pt x="526" y="1405"/>
                    <a:pt x="916" y="1125"/>
                    <a:pt x="1305" y="845"/>
                  </a:cubicBezTo>
                  <a:cubicBezTo>
                    <a:pt x="1341" y="821"/>
                    <a:pt x="1316" y="760"/>
                    <a:pt x="1280" y="760"/>
                  </a:cubicBezTo>
                  <a:cubicBezTo>
                    <a:pt x="1316" y="712"/>
                    <a:pt x="1341" y="639"/>
                    <a:pt x="1329" y="566"/>
                  </a:cubicBezTo>
                  <a:cubicBezTo>
                    <a:pt x="1316" y="444"/>
                    <a:pt x="1232" y="347"/>
                    <a:pt x="1097" y="334"/>
                  </a:cubicBezTo>
                  <a:cubicBezTo>
                    <a:pt x="1073" y="334"/>
                    <a:pt x="1049" y="359"/>
                    <a:pt x="1049" y="383"/>
                  </a:cubicBezTo>
                  <a:cubicBezTo>
                    <a:pt x="1049" y="469"/>
                    <a:pt x="1049" y="553"/>
                    <a:pt x="1013" y="639"/>
                  </a:cubicBezTo>
                  <a:cubicBezTo>
                    <a:pt x="1000" y="663"/>
                    <a:pt x="989" y="699"/>
                    <a:pt x="976" y="724"/>
                  </a:cubicBezTo>
                  <a:cubicBezTo>
                    <a:pt x="927" y="712"/>
                    <a:pt x="916" y="688"/>
                    <a:pt x="952" y="651"/>
                  </a:cubicBezTo>
                  <a:cubicBezTo>
                    <a:pt x="940" y="578"/>
                    <a:pt x="964" y="505"/>
                    <a:pt x="952" y="432"/>
                  </a:cubicBezTo>
                  <a:cubicBezTo>
                    <a:pt x="927" y="250"/>
                    <a:pt x="843" y="104"/>
                    <a:pt x="697" y="6"/>
                  </a:cubicBezTo>
                  <a:cubicBezTo>
                    <a:pt x="691" y="3"/>
                    <a:pt x="684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1773978" y="4083256"/>
              <a:ext cx="315885" cy="203724"/>
            </a:xfrm>
            <a:custGeom>
              <a:avLst/>
              <a:gdLst/>
              <a:ahLst/>
              <a:cxnLst/>
              <a:rect l="l" t="t" r="r" b="b"/>
              <a:pathLst>
                <a:path w="2377" h="1533" extrusionOk="0">
                  <a:moveTo>
                    <a:pt x="2243" y="498"/>
                  </a:moveTo>
                  <a:cubicBezTo>
                    <a:pt x="2255" y="522"/>
                    <a:pt x="2255" y="559"/>
                    <a:pt x="2243" y="583"/>
                  </a:cubicBezTo>
                  <a:cubicBezTo>
                    <a:pt x="2230" y="559"/>
                    <a:pt x="2243" y="522"/>
                    <a:pt x="2243" y="498"/>
                  </a:cubicBezTo>
                  <a:close/>
                  <a:moveTo>
                    <a:pt x="1963" y="681"/>
                  </a:moveTo>
                  <a:cubicBezTo>
                    <a:pt x="1963" y="692"/>
                    <a:pt x="1975" y="705"/>
                    <a:pt x="1975" y="717"/>
                  </a:cubicBezTo>
                  <a:cubicBezTo>
                    <a:pt x="1683" y="924"/>
                    <a:pt x="1379" y="1130"/>
                    <a:pt x="1087" y="1349"/>
                  </a:cubicBezTo>
                  <a:lnTo>
                    <a:pt x="1197" y="1203"/>
                  </a:lnTo>
                  <a:lnTo>
                    <a:pt x="1197" y="1179"/>
                  </a:lnTo>
                  <a:cubicBezTo>
                    <a:pt x="1452" y="1021"/>
                    <a:pt x="1708" y="851"/>
                    <a:pt x="1963" y="681"/>
                  </a:cubicBezTo>
                  <a:close/>
                  <a:moveTo>
                    <a:pt x="1898" y="1"/>
                  </a:moveTo>
                  <a:cubicBezTo>
                    <a:pt x="1871" y="1"/>
                    <a:pt x="1849" y="28"/>
                    <a:pt x="1865" y="60"/>
                  </a:cubicBezTo>
                  <a:cubicBezTo>
                    <a:pt x="1938" y="230"/>
                    <a:pt x="1987" y="389"/>
                    <a:pt x="1975" y="571"/>
                  </a:cubicBezTo>
                  <a:cubicBezTo>
                    <a:pt x="1659" y="765"/>
                    <a:pt x="1330" y="960"/>
                    <a:pt x="1027" y="1179"/>
                  </a:cubicBezTo>
                  <a:cubicBezTo>
                    <a:pt x="990" y="1203"/>
                    <a:pt x="1002" y="1264"/>
                    <a:pt x="1038" y="1264"/>
                  </a:cubicBezTo>
                  <a:cubicBezTo>
                    <a:pt x="1002" y="1313"/>
                    <a:pt x="954" y="1373"/>
                    <a:pt x="905" y="1422"/>
                  </a:cubicBezTo>
                  <a:cubicBezTo>
                    <a:pt x="905" y="1410"/>
                    <a:pt x="905" y="1398"/>
                    <a:pt x="893" y="1386"/>
                  </a:cubicBezTo>
                  <a:lnTo>
                    <a:pt x="881" y="1386"/>
                  </a:lnTo>
                  <a:cubicBezTo>
                    <a:pt x="893" y="1362"/>
                    <a:pt x="905" y="1337"/>
                    <a:pt x="917" y="1325"/>
                  </a:cubicBezTo>
                  <a:cubicBezTo>
                    <a:pt x="941" y="1313"/>
                    <a:pt x="954" y="1276"/>
                    <a:pt x="941" y="1264"/>
                  </a:cubicBezTo>
                  <a:cubicBezTo>
                    <a:pt x="1002" y="1154"/>
                    <a:pt x="1051" y="1057"/>
                    <a:pt x="1124" y="960"/>
                  </a:cubicBezTo>
                  <a:cubicBezTo>
                    <a:pt x="1151" y="933"/>
                    <a:pt x="1117" y="899"/>
                    <a:pt x="1087" y="899"/>
                  </a:cubicBezTo>
                  <a:cubicBezTo>
                    <a:pt x="1078" y="899"/>
                    <a:pt x="1069" y="902"/>
                    <a:pt x="1063" y="911"/>
                  </a:cubicBezTo>
                  <a:cubicBezTo>
                    <a:pt x="990" y="997"/>
                    <a:pt x="929" y="1094"/>
                    <a:pt x="868" y="1203"/>
                  </a:cubicBezTo>
                  <a:lnTo>
                    <a:pt x="820" y="1154"/>
                  </a:lnTo>
                  <a:cubicBezTo>
                    <a:pt x="929" y="1021"/>
                    <a:pt x="1014" y="875"/>
                    <a:pt x="1111" y="741"/>
                  </a:cubicBezTo>
                  <a:cubicBezTo>
                    <a:pt x="1129" y="706"/>
                    <a:pt x="1096" y="678"/>
                    <a:pt x="1067" y="678"/>
                  </a:cubicBezTo>
                  <a:cubicBezTo>
                    <a:pt x="1056" y="678"/>
                    <a:pt x="1045" y="682"/>
                    <a:pt x="1038" y="692"/>
                  </a:cubicBezTo>
                  <a:cubicBezTo>
                    <a:pt x="941" y="827"/>
                    <a:pt x="832" y="973"/>
                    <a:pt x="747" y="1106"/>
                  </a:cubicBezTo>
                  <a:cubicBezTo>
                    <a:pt x="565" y="973"/>
                    <a:pt x="357" y="863"/>
                    <a:pt x="151" y="754"/>
                  </a:cubicBezTo>
                  <a:cubicBezTo>
                    <a:pt x="144" y="750"/>
                    <a:pt x="138" y="749"/>
                    <a:pt x="132" y="749"/>
                  </a:cubicBezTo>
                  <a:cubicBezTo>
                    <a:pt x="94" y="749"/>
                    <a:pt x="72" y="806"/>
                    <a:pt x="114" y="827"/>
                  </a:cubicBezTo>
                  <a:cubicBezTo>
                    <a:pt x="370" y="960"/>
                    <a:pt x="601" y="1106"/>
                    <a:pt x="832" y="1276"/>
                  </a:cubicBezTo>
                  <a:cubicBezTo>
                    <a:pt x="820" y="1300"/>
                    <a:pt x="808" y="1325"/>
                    <a:pt x="808" y="1337"/>
                  </a:cubicBezTo>
                  <a:lnTo>
                    <a:pt x="78" y="973"/>
                  </a:lnTo>
                  <a:cubicBezTo>
                    <a:pt x="70" y="966"/>
                    <a:pt x="62" y="963"/>
                    <a:pt x="54" y="963"/>
                  </a:cubicBezTo>
                  <a:cubicBezTo>
                    <a:pt x="19" y="963"/>
                    <a:pt x="1" y="1025"/>
                    <a:pt x="41" y="1046"/>
                  </a:cubicBezTo>
                  <a:cubicBezTo>
                    <a:pt x="284" y="1167"/>
                    <a:pt x="528" y="1300"/>
                    <a:pt x="784" y="1422"/>
                  </a:cubicBezTo>
                  <a:cubicBezTo>
                    <a:pt x="784" y="1446"/>
                    <a:pt x="820" y="1459"/>
                    <a:pt x="832" y="1459"/>
                  </a:cubicBezTo>
                  <a:lnTo>
                    <a:pt x="868" y="1459"/>
                  </a:lnTo>
                  <a:cubicBezTo>
                    <a:pt x="841" y="1496"/>
                    <a:pt x="869" y="1532"/>
                    <a:pt x="900" y="1532"/>
                  </a:cubicBezTo>
                  <a:cubicBezTo>
                    <a:pt x="910" y="1532"/>
                    <a:pt x="920" y="1528"/>
                    <a:pt x="929" y="1519"/>
                  </a:cubicBezTo>
                  <a:cubicBezTo>
                    <a:pt x="965" y="1483"/>
                    <a:pt x="1002" y="1446"/>
                    <a:pt x="1038" y="1422"/>
                  </a:cubicBezTo>
                  <a:cubicBezTo>
                    <a:pt x="1038" y="1441"/>
                    <a:pt x="1053" y="1467"/>
                    <a:pt x="1076" y="1467"/>
                  </a:cubicBezTo>
                  <a:cubicBezTo>
                    <a:pt x="1083" y="1467"/>
                    <a:pt x="1091" y="1465"/>
                    <a:pt x="1100" y="1459"/>
                  </a:cubicBezTo>
                  <a:cubicBezTo>
                    <a:pt x="1465" y="1216"/>
                    <a:pt x="1829" y="948"/>
                    <a:pt x="2182" y="681"/>
                  </a:cubicBezTo>
                  <a:cubicBezTo>
                    <a:pt x="2194" y="692"/>
                    <a:pt x="2194" y="705"/>
                    <a:pt x="2206" y="717"/>
                  </a:cubicBezTo>
                  <a:cubicBezTo>
                    <a:pt x="2218" y="729"/>
                    <a:pt x="2233" y="735"/>
                    <a:pt x="2247" y="735"/>
                  </a:cubicBezTo>
                  <a:cubicBezTo>
                    <a:pt x="2261" y="735"/>
                    <a:pt x="2273" y="729"/>
                    <a:pt x="2279" y="717"/>
                  </a:cubicBezTo>
                  <a:cubicBezTo>
                    <a:pt x="2340" y="656"/>
                    <a:pt x="2376" y="546"/>
                    <a:pt x="2328" y="449"/>
                  </a:cubicBezTo>
                  <a:cubicBezTo>
                    <a:pt x="2322" y="438"/>
                    <a:pt x="2307" y="432"/>
                    <a:pt x="2292" y="432"/>
                  </a:cubicBezTo>
                  <a:cubicBezTo>
                    <a:pt x="2273" y="432"/>
                    <a:pt x="2255" y="441"/>
                    <a:pt x="2255" y="462"/>
                  </a:cubicBezTo>
                  <a:cubicBezTo>
                    <a:pt x="2243" y="462"/>
                    <a:pt x="2243" y="449"/>
                    <a:pt x="2243" y="449"/>
                  </a:cubicBezTo>
                  <a:cubicBezTo>
                    <a:pt x="2243" y="437"/>
                    <a:pt x="2255" y="425"/>
                    <a:pt x="2255" y="425"/>
                  </a:cubicBezTo>
                  <a:cubicBezTo>
                    <a:pt x="2255" y="380"/>
                    <a:pt x="2223" y="354"/>
                    <a:pt x="2196" y="354"/>
                  </a:cubicBezTo>
                  <a:cubicBezTo>
                    <a:pt x="2178" y="354"/>
                    <a:pt x="2162" y="365"/>
                    <a:pt x="2157" y="389"/>
                  </a:cubicBezTo>
                  <a:cubicBezTo>
                    <a:pt x="2146" y="425"/>
                    <a:pt x="2133" y="462"/>
                    <a:pt x="2121" y="486"/>
                  </a:cubicBezTo>
                  <a:cubicBezTo>
                    <a:pt x="2121" y="486"/>
                    <a:pt x="2109" y="486"/>
                    <a:pt x="2097" y="498"/>
                  </a:cubicBezTo>
                  <a:lnTo>
                    <a:pt x="2084" y="498"/>
                  </a:lnTo>
                  <a:cubicBezTo>
                    <a:pt x="2084" y="327"/>
                    <a:pt x="2036" y="157"/>
                    <a:pt x="1938" y="24"/>
                  </a:cubicBezTo>
                  <a:cubicBezTo>
                    <a:pt x="1926" y="8"/>
                    <a:pt x="1911" y="1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1940891" y="4557947"/>
              <a:ext cx="200668" cy="187378"/>
            </a:xfrm>
            <a:custGeom>
              <a:avLst/>
              <a:gdLst/>
              <a:ahLst/>
              <a:cxnLst/>
              <a:rect l="l" t="t" r="r" b="b"/>
              <a:pathLst>
                <a:path w="1510" h="1410" extrusionOk="0">
                  <a:moveTo>
                    <a:pt x="1072" y="404"/>
                  </a:moveTo>
                  <a:lnTo>
                    <a:pt x="1072" y="428"/>
                  </a:lnTo>
                  <a:lnTo>
                    <a:pt x="379" y="903"/>
                  </a:lnTo>
                  <a:cubicBezTo>
                    <a:pt x="391" y="866"/>
                    <a:pt x="366" y="842"/>
                    <a:pt x="342" y="830"/>
                  </a:cubicBezTo>
                  <a:cubicBezTo>
                    <a:pt x="573" y="671"/>
                    <a:pt x="817" y="526"/>
                    <a:pt x="1072" y="404"/>
                  </a:cubicBezTo>
                  <a:close/>
                  <a:moveTo>
                    <a:pt x="1063" y="1"/>
                  </a:moveTo>
                  <a:cubicBezTo>
                    <a:pt x="1039" y="1"/>
                    <a:pt x="1011" y="22"/>
                    <a:pt x="1011" y="52"/>
                  </a:cubicBezTo>
                  <a:cubicBezTo>
                    <a:pt x="1036" y="136"/>
                    <a:pt x="1047" y="222"/>
                    <a:pt x="1060" y="307"/>
                  </a:cubicBezTo>
                  <a:cubicBezTo>
                    <a:pt x="780" y="428"/>
                    <a:pt x="512" y="587"/>
                    <a:pt x="269" y="769"/>
                  </a:cubicBezTo>
                  <a:cubicBezTo>
                    <a:pt x="245" y="793"/>
                    <a:pt x="269" y="842"/>
                    <a:pt x="306" y="854"/>
                  </a:cubicBezTo>
                  <a:lnTo>
                    <a:pt x="293" y="854"/>
                  </a:lnTo>
                  <a:cubicBezTo>
                    <a:pt x="209" y="1012"/>
                    <a:pt x="111" y="1182"/>
                    <a:pt x="26" y="1341"/>
                  </a:cubicBezTo>
                  <a:cubicBezTo>
                    <a:pt x="0" y="1375"/>
                    <a:pt x="29" y="1410"/>
                    <a:pt x="61" y="1410"/>
                  </a:cubicBezTo>
                  <a:cubicBezTo>
                    <a:pt x="74" y="1410"/>
                    <a:pt x="88" y="1404"/>
                    <a:pt x="99" y="1390"/>
                  </a:cubicBezTo>
                  <a:lnTo>
                    <a:pt x="282" y="1061"/>
                  </a:lnTo>
                  <a:lnTo>
                    <a:pt x="293" y="1061"/>
                  </a:lnTo>
                  <a:cubicBezTo>
                    <a:pt x="622" y="866"/>
                    <a:pt x="938" y="660"/>
                    <a:pt x="1242" y="428"/>
                  </a:cubicBezTo>
                  <a:cubicBezTo>
                    <a:pt x="1247" y="434"/>
                    <a:pt x="1257" y="437"/>
                    <a:pt x="1267" y="437"/>
                  </a:cubicBezTo>
                  <a:cubicBezTo>
                    <a:pt x="1281" y="437"/>
                    <a:pt x="1296" y="431"/>
                    <a:pt x="1303" y="417"/>
                  </a:cubicBezTo>
                  <a:cubicBezTo>
                    <a:pt x="1311" y="384"/>
                    <a:pt x="1330" y="368"/>
                    <a:pt x="1356" y="368"/>
                  </a:cubicBezTo>
                  <a:cubicBezTo>
                    <a:pt x="1370" y="368"/>
                    <a:pt x="1384" y="372"/>
                    <a:pt x="1400" y="380"/>
                  </a:cubicBezTo>
                  <a:cubicBezTo>
                    <a:pt x="1405" y="389"/>
                    <a:pt x="1413" y="393"/>
                    <a:pt x="1422" y="393"/>
                  </a:cubicBezTo>
                  <a:cubicBezTo>
                    <a:pt x="1437" y="393"/>
                    <a:pt x="1454" y="383"/>
                    <a:pt x="1461" y="368"/>
                  </a:cubicBezTo>
                  <a:cubicBezTo>
                    <a:pt x="1498" y="282"/>
                    <a:pt x="1509" y="198"/>
                    <a:pt x="1498" y="100"/>
                  </a:cubicBezTo>
                  <a:cubicBezTo>
                    <a:pt x="1492" y="79"/>
                    <a:pt x="1473" y="69"/>
                    <a:pt x="1453" y="69"/>
                  </a:cubicBezTo>
                  <a:cubicBezTo>
                    <a:pt x="1429" y="69"/>
                    <a:pt x="1406" y="85"/>
                    <a:pt x="1412" y="112"/>
                  </a:cubicBezTo>
                  <a:cubicBezTo>
                    <a:pt x="1412" y="173"/>
                    <a:pt x="1412" y="234"/>
                    <a:pt x="1388" y="282"/>
                  </a:cubicBezTo>
                  <a:cubicBezTo>
                    <a:pt x="1363" y="282"/>
                    <a:pt x="1327" y="282"/>
                    <a:pt x="1303" y="295"/>
                  </a:cubicBezTo>
                  <a:cubicBezTo>
                    <a:pt x="1336" y="272"/>
                    <a:pt x="1329" y="208"/>
                    <a:pt x="1289" y="208"/>
                  </a:cubicBezTo>
                  <a:cubicBezTo>
                    <a:pt x="1286" y="208"/>
                    <a:pt x="1282" y="208"/>
                    <a:pt x="1279" y="209"/>
                  </a:cubicBezTo>
                  <a:cubicBezTo>
                    <a:pt x="1266" y="222"/>
                    <a:pt x="1242" y="222"/>
                    <a:pt x="1230" y="234"/>
                  </a:cubicBezTo>
                  <a:lnTo>
                    <a:pt x="1230" y="222"/>
                  </a:lnTo>
                  <a:cubicBezTo>
                    <a:pt x="1220" y="203"/>
                    <a:pt x="1207" y="195"/>
                    <a:pt x="1193" y="195"/>
                  </a:cubicBezTo>
                  <a:cubicBezTo>
                    <a:pt x="1173" y="195"/>
                    <a:pt x="1152" y="212"/>
                    <a:pt x="1145" y="234"/>
                  </a:cubicBezTo>
                  <a:cubicBezTo>
                    <a:pt x="1133" y="173"/>
                    <a:pt x="1120" y="100"/>
                    <a:pt x="1096" y="27"/>
                  </a:cubicBezTo>
                  <a:cubicBezTo>
                    <a:pt x="1091" y="9"/>
                    <a:pt x="1078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891721" y="4777751"/>
              <a:ext cx="270835" cy="205053"/>
            </a:xfrm>
            <a:custGeom>
              <a:avLst/>
              <a:gdLst/>
              <a:ahLst/>
              <a:cxnLst/>
              <a:rect l="l" t="t" r="r" b="b"/>
              <a:pathLst>
                <a:path w="2038" h="1543" extrusionOk="0">
                  <a:moveTo>
                    <a:pt x="1614" y="0"/>
                  </a:moveTo>
                  <a:cubicBezTo>
                    <a:pt x="1584" y="0"/>
                    <a:pt x="1558" y="28"/>
                    <a:pt x="1576" y="63"/>
                  </a:cubicBezTo>
                  <a:cubicBezTo>
                    <a:pt x="1660" y="185"/>
                    <a:pt x="1697" y="319"/>
                    <a:pt x="1673" y="465"/>
                  </a:cubicBezTo>
                  <a:cubicBezTo>
                    <a:pt x="1466" y="550"/>
                    <a:pt x="1247" y="635"/>
                    <a:pt x="1041" y="720"/>
                  </a:cubicBezTo>
                  <a:cubicBezTo>
                    <a:pt x="992" y="744"/>
                    <a:pt x="919" y="769"/>
                    <a:pt x="858" y="806"/>
                  </a:cubicBezTo>
                  <a:cubicBezTo>
                    <a:pt x="895" y="744"/>
                    <a:pt x="931" y="696"/>
                    <a:pt x="955" y="647"/>
                  </a:cubicBezTo>
                  <a:cubicBezTo>
                    <a:pt x="981" y="613"/>
                    <a:pt x="952" y="578"/>
                    <a:pt x="920" y="578"/>
                  </a:cubicBezTo>
                  <a:cubicBezTo>
                    <a:pt x="907" y="578"/>
                    <a:pt x="893" y="584"/>
                    <a:pt x="882" y="598"/>
                  </a:cubicBezTo>
                  <a:cubicBezTo>
                    <a:pt x="809" y="720"/>
                    <a:pt x="736" y="842"/>
                    <a:pt x="663" y="952"/>
                  </a:cubicBezTo>
                  <a:cubicBezTo>
                    <a:pt x="469" y="890"/>
                    <a:pt x="262" y="817"/>
                    <a:pt x="68" y="757"/>
                  </a:cubicBezTo>
                  <a:cubicBezTo>
                    <a:pt x="62" y="754"/>
                    <a:pt x="56" y="753"/>
                    <a:pt x="51" y="753"/>
                  </a:cubicBezTo>
                  <a:cubicBezTo>
                    <a:pt x="14" y="753"/>
                    <a:pt x="1" y="819"/>
                    <a:pt x="43" y="830"/>
                  </a:cubicBezTo>
                  <a:cubicBezTo>
                    <a:pt x="238" y="903"/>
                    <a:pt x="420" y="963"/>
                    <a:pt x="615" y="1025"/>
                  </a:cubicBezTo>
                  <a:lnTo>
                    <a:pt x="579" y="1098"/>
                  </a:lnTo>
                  <a:cubicBezTo>
                    <a:pt x="562" y="1130"/>
                    <a:pt x="589" y="1157"/>
                    <a:pt x="616" y="1157"/>
                  </a:cubicBezTo>
                  <a:cubicBezTo>
                    <a:pt x="630" y="1157"/>
                    <a:pt x="643" y="1150"/>
                    <a:pt x="652" y="1134"/>
                  </a:cubicBezTo>
                  <a:cubicBezTo>
                    <a:pt x="700" y="1061"/>
                    <a:pt x="749" y="988"/>
                    <a:pt x="797" y="903"/>
                  </a:cubicBezTo>
                  <a:lnTo>
                    <a:pt x="797" y="952"/>
                  </a:lnTo>
                  <a:cubicBezTo>
                    <a:pt x="807" y="970"/>
                    <a:pt x="825" y="978"/>
                    <a:pt x="843" y="978"/>
                  </a:cubicBezTo>
                  <a:cubicBezTo>
                    <a:pt x="872" y="978"/>
                    <a:pt x="902" y="957"/>
                    <a:pt x="895" y="927"/>
                  </a:cubicBezTo>
                  <a:cubicBezTo>
                    <a:pt x="882" y="890"/>
                    <a:pt x="1138" y="781"/>
                    <a:pt x="1381" y="671"/>
                  </a:cubicBezTo>
                  <a:lnTo>
                    <a:pt x="1381" y="671"/>
                  </a:lnTo>
                  <a:cubicBezTo>
                    <a:pt x="1247" y="757"/>
                    <a:pt x="1114" y="830"/>
                    <a:pt x="979" y="903"/>
                  </a:cubicBezTo>
                  <a:cubicBezTo>
                    <a:pt x="955" y="915"/>
                    <a:pt x="943" y="939"/>
                    <a:pt x="955" y="963"/>
                  </a:cubicBezTo>
                  <a:cubicBezTo>
                    <a:pt x="943" y="963"/>
                    <a:pt x="931" y="963"/>
                    <a:pt x="931" y="976"/>
                  </a:cubicBezTo>
                  <a:cubicBezTo>
                    <a:pt x="797" y="1122"/>
                    <a:pt x="688" y="1292"/>
                    <a:pt x="603" y="1474"/>
                  </a:cubicBezTo>
                  <a:cubicBezTo>
                    <a:pt x="594" y="1509"/>
                    <a:pt x="628" y="1543"/>
                    <a:pt x="657" y="1543"/>
                  </a:cubicBezTo>
                  <a:cubicBezTo>
                    <a:pt x="669" y="1543"/>
                    <a:pt x="680" y="1537"/>
                    <a:pt x="688" y="1523"/>
                  </a:cubicBezTo>
                  <a:cubicBezTo>
                    <a:pt x="761" y="1341"/>
                    <a:pt x="858" y="1182"/>
                    <a:pt x="992" y="1036"/>
                  </a:cubicBezTo>
                  <a:cubicBezTo>
                    <a:pt x="1004" y="1025"/>
                    <a:pt x="1004" y="1000"/>
                    <a:pt x="992" y="988"/>
                  </a:cubicBezTo>
                  <a:lnTo>
                    <a:pt x="1016" y="988"/>
                  </a:lnTo>
                  <a:cubicBezTo>
                    <a:pt x="1247" y="866"/>
                    <a:pt x="1454" y="744"/>
                    <a:pt x="1673" y="623"/>
                  </a:cubicBezTo>
                  <a:cubicBezTo>
                    <a:pt x="1681" y="623"/>
                    <a:pt x="1694" y="628"/>
                    <a:pt x="1706" y="628"/>
                  </a:cubicBezTo>
                  <a:cubicBezTo>
                    <a:pt x="1712" y="628"/>
                    <a:pt x="1718" y="627"/>
                    <a:pt x="1722" y="623"/>
                  </a:cubicBezTo>
                  <a:cubicBezTo>
                    <a:pt x="1855" y="550"/>
                    <a:pt x="2038" y="441"/>
                    <a:pt x="2025" y="271"/>
                  </a:cubicBezTo>
                  <a:cubicBezTo>
                    <a:pt x="2038" y="234"/>
                    <a:pt x="2025" y="185"/>
                    <a:pt x="1965" y="185"/>
                  </a:cubicBezTo>
                  <a:cubicBezTo>
                    <a:pt x="1916" y="185"/>
                    <a:pt x="1904" y="246"/>
                    <a:pt x="1928" y="282"/>
                  </a:cubicBezTo>
                  <a:cubicBezTo>
                    <a:pt x="1928" y="331"/>
                    <a:pt x="1916" y="368"/>
                    <a:pt x="1879" y="392"/>
                  </a:cubicBezTo>
                  <a:lnTo>
                    <a:pt x="1855" y="392"/>
                  </a:lnTo>
                  <a:cubicBezTo>
                    <a:pt x="1831" y="404"/>
                    <a:pt x="1795" y="417"/>
                    <a:pt x="1770" y="428"/>
                  </a:cubicBezTo>
                  <a:cubicBezTo>
                    <a:pt x="1782" y="282"/>
                    <a:pt x="1733" y="136"/>
                    <a:pt x="1649" y="15"/>
                  </a:cubicBezTo>
                  <a:cubicBezTo>
                    <a:pt x="1638" y="5"/>
                    <a:pt x="1626" y="0"/>
                    <a:pt x="1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1395501" y="1647741"/>
              <a:ext cx="139670" cy="99536"/>
            </a:xfrm>
            <a:custGeom>
              <a:avLst/>
              <a:gdLst/>
              <a:ahLst/>
              <a:cxnLst/>
              <a:rect l="l" t="t" r="r" b="b"/>
              <a:pathLst>
                <a:path w="1051" h="749" extrusionOk="0">
                  <a:moveTo>
                    <a:pt x="213" y="0"/>
                  </a:moveTo>
                  <a:cubicBezTo>
                    <a:pt x="199" y="0"/>
                    <a:pt x="186" y="7"/>
                    <a:pt x="178" y="23"/>
                  </a:cubicBezTo>
                  <a:cubicBezTo>
                    <a:pt x="153" y="60"/>
                    <a:pt x="141" y="84"/>
                    <a:pt x="129" y="120"/>
                  </a:cubicBezTo>
                  <a:cubicBezTo>
                    <a:pt x="123" y="104"/>
                    <a:pt x="104" y="95"/>
                    <a:pt x="86" y="95"/>
                  </a:cubicBezTo>
                  <a:cubicBezTo>
                    <a:pt x="65" y="95"/>
                    <a:pt x="43" y="107"/>
                    <a:pt x="43" y="133"/>
                  </a:cubicBezTo>
                  <a:cubicBezTo>
                    <a:pt x="56" y="266"/>
                    <a:pt x="43" y="401"/>
                    <a:pt x="7" y="547"/>
                  </a:cubicBezTo>
                  <a:cubicBezTo>
                    <a:pt x="0" y="575"/>
                    <a:pt x="26" y="595"/>
                    <a:pt x="51" y="595"/>
                  </a:cubicBezTo>
                  <a:cubicBezTo>
                    <a:pt x="69" y="595"/>
                    <a:pt x="87" y="584"/>
                    <a:pt x="92" y="558"/>
                  </a:cubicBezTo>
                  <a:lnTo>
                    <a:pt x="92" y="547"/>
                  </a:lnTo>
                  <a:lnTo>
                    <a:pt x="165" y="728"/>
                  </a:lnTo>
                  <a:cubicBezTo>
                    <a:pt x="176" y="743"/>
                    <a:pt x="190" y="749"/>
                    <a:pt x="203" y="749"/>
                  </a:cubicBezTo>
                  <a:cubicBezTo>
                    <a:pt x="236" y="749"/>
                    <a:pt x="268" y="714"/>
                    <a:pt x="251" y="680"/>
                  </a:cubicBezTo>
                  <a:cubicBezTo>
                    <a:pt x="238" y="668"/>
                    <a:pt x="238" y="656"/>
                    <a:pt x="226" y="644"/>
                  </a:cubicBezTo>
                  <a:lnTo>
                    <a:pt x="226" y="644"/>
                  </a:lnTo>
                  <a:cubicBezTo>
                    <a:pt x="481" y="680"/>
                    <a:pt x="737" y="717"/>
                    <a:pt x="992" y="741"/>
                  </a:cubicBezTo>
                  <a:cubicBezTo>
                    <a:pt x="995" y="742"/>
                    <a:pt x="998" y="742"/>
                    <a:pt x="1001" y="742"/>
                  </a:cubicBezTo>
                  <a:cubicBezTo>
                    <a:pt x="1042" y="742"/>
                    <a:pt x="1050" y="668"/>
                    <a:pt x="1005" y="668"/>
                  </a:cubicBezTo>
                  <a:cubicBezTo>
                    <a:pt x="749" y="631"/>
                    <a:pt x="481" y="595"/>
                    <a:pt x="226" y="558"/>
                  </a:cubicBezTo>
                  <a:lnTo>
                    <a:pt x="202" y="558"/>
                  </a:lnTo>
                  <a:cubicBezTo>
                    <a:pt x="141" y="401"/>
                    <a:pt x="165" y="230"/>
                    <a:pt x="251" y="60"/>
                  </a:cubicBezTo>
                  <a:cubicBezTo>
                    <a:pt x="267" y="28"/>
                    <a:pt x="240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1410917" y="1787676"/>
              <a:ext cx="328776" cy="136746"/>
            </a:xfrm>
            <a:custGeom>
              <a:avLst/>
              <a:gdLst/>
              <a:ahLst/>
              <a:cxnLst/>
              <a:rect l="l" t="t" r="r" b="b"/>
              <a:pathLst>
                <a:path w="2474" h="1029" extrusionOk="0">
                  <a:moveTo>
                    <a:pt x="2080" y="393"/>
                  </a:moveTo>
                  <a:lnTo>
                    <a:pt x="2068" y="405"/>
                  </a:lnTo>
                  <a:cubicBezTo>
                    <a:pt x="2032" y="429"/>
                    <a:pt x="2056" y="478"/>
                    <a:pt x="2092" y="478"/>
                  </a:cubicBezTo>
                  <a:cubicBezTo>
                    <a:pt x="1837" y="648"/>
                    <a:pt x="1570" y="794"/>
                    <a:pt x="1290" y="940"/>
                  </a:cubicBezTo>
                  <a:cubicBezTo>
                    <a:pt x="1314" y="892"/>
                    <a:pt x="1351" y="843"/>
                    <a:pt x="1375" y="794"/>
                  </a:cubicBezTo>
                  <a:cubicBezTo>
                    <a:pt x="1618" y="661"/>
                    <a:pt x="1849" y="527"/>
                    <a:pt x="2080" y="393"/>
                  </a:cubicBezTo>
                  <a:close/>
                  <a:moveTo>
                    <a:pt x="2227" y="0"/>
                  </a:moveTo>
                  <a:cubicBezTo>
                    <a:pt x="2204" y="0"/>
                    <a:pt x="2185" y="12"/>
                    <a:pt x="2178" y="40"/>
                  </a:cubicBezTo>
                  <a:cubicBezTo>
                    <a:pt x="2162" y="73"/>
                    <a:pt x="2189" y="100"/>
                    <a:pt x="2216" y="100"/>
                  </a:cubicBezTo>
                  <a:cubicBezTo>
                    <a:pt x="2229" y="100"/>
                    <a:pt x="2243" y="93"/>
                    <a:pt x="2251" y="77"/>
                  </a:cubicBezTo>
                  <a:lnTo>
                    <a:pt x="2251" y="77"/>
                  </a:lnTo>
                  <a:cubicBezTo>
                    <a:pt x="2226" y="138"/>
                    <a:pt x="2226" y="199"/>
                    <a:pt x="2189" y="259"/>
                  </a:cubicBezTo>
                  <a:cubicBezTo>
                    <a:pt x="2182" y="259"/>
                    <a:pt x="2173" y="254"/>
                    <a:pt x="2162" y="254"/>
                  </a:cubicBezTo>
                  <a:cubicBezTo>
                    <a:pt x="2156" y="254"/>
                    <a:pt x="2149" y="255"/>
                    <a:pt x="2141" y="259"/>
                  </a:cubicBezTo>
                  <a:cubicBezTo>
                    <a:pt x="1922" y="381"/>
                    <a:pt x="1703" y="515"/>
                    <a:pt x="1472" y="637"/>
                  </a:cubicBezTo>
                  <a:cubicBezTo>
                    <a:pt x="1484" y="624"/>
                    <a:pt x="1497" y="612"/>
                    <a:pt x="1497" y="600"/>
                  </a:cubicBezTo>
                  <a:cubicBezTo>
                    <a:pt x="1523" y="565"/>
                    <a:pt x="1492" y="536"/>
                    <a:pt x="1460" y="536"/>
                  </a:cubicBezTo>
                  <a:cubicBezTo>
                    <a:pt x="1447" y="536"/>
                    <a:pt x="1434" y="541"/>
                    <a:pt x="1424" y="551"/>
                  </a:cubicBezTo>
                  <a:lnTo>
                    <a:pt x="1314" y="734"/>
                  </a:lnTo>
                  <a:cubicBezTo>
                    <a:pt x="1290" y="746"/>
                    <a:pt x="1254" y="770"/>
                    <a:pt x="1229" y="783"/>
                  </a:cubicBezTo>
                  <a:cubicBezTo>
                    <a:pt x="1290" y="637"/>
                    <a:pt x="1362" y="491"/>
                    <a:pt x="1472" y="369"/>
                  </a:cubicBezTo>
                  <a:cubicBezTo>
                    <a:pt x="1501" y="340"/>
                    <a:pt x="1470" y="297"/>
                    <a:pt x="1437" y="297"/>
                  </a:cubicBezTo>
                  <a:cubicBezTo>
                    <a:pt x="1428" y="297"/>
                    <a:pt x="1419" y="300"/>
                    <a:pt x="1411" y="308"/>
                  </a:cubicBezTo>
                  <a:cubicBezTo>
                    <a:pt x="1290" y="442"/>
                    <a:pt x="1192" y="600"/>
                    <a:pt x="1144" y="770"/>
                  </a:cubicBezTo>
                  <a:cubicBezTo>
                    <a:pt x="1132" y="794"/>
                    <a:pt x="1144" y="819"/>
                    <a:pt x="1156" y="819"/>
                  </a:cubicBezTo>
                  <a:cubicBezTo>
                    <a:pt x="1132" y="843"/>
                    <a:pt x="1108" y="856"/>
                    <a:pt x="1071" y="867"/>
                  </a:cubicBezTo>
                  <a:cubicBezTo>
                    <a:pt x="1059" y="880"/>
                    <a:pt x="1046" y="892"/>
                    <a:pt x="1059" y="916"/>
                  </a:cubicBezTo>
                  <a:cubicBezTo>
                    <a:pt x="779" y="807"/>
                    <a:pt x="511" y="721"/>
                    <a:pt x="232" y="661"/>
                  </a:cubicBezTo>
                  <a:cubicBezTo>
                    <a:pt x="228" y="657"/>
                    <a:pt x="223" y="656"/>
                    <a:pt x="219" y="656"/>
                  </a:cubicBezTo>
                  <a:cubicBezTo>
                    <a:pt x="207" y="656"/>
                    <a:pt x="195" y="664"/>
                    <a:pt x="195" y="673"/>
                  </a:cubicBezTo>
                  <a:cubicBezTo>
                    <a:pt x="122" y="527"/>
                    <a:pt x="135" y="357"/>
                    <a:pt x="244" y="223"/>
                  </a:cubicBezTo>
                  <a:cubicBezTo>
                    <a:pt x="263" y="194"/>
                    <a:pt x="237" y="151"/>
                    <a:pt x="208" y="151"/>
                  </a:cubicBezTo>
                  <a:cubicBezTo>
                    <a:pt x="199" y="151"/>
                    <a:pt x="191" y="154"/>
                    <a:pt x="183" y="162"/>
                  </a:cubicBezTo>
                  <a:cubicBezTo>
                    <a:pt x="0" y="357"/>
                    <a:pt x="13" y="661"/>
                    <a:pt x="208" y="843"/>
                  </a:cubicBezTo>
                  <a:cubicBezTo>
                    <a:pt x="215" y="851"/>
                    <a:pt x="224" y="854"/>
                    <a:pt x="233" y="854"/>
                  </a:cubicBezTo>
                  <a:cubicBezTo>
                    <a:pt x="265" y="854"/>
                    <a:pt x="297" y="808"/>
                    <a:pt x="268" y="770"/>
                  </a:cubicBezTo>
                  <a:cubicBezTo>
                    <a:pt x="256" y="770"/>
                    <a:pt x="256" y="758"/>
                    <a:pt x="244" y="746"/>
                  </a:cubicBezTo>
                  <a:lnTo>
                    <a:pt x="244" y="746"/>
                  </a:lnTo>
                  <a:cubicBezTo>
                    <a:pt x="511" y="819"/>
                    <a:pt x="779" y="904"/>
                    <a:pt x="1046" y="1002"/>
                  </a:cubicBezTo>
                  <a:cubicBezTo>
                    <a:pt x="1051" y="1003"/>
                    <a:pt x="1056" y="1004"/>
                    <a:pt x="1060" y="1004"/>
                  </a:cubicBezTo>
                  <a:cubicBezTo>
                    <a:pt x="1086" y="1004"/>
                    <a:pt x="1095" y="974"/>
                    <a:pt x="1095" y="953"/>
                  </a:cubicBezTo>
                  <a:cubicBezTo>
                    <a:pt x="1095" y="953"/>
                    <a:pt x="1108" y="953"/>
                    <a:pt x="1119" y="940"/>
                  </a:cubicBezTo>
                  <a:cubicBezTo>
                    <a:pt x="1156" y="929"/>
                    <a:pt x="1181" y="904"/>
                    <a:pt x="1217" y="892"/>
                  </a:cubicBezTo>
                  <a:lnTo>
                    <a:pt x="1217" y="892"/>
                  </a:lnTo>
                  <a:cubicBezTo>
                    <a:pt x="1205" y="904"/>
                    <a:pt x="1192" y="929"/>
                    <a:pt x="1192" y="940"/>
                  </a:cubicBezTo>
                  <a:cubicBezTo>
                    <a:pt x="1164" y="978"/>
                    <a:pt x="1195" y="1009"/>
                    <a:pt x="1227" y="1009"/>
                  </a:cubicBezTo>
                  <a:cubicBezTo>
                    <a:pt x="1236" y="1009"/>
                    <a:pt x="1245" y="1007"/>
                    <a:pt x="1254" y="1002"/>
                  </a:cubicBezTo>
                  <a:cubicBezTo>
                    <a:pt x="1254" y="1011"/>
                    <a:pt x="1270" y="1029"/>
                    <a:pt x="1295" y="1029"/>
                  </a:cubicBezTo>
                  <a:cubicBezTo>
                    <a:pt x="1301" y="1029"/>
                    <a:pt x="1307" y="1028"/>
                    <a:pt x="1314" y="1026"/>
                  </a:cubicBezTo>
                  <a:cubicBezTo>
                    <a:pt x="1654" y="867"/>
                    <a:pt x="1983" y="673"/>
                    <a:pt x="2299" y="442"/>
                  </a:cubicBezTo>
                  <a:cubicBezTo>
                    <a:pt x="2330" y="421"/>
                    <a:pt x="2308" y="364"/>
                    <a:pt x="2270" y="364"/>
                  </a:cubicBezTo>
                  <a:cubicBezTo>
                    <a:pt x="2264" y="364"/>
                    <a:pt x="2258" y="366"/>
                    <a:pt x="2251" y="369"/>
                  </a:cubicBezTo>
                  <a:cubicBezTo>
                    <a:pt x="2226" y="393"/>
                    <a:pt x="2202" y="405"/>
                    <a:pt x="2178" y="418"/>
                  </a:cubicBezTo>
                  <a:cubicBezTo>
                    <a:pt x="2214" y="393"/>
                    <a:pt x="2238" y="357"/>
                    <a:pt x="2262" y="321"/>
                  </a:cubicBezTo>
                  <a:cubicBezTo>
                    <a:pt x="2299" y="357"/>
                    <a:pt x="2360" y="381"/>
                    <a:pt x="2408" y="381"/>
                  </a:cubicBezTo>
                  <a:cubicBezTo>
                    <a:pt x="2470" y="381"/>
                    <a:pt x="2470" y="296"/>
                    <a:pt x="2408" y="296"/>
                  </a:cubicBezTo>
                  <a:cubicBezTo>
                    <a:pt x="2372" y="296"/>
                    <a:pt x="2335" y="284"/>
                    <a:pt x="2311" y="248"/>
                  </a:cubicBezTo>
                  <a:cubicBezTo>
                    <a:pt x="2311" y="235"/>
                    <a:pt x="2299" y="235"/>
                    <a:pt x="2299" y="235"/>
                  </a:cubicBezTo>
                  <a:cubicBezTo>
                    <a:pt x="2311" y="211"/>
                    <a:pt x="2311" y="186"/>
                    <a:pt x="2311" y="162"/>
                  </a:cubicBezTo>
                  <a:cubicBezTo>
                    <a:pt x="2335" y="175"/>
                    <a:pt x="2360" y="199"/>
                    <a:pt x="2384" y="223"/>
                  </a:cubicBezTo>
                  <a:cubicBezTo>
                    <a:pt x="2392" y="231"/>
                    <a:pt x="2401" y="234"/>
                    <a:pt x="2410" y="234"/>
                  </a:cubicBezTo>
                  <a:cubicBezTo>
                    <a:pt x="2443" y="234"/>
                    <a:pt x="2474" y="191"/>
                    <a:pt x="2445" y="162"/>
                  </a:cubicBezTo>
                  <a:cubicBezTo>
                    <a:pt x="2408" y="126"/>
                    <a:pt x="2372" y="89"/>
                    <a:pt x="2335" y="65"/>
                  </a:cubicBezTo>
                  <a:cubicBezTo>
                    <a:pt x="2324" y="53"/>
                    <a:pt x="2311" y="53"/>
                    <a:pt x="2299" y="53"/>
                  </a:cubicBezTo>
                  <a:cubicBezTo>
                    <a:pt x="2299" y="40"/>
                    <a:pt x="2287" y="29"/>
                    <a:pt x="2275" y="16"/>
                  </a:cubicBezTo>
                  <a:cubicBezTo>
                    <a:pt x="2260" y="6"/>
                    <a:pt x="2242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1440020" y="1990337"/>
              <a:ext cx="45582" cy="103523"/>
            </a:xfrm>
            <a:custGeom>
              <a:avLst/>
              <a:gdLst/>
              <a:ahLst/>
              <a:cxnLst/>
              <a:rect l="l" t="t" r="r" b="b"/>
              <a:pathLst>
                <a:path w="343" h="779" extrusionOk="0">
                  <a:moveTo>
                    <a:pt x="282" y="0"/>
                  </a:moveTo>
                  <a:cubicBezTo>
                    <a:pt x="273" y="0"/>
                    <a:pt x="264" y="4"/>
                    <a:pt x="256" y="12"/>
                  </a:cubicBezTo>
                  <a:cubicBezTo>
                    <a:pt x="25" y="194"/>
                    <a:pt x="0" y="534"/>
                    <a:pt x="171" y="766"/>
                  </a:cubicBezTo>
                  <a:cubicBezTo>
                    <a:pt x="180" y="774"/>
                    <a:pt x="190" y="778"/>
                    <a:pt x="200" y="778"/>
                  </a:cubicBezTo>
                  <a:cubicBezTo>
                    <a:pt x="232" y="778"/>
                    <a:pt x="262" y="741"/>
                    <a:pt x="244" y="704"/>
                  </a:cubicBezTo>
                  <a:cubicBezTo>
                    <a:pt x="98" y="498"/>
                    <a:pt x="122" y="242"/>
                    <a:pt x="305" y="72"/>
                  </a:cubicBezTo>
                  <a:cubicBezTo>
                    <a:pt x="343" y="44"/>
                    <a:pt x="314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1465801" y="2175721"/>
              <a:ext cx="157611" cy="130368"/>
            </a:xfrm>
            <a:custGeom>
              <a:avLst/>
              <a:gdLst/>
              <a:ahLst/>
              <a:cxnLst/>
              <a:rect l="l" t="t" r="r" b="b"/>
              <a:pathLst>
                <a:path w="1186" h="981" extrusionOk="0">
                  <a:moveTo>
                    <a:pt x="265" y="1"/>
                  </a:moveTo>
                  <a:cubicBezTo>
                    <a:pt x="247" y="1"/>
                    <a:pt x="229" y="9"/>
                    <a:pt x="220" y="27"/>
                  </a:cubicBezTo>
                  <a:cubicBezTo>
                    <a:pt x="208" y="76"/>
                    <a:pt x="195" y="112"/>
                    <a:pt x="184" y="149"/>
                  </a:cubicBezTo>
                  <a:cubicBezTo>
                    <a:pt x="184" y="136"/>
                    <a:pt x="171" y="125"/>
                    <a:pt x="171" y="125"/>
                  </a:cubicBezTo>
                  <a:cubicBezTo>
                    <a:pt x="162" y="115"/>
                    <a:pt x="151" y="111"/>
                    <a:pt x="140" y="111"/>
                  </a:cubicBezTo>
                  <a:cubicBezTo>
                    <a:pt x="123" y="111"/>
                    <a:pt x="106" y="121"/>
                    <a:pt x="98" y="136"/>
                  </a:cubicBezTo>
                  <a:cubicBezTo>
                    <a:pt x="14" y="258"/>
                    <a:pt x="1" y="417"/>
                    <a:pt x="74" y="550"/>
                  </a:cubicBezTo>
                  <a:cubicBezTo>
                    <a:pt x="82" y="562"/>
                    <a:pt x="96" y="568"/>
                    <a:pt x="109" y="568"/>
                  </a:cubicBezTo>
                  <a:cubicBezTo>
                    <a:pt x="136" y="568"/>
                    <a:pt x="163" y="546"/>
                    <a:pt x="147" y="514"/>
                  </a:cubicBezTo>
                  <a:cubicBezTo>
                    <a:pt x="123" y="417"/>
                    <a:pt x="111" y="331"/>
                    <a:pt x="147" y="246"/>
                  </a:cubicBezTo>
                  <a:cubicBezTo>
                    <a:pt x="147" y="271"/>
                    <a:pt x="159" y="282"/>
                    <a:pt x="171" y="307"/>
                  </a:cubicBezTo>
                  <a:cubicBezTo>
                    <a:pt x="159" y="392"/>
                    <a:pt x="171" y="477"/>
                    <a:pt x="195" y="563"/>
                  </a:cubicBezTo>
                  <a:cubicBezTo>
                    <a:pt x="202" y="587"/>
                    <a:pt x="223" y="599"/>
                    <a:pt x="244" y="599"/>
                  </a:cubicBezTo>
                  <a:cubicBezTo>
                    <a:pt x="266" y="599"/>
                    <a:pt x="287" y="587"/>
                    <a:pt x="293" y="563"/>
                  </a:cubicBezTo>
                  <a:lnTo>
                    <a:pt x="293" y="490"/>
                  </a:lnTo>
                  <a:cubicBezTo>
                    <a:pt x="560" y="660"/>
                    <a:pt x="841" y="817"/>
                    <a:pt x="1108" y="976"/>
                  </a:cubicBezTo>
                  <a:cubicBezTo>
                    <a:pt x="1115" y="979"/>
                    <a:pt x="1121" y="981"/>
                    <a:pt x="1128" y="981"/>
                  </a:cubicBezTo>
                  <a:cubicBezTo>
                    <a:pt x="1165" y="981"/>
                    <a:pt x="1186" y="924"/>
                    <a:pt x="1144" y="903"/>
                  </a:cubicBezTo>
                  <a:cubicBezTo>
                    <a:pt x="865" y="733"/>
                    <a:pt x="573" y="563"/>
                    <a:pt x="293" y="392"/>
                  </a:cubicBezTo>
                  <a:cubicBezTo>
                    <a:pt x="281" y="355"/>
                    <a:pt x="281" y="319"/>
                    <a:pt x="268" y="295"/>
                  </a:cubicBezTo>
                  <a:cubicBezTo>
                    <a:pt x="268" y="209"/>
                    <a:pt x="281" y="136"/>
                    <a:pt x="305" y="52"/>
                  </a:cubicBezTo>
                  <a:cubicBezTo>
                    <a:pt x="320" y="22"/>
                    <a:pt x="2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543410" y="2580245"/>
              <a:ext cx="127045" cy="144454"/>
            </a:xfrm>
            <a:custGeom>
              <a:avLst/>
              <a:gdLst/>
              <a:ahLst/>
              <a:cxnLst/>
              <a:rect l="l" t="t" r="r" b="b"/>
              <a:pathLst>
                <a:path w="956" h="1087" extrusionOk="0">
                  <a:moveTo>
                    <a:pt x="151" y="0"/>
                  </a:moveTo>
                  <a:cubicBezTo>
                    <a:pt x="138" y="0"/>
                    <a:pt x="127" y="7"/>
                    <a:pt x="122" y="24"/>
                  </a:cubicBezTo>
                  <a:cubicBezTo>
                    <a:pt x="49" y="157"/>
                    <a:pt x="13" y="316"/>
                    <a:pt x="38" y="473"/>
                  </a:cubicBezTo>
                  <a:cubicBezTo>
                    <a:pt x="13" y="486"/>
                    <a:pt x="1" y="522"/>
                    <a:pt x="25" y="535"/>
                  </a:cubicBezTo>
                  <a:lnTo>
                    <a:pt x="49" y="559"/>
                  </a:lnTo>
                  <a:cubicBezTo>
                    <a:pt x="62" y="632"/>
                    <a:pt x="86" y="692"/>
                    <a:pt x="122" y="765"/>
                  </a:cubicBezTo>
                  <a:cubicBezTo>
                    <a:pt x="133" y="779"/>
                    <a:pt x="147" y="785"/>
                    <a:pt x="161" y="785"/>
                  </a:cubicBezTo>
                  <a:cubicBezTo>
                    <a:pt x="194" y="785"/>
                    <a:pt x="225" y="751"/>
                    <a:pt x="208" y="716"/>
                  </a:cubicBezTo>
                  <a:cubicBezTo>
                    <a:pt x="195" y="705"/>
                    <a:pt x="195" y="680"/>
                    <a:pt x="184" y="668"/>
                  </a:cubicBezTo>
                  <a:lnTo>
                    <a:pt x="184" y="668"/>
                  </a:lnTo>
                  <a:cubicBezTo>
                    <a:pt x="402" y="826"/>
                    <a:pt x="621" y="972"/>
                    <a:pt x="865" y="1081"/>
                  </a:cubicBezTo>
                  <a:cubicBezTo>
                    <a:pt x="871" y="1085"/>
                    <a:pt x="878" y="1086"/>
                    <a:pt x="885" y="1086"/>
                  </a:cubicBezTo>
                  <a:cubicBezTo>
                    <a:pt x="925" y="1086"/>
                    <a:pt x="955" y="1029"/>
                    <a:pt x="913" y="1008"/>
                  </a:cubicBezTo>
                  <a:cubicBezTo>
                    <a:pt x="633" y="875"/>
                    <a:pt x="378" y="716"/>
                    <a:pt x="147" y="522"/>
                  </a:cubicBezTo>
                  <a:cubicBezTo>
                    <a:pt x="111" y="364"/>
                    <a:pt x="122" y="206"/>
                    <a:pt x="195" y="48"/>
                  </a:cubicBezTo>
                  <a:cubicBezTo>
                    <a:pt x="203" y="24"/>
                    <a:pt x="175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580620" y="3018258"/>
              <a:ext cx="190302" cy="174222"/>
            </a:xfrm>
            <a:custGeom>
              <a:avLst/>
              <a:gdLst/>
              <a:ahLst/>
              <a:cxnLst/>
              <a:rect l="l" t="t" r="r" b="b"/>
              <a:pathLst>
                <a:path w="1432" h="1311" extrusionOk="0">
                  <a:moveTo>
                    <a:pt x="414" y="595"/>
                  </a:moveTo>
                  <a:lnTo>
                    <a:pt x="414" y="607"/>
                  </a:lnTo>
                  <a:cubicBezTo>
                    <a:pt x="682" y="753"/>
                    <a:pt x="925" y="936"/>
                    <a:pt x="1168" y="1130"/>
                  </a:cubicBezTo>
                  <a:cubicBezTo>
                    <a:pt x="1168" y="1142"/>
                    <a:pt x="1168" y="1142"/>
                    <a:pt x="1180" y="1142"/>
                  </a:cubicBezTo>
                  <a:lnTo>
                    <a:pt x="1144" y="1179"/>
                  </a:lnTo>
                  <a:cubicBezTo>
                    <a:pt x="876" y="1009"/>
                    <a:pt x="596" y="838"/>
                    <a:pt x="329" y="680"/>
                  </a:cubicBezTo>
                  <a:lnTo>
                    <a:pt x="353" y="655"/>
                  </a:lnTo>
                  <a:cubicBezTo>
                    <a:pt x="353" y="644"/>
                    <a:pt x="366" y="631"/>
                    <a:pt x="353" y="619"/>
                  </a:cubicBezTo>
                  <a:cubicBezTo>
                    <a:pt x="366" y="619"/>
                    <a:pt x="366" y="607"/>
                    <a:pt x="366" y="607"/>
                  </a:cubicBezTo>
                  <a:cubicBezTo>
                    <a:pt x="369" y="611"/>
                    <a:pt x="374" y="612"/>
                    <a:pt x="379" y="612"/>
                  </a:cubicBezTo>
                  <a:cubicBezTo>
                    <a:pt x="391" y="612"/>
                    <a:pt x="405" y="603"/>
                    <a:pt x="414" y="595"/>
                  </a:cubicBezTo>
                  <a:close/>
                  <a:moveTo>
                    <a:pt x="469" y="0"/>
                  </a:moveTo>
                  <a:cubicBezTo>
                    <a:pt x="454" y="0"/>
                    <a:pt x="438" y="7"/>
                    <a:pt x="426" y="23"/>
                  </a:cubicBezTo>
                  <a:cubicBezTo>
                    <a:pt x="329" y="169"/>
                    <a:pt x="293" y="352"/>
                    <a:pt x="317" y="522"/>
                  </a:cubicBezTo>
                  <a:cubicBezTo>
                    <a:pt x="294" y="537"/>
                    <a:pt x="270" y="544"/>
                    <a:pt x="247" y="544"/>
                  </a:cubicBezTo>
                  <a:cubicBezTo>
                    <a:pt x="195" y="544"/>
                    <a:pt x="147" y="511"/>
                    <a:pt x="122" y="461"/>
                  </a:cubicBezTo>
                  <a:cubicBezTo>
                    <a:pt x="122" y="425"/>
                    <a:pt x="134" y="364"/>
                    <a:pt x="147" y="328"/>
                  </a:cubicBezTo>
                  <a:cubicBezTo>
                    <a:pt x="147" y="288"/>
                    <a:pt x="117" y="260"/>
                    <a:pt x="89" y="260"/>
                  </a:cubicBezTo>
                  <a:cubicBezTo>
                    <a:pt x="73" y="260"/>
                    <a:pt x="58" y="269"/>
                    <a:pt x="49" y="291"/>
                  </a:cubicBezTo>
                  <a:cubicBezTo>
                    <a:pt x="13" y="352"/>
                    <a:pt x="1" y="425"/>
                    <a:pt x="25" y="498"/>
                  </a:cubicBezTo>
                  <a:cubicBezTo>
                    <a:pt x="37" y="546"/>
                    <a:pt x="49" y="607"/>
                    <a:pt x="98" y="644"/>
                  </a:cubicBezTo>
                  <a:cubicBezTo>
                    <a:pt x="122" y="680"/>
                    <a:pt x="171" y="692"/>
                    <a:pt x="207" y="704"/>
                  </a:cubicBezTo>
                  <a:cubicBezTo>
                    <a:pt x="536" y="899"/>
                    <a:pt x="864" y="1106"/>
                    <a:pt x="1180" y="1300"/>
                  </a:cubicBezTo>
                  <a:cubicBezTo>
                    <a:pt x="1189" y="1307"/>
                    <a:pt x="1198" y="1310"/>
                    <a:pt x="1207" y="1310"/>
                  </a:cubicBezTo>
                  <a:cubicBezTo>
                    <a:pt x="1244" y="1310"/>
                    <a:pt x="1268" y="1257"/>
                    <a:pt x="1229" y="1228"/>
                  </a:cubicBezTo>
                  <a:lnTo>
                    <a:pt x="1217" y="1228"/>
                  </a:lnTo>
                  <a:cubicBezTo>
                    <a:pt x="1326" y="1106"/>
                    <a:pt x="1399" y="947"/>
                    <a:pt x="1423" y="790"/>
                  </a:cubicBezTo>
                  <a:cubicBezTo>
                    <a:pt x="1431" y="760"/>
                    <a:pt x="1406" y="739"/>
                    <a:pt x="1383" y="739"/>
                  </a:cubicBezTo>
                  <a:cubicBezTo>
                    <a:pt x="1369" y="739"/>
                    <a:pt x="1355" y="747"/>
                    <a:pt x="1350" y="765"/>
                  </a:cubicBezTo>
                  <a:cubicBezTo>
                    <a:pt x="1326" y="874"/>
                    <a:pt x="1277" y="972"/>
                    <a:pt x="1229" y="1069"/>
                  </a:cubicBezTo>
                  <a:cubicBezTo>
                    <a:pt x="985" y="863"/>
                    <a:pt x="731" y="680"/>
                    <a:pt x="463" y="534"/>
                  </a:cubicBezTo>
                  <a:cubicBezTo>
                    <a:pt x="451" y="528"/>
                    <a:pt x="442" y="525"/>
                    <a:pt x="434" y="525"/>
                  </a:cubicBezTo>
                  <a:cubicBezTo>
                    <a:pt x="426" y="525"/>
                    <a:pt x="420" y="528"/>
                    <a:pt x="414" y="534"/>
                  </a:cubicBezTo>
                  <a:cubicBezTo>
                    <a:pt x="390" y="364"/>
                    <a:pt x="414" y="206"/>
                    <a:pt x="499" y="60"/>
                  </a:cubicBezTo>
                  <a:cubicBezTo>
                    <a:pt x="524" y="28"/>
                    <a:pt x="49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627531" y="3435141"/>
              <a:ext cx="157611" cy="152561"/>
            </a:xfrm>
            <a:custGeom>
              <a:avLst/>
              <a:gdLst/>
              <a:ahLst/>
              <a:cxnLst/>
              <a:rect l="l" t="t" r="r" b="b"/>
              <a:pathLst>
                <a:path w="1186" h="1148" extrusionOk="0">
                  <a:moveTo>
                    <a:pt x="501" y="1"/>
                  </a:moveTo>
                  <a:cubicBezTo>
                    <a:pt x="492" y="1"/>
                    <a:pt x="483" y="4"/>
                    <a:pt x="475" y="12"/>
                  </a:cubicBezTo>
                  <a:cubicBezTo>
                    <a:pt x="316" y="182"/>
                    <a:pt x="280" y="413"/>
                    <a:pt x="353" y="620"/>
                  </a:cubicBezTo>
                  <a:cubicBezTo>
                    <a:pt x="280" y="607"/>
                    <a:pt x="219" y="583"/>
                    <a:pt x="170" y="523"/>
                  </a:cubicBezTo>
                  <a:cubicBezTo>
                    <a:pt x="97" y="450"/>
                    <a:pt x="122" y="316"/>
                    <a:pt x="243" y="291"/>
                  </a:cubicBezTo>
                  <a:cubicBezTo>
                    <a:pt x="292" y="280"/>
                    <a:pt x="280" y="207"/>
                    <a:pt x="219" y="207"/>
                  </a:cubicBezTo>
                  <a:cubicBezTo>
                    <a:pt x="86" y="207"/>
                    <a:pt x="0" y="364"/>
                    <a:pt x="37" y="498"/>
                  </a:cubicBezTo>
                  <a:cubicBezTo>
                    <a:pt x="86" y="669"/>
                    <a:pt x="280" y="717"/>
                    <a:pt x="438" y="717"/>
                  </a:cubicBezTo>
                  <a:cubicBezTo>
                    <a:pt x="669" y="863"/>
                    <a:pt x="888" y="997"/>
                    <a:pt x="1107" y="1143"/>
                  </a:cubicBezTo>
                  <a:cubicBezTo>
                    <a:pt x="1114" y="1146"/>
                    <a:pt x="1121" y="1147"/>
                    <a:pt x="1127" y="1147"/>
                  </a:cubicBezTo>
                  <a:cubicBezTo>
                    <a:pt x="1164" y="1147"/>
                    <a:pt x="1185" y="1091"/>
                    <a:pt x="1143" y="1070"/>
                  </a:cubicBezTo>
                  <a:cubicBezTo>
                    <a:pt x="924" y="924"/>
                    <a:pt x="694" y="778"/>
                    <a:pt x="475" y="632"/>
                  </a:cubicBezTo>
                  <a:cubicBezTo>
                    <a:pt x="365" y="450"/>
                    <a:pt x="402" y="231"/>
                    <a:pt x="535" y="72"/>
                  </a:cubicBezTo>
                  <a:cubicBezTo>
                    <a:pt x="564" y="44"/>
                    <a:pt x="53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669525" y="3642453"/>
              <a:ext cx="71496" cy="104852"/>
            </a:xfrm>
            <a:custGeom>
              <a:avLst/>
              <a:gdLst/>
              <a:ahLst/>
              <a:cxnLst/>
              <a:rect l="l" t="t" r="r" b="b"/>
              <a:pathLst>
                <a:path w="538" h="789" extrusionOk="0">
                  <a:moveTo>
                    <a:pt x="170" y="458"/>
                  </a:moveTo>
                  <a:cubicBezTo>
                    <a:pt x="183" y="531"/>
                    <a:pt x="195" y="604"/>
                    <a:pt x="232" y="665"/>
                  </a:cubicBezTo>
                  <a:cubicBezTo>
                    <a:pt x="232" y="665"/>
                    <a:pt x="243" y="665"/>
                    <a:pt x="243" y="677"/>
                  </a:cubicBezTo>
                  <a:cubicBezTo>
                    <a:pt x="233" y="682"/>
                    <a:pt x="221" y="685"/>
                    <a:pt x="208" y="685"/>
                  </a:cubicBezTo>
                  <a:cubicBezTo>
                    <a:pt x="189" y="685"/>
                    <a:pt x="168" y="680"/>
                    <a:pt x="146" y="665"/>
                  </a:cubicBezTo>
                  <a:cubicBezTo>
                    <a:pt x="86" y="604"/>
                    <a:pt x="122" y="519"/>
                    <a:pt x="170" y="458"/>
                  </a:cubicBezTo>
                  <a:close/>
                  <a:moveTo>
                    <a:pt x="476" y="0"/>
                  </a:moveTo>
                  <a:cubicBezTo>
                    <a:pt x="463" y="0"/>
                    <a:pt x="449" y="6"/>
                    <a:pt x="438" y="20"/>
                  </a:cubicBezTo>
                  <a:cubicBezTo>
                    <a:pt x="414" y="57"/>
                    <a:pt x="402" y="93"/>
                    <a:pt x="389" y="118"/>
                  </a:cubicBezTo>
                  <a:cubicBezTo>
                    <a:pt x="375" y="111"/>
                    <a:pt x="357" y="104"/>
                    <a:pt x="342" y="104"/>
                  </a:cubicBezTo>
                  <a:cubicBezTo>
                    <a:pt x="331" y="104"/>
                    <a:pt x="322" y="107"/>
                    <a:pt x="316" y="118"/>
                  </a:cubicBezTo>
                  <a:cubicBezTo>
                    <a:pt x="256" y="155"/>
                    <a:pt x="219" y="215"/>
                    <a:pt x="195" y="288"/>
                  </a:cubicBezTo>
                  <a:cubicBezTo>
                    <a:pt x="98" y="361"/>
                    <a:pt x="0" y="471"/>
                    <a:pt x="13" y="604"/>
                  </a:cubicBezTo>
                  <a:cubicBezTo>
                    <a:pt x="25" y="690"/>
                    <a:pt x="86" y="774"/>
                    <a:pt x="183" y="787"/>
                  </a:cubicBezTo>
                  <a:cubicBezTo>
                    <a:pt x="190" y="788"/>
                    <a:pt x="197" y="788"/>
                    <a:pt x="203" y="788"/>
                  </a:cubicBezTo>
                  <a:cubicBezTo>
                    <a:pt x="303" y="788"/>
                    <a:pt x="380" y="708"/>
                    <a:pt x="414" y="617"/>
                  </a:cubicBezTo>
                  <a:cubicBezTo>
                    <a:pt x="426" y="544"/>
                    <a:pt x="426" y="483"/>
                    <a:pt x="414" y="410"/>
                  </a:cubicBezTo>
                  <a:lnTo>
                    <a:pt x="414" y="301"/>
                  </a:lnTo>
                  <a:cubicBezTo>
                    <a:pt x="426" y="276"/>
                    <a:pt x="438" y="252"/>
                    <a:pt x="438" y="228"/>
                  </a:cubicBezTo>
                  <a:cubicBezTo>
                    <a:pt x="451" y="215"/>
                    <a:pt x="462" y="203"/>
                    <a:pt x="475" y="203"/>
                  </a:cubicBezTo>
                  <a:cubicBezTo>
                    <a:pt x="524" y="191"/>
                    <a:pt x="511" y="142"/>
                    <a:pt x="487" y="130"/>
                  </a:cubicBezTo>
                  <a:cubicBezTo>
                    <a:pt x="499" y="106"/>
                    <a:pt x="511" y="93"/>
                    <a:pt x="511" y="69"/>
                  </a:cubicBezTo>
                  <a:cubicBezTo>
                    <a:pt x="537" y="35"/>
                    <a:pt x="508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735838" y="4101994"/>
              <a:ext cx="52360" cy="111364"/>
            </a:xfrm>
            <a:custGeom>
              <a:avLst/>
              <a:gdLst/>
              <a:ahLst/>
              <a:cxnLst/>
              <a:rect l="l" t="t" r="r" b="b"/>
              <a:pathLst>
                <a:path w="394" h="838" extrusionOk="0">
                  <a:moveTo>
                    <a:pt x="195" y="357"/>
                  </a:moveTo>
                  <a:cubicBezTo>
                    <a:pt x="195" y="418"/>
                    <a:pt x="195" y="491"/>
                    <a:pt x="207" y="564"/>
                  </a:cubicBezTo>
                  <a:cubicBezTo>
                    <a:pt x="207" y="576"/>
                    <a:pt x="244" y="710"/>
                    <a:pt x="244" y="722"/>
                  </a:cubicBezTo>
                  <a:cubicBezTo>
                    <a:pt x="207" y="697"/>
                    <a:pt x="171" y="673"/>
                    <a:pt x="146" y="661"/>
                  </a:cubicBezTo>
                  <a:cubicBezTo>
                    <a:pt x="134" y="624"/>
                    <a:pt x="134" y="588"/>
                    <a:pt x="134" y="551"/>
                  </a:cubicBezTo>
                  <a:cubicBezTo>
                    <a:pt x="134" y="478"/>
                    <a:pt x="158" y="405"/>
                    <a:pt x="195" y="357"/>
                  </a:cubicBezTo>
                  <a:close/>
                  <a:moveTo>
                    <a:pt x="331" y="0"/>
                  </a:moveTo>
                  <a:cubicBezTo>
                    <a:pt x="315" y="0"/>
                    <a:pt x="300" y="8"/>
                    <a:pt x="292" y="29"/>
                  </a:cubicBezTo>
                  <a:cubicBezTo>
                    <a:pt x="268" y="78"/>
                    <a:pt x="255" y="126"/>
                    <a:pt x="231" y="175"/>
                  </a:cubicBezTo>
                  <a:cubicBezTo>
                    <a:pt x="85" y="272"/>
                    <a:pt x="0" y="467"/>
                    <a:pt x="36" y="637"/>
                  </a:cubicBezTo>
                  <a:cubicBezTo>
                    <a:pt x="63" y="741"/>
                    <a:pt x="144" y="838"/>
                    <a:pt x="232" y="838"/>
                  </a:cubicBezTo>
                  <a:cubicBezTo>
                    <a:pt x="268" y="838"/>
                    <a:pt x="306" y="822"/>
                    <a:pt x="341" y="783"/>
                  </a:cubicBezTo>
                  <a:cubicBezTo>
                    <a:pt x="353" y="770"/>
                    <a:pt x="353" y="746"/>
                    <a:pt x="353" y="734"/>
                  </a:cubicBezTo>
                  <a:cubicBezTo>
                    <a:pt x="268" y="515"/>
                    <a:pt x="280" y="284"/>
                    <a:pt x="377" y="65"/>
                  </a:cubicBezTo>
                  <a:cubicBezTo>
                    <a:pt x="393" y="33"/>
                    <a:pt x="361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764942" y="4333758"/>
              <a:ext cx="52891" cy="112161"/>
            </a:xfrm>
            <a:custGeom>
              <a:avLst/>
              <a:gdLst/>
              <a:ahLst/>
              <a:cxnLst/>
              <a:rect l="l" t="t" r="r" b="b"/>
              <a:pathLst>
                <a:path w="398" h="844" extrusionOk="0">
                  <a:moveTo>
                    <a:pt x="206" y="413"/>
                  </a:moveTo>
                  <a:lnTo>
                    <a:pt x="206" y="413"/>
                  </a:lnTo>
                  <a:cubicBezTo>
                    <a:pt x="195" y="523"/>
                    <a:pt x="206" y="632"/>
                    <a:pt x="219" y="742"/>
                  </a:cubicBezTo>
                  <a:cubicBezTo>
                    <a:pt x="109" y="717"/>
                    <a:pt x="158" y="510"/>
                    <a:pt x="195" y="437"/>
                  </a:cubicBezTo>
                  <a:cubicBezTo>
                    <a:pt x="195" y="425"/>
                    <a:pt x="195" y="425"/>
                    <a:pt x="206" y="413"/>
                  </a:cubicBezTo>
                  <a:close/>
                  <a:moveTo>
                    <a:pt x="349" y="1"/>
                  </a:moveTo>
                  <a:cubicBezTo>
                    <a:pt x="337" y="1"/>
                    <a:pt x="324" y="7"/>
                    <a:pt x="316" y="23"/>
                  </a:cubicBezTo>
                  <a:cubicBezTo>
                    <a:pt x="292" y="72"/>
                    <a:pt x="268" y="133"/>
                    <a:pt x="243" y="182"/>
                  </a:cubicBezTo>
                  <a:cubicBezTo>
                    <a:pt x="219" y="182"/>
                    <a:pt x="195" y="182"/>
                    <a:pt x="182" y="218"/>
                  </a:cubicBezTo>
                  <a:cubicBezTo>
                    <a:pt x="134" y="364"/>
                    <a:pt x="0" y="523"/>
                    <a:pt x="61" y="680"/>
                  </a:cubicBezTo>
                  <a:cubicBezTo>
                    <a:pt x="93" y="776"/>
                    <a:pt x="161" y="843"/>
                    <a:pt x="250" y="843"/>
                  </a:cubicBezTo>
                  <a:cubicBezTo>
                    <a:pt x="264" y="843"/>
                    <a:pt x="278" y="842"/>
                    <a:pt x="292" y="839"/>
                  </a:cubicBezTo>
                  <a:cubicBezTo>
                    <a:pt x="316" y="826"/>
                    <a:pt x="341" y="802"/>
                    <a:pt x="328" y="777"/>
                  </a:cubicBezTo>
                  <a:cubicBezTo>
                    <a:pt x="268" y="534"/>
                    <a:pt x="279" y="291"/>
                    <a:pt x="389" y="60"/>
                  </a:cubicBezTo>
                  <a:cubicBezTo>
                    <a:pt x="397" y="28"/>
                    <a:pt x="37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50442" y="1482689"/>
              <a:ext cx="209704" cy="161066"/>
            </a:xfrm>
            <a:custGeom>
              <a:avLst/>
              <a:gdLst/>
              <a:ahLst/>
              <a:cxnLst/>
              <a:rect l="l" t="t" r="r" b="b"/>
              <a:pathLst>
                <a:path w="1578" h="1212" extrusionOk="0">
                  <a:moveTo>
                    <a:pt x="1517" y="0"/>
                  </a:moveTo>
                  <a:cubicBezTo>
                    <a:pt x="1432" y="13"/>
                    <a:pt x="1335" y="25"/>
                    <a:pt x="1249" y="37"/>
                  </a:cubicBezTo>
                  <a:cubicBezTo>
                    <a:pt x="1241" y="28"/>
                    <a:pt x="1226" y="20"/>
                    <a:pt x="1210" y="20"/>
                  </a:cubicBezTo>
                  <a:cubicBezTo>
                    <a:pt x="1203" y="20"/>
                    <a:pt x="1196" y="21"/>
                    <a:pt x="1189" y="25"/>
                  </a:cubicBezTo>
                  <a:cubicBezTo>
                    <a:pt x="848" y="195"/>
                    <a:pt x="483" y="341"/>
                    <a:pt x="106" y="451"/>
                  </a:cubicBezTo>
                  <a:cubicBezTo>
                    <a:pt x="82" y="451"/>
                    <a:pt x="70" y="487"/>
                    <a:pt x="82" y="511"/>
                  </a:cubicBezTo>
                  <a:cubicBezTo>
                    <a:pt x="74" y="501"/>
                    <a:pt x="64" y="496"/>
                    <a:pt x="54" y="496"/>
                  </a:cubicBezTo>
                  <a:cubicBezTo>
                    <a:pt x="28" y="496"/>
                    <a:pt x="0" y="522"/>
                    <a:pt x="9" y="548"/>
                  </a:cubicBezTo>
                  <a:cubicBezTo>
                    <a:pt x="70" y="694"/>
                    <a:pt x="118" y="852"/>
                    <a:pt x="154" y="1010"/>
                  </a:cubicBezTo>
                  <a:cubicBezTo>
                    <a:pt x="154" y="1022"/>
                    <a:pt x="154" y="1046"/>
                    <a:pt x="167" y="1059"/>
                  </a:cubicBezTo>
                  <a:cubicBezTo>
                    <a:pt x="179" y="1095"/>
                    <a:pt x="179" y="1132"/>
                    <a:pt x="191" y="1180"/>
                  </a:cubicBezTo>
                  <a:cubicBezTo>
                    <a:pt x="197" y="1202"/>
                    <a:pt x="211" y="1211"/>
                    <a:pt x="227" y="1211"/>
                  </a:cubicBezTo>
                  <a:cubicBezTo>
                    <a:pt x="247" y="1211"/>
                    <a:pt x="270" y="1195"/>
                    <a:pt x="276" y="1168"/>
                  </a:cubicBezTo>
                  <a:cubicBezTo>
                    <a:pt x="292" y="1171"/>
                    <a:pt x="306" y="1173"/>
                    <a:pt x="320" y="1173"/>
                  </a:cubicBezTo>
                  <a:cubicBezTo>
                    <a:pt x="362" y="1173"/>
                    <a:pt x="398" y="1159"/>
                    <a:pt x="435" y="1132"/>
                  </a:cubicBezTo>
                  <a:cubicBezTo>
                    <a:pt x="463" y="1103"/>
                    <a:pt x="432" y="1059"/>
                    <a:pt x="399" y="1059"/>
                  </a:cubicBezTo>
                  <a:cubicBezTo>
                    <a:pt x="390" y="1059"/>
                    <a:pt x="381" y="1063"/>
                    <a:pt x="373" y="1071"/>
                  </a:cubicBezTo>
                  <a:cubicBezTo>
                    <a:pt x="359" y="1085"/>
                    <a:pt x="341" y="1091"/>
                    <a:pt x="320" y="1091"/>
                  </a:cubicBezTo>
                  <a:cubicBezTo>
                    <a:pt x="306" y="1091"/>
                    <a:pt x="291" y="1088"/>
                    <a:pt x="276" y="1083"/>
                  </a:cubicBezTo>
                  <a:lnTo>
                    <a:pt x="264" y="1083"/>
                  </a:lnTo>
                  <a:lnTo>
                    <a:pt x="264" y="1071"/>
                  </a:lnTo>
                  <a:cubicBezTo>
                    <a:pt x="337" y="1071"/>
                    <a:pt x="410" y="1059"/>
                    <a:pt x="483" y="1035"/>
                  </a:cubicBezTo>
                  <a:cubicBezTo>
                    <a:pt x="528" y="1012"/>
                    <a:pt x="521" y="948"/>
                    <a:pt x="471" y="948"/>
                  </a:cubicBezTo>
                  <a:cubicBezTo>
                    <a:pt x="468" y="948"/>
                    <a:pt x="463" y="948"/>
                    <a:pt x="459" y="949"/>
                  </a:cubicBezTo>
                  <a:cubicBezTo>
                    <a:pt x="386" y="973"/>
                    <a:pt x="313" y="986"/>
                    <a:pt x="240" y="986"/>
                  </a:cubicBezTo>
                  <a:cubicBezTo>
                    <a:pt x="227" y="925"/>
                    <a:pt x="216" y="852"/>
                    <a:pt x="191" y="791"/>
                  </a:cubicBezTo>
                  <a:lnTo>
                    <a:pt x="435" y="791"/>
                  </a:lnTo>
                  <a:cubicBezTo>
                    <a:pt x="495" y="791"/>
                    <a:pt x="495" y="706"/>
                    <a:pt x="435" y="706"/>
                  </a:cubicBezTo>
                  <a:lnTo>
                    <a:pt x="167" y="706"/>
                  </a:lnTo>
                  <a:cubicBezTo>
                    <a:pt x="154" y="681"/>
                    <a:pt x="143" y="657"/>
                    <a:pt x="143" y="633"/>
                  </a:cubicBezTo>
                  <a:cubicBezTo>
                    <a:pt x="227" y="608"/>
                    <a:pt x="325" y="584"/>
                    <a:pt x="422" y="548"/>
                  </a:cubicBezTo>
                  <a:cubicBezTo>
                    <a:pt x="467" y="526"/>
                    <a:pt x="450" y="461"/>
                    <a:pt x="408" y="461"/>
                  </a:cubicBezTo>
                  <a:cubicBezTo>
                    <a:pt x="405" y="461"/>
                    <a:pt x="401" y="462"/>
                    <a:pt x="398" y="462"/>
                  </a:cubicBezTo>
                  <a:cubicBezTo>
                    <a:pt x="300" y="487"/>
                    <a:pt x="203" y="524"/>
                    <a:pt x="106" y="560"/>
                  </a:cubicBezTo>
                  <a:cubicBezTo>
                    <a:pt x="106" y="548"/>
                    <a:pt x="94" y="535"/>
                    <a:pt x="94" y="511"/>
                  </a:cubicBezTo>
                  <a:lnTo>
                    <a:pt x="94" y="511"/>
                  </a:lnTo>
                  <a:cubicBezTo>
                    <a:pt x="102" y="520"/>
                    <a:pt x="111" y="529"/>
                    <a:pt x="120" y="529"/>
                  </a:cubicBezTo>
                  <a:cubicBezTo>
                    <a:pt x="123" y="529"/>
                    <a:pt x="127" y="527"/>
                    <a:pt x="130" y="524"/>
                  </a:cubicBezTo>
                  <a:cubicBezTo>
                    <a:pt x="495" y="426"/>
                    <a:pt x="848" y="292"/>
                    <a:pt x="1189" y="122"/>
                  </a:cubicBezTo>
                  <a:lnTo>
                    <a:pt x="1200" y="122"/>
                  </a:lnTo>
                  <a:lnTo>
                    <a:pt x="1529" y="86"/>
                  </a:lnTo>
                  <a:cubicBezTo>
                    <a:pt x="1578" y="73"/>
                    <a:pt x="1565" y="0"/>
                    <a:pt x="1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135431" y="1470197"/>
              <a:ext cx="74686" cy="99271"/>
            </a:xfrm>
            <a:custGeom>
              <a:avLst/>
              <a:gdLst/>
              <a:ahLst/>
              <a:cxnLst/>
              <a:rect l="l" t="t" r="r" b="b"/>
              <a:pathLst>
                <a:path w="562" h="747" extrusionOk="0">
                  <a:moveTo>
                    <a:pt x="362" y="0"/>
                  </a:moveTo>
                  <a:cubicBezTo>
                    <a:pt x="341" y="0"/>
                    <a:pt x="316" y="16"/>
                    <a:pt x="310" y="46"/>
                  </a:cubicBezTo>
                  <a:cubicBezTo>
                    <a:pt x="310" y="107"/>
                    <a:pt x="298" y="180"/>
                    <a:pt x="286" y="240"/>
                  </a:cubicBezTo>
                  <a:cubicBezTo>
                    <a:pt x="225" y="167"/>
                    <a:pt x="152" y="107"/>
                    <a:pt x="67" y="70"/>
                  </a:cubicBezTo>
                  <a:cubicBezTo>
                    <a:pt x="61" y="67"/>
                    <a:pt x="56" y="66"/>
                    <a:pt x="51" y="66"/>
                  </a:cubicBezTo>
                  <a:cubicBezTo>
                    <a:pt x="14" y="66"/>
                    <a:pt x="0" y="134"/>
                    <a:pt x="43" y="156"/>
                  </a:cubicBezTo>
                  <a:cubicBezTo>
                    <a:pt x="140" y="192"/>
                    <a:pt x="213" y="277"/>
                    <a:pt x="262" y="362"/>
                  </a:cubicBezTo>
                  <a:cubicBezTo>
                    <a:pt x="262" y="386"/>
                    <a:pt x="249" y="399"/>
                    <a:pt x="249" y="411"/>
                  </a:cubicBezTo>
                  <a:cubicBezTo>
                    <a:pt x="249" y="435"/>
                    <a:pt x="262" y="459"/>
                    <a:pt x="286" y="459"/>
                  </a:cubicBezTo>
                  <a:cubicBezTo>
                    <a:pt x="298" y="520"/>
                    <a:pt x="298" y="569"/>
                    <a:pt x="286" y="629"/>
                  </a:cubicBezTo>
                  <a:cubicBezTo>
                    <a:pt x="286" y="642"/>
                    <a:pt x="274" y="666"/>
                    <a:pt x="262" y="678"/>
                  </a:cubicBezTo>
                  <a:cubicBezTo>
                    <a:pt x="245" y="712"/>
                    <a:pt x="276" y="747"/>
                    <a:pt x="305" y="747"/>
                  </a:cubicBezTo>
                  <a:cubicBezTo>
                    <a:pt x="316" y="747"/>
                    <a:pt x="328" y="741"/>
                    <a:pt x="335" y="727"/>
                  </a:cubicBezTo>
                  <a:cubicBezTo>
                    <a:pt x="346" y="715"/>
                    <a:pt x="346" y="702"/>
                    <a:pt x="346" y="702"/>
                  </a:cubicBezTo>
                  <a:lnTo>
                    <a:pt x="371" y="678"/>
                  </a:lnTo>
                  <a:lnTo>
                    <a:pt x="371" y="642"/>
                  </a:lnTo>
                  <a:cubicBezTo>
                    <a:pt x="432" y="520"/>
                    <a:pt x="492" y="399"/>
                    <a:pt x="554" y="265"/>
                  </a:cubicBezTo>
                  <a:cubicBezTo>
                    <a:pt x="561" y="232"/>
                    <a:pt x="532" y="205"/>
                    <a:pt x="504" y="205"/>
                  </a:cubicBezTo>
                  <a:cubicBezTo>
                    <a:pt x="490" y="205"/>
                    <a:pt x="476" y="212"/>
                    <a:pt x="468" y="229"/>
                  </a:cubicBezTo>
                  <a:cubicBezTo>
                    <a:pt x="444" y="302"/>
                    <a:pt x="408" y="362"/>
                    <a:pt x="371" y="435"/>
                  </a:cubicBezTo>
                  <a:cubicBezTo>
                    <a:pt x="371" y="411"/>
                    <a:pt x="359" y="386"/>
                    <a:pt x="346" y="362"/>
                  </a:cubicBezTo>
                  <a:cubicBezTo>
                    <a:pt x="371" y="253"/>
                    <a:pt x="395" y="143"/>
                    <a:pt x="395" y="46"/>
                  </a:cubicBezTo>
                  <a:cubicBezTo>
                    <a:pt x="401" y="16"/>
                    <a:pt x="383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1187525" y="1524815"/>
              <a:ext cx="34951" cy="53689"/>
            </a:xfrm>
            <a:custGeom>
              <a:avLst/>
              <a:gdLst/>
              <a:ahLst/>
              <a:cxnLst/>
              <a:rect l="l" t="t" r="r" b="b"/>
              <a:pathLst>
                <a:path w="263" h="404" extrusionOk="0">
                  <a:moveTo>
                    <a:pt x="214" y="1"/>
                  </a:moveTo>
                  <a:cubicBezTo>
                    <a:pt x="200" y="1"/>
                    <a:pt x="186" y="8"/>
                    <a:pt x="173" y="24"/>
                  </a:cubicBezTo>
                  <a:cubicBezTo>
                    <a:pt x="113" y="121"/>
                    <a:pt x="52" y="231"/>
                    <a:pt x="16" y="353"/>
                  </a:cubicBezTo>
                  <a:cubicBezTo>
                    <a:pt x="1" y="383"/>
                    <a:pt x="27" y="404"/>
                    <a:pt x="53" y="404"/>
                  </a:cubicBezTo>
                  <a:cubicBezTo>
                    <a:pt x="69" y="404"/>
                    <a:pt x="84" y="396"/>
                    <a:pt x="89" y="377"/>
                  </a:cubicBezTo>
                  <a:cubicBezTo>
                    <a:pt x="137" y="267"/>
                    <a:pt x="186" y="158"/>
                    <a:pt x="246" y="61"/>
                  </a:cubicBezTo>
                  <a:cubicBezTo>
                    <a:pt x="263" y="28"/>
                    <a:pt x="24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806537" y="4424390"/>
              <a:ext cx="67111" cy="43190"/>
            </a:xfrm>
            <a:custGeom>
              <a:avLst/>
              <a:gdLst/>
              <a:ahLst/>
              <a:cxnLst/>
              <a:rect l="l" t="t" r="r" b="b"/>
              <a:pathLst>
                <a:path w="505" h="325" extrusionOk="0">
                  <a:moveTo>
                    <a:pt x="54" y="1"/>
                  </a:moveTo>
                  <a:cubicBezTo>
                    <a:pt x="24" y="1"/>
                    <a:pt x="0" y="54"/>
                    <a:pt x="39" y="84"/>
                  </a:cubicBezTo>
                  <a:cubicBezTo>
                    <a:pt x="174" y="157"/>
                    <a:pt x="295" y="241"/>
                    <a:pt x="429" y="314"/>
                  </a:cubicBezTo>
                  <a:cubicBezTo>
                    <a:pt x="438" y="322"/>
                    <a:pt x="447" y="325"/>
                    <a:pt x="455" y="325"/>
                  </a:cubicBezTo>
                  <a:cubicBezTo>
                    <a:pt x="488" y="325"/>
                    <a:pt x="505" y="271"/>
                    <a:pt x="466" y="241"/>
                  </a:cubicBezTo>
                  <a:cubicBezTo>
                    <a:pt x="344" y="168"/>
                    <a:pt x="210" y="84"/>
                    <a:pt x="76" y="11"/>
                  </a:cubicBezTo>
                  <a:cubicBezTo>
                    <a:pt x="69" y="4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1820358" y="4409374"/>
              <a:ext cx="95683" cy="44519"/>
            </a:xfrm>
            <a:custGeom>
              <a:avLst/>
              <a:gdLst/>
              <a:ahLst/>
              <a:cxnLst/>
              <a:rect l="l" t="t" r="r" b="b"/>
              <a:pathLst>
                <a:path w="720" h="335" extrusionOk="0">
                  <a:moveTo>
                    <a:pt x="70" y="1"/>
                  </a:moveTo>
                  <a:cubicBezTo>
                    <a:pt x="28" y="1"/>
                    <a:pt x="1" y="64"/>
                    <a:pt x="45" y="75"/>
                  </a:cubicBezTo>
                  <a:lnTo>
                    <a:pt x="629" y="330"/>
                  </a:lnTo>
                  <a:cubicBezTo>
                    <a:pt x="636" y="334"/>
                    <a:pt x="643" y="335"/>
                    <a:pt x="649" y="335"/>
                  </a:cubicBezTo>
                  <a:cubicBezTo>
                    <a:pt x="689" y="335"/>
                    <a:pt x="720" y="278"/>
                    <a:pt x="678" y="257"/>
                  </a:cubicBezTo>
                  <a:cubicBezTo>
                    <a:pt x="483" y="173"/>
                    <a:pt x="289" y="87"/>
                    <a:pt x="81" y="2"/>
                  </a:cubicBezTo>
                  <a:cubicBezTo>
                    <a:pt x="78" y="1"/>
                    <a:pt x="74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1795507" y="4582532"/>
              <a:ext cx="135019" cy="144587"/>
            </a:xfrm>
            <a:custGeom>
              <a:avLst/>
              <a:gdLst/>
              <a:ahLst/>
              <a:cxnLst/>
              <a:rect l="l" t="t" r="r" b="b"/>
              <a:pathLst>
                <a:path w="1016" h="1088" extrusionOk="0">
                  <a:moveTo>
                    <a:pt x="244" y="256"/>
                  </a:moveTo>
                  <a:lnTo>
                    <a:pt x="244" y="389"/>
                  </a:lnTo>
                  <a:cubicBezTo>
                    <a:pt x="244" y="438"/>
                    <a:pt x="257" y="499"/>
                    <a:pt x="257" y="548"/>
                  </a:cubicBezTo>
                  <a:cubicBezTo>
                    <a:pt x="241" y="602"/>
                    <a:pt x="220" y="617"/>
                    <a:pt x="191" y="617"/>
                  </a:cubicBezTo>
                  <a:cubicBezTo>
                    <a:pt x="175" y="617"/>
                    <a:pt x="156" y="613"/>
                    <a:pt x="135" y="608"/>
                  </a:cubicBezTo>
                  <a:cubicBezTo>
                    <a:pt x="98" y="475"/>
                    <a:pt x="147" y="353"/>
                    <a:pt x="244" y="256"/>
                  </a:cubicBezTo>
                  <a:close/>
                  <a:moveTo>
                    <a:pt x="276" y="1"/>
                  </a:moveTo>
                  <a:cubicBezTo>
                    <a:pt x="254" y="1"/>
                    <a:pt x="232" y="13"/>
                    <a:pt x="232" y="37"/>
                  </a:cubicBezTo>
                  <a:cubicBezTo>
                    <a:pt x="232" y="73"/>
                    <a:pt x="244" y="110"/>
                    <a:pt x="244" y="146"/>
                  </a:cubicBezTo>
                  <a:cubicBezTo>
                    <a:pt x="232" y="146"/>
                    <a:pt x="232" y="146"/>
                    <a:pt x="220" y="159"/>
                  </a:cubicBezTo>
                  <a:cubicBezTo>
                    <a:pt x="111" y="219"/>
                    <a:pt x="49" y="329"/>
                    <a:pt x="25" y="450"/>
                  </a:cubicBezTo>
                  <a:cubicBezTo>
                    <a:pt x="1" y="548"/>
                    <a:pt x="1" y="681"/>
                    <a:pt x="122" y="705"/>
                  </a:cubicBezTo>
                  <a:cubicBezTo>
                    <a:pt x="147" y="718"/>
                    <a:pt x="184" y="718"/>
                    <a:pt x="208" y="718"/>
                  </a:cubicBezTo>
                  <a:cubicBezTo>
                    <a:pt x="208" y="730"/>
                    <a:pt x="220" y="730"/>
                    <a:pt x="232" y="742"/>
                  </a:cubicBezTo>
                  <a:cubicBezTo>
                    <a:pt x="463" y="851"/>
                    <a:pt x="695" y="973"/>
                    <a:pt x="925" y="1083"/>
                  </a:cubicBezTo>
                  <a:cubicBezTo>
                    <a:pt x="932" y="1086"/>
                    <a:pt x="939" y="1088"/>
                    <a:pt x="945" y="1088"/>
                  </a:cubicBezTo>
                  <a:cubicBezTo>
                    <a:pt x="985" y="1088"/>
                    <a:pt x="1016" y="1031"/>
                    <a:pt x="974" y="1010"/>
                  </a:cubicBezTo>
                  <a:cubicBezTo>
                    <a:pt x="743" y="900"/>
                    <a:pt x="524" y="791"/>
                    <a:pt x="305" y="681"/>
                  </a:cubicBezTo>
                  <a:cubicBezTo>
                    <a:pt x="330" y="669"/>
                    <a:pt x="341" y="645"/>
                    <a:pt x="354" y="608"/>
                  </a:cubicBezTo>
                  <a:cubicBezTo>
                    <a:pt x="366" y="535"/>
                    <a:pt x="354" y="438"/>
                    <a:pt x="341" y="365"/>
                  </a:cubicBezTo>
                  <a:cubicBezTo>
                    <a:pt x="341" y="256"/>
                    <a:pt x="330" y="146"/>
                    <a:pt x="330" y="37"/>
                  </a:cubicBezTo>
                  <a:cubicBezTo>
                    <a:pt x="323" y="13"/>
                    <a:pt x="299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844943" y="4637549"/>
              <a:ext cx="136613" cy="74951"/>
            </a:xfrm>
            <a:custGeom>
              <a:avLst/>
              <a:gdLst/>
              <a:ahLst/>
              <a:cxnLst/>
              <a:rect l="l" t="t" r="r" b="b"/>
              <a:pathLst>
                <a:path w="1028" h="564" extrusionOk="0">
                  <a:moveTo>
                    <a:pt x="973" y="1"/>
                  </a:moveTo>
                  <a:cubicBezTo>
                    <a:pt x="959" y="1"/>
                    <a:pt x="943" y="8"/>
                    <a:pt x="931" y="24"/>
                  </a:cubicBezTo>
                  <a:lnTo>
                    <a:pt x="675" y="426"/>
                  </a:lnTo>
                  <a:cubicBezTo>
                    <a:pt x="663" y="437"/>
                    <a:pt x="663" y="450"/>
                    <a:pt x="663" y="450"/>
                  </a:cubicBezTo>
                  <a:cubicBezTo>
                    <a:pt x="468" y="353"/>
                    <a:pt x="274" y="267"/>
                    <a:pt x="79" y="170"/>
                  </a:cubicBezTo>
                  <a:cubicBezTo>
                    <a:pt x="72" y="166"/>
                    <a:pt x="66" y="165"/>
                    <a:pt x="60" y="165"/>
                  </a:cubicBezTo>
                  <a:cubicBezTo>
                    <a:pt x="22" y="165"/>
                    <a:pt x="0" y="222"/>
                    <a:pt x="42" y="243"/>
                  </a:cubicBezTo>
                  <a:cubicBezTo>
                    <a:pt x="261" y="353"/>
                    <a:pt x="480" y="450"/>
                    <a:pt x="699" y="559"/>
                  </a:cubicBezTo>
                  <a:cubicBezTo>
                    <a:pt x="706" y="562"/>
                    <a:pt x="712" y="564"/>
                    <a:pt x="719" y="564"/>
                  </a:cubicBezTo>
                  <a:cubicBezTo>
                    <a:pt x="756" y="564"/>
                    <a:pt x="778" y="507"/>
                    <a:pt x="736" y="486"/>
                  </a:cubicBezTo>
                  <a:lnTo>
                    <a:pt x="748" y="474"/>
                  </a:lnTo>
                  <a:cubicBezTo>
                    <a:pt x="833" y="340"/>
                    <a:pt x="918" y="207"/>
                    <a:pt x="1004" y="61"/>
                  </a:cubicBezTo>
                  <a:cubicBezTo>
                    <a:pt x="1028" y="28"/>
                    <a:pt x="1003" y="1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1826338" y="4797950"/>
              <a:ext cx="150833" cy="146448"/>
            </a:xfrm>
            <a:custGeom>
              <a:avLst/>
              <a:gdLst/>
              <a:ahLst/>
              <a:cxnLst/>
              <a:rect l="l" t="t" r="r" b="b"/>
              <a:pathLst>
                <a:path w="1135" h="1102" extrusionOk="0">
                  <a:moveTo>
                    <a:pt x="182" y="459"/>
                  </a:moveTo>
                  <a:cubicBezTo>
                    <a:pt x="195" y="483"/>
                    <a:pt x="195" y="508"/>
                    <a:pt x="195" y="532"/>
                  </a:cubicBezTo>
                  <a:cubicBezTo>
                    <a:pt x="207" y="568"/>
                    <a:pt x="244" y="617"/>
                    <a:pt x="244" y="654"/>
                  </a:cubicBezTo>
                  <a:cubicBezTo>
                    <a:pt x="239" y="719"/>
                    <a:pt x="223" y="743"/>
                    <a:pt x="204" y="743"/>
                  </a:cubicBezTo>
                  <a:cubicBezTo>
                    <a:pt x="166" y="743"/>
                    <a:pt x="117" y="646"/>
                    <a:pt x="134" y="581"/>
                  </a:cubicBezTo>
                  <a:cubicBezTo>
                    <a:pt x="146" y="532"/>
                    <a:pt x="171" y="495"/>
                    <a:pt x="182" y="459"/>
                  </a:cubicBezTo>
                  <a:close/>
                  <a:moveTo>
                    <a:pt x="335" y="1"/>
                  </a:moveTo>
                  <a:cubicBezTo>
                    <a:pt x="323" y="1"/>
                    <a:pt x="311" y="7"/>
                    <a:pt x="304" y="21"/>
                  </a:cubicBezTo>
                  <a:cubicBezTo>
                    <a:pt x="255" y="94"/>
                    <a:pt x="219" y="167"/>
                    <a:pt x="207" y="252"/>
                  </a:cubicBezTo>
                  <a:cubicBezTo>
                    <a:pt x="182" y="252"/>
                    <a:pt x="171" y="265"/>
                    <a:pt x="158" y="276"/>
                  </a:cubicBezTo>
                  <a:cubicBezTo>
                    <a:pt x="122" y="410"/>
                    <a:pt x="0" y="556"/>
                    <a:pt x="36" y="702"/>
                  </a:cubicBezTo>
                  <a:cubicBezTo>
                    <a:pt x="59" y="792"/>
                    <a:pt x="133" y="850"/>
                    <a:pt x="220" y="850"/>
                  </a:cubicBezTo>
                  <a:cubicBezTo>
                    <a:pt x="228" y="850"/>
                    <a:pt x="236" y="849"/>
                    <a:pt x="244" y="848"/>
                  </a:cubicBezTo>
                  <a:cubicBezTo>
                    <a:pt x="244" y="836"/>
                    <a:pt x="255" y="836"/>
                    <a:pt x="268" y="836"/>
                  </a:cubicBezTo>
                  <a:cubicBezTo>
                    <a:pt x="268" y="848"/>
                    <a:pt x="280" y="860"/>
                    <a:pt x="304" y="860"/>
                  </a:cubicBezTo>
                  <a:cubicBezTo>
                    <a:pt x="571" y="873"/>
                    <a:pt x="815" y="946"/>
                    <a:pt x="1046" y="1092"/>
                  </a:cubicBezTo>
                  <a:cubicBezTo>
                    <a:pt x="1055" y="1098"/>
                    <a:pt x="1065" y="1101"/>
                    <a:pt x="1073" y="1101"/>
                  </a:cubicBezTo>
                  <a:cubicBezTo>
                    <a:pt x="1110" y="1101"/>
                    <a:pt x="1134" y="1048"/>
                    <a:pt x="1095" y="1019"/>
                  </a:cubicBezTo>
                  <a:cubicBezTo>
                    <a:pt x="863" y="873"/>
                    <a:pt x="608" y="787"/>
                    <a:pt x="341" y="775"/>
                  </a:cubicBezTo>
                  <a:cubicBezTo>
                    <a:pt x="353" y="751"/>
                    <a:pt x="353" y="702"/>
                    <a:pt x="353" y="665"/>
                  </a:cubicBezTo>
                  <a:cubicBezTo>
                    <a:pt x="328" y="568"/>
                    <a:pt x="280" y="508"/>
                    <a:pt x="280" y="398"/>
                  </a:cubicBezTo>
                  <a:cubicBezTo>
                    <a:pt x="280" y="276"/>
                    <a:pt x="317" y="167"/>
                    <a:pt x="377" y="57"/>
                  </a:cubicBezTo>
                  <a:cubicBezTo>
                    <a:pt x="394" y="32"/>
                    <a:pt x="363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698628" y="3840462"/>
              <a:ext cx="358810" cy="223525"/>
            </a:xfrm>
            <a:custGeom>
              <a:avLst/>
              <a:gdLst/>
              <a:ahLst/>
              <a:cxnLst/>
              <a:rect l="l" t="t" r="r" b="b"/>
              <a:pathLst>
                <a:path w="2700" h="1682" extrusionOk="0">
                  <a:moveTo>
                    <a:pt x="2469" y="659"/>
                  </a:moveTo>
                  <a:cubicBezTo>
                    <a:pt x="2481" y="671"/>
                    <a:pt x="2481" y="695"/>
                    <a:pt x="2494" y="708"/>
                  </a:cubicBezTo>
                  <a:cubicBezTo>
                    <a:pt x="2481" y="719"/>
                    <a:pt x="2481" y="732"/>
                    <a:pt x="2469" y="732"/>
                  </a:cubicBezTo>
                  <a:lnTo>
                    <a:pt x="2445" y="708"/>
                  </a:lnTo>
                  <a:cubicBezTo>
                    <a:pt x="2457" y="695"/>
                    <a:pt x="2469" y="683"/>
                    <a:pt x="2469" y="659"/>
                  </a:cubicBezTo>
                  <a:close/>
                  <a:moveTo>
                    <a:pt x="256" y="586"/>
                  </a:moveTo>
                  <a:lnTo>
                    <a:pt x="256" y="586"/>
                  </a:lnTo>
                  <a:cubicBezTo>
                    <a:pt x="232" y="708"/>
                    <a:pt x="219" y="829"/>
                    <a:pt x="232" y="963"/>
                  </a:cubicBezTo>
                  <a:cubicBezTo>
                    <a:pt x="134" y="927"/>
                    <a:pt x="110" y="817"/>
                    <a:pt x="146" y="719"/>
                  </a:cubicBezTo>
                  <a:cubicBezTo>
                    <a:pt x="170" y="671"/>
                    <a:pt x="219" y="622"/>
                    <a:pt x="256" y="586"/>
                  </a:cubicBezTo>
                  <a:close/>
                  <a:moveTo>
                    <a:pt x="1935" y="1"/>
                  </a:moveTo>
                  <a:cubicBezTo>
                    <a:pt x="1892" y="1"/>
                    <a:pt x="1865" y="65"/>
                    <a:pt x="1910" y="87"/>
                  </a:cubicBezTo>
                  <a:cubicBezTo>
                    <a:pt x="2178" y="197"/>
                    <a:pt x="2214" y="476"/>
                    <a:pt x="2202" y="744"/>
                  </a:cubicBezTo>
                  <a:cubicBezTo>
                    <a:pt x="1910" y="914"/>
                    <a:pt x="1630" y="1097"/>
                    <a:pt x="1362" y="1292"/>
                  </a:cubicBezTo>
                  <a:cubicBezTo>
                    <a:pt x="1411" y="1206"/>
                    <a:pt x="1472" y="1133"/>
                    <a:pt x="1521" y="1060"/>
                  </a:cubicBezTo>
                  <a:cubicBezTo>
                    <a:pt x="1549" y="1032"/>
                    <a:pt x="1510" y="988"/>
                    <a:pt x="1481" y="988"/>
                  </a:cubicBezTo>
                  <a:cubicBezTo>
                    <a:pt x="1472" y="988"/>
                    <a:pt x="1465" y="992"/>
                    <a:pt x="1460" y="1000"/>
                  </a:cubicBezTo>
                  <a:cubicBezTo>
                    <a:pt x="1375" y="1109"/>
                    <a:pt x="1302" y="1206"/>
                    <a:pt x="1229" y="1316"/>
                  </a:cubicBezTo>
                  <a:cubicBezTo>
                    <a:pt x="986" y="1170"/>
                    <a:pt x="730" y="1024"/>
                    <a:pt x="487" y="902"/>
                  </a:cubicBezTo>
                  <a:cubicBezTo>
                    <a:pt x="477" y="895"/>
                    <a:pt x="468" y="892"/>
                    <a:pt x="459" y="892"/>
                  </a:cubicBezTo>
                  <a:cubicBezTo>
                    <a:pt x="423" y="892"/>
                    <a:pt x="399" y="943"/>
                    <a:pt x="438" y="963"/>
                  </a:cubicBezTo>
                  <a:cubicBezTo>
                    <a:pt x="694" y="1097"/>
                    <a:pt x="937" y="1243"/>
                    <a:pt x="1180" y="1389"/>
                  </a:cubicBezTo>
                  <a:cubicBezTo>
                    <a:pt x="1168" y="1413"/>
                    <a:pt x="1143" y="1437"/>
                    <a:pt x="1132" y="1462"/>
                  </a:cubicBezTo>
                  <a:lnTo>
                    <a:pt x="329" y="1024"/>
                  </a:lnTo>
                  <a:cubicBezTo>
                    <a:pt x="305" y="792"/>
                    <a:pt x="341" y="586"/>
                    <a:pt x="414" y="367"/>
                  </a:cubicBezTo>
                  <a:cubicBezTo>
                    <a:pt x="430" y="335"/>
                    <a:pt x="403" y="313"/>
                    <a:pt x="376" y="313"/>
                  </a:cubicBezTo>
                  <a:cubicBezTo>
                    <a:pt x="362" y="313"/>
                    <a:pt x="349" y="318"/>
                    <a:pt x="341" y="330"/>
                  </a:cubicBezTo>
                  <a:cubicBezTo>
                    <a:pt x="329" y="367"/>
                    <a:pt x="316" y="416"/>
                    <a:pt x="305" y="452"/>
                  </a:cubicBezTo>
                  <a:cubicBezTo>
                    <a:pt x="298" y="446"/>
                    <a:pt x="292" y="443"/>
                    <a:pt x="286" y="443"/>
                  </a:cubicBezTo>
                  <a:cubicBezTo>
                    <a:pt x="280" y="443"/>
                    <a:pt x="274" y="446"/>
                    <a:pt x="268" y="452"/>
                  </a:cubicBezTo>
                  <a:cubicBezTo>
                    <a:pt x="134" y="525"/>
                    <a:pt x="0" y="683"/>
                    <a:pt x="24" y="841"/>
                  </a:cubicBezTo>
                  <a:cubicBezTo>
                    <a:pt x="49" y="963"/>
                    <a:pt x="134" y="1060"/>
                    <a:pt x="243" y="1073"/>
                  </a:cubicBezTo>
                  <a:cubicBezTo>
                    <a:pt x="535" y="1230"/>
                    <a:pt x="827" y="1389"/>
                    <a:pt x="1132" y="1546"/>
                  </a:cubicBezTo>
                  <a:cubicBezTo>
                    <a:pt x="1135" y="1550"/>
                    <a:pt x="1140" y="1552"/>
                    <a:pt x="1145" y="1552"/>
                  </a:cubicBezTo>
                  <a:cubicBezTo>
                    <a:pt x="1157" y="1552"/>
                    <a:pt x="1171" y="1543"/>
                    <a:pt x="1180" y="1535"/>
                  </a:cubicBezTo>
                  <a:cubicBezTo>
                    <a:pt x="1180" y="1535"/>
                    <a:pt x="1192" y="1535"/>
                    <a:pt x="1192" y="1522"/>
                  </a:cubicBezTo>
                  <a:cubicBezTo>
                    <a:pt x="1216" y="1498"/>
                    <a:pt x="1229" y="1473"/>
                    <a:pt x="1253" y="1437"/>
                  </a:cubicBezTo>
                  <a:cubicBezTo>
                    <a:pt x="1265" y="1449"/>
                    <a:pt x="1289" y="1462"/>
                    <a:pt x="1302" y="1473"/>
                  </a:cubicBezTo>
                  <a:cubicBezTo>
                    <a:pt x="1310" y="1477"/>
                    <a:pt x="1317" y="1479"/>
                    <a:pt x="1324" y="1479"/>
                  </a:cubicBezTo>
                  <a:cubicBezTo>
                    <a:pt x="1360" y="1479"/>
                    <a:pt x="1381" y="1432"/>
                    <a:pt x="1351" y="1400"/>
                  </a:cubicBezTo>
                  <a:cubicBezTo>
                    <a:pt x="1642" y="1243"/>
                    <a:pt x="1910" y="1060"/>
                    <a:pt x="2189" y="865"/>
                  </a:cubicBezTo>
                  <a:lnTo>
                    <a:pt x="2189" y="890"/>
                  </a:lnTo>
                  <a:cubicBezTo>
                    <a:pt x="1959" y="1048"/>
                    <a:pt x="1740" y="1219"/>
                    <a:pt x="1521" y="1389"/>
                  </a:cubicBezTo>
                  <a:cubicBezTo>
                    <a:pt x="1521" y="1389"/>
                    <a:pt x="1508" y="1389"/>
                    <a:pt x="1508" y="1400"/>
                  </a:cubicBezTo>
                  <a:cubicBezTo>
                    <a:pt x="1496" y="1400"/>
                    <a:pt x="1496" y="1413"/>
                    <a:pt x="1484" y="1425"/>
                  </a:cubicBezTo>
                  <a:cubicBezTo>
                    <a:pt x="1460" y="1437"/>
                    <a:pt x="1435" y="1462"/>
                    <a:pt x="1411" y="1473"/>
                  </a:cubicBezTo>
                  <a:cubicBezTo>
                    <a:pt x="1399" y="1486"/>
                    <a:pt x="1399" y="1498"/>
                    <a:pt x="1399" y="1510"/>
                  </a:cubicBezTo>
                  <a:cubicBezTo>
                    <a:pt x="1362" y="1535"/>
                    <a:pt x="1326" y="1571"/>
                    <a:pt x="1302" y="1608"/>
                  </a:cubicBezTo>
                  <a:cubicBezTo>
                    <a:pt x="1274" y="1644"/>
                    <a:pt x="1295" y="1681"/>
                    <a:pt x="1328" y="1681"/>
                  </a:cubicBezTo>
                  <a:cubicBezTo>
                    <a:pt x="1338" y="1681"/>
                    <a:pt x="1350" y="1677"/>
                    <a:pt x="1362" y="1668"/>
                  </a:cubicBezTo>
                  <a:cubicBezTo>
                    <a:pt x="1424" y="1619"/>
                    <a:pt x="1472" y="1559"/>
                    <a:pt x="1521" y="1510"/>
                  </a:cubicBezTo>
                  <a:cubicBezTo>
                    <a:pt x="1849" y="1279"/>
                    <a:pt x="2153" y="1036"/>
                    <a:pt x="2469" y="781"/>
                  </a:cubicBezTo>
                  <a:lnTo>
                    <a:pt x="2481" y="768"/>
                  </a:lnTo>
                  <a:cubicBezTo>
                    <a:pt x="2490" y="786"/>
                    <a:pt x="2506" y="797"/>
                    <a:pt x="2523" y="797"/>
                  </a:cubicBezTo>
                  <a:cubicBezTo>
                    <a:pt x="2529" y="797"/>
                    <a:pt x="2536" y="796"/>
                    <a:pt x="2542" y="792"/>
                  </a:cubicBezTo>
                  <a:cubicBezTo>
                    <a:pt x="2700" y="708"/>
                    <a:pt x="2578" y="549"/>
                    <a:pt x="2469" y="489"/>
                  </a:cubicBezTo>
                  <a:cubicBezTo>
                    <a:pt x="2463" y="482"/>
                    <a:pt x="2455" y="479"/>
                    <a:pt x="2447" y="479"/>
                  </a:cubicBezTo>
                  <a:cubicBezTo>
                    <a:pt x="2426" y="479"/>
                    <a:pt x="2405" y="499"/>
                    <a:pt x="2396" y="525"/>
                  </a:cubicBezTo>
                  <a:cubicBezTo>
                    <a:pt x="2396" y="562"/>
                    <a:pt x="2384" y="598"/>
                    <a:pt x="2384" y="635"/>
                  </a:cubicBezTo>
                  <a:lnTo>
                    <a:pt x="2359" y="635"/>
                  </a:lnTo>
                  <a:cubicBezTo>
                    <a:pt x="2335" y="659"/>
                    <a:pt x="2311" y="671"/>
                    <a:pt x="2286" y="683"/>
                  </a:cubicBezTo>
                  <a:cubicBezTo>
                    <a:pt x="2299" y="403"/>
                    <a:pt x="2238" y="111"/>
                    <a:pt x="1946" y="2"/>
                  </a:cubicBezTo>
                  <a:cubicBezTo>
                    <a:pt x="1942" y="1"/>
                    <a:pt x="1938" y="1"/>
                    <a:pt x="1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1695040" y="3747172"/>
              <a:ext cx="128507" cy="80400"/>
            </a:xfrm>
            <a:custGeom>
              <a:avLst/>
              <a:gdLst/>
              <a:ahLst/>
              <a:cxnLst/>
              <a:rect l="l" t="t" r="r" b="b"/>
              <a:pathLst>
                <a:path w="967" h="605" extrusionOk="0">
                  <a:moveTo>
                    <a:pt x="61" y="1"/>
                  </a:moveTo>
                  <a:cubicBezTo>
                    <a:pt x="25" y="1"/>
                    <a:pt x="0" y="54"/>
                    <a:pt x="40" y="84"/>
                  </a:cubicBezTo>
                  <a:lnTo>
                    <a:pt x="878" y="594"/>
                  </a:lnTo>
                  <a:cubicBezTo>
                    <a:pt x="888" y="602"/>
                    <a:pt x="897" y="605"/>
                    <a:pt x="906" y="605"/>
                  </a:cubicBezTo>
                  <a:cubicBezTo>
                    <a:pt x="942" y="605"/>
                    <a:pt x="966" y="551"/>
                    <a:pt x="927" y="521"/>
                  </a:cubicBezTo>
                  <a:lnTo>
                    <a:pt x="88" y="11"/>
                  </a:ln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718828" y="3733351"/>
              <a:ext cx="113224" cy="67642"/>
            </a:xfrm>
            <a:custGeom>
              <a:avLst/>
              <a:gdLst/>
              <a:ahLst/>
              <a:cxnLst/>
              <a:rect l="l" t="t" r="r" b="b"/>
              <a:pathLst>
                <a:path w="852" h="509" extrusionOk="0">
                  <a:moveTo>
                    <a:pt x="60" y="1"/>
                  </a:moveTo>
                  <a:cubicBezTo>
                    <a:pt x="22" y="1"/>
                    <a:pt x="1" y="58"/>
                    <a:pt x="43" y="79"/>
                  </a:cubicBezTo>
                  <a:cubicBezTo>
                    <a:pt x="286" y="212"/>
                    <a:pt x="529" y="346"/>
                    <a:pt x="761" y="504"/>
                  </a:cubicBezTo>
                  <a:cubicBezTo>
                    <a:pt x="768" y="507"/>
                    <a:pt x="774" y="509"/>
                    <a:pt x="781" y="509"/>
                  </a:cubicBezTo>
                  <a:cubicBezTo>
                    <a:pt x="821" y="509"/>
                    <a:pt x="851" y="452"/>
                    <a:pt x="809" y="431"/>
                  </a:cubicBezTo>
                  <a:cubicBezTo>
                    <a:pt x="578" y="273"/>
                    <a:pt x="335" y="139"/>
                    <a:pt x="80" y="6"/>
                  </a:cubicBezTo>
                  <a:cubicBezTo>
                    <a:pt x="73" y="2"/>
                    <a:pt x="6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649724" y="3532285"/>
              <a:ext cx="135417" cy="78008"/>
            </a:xfrm>
            <a:custGeom>
              <a:avLst/>
              <a:gdLst/>
              <a:ahLst/>
              <a:cxnLst/>
              <a:rect l="l" t="t" r="r" b="b"/>
              <a:pathLst>
                <a:path w="1019" h="587" extrusionOk="0">
                  <a:moveTo>
                    <a:pt x="61" y="1"/>
                  </a:moveTo>
                  <a:cubicBezTo>
                    <a:pt x="25" y="1"/>
                    <a:pt x="1" y="54"/>
                    <a:pt x="40" y="84"/>
                  </a:cubicBezTo>
                  <a:cubicBezTo>
                    <a:pt x="344" y="254"/>
                    <a:pt x="636" y="412"/>
                    <a:pt x="940" y="582"/>
                  </a:cubicBezTo>
                  <a:cubicBezTo>
                    <a:pt x="947" y="585"/>
                    <a:pt x="954" y="587"/>
                    <a:pt x="960" y="587"/>
                  </a:cubicBezTo>
                  <a:cubicBezTo>
                    <a:pt x="997" y="587"/>
                    <a:pt x="1018" y="530"/>
                    <a:pt x="976" y="509"/>
                  </a:cubicBezTo>
                  <a:cubicBezTo>
                    <a:pt x="684" y="339"/>
                    <a:pt x="381" y="168"/>
                    <a:pt x="89" y="11"/>
                  </a:cubicBezTo>
                  <a:cubicBezTo>
                    <a:pt x="80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1667266" y="3278860"/>
              <a:ext cx="142062" cy="84653"/>
            </a:xfrm>
            <a:custGeom>
              <a:avLst/>
              <a:gdLst/>
              <a:ahLst/>
              <a:cxnLst/>
              <a:rect l="l" t="t" r="r" b="b"/>
              <a:pathLst>
                <a:path w="1069" h="637" extrusionOk="0">
                  <a:moveTo>
                    <a:pt x="1009" y="0"/>
                  </a:moveTo>
                  <a:cubicBezTo>
                    <a:pt x="997" y="0"/>
                    <a:pt x="986" y="6"/>
                    <a:pt x="978" y="21"/>
                  </a:cubicBezTo>
                  <a:cubicBezTo>
                    <a:pt x="881" y="191"/>
                    <a:pt x="771" y="361"/>
                    <a:pt x="687" y="531"/>
                  </a:cubicBezTo>
                  <a:cubicBezTo>
                    <a:pt x="479" y="410"/>
                    <a:pt x="273" y="275"/>
                    <a:pt x="90" y="118"/>
                  </a:cubicBezTo>
                  <a:cubicBezTo>
                    <a:pt x="82" y="110"/>
                    <a:pt x="73" y="106"/>
                    <a:pt x="64" y="106"/>
                  </a:cubicBezTo>
                  <a:cubicBezTo>
                    <a:pt x="32" y="106"/>
                    <a:pt x="1" y="150"/>
                    <a:pt x="30" y="178"/>
                  </a:cubicBezTo>
                  <a:cubicBezTo>
                    <a:pt x="236" y="348"/>
                    <a:pt x="443" y="494"/>
                    <a:pt x="674" y="629"/>
                  </a:cubicBezTo>
                  <a:cubicBezTo>
                    <a:pt x="682" y="634"/>
                    <a:pt x="690" y="637"/>
                    <a:pt x="697" y="637"/>
                  </a:cubicBezTo>
                  <a:cubicBezTo>
                    <a:pt x="721" y="637"/>
                    <a:pt x="735" y="610"/>
                    <a:pt x="735" y="592"/>
                  </a:cubicBezTo>
                  <a:cubicBezTo>
                    <a:pt x="747" y="592"/>
                    <a:pt x="747" y="580"/>
                    <a:pt x="760" y="580"/>
                  </a:cubicBezTo>
                  <a:lnTo>
                    <a:pt x="1051" y="69"/>
                  </a:lnTo>
                  <a:cubicBezTo>
                    <a:pt x="1069" y="35"/>
                    <a:pt x="1037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1575039" y="2611342"/>
              <a:ext cx="156680" cy="89171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1119" y="0"/>
                  </a:moveTo>
                  <a:cubicBezTo>
                    <a:pt x="1107" y="0"/>
                    <a:pt x="1096" y="6"/>
                    <a:pt x="1089" y="20"/>
                  </a:cubicBezTo>
                  <a:cubicBezTo>
                    <a:pt x="979" y="215"/>
                    <a:pt x="857" y="398"/>
                    <a:pt x="760" y="592"/>
                  </a:cubicBezTo>
                  <a:cubicBezTo>
                    <a:pt x="760" y="592"/>
                    <a:pt x="748" y="592"/>
                    <a:pt x="748" y="580"/>
                  </a:cubicBezTo>
                  <a:cubicBezTo>
                    <a:pt x="541" y="446"/>
                    <a:pt x="310" y="325"/>
                    <a:pt x="79" y="215"/>
                  </a:cubicBezTo>
                  <a:cubicBezTo>
                    <a:pt x="72" y="212"/>
                    <a:pt x="65" y="210"/>
                    <a:pt x="59" y="210"/>
                  </a:cubicBezTo>
                  <a:cubicBezTo>
                    <a:pt x="22" y="210"/>
                    <a:pt x="1" y="267"/>
                    <a:pt x="43" y="288"/>
                  </a:cubicBezTo>
                  <a:cubicBezTo>
                    <a:pt x="273" y="398"/>
                    <a:pt x="492" y="519"/>
                    <a:pt x="711" y="665"/>
                  </a:cubicBezTo>
                  <a:cubicBezTo>
                    <a:pt x="715" y="669"/>
                    <a:pt x="720" y="670"/>
                    <a:pt x="725" y="670"/>
                  </a:cubicBezTo>
                  <a:cubicBezTo>
                    <a:pt x="737" y="670"/>
                    <a:pt x="752" y="662"/>
                    <a:pt x="760" y="653"/>
                  </a:cubicBezTo>
                  <a:cubicBezTo>
                    <a:pt x="766" y="664"/>
                    <a:pt x="776" y="670"/>
                    <a:pt x="787" y="670"/>
                  </a:cubicBezTo>
                  <a:cubicBezTo>
                    <a:pt x="800" y="670"/>
                    <a:pt x="814" y="661"/>
                    <a:pt x="821" y="641"/>
                  </a:cubicBezTo>
                  <a:cubicBezTo>
                    <a:pt x="943" y="458"/>
                    <a:pt x="1052" y="264"/>
                    <a:pt x="1162" y="69"/>
                  </a:cubicBezTo>
                  <a:cubicBezTo>
                    <a:pt x="1179" y="35"/>
                    <a:pt x="1147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1478825" y="2373332"/>
              <a:ext cx="167312" cy="151630"/>
            </a:xfrm>
            <a:custGeom>
              <a:avLst/>
              <a:gdLst/>
              <a:ahLst/>
              <a:cxnLst/>
              <a:rect l="l" t="t" r="r" b="b"/>
              <a:pathLst>
                <a:path w="1259" h="1141" extrusionOk="0">
                  <a:moveTo>
                    <a:pt x="319" y="1"/>
                  </a:moveTo>
                  <a:cubicBezTo>
                    <a:pt x="302" y="1"/>
                    <a:pt x="285" y="11"/>
                    <a:pt x="280" y="36"/>
                  </a:cubicBezTo>
                  <a:cubicBezTo>
                    <a:pt x="268" y="146"/>
                    <a:pt x="256" y="255"/>
                    <a:pt x="256" y="365"/>
                  </a:cubicBezTo>
                  <a:cubicBezTo>
                    <a:pt x="232" y="316"/>
                    <a:pt x="207" y="279"/>
                    <a:pt x="183" y="230"/>
                  </a:cubicBezTo>
                  <a:cubicBezTo>
                    <a:pt x="177" y="218"/>
                    <a:pt x="161" y="212"/>
                    <a:pt x="146" y="212"/>
                  </a:cubicBezTo>
                  <a:cubicBezTo>
                    <a:pt x="131" y="212"/>
                    <a:pt x="116" y="218"/>
                    <a:pt x="110" y="230"/>
                  </a:cubicBezTo>
                  <a:cubicBezTo>
                    <a:pt x="13" y="401"/>
                    <a:pt x="0" y="608"/>
                    <a:pt x="97" y="778"/>
                  </a:cubicBezTo>
                  <a:cubicBezTo>
                    <a:pt x="108" y="792"/>
                    <a:pt x="122" y="798"/>
                    <a:pt x="136" y="798"/>
                  </a:cubicBezTo>
                  <a:cubicBezTo>
                    <a:pt x="169" y="798"/>
                    <a:pt x="200" y="764"/>
                    <a:pt x="183" y="729"/>
                  </a:cubicBezTo>
                  <a:cubicBezTo>
                    <a:pt x="122" y="608"/>
                    <a:pt x="110" y="486"/>
                    <a:pt x="146" y="365"/>
                  </a:cubicBezTo>
                  <a:lnTo>
                    <a:pt x="146" y="365"/>
                  </a:lnTo>
                  <a:lnTo>
                    <a:pt x="256" y="584"/>
                  </a:lnTo>
                  <a:cubicBezTo>
                    <a:pt x="268" y="595"/>
                    <a:pt x="268" y="595"/>
                    <a:pt x="280" y="595"/>
                  </a:cubicBezTo>
                  <a:cubicBezTo>
                    <a:pt x="256" y="620"/>
                    <a:pt x="256" y="644"/>
                    <a:pt x="280" y="657"/>
                  </a:cubicBezTo>
                  <a:cubicBezTo>
                    <a:pt x="584" y="802"/>
                    <a:pt x="888" y="960"/>
                    <a:pt x="1180" y="1130"/>
                  </a:cubicBezTo>
                  <a:cubicBezTo>
                    <a:pt x="1190" y="1137"/>
                    <a:pt x="1199" y="1140"/>
                    <a:pt x="1207" y="1140"/>
                  </a:cubicBezTo>
                  <a:cubicBezTo>
                    <a:pt x="1240" y="1140"/>
                    <a:pt x="1258" y="1087"/>
                    <a:pt x="1229" y="1057"/>
                  </a:cubicBezTo>
                  <a:cubicBezTo>
                    <a:pt x="937" y="887"/>
                    <a:pt x="645" y="729"/>
                    <a:pt x="329" y="595"/>
                  </a:cubicBezTo>
                  <a:cubicBezTo>
                    <a:pt x="341" y="584"/>
                    <a:pt x="353" y="571"/>
                    <a:pt x="341" y="559"/>
                  </a:cubicBezTo>
                  <a:cubicBezTo>
                    <a:pt x="329" y="389"/>
                    <a:pt x="341" y="230"/>
                    <a:pt x="365" y="60"/>
                  </a:cubicBezTo>
                  <a:cubicBezTo>
                    <a:pt x="373" y="24"/>
                    <a:pt x="345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1528128" y="2429147"/>
              <a:ext cx="119603" cy="67642"/>
            </a:xfrm>
            <a:custGeom>
              <a:avLst/>
              <a:gdLst/>
              <a:ahLst/>
              <a:cxnLst/>
              <a:rect l="l" t="t" r="r" b="b"/>
              <a:pathLst>
                <a:path w="900" h="509" extrusionOk="0">
                  <a:moveTo>
                    <a:pt x="71" y="0"/>
                  </a:moveTo>
                  <a:cubicBezTo>
                    <a:pt x="31" y="0"/>
                    <a:pt x="1" y="57"/>
                    <a:pt x="43" y="78"/>
                  </a:cubicBezTo>
                  <a:cubicBezTo>
                    <a:pt x="310" y="200"/>
                    <a:pt x="566" y="345"/>
                    <a:pt x="809" y="504"/>
                  </a:cubicBezTo>
                  <a:cubicBezTo>
                    <a:pt x="816" y="507"/>
                    <a:pt x="823" y="509"/>
                    <a:pt x="829" y="509"/>
                  </a:cubicBezTo>
                  <a:cubicBezTo>
                    <a:pt x="870" y="509"/>
                    <a:pt x="900" y="452"/>
                    <a:pt x="858" y="431"/>
                  </a:cubicBezTo>
                  <a:cubicBezTo>
                    <a:pt x="615" y="272"/>
                    <a:pt x="359" y="127"/>
                    <a:pt x="91" y="5"/>
                  </a:cubicBezTo>
                  <a:cubicBezTo>
                    <a:pt x="85" y="2"/>
                    <a:pt x="7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523875" y="2211735"/>
              <a:ext cx="86646" cy="58871"/>
            </a:xfrm>
            <a:custGeom>
              <a:avLst/>
              <a:gdLst/>
              <a:ahLst/>
              <a:cxnLst/>
              <a:rect l="l" t="t" r="r" b="b"/>
              <a:pathLst>
                <a:path w="652" h="443" extrusionOk="0">
                  <a:moveTo>
                    <a:pt x="67" y="0"/>
                  </a:moveTo>
                  <a:cubicBezTo>
                    <a:pt x="29" y="0"/>
                    <a:pt x="1" y="44"/>
                    <a:pt x="39" y="73"/>
                  </a:cubicBezTo>
                  <a:cubicBezTo>
                    <a:pt x="196" y="206"/>
                    <a:pt x="367" y="328"/>
                    <a:pt x="561" y="437"/>
                  </a:cubicBezTo>
                  <a:cubicBezTo>
                    <a:pt x="568" y="441"/>
                    <a:pt x="575" y="442"/>
                    <a:pt x="581" y="442"/>
                  </a:cubicBezTo>
                  <a:cubicBezTo>
                    <a:pt x="621" y="442"/>
                    <a:pt x="652" y="384"/>
                    <a:pt x="610" y="352"/>
                  </a:cubicBezTo>
                  <a:cubicBezTo>
                    <a:pt x="428" y="255"/>
                    <a:pt x="258" y="146"/>
                    <a:pt x="99" y="11"/>
                  </a:cubicBezTo>
                  <a:cubicBezTo>
                    <a:pt x="88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1464738" y="2057846"/>
              <a:ext cx="108706" cy="47841"/>
            </a:xfrm>
            <a:custGeom>
              <a:avLst/>
              <a:gdLst/>
              <a:ahLst/>
              <a:cxnLst/>
              <a:rect l="l" t="t" r="r" b="b"/>
              <a:pathLst>
                <a:path w="818" h="360" extrusionOk="0">
                  <a:moveTo>
                    <a:pt x="58" y="1"/>
                  </a:moveTo>
                  <a:cubicBezTo>
                    <a:pt x="8" y="1"/>
                    <a:pt x="1" y="65"/>
                    <a:pt x="46" y="87"/>
                  </a:cubicBezTo>
                  <a:cubicBezTo>
                    <a:pt x="276" y="160"/>
                    <a:pt x="508" y="245"/>
                    <a:pt x="739" y="355"/>
                  </a:cubicBezTo>
                  <a:cubicBezTo>
                    <a:pt x="745" y="358"/>
                    <a:pt x="752" y="360"/>
                    <a:pt x="758" y="360"/>
                  </a:cubicBezTo>
                  <a:cubicBezTo>
                    <a:pt x="796" y="360"/>
                    <a:pt x="817" y="303"/>
                    <a:pt x="776" y="282"/>
                  </a:cubicBezTo>
                  <a:cubicBezTo>
                    <a:pt x="544" y="172"/>
                    <a:pt x="313" y="87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1495968" y="2044557"/>
              <a:ext cx="90898" cy="34818"/>
            </a:xfrm>
            <a:custGeom>
              <a:avLst/>
              <a:gdLst/>
              <a:ahLst/>
              <a:cxnLst/>
              <a:rect l="l" t="t" r="r" b="b"/>
              <a:pathLst>
                <a:path w="684" h="262" extrusionOk="0">
                  <a:moveTo>
                    <a:pt x="58" y="0"/>
                  </a:moveTo>
                  <a:cubicBezTo>
                    <a:pt x="12" y="0"/>
                    <a:pt x="0" y="69"/>
                    <a:pt x="54" y="90"/>
                  </a:cubicBezTo>
                  <a:cubicBezTo>
                    <a:pt x="236" y="139"/>
                    <a:pt x="419" y="199"/>
                    <a:pt x="614" y="260"/>
                  </a:cubicBezTo>
                  <a:cubicBezTo>
                    <a:pt x="617" y="261"/>
                    <a:pt x="620" y="261"/>
                    <a:pt x="623" y="261"/>
                  </a:cubicBezTo>
                  <a:cubicBezTo>
                    <a:pt x="665" y="261"/>
                    <a:pt x="683" y="187"/>
                    <a:pt x="638" y="175"/>
                  </a:cubicBezTo>
                  <a:cubicBezTo>
                    <a:pt x="443" y="114"/>
                    <a:pt x="260" y="53"/>
                    <a:pt x="78" y="5"/>
                  </a:cubicBezTo>
                  <a:cubicBezTo>
                    <a:pt x="71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1460220" y="1858774"/>
              <a:ext cx="93955" cy="38406"/>
            </a:xfrm>
            <a:custGeom>
              <a:avLst/>
              <a:gdLst/>
              <a:ahLst/>
              <a:cxnLst/>
              <a:rect l="l" t="t" r="r" b="b"/>
              <a:pathLst>
                <a:path w="707" h="289" extrusionOk="0">
                  <a:moveTo>
                    <a:pt x="47" y="0"/>
                  </a:moveTo>
                  <a:cubicBezTo>
                    <a:pt x="5" y="0"/>
                    <a:pt x="0" y="68"/>
                    <a:pt x="43" y="89"/>
                  </a:cubicBezTo>
                  <a:cubicBezTo>
                    <a:pt x="237" y="150"/>
                    <a:pt x="432" y="223"/>
                    <a:pt x="639" y="284"/>
                  </a:cubicBezTo>
                  <a:cubicBezTo>
                    <a:pt x="645" y="287"/>
                    <a:pt x="651" y="288"/>
                    <a:pt x="656" y="288"/>
                  </a:cubicBezTo>
                  <a:cubicBezTo>
                    <a:pt x="693" y="288"/>
                    <a:pt x="706" y="222"/>
                    <a:pt x="664" y="211"/>
                  </a:cubicBezTo>
                  <a:cubicBezTo>
                    <a:pt x="456" y="138"/>
                    <a:pt x="262" y="65"/>
                    <a:pt x="67" y="4"/>
                  </a:cubicBezTo>
                  <a:cubicBezTo>
                    <a:pt x="60" y="1"/>
                    <a:pt x="53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1451449" y="1691064"/>
              <a:ext cx="88374" cy="27907"/>
            </a:xfrm>
            <a:custGeom>
              <a:avLst/>
              <a:gdLst/>
              <a:ahLst/>
              <a:cxnLst/>
              <a:rect l="l" t="t" r="r" b="b"/>
              <a:pathLst>
                <a:path w="665" h="210" extrusionOk="0">
                  <a:moveTo>
                    <a:pt x="40" y="1"/>
                  </a:moveTo>
                  <a:cubicBezTo>
                    <a:pt x="0" y="1"/>
                    <a:pt x="3" y="86"/>
                    <a:pt x="49" y="86"/>
                  </a:cubicBezTo>
                  <a:cubicBezTo>
                    <a:pt x="231" y="111"/>
                    <a:pt x="413" y="148"/>
                    <a:pt x="595" y="208"/>
                  </a:cubicBezTo>
                  <a:cubicBezTo>
                    <a:pt x="599" y="209"/>
                    <a:pt x="602" y="209"/>
                    <a:pt x="605" y="209"/>
                  </a:cubicBezTo>
                  <a:cubicBezTo>
                    <a:pt x="647" y="209"/>
                    <a:pt x="665" y="134"/>
                    <a:pt x="620" y="123"/>
                  </a:cubicBezTo>
                  <a:cubicBezTo>
                    <a:pt x="438" y="62"/>
                    <a:pt x="243" y="26"/>
                    <a:pt x="49" y="2"/>
                  </a:cubicBezTo>
                  <a:cubicBezTo>
                    <a:pt x="46" y="1"/>
                    <a:pt x="43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1570254" y="1677641"/>
              <a:ext cx="100201" cy="62858"/>
            </a:xfrm>
            <a:custGeom>
              <a:avLst/>
              <a:gdLst/>
              <a:ahLst/>
              <a:cxnLst/>
              <a:rect l="l" t="t" r="r" b="b"/>
              <a:pathLst>
                <a:path w="754" h="473" extrusionOk="0">
                  <a:moveTo>
                    <a:pt x="683" y="0"/>
                  </a:moveTo>
                  <a:cubicBezTo>
                    <a:pt x="676" y="0"/>
                    <a:pt x="669" y="2"/>
                    <a:pt x="663" y="5"/>
                  </a:cubicBezTo>
                  <a:cubicBezTo>
                    <a:pt x="444" y="127"/>
                    <a:pt x="236" y="249"/>
                    <a:pt x="42" y="395"/>
                  </a:cubicBezTo>
                  <a:cubicBezTo>
                    <a:pt x="0" y="415"/>
                    <a:pt x="22" y="472"/>
                    <a:pt x="59" y="472"/>
                  </a:cubicBezTo>
                  <a:cubicBezTo>
                    <a:pt x="65" y="472"/>
                    <a:pt x="72" y="471"/>
                    <a:pt x="79" y="467"/>
                  </a:cubicBezTo>
                  <a:cubicBezTo>
                    <a:pt x="285" y="322"/>
                    <a:pt x="492" y="200"/>
                    <a:pt x="711" y="78"/>
                  </a:cubicBezTo>
                  <a:cubicBezTo>
                    <a:pt x="753" y="57"/>
                    <a:pt x="723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1548327" y="2800846"/>
              <a:ext cx="333693" cy="174488"/>
            </a:xfrm>
            <a:custGeom>
              <a:avLst/>
              <a:gdLst/>
              <a:ahLst/>
              <a:cxnLst/>
              <a:rect l="l" t="t" r="r" b="b"/>
              <a:pathLst>
                <a:path w="2511" h="1313" extrusionOk="0">
                  <a:moveTo>
                    <a:pt x="507" y="0"/>
                  </a:moveTo>
                  <a:cubicBezTo>
                    <a:pt x="500" y="0"/>
                    <a:pt x="494" y="2"/>
                    <a:pt x="487" y="5"/>
                  </a:cubicBezTo>
                  <a:cubicBezTo>
                    <a:pt x="280" y="151"/>
                    <a:pt x="207" y="419"/>
                    <a:pt x="292" y="637"/>
                  </a:cubicBezTo>
                  <a:cubicBezTo>
                    <a:pt x="256" y="626"/>
                    <a:pt x="220" y="601"/>
                    <a:pt x="195" y="577"/>
                  </a:cubicBezTo>
                  <a:cubicBezTo>
                    <a:pt x="207" y="553"/>
                    <a:pt x="207" y="540"/>
                    <a:pt x="183" y="529"/>
                  </a:cubicBezTo>
                  <a:cubicBezTo>
                    <a:pt x="171" y="516"/>
                    <a:pt x="171" y="516"/>
                    <a:pt x="158" y="516"/>
                  </a:cubicBezTo>
                  <a:cubicBezTo>
                    <a:pt x="134" y="456"/>
                    <a:pt x="134" y="394"/>
                    <a:pt x="171" y="334"/>
                  </a:cubicBezTo>
                  <a:cubicBezTo>
                    <a:pt x="189" y="297"/>
                    <a:pt x="159" y="260"/>
                    <a:pt x="121" y="260"/>
                  </a:cubicBezTo>
                  <a:cubicBezTo>
                    <a:pt x="110" y="260"/>
                    <a:pt x="97" y="264"/>
                    <a:pt x="85" y="273"/>
                  </a:cubicBezTo>
                  <a:cubicBezTo>
                    <a:pt x="1" y="346"/>
                    <a:pt x="1" y="480"/>
                    <a:pt x="74" y="553"/>
                  </a:cubicBezTo>
                  <a:cubicBezTo>
                    <a:pt x="110" y="626"/>
                    <a:pt x="158" y="686"/>
                    <a:pt x="231" y="723"/>
                  </a:cubicBezTo>
                  <a:cubicBezTo>
                    <a:pt x="220" y="735"/>
                    <a:pt x="220" y="759"/>
                    <a:pt x="244" y="783"/>
                  </a:cubicBezTo>
                  <a:cubicBezTo>
                    <a:pt x="511" y="954"/>
                    <a:pt x="791" y="1124"/>
                    <a:pt x="1082" y="1283"/>
                  </a:cubicBezTo>
                  <a:lnTo>
                    <a:pt x="1095" y="1283"/>
                  </a:lnTo>
                  <a:cubicBezTo>
                    <a:pt x="1119" y="1294"/>
                    <a:pt x="1131" y="1307"/>
                    <a:pt x="1144" y="1307"/>
                  </a:cubicBezTo>
                  <a:cubicBezTo>
                    <a:pt x="1151" y="1311"/>
                    <a:pt x="1159" y="1312"/>
                    <a:pt x="1166" y="1312"/>
                  </a:cubicBezTo>
                  <a:cubicBezTo>
                    <a:pt x="1202" y="1312"/>
                    <a:pt x="1223" y="1264"/>
                    <a:pt x="1192" y="1234"/>
                  </a:cubicBezTo>
                  <a:cubicBezTo>
                    <a:pt x="1204" y="1234"/>
                    <a:pt x="1204" y="1234"/>
                    <a:pt x="1217" y="1221"/>
                  </a:cubicBezTo>
                  <a:cubicBezTo>
                    <a:pt x="1223" y="1233"/>
                    <a:pt x="1235" y="1239"/>
                    <a:pt x="1248" y="1239"/>
                  </a:cubicBezTo>
                  <a:cubicBezTo>
                    <a:pt x="1262" y="1239"/>
                    <a:pt x="1278" y="1233"/>
                    <a:pt x="1290" y="1221"/>
                  </a:cubicBezTo>
                  <a:cubicBezTo>
                    <a:pt x="1290" y="1197"/>
                    <a:pt x="1301" y="1173"/>
                    <a:pt x="1314" y="1161"/>
                  </a:cubicBezTo>
                  <a:cubicBezTo>
                    <a:pt x="1703" y="893"/>
                    <a:pt x="2092" y="613"/>
                    <a:pt x="2469" y="334"/>
                  </a:cubicBezTo>
                  <a:cubicBezTo>
                    <a:pt x="2511" y="313"/>
                    <a:pt x="2481" y="256"/>
                    <a:pt x="2440" y="256"/>
                  </a:cubicBezTo>
                  <a:cubicBezTo>
                    <a:pt x="2434" y="256"/>
                    <a:pt x="2427" y="258"/>
                    <a:pt x="2420" y="261"/>
                  </a:cubicBezTo>
                  <a:cubicBezTo>
                    <a:pt x="2080" y="492"/>
                    <a:pt x="1739" y="735"/>
                    <a:pt x="1411" y="978"/>
                  </a:cubicBezTo>
                  <a:lnTo>
                    <a:pt x="1484" y="796"/>
                  </a:lnTo>
                  <a:cubicBezTo>
                    <a:pt x="1501" y="764"/>
                    <a:pt x="1473" y="731"/>
                    <a:pt x="1446" y="731"/>
                  </a:cubicBezTo>
                  <a:cubicBezTo>
                    <a:pt x="1433" y="731"/>
                    <a:pt x="1419" y="739"/>
                    <a:pt x="1411" y="759"/>
                  </a:cubicBezTo>
                  <a:cubicBezTo>
                    <a:pt x="1363" y="869"/>
                    <a:pt x="1301" y="978"/>
                    <a:pt x="1253" y="1088"/>
                  </a:cubicBezTo>
                  <a:cubicBezTo>
                    <a:pt x="1204" y="1124"/>
                    <a:pt x="1155" y="1148"/>
                    <a:pt x="1107" y="1185"/>
                  </a:cubicBezTo>
                  <a:cubicBezTo>
                    <a:pt x="852" y="1051"/>
                    <a:pt x="596" y="905"/>
                    <a:pt x="353" y="747"/>
                  </a:cubicBezTo>
                  <a:lnTo>
                    <a:pt x="377" y="747"/>
                  </a:lnTo>
                  <a:cubicBezTo>
                    <a:pt x="414" y="747"/>
                    <a:pt x="438" y="710"/>
                    <a:pt x="414" y="674"/>
                  </a:cubicBezTo>
                  <a:lnTo>
                    <a:pt x="414" y="674"/>
                  </a:lnTo>
                  <a:cubicBezTo>
                    <a:pt x="657" y="832"/>
                    <a:pt x="901" y="978"/>
                    <a:pt x="1144" y="1124"/>
                  </a:cubicBezTo>
                  <a:cubicBezTo>
                    <a:pt x="1151" y="1127"/>
                    <a:pt x="1157" y="1129"/>
                    <a:pt x="1164" y="1129"/>
                  </a:cubicBezTo>
                  <a:cubicBezTo>
                    <a:pt x="1204" y="1129"/>
                    <a:pt x="1234" y="1072"/>
                    <a:pt x="1192" y="1051"/>
                  </a:cubicBezTo>
                  <a:cubicBezTo>
                    <a:pt x="949" y="893"/>
                    <a:pt x="706" y="747"/>
                    <a:pt x="450" y="601"/>
                  </a:cubicBezTo>
                  <a:cubicBezTo>
                    <a:pt x="443" y="594"/>
                    <a:pt x="436" y="591"/>
                    <a:pt x="429" y="591"/>
                  </a:cubicBezTo>
                  <a:cubicBezTo>
                    <a:pt x="413" y="591"/>
                    <a:pt x="398" y="609"/>
                    <a:pt x="390" y="626"/>
                  </a:cubicBezTo>
                  <a:cubicBezTo>
                    <a:pt x="304" y="443"/>
                    <a:pt x="353" y="212"/>
                    <a:pt x="536" y="78"/>
                  </a:cubicBezTo>
                  <a:cubicBezTo>
                    <a:pt x="567" y="57"/>
                    <a:pt x="544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1903548" y="4312362"/>
              <a:ext cx="220336" cy="201864"/>
            </a:xfrm>
            <a:custGeom>
              <a:avLst/>
              <a:gdLst/>
              <a:ahLst/>
              <a:cxnLst/>
              <a:rect l="l" t="t" r="r" b="b"/>
              <a:pathLst>
                <a:path w="1658" h="1519" extrusionOk="0">
                  <a:moveTo>
                    <a:pt x="1341" y="586"/>
                  </a:moveTo>
                  <a:lnTo>
                    <a:pt x="1328" y="598"/>
                  </a:lnTo>
                  <a:lnTo>
                    <a:pt x="1328" y="586"/>
                  </a:lnTo>
                  <a:close/>
                  <a:moveTo>
                    <a:pt x="1092" y="0"/>
                  </a:moveTo>
                  <a:cubicBezTo>
                    <a:pt x="1066" y="0"/>
                    <a:pt x="1041" y="21"/>
                    <a:pt x="1049" y="51"/>
                  </a:cubicBezTo>
                  <a:cubicBezTo>
                    <a:pt x="1085" y="184"/>
                    <a:pt x="1134" y="319"/>
                    <a:pt x="1182" y="452"/>
                  </a:cubicBezTo>
                  <a:cubicBezTo>
                    <a:pt x="1182" y="476"/>
                    <a:pt x="1195" y="513"/>
                    <a:pt x="1207" y="549"/>
                  </a:cubicBezTo>
                  <a:cubicBezTo>
                    <a:pt x="927" y="684"/>
                    <a:pt x="636" y="830"/>
                    <a:pt x="368" y="987"/>
                  </a:cubicBezTo>
                  <a:cubicBezTo>
                    <a:pt x="361" y="984"/>
                    <a:pt x="355" y="982"/>
                    <a:pt x="349" y="982"/>
                  </a:cubicBezTo>
                  <a:cubicBezTo>
                    <a:pt x="336" y="982"/>
                    <a:pt x="328" y="991"/>
                    <a:pt x="319" y="1000"/>
                  </a:cubicBezTo>
                  <a:lnTo>
                    <a:pt x="319" y="1011"/>
                  </a:lnTo>
                  <a:cubicBezTo>
                    <a:pt x="271" y="1036"/>
                    <a:pt x="234" y="1060"/>
                    <a:pt x="198" y="1084"/>
                  </a:cubicBezTo>
                  <a:lnTo>
                    <a:pt x="417" y="757"/>
                  </a:lnTo>
                  <a:cubicBezTo>
                    <a:pt x="433" y="724"/>
                    <a:pt x="406" y="697"/>
                    <a:pt x="375" y="697"/>
                  </a:cubicBezTo>
                  <a:cubicBezTo>
                    <a:pt x="359" y="697"/>
                    <a:pt x="343" y="703"/>
                    <a:pt x="331" y="720"/>
                  </a:cubicBezTo>
                  <a:cubicBezTo>
                    <a:pt x="234" y="866"/>
                    <a:pt x="125" y="1011"/>
                    <a:pt x="27" y="1170"/>
                  </a:cubicBezTo>
                  <a:cubicBezTo>
                    <a:pt x="1" y="1205"/>
                    <a:pt x="31" y="1233"/>
                    <a:pt x="64" y="1233"/>
                  </a:cubicBezTo>
                  <a:cubicBezTo>
                    <a:pt x="77" y="1233"/>
                    <a:pt x="90" y="1229"/>
                    <a:pt x="100" y="1219"/>
                  </a:cubicBezTo>
                  <a:cubicBezTo>
                    <a:pt x="125" y="1182"/>
                    <a:pt x="136" y="1157"/>
                    <a:pt x="161" y="1121"/>
                  </a:cubicBezTo>
                  <a:cubicBezTo>
                    <a:pt x="161" y="1157"/>
                    <a:pt x="198" y="1170"/>
                    <a:pt x="222" y="1170"/>
                  </a:cubicBezTo>
                  <a:cubicBezTo>
                    <a:pt x="173" y="1255"/>
                    <a:pt x="112" y="1352"/>
                    <a:pt x="63" y="1449"/>
                  </a:cubicBezTo>
                  <a:cubicBezTo>
                    <a:pt x="46" y="1484"/>
                    <a:pt x="78" y="1518"/>
                    <a:pt x="106" y="1518"/>
                  </a:cubicBezTo>
                  <a:cubicBezTo>
                    <a:pt x="118" y="1518"/>
                    <a:pt x="129" y="1512"/>
                    <a:pt x="136" y="1498"/>
                  </a:cubicBezTo>
                  <a:cubicBezTo>
                    <a:pt x="222" y="1365"/>
                    <a:pt x="295" y="1230"/>
                    <a:pt x="368" y="1097"/>
                  </a:cubicBezTo>
                  <a:cubicBezTo>
                    <a:pt x="660" y="963"/>
                    <a:pt x="952" y="805"/>
                    <a:pt x="1244" y="635"/>
                  </a:cubicBezTo>
                  <a:lnTo>
                    <a:pt x="1244" y="647"/>
                  </a:lnTo>
                  <a:cubicBezTo>
                    <a:pt x="963" y="805"/>
                    <a:pt x="696" y="963"/>
                    <a:pt x="428" y="1121"/>
                  </a:cubicBezTo>
                  <a:cubicBezTo>
                    <a:pt x="386" y="1152"/>
                    <a:pt x="417" y="1211"/>
                    <a:pt x="457" y="1211"/>
                  </a:cubicBezTo>
                  <a:cubicBezTo>
                    <a:pt x="463" y="1211"/>
                    <a:pt x="470" y="1209"/>
                    <a:pt x="477" y="1206"/>
                  </a:cubicBezTo>
                  <a:cubicBezTo>
                    <a:pt x="757" y="1048"/>
                    <a:pt x="1036" y="878"/>
                    <a:pt x="1304" y="708"/>
                  </a:cubicBezTo>
                  <a:cubicBezTo>
                    <a:pt x="1317" y="715"/>
                    <a:pt x="1329" y="718"/>
                    <a:pt x="1340" y="718"/>
                  </a:cubicBezTo>
                  <a:cubicBezTo>
                    <a:pt x="1411" y="718"/>
                    <a:pt x="1441" y="596"/>
                    <a:pt x="1462" y="501"/>
                  </a:cubicBezTo>
                  <a:cubicBezTo>
                    <a:pt x="1462" y="513"/>
                    <a:pt x="1474" y="513"/>
                    <a:pt x="1474" y="525"/>
                  </a:cubicBezTo>
                  <a:cubicBezTo>
                    <a:pt x="1486" y="531"/>
                    <a:pt x="1498" y="534"/>
                    <a:pt x="1511" y="534"/>
                  </a:cubicBezTo>
                  <a:cubicBezTo>
                    <a:pt x="1523" y="534"/>
                    <a:pt x="1535" y="531"/>
                    <a:pt x="1547" y="525"/>
                  </a:cubicBezTo>
                  <a:cubicBezTo>
                    <a:pt x="1657" y="403"/>
                    <a:pt x="1644" y="209"/>
                    <a:pt x="1498" y="124"/>
                  </a:cubicBezTo>
                  <a:cubicBezTo>
                    <a:pt x="1490" y="121"/>
                    <a:pt x="1482" y="119"/>
                    <a:pt x="1475" y="119"/>
                  </a:cubicBezTo>
                  <a:cubicBezTo>
                    <a:pt x="1430" y="119"/>
                    <a:pt x="1408" y="176"/>
                    <a:pt x="1450" y="197"/>
                  </a:cubicBezTo>
                  <a:cubicBezTo>
                    <a:pt x="1523" y="257"/>
                    <a:pt x="1535" y="343"/>
                    <a:pt x="1498" y="416"/>
                  </a:cubicBezTo>
                  <a:cubicBezTo>
                    <a:pt x="1487" y="403"/>
                    <a:pt x="1474" y="379"/>
                    <a:pt x="1462" y="367"/>
                  </a:cubicBezTo>
                  <a:cubicBezTo>
                    <a:pt x="1454" y="359"/>
                    <a:pt x="1442" y="355"/>
                    <a:pt x="1430" y="355"/>
                  </a:cubicBezTo>
                  <a:cubicBezTo>
                    <a:pt x="1410" y="355"/>
                    <a:pt x="1390" y="368"/>
                    <a:pt x="1390" y="392"/>
                  </a:cubicBezTo>
                  <a:cubicBezTo>
                    <a:pt x="1377" y="428"/>
                    <a:pt x="1377" y="501"/>
                    <a:pt x="1353" y="549"/>
                  </a:cubicBezTo>
                  <a:cubicBezTo>
                    <a:pt x="1353" y="522"/>
                    <a:pt x="1339" y="509"/>
                    <a:pt x="1317" y="509"/>
                  </a:cubicBezTo>
                  <a:cubicBezTo>
                    <a:pt x="1310" y="509"/>
                    <a:pt x="1301" y="510"/>
                    <a:pt x="1292" y="513"/>
                  </a:cubicBezTo>
                  <a:cubicBezTo>
                    <a:pt x="1280" y="489"/>
                    <a:pt x="1280" y="465"/>
                    <a:pt x="1280" y="452"/>
                  </a:cubicBezTo>
                  <a:cubicBezTo>
                    <a:pt x="1231" y="306"/>
                    <a:pt x="1182" y="173"/>
                    <a:pt x="1134" y="27"/>
                  </a:cubicBezTo>
                  <a:cubicBezTo>
                    <a:pt x="1124" y="8"/>
                    <a:pt x="1108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788890" y="1325610"/>
              <a:ext cx="23123" cy="53556"/>
            </a:xfrm>
            <a:custGeom>
              <a:avLst/>
              <a:gdLst/>
              <a:ahLst/>
              <a:cxnLst/>
              <a:rect l="l" t="t" r="r" b="b"/>
              <a:pathLst>
                <a:path w="174" h="403" extrusionOk="0">
                  <a:moveTo>
                    <a:pt x="57" y="1"/>
                  </a:moveTo>
                  <a:cubicBezTo>
                    <a:pt x="30" y="1"/>
                    <a:pt x="1" y="22"/>
                    <a:pt x="8" y="52"/>
                  </a:cubicBezTo>
                  <a:cubicBezTo>
                    <a:pt x="32" y="161"/>
                    <a:pt x="57" y="258"/>
                    <a:pt x="81" y="368"/>
                  </a:cubicBezTo>
                  <a:cubicBezTo>
                    <a:pt x="86" y="392"/>
                    <a:pt x="103" y="403"/>
                    <a:pt x="120" y="403"/>
                  </a:cubicBezTo>
                  <a:cubicBezTo>
                    <a:pt x="146" y="403"/>
                    <a:pt x="174" y="380"/>
                    <a:pt x="167" y="344"/>
                  </a:cubicBezTo>
                  <a:cubicBezTo>
                    <a:pt x="142" y="246"/>
                    <a:pt x="118" y="136"/>
                    <a:pt x="94" y="27"/>
                  </a:cubicBezTo>
                  <a:cubicBezTo>
                    <a:pt x="89" y="9"/>
                    <a:pt x="73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816399" y="1307802"/>
              <a:ext cx="65117" cy="219406"/>
            </a:xfrm>
            <a:custGeom>
              <a:avLst/>
              <a:gdLst/>
              <a:ahLst/>
              <a:cxnLst/>
              <a:rect l="l" t="t" r="r" b="b"/>
              <a:pathLst>
                <a:path w="490" h="1651" extrusionOk="0">
                  <a:moveTo>
                    <a:pt x="51" y="1"/>
                  </a:moveTo>
                  <a:cubicBezTo>
                    <a:pt x="25" y="1"/>
                    <a:pt x="0" y="21"/>
                    <a:pt x="8" y="52"/>
                  </a:cubicBezTo>
                  <a:cubicBezTo>
                    <a:pt x="130" y="575"/>
                    <a:pt x="263" y="1097"/>
                    <a:pt x="397" y="1621"/>
                  </a:cubicBezTo>
                  <a:cubicBezTo>
                    <a:pt x="402" y="1641"/>
                    <a:pt x="420" y="1651"/>
                    <a:pt x="438" y="1651"/>
                  </a:cubicBezTo>
                  <a:cubicBezTo>
                    <a:pt x="463" y="1651"/>
                    <a:pt x="489" y="1632"/>
                    <a:pt x="482" y="1597"/>
                  </a:cubicBezTo>
                  <a:cubicBezTo>
                    <a:pt x="349" y="1073"/>
                    <a:pt x="215" y="551"/>
                    <a:pt x="93" y="27"/>
                  </a:cubicBezTo>
                  <a:cubicBezTo>
                    <a:pt x="84" y="9"/>
                    <a:pt x="67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50018" y="1348733"/>
              <a:ext cx="27376" cy="48772"/>
            </a:xfrm>
            <a:custGeom>
              <a:avLst/>
              <a:gdLst/>
              <a:ahLst/>
              <a:cxnLst/>
              <a:rect l="l" t="t" r="r" b="b"/>
              <a:pathLst>
                <a:path w="206" h="367" extrusionOk="0">
                  <a:moveTo>
                    <a:pt x="53" y="1"/>
                  </a:moveTo>
                  <a:cubicBezTo>
                    <a:pt x="28" y="1"/>
                    <a:pt x="0" y="24"/>
                    <a:pt x="7" y="60"/>
                  </a:cubicBezTo>
                  <a:cubicBezTo>
                    <a:pt x="44" y="145"/>
                    <a:pt x="68" y="243"/>
                    <a:pt x="104" y="340"/>
                  </a:cubicBezTo>
                  <a:cubicBezTo>
                    <a:pt x="114" y="359"/>
                    <a:pt x="132" y="366"/>
                    <a:pt x="150" y="366"/>
                  </a:cubicBezTo>
                  <a:cubicBezTo>
                    <a:pt x="178" y="366"/>
                    <a:pt x="205" y="346"/>
                    <a:pt x="190" y="316"/>
                  </a:cubicBezTo>
                  <a:cubicBezTo>
                    <a:pt x="166" y="218"/>
                    <a:pt x="129" y="121"/>
                    <a:pt x="93" y="35"/>
                  </a:cubicBezTo>
                  <a:cubicBezTo>
                    <a:pt x="88" y="11"/>
                    <a:pt x="71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1825275" y="1493719"/>
              <a:ext cx="37476" cy="149105"/>
            </a:xfrm>
            <a:custGeom>
              <a:avLst/>
              <a:gdLst/>
              <a:ahLst/>
              <a:cxnLst/>
              <a:rect l="l" t="t" r="r" b="b"/>
              <a:pathLst>
                <a:path w="282" h="1122" extrusionOk="0">
                  <a:moveTo>
                    <a:pt x="57" y="1"/>
                  </a:moveTo>
                  <a:cubicBezTo>
                    <a:pt x="30" y="1"/>
                    <a:pt x="1" y="22"/>
                    <a:pt x="8" y="52"/>
                  </a:cubicBezTo>
                  <a:cubicBezTo>
                    <a:pt x="106" y="392"/>
                    <a:pt x="166" y="733"/>
                    <a:pt x="190" y="1085"/>
                  </a:cubicBezTo>
                  <a:cubicBezTo>
                    <a:pt x="197" y="1109"/>
                    <a:pt x="221" y="1121"/>
                    <a:pt x="242" y="1121"/>
                  </a:cubicBezTo>
                  <a:cubicBezTo>
                    <a:pt x="264" y="1121"/>
                    <a:pt x="282" y="1109"/>
                    <a:pt x="276" y="1085"/>
                  </a:cubicBezTo>
                  <a:cubicBezTo>
                    <a:pt x="252" y="720"/>
                    <a:pt x="203" y="368"/>
                    <a:pt x="93" y="27"/>
                  </a:cubicBezTo>
                  <a:cubicBezTo>
                    <a:pt x="89" y="9"/>
                    <a:pt x="73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1859295" y="1493320"/>
              <a:ext cx="26313" cy="71762"/>
            </a:xfrm>
            <a:custGeom>
              <a:avLst/>
              <a:gdLst/>
              <a:ahLst/>
              <a:cxnLst/>
              <a:rect l="l" t="t" r="r" b="b"/>
              <a:pathLst>
                <a:path w="198" h="540" extrusionOk="0">
                  <a:moveTo>
                    <a:pt x="44" y="0"/>
                  </a:moveTo>
                  <a:cubicBezTo>
                    <a:pt x="22" y="0"/>
                    <a:pt x="0" y="19"/>
                    <a:pt x="7" y="55"/>
                  </a:cubicBezTo>
                  <a:cubicBezTo>
                    <a:pt x="32" y="201"/>
                    <a:pt x="69" y="358"/>
                    <a:pt x="105" y="504"/>
                  </a:cubicBezTo>
                  <a:cubicBezTo>
                    <a:pt x="110" y="529"/>
                    <a:pt x="127" y="540"/>
                    <a:pt x="144" y="540"/>
                  </a:cubicBezTo>
                  <a:cubicBezTo>
                    <a:pt x="170" y="540"/>
                    <a:pt x="197" y="516"/>
                    <a:pt x="190" y="480"/>
                  </a:cubicBezTo>
                  <a:cubicBezTo>
                    <a:pt x="153" y="334"/>
                    <a:pt x="129" y="176"/>
                    <a:pt x="80" y="30"/>
                  </a:cubicBezTo>
                  <a:cubicBezTo>
                    <a:pt x="75" y="10"/>
                    <a:pt x="6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2225413" y="4674361"/>
              <a:ext cx="693034" cy="381800"/>
            </a:xfrm>
            <a:custGeom>
              <a:avLst/>
              <a:gdLst/>
              <a:ahLst/>
              <a:cxnLst/>
              <a:rect l="l" t="t" r="r" b="b"/>
              <a:pathLst>
                <a:path w="5215" h="2873" extrusionOk="0">
                  <a:moveTo>
                    <a:pt x="375" y="1"/>
                  </a:moveTo>
                  <a:cubicBezTo>
                    <a:pt x="352" y="1"/>
                    <a:pt x="322" y="21"/>
                    <a:pt x="330" y="51"/>
                  </a:cubicBezTo>
                  <a:cubicBezTo>
                    <a:pt x="427" y="647"/>
                    <a:pt x="549" y="1231"/>
                    <a:pt x="670" y="1814"/>
                  </a:cubicBezTo>
                  <a:cubicBezTo>
                    <a:pt x="463" y="1839"/>
                    <a:pt x="257" y="1851"/>
                    <a:pt x="49" y="1851"/>
                  </a:cubicBezTo>
                  <a:cubicBezTo>
                    <a:pt x="1" y="1851"/>
                    <a:pt x="1" y="1936"/>
                    <a:pt x="49" y="1936"/>
                  </a:cubicBezTo>
                  <a:cubicBezTo>
                    <a:pt x="268" y="1936"/>
                    <a:pt x="476" y="1924"/>
                    <a:pt x="682" y="1900"/>
                  </a:cubicBezTo>
                  <a:cubicBezTo>
                    <a:pt x="694" y="1960"/>
                    <a:pt x="706" y="2009"/>
                    <a:pt x="719" y="2058"/>
                  </a:cubicBezTo>
                  <a:cubicBezTo>
                    <a:pt x="500" y="2106"/>
                    <a:pt x="281" y="2143"/>
                    <a:pt x="62" y="2179"/>
                  </a:cubicBezTo>
                  <a:cubicBezTo>
                    <a:pt x="17" y="2191"/>
                    <a:pt x="35" y="2266"/>
                    <a:pt x="77" y="2266"/>
                  </a:cubicBezTo>
                  <a:cubicBezTo>
                    <a:pt x="80" y="2266"/>
                    <a:pt x="83" y="2266"/>
                    <a:pt x="86" y="2265"/>
                  </a:cubicBezTo>
                  <a:cubicBezTo>
                    <a:pt x="305" y="2228"/>
                    <a:pt x="524" y="2192"/>
                    <a:pt x="743" y="2143"/>
                  </a:cubicBezTo>
                  <a:lnTo>
                    <a:pt x="889" y="2836"/>
                  </a:lnTo>
                  <a:cubicBezTo>
                    <a:pt x="894" y="2862"/>
                    <a:pt x="912" y="2872"/>
                    <a:pt x="930" y="2872"/>
                  </a:cubicBezTo>
                  <a:cubicBezTo>
                    <a:pt x="955" y="2872"/>
                    <a:pt x="981" y="2852"/>
                    <a:pt x="974" y="2824"/>
                  </a:cubicBezTo>
                  <a:lnTo>
                    <a:pt x="828" y="2130"/>
                  </a:lnTo>
                  <a:cubicBezTo>
                    <a:pt x="876" y="2119"/>
                    <a:pt x="938" y="2106"/>
                    <a:pt x="986" y="2106"/>
                  </a:cubicBezTo>
                  <a:cubicBezTo>
                    <a:pt x="1022" y="2313"/>
                    <a:pt x="1059" y="2508"/>
                    <a:pt x="1120" y="2703"/>
                  </a:cubicBezTo>
                  <a:cubicBezTo>
                    <a:pt x="1125" y="2728"/>
                    <a:pt x="1143" y="2738"/>
                    <a:pt x="1161" y="2738"/>
                  </a:cubicBezTo>
                  <a:cubicBezTo>
                    <a:pt x="1186" y="2738"/>
                    <a:pt x="1212" y="2718"/>
                    <a:pt x="1205" y="2690"/>
                  </a:cubicBezTo>
                  <a:cubicBezTo>
                    <a:pt x="1144" y="2484"/>
                    <a:pt x="1108" y="2289"/>
                    <a:pt x="1071" y="2082"/>
                  </a:cubicBezTo>
                  <a:lnTo>
                    <a:pt x="5157" y="1352"/>
                  </a:lnTo>
                  <a:cubicBezTo>
                    <a:pt x="5214" y="1341"/>
                    <a:pt x="5197" y="1266"/>
                    <a:pt x="5145" y="1266"/>
                  </a:cubicBezTo>
                  <a:cubicBezTo>
                    <a:pt x="5141" y="1266"/>
                    <a:pt x="5137" y="1267"/>
                    <a:pt x="5133" y="1268"/>
                  </a:cubicBezTo>
                  <a:cubicBezTo>
                    <a:pt x="3686" y="1511"/>
                    <a:pt x="2251" y="1766"/>
                    <a:pt x="803" y="2046"/>
                  </a:cubicBezTo>
                  <a:cubicBezTo>
                    <a:pt x="792" y="1997"/>
                    <a:pt x="779" y="1949"/>
                    <a:pt x="779" y="1900"/>
                  </a:cubicBezTo>
                  <a:cubicBezTo>
                    <a:pt x="1157" y="1851"/>
                    <a:pt x="1533" y="1790"/>
                    <a:pt x="1911" y="1681"/>
                  </a:cubicBezTo>
                  <a:cubicBezTo>
                    <a:pt x="1967" y="1669"/>
                    <a:pt x="1949" y="1594"/>
                    <a:pt x="1897" y="1594"/>
                  </a:cubicBezTo>
                  <a:cubicBezTo>
                    <a:pt x="1894" y="1594"/>
                    <a:pt x="1890" y="1595"/>
                    <a:pt x="1886" y="1595"/>
                  </a:cubicBezTo>
                  <a:cubicBezTo>
                    <a:pt x="1521" y="1705"/>
                    <a:pt x="1144" y="1766"/>
                    <a:pt x="755" y="1814"/>
                  </a:cubicBezTo>
                  <a:lnTo>
                    <a:pt x="403" y="27"/>
                  </a:lnTo>
                  <a:cubicBezTo>
                    <a:pt x="403" y="8"/>
                    <a:pt x="390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1125464" y="1590730"/>
              <a:ext cx="40931" cy="210502"/>
            </a:xfrm>
            <a:custGeom>
              <a:avLst/>
              <a:gdLst/>
              <a:ahLst/>
              <a:cxnLst/>
              <a:rect l="l" t="t" r="r" b="b"/>
              <a:pathLst>
                <a:path w="308" h="1584" extrusionOk="0">
                  <a:moveTo>
                    <a:pt x="57" y="0"/>
                  </a:moveTo>
                  <a:cubicBezTo>
                    <a:pt x="30" y="0"/>
                    <a:pt x="1" y="21"/>
                    <a:pt x="8" y="51"/>
                  </a:cubicBezTo>
                  <a:cubicBezTo>
                    <a:pt x="81" y="549"/>
                    <a:pt x="142" y="1049"/>
                    <a:pt x="215" y="1547"/>
                  </a:cubicBezTo>
                  <a:cubicBezTo>
                    <a:pt x="220" y="1572"/>
                    <a:pt x="238" y="1583"/>
                    <a:pt x="257" y="1583"/>
                  </a:cubicBezTo>
                  <a:cubicBezTo>
                    <a:pt x="282" y="1583"/>
                    <a:pt x="307" y="1563"/>
                    <a:pt x="300" y="1535"/>
                  </a:cubicBezTo>
                  <a:cubicBezTo>
                    <a:pt x="227" y="1024"/>
                    <a:pt x="167" y="525"/>
                    <a:pt x="94" y="27"/>
                  </a:cubicBezTo>
                  <a:cubicBezTo>
                    <a:pt x="89" y="8"/>
                    <a:pt x="73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1160415" y="1580364"/>
              <a:ext cx="34020" cy="169438"/>
            </a:xfrm>
            <a:custGeom>
              <a:avLst/>
              <a:gdLst/>
              <a:ahLst/>
              <a:cxnLst/>
              <a:rect l="l" t="t" r="r" b="b"/>
              <a:pathLst>
                <a:path w="256" h="1275" extrusionOk="0">
                  <a:moveTo>
                    <a:pt x="51" y="1"/>
                  </a:moveTo>
                  <a:cubicBezTo>
                    <a:pt x="27" y="1"/>
                    <a:pt x="1" y="16"/>
                    <a:pt x="1" y="44"/>
                  </a:cubicBezTo>
                  <a:cubicBezTo>
                    <a:pt x="61" y="445"/>
                    <a:pt x="110" y="846"/>
                    <a:pt x="171" y="1248"/>
                  </a:cubicBezTo>
                  <a:cubicBezTo>
                    <a:pt x="176" y="1267"/>
                    <a:pt x="189" y="1275"/>
                    <a:pt x="204" y="1275"/>
                  </a:cubicBezTo>
                  <a:cubicBezTo>
                    <a:pt x="228" y="1275"/>
                    <a:pt x="256" y="1254"/>
                    <a:pt x="256" y="1224"/>
                  </a:cubicBezTo>
                  <a:cubicBezTo>
                    <a:pt x="195" y="822"/>
                    <a:pt x="147" y="433"/>
                    <a:pt x="86" y="32"/>
                  </a:cubicBezTo>
                  <a:cubicBezTo>
                    <a:pt x="86" y="11"/>
                    <a:pt x="69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322" y="1278699"/>
              <a:ext cx="4777485" cy="3861590"/>
            </a:xfrm>
            <a:custGeom>
              <a:avLst/>
              <a:gdLst/>
              <a:ahLst/>
              <a:cxnLst/>
              <a:rect l="l" t="t" r="r" b="b"/>
              <a:pathLst>
                <a:path w="35950" h="29058" extrusionOk="0">
                  <a:moveTo>
                    <a:pt x="6093" y="2083"/>
                  </a:moveTo>
                  <a:cubicBezTo>
                    <a:pt x="6105" y="2095"/>
                    <a:pt x="6105" y="2119"/>
                    <a:pt x="6117" y="2132"/>
                  </a:cubicBezTo>
                  <a:cubicBezTo>
                    <a:pt x="6105" y="2143"/>
                    <a:pt x="6093" y="2143"/>
                    <a:pt x="6081" y="2156"/>
                  </a:cubicBezTo>
                  <a:cubicBezTo>
                    <a:pt x="6081" y="2143"/>
                    <a:pt x="6068" y="2119"/>
                    <a:pt x="6068" y="2107"/>
                  </a:cubicBezTo>
                  <a:cubicBezTo>
                    <a:pt x="6081" y="2095"/>
                    <a:pt x="6093" y="2095"/>
                    <a:pt x="6093" y="2083"/>
                  </a:cubicBezTo>
                  <a:close/>
                  <a:moveTo>
                    <a:pt x="6141" y="2216"/>
                  </a:moveTo>
                  <a:cubicBezTo>
                    <a:pt x="6154" y="2229"/>
                    <a:pt x="6154" y="2253"/>
                    <a:pt x="6166" y="2265"/>
                  </a:cubicBezTo>
                  <a:cubicBezTo>
                    <a:pt x="6154" y="2278"/>
                    <a:pt x="6141" y="2278"/>
                    <a:pt x="6130" y="2289"/>
                  </a:cubicBezTo>
                  <a:cubicBezTo>
                    <a:pt x="6130" y="2278"/>
                    <a:pt x="6117" y="2253"/>
                    <a:pt x="6117" y="2241"/>
                  </a:cubicBezTo>
                  <a:cubicBezTo>
                    <a:pt x="6130" y="2229"/>
                    <a:pt x="6130" y="2216"/>
                    <a:pt x="6141" y="2216"/>
                  </a:cubicBezTo>
                  <a:close/>
                  <a:moveTo>
                    <a:pt x="6190" y="2351"/>
                  </a:moveTo>
                  <a:lnTo>
                    <a:pt x="6227" y="2460"/>
                  </a:lnTo>
                  <a:cubicBezTo>
                    <a:pt x="6214" y="2460"/>
                    <a:pt x="6214" y="2472"/>
                    <a:pt x="6203" y="2472"/>
                  </a:cubicBezTo>
                  <a:cubicBezTo>
                    <a:pt x="6190" y="2448"/>
                    <a:pt x="6178" y="2411"/>
                    <a:pt x="6166" y="2375"/>
                  </a:cubicBezTo>
                  <a:lnTo>
                    <a:pt x="6190" y="2351"/>
                  </a:lnTo>
                  <a:close/>
                  <a:moveTo>
                    <a:pt x="8758" y="1506"/>
                  </a:moveTo>
                  <a:cubicBezTo>
                    <a:pt x="8935" y="1506"/>
                    <a:pt x="9039" y="1579"/>
                    <a:pt x="9133" y="1779"/>
                  </a:cubicBezTo>
                  <a:cubicBezTo>
                    <a:pt x="9182" y="1888"/>
                    <a:pt x="9206" y="2022"/>
                    <a:pt x="9243" y="2143"/>
                  </a:cubicBezTo>
                  <a:cubicBezTo>
                    <a:pt x="9011" y="2156"/>
                    <a:pt x="8793" y="2180"/>
                    <a:pt x="8562" y="2205"/>
                  </a:cubicBezTo>
                  <a:cubicBezTo>
                    <a:pt x="7820" y="2289"/>
                    <a:pt x="7103" y="2448"/>
                    <a:pt x="6373" y="2606"/>
                  </a:cubicBezTo>
                  <a:cubicBezTo>
                    <a:pt x="6312" y="2399"/>
                    <a:pt x="6239" y="2205"/>
                    <a:pt x="6166" y="2010"/>
                  </a:cubicBezTo>
                  <a:cubicBezTo>
                    <a:pt x="6251" y="1900"/>
                    <a:pt x="6482" y="1876"/>
                    <a:pt x="6603" y="1852"/>
                  </a:cubicBezTo>
                  <a:cubicBezTo>
                    <a:pt x="6749" y="1816"/>
                    <a:pt x="6895" y="1791"/>
                    <a:pt x="7030" y="1754"/>
                  </a:cubicBezTo>
                  <a:cubicBezTo>
                    <a:pt x="7284" y="1706"/>
                    <a:pt x="7540" y="1670"/>
                    <a:pt x="7808" y="1633"/>
                  </a:cubicBezTo>
                  <a:cubicBezTo>
                    <a:pt x="8087" y="1584"/>
                    <a:pt x="8379" y="1548"/>
                    <a:pt x="8671" y="1511"/>
                  </a:cubicBezTo>
                  <a:cubicBezTo>
                    <a:pt x="8702" y="1508"/>
                    <a:pt x="8731" y="1506"/>
                    <a:pt x="8758" y="1506"/>
                  </a:cubicBezTo>
                  <a:close/>
                  <a:moveTo>
                    <a:pt x="6251" y="2533"/>
                  </a:moveTo>
                  <a:cubicBezTo>
                    <a:pt x="6263" y="2570"/>
                    <a:pt x="6276" y="2594"/>
                    <a:pt x="6287" y="2618"/>
                  </a:cubicBezTo>
                  <a:cubicBezTo>
                    <a:pt x="6276" y="2618"/>
                    <a:pt x="6263" y="2630"/>
                    <a:pt x="6263" y="2630"/>
                  </a:cubicBezTo>
                  <a:lnTo>
                    <a:pt x="6227" y="2557"/>
                  </a:lnTo>
                  <a:cubicBezTo>
                    <a:pt x="6239" y="2545"/>
                    <a:pt x="6251" y="2545"/>
                    <a:pt x="6251" y="2533"/>
                  </a:cubicBezTo>
                  <a:close/>
                  <a:moveTo>
                    <a:pt x="29664" y="842"/>
                  </a:moveTo>
                  <a:cubicBezTo>
                    <a:pt x="29781" y="842"/>
                    <a:pt x="29759" y="994"/>
                    <a:pt x="29771" y="1122"/>
                  </a:cubicBezTo>
                  <a:cubicBezTo>
                    <a:pt x="29783" y="1232"/>
                    <a:pt x="29796" y="1353"/>
                    <a:pt x="29807" y="1475"/>
                  </a:cubicBezTo>
                  <a:cubicBezTo>
                    <a:pt x="29856" y="1791"/>
                    <a:pt x="29905" y="2107"/>
                    <a:pt x="29966" y="2424"/>
                  </a:cubicBezTo>
                  <a:cubicBezTo>
                    <a:pt x="29990" y="2581"/>
                    <a:pt x="30026" y="2727"/>
                    <a:pt x="30051" y="2873"/>
                  </a:cubicBezTo>
                  <a:cubicBezTo>
                    <a:pt x="29905" y="2205"/>
                    <a:pt x="29771" y="1524"/>
                    <a:pt x="29650" y="843"/>
                  </a:cubicBezTo>
                  <a:cubicBezTo>
                    <a:pt x="29655" y="842"/>
                    <a:pt x="29660" y="842"/>
                    <a:pt x="29664" y="842"/>
                  </a:cubicBezTo>
                  <a:close/>
                  <a:moveTo>
                    <a:pt x="6959" y="1528"/>
                  </a:moveTo>
                  <a:cubicBezTo>
                    <a:pt x="7093" y="1528"/>
                    <a:pt x="7208" y="1552"/>
                    <a:pt x="7224" y="1633"/>
                  </a:cubicBezTo>
                  <a:cubicBezTo>
                    <a:pt x="7114" y="1645"/>
                    <a:pt x="7005" y="1670"/>
                    <a:pt x="6908" y="1694"/>
                  </a:cubicBezTo>
                  <a:cubicBezTo>
                    <a:pt x="6676" y="1743"/>
                    <a:pt x="6251" y="1754"/>
                    <a:pt x="6093" y="1949"/>
                  </a:cubicBezTo>
                  <a:cubicBezTo>
                    <a:pt x="6093" y="1961"/>
                    <a:pt x="6081" y="1961"/>
                    <a:pt x="6081" y="1961"/>
                  </a:cubicBezTo>
                  <a:cubicBezTo>
                    <a:pt x="6057" y="1997"/>
                    <a:pt x="6032" y="2034"/>
                    <a:pt x="6008" y="2059"/>
                  </a:cubicBezTo>
                  <a:lnTo>
                    <a:pt x="5995" y="2059"/>
                  </a:lnTo>
                  <a:cubicBezTo>
                    <a:pt x="5984" y="2070"/>
                    <a:pt x="5971" y="2083"/>
                    <a:pt x="5984" y="2107"/>
                  </a:cubicBezTo>
                  <a:cubicBezTo>
                    <a:pt x="6044" y="2289"/>
                    <a:pt x="6105" y="2472"/>
                    <a:pt x="6178" y="2643"/>
                  </a:cubicBezTo>
                  <a:cubicBezTo>
                    <a:pt x="6081" y="2667"/>
                    <a:pt x="5984" y="2679"/>
                    <a:pt x="5886" y="2703"/>
                  </a:cubicBezTo>
                  <a:cubicBezTo>
                    <a:pt x="5327" y="2813"/>
                    <a:pt x="4755" y="2897"/>
                    <a:pt x="4184" y="2959"/>
                  </a:cubicBezTo>
                  <a:cubicBezTo>
                    <a:pt x="4184" y="2715"/>
                    <a:pt x="4111" y="2472"/>
                    <a:pt x="3989" y="2253"/>
                  </a:cubicBezTo>
                  <a:cubicBezTo>
                    <a:pt x="4500" y="2034"/>
                    <a:pt x="5022" y="1864"/>
                    <a:pt x="5570" y="1743"/>
                  </a:cubicBezTo>
                  <a:cubicBezTo>
                    <a:pt x="5886" y="1670"/>
                    <a:pt x="6203" y="1608"/>
                    <a:pt x="6519" y="1572"/>
                  </a:cubicBezTo>
                  <a:cubicBezTo>
                    <a:pt x="6593" y="1565"/>
                    <a:pt x="6791" y="1528"/>
                    <a:pt x="6959" y="1528"/>
                  </a:cubicBezTo>
                  <a:close/>
                  <a:moveTo>
                    <a:pt x="12538" y="3068"/>
                  </a:moveTo>
                  <a:cubicBezTo>
                    <a:pt x="12575" y="3105"/>
                    <a:pt x="12624" y="3141"/>
                    <a:pt x="12660" y="3178"/>
                  </a:cubicBezTo>
                  <a:cubicBezTo>
                    <a:pt x="12674" y="3192"/>
                    <a:pt x="12684" y="3198"/>
                    <a:pt x="12695" y="3198"/>
                  </a:cubicBezTo>
                  <a:cubicBezTo>
                    <a:pt x="12703" y="3198"/>
                    <a:pt x="12711" y="3195"/>
                    <a:pt x="12721" y="3189"/>
                  </a:cubicBezTo>
                  <a:cubicBezTo>
                    <a:pt x="12729" y="3189"/>
                    <a:pt x="12737" y="3195"/>
                    <a:pt x="12745" y="3195"/>
                  </a:cubicBezTo>
                  <a:cubicBezTo>
                    <a:pt x="12749" y="3195"/>
                    <a:pt x="12753" y="3193"/>
                    <a:pt x="12757" y="3189"/>
                  </a:cubicBezTo>
                  <a:cubicBezTo>
                    <a:pt x="12817" y="3169"/>
                    <a:pt x="12861" y="3133"/>
                    <a:pt x="12895" y="3093"/>
                  </a:cubicBezTo>
                  <a:lnTo>
                    <a:pt x="12895" y="3093"/>
                  </a:lnTo>
                  <a:cubicBezTo>
                    <a:pt x="12860" y="3148"/>
                    <a:pt x="12813" y="3191"/>
                    <a:pt x="12745" y="3214"/>
                  </a:cubicBezTo>
                  <a:cubicBezTo>
                    <a:pt x="12728" y="3220"/>
                    <a:pt x="12710" y="3222"/>
                    <a:pt x="12692" y="3222"/>
                  </a:cubicBezTo>
                  <a:cubicBezTo>
                    <a:pt x="12603" y="3222"/>
                    <a:pt x="12528" y="3149"/>
                    <a:pt x="12538" y="3068"/>
                  </a:cubicBezTo>
                  <a:close/>
                  <a:moveTo>
                    <a:pt x="11831" y="2341"/>
                  </a:moveTo>
                  <a:cubicBezTo>
                    <a:pt x="11963" y="2341"/>
                    <a:pt x="12097" y="2357"/>
                    <a:pt x="12222" y="2387"/>
                  </a:cubicBezTo>
                  <a:cubicBezTo>
                    <a:pt x="12332" y="2411"/>
                    <a:pt x="12441" y="2448"/>
                    <a:pt x="12538" y="2508"/>
                  </a:cubicBezTo>
                  <a:cubicBezTo>
                    <a:pt x="12684" y="2594"/>
                    <a:pt x="13073" y="2922"/>
                    <a:pt x="12721" y="3092"/>
                  </a:cubicBezTo>
                  <a:cubicBezTo>
                    <a:pt x="12462" y="2823"/>
                    <a:pt x="12185" y="2624"/>
                    <a:pt x="11823" y="2624"/>
                  </a:cubicBezTo>
                  <a:cubicBezTo>
                    <a:pt x="11760" y="2624"/>
                    <a:pt x="11695" y="2630"/>
                    <a:pt x="11627" y="2643"/>
                  </a:cubicBezTo>
                  <a:cubicBezTo>
                    <a:pt x="11200" y="2727"/>
                    <a:pt x="10873" y="3019"/>
                    <a:pt x="10605" y="3360"/>
                  </a:cubicBezTo>
                  <a:cubicBezTo>
                    <a:pt x="10605" y="3354"/>
                    <a:pt x="10602" y="3351"/>
                    <a:pt x="10597" y="3351"/>
                  </a:cubicBezTo>
                  <a:cubicBezTo>
                    <a:pt x="10594" y="3351"/>
                    <a:pt x="10589" y="3352"/>
                    <a:pt x="10585" y="3356"/>
                  </a:cubicBezTo>
                  <a:lnTo>
                    <a:pt x="10585" y="3356"/>
                  </a:lnTo>
                  <a:cubicBezTo>
                    <a:pt x="10596" y="3338"/>
                    <a:pt x="10544" y="3286"/>
                    <a:pt x="10544" y="3275"/>
                  </a:cubicBezTo>
                  <a:cubicBezTo>
                    <a:pt x="10519" y="3238"/>
                    <a:pt x="10508" y="3202"/>
                    <a:pt x="10495" y="3153"/>
                  </a:cubicBezTo>
                  <a:cubicBezTo>
                    <a:pt x="10495" y="3092"/>
                    <a:pt x="10495" y="2995"/>
                    <a:pt x="10544" y="2946"/>
                  </a:cubicBezTo>
                  <a:cubicBezTo>
                    <a:pt x="10824" y="2643"/>
                    <a:pt x="11164" y="2435"/>
                    <a:pt x="11578" y="2362"/>
                  </a:cubicBezTo>
                  <a:cubicBezTo>
                    <a:pt x="11659" y="2348"/>
                    <a:pt x="11745" y="2341"/>
                    <a:pt x="11831" y="2341"/>
                  </a:cubicBezTo>
                  <a:close/>
                  <a:moveTo>
                    <a:pt x="10811" y="3251"/>
                  </a:moveTo>
                  <a:cubicBezTo>
                    <a:pt x="10811" y="3354"/>
                    <a:pt x="10734" y="3437"/>
                    <a:pt x="10643" y="3455"/>
                  </a:cubicBezTo>
                  <a:lnTo>
                    <a:pt x="10643" y="3455"/>
                  </a:lnTo>
                  <a:cubicBezTo>
                    <a:pt x="10703" y="3383"/>
                    <a:pt x="10752" y="3323"/>
                    <a:pt x="10811" y="3251"/>
                  </a:cubicBezTo>
                  <a:close/>
                  <a:moveTo>
                    <a:pt x="11773" y="2727"/>
                  </a:moveTo>
                  <a:cubicBezTo>
                    <a:pt x="11809" y="2959"/>
                    <a:pt x="11846" y="3189"/>
                    <a:pt x="11882" y="3433"/>
                  </a:cubicBezTo>
                  <a:lnTo>
                    <a:pt x="11846" y="3433"/>
                  </a:lnTo>
                  <a:cubicBezTo>
                    <a:pt x="11784" y="3433"/>
                    <a:pt x="11711" y="3445"/>
                    <a:pt x="11651" y="3457"/>
                  </a:cubicBezTo>
                  <a:cubicBezTo>
                    <a:pt x="11614" y="3226"/>
                    <a:pt x="11590" y="2995"/>
                    <a:pt x="11554" y="2764"/>
                  </a:cubicBezTo>
                  <a:cubicBezTo>
                    <a:pt x="11638" y="2740"/>
                    <a:pt x="11711" y="2727"/>
                    <a:pt x="11773" y="2727"/>
                  </a:cubicBezTo>
                  <a:close/>
                  <a:moveTo>
                    <a:pt x="10398" y="3129"/>
                  </a:moveTo>
                  <a:cubicBezTo>
                    <a:pt x="10398" y="3165"/>
                    <a:pt x="10398" y="3189"/>
                    <a:pt x="10410" y="3202"/>
                  </a:cubicBezTo>
                  <a:cubicBezTo>
                    <a:pt x="10422" y="3299"/>
                    <a:pt x="10483" y="3433"/>
                    <a:pt x="10581" y="3457"/>
                  </a:cubicBezTo>
                  <a:lnTo>
                    <a:pt x="10592" y="3457"/>
                  </a:lnTo>
                  <a:cubicBezTo>
                    <a:pt x="10605" y="3457"/>
                    <a:pt x="10605" y="3457"/>
                    <a:pt x="10605" y="3469"/>
                  </a:cubicBezTo>
                  <a:cubicBezTo>
                    <a:pt x="10556" y="3469"/>
                    <a:pt x="10508" y="3445"/>
                    <a:pt x="10459" y="3408"/>
                  </a:cubicBezTo>
                  <a:cubicBezTo>
                    <a:pt x="10386" y="3324"/>
                    <a:pt x="10373" y="3226"/>
                    <a:pt x="10398" y="3129"/>
                  </a:cubicBezTo>
                  <a:close/>
                  <a:moveTo>
                    <a:pt x="13037" y="4078"/>
                  </a:moveTo>
                  <a:cubicBezTo>
                    <a:pt x="13122" y="4138"/>
                    <a:pt x="13146" y="4248"/>
                    <a:pt x="13086" y="4345"/>
                  </a:cubicBezTo>
                  <a:cubicBezTo>
                    <a:pt x="13062" y="4394"/>
                    <a:pt x="13013" y="4442"/>
                    <a:pt x="12964" y="4454"/>
                  </a:cubicBezTo>
                  <a:cubicBezTo>
                    <a:pt x="12989" y="4430"/>
                    <a:pt x="13013" y="4394"/>
                    <a:pt x="13037" y="4357"/>
                  </a:cubicBezTo>
                  <a:cubicBezTo>
                    <a:pt x="13049" y="4296"/>
                    <a:pt x="13049" y="4235"/>
                    <a:pt x="13037" y="4162"/>
                  </a:cubicBezTo>
                  <a:cubicBezTo>
                    <a:pt x="13049" y="4162"/>
                    <a:pt x="13049" y="4151"/>
                    <a:pt x="13049" y="4126"/>
                  </a:cubicBezTo>
                  <a:cubicBezTo>
                    <a:pt x="13049" y="4114"/>
                    <a:pt x="13049" y="4089"/>
                    <a:pt x="13037" y="4078"/>
                  </a:cubicBezTo>
                  <a:close/>
                  <a:moveTo>
                    <a:pt x="11030" y="4454"/>
                  </a:moveTo>
                  <a:cubicBezTo>
                    <a:pt x="11030" y="4515"/>
                    <a:pt x="10994" y="4576"/>
                    <a:pt x="10946" y="4600"/>
                  </a:cubicBezTo>
                  <a:cubicBezTo>
                    <a:pt x="10970" y="4551"/>
                    <a:pt x="10994" y="4503"/>
                    <a:pt x="11030" y="4454"/>
                  </a:cubicBezTo>
                  <a:close/>
                  <a:moveTo>
                    <a:pt x="11946" y="3536"/>
                  </a:moveTo>
                  <a:cubicBezTo>
                    <a:pt x="12364" y="3536"/>
                    <a:pt x="12869" y="3700"/>
                    <a:pt x="12927" y="4126"/>
                  </a:cubicBezTo>
                  <a:cubicBezTo>
                    <a:pt x="12927" y="4151"/>
                    <a:pt x="12940" y="4162"/>
                    <a:pt x="12952" y="4175"/>
                  </a:cubicBezTo>
                  <a:lnTo>
                    <a:pt x="12952" y="4284"/>
                  </a:lnTo>
                  <a:cubicBezTo>
                    <a:pt x="12940" y="4321"/>
                    <a:pt x="12927" y="4345"/>
                    <a:pt x="12903" y="4357"/>
                  </a:cubicBezTo>
                  <a:cubicBezTo>
                    <a:pt x="12730" y="4020"/>
                    <a:pt x="12380" y="3869"/>
                    <a:pt x="12016" y="3869"/>
                  </a:cubicBezTo>
                  <a:cubicBezTo>
                    <a:pt x="11513" y="3869"/>
                    <a:pt x="10982" y="4157"/>
                    <a:pt x="10848" y="4637"/>
                  </a:cubicBezTo>
                  <a:cubicBezTo>
                    <a:pt x="10800" y="4637"/>
                    <a:pt x="10751" y="4637"/>
                    <a:pt x="10714" y="4624"/>
                  </a:cubicBezTo>
                  <a:lnTo>
                    <a:pt x="10702" y="4624"/>
                  </a:lnTo>
                  <a:cubicBezTo>
                    <a:pt x="10654" y="4540"/>
                    <a:pt x="10654" y="4454"/>
                    <a:pt x="10665" y="4369"/>
                  </a:cubicBezTo>
                  <a:cubicBezTo>
                    <a:pt x="10678" y="4369"/>
                    <a:pt x="10678" y="4357"/>
                    <a:pt x="10678" y="4357"/>
                  </a:cubicBezTo>
                  <a:cubicBezTo>
                    <a:pt x="10824" y="3907"/>
                    <a:pt x="11225" y="3676"/>
                    <a:pt x="11651" y="3567"/>
                  </a:cubicBezTo>
                  <a:cubicBezTo>
                    <a:pt x="11738" y="3547"/>
                    <a:pt x="11839" y="3536"/>
                    <a:pt x="11946" y="3536"/>
                  </a:cubicBezTo>
                  <a:close/>
                  <a:moveTo>
                    <a:pt x="11967" y="3968"/>
                  </a:moveTo>
                  <a:cubicBezTo>
                    <a:pt x="12016" y="4223"/>
                    <a:pt x="12052" y="4491"/>
                    <a:pt x="12089" y="4746"/>
                  </a:cubicBezTo>
                  <a:cubicBezTo>
                    <a:pt x="12003" y="4759"/>
                    <a:pt x="11906" y="4770"/>
                    <a:pt x="11821" y="4795"/>
                  </a:cubicBezTo>
                  <a:cubicBezTo>
                    <a:pt x="11784" y="4527"/>
                    <a:pt x="11760" y="4272"/>
                    <a:pt x="11724" y="4005"/>
                  </a:cubicBezTo>
                  <a:cubicBezTo>
                    <a:pt x="11809" y="3980"/>
                    <a:pt x="11882" y="3968"/>
                    <a:pt x="11967" y="3968"/>
                  </a:cubicBezTo>
                  <a:close/>
                  <a:moveTo>
                    <a:pt x="12940" y="5646"/>
                  </a:moveTo>
                  <a:lnTo>
                    <a:pt x="12940" y="5646"/>
                  </a:lnTo>
                  <a:cubicBezTo>
                    <a:pt x="12963" y="5669"/>
                    <a:pt x="12987" y="5693"/>
                    <a:pt x="13010" y="5727"/>
                  </a:cubicBezTo>
                  <a:lnTo>
                    <a:pt x="13010" y="5727"/>
                  </a:lnTo>
                  <a:cubicBezTo>
                    <a:pt x="12969" y="5714"/>
                    <a:pt x="12940" y="5690"/>
                    <a:pt x="12940" y="5646"/>
                  </a:cubicBezTo>
                  <a:close/>
                  <a:moveTo>
                    <a:pt x="11225" y="5804"/>
                  </a:moveTo>
                  <a:cubicBezTo>
                    <a:pt x="11225" y="5865"/>
                    <a:pt x="11200" y="5913"/>
                    <a:pt x="11152" y="5938"/>
                  </a:cubicBezTo>
                  <a:cubicBezTo>
                    <a:pt x="11176" y="5889"/>
                    <a:pt x="11200" y="5853"/>
                    <a:pt x="11225" y="5804"/>
                  </a:cubicBezTo>
                  <a:close/>
                  <a:moveTo>
                    <a:pt x="12203" y="4852"/>
                  </a:moveTo>
                  <a:cubicBezTo>
                    <a:pt x="12611" y="4852"/>
                    <a:pt x="13024" y="4993"/>
                    <a:pt x="13208" y="5391"/>
                  </a:cubicBezTo>
                  <a:cubicBezTo>
                    <a:pt x="13219" y="5403"/>
                    <a:pt x="13219" y="5415"/>
                    <a:pt x="13232" y="5415"/>
                  </a:cubicBezTo>
                  <a:cubicBezTo>
                    <a:pt x="13256" y="5524"/>
                    <a:pt x="13256" y="5634"/>
                    <a:pt x="13135" y="5695"/>
                  </a:cubicBezTo>
                  <a:cubicBezTo>
                    <a:pt x="13135" y="5683"/>
                    <a:pt x="13135" y="5683"/>
                    <a:pt x="13122" y="5670"/>
                  </a:cubicBezTo>
                  <a:cubicBezTo>
                    <a:pt x="13122" y="5659"/>
                    <a:pt x="13122" y="5646"/>
                    <a:pt x="13110" y="5634"/>
                  </a:cubicBezTo>
                  <a:cubicBezTo>
                    <a:pt x="12892" y="5380"/>
                    <a:pt x="12593" y="5268"/>
                    <a:pt x="12278" y="5268"/>
                  </a:cubicBezTo>
                  <a:cubicBezTo>
                    <a:pt x="12171" y="5268"/>
                    <a:pt x="12062" y="5281"/>
                    <a:pt x="11954" y="5305"/>
                  </a:cubicBezTo>
                  <a:cubicBezTo>
                    <a:pt x="11602" y="5391"/>
                    <a:pt x="11140" y="5573"/>
                    <a:pt x="11055" y="5962"/>
                  </a:cubicBezTo>
                  <a:cubicBezTo>
                    <a:pt x="11042" y="5964"/>
                    <a:pt x="11029" y="5965"/>
                    <a:pt x="11016" y="5965"/>
                  </a:cubicBezTo>
                  <a:cubicBezTo>
                    <a:pt x="10957" y="5965"/>
                    <a:pt x="10900" y="5942"/>
                    <a:pt x="10860" y="5902"/>
                  </a:cubicBezTo>
                  <a:cubicBezTo>
                    <a:pt x="10775" y="5804"/>
                    <a:pt x="10787" y="5695"/>
                    <a:pt x="10848" y="5610"/>
                  </a:cubicBezTo>
                  <a:lnTo>
                    <a:pt x="10848" y="5610"/>
                  </a:lnTo>
                  <a:cubicBezTo>
                    <a:pt x="10856" y="5625"/>
                    <a:pt x="10878" y="5641"/>
                    <a:pt x="10899" y="5641"/>
                  </a:cubicBezTo>
                  <a:cubicBezTo>
                    <a:pt x="10912" y="5641"/>
                    <a:pt x="10924" y="5635"/>
                    <a:pt x="10933" y="5622"/>
                  </a:cubicBezTo>
                  <a:cubicBezTo>
                    <a:pt x="11128" y="5196"/>
                    <a:pt x="11505" y="4929"/>
                    <a:pt x="11967" y="4868"/>
                  </a:cubicBezTo>
                  <a:cubicBezTo>
                    <a:pt x="12044" y="4858"/>
                    <a:pt x="12123" y="4852"/>
                    <a:pt x="12203" y="4852"/>
                  </a:cubicBezTo>
                  <a:close/>
                  <a:moveTo>
                    <a:pt x="12186" y="5391"/>
                  </a:moveTo>
                  <a:cubicBezTo>
                    <a:pt x="12222" y="5634"/>
                    <a:pt x="12259" y="5889"/>
                    <a:pt x="12295" y="6132"/>
                  </a:cubicBezTo>
                  <a:cubicBezTo>
                    <a:pt x="12198" y="6145"/>
                    <a:pt x="12100" y="6157"/>
                    <a:pt x="12003" y="6181"/>
                  </a:cubicBezTo>
                  <a:cubicBezTo>
                    <a:pt x="11967" y="5938"/>
                    <a:pt x="11943" y="5683"/>
                    <a:pt x="11906" y="5440"/>
                  </a:cubicBezTo>
                  <a:cubicBezTo>
                    <a:pt x="11930" y="5427"/>
                    <a:pt x="11954" y="5427"/>
                    <a:pt x="11991" y="5415"/>
                  </a:cubicBezTo>
                  <a:cubicBezTo>
                    <a:pt x="12052" y="5403"/>
                    <a:pt x="12125" y="5403"/>
                    <a:pt x="12186" y="5391"/>
                  </a:cubicBezTo>
                  <a:close/>
                  <a:moveTo>
                    <a:pt x="13122" y="6996"/>
                  </a:moveTo>
                  <a:lnTo>
                    <a:pt x="13122" y="6996"/>
                  </a:lnTo>
                  <a:cubicBezTo>
                    <a:pt x="13159" y="7021"/>
                    <a:pt x="13183" y="7045"/>
                    <a:pt x="13219" y="7081"/>
                  </a:cubicBezTo>
                  <a:cubicBezTo>
                    <a:pt x="13232" y="7081"/>
                    <a:pt x="13244" y="7094"/>
                    <a:pt x="13256" y="7094"/>
                  </a:cubicBezTo>
                  <a:cubicBezTo>
                    <a:pt x="13256" y="7105"/>
                    <a:pt x="13268" y="7118"/>
                    <a:pt x="13268" y="7130"/>
                  </a:cubicBezTo>
                  <a:cubicBezTo>
                    <a:pt x="13256" y="7130"/>
                    <a:pt x="13244" y="7118"/>
                    <a:pt x="13232" y="7118"/>
                  </a:cubicBezTo>
                  <a:cubicBezTo>
                    <a:pt x="13183" y="7094"/>
                    <a:pt x="13122" y="7045"/>
                    <a:pt x="13122" y="6996"/>
                  </a:cubicBezTo>
                  <a:close/>
                  <a:moveTo>
                    <a:pt x="12470" y="6233"/>
                  </a:moveTo>
                  <a:cubicBezTo>
                    <a:pt x="12841" y="6233"/>
                    <a:pt x="13189" y="6388"/>
                    <a:pt x="13402" y="6777"/>
                  </a:cubicBezTo>
                  <a:cubicBezTo>
                    <a:pt x="13414" y="6789"/>
                    <a:pt x="13426" y="6802"/>
                    <a:pt x="13438" y="6802"/>
                  </a:cubicBezTo>
                  <a:cubicBezTo>
                    <a:pt x="13438" y="6850"/>
                    <a:pt x="13451" y="6911"/>
                    <a:pt x="13426" y="6959"/>
                  </a:cubicBezTo>
                  <a:cubicBezTo>
                    <a:pt x="13414" y="7008"/>
                    <a:pt x="13390" y="7032"/>
                    <a:pt x="13354" y="7057"/>
                  </a:cubicBezTo>
                  <a:cubicBezTo>
                    <a:pt x="13341" y="7045"/>
                    <a:pt x="13341" y="7032"/>
                    <a:pt x="13329" y="7021"/>
                  </a:cubicBezTo>
                  <a:cubicBezTo>
                    <a:pt x="13329" y="7008"/>
                    <a:pt x="13329" y="6996"/>
                    <a:pt x="13317" y="6984"/>
                  </a:cubicBezTo>
                  <a:cubicBezTo>
                    <a:pt x="13064" y="6751"/>
                    <a:pt x="12777" y="6586"/>
                    <a:pt x="12450" y="6586"/>
                  </a:cubicBezTo>
                  <a:cubicBezTo>
                    <a:pt x="12384" y="6586"/>
                    <a:pt x="12316" y="6593"/>
                    <a:pt x="12246" y="6607"/>
                  </a:cubicBezTo>
                  <a:cubicBezTo>
                    <a:pt x="11894" y="6680"/>
                    <a:pt x="11444" y="6826"/>
                    <a:pt x="11298" y="7178"/>
                  </a:cubicBezTo>
                  <a:cubicBezTo>
                    <a:pt x="11176" y="7130"/>
                    <a:pt x="11092" y="6972"/>
                    <a:pt x="11164" y="6838"/>
                  </a:cubicBezTo>
                  <a:cubicBezTo>
                    <a:pt x="11479" y="6489"/>
                    <a:pt x="11993" y="6233"/>
                    <a:pt x="12470" y="6233"/>
                  </a:cubicBezTo>
                  <a:close/>
                  <a:moveTo>
                    <a:pt x="11554" y="7008"/>
                  </a:moveTo>
                  <a:lnTo>
                    <a:pt x="11554" y="7008"/>
                  </a:lnTo>
                  <a:cubicBezTo>
                    <a:pt x="11565" y="7081"/>
                    <a:pt x="11529" y="7154"/>
                    <a:pt x="11481" y="7203"/>
                  </a:cubicBezTo>
                  <a:cubicBezTo>
                    <a:pt x="11472" y="7194"/>
                    <a:pt x="11457" y="7186"/>
                    <a:pt x="11445" y="7186"/>
                  </a:cubicBezTo>
                  <a:cubicBezTo>
                    <a:pt x="11440" y="7186"/>
                    <a:pt x="11435" y="7187"/>
                    <a:pt x="11432" y="7191"/>
                  </a:cubicBezTo>
                  <a:lnTo>
                    <a:pt x="11383" y="7191"/>
                  </a:lnTo>
                  <a:cubicBezTo>
                    <a:pt x="11432" y="7118"/>
                    <a:pt x="11492" y="7057"/>
                    <a:pt x="11554" y="7008"/>
                  </a:cubicBezTo>
                  <a:close/>
                  <a:moveTo>
                    <a:pt x="11103" y="6773"/>
                  </a:moveTo>
                  <a:cubicBezTo>
                    <a:pt x="11087" y="6787"/>
                    <a:pt x="11077" y="6806"/>
                    <a:pt x="11067" y="6826"/>
                  </a:cubicBezTo>
                  <a:cubicBezTo>
                    <a:pt x="11055" y="6838"/>
                    <a:pt x="11055" y="6838"/>
                    <a:pt x="11055" y="6850"/>
                  </a:cubicBezTo>
                  <a:cubicBezTo>
                    <a:pt x="11019" y="6948"/>
                    <a:pt x="11030" y="7069"/>
                    <a:pt x="11103" y="7154"/>
                  </a:cubicBezTo>
                  <a:cubicBezTo>
                    <a:pt x="11152" y="7215"/>
                    <a:pt x="11237" y="7276"/>
                    <a:pt x="11322" y="7300"/>
                  </a:cubicBezTo>
                  <a:cubicBezTo>
                    <a:pt x="11304" y="7305"/>
                    <a:pt x="11285" y="7308"/>
                    <a:pt x="11266" y="7308"/>
                  </a:cubicBezTo>
                  <a:cubicBezTo>
                    <a:pt x="11197" y="7308"/>
                    <a:pt x="11124" y="7275"/>
                    <a:pt x="11067" y="7227"/>
                  </a:cubicBezTo>
                  <a:cubicBezTo>
                    <a:pt x="10878" y="7061"/>
                    <a:pt x="10942" y="6884"/>
                    <a:pt x="11103" y="6773"/>
                  </a:cubicBezTo>
                  <a:close/>
                  <a:moveTo>
                    <a:pt x="12381" y="6716"/>
                  </a:moveTo>
                  <a:cubicBezTo>
                    <a:pt x="12392" y="6777"/>
                    <a:pt x="12405" y="6850"/>
                    <a:pt x="12417" y="6923"/>
                  </a:cubicBezTo>
                  <a:cubicBezTo>
                    <a:pt x="12454" y="7191"/>
                    <a:pt x="12478" y="7470"/>
                    <a:pt x="12514" y="7738"/>
                  </a:cubicBezTo>
                  <a:cubicBezTo>
                    <a:pt x="12417" y="7750"/>
                    <a:pt x="12319" y="7775"/>
                    <a:pt x="12210" y="7799"/>
                  </a:cubicBezTo>
                  <a:cubicBezTo>
                    <a:pt x="12173" y="7458"/>
                    <a:pt x="12125" y="7105"/>
                    <a:pt x="12076" y="6765"/>
                  </a:cubicBezTo>
                  <a:lnTo>
                    <a:pt x="12222" y="6729"/>
                  </a:lnTo>
                  <a:cubicBezTo>
                    <a:pt x="12271" y="6716"/>
                    <a:pt x="12332" y="6716"/>
                    <a:pt x="12381" y="6716"/>
                  </a:cubicBezTo>
                  <a:close/>
                  <a:moveTo>
                    <a:pt x="13743" y="8467"/>
                  </a:moveTo>
                  <a:lnTo>
                    <a:pt x="13743" y="8467"/>
                  </a:lnTo>
                  <a:cubicBezTo>
                    <a:pt x="13754" y="8540"/>
                    <a:pt x="13718" y="8613"/>
                    <a:pt x="13645" y="8662"/>
                  </a:cubicBezTo>
                  <a:cubicBezTo>
                    <a:pt x="13605" y="8682"/>
                    <a:pt x="13549" y="8702"/>
                    <a:pt x="13496" y="8702"/>
                  </a:cubicBezTo>
                  <a:cubicBezTo>
                    <a:pt x="13485" y="8702"/>
                    <a:pt x="13473" y="8701"/>
                    <a:pt x="13462" y="8699"/>
                  </a:cubicBezTo>
                  <a:cubicBezTo>
                    <a:pt x="13390" y="8686"/>
                    <a:pt x="13365" y="8638"/>
                    <a:pt x="13354" y="8577"/>
                  </a:cubicBezTo>
                  <a:lnTo>
                    <a:pt x="13354" y="8577"/>
                  </a:lnTo>
                  <a:cubicBezTo>
                    <a:pt x="13378" y="8589"/>
                    <a:pt x="13402" y="8613"/>
                    <a:pt x="13426" y="8626"/>
                  </a:cubicBezTo>
                  <a:cubicBezTo>
                    <a:pt x="13451" y="8638"/>
                    <a:pt x="13462" y="8638"/>
                    <a:pt x="13487" y="8638"/>
                  </a:cubicBezTo>
                  <a:cubicBezTo>
                    <a:pt x="13506" y="8644"/>
                    <a:pt x="13525" y="8647"/>
                    <a:pt x="13545" y="8647"/>
                  </a:cubicBezTo>
                  <a:cubicBezTo>
                    <a:pt x="13602" y="8647"/>
                    <a:pt x="13658" y="8622"/>
                    <a:pt x="13694" y="8577"/>
                  </a:cubicBezTo>
                  <a:cubicBezTo>
                    <a:pt x="13718" y="8540"/>
                    <a:pt x="13730" y="8504"/>
                    <a:pt x="13743" y="8467"/>
                  </a:cubicBezTo>
                  <a:close/>
                  <a:moveTo>
                    <a:pt x="12575" y="7848"/>
                  </a:moveTo>
                  <a:cubicBezTo>
                    <a:pt x="12587" y="7848"/>
                    <a:pt x="12611" y="7848"/>
                    <a:pt x="12636" y="7859"/>
                  </a:cubicBezTo>
                  <a:cubicBezTo>
                    <a:pt x="12636" y="7848"/>
                    <a:pt x="12636" y="7848"/>
                    <a:pt x="12625" y="7848"/>
                  </a:cubicBezTo>
                  <a:lnTo>
                    <a:pt x="12625" y="7848"/>
                  </a:lnTo>
                  <a:cubicBezTo>
                    <a:pt x="13001" y="7848"/>
                    <a:pt x="13365" y="7981"/>
                    <a:pt x="13621" y="8334"/>
                  </a:cubicBezTo>
                  <a:cubicBezTo>
                    <a:pt x="13621" y="8346"/>
                    <a:pt x="13633" y="8346"/>
                    <a:pt x="13645" y="8358"/>
                  </a:cubicBezTo>
                  <a:cubicBezTo>
                    <a:pt x="13645" y="8394"/>
                    <a:pt x="13657" y="8431"/>
                    <a:pt x="13633" y="8480"/>
                  </a:cubicBezTo>
                  <a:cubicBezTo>
                    <a:pt x="13616" y="8521"/>
                    <a:pt x="13588" y="8545"/>
                    <a:pt x="13553" y="8545"/>
                  </a:cubicBezTo>
                  <a:cubicBezTo>
                    <a:pt x="13537" y="8545"/>
                    <a:pt x="13519" y="8540"/>
                    <a:pt x="13499" y="8529"/>
                  </a:cubicBezTo>
                  <a:lnTo>
                    <a:pt x="13487" y="8529"/>
                  </a:lnTo>
                  <a:cubicBezTo>
                    <a:pt x="13213" y="8329"/>
                    <a:pt x="12896" y="8231"/>
                    <a:pt x="12582" y="8231"/>
                  </a:cubicBezTo>
                  <a:cubicBezTo>
                    <a:pt x="12171" y="8231"/>
                    <a:pt x="11765" y="8399"/>
                    <a:pt x="11468" y="8723"/>
                  </a:cubicBezTo>
                  <a:cubicBezTo>
                    <a:pt x="11456" y="8723"/>
                    <a:pt x="11456" y="8735"/>
                    <a:pt x="11456" y="8735"/>
                  </a:cubicBezTo>
                  <a:cubicBezTo>
                    <a:pt x="11444" y="8748"/>
                    <a:pt x="11432" y="8759"/>
                    <a:pt x="11432" y="8772"/>
                  </a:cubicBezTo>
                  <a:lnTo>
                    <a:pt x="11419" y="8772"/>
                  </a:lnTo>
                  <a:cubicBezTo>
                    <a:pt x="11417" y="8772"/>
                    <a:pt x="11414" y="8773"/>
                    <a:pt x="11412" y="8773"/>
                  </a:cubicBezTo>
                  <a:cubicBezTo>
                    <a:pt x="11365" y="8773"/>
                    <a:pt x="11310" y="8673"/>
                    <a:pt x="11298" y="8638"/>
                  </a:cubicBezTo>
                  <a:cubicBezTo>
                    <a:pt x="11286" y="8577"/>
                    <a:pt x="11298" y="8516"/>
                    <a:pt x="11335" y="8467"/>
                  </a:cubicBezTo>
                  <a:cubicBezTo>
                    <a:pt x="11541" y="8237"/>
                    <a:pt x="11821" y="8054"/>
                    <a:pt x="12125" y="7945"/>
                  </a:cubicBezTo>
                  <a:lnTo>
                    <a:pt x="12137" y="7945"/>
                  </a:lnTo>
                  <a:cubicBezTo>
                    <a:pt x="12283" y="7896"/>
                    <a:pt x="12429" y="7859"/>
                    <a:pt x="12575" y="7848"/>
                  </a:cubicBezTo>
                  <a:close/>
                  <a:moveTo>
                    <a:pt x="11237" y="8480"/>
                  </a:moveTo>
                  <a:lnTo>
                    <a:pt x="11237" y="8480"/>
                  </a:lnTo>
                  <a:cubicBezTo>
                    <a:pt x="11189" y="8577"/>
                    <a:pt x="11200" y="8699"/>
                    <a:pt x="11273" y="8784"/>
                  </a:cubicBezTo>
                  <a:cubicBezTo>
                    <a:pt x="11307" y="8827"/>
                    <a:pt x="11359" y="8871"/>
                    <a:pt x="11413" y="8871"/>
                  </a:cubicBezTo>
                  <a:cubicBezTo>
                    <a:pt x="11420" y="8871"/>
                    <a:pt x="11426" y="8870"/>
                    <a:pt x="11432" y="8869"/>
                  </a:cubicBezTo>
                  <a:cubicBezTo>
                    <a:pt x="11481" y="8857"/>
                    <a:pt x="11529" y="8832"/>
                    <a:pt x="11529" y="8784"/>
                  </a:cubicBezTo>
                  <a:cubicBezTo>
                    <a:pt x="11565" y="8748"/>
                    <a:pt x="11602" y="8711"/>
                    <a:pt x="11638" y="8686"/>
                  </a:cubicBezTo>
                  <a:lnTo>
                    <a:pt x="11638" y="8686"/>
                  </a:lnTo>
                  <a:cubicBezTo>
                    <a:pt x="11638" y="8759"/>
                    <a:pt x="11602" y="8821"/>
                    <a:pt x="11529" y="8869"/>
                  </a:cubicBezTo>
                  <a:cubicBezTo>
                    <a:pt x="11489" y="8898"/>
                    <a:pt x="11442" y="8913"/>
                    <a:pt x="11395" y="8913"/>
                  </a:cubicBezTo>
                  <a:cubicBezTo>
                    <a:pt x="11343" y="8913"/>
                    <a:pt x="11288" y="8895"/>
                    <a:pt x="11237" y="8857"/>
                  </a:cubicBezTo>
                  <a:cubicBezTo>
                    <a:pt x="11152" y="8784"/>
                    <a:pt x="11092" y="8675"/>
                    <a:pt x="11152" y="8565"/>
                  </a:cubicBezTo>
                  <a:cubicBezTo>
                    <a:pt x="11176" y="8529"/>
                    <a:pt x="11200" y="8504"/>
                    <a:pt x="11237" y="8480"/>
                  </a:cubicBezTo>
                  <a:close/>
                  <a:moveTo>
                    <a:pt x="12600" y="8346"/>
                  </a:moveTo>
                  <a:cubicBezTo>
                    <a:pt x="12636" y="8662"/>
                    <a:pt x="12672" y="8978"/>
                    <a:pt x="12721" y="9294"/>
                  </a:cubicBezTo>
                  <a:cubicBezTo>
                    <a:pt x="12611" y="9307"/>
                    <a:pt x="12514" y="9331"/>
                    <a:pt x="12417" y="9356"/>
                  </a:cubicBezTo>
                  <a:cubicBezTo>
                    <a:pt x="12381" y="9027"/>
                    <a:pt x="12332" y="8699"/>
                    <a:pt x="12295" y="8370"/>
                  </a:cubicBezTo>
                  <a:cubicBezTo>
                    <a:pt x="12392" y="8358"/>
                    <a:pt x="12490" y="8346"/>
                    <a:pt x="12600" y="8346"/>
                  </a:cubicBezTo>
                  <a:close/>
                  <a:moveTo>
                    <a:pt x="14010" y="9964"/>
                  </a:moveTo>
                  <a:lnTo>
                    <a:pt x="14010" y="9964"/>
                  </a:lnTo>
                  <a:cubicBezTo>
                    <a:pt x="14022" y="10037"/>
                    <a:pt x="14010" y="10121"/>
                    <a:pt x="13937" y="10170"/>
                  </a:cubicBezTo>
                  <a:cubicBezTo>
                    <a:pt x="13902" y="10201"/>
                    <a:pt x="13862" y="10215"/>
                    <a:pt x="13825" y="10215"/>
                  </a:cubicBezTo>
                  <a:cubicBezTo>
                    <a:pt x="13744" y="10215"/>
                    <a:pt x="13673" y="10152"/>
                    <a:pt x="13681" y="10061"/>
                  </a:cubicBezTo>
                  <a:lnTo>
                    <a:pt x="13681" y="10061"/>
                  </a:lnTo>
                  <a:cubicBezTo>
                    <a:pt x="13694" y="10085"/>
                    <a:pt x="13718" y="10097"/>
                    <a:pt x="13730" y="10110"/>
                  </a:cubicBezTo>
                  <a:cubicBezTo>
                    <a:pt x="13752" y="10153"/>
                    <a:pt x="13785" y="10170"/>
                    <a:pt x="13820" y="10170"/>
                  </a:cubicBezTo>
                  <a:cubicBezTo>
                    <a:pt x="13864" y="10170"/>
                    <a:pt x="13910" y="10143"/>
                    <a:pt x="13937" y="10110"/>
                  </a:cubicBezTo>
                  <a:cubicBezTo>
                    <a:pt x="13973" y="10073"/>
                    <a:pt x="13998" y="10024"/>
                    <a:pt x="14010" y="9964"/>
                  </a:cubicBezTo>
                  <a:close/>
                  <a:moveTo>
                    <a:pt x="12967" y="9375"/>
                  </a:moveTo>
                  <a:cubicBezTo>
                    <a:pt x="13346" y="9375"/>
                    <a:pt x="13700" y="9528"/>
                    <a:pt x="13900" y="9902"/>
                  </a:cubicBezTo>
                  <a:cubicBezTo>
                    <a:pt x="13913" y="9939"/>
                    <a:pt x="13913" y="9975"/>
                    <a:pt x="13900" y="10012"/>
                  </a:cubicBezTo>
                  <a:cubicBezTo>
                    <a:pt x="13889" y="10024"/>
                    <a:pt x="13864" y="10061"/>
                    <a:pt x="13840" y="10073"/>
                  </a:cubicBezTo>
                  <a:cubicBezTo>
                    <a:pt x="13633" y="9851"/>
                    <a:pt x="13344" y="9761"/>
                    <a:pt x="13039" y="9761"/>
                  </a:cubicBezTo>
                  <a:cubicBezTo>
                    <a:pt x="12573" y="9761"/>
                    <a:pt x="12069" y="9971"/>
                    <a:pt x="11760" y="10243"/>
                  </a:cubicBezTo>
                  <a:cubicBezTo>
                    <a:pt x="11760" y="10243"/>
                    <a:pt x="11748" y="10243"/>
                    <a:pt x="11748" y="10256"/>
                  </a:cubicBezTo>
                  <a:cubicBezTo>
                    <a:pt x="11748" y="10256"/>
                    <a:pt x="11736" y="10256"/>
                    <a:pt x="11736" y="10267"/>
                  </a:cubicBezTo>
                  <a:cubicBezTo>
                    <a:pt x="11723" y="10277"/>
                    <a:pt x="11712" y="10280"/>
                    <a:pt x="11701" y="10280"/>
                  </a:cubicBezTo>
                  <a:cubicBezTo>
                    <a:pt x="11670" y="10280"/>
                    <a:pt x="11645" y="10246"/>
                    <a:pt x="11627" y="10219"/>
                  </a:cubicBezTo>
                  <a:cubicBezTo>
                    <a:pt x="11602" y="10158"/>
                    <a:pt x="11578" y="10097"/>
                    <a:pt x="11602" y="10024"/>
                  </a:cubicBezTo>
                  <a:lnTo>
                    <a:pt x="11602" y="10000"/>
                  </a:lnTo>
                  <a:cubicBezTo>
                    <a:pt x="11784" y="9793"/>
                    <a:pt x="12064" y="9599"/>
                    <a:pt x="12368" y="9489"/>
                  </a:cubicBezTo>
                  <a:cubicBezTo>
                    <a:pt x="12392" y="9489"/>
                    <a:pt x="12405" y="9477"/>
                    <a:pt x="12429" y="9477"/>
                  </a:cubicBezTo>
                  <a:lnTo>
                    <a:pt x="12441" y="9477"/>
                  </a:lnTo>
                  <a:lnTo>
                    <a:pt x="12441" y="9465"/>
                  </a:lnTo>
                  <a:cubicBezTo>
                    <a:pt x="12613" y="9407"/>
                    <a:pt x="12793" y="9375"/>
                    <a:pt x="12967" y="9375"/>
                  </a:cubicBezTo>
                  <a:close/>
                  <a:moveTo>
                    <a:pt x="11505" y="10085"/>
                  </a:moveTo>
                  <a:cubicBezTo>
                    <a:pt x="11505" y="10183"/>
                    <a:pt x="11541" y="10280"/>
                    <a:pt x="11590" y="10329"/>
                  </a:cubicBezTo>
                  <a:cubicBezTo>
                    <a:pt x="11621" y="10365"/>
                    <a:pt x="11661" y="10381"/>
                    <a:pt x="11700" y="10381"/>
                  </a:cubicBezTo>
                  <a:cubicBezTo>
                    <a:pt x="11751" y="10381"/>
                    <a:pt x="11800" y="10353"/>
                    <a:pt x="11821" y="10304"/>
                  </a:cubicBezTo>
                  <a:cubicBezTo>
                    <a:pt x="11857" y="10267"/>
                    <a:pt x="11894" y="10243"/>
                    <a:pt x="11918" y="10219"/>
                  </a:cubicBezTo>
                  <a:lnTo>
                    <a:pt x="11918" y="10219"/>
                  </a:lnTo>
                  <a:cubicBezTo>
                    <a:pt x="11918" y="10280"/>
                    <a:pt x="11906" y="10340"/>
                    <a:pt x="11857" y="10377"/>
                  </a:cubicBezTo>
                  <a:cubicBezTo>
                    <a:pt x="11811" y="10423"/>
                    <a:pt x="11755" y="10444"/>
                    <a:pt x="11699" y="10444"/>
                  </a:cubicBezTo>
                  <a:cubicBezTo>
                    <a:pt x="11651" y="10444"/>
                    <a:pt x="11605" y="10429"/>
                    <a:pt x="11565" y="10402"/>
                  </a:cubicBezTo>
                  <a:cubicBezTo>
                    <a:pt x="11444" y="10329"/>
                    <a:pt x="11444" y="10194"/>
                    <a:pt x="11505" y="10085"/>
                  </a:cubicBezTo>
                  <a:close/>
                  <a:moveTo>
                    <a:pt x="12781" y="9878"/>
                  </a:moveTo>
                  <a:lnTo>
                    <a:pt x="12927" y="11010"/>
                  </a:lnTo>
                  <a:cubicBezTo>
                    <a:pt x="12843" y="11021"/>
                    <a:pt x="12745" y="11034"/>
                    <a:pt x="12648" y="11070"/>
                  </a:cubicBezTo>
                  <a:lnTo>
                    <a:pt x="12502" y="9939"/>
                  </a:lnTo>
                  <a:cubicBezTo>
                    <a:pt x="12600" y="9915"/>
                    <a:pt x="12684" y="9891"/>
                    <a:pt x="12781" y="9878"/>
                  </a:cubicBezTo>
                  <a:close/>
                  <a:moveTo>
                    <a:pt x="31255" y="3384"/>
                  </a:moveTo>
                  <a:cubicBezTo>
                    <a:pt x="32191" y="3518"/>
                    <a:pt x="33104" y="3688"/>
                    <a:pt x="34015" y="3956"/>
                  </a:cubicBezTo>
                  <a:cubicBezTo>
                    <a:pt x="33712" y="6437"/>
                    <a:pt x="33396" y="8905"/>
                    <a:pt x="32982" y="11374"/>
                  </a:cubicBezTo>
                  <a:cubicBezTo>
                    <a:pt x="32872" y="10912"/>
                    <a:pt x="32763" y="10450"/>
                    <a:pt x="32653" y="9975"/>
                  </a:cubicBezTo>
                  <a:cubicBezTo>
                    <a:pt x="32666" y="9975"/>
                    <a:pt x="32666" y="9964"/>
                    <a:pt x="32666" y="9951"/>
                  </a:cubicBezTo>
                  <a:cubicBezTo>
                    <a:pt x="32398" y="8821"/>
                    <a:pt x="32167" y="7677"/>
                    <a:pt x="31924" y="6534"/>
                  </a:cubicBezTo>
                  <a:lnTo>
                    <a:pt x="31924" y="6510"/>
                  </a:lnTo>
                  <a:cubicBezTo>
                    <a:pt x="31705" y="5464"/>
                    <a:pt x="31486" y="4418"/>
                    <a:pt x="31255" y="3384"/>
                  </a:cubicBezTo>
                  <a:close/>
                  <a:moveTo>
                    <a:pt x="14243" y="11596"/>
                  </a:moveTo>
                  <a:lnTo>
                    <a:pt x="14243" y="11596"/>
                  </a:lnTo>
                  <a:cubicBezTo>
                    <a:pt x="14303" y="11656"/>
                    <a:pt x="14337" y="11728"/>
                    <a:pt x="14289" y="11812"/>
                  </a:cubicBezTo>
                  <a:cubicBezTo>
                    <a:pt x="14265" y="11873"/>
                    <a:pt x="14181" y="11921"/>
                    <a:pt x="14119" y="11946"/>
                  </a:cubicBezTo>
                  <a:lnTo>
                    <a:pt x="14046" y="11946"/>
                  </a:lnTo>
                  <a:cubicBezTo>
                    <a:pt x="14083" y="11946"/>
                    <a:pt x="14095" y="11921"/>
                    <a:pt x="14108" y="11897"/>
                  </a:cubicBezTo>
                  <a:cubicBezTo>
                    <a:pt x="14192" y="11885"/>
                    <a:pt x="14278" y="11800"/>
                    <a:pt x="14278" y="11715"/>
                  </a:cubicBezTo>
                  <a:cubicBezTo>
                    <a:pt x="14289" y="11691"/>
                    <a:pt x="14302" y="11666"/>
                    <a:pt x="14278" y="11642"/>
                  </a:cubicBezTo>
                  <a:cubicBezTo>
                    <a:pt x="14266" y="11630"/>
                    <a:pt x="14255" y="11608"/>
                    <a:pt x="14243" y="11596"/>
                  </a:cubicBezTo>
                  <a:close/>
                  <a:moveTo>
                    <a:pt x="13059" y="11112"/>
                  </a:moveTo>
                  <a:cubicBezTo>
                    <a:pt x="13497" y="11112"/>
                    <a:pt x="13933" y="11304"/>
                    <a:pt x="14181" y="11702"/>
                  </a:cubicBezTo>
                  <a:lnTo>
                    <a:pt x="14181" y="11715"/>
                  </a:lnTo>
                  <a:cubicBezTo>
                    <a:pt x="14168" y="11764"/>
                    <a:pt x="14132" y="11812"/>
                    <a:pt x="14083" y="11824"/>
                  </a:cubicBezTo>
                  <a:cubicBezTo>
                    <a:pt x="13812" y="11619"/>
                    <a:pt x="13456" y="11413"/>
                    <a:pt x="13098" y="11413"/>
                  </a:cubicBezTo>
                  <a:cubicBezTo>
                    <a:pt x="13053" y="11413"/>
                    <a:pt x="13009" y="11416"/>
                    <a:pt x="12964" y="11423"/>
                  </a:cubicBezTo>
                  <a:cubicBezTo>
                    <a:pt x="12600" y="11472"/>
                    <a:pt x="12246" y="11691"/>
                    <a:pt x="11991" y="11946"/>
                  </a:cubicBezTo>
                  <a:cubicBezTo>
                    <a:pt x="11979" y="11946"/>
                    <a:pt x="11967" y="11946"/>
                    <a:pt x="11967" y="11958"/>
                  </a:cubicBezTo>
                  <a:cubicBezTo>
                    <a:pt x="11964" y="11959"/>
                    <a:pt x="11961" y="11960"/>
                    <a:pt x="11957" y="11960"/>
                  </a:cubicBezTo>
                  <a:cubicBezTo>
                    <a:pt x="11922" y="11960"/>
                    <a:pt x="11880" y="11907"/>
                    <a:pt x="11870" y="11885"/>
                  </a:cubicBezTo>
                  <a:cubicBezTo>
                    <a:pt x="11857" y="11848"/>
                    <a:pt x="11846" y="11824"/>
                    <a:pt x="11846" y="11788"/>
                  </a:cubicBezTo>
                  <a:cubicBezTo>
                    <a:pt x="12003" y="11508"/>
                    <a:pt x="12271" y="11301"/>
                    <a:pt x="12563" y="11204"/>
                  </a:cubicBezTo>
                  <a:cubicBezTo>
                    <a:pt x="12575" y="11204"/>
                    <a:pt x="12575" y="11204"/>
                    <a:pt x="12575" y="11192"/>
                  </a:cubicBezTo>
                  <a:cubicBezTo>
                    <a:pt x="12730" y="11139"/>
                    <a:pt x="12895" y="11112"/>
                    <a:pt x="13059" y="11112"/>
                  </a:cubicBezTo>
                  <a:close/>
                  <a:moveTo>
                    <a:pt x="11809" y="11678"/>
                  </a:moveTo>
                  <a:cubicBezTo>
                    <a:pt x="11797" y="11691"/>
                    <a:pt x="11797" y="11702"/>
                    <a:pt x="11784" y="11715"/>
                  </a:cubicBezTo>
                  <a:cubicBezTo>
                    <a:pt x="11773" y="11715"/>
                    <a:pt x="11760" y="11727"/>
                    <a:pt x="11760" y="11739"/>
                  </a:cubicBezTo>
                  <a:lnTo>
                    <a:pt x="11760" y="11775"/>
                  </a:lnTo>
                  <a:cubicBezTo>
                    <a:pt x="11748" y="11788"/>
                    <a:pt x="11748" y="11788"/>
                    <a:pt x="11760" y="11800"/>
                  </a:cubicBezTo>
                  <a:cubicBezTo>
                    <a:pt x="11760" y="11873"/>
                    <a:pt x="11784" y="11934"/>
                    <a:pt x="11833" y="11994"/>
                  </a:cubicBezTo>
                  <a:cubicBezTo>
                    <a:pt x="11861" y="12022"/>
                    <a:pt x="11915" y="12056"/>
                    <a:pt x="11961" y="12056"/>
                  </a:cubicBezTo>
                  <a:cubicBezTo>
                    <a:pt x="11976" y="12056"/>
                    <a:pt x="11991" y="12052"/>
                    <a:pt x="12003" y="12043"/>
                  </a:cubicBezTo>
                  <a:cubicBezTo>
                    <a:pt x="12016" y="12043"/>
                    <a:pt x="12016" y="12043"/>
                    <a:pt x="12027" y="12031"/>
                  </a:cubicBezTo>
                  <a:cubicBezTo>
                    <a:pt x="12076" y="11994"/>
                    <a:pt x="12125" y="11946"/>
                    <a:pt x="12186" y="11910"/>
                  </a:cubicBezTo>
                  <a:lnTo>
                    <a:pt x="12186" y="11910"/>
                  </a:lnTo>
                  <a:cubicBezTo>
                    <a:pt x="12221" y="12082"/>
                    <a:pt x="12083" y="12175"/>
                    <a:pt x="11935" y="12175"/>
                  </a:cubicBezTo>
                  <a:cubicBezTo>
                    <a:pt x="11875" y="12175"/>
                    <a:pt x="11813" y="12160"/>
                    <a:pt x="11760" y="12128"/>
                  </a:cubicBezTo>
                  <a:cubicBezTo>
                    <a:pt x="11663" y="12067"/>
                    <a:pt x="11602" y="11958"/>
                    <a:pt x="11651" y="11848"/>
                  </a:cubicBezTo>
                  <a:cubicBezTo>
                    <a:pt x="11675" y="11764"/>
                    <a:pt x="11736" y="11715"/>
                    <a:pt x="11809" y="11678"/>
                  </a:cubicBezTo>
                  <a:close/>
                  <a:moveTo>
                    <a:pt x="13000" y="11532"/>
                  </a:moveTo>
                  <a:cubicBezTo>
                    <a:pt x="13013" y="11654"/>
                    <a:pt x="13025" y="11764"/>
                    <a:pt x="13037" y="11885"/>
                  </a:cubicBezTo>
                  <a:cubicBezTo>
                    <a:pt x="13073" y="12140"/>
                    <a:pt x="13110" y="12408"/>
                    <a:pt x="13146" y="12675"/>
                  </a:cubicBezTo>
                  <a:lnTo>
                    <a:pt x="13086" y="12675"/>
                  </a:lnTo>
                  <a:cubicBezTo>
                    <a:pt x="13013" y="12688"/>
                    <a:pt x="12952" y="12700"/>
                    <a:pt x="12879" y="12724"/>
                  </a:cubicBezTo>
                  <a:cubicBezTo>
                    <a:pt x="12830" y="12347"/>
                    <a:pt x="12770" y="11970"/>
                    <a:pt x="12721" y="11593"/>
                  </a:cubicBezTo>
                  <a:cubicBezTo>
                    <a:pt x="12806" y="11569"/>
                    <a:pt x="12891" y="11545"/>
                    <a:pt x="12989" y="11532"/>
                  </a:cubicBezTo>
                  <a:close/>
                  <a:moveTo>
                    <a:pt x="33942" y="5403"/>
                  </a:moveTo>
                  <a:cubicBezTo>
                    <a:pt x="34466" y="5597"/>
                    <a:pt x="35025" y="5610"/>
                    <a:pt x="35560" y="5743"/>
                  </a:cubicBezTo>
                  <a:cubicBezTo>
                    <a:pt x="34940" y="8224"/>
                    <a:pt x="34125" y="10669"/>
                    <a:pt x="33371" y="13113"/>
                  </a:cubicBezTo>
                  <a:cubicBezTo>
                    <a:pt x="33261" y="12627"/>
                    <a:pt x="33152" y="12153"/>
                    <a:pt x="33055" y="11678"/>
                  </a:cubicBezTo>
                  <a:cubicBezTo>
                    <a:pt x="33396" y="9599"/>
                    <a:pt x="33712" y="7507"/>
                    <a:pt x="33942" y="5403"/>
                  </a:cubicBezTo>
                  <a:close/>
                  <a:moveTo>
                    <a:pt x="14326" y="13150"/>
                  </a:moveTo>
                  <a:cubicBezTo>
                    <a:pt x="14460" y="13186"/>
                    <a:pt x="14581" y="13332"/>
                    <a:pt x="14508" y="13466"/>
                  </a:cubicBezTo>
                  <a:cubicBezTo>
                    <a:pt x="14472" y="13564"/>
                    <a:pt x="14375" y="13575"/>
                    <a:pt x="14289" y="13575"/>
                  </a:cubicBezTo>
                  <a:cubicBezTo>
                    <a:pt x="14225" y="13575"/>
                    <a:pt x="14180" y="13556"/>
                    <a:pt x="14145" y="13527"/>
                  </a:cubicBezTo>
                  <a:lnTo>
                    <a:pt x="14145" y="13527"/>
                  </a:lnTo>
                  <a:cubicBezTo>
                    <a:pt x="14158" y="13530"/>
                    <a:pt x="14170" y="13532"/>
                    <a:pt x="14182" y="13532"/>
                  </a:cubicBezTo>
                  <a:cubicBezTo>
                    <a:pt x="14250" y="13532"/>
                    <a:pt x="14306" y="13479"/>
                    <a:pt x="14326" y="13418"/>
                  </a:cubicBezTo>
                  <a:cubicBezTo>
                    <a:pt x="14362" y="13345"/>
                    <a:pt x="14351" y="13247"/>
                    <a:pt x="14326" y="13174"/>
                  </a:cubicBezTo>
                  <a:lnTo>
                    <a:pt x="14326" y="13150"/>
                  </a:lnTo>
                  <a:close/>
                  <a:moveTo>
                    <a:pt x="13276" y="12765"/>
                  </a:moveTo>
                  <a:cubicBezTo>
                    <a:pt x="13636" y="12765"/>
                    <a:pt x="14050" y="12881"/>
                    <a:pt x="14217" y="13186"/>
                  </a:cubicBezTo>
                  <a:cubicBezTo>
                    <a:pt x="14217" y="13199"/>
                    <a:pt x="14229" y="13199"/>
                    <a:pt x="14241" y="13210"/>
                  </a:cubicBezTo>
                  <a:cubicBezTo>
                    <a:pt x="14241" y="13281"/>
                    <a:pt x="14253" y="13418"/>
                    <a:pt x="14177" y="13418"/>
                  </a:cubicBezTo>
                  <a:cubicBezTo>
                    <a:pt x="14174" y="13418"/>
                    <a:pt x="14171" y="13418"/>
                    <a:pt x="14168" y="13418"/>
                  </a:cubicBezTo>
                  <a:lnTo>
                    <a:pt x="14144" y="13418"/>
                  </a:lnTo>
                  <a:cubicBezTo>
                    <a:pt x="13966" y="13196"/>
                    <a:pt x="13698" y="13106"/>
                    <a:pt x="13412" y="13106"/>
                  </a:cubicBezTo>
                  <a:cubicBezTo>
                    <a:pt x="12977" y="13106"/>
                    <a:pt x="12499" y="13316"/>
                    <a:pt x="12235" y="13588"/>
                  </a:cubicBezTo>
                  <a:cubicBezTo>
                    <a:pt x="12198" y="13588"/>
                    <a:pt x="12162" y="13575"/>
                    <a:pt x="12137" y="13539"/>
                  </a:cubicBezTo>
                  <a:cubicBezTo>
                    <a:pt x="12100" y="13502"/>
                    <a:pt x="12076" y="13454"/>
                    <a:pt x="12076" y="13405"/>
                  </a:cubicBezTo>
                  <a:cubicBezTo>
                    <a:pt x="12076" y="13405"/>
                    <a:pt x="12089" y="13405"/>
                    <a:pt x="12089" y="13393"/>
                  </a:cubicBezTo>
                  <a:cubicBezTo>
                    <a:pt x="12319" y="13101"/>
                    <a:pt x="12600" y="12882"/>
                    <a:pt x="12964" y="12797"/>
                  </a:cubicBezTo>
                  <a:cubicBezTo>
                    <a:pt x="13057" y="12777"/>
                    <a:pt x="13164" y="12765"/>
                    <a:pt x="13276" y="12765"/>
                  </a:cubicBezTo>
                  <a:close/>
                  <a:moveTo>
                    <a:pt x="12064" y="13283"/>
                  </a:moveTo>
                  <a:lnTo>
                    <a:pt x="12064" y="13283"/>
                  </a:lnTo>
                  <a:cubicBezTo>
                    <a:pt x="12052" y="13296"/>
                    <a:pt x="12052" y="13308"/>
                    <a:pt x="12040" y="13332"/>
                  </a:cubicBezTo>
                  <a:cubicBezTo>
                    <a:pt x="12027" y="13332"/>
                    <a:pt x="12016" y="13332"/>
                    <a:pt x="12003" y="13345"/>
                  </a:cubicBezTo>
                  <a:cubicBezTo>
                    <a:pt x="11925" y="13480"/>
                    <a:pt x="12080" y="13694"/>
                    <a:pt x="12226" y="13694"/>
                  </a:cubicBezTo>
                  <a:cubicBezTo>
                    <a:pt x="12263" y="13694"/>
                    <a:pt x="12300" y="13680"/>
                    <a:pt x="12332" y="13648"/>
                  </a:cubicBezTo>
                  <a:cubicBezTo>
                    <a:pt x="12344" y="13636"/>
                    <a:pt x="12344" y="13624"/>
                    <a:pt x="12344" y="13600"/>
                  </a:cubicBezTo>
                  <a:cubicBezTo>
                    <a:pt x="12368" y="13588"/>
                    <a:pt x="12392" y="13564"/>
                    <a:pt x="12405" y="13551"/>
                  </a:cubicBezTo>
                  <a:lnTo>
                    <a:pt x="12405" y="13551"/>
                  </a:lnTo>
                  <a:cubicBezTo>
                    <a:pt x="12405" y="13691"/>
                    <a:pt x="12265" y="13769"/>
                    <a:pt x="12133" y="13769"/>
                  </a:cubicBezTo>
                  <a:cubicBezTo>
                    <a:pt x="12082" y="13769"/>
                    <a:pt x="12032" y="13757"/>
                    <a:pt x="11991" y="13734"/>
                  </a:cubicBezTo>
                  <a:cubicBezTo>
                    <a:pt x="11894" y="13685"/>
                    <a:pt x="11857" y="13588"/>
                    <a:pt x="11894" y="13491"/>
                  </a:cubicBezTo>
                  <a:cubicBezTo>
                    <a:pt x="11918" y="13418"/>
                    <a:pt x="11979" y="13320"/>
                    <a:pt x="12064" y="13283"/>
                  </a:cubicBezTo>
                  <a:close/>
                  <a:moveTo>
                    <a:pt x="13219" y="13235"/>
                  </a:moveTo>
                  <a:cubicBezTo>
                    <a:pt x="13268" y="13564"/>
                    <a:pt x="13317" y="13891"/>
                    <a:pt x="13365" y="14232"/>
                  </a:cubicBezTo>
                  <a:lnTo>
                    <a:pt x="13341" y="14232"/>
                  </a:lnTo>
                  <a:cubicBezTo>
                    <a:pt x="13256" y="14245"/>
                    <a:pt x="13171" y="14256"/>
                    <a:pt x="13086" y="14281"/>
                  </a:cubicBezTo>
                  <a:cubicBezTo>
                    <a:pt x="13073" y="14196"/>
                    <a:pt x="13062" y="14099"/>
                    <a:pt x="13049" y="14013"/>
                  </a:cubicBezTo>
                  <a:lnTo>
                    <a:pt x="13049" y="14001"/>
                  </a:lnTo>
                  <a:lnTo>
                    <a:pt x="13049" y="13928"/>
                  </a:lnTo>
                  <a:cubicBezTo>
                    <a:pt x="13037" y="13880"/>
                    <a:pt x="13037" y="13831"/>
                    <a:pt x="13025" y="13782"/>
                  </a:cubicBezTo>
                  <a:lnTo>
                    <a:pt x="13025" y="13770"/>
                  </a:lnTo>
                  <a:cubicBezTo>
                    <a:pt x="13000" y="13600"/>
                    <a:pt x="12976" y="13442"/>
                    <a:pt x="12952" y="13283"/>
                  </a:cubicBezTo>
                  <a:cubicBezTo>
                    <a:pt x="13000" y="13272"/>
                    <a:pt x="13037" y="13259"/>
                    <a:pt x="13086" y="13247"/>
                  </a:cubicBezTo>
                  <a:cubicBezTo>
                    <a:pt x="13135" y="13247"/>
                    <a:pt x="13171" y="13235"/>
                    <a:pt x="13219" y="13235"/>
                  </a:cubicBezTo>
                  <a:close/>
                  <a:moveTo>
                    <a:pt x="14606" y="14658"/>
                  </a:moveTo>
                  <a:cubicBezTo>
                    <a:pt x="14654" y="14670"/>
                    <a:pt x="14703" y="14682"/>
                    <a:pt x="14727" y="14743"/>
                  </a:cubicBezTo>
                  <a:cubicBezTo>
                    <a:pt x="14752" y="14804"/>
                    <a:pt x="14740" y="14877"/>
                    <a:pt x="14716" y="14937"/>
                  </a:cubicBezTo>
                  <a:cubicBezTo>
                    <a:pt x="14691" y="14986"/>
                    <a:pt x="14667" y="15023"/>
                    <a:pt x="14618" y="15035"/>
                  </a:cubicBezTo>
                  <a:cubicBezTo>
                    <a:pt x="14654" y="14999"/>
                    <a:pt x="14667" y="14950"/>
                    <a:pt x="14679" y="14901"/>
                  </a:cubicBezTo>
                  <a:cubicBezTo>
                    <a:pt x="14691" y="14816"/>
                    <a:pt x="14667" y="14718"/>
                    <a:pt x="14606" y="14658"/>
                  </a:cubicBezTo>
                  <a:close/>
                  <a:moveTo>
                    <a:pt x="13492" y="14326"/>
                  </a:moveTo>
                  <a:cubicBezTo>
                    <a:pt x="13852" y="14326"/>
                    <a:pt x="14259" y="14444"/>
                    <a:pt x="14508" y="14694"/>
                  </a:cubicBezTo>
                  <a:cubicBezTo>
                    <a:pt x="14508" y="14707"/>
                    <a:pt x="14521" y="14707"/>
                    <a:pt x="14533" y="14707"/>
                  </a:cubicBezTo>
                  <a:cubicBezTo>
                    <a:pt x="14557" y="14755"/>
                    <a:pt x="14581" y="14791"/>
                    <a:pt x="14581" y="14840"/>
                  </a:cubicBezTo>
                  <a:cubicBezTo>
                    <a:pt x="14594" y="14901"/>
                    <a:pt x="14570" y="14974"/>
                    <a:pt x="14508" y="14986"/>
                  </a:cubicBezTo>
                  <a:cubicBezTo>
                    <a:pt x="14216" y="14774"/>
                    <a:pt x="13898" y="14612"/>
                    <a:pt x="13548" y="14612"/>
                  </a:cubicBezTo>
                  <a:cubicBezTo>
                    <a:pt x="13477" y="14612"/>
                    <a:pt x="13404" y="14619"/>
                    <a:pt x="13329" y="14634"/>
                  </a:cubicBezTo>
                  <a:cubicBezTo>
                    <a:pt x="12976" y="14707"/>
                    <a:pt x="12636" y="14853"/>
                    <a:pt x="12417" y="15156"/>
                  </a:cubicBezTo>
                  <a:cubicBezTo>
                    <a:pt x="12283" y="15120"/>
                    <a:pt x="12271" y="14950"/>
                    <a:pt x="12319" y="14840"/>
                  </a:cubicBezTo>
                  <a:cubicBezTo>
                    <a:pt x="12575" y="14585"/>
                    <a:pt x="12903" y="14402"/>
                    <a:pt x="13268" y="14342"/>
                  </a:cubicBezTo>
                  <a:cubicBezTo>
                    <a:pt x="13339" y="14331"/>
                    <a:pt x="13414" y="14326"/>
                    <a:pt x="13492" y="14326"/>
                  </a:cubicBezTo>
                  <a:close/>
                  <a:moveTo>
                    <a:pt x="12235" y="14816"/>
                  </a:moveTo>
                  <a:lnTo>
                    <a:pt x="12235" y="14816"/>
                  </a:lnTo>
                  <a:cubicBezTo>
                    <a:pt x="12149" y="14962"/>
                    <a:pt x="12198" y="15217"/>
                    <a:pt x="12368" y="15253"/>
                  </a:cubicBezTo>
                  <a:cubicBezTo>
                    <a:pt x="12345" y="15261"/>
                    <a:pt x="12321" y="15265"/>
                    <a:pt x="12298" y="15265"/>
                  </a:cubicBezTo>
                  <a:cubicBezTo>
                    <a:pt x="12248" y="15265"/>
                    <a:pt x="12199" y="15247"/>
                    <a:pt x="12149" y="15205"/>
                  </a:cubicBezTo>
                  <a:cubicBezTo>
                    <a:pt x="12064" y="15144"/>
                    <a:pt x="12027" y="15083"/>
                    <a:pt x="12064" y="14986"/>
                  </a:cubicBezTo>
                  <a:cubicBezTo>
                    <a:pt x="12089" y="14913"/>
                    <a:pt x="12162" y="14840"/>
                    <a:pt x="12235" y="14816"/>
                  </a:cubicBezTo>
                  <a:close/>
                  <a:moveTo>
                    <a:pt x="13426" y="14743"/>
                  </a:moveTo>
                  <a:cubicBezTo>
                    <a:pt x="13487" y="15120"/>
                    <a:pt x="13535" y="15497"/>
                    <a:pt x="13597" y="15886"/>
                  </a:cubicBezTo>
                  <a:cubicBezTo>
                    <a:pt x="13499" y="15899"/>
                    <a:pt x="13402" y="15910"/>
                    <a:pt x="13305" y="15935"/>
                  </a:cubicBezTo>
                  <a:cubicBezTo>
                    <a:pt x="13244" y="15558"/>
                    <a:pt x="13195" y="15180"/>
                    <a:pt x="13146" y="14804"/>
                  </a:cubicBezTo>
                  <a:cubicBezTo>
                    <a:pt x="13219" y="14780"/>
                    <a:pt x="13305" y="14755"/>
                    <a:pt x="13390" y="14743"/>
                  </a:cubicBezTo>
                  <a:close/>
                  <a:moveTo>
                    <a:pt x="14813" y="16197"/>
                  </a:moveTo>
                  <a:cubicBezTo>
                    <a:pt x="14962" y="16197"/>
                    <a:pt x="14979" y="16466"/>
                    <a:pt x="14922" y="16567"/>
                  </a:cubicBezTo>
                  <a:cubicBezTo>
                    <a:pt x="14881" y="16628"/>
                    <a:pt x="14823" y="16655"/>
                    <a:pt x="14762" y="16655"/>
                  </a:cubicBezTo>
                  <a:cubicBezTo>
                    <a:pt x="14750" y="16655"/>
                    <a:pt x="14739" y="16654"/>
                    <a:pt x="14727" y="16653"/>
                  </a:cubicBezTo>
                  <a:cubicBezTo>
                    <a:pt x="14643" y="16653"/>
                    <a:pt x="14594" y="16616"/>
                    <a:pt x="14570" y="16555"/>
                  </a:cubicBezTo>
                  <a:lnTo>
                    <a:pt x="14570" y="16555"/>
                  </a:lnTo>
                  <a:cubicBezTo>
                    <a:pt x="14594" y="16567"/>
                    <a:pt x="14618" y="16591"/>
                    <a:pt x="14643" y="16604"/>
                  </a:cubicBezTo>
                  <a:cubicBezTo>
                    <a:pt x="14654" y="16616"/>
                    <a:pt x="14667" y="16616"/>
                    <a:pt x="14691" y="16616"/>
                  </a:cubicBezTo>
                  <a:cubicBezTo>
                    <a:pt x="14698" y="16623"/>
                    <a:pt x="14709" y="16630"/>
                    <a:pt x="14721" y="16630"/>
                  </a:cubicBezTo>
                  <a:cubicBezTo>
                    <a:pt x="14731" y="16630"/>
                    <a:pt x="14741" y="16626"/>
                    <a:pt x="14752" y="16616"/>
                  </a:cubicBezTo>
                  <a:cubicBezTo>
                    <a:pt x="14910" y="16507"/>
                    <a:pt x="14886" y="16348"/>
                    <a:pt x="14776" y="16202"/>
                  </a:cubicBezTo>
                  <a:cubicBezTo>
                    <a:pt x="14789" y="16199"/>
                    <a:pt x="14802" y="16197"/>
                    <a:pt x="14813" y="16197"/>
                  </a:cubicBezTo>
                  <a:close/>
                  <a:moveTo>
                    <a:pt x="13867" y="15987"/>
                  </a:moveTo>
                  <a:cubicBezTo>
                    <a:pt x="13976" y="15987"/>
                    <a:pt x="14086" y="15993"/>
                    <a:pt x="14192" y="16007"/>
                  </a:cubicBezTo>
                  <a:cubicBezTo>
                    <a:pt x="14302" y="16032"/>
                    <a:pt x="14983" y="16288"/>
                    <a:pt x="14703" y="16518"/>
                  </a:cubicBezTo>
                  <a:cubicBezTo>
                    <a:pt x="14515" y="16321"/>
                    <a:pt x="14188" y="16262"/>
                    <a:pt x="13898" y="16262"/>
                  </a:cubicBezTo>
                  <a:cubicBezTo>
                    <a:pt x="13813" y="16262"/>
                    <a:pt x="13731" y="16267"/>
                    <a:pt x="13657" y="16275"/>
                  </a:cubicBezTo>
                  <a:cubicBezTo>
                    <a:pt x="13268" y="16324"/>
                    <a:pt x="12927" y="16494"/>
                    <a:pt x="12672" y="16786"/>
                  </a:cubicBezTo>
                  <a:cubicBezTo>
                    <a:pt x="12666" y="16786"/>
                    <a:pt x="12660" y="16787"/>
                    <a:pt x="12654" y="16787"/>
                  </a:cubicBezTo>
                  <a:cubicBezTo>
                    <a:pt x="12544" y="16787"/>
                    <a:pt x="12488" y="16683"/>
                    <a:pt x="12465" y="16591"/>
                  </a:cubicBezTo>
                  <a:cubicBezTo>
                    <a:pt x="12757" y="16215"/>
                    <a:pt x="13171" y="16032"/>
                    <a:pt x="13633" y="15996"/>
                  </a:cubicBezTo>
                  <a:cubicBezTo>
                    <a:pt x="13709" y="15991"/>
                    <a:pt x="13788" y="15987"/>
                    <a:pt x="13867" y="15987"/>
                  </a:cubicBezTo>
                  <a:close/>
                  <a:moveTo>
                    <a:pt x="12417" y="16507"/>
                  </a:moveTo>
                  <a:cubicBezTo>
                    <a:pt x="12417" y="16518"/>
                    <a:pt x="12405" y="16531"/>
                    <a:pt x="12392" y="16543"/>
                  </a:cubicBezTo>
                  <a:cubicBezTo>
                    <a:pt x="12381" y="16555"/>
                    <a:pt x="12381" y="16555"/>
                    <a:pt x="12381" y="16567"/>
                  </a:cubicBezTo>
                  <a:lnTo>
                    <a:pt x="12381" y="16580"/>
                  </a:lnTo>
                  <a:cubicBezTo>
                    <a:pt x="12368" y="16664"/>
                    <a:pt x="12417" y="16761"/>
                    <a:pt x="12478" y="16823"/>
                  </a:cubicBezTo>
                  <a:cubicBezTo>
                    <a:pt x="12516" y="16861"/>
                    <a:pt x="12576" y="16891"/>
                    <a:pt x="12635" y="16891"/>
                  </a:cubicBezTo>
                  <a:cubicBezTo>
                    <a:pt x="12651" y="16891"/>
                    <a:pt x="12668" y="16888"/>
                    <a:pt x="12684" y="16883"/>
                  </a:cubicBezTo>
                  <a:lnTo>
                    <a:pt x="12684" y="16883"/>
                  </a:lnTo>
                  <a:cubicBezTo>
                    <a:pt x="12642" y="16910"/>
                    <a:pt x="12593" y="16922"/>
                    <a:pt x="12545" y="16922"/>
                  </a:cubicBezTo>
                  <a:cubicBezTo>
                    <a:pt x="12481" y="16922"/>
                    <a:pt x="12417" y="16900"/>
                    <a:pt x="12368" y="16859"/>
                  </a:cubicBezTo>
                  <a:cubicBezTo>
                    <a:pt x="12308" y="16798"/>
                    <a:pt x="12283" y="16701"/>
                    <a:pt x="12308" y="16628"/>
                  </a:cubicBezTo>
                  <a:cubicBezTo>
                    <a:pt x="12332" y="16567"/>
                    <a:pt x="12368" y="16531"/>
                    <a:pt x="12417" y="16507"/>
                  </a:cubicBezTo>
                  <a:close/>
                  <a:moveTo>
                    <a:pt x="13670" y="16385"/>
                  </a:moveTo>
                  <a:cubicBezTo>
                    <a:pt x="13718" y="16725"/>
                    <a:pt x="13767" y="17066"/>
                    <a:pt x="13803" y="17418"/>
                  </a:cubicBezTo>
                  <a:lnTo>
                    <a:pt x="13730" y="17418"/>
                  </a:lnTo>
                  <a:cubicBezTo>
                    <a:pt x="13670" y="17431"/>
                    <a:pt x="13597" y="17455"/>
                    <a:pt x="13535" y="17467"/>
                  </a:cubicBezTo>
                  <a:cubicBezTo>
                    <a:pt x="13487" y="17126"/>
                    <a:pt x="13426" y="16786"/>
                    <a:pt x="13378" y="16445"/>
                  </a:cubicBezTo>
                  <a:cubicBezTo>
                    <a:pt x="13438" y="16421"/>
                    <a:pt x="13499" y="16409"/>
                    <a:pt x="13572" y="16397"/>
                  </a:cubicBezTo>
                  <a:cubicBezTo>
                    <a:pt x="13597" y="16397"/>
                    <a:pt x="13633" y="16385"/>
                    <a:pt x="13670" y="16385"/>
                  </a:cubicBezTo>
                  <a:close/>
                  <a:moveTo>
                    <a:pt x="15068" y="17917"/>
                  </a:moveTo>
                  <a:lnTo>
                    <a:pt x="15068" y="17917"/>
                  </a:lnTo>
                  <a:cubicBezTo>
                    <a:pt x="15214" y="17953"/>
                    <a:pt x="15299" y="18099"/>
                    <a:pt x="15226" y="18245"/>
                  </a:cubicBezTo>
                  <a:cubicBezTo>
                    <a:pt x="15180" y="18310"/>
                    <a:pt x="15066" y="18360"/>
                    <a:pt x="14970" y="18360"/>
                  </a:cubicBezTo>
                  <a:cubicBezTo>
                    <a:pt x="14939" y="18360"/>
                    <a:pt x="14910" y="18354"/>
                    <a:pt x="14886" y="18342"/>
                  </a:cubicBezTo>
                  <a:lnTo>
                    <a:pt x="14910" y="18342"/>
                  </a:lnTo>
                  <a:cubicBezTo>
                    <a:pt x="14924" y="18349"/>
                    <a:pt x="14937" y="18352"/>
                    <a:pt x="14950" y="18352"/>
                  </a:cubicBezTo>
                  <a:cubicBezTo>
                    <a:pt x="15030" y="18352"/>
                    <a:pt x="15095" y="18235"/>
                    <a:pt x="15116" y="18172"/>
                  </a:cubicBezTo>
                  <a:cubicBezTo>
                    <a:pt x="15129" y="18088"/>
                    <a:pt x="15116" y="17990"/>
                    <a:pt x="15068" y="17917"/>
                  </a:cubicBezTo>
                  <a:close/>
                  <a:moveTo>
                    <a:pt x="13929" y="17513"/>
                  </a:moveTo>
                  <a:cubicBezTo>
                    <a:pt x="14310" y="17513"/>
                    <a:pt x="14675" y="17658"/>
                    <a:pt x="14946" y="17929"/>
                  </a:cubicBezTo>
                  <a:cubicBezTo>
                    <a:pt x="14959" y="17942"/>
                    <a:pt x="14959" y="17942"/>
                    <a:pt x="14971" y="17942"/>
                  </a:cubicBezTo>
                  <a:cubicBezTo>
                    <a:pt x="14995" y="17978"/>
                    <a:pt x="15007" y="18026"/>
                    <a:pt x="15007" y="18063"/>
                  </a:cubicBezTo>
                  <a:cubicBezTo>
                    <a:pt x="15007" y="18085"/>
                    <a:pt x="14987" y="18238"/>
                    <a:pt x="14947" y="18238"/>
                  </a:cubicBezTo>
                  <a:cubicBezTo>
                    <a:pt x="14943" y="18238"/>
                    <a:pt x="14939" y="18237"/>
                    <a:pt x="14935" y="18234"/>
                  </a:cubicBezTo>
                  <a:cubicBezTo>
                    <a:pt x="14928" y="18227"/>
                    <a:pt x="14922" y="18224"/>
                    <a:pt x="14916" y="18224"/>
                  </a:cubicBezTo>
                  <a:cubicBezTo>
                    <a:pt x="14910" y="18224"/>
                    <a:pt x="14904" y="18227"/>
                    <a:pt x="14898" y="18234"/>
                  </a:cubicBezTo>
                  <a:cubicBezTo>
                    <a:pt x="14628" y="18013"/>
                    <a:pt x="14299" y="17903"/>
                    <a:pt x="13972" y="17903"/>
                  </a:cubicBezTo>
                  <a:cubicBezTo>
                    <a:pt x="13576" y="17903"/>
                    <a:pt x="13183" y="18065"/>
                    <a:pt x="12903" y="18391"/>
                  </a:cubicBezTo>
                  <a:cubicBezTo>
                    <a:pt x="12891" y="18391"/>
                    <a:pt x="12891" y="18391"/>
                    <a:pt x="12891" y="18404"/>
                  </a:cubicBezTo>
                  <a:cubicBezTo>
                    <a:pt x="12881" y="18410"/>
                    <a:pt x="12871" y="18413"/>
                    <a:pt x="12862" y="18413"/>
                  </a:cubicBezTo>
                  <a:cubicBezTo>
                    <a:pt x="12818" y="18413"/>
                    <a:pt x="12790" y="18349"/>
                    <a:pt x="12770" y="18318"/>
                  </a:cubicBezTo>
                  <a:cubicBezTo>
                    <a:pt x="12733" y="18258"/>
                    <a:pt x="12721" y="18209"/>
                    <a:pt x="12733" y="18148"/>
                  </a:cubicBezTo>
                  <a:cubicBezTo>
                    <a:pt x="12903" y="17771"/>
                    <a:pt x="13451" y="17552"/>
                    <a:pt x="13840" y="17516"/>
                  </a:cubicBezTo>
                  <a:cubicBezTo>
                    <a:pt x="13870" y="17514"/>
                    <a:pt x="13899" y="17513"/>
                    <a:pt x="13929" y="17513"/>
                  </a:cubicBezTo>
                  <a:close/>
                  <a:moveTo>
                    <a:pt x="12648" y="18124"/>
                  </a:moveTo>
                  <a:cubicBezTo>
                    <a:pt x="12600" y="18234"/>
                    <a:pt x="12648" y="18342"/>
                    <a:pt x="12721" y="18428"/>
                  </a:cubicBezTo>
                  <a:cubicBezTo>
                    <a:pt x="12753" y="18476"/>
                    <a:pt x="12816" y="18524"/>
                    <a:pt x="12873" y="18524"/>
                  </a:cubicBezTo>
                  <a:cubicBezTo>
                    <a:pt x="12903" y="18524"/>
                    <a:pt x="12931" y="18510"/>
                    <a:pt x="12952" y="18477"/>
                  </a:cubicBezTo>
                  <a:cubicBezTo>
                    <a:pt x="12976" y="18440"/>
                    <a:pt x="13013" y="18404"/>
                    <a:pt x="13049" y="18367"/>
                  </a:cubicBezTo>
                  <a:lnTo>
                    <a:pt x="13049" y="18367"/>
                  </a:lnTo>
                  <a:cubicBezTo>
                    <a:pt x="13037" y="18464"/>
                    <a:pt x="12916" y="18561"/>
                    <a:pt x="12830" y="18574"/>
                  </a:cubicBezTo>
                  <a:cubicBezTo>
                    <a:pt x="12822" y="18575"/>
                    <a:pt x="12813" y="18576"/>
                    <a:pt x="12804" y="18576"/>
                  </a:cubicBezTo>
                  <a:cubicBezTo>
                    <a:pt x="12724" y="18576"/>
                    <a:pt x="12630" y="18530"/>
                    <a:pt x="12575" y="18464"/>
                  </a:cubicBezTo>
                  <a:cubicBezTo>
                    <a:pt x="12465" y="18318"/>
                    <a:pt x="12538" y="18209"/>
                    <a:pt x="12648" y="18124"/>
                  </a:cubicBezTo>
                  <a:close/>
                  <a:moveTo>
                    <a:pt x="13900" y="18026"/>
                  </a:moveTo>
                  <a:cubicBezTo>
                    <a:pt x="13949" y="18379"/>
                    <a:pt x="13998" y="18732"/>
                    <a:pt x="14046" y="19096"/>
                  </a:cubicBezTo>
                  <a:lnTo>
                    <a:pt x="13998" y="19096"/>
                  </a:lnTo>
                  <a:cubicBezTo>
                    <a:pt x="13913" y="19109"/>
                    <a:pt x="13816" y="19133"/>
                    <a:pt x="13730" y="19158"/>
                  </a:cubicBezTo>
                  <a:cubicBezTo>
                    <a:pt x="13706" y="18793"/>
                    <a:pt x="13657" y="18428"/>
                    <a:pt x="13608" y="18075"/>
                  </a:cubicBezTo>
                  <a:cubicBezTo>
                    <a:pt x="13706" y="18039"/>
                    <a:pt x="13803" y="18026"/>
                    <a:pt x="13900" y="18026"/>
                  </a:cubicBezTo>
                  <a:close/>
                  <a:moveTo>
                    <a:pt x="15262" y="19693"/>
                  </a:moveTo>
                  <a:lnTo>
                    <a:pt x="15262" y="19693"/>
                  </a:lnTo>
                  <a:cubicBezTo>
                    <a:pt x="15311" y="19729"/>
                    <a:pt x="15348" y="19790"/>
                    <a:pt x="15360" y="19863"/>
                  </a:cubicBezTo>
                  <a:cubicBezTo>
                    <a:pt x="15384" y="19985"/>
                    <a:pt x="15335" y="20058"/>
                    <a:pt x="15214" y="20094"/>
                  </a:cubicBezTo>
                  <a:cubicBezTo>
                    <a:pt x="15171" y="20111"/>
                    <a:pt x="15122" y="20128"/>
                    <a:pt x="15071" y="20128"/>
                  </a:cubicBezTo>
                  <a:cubicBezTo>
                    <a:pt x="15050" y="20128"/>
                    <a:pt x="15029" y="20125"/>
                    <a:pt x="15007" y="20118"/>
                  </a:cubicBezTo>
                  <a:cubicBezTo>
                    <a:pt x="14935" y="20094"/>
                    <a:pt x="14886" y="20033"/>
                    <a:pt x="14862" y="19960"/>
                  </a:cubicBezTo>
                  <a:lnTo>
                    <a:pt x="14862" y="19960"/>
                  </a:lnTo>
                  <a:cubicBezTo>
                    <a:pt x="14886" y="19972"/>
                    <a:pt x="14898" y="19985"/>
                    <a:pt x="14922" y="19985"/>
                  </a:cubicBezTo>
                  <a:cubicBezTo>
                    <a:pt x="14970" y="20010"/>
                    <a:pt x="15014" y="20021"/>
                    <a:pt x="15055" y="20021"/>
                  </a:cubicBezTo>
                  <a:cubicBezTo>
                    <a:pt x="15210" y="20021"/>
                    <a:pt x="15301" y="19857"/>
                    <a:pt x="15262" y="19693"/>
                  </a:cubicBezTo>
                  <a:close/>
                  <a:moveTo>
                    <a:pt x="14184" y="19205"/>
                  </a:moveTo>
                  <a:cubicBezTo>
                    <a:pt x="14555" y="19205"/>
                    <a:pt x="14850" y="19377"/>
                    <a:pt x="15129" y="19656"/>
                  </a:cubicBezTo>
                  <a:cubicBezTo>
                    <a:pt x="15075" y="19793"/>
                    <a:pt x="15017" y="19859"/>
                    <a:pt x="14960" y="19859"/>
                  </a:cubicBezTo>
                  <a:cubicBezTo>
                    <a:pt x="14926" y="19859"/>
                    <a:pt x="14893" y="19836"/>
                    <a:pt x="14862" y="19790"/>
                  </a:cubicBezTo>
                  <a:cubicBezTo>
                    <a:pt x="14837" y="19766"/>
                    <a:pt x="14813" y="19742"/>
                    <a:pt x="14776" y="19717"/>
                  </a:cubicBezTo>
                  <a:cubicBezTo>
                    <a:pt x="14727" y="19680"/>
                    <a:pt x="14667" y="19656"/>
                    <a:pt x="14606" y="19620"/>
                  </a:cubicBezTo>
                  <a:cubicBezTo>
                    <a:pt x="14487" y="19569"/>
                    <a:pt x="14350" y="19547"/>
                    <a:pt x="14212" y="19547"/>
                  </a:cubicBezTo>
                  <a:cubicBezTo>
                    <a:pt x="14153" y="19547"/>
                    <a:pt x="14093" y="19551"/>
                    <a:pt x="14035" y="19559"/>
                  </a:cubicBezTo>
                  <a:cubicBezTo>
                    <a:pt x="13681" y="19607"/>
                    <a:pt x="13305" y="19815"/>
                    <a:pt x="13086" y="20106"/>
                  </a:cubicBezTo>
                  <a:cubicBezTo>
                    <a:pt x="13073" y="20106"/>
                    <a:pt x="13073" y="20106"/>
                    <a:pt x="13073" y="20118"/>
                  </a:cubicBezTo>
                  <a:cubicBezTo>
                    <a:pt x="13042" y="20134"/>
                    <a:pt x="13017" y="20149"/>
                    <a:pt x="12989" y="20149"/>
                  </a:cubicBezTo>
                  <a:cubicBezTo>
                    <a:pt x="12974" y="20149"/>
                    <a:pt x="12958" y="20144"/>
                    <a:pt x="12940" y="20131"/>
                  </a:cubicBezTo>
                  <a:cubicBezTo>
                    <a:pt x="12916" y="20106"/>
                    <a:pt x="12903" y="20069"/>
                    <a:pt x="12903" y="20045"/>
                  </a:cubicBezTo>
                  <a:cubicBezTo>
                    <a:pt x="12891" y="19972"/>
                    <a:pt x="12916" y="19923"/>
                    <a:pt x="12952" y="19863"/>
                  </a:cubicBezTo>
                  <a:cubicBezTo>
                    <a:pt x="12964" y="19851"/>
                    <a:pt x="12964" y="19839"/>
                    <a:pt x="12952" y="19826"/>
                  </a:cubicBezTo>
                  <a:cubicBezTo>
                    <a:pt x="13195" y="19510"/>
                    <a:pt x="13524" y="19304"/>
                    <a:pt x="13925" y="19231"/>
                  </a:cubicBezTo>
                  <a:cubicBezTo>
                    <a:pt x="14015" y="19213"/>
                    <a:pt x="14101" y="19205"/>
                    <a:pt x="14184" y="19205"/>
                  </a:cubicBezTo>
                  <a:close/>
                  <a:moveTo>
                    <a:pt x="12806" y="19912"/>
                  </a:moveTo>
                  <a:cubicBezTo>
                    <a:pt x="12781" y="19985"/>
                    <a:pt x="12794" y="20082"/>
                    <a:pt x="12830" y="20142"/>
                  </a:cubicBezTo>
                  <a:cubicBezTo>
                    <a:pt x="12867" y="20216"/>
                    <a:pt x="12930" y="20254"/>
                    <a:pt x="12993" y="20254"/>
                  </a:cubicBezTo>
                  <a:cubicBezTo>
                    <a:pt x="13035" y="20254"/>
                    <a:pt x="13076" y="20237"/>
                    <a:pt x="13110" y="20204"/>
                  </a:cubicBezTo>
                  <a:cubicBezTo>
                    <a:pt x="13122" y="20191"/>
                    <a:pt x="13122" y="20191"/>
                    <a:pt x="13135" y="20191"/>
                  </a:cubicBezTo>
                  <a:cubicBezTo>
                    <a:pt x="13146" y="20167"/>
                    <a:pt x="13159" y="20142"/>
                    <a:pt x="13183" y="20131"/>
                  </a:cubicBezTo>
                  <a:lnTo>
                    <a:pt x="13183" y="20131"/>
                  </a:lnTo>
                  <a:cubicBezTo>
                    <a:pt x="13159" y="20191"/>
                    <a:pt x="13098" y="20240"/>
                    <a:pt x="13037" y="20264"/>
                  </a:cubicBezTo>
                  <a:cubicBezTo>
                    <a:pt x="13007" y="20276"/>
                    <a:pt x="12970" y="20282"/>
                    <a:pt x="12934" y="20282"/>
                  </a:cubicBezTo>
                  <a:cubicBezTo>
                    <a:pt x="12897" y="20282"/>
                    <a:pt x="12861" y="20276"/>
                    <a:pt x="12830" y="20264"/>
                  </a:cubicBezTo>
                  <a:cubicBezTo>
                    <a:pt x="12745" y="20215"/>
                    <a:pt x="12684" y="20131"/>
                    <a:pt x="12708" y="20045"/>
                  </a:cubicBezTo>
                  <a:cubicBezTo>
                    <a:pt x="12733" y="19985"/>
                    <a:pt x="12757" y="19948"/>
                    <a:pt x="12806" y="19912"/>
                  </a:cubicBezTo>
                  <a:close/>
                  <a:moveTo>
                    <a:pt x="14119" y="19669"/>
                  </a:moveTo>
                  <a:cubicBezTo>
                    <a:pt x="14181" y="20045"/>
                    <a:pt x="14229" y="20423"/>
                    <a:pt x="14278" y="20799"/>
                  </a:cubicBezTo>
                  <a:cubicBezTo>
                    <a:pt x="14168" y="20812"/>
                    <a:pt x="14071" y="20836"/>
                    <a:pt x="13962" y="20872"/>
                  </a:cubicBezTo>
                  <a:cubicBezTo>
                    <a:pt x="13913" y="20483"/>
                    <a:pt x="13864" y="20106"/>
                    <a:pt x="13803" y="19729"/>
                  </a:cubicBezTo>
                  <a:cubicBezTo>
                    <a:pt x="13889" y="19705"/>
                    <a:pt x="13973" y="19680"/>
                    <a:pt x="14059" y="19669"/>
                  </a:cubicBezTo>
                  <a:close/>
                  <a:moveTo>
                    <a:pt x="15554" y="21347"/>
                  </a:moveTo>
                  <a:cubicBezTo>
                    <a:pt x="15640" y="21420"/>
                    <a:pt x="15676" y="21577"/>
                    <a:pt x="15603" y="21675"/>
                  </a:cubicBezTo>
                  <a:cubicBezTo>
                    <a:pt x="15559" y="21736"/>
                    <a:pt x="15494" y="21764"/>
                    <a:pt x="15433" y="21764"/>
                  </a:cubicBezTo>
                  <a:cubicBezTo>
                    <a:pt x="15359" y="21764"/>
                    <a:pt x="15289" y="21724"/>
                    <a:pt x="15262" y="21650"/>
                  </a:cubicBezTo>
                  <a:lnTo>
                    <a:pt x="15262" y="21650"/>
                  </a:lnTo>
                  <a:cubicBezTo>
                    <a:pt x="15275" y="21663"/>
                    <a:pt x="15287" y="21675"/>
                    <a:pt x="15311" y="21687"/>
                  </a:cubicBezTo>
                  <a:cubicBezTo>
                    <a:pt x="15311" y="21699"/>
                    <a:pt x="15324" y="21712"/>
                    <a:pt x="15348" y="21712"/>
                  </a:cubicBezTo>
                  <a:cubicBezTo>
                    <a:pt x="15372" y="21712"/>
                    <a:pt x="15384" y="21712"/>
                    <a:pt x="15397" y="21699"/>
                  </a:cubicBezTo>
                  <a:cubicBezTo>
                    <a:pt x="15470" y="21687"/>
                    <a:pt x="15530" y="21626"/>
                    <a:pt x="15554" y="21553"/>
                  </a:cubicBezTo>
                  <a:cubicBezTo>
                    <a:pt x="15579" y="21493"/>
                    <a:pt x="15579" y="21420"/>
                    <a:pt x="15554" y="21359"/>
                  </a:cubicBezTo>
                  <a:lnTo>
                    <a:pt x="15554" y="21347"/>
                  </a:lnTo>
                  <a:close/>
                  <a:moveTo>
                    <a:pt x="14470" y="20900"/>
                  </a:moveTo>
                  <a:cubicBezTo>
                    <a:pt x="14857" y="20900"/>
                    <a:pt x="15228" y="21047"/>
                    <a:pt x="15445" y="21383"/>
                  </a:cubicBezTo>
                  <a:cubicBezTo>
                    <a:pt x="15445" y="21395"/>
                    <a:pt x="15457" y="21395"/>
                    <a:pt x="15470" y="21407"/>
                  </a:cubicBezTo>
                  <a:cubicBezTo>
                    <a:pt x="15481" y="21444"/>
                    <a:pt x="15481" y="21480"/>
                    <a:pt x="15470" y="21529"/>
                  </a:cubicBezTo>
                  <a:cubicBezTo>
                    <a:pt x="15445" y="21566"/>
                    <a:pt x="15408" y="21577"/>
                    <a:pt x="15372" y="21602"/>
                  </a:cubicBezTo>
                  <a:cubicBezTo>
                    <a:pt x="15071" y="21405"/>
                    <a:pt x="14770" y="21261"/>
                    <a:pt x="14416" y="21261"/>
                  </a:cubicBezTo>
                  <a:cubicBezTo>
                    <a:pt x="14356" y="21261"/>
                    <a:pt x="14293" y="21265"/>
                    <a:pt x="14229" y="21274"/>
                  </a:cubicBezTo>
                  <a:cubicBezTo>
                    <a:pt x="13864" y="21334"/>
                    <a:pt x="13548" y="21541"/>
                    <a:pt x="13305" y="21809"/>
                  </a:cubicBezTo>
                  <a:lnTo>
                    <a:pt x="13292" y="21809"/>
                  </a:lnTo>
                  <a:cubicBezTo>
                    <a:pt x="13290" y="21810"/>
                    <a:pt x="13287" y="21810"/>
                    <a:pt x="13284" y="21810"/>
                  </a:cubicBezTo>
                  <a:cubicBezTo>
                    <a:pt x="13249" y="21810"/>
                    <a:pt x="13206" y="21745"/>
                    <a:pt x="13183" y="21712"/>
                  </a:cubicBezTo>
                  <a:cubicBezTo>
                    <a:pt x="13159" y="21687"/>
                    <a:pt x="13146" y="21650"/>
                    <a:pt x="13146" y="21614"/>
                  </a:cubicBezTo>
                  <a:lnTo>
                    <a:pt x="13159" y="21602"/>
                  </a:lnTo>
                  <a:cubicBezTo>
                    <a:pt x="13397" y="21168"/>
                    <a:pt x="13948" y="20900"/>
                    <a:pt x="14470" y="20900"/>
                  </a:cubicBezTo>
                  <a:close/>
                  <a:moveTo>
                    <a:pt x="13062" y="21626"/>
                  </a:moveTo>
                  <a:cubicBezTo>
                    <a:pt x="13062" y="21687"/>
                    <a:pt x="13098" y="21760"/>
                    <a:pt x="13135" y="21809"/>
                  </a:cubicBezTo>
                  <a:cubicBezTo>
                    <a:pt x="13176" y="21860"/>
                    <a:pt x="13225" y="21912"/>
                    <a:pt x="13284" y="21912"/>
                  </a:cubicBezTo>
                  <a:cubicBezTo>
                    <a:pt x="13294" y="21912"/>
                    <a:pt x="13305" y="21910"/>
                    <a:pt x="13317" y="21906"/>
                  </a:cubicBezTo>
                  <a:cubicBezTo>
                    <a:pt x="13329" y="21906"/>
                    <a:pt x="13341" y="21906"/>
                    <a:pt x="13341" y="21894"/>
                  </a:cubicBezTo>
                  <a:cubicBezTo>
                    <a:pt x="13378" y="21858"/>
                    <a:pt x="13414" y="21821"/>
                    <a:pt x="13438" y="21785"/>
                  </a:cubicBezTo>
                  <a:lnTo>
                    <a:pt x="13438" y="21785"/>
                  </a:lnTo>
                  <a:cubicBezTo>
                    <a:pt x="13487" y="21906"/>
                    <a:pt x="13317" y="21991"/>
                    <a:pt x="13232" y="21991"/>
                  </a:cubicBezTo>
                  <a:cubicBezTo>
                    <a:pt x="13135" y="21991"/>
                    <a:pt x="13049" y="21931"/>
                    <a:pt x="13013" y="21845"/>
                  </a:cubicBezTo>
                  <a:cubicBezTo>
                    <a:pt x="12989" y="21772"/>
                    <a:pt x="13000" y="21687"/>
                    <a:pt x="13062" y="21626"/>
                  </a:cubicBezTo>
                  <a:close/>
                  <a:moveTo>
                    <a:pt x="14351" y="21359"/>
                  </a:moveTo>
                  <a:cubicBezTo>
                    <a:pt x="14351" y="21383"/>
                    <a:pt x="14362" y="21395"/>
                    <a:pt x="14362" y="21420"/>
                  </a:cubicBezTo>
                  <a:lnTo>
                    <a:pt x="14508" y="22550"/>
                  </a:lnTo>
                  <a:cubicBezTo>
                    <a:pt x="14399" y="22550"/>
                    <a:pt x="14289" y="22575"/>
                    <a:pt x="14181" y="22612"/>
                  </a:cubicBezTo>
                  <a:lnTo>
                    <a:pt x="14144" y="22356"/>
                  </a:lnTo>
                  <a:cubicBezTo>
                    <a:pt x="14144" y="22344"/>
                    <a:pt x="14144" y="22331"/>
                    <a:pt x="14132" y="22331"/>
                  </a:cubicBezTo>
                  <a:cubicBezTo>
                    <a:pt x="14108" y="22028"/>
                    <a:pt x="14071" y="21723"/>
                    <a:pt x="14035" y="21420"/>
                  </a:cubicBezTo>
                  <a:cubicBezTo>
                    <a:pt x="14132" y="21395"/>
                    <a:pt x="14229" y="21371"/>
                    <a:pt x="14326" y="21371"/>
                  </a:cubicBezTo>
                  <a:cubicBezTo>
                    <a:pt x="14338" y="21371"/>
                    <a:pt x="14351" y="21371"/>
                    <a:pt x="14351" y="21359"/>
                  </a:cubicBezTo>
                  <a:close/>
                  <a:moveTo>
                    <a:pt x="15700" y="23012"/>
                  </a:moveTo>
                  <a:cubicBezTo>
                    <a:pt x="15834" y="23061"/>
                    <a:pt x="15919" y="23183"/>
                    <a:pt x="15846" y="23341"/>
                  </a:cubicBezTo>
                  <a:cubicBezTo>
                    <a:pt x="15810" y="23414"/>
                    <a:pt x="15749" y="23463"/>
                    <a:pt x="15652" y="23487"/>
                  </a:cubicBezTo>
                  <a:cubicBezTo>
                    <a:pt x="15639" y="23489"/>
                    <a:pt x="15625" y="23490"/>
                    <a:pt x="15611" y="23490"/>
                  </a:cubicBezTo>
                  <a:cubicBezTo>
                    <a:pt x="15533" y="23490"/>
                    <a:pt x="15443" y="23460"/>
                    <a:pt x="15433" y="23377"/>
                  </a:cubicBezTo>
                  <a:lnTo>
                    <a:pt x="15433" y="23377"/>
                  </a:lnTo>
                  <a:lnTo>
                    <a:pt x="15543" y="23450"/>
                  </a:lnTo>
                  <a:cubicBezTo>
                    <a:pt x="15548" y="23461"/>
                    <a:pt x="15555" y="23464"/>
                    <a:pt x="15563" y="23464"/>
                  </a:cubicBezTo>
                  <a:cubicBezTo>
                    <a:pt x="15575" y="23464"/>
                    <a:pt x="15589" y="23458"/>
                    <a:pt x="15603" y="23450"/>
                  </a:cubicBezTo>
                  <a:cubicBezTo>
                    <a:pt x="15609" y="23451"/>
                    <a:pt x="15614" y="23452"/>
                    <a:pt x="15619" y="23452"/>
                  </a:cubicBezTo>
                  <a:cubicBezTo>
                    <a:pt x="15685" y="23452"/>
                    <a:pt x="15738" y="23384"/>
                    <a:pt x="15749" y="23317"/>
                  </a:cubicBezTo>
                  <a:cubicBezTo>
                    <a:pt x="15773" y="23220"/>
                    <a:pt x="15749" y="23134"/>
                    <a:pt x="15700" y="23049"/>
                  </a:cubicBezTo>
                  <a:lnTo>
                    <a:pt x="15700" y="23012"/>
                  </a:lnTo>
                  <a:close/>
                  <a:moveTo>
                    <a:pt x="14627" y="22646"/>
                  </a:moveTo>
                  <a:cubicBezTo>
                    <a:pt x="14978" y="22646"/>
                    <a:pt x="15328" y="22784"/>
                    <a:pt x="15603" y="23085"/>
                  </a:cubicBezTo>
                  <a:cubicBezTo>
                    <a:pt x="15603" y="23085"/>
                    <a:pt x="15616" y="23085"/>
                    <a:pt x="15616" y="23098"/>
                  </a:cubicBezTo>
                  <a:cubicBezTo>
                    <a:pt x="15652" y="23183"/>
                    <a:pt x="15689" y="23341"/>
                    <a:pt x="15591" y="23353"/>
                  </a:cubicBezTo>
                  <a:cubicBezTo>
                    <a:pt x="15301" y="23147"/>
                    <a:pt x="14955" y="23033"/>
                    <a:pt x="14618" y="23033"/>
                  </a:cubicBezTo>
                  <a:cubicBezTo>
                    <a:pt x="14220" y="23033"/>
                    <a:pt x="13836" y="23192"/>
                    <a:pt x="13572" y="23548"/>
                  </a:cubicBezTo>
                  <a:lnTo>
                    <a:pt x="13572" y="23560"/>
                  </a:lnTo>
                  <a:cubicBezTo>
                    <a:pt x="13568" y="23562"/>
                    <a:pt x="13563" y="23562"/>
                    <a:pt x="13558" y="23562"/>
                  </a:cubicBezTo>
                  <a:cubicBezTo>
                    <a:pt x="13526" y="23562"/>
                    <a:pt x="13496" y="23531"/>
                    <a:pt x="13475" y="23499"/>
                  </a:cubicBezTo>
                  <a:cubicBezTo>
                    <a:pt x="13426" y="23439"/>
                    <a:pt x="13414" y="23366"/>
                    <a:pt x="13426" y="23293"/>
                  </a:cubicBezTo>
                  <a:cubicBezTo>
                    <a:pt x="13715" y="22880"/>
                    <a:pt x="14171" y="22646"/>
                    <a:pt x="14627" y="22646"/>
                  </a:cubicBezTo>
                  <a:close/>
                  <a:moveTo>
                    <a:pt x="13329" y="23304"/>
                  </a:moveTo>
                  <a:lnTo>
                    <a:pt x="13329" y="23304"/>
                  </a:lnTo>
                  <a:cubicBezTo>
                    <a:pt x="13305" y="23414"/>
                    <a:pt x="13354" y="23536"/>
                    <a:pt x="13438" y="23609"/>
                  </a:cubicBezTo>
                  <a:cubicBezTo>
                    <a:pt x="13472" y="23643"/>
                    <a:pt x="13522" y="23664"/>
                    <a:pt x="13570" y="23664"/>
                  </a:cubicBezTo>
                  <a:cubicBezTo>
                    <a:pt x="13624" y="23664"/>
                    <a:pt x="13674" y="23637"/>
                    <a:pt x="13694" y="23572"/>
                  </a:cubicBezTo>
                  <a:lnTo>
                    <a:pt x="13694" y="23560"/>
                  </a:lnTo>
                  <a:cubicBezTo>
                    <a:pt x="13694" y="23548"/>
                    <a:pt x="13706" y="23536"/>
                    <a:pt x="13718" y="23523"/>
                  </a:cubicBezTo>
                  <a:lnTo>
                    <a:pt x="13718" y="23523"/>
                  </a:lnTo>
                  <a:cubicBezTo>
                    <a:pt x="13706" y="23572"/>
                    <a:pt x="13681" y="23621"/>
                    <a:pt x="13633" y="23658"/>
                  </a:cubicBezTo>
                  <a:cubicBezTo>
                    <a:pt x="13600" y="23681"/>
                    <a:pt x="13561" y="23692"/>
                    <a:pt x="13522" y="23692"/>
                  </a:cubicBezTo>
                  <a:cubicBezTo>
                    <a:pt x="13459" y="23692"/>
                    <a:pt x="13393" y="23665"/>
                    <a:pt x="13341" y="23621"/>
                  </a:cubicBezTo>
                  <a:cubicBezTo>
                    <a:pt x="13232" y="23523"/>
                    <a:pt x="13256" y="23402"/>
                    <a:pt x="13329" y="23304"/>
                  </a:cubicBezTo>
                  <a:close/>
                  <a:moveTo>
                    <a:pt x="14581" y="23147"/>
                  </a:moveTo>
                  <a:cubicBezTo>
                    <a:pt x="14630" y="23536"/>
                    <a:pt x="14691" y="23925"/>
                    <a:pt x="14740" y="24302"/>
                  </a:cubicBezTo>
                  <a:cubicBezTo>
                    <a:pt x="14618" y="24326"/>
                    <a:pt x="14497" y="24350"/>
                    <a:pt x="14387" y="24387"/>
                  </a:cubicBezTo>
                  <a:cubicBezTo>
                    <a:pt x="14338" y="23998"/>
                    <a:pt x="14289" y="23596"/>
                    <a:pt x="14241" y="23195"/>
                  </a:cubicBezTo>
                  <a:cubicBezTo>
                    <a:pt x="14351" y="23171"/>
                    <a:pt x="14472" y="23147"/>
                    <a:pt x="14581" y="23147"/>
                  </a:cubicBezTo>
                  <a:close/>
                  <a:moveTo>
                    <a:pt x="15919" y="24825"/>
                  </a:moveTo>
                  <a:lnTo>
                    <a:pt x="15919" y="24825"/>
                  </a:lnTo>
                  <a:cubicBezTo>
                    <a:pt x="16041" y="24874"/>
                    <a:pt x="16078" y="25044"/>
                    <a:pt x="15968" y="25153"/>
                  </a:cubicBezTo>
                  <a:cubicBezTo>
                    <a:pt x="15919" y="25197"/>
                    <a:pt x="15848" y="25221"/>
                    <a:pt x="15781" y="25221"/>
                  </a:cubicBezTo>
                  <a:cubicBezTo>
                    <a:pt x="15699" y="25221"/>
                    <a:pt x="15623" y="25185"/>
                    <a:pt x="15603" y="25104"/>
                  </a:cubicBezTo>
                  <a:lnTo>
                    <a:pt x="15603" y="25104"/>
                  </a:lnTo>
                  <a:cubicBezTo>
                    <a:pt x="15658" y="25141"/>
                    <a:pt x="15714" y="25178"/>
                    <a:pt x="15774" y="25178"/>
                  </a:cubicBezTo>
                  <a:cubicBezTo>
                    <a:pt x="15794" y="25178"/>
                    <a:pt x="15814" y="25174"/>
                    <a:pt x="15834" y="25166"/>
                  </a:cubicBezTo>
                  <a:cubicBezTo>
                    <a:pt x="15932" y="25117"/>
                    <a:pt x="15943" y="24995"/>
                    <a:pt x="15943" y="24898"/>
                  </a:cubicBezTo>
                  <a:cubicBezTo>
                    <a:pt x="15956" y="24885"/>
                    <a:pt x="15956" y="24861"/>
                    <a:pt x="15943" y="24849"/>
                  </a:cubicBezTo>
                  <a:lnTo>
                    <a:pt x="15919" y="24825"/>
                  </a:lnTo>
                  <a:close/>
                  <a:moveTo>
                    <a:pt x="14870" y="24410"/>
                  </a:moveTo>
                  <a:cubicBezTo>
                    <a:pt x="15241" y="24410"/>
                    <a:pt x="15607" y="24568"/>
                    <a:pt x="15834" y="24910"/>
                  </a:cubicBezTo>
                  <a:cubicBezTo>
                    <a:pt x="15826" y="25007"/>
                    <a:pt x="15792" y="25040"/>
                    <a:pt x="15748" y="25040"/>
                  </a:cubicBezTo>
                  <a:cubicBezTo>
                    <a:pt x="15672" y="25040"/>
                    <a:pt x="15563" y="24941"/>
                    <a:pt x="15494" y="24910"/>
                  </a:cubicBezTo>
                  <a:cubicBezTo>
                    <a:pt x="15408" y="24861"/>
                    <a:pt x="15311" y="24837"/>
                    <a:pt x="15226" y="24812"/>
                  </a:cubicBezTo>
                  <a:cubicBezTo>
                    <a:pt x="15127" y="24784"/>
                    <a:pt x="15023" y="24772"/>
                    <a:pt x="14919" y="24772"/>
                  </a:cubicBezTo>
                  <a:cubicBezTo>
                    <a:pt x="14846" y="24772"/>
                    <a:pt x="14773" y="24778"/>
                    <a:pt x="14703" y="24788"/>
                  </a:cubicBezTo>
                  <a:cubicBezTo>
                    <a:pt x="14581" y="24812"/>
                    <a:pt x="14460" y="24849"/>
                    <a:pt x="14362" y="24898"/>
                  </a:cubicBezTo>
                  <a:lnTo>
                    <a:pt x="14351" y="24898"/>
                  </a:lnTo>
                  <a:lnTo>
                    <a:pt x="14351" y="24910"/>
                  </a:lnTo>
                  <a:cubicBezTo>
                    <a:pt x="14132" y="25007"/>
                    <a:pt x="13949" y="25166"/>
                    <a:pt x="13816" y="25372"/>
                  </a:cubicBezTo>
                  <a:cubicBezTo>
                    <a:pt x="13743" y="25275"/>
                    <a:pt x="13670" y="25214"/>
                    <a:pt x="13718" y="25093"/>
                  </a:cubicBezTo>
                  <a:cubicBezTo>
                    <a:pt x="13940" y="24654"/>
                    <a:pt x="14409" y="24410"/>
                    <a:pt x="14870" y="24410"/>
                  </a:cubicBezTo>
                  <a:close/>
                  <a:moveTo>
                    <a:pt x="13608" y="25117"/>
                  </a:moveTo>
                  <a:cubicBezTo>
                    <a:pt x="13584" y="25239"/>
                    <a:pt x="13657" y="25396"/>
                    <a:pt x="13767" y="25457"/>
                  </a:cubicBezTo>
                  <a:cubicBezTo>
                    <a:pt x="13767" y="25469"/>
                    <a:pt x="13779" y="25482"/>
                    <a:pt x="13791" y="25482"/>
                  </a:cubicBezTo>
                  <a:lnTo>
                    <a:pt x="13791" y="25493"/>
                  </a:lnTo>
                  <a:cubicBezTo>
                    <a:pt x="13764" y="25507"/>
                    <a:pt x="13733" y="25514"/>
                    <a:pt x="13702" y="25514"/>
                  </a:cubicBezTo>
                  <a:cubicBezTo>
                    <a:pt x="13650" y="25514"/>
                    <a:pt x="13598" y="25495"/>
                    <a:pt x="13560" y="25457"/>
                  </a:cubicBezTo>
                  <a:cubicBezTo>
                    <a:pt x="13451" y="25360"/>
                    <a:pt x="13511" y="25202"/>
                    <a:pt x="13608" y="25117"/>
                  </a:cubicBezTo>
                  <a:close/>
                  <a:moveTo>
                    <a:pt x="14813" y="24885"/>
                  </a:moveTo>
                  <a:cubicBezTo>
                    <a:pt x="14862" y="25263"/>
                    <a:pt x="14910" y="25639"/>
                    <a:pt x="14959" y="26004"/>
                  </a:cubicBezTo>
                  <a:cubicBezTo>
                    <a:pt x="14849" y="26017"/>
                    <a:pt x="14727" y="26053"/>
                    <a:pt x="14606" y="26090"/>
                  </a:cubicBezTo>
                  <a:cubicBezTo>
                    <a:pt x="14557" y="25712"/>
                    <a:pt x="14508" y="25347"/>
                    <a:pt x="14460" y="24971"/>
                  </a:cubicBezTo>
                  <a:cubicBezTo>
                    <a:pt x="14570" y="24934"/>
                    <a:pt x="14691" y="24898"/>
                    <a:pt x="14813" y="24885"/>
                  </a:cubicBezTo>
                  <a:close/>
                  <a:moveTo>
                    <a:pt x="16138" y="26539"/>
                  </a:moveTo>
                  <a:lnTo>
                    <a:pt x="16138" y="26539"/>
                  </a:lnTo>
                  <a:cubicBezTo>
                    <a:pt x="16248" y="26625"/>
                    <a:pt x="16333" y="26722"/>
                    <a:pt x="16211" y="26856"/>
                  </a:cubicBezTo>
                  <a:cubicBezTo>
                    <a:pt x="16151" y="26917"/>
                    <a:pt x="16065" y="26941"/>
                    <a:pt x="15980" y="26953"/>
                  </a:cubicBezTo>
                  <a:cubicBezTo>
                    <a:pt x="15968" y="26953"/>
                    <a:pt x="15956" y="26953"/>
                    <a:pt x="15944" y="26953"/>
                  </a:cubicBezTo>
                  <a:cubicBezTo>
                    <a:pt x="15900" y="26953"/>
                    <a:pt x="15865" y="26945"/>
                    <a:pt x="15846" y="26868"/>
                  </a:cubicBezTo>
                  <a:lnTo>
                    <a:pt x="15846" y="26820"/>
                  </a:lnTo>
                  <a:cubicBezTo>
                    <a:pt x="15846" y="26831"/>
                    <a:pt x="15859" y="26844"/>
                    <a:pt x="15870" y="26844"/>
                  </a:cubicBezTo>
                  <a:lnTo>
                    <a:pt x="15883" y="26856"/>
                  </a:lnTo>
                  <a:cubicBezTo>
                    <a:pt x="15895" y="26880"/>
                    <a:pt x="15907" y="26892"/>
                    <a:pt x="15943" y="26892"/>
                  </a:cubicBezTo>
                  <a:cubicBezTo>
                    <a:pt x="15948" y="26894"/>
                    <a:pt x="15953" y="26894"/>
                    <a:pt x="15958" y="26894"/>
                  </a:cubicBezTo>
                  <a:cubicBezTo>
                    <a:pt x="16002" y="26894"/>
                    <a:pt x="16045" y="26852"/>
                    <a:pt x="16078" y="26820"/>
                  </a:cubicBezTo>
                  <a:cubicBezTo>
                    <a:pt x="16138" y="26747"/>
                    <a:pt x="16175" y="26637"/>
                    <a:pt x="16138" y="26539"/>
                  </a:cubicBezTo>
                  <a:close/>
                  <a:moveTo>
                    <a:pt x="15170" y="26094"/>
                  </a:moveTo>
                  <a:cubicBezTo>
                    <a:pt x="15543" y="26094"/>
                    <a:pt x="15886" y="26235"/>
                    <a:pt x="16029" y="26564"/>
                  </a:cubicBezTo>
                  <a:lnTo>
                    <a:pt x="16053" y="26588"/>
                  </a:lnTo>
                  <a:cubicBezTo>
                    <a:pt x="16053" y="26625"/>
                    <a:pt x="16053" y="26649"/>
                    <a:pt x="16041" y="26698"/>
                  </a:cubicBezTo>
                  <a:cubicBezTo>
                    <a:pt x="16029" y="26710"/>
                    <a:pt x="16029" y="26734"/>
                    <a:pt x="16005" y="26758"/>
                  </a:cubicBezTo>
                  <a:cubicBezTo>
                    <a:pt x="16005" y="26771"/>
                    <a:pt x="15992" y="26783"/>
                    <a:pt x="15980" y="26783"/>
                  </a:cubicBezTo>
                  <a:lnTo>
                    <a:pt x="15968" y="26795"/>
                  </a:lnTo>
                  <a:cubicBezTo>
                    <a:pt x="15968" y="26783"/>
                    <a:pt x="15956" y="26783"/>
                    <a:pt x="15956" y="26771"/>
                  </a:cubicBezTo>
                  <a:cubicBezTo>
                    <a:pt x="15752" y="26574"/>
                    <a:pt x="15462" y="26485"/>
                    <a:pt x="15164" y="26485"/>
                  </a:cubicBezTo>
                  <a:cubicBezTo>
                    <a:pt x="15000" y="26485"/>
                    <a:pt x="14834" y="26512"/>
                    <a:pt x="14679" y="26564"/>
                  </a:cubicBezTo>
                  <a:lnTo>
                    <a:pt x="14667" y="26576"/>
                  </a:lnTo>
                  <a:cubicBezTo>
                    <a:pt x="14411" y="26661"/>
                    <a:pt x="14192" y="26831"/>
                    <a:pt x="14071" y="27050"/>
                  </a:cubicBezTo>
                  <a:cubicBezTo>
                    <a:pt x="14053" y="27050"/>
                    <a:pt x="14037" y="27051"/>
                    <a:pt x="14023" y="27051"/>
                  </a:cubicBezTo>
                  <a:cubicBezTo>
                    <a:pt x="13989" y="27051"/>
                    <a:pt x="13963" y="27045"/>
                    <a:pt x="13937" y="27001"/>
                  </a:cubicBezTo>
                  <a:cubicBezTo>
                    <a:pt x="13900" y="26965"/>
                    <a:pt x="13889" y="26917"/>
                    <a:pt x="13864" y="26868"/>
                  </a:cubicBezTo>
                  <a:cubicBezTo>
                    <a:pt x="13876" y="26868"/>
                    <a:pt x="13876" y="26856"/>
                    <a:pt x="13876" y="26856"/>
                  </a:cubicBezTo>
                  <a:cubicBezTo>
                    <a:pt x="14006" y="26399"/>
                    <a:pt x="14620" y="26094"/>
                    <a:pt x="15170" y="26094"/>
                  </a:cubicBezTo>
                  <a:close/>
                  <a:moveTo>
                    <a:pt x="13767" y="26840"/>
                  </a:moveTo>
                  <a:cubicBezTo>
                    <a:pt x="13770" y="26935"/>
                    <a:pt x="13818" y="27028"/>
                    <a:pt x="13876" y="27099"/>
                  </a:cubicBezTo>
                  <a:cubicBezTo>
                    <a:pt x="13914" y="27137"/>
                    <a:pt x="13967" y="27156"/>
                    <a:pt x="14021" y="27156"/>
                  </a:cubicBezTo>
                  <a:cubicBezTo>
                    <a:pt x="14054" y="27156"/>
                    <a:pt x="14087" y="27149"/>
                    <a:pt x="14119" y="27136"/>
                  </a:cubicBezTo>
                  <a:cubicBezTo>
                    <a:pt x="14144" y="27136"/>
                    <a:pt x="14156" y="27099"/>
                    <a:pt x="14156" y="27074"/>
                  </a:cubicBezTo>
                  <a:cubicBezTo>
                    <a:pt x="14181" y="27038"/>
                    <a:pt x="14205" y="27001"/>
                    <a:pt x="14241" y="26977"/>
                  </a:cubicBezTo>
                  <a:lnTo>
                    <a:pt x="14241" y="26977"/>
                  </a:lnTo>
                  <a:cubicBezTo>
                    <a:pt x="14241" y="27074"/>
                    <a:pt x="14241" y="27147"/>
                    <a:pt x="14132" y="27196"/>
                  </a:cubicBezTo>
                  <a:cubicBezTo>
                    <a:pt x="14090" y="27222"/>
                    <a:pt x="14046" y="27235"/>
                    <a:pt x="14002" y="27235"/>
                  </a:cubicBezTo>
                  <a:cubicBezTo>
                    <a:pt x="13944" y="27235"/>
                    <a:pt x="13888" y="27213"/>
                    <a:pt x="13840" y="27172"/>
                  </a:cubicBezTo>
                  <a:cubicBezTo>
                    <a:pt x="13725" y="27092"/>
                    <a:pt x="13707" y="26957"/>
                    <a:pt x="13767" y="26840"/>
                  </a:cubicBezTo>
                  <a:close/>
                  <a:moveTo>
                    <a:pt x="35815" y="27136"/>
                  </a:moveTo>
                  <a:lnTo>
                    <a:pt x="35815" y="27136"/>
                  </a:lnTo>
                  <a:cubicBezTo>
                    <a:pt x="35804" y="27220"/>
                    <a:pt x="35767" y="27293"/>
                    <a:pt x="35718" y="27366"/>
                  </a:cubicBezTo>
                  <a:cubicBezTo>
                    <a:pt x="35706" y="27355"/>
                    <a:pt x="35694" y="27330"/>
                    <a:pt x="35682" y="27318"/>
                  </a:cubicBezTo>
                  <a:cubicBezTo>
                    <a:pt x="35682" y="27318"/>
                    <a:pt x="35682" y="27306"/>
                    <a:pt x="35694" y="27306"/>
                  </a:cubicBezTo>
                  <a:lnTo>
                    <a:pt x="35731" y="27306"/>
                  </a:lnTo>
                  <a:cubicBezTo>
                    <a:pt x="35767" y="27306"/>
                    <a:pt x="35779" y="27257"/>
                    <a:pt x="35755" y="27233"/>
                  </a:cubicBezTo>
                  <a:cubicBezTo>
                    <a:pt x="35779" y="27209"/>
                    <a:pt x="35791" y="27172"/>
                    <a:pt x="35815" y="27136"/>
                  </a:cubicBezTo>
                  <a:close/>
                  <a:moveTo>
                    <a:pt x="35621" y="27379"/>
                  </a:moveTo>
                  <a:cubicBezTo>
                    <a:pt x="35633" y="27391"/>
                    <a:pt x="35645" y="27415"/>
                    <a:pt x="35669" y="27428"/>
                  </a:cubicBezTo>
                  <a:lnTo>
                    <a:pt x="35609" y="27488"/>
                  </a:lnTo>
                  <a:cubicBezTo>
                    <a:pt x="35596" y="27464"/>
                    <a:pt x="35585" y="27439"/>
                    <a:pt x="35560" y="27415"/>
                  </a:cubicBezTo>
                  <a:cubicBezTo>
                    <a:pt x="35585" y="27403"/>
                    <a:pt x="35596" y="27391"/>
                    <a:pt x="35621" y="27379"/>
                  </a:cubicBezTo>
                  <a:close/>
                  <a:moveTo>
                    <a:pt x="35487" y="27464"/>
                  </a:moveTo>
                  <a:cubicBezTo>
                    <a:pt x="35512" y="27488"/>
                    <a:pt x="35536" y="27512"/>
                    <a:pt x="35548" y="27537"/>
                  </a:cubicBezTo>
                  <a:cubicBezTo>
                    <a:pt x="35523" y="27561"/>
                    <a:pt x="35499" y="27574"/>
                    <a:pt x="35463" y="27598"/>
                  </a:cubicBezTo>
                  <a:lnTo>
                    <a:pt x="35463" y="27574"/>
                  </a:lnTo>
                  <a:cubicBezTo>
                    <a:pt x="35450" y="27549"/>
                    <a:pt x="35439" y="27525"/>
                    <a:pt x="35414" y="27501"/>
                  </a:cubicBezTo>
                  <a:lnTo>
                    <a:pt x="35487" y="27464"/>
                  </a:lnTo>
                  <a:close/>
                  <a:moveTo>
                    <a:pt x="35341" y="27537"/>
                  </a:moveTo>
                  <a:cubicBezTo>
                    <a:pt x="35353" y="27561"/>
                    <a:pt x="35377" y="27598"/>
                    <a:pt x="35390" y="27622"/>
                  </a:cubicBezTo>
                  <a:lnTo>
                    <a:pt x="35402" y="27634"/>
                  </a:lnTo>
                  <a:cubicBezTo>
                    <a:pt x="35341" y="27671"/>
                    <a:pt x="35280" y="27695"/>
                    <a:pt x="35207" y="27731"/>
                  </a:cubicBezTo>
                  <a:cubicBezTo>
                    <a:pt x="35183" y="27695"/>
                    <a:pt x="35158" y="27658"/>
                    <a:pt x="35158" y="27610"/>
                  </a:cubicBezTo>
                  <a:cubicBezTo>
                    <a:pt x="35220" y="27598"/>
                    <a:pt x="35280" y="27574"/>
                    <a:pt x="35341" y="27537"/>
                  </a:cubicBezTo>
                  <a:close/>
                  <a:moveTo>
                    <a:pt x="35074" y="27634"/>
                  </a:moveTo>
                  <a:cubicBezTo>
                    <a:pt x="35086" y="27682"/>
                    <a:pt x="35098" y="27719"/>
                    <a:pt x="35122" y="27755"/>
                  </a:cubicBezTo>
                  <a:cubicBezTo>
                    <a:pt x="35074" y="27768"/>
                    <a:pt x="35025" y="27792"/>
                    <a:pt x="34977" y="27804"/>
                  </a:cubicBezTo>
                  <a:cubicBezTo>
                    <a:pt x="34952" y="27768"/>
                    <a:pt x="34940" y="27719"/>
                    <a:pt x="34915" y="27682"/>
                  </a:cubicBezTo>
                  <a:cubicBezTo>
                    <a:pt x="34964" y="27671"/>
                    <a:pt x="35025" y="27658"/>
                    <a:pt x="35074" y="27634"/>
                  </a:cubicBezTo>
                  <a:close/>
                  <a:moveTo>
                    <a:pt x="34831" y="27707"/>
                  </a:moveTo>
                  <a:cubicBezTo>
                    <a:pt x="34855" y="27744"/>
                    <a:pt x="34867" y="27780"/>
                    <a:pt x="34891" y="27828"/>
                  </a:cubicBezTo>
                  <a:cubicBezTo>
                    <a:pt x="34842" y="27841"/>
                    <a:pt x="34794" y="27853"/>
                    <a:pt x="34733" y="27853"/>
                  </a:cubicBezTo>
                  <a:cubicBezTo>
                    <a:pt x="34721" y="27817"/>
                    <a:pt x="34709" y="27780"/>
                    <a:pt x="34685" y="27744"/>
                  </a:cubicBezTo>
                  <a:lnTo>
                    <a:pt x="34831" y="27707"/>
                  </a:lnTo>
                  <a:close/>
                  <a:moveTo>
                    <a:pt x="34599" y="27768"/>
                  </a:moveTo>
                  <a:cubicBezTo>
                    <a:pt x="34623" y="27804"/>
                    <a:pt x="34636" y="27841"/>
                    <a:pt x="34648" y="27877"/>
                  </a:cubicBezTo>
                  <a:cubicBezTo>
                    <a:pt x="34599" y="27890"/>
                    <a:pt x="34539" y="27890"/>
                    <a:pt x="34490" y="27901"/>
                  </a:cubicBezTo>
                  <a:cubicBezTo>
                    <a:pt x="34477" y="27865"/>
                    <a:pt x="34466" y="27828"/>
                    <a:pt x="34453" y="27804"/>
                  </a:cubicBezTo>
                  <a:lnTo>
                    <a:pt x="34599" y="27768"/>
                  </a:lnTo>
                  <a:close/>
                  <a:moveTo>
                    <a:pt x="34368" y="27817"/>
                  </a:moveTo>
                  <a:cubicBezTo>
                    <a:pt x="34380" y="27853"/>
                    <a:pt x="34393" y="27890"/>
                    <a:pt x="34404" y="27914"/>
                  </a:cubicBezTo>
                  <a:cubicBezTo>
                    <a:pt x="34331" y="27926"/>
                    <a:pt x="34271" y="27938"/>
                    <a:pt x="34198" y="27950"/>
                  </a:cubicBezTo>
                  <a:cubicBezTo>
                    <a:pt x="34186" y="27914"/>
                    <a:pt x="34174" y="27890"/>
                    <a:pt x="34161" y="27865"/>
                  </a:cubicBezTo>
                  <a:cubicBezTo>
                    <a:pt x="34234" y="27853"/>
                    <a:pt x="34307" y="27828"/>
                    <a:pt x="34368" y="27817"/>
                  </a:cubicBezTo>
                  <a:close/>
                  <a:moveTo>
                    <a:pt x="34077" y="27877"/>
                  </a:moveTo>
                  <a:lnTo>
                    <a:pt x="34077" y="27890"/>
                  </a:lnTo>
                  <a:cubicBezTo>
                    <a:pt x="34088" y="27914"/>
                    <a:pt x="34101" y="27938"/>
                    <a:pt x="34113" y="27950"/>
                  </a:cubicBezTo>
                  <a:cubicBezTo>
                    <a:pt x="34028" y="27963"/>
                    <a:pt x="33955" y="27974"/>
                    <a:pt x="33882" y="27987"/>
                  </a:cubicBezTo>
                  <a:lnTo>
                    <a:pt x="33882" y="27974"/>
                  </a:lnTo>
                  <a:cubicBezTo>
                    <a:pt x="33858" y="27963"/>
                    <a:pt x="33845" y="27938"/>
                    <a:pt x="33845" y="27926"/>
                  </a:cubicBezTo>
                  <a:cubicBezTo>
                    <a:pt x="33918" y="27914"/>
                    <a:pt x="34004" y="27890"/>
                    <a:pt x="34077" y="27877"/>
                  </a:cubicBezTo>
                  <a:close/>
                  <a:moveTo>
                    <a:pt x="33760" y="27938"/>
                  </a:moveTo>
                  <a:cubicBezTo>
                    <a:pt x="33772" y="27963"/>
                    <a:pt x="33772" y="27974"/>
                    <a:pt x="33785" y="27999"/>
                  </a:cubicBezTo>
                  <a:lnTo>
                    <a:pt x="33723" y="27999"/>
                  </a:lnTo>
                  <a:cubicBezTo>
                    <a:pt x="33650" y="28011"/>
                    <a:pt x="33566" y="28023"/>
                    <a:pt x="33493" y="28036"/>
                  </a:cubicBezTo>
                  <a:cubicBezTo>
                    <a:pt x="33480" y="28023"/>
                    <a:pt x="33469" y="27999"/>
                    <a:pt x="33469" y="27987"/>
                  </a:cubicBezTo>
                  <a:cubicBezTo>
                    <a:pt x="33566" y="27963"/>
                    <a:pt x="33663" y="27950"/>
                    <a:pt x="33760" y="27938"/>
                  </a:cubicBezTo>
                  <a:close/>
                  <a:moveTo>
                    <a:pt x="33383" y="27999"/>
                  </a:moveTo>
                  <a:cubicBezTo>
                    <a:pt x="33383" y="28011"/>
                    <a:pt x="33396" y="28036"/>
                    <a:pt x="33407" y="28047"/>
                  </a:cubicBezTo>
                  <a:cubicBezTo>
                    <a:pt x="33310" y="28060"/>
                    <a:pt x="33225" y="28072"/>
                    <a:pt x="33140" y="28084"/>
                  </a:cubicBezTo>
                  <a:cubicBezTo>
                    <a:pt x="33128" y="28072"/>
                    <a:pt x="33115" y="28060"/>
                    <a:pt x="33104" y="28036"/>
                  </a:cubicBezTo>
                  <a:cubicBezTo>
                    <a:pt x="33201" y="28023"/>
                    <a:pt x="33286" y="28011"/>
                    <a:pt x="33383" y="27999"/>
                  </a:cubicBezTo>
                  <a:close/>
                  <a:moveTo>
                    <a:pt x="33018" y="28047"/>
                  </a:moveTo>
                  <a:lnTo>
                    <a:pt x="33018" y="28060"/>
                  </a:lnTo>
                  <a:cubicBezTo>
                    <a:pt x="33031" y="28072"/>
                    <a:pt x="33042" y="28084"/>
                    <a:pt x="33042" y="28109"/>
                  </a:cubicBezTo>
                  <a:cubicBezTo>
                    <a:pt x="32982" y="28109"/>
                    <a:pt x="32909" y="28120"/>
                    <a:pt x="32836" y="28133"/>
                  </a:cubicBezTo>
                  <a:cubicBezTo>
                    <a:pt x="32836" y="28120"/>
                    <a:pt x="32823" y="28096"/>
                    <a:pt x="32812" y="28072"/>
                  </a:cubicBezTo>
                  <a:cubicBezTo>
                    <a:pt x="32885" y="28072"/>
                    <a:pt x="32958" y="28060"/>
                    <a:pt x="33018" y="28047"/>
                  </a:cubicBezTo>
                  <a:close/>
                  <a:moveTo>
                    <a:pt x="32739" y="28084"/>
                  </a:moveTo>
                  <a:lnTo>
                    <a:pt x="32739" y="28096"/>
                  </a:lnTo>
                  <a:cubicBezTo>
                    <a:pt x="32739" y="28109"/>
                    <a:pt x="32751" y="28133"/>
                    <a:pt x="32751" y="28145"/>
                  </a:cubicBezTo>
                  <a:cubicBezTo>
                    <a:pt x="32678" y="28157"/>
                    <a:pt x="32605" y="28169"/>
                    <a:pt x="32544" y="28182"/>
                  </a:cubicBezTo>
                  <a:cubicBezTo>
                    <a:pt x="32532" y="28157"/>
                    <a:pt x="32520" y="28145"/>
                    <a:pt x="32507" y="28120"/>
                  </a:cubicBezTo>
                  <a:cubicBezTo>
                    <a:pt x="32580" y="28109"/>
                    <a:pt x="32653" y="28096"/>
                    <a:pt x="32739" y="28084"/>
                  </a:cubicBezTo>
                  <a:close/>
                  <a:moveTo>
                    <a:pt x="32423" y="28133"/>
                  </a:moveTo>
                  <a:cubicBezTo>
                    <a:pt x="32434" y="28157"/>
                    <a:pt x="32447" y="28169"/>
                    <a:pt x="32447" y="28193"/>
                  </a:cubicBezTo>
                  <a:cubicBezTo>
                    <a:pt x="32386" y="28206"/>
                    <a:pt x="32313" y="28206"/>
                    <a:pt x="32240" y="28218"/>
                  </a:cubicBezTo>
                  <a:cubicBezTo>
                    <a:pt x="32240" y="28193"/>
                    <a:pt x="32228" y="28182"/>
                    <a:pt x="32215" y="28157"/>
                  </a:cubicBezTo>
                  <a:cubicBezTo>
                    <a:pt x="32288" y="28145"/>
                    <a:pt x="32350" y="28145"/>
                    <a:pt x="32423" y="28133"/>
                  </a:cubicBezTo>
                  <a:close/>
                  <a:moveTo>
                    <a:pt x="32131" y="28169"/>
                  </a:moveTo>
                  <a:cubicBezTo>
                    <a:pt x="32131" y="28182"/>
                    <a:pt x="32142" y="28193"/>
                    <a:pt x="32155" y="28206"/>
                  </a:cubicBezTo>
                  <a:lnTo>
                    <a:pt x="32155" y="28230"/>
                  </a:lnTo>
                  <a:lnTo>
                    <a:pt x="31899" y="28266"/>
                  </a:lnTo>
                  <a:lnTo>
                    <a:pt x="31899" y="28255"/>
                  </a:lnTo>
                  <a:cubicBezTo>
                    <a:pt x="31888" y="28242"/>
                    <a:pt x="31888" y="28230"/>
                    <a:pt x="31875" y="28206"/>
                  </a:cubicBezTo>
                  <a:cubicBezTo>
                    <a:pt x="31948" y="28193"/>
                    <a:pt x="32033" y="28193"/>
                    <a:pt x="32106" y="28182"/>
                  </a:cubicBezTo>
                  <a:cubicBezTo>
                    <a:pt x="32118" y="28182"/>
                    <a:pt x="32118" y="28169"/>
                    <a:pt x="32131" y="28169"/>
                  </a:cubicBezTo>
                  <a:close/>
                  <a:moveTo>
                    <a:pt x="31790" y="28218"/>
                  </a:moveTo>
                  <a:cubicBezTo>
                    <a:pt x="31802" y="28242"/>
                    <a:pt x="31802" y="28255"/>
                    <a:pt x="31815" y="28279"/>
                  </a:cubicBezTo>
                  <a:cubicBezTo>
                    <a:pt x="31705" y="28291"/>
                    <a:pt x="31607" y="28315"/>
                    <a:pt x="31498" y="28328"/>
                  </a:cubicBezTo>
                  <a:cubicBezTo>
                    <a:pt x="31486" y="28303"/>
                    <a:pt x="31474" y="28291"/>
                    <a:pt x="31461" y="28266"/>
                  </a:cubicBezTo>
                  <a:cubicBezTo>
                    <a:pt x="31571" y="28255"/>
                    <a:pt x="31680" y="28242"/>
                    <a:pt x="31790" y="28218"/>
                  </a:cubicBezTo>
                  <a:close/>
                  <a:moveTo>
                    <a:pt x="31377" y="28279"/>
                  </a:moveTo>
                  <a:lnTo>
                    <a:pt x="31377" y="28291"/>
                  </a:lnTo>
                  <a:cubicBezTo>
                    <a:pt x="31388" y="28303"/>
                    <a:pt x="31388" y="28315"/>
                    <a:pt x="31401" y="28339"/>
                  </a:cubicBezTo>
                  <a:cubicBezTo>
                    <a:pt x="31304" y="28352"/>
                    <a:pt x="31218" y="28364"/>
                    <a:pt x="31121" y="28376"/>
                  </a:cubicBezTo>
                  <a:cubicBezTo>
                    <a:pt x="31109" y="28352"/>
                    <a:pt x="31109" y="28339"/>
                    <a:pt x="31085" y="28315"/>
                  </a:cubicBezTo>
                  <a:lnTo>
                    <a:pt x="31377" y="28279"/>
                  </a:lnTo>
                  <a:close/>
                  <a:moveTo>
                    <a:pt x="30988" y="28339"/>
                  </a:moveTo>
                  <a:cubicBezTo>
                    <a:pt x="30988" y="28339"/>
                    <a:pt x="30988" y="28352"/>
                    <a:pt x="30999" y="28352"/>
                  </a:cubicBezTo>
                  <a:lnTo>
                    <a:pt x="31036" y="28388"/>
                  </a:lnTo>
                  <a:cubicBezTo>
                    <a:pt x="30988" y="28388"/>
                    <a:pt x="30951" y="28401"/>
                    <a:pt x="30915" y="28401"/>
                  </a:cubicBezTo>
                  <a:cubicBezTo>
                    <a:pt x="30853" y="28412"/>
                    <a:pt x="30805" y="28412"/>
                    <a:pt x="30756" y="28425"/>
                  </a:cubicBezTo>
                  <a:cubicBezTo>
                    <a:pt x="30744" y="28401"/>
                    <a:pt x="30744" y="28388"/>
                    <a:pt x="30732" y="28376"/>
                  </a:cubicBezTo>
                  <a:lnTo>
                    <a:pt x="30988" y="28339"/>
                  </a:lnTo>
                  <a:close/>
                  <a:moveTo>
                    <a:pt x="30623" y="28388"/>
                  </a:moveTo>
                  <a:lnTo>
                    <a:pt x="30634" y="28401"/>
                  </a:lnTo>
                  <a:lnTo>
                    <a:pt x="30671" y="28437"/>
                  </a:lnTo>
                  <a:cubicBezTo>
                    <a:pt x="30586" y="28449"/>
                    <a:pt x="30513" y="28461"/>
                    <a:pt x="30428" y="28461"/>
                  </a:cubicBezTo>
                  <a:cubicBezTo>
                    <a:pt x="30416" y="28449"/>
                    <a:pt x="30416" y="28437"/>
                    <a:pt x="30404" y="28412"/>
                  </a:cubicBezTo>
                  <a:cubicBezTo>
                    <a:pt x="30477" y="28401"/>
                    <a:pt x="30550" y="28401"/>
                    <a:pt x="30623" y="28388"/>
                  </a:cubicBezTo>
                  <a:close/>
                  <a:moveTo>
                    <a:pt x="30318" y="28425"/>
                  </a:moveTo>
                  <a:cubicBezTo>
                    <a:pt x="30331" y="28449"/>
                    <a:pt x="30331" y="28461"/>
                    <a:pt x="30343" y="28473"/>
                  </a:cubicBezTo>
                  <a:lnTo>
                    <a:pt x="30124" y="28509"/>
                  </a:lnTo>
                  <a:cubicBezTo>
                    <a:pt x="30124" y="28485"/>
                    <a:pt x="30112" y="28473"/>
                    <a:pt x="30112" y="28449"/>
                  </a:cubicBezTo>
                  <a:cubicBezTo>
                    <a:pt x="30185" y="28449"/>
                    <a:pt x="30245" y="28437"/>
                    <a:pt x="30318" y="28425"/>
                  </a:cubicBezTo>
                  <a:close/>
                  <a:moveTo>
                    <a:pt x="30026" y="28461"/>
                  </a:moveTo>
                  <a:lnTo>
                    <a:pt x="30026" y="28473"/>
                  </a:lnTo>
                  <a:cubicBezTo>
                    <a:pt x="30026" y="28485"/>
                    <a:pt x="30039" y="28498"/>
                    <a:pt x="30039" y="28522"/>
                  </a:cubicBezTo>
                  <a:cubicBezTo>
                    <a:pt x="29953" y="28534"/>
                    <a:pt x="29869" y="28534"/>
                    <a:pt x="29796" y="28546"/>
                  </a:cubicBezTo>
                  <a:cubicBezTo>
                    <a:pt x="29771" y="28534"/>
                    <a:pt x="29759" y="28522"/>
                    <a:pt x="29759" y="28498"/>
                  </a:cubicBezTo>
                  <a:cubicBezTo>
                    <a:pt x="29844" y="28485"/>
                    <a:pt x="29942" y="28473"/>
                    <a:pt x="30026" y="28461"/>
                  </a:cubicBezTo>
                  <a:close/>
                  <a:moveTo>
                    <a:pt x="29662" y="28509"/>
                  </a:moveTo>
                  <a:cubicBezTo>
                    <a:pt x="29674" y="28534"/>
                    <a:pt x="29674" y="28546"/>
                    <a:pt x="29686" y="28558"/>
                  </a:cubicBezTo>
                  <a:cubicBezTo>
                    <a:pt x="29626" y="28571"/>
                    <a:pt x="29553" y="28582"/>
                    <a:pt x="29491" y="28595"/>
                  </a:cubicBezTo>
                  <a:cubicBezTo>
                    <a:pt x="29480" y="28571"/>
                    <a:pt x="29480" y="28558"/>
                    <a:pt x="29467" y="28534"/>
                  </a:cubicBezTo>
                  <a:cubicBezTo>
                    <a:pt x="29528" y="28534"/>
                    <a:pt x="29601" y="28522"/>
                    <a:pt x="29662" y="28509"/>
                  </a:cubicBezTo>
                  <a:close/>
                  <a:moveTo>
                    <a:pt x="29382" y="28546"/>
                  </a:moveTo>
                  <a:cubicBezTo>
                    <a:pt x="29394" y="28571"/>
                    <a:pt x="29394" y="28582"/>
                    <a:pt x="29407" y="28595"/>
                  </a:cubicBezTo>
                  <a:cubicBezTo>
                    <a:pt x="29309" y="28607"/>
                    <a:pt x="29212" y="28619"/>
                    <a:pt x="29126" y="28631"/>
                  </a:cubicBezTo>
                  <a:cubicBezTo>
                    <a:pt x="29115" y="28619"/>
                    <a:pt x="29115" y="28607"/>
                    <a:pt x="29115" y="28582"/>
                  </a:cubicBezTo>
                  <a:cubicBezTo>
                    <a:pt x="29139" y="28582"/>
                    <a:pt x="29163" y="28582"/>
                    <a:pt x="29188" y="28571"/>
                  </a:cubicBezTo>
                  <a:cubicBezTo>
                    <a:pt x="29248" y="28571"/>
                    <a:pt x="29321" y="28558"/>
                    <a:pt x="29382" y="28546"/>
                  </a:cubicBezTo>
                  <a:close/>
                  <a:moveTo>
                    <a:pt x="29029" y="28595"/>
                  </a:moveTo>
                  <a:lnTo>
                    <a:pt x="29029" y="28644"/>
                  </a:lnTo>
                  <a:cubicBezTo>
                    <a:pt x="28980" y="28655"/>
                    <a:pt x="28920" y="28655"/>
                    <a:pt x="28872" y="28668"/>
                  </a:cubicBezTo>
                  <a:cubicBezTo>
                    <a:pt x="28872" y="28644"/>
                    <a:pt x="28859" y="28631"/>
                    <a:pt x="28859" y="28619"/>
                  </a:cubicBezTo>
                  <a:cubicBezTo>
                    <a:pt x="28908" y="28607"/>
                    <a:pt x="28969" y="28595"/>
                    <a:pt x="29029" y="28595"/>
                  </a:cubicBezTo>
                  <a:close/>
                  <a:moveTo>
                    <a:pt x="29431" y="125"/>
                  </a:moveTo>
                  <a:cubicBezTo>
                    <a:pt x="29467" y="356"/>
                    <a:pt x="29504" y="587"/>
                    <a:pt x="29553" y="818"/>
                  </a:cubicBezTo>
                  <a:lnTo>
                    <a:pt x="29553" y="867"/>
                  </a:lnTo>
                  <a:cubicBezTo>
                    <a:pt x="29553" y="879"/>
                    <a:pt x="29553" y="879"/>
                    <a:pt x="29564" y="879"/>
                  </a:cubicBezTo>
                  <a:cubicBezTo>
                    <a:pt x="30015" y="3554"/>
                    <a:pt x="30647" y="6205"/>
                    <a:pt x="31291" y="8832"/>
                  </a:cubicBezTo>
                  <a:lnTo>
                    <a:pt x="31291" y="8857"/>
                  </a:lnTo>
                  <a:cubicBezTo>
                    <a:pt x="31717" y="11143"/>
                    <a:pt x="32131" y="13442"/>
                    <a:pt x="32569" y="15728"/>
                  </a:cubicBezTo>
                  <a:cubicBezTo>
                    <a:pt x="32994" y="18026"/>
                    <a:pt x="33383" y="20361"/>
                    <a:pt x="33894" y="22648"/>
                  </a:cubicBezTo>
                  <a:cubicBezTo>
                    <a:pt x="34186" y="23925"/>
                    <a:pt x="34477" y="25202"/>
                    <a:pt x="34758" y="26479"/>
                  </a:cubicBezTo>
                  <a:cubicBezTo>
                    <a:pt x="29199" y="27123"/>
                    <a:pt x="23642" y="27780"/>
                    <a:pt x="18084" y="28425"/>
                  </a:cubicBezTo>
                  <a:cubicBezTo>
                    <a:pt x="17695" y="28473"/>
                    <a:pt x="17294" y="28522"/>
                    <a:pt x="16905" y="28571"/>
                  </a:cubicBezTo>
                  <a:cubicBezTo>
                    <a:pt x="16515" y="28607"/>
                    <a:pt x="16102" y="28704"/>
                    <a:pt x="15713" y="28704"/>
                  </a:cubicBezTo>
                  <a:cubicBezTo>
                    <a:pt x="15457" y="28704"/>
                    <a:pt x="15481" y="28558"/>
                    <a:pt x="15433" y="28328"/>
                  </a:cubicBezTo>
                  <a:cubicBezTo>
                    <a:pt x="15408" y="28157"/>
                    <a:pt x="15372" y="27987"/>
                    <a:pt x="15335" y="27828"/>
                  </a:cubicBezTo>
                  <a:cubicBezTo>
                    <a:pt x="15275" y="27476"/>
                    <a:pt x="15202" y="27123"/>
                    <a:pt x="15129" y="26783"/>
                  </a:cubicBezTo>
                  <a:cubicBezTo>
                    <a:pt x="15141" y="26771"/>
                    <a:pt x="15153" y="26758"/>
                    <a:pt x="15153" y="26747"/>
                  </a:cubicBezTo>
                  <a:cubicBezTo>
                    <a:pt x="15141" y="26698"/>
                    <a:pt x="15141" y="26649"/>
                    <a:pt x="15129" y="26588"/>
                  </a:cubicBezTo>
                  <a:cubicBezTo>
                    <a:pt x="15360" y="26588"/>
                    <a:pt x="15579" y="26637"/>
                    <a:pt x="15761" y="26758"/>
                  </a:cubicBezTo>
                  <a:cubicBezTo>
                    <a:pt x="15761" y="26868"/>
                    <a:pt x="15737" y="27001"/>
                    <a:pt x="15870" y="27050"/>
                  </a:cubicBezTo>
                  <a:cubicBezTo>
                    <a:pt x="15902" y="27060"/>
                    <a:pt x="15937" y="27064"/>
                    <a:pt x="15972" y="27064"/>
                  </a:cubicBezTo>
                  <a:cubicBezTo>
                    <a:pt x="16072" y="27064"/>
                    <a:pt x="16179" y="27028"/>
                    <a:pt x="16260" y="26965"/>
                  </a:cubicBezTo>
                  <a:cubicBezTo>
                    <a:pt x="16357" y="26892"/>
                    <a:pt x="16418" y="26758"/>
                    <a:pt x="16370" y="26637"/>
                  </a:cubicBezTo>
                  <a:cubicBezTo>
                    <a:pt x="16333" y="26491"/>
                    <a:pt x="16187" y="26418"/>
                    <a:pt x="16053" y="26382"/>
                  </a:cubicBezTo>
                  <a:cubicBezTo>
                    <a:pt x="15865" y="26104"/>
                    <a:pt x="15525" y="25989"/>
                    <a:pt x="15163" y="25989"/>
                  </a:cubicBezTo>
                  <a:cubicBezTo>
                    <a:pt x="15128" y="25989"/>
                    <a:pt x="15092" y="25990"/>
                    <a:pt x="15056" y="25993"/>
                  </a:cubicBezTo>
                  <a:cubicBezTo>
                    <a:pt x="15007" y="25628"/>
                    <a:pt x="14959" y="25250"/>
                    <a:pt x="14910" y="24885"/>
                  </a:cubicBezTo>
                  <a:cubicBezTo>
                    <a:pt x="15116" y="24885"/>
                    <a:pt x="15324" y="24934"/>
                    <a:pt x="15518" y="25044"/>
                  </a:cubicBezTo>
                  <a:cubicBezTo>
                    <a:pt x="15488" y="25225"/>
                    <a:pt x="15626" y="25312"/>
                    <a:pt x="15778" y="25312"/>
                  </a:cubicBezTo>
                  <a:cubicBezTo>
                    <a:pt x="15872" y="25312"/>
                    <a:pt x="15971" y="25279"/>
                    <a:pt x="16041" y="25214"/>
                  </a:cubicBezTo>
                  <a:cubicBezTo>
                    <a:pt x="16215" y="25040"/>
                    <a:pt x="16124" y="24713"/>
                    <a:pt x="15874" y="24713"/>
                  </a:cubicBezTo>
                  <a:cubicBezTo>
                    <a:pt x="15861" y="24713"/>
                    <a:pt x="15848" y="24713"/>
                    <a:pt x="15834" y="24715"/>
                  </a:cubicBezTo>
                  <a:cubicBezTo>
                    <a:pt x="15597" y="24444"/>
                    <a:pt x="15287" y="24299"/>
                    <a:pt x="14923" y="24299"/>
                  </a:cubicBezTo>
                  <a:cubicBezTo>
                    <a:pt x="14894" y="24299"/>
                    <a:pt x="14866" y="24300"/>
                    <a:pt x="14837" y="24302"/>
                  </a:cubicBezTo>
                  <a:cubicBezTo>
                    <a:pt x="14789" y="23912"/>
                    <a:pt x="14727" y="23523"/>
                    <a:pt x="14679" y="23147"/>
                  </a:cubicBezTo>
                  <a:lnTo>
                    <a:pt x="14679" y="23147"/>
                  </a:lnTo>
                  <a:cubicBezTo>
                    <a:pt x="14910" y="23158"/>
                    <a:pt x="15129" y="23220"/>
                    <a:pt x="15348" y="23329"/>
                  </a:cubicBezTo>
                  <a:cubicBezTo>
                    <a:pt x="15324" y="23450"/>
                    <a:pt x="15397" y="23548"/>
                    <a:pt x="15518" y="23572"/>
                  </a:cubicBezTo>
                  <a:cubicBezTo>
                    <a:pt x="15548" y="23580"/>
                    <a:pt x="15579" y="23584"/>
                    <a:pt x="15610" y="23584"/>
                  </a:cubicBezTo>
                  <a:cubicBezTo>
                    <a:pt x="15719" y="23584"/>
                    <a:pt x="15829" y="23536"/>
                    <a:pt x="15895" y="23450"/>
                  </a:cubicBezTo>
                  <a:cubicBezTo>
                    <a:pt x="16055" y="23245"/>
                    <a:pt x="15926" y="22911"/>
                    <a:pt x="15668" y="22911"/>
                  </a:cubicBezTo>
                  <a:cubicBezTo>
                    <a:pt x="15651" y="22911"/>
                    <a:pt x="15633" y="22912"/>
                    <a:pt x="15616" y="22915"/>
                  </a:cubicBezTo>
                  <a:cubicBezTo>
                    <a:pt x="15616" y="22915"/>
                    <a:pt x="15603" y="22915"/>
                    <a:pt x="15603" y="22928"/>
                  </a:cubicBezTo>
                  <a:cubicBezTo>
                    <a:pt x="15311" y="22660"/>
                    <a:pt x="14959" y="22539"/>
                    <a:pt x="14606" y="22539"/>
                  </a:cubicBezTo>
                  <a:cubicBezTo>
                    <a:pt x="14545" y="22150"/>
                    <a:pt x="14497" y="21760"/>
                    <a:pt x="14448" y="21359"/>
                  </a:cubicBezTo>
                  <a:lnTo>
                    <a:pt x="14448" y="21359"/>
                  </a:lnTo>
                  <a:cubicBezTo>
                    <a:pt x="14703" y="21371"/>
                    <a:pt x="14935" y="21468"/>
                    <a:pt x="15153" y="21590"/>
                  </a:cubicBezTo>
                  <a:cubicBezTo>
                    <a:pt x="15153" y="21764"/>
                    <a:pt x="15297" y="21866"/>
                    <a:pt x="15444" y="21866"/>
                  </a:cubicBezTo>
                  <a:cubicBezTo>
                    <a:pt x="15524" y="21866"/>
                    <a:pt x="15605" y="21836"/>
                    <a:pt x="15664" y="21772"/>
                  </a:cubicBezTo>
                  <a:cubicBezTo>
                    <a:pt x="15737" y="21675"/>
                    <a:pt x="15761" y="21553"/>
                    <a:pt x="15725" y="21431"/>
                  </a:cubicBezTo>
                  <a:cubicBezTo>
                    <a:pt x="15690" y="21339"/>
                    <a:pt x="15601" y="21224"/>
                    <a:pt x="15487" y="21224"/>
                  </a:cubicBezTo>
                  <a:cubicBezTo>
                    <a:pt x="15481" y="21224"/>
                    <a:pt x="15476" y="21225"/>
                    <a:pt x="15470" y="21225"/>
                  </a:cubicBezTo>
                  <a:cubicBezTo>
                    <a:pt x="15224" y="20923"/>
                    <a:pt x="14855" y="20796"/>
                    <a:pt x="14467" y="20796"/>
                  </a:cubicBezTo>
                  <a:cubicBezTo>
                    <a:pt x="14432" y="20796"/>
                    <a:pt x="14397" y="20797"/>
                    <a:pt x="14362" y="20799"/>
                  </a:cubicBezTo>
                  <a:cubicBezTo>
                    <a:pt x="14314" y="20423"/>
                    <a:pt x="14265" y="20033"/>
                    <a:pt x="14217" y="19656"/>
                  </a:cubicBezTo>
                  <a:cubicBezTo>
                    <a:pt x="14338" y="19656"/>
                    <a:pt x="14460" y="19680"/>
                    <a:pt x="14570" y="19729"/>
                  </a:cubicBezTo>
                  <a:cubicBezTo>
                    <a:pt x="14654" y="19766"/>
                    <a:pt x="14716" y="19826"/>
                    <a:pt x="14776" y="19875"/>
                  </a:cubicBezTo>
                  <a:cubicBezTo>
                    <a:pt x="14752" y="19996"/>
                    <a:pt x="14813" y="20106"/>
                    <a:pt x="14898" y="20179"/>
                  </a:cubicBezTo>
                  <a:cubicBezTo>
                    <a:pt x="14949" y="20215"/>
                    <a:pt x="15013" y="20229"/>
                    <a:pt x="15079" y="20229"/>
                  </a:cubicBezTo>
                  <a:cubicBezTo>
                    <a:pt x="15170" y="20229"/>
                    <a:pt x="15265" y="20202"/>
                    <a:pt x="15335" y="20167"/>
                  </a:cubicBezTo>
                  <a:cubicBezTo>
                    <a:pt x="15481" y="20082"/>
                    <a:pt x="15494" y="19948"/>
                    <a:pt x="15445" y="19802"/>
                  </a:cubicBezTo>
                  <a:cubicBezTo>
                    <a:pt x="15422" y="19698"/>
                    <a:pt x="15354" y="19570"/>
                    <a:pt x="15242" y="19570"/>
                  </a:cubicBezTo>
                  <a:cubicBezTo>
                    <a:pt x="15237" y="19570"/>
                    <a:pt x="15232" y="19571"/>
                    <a:pt x="15226" y="19571"/>
                  </a:cubicBezTo>
                  <a:cubicBezTo>
                    <a:pt x="14927" y="19283"/>
                    <a:pt x="14606" y="19083"/>
                    <a:pt x="14201" y="19083"/>
                  </a:cubicBezTo>
                  <a:cubicBezTo>
                    <a:pt x="14178" y="19083"/>
                    <a:pt x="14155" y="19084"/>
                    <a:pt x="14132" y="19085"/>
                  </a:cubicBezTo>
                  <a:cubicBezTo>
                    <a:pt x="14083" y="18732"/>
                    <a:pt x="14035" y="18379"/>
                    <a:pt x="13986" y="18015"/>
                  </a:cubicBezTo>
                  <a:lnTo>
                    <a:pt x="13986" y="18015"/>
                  </a:lnTo>
                  <a:cubicBezTo>
                    <a:pt x="14241" y="18026"/>
                    <a:pt x="14497" y="18099"/>
                    <a:pt x="14740" y="18258"/>
                  </a:cubicBezTo>
                  <a:cubicBezTo>
                    <a:pt x="14740" y="18355"/>
                    <a:pt x="14813" y="18428"/>
                    <a:pt x="14922" y="18452"/>
                  </a:cubicBezTo>
                  <a:cubicBezTo>
                    <a:pt x="14949" y="18460"/>
                    <a:pt x="14977" y="18464"/>
                    <a:pt x="15006" y="18464"/>
                  </a:cubicBezTo>
                  <a:cubicBezTo>
                    <a:pt x="15106" y="18464"/>
                    <a:pt x="15209" y="18418"/>
                    <a:pt x="15275" y="18342"/>
                  </a:cubicBezTo>
                  <a:cubicBezTo>
                    <a:pt x="15457" y="18124"/>
                    <a:pt x="15287" y="17820"/>
                    <a:pt x="15032" y="17807"/>
                  </a:cubicBezTo>
                  <a:cubicBezTo>
                    <a:pt x="15019" y="17807"/>
                    <a:pt x="15007" y="17807"/>
                    <a:pt x="15007" y="17820"/>
                  </a:cubicBezTo>
                  <a:cubicBezTo>
                    <a:pt x="14725" y="17549"/>
                    <a:pt x="14369" y="17404"/>
                    <a:pt x="13989" y="17404"/>
                  </a:cubicBezTo>
                  <a:cubicBezTo>
                    <a:pt x="13960" y="17404"/>
                    <a:pt x="13930" y="17405"/>
                    <a:pt x="13900" y="17407"/>
                  </a:cubicBezTo>
                  <a:cubicBezTo>
                    <a:pt x="13889" y="17345"/>
                    <a:pt x="13876" y="17272"/>
                    <a:pt x="13876" y="17199"/>
                  </a:cubicBezTo>
                  <a:cubicBezTo>
                    <a:pt x="13827" y="16932"/>
                    <a:pt x="13791" y="16653"/>
                    <a:pt x="13754" y="16372"/>
                  </a:cubicBezTo>
                  <a:cubicBezTo>
                    <a:pt x="13790" y="16371"/>
                    <a:pt x="13827" y="16370"/>
                    <a:pt x="13863" y="16370"/>
                  </a:cubicBezTo>
                  <a:cubicBezTo>
                    <a:pt x="14075" y="16370"/>
                    <a:pt x="14296" y="16401"/>
                    <a:pt x="14472" y="16494"/>
                  </a:cubicBezTo>
                  <a:cubicBezTo>
                    <a:pt x="14472" y="16628"/>
                    <a:pt x="14533" y="16713"/>
                    <a:pt x="14667" y="16750"/>
                  </a:cubicBezTo>
                  <a:cubicBezTo>
                    <a:pt x="14700" y="16759"/>
                    <a:pt x="14733" y="16763"/>
                    <a:pt x="14764" y="16763"/>
                  </a:cubicBezTo>
                  <a:cubicBezTo>
                    <a:pt x="14858" y="16763"/>
                    <a:pt x="14940" y="16722"/>
                    <a:pt x="14995" y="16640"/>
                  </a:cubicBezTo>
                  <a:cubicBezTo>
                    <a:pt x="15113" y="16469"/>
                    <a:pt x="15052" y="16081"/>
                    <a:pt x="14828" y="16081"/>
                  </a:cubicBezTo>
                  <a:cubicBezTo>
                    <a:pt x="14798" y="16081"/>
                    <a:pt x="14764" y="16089"/>
                    <a:pt x="14727" y="16105"/>
                  </a:cubicBezTo>
                  <a:cubicBezTo>
                    <a:pt x="14716" y="16105"/>
                    <a:pt x="14703" y="16117"/>
                    <a:pt x="14703" y="16117"/>
                  </a:cubicBezTo>
                  <a:cubicBezTo>
                    <a:pt x="14545" y="15971"/>
                    <a:pt x="14314" y="15899"/>
                    <a:pt x="14095" y="15886"/>
                  </a:cubicBezTo>
                  <a:cubicBezTo>
                    <a:pt x="14017" y="15872"/>
                    <a:pt x="13940" y="15866"/>
                    <a:pt x="13859" y="15866"/>
                  </a:cubicBezTo>
                  <a:cubicBezTo>
                    <a:pt x="13802" y="15866"/>
                    <a:pt x="13743" y="15869"/>
                    <a:pt x="13681" y="15874"/>
                  </a:cubicBezTo>
                  <a:cubicBezTo>
                    <a:pt x="13633" y="15497"/>
                    <a:pt x="13584" y="15120"/>
                    <a:pt x="13535" y="14731"/>
                  </a:cubicBezTo>
                  <a:cubicBezTo>
                    <a:pt x="13791" y="14731"/>
                    <a:pt x="14022" y="14840"/>
                    <a:pt x="14241" y="14962"/>
                  </a:cubicBezTo>
                  <a:cubicBezTo>
                    <a:pt x="14229" y="15047"/>
                    <a:pt x="14314" y="15108"/>
                    <a:pt x="14399" y="15132"/>
                  </a:cubicBezTo>
                  <a:cubicBezTo>
                    <a:pt x="14441" y="15145"/>
                    <a:pt x="14486" y="15151"/>
                    <a:pt x="14531" y="15151"/>
                  </a:cubicBezTo>
                  <a:cubicBezTo>
                    <a:pt x="14615" y="15151"/>
                    <a:pt x="14696" y="15127"/>
                    <a:pt x="14752" y="15072"/>
                  </a:cubicBezTo>
                  <a:cubicBezTo>
                    <a:pt x="14837" y="14974"/>
                    <a:pt x="14862" y="14828"/>
                    <a:pt x="14825" y="14718"/>
                  </a:cubicBezTo>
                  <a:cubicBezTo>
                    <a:pt x="14782" y="14601"/>
                    <a:pt x="14674" y="14558"/>
                    <a:pt x="14565" y="14558"/>
                  </a:cubicBezTo>
                  <a:cubicBezTo>
                    <a:pt x="14551" y="14558"/>
                    <a:pt x="14536" y="14559"/>
                    <a:pt x="14521" y="14561"/>
                  </a:cubicBezTo>
                  <a:cubicBezTo>
                    <a:pt x="14255" y="14330"/>
                    <a:pt x="13870" y="14219"/>
                    <a:pt x="13519" y="14219"/>
                  </a:cubicBezTo>
                  <a:cubicBezTo>
                    <a:pt x="13500" y="14219"/>
                    <a:pt x="13481" y="14220"/>
                    <a:pt x="13462" y="14220"/>
                  </a:cubicBezTo>
                  <a:cubicBezTo>
                    <a:pt x="13414" y="13891"/>
                    <a:pt x="13378" y="13564"/>
                    <a:pt x="13329" y="13223"/>
                  </a:cubicBezTo>
                  <a:cubicBezTo>
                    <a:pt x="13572" y="13223"/>
                    <a:pt x="13827" y="13272"/>
                    <a:pt x="13998" y="13418"/>
                  </a:cubicBezTo>
                  <a:cubicBezTo>
                    <a:pt x="13968" y="13589"/>
                    <a:pt x="14136" y="13674"/>
                    <a:pt x="14304" y="13674"/>
                  </a:cubicBezTo>
                  <a:cubicBezTo>
                    <a:pt x="14409" y="13674"/>
                    <a:pt x="14513" y="13641"/>
                    <a:pt x="14570" y="13575"/>
                  </a:cubicBezTo>
                  <a:cubicBezTo>
                    <a:pt x="14752" y="13345"/>
                    <a:pt x="14521" y="13028"/>
                    <a:pt x="14253" y="13028"/>
                  </a:cubicBezTo>
                  <a:cubicBezTo>
                    <a:pt x="14035" y="12761"/>
                    <a:pt x="13608" y="12664"/>
                    <a:pt x="13256" y="12664"/>
                  </a:cubicBezTo>
                  <a:lnTo>
                    <a:pt x="13110" y="11532"/>
                  </a:lnTo>
                  <a:lnTo>
                    <a:pt x="13110" y="11532"/>
                  </a:lnTo>
                  <a:cubicBezTo>
                    <a:pt x="13365" y="11545"/>
                    <a:pt x="13608" y="11654"/>
                    <a:pt x="13827" y="11788"/>
                  </a:cubicBezTo>
                  <a:lnTo>
                    <a:pt x="13827" y="11800"/>
                  </a:lnTo>
                  <a:cubicBezTo>
                    <a:pt x="13816" y="11910"/>
                    <a:pt x="13937" y="12031"/>
                    <a:pt x="14035" y="12055"/>
                  </a:cubicBezTo>
                  <a:cubicBezTo>
                    <a:pt x="14047" y="12058"/>
                    <a:pt x="14061" y="12060"/>
                    <a:pt x="14075" y="12060"/>
                  </a:cubicBezTo>
                  <a:cubicBezTo>
                    <a:pt x="14180" y="12060"/>
                    <a:pt x="14311" y="11984"/>
                    <a:pt x="14375" y="11910"/>
                  </a:cubicBezTo>
                  <a:cubicBezTo>
                    <a:pt x="14533" y="11715"/>
                    <a:pt x="14314" y="11435"/>
                    <a:pt x="14095" y="11423"/>
                  </a:cubicBezTo>
                  <a:cubicBezTo>
                    <a:pt x="13825" y="11164"/>
                    <a:pt x="13474" y="10996"/>
                    <a:pt x="13077" y="10996"/>
                  </a:cubicBezTo>
                  <a:cubicBezTo>
                    <a:pt x="13064" y="10996"/>
                    <a:pt x="13051" y="10997"/>
                    <a:pt x="13037" y="10997"/>
                  </a:cubicBezTo>
                  <a:lnTo>
                    <a:pt x="12891" y="9866"/>
                  </a:lnTo>
                  <a:cubicBezTo>
                    <a:pt x="12934" y="9862"/>
                    <a:pt x="12976" y="9860"/>
                    <a:pt x="13018" y="9860"/>
                  </a:cubicBezTo>
                  <a:cubicBezTo>
                    <a:pt x="13226" y="9860"/>
                    <a:pt x="13424" y="9911"/>
                    <a:pt x="13597" y="10012"/>
                  </a:cubicBezTo>
                  <a:cubicBezTo>
                    <a:pt x="13527" y="10179"/>
                    <a:pt x="13682" y="10315"/>
                    <a:pt x="13840" y="10315"/>
                  </a:cubicBezTo>
                  <a:cubicBezTo>
                    <a:pt x="13877" y="10315"/>
                    <a:pt x="13914" y="10308"/>
                    <a:pt x="13949" y="10292"/>
                  </a:cubicBezTo>
                  <a:cubicBezTo>
                    <a:pt x="14168" y="10183"/>
                    <a:pt x="14168" y="9878"/>
                    <a:pt x="13962" y="9756"/>
                  </a:cubicBezTo>
                  <a:cubicBezTo>
                    <a:pt x="13962" y="9756"/>
                    <a:pt x="13956" y="9751"/>
                    <a:pt x="13949" y="9751"/>
                  </a:cubicBezTo>
                  <a:cubicBezTo>
                    <a:pt x="13945" y="9751"/>
                    <a:pt x="13941" y="9753"/>
                    <a:pt x="13937" y="9756"/>
                  </a:cubicBezTo>
                  <a:cubicBezTo>
                    <a:pt x="13708" y="9420"/>
                    <a:pt x="13344" y="9277"/>
                    <a:pt x="12957" y="9277"/>
                  </a:cubicBezTo>
                  <a:cubicBezTo>
                    <a:pt x="12911" y="9277"/>
                    <a:pt x="12865" y="9279"/>
                    <a:pt x="12818" y="9283"/>
                  </a:cubicBezTo>
                  <a:cubicBezTo>
                    <a:pt x="12781" y="8978"/>
                    <a:pt x="12733" y="8662"/>
                    <a:pt x="12697" y="8346"/>
                  </a:cubicBezTo>
                  <a:lnTo>
                    <a:pt x="12697" y="8346"/>
                  </a:lnTo>
                  <a:cubicBezTo>
                    <a:pt x="12879" y="8370"/>
                    <a:pt x="13073" y="8419"/>
                    <a:pt x="13256" y="8516"/>
                  </a:cubicBezTo>
                  <a:cubicBezTo>
                    <a:pt x="13244" y="8626"/>
                    <a:pt x="13305" y="8748"/>
                    <a:pt x="13402" y="8784"/>
                  </a:cubicBezTo>
                  <a:cubicBezTo>
                    <a:pt x="13431" y="8798"/>
                    <a:pt x="13462" y="8804"/>
                    <a:pt x="13495" y="8804"/>
                  </a:cubicBezTo>
                  <a:cubicBezTo>
                    <a:pt x="13574" y="8804"/>
                    <a:pt x="13661" y="8769"/>
                    <a:pt x="13730" y="8735"/>
                  </a:cubicBezTo>
                  <a:cubicBezTo>
                    <a:pt x="13900" y="8613"/>
                    <a:pt x="13876" y="8285"/>
                    <a:pt x="13681" y="8212"/>
                  </a:cubicBezTo>
                  <a:cubicBezTo>
                    <a:pt x="13412" y="7884"/>
                    <a:pt x="13042" y="7737"/>
                    <a:pt x="12656" y="7737"/>
                  </a:cubicBezTo>
                  <a:cubicBezTo>
                    <a:pt x="12641" y="7737"/>
                    <a:pt x="12626" y="7737"/>
                    <a:pt x="12611" y="7738"/>
                  </a:cubicBezTo>
                  <a:cubicBezTo>
                    <a:pt x="12600" y="7653"/>
                    <a:pt x="12600" y="7567"/>
                    <a:pt x="12587" y="7494"/>
                  </a:cubicBezTo>
                  <a:cubicBezTo>
                    <a:pt x="12551" y="7227"/>
                    <a:pt x="12514" y="6972"/>
                    <a:pt x="12478" y="6716"/>
                  </a:cubicBezTo>
                  <a:cubicBezTo>
                    <a:pt x="12672" y="6716"/>
                    <a:pt x="12854" y="6802"/>
                    <a:pt x="13013" y="6911"/>
                  </a:cubicBezTo>
                  <a:cubicBezTo>
                    <a:pt x="12989" y="6984"/>
                    <a:pt x="13013" y="7069"/>
                    <a:pt x="13073" y="7142"/>
                  </a:cubicBezTo>
                  <a:cubicBezTo>
                    <a:pt x="13138" y="7207"/>
                    <a:pt x="13219" y="7245"/>
                    <a:pt x="13306" y="7245"/>
                  </a:cubicBezTo>
                  <a:cubicBezTo>
                    <a:pt x="13349" y="7245"/>
                    <a:pt x="13394" y="7235"/>
                    <a:pt x="13438" y="7215"/>
                  </a:cubicBezTo>
                  <a:cubicBezTo>
                    <a:pt x="13706" y="7094"/>
                    <a:pt x="13730" y="6716"/>
                    <a:pt x="13462" y="6583"/>
                  </a:cubicBezTo>
                  <a:lnTo>
                    <a:pt x="13438" y="6583"/>
                  </a:lnTo>
                  <a:cubicBezTo>
                    <a:pt x="13213" y="6256"/>
                    <a:pt x="12854" y="6118"/>
                    <a:pt x="12484" y="6118"/>
                  </a:cubicBezTo>
                  <a:cubicBezTo>
                    <a:pt x="12453" y="6118"/>
                    <a:pt x="12423" y="6119"/>
                    <a:pt x="12392" y="6121"/>
                  </a:cubicBezTo>
                  <a:cubicBezTo>
                    <a:pt x="12368" y="5877"/>
                    <a:pt x="12332" y="5634"/>
                    <a:pt x="12295" y="5391"/>
                  </a:cubicBezTo>
                  <a:lnTo>
                    <a:pt x="12295" y="5391"/>
                  </a:lnTo>
                  <a:cubicBezTo>
                    <a:pt x="12478" y="5403"/>
                    <a:pt x="12660" y="5451"/>
                    <a:pt x="12818" y="5561"/>
                  </a:cubicBezTo>
                  <a:cubicBezTo>
                    <a:pt x="12785" y="5753"/>
                    <a:pt x="12947" y="5865"/>
                    <a:pt x="13114" y="5865"/>
                  </a:cubicBezTo>
                  <a:cubicBezTo>
                    <a:pt x="13190" y="5865"/>
                    <a:pt x="13268" y="5842"/>
                    <a:pt x="13329" y="5792"/>
                  </a:cubicBezTo>
                  <a:cubicBezTo>
                    <a:pt x="13572" y="5597"/>
                    <a:pt x="13438" y="5294"/>
                    <a:pt x="13219" y="5172"/>
                  </a:cubicBezTo>
                  <a:cubicBezTo>
                    <a:pt x="12987" y="4859"/>
                    <a:pt x="12634" y="4733"/>
                    <a:pt x="12254" y="4733"/>
                  </a:cubicBezTo>
                  <a:cubicBezTo>
                    <a:pt x="12235" y="4733"/>
                    <a:pt x="12216" y="4734"/>
                    <a:pt x="12198" y="4734"/>
                  </a:cubicBezTo>
                  <a:cubicBezTo>
                    <a:pt x="12162" y="4478"/>
                    <a:pt x="12125" y="4223"/>
                    <a:pt x="12076" y="3968"/>
                  </a:cubicBezTo>
                  <a:lnTo>
                    <a:pt x="12076" y="3968"/>
                  </a:lnTo>
                  <a:cubicBezTo>
                    <a:pt x="12332" y="3980"/>
                    <a:pt x="12563" y="4078"/>
                    <a:pt x="12721" y="4272"/>
                  </a:cubicBezTo>
                  <a:cubicBezTo>
                    <a:pt x="12684" y="4369"/>
                    <a:pt x="12697" y="4478"/>
                    <a:pt x="12794" y="4527"/>
                  </a:cubicBezTo>
                  <a:cubicBezTo>
                    <a:pt x="12835" y="4558"/>
                    <a:pt x="12878" y="4571"/>
                    <a:pt x="12920" y="4571"/>
                  </a:cubicBezTo>
                  <a:cubicBezTo>
                    <a:pt x="12979" y="4571"/>
                    <a:pt x="13036" y="4545"/>
                    <a:pt x="13086" y="4503"/>
                  </a:cubicBezTo>
                  <a:cubicBezTo>
                    <a:pt x="13281" y="4357"/>
                    <a:pt x="13281" y="4053"/>
                    <a:pt x="13037" y="3956"/>
                  </a:cubicBezTo>
                  <a:cubicBezTo>
                    <a:pt x="13033" y="3952"/>
                    <a:pt x="13029" y="3950"/>
                    <a:pt x="13025" y="3950"/>
                  </a:cubicBezTo>
                  <a:cubicBezTo>
                    <a:pt x="13017" y="3950"/>
                    <a:pt x="13009" y="3956"/>
                    <a:pt x="13000" y="3956"/>
                  </a:cubicBezTo>
                  <a:cubicBezTo>
                    <a:pt x="12854" y="3591"/>
                    <a:pt x="12392" y="3421"/>
                    <a:pt x="11991" y="3421"/>
                  </a:cubicBezTo>
                  <a:cubicBezTo>
                    <a:pt x="11954" y="3189"/>
                    <a:pt x="11918" y="2959"/>
                    <a:pt x="11870" y="2740"/>
                  </a:cubicBezTo>
                  <a:lnTo>
                    <a:pt x="11870" y="2740"/>
                  </a:lnTo>
                  <a:cubicBezTo>
                    <a:pt x="12089" y="2751"/>
                    <a:pt x="12283" y="2849"/>
                    <a:pt x="12454" y="2995"/>
                  </a:cubicBezTo>
                  <a:cubicBezTo>
                    <a:pt x="12375" y="3187"/>
                    <a:pt x="12528" y="3310"/>
                    <a:pt x="12693" y="3310"/>
                  </a:cubicBezTo>
                  <a:cubicBezTo>
                    <a:pt x="12758" y="3310"/>
                    <a:pt x="12824" y="3292"/>
                    <a:pt x="12879" y="3251"/>
                  </a:cubicBezTo>
                  <a:cubicBezTo>
                    <a:pt x="12964" y="3189"/>
                    <a:pt x="13025" y="3080"/>
                    <a:pt x="13037" y="2970"/>
                  </a:cubicBezTo>
                  <a:cubicBezTo>
                    <a:pt x="13049" y="2837"/>
                    <a:pt x="12964" y="2727"/>
                    <a:pt x="12854" y="2643"/>
                  </a:cubicBezTo>
                  <a:lnTo>
                    <a:pt x="12854" y="2630"/>
                  </a:lnTo>
                  <a:cubicBezTo>
                    <a:pt x="12697" y="2411"/>
                    <a:pt x="12392" y="2302"/>
                    <a:pt x="12125" y="2265"/>
                  </a:cubicBezTo>
                  <a:cubicBezTo>
                    <a:pt x="12048" y="2257"/>
                    <a:pt x="11971" y="2248"/>
                    <a:pt x="11889" y="2248"/>
                  </a:cubicBezTo>
                  <a:cubicBezTo>
                    <a:pt x="11855" y="2248"/>
                    <a:pt x="11820" y="2250"/>
                    <a:pt x="11784" y="2253"/>
                  </a:cubicBezTo>
                  <a:lnTo>
                    <a:pt x="11784" y="2205"/>
                  </a:lnTo>
                  <a:lnTo>
                    <a:pt x="11784" y="2180"/>
                  </a:lnTo>
                  <a:lnTo>
                    <a:pt x="11784" y="2168"/>
                  </a:lnTo>
                  <a:cubicBezTo>
                    <a:pt x="11797" y="2143"/>
                    <a:pt x="11821" y="2119"/>
                    <a:pt x="11857" y="2119"/>
                  </a:cubicBezTo>
                  <a:cubicBezTo>
                    <a:pt x="11870" y="2107"/>
                    <a:pt x="11882" y="2107"/>
                    <a:pt x="11882" y="2095"/>
                  </a:cubicBezTo>
                  <a:cubicBezTo>
                    <a:pt x="12903" y="1670"/>
                    <a:pt x="14022" y="1681"/>
                    <a:pt x="15105" y="1670"/>
                  </a:cubicBezTo>
                  <a:cubicBezTo>
                    <a:pt x="16284" y="1657"/>
                    <a:pt x="17451" y="1621"/>
                    <a:pt x="18619" y="1560"/>
                  </a:cubicBezTo>
                  <a:cubicBezTo>
                    <a:pt x="20942" y="1451"/>
                    <a:pt x="23253" y="1243"/>
                    <a:pt x="25551" y="891"/>
                  </a:cubicBezTo>
                  <a:cubicBezTo>
                    <a:pt x="26853" y="684"/>
                    <a:pt x="28153" y="429"/>
                    <a:pt x="29431" y="125"/>
                  </a:cubicBezTo>
                  <a:close/>
                  <a:moveTo>
                    <a:pt x="28774" y="28619"/>
                  </a:moveTo>
                  <a:lnTo>
                    <a:pt x="28774" y="28631"/>
                  </a:lnTo>
                  <a:cubicBezTo>
                    <a:pt x="28774" y="28644"/>
                    <a:pt x="28786" y="28668"/>
                    <a:pt x="28786" y="28680"/>
                  </a:cubicBezTo>
                  <a:cubicBezTo>
                    <a:pt x="28713" y="28680"/>
                    <a:pt x="28628" y="28692"/>
                    <a:pt x="28555" y="28704"/>
                  </a:cubicBezTo>
                  <a:cubicBezTo>
                    <a:pt x="28543" y="28692"/>
                    <a:pt x="28543" y="28668"/>
                    <a:pt x="28543" y="28655"/>
                  </a:cubicBezTo>
                  <a:cubicBezTo>
                    <a:pt x="28616" y="28644"/>
                    <a:pt x="28701" y="28631"/>
                    <a:pt x="28774" y="28619"/>
                  </a:cubicBezTo>
                  <a:close/>
                  <a:moveTo>
                    <a:pt x="28458" y="28668"/>
                  </a:moveTo>
                  <a:cubicBezTo>
                    <a:pt x="28458" y="28680"/>
                    <a:pt x="28458" y="28692"/>
                    <a:pt x="28470" y="28717"/>
                  </a:cubicBezTo>
                  <a:cubicBezTo>
                    <a:pt x="28397" y="28717"/>
                    <a:pt x="28336" y="28728"/>
                    <a:pt x="28263" y="28741"/>
                  </a:cubicBezTo>
                  <a:lnTo>
                    <a:pt x="28263" y="28704"/>
                  </a:lnTo>
                  <a:cubicBezTo>
                    <a:pt x="28251" y="28704"/>
                    <a:pt x="28251" y="28692"/>
                    <a:pt x="28239" y="28692"/>
                  </a:cubicBezTo>
                  <a:cubicBezTo>
                    <a:pt x="28312" y="28680"/>
                    <a:pt x="28385" y="28668"/>
                    <a:pt x="28458" y="28668"/>
                  </a:cubicBezTo>
                  <a:close/>
                  <a:moveTo>
                    <a:pt x="28178" y="28692"/>
                  </a:moveTo>
                  <a:lnTo>
                    <a:pt x="28178" y="28728"/>
                  </a:lnTo>
                  <a:lnTo>
                    <a:pt x="28178" y="28753"/>
                  </a:lnTo>
                  <a:cubicBezTo>
                    <a:pt x="28069" y="28765"/>
                    <a:pt x="27972" y="28777"/>
                    <a:pt x="27862" y="28790"/>
                  </a:cubicBezTo>
                  <a:cubicBezTo>
                    <a:pt x="27850" y="28765"/>
                    <a:pt x="27850" y="28753"/>
                    <a:pt x="27837" y="28741"/>
                  </a:cubicBezTo>
                  <a:cubicBezTo>
                    <a:pt x="27959" y="28728"/>
                    <a:pt x="28069" y="28704"/>
                    <a:pt x="28178" y="28692"/>
                  </a:cubicBezTo>
                  <a:close/>
                  <a:moveTo>
                    <a:pt x="27753" y="28741"/>
                  </a:moveTo>
                  <a:cubicBezTo>
                    <a:pt x="27753" y="28753"/>
                    <a:pt x="27753" y="28753"/>
                    <a:pt x="27764" y="28753"/>
                  </a:cubicBezTo>
                  <a:cubicBezTo>
                    <a:pt x="27764" y="28765"/>
                    <a:pt x="27764" y="28777"/>
                    <a:pt x="27777" y="28801"/>
                  </a:cubicBezTo>
                  <a:cubicBezTo>
                    <a:pt x="27728" y="28801"/>
                    <a:pt x="27691" y="28801"/>
                    <a:pt x="27643" y="28814"/>
                  </a:cubicBezTo>
                  <a:cubicBezTo>
                    <a:pt x="27631" y="28790"/>
                    <a:pt x="27631" y="28777"/>
                    <a:pt x="27618" y="28765"/>
                  </a:cubicBezTo>
                  <a:cubicBezTo>
                    <a:pt x="27667" y="28753"/>
                    <a:pt x="27716" y="28753"/>
                    <a:pt x="27753" y="28741"/>
                  </a:cubicBezTo>
                  <a:close/>
                  <a:moveTo>
                    <a:pt x="27545" y="28765"/>
                  </a:moveTo>
                  <a:lnTo>
                    <a:pt x="27545" y="28801"/>
                  </a:lnTo>
                  <a:cubicBezTo>
                    <a:pt x="27545" y="28801"/>
                    <a:pt x="27558" y="28814"/>
                    <a:pt x="27558" y="28826"/>
                  </a:cubicBezTo>
                  <a:cubicBezTo>
                    <a:pt x="27485" y="28826"/>
                    <a:pt x="27424" y="28838"/>
                    <a:pt x="27351" y="28838"/>
                  </a:cubicBezTo>
                  <a:cubicBezTo>
                    <a:pt x="27351" y="28826"/>
                    <a:pt x="27339" y="28814"/>
                    <a:pt x="27339" y="28790"/>
                  </a:cubicBezTo>
                  <a:cubicBezTo>
                    <a:pt x="27412" y="28790"/>
                    <a:pt x="27472" y="28777"/>
                    <a:pt x="27545" y="28765"/>
                  </a:cubicBezTo>
                  <a:close/>
                  <a:moveTo>
                    <a:pt x="27254" y="28801"/>
                  </a:moveTo>
                  <a:cubicBezTo>
                    <a:pt x="27266" y="28826"/>
                    <a:pt x="27266" y="28838"/>
                    <a:pt x="27266" y="28850"/>
                  </a:cubicBezTo>
                  <a:cubicBezTo>
                    <a:pt x="27242" y="28863"/>
                    <a:pt x="27205" y="28863"/>
                    <a:pt x="27181" y="28863"/>
                  </a:cubicBezTo>
                  <a:cubicBezTo>
                    <a:pt x="27169" y="28850"/>
                    <a:pt x="27156" y="28838"/>
                    <a:pt x="27156" y="28814"/>
                  </a:cubicBezTo>
                  <a:cubicBezTo>
                    <a:pt x="27193" y="28814"/>
                    <a:pt x="27229" y="28801"/>
                    <a:pt x="27254" y="28801"/>
                  </a:cubicBezTo>
                  <a:close/>
                  <a:moveTo>
                    <a:pt x="27072" y="28826"/>
                  </a:moveTo>
                  <a:cubicBezTo>
                    <a:pt x="27072" y="28838"/>
                    <a:pt x="27083" y="28863"/>
                    <a:pt x="27083" y="28874"/>
                  </a:cubicBezTo>
                  <a:cubicBezTo>
                    <a:pt x="27023" y="28887"/>
                    <a:pt x="26962" y="28887"/>
                    <a:pt x="26889" y="28899"/>
                  </a:cubicBezTo>
                  <a:cubicBezTo>
                    <a:pt x="26889" y="28874"/>
                    <a:pt x="26877" y="28863"/>
                    <a:pt x="26877" y="28850"/>
                  </a:cubicBezTo>
                  <a:cubicBezTo>
                    <a:pt x="26937" y="28838"/>
                    <a:pt x="27010" y="28826"/>
                    <a:pt x="27072" y="28826"/>
                  </a:cubicBezTo>
                  <a:close/>
                  <a:moveTo>
                    <a:pt x="34599" y="26612"/>
                  </a:moveTo>
                  <a:cubicBezTo>
                    <a:pt x="34612" y="26661"/>
                    <a:pt x="34612" y="26698"/>
                    <a:pt x="34623" y="26747"/>
                  </a:cubicBezTo>
                  <a:cubicBezTo>
                    <a:pt x="34623" y="26771"/>
                    <a:pt x="34636" y="26807"/>
                    <a:pt x="34636" y="26844"/>
                  </a:cubicBezTo>
                  <a:lnTo>
                    <a:pt x="34623" y="26844"/>
                  </a:lnTo>
                  <a:cubicBezTo>
                    <a:pt x="34623" y="26820"/>
                    <a:pt x="34603" y="26801"/>
                    <a:pt x="34582" y="26801"/>
                  </a:cubicBezTo>
                  <a:cubicBezTo>
                    <a:pt x="34570" y="26801"/>
                    <a:pt x="34559" y="26807"/>
                    <a:pt x="34550" y="26820"/>
                  </a:cubicBezTo>
                  <a:lnTo>
                    <a:pt x="34539" y="26820"/>
                  </a:lnTo>
                  <a:cubicBezTo>
                    <a:pt x="33334" y="26856"/>
                    <a:pt x="32118" y="27014"/>
                    <a:pt x="30926" y="27147"/>
                  </a:cubicBezTo>
                  <a:cubicBezTo>
                    <a:pt x="29662" y="27282"/>
                    <a:pt x="28397" y="27415"/>
                    <a:pt x="27132" y="27561"/>
                  </a:cubicBezTo>
                  <a:cubicBezTo>
                    <a:pt x="27132" y="27561"/>
                    <a:pt x="27127" y="27556"/>
                    <a:pt x="27120" y="27556"/>
                  </a:cubicBezTo>
                  <a:cubicBezTo>
                    <a:pt x="27116" y="27556"/>
                    <a:pt x="27112" y="27557"/>
                    <a:pt x="27108" y="27561"/>
                  </a:cubicBezTo>
                  <a:cubicBezTo>
                    <a:pt x="26074" y="27634"/>
                    <a:pt x="25053" y="27755"/>
                    <a:pt x="24019" y="27926"/>
                  </a:cubicBezTo>
                  <a:cubicBezTo>
                    <a:pt x="22997" y="28096"/>
                    <a:pt x="21951" y="28145"/>
                    <a:pt x="20905" y="28255"/>
                  </a:cubicBezTo>
                  <a:cubicBezTo>
                    <a:pt x="20905" y="28255"/>
                    <a:pt x="20900" y="28249"/>
                    <a:pt x="20893" y="28249"/>
                  </a:cubicBezTo>
                  <a:cubicBezTo>
                    <a:pt x="20889" y="28249"/>
                    <a:pt x="20885" y="28250"/>
                    <a:pt x="20881" y="28255"/>
                  </a:cubicBezTo>
                  <a:cubicBezTo>
                    <a:pt x="19142" y="28509"/>
                    <a:pt x="17391" y="28692"/>
                    <a:pt x="15640" y="28911"/>
                  </a:cubicBezTo>
                  <a:lnTo>
                    <a:pt x="15640" y="28899"/>
                  </a:lnTo>
                  <a:cubicBezTo>
                    <a:pt x="15640" y="28887"/>
                    <a:pt x="15652" y="28874"/>
                    <a:pt x="15640" y="28863"/>
                  </a:cubicBezTo>
                  <a:cubicBezTo>
                    <a:pt x="15627" y="28850"/>
                    <a:pt x="15627" y="28826"/>
                    <a:pt x="15627" y="28814"/>
                  </a:cubicBezTo>
                  <a:cubicBezTo>
                    <a:pt x="20589" y="28230"/>
                    <a:pt x="25551" y="27658"/>
                    <a:pt x="30513" y="27087"/>
                  </a:cubicBezTo>
                  <a:cubicBezTo>
                    <a:pt x="31875" y="26917"/>
                    <a:pt x="33237" y="26771"/>
                    <a:pt x="34599" y="26612"/>
                  </a:cubicBezTo>
                  <a:close/>
                  <a:moveTo>
                    <a:pt x="26791" y="28850"/>
                  </a:moveTo>
                  <a:cubicBezTo>
                    <a:pt x="26791" y="28874"/>
                    <a:pt x="26804" y="28887"/>
                    <a:pt x="26804" y="28911"/>
                  </a:cubicBezTo>
                  <a:lnTo>
                    <a:pt x="26707" y="28911"/>
                  </a:lnTo>
                  <a:cubicBezTo>
                    <a:pt x="26694" y="28899"/>
                    <a:pt x="26694" y="28887"/>
                    <a:pt x="26682" y="28863"/>
                  </a:cubicBezTo>
                  <a:cubicBezTo>
                    <a:pt x="26718" y="28863"/>
                    <a:pt x="26755" y="28863"/>
                    <a:pt x="26791" y="28850"/>
                  </a:cubicBezTo>
                  <a:close/>
                  <a:moveTo>
                    <a:pt x="26597" y="28874"/>
                  </a:moveTo>
                  <a:lnTo>
                    <a:pt x="26597" y="28887"/>
                  </a:lnTo>
                  <a:cubicBezTo>
                    <a:pt x="26609" y="28899"/>
                    <a:pt x="26609" y="28911"/>
                    <a:pt x="26621" y="28923"/>
                  </a:cubicBezTo>
                  <a:cubicBezTo>
                    <a:pt x="26597" y="28923"/>
                    <a:pt x="26573" y="28936"/>
                    <a:pt x="26548" y="28936"/>
                  </a:cubicBezTo>
                  <a:lnTo>
                    <a:pt x="26537" y="28923"/>
                  </a:lnTo>
                  <a:cubicBezTo>
                    <a:pt x="26524" y="28911"/>
                    <a:pt x="26524" y="28899"/>
                    <a:pt x="26524" y="28887"/>
                  </a:cubicBezTo>
                  <a:cubicBezTo>
                    <a:pt x="26548" y="28874"/>
                    <a:pt x="26573" y="28874"/>
                    <a:pt x="26597" y="28874"/>
                  </a:cubicBezTo>
                  <a:close/>
                  <a:moveTo>
                    <a:pt x="26439" y="28887"/>
                  </a:moveTo>
                  <a:cubicBezTo>
                    <a:pt x="26439" y="28911"/>
                    <a:pt x="26439" y="28923"/>
                    <a:pt x="26451" y="28947"/>
                  </a:cubicBezTo>
                  <a:cubicBezTo>
                    <a:pt x="26378" y="28947"/>
                    <a:pt x="26305" y="28960"/>
                    <a:pt x="26232" y="28972"/>
                  </a:cubicBezTo>
                  <a:cubicBezTo>
                    <a:pt x="26220" y="28947"/>
                    <a:pt x="26220" y="28936"/>
                    <a:pt x="26208" y="28911"/>
                  </a:cubicBezTo>
                  <a:cubicBezTo>
                    <a:pt x="26293" y="28911"/>
                    <a:pt x="26366" y="28899"/>
                    <a:pt x="26439" y="28887"/>
                  </a:cubicBezTo>
                  <a:close/>
                  <a:moveTo>
                    <a:pt x="26123" y="28923"/>
                  </a:moveTo>
                  <a:cubicBezTo>
                    <a:pt x="26135" y="28947"/>
                    <a:pt x="26135" y="28960"/>
                    <a:pt x="26147" y="28972"/>
                  </a:cubicBezTo>
                  <a:cubicBezTo>
                    <a:pt x="26110" y="28984"/>
                    <a:pt x="26074" y="28984"/>
                    <a:pt x="26037" y="28984"/>
                  </a:cubicBezTo>
                  <a:cubicBezTo>
                    <a:pt x="26026" y="28960"/>
                    <a:pt x="26026" y="28947"/>
                    <a:pt x="26013" y="28936"/>
                  </a:cubicBezTo>
                  <a:cubicBezTo>
                    <a:pt x="26050" y="28936"/>
                    <a:pt x="26086" y="28923"/>
                    <a:pt x="26123" y="28923"/>
                  </a:cubicBezTo>
                  <a:close/>
                  <a:moveTo>
                    <a:pt x="25916" y="28947"/>
                  </a:moveTo>
                  <a:lnTo>
                    <a:pt x="25928" y="28960"/>
                  </a:lnTo>
                  <a:cubicBezTo>
                    <a:pt x="25940" y="28972"/>
                    <a:pt x="25953" y="28984"/>
                    <a:pt x="25953" y="28996"/>
                  </a:cubicBezTo>
                  <a:cubicBezTo>
                    <a:pt x="25891" y="29009"/>
                    <a:pt x="25819" y="29009"/>
                    <a:pt x="25746" y="29020"/>
                  </a:cubicBezTo>
                  <a:lnTo>
                    <a:pt x="25746" y="29009"/>
                  </a:lnTo>
                  <a:cubicBezTo>
                    <a:pt x="25746" y="28996"/>
                    <a:pt x="25734" y="28984"/>
                    <a:pt x="25734" y="28960"/>
                  </a:cubicBezTo>
                  <a:cubicBezTo>
                    <a:pt x="25794" y="28960"/>
                    <a:pt x="25855" y="28947"/>
                    <a:pt x="25916" y="28947"/>
                  </a:cubicBezTo>
                  <a:close/>
                  <a:moveTo>
                    <a:pt x="25648" y="28972"/>
                  </a:moveTo>
                  <a:cubicBezTo>
                    <a:pt x="25648" y="28996"/>
                    <a:pt x="25661" y="29009"/>
                    <a:pt x="25661" y="29033"/>
                  </a:cubicBezTo>
                  <a:cubicBezTo>
                    <a:pt x="25624" y="29033"/>
                    <a:pt x="25575" y="29033"/>
                    <a:pt x="25539" y="29045"/>
                  </a:cubicBezTo>
                  <a:cubicBezTo>
                    <a:pt x="25527" y="29020"/>
                    <a:pt x="25515" y="29009"/>
                    <a:pt x="25515" y="28984"/>
                  </a:cubicBezTo>
                  <a:cubicBezTo>
                    <a:pt x="25564" y="28984"/>
                    <a:pt x="25600" y="28972"/>
                    <a:pt x="25648" y="28972"/>
                  </a:cubicBezTo>
                  <a:close/>
                  <a:moveTo>
                    <a:pt x="29481" y="1"/>
                  </a:moveTo>
                  <a:cubicBezTo>
                    <a:pt x="29477" y="1"/>
                    <a:pt x="29472" y="1"/>
                    <a:pt x="29467" y="3"/>
                  </a:cubicBezTo>
                  <a:cubicBezTo>
                    <a:pt x="24785" y="1134"/>
                    <a:pt x="19969" y="1499"/>
                    <a:pt x="15165" y="1572"/>
                  </a:cubicBezTo>
                  <a:cubicBezTo>
                    <a:pt x="13998" y="1584"/>
                    <a:pt x="12770" y="1560"/>
                    <a:pt x="11700" y="2083"/>
                  </a:cubicBezTo>
                  <a:cubicBezTo>
                    <a:pt x="11687" y="2083"/>
                    <a:pt x="11687" y="2083"/>
                    <a:pt x="11687" y="2095"/>
                  </a:cubicBezTo>
                  <a:cubicBezTo>
                    <a:pt x="11675" y="2095"/>
                    <a:pt x="11663" y="2107"/>
                    <a:pt x="11651" y="2132"/>
                  </a:cubicBezTo>
                  <a:cubicBezTo>
                    <a:pt x="11651" y="2156"/>
                    <a:pt x="11663" y="2192"/>
                    <a:pt x="11700" y="2216"/>
                  </a:cubicBezTo>
                  <a:lnTo>
                    <a:pt x="11700" y="2253"/>
                  </a:lnTo>
                  <a:cubicBezTo>
                    <a:pt x="11627" y="2265"/>
                    <a:pt x="11565" y="2265"/>
                    <a:pt x="11492" y="2289"/>
                  </a:cubicBezTo>
                  <a:lnTo>
                    <a:pt x="11492" y="2265"/>
                  </a:lnTo>
                  <a:cubicBezTo>
                    <a:pt x="11492" y="2253"/>
                    <a:pt x="11481" y="2241"/>
                    <a:pt x="11481" y="2241"/>
                  </a:cubicBezTo>
                  <a:cubicBezTo>
                    <a:pt x="11468" y="2205"/>
                    <a:pt x="11432" y="2180"/>
                    <a:pt x="11395" y="2180"/>
                  </a:cubicBezTo>
                  <a:lnTo>
                    <a:pt x="11395" y="2192"/>
                  </a:lnTo>
                  <a:lnTo>
                    <a:pt x="11383" y="2180"/>
                  </a:lnTo>
                  <a:cubicBezTo>
                    <a:pt x="10958" y="2142"/>
                    <a:pt x="10532" y="2123"/>
                    <a:pt x="10109" y="2123"/>
                  </a:cubicBezTo>
                  <a:cubicBezTo>
                    <a:pt x="9855" y="2123"/>
                    <a:pt x="9603" y="2130"/>
                    <a:pt x="9352" y="2143"/>
                  </a:cubicBezTo>
                  <a:cubicBezTo>
                    <a:pt x="9292" y="1937"/>
                    <a:pt x="9243" y="1535"/>
                    <a:pt x="9048" y="1426"/>
                  </a:cubicBezTo>
                  <a:cubicBezTo>
                    <a:pt x="8985" y="1393"/>
                    <a:pt x="8905" y="1381"/>
                    <a:pt x="8817" y="1381"/>
                  </a:cubicBezTo>
                  <a:cubicBezTo>
                    <a:pt x="8581" y="1381"/>
                    <a:pt x="8288" y="1469"/>
                    <a:pt x="8111" y="1487"/>
                  </a:cubicBezTo>
                  <a:cubicBezTo>
                    <a:pt x="7844" y="1524"/>
                    <a:pt x="7589" y="1572"/>
                    <a:pt x="7321" y="1608"/>
                  </a:cubicBezTo>
                  <a:cubicBezTo>
                    <a:pt x="7321" y="1572"/>
                    <a:pt x="7321" y="1535"/>
                    <a:pt x="7309" y="1499"/>
                  </a:cubicBezTo>
                  <a:cubicBezTo>
                    <a:pt x="7309" y="1475"/>
                    <a:pt x="7297" y="1462"/>
                    <a:pt x="7273" y="1462"/>
                  </a:cubicBezTo>
                  <a:cubicBezTo>
                    <a:pt x="7195" y="1459"/>
                    <a:pt x="7117" y="1457"/>
                    <a:pt x="7039" y="1457"/>
                  </a:cubicBezTo>
                  <a:cubicBezTo>
                    <a:pt x="5968" y="1457"/>
                    <a:pt x="4867" y="1761"/>
                    <a:pt x="3904" y="2192"/>
                  </a:cubicBezTo>
                  <a:cubicBezTo>
                    <a:pt x="3879" y="2205"/>
                    <a:pt x="3879" y="2241"/>
                    <a:pt x="3892" y="2253"/>
                  </a:cubicBezTo>
                  <a:cubicBezTo>
                    <a:pt x="3892" y="2265"/>
                    <a:pt x="3892" y="2265"/>
                    <a:pt x="3904" y="2265"/>
                  </a:cubicBezTo>
                  <a:cubicBezTo>
                    <a:pt x="4025" y="2484"/>
                    <a:pt x="4087" y="2715"/>
                    <a:pt x="4098" y="2970"/>
                  </a:cubicBezTo>
                  <a:cubicBezTo>
                    <a:pt x="2749" y="3129"/>
                    <a:pt x="1387" y="3202"/>
                    <a:pt x="25" y="3262"/>
                  </a:cubicBezTo>
                  <a:lnTo>
                    <a:pt x="0" y="3262"/>
                  </a:lnTo>
                  <a:lnTo>
                    <a:pt x="0" y="3360"/>
                  </a:lnTo>
                  <a:cubicBezTo>
                    <a:pt x="0" y="3372"/>
                    <a:pt x="12" y="3372"/>
                    <a:pt x="25" y="3372"/>
                  </a:cubicBezTo>
                  <a:cubicBezTo>
                    <a:pt x="1909" y="3275"/>
                    <a:pt x="3819" y="3189"/>
                    <a:pt x="5692" y="2849"/>
                  </a:cubicBezTo>
                  <a:cubicBezTo>
                    <a:pt x="6652" y="2667"/>
                    <a:pt x="7589" y="2411"/>
                    <a:pt x="8562" y="2302"/>
                  </a:cubicBezTo>
                  <a:cubicBezTo>
                    <a:pt x="9071" y="2241"/>
                    <a:pt x="9581" y="2214"/>
                    <a:pt x="10090" y="2214"/>
                  </a:cubicBezTo>
                  <a:cubicBezTo>
                    <a:pt x="10505" y="2214"/>
                    <a:pt x="10920" y="2232"/>
                    <a:pt x="11335" y="2265"/>
                  </a:cubicBezTo>
                  <a:lnTo>
                    <a:pt x="11346" y="2265"/>
                  </a:lnTo>
                  <a:cubicBezTo>
                    <a:pt x="11359" y="2278"/>
                    <a:pt x="11371" y="2278"/>
                    <a:pt x="11383" y="2289"/>
                  </a:cubicBezTo>
                  <a:cubicBezTo>
                    <a:pt x="11383" y="2302"/>
                    <a:pt x="11383" y="2302"/>
                    <a:pt x="11395" y="2314"/>
                  </a:cubicBezTo>
                  <a:cubicBezTo>
                    <a:pt x="11043" y="2399"/>
                    <a:pt x="10727" y="2594"/>
                    <a:pt x="10495" y="2873"/>
                  </a:cubicBezTo>
                  <a:cubicBezTo>
                    <a:pt x="10483" y="2873"/>
                    <a:pt x="10483" y="2886"/>
                    <a:pt x="10483" y="2886"/>
                  </a:cubicBezTo>
                  <a:cubicBezTo>
                    <a:pt x="10471" y="2886"/>
                    <a:pt x="10459" y="2886"/>
                    <a:pt x="10459" y="2897"/>
                  </a:cubicBezTo>
                  <a:cubicBezTo>
                    <a:pt x="10252" y="3056"/>
                    <a:pt x="10216" y="3408"/>
                    <a:pt x="10471" y="3542"/>
                  </a:cubicBezTo>
                  <a:cubicBezTo>
                    <a:pt x="10507" y="3562"/>
                    <a:pt x="10548" y="3570"/>
                    <a:pt x="10591" y="3570"/>
                  </a:cubicBezTo>
                  <a:cubicBezTo>
                    <a:pt x="10790" y="3570"/>
                    <a:pt x="11017" y="3378"/>
                    <a:pt x="10897" y="3178"/>
                  </a:cubicBezTo>
                  <a:lnTo>
                    <a:pt x="10897" y="3165"/>
                  </a:lnTo>
                  <a:cubicBezTo>
                    <a:pt x="11055" y="3007"/>
                    <a:pt x="11249" y="2861"/>
                    <a:pt x="11468" y="2788"/>
                  </a:cubicBezTo>
                  <a:cubicBezTo>
                    <a:pt x="11492" y="3019"/>
                    <a:pt x="11529" y="3251"/>
                    <a:pt x="11554" y="3481"/>
                  </a:cubicBezTo>
                  <a:cubicBezTo>
                    <a:pt x="11176" y="3591"/>
                    <a:pt x="10824" y="3822"/>
                    <a:pt x="10654" y="4162"/>
                  </a:cubicBezTo>
                  <a:cubicBezTo>
                    <a:pt x="10647" y="4156"/>
                    <a:pt x="10641" y="4153"/>
                    <a:pt x="10635" y="4153"/>
                  </a:cubicBezTo>
                  <a:cubicBezTo>
                    <a:pt x="10629" y="4153"/>
                    <a:pt x="10623" y="4156"/>
                    <a:pt x="10617" y="4162"/>
                  </a:cubicBezTo>
                  <a:cubicBezTo>
                    <a:pt x="10398" y="4345"/>
                    <a:pt x="10422" y="4686"/>
                    <a:pt x="10714" y="4746"/>
                  </a:cubicBezTo>
                  <a:cubicBezTo>
                    <a:pt x="10746" y="4752"/>
                    <a:pt x="10777" y="4755"/>
                    <a:pt x="10807" y="4755"/>
                  </a:cubicBezTo>
                  <a:cubicBezTo>
                    <a:pt x="10904" y="4755"/>
                    <a:pt x="10993" y="4723"/>
                    <a:pt x="11067" y="4649"/>
                  </a:cubicBezTo>
                  <a:cubicBezTo>
                    <a:pt x="11128" y="4576"/>
                    <a:pt x="11189" y="4442"/>
                    <a:pt x="11103" y="4357"/>
                  </a:cubicBezTo>
                  <a:cubicBezTo>
                    <a:pt x="11237" y="4211"/>
                    <a:pt x="11419" y="4102"/>
                    <a:pt x="11627" y="4029"/>
                  </a:cubicBezTo>
                  <a:cubicBezTo>
                    <a:pt x="11651" y="4296"/>
                    <a:pt x="11687" y="4564"/>
                    <a:pt x="11724" y="4832"/>
                  </a:cubicBezTo>
                  <a:cubicBezTo>
                    <a:pt x="11395" y="4941"/>
                    <a:pt x="11103" y="5148"/>
                    <a:pt x="10946" y="5415"/>
                  </a:cubicBezTo>
                  <a:lnTo>
                    <a:pt x="10933" y="5415"/>
                  </a:lnTo>
                  <a:cubicBezTo>
                    <a:pt x="10811" y="5476"/>
                    <a:pt x="10714" y="5573"/>
                    <a:pt x="10690" y="5707"/>
                  </a:cubicBezTo>
                  <a:cubicBezTo>
                    <a:pt x="10678" y="5840"/>
                    <a:pt x="10738" y="5962"/>
                    <a:pt x="10848" y="6035"/>
                  </a:cubicBezTo>
                  <a:cubicBezTo>
                    <a:pt x="10900" y="6069"/>
                    <a:pt x="10962" y="6085"/>
                    <a:pt x="11025" y="6085"/>
                  </a:cubicBezTo>
                  <a:cubicBezTo>
                    <a:pt x="11231" y="6085"/>
                    <a:pt x="11446" y="5921"/>
                    <a:pt x="11335" y="5707"/>
                  </a:cubicBezTo>
                  <a:cubicBezTo>
                    <a:pt x="11468" y="5597"/>
                    <a:pt x="11638" y="5513"/>
                    <a:pt x="11797" y="5464"/>
                  </a:cubicBezTo>
                  <a:cubicBezTo>
                    <a:pt x="11833" y="5719"/>
                    <a:pt x="11870" y="5962"/>
                    <a:pt x="11906" y="6218"/>
                  </a:cubicBezTo>
                  <a:cubicBezTo>
                    <a:pt x="11663" y="6303"/>
                    <a:pt x="11432" y="6437"/>
                    <a:pt x="11262" y="6607"/>
                  </a:cubicBezTo>
                  <a:lnTo>
                    <a:pt x="11249" y="6607"/>
                  </a:lnTo>
                  <a:cubicBezTo>
                    <a:pt x="11079" y="6656"/>
                    <a:pt x="10909" y="6740"/>
                    <a:pt x="10860" y="6935"/>
                  </a:cubicBezTo>
                  <a:cubicBezTo>
                    <a:pt x="10811" y="7094"/>
                    <a:pt x="10909" y="7240"/>
                    <a:pt x="11030" y="7337"/>
                  </a:cubicBezTo>
                  <a:cubicBezTo>
                    <a:pt x="11108" y="7388"/>
                    <a:pt x="11192" y="7416"/>
                    <a:pt x="11275" y="7416"/>
                  </a:cubicBezTo>
                  <a:cubicBezTo>
                    <a:pt x="11350" y="7416"/>
                    <a:pt x="11424" y="7394"/>
                    <a:pt x="11492" y="7349"/>
                  </a:cubicBezTo>
                  <a:cubicBezTo>
                    <a:pt x="11614" y="7251"/>
                    <a:pt x="11700" y="7094"/>
                    <a:pt x="11651" y="6935"/>
                  </a:cubicBezTo>
                  <a:cubicBezTo>
                    <a:pt x="11748" y="6875"/>
                    <a:pt x="11857" y="6826"/>
                    <a:pt x="11979" y="6789"/>
                  </a:cubicBezTo>
                  <a:cubicBezTo>
                    <a:pt x="12016" y="7142"/>
                    <a:pt x="12064" y="7483"/>
                    <a:pt x="12113" y="7823"/>
                  </a:cubicBezTo>
                  <a:cubicBezTo>
                    <a:pt x="11821" y="7921"/>
                    <a:pt x="11565" y="8091"/>
                    <a:pt x="11359" y="8310"/>
                  </a:cubicBezTo>
                  <a:lnTo>
                    <a:pt x="11346" y="8310"/>
                  </a:lnTo>
                  <a:cubicBezTo>
                    <a:pt x="11213" y="8370"/>
                    <a:pt x="11055" y="8467"/>
                    <a:pt x="11030" y="8626"/>
                  </a:cubicBezTo>
                  <a:cubicBezTo>
                    <a:pt x="11019" y="8772"/>
                    <a:pt x="11103" y="8905"/>
                    <a:pt x="11225" y="8966"/>
                  </a:cubicBezTo>
                  <a:cubicBezTo>
                    <a:pt x="11274" y="8998"/>
                    <a:pt x="11329" y="9012"/>
                    <a:pt x="11385" y="9012"/>
                  </a:cubicBezTo>
                  <a:cubicBezTo>
                    <a:pt x="11588" y="9012"/>
                    <a:pt x="11793" y="8824"/>
                    <a:pt x="11736" y="8613"/>
                  </a:cubicBezTo>
                  <a:cubicBezTo>
                    <a:pt x="11882" y="8516"/>
                    <a:pt x="12027" y="8443"/>
                    <a:pt x="12186" y="8394"/>
                  </a:cubicBezTo>
                  <a:cubicBezTo>
                    <a:pt x="12235" y="8735"/>
                    <a:pt x="12271" y="9064"/>
                    <a:pt x="12319" y="9392"/>
                  </a:cubicBezTo>
                  <a:cubicBezTo>
                    <a:pt x="12040" y="9502"/>
                    <a:pt x="11784" y="9659"/>
                    <a:pt x="11602" y="9866"/>
                  </a:cubicBezTo>
                  <a:lnTo>
                    <a:pt x="11590" y="9866"/>
                  </a:lnTo>
                  <a:cubicBezTo>
                    <a:pt x="11346" y="10000"/>
                    <a:pt x="11262" y="10365"/>
                    <a:pt x="11529" y="10510"/>
                  </a:cubicBezTo>
                  <a:cubicBezTo>
                    <a:pt x="11582" y="10542"/>
                    <a:pt x="11637" y="10556"/>
                    <a:pt x="11692" y="10556"/>
                  </a:cubicBezTo>
                  <a:cubicBezTo>
                    <a:pt x="11891" y="10556"/>
                    <a:pt x="12076" y="10368"/>
                    <a:pt x="12027" y="10158"/>
                  </a:cubicBezTo>
                  <a:cubicBezTo>
                    <a:pt x="12137" y="10085"/>
                    <a:pt x="12271" y="10024"/>
                    <a:pt x="12405" y="9975"/>
                  </a:cubicBezTo>
                  <a:cubicBezTo>
                    <a:pt x="12454" y="10353"/>
                    <a:pt x="12502" y="10718"/>
                    <a:pt x="12551" y="11094"/>
                  </a:cubicBezTo>
                  <a:cubicBezTo>
                    <a:pt x="12295" y="11192"/>
                    <a:pt x="12052" y="11350"/>
                    <a:pt x="11894" y="11556"/>
                  </a:cubicBezTo>
                  <a:cubicBezTo>
                    <a:pt x="11724" y="11581"/>
                    <a:pt x="11578" y="11691"/>
                    <a:pt x="11541" y="11848"/>
                  </a:cubicBezTo>
                  <a:cubicBezTo>
                    <a:pt x="11505" y="12007"/>
                    <a:pt x="11590" y="12153"/>
                    <a:pt x="11724" y="12237"/>
                  </a:cubicBezTo>
                  <a:cubicBezTo>
                    <a:pt x="11791" y="12274"/>
                    <a:pt x="11870" y="12295"/>
                    <a:pt x="11948" y="12295"/>
                  </a:cubicBezTo>
                  <a:cubicBezTo>
                    <a:pt x="12025" y="12295"/>
                    <a:pt x="12101" y="12274"/>
                    <a:pt x="12162" y="12226"/>
                  </a:cubicBezTo>
                  <a:cubicBezTo>
                    <a:pt x="12283" y="12140"/>
                    <a:pt x="12332" y="11983"/>
                    <a:pt x="12271" y="11848"/>
                  </a:cubicBezTo>
                  <a:lnTo>
                    <a:pt x="12259" y="11848"/>
                  </a:lnTo>
                  <a:cubicBezTo>
                    <a:pt x="12381" y="11764"/>
                    <a:pt x="12502" y="11691"/>
                    <a:pt x="12624" y="11642"/>
                  </a:cubicBezTo>
                  <a:cubicBezTo>
                    <a:pt x="12672" y="12007"/>
                    <a:pt x="12733" y="12383"/>
                    <a:pt x="12781" y="12748"/>
                  </a:cubicBezTo>
                  <a:cubicBezTo>
                    <a:pt x="12527" y="12845"/>
                    <a:pt x="12308" y="12991"/>
                    <a:pt x="12137" y="13199"/>
                  </a:cubicBezTo>
                  <a:lnTo>
                    <a:pt x="12125" y="13199"/>
                  </a:lnTo>
                  <a:cubicBezTo>
                    <a:pt x="12110" y="13195"/>
                    <a:pt x="12096" y="13193"/>
                    <a:pt x="12082" y="13193"/>
                  </a:cubicBezTo>
                  <a:cubicBezTo>
                    <a:pt x="11966" y="13193"/>
                    <a:pt x="11863" y="13320"/>
                    <a:pt x="11809" y="13418"/>
                  </a:cubicBezTo>
                  <a:cubicBezTo>
                    <a:pt x="11748" y="13551"/>
                    <a:pt x="11773" y="13721"/>
                    <a:pt x="11894" y="13807"/>
                  </a:cubicBezTo>
                  <a:cubicBezTo>
                    <a:pt x="11956" y="13849"/>
                    <a:pt x="12035" y="13868"/>
                    <a:pt x="12117" y="13868"/>
                  </a:cubicBezTo>
                  <a:cubicBezTo>
                    <a:pt x="12342" y="13868"/>
                    <a:pt x="12582" y="13719"/>
                    <a:pt x="12502" y="13478"/>
                  </a:cubicBezTo>
                  <a:cubicBezTo>
                    <a:pt x="12611" y="13405"/>
                    <a:pt x="12733" y="13345"/>
                    <a:pt x="12854" y="13308"/>
                  </a:cubicBezTo>
                  <a:cubicBezTo>
                    <a:pt x="12891" y="13539"/>
                    <a:pt x="12916" y="13782"/>
                    <a:pt x="12952" y="14026"/>
                  </a:cubicBezTo>
                  <a:cubicBezTo>
                    <a:pt x="12952" y="14037"/>
                    <a:pt x="12964" y="14037"/>
                    <a:pt x="12964" y="14050"/>
                  </a:cubicBezTo>
                  <a:cubicBezTo>
                    <a:pt x="12964" y="14135"/>
                    <a:pt x="12976" y="14220"/>
                    <a:pt x="12989" y="14305"/>
                  </a:cubicBezTo>
                  <a:cubicBezTo>
                    <a:pt x="12733" y="14390"/>
                    <a:pt x="12502" y="14524"/>
                    <a:pt x="12319" y="14718"/>
                  </a:cubicBezTo>
                  <a:lnTo>
                    <a:pt x="12295" y="14718"/>
                  </a:lnTo>
                  <a:cubicBezTo>
                    <a:pt x="12284" y="14716"/>
                    <a:pt x="12274" y="14715"/>
                    <a:pt x="12263" y="14715"/>
                  </a:cubicBezTo>
                  <a:cubicBezTo>
                    <a:pt x="12141" y="14715"/>
                    <a:pt x="12024" y="14837"/>
                    <a:pt x="11979" y="14937"/>
                  </a:cubicBezTo>
                  <a:cubicBezTo>
                    <a:pt x="11930" y="15059"/>
                    <a:pt x="11954" y="15180"/>
                    <a:pt x="12052" y="15266"/>
                  </a:cubicBezTo>
                  <a:cubicBezTo>
                    <a:pt x="12122" y="15328"/>
                    <a:pt x="12213" y="15370"/>
                    <a:pt x="12308" y="15370"/>
                  </a:cubicBezTo>
                  <a:cubicBezTo>
                    <a:pt x="12344" y="15370"/>
                    <a:pt x="12380" y="15364"/>
                    <a:pt x="12417" y="15351"/>
                  </a:cubicBezTo>
                  <a:cubicBezTo>
                    <a:pt x="12527" y="15302"/>
                    <a:pt x="12611" y="15205"/>
                    <a:pt x="12611" y="15083"/>
                  </a:cubicBezTo>
                  <a:cubicBezTo>
                    <a:pt x="12733" y="14974"/>
                    <a:pt x="12879" y="14889"/>
                    <a:pt x="13037" y="14840"/>
                  </a:cubicBezTo>
                  <a:cubicBezTo>
                    <a:pt x="13073" y="15217"/>
                    <a:pt x="13122" y="15594"/>
                    <a:pt x="13183" y="15971"/>
                  </a:cubicBezTo>
                  <a:cubicBezTo>
                    <a:pt x="12927" y="16044"/>
                    <a:pt x="12697" y="16190"/>
                    <a:pt x="12514" y="16385"/>
                  </a:cubicBezTo>
                  <a:cubicBezTo>
                    <a:pt x="12381" y="16397"/>
                    <a:pt x="12259" y="16470"/>
                    <a:pt x="12210" y="16604"/>
                  </a:cubicBezTo>
                  <a:cubicBezTo>
                    <a:pt x="12173" y="16725"/>
                    <a:pt x="12210" y="16859"/>
                    <a:pt x="12308" y="16944"/>
                  </a:cubicBezTo>
                  <a:cubicBezTo>
                    <a:pt x="12378" y="17003"/>
                    <a:pt x="12465" y="17030"/>
                    <a:pt x="12552" y="17030"/>
                  </a:cubicBezTo>
                  <a:cubicBezTo>
                    <a:pt x="12735" y="17030"/>
                    <a:pt x="12912" y="16908"/>
                    <a:pt x="12903" y="16701"/>
                  </a:cubicBezTo>
                  <a:lnTo>
                    <a:pt x="12903" y="16689"/>
                  </a:lnTo>
                  <a:cubicBezTo>
                    <a:pt x="13013" y="16604"/>
                    <a:pt x="13135" y="16531"/>
                    <a:pt x="13256" y="16482"/>
                  </a:cubicBezTo>
                  <a:cubicBezTo>
                    <a:pt x="13317" y="16823"/>
                    <a:pt x="13365" y="17163"/>
                    <a:pt x="13414" y="17504"/>
                  </a:cubicBezTo>
                  <a:cubicBezTo>
                    <a:pt x="13146" y="17588"/>
                    <a:pt x="12867" y="17759"/>
                    <a:pt x="12721" y="17978"/>
                  </a:cubicBezTo>
                  <a:cubicBezTo>
                    <a:pt x="12600" y="18026"/>
                    <a:pt x="12465" y="18112"/>
                    <a:pt x="12429" y="18245"/>
                  </a:cubicBezTo>
                  <a:cubicBezTo>
                    <a:pt x="12392" y="18379"/>
                    <a:pt x="12454" y="18513"/>
                    <a:pt x="12551" y="18598"/>
                  </a:cubicBezTo>
                  <a:cubicBezTo>
                    <a:pt x="12619" y="18651"/>
                    <a:pt x="12715" y="18680"/>
                    <a:pt x="12808" y="18680"/>
                  </a:cubicBezTo>
                  <a:cubicBezTo>
                    <a:pt x="12864" y="18680"/>
                    <a:pt x="12919" y="18670"/>
                    <a:pt x="12964" y="18647"/>
                  </a:cubicBezTo>
                  <a:cubicBezTo>
                    <a:pt x="13073" y="18586"/>
                    <a:pt x="13195" y="18428"/>
                    <a:pt x="13159" y="18294"/>
                  </a:cubicBezTo>
                  <a:cubicBezTo>
                    <a:pt x="13268" y="18209"/>
                    <a:pt x="13390" y="18148"/>
                    <a:pt x="13511" y="18099"/>
                  </a:cubicBezTo>
                  <a:cubicBezTo>
                    <a:pt x="13560" y="18428"/>
                    <a:pt x="13597" y="18756"/>
                    <a:pt x="13633" y="19085"/>
                  </a:cubicBezTo>
                  <a:cubicBezTo>
                    <a:pt x="13621" y="19085"/>
                    <a:pt x="13621" y="19096"/>
                    <a:pt x="13621" y="19109"/>
                  </a:cubicBezTo>
                  <a:cubicBezTo>
                    <a:pt x="13621" y="19145"/>
                    <a:pt x="13633" y="19169"/>
                    <a:pt x="13633" y="19194"/>
                  </a:cubicBezTo>
                  <a:cubicBezTo>
                    <a:pt x="13329" y="19304"/>
                    <a:pt x="13062" y="19498"/>
                    <a:pt x="12879" y="19778"/>
                  </a:cubicBezTo>
                  <a:lnTo>
                    <a:pt x="12854" y="19778"/>
                  </a:lnTo>
                  <a:cubicBezTo>
                    <a:pt x="12721" y="19839"/>
                    <a:pt x="12600" y="19948"/>
                    <a:pt x="12600" y="20094"/>
                  </a:cubicBezTo>
                  <a:cubicBezTo>
                    <a:pt x="12611" y="20215"/>
                    <a:pt x="12697" y="20325"/>
                    <a:pt x="12818" y="20374"/>
                  </a:cubicBezTo>
                  <a:cubicBezTo>
                    <a:pt x="12856" y="20385"/>
                    <a:pt x="12893" y="20390"/>
                    <a:pt x="12930" y="20390"/>
                  </a:cubicBezTo>
                  <a:cubicBezTo>
                    <a:pt x="13014" y="20390"/>
                    <a:pt x="13095" y="20363"/>
                    <a:pt x="13171" y="20313"/>
                  </a:cubicBezTo>
                  <a:cubicBezTo>
                    <a:pt x="13256" y="20240"/>
                    <a:pt x="13354" y="20142"/>
                    <a:pt x="13281" y="20033"/>
                  </a:cubicBezTo>
                  <a:cubicBezTo>
                    <a:pt x="13402" y="19923"/>
                    <a:pt x="13548" y="19839"/>
                    <a:pt x="13706" y="19766"/>
                  </a:cubicBezTo>
                  <a:cubicBezTo>
                    <a:pt x="13754" y="20142"/>
                    <a:pt x="13816" y="20520"/>
                    <a:pt x="13864" y="20896"/>
                  </a:cubicBezTo>
                  <a:cubicBezTo>
                    <a:pt x="13560" y="21018"/>
                    <a:pt x="13292" y="21213"/>
                    <a:pt x="13135" y="21468"/>
                  </a:cubicBezTo>
                  <a:cubicBezTo>
                    <a:pt x="13110" y="21468"/>
                    <a:pt x="13086" y="21480"/>
                    <a:pt x="13086" y="21504"/>
                  </a:cubicBezTo>
                  <a:cubicBezTo>
                    <a:pt x="13062" y="21517"/>
                    <a:pt x="13025" y="21529"/>
                    <a:pt x="13025" y="21529"/>
                  </a:cubicBezTo>
                  <a:cubicBezTo>
                    <a:pt x="13000" y="21553"/>
                    <a:pt x="12976" y="21566"/>
                    <a:pt x="12964" y="21590"/>
                  </a:cubicBezTo>
                  <a:cubicBezTo>
                    <a:pt x="12927" y="21639"/>
                    <a:pt x="12903" y="21699"/>
                    <a:pt x="12903" y="21748"/>
                  </a:cubicBezTo>
                  <a:cubicBezTo>
                    <a:pt x="12891" y="21882"/>
                    <a:pt x="12964" y="21991"/>
                    <a:pt x="13073" y="22052"/>
                  </a:cubicBezTo>
                  <a:cubicBezTo>
                    <a:pt x="13119" y="22083"/>
                    <a:pt x="13172" y="22096"/>
                    <a:pt x="13225" y="22096"/>
                  </a:cubicBezTo>
                  <a:cubicBezTo>
                    <a:pt x="13299" y="22096"/>
                    <a:pt x="13375" y="22070"/>
                    <a:pt x="13438" y="22028"/>
                  </a:cubicBezTo>
                  <a:cubicBezTo>
                    <a:pt x="13535" y="21955"/>
                    <a:pt x="13608" y="21821"/>
                    <a:pt x="13524" y="21723"/>
                  </a:cubicBezTo>
                  <a:cubicBezTo>
                    <a:pt x="13645" y="21614"/>
                    <a:pt x="13779" y="21529"/>
                    <a:pt x="13937" y="21456"/>
                  </a:cubicBezTo>
                  <a:cubicBezTo>
                    <a:pt x="13986" y="21821"/>
                    <a:pt x="14022" y="22186"/>
                    <a:pt x="14071" y="22550"/>
                  </a:cubicBezTo>
                  <a:cubicBezTo>
                    <a:pt x="14071" y="22563"/>
                    <a:pt x="14071" y="22575"/>
                    <a:pt x="14083" y="22575"/>
                  </a:cubicBezTo>
                  <a:cubicBezTo>
                    <a:pt x="14083" y="22599"/>
                    <a:pt x="14083" y="22623"/>
                    <a:pt x="14095" y="22636"/>
                  </a:cubicBezTo>
                  <a:cubicBezTo>
                    <a:pt x="13840" y="22733"/>
                    <a:pt x="13621" y="22891"/>
                    <a:pt x="13451" y="23122"/>
                  </a:cubicBezTo>
                  <a:cubicBezTo>
                    <a:pt x="13195" y="23220"/>
                    <a:pt x="13037" y="23536"/>
                    <a:pt x="13305" y="23731"/>
                  </a:cubicBezTo>
                  <a:cubicBezTo>
                    <a:pt x="13365" y="23771"/>
                    <a:pt x="13445" y="23797"/>
                    <a:pt x="13524" y="23797"/>
                  </a:cubicBezTo>
                  <a:cubicBezTo>
                    <a:pt x="13588" y="23797"/>
                    <a:pt x="13652" y="23780"/>
                    <a:pt x="13706" y="23742"/>
                  </a:cubicBezTo>
                  <a:cubicBezTo>
                    <a:pt x="13791" y="23682"/>
                    <a:pt x="13852" y="23548"/>
                    <a:pt x="13816" y="23426"/>
                  </a:cubicBezTo>
                  <a:cubicBezTo>
                    <a:pt x="13925" y="23341"/>
                    <a:pt x="14035" y="23280"/>
                    <a:pt x="14156" y="23231"/>
                  </a:cubicBezTo>
                  <a:cubicBezTo>
                    <a:pt x="14192" y="23633"/>
                    <a:pt x="14241" y="24034"/>
                    <a:pt x="14289" y="24436"/>
                  </a:cubicBezTo>
                  <a:cubicBezTo>
                    <a:pt x="14035" y="24545"/>
                    <a:pt x="13816" y="24728"/>
                    <a:pt x="13670" y="24983"/>
                  </a:cubicBezTo>
                  <a:cubicBezTo>
                    <a:pt x="13451" y="25044"/>
                    <a:pt x="13292" y="25396"/>
                    <a:pt x="13511" y="25555"/>
                  </a:cubicBezTo>
                  <a:cubicBezTo>
                    <a:pt x="13564" y="25591"/>
                    <a:pt x="13627" y="25607"/>
                    <a:pt x="13690" y="25607"/>
                  </a:cubicBezTo>
                  <a:cubicBezTo>
                    <a:pt x="13860" y="25607"/>
                    <a:pt x="14030" y="25486"/>
                    <a:pt x="13986" y="25299"/>
                  </a:cubicBezTo>
                  <a:cubicBezTo>
                    <a:pt x="14095" y="25177"/>
                    <a:pt x="14229" y="25093"/>
                    <a:pt x="14362" y="25020"/>
                  </a:cubicBezTo>
                  <a:cubicBezTo>
                    <a:pt x="14411" y="25384"/>
                    <a:pt x="14460" y="25761"/>
                    <a:pt x="14508" y="26126"/>
                  </a:cubicBezTo>
                  <a:cubicBezTo>
                    <a:pt x="14241" y="26236"/>
                    <a:pt x="14010" y="26406"/>
                    <a:pt x="13889" y="26612"/>
                  </a:cubicBezTo>
                  <a:lnTo>
                    <a:pt x="13876" y="26612"/>
                  </a:lnTo>
                  <a:cubicBezTo>
                    <a:pt x="13597" y="26722"/>
                    <a:pt x="13535" y="27099"/>
                    <a:pt x="13791" y="27282"/>
                  </a:cubicBezTo>
                  <a:cubicBezTo>
                    <a:pt x="13856" y="27325"/>
                    <a:pt x="13929" y="27345"/>
                    <a:pt x="14001" y="27345"/>
                  </a:cubicBezTo>
                  <a:cubicBezTo>
                    <a:pt x="14212" y="27345"/>
                    <a:pt x="14408" y="27174"/>
                    <a:pt x="14326" y="26928"/>
                  </a:cubicBezTo>
                  <a:cubicBezTo>
                    <a:pt x="14326" y="26917"/>
                    <a:pt x="14314" y="26917"/>
                    <a:pt x="14302" y="26904"/>
                  </a:cubicBezTo>
                  <a:cubicBezTo>
                    <a:pt x="14387" y="26831"/>
                    <a:pt x="14484" y="26771"/>
                    <a:pt x="14594" y="26710"/>
                  </a:cubicBezTo>
                  <a:cubicBezTo>
                    <a:pt x="14703" y="27403"/>
                    <a:pt x="14813" y="28084"/>
                    <a:pt x="14959" y="28765"/>
                  </a:cubicBezTo>
                  <a:cubicBezTo>
                    <a:pt x="14362" y="28838"/>
                    <a:pt x="13754" y="28936"/>
                    <a:pt x="13171" y="29057"/>
                  </a:cubicBezTo>
                  <a:lnTo>
                    <a:pt x="13681" y="29057"/>
                  </a:lnTo>
                  <a:cubicBezTo>
                    <a:pt x="14071" y="28996"/>
                    <a:pt x="14460" y="28936"/>
                    <a:pt x="14849" y="28863"/>
                  </a:cubicBezTo>
                  <a:lnTo>
                    <a:pt x="14849" y="28863"/>
                  </a:lnTo>
                  <a:cubicBezTo>
                    <a:pt x="14800" y="28972"/>
                    <a:pt x="14424" y="28984"/>
                    <a:pt x="14351" y="28996"/>
                  </a:cubicBezTo>
                  <a:cubicBezTo>
                    <a:pt x="14217" y="29009"/>
                    <a:pt x="14095" y="29033"/>
                    <a:pt x="13973" y="29057"/>
                  </a:cubicBezTo>
                  <a:lnTo>
                    <a:pt x="14508" y="29057"/>
                  </a:lnTo>
                  <a:cubicBezTo>
                    <a:pt x="14643" y="29033"/>
                    <a:pt x="14776" y="29020"/>
                    <a:pt x="14922" y="28996"/>
                  </a:cubicBezTo>
                  <a:cubicBezTo>
                    <a:pt x="14935" y="28996"/>
                    <a:pt x="14946" y="28972"/>
                    <a:pt x="14946" y="28960"/>
                  </a:cubicBezTo>
                  <a:cubicBezTo>
                    <a:pt x="14946" y="28899"/>
                    <a:pt x="14946" y="28887"/>
                    <a:pt x="14935" y="28850"/>
                  </a:cubicBezTo>
                  <a:lnTo>
                    <a:pt x="14983" y="28850"/>
                  </a:lnTo>
                  <a:cubicBezTo>
                    <a:pt x="14989" y="28855"/>
                    <a:pt x="14996" y="28858"/>
                    <a:pt x="15003" y="28858"/>
                  </a:cubicBezTo>
                  <a:cubicBezTo>
                    <a:pt x="15031" y="28858"/>
                    <a:pt x="15065" y="28828"/>
                    <a:pt x="15056" y="28790"/>
                  </a:cubicBezTo>
                  <a:cubicBezTo>
                    <a:pt x="14922" y="28084"/>
                    <a:pt x="14800" y="27379"/>
                    <a:pt x="14691" y="26674"/>
                  </a:cubicBezTo>
                  <a:cubicBezTo>
                    <a:pt x="14813" y="26637"/>
                    <a:pt x="14922" y="26612"/>
                    <a:pt x="15043" y="26601"/>
                  </a:cubicBezTo>
                  <a:lnTo>
                    <a:pt x="15043" y="26637"/>
                  </a:lnTo>
                  <a:cubicBezTo>
                    <a:pt x="15032" y="26649"/>
                    <a:pt x="15019" y="26661"/>
                    <a:pt x="15032" y="26685"/>
                  </a:cubicBezTo>
                  <a:cubicBezTo>
                    <a:pt x="15165" y="27379"/>
                    <a:pt x="15299" y="28084"/>
                    <a:pt x="15433" y="28790"/>
                  </a:cubicBezTo>
                  <a:cubicBezTo>
                    <a:pt x="15433" y="28814"/>
                    <a:pt x="15457" y="28826"/>
                    <a:pt x="15481" y="28826"/>
                  </a:cubicBezTo>
                  <a:lnTo>
                    <a:pt x="15543" y="28814"/>
                  </a:lnTo>
                  <a:cubicBezTo>
                    <a:pt x="15543" y="28838"/>
                    <a:pt x="15543" y="28863"/>
                    <a:pt x="15554" y="28874"/>
                  </a:cubicBezTo>
                  <a:cubicBezTo>
                    <a:pt x="15543" y="28887"/>
                    <a:pt x="15543" y="28899"/>
                    <a:pt x="15554" y="28911"/>
                  </a:cubicBezTo>
                  <a:lnTo>
                    <a:pt x="15554" y="28923"/>
                  </a:lnTo>
                  <a:lnTo>
                    <a:pt x="15554" y="28936"/>
                  </a:lnTo>
                  <a:cubicBezTo>
                    <a:pt x="15554" y="28947"/>
                    <a:pt x="15567" y="28960"/>
                    <a:pt x="15567" y="28972"/>
                  </a:cubicBezTo>
                  <a:cubicBezTo>
                    <a:pt x="15567" y="28982"/>
                    <a:pt x="15583" y="28999"/>
                    <a:pt x="15601" y="28999"/>
                  </a:cubicBezTo>
                  <a:cubicBezTo>
                    <a:pt x="15606" y="28999"/>
                    <a:pt x="15611" y="28998"/>
                    <a:pt x="15616" y="28996"/>
                  </a:cubicBezTo>
                  <a:cubicBezTo>
                    <a:pt x="15652" y="28996"/>
                    <a:pt x="15676" y="28996"/>
                    <a:pt x="15713" y="28984"/>
                  </a:cubicBezTo>
                  <a:lnTo>
                    <a:pt x="15749" y="29057"/>
                  </a:lnTo>
                  <a:lnTo>
                    <a:pt x="15846" y="29057"/>
                  </a:lnTo>
                  <a:cubicBezTo>
                    <a:pt x="15834" y="29033"/>
                    <a:pt x="15822" y="29009"/>
                    <a:pt x="15810" y="28972"/>
                  </a:cubicBezTo>
                  <a:cubicBezTo>
                    <a:pt x="17488" y="28777"/>
                    <a:pt x="19167" y="28595"/>
                    <a:pt x="20832" y="28352"/>
                  </a:cubicBezTo>
                  <a:cubicBezTo>
                    <a:pt x="21830" y="28266"/>
                    <a:pt x="22839" y="28193"/>
                    <a:pt x="23824" y="28047"/>
                  </a:cubicBezTo>
                  <a:cubicBezTo>
                    <a:pt x="24894" y="27890"/>
                    <a:pt x="25964" y="27719"/>
                    <a:pt x="27059" y="27646"/>
                  </a:cubicBezTo>
                  <a:cubicBezTo>
                    <a:pt x="27059" y="27658"/>
                    <a:pt x="27072" y="27658"/>
                    <a:pt x="27072" y="27658"/>
                  </a:cubicBezTo>
                  <a:cubicBezTo>
                    <a:pt x="28361" y="27525"/>
                    <a:pt x="29637" y="27379"/>
                    <a:pt x="30926" y="27233"/>
                  </a:cubicBezTo>
                  <a:cubicBezTo>
                    <a:pt x="32045" y="27111"/>
                    <a:pt x="33177" y="26965"/>
                    <a:pt x="34307" y="26928"/>
                  </a:cubicBezTo>
                  <a:lnTo>
                    <a:pt x="34307" y="26941"/>
                  </a:lnTo>
                  <a:cubicBezTo>
                    <a:pt x="34161" y="26965"/>
                    <a:pt x="33991" y="26965"/>
                    <a:pt x="33894" y="26977"/>
                  </a:cubicBezTo>
                  <a:cubicBezTo>
                    <a:pt x="33699" y="26990"/>
                    <a:pt x="33505" y="27014"/>
                    <a:pt x="33310" y="27038"/>
                  </a:cubicBezTo>
                  <a:cubicBezTo>
                    <a:pt x="32921" y="27074"/>
                    <a:pt x="32532" y="27123"/>
                    <a:pt x="32142" y="27172"/>
                  </a:cubicBezTo>
                  <a:cubicBezTo>
                    <a:pt x="31352" y="27257"/>
                    <a:pt x="30550" y="27355"/>
                    <a:pt x="29747" y="27439"/>
                  </a:cubicBezTo>
                  <a:cubicBezTo>
                    <a:pt x="28202" y="27622"/>
                    <a:pt x="26658" y="27804"/>
                    <a:pt x="25113" y="27999"/>
                  </a:cubicBezTo>
                  <a:cubicBezTo>
                    <a:pt x="25101" y="27987"/>
                    <a:pt x="25101" y="27987"/>
                    <a:pt x="25089" y="27987"/>
                  </a:cubicBezTo>
                  <a:cubicBezTo>
                    <a:pt x="23618" y="28157"/>
                    <a:pt x="22170" y="28425"/>
                    <a:pt x="20699" y="28522"/>
                  </a:cubicBezTo>
                  <a:cubicBezTo>
                    <a:pt x="20030" y="28571"/>
                    <a:pt x="19373" y="28692"/>
                    <a:pt x="18705" y="28801"/>
                  </a:cubicBezTo>
                  <a:cubicBezTo>
                    <a:pt x="18194" y="28874"/>
                    <a:pt x="17683" y="28960"/>
                    <a:pt x="17172" y="29057"/>
                  </a:cubicBezTo>
                  <a:lnTo>
                    <a:pt x="17695" y="29057"/>
                  </a:lnTo>
                  <a:cubicBezTo>
                    <a:pt x="20115" y="28619"/>
                    <a:pt x="22559" y="28473"/>
                    <a:pt x="24992" y="28084"/>
                  </a:cubicBezTo>
                  <a:cubicBezTo>
                    <a:pt x="24992" y="28096"/>
                    <a:pt x="25004" y="28096"/>
                    <a:pt x="25016" y="28096"/>
                  </a:cubicBezTo>
                  <a:cubicBezTo>
                    <a:pt x="26731" y="27901"/>
                    <a:pt x="28445" y="27682"/>
                    <a:pt x="30161" y="27488"/>
                  </a:cubicBezTo>
                  <a:cubicBezTo>
                    <a:pt x="31012" y="27391"/>
                    <a:pt x="31875" y="27293"/>
                    <a:pt x="32726" y="27196"/>
                  </a:cubicBezTo>
                  <a:cubicBezTo>
                    <a:pt x="33140" y="27147"/>
                    <a:pt x="33541" y="27099"/>
                    <a:pt x="33955" y="27050"/>
                  </a:cubicBezTo>
                  <a:cubicBezTo>
                    <a:pt x="34015" y="27050"/>
                    <a:pt x="34101" y="27050"/>
                    <a:pt x="34186" y="27038"/>
                  </a:cubicBezTo>
                  <a:lnTo>
                    <a:pt x="34186" y="27038"/>
                  </a:lnTo>
                  <a:cubicBezTo>
                    <a:pt x="29990" y="27804"/>
                    <a:pt x="25746" y="28120"/>
                    <a:pt x="21513" y="28644"/>
                  </a:cubicBezTo>
                  <a:cubicBezTo>
                    <a:pt x="20504" y="28765"/>
                    <a:pt x="19483" y="28899"/>
                    <a:pt x="18473" y="29057"/>
                  </a:cubicBezTo>
                  <a:lnTo>
                    <a:pt x="19069" y="29057"/>
                  </a:lnTo>
                  <a:cubicBezTo>
                    <a:pt x="22973" y="28509"/>
                    <a:pt x="26901" y="28193"/>
                    <a:pt x="30805" y="27671"/>
                  </a:cubicBezTo>
                  <a:cubicBezTo>
                    <a:pt x="31985" y="27501"/>
                    <a:pt x="33164" y="27318"/>
                    <a:pt x="34344" y="27111"/>
                  </a:cubicBezTo>
                  <a:lnTo>
                    <a:pt x="34356" y="27111"/>
                  </a:lnTo>
                  <a:cubicBezTo>
                    <a:pt x="34368" y="27111"/>
                    <a:pt x="34380" y="27099"/>
                    <a:pt x="34393" y="27087"/>
                  </a:cubicBezTo>
                  <a:cubicBezTo>
                    <a:pt x="34404" y="27087"/>
                    <a:pt x="34404" y="27074"/>
                    <a:pt x="34404" y="27063"/>
                  </a:cubicBezTo>
                  <a:lnTo>
                    <a:pt x="34404" y="27014"/>
                  </a:lnTo>
                  <a:cubicBezTo>
                    <a:pt x="34441" y="27001"/>
                    <a:pt x="34477" y="26990"/>
                    <a:pt x="34514" y="26965"/>
                  </a:cubicBezTo>
                  <a:cubicBezTo>
                    <a:pt x="34526" y="26977"/>
                    <a:pt x="34539" y="26977"/>
                    <a:pt x="34550" y="26977"/>
                  </a:cubicBezTo>
                  <a:cubicBezTo>
                    <a:pt x="34587" y="26965"/>
                    <a:pt x="34623" y="26953"/>
                    <a:pt x="34660" y="26928"/>
                  </a:cubicBezTo>
                  <a:cubicBezTo>
                    <a:pt x="34664" y="26932"/>
                    <a:pt x="34668" y="26934"/>
                    <a:pt x="34673" y="26934"/>
                  </a:cubicBezTo>
                  <a:cubicBezTo>
                    <a:pt x="34685" y="26934"/>
                    <a:pt x="34700" y="26925"/>
                    <a:pt x="34709" y="26917"/>
                  </a:cubicBezTo>
                  <a:cubicBezTo>
                    <a:pt x="34733" y="26880"/>
                    <a:pt x="34733" y="26831"/>
                    <a:pt x="34721" y="26783"/>
                  </a:cubicBezTo>
                  <a:lnTo>
                    <a:pt x="34685" y="26601"/>
                  </a:lnTo>
                  <a:cubicBezTo>
                    <a:pt x="34721" y="26601"/>
                    <a:pt x="34745" y="26601"/>
                    <a:pt x="34782" y="26588"/>
                  </a:cubicBezTo>
                  <a:cubicBezTo>
                    <a:pt x="34806" y="26588"/>
                    <a:pt x="34831" y="26564"/>
                    <a:pt x="34831" y="26552"/>
                  </a:cubicBezTo>
                  <a:cubicBezTo>
                    <a:pt x="34855" y="26539"/>
                    <a:pt x="34867" y="26515"/>
                    <a:pt x="34855" y="26491"/>
                  </a:cubicBezTo>
                  <a:cubicBezTo>
                    <a:pt x="34344" y="24193"/>
                    <a:pt x="33809" y="21906"/>
                    <a:pt x="33383" y="19583"/>
                  </a:cubicBezTo>
                  <a:cubicBezTo>
                    <a:pt x="32982" y="17309"/>
                    <a:pt x="32544" y="15047"/>
                    <a:pt x="32131" y="12773"/>
                  </a:cubicBezTo>
                  <a:cubicBezTo>
                    <a:pt x="31888" y="11496"/>
                    <a:pt x="31644" y="10219"/>
                    <a:pt x="31388" y="8942"/>
                  </a:cubicBezTo>
                  <a:cubicBezTo>
                    <a:pt x="31401" y="8929"/>
                    <a:pt x="31401" y="8918"/>
                    <a:pt x="31401" y="8905"/>
                  </a:cubicBezTo>
                  <a:cubicBezTo>
                    <a:pt x="31061" y="7361"/>
                    <a:pt x="30696" y="5829"/>
                    <a:pt x="30355" y="4296"/>
                  </a:cubicBezTo>
                  <a:cubicBezTo>
                    <a:pt x="30245" y="3116"/>
                    <a:pt x="29905" y="1961"/>
                    <a:pt x="29832" y="781"/>
                  </a:cubicBezTo>
                  <a:cubicBezTo>
                    <a:pt x="29832" y="745"/>
                    <a:pt x="29807" y="733"/>
                    <a:pt x="29771" y="733"/>
                  </a:cubicBezTo>
                  <a:cubicBezTo>
                    <a:pt x="29723" y="745"/>
                    <a:pt x="29674" y="745"/>
                    <a:pt x="29626" y="757"/>
                  </a:cubicBezTo>
                  <a:lnTo>
                    <a:pt x="29626" y="721"/>
                  </a:lnTo>
                  <a:cubicBezTo>
                    <a:pt x="29626" y="697"/>
                    <a:pt x="29613" y="672"/>
                    <a:pt x="29613" y="648"/>
                  </a:cubicBezTo>
                  <a:cubicBezTo>
                    <a:pt x="29782" y="578"/>
                    <a:pt x="29971" y="511"/>
                    <a:pt x="30141" y="511"/>
                  </a:cubicBezTo>
                  <a:cubicBezTo>
                    <a:pt x="30325" y="511"/>
                    <a:pt x="30486" y="590"/>
                    <a:pt x="30574" y="830"/>
                  </a:cubicBezTo>
                  <a:cubicBezTo>
                    <a:pt x="30659" y="1062"/>
                    <a:pt x="30696" y="1329"/>
                    <a:pt x="30744" y="1560"/>
                  </a:cubicBezTo>
                  <a:cubicBezTo>
                    <a:pt x="30878" y="2119"/>
                    <a:pt x="30999" y="2679"/>
                    <a:pt x="31121" y="3251"/>
                  </a:cubicBezTo>
                  <a:cubicBezTo>
                    <a:pt x="31121" y="3275"/>
                    <a:pt x="31134" y="3299"/>
                    <a:pt x="31134" y="3311"/>
                  </a:cubicBezTo>
                  <a:cubicBezTo>
                    <a:pt x="31134" y="3335"/>
                    <a:pt x="31134" y="3348"/>
                    <a:pt x="31145" y="3360"/>
                  </a:cubicBezTo>
                  <a:cubicBezTo>
                    <a:pt x="31377" y="4418"/>
                    <a:pt x="31596" y="5476"/>
                    <a:pt x="31826" y="6534"/>
                  </a:cubicBezTo>
                  <a:cubicBezTo>
                    <a:pt x="31826" y="6546"/>
                    <a:pt x="31826" y="6558"/>
                    <a:pt x="31839" y="6558"/>
                  </a:cubicBezTo>
                  <a:cubicBezTo>
                    <a:pt x="32045" y="7702"/>
                    <a:pt x="32301" y="8845"/>
                    <a:pt x="32569" y="9975"/>
                  </a:cubicBezTo>
                  <a:lnTo>
                    <a:pt x="32569" y="9988"/>
                  </a:lnTo>
                  <a:lnTo>
                    <a:pt x="32933" y="11666"/>
                  </a:lnTo>
                  <a:cubicBezTo>
                    <a:pt x="32933" y="11666"/>
                    <a:pt x="32933" y="11678"/>
                    <a:pt x="32945" y="11678"/>
                  </a:cubicBezTo>
                  <a:cubicBezTo>
                    <a:pt x="33067" y="12226"/>
                    <a:pt x="33177" y="12773"/>
                    <a:pt x="33298" y="13320"/>
                  </a:cubicBezTo>
                  <a:cubicBezTo>
                    <a:pt x="33298" y="13332"/>
                    <a:pt x="33298" y="13356"/>
                    <a:pt x="33310" y="13356"/>
                  </a:cubicBezTo>
                  <a:cubicBezTo>
                    <a:pt x="33456" y="14013"/>
                    <a:pt x="33590" y="14658"/>
                    <a:pt x="33736" y="15302"/>
                  </a:cubicBezTo>
                  <a:cubicBezTo>
                    <a:pt x="33736" y="15315"/>
                    <a:pt x="33736" y="15326"/>
                    <a:pt x="33748" y="15326"/>
                  </a:cubicBezTo>
                  <a:cubicBezTo>
                    <a:pt x="33942" y="16616"/>
                    <a:pt x="34186" y="17905"/>
                    <a:pt x="34466" y="19182"/>
                  </a:cubicBezTo>
                  <a:cubicBezTo>
                    <a:pt x="34842" y="21431"/>
                    <a:pt x="35280" y="23669"/>
                    <a:pt x="35682" y="25907"/>
                  </a:cubicBezTo>
                  <a:lnTo>
                    <a:pt x="35682" y="25920"/>
                  </a:lnTo>
                  <a:cubicBezTo>
                    <a:pt x="35694" y="25956"/>
                    <a:pt x="35694" y="25980"/>
                    <a:pt x="35694" y="26004"/>
                  </a:cubicBezTo>
                  <a:cubicBezTo>
                    <a:pt x="35706" y="26017"/>
                    <a:pt x="35706" y="26029"/>
                    <a:pt x="35718" y="26029"/>
                  </a:cubicBezTo>
                  <a:cubicBezTo>
                    <a:pt x="35864" y="26552"/>
                    <a:pt x="35901" y="27147"/>
                    <a:pt x="35341" y="27428"/>
                  </a:cubicBezTo>
                  <a:cubicBezTo>
                    <a:pt x="34855" y="27671"/>
                    <a:pt x="34223" y="27744"/>
                    <a:pt x="33687" y="27828"/>
                  </a:cubicBezTo>
                  <a:cubicBezTo>
                    <a:pt x="33067" y="27938"/>
                    <a:pt x="32447" y="28036"/>
                    <a:pt x="31826" y="28120"/>
                  </a:cubicBezTo>
                  <a:cubicBezTo>
                    <a:pt x="31822" y="28116"/>
                    <a:pt x="31818" y="28115"/>
                    <a:pt x="31814" y="28115"/>
                  </a:cubicBezTo>
                  <a:cubicBezTo>
                    <a:pt x="31806" y="28115"/>
                    <a:pt x="31798" y="28120"/>
                    <a:pt x="31790" y="28120"/>
                  </a:cubicBezTo>
                  <a:cubicBezTo>
                    <a:pt x="31231" y="28206"/>
                    <a:pt x="30671" y="28279"/>
                    <a:pt x="30124" y="28352"/>
                  </a:cubicBezTo>
                  <a:cubicBezTo>
                    <a:pt x="27972" y="28644"/>
                    <a:pt x="25807" y="28863"/>
                    <a:pt x="23642" y="29057"/>
                  </a:cubicBezTo>
                  <a:lnTo>
                    <a:pt x="24700" y="29057"/>
                  </a:lnTo>
                  <a:lnTo>
                    <a:pt x="25174" y="29020"/>
                  </a:lnTo>
                  <a:cubicBezTo>
                    <a:pt x="25174" y="29033"/>
                    <a:pt x="25186" y="29045"/>
                    <a:pt x="25186" y="29057"/>
                  </a:cubicBezTo>
                  <a:lnTo>
                    <a:pt x="25283" y="29057"/>
                  </a:lnTo>
                  <a:cubicBezTo>
                    <a:pt x="25272" y="29045"/>
                    <a:pt x="25272" y="29020"/>
                    <a:pt x="25259" y="29009"/>
                  </a:cubicBezTo>
                  <a:cubicBezTo>
                    <a:pt x="25320" y="29009"/>
                    <a:pt x="25369" y="28996"/>
                    <a:pt x="25429" y="28996"/>
                  </a:cubicBezTo>
                  <a:cubicBezTo>
                    <a:pt x="25429" y="29009"/>
                    <a:pt x="25442" y="29033"/>
                    <a:pt x="25442" y="29045"/>
                  </a:cubicBezTo>
                  <a:cubicBezTo>
                    <a:pt x="25429" y="29057"/>
                    <a:pt x="25405" y="29057"/>
                    <a:pt x="25381" y="29057"/>
                  </a:cubicBezTo>
                  <a:lnTo>
                    <a:pt x="26281" y="29057"/>
                  </a:lnTo>
                  <a:cubicBezTo>
                    <a:pt x="26731" y="29009"/>
                    <a:pt x="27169" y="28960"/>
                    <a:pt x="27618" y="28911"/>
                  </a:cubicBezTo>
                  <a:lnTo>
                    <a:pt x="27643" y="28911"/>
                  </a:lnTo>
                  <a:cubicBezTo>
                    <a:pt x="28786" y="28777"/>
                    <a:pt x="29917" y="28631"/>
                    <a:pt x="31061" y="28485"/>
                  </a:cubicBezTo>
                  <a:cubicBezTo>
                    <a:pt x="31072" y="28485"/>
                    <a:pt x="31097" y="28485"/>
                    <a:pt x="31097" y="28473"/>
                  </a:cubicBezTo>
                  <a:cubicBezTo>
                    <a:pt x="31267" y="28461"/>
                    <a:pt x="31425" y="28437"/>
                    <a:pt x="31583" y="28412"/>
                  </a:cubicBezTo>
                  <a:cubicBezTo>
                    <a:pt x="32434" y="28291"/>
                    <a:pt x="33298" y="28169"/>
                    <a:pt x="34161" y="28036"/>
                  </a:cubicBezTo>
                  <a:cubicBezTo>
                    <a:pt x="34174" y="28036"/>
                    <a:pt x="34186" y="28036"/>
                    <a:pt x="34198" y="28023"/>
                  </a:cubicBezTo>
                  <a:cubicBezTo>
                    <a:pt x="34356" y="27999"/>
                    <a:pt x="34514" y="27974"/>
                    <a:pt x="34660" y="27950"/>
                  </a:cubicBezTo>
                  <a:cubicBezTo>
                    <a:pt x="35158" y="27865"/>
                    <a:pt x="35852" y="27622"/>
                    <a:pt x="35912" y="27074"/>
                  </a:cubicBezTo>
                  <a:lnTo>
                    <a:pt x="35912" y="27063"/>
                  </a:lnTo>
                  <a:cubicBezTo>
                    <a:pt x="35925" y="26953"/>
                    <a:pt x="35925" y="26831"/>
                    <a:pt x="35925" y="26722"/>
                  </a:cubicBezTo>
                  <a:cubicBezTo>
                    <a:pt x="35949" y="26442"/>
                    <a:pt x="35864" y="26150"/>
                    <a:pt x="35791" y="25895"/>
                  </a:cubicBezTo>
                  <a:lnTo>
                    <a:pt x="35779" y="25883"/>
                  </a:lnTo>
                  <a:cubicBezTo>
                    <a:pt x="35390" y="23718"/>
                    <a:pt x="35013" y="21553"/>
                    <a:pt x="34599" y="19388"/>
                  </a:cubicBezTo>
                  <a:cubicBezTo>
                    <a:pt x="34599" y="19377"/>
                    <a:pt x="34612" y="19364"/>
                    <a:pt x="34599" y="19352"/>
                  </a:cubicBezTo>
                  <a:cubicBezTo>
                    <a:pt x="34368" y="18002"/>
                    <a:pt x="34101" y="16640"/>
                    <a:pt x="33833" y="15302"/>
                  </a:cubicBezTo>
                  <a:lnTo>
                    <a:pt x="33833" y="15278"/>
                  </a:lnTo>
                  <a:cubicBezTo>
                    <a:pt x="33687" y="14621"/>
                    <a:pt x="33553" y="13977"/>
                    <a:pt x="33407" y="13320"/>
                  </a:cubicBezTo>
                  <a:cubicBezTo>
                    <a:pt x="33809" y="12055"/>
                    <a:pt x="34198" y="10802"/>
                    <a:pt x="34587" y="9538"/>
                  </a:cubicBezTo>
                  <a:cubicBezTo>
                    <a:pt x="34977" y="8285"/>
                    <a:pt x="35377" y="7032"/>
                    <a:pt x="35658" y="5756"/>
                  </a:cubicBezTo>
                  <a:cubicBezTo>
                    <a:pt x="35658" y="5732"/>
                    <a:pt x="35645" y="5707"/>
                    <a:pt x="35621" y="5707"/>
                  </a:cubicBezTo>
                  <a:cubicBezTo>
                    <a:pt x="35633" y="5683"/>
                    <a:pt x="35621" y="5659"/>
                    <a:pt x="35596" y="5646"/>
                  </a:cubicBezTo>
                  <a:cubicBezTo>
                    <a:pt x="35061" y="5488"/>
                    <a:pt x="34490" y="5476"/>
                    <a:pt x="33955" y="5305"/>
                  </a:cubicBezTo>
                  <a:cubicBezTo>
                    <a:pt x="34004" y="4843"/>
                    <a:pt x="34064" y="4369"/>
                    <a:pt x="34101" y="3895"/>
                  </a:cubicBezTo>
                  <a:cubicBezTo>
                    <a:pt x="34101" y="3871"/>
                    <a:pt x="34085" y="3858"/>
                    <a:pt x="34068" y="3858"/>
                  </a:cubicBezTo>
                  <a:cubicBezTo>
                    <a:pt x="34058" y="3858"/>
                    <a:pt x="34048" y="3862"/>
                    <a:pt x="34040" y="3870"/>
                  </a:cubicBezTo>
                  <a:cubicBezTo>
                    <a:pt x="33115" y="3567"/>
                    <a:pt x="32179" y="3421"/>
                    <a:pt x="31231" y="3287"/>
                  </a:cubicBezTo>
                  <a:cubicBezTo>
                    <a:pt x="31170" y="3019"/>
                    <a:pt x="31121" y="2751"/>
                    <a:pt x="31061" y="2484"/>
                  </a:cubicBezTo>
                  <a:cubicBezTo>
                    <a:pt x="30988" y="2156"/>
                    <a:pt x="30915" y="1816"/>
                    <a:pt x="30829" y="1475"/>
                  </a:cubicBezTo>
                  <a:cubicBezTo>
                    <a:pt x="30769" y="1219"/>
                    <a:pt x="30744" y="916"/>
                    <a:pt x="30623" y="684"/>
                  </a:cubicBezTo>
                  <a:cubicBezTo>
                    <a:pt x="30513" y="484"/>
                    <a:pt x="30343" y="414"/>
                    <a:pt x="30158" y="414"/>
                  </a:cubicBezTo>
                  <a:cubicBezTo>
                    <a:pt x="29972" y="414"/>
                    <a:pt x="29771" y="484"/>
                    <a:pt x="29601" y="562"/>
                  </a:cubicBezTo>
                  <a:cubicBezTo>
                    <a:pt x="29589" y="392"/>
                    <a:pt x="29564" y="222"/>
                    <a:pt x="29540" y="52"/>
                  </a:cubicBezTo>
                  <a:lnTo>
                    <a:pt x="29528" y="52"/>
                  </a:lnTo>
                  <a:cubicBezTo>
                    <a:pt x="29528" y="31"/>
                    <a:pt x="29510" y="1"/>
                    <a:pt x="29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0" y="1275775"/>
              <a:ext cx="4782402" cy="3867703"/>
            </a:xfrm>
            <a:custGeom>
              <a:avLst/>
              <a:gdLst/>
              <a:ahLst/>
              <a:cxnLst/>
              <a:rect l="l" t="t" r="r" b="b"/>
              <a:pathLst>
                <a:path w="35987" h="29104" extrusionOk="0">
                  <a:moveTo>
                    <a:pt x="29687" y="876"/>
                  </a:moveTo>
                  <a:cubicBezTo>
                    <a:pt x="29711" y="876"/>
                    <a:pt x="29723" y="889"/>
                    <a:pt x="29735" y="901"/>
                  </a:cubicBezTo>
                  <a:cubicBezTo>
                    <a:pt x="29772" y="925"/>
                    <a:pt x="29772" y="998"/>
                    <a:pt x="29772" y="1059"/>
                  </a:cubicBezTo>
                  <a:lnTo>
                    <a:pt x="29772" y="1144"/>
                  </a:lnTo>
                  <a:cubicBezTo>
                    <a:pt x="29784" y="1254"/>
                    <a:pt x="29796" y="1363"/>
                    <a:pt x="29821" y="1497"/>
                  </a:cubicBezTo>
                  <a:cubicBezTo>
                    <a:pt x="29821" y="1546"/>
                    <a:pt x="29832" y="1606"/>
                    <a:pt x="29845" y="1667"/>
                  </a:cubicBezTo>
                  <a:cubicBezTo>
                    <a:pt x="29784" y="1400"/>
                    <a:pt x="29735" y="1132"/>
                    <a:pt x="29687" y="876"/>
                  </a:cubicBezTo>
                  <a:close/>
                  <a:moveTo>
                    <a:pt x="6130" y="2068"/>
                  </a:moveTo>
                  <a:lnTo>
                    <a:pt x="6106" y="2092"/>
                  </a:lnTo>
                  <a:lnTo>
                    <a:pt x="6082" y="2117"/>
                  </a:lnTo>
                  <a:lnTo>
                    <a:pt x="6069" y="2129"/>
                  </a:lnTo>
                  <a:lnTo>
                    <a:pt x="6106" y="2202"/>
                  </a:lnTo>
                  <a:lnTo>
                    <a:pt x="6118" y="2190"/>
                  </a:lnTo>
                  <a:cubicBezTo>
                    <a:pt x="6130" y="2178"/>
                    <a:pt x="6142" y="2178"/>
                    <a:pt x="6155" y="2178"/>
                  </a:cubicBezTo>
                  <a:lnTo>
                    <a:pt x="6166" y="2165"/>
                  </a:lnTo>
                  <a:lnTo>
                    <a:pt x="6130" y="2068"/>
                  </a:lnTo>
                  <a:close/>
                  <a:moveTo>
                    <a:pt x="6179" y="2214"/>
                  </a:moveTo>
                  <a:lnTo>
                    <a:pt x="6155" y="2227"/>
                  </a:lnTo>
                  <a:cubicBezTo>
                    <a:pt x="6142" y="2227"/>
                    <a:pt x="6142" y="2238"/>
                    <a:pt x="6130" y="2238"/>
                  </a:cubicBezTo>
                  <a:lnTo>
                    <a:pt x="6118" y="2251"/>
                  </a:lnTo>
                  <a:lnTo>
                    <a:pt x="6155" y="2348"/>
                  </a:lnTo>
                  <a:lnTo>
                    <a:pt x="6203" y="2287"/>
                  </a:lnTo>
                  <a:lnTo>
                    <a:pt x="6179" y="2214"/>
                  </a:lnTo>
                  <a:close/>
                  <a:moveTo>
                    <a:pt x="6228" y="2348"/>
                  </a:moveTo>
                  <a:lnTo>
                    <a:pt x="6166" y="2397"/>
                  </a:lnTo>
                  <a:lnTo>
                    <a:pt x="6215" y="2530"/>
                  </a:lnTo>
                  <a:lnTo>
                    <a:pt x="6276" y="2482"/>
                  </a:lnTo>
                  <a:lnTo>
                    <a:pt x="6228" y="2348"/>
                  </a:lnTo>
                  <a:close/>
                  <a:moveTo>
                    <a:pt x="8797" y="1552"/>
                  </a:moveTo>
                  <a:cubicBezTo>
                    <a:pt x="8969" y="1552"/>
                    <a:pt x="9051" y="1615"/>
                    <a:pt x="9134" y="1801"/>
                  </a:cubicBezTo>
                  <a:cubicBezTo>
                    <a:pt x="9171" y="1886"/>
                    <a:pt x="9207" y="1983"/>
                    <a:pt x="9231" y="2081"/>
                  </a:cubicBezTo>
                  <a:cubicBezTo>
                    <a:pt x="9231" y="2105"/>
                    <a:pt x="9244" y="2129"/>
                    <a:pt x="9244" y="2154"/>
                  </a:cubicBezTo>
                  <a:cubicBezTo>
                    <a:pt x="9025" y="2165"/>
                    <a:pt x="8806" y="2178"/>
                    <a:pt x="8587" y="2202"/>
                  </a:cubicBezTo>
                  <a:cubicBezTo>
                    <a:pt x="7955" y="2275"/>
                    <a:pt x="7334" y="2409"/>
                    <a:pt x="6726" y="2543"/>
                  </a:cubicBezTo>
                  <a:cubicBezTo>
                    <a:pt x="6617" y="2555"/>
                    <a:pt x="6519" y="2579"/>
                    <a:pt x="6410" y="2603"/>
                  </a:cubicBezTo>
                  <a:cubicBezTo>
                    <a:pt x="6349" y="2409"/>
                    <a:pt x="6276" y="2214"/>
                    <a:pt x="6203" y="2032"/>
                  </a:cubicBezTo>
                  <a:cubicBezTo>
                    <a:pt x="6276" y="1959"/>
                    <a:pt x="6422" y="1935"/>
                    <a:pt x="6544" y="1910"/>
                  </a:cubicBezTo>
                  <a:cubicBezTo>
                    <a:pt x="6568" y="1898"/>
                    <a:pt x="6604" y="1898"/>
                    <a:pt x="6628" y="1886"/>
                  </a:cubicBezTo>
                  <a:cubicBezTo>
                    <a:pt x="6763" y="1862"/>
                    <a:pt x="6909" y="1825"/>
                    <a:pt x="7066" y="1801"/>
                  </a:cubicBezTo>
                  <a:cubicBezTo>
                    <a:pt x="7298" y="1752"/>
                    <a:pt x="7541" y="1703"/>
                    <a:pt x="7833" y="1667"/>
                  </a:cubicBezTo>
                  <a:lnTo>
                    <a:pt x="7893" y="1655"/>
                  </a:lnTo>
                  <a:cubicBezTo>
                    <a:pt x="8161" y="1619"/>
                    <a:pt x="8428" y="1582"/>
                    <a:pt x="8696" y="1557"/>
                  </a:cubicBezTo>
                  <a:cubicBezTo>
                    <a:pt x="8733" y="1554"/>
                    <a:pt x="8766" y="1552"/>
                    <a:pt x="8797" y="1552"/>
                  </a:cubicBezTo>
                  <a:close/>
                  <a:moveTo>
                    <a:pt x="8791" y="1516"/>
                  </a:moveTo>
                  <a:cubicBezTo>
                    <a:pt x="8762" y="1516"/>
                    <a:pt x="8730" y="1518"/>
                    <a:pt x="8696" y="1521"/>
                  </a:cubicBezTo>
                  <a:cubicBezTo>
                    <a:pt x="8428" y="1546"/>
                    <a:pt x="8149" y="1582"/>
                    <a:pt x="7893" y="1619"/>
                  </a:cubicBezTo>
                  <a:lnTo>
                    <a:pt x="7820" y="1630"/>
                  </a:lnTo>
                  <a:cubicBezTo>
                    <a:pt x="7541" y="1679"/>
                    <a:pt x="7285" y="1716"/>
                    <a:pt x="7055" y="1765"/>
                  </a:cubicBezTo>
                  <a:cubicBezTo>
                    <a:pt x="6896" y="1789"/>
                    <a:pt x="6763" y="1825"/>
                    <a:pt x="6617" y="1862"/>
                  </a:cubicBezTo>
                  <a:cubicBezTo>
                    <a:pt x="6592" y="1862"/>
                    <a:pt x="6568" y="1874"/>
                    <a:pt x="6531" y="1874"/>
                  </a:cubicBezTo>
                  <a:cubicBezTo>
                    <a:pt x="6410" y="1898"/>
                    <a:pt x="6252" y="1935"/>
                    <a:pt x="6179" y="2019"/>
                  </a:cubicBezTo>
                  <a:lnTo>
                    <a:pt x="6166" y="2032"/>
                  </a:lnTo>
                  <a:cubicBezTo>
                    <a:pt x="6252" y="2227"/>
                    <a:pt x="6312" y="2421"/>
                    <a:pt x="6385" y="2628"/>
                  </a:cubicBezTo>
                  <a:lnTo>
                    <a:pt x="6385" y="2640"/>
                  </a:lnTo>
                  <a:lnTo>
                    <a:pt x="6410" y="2640"/>
                  </a:lnTo>
                  <a:cubicBezTo>
                    <a:pt x="6519" y="2616"/>
                    <a:pt x="6617" y="2592"/>
                    <a:pt x="6726" y="2567"/>
                  </a:cubicBezTo>
                  <a:cubicBezTo>
                    <a:pt x="7334" y="2446"/>
                    <a:pt x="7966" y="2311"/>
                    <a:pt x="8587" y="2238"/>
                  </a:cubicBezTo>
                  <a:cubicBezTo>
                    <a:pt x="8818" y="2214"/>
                    <a:pt x="9036" y="2202"/>
                    <a:pt x="9268" y="2178"/>
                  </a:cubicBezTo>
                  <a:lnTo>
                    <a:pt x="9292" y="2178"/>
                  </a:lnTo>
                  <a:lnTo>
                    <a:pt x="9292" y="2165"/>
                  </a:lnTo>
                  <a:cubicBezTo>
                    <a:pt x="9280" y="2129"/>
                    <a:pt x="9268" y="2105"/>
                    <a:pt x="9268" y="2068"/>
                  </a:cubicBezTo>
                  <a:cubicBezTo>
                    <a:pt x="9231" y="1971"/>
                    <a:pt x="9207" y="1874"/>
                    <a:pt x="9171" y="1789"/>
                  </a:cubicBezTo>
                  <a:cubicBezTo>
                    <a:pt x="9076" y="1588"/>
                    <a:pt x="8981" y="1516"/>
                    <a:pt x="8791" y="1516"/>
                  </a:cubicBezTo>
                  <a:close/>
                  <a:moveTo>
                    <a:pt x="6288" y="2530"/>
                  </a:moveTo>
                  <a:lnTo>
                    <a:pt x="6239" y="2567"/>
                  </a:lnTo>
                  <a:lnTo>
                    <a:pt x="6276" y="2665"/>
                  </a:lnTo>
                  <a:lnTo>
                    <a:pt x="6337" y="2652"/>
                  </a:lnTo>
                  <a:lnTo>
                    <a:pt x="6288" y="2530"/>
                  </a:lnTo>
                  <a:close/>
                  <a:moveTo>
                    <a:pt x="29651" y="840"/>
                  </a:moveTo>
                  <a:lnTo>
                    <a:pt x="29651" y="865"/>
                  </a:lnTo>
                  <a:cubicBezTo>
                    <a:pt x="29772" y="1509"/>
                    <a:pt x="29905" y="2178"/>
                    <a:pt x="30051" y="2908"/>
                  </a:cubicBezTo>
                  <a:lnTo>
                    <a:pt x="30088" y="2895"/>
                  </a:lnTo>
                  <a:cubicBezTo>
                    <a:pt x="30076" y="2798"/>
                    <a:pt x="30051" y="2713"/>
                    <a:pt x="30040" y="2616"/>
                  </a:cubicBezTo>
                  <a:lnTo>
                    <a:pt x="30003" y="2446"/>
                  </a:lnTo>
                  <a:cubicBezTo>
                    <a:pt x="29954" y="2141"/>
                    <a:pt x="29894" y="1825"/>
                    <a:pt x="29857" y="1484"/>
                  </a:cubicBezTo>
                  <a:cubicBezTo>
                    <a:pt x="29832" y="1363"/>
                    <a:pt x="29821" y="1254"/>
                    <a:pt x="29808" y="1132"/>
                  </a:cubicBezTo>
                  <a:lnTo>
                    <a:pt x="29808" y="1059"/>
                  </a:lnTo>
                  <a:cubicBezTo>
                    <a:pt x="29808" y="986"/>
                    <a:pt x="29808" y="913"/>
                    <a:pt x="29759" y="876"/>
                  </a:cubicBezTo>
                  <a:cubicBezTo>
                    <a:pt x="29735" y="852"/>
                    <a:pt x="29711" y="840"/>
                    <a:pt x="29675" y="840"/>
                  </a:cubicBezTo>
                  <a:close/>
                  <a:moveTo>
                    <a:pt x="7002" y="1572"/>
                  </a:moveTo>
                  <a:cubicBezTo>
                    <a:pt x="7111" y="1572"/>
                    <a:pt x="7203" y="1586"/>
                    <a:pt x="7225" y="1630"/>
                  </a:cubicBezTo>
                  <a:cubicBezTo>
                    <a:pt x="7115" y="1655"/>
                    <a:pt x="7018" y="1679"/>
                    <a:pt x="6920" y="1692"/>
                  </a:cubicBezTo>
                  <a:cubicBezTo>
                    <a:pt x="6872" y="1703"/>
                    <a:pt x="6811" y="1716"/>
                    <a:pt x="6750" y="1728"/>
                  </a:cubicBezTo>
                  <a:cubicBezTo>
                    <a:pt x="6519" y="1752"/>
                    <a:pt x="6239" y="1801"/>
                    <a:pt x="6106" y="1959"/>
                  </a:cubicBezTo>
                  <a:cubicBezTo>
                    <a:pt x="6093" y="1959"/>
                    <a:pt x="6093" y="1971"/>
                    <a:pt x="6082" y="1983"/>
                  </a:cubicBezTo>
                  <a:cubicBezTo>
                    <a:pt x="6069" y="2008"/>
                    <a:pt x="6045" y="2044"/>
                    <a:pt x="6009" y="2068"/>
                  </a:cubicBezTo>
                  <a:cubicBezTo>
                    <a:pt x="5984" y="2081"/>
                    <a:pt x="5972" y="2117"/>
                    <a:pt x="5984" y="2141"/>
                  </a:cubicBezTo>
                  <a:lnTo>
                    <a:pt x="6179" y="2652"/>
                  </a:lnTo>
                  <a:cubicBezTo>
                    <a:pt x="6082" y="2676"/>
                    <a:pt x="5996" y="2689"/>
                    <a:pt x="5911" y="2701"/>
                  </a:cubicBezTo>
                  <a:cubicBezTo>
                    <a:pt x="5388" y="2810"/>
                    <a:pt x="4829" y="2895"/>
                    <a:pt x="4233" y="2968"/>
                  </a:cubicBezTo>
                  <a:cubicBezTo>
                    <a:pt x="4220" y="2725"/>
                    <a:pt x="4148" y="2482"/>
                    <a:pt x="4039" y="2275"/>
                  </a:cubicBezTo>
                  <a:cubicBezTo>
                    <a:pt x="4585" y="2056"/>
                    <a:pt x="5096" y="1886"/>
                    <a:pt x="5595" y="1776"/>
                  </a:cubicBezTo>
                  <a:cubicBezTo>
                    <a:pt x="5923" y="1703"/>
                    <a:pt x="6239" y="1655"/>
                    <a:pt x="6544" y="1619"/>
                  </a:cubicBezTo>
                  <a:cubicBezTo>
                    <a:pt x="6568" y="1619"/>
                    <a:pt x="6592" y="1606"/>
                    <a:pt x="6628" y="1606"/>
                  </a:cubicBezTo>
                  <a:cubicBezTo>
                    <a:pt x="6715" y="1593"/>
                    <a:pt x="6871" y="1572"/>
                    <a:pt x="7002" y="1572"/>
                  </a:cubicBezTo>
                  <a:close/>
                  <a:moveTo>
                    <a:pt x="7000" y="1538"/>
                  </a:moveTo>
                  <a:cubicBezTo>
                    <a:pt x="6871" y="1538"/>
                    <a:pt x="6723" y="1558"/>
                    <a:pt x="6617" y="1570"/>
                  </a:cubicBezTo>
                  <a:cubicBezTo>
                    <a:pt x="6580" y="1570"/>
                    <a:pt x="6555" y="1582"/>
                    <a:pt x="6544" y="1582"/>
                  </a:cubicBezTo>
                  <a:cubicBezTo>
                    <a:pt x="6239" y="1619"/>
                    <a:pt x="5923" y="1667"/>
                    <a:pt x="5595" y="1740"/>
                  </a:cubicBezTo>
                  <a:cubicBezTo>
                    <a:pt x="5072" y="1862"/>
                    <a:pt x="4561" y="2019"/>
                    <a:pt x="4002" y="2251"/>
                  </a:cubicBezTo>
                  <a:lnTo>
                    <a:pt x="3977" y="2263"/>
                  </a:lnTo>
                  <a:lnTo>
                    <a:pt x="3990" y="2275"/>
                  </a:lnTo>
                  <a:cubicBezTo>
                    <a:pt x="4112" y="2494"/>
                    <a:pt x="4184" y="2737"/>
                    <a:pt x="4196" y="2981"/>
                  </a:cubicBezTo>
                  <a:lnTo>
                    <a:pt x="4196" y="3005"/>
                  </a:lnTo>
                  <a:lnTo>
                    <a:pt x="4209" y="3005"/>
                  </a:lnTo>
                  <a:cubicBezTo>
                    <a:pt x="4829" y="2932"/>
                    <a:pt x="5388" y="2846"/>
                    <a:pt x="5923" y="2737"/>
                  </a:cubicBezTo>
                  <a:cubicBezTo>
                    <a:pt x="6009" y="2725"/>
                    <a:pt x="6106" y="2701"/>
                    <a:pt x="6203" y="2689"/>
                  </a:cubicBezTo>
                  <a:lnTo>
                    <a:pt x="6228" y="2676"/>
                  </a:lnTo>
                  <a:lnTo>
                    <a:pt x="6020" y="2129"/>
                  </a:lnTo>
                  <a:cubicBezTo>
                    <a:pt x="6009" y="2117"/>
                    <a:pt x="6020" y="2105"/>
                    <a:pt x="6033" y="2105"/>
                  </a:cubicBezTo>
                  <a:lnTo>
                    <a:pt x="6045" y="2092"/>
                  </a:lnTo>
                  <a:cubicBezTo>
                    <a:pt x="6069" y="2068"/>
                    <a:pt x="6093" y="2032"/>
                    <a:pt x="6118" y="1995"/>
                  </a:cubicBezTo>
                  <a:lnTo>
                    <a:pt x="6130" y="1995"/>
                  </a:lnTo>
                  <a:lnTo>
                    <a:pt x="6130" y="1983"/>
                  </a:lnTo>
                  <a:cubicBezTo>
                    <a:pt x="6252" y="1838"/>
                    <a:pt x="6531" y="1789"/>
                    <a:pt x="6763" y="1752"/>
                  </a:cubicBezTo>
                  <a:cubicBezTo>
                    <a:pt x="6823" y="1752"/>
                    <a:pt x="6884" y="1740"/>
                    <a:pt x="6933" y="1728"/>
                  </a:cubicBezTo>
                  <a:cubicBezTo>
                    <a:pt x="7030" y="1703"/>
                    <a:pt x="7139" y="1692"/>
                    <a:pt x="7261" y="1667"/>
                  </a:cubicBezTo>
                  <a:lnTo>
                    <a:pt x="7273" y="1667"/>
                  </a:lnTo>
                  <a:lnTo>
                    <a:pt x="7273" y="1643"/>
                  </a:lnTo>
                  <a:cubicBezTo>
                    <a:pt x="7254" y="1561"/>
                    <a:pt x="7138" y="1538"/>
                    <a:pt x="7000" y="1538"/>
                  </a:cubicBezTo>
                  <a:close/>
                  <a:moveTo>
                    <a:pt x="12588" y="3127"/>
                  </a:moveTo>
                  <a:cubicBezTo>
                    <a:pt x="12612" y="3151"/>
                    <a:pt x="12636" y="3187"/>
                    <a:pt x="12673" y="3211"/>
                  </a:cubicBezTo>
                  <a:lnTo>
                    <a:pt x="12673" y="3224"/>
                  </a:lnTo>
                  <a:cubicBezTo>
                    <a:pt x="12661" y="3211"/>
                    <a:pt x="12636" y="3200"/>
                    <a:pt x="12625" y="3187"/>
                  </a:cubicBezTo>
                  <a:cubicBezTo>
                    <a:pt x="12600" y="3175"/>
                    <a:pt x="12588" y="3151"/>
                    <a:pt x="12588" y="3127"/>
                  </a:cubicBezTo>
                  <a:close/>
                  <a:moveTo>
                    <a:pt x="12552" y="3054"/>
                  </a:moveTo>
                  <a:lnTo>
                    <a:pt x="12539" y="3078"/>
                  </a:lnTo>
                  <a:cubicBezTo>
                    <a:pt x="12539" y="3138"/>
                    <a:pt x="12563" y="3187"/>
                    <a:pt x="12600" y="3224"/>
                  </a:cubicBezTo>
                  <a:cubicBezTo>
                    <a:pt x="12636" y="3248"/>
                    <a:pt x="12673" y="3260"/>
                    <a:pt x="12722" y="3260"/>
                  </a:cubicBezTo>
                  <a:cubicBezTo>
                    <a:pt x="12746" y="3260"/>
                    <a:pt x="12758" y="3260"/>
                    <a:pt x="12782" y="3248"/>
                  </a:cubicBezTo>
                  <a:cubicBezTo>
                    <a:pt x="12843" y="3236"/>
                    <a:pt x="12904" y="3175"/>
                    <a:pt x="12941" y="3114"/>
                  </a:cubicBezTo>
                  <a:cubicBezTo>
                    <a:pt x="12952" y="3114"/>
                    <a:pt x="12952" y="3102"/>
                    <a:pt x="12952" y="3102"/>
                  </a:cubicBezTo>
                  <a:lnTo>
                    <a:pt x="12952" y="3090"/>
                  </a:lnTo>
                  <a:lnTo>
                    <a:pt x="12916" y="3078"/>
                  </a:lnTo>
                  <a:cubicBezTo>
                    <a:pt x="12892" y="3127"/>
                    <a:pt x="12843" y="3163"/>
                    <a:pt x="12782" y="3200"/>
                  </a:cubicBezTo>
                  <a:lnTo>
                    <a:pt x="12733" y="3200"/>
                  </a:lnTo>
                  <a:cubicBezTo>
                    <a:pt x="12728" y="3200"/>
                    <a:pt x="12722" y="3202"/>
                    <a:pt x="12716" y="3202"/>
                  </a:cubicBezTo>
                  <a:cubicBezTo>
                    <a:pt x="12710" y="3202"/>
                    <a:pt x="12703" y="3199"/>
                    <a:pt x="12697" y="3187"/>
                  </a:cubicBezTo>
                  <a:lnTo>
                    <a:pt x="12576" y="3065"/>
                  </a:lnTo>
                  <a:lnTo>
                    <a:pt x="12552" y="3054"/>
                  </a:lnTo>
                  <a:close/>
                  <a:moveTo>
                    <a:pt x="11871" y="2384"/>
                  </a:moveTo>
                  <a:cubicBezTo>
                    <a:pt x="12004" y="2384"/>
                    <a:pt x="12125" y="2397"/>
                    <a:pt x="12247" y="2421"/>
                  </a:cubicBezTo>
                  <a:cubicBezTo>
                    <a:pt x="12369" y="2457"/>
                    <a:pt x="12466" y="2494"/>
                    <a:pt x="12552" y="2543"/>
                  </a:cubicBezTo>
                  <a:cubicBezTo>
                    <a:pt x="12661" y="2603"/>
                    <a:pt x="12879" y="2786"/>
                    <a:pt x="12868" y="2944"/>
                  </a:cubicBezTo>
                  <a:cubicBezTo>
                    <a:pt x="12868" y="3005"/>
                    <a:pt x="12831" y="3054"/>
                    <a:pt x="12758" y="3090"/>
                  </a:cubicBezTo>
                  <a:cubicBezTo>
                    <a:pt x="12529" y="2861"/>
                    <a:pt x="12246" y="2631"/>
                    <a:pt x="11857" y="2631"/>
                  </a:cubicBezTo>
                  <a:cubicBezTo>
                    <a:pt x="11791" y="2631"/>
                    <a:pt x="11723" y="2638"/>
                    <a:pt x="11652" y="2652"/>
                  </a:cubicBezTo>
                  <a:cubicBezTo>
                    <a:pt x="11274" y="2725"/>
                    <a:pt x="10946" y="2956"/>
                    <a:pt x="10630" y="3357"/>
                  </a:cubicBezTo>
                  <a:cubicBezTo>
                    <a:pt x="10617" y="3346"/>
                    <a:pt x="10606" y="3321"/>
                    <a:pt x="10581" y="3297"/>
                  </a:cubicBezTo>
                  <a:cubicBezTo>
                    <a:pt x="10557" y="3260"/>
                    <a:pt x="10544" y="3224"/>
                    <a:pt x="10544" y="3175"/>
                  </a:cubicBezTo>
                  <a:cubicBezTo>
                    <a:pt x="10533" y="3127"/>
                    <a:pt x="10533" y="3029"/>
                    <a:pt x="10581" y="2981"/>
                  </a:cubicBezTo>
                  <a:cubicBezTo>
                    <a:pt x="10873" y="2665"/>
                    <a:pt x="11214" y="2470"/>
                    <a:pt x="11603" y="2409"/>
                  </a:cubicBezTo>
                  <a:cubicBezTo>
                    <a:pt x="11688" y="2384"/>
                    <a:pt x="11785" y="2384"/>
                    <a:pt x="11871" y="2384"/>
                  </a:cubicBezTo>
                  <a:close/>
                  <a:moveTo>
                    <a:pt x="10435" y="3321"/>
                  </a:moveTo>
                  <a:lnTo>
                    <a:pt x="10435" y="3321"/>
                  </a:lnTo>
                  <a:cubicBezTo>
                    <a:pt x="10447" y="3333"/>
                    <a:pt x="10447" y="3346"/>
                    <a:pt x="10460" y="3370"/>
                  </a:cubicBezTo>
                  <a:cubicBezTo>
                    <a:pt x="10447" y="3357"/>
                    <a:pt x="10447" y="3333"/>
                    <a:pt x="10435" y="3321"/>
                  </a:cubicBezTo>
                  <a:close/>
                  <a:moveTo>
                    <a:pt x="11888" y="2347"/>
                  </a:moveTo>
                  <a:cubicBezTo>
                    <a:pt x="11790" y="2347"/>
                    <a:pt x="11692" y="2356"/>
                    <a:pt x="11590" y="2373"/>
                  </a:cubicBezTo>
                  <a:cubicBezTo>
                    <a:pt x="11201" y="2433"/>
                    <a:pt x="10849" y="2640"/>
                    <a:pt x="10557" y="2956"/>
                  </a:cubicBezTo>
                  <a:cubicBezTo>
                    <a:pt x="10496" y="3017"/>
                    <a:pt x="10508" y="3114"/>
                    <a:pt x="10508" y="3175"/>
                  </a:cubicBezTo>
                  <a:cubicBezTo>
                    <a:pt x="10508" y="3224"/>
                    <a:pt x="10533" y="3273"/>
                    <a:pt x="10544" y="3309"/>
                  </a:cubicBezTo>
                  <a:lnTo>
                    <a:pt x="10557" y="3321"/>
                  </a:lnTo>
                  <a:cubicBezTo>
                    <a:pt x="10581" y="3346"/>
                    <a:pt x="10593" y="3370"/>
                    <a:pt x="10593" y="3370"/>
                  </a:cubicBezTo>
                  <a:lnTo>
                    <a:pt x="10617" y="3394"/>
                  </a:lnTo>
                  <a:lnTo>
                    <a:pt x="10642" y="3394"/>
                  </a:lnTo>
                  <a:lnTo>
                    <a:pt x="10654" y="3382"/>
                  </a:lnTo>
                  <a:cubicBezTo>
                    <a:pt x="10958" y="2981"/>
                    <a:pt x="11287" y="2749"/>
                    <a:pt x="11652" y="2689"/>
                  </a:cubicBezTo>
                  <a:cubicBezTo>
                    <a:pt x="11721" y="2675"/>
                    <a:pt x="11788" y="2668"/>
                    <a:pt x="11852" y="2668"/>
                  </a:cubicBezTo>
                  <a:cubicBezTo>
                    <a:pt x="12234" y="2668"/>
                    <a:pt x="12515" y="2898"/>
                    <a:pt x="12733" y="3127"/>
                  </a:cubicBezTo>
                  <a:lnTo>
                    <a:pt x="12746" y="3138"/>
                  </a:lnTo>
                  <a:lnTo>
                    <a:pt x="12758" y="3127"/>
                  </a:lnTo>
                  <a:cubicBezTo>
                    <a:pt x="12855" y="3078"/>
                    <a:pt x="12904" y="3017"/>
                    <a:pt x="12904" y="2944"/>
                  </a:cubicBezTo>
                  <a:cubicBezTo>
                    <a:pt x="12916" y="2762"/>
                    <a:pt x="12673" y="2567"/>
                    <a:pt x="12563" y="2506"/>
                  </a:cubicBezTo>
                  <a:cubicBezTo>
                    <a:pt x="12479" y="2457"/>
                    <a:pt x="12381" y="2421"/>
                    <a:pt x="12260" y="2397"/>
                  </a:cubicBezTo>
                  <a:cubicBezTo>
                    <a:pt x="12136" y="2362"/>
                    <a:pt x="12013" y="2347"/>
                    <a:pt x="11888" y="2347"/>
                  </a:cubicBezTo>
                  <a:close/>
                  <a:moveTo>
                    <a:pt x="10812" y="3333"/>
                  </a:moveTo>
                  <a:cubicBezTo>
                    <a:pt x="10788" y="3382"/>
                    <a:pt x="10763" y="3419"/>
                    <a:pt x="10715" y="3443"/>
                  </a:cubicBezTo>
                  <a:cubicBezTo>
                    <a:pt x="10752" y="3406"/>
                    <a:pt x="10776" y="3370"/>
                    <a:pt x="10812" y="3333"/>
                  </a:cubicBezTo>
                  <a:close/>
                  <a:moveTo>
                    <a:pt x="11785" y="2773"/>
                  </a:moveTo>
                  <a:lnTo>
                    <a:pt x="11895" y="3430"/>
                  </a:lnTo>
                  <a:lnTo>
                    <a:pt x="11871" y="3430"/>
                  </a:lnTo>
                  <a:lnTo>
                    <a:pt x="11688" y="3467"/>
                  </a:lnTo>
                  <a:lnTo>
                    <a:pt x="11603" y="2798"/>
                  </a:lnTo>
                  <a:cubicBezTo>
                    <a:pt x="11663" y="2786"/>
                    <a:pt x="11725" y="2773"/>
                    <a:pt x="11785" y="2773"/>
                  </a:cubicBezTo>
                  <a:close/>
                  <a:moveTo>
                    <a:pt x="11798" y="2737"/>
                  </a:moveTo>
                  <a:cubicBezTo>
                    <a:pt x="11725" y="2737"/>
                    <a:pt x="11652" y="2749"/>
                    <a:pt x="11579" y="2762"/>
                  </a:cubicBezTo>
                  <a:lnTo>
                    <a:pt x="11566" y="2773"/>
                  </a:lnTo>
                  <a:lnTo>
                    <a:pt x="11663" y="3503"/>
                  </a:lnTo>
                  <a:lnTo>
                    <a:pt x="11676" y="3503"/>
                  </a:lnTo>
                  <a:cubicBezTo>
                    <a:pt x="11749" y="3491"/>
                    <a:pt x="11809" y="3479"/>
                    <a:pt x="11871" y="3467"/>
                  </a:cubicBezTo>
                  <a:lnTo>
                    <a:pt x="11931" y="3467"/>
                  </a:lnTo>
                  <a:lnTo>
                    <a:pt x="11919" y="3419"/>
                  </a:lnTo>
                  <a:cubicBezTo>
                    <a:pt x="11895" y="3200"/>
                    <a:pt x="11858" y="2968"/>
                    <a:pt x="11822" y="2749"/>
                  </a:cubicBezTo>
                  <a:lnTo>
                    <a:pt x="11822" y="2737"/>
                  </a:lnTo>
                  <a:close/>
                  <a:moveTo>
                    <a:pt x="10435" y="3054"/>
                  </a:moveTo>
                  <a:lnTo>
                    <a:pt x="10411" y="3151"/>
                  </a:lnTo>
                  <a:cubicBezTo>
                    <a:pt x="10374" y="3260"/>
                    <a:pt x="10398" y="3357"/>
                    <a:pt x="10471" y="3443"/>
                  </a:cubicBezTo>
                  <a:cubicBezTo>
                    <a:pt x="10508" y="3467"/>
                    <a:pt x="10544" y="3491"/>
                    <a:pt x="10581" y="3503"/>
                  </a:cubicBezTo>
                  <a:lnTo>
                    <a:pt x="10544" y="3516"/>
                  </a:lnTo>
                  <a:lnTo>
                    <a:pt x="10642" y="3503"/>
                  </a:lnTo>
                  <a:lnTo>
                    <a:pt x="10800" y="3491"/>
                  </a:lnTo>
                  <a:lnTo>
                    <a:pt x="10715" y="3479"/>
                  </a:lnTo>
                  <a:cubicBezTo>
                    <a:pt x="10800" y="3443"/>
                    <a:pt x="10849" y="3370"/>
                    <a:pt x="10849" y="3273"/>
                  </a:cubicBezTo>
                  <a:lnTo>
                    <a:pt x="10849" y="3236"/>
                  </a:lnTo>
                  <a:lnTo>
                    <a:pt x="10825" y="3260"/>
                  </a:lnTo>
                  <a:cubicBezTo>
                    <a:pt x="10763" y="3321"/>
                    <a:pt x="10715" y="3394"/>
                    <a:pt x="10654" y="3467"/>
                  </a:cubicBezTo>
                  <a:lnTo>
                    <a:pt x="10617" y="3467"/>
                  </a:lnTo>
                  <a:cubicBezTo>
                    <a:pt x="10520" y="3443"/>
                    <a:pt x="10460" y="3309"/>
                    <a:pt x="10447" y="3224"/>
                  </a:cubicBezTo>
                  <a:lnTo>
                    <a:pt x="10447" y="3151"/>
                  </a:lnTo>
                  <a:lnTo>
                    <a:pt x="10435" y="3054"/>
                  </a:lnTo>
                  <a:close/>
                  <a:moveTo>
                    <a:pt x="13098" y="4148"/>
                  </a:moveTo>
                  <a:cubicBezTo>
                    <a:pt x="13135" y="4209"/>
                    <a:pt x="13147" y="4294"/>
                    <a:pt x="13098" y="4367"/>
                  </a:cubicBezTo>
                  <a:cubicBezTo>
                    <a:pt x="13087" y="4379"/>
                    <a:pt x="13074" y="4391"/>
                    <a:pt x="13062" y="4416"/>
                  </a:cubicBezTo>
                  <a:cubicBezTo>
                    <a:pt x="13062" y="4403"/>
                    <a:pt x="13074" y="4391"/>
                    <a:pt x="13074" y="4391"/>
                  </a:cubicBezTo>
                  <a:cubicBezTo>
                    <a:pt x="13098" y="4330"/>
                    <a:pt x="13098" y="4270"/>
                    <a:pt x="13087" y="4197"/>
                  </a:cubicBezTo>
                  <a:cubicBezTo>
                    <a:pt x="13087" y="4184"/>
                    <a:pt x="13098" y="4173"/>
                    <a:pt x="13098" y="4148"/>
                  </a:cubicBezTo>
                  <a:close/>
                  <a:moveTo>
                    <a:pt x="13038" y="4051"/>
                  </a:moveTo>
                  <a:lnTo>
                    <a:pt x="13050" y="4111"/>
                  </a:lnTo>
                  <a:cubicBezTo>
                    <a:pt x="13050" y="4124"/>
                    <a:pt x="13062" y="4136"/>
                    <a:pt x="13062" y="4148"/>
                  </a:cubicBezTo>
                  <a:cubicBezTo>
                    <a:pt x="13062" y="4160"/>
                    <a:pt x="13062" y="4173"/>
                    <a:pt x="13050" y="4184"/>
                  </a:cubicBezTo>
                  <a:lnTo>
                    <a:pt x="13050" y="4197"/>
                  </a:lnTo>
                  <a:cubicBezTo>
                    <a:pt x="13062" y="4257"/>
                    <a:pt x="13062" y="4318"/>
                    <a:pt x="13038" y="4379"/>
                  </a:cubicBezTo>
                  <a:cubicBezTo>
                    <a:pt x="13025" y="4416"/>
                    <a:pt x="13001" y="4440"/>
                    <a:pt x="12977" y="4464"/>
                  </a:cubicBezTo>
                  <a:lnTo>
                    <a:pt x="12904" y="4525"/>
                  </a:lnTo>
                  <a:lnTo>
                    <a:pt x="12904" y="4525"/>
                  </a:lnTo>
                  <a:lnTo>
                    <a:pt x="12989" y="4500"/>
                  </a:lnTo>
                  <a:cubicBezTo>
                    <a:pt x="13050" y="4476"/>
                    <a:pt x="13098" y="4440"/>
                    <a:pt x="13135" y="4379"/>
                  </a:cubicBezTo>
                  <a:cubicBezTo>
                    <a:pt x="13196" y="4281"/>
                    <a:pt x="13171" y="4160"/>
                    <a:pt x="13074" y="4087"/>
                  </a:cubicBezTo>
                  <a:lnTo>
                    <a:pt x="13038" y="4051"/>
                  </a:lnTo>
                  <a:close/>
                  <a:moveTo>
                    <a:pt x="11990" y="3578"/>
                  </a:moveTo>
                  <a:cubicBezTo>
                    <a:pt x="12232" y="3578"/>
                    <a:pt x="12505" y="3637"/>
                    <a:pt x="12697" y="3771"/>
                  </a:cubicBezTo>
                  <a:cubicBezTo>
                    <a:pt x="12831" y="3868"/>
                    <a:pt x="12916" y="4002"/>
                    <a:pt x="12941" y="4148"/>
                  </a:cubicBezTo>
                  <a:cubicBezTo>
                    <a:pt x="12941" y="4173"/>
                    <a:pt x="12941" y="4184"/>
                    <a:pt x="12952" y="4197"/>
                  </a:cubicBezTo>
                  <a:cubicBezTo>
                    <a:pt x="12965" y="4245"/>
                    <a:pt x="12965" y="4270"/>
                    <a:pt x="12952" y="4306"/>
                  </a:cubicBezTo>
                  <a:cubicBezTo>
                    <a:pt x="12952" y="4330"/>
                    <a:pt x="12941" y="4343"/>
                    <a:pt x="12928" y="4354"/>
                  </a:cubicBezTo>
                  <a:cubicBezTo>
                    <a:pt x="12762" y="4045"/>
                    <a:pt x="12435" y="3876"/>
                    <a:pt x="12029" y="3876"/>
                  </a:cubicBezTo>
                  <a:cubicBezTo>
                    <a:pt x="11989" y="3876"/>
                    <a:pt x="11948" y="3877"/>
                    <a:pt x="11907" y="3881"/>
                  </a:cubicBezTo>
                  <a:cubicBezTo>
                    <a:pt x="11323" y="3941"/>
                    <a:pt x="10958" y="4306"/>
                    <a:pt x="10849" y="4646"/>
                  </a:cubicBezTo>
                  <a:cubicBezTo>
                    <a:pt x="10812" y="4646"/>
                    <a:pt x="10776" y="4646"/>
                    <a:pt x="10739" y="4635"/>
                  </a:cubicBezTo>
                  <a:cubicBezTo>
                    <a:pt x="10703" y="4562"/>
                    <a:pt x="10690" y="4500"/>
                    <a:pt x="10703" y="4403"/>
                  </a:cubicBezTo>
                  <a:cubicBezTo>
                    <a:pt x="10715" y="4403"/>
                    <a:pt x="10715" y="4391"/>
                    <a:pt x="10727" y="4379"/>
                  </a:cubicBezTo>
                  <a:cubicBezTo>
                    <a:pt x="10885" y="3868"/>
                    <a:pt x="11396" y="3673"/>
                    <a:pt x="11688" y="3613"/>
                  </a:cubicBezTo>
                  <a:cubicBezTo>
                    <a:pt x="11775" y="3590"/>
                    <a:pt x="11879" y="3578"/>
                    <a:pt x="11990" y="3578"/>
                  </a:cubicBezTo>
                  <a:close/>
                  <a:moveTo>
                    <a:pt x="11068" y="4427"/>
                  </a:moveTo>
                  <a:lnTo>
                    <a:pt x="11044" y="4464"/>
                  </a:lnTo>
                  <a:cubicBezTo>
                    <a:pt x="11007" y="4513"/>
                    <a:pt x="10982" y="4562"/>
                    <a:pt x="10958" y="4610"/>
                  </a:cubicBezTo>
                  <a:lnTo>
                    <a:pt x="10934" y="4671"/>
                  </a:lnTo>
                  <a:lnTo>
                    <a:pt x="10982" y="4635"/>
                  </a:lnTo>
                  <a:cubicBezTo>
                    <a:pt x="11044" y="4598"/>
                    <a:pt x="11080" y="4537"/>
                    <a:pt x="11068" y="4476"/>
                  </a:cubicBezTo>
                  <a:lnTo>
                    <a:pt x="11068" y="4427"/>
                  </a:lnTo>
                  <a:close/>
                  <a:moveTo>
                    <a:pt x="11982" y="3542"/>
                  </a:moveTo>
                  <a:cubicBezTo>
                    <a:pt x="11871" y="3542"/>
                    <a:pt x="11765" y="3554"/>
                    <a:pt x="11676" y="3576"/>
                  </a:cubicBezTo>
                  <a:cubicBezTo>
                    <a:pt x="11165" y="3698"/>
                    <a:pt x="10812" y="3978"/>
                    <a:pt x="10690" y="4367"/>
                  </a:cubicBezTo>
                  <a:cubicBezTo>
                    <a:pt x="10690" y="4379"/>
                    <a:pt x="10690" y="4379"/>
                    <a:pt x="10679" y="4379"/>
                  </a:cubicBezTo>
                  <a:lnTo>
                    <a:pt x="10679" y="4391"/>
                  </a:lnTo>
                  <a:cubicBezTo>
                    <a:pt x="10654" y="4500"/>
                    <a:pt x="10666" y="4573"/>
                    <a:pt x="10715" y="4659"/>
                  </a:cubicBezTo>
                  <a:lnTo>
                    <a:pt x="10727" y="4671"/>
                  </a:lnTo>
                  <a:cubicBezTo>
                    <a:pt x="10763" y="4671"/>
                    <a:pt x="10788" y="4683"/>
                    <a:pt x="10812" y="4683"/>
                  </a:cubicBezTo>
                  <a:cubicBezTo>
                    <a:pt x="10836" y="4683"/>
                    <a:pt x="10849" y="4683"/>
                    <a:pt x="10873" y="4671"/>
                  </a:cubicBezTo>
                  <a:lnTo>
                    <a:pt x="10885" y="4671"/>
                  </a:lnTo>
                  <a:lnTo>
                    <a:pt x="10885" y="4659"/>
                  </a:lnTo>
                  <a:cubicBezTo>
                    <a:pt x="11019" y="4209"/>
                    <a:pt x="11493" y="3954"/>
                    <a:pt x="11907" y="3917"/>
                  </a:cubicBezTo>
                  <a:cubicBezTo>
                    <a:pt x="11947" y="3913"/>
                    <a:pt x="11987" y="3912"/>
                    <a:pt x="12026" y="3912"/>
                  </a:cubicBezTo>
                  <a:cubicBezTo>
                    <a:pt x="12431" y="3912"/>
                    <a:pt x="12750" y="4081"/>
                    <a:pt x="12916" y="4391"/>
                  </a:cubicBezTo>
                  <a:lnTo>
                    <a:pt x="12916" y="4416"/>
                  </a:lnTo>
                  <a:lnTo>
                    <a:pt x="12941" y="4403"/>
                  </a:lnTo>
                  <a:cubicBezTo>
                    <a:pt x="12965" y="4379"/>
                    <a:pt x="12977" y="4354"/>
                    <a:pt x="12989" y="4306"/>
                  </a:cubicBezTo>
                  <a:cubicBezTo>
                    <a:pt x="13001" y="4270"/>
                    <a:pt x="13001" y="4233"/>
                    <a:pt x="12989" y="4184"/>
                  </a:cubicBezTo>
                  <a:cubicBezTo>
                    <a:pt x="12977" y="4173"/>
                    <a:pt x="12977" y="4160"/>
                    <a:pt x="12965" y="4148"/>
                  </a:cubicBezTo>
                  <a:cubicBezTo>
                    <a:pt x="12952" y="3978"/>
                    <a:pt x="12868" y="3844"/>
                    <a:pt x="12709" y="3746"/>
                  </a:cubicBezTo>
                  <a:cubicBezTo>
                    <a:pt x="12516" y="3603"/>
                    <a:pt x="12234" y="3542"/>
                    <a:pt x="11982" y="3542"/>
                  </a:cubicBezTo>
                  <a:close/>
                  <a:moveTo>
                    <a:pt x="11979" y="4014"/>
                  </a:moveTo>
                  <a:cubicBezTo>
                    <a:pt x="12016" y="4257"/>
                    <a:pt x="12052" y="4500"/>
                    <a:pt x="12101" y="4744"/>
                  </a:cubicBezTo>
                  <a:cubicBezTo>
                    <a:pt x="12016" y="4756"/>
                    <a:pt x="11943" y="4781"/>
                    <a:pt x="11858" y="4792"/>
                  </a:cubicBezTo>
                  <a:lnTo>
                    <a:pt x="11761" y="4038"/>
                  </a:lnTo>
                  <a:cubicBezTo>
                    <a:pt x="11834" y="4027"/>
                    <a:pt x="11907" y="4014"/>
                    <a:pt x="11979" y="4014"/>
                  </a:cubicBezTo>
                  <a:close/>
                  <a:moveTo>
                    <a:pt x="11992" y="3978"/>
                  </a:moveTo>
                  <a:cubicBezTo>
                    <a:pt x="11907" y="3978"/>
                    <a:pt x="11822" y="3990"/>
                    <a:pt x="11736" y="4014"/>
                  </a:cubicBezTo>
                  <a:lnTo>
                    <a:pt x="11725" y="4014"/>
                  </a:lnTo>
                  <a:lnTo>
                    <a:pt x="11834" y="4841"/>
                  </a:lnTo>
                  <a:lnTo>
                    <a:pt x="11858" y="4829"/>
                  </a:lnTo>
                  <a:cubicBezTo>
                    <a:pt x="11943" y="4805"/>
                    <a:pt x="12028" y="4792"/>
                    <a:pt x="12114" y="4781"/>
                  </a:cubicBezTo>
                  <a:lnTo>
                    <a:pt x="12138" y="4781"/>
                  </a:lnTo>
                  <a:lnTo>
                    <a:pt x="12138" y="4768"/>
                  </a:lnTo>
                  <a:cubicBezTo>
                    <a:pt x="12089" y="4500"/>
                    <a:pt x="12052" y="4245"/>
                    <a:pt x="12016" y="3990"/>
                  </a:cubicBezTo>
                  <a:lnTo>
                    <a:pt x="12016" y="3978"/>
                  </a:lnTo>
                  <a:close/>
                  <a:moveTo>
                    <a:pt x="12928" y="5619"/>
                  </a:moveTo>
                  <a:lnTo>
                    <a:pt x="12941" y="5668"/>
                  </a:lnTo>
                  <a:cubicBezTo>
                    <a:pt x="12952" y="5717"/>
                    <a:pt x="12989" y="5754"/>
                    <a:pt x="13050" y="5778"/>
                  </a:cubicBezTo>
                  <a:lnTo>
                    <a:pt x="13123" y="5790"/>
                  </a:lnTo>
                  <a:lnTo>
                    <a:pt x="13062" y="5741"/>
                  </a:lnTo>
                  <a:lnTo>
                    <a:pt x="13050" y="5741"/>
                  </a:lnTo>
                  <a:cubicBezTo>
                    <a:pt x="13025" y="5705"/>
                    <a:pt x="13001" y="5681"/>
                    <a:pt x="12977" y="5656"/>
                  </a:cubicBezTo>
                  <a:lnTo>
                    <a:pt x="12928" y="5619"/>
                  </a:lnTo>
                  <a:close/>
                  <a:moveTo>
                    <a:pt x="12237" y="4898"/>
                  </a:moveTo>
                  <a:cubicBezTo>
                    <a:pt x="12623" y="4898"/>
                    <a:pt x="13038" y="5032"/>
                    <a:pt x="13220" y="5425"/>
                  </a:cubicBezTo>
                  <a:lnTo>
                    <a:pt x="13244" y="5449"/>
                  </a:lnTo>
                  <a:cubicBezTo>
                    <a:pt x="13257" y="5546"/>
                    <a:pt x="13257" y="5644"/>
                    <a:pt x="13171" y="5692"/>
                  </a:cubicBezTo>
                  <a:cubicBezTo>
                    <a:pt x="13171" y="5668"/>
                    <a:pt x="13160" y="5656"/>
                    <a:pt x="13147" y="5644"/>
                  </a:cubicBezTo>
                  <a:cubicBezTo>
                    <a:pt x="12935" y="5404"/>
                    <a:pt x="12639" y="5276"/>
                    <a:pt x="12307" y="5276"/>
                  </a:cubicBezTo>
                  <a:cubicBezTo>
                    <a:pt x="12201" y="5276"/>
                    <a:pt x="12091" y="5289"/>
                    <a:pt x="11979" y="5316"/>
                  </a:cubicBezTo>
                  <a:cubicBezTo>
                    <a:pt x="11676" y="5376"/>
                    <a:pt x="11165" y="5546"/>
                    <a:pt x="11055" y="5972"/>
                  </a:cubicBezTo>
                  <a:cubicBezTo>
                    <a:pt x="10995" y="5972"/>
                    <a:pt x="10946" y="5948"/>
                    <a:pt x="10898" y="5911"/>
                  </a:cubicBezTo>
                  <a:cubicBezTo>
                    <a:pt x="10812" y="5814"/>
                    <a:pt x="10836" y="5729"/>
                    <a:pt x="10873" y="5656"/>
                  </a:cubicBezTo>
                  <a:lnTo>
                    <a:pt x="10873" y="5656"/>
                  </a:lnTo>
                  <a:cubicBezTo>
                    <a:pt x="10885" y="5668"/>
                    <a:pt x="10898" y="5681"/>
                    <a:pt x="10922" y="5681"/>
                  </a:cubicBezTo>
                  <a:cubicBezTo>
                    <a:pt x="10946" y="5681"/>
                    <a:pt x="10958" y="5668"/>
                    <a:pt x="10971" y="5644"/>
                  </a:cubicBezTo>
                  <a:cubicBezTo>
                    <a:pt x="11165" y="5230"/>
                    <a:pt x="11530" y="4975"/>
                    <a:pt x="12004" y="4914"/>
                  </a:cubicBezTo>
                  <a:cubicBezTo>
                    <a:pt x="12079" y="4904"/>
                    <a:pt x="12157" y="4898"/>
                    <a:pt x="12237" y="4898"/>
                  </a:cubicBezTo>
                  <a:close/>
                  <a:moveTo>
                    <a:pt x="11274" y="5778"/>
                  </a:moveTo>
                  <a:lnTo>
                    <a:pt x="11238" y="5814"/>
                  </a:lnTo>
                  <a:cubicBezTo>
                    <a:pt x="11214" y="5862"/>
                    <a:pt x="11177" y="5899"/>
                    <a:pt x="11165" y="5948"/>
                  </a:cubicBezTo>
                  <a:lnTo>
                    <a:pt x="11141" y="5997"/>
                  </a:lnTo>
                  <a:lnTo>
                    <a:pt x="11189" y="5972"/>
                  </a:lnTo>
                  <a:cubicBezTo>
                    <a:pt x="11238" y="5935"/>
                    <a:pt x="11274" y="5887"/>
                    <a:pt x="11274" y="5826"/>
                  </a:cubicBezTo>
                  <a:lnTo>
                    <a:pt x="11274" y="5778"/>
                  </a:lnTo>
                  <a:close/>
                  <a:moveTo>
                    <a:pt x="12238" y="4862"/>
                  </a:moveTo>
                  <a:cubicBezTo>
                    <a:pt x="12154" y="4862"/>
                    <a:pt x="12072" y="4867"/>
                    <a:pt x="11992" y="4878"/>
                  </a:cubicBezTo>
                  <a:cubicBezTo>
                    <a:pt x="11517" y="4938"/>
                    <a:pt x="11141" y="5206"/>
                    <a:pt x="10946" y="5632"/>
                  </a:cubicBezTo>
                  <a:cubicBezTo>
                    <a:pt x="10934" y="5644"/>
                    <a:pt x="10934" y="5644"/>
                    <a:pt x="10922" y="5644"/>
                  </a:cubicBezTo>
                  <a:cubicBezTo>
                    <a:pt x="10909" y="5644"/>
                    <a:pt x="10898" y="5632"/>
                    <a:pt x="10898" y="5619"/>
                  </a:cubicBezTo>
                  <a:lnTo>
                    <a:pt x="10885" y="5595"/>
                  </a:lnTo>
                  <a:lnTo>
                    <a:pt x="10861" y="5619"/>
                  </a:lnTo>
                  <a:cubicBezTo>
                    <a:pt x="10788" y="5729"/>
                    <a:pt x="10788" y="5838"/>
                    <a:pt x="10873" y="5935"/>
                  </a:cubicBezTo>
                  <a:cubicBezTo>
                    <a:pt x="10922" y="5984"/>
                    <a:pt x="10982" y="6008"/>
                    <a:pt x="11055" y="6008"/>
                  </a:cubicBezTo>
                  <a:lnTo>
                    <a:pt x="11092" y="6008"/>
                  </a:lnTo>
                  <a:lnTo>
                    <a:pt x="11092" y="5997"/>
                  </a:lnTo>
                  <a:cubicBezTo>
                    <a:pt x="11189" y="5571"/>
                    <a:pt x="11749" y="5400"/>
                    <a:pt x="11979" y="5352"/>
                  </a:cubicBezTo>
                  <a:cubicBezTo>
                    <a:pt x="12092" y="5325"/>
                    <a:pt x="12201" y="5312"/>
                    <a:pt x="12306" y="5312"/>
                  </a:cubicBezTo>
                  <a:cubicBezTo>
                    <a:pt x="12634" y="5312"/>
                    <a:pt x="12920" y="5438"/>
                    <a:pt x="13123" y="5668"/>
                  </a:cubicBezTo>
                  <a:cubicBezTo>
                    <a:pt x="13135" y="5668"/>
                    <a:pt x="13135" y="5681"/>
                    <a:pt x="13135" y="5692"/>
                  </a:cubicBezTo>
                  <a:lnTo>
                    <a:pt x="13135" y="5705"/>
                  </a:lnTo>
                  <a:lnTo>
                    <a:pt x="13147" y="5717"/>
                  </a:lnTo>
                  <a:lnTo>
                    <a:pt x="13160" y="5741"/>
                  </a:lnTo>
                  <a:lnTo>
                    <a:pt x="13171" y="5729"/>
                  </a:lnTo>
                  <a:cubicBezTo>
                    <a:pt x="13306" y="5668"/>
                    <a:pt x="13293" y="5535"/>
                    <a:pt x="13281" y="5437"/>
                  </a:cubicBezTo>
                  <a:lnTo>
                    <a:pt x="13269" y="5425"/>
                  </a:lnTo>
                  <a:cubicBezTo>
                    <a:pt x="13257" y="5413"/>
                    <a:pt x="13257" y="5413"/>
                    <a:pt x="13257" y="5400"/>
                  </a:cubicBezTo>
                  <a:cubicBezTo>
                    <a:pt x="13065" y="4997"/>
                    <a:pt x="12640" y="4862"/>
                    <a:pt x="12238" y="4862"/>
                  </a:cubicBezTo>
                  <a:close/>
                  <a:moveTo>
                    <a:pt x="12198" y="5437"/>
                  </a:moveTo>
                  <a:lnTo>
                    <a:pt x="12308" y="6130"/>
                  </a:lnTo>
                  <a:cubicBezTo>
                    <a:pt x="12223" y="6143"/>
                    <a:pt x="12138" y="6167"/>
                    <a:pt x="12041" y="6191"/>
                  </a:cubicBezTo>
                  <a:lnTo>
                    <a:pt x="11955" y="5473"/>
                  </a:lnTo>
                  <a:cubicBezTo>
                    <a:pt x="11968" y="5462"/>
                    <a:pt x="11992" y="5462"/>
                    <a:pt x="12016" y="5462"/>
                  </a:cubicBezTo>
                  <a:cubicBezTo>
                    <a:pt x="12077" y="5449"/>
                    <a:pt x="12138" y="5437"/>
                    <a:pt x="12198" y="5437"/>
                  </a:cubicBezTo>
                  <a:close/>
                  <a:moveTo>
                    <a:pt x="12211" y="5400"/>
                  </a:moveTo>
                  <a:cubicBezTo>
                    <a:pt x="12150" y="5400"/>
                    <a:pt x="12077" y="5413"/>
                    <a:pt x="12004" y="5425"/>
                  </a:cubicBezTo>
                  <a:cubicBezTo>
                    <a:pt x="11979" y="5425"/>
                    <a:pt x="11955" y="5437"/>
                    <a:pt x="11931" y="5437"/>
                  </a:cubicBezTo>
                  <a:lnTo>
                    <a:pt x="11907" y="5449"/>
                  </a:lnTo>
                  <a:lnTo>
                    <a:pt x="12016" y="6227"/>
                  </a:lnTo>
                  <a:lnTo>
                    <a:pt x="12041" y="6227"/>
                  </a:lnTo>
                  <a:cubicBezTo>
                    <a:pt x="12138" y="6203"/>
                    <a:pt x="12235" y="6179"/>
                    <a:pt x="12320" y="6167"/>
                  </a:cubicBezTo>
                  <a:lnTo>
                    <a:pt x="12344" y="6167"/>
                  </a:lnTo>
                  <a:lnTo>
                    <a:pt x="12344" y="6143"/>
                  </a:lnTo>
                  <a:lnTo>
                    <a:pt x="12235" y="5413"/>
                  </a:lnTo>
                  <a:lnTo>
                    <a:pt x="12235" y="5400"/>
                  </a:lnTo>
                  <a:close/>
                  <a:moveTo>
                    <a:pt x="13573" y="6811"/>
                  </a:moveTo>
                  <a:lnTo>
                    <a:pt x="13536" y="6824"/>
                  </a:lnTo>
                  <a:cubicBezTo>
                    <a:pt x="13549" y="6848"/>
                    <a:pt x="13549" y="6884"/>
                    <a:pt x="13549" y="6908"/>
                  </a:cubicBezTo>
                  <a:lnTo>
                    <a:pt x="13585" y="6908"/>
                  </a:lnTo>
                  <a:cubicBezTo>
                    <a:pt x="13585" y="6872"/>
                    <a:pt x="13585" y="6835"/>
                    <a:pt x="13573" y="6811"/>
                  </a:cubicBezTo>
                  <a:close/>
                  <a:moveTo>
                    <a:pt x="12503" y="6276"/>
                  </a:moveTo>
                  <a:cubicBezTo>
                    <a:pt x="12552" y="6276"/>
                    <a:pt x="12588" y="6276"/>
                    <a:pt x="12636" y="6289"/>
                  </a:cubicBezTo>
                  <a:cubicBezTo>
                    <a:pt x="12977" y="6325"/>
                    <a:pt x="13244" y="6508"/>
                    <a:pt x="13415" y="6799"/>
                  </a:cubicBezTo>
                  <a:cubicBezTo>
                    <a:pt x="13415" y="6824"/>
                    <a:pt x="13427" y="6824"/>
                    <a:pt x="13439" y="6835"/>
                  </a:cubicBezTo>
                  <a:cubicBezTo>
                    <a:pt x="13451" y="6884"/>
                    <a:pt x="13451" y="6933"/>
                    <a:pt x="13439" y="6970"/>
                  </a:cubicBezTo>
                  <a:cubicBezTo>
                    <a:pt x="13427" y="7018"/>
                    <a:pt x="13415" y="7030"/>
                    <a:pt x="13379" y="7054"/>
                  </a:cubicBezTo>
                  <a:lnTo>
                    <a:pt x="13379" y="7043"/>
                  </a:lnTo>
                  <a:cubicBezTo>
                    <a:pt x="13379" y="7018"/>
                    <a:pt x="13366" y="7006"/>
                    <a:pt x="13354" y="6994"/>
                  </a:cubicBezTo>
                  <a:cubicBezTo>
                    <a:pt x="13064" y="6724"/>
                    <a:pt x="12765" y="6585"/>
                    <a:pt x="12459" y="6585"/>
                  </a:cubicBezTo>
                  <a:cubicBezTo>
                    <a:pt x="12393" y="6585"/>
                    <a:pt x="12327" y="6592"/>
                    <a:pt x="12260" y="6605"/>
                  </a:cubicBezTo>
                  <a:cubicBezTo>
                    <a:pt x="11749" y="6714"/>
                    <a:pt x="11444" y="6897"/>
                    <a:pt x="11311" y="7176"/>
                  </a:cubicBezTo>
                  <a:cubicBezTo>
                    <a:pt x="11262" y="7152"/>
                    <a:pt x="11214" y="7091"/>
                    <a:pt x="11189" y="7030"/>
                  </a:cubicBezTo>
                  <a:cubicBezTo>
                    <a:pt x="11165" y="6970"/>
                    <a:pt x="11177" y="6921"/>
                    <a:pt x="11201" y="6872"/>
                  </a:cubicBezTo>
                  <a:cubicBezTo>
                    <a:pt x="11530" y="6508"/>
                    <a:pt x="12052" y="6276"/>
                    <a:pt x="12503" y="6276"/>
                  </a:cubicBezTo>
                  <a:close/>
                  <a:moveTo>
                    <a:pt x="13123" y="6970"/>
                  </a:moveTo>
                  <a:lnTo>
                    <a:pt x="13135" y="7018"/>
                  </a:lnTo>
                  <a:cubicBezTo>
                    <a:pt x="13135" y="7067"/>
                    <a:pt x="13184" y="7127"/>
                    <a:pt x="13257" y="7152"/>
                  </a:cubicBezTo>
                  <a:cubicBezTo>
                    <a:pt x="13269" y="7164"/>
                    <a:pt x="13281" y="7164"/>
                    <a:pt x="13293" y="7164"/>
                  </a:cubicBezTo>
                  <a:lnTo>
                    <a:pt x="13317" y="7176"/>
                  </a:lnTo>
                  <a:lnTo>
                    <a:pt x="13306" y="7152"/>
                  </a:lnTo>
                  <a:cubicBezTo>
                    <a:pt x="13306" y="7127"/>
                    <a:pt x="13306" y="7116"/>
                    <a:pt x="13293" y="7103"/>
                  </a:cubicBezTo>
                  <a:lnTo>
                    <a:pt x="13281" y="7091"/>
                  </a:lnTo>
                  <a:lnTo>
                    <a:pt x="13257" y="7091"/>
                  </a:lnTo>
                  <a:lnTo>
                    <a:pt x="13160" y="6994"/>
                  </a:lnTo>
                  <a:lnTo>
                    <a:pt x="13123" y="6970"/>
                  </a:lnTo>
                  <a:close/>
                  <a:moveTo>
                    <a:pt x="11566" y="7067"/>
                  </a:moveTo>
                  <a:lnTo>
                    <a:pt x="11566" y="7067"/>
                  </a:lnTo>
                  <a:cubicBezTo>
                    <a:pt x="11554" y="7116"/>
                    <a:pt x="11542" y="7152"/>
                    <a:pt x="11506" y="7200"/>
                  </a:cubicBezTo>
                  <a:cubicBezTo>
                    <a:pt x="11493" y="7189"/>
                    <a:pt x="11481" y="7189"/>
                    <a:pt x="11469" y="7189"/>
                  </a:cubicBezTo>
                  <a:lnTo>
                    <a:pt x="11444" y="7189"/>
                  </a:lnTo>
                  <a:cubicBezTo>
                    <a:pt x="11481" y="7140"/>
                    <a:pt x="11517" y="7103"/>
                    <a:pt x="11566" y="7067"/>
                  </a:cubicBezTo>
                  <a:close/>
                  <a:moveTo>
                    <a:pt x="12494" y="6243"/>
                  </a:moveTo>
                  <a:cubicBezTo>
                    <a:pt x="12029" y="6243"/>
                    <a:pt x="11505" y="6477"/>
                    <a:pt x="11177" y="6848"/>
                  </a:cubicBezTo>
                  <a:cubicBezTo>
                    <a:pt x="11141" y="6908"/>
                    <a:pt x="11128" y="6981"/>
                    <a:pt x="11153" y="7043"/>
                  </a:cubicBezTo>
                  <a:cubicBezTo>
                    <a:pt x="11177" y="7116"/>
                    <a:pt x="11238" y="7189"/>
                    <a:pt x="11323" y="7213"/>
                  </a:cubicBezTo>
                  <a:lnTo>
                    <a:pt x="11335" y="7225"/>
                  </a:lnTo>
                  <a:lnTo>
                    <a:pt x="11335" y="7200"/>
                  </a:lnTo>
                  <a:cubicBezTo>
                    <a:pt x="11457" y="6933"/>
                    <a:pt x="11761" y="6751"/>
                    <a:pt x="12271" y="6641"/>
                  </a:cubicBezTo>
                  <a:cubicBezTo>
                    <a:pt x="12337" y="6627"/>
                    <a:pt x="12403" y="6620"/>
                    <a:pt x="12470" y="6620"/>
                  </a:cubicBezTo>
                  <a:cubicBezTo>
                    <a:pt x="12760" y="6620"/>
                    <a:pt x="13053" y="6751"/>
                    <a:pt x="13330" y="7018"/>
                  </a:cubicBezTo>
                  <a:cubicBezTo>
                    <a:pt x="13330" y="7030"/>
                    <a:pt x="13342" y="7030"/>
                    <a:pt x="13342" y="7043"/>
                  </a:cubicBezTo>
                  <a:lnTo>
                    <a:pt x="13342" y="7054"/>
                  </a:lnTo>
                  <a:cubicBezTo>
                    <a:pt x="13354" y="7067"/>
                    <a:pt x="13354" y="7079"/>
                    <a:pt x="13366" y="7091"/>
                  </a:cubicBezTo>
                  <a:lnTo>
                    <a:pt x="13379" y="7103"/>
                  </a:lnTo>
                  <a:lnTo>
                    <a:pt x="13390" y="7091"/>
                  </a:lnTo>
                  <a:cubicBezTo>
                    <a:pt x="13427" y="7067"/>
                    <a:pt x="13463" y="7043"/>
                    <a:pt x="13476" y="6981"/>
                  </a:cubicBezTo>
                  <a:cubicBezTo>
                    <a:pt x="13487" y="6933"/>
                    <a:pt x="13487" y="6872"/>
                    <a:pt x="13476" y="6824"/>
                  </a:cubicBezTo>
                  <a:lnTo>
                    <a:pt x="13476" y="6811"/>
                  </a:lnTo>
                  <a:lnTo>
                    <a:pt x="13463" y="6811"/>
                  </a:lnTo>
                  <a:lnTo>
                    <a:pt x="13439" y="6787"/>
                  </a:lnTo>
                  <a:cubicBezTo>
                    <a:pt x="13269" y="6471"/>
                    <a:pt x="12989" y="6289"/>
                    <a:pt x="12649" y="6252"/>
                  </a:cubicBezTo>
                  <a:cubicBezTo>
                    <a:pt x="12598" y="6246"/>
                    <a:pt x="12546" y="6243"/>
                    <a:pt x="12494" y="6243"/>
                  </a:cubicBezTo>
                  <a:close/>
                  <a:moveTo>
                    <a:pt x="11590" y="6994"/>
                  </a:moveTo>
                  <a:lnTo>
                    <a:pt x="11566" y="7018"/>
                  </a:lnTo>
                  <a:cubicBezTo>
                    <a:pt x="11493" y="7067"/>
                    <a:pt x="11444" y="7140"/>
                    <a:pt x="11396" y="7200"/>
                  </a:cubicBezTo>
                  <a:lnTo>
                    <a:pt x="11384" y="7237"/>
                  </a:lnTo>
                  <a:lnTo>
                    <a:pt x="11408" y="7237"/>
                  </a:lnTo>
                  <a:cubicBezTo>
                    <a:pt x="11433" y="7225"/>
                    <a:pt x="11444" y="7225"/>
                    <a:pt x="11457" y="7225"/>
                  </a:cubicBezTo>
                  <a:cubicBezTo>
                    <a:pt x="11469" y="7225"/>
                    <a:pt x="11481" y="7225"/>
                    <a:pt x="11493" y="7237"/>
                  </a:cubicBezTo>
                  <a:lnTo>
                    <a:pt x="11506" y="7249"/>
                  </a:lnTo>
                  <a:lnTo>
                    <a:pt x="11517" y="7237"/>
                  </a:lnTo>
                  <a:cubicBezTo>
                    <a:pt x="11579" y="7176"/>
                    <a:pt x="11603" y="7091"/>
                    <a:pt x="11590" y="7030"/>
                  </a:cubicBezTo>
                  <a:lnTo>
                    <a:pt x="11590" y="6994"/>
                  </a:lnTo>
                  <a:close/>
                  <a:moveTo>
                    <a:pt x="11068" y="6872"/>
                  </a:moveTo>
                  <a:cubicBezTo>
                    <a:pt x="11019" y="6970"/>
                    <a:pt x="11044" y="7091"/>
                    <a:pt x="11117" y="7189"/>
                  </a:cubicBezTo>
                  <a:cubicBezTo>
                    <a:pt x="11153" y="7225"/>
                    <a:pt x="11201" y="7273"/>
                    <a:pt x="11262" y="7310"/>
                  </a:cubicBezTo>
                  <a:cubicBezTo>
                    <a:pt x="11214" y="7298"/>
                    <a:pt x="11153" y="7273"/>
                    <a:pt x="11104" y="7237"/>
                  </a:cubicBezTo>
                  <a:cubicBezTo>
                    <a:pt x="11031" y="7164"/>
                    <a:pt x="10995" y="7103"/>
                    <a:pt x="10995" y="7030"/>
                  </a:cubicBezTo>
                  <a:cubicBezTo>
                    <a:pt x="10995" y="6970"/>
                    <a:pt x="11019" y="6921"/>
                    <a:pt x="11068" y="6872"/>
                  </a:cubicBezTo>
                  <a:close/>
                  <a:moveTo>
                    <a:pt x="11225" y="6702"/>
                  </a:moveTo>
                  <a:lnTo>
                    <a:pt x="11128" y="6775"/>
                  </a:lnTo>
                  <a:cubicBezTo>
                    <a:pt x="11019" y="6835"/>
                    <a:pt x="10958" y="6933"/>
                    <a:pt x="10958" y="7030"/>
                  </a:cubicBezTo>
                  <a:cubicBezTo>
                    <a:pt x="10958" y="7103"/>
                    <a:pt x="10995" y="7189"/>
                    <a:pt x="11080" y="7262"/>
                  </a:cubicBezTo>
                  <a:cubicBezTo>
                    <a:pt x="11141" y="7322"/>
                    <a:pt x="11214" y="7346"/>
                    <a:pt x="11287" y="7346"/>
                  </a:cubicBezTo>
                  <a:cubicBezTo>
                    <a:pt x="11311" y="7346"/>
                    <a:pt x="11335" y="7346"/>
                    <a:pt x="11360" y="7335"/>
                  </a:cubicBezTo>
                  <a:lnTo>
                    <a:pt x="11433" y="7322"/>
                  </a:lnTo>
                  <a:lnTo>
                    <a:pt x="11347" y="7310"/>
                  </a:lnTo>
                  <a:cubicBezTo>
                    <a:pt x="11262" y="7286"/>
                    <a:pt x="11189" y="7213"/>
                    <a:pt x="11141" y="7164"/>
                  </a:cubicBezTo>
                  <a:cubicBezTo>
                    <a:pt x="11080" y="7079"/>
                    <a:pt x="11055" y="6970"/>
                    <a:pt x="11104" y="6884"/>
                  </a:cubicBezTo>
                  <a:lnTo>
                    <a:pt x="11104" y="6872"/>
                  </a:lnTo>
                  <a:lnTo>
                    <a:pt x="11104" y="6860"/>
                  </a:lnTo>
                  <a:cubicBezTo>
                    <a:pt x="11117" y="6835"/>
                    <a:pt x="11128" y="6811"/>
                    <a:pt x="11153" y="6799"/>
                  </a:cubicBezTo>
                  <a:lnTo>
                    <a:pt x="11225" y="6702"/>
                  </a:lnTo>
                  <a:close/>
                  <a:moveTo>
                    <a:pt x="12393" y="6751"/>
                  </a:moveTo>
                  <a:lnTo>
                    <a:pt x="12393" y="6775"/>
                  </a:lnTo>
                  <a:cubicBezTo>
                    <a:pt x="12406" y="6835"/>
                    <a:pt x="12406" y="6897"/>
                    <a:pt x="12417" y="6945"/>
                  </a:cubicBezTo>
                  <a:cubicBezTo>
                    <a:pt x="12454" y="7213"/>
                    <a:pt x="12490" y="7468"/>
                    <a:pt x="12527" y="7724"/>
                  </a:cubicBezTo>
                  <a:lnTo>
                    <a:pt x="12527" y="7748"/>
                  </a:lnTo>
                  <a:cubicBezTo>
                    <a:pt x="12430" y="7760"/>
                    <a:pt x="12344" y="7772"/>
                    <a:pt x="12260" y="7797"/>
                  </a:cubicBezTo>
                  <a:lnTo>
                    <a:pt x="12235" y="7602"/>
                  </a:lnTo>
                  <a:lnTo>
                    <a:pt x="12125" y="6799"/>
                  </a:lnTo>
                  <a:cubicBezTo>
                    <a:pt x="12162" y="6787"/>
                    <a:pt x="12211" y="6775"/>
                    <a:pt x="12247" y="6775"/>
                  </a:cubicBezTo>
                  <a:cubicBezTo>
                    <a:pt x="12296" y="6762"/>
                    <a:pt x="12344" y="6751"/>
                    <a:pt x="12393" y="6751"/>
                  </a:cubicBezTo>
                  <a:close/>
                  <a:moveTo>
                    <a:pt x="12406" y="6714"/>
                  </a:moveTo>
                  <a:cubicBezTo>
                    <a:pt x="12344" y="6714"/>
                    <a:pt x="12296" y="6726"/>
                    <a:pt x="12235" y="6738"/>
                  </a:cubicBezTo>
                  <a:cubicBezTo>
                    <a:pt x="12198" y="6751"/>
                    <a:pt x="12150" y="6751"/>
                    <a:pt x="12101" y="6762"/>
                  </a:cubicBezTo>
                  <a:lnTo>
                    <a:pt x="12089" y="6775"/>
                  </a:lnTo>
                  <a:lnTo>
                    <a:pt x="12089" y="6787"/>
                  </a:lnTo>
                  <a:cubicBezTo>
                    <a:pt x="12125" y="7067"/>
                    <a:pt x="12162" y="7335"/>
                    <a:pt x="12198" y="7614"/>
                  </a:cubicBezTo>
                  <a:lnTo>
                    <a:pt x="12223" y="7845"/>
                  </a:lnTo>
                  <a:lnTo>
                    <a:pt x="12247" y="7833"/>
                  </a:lnTo>
                  <a:cubicBezTo>
                    <a:pt x="12344" y="7808"/>
                    <a:pt x="12442" y="7797"/>
                    <a:pt x="12552" y="7784"/>
                  </a:cubicBezTo>
                  <a:lnTo>
                    <a:pt x="12563" y="7784"/>
                  </a:lnTo>
                  <a:lnTo>
                    <a:pt x="12552" y="7724"/>
                  </a:lnTo>
                  <a:cubicBezTo>
                    <a:pt x="12527" y="7468"/>
                    <a:pt x="12490" y="7200"/>
                    <a:pt x="12454" y="6945"/>
                  </a:cubicBezTo>
                  <a:cubicBezTo>
                    <a:pt x="12442" y="6884"/>
                    <a:pt x="12442" y="6824"/>
                    <a:pt x="12430" y="6775"/>
                  </a:cubicBezTo>
                  <a:lnTo>
                    <a:pt x="12417" y="6714"/>
                  </a:lnTo>
                  <a:close/>
                  <a:moveTo>
                    <a:pt x="13415" y="8635"/>
                  </a:moveTo>
                  <a:cubicBezTo>
                    <a:pt x="13427" y="8648"/>
                    <a:pt x="13439" y="8660"/>
                    <a:pt x="13451" y="8660"/>
                  </a:cubicBezTo>
                  <a:cubicBezTo>
                    <a:pt x="13458" y="8674"/>
                    <a:pt x="13470" y="8680"/>
                    <a:pt x="13483" y="8680"/>
                  </a:cubicBezTo>
                  <a:cubicBezTo>
                    <a:pt x="13492" y="8680"/>
                    <a:pt x="13502" y="8677"/>
                    <a:pt x="13512" y="8672"/>
                  </a:cubicBezTo>
                  <a:cubicBezTo>
                    <a:pt x="13532" y="8680"/>
                    <a:pt x="13554" y="8684"/>
                    <a:pt x="13575" y="8684"/>
                  </a:cubicBezTo>
                  <a:cubicBezTo>
                    <a:pt x="13619" y="8684"/>
                    <a:pt x="13662" y="8668"/>
                    <a:pt x="13695" y="8635"/>
                  </a:cubicBezTo>
                  <a:lnTo>
                    <a:pt x="13695" y="8635"/>
                  </a:lnTo>
                  <a:cubicBezTo>
                    <a:pt x="13682" y="8648"/>
                    <a:pt x="13682" y="8660"/>
                    <a:pt x="13670" y="8660"/>
                  </a:cubicBezTo>
                  <a:cubicBezTo>
                    <a:pt x="13597" y="8697"/>
                    <a:pt x="13536" y="8708"/>
                    <a:pt x="13487" y="8708"/>
                  </a:cubicBezTo>
                  <a:cubicBezTo>
                    <a:pt x="13451" y="8697"/>
                    <a:pt x="13427" y="8672"/>
                    <a:pt x="13415" y="8635"/>
                  </a:cubicBezTo>
                  <a:close/>
                  <a:moveTo>
                    <a:pt x="13768" y="8356"/>
                  </a:moveTo>
                  <a:lnTo>
                    <a:pt x="13743" y="8478"/>
                  </a:lnTo>
                  <a:cubicBezTo>
                    <a:pt x="13743" y="8526"/>
                    <a:pt x="13731" y="8551"/>
                    <a:pt x="13706" y="8587"/>
                  </a:cubicBezTo>
                  <a:cubicBezTo>
                    <a:pt x="13671" y="8622"/>
                    <a:pt x="13616" y="8645"/>
                    <a:pt x="13565" y="8645"/>
                  </a:cubicBezTo>
                  <a:cubicBezTo>
                    <a:pt x="13546" y="8645"/>
                    <a:pt x="13528" y="8642"/>
                    <a:pt x="13512" y="8635"/>
                  </a:cubicBezTo>
                  <a:lnTo>
                    <a:pt x="13500" y="8635"/>
                  </a:lnTo>
                  <a:cubicBezTo>
                    <a:pt x="13494" y="8642"/>
                    <a:pt x="13488" y="8645"/>
                    <a:pt x="13482" y="8645"/>
                  </a:cubicBezTo>
                  <a:cubicBezTo>
                    <a:pt x="13476" y="8645"/>
                    <a:pt x="13469" y="8642"/>
                    <a:pt x="13463" y="8635"/>
                  </a:cubicBezTo>
                  <a:cubicBezTo>
                    <a:pt x="13439" y="8624"/>
                    <a:pt x="13415" y="8599"/>
                    <a:pt x="13390" y="8587"/>
                  </a:cubicBezTo>
                  <a:lnTo>
                    <a:pt x="13342" y="8562"/>
                  </a:lnTo>
                  <a:lnTo>
                    <a:pt x="13354" y="8599"/>
                  </a:lnTo>
                  <a:cubicBezTo>
                    <a:pt x="13379" y="8672"/>
                    <a:pt x="13415" y="8721"/>
                    <a:pt x="13476" y="8733"/>
                  </a:cubicBezTo>
                  <a:cubicBezTo>
                    <a:pt x="13487" y="8745"/>
                    <a:pt x="13512" y="8745"/>
                    <a:pt x="13524" y="8745"/>
                  </a:cubicBezTo>
                  <a:cubicBezTo>
                    <a:pt x="13585" y="8745"/>
                    <a:pt x="13646" y="8708"/>
                    <a:pt x="13682" y="8697"/>
                  </a:cubicBezTo>
                  <a:cubicBezTo>
                    <a:pt x="13755" y="8660"/>
                    <a:pt x="13792" y="8575"/>
                    <a:pt x="13779" y="8478"/>
                  </a:cubicBezTo>
                  <a:lnTo>
                    <a:pt x="13768" y="8356"/>
                  </a:lnTo>
                  <a:close/>
                  <a:moveTo>
                    <a:pt x="12685" y="7894"/>
                  </a:moveTo>
                  <a:cubicBezTo>
                    <a:pt x="12965" y="7894"/>
                    <a:pt x="13354" y="7979"/>
                    <a:pt x="13622" y="8368"/>
                  </a:cubicBezTo>
                  <a:cubicBezTo>
                    <a:pt x="13633" y="8380"/>
                    <a:pt x="13646" y="8380"/>
                    <a:pt x="13646" y="8392"/>
                  </a:cubicBezTo>
                  <a:cubicBezTo>
                    <a:pt x="13658" y="8429"/>
                    <a:pt x="13658" y="8465"/>
                    <a:pt x="13646" y="8489"/>
                  </a:cubicBezTo>
                  <a:cubicBezTo>
                    <a:pt x="13633" y="8514"/>
                    <a:pt x="13622" y="8538"/>
                    <a:pt x="13597" y="8538"/>
                  </a:cubicBezTo>
                  <a:cubicBezTo>
                    <a:pt x="13591" y="8544"/>
                    <a:pt x="13582" y="8547"/>
                    <a:pt x="13571" y="8547"/>
                  </a:cubicBezTo>
                  <a:cubicBezTo>
                    <a:pt x="13560" y="8547"/>
                    <a:pt x="13548" y="8544"/>
                    <a:pt x="13536" y="8538"/>
                  </a:cubicBezTo>
                  <a:lnTo>
                    <a:pt x="13524" y="8526"/>
                  </a:lnTo>
                  <a:cubicBezTo>
                    <a:pt x="13249" y="8329"/>
                    <a:pt x="12932" y="8234"/>
                    <a:pt x="12618" y="8234"/>
                  </a:cubicBezTo>
                  <a:cubicBezTo>
                    <a:pt x="12196" y="8234"/>
                    <a:pt x="11781" y="8405"/>
                    <a:pt x="11481" y="8733"/>
                  </a:cubicBezTo>
                  <a:cubicBezTo>
                    <a:pt x="11469" y="8733"/>
                    <a:pt x="11469" y="8745"/>
                    <a:pt x="11469" y="8745"/>
                  </a:cubicBezTo>
                  <a:lnTo>
                    <a:pt x="11457" y="8757"/>
                  </a:lnTo>
                  <a:lnTo>
                    <a:pt x="11433" y="8781"/>
                  </a:lnTo>
                  <a:cubicBezTo>
                    <a:pt x="11408" y="8770"/>
                    <a:pt x="11347" y="8684"/>
                    <a:pt x="11347" y="8660"/>
                  </a:cubicBezTo>
                  <a:cubicBezTo>
                    <a:pt x="11335" y="8611"/>
                    <a:pt x="11347" y="8551"/>
                    <a:pt x="11371" y="8502"/>
                  </a:cubicBezTo>
                  <a:lnTo>
                    <a:pt x="11371" y="8489"/>
                  </a:lnTo>
                  <a:cubicBezTo>
                    <a:pt x="11579" y="8270"/>
                    <a:pt x="11846" y="8089"/>
                    <a:pt x="12138" y="7991"/>
                  </a:cubicBezTo>
                  <a:lnTo>
                    <a:pt x="12138" y="8003"/>
                  </a:lnTo>
                  <a:lnTo>
                    <a:pt x="12162" y="7979"/>
                  </a:lnTo>
                  <a:cubicBezTo>
                    <a:pt x="12308" y="7930"/>
                    <a:pt x="12454" y="7906"/>
                    <a:pt x="12600" y="7894"/>
                  </a:cubicBezTo>
                  <a:close/>
                  <a:moveTo>
                    <a:pt x="12701" y="7856"/>
                  </a:moveTo>
                  <a:cubicBezTo>
                    <a:pt x="12684" y="7856"/>
                    <a:pt x="12666" y="7856"/>
                    <a:pt x="12649" y="7857"/>
                  </a:cubicBezTo>
                  <a:lnTo>
                    <a:pt x="12600" y="7857"/>
                  </a:lnTo>
                  <a:cubicBezTo>
                    <a:pt x="12454" y="7870"/>
                    <a:pt x="12308" y="7894"/>
                    <a:pt x="12162" y="7943"/>
                  </a:cubicBezTo>
                  <a:lnTo>
                    <a:pt x="12150" y="7943"/>
                  </a:lnTo>
                  <a:lnTo>
                    <a:pt x="12150" y="7954"/>
                  </a:lnTo>
                  <a:cubicBezTo>
                    <a:pt x="11834" y="8052"/>
                    <a:pt x="11554" y="8246"/>
                    <a:pt x="11347" y="8478"/>
                  </a:cubicBezTo>
                  <a:cubicBezTo>
                    <a:pt x="11311" y="8538"/>
                    <a:pt x="11298" y="8599"/>
                    <a:pt x="11311" y="8672"/>
                  </a:cubicBezTo>
                  <a:cubicBezTo>
                    <a:pt x="11323" y="8697"/>
                    <a:pt x="11384" y="8818"/>
                    <a:pt x="11444" y="8818"/>
                  </a:cubicBezTo>
                  <a:lnTo>
                    <a:pt x="11457" y="8806"/>
                  </a:lnTo>
                  <a:lnTo>
                    <a:pt x="11469" y="8806"/>
                  </a:lnTo>
                  <a:lnTo>
                    <a:pt x="11469" y="8794"/>
                  </a:lnTo>
                  <a:cubicBezTo>
                    <a:pt x="11469" y="8794"/>
                    <a:pt x="11481" y="8794"/>
                    <a:pt x="11481" y="8781"/>
                  </a:cubicBezTo>
                  <a:lnTo>
                    <a:pt x="11493" y="8770"/>
                  </a:lnTo>
                  <a:cubicBezTo>
                    <a:pt x="11493" y="8770"/>
                    <a:pt x="11493" y="8757"/>
                    <a:pt x="11506" y="8757"/>
                  </a:cubicBezTo>
                  <a:cubicBezTo>
                    <a:pt x="11796" y="8439"/>
                    <a:pt x="12201" y="8274"/>
                    <a:pt x="12612" y="8274"/>
                  </a:cubicBezTo>
                  <a:cubicBezTo>
                    <a:pt x="12924" y="8274"/>
                    <a:pt x="13239" y="8369"/>
                    <a:pt x="13512" y="8562"/>
                  </a:cubicBezTo>
                  <a:lnTo>
                    <a:pt x="13524" y="8575"/>
                  </a:lnTo>
                  <a:cubicBezTo>
                    <a:pt x="13537" y="8581"/>
                    <a:pt x="13552" y="8584"/>
                    <a:pt x="13567" y="8584"/>
                  </a:cubicBezTo>
                  <a:cubicBezTo>
                    <a:pt x="13582" y="8584"/>
                    <a:pt x="13597" y="8581"/>
                    <a:pt x="13609" y="8575"/>
                  </a:cubicBezTo>
                  <a:cubicBezTo>
                    <a:pt x="13646" y="8562"/>
                    <a:pt x="13670" y="8538"/>
                    <a:pt x="13682" y="8502"/>
                  </a:cubicBezTo>
                  <a:cubicBezTo>
                    <a:pt x="13695" y="8453"/>
                    <a:pt x="13695" y="8405"/>
                    <a:pt x="13682" y="8380"/>
                  </a:cubicBezTo>
                  <a:lnTo>
                    <a:pt x="13682" y="8368"/>
                  </a:lnTo>
                  <a:lnTo>
                    <a:pt x="13670" y="8368"/>
                  </a:lnTo>
                  <a:cubicBezTo>
                    <a:pt x="13670" y="8356"/>
                    <a:pt x="13658" y="8356"/>
                    <a:pt x="13658" y="8343"/>
                  </a:cubicBezTo>
                  <a:cubicBezTo>
                    <a:pt x="13371" y="7953"/>
                    <a:pt x="12998" y="7856"/>
                    <a:pt x="12701" y="7856"/>
                  </a:cubicBezTo>
                  <a:close/>
                  <a:moveTo>
                    <a:pt x="11225" y="8551"/>
                  </a:moveTo>
                  <a:cubicBezTo>
                    <a:pt x="11201" y="8648"/>
                    <a:pt x="11225" y="8745"/>
                    <a:pt x="11287" y="8818"/>
                  </a:cubicBezTo>
                  <a:cubicBezTo>
                    <a:pt x="11327" y="8879"/>
                    <a:pt x="11376" y="8906"/>
                    <a:pt x="11427" y="8906"/>
                  </a:cubicBezTo>
                  <a:cubicBezTo>
                    <a:pt x="11437" y="8906"/>
                    <a:pt x="11447" y="8905"/>
                    <a:pt x="11457" y="8903"/>
                  </a:cubicBezTo>
                  <a:cubicBezTo>
                    <a:pt x="11517" y="8903"/>
                    <a:pt x="11566" y="8867"/>
                    <a:pt x="11579" y="8806"/>
                  </a:cubicBezTo>
                  <a:cubicBezTo>
                    <a:pt x="11603" y="8794"/>
                    <a:pt x="11615" y="8770"/>
                    <a:pt x="11639" y="8745"/>
                  </a:cubicBezTo>
                  <a:lnTo>
                    <a:pt x="11639" y="8745"/>
                  </a:lnTo>
                  <a:cubicBezTo>
                    <a:pt x="11627" y="8806"/>
                    <a:pt x="11603" y="8843"/>
                    <a:pt x="11554" y="8879"/>
                  </a:cubicBezTo>
                  <a:cubicBezTo>
                    <a:pt x="11508" y="8908"/>
                    <a:pt x="11461" y="8923"/>
                    <a:pt x="11416" y="8923"/>
                  </a:cubicBezTo>
                  <a:cubicBezTo>
                    <a:pt x="11367" y="8923"/>
                    <a:pt x="11319" y="8905"/>
                    <a:pt x="11274" y="8867"/>
                  </a:cubicBezTo>
                  <a:cubicBezTo>
                    <a:pt x="11201" y="8806"/>
                    <a:pt x="11128" y="8697"/>
                    <a:pt x="11189" y="8599"/>
                  </a:cubicBezTo>
                  <a:cubicBezTo>
                    <a:pt x="11201" y="8575"/>
                    <a:pt x="11214" y="8562"/>
                    <a:pt x="11225" y="8551"/>
                  </a:cubicBezTo>
                  <a:close/>
                  <a:moveTo>
                    <a:pt x="11311" y="8441"/>
                  </a:moveTo>
                  <a:lnTo>
                    <a:pt x="11250" y="8478"/>
                  </a:lnTo>
                  <a:cubicBezTo>
                    <a:pt x="11214" y="8514"/>
                    <a:pt x="11189" y="8538"/>
                    <a:pt x="11165" y="8575"/>
                  </a:cubicBezTo>
                  <a:cubicBezTo>
                    <a:pt x="11092" y="8697"/>
                    <a:pt x="11165" y="8830"/>
                    <a:pt x="11250" y="8903"/>
                  </a:cubicBezTo>
                  <a:cubicBezTo>
                    <a:pt x="11298" y="8940"/>
                    <a:pt x="11360" y="8951"/>
                    <a:pt x="11420" y="8951"/>
                  </a:cubicBezTo>
                  <a:cubicBezTo>
                    <a:pt x="11469" y="8951"/>
                    <a:pt x="11517" y="8940"/>
                    <a:pt x="11566" y="8903"/>
                  </a:cubicBezTo>
                  <a:cubicBezTo>
                    <a:pt x="11639" y="8867"/>
                    <a:pt x="11676" y="8794"/>
                    <a:pt x="11688" y="8708"/>
                  </a:cubicBezTo>
                  <a:lnTo>
                    <a:pt x="11688" y="8660"/>
                  </a:lnTo>
                  <a:lnTo>
                    <a:pt x="11652" y="8697"/>
                  </a:lnTo>
                  <a:cubicBezTo>
                    <a:pt x="11615" y="8721"/>
                    <a:pt x="11579" y="8757"/>
                    <a:pt x="11542" y="8794"/>
                  </a:cubicBezTo>
                  <a:cubicBezTo>
                    <a:pt x="11530" y="8843"/>
                    <a:pt x="11506" y="8867"/>
                    <a:pt x="11457" y="8879"/>
                  </a:cubicBezTo>
                  <a:cubicBezTo>
                    <a:pt x="11384" y="8879"/>
                    <a:pt x="11335" y="8830"/>
                    <a:pt x="11311" y="8806"/>
                  </a:cubicBezTo>
                  <a:cubicBezTo>
                    <a:pt x="11250" y="8721"/>
                    <a:pt x="11225" y="8599"/>
                    <a:pt x="11274" y="8502"/>
                  </a:cubicBezTo>
                  <a:lnTo>
                    <a:pt x="11311" y="8441"/>
                  </a:lnTo>
                  <a:close/>
                  <a:moveTo>
                    <a:pt x="12612" y="8380"/>
                  </a:moveTo>
                  <a:cubicBezTo>
                    <a:pt x="12649" y="8697"/>
                    <a:pt x="12685" y="9000"/>
                    <a:pt x="12722" y="9305"/>
                  </a:cubicBezTo>
                  <a:cubicBezTo>
                    <a:pt x="12636" y="9316"/>
                    <a:pt x="12552" y="9341"/>
                    <a:pt x="12466" y="9365"/>
                  </a:cubicBezTo>
                  <a:cubicBezTo>
                    <a:pt x="12417" y="9049"/>
                    <a:pt x="12381" y="8721"/>
                    <a:pt x="12333" y="8405"/>
                  </a:cubicBezTo>
                  <a:cubicBezTo>
                    <a:pt x="12417" y="8392"/>
                    <a:pt x="12515" y="8380"/>
                    <a:pt x="12612" y="8380"/>
                  </a:cubicBezTo>
                  <a:close/>
                  <a:moveTo>
                    <a:pt x="12536" y="8351"/>
                  </a:moveTo>
                  <a:cubicBezTo>
                    <a:pt x="12457" y="8351"/>
                    <a:pt x="12379" y="8363"/>
                    <a:pt x="12308" y="8380"/>
                  </a:cubicBezTo>
                  <a:lnTo>
                    <a:pt x="12296" y="8380"/>
                  </a:lnTo>
                  <a:lnTo>
                    <a:pt x="12296" y="8392"/>
                  </a:lnTo>
                  <a:cubicBezTo>
                    <a:pt x="12344" y="8721"/>
                    <a:pt x="12381" y="9061"/>
                    <a:pt x="12430" y="9389"/>
                  </a:cubicBezTo>
                  <a:lnTo>
                    <a:pt x="12430" y="9402"/>
                  </a:lnTo>
                  <a:lnTo>
                    <a:pt x="12454" y="9402"/>
                  </a:lnTo>
                  <a:cubicBezTo>
                    <a:pt x="12552" y="9378"/>
                    <a:pt x="12649" y="9353"/>
                    <a:pt x="12746" y="9341"/>
                  </a:cubicBezTo>
                  <a:lnTo>
                    <a:pt x="12758" y="9329"/>
                  </a:lnTo>
                  <a:lnTo>
                    <a:pt x="12758" y="9316"/>
                  </a:lnTo>
                  <a:cubicBezTo>
                    <a:pt x="12722" y="9000"/>
                    <a:pt x="12685" y="8684"/>
                    <a:pt x="12636" y="8368"/>
                  </a:cubicBezTo>
                  <a:lnTo>
                    <a:pt x="12636" y="8356"/>
                  </a:lnTo>
                  <a:lnTo>
                    <a:pt x="12625" y="8356"/>
                  </a:lnTo>
                  <a:cubicBezTo>
                    <a:pt x="12595" y="8353"/>
                    <a:pt x="12565" y="8351"/>
                    <a:pt x="12536" y="8351"/>
                  </a:cubicBezTo>
                  <a:close/>
                  <a:moveTo>
                    <a:pt x="14011" y="10083"/>
                  </a:moveTo>
                  <a:cubicBezTo>
                    <a:pt x="14011" y="10119"/>
                    <a:pt x="13987" y="10156"/>
                    <a:pt x="13950" y="10180"/>
                  </a:cubicBezTo>
                  <a:cubicBezTo>
                    <a:pt x="13921" y="10209"/>
                    <a:pt x="13889" y="10221"/>
                    <a:pt x="13857" y="10221"/>
                  </a:cubicBezTo>
                  <a:cubicBezTo>
                    <a:pt x="13834" y="10221"/>
                    <a:pt x="13812" y="10215"/>
                    <a:pt x="13792" y="10205"/>
                  </a:cubicBezTo>
                  <a:cubicBezTo>
                    <a:pt x="13755" y="10192"/>
                    <a:pt x="13731" y="10168"/>
                    <a:pt x="13731" y="10132"/>
                  </a:cubicBezTo>
                  <a:lnTo>
                    <a:pt x="13731" y="10132"/>
                  </a:lnTo>
                  <a:lnTo>
                    <a:pt x="13743" y="10143"/>
                  </a:lnTo>
                  <a:cubicBezTo>
                    <a:pt x="13755" y="10180"/>
                    <a:pt x="13792" y="10205"/>
                    <a:pt x="13828" y="10205"/>
                  </a:cubicBezTo>
                  <a:cubicBezTo>
                    <a:pt x="13836" y="10207"/>
                    <a:pt x="13845" y="10208"/>
                    <a:pt x="13853" y="10208"/>
                  </a:cubicBezTo>
                  <a:cubicBezTo>
                    <a:pt x="13896" y="10208"/>
                    <a:pt x="13944" y="10184"/>
                    <a:pt x="13974" y="10143"/>
                  </a:cubicBezTo>
                  <a:cubicBezTo>
                    <a:pt x="13987" y="10132"/>
                    <a:pt x="13998" y="10107"/>
                    <a:pt x="14011" y="10083"/>
                  </a:cubicBezTo>
                  <a:close/>
                  <a:moveTo>
                    <a:pt x="14023" y="9900"/>
                  </a:moveTo>
                  <a:lnTo>
                    <a:pt x="14011" y="9986"/>
                  </a:lnTo>
                  <a:cubicBezTo>
                    <a:pt x="14011" y="10034"/>
                    <a:pt x="13987" y="10083"/>
                    <a:pt x="13950" y="10119"/>
                  </a:cubicBezTo>
                  <a:cubicBezTo>
                    <a:pt x="13920" y="10149"/>
                    <a:pt x="13882" y="10171"/>
                    <a:pt x="13849" y="10171"/>
                  </a:cubicBezTo>
                  <a:cubicBezTo>
                    <a:pt x="13842" y="10171"/>
                    <a:pt x="13835" y="10170"/>
                    <a:pt x="13828" y="10168"/>
                  </a:cubicBezTo>
                  <a:cubicBezTo>
                    <a:pt x="13804" y="10168"/>
                    <a:pt x="13779" y="10156"/>
                    <a:pt x="13779" y="10132"/>
                  </a:cubicBezTo>
                  <a:lnTo>
                    <a:pt x="13768" y="10119"/>
                  </a:lnTo>
                  <a:lnTo>
                    <a:pt x="13719" y="10070"/>
                  </a:lnTo>
                  <a:lnTo>
                    <a:pt x="13682" y="10046"/>
                  </a:lnTo>
                  <a:lnTo>
                    <a:pt x="13682" y="10083"/>
                  </a:lnTo>
                  <a:cubicBezTo>
                    <a:pt x="13682" y="10156"/>
                    <a:pt x="13719" y="10216"/>
                    <a:pt x="13779" y="10241"/>
                  </a:cubicBezTo>
                  <a:cubicBezTo>
                    <a:pt x="13804" y="10253"/>
                    <a:pt x="13828" y="10253"/>
                    <a:pt x="13852" y="10253"/>
                  </a:cubicBezTo>
                  <a:cubicBezTo>
                    <a:pt x="13901" y="10253"/>
                    <a:pt x="13938" y="10241"/>
                    <a:pt x="13974" y="10205"/>
                  </a:cubicBezTo>
                  <a:cubicBezTo>
                    <a:pt x="14047" y="10156"/>
                    <a:pt x="14071" y="10070"/>
                    <a:pt x="14047" y="9986"/>
                  </a:cubicBezTo>
                  <a:lnTo>
                    <a:pt x="14023" y="9900"/>
                  </a:lnTo>
                  <a:close/>
                  <a:moveTo>
                    <a:pt x="12983" y="9418"/>
                  </a:moveTo>
                  <a:cubicBezTo>
                    <a:pt x="13348" y="9418"/>
                    <a:pt x="13707" y="9557"/>
                    <a:pt x="13914" y="9937"/>
                  </a:cubicBezTo>
                  <a:cubicBezTo>
                    <a:pt x="13925" y="9973"/>
                    <a:pt x="13914" y="9997"/>
                    <a:pt x="13901" y="10022"/>
                  </a:cubicBezTo>
                  <a:cubicBezTo>
                    <a:pt x="13901" y="10034"/>
                    <a:pt x="13889" y="10059"/>
                    <a:pt x="13865" y="10070"/>
                  </a:cubicBezTo>
                  <a:cubicBezTo>
                    <a:pt x="13655" y="9856"/>
                    <a:pt x="13365" y="9769"/>
                    <a:pt x="13060" y="9769"/>
                  </a:cubicBezTo>
                  <a:cubicBezTo>
                    <a:pt x="12586" y="9769"/>
                    <a:pt x="12076" y="9979"/>
                    <a:pt x="11773" y="10253"/>
                  </a:cubicBezTo>
                  <a:cubicBezTo>
                    <a:pt x="11773" y="10253"/>
                    <a:pt x="11761" y="10253"/>
                    <a:pt x="11761" y="10265"/>
                  </a:cubicBezTo>
                  <a:lnTo>
                    <a:pt x="11749" y="10265"/>
                  </a:lnTo>
                  <a:lnTo>
                    <a:pt x="11749" y="10278"/>
                  </a:lnTo>
                  <a:cubicBezTo>
                    <a:pt x="11736" y="10289"/>
                    <a:pt x="11725" y="10289"/>
                    <a:pt x="11725" y="10289"/>
                  </a:cubicBezTo>
                  <a:cubicBezTo>
                    <a:pt x="11700" y="10278"/>
                    <a:pt x="11688" y="10265"/>
                    <a:pt x="11676" y="10229"/>
                  </a:cubicBezTo>
                  <a:cubicBezTo>
                    <a:pt x="11652" y="10180"/>
                    <a:pt x="11627" y="10119"/>
                    <a:pt x="11639" y="10046"/>
                  </a:cubicBezTo>
                  <a:lnTo>
                    <a:pt x="11639" y="10034"/>
                  </a:lnTo>
                  <a:cubicBezTo>
                    <a:pt x="11822" y="9827"/>
                    <a:pt x="12101" y="9645"/>
                    <a:pt x="12393" y="9535"/>
                  </a:cubicBezTo>
                  <a:lnTo>
                    <a:pt x="12406" y="9535"/>
                  </a:lnTo>
                  <a:cubicBezTo>
                    <a:pt x="12417" y="9524"/>
                    <a:pt x="12442" y="9524"/>
                    <a:pt x="12466" y="9511"/>
                  </a:cubicBezTo>
                  <a:lnTo>
                    <a:pt x="12479" y="9499"/>
                  </a:lnTo>
                  <a:cubicBezTo>
                    <a:pt x="12638" y="9449"/>
                    <a:pt x="12811" y="9418"/>
                    <a:pt x="12983" y="9418"/>
                  </a:cubicBezTo>
                  <a:close/>
                  <a:moveTo>
                    <a:pt x="13000" y="9383"/>
                  </a:moveTo>
                  <a:cubicBezTo>
                    <a:pt x="12815" y="9383"/>
                    <a:pt x="12627" y="9419"/>
                    <a:pt x="12454" y="9475"/>
                  </a:cubicBezTo>
                  <a:lnTo>
                    <a:pt x="12442" y="9487"/>
                  </a:lnTo>
                  <a:cubicBezTo>
                    <a:pt x="12430" y="9487"/>
                    <a:pt x="12406" y="9487"/>
                    <a:pt x="12393" y="9499"/>
                  </a:cubicBezTo>
                  <a:lnTo>
                    <a:pt x="12381" y="9499"/>
                  </a:lnTo>
                  <a:cubicBezTo>
                    <a:pt x="12077" y="9608"/>
                    <a:pt x="11798" y="9803"/>
                    <a:pt x="11603" y="10022"/>
                  </a:cubicBezTo>
                  <a:lnTo>
                    <a:pt x="11603" y="10034"/>
                  </a:lnTo>
                  <a:lnTo>
                    <a:pt x="11603" y="10046"/>
                  </a:lnTo>
                  <a:cubicBezTo>
                    <a:pt x="11590" y="10119"/>
                    <a:pt x="11615" y="10192"/>
                    <a:pt x="11639" y="10241"/>
                  </a:cubicBezTo>
                  <a:cubicBezTo>
                    <a:pt x="11652" y="10265"/>
                    <a:pt x="11676" y="10314"/>
                    <a:pt x="11712" y="10314"/>
                  </a:cubicBezTo>
                  <a:lnTo>
                    <a:pt x="11725" y="10314"/>
                  </a:lnTo>
                  <a:cubicBezTo>
                    <a:pt x="11736" y="10314"/>
                    <a:pt x="11749" y="10314"/>
                    <a:pt x="11773" y="10302"/>
                  </a:cubicBezTo>
                  <a:lnTo>
                    <a:pt x="11773" y="10289"/>
                  </a:lnTo>
                  <a:lnTo>
                    <a:pt x="11785" y="10289"/>
                  </a:lnTo>
                  <a:cubicBezTo>
                    <a:pt x="11785" y="10278"/>
                    <a:pt x="11785" y="10278"/>
                    <a:pt x="11798" y="10278"/>
                  </a:cubicBezTo>
                  <a:cubicBezTo>
                    <a:pt x="12100" y="10012"/>
                    <a:pt x="12605" y="9799"/>
                    <a:pt x="13069" y="9799"/>
                  </a:cubicBezTo>
                  <a:cubicBezTo>
                    <a:pt x="13369" y="9799"/>
                    <a:pt x="13652" y="9888"/>
                    <a:pt x="13852" y="10107"/>
                  </a:cubicBezTo>
                  <a:lnTo>
                    <a:pt x="13865" y="10119"/>
                  </a:lnTo>
                  <a:lnTo>
                    <a:pt x="13877" y="10119"/>
                  </a:lnTo>
                  <a:cubicBezTo>
                    <a:pt x="13901" y="10095"/>
                    <a:pt x="13925" y="10046"/>
                    <a:pt x="13938" y="10046"/>
                  </a:cubicBezTo>
                  <a:cubicBezTo>
                    <a:pt x="13950" y="9997"/>
                    <a:pt x="13962" y="9961"/>
                    <a:pt x="13950" y="9924"/>
                  </a:cubicBezTo>
                  <a:cubicBezTo>
                    <a:pt x="13738" y="9526"/>
                    <a:pt x="13374" y="9383"/>
                    <a:pt x="13000" y="9383"/>
                  </a:cubicBezTo>
                  <a:close/>
                  <a:moveTo>
                    <a:pt x="11517" y="10192"/>
                  </a:moveTo>
                  <a:lnTo>
                    <a:pt x="11517" y="10192"/>
                  </a:lnTo>
                  <a:cubicBezTo>
                    <a:pt x="11530" y="10253"/>
                    <a:pt x="11566" y="10326"/>
                    <a:pt x="11603" y="10362"/>
                  </a:cubicBezTo>
                  <a:cubicBezTo>
                    <a:pt x="11639" y="10411"/>
                    <a:pt x="11700" y="10424"/>
                    <a:pt x="11749" y="10424"/>
                  </a:cubicBezTo>
                  <a:cubicBezTo>
                    <a:pt x="11798" y="10411"/>
                    <a:pt x="11846" y="10375"/>
                    <a:pt x="11858" y="10326"/>
                  </a:cubicBezTo>
                  <a:cubicBezTo>
                    <a:pt x="11882" y="10314"/>
                    <a:pt x="11907" y="10302"/>
                    <a:pt x="11931" y="10278"/>
                  </a:cubicBezTo>
                  <a:lnTo>
                    <a:pt x="11931" y="10278"/>
                  </a:lnTo>
                  <a:cubicBezTo>
                    <a:pt x="11919" y="10326"/>
                    <a:pt x="11895" y="10362"/>
                    <a:pt x="11871" y="10387"/>
                  </a:cubicBezTo>
                  <a:cubicBezTo>
                    <a:pt x="11829" y="10428"/>
                    <a:pt x="11776" y="10450"/>
                    <a:pt x="11722" y="10450"/>
                  </a:cubicBezTo>
                  <a:cubicBezTo>
                    <a:pt x="11681" y="10450"/>
                    <a:pt x="11639" y="10437"/>
                    <a:pt x="11603" y="10411"/>
                  </a:cubicBezTo>
                  <a:cubicBezTo>
                    <a:pt x="11530" y="10362"/>
                    <a:pt x="11493" y="10278"/>
                    <a:pt x="11517" y="10192"/>
                  </a:cubicBezTo>
                  <a:close/>
                  <a:moveTo>
                    <a:pt x="11542" y="10034"/>
                  </a:moveTo>
                  <a:lnTo>
                    <a:pt x="11506" y="10107"/>
                  </a:lnTo>
                  <a:cubicBezTo>
                    <a:pt x="11457" y="10205"/>
                    <a:pt x="11444" y="10351"/>
                    <a:pt x="11579" y="10435"/>
                  </a:cubicBezTo>
                  <a:cubicBezTo>
                    <a:pt x="11627" y="10472"/>
                    <a:pt x="11676" y="10484"/>
                    <a:pt x="11725" y="10484"/>
                  </a:cubicBezTo>
                  <a:cubicBezTo>
                    <a:pt x="11785" y="10484"/>
                    <a:pt x="11846" y="10460"/>
                    <a:pt x="11895" y="10424"/>
                  </a:cubicBezTo>
                  <a:cubicBezTo>
                    <a:pt x="11943" y="10375"/>
                    <a:pt x="11968" y="10314"/>
                    <a:pt x="11968" y="10241"/>
                  </a:cubicBezTo>
                  <a:lnTo>
                    <a:pt x="11968" y="10205"/>
                  </a:lnTo>
                  <a:lnTo>
                    <a:pt x="11943" y="10229"/>
                  </a:lnTo>
                  <a:lnTo>
                    <a:pt x="11834" y="10302"/>
                  </a:lnTo>
                  <a:lnTo>
                    <a:pt x="11834" y="10314"/>
                  </a:lnTo>
                  <a:cubicBezTo>
                    <a:pt x="11822" y="10351"/>
                    <a:pt x="11785" y="10375"/>
                    <a:pt x="11749" y="10387"/>
                  </a:cubicBezTo>
                  <a:cubicBezTo>
                    <a:pt x="11700" y="10387"/>
                    <a:pt x="11663" y="10375"/>
                    <a:pt x="11627" y="10351"/>
                  </a:cubicBezTo>
                  <a:cubicBezTo>
                    <a:pt x="11579" y="10289"/>
                    <a:pt x="11542" y="10192"/>
                    <a:pt x="11542" y="10107"/>
                  </a:cubicBezTo>
                  <a:lnTo>
                    <a:pt x="11542" y="10034"/>
                  </a:lnTo>
                  <a:close/>
                  <a:moveTo>
                    <a:pt x="12795" y="9924"/>
                  </a:moveTo>
                  <a:cubicBezTo>
                    <a:pt x="12843" y="10289"/>
                    <a:pt x="12892" y="10654"/>
                    <a:pt x="12928" y="11019"/>
                  </a:cubicBezTo>
                  <a:cubicBezTo>
                    <a:pt x="12855" y="11032"/>
                    <a:pt x="12770" y="11043"/>
                    <a:pt x="12685" y="11068"/>
                  </a:cubicBezTo>
                  <a:lnTo>
                    <a:pt x="12673" y="10946"/>
                  </a:lnTo>
                  <a:cubicBezTo>
                    <a:pt x="12636" y="10630"/>
                    <a:pt x="12588" y="10302"/>
                    <a:pt x="12539" y="9973"/>
                  </a:cubicBezTo>
                  <a:cubicBezTo>
                    <a:pt x="12625" y="9949"/>
                    <a:pt x="12709" y="9937"/>
                    <a:pt x="12795" y="9924"/>
                  </a:cubicBezTo>
                  <a:close/>
                  <a:moveTo>
                    <a:pt x="12831" y="9876"/>
                  </a:moveTo>
                  <a:lnTo>
                    <a:pt x="12806" y="9888"/>
                  </a:lnTo>
                  <a:cubicBezTo>
                    <a:pt x="12709" y="9900"/>
                    <a:pt x="12612" y="9924"/>
                    <a:pt x="12515" y="9949"/>
                  </a:cubicBezTo>
                  <a:lnTo>
                    <a:pt x="12503" y="9949"/>
                  </a:lnTo>
                  <a:lnTo>
                    <a:pt x="12503" y="9961"/>
                  </a:lnTo>
                  <a:cubicBezTo>
                    <a:pt x="12552" y="10302"/>
                    <a:pt x="12600" y="10630"/>
                    <a:pt x="12636" y="10959"/>
                  </a:cubicBezTo>
                  <a:lnTo>
                    <a:pt x="12661" y="11105"/>
                  </a:lnTo>
                  <a:lnTo>
                    <a:pt x="12685" y="11105"/>
                  </a:lnTo>
                  <a:cubicBezTo>
                    <a:pt x="12770" y="11080"/>
                    <a:pt x="12868" y="11056"/>
                    <a:pt x="12952" y="11043"/>
                  </a:cubicBezTo>
                  <a:lnTo>
                    <a:pt x="12977" y="11043"/>
                  </a:lnTo>
                  <a:lnTo>
                    <a:pt x="12977" y="11032"/>
                  </a:lnTo>
                  <a:lnTo>
                    <a:pt x="12831" y="9900"/>
                  </a:lnTo>
                  <a:lnTo>
                    <a:pt x="12831" y="9876"/>
                  </a:lnTo>
                  <a:close/>
                  <a:moveTo>
                    <a:pt x="31304" y="3430"/>
                  </a:moveTo>
                  <a:lnTo>
                    <a:pt x="31304" y="3430"/>
                  </a:lnTo>
                  <a:cubicBezTo>
                    <a:pt x="32107" y="3540"/>
                    <a:pt x="33056" y="3710"/>
                    <a:pt x="34016" y="3990"/>
                  </a:cubicBezTo>
                  <a:cubicBezTo>
                    <a:pt x="33700" y="6580"/>
                    <a:pt x="33408" y="8927"/>
                    <a:pt x="33007" y="11311"/>
                  </a:cubicBezTo>
                  <a:cubicBezTo>
                    <a:pt x="32897" y="10849"/>
                    <a:pt x="32800" y="10424"/>
                    <a:pt x="32703" y="10010"/>
                  </a:cubicBezTo>
                  <a:lnTo>
                    <a:pt x="32703" y="9973"/>
                  </a:lnTo>
                  <a:cubicBezTo>
                    <a:pt x="32484" y="9037"/>
                    <a:pt x="32289" y="8100"/>
                    <a:pt x="32094" y="7176"/>
                  </a:cubicBezTo>
                  <a:cubicBezTo>
                    <a:pt x="32058" y="6970"/>
                    <a:pt x="32010" y="6762"/>
                    <a:pt x="31961" y="6568"/>
                  </a:cubicBezTo>
                  <a:cubicBezTo>
                    <a:pt x="31973" y="6556"/>
                    <a:pt x="31973" y="6544"/>
                    <a:pt x="31973" y="6519"/>
                  </a:cubicBezTo>
                  <a:cubicBezTo>
                    <a:pt x="31778" y="5595"/>
                    <a:pt x="31559" y="4610"/>
                    <a:pt x="31304" y="3430"/>
                  </a:cubicBezTo>
                  <a:close/>
                  <a:moveTo>
                    <a:pt x="31256" y="3382"/>
                  </a:moveTo>
                  <a:lnTo>
                    <a:pt x="31267" y="3406"/>
                  </a:lnTo>
                  <a:cubicBezTo>
                    <a:pt x="31523" y="4610"/>
                    <a:pt x="31742" y="5595"/>
                    <a:pt x="31937" y="6532"/>
                  </a:cubicBezTo>
                  <a:lnTo>
                    <a:pt x="31937" y="6556"/>
                  </a:lnTo>
                  <a:lnTo>
                    <a:pt x="31924" y="6556"/>
                  </a:lnTo>
                  <a:lnTo>
                    <a:pt x="31937" y="6568"/>
                  </a:lnTo>
                  <a:cubicBezTo>
                    <a:pt x="31973" y="6775"/>
                    <a:pt x="32022" y="6981"/>
                    <a:pt x="32058" y="7189"/>
                  </a:cubicBezTo>
                  <a:cubicBezTo>
                    <a:pt x="32253" y="8100"/>
                    <a:pt x="32448" y="9049"/>
                    <a:pt x="32667" y="9973"/>
                  </a:cubicBezTo>
                  <a:lnTo>
                    <a:pt x="32667" y="9997"/>
                  </a:lnTo>
                  <a:lnTo>
                    <a:pt x="32667" y="10010"/>
                  </a:lnTo>
                  <a:cubicBezTo>
                    <a:pt x="32776" y="10448"/>
                    <a:pt x="32873" y="10910"/>
                    <a:pt x="32994" y="11396"/>
                  </a:cubicBezTo>
                  <a:lnTo>
                    <a:pt x="33007" y="11494"/>
                  </a:lnTo>
                  <a:lnTo>
                    <a:pt x="33019" y="11396"/>
                  </a:lnTo>
                  <a:cubicBezTo>
                    <a:pt x="33432" y="8976"/>
                    <a:pt x="33737" y="6605"/>
                    <a:pt x="34053" y="3978"/>
                  </a:cubicBezTo>
                  <a:lnTo>
                    <a:pt x="34053" y="3965"/>
                  </a:lnTo>
                  <a:lnTo>
                    <a:pt x="34040" y="3954"/>
                  </a:lnTo>
                  <a:cubicBezTo>
                    <a:pt x="33056" y="3673"/>
                    <a:pt x="32094" y="3503"/>
                    <a:pt x="31280" y="3382"/>
                  </a:cubicBezTo>
                  <a:close/>
                  <a:moveTo>
                    <a:pt x="14314" y="11737"/>
                  </a:moveTo>
                  <a:cubicBezTo>
                    <a:pt x="14327" y="11761"/>
                    <a:pt x="14327" y="11797"/>
                    <a:pt x="14303" y="11834"/>
                  </a:cubicBezTo>
                  <a:cubicBezTo>
                    <a:pt x="14278" y="11883"/>
                    <a:pt x="14206" y="11932"/>
                    <a:pt x="14144" y="11943"/>
                  </a:cubicBezTo>
                  <a:cubicBezTo>
                    <a:pt x="14230" y="11919"/>
                    <a:pt x="14314" y="11846"/>
                    <a:pt x="14314" y="11737"/>
                  </a:cubicBezTo>
                  <a:close/>
                  <a:moveTo>
                    <a:pt x="13098" y="11150"/>
                  </a:moveTo>
                  <a:cubicBezTo>
                    <a:pt x="13595" y="11150"/>
                    <a:pt x="13986" y="11422"/>
                    <a:pt x="14181" y="11737"/>
                  </a:cubicBezTo>
                  <a:lnTo>
                    <a:pt x="14193" y="11737"/>
                  </a:lnTo>
                  <a:cubicBezTo>
                    <a:pt x="14181" y="11786"/>
                    <a:pt x="14144" y="11810"/>
                    <a:pt x="14108" y="11822"/>
                  </a:cubicBezTo>
                  <a:cubicBezTo>
                    <a:pt x="13728" y="11551"/>
                    <a:pt x="13397" y="11415"/>
                    <a:pt x="13097" y="11415"/>
                  </a:cubicBezTo>
                  <a:cubicBezTo>
                    <a:pt x="13061" y="11415"/>
                    <a:pt x="13025" y="11417"/>
                    <a:pt x="12989" y="11421"/>
                  </a:cubicBezTo>
                  <a:cubicBezTo>
                    <a:pt x="12552" y="11481"/>
                    <a:pt x="12187" y="11773"/>
                    <a:pt x="12004" y="11956"/>
                  </a:cubicBezTo>
                  <a:lnTo>
                    <a:pt x="11979" y="11956"/>
                  </a:lnTo>
                  <a:cubicBezTo>
                    <a:pt x="11955" y="11956"/>
                    <a:pt x="11931" y="11919"/>
                    <a:pt x="11919" y="11895"/>
                  </a:cubicBezTo>
                  <a:cubicBezTo>
                    <a:pt x="11907" y="11870"/>
                    <a:pt x="11895" y="11846"/>
                    <a:pt x="11895" y="11822"/>
                  </a:cubicBezTo>
                  <a:cubicBezTo>
                    <a:pt x="12041" y="11554"/>
                    <a:pt x="12284" y="11359"/>
                    <a:pt x="12576" y="11251"/>
                  </a:cubicBezTo>
                  <a:lnTo>
                    <a:pt x="12600" y="11238"/>
                  </a:lnTo>
                  <a:cubicBezTo>
                    <a:pt x="12775" y="11177"/>
                    <a:pt x="12942" y="11150"/>
                    <a:pt x="13098" y="11150"/>
                  </a:cubicBezTo>
                  <a:close/>
                  <a:moveTo>
                    <a:pt x="14278" y="11603"/>
                  </a:moveTo>
                  <a:lnTo>
                    <a:pt x="14254" y="11627"/>
                  </a:lnTo>
                  <a:cubicBezTo>
                    <a:pt x="14266" y="11651"/>
                    <a:pt x="14278" y="11664"/>
                    <a:pt x="14290" y="11676"/>
                  </a:cubicBezTo>
                  <a:cubicBezTo>
                    <a:pt x="14303" y="11700"/>
                    <a:pt x="14290" y="11713"/>
                    <a:pt x="14290" y="11724"/>
                  </a:cubicBezTo>
                  <a:lnTo>
                    <a:pt x="14278" y="11724"/>
                  </a:lnTo>
                  <a:lnTo>
                    <a:pt x="14278" y="11737"/>
                  </a:lnTo>
                  <a:cubicBezTo>
                    <a:pt x="14278" y="11822"/>
                    <a:pt x="14206" y="11895"/>
                    <a:pt x="14133" y="11907"/>
                  </a:cubicBezTo>
                  <a:lnTo>
                    <a:pt x="14120" y="11907"/>
                  </a:lnTo>
                  <a:lnTo>
                    <a:pt x="14120" y="11919"/>
                  </a:lnTo>
                  <a:cubicBezTo>
                    <a:pt x="14108" y="11932"/>
                    <a:pt x="14096" y="11943"/>
                    <a:pt x="14084" y="11943"/>
                  </a:cubicBezTo>
                  <a:lnTo>
                    <a:pt x="14071" y="11980"/>
                  </a:lnTo>
                  <a:lnTo>
                    <a:pt x="14157" y="11980"/>
                  </a:lnTo>
                  <a:cubicBezTo>
                    <a:pt x="14217" y="11956"/>
                    <a:pt x="14303" y="11907"/>
                    <a:pt x="14339" y="11846"/>
                  </a:cubicBezTo>
                  <a:cubicBezTo>
                    <a:pt x="14376" y="11761"/>
                    <a:pt x="14351" y="11676"/>
                    <a:pt x="14278" y="11603"/>
                  </a:cubicBezTo>
                  <a:close/>
                  <a:moveTo>
                    <a:pt x="13101" y="11117"/>
                  </a:moveTo>
                  <a:cubicBezTo>
                    <a:pt x="12940" y="11117"/>
                    <a:pt x="12774" y="11145"/>
                    <a:pt x="12612" y="11202"/>
                  </a:cubicBezTo>
                  <a:lnTo>
                    <a:pt x="12588" y="11202"/>
                  </a:lnTo>
                  <a:cubicBezTo>
                    <a:pt x="12271" y="11311"/>
                    <a:pt x="12016" y="11530"/>
                    <a:pt x="11858" y="11810"/>
                  </a:cubicBezTo>
                  <a:cubicBezTo>
                    <a:pt x="11858" y="11846"/>
                    <a:pt x="11871" y="11883"/>
                    <a:pt x="11882" y="11907"/>
                  </a:cubicBezTo>
                  <a:cubicBezTo>
                    <a:pt x="11895" y="11919"/>
                    <a:pt x="11931" y="11980"/>
                    <a:pt x="11968" y="11992"/>
                  </a:cubicBezTo>
                  <a:lnTo>
                    <a:pt x="12028" y="11992"/>
                  </a:lnTo>
                  <a:lnTo>
                    <a:pt x="12028" y="11980"/>
                  </a:lnTo>
                  <a:cubicBezTo>
                    <a:pt x="12211" y="11810"/>
                    <a:pt x="12563" y="11518"/>
                    <a:pt x="13001" y="11457"/>
                  </a:cubicBezTo>
                  <a:cubicBezTo>
                    <a:pt x="13033" y="11453"/>
                    <a:pt x="13067" y="11451"/>
                    <a:pt x="13101" y="11451"/>
                  </a:cubicBezTo>
                  <a:cubicBezTo>
                    <a:pt x="13386" y="11451"/>
                    <a:pt x="13726" y="11586"/>
                    <a:pt x="14096" y="11859"/>
                  </a:cubicBezTo>
                  <a:lnTo>
                    <a:pt x="14108" y="11859"/>
                  </a:lnTo>
                  <a:cubicBezTo>
                    <a:pt x="14169" y="11846"/>
                    <a:pt x="14206" y="11797"/>
                    <a:pt x="14230" y="11737"/>
                  </a:cubicBezTo>
                  <a:lnTo>
                    <a:pt x="14230" y="11724"/>
                  </a:lnTo>
                  <a:lnTo>
                    <a:pt x="14217" y="11713"/>
                  </a:lnTo>
                  <a:cubicBezTo>
                    <a:pt x="13984" y="11335"/>
                    <a:pt x="13558" y="11117"/>
                    <a:pt x="13101" y="11117"/>
                  </a:cubicBezTo>
                  <a:close/>
                  <a:moveTo>
                    <a:pt x="11773" y="11761"/>
                  </a:moveTo>
                  <a:cubicBezTo>
                    <a:pt x="11761" y="11773"/>
                    <a:pt x="11761" y="11786"/>
                    <a:pt x="11761" y="11797"/>
                  </a:cubicBezTo>
                  <a:lnTo>
                    <a:pt x="11761" y="11822"/>
                  </a:lnTo>
                  <a:cubicBezTo>
                    <a:pt x="11761" y="11895"/>
                    <a:pt x="11798" y="11968"/>
                    <a:pt x="11846" y="12029"/>
                  </a:cubicBezTo>
                  <a:cubicBezTo>
                    <a:pt x="11873" y="12066"/>
                    <a:pt x="11935" y="12102"/>
                    <a:pt x="11990" y="12102"/>
                  </a:cubicBezTo>
                  <a:cubicBezTo>
                    <a:pt x="12008" y="12102"/>
                    <a:pt x="12026" y="12098"/>
                    <a:pt x="12041" y="12089"/>
                  </a:cubicBezTo>
                  <a:cubicBezTo>
                    <a:pt x="12041" y="12077"/>
                    <a:pt x="12052" y="12077"/>
                    <a:pt x="12065" y="12065"/>
                  </a:cubicBezTo>
                  <a:cubicBezTo>
                    <a:pt x="12101" y="12029"/>
                    <a:pt x="12150" y="11992"/>
                    <a:pt x="12187" y="11968"/>
                  </a:cubicBezTo>
                  <a:lnTo>
                    <a:pt x="12187" y="11968"/>
                  </a:lnTo>
                  <a:cubicBezTo>
                    <a:pt x="12198" y="12029"/>
                    <a:pt x="12174" y="12089"/>
                    <a:pt x="12114" y="12138"/>
                  </a:cubicBezTo>
                  <a:cubicBezTo>
                    <a:pt x="12071" y="12168"/>
                    <a:pt x="12016" y="12184"/>
                    <a:pt x="11960" y="12184"/>
                  </a:cubicBezTo>
                  <a:cubicBezTo>
                    <a:pt x="11904" y="12184"/>
                    <a:pt x="11846" y="12168"/>
                    <a:pt x="11798" y="12138"/>
                  </a:cubicBezTo>
                  <a:cubicBezTo>
                    <a:pt x="11700" y="12077"/>
                    <a:pt x="11652" y="11968"/>
                    <a:pt x="11688" y="11870"/>
                  </a:cubicBezTo>
                  <a:cubicBezTo>
                    <a:pt x="11700" y="11834"/>
                    <a:pt x="11725" y="11797"/>
                    <a:pt x="11773" y="11761"/>
                  </a:cubicBezTo>
                  <a:close/>
                  <a:moveTo>
                    <a:pt x="11871" y="11651"/>
                  </a:moveTo>
                  <a:lnTo>
                    <a:pt x="11822" y="11688"/>
                  </a:lnTo>
                  <a:cubicBezTo>
                    <a:pt x="11736" y="11737"/>
                    <a:pt x="11676" y="11786"/>
                    <a:pt x="11652" y="11859"/>
                  </a:cubicBezTo>
                  <a:cubicBezTo>
                    <a:pt x="11615" y="11980"/>
                    <a:pt x="11663" y="12089"/>
                    <a:pt x="11773" y="12162"/>
                  </a:cubicBezTo>
                  <a:cubicBezTo>
                    <a:pt x="11834" y="12199"/>
                    <a:pt x="11895" y="12211"/>
                    <a:pt x="11955" y="12211"/>
                  </a:cubicBezTo>
                  <a:cubicBezTo>
                    <a:pt x="12028" y="12211"/>
                    <a:pt x="12089" y="12199"/>
                    <a:pt x="12138" y="12162"/>
                  </a:cubicBezTo>
                  <a:cubicBezTo>
                    <a:pt x="12211" y="12113"/>
                    <a:pt x="12247" y="12029"/>
                    <a:pt x="12223" y="11932"/>
                  </a:cubicBezTo>
                  <a:lnTo>
                    <a:pt x="12211" y="11895"/>
                  </a:lnTo>
                  <a:lnTo>
                    <a:pt x="12198" y="11919"/>
                  </a:lnTo>
                  <a:cubicBezTo>
                    <a:pt x="12138" y="11956"/>
                    <a:pt x="12089" y="12005"/>
                    <a:pt x="12041" y="12041"/>
                  </a:cubicBezTo>
                  <a:cubicBezTo>
                    <a:pt x="12041" y="12053"/>
                    <a:pt x="12028" y="12053"/>
                    <a:pt x="12028" y="12053"/>
                  </a:cubicBezTo>
                  <a:lnTo>
                    <a:pt x="12016" y="12053"/>
                  </a:lnTo>
                  <a:cubicBezTo>
                    <a:pt x="12008" y="12059"/>
                    <a:pt x="11998" y="12061"/>
                    <a:pt x="11987" y="12061"/>
                  </a:cubicBezTo>
                  <a:cubicBezTo>
                    <a:pt x="11949" y="12061"/>
                    <a:pt x="11898" y="12032"/>
                    <a:pt x="11871" y="12005"/>
                  </a:cubicBezTo>
                  <a:cubicBezTo>
                    <a:pt x="11822" y="11943"/>
                    <a:pt x="11798" y="11883"/>
                    <a:pt x="11798" y="11822"/>
                  </a:cubicBezTo>
                  <a:lnTo>
                    <a:pt x="11798" y="11797"/>
                  </a:lnTo>
                  <a:cubicBezTo>
                    <a:pt x="11798" y="11786"/>
                    <a:pt x="11798" y="11773"/>
                    <a:pt x="11809" y="11761"/>
                  </a:cubicBezTo>
                  <a:cubicBezTo>
                    <a:pt x="11809" y="11761"/>
                    <a:pt x="11809" y="11749"/>
                    <a:pt x="11822" y="11749"/>
                  </a:cubicBezTo>
                  <a:lnTo>
                    <a:pt x="11834" y="11724"/>
                  </a:lnTo>
                  <a:cubicBezTo>
                    <a:pt x="11834" y="11724"/>
                    <a:pt x="11834" y="11713"/>
                    <a:pt x="11846" y="11713"/>
                  </a:cubicBezTo>
                  <a:lnTo>
                    <a:pt x="11871" y="11651"/>
                  </a:lnTo>
                  <a:close/>
                  <a:moveTo>
                    <a:pt x="13001" y="11578"/>
                  </a:moveTo>
                  <a:lnTo>
                    <a:pt x="13014" y="11627"/>
                  </a:lnTo>
                  <a:cubicBezTo>
                    <a:pt x="13025" y="11724"/>
                    <a:pt x="13038" y="11822"/>
                    <a:pt x="13050" y="11907"/>
                  </a:cubicBezTo>
                  <a:cubicBezTo>
                    <a:pt x="13074" y="12138"/>
                    <a:pt x="13111" y="12381"/>
                    <a:pt x="13147" y="12613"/>
                  </a:cubicBezTo>
                  <a:lnTo>
                    <a:pt x="13147" y="12673"/>
                  </a:lnTo>
                  <a:cubicBezTo>
                    <a:pt x="13135" y="12673"/>
                    <a:pt x="13123" y="12673"/>
                    <a:pt x="13111" y="12686"/>
                  </a:cubicBezTo>
                  <a:cubicBezTo>
                    <a:pt x="13050" y="12686"/>
                    <a:pt x="12989" y="12697"/>
                    <a:pt x="12916" y="12722"/>
                  </a:cubicBezTo>
                  <a:lnTo>
                    <a:pt x="12892" y="12491"/>
                  </a:lnTo>
                  <a:cubicBezTo>
                    <a:pt x="12843" y="12211"/>
                    <a:pt x="12806" y="11919"/>
                    <a:pt x="12770" y="11627"/>
                  </a:cubicBezTo>
                  <a:cubicBezTo>
                    <a:pt x="12843" y="11603"/>
                    <a:pt x="12928" y="11591"/>
                    <a:pt x="13001" y="11578"/>
                  </a:cubicBezTo>
                  <a:close/>
                  <a:moveTo>
                    <a:pt x="13014" y="11542"/>
                  </a:moveTo>
                  <a:cubicBezTo>
                    <a:pt x="12916" y="11554"/>
                    <a:pt x="12831" y="11567"/>
                    <a:pt x="12746" y="11603"/>
                  </a:cubicBezTo>
                  <a:lnTo>
                    <a:pt x="12733" y="11603"/>
                  </a:lnTo>
                  <a:lnTo>
                    <a:pt x="12733" y="11627"/>
                  </a:lnTo>
                  <a:cubicBezTo>
                    <a:pt x="12770" y="11919"/>
                    <a:pt x="12806" y="12211"/>
                    <a:pt x="12855" y="12503"/>
                  </a:cubicBezTo>
                  <a:lnTo>
                    <a:pt x="12892" y="12759"/>
                  </a:lnTo>
                  <a:lnTo>
                    <a:pt x="12904" y="12759"/>
                  </a:lnTo>
                  <a:cubicBezTo>
                    <a:pt x="12977" y="12734"/>
                    <a:pt x="13050" y="12722"/>
                    <a:pt x="13123" y="12710"/>
                  </a:cubicBezTo>
                  <a:lnTo>
                    <a:pt x="13196" y="12710"/>
                  </a:lnTo>
                  <a:lnTo>
                    <a:pt x="13184" y="12613"/>
                  </a:lnTo>
                  <a:cubicBezTo>
                    <a:pt x="13147" y="12381"/>
                    <a:pt x="13111" y="12138"/>
                    <a:pt x="13087" y="11907"/>
                  </a:cubicBezTo>
                  <a:cubicBezTo>
                    <a:pt x="13074" y="11810"/>
                    <a:pt x="13062" y="11724"/>
                    <a:pt x="13050" y="11627"/>
                  </a:cubicBezTo>
                  <a:lnTo>
                    <a:pt x="13038" y="11542"/>
                  </a:lnTo>
                  <a:close/>
                  <a:moveTo>
                    <a:pt x="33992" y="5449"/>
                  </a:moveTo>
                  <a:cubicBezTo>
                    <a:pt x="34296" y="5559"/>
                    <a:pt x="34612" y="5608"/>
                    <a:pt x="34929" y="5656"/>
                  </a:cubicBezTo>
                  <a:cubicBezTo>
                    <a:pt x="35135" y="5692"/>
                    <a:pt x="35354" y="5729"/>
                    <a:pt x="35561" y="5778"/>
                  </a:cubicBezTo>
                  <a:cubicBezTo>
                    <a:pt x="35062" y="7772"/>
                    <a:pt x="34442" y="9754"/>
                    <a:pt x="33834" y="11688"/>
                  </a:cubicBezTo>
                  <a:cubicBezTo>
                    <a:pt x="33688" y="12138"/>
                    <a:pt x="33542" y="12600"/>
                    <a:pt x="33396" y="13062"/>
                  </a:cubicBezTo>
                  <a:cubicBezTo>
                    <a:pt x="33286" y="12576"/>
                    <a:pt x="33189" y="12126"/>
                    <a:pt x="33092" y="11700"/>
                  </a:cubicBezTo>
                  <a:cubicBezTo>
                    <a:pt x="33481" y="9365"/>
                    <a:pt x="33773" y="7322"/>
                    <a:pt x="33992" y="5449"/>
                  </a:cubicBezTo>
                  <a:close/>
                  <a:moveTo>
                    <a:pt x="33956" y="5400"/>
                  </a:moveTo>
                  <a:lnTo>
                    <a:pt x="33956" y="5425"/>
                  </a:lnTo>
                  <a:cubicBezTo>
                    <a:pt x="33748" y="7298"/>
                    <a:pt x="33445" y="9353"/>
                    <a:pt x="33056" y="11700"/>
                  </a:cubicBezTo>
                  <a:cubicBezTo>
                    <a:pt x="33153" y="12150"/>
                    <a:pt x="33262" y="12624"/>
                    <a:pt x="33372" y="13135"/>
                  </a:cubicBezTo>
                  <a:lnTo>
                    <a:pt x="33384" y="13196"/>
                  </a:lnTo>
                  <a:lnTo>
                    <a:pt x="33408" y="13135"/>
                  </a:lnTo>
                  <a:cubicBezTo>
                    <a:pt x="33554" y="12661"/>
                    <a:pt x="33712" y="12162"/>
                    <a:pt x="33858" y="11688"/>
                  </a:cubicBezTo>
                  <a:cubicBezTo>
                    <a:pt x="34478" y="9767"/>
                    <a:pt x="35099" y="7760"/>
                    <a:pt x="35597" y="5765"/>
                  </a:cubicBezTo>
                  <a:lnTo>
                    <a:pt x="35610" y="5754"/>
                  </a:lnTo>
                  <a:lnTo>
                    <a:pt x="35585" y="5754"/>
                  </a:lnTo>
                  <a:cubicBezTo>
                    <a:pt x="35378" y="5692"/>
                    <a:pt x="35147" y="5656"/>
                    <a:pt x="34940" y="5619"/>
                  </a:cubicBezTo>
                  <a:cubicBezTo>
                    <a:pt x="34612" y="5571"/>
                    <a:pt x="34284" y="5522"/>
                    <a:pt x="33980" y="5413"/>
                  </a:cubicBezTo>
                  <a:lnTo>
                    <a:pt x="33956" y="5400"/>
                  </a:lnTo>
                  <a:close/>
                  <a:moveTo>
                    <a:pt x="14363" y="13196"/>
                  </a:moveTo>
                  <a:lnTo>
                    <a:pt x="14363" y="13196"/>
                  </a:lnTo>
                  <a:cubicBezTo>
                    <a:pt x="14436" y="13221"/>
                    <a:pt x="14497" y="13269"/>
                    <a:pt x="14522" y="13330"/>
                  </a:cubicBezTo>
                  <a:cubicBezTo>
                    <a:pt x="14546" y="13378"/>
                    <a:pt x="14546" y="13427"/>
                    <a:pt x="14522" y="13488"/>
                  </a:cubicBezTo>
                  <a:cubicBezTo>
                    <a:pt x="14485" y="13561"/>
                    <a:pt x="14400" y="13573"/>
                    <a:pt x="14314" y="13573"/>
                  </a:cubicBezTo>
                  <a:lnTo>
                    <a:pt x="14242" y="13573"/>
                  </a:lnTo>
                  <a:cubicBezTo>
                    <a:pt x="14303" y="13561"/>
                    <a:pt x="14351" y="13500"/>
                    <a:pt x="14376" y="13451"/>
                  </a:cubicBezTo>
                  <a:cubicBezTo>
                    <a:pt x="14400" y="13378"/>
                    <a:pt x="14400" y="13281"/>
                    <a:pt x="14363" y="13196"/>
                  </a:cubicBezTo>
                  <a:close/>
                  <a:moveTo>
                    <a:pt x="13316" y="12810"/>
                  </a:moveTo>
                  <a:cubicBezTo>
                    <a:pt x="13661" y="12810"/>
                    <a:pt x="14066" y="12919"/>
                    <a:pt x="14230" y="13221"/>
                  </a:cubicBezTo>
                  <a:lnTo>
                    <a:pt x="14242" y="13232"/>
                  </a:lnTo>
                  <a:cubicBezTo>
                    <a:pt x="14266" y="13367"/>
                    <a:pt x="14242" y="13403"/>
                    <a:pt x="14230" y="13415"/>
                  </a:cubicBezTo>
                  <a:cubicBezTo>
                    <a:pt x="14217" y="13427"/>
                    <a:pt x="14206" y="13427"/>
                    <a:pt x="14193" y="13427"/>
                  </a:cubicBezTo>
                  <a:lnTo>
                    <a:pt x="14181" y="13427"/>
                  </a:lnTo>
                  <a:cubicBezTo>
                    <a:pt x="14023" y="13232"/>
                    <a:pt x="13792" y="13123"/>
                    <a:pt x="13500" y="13111"/>
                  </a:cubicBezTo>
                  <a:cubicBezTo>
                    <a:pt x="13475" y="13109"/>
                    <a:pt x="13451" y="13109"/>
                    <a:pt x="13425" y="13109"/>
                  </a:cubicBezTo>
                  <a:cubicBezTo>
                    <a:pt x="13005" y="13109"/>
                    <a:pt x="12535" y="13298"/>
                    <a:pt x="12260" y="13586"/>
                  </a:cubicBezTo>
                  <a:cubicBezTo>
                    <a:pt x="12251" y="13588"/>
                    <a:pt x="12242" y="13590"/>
                    <a:pt x="12234" y="13590"/>
                  </a:cubicBezTo>
                  <a:cubicBezTo>
                    <a:pt x="12211" y="13590"/>
                    <a:pt x="12192" y="13576"/>
                    <a:pt x="12174" y="13549"/>
                  </a:cubicBezTo>
                  <a:cubicBezTo>
                    <a:pt x="12150" y="13524"/>
                    <a:pt x="12114" y="13476"/>
                    <a:pt x="12114" y="13440"/>
                  </a:cubicBezTo>
                  <a:cubicBezTo>
                    <a:pt x="12125" y="13440"/>
                    <a:pt x="12125" y="13427"/>
                    <a:pt x="12125" y="13427"/>
                  </a:cubicBezTo>
                  <a:cubicBezTo>
                    <a:pt x="12381" y="13111"/>
                    <a:pt x="12673" y="12904"/>
                    <a:pt x="13001" y="12843"/>
                  </a:cubicBezTo>
                  <a:cubicBezTo>
                    <a:pt x="13092" y="12822"/>
                    <a:pt x="13201" y="12810"/>
                    <a:pt x="13316" y="12810"/>
                  </a:cubicBezTo>
                  <a:close/>
                  <a:moveTo>
                    <a:pt x="14327" y="13148"/>
                  </a:moveTo>
                  <a:lnTo>
                    <a:pt x="14327" y="13172"/>
                  </a:lnTo>
                  <a:cubicBezTo>
                    <a:pt x="14339" y="13172"/>
                    <a:pt x="14327" y="13184"/>
                    <a:pt x="14327" y="13184"/>
                  </a:cubicBezTo>
                  <a:lnTo>
                    <a:pt x="14327" y="13196"/>
                  </a:lnTo>
                  <a:cubicBezTo>
                    <a:pt x="14363" y="13281"/>
                    <a:pt x="14363" y="13367"/>
                    <a:pt x="14339" y="13440"/>
                  </a:cubicBezTo>
                  <a:cubicBezTo>
                    <a:pt x="14318" y="13491"/>
                    <a:pt x="14263" y="13542"/>
                    <a:pt x="14202" y="13542"/>
                  </a:cubicBezTo>
                  <a:cubicBezTo>
                    <a:pt x="14191" y="13542"/>
                    <a:pt x="14180" y="13541"/>
                    <a:pt x="14169" y="13537"/>
                  </a:cubicBezTo>
                  <a:lnTo>
                    <a:pt x="14169" y="13524"/>
                  </a:lnTo>
                  <a:lnTo>
                    <a:pt x="14120" y="13524"/>
                  </a:lnTo>
                  <a:lnTo>
                    <a:pt x="14144" y="13549"/>
                  </a:lnTo>
                  <a:cubicBezTo>
                    <a:pt x="14181" y="13597"/>
                    <a:pt x="14230" y="13610"/>
                    <a:pt x="14314" y="13610"/>
                  </a:cubicBezTo>
                  <a:cubicBezTo>
                    <a:pt x="14400" y="13610"/>
                    <a:pt x="14497" y="13597"/>
                    <a:pt x="14546" y="13500"/>
                  </a:cubicBezTo>
                  <a:cubicBezTo>
                    <a:pt x="14582" y="13440"/>
                    <a:pt x="14582" y="13378"/>
                    <a:pt x="14558" y="13318"/>
                  </a:cubicBezTo>
                  <a:cubicBezTo>
                    <a:pt x="14522" y="13232"/>
                    <a:pt x="14436" y="13172"/>
                    <a:pt x="14351" y="13148"/>
                  </a:cubicBezTo>
                  <a:close/>
                  <a:moveTo>
                    <a:pt x="13318" y="12774"/>
                  </a:moveTo>
                  <a:cubicBezTo>
                    <a:pt x="13199" y="12774"/>
                    <a:pt x="13086" y="12786"/>
                    <a:pt x="12989" y="12807"/>
                  </a:cubicBezTo>
                  <a:cubicBezTo>
                    <a:pt x="12661" y="12880"/>
                    <a:pt x="12357" y="13075"/>
                    <a:pt x="12101" y="13403"/>
                  </a:cubicBezTo>
                  <a:lnTo>
                    <a:pt x="12101" y="13415"/>
                  </a:lnTo>
                  <a:lnTo>
                    <a:pt x="12089" y="13415"/>
                  </a:lnTo>
                  <a:lnTo>
                    <a:pt x="12089" y="13427"/>
                  </a:lnTo>
                  <a:cubicBezTo>
                    <a:pt x="12077" y="13500"/>
                    <a:pt x="12125" y="13561"/>
                    <a:pt x="12138" y="13573"/>
                  </a:cubicBezTo>
                  <a:cubicBezTo>
                    <a:pt x="12174" y="13610"/>
                    <a:pt x="12211" y="13622"/>
                    <a:pt x="12247" y="13622"/>
                  </a:cubicBezTo>
                  <a:lnTo>
                    <a:pt x="12271" y="13622"/>
                  </a:lnTo>
                  <a:cubicBezTo>
                    <a:pt x="12548" y="13345"/>
                    <a:pt x="13020" y="13146"/>
                    <a:pt x="13431" y="13146"/>
                  </a:cubicBezTo>
                  <a:cubicBezTo>
                    <a:pt x="13454" y="13146"/>
                    <a:pt x="13477" y="13146"/>
                    <a:pt x="13500" y="13148"/>
                  </a:cubicBezTo>
                  <a:cubicBezTo>
                    <a:pt x="13779" y="13159"/>
                    <a:pt x="14011" y="13269"/>
                    <a:pt x="14157" y="13451"/>
                  </a:cubicBezTo>
                  <a:lnTo>
                    <a:pt x="14169" y="13464"/>
                  </a:lnTo>
                  <a:lnTo>
                    <a:pt x="14193" y="13464"/>
                  </a:lnTo>
                  <a:cubicBezTo>
                    <a:pt x="14217" y="13464"/>
                    <a:pt x="14242" y="13451"/>
                    <a:pt x="14254" y="13440"/>
                  </a:cubicBezTo>
                  <a:cubicBezTo>
                    <a:pt x="14290" y="13415"/>
                    <a:pt x="14290" y="13342"/>
                    <a:pt x="14278" y="13221"/>
                  </a:cubicBezTo>
                  <a:lnTo>
                    <a:pt x="14266" y="13208"/>
                  </a:lnTo>
                  <a:cubicBezTo>
                    <a:pt x="14266" y="13208"/>
                    <a:pt x="14254" y="13208"/>
                    <a:pt x="14254" y="13196"/>
                  </a:cubicBezTo>
                  <a:cubicBezTo>
                    <a:pt x="14090" y="12886"/>
                    <a:pt x="13678" y="12774"/>
                    <a:pt x="13318" y="12774"/>
                  </a:cubicBezTo>
                  <a:close/>
                  <a:moveTo>
                    <a:pt x="11992" y="13403"/>
                  </a:moveTo>
                  <a:cubicBezTo>
                    <a:pt x="11968" y="13500"/>
                    <a:pt x="12028" y="13622"/>
                    <a:pt x="12114" y="13683"/>
                  </a:cubicBezTo>
                  <a:cubicBezTo>
                    <a:pt x="12156" y="13719"/>
                    <a:pt x="12202" y="13738"/>
                    <a:pt x="12246" y="13738"/>
                  </a:cubicBezTo>
                  <a:cubicBezTo>
                    <a:pt x="12290" y="13738"/>
                    <a:pt x="12332" y="13719"/>
                    <a:pt x="12369" y="13683"/>
                  </a:cubicBezTo>
                  <a:cubicBezTo>
                    <a:pt x="12381" y="13670"/>
                    <a:pt x="12393" y="13646"/>
                    <a:pt x="12393" y="13634"/>
                  </a:cubicBezTo>
                  <a:cubicBezTo>
                    <a:pt x="12393" y="13624"/>
                    <a:pt x="12401" y="13622"/>
                    <a:pt x="12404" y="13616"/>
                  </a:cubicBezTo>
                  <a:lnTo>
                    <a:pt x="12404" y="13616"/>
                  </a:lnTo>
                  <a:cubicBezTo>
                    <a:pt x="12391" y="13673"/>
                    <a:pt x="12356" y="13708"/>
                    <a:pt x="12320" y="13731"/>
                  </a:cubicBezTo>
                  <a:cubicBezTo>
                    <a:pt x="12273" y="13759"/>
                    <a:pt x="12210" y="13774"/>
                    <a:pt x="12149" y="13774"/>
                  </a:cubicBezTo>
                  <a:cubicBezTo>
                    <a:pt x="12101" y="13774"/>
                    <a:pt x="12054" y="13765"/>
                    <a:pt x="12016" y="13743"/>
                  </a:cubicBezTo>
                  <a:cubicBezTo>
                    <a:pt x="11943" y="13707"/>
                    <a:pt x="11907" y="13610"/>
                    <a:pt x="11931" y="13513"/>
                  </a:cubicBezTo>
                  <a:cubicBezTo>
                    <a:pt x="11943" y="13476"/>
                    <a:pt x="11968" y="13440"/>
                    <a:pt x="11992" y="13403"/>
                  </a:cubicBezTo>
                  <a:close/>
                  <a:moveTo>
                    <a:pt x="12138" y="13281"/>
                  </a:moveTo>
                  <a:lnTo>
                    <a:pt x="12089" y="13294"/>
                  </a:lnTo>
                  <a:cubicBezTo>
                    <a:pt x="11992" y="13318"/>
                    <a:pt x="11919" y="13427"/>
                    <a:pt x="11895" y="13500"/>
                  </a:cubicBezTo>
                  <a:cubicBezTo>
                    <a:pt x="11871" y="13622"/>
                    <a:pt x="11907" y="13731"/>
                    <a:pt x="12004" y="13780"/>
                  </a:cubicBezTo>
                  <a:cubicBezTo>
                    <a:pt x="12052" y="13792"/>
                    <a:pt x="12101" y="13804"/>
                    <a:pt x="12150" y="13804"/>
                  </a:cubicBezTo>
                  <a:cubicBezTo>
                    <a:pt x="12211" y="13804"/>
                    <a:pt x="12284" y="13792"/>
                    <a:pt x="12333" y="13756"/>
                  </a:cubicBezTo>
                  <a:cubicBezTo>
                    <a:pt x="12406" y="13719"/>
                    <a:pt x="12454" y="13646"/>
                    <a:pt x="12454" y="13573"/>
                  </a:cubicBezTo>
                  <a:lnTo>
                    <a:pt x="12454" y="13537"/>
                  </a:lnTo>
                  <a:lnTo>
                    <a:pt x="12417" y="13561"/>
                  </a:lnTo>
                  <a:cubicBezTo>
                    <a:pt x="12406" y="13573"/>
                    <a:pt x="12381" y="13597"/>
                    <a:pt x="12357" y="13610"/>
                  </a:cubicBezTo>
                  <a:lnTo>
                    <a:pt x="12344" y="13622"/>
                  </a:lnTo>
                  <a:lnTo>
                    <a:pt x="12357" y="13634"/>
                  </a:lnTo>
                  <a:cubicBezTo>
                    <a:pt x="12357" y="13646"/>
                    <a:pt x="12357" y="13646"/>
                    <a:pt x="12344" y="13658"/>
                  </a:cubicBezTo>
                  <a:cubicBezTo>
                    <a:pt x="12312" y="13691"/>
                    <a:pt x="12277" y="13702"/>
                    <a:pt x="12246" y="13702"/>
                  </a:cubicBezTo>
                  <a:cubicBezTo>
                    <a:pt x="12196" y="13702"/>
                    <a:pt x="12153" y="13673"/>
                    <a:pt x="12138" y="13658"/>
                  </a:cubicBezTo>
                  <a:cubicBezTo>
                    <a:pt x="12052" y="13586"/>
                    <a:pt x="11992" y="13464"/>
                    <a:pt x="12041" y="13378"/>
                  </a:cubicBezTo>
                  <a:cubicBezTo>
                    <a:pt x="12052" y="13367"/>
                    <a:pt x="12052" y="13367"/>
                    <a:pt x="12065" y="13367"/>
                  </a:cubicBezTo>
                  <a:lnTo>
                    <a:pt x="12077" y="13367"/>
                  </a:lnTo>
                  <a:lnTo>
                    <a:pt x="12077" y="13354"/>
                  </a:lnTo>
                  <a:cubicBezTo>
                    <a:pt x="12089" y="13342"/>
                    <a:pt x="12101" y="13330"/>
                    <a:pt x="12101" y="13318"/>
                  </a:cubicBezTo>
                  <a:lnTo>
                    <a:pt x="12138" y="13281"/>
                  </a:lnTo>
                  <a:close/>
                  <a:moveTo>
                    <a:pt x="13233" y="13269"/>
                  </a:moveTo>
                  <a:cubicBezTo>
                    <a:pt x="13281" y="13597"/>
                    <a:pt x="13317" y="13913"/>
                    <a:pt x="13366" y="14230"/>
                  </a:cubicBezTo>
                  <a:cubicBezTo>
                    <a:pt x="13281" y="14242"/>
                    <a:pt x="13208" y="14254"/>
                    <a:pt x="13123" y="14278"/>
                  </a:cubicBezTo>
                  <a:cubicBezTo>
                    <a:pt x="13111" y="14205"/>
                    <a:pt x="13098" y="14121"/>
                    <a:pt x="13098" y="14035"/>
                  </a:cubicBezTo>
                  <a:lnTo>
                    <a:pt x="13098" y="14011"/>
                  </a:lnTo>
                  <a:lnTo>
                    <a:pt x="13087" y="13902"/>
                  </a:lnTo>
                  <a:cubicBezTo>
                    <a:pt x="13074" y="13865"/>
                    <a:pt x="13074" y="13840"/>
                    <a:pt x="13074" y="13804"/>
                  </a:cubicBezTo>
                  <a:cubicBezTo>
                    <a:pt x="13074" y="13792"/>
                    <a:pt x="13074" y="13792"/>
                    <a:pt x="13062" y="13780"/>
                  </a:cubicBezTo>
                  <a:cubicBezTo>
                    <a:pt x="13050" y="13683"/>
                    <a:pt x="13038" y="13573"/>
                    <a:pt x="13025" y="13476"/>
                  </a:cubicBezTo>
                  <a:lnTo>
                    <a:pt x="13001" y="13318"/>
                  </a:lnTo>
                  <a:cubicBezTo>
                    <a:pt x="13038" y="13305"/>
                    <a:pt x="13074" y="13294"/>
                    <a:pt x="13111" y="13294"/>
                  </a:cubicBezTo>
                  <a:cubicBezTo>
                    <a:pt x="13147" y="13281"/>
                    <a:pt x="13196" y="13281"/>
                    <a:pt x="13233" y="13269"/>
                  </a:cubicBezTo>
                  <a:close/>
                  <a:moveTo>
                    <a:pt x="13244" y="13232"/>
                  </a:moveTo>
                  <a:cubicBezTo>
                    <a:pt x="13196" y="13245"/>
                    <a:pt x="13147" y="13245"/>
                    <a:pt x="13111" y="13257"/>
                  </a:cubicBezTo>
                  <a:cubicBezTo>
                    <a:pt x="13062" y="13257"/>
                    <a:pt x="13025" y="13269"/>
                    <a:pt x="12977" y="13281"/>
                  </a:cubicBezTo>
                  <a:lnTo>
                    <a:pt x="12965" y="13281"/>
                  </a:lnTo>
                  <a:lnTo>
                    <a:pt x="12989" y="13488"/>
                  </a:lnTo>
                  <a:cubicBezTo>
                    <a:pt x="13001" y="13586"/>
                    <a:pt x="13014" y="13683"/>
                    <a:pt x="13025" y="13792"/>
                  </a:cubicBezTo>
                  <a:lnTo>
                    <a:pt x="13038" y="13792"/>
                  </a:lnTo>
                  <a:lnTo>
                    <a:pt x="13038" y="13804"/>
                  </a:lnTo>
                  <a:cubicBezTo>
                    <a:pt x="13038" y="13840"/>
                    <a:pt x="13050" y="13865"/>
                    <a:pt x="13050" y="13902"/>
                  </a:cubicBezTo>
                  <a:lnTo>
                    <a:pt x="13050" y="13962"/>
                  </a:lnTo>
                  <a:lnTo>
                    <a:pt x="13062" y="14023"/>
                  </a:lnTo>
                  <a:lnTo>
                    <a:pt x="13062" y="14035"/>
                  </a:lnTo>
                  <a:cubicBezTo>
                    <a:pt x="13074" y="14121"/>
                    <a:pt x="13074" y="14218"/>
                    <a:pt x="13087" y="14303"/>
                  </a:cubicBezTo>
                  <a:lnTo>
                    <a:pt x="13087" y="14327"/>
                  </a:lnTo>
                  <a:lnTo>
                    <a:pt x="13111" y="14315"/>
                  </a:lnTo>
                  <a:cubicBezTo>
                    <a:pt x="13196" y="14291"/>
                    <a:pt x="13281" y="14278"/>
                    <a:pt x="13366" y="14267"/>
                  </a:cubicBezTo>
                  <a:lnTo>
                    <a:pt x="13403" y="14267"/>
                  </a:lnTo>
                  <a:lnTo>
                    <a:pt x="13403" y="14254"/>
                  </a:lnTo>
                  <a:cubicBezTo>
                    <a:pt x="13354" y="13913"/>
                    <a:pt x="13306" y="13586"/>
                    <a:pt x="13269" y="13257"/>
                  </a:cubicBezTo>
                  <a:lnTo>
                    <a:pt x="13257" y="13232"/>
                  </a:lnTo>
                  <a:close/>
                  <a:moveTo>
                    <a:pt x="14679" y="14704"/>
                  </a:moveTo>
                  <a:lnTo>
                    <a:pt x="14679" y="14704"/>
                  </a:lnTo>
                  <a:cubicBezTo>
                    <a:pt x="14704" y="14716"/>
                    <a:pt x="14728" y="14740"/>
                    <a:pt x="14741" y="14765"/>
                  </a:cubicBezTo>
                  <a:cubicBezTo>
                    <a:pt x="14765" y="14826"/>
                    <a:pt x="14752" y="14899"/>
                    <a:pt x="14728" y="14959"/>
                  </a:cubicBezTo>
                  <a:cubicBezTo>
                    <a:pt x="14716" y="14972"/>
                    <a:pt x="14716" y="14984"/>
                    <a:pt x="14704" y="14984"/>
                  </a:cubicBezTo>
                  <a:cubicBezTo>
                    <a:pt x="14716" y="14972"/>
                    <a:pt x="14716" y="14948"/>
                    <a:pt x="14716" y="14923"/>
                  </a:cubicBezTo>
                  <a:cubicBezTo>
                    <a:pt x="14728" y="14850"/>
                    <a:pt x="14716" y="14777"/>
                    <a:pt x="14679" y="14704"/>
                  </a:cubicBezTo>
                  <a:close/>
                  <a:moveTo>
                    <a:pt x="14582" y="14656"/>
                  </a:moveTo>
                  <a:lnTo>
                    <a:pt x="14619" y="14692"/>
                  </a:lnTo>
                  <a:cubicBezTo>
                    <a:pt x="14668" y="14753"/>
                    <a:pt x="14704" y="14838"/>
                    <a:pt x="14692" y="14923"/>
                  </a:cubicBezTo>
                  <a:cubicBezTo>
                    <a:pt x="14679" y="14972"/>
                    <a:pt x="14655" y="15008"/>
                    <a:pt x="14631" y="15045"/>
                  </a:cubicBezTo>
                  <a:lnTo>
                    <a:pt x="14582" y="15105"/>
                  </a:lnTo>
                  <a:lnTo>
                    <a:pt x="14655" y="15069"/>
                  </a:lnTo>
                  <a:cubicBezTo>
                    <a:pt x="14704" y="15057"/>
                    <a:pt x="14741" y="15021"/>
                    <a:pt x="14752" y="14972"/>
                  </a:cubicBezTo>
                  <a:cubicBezTo>
                    <a:pt x="14777" y="14911"/>
                    <a:pt x="14801" y="14826"/>
                    <a:pt x="14765" y="14753"/>
                  </a:cubicBezTo>
                  <a:cubicBezTo>
                    <a:pt x="14741" y="14680"/>
                    <a:pt x="14679" y="14667"/>
                    <a:pt x="14631" y="14656"/>
                  </a:cubicBezTo>
                  <a:close/>
                  <a:moveTo>
                    <a:pt x="13532" y="14370"/>
                  </a:moveTo>
                  <a:cubicBezTo>
                    <a:pt x="13873" y="14370"/>
                    <a:pt x="14268" y="14475"/>
                    <a:pt x="14522" y="14729"/>
                  </a:cubicBezTo>
                  <a:cubicBezTo>
                    <a:pt x="14522" y="14740"/>
                    <a:pt x="14533" y="14740"/>
                    <a:pt x="14546" y="14753"/>
                  </a:cubicBezTo>
                  <a:cubicBezTo>
                    <a:pt x="14570" y="14789"/>
                    <a:pt x="14595" y="14826"/>
                    <a:pt x="14595" y="14862"/>
                  </a:cubicBezTo>
                  <a:cubicBezTo>
                    <a:pt x="14595" y="14911"/>
                    <a:pt x="14582" y="14972"/>
                    <a:pt x="14533" y="14996"/>
                  </a:cubicBezTo>
                  <a:cubicBezTo>
                    <a:pt x="14192" y="14742"/>
                    <a:pt x="13874" y="14621"/>
                    <a:pt x="13566" y="14621"/>
                  </a:cubicBezTo>
                  <a:cubicBezTo>
                    <a:pt x="13491" y="14621"/>
                    <a:pt x="13416" y="14629"/>
                    <a:pt x="13342" y="14643"/>
                  </a:cubicBezTo>
                  <a:cubicBezTo>
                    <a:pt x="12928" y="14729"/>
                    <a:pt x="12625" y="14899"/>
                    <a:pt x="12442" y="15154"/>
                  </a:cubicBezTo>
                  <a:cubicBezTo>
                    <a:pt x="12406" y="15142"/>
                    <a:pt x="12369" y="15118"/>
                    <a:pt x="12357" y="15081"/>
                  </a:cubicBezTo>
                  <a:cubicBezTo>
                    <a:pt x="12333" y="15021"/>
                    <a:pt x="12333" y="14935"/>
                    <a:pt x="12357" y="14875"/>
                  </a:cubicBezTo>
                  <a:cubicBezTo>
                    <a:pt x="12625" y="14607"/>
                    <a:pt x="12928" y="14448"/>
                    <a:pt x="13293" y="14388"/>
                  </a:cubicBezTo>
                  <a:cubicBezTo>
                    <a:pt x="13367" y="14376"/>
                    <a:pt x="13448" y="14370"/>
                    <a:pt x="13532" y="14370"/>
                  </a:cubicBezTo>
                  <a:close/>
                  <a:moveTo>
                    <a:pt x="13531" y="14333"/>
                  </a:moveTo>
                  <a:cubicBezTo>
                    <a:pt x="13447" y="14333"/>
                    <a:pt x="13367" y="14339"/>
                    <a:pt x="13293" y="14351"/>
                  </a:cubicBezTo>
                  <a:cubicBezTo>
                    <a:pt x="12916" y="14412"/>
                    <a:pt x="12600" y="14583"/>
                    <a:pt x="12333" y="14850"/>
                  </a:cubicBezTo>
                  <a:lnTo>
                    <a:pt x="12320" y="14862"/>
                  </a:lnTo>
                  <a:cubicBezTo>
                    <a:pt x="12296" y="14935"/>
                    <a:pt x="12296" y="15021"/>
                    <a:pt x="12320" y="15094"/>
                  </a:cubicBezTo>
                  <a:cubicBezTo>
                    <a:pt x="12344" y="15142"/>
                    <a:pt x="12381" y="15178"/>
                    <a:pt x="12442" y="15191"/>
                  </a:cubicBezTo>
                  <a:lnTo>
                    <a:pt x="12454" y="15191"/>
                  </a:lnTo>
                  <a:lnTo>
                    <a:pt x="12454" y="15178"/>
                  </a:lnTo>
                  <a:cubicBezTo>
                    <a:pt x="12636" y="14935"/>
                    <a:pt x="12941" y="14765"/>
                    <a:pt x="13354" y="14680"/>
                  </a:cubicBezTo>
                  <a:cubicBezTo>
                    <a:pt x="13427" y="14666"/>
                    <a:pt x="13500" y="14658"/>
                    <a:pt x="13574" y="14658"/>
                  </a:cubicBezTo>
                  <a:cubicBezTo>
                    <a:pt x="13871" y="14658"/>
                    <a:pt x="14180" y="14777"/>
                    <a:pt x="14522" y="15021"/>
                  </a:cubicBezTo>
                  <a:lnTo>
                    <a:pt x="14533" y="15032"/>
                  </a:lnTo>
                  <a:lnTo>
                    <a:pt x="14546" y="15032"/>
                  </a:lnTo>
                  <a:cubicBezTo>
                    <a:pt x="14606" y="15008"/>
                    <a:pt x="14631" y="14923"/>
                    <a:pt x="14631" y="14862"/>
                  </a:cubicBezTo>
                  <a:cubicBezTo>
                    <a:pt x="14619" y="14813"/>
                    <a:pt x="14606" y="14765"/>
                    <a:pt x="14570" y="14729"/>
                  </a:cubicBezTo>
                  <a:lnTo>
                    <a:pt x="14570" y="14716"/>
                  </a:lnTo>
                  <a:lnTo>
                    <a:pt x="14558" y="14716"/>
                  </a:lnTo>
                  <a:cubicBezTo>
                    <a:pt x="14558" y="14716"/>
                    <a:pt x="14546" y="14716"/>
                    <a:pt x="14546" y="14704"/>
                  </a:cubicBezTo>
                  <a:cubicBezTo>
                    <a:pt x="14291" y="14440"/>
                    <a:pt x="13879" y="14333"/>
                    <a:pt x="13531" y="14333"/>
                  </a:cubicBezTo>
                  <a:close/>
                  <a:moveTo>
                    <a:pt x="12223" y="14875"/>
                  </a:moveTo>
                  <a:cubicBezTo>
                    <a:pt x="12187" y="14948"/>
                    <a:pt x="12187" y="15057"/>
                    <a:pt x="12223" y="15142"/>
                  </a:cubicBezTo>
                  <a:cubicBezTo>
                    <a:pt x="12247" y="15202"/>
                    <a:pt x="12284" y="15239"/>
                    <a:pt x="12333" y="15264"/>
                  </a:cubicBezTo>
                  <a:cubicBezTo>
                    <a:pt x="12324" y="15266"/>
                    <a:pt x="12316" y="15267"/>
                    <a:pt x="12307" y="15267"/>
                  </a:cubicBezTo>
                  <a:cubicBezTo>
                    <a:pt x="12267" y="15267"/>
                    <a:pt x="12225" y="15245"/>
                    <a:pt x="12174" y="15215"/>
                  </a:cubicBezTo>
                  <a:cubicBezTo>
                    <a:pt x="12101" y="15154"/>
                    <a:pt x="12077" y="15094"/>
                    <a:pt x="12101" y="15008"/>
                  </a:cubicBezTo>
                  <a:cubicBezTo>
                    <a:pt x="12125" y="14959"/>
                    <a:pt x="12174" y="14911"/>
                    <a:pt x="12223" y="14875"/>
                  </a:cubicBezTo>
                  <a:close/>
                  <a:moveTo>
                    <a:pt x="12284" y="14802"/>
                  </a:moveTo>
                  <a:lnTo>
                    <a:pt x="12247" y="14813"/>
                  </a:lnTo>
                  <a:cubicBezTo>
                    <a:pt x="12174" y="14850"/>
                    <a:pt x="12101" y="14923"/>
                    <a:pt x="12077" y="14996"/>
                  </a:cubicBezTo>
                  <a:cubicBezTo>
                    <a:pt x="12041" y="15094"/>
                    <a:pt x="12065" y="15166"/>
                    <a:pt x="12162" y="15239"/>
                  </a:cubicBezTo>
                  <a:cubicBezTo>
                    <a:pt x="12211" y="15288"/>
                    <a:pt x="12271" y="15300"/>
                    <a:pt x="12320" y="15300"/>
                  </a:cubicBezTo>
                  <a:cubicBezTo>
                    <a:pt x="12344" y="15300"/>
                    <a:pt x="12369" y="15300"/>
                    <a:pt x="12393" y="15288"/>
                  </a:cubicBezTo>
                  <a:lnTo>
                    <a:pt x="12454" y="15275"/>
                  </a:lnTo>
                  <a:lnTo>
                    <a:pt x="12393" y="15251"/>
                  </a:lnTo>
                  <a:cubicBezTo>
                    <a:pt x="12333" y="15239"/>
                    <a:pt x="12284" y="15202"/>
                    <a:pt x="12260" y="15130"/>
                  </a:cubicBezTo>
                  <a:cubicBezTo>
                    <a:pt x="12223" y="15032"/>
                    <a:pt x="12223" y="14923"/>
                    <a:pt x="12271" y="14850"/>
                  </a:cubicBezTo>
                  <a:lnTo>
                    <a:pt x="12284" y="14802"/>
                  </a:lnTo>
                  <a:close/>
                  <a:moveTo>
                    <a:pt x="13439" y="14777"/>
                  </a:moveTo>
                  <a:cubicBezTo>
                    <a:pt x="13487" y="15154"/>
                    <a:pt x="13549" y="15519"/>
                    <a:pt x="13597" y="15884"/>
                  </a:cubicBezTo>
                  <a:cubicBezTo>
                    <a:pt x="13512" y="15896"/>
                    <a:pt x="13427" y="15908"/>
                    <a:pt x="13342" y="15932"/>
                  </a:cubicBezTo>
                  <a:cubicBezTo>
                    <a:pt x="13281" y="15507"/>
                    <a:pt x="13233" y="15154"/>
                    <a:pt x="13184" y="14838"/>
                  </a:cubicBezTo>
                  <a:cubicBezTo>
                    <a:pt x="13269" y="14813"/>
                    <a:pt x="13342" y="14802"/>
                    <a:pt x="13427" y="14789"/>
                  </a:cubicBezTo>
                  <a:cubicBezTo>
                    <a:pt x="13427" y="14777"/>
                    <a:pt x="13439" y="14777"/>
                    <a:pt x="13439" y="14777"/>
                  </a:cubicBezTo>
                  <a:close/>
                  <a:moveTo>
                    <a:pt x="13439" y="14740"/>
                  </a:moveTo>
                  <a:cubicBezTo>
                    <a:pt x="13439" y="14753"/>
                    <a:pt x="13427" y="14753"/>
                    <a:pt x="13415" y="14753"/>
                  </a:cubicBezTo>
                  <a:cubicBezTo>
                    <a:pt x="13330" y="14765"/>
                    <a:pt x="13244" y="14777"/>
                    <a:pt x="13160" y="14802"/>
                  </a:cubicBezTo>
                  <a:lnTo>
                    <a:pt x="13147" y="14813"/>
                  </a:lnTo>
                  <a:lnTo>
                    <a:pt x="13147" y="14826"/>
                  </a:lnTo>
                  <a:cubicBezTo>
                    <a:pt x="13196" y="15154"/>
                    <a:pt x="13244" y="15519"/>
                    <a:pt x="13306" y="15957"/>
                  </a:cubicBezTo>
                  <a:lnTo>
                    <a:pt x="13317" y="15981"/>
                  </a:lnTo>
                  <a:lnTo>
                    <a:pt x="13330" y="15969"/>
                  </a:lnTo>
                  <a:cubicBezTo>
                    <a:pt x="13427" y="15945"/>
                    <a:pt x="13524" y="15932"/>
                    <a:pt x="13622" y="15921"/>
                  </a:cubicBezTo>
                  <a:lnTo>
                    <a:pt x="13633" y="15921"/>
                  </a:lnTo>
                  <a:lnTo>
                    <a:pt x="13633" y="15896"/>
                  </a:lnTo>
                  <a:cubicBezTo>
                    <a:pt x="13585" y="15519"/>
                    <a:pt x="13524" y="15142"/>
                    <a:pt x="13476" y="14765"/>
                  </a:cubicBezTo>
                  <a:lnTo>
                    <a:pt x="13476" y="14740"/>
                  </a:lnTo>
                  <a:close/>
                  <a:moveTo>
                    <a:pt x="14825" y="16237"/>
                  </a:moveTo>
                  <a:cubicBezTo>
                    <a:pt x="14862" y="16237"/>
                    <a:pt x="14887" y="16248"/>
                    <a:pt x="14911" y="16273"/>
                  </a:cubicBezTo>
                  <a:cubicBezTo>
                    <a:pt x="14971" y="16346"/>
                    <a:pt x="14971" y="16516"/>
                    <a:pt x="14923" y="16589"/>
                  </a:cubicBezTo>
                  <a:cubicBezTo>
                    <a:pt x="14892" y="16642"/>
                    <a:pt x="14842" y="16658"/>
                    <a:pt x="14790" y="16661"/>
                  </a:cubicBezTo>
                  <a:lnTo>
                    <a:pt x="14790" y="16661"/>
                  </a:lnTo>
                  <a:cubicBezTo>
                    <a:pt x="14850" y="16613"/>
                    <a:pt x="14898" y="16553"/>
                    <a:pt x="14898" y="16492"/>
                  </a:cubicBezTo>
                  <a:cubicBezTo>
                    <a:pt x="14923" y="16407"/>
                    <a:pt x="14887" y="16321"/>
                    <a:pt x="14825" y="16237"/>
                  </a:cubicBezTo>
                  <a:close/>
                  <a:moveTo>
                    <a:pt x="14837" y="16196"/>
                  </a:moveTo>
                  <a:cubicBezTo>
                    <a:pt x="14824" y="16196"/>
                    <a:pt x="14812" y="16197"/>
                    <a:pt x="14801" y="16200"/>
                  </a:cubicBezTo>
                  <a:lnTo>
                    <a:pt x="14765" y="16212"/>
                  </a:lnTo>
                  <a:lnTo>
                    <a:pt x="14789" y="16237"/>
                  </a:lnTo>
                  <a:cubicBezTo>
                    <a:pt x="14850" y="16321"/>
                    <a:pt x="14887" y="16407"/>
                    <a:pt x="14874" y="16480"/>
                  </a:cubicBezTo>
                  <a:cubicBezTo>
                    <a:pt x="14862" y="16540"/>
                    <a:pt x="14825" y="16589"/>
                    <a:pt x="14765" y="16626"/>
                  </a:cubicBezTo>
                  <a:cubicBezTo>
                    <a:pt x="14759" y="16632"/>
                    <a:pt x="14749" y="16635"/>
                    <a:pt x="14742" y="16635"/>
                  </a:cubicBezTo>
                  <a:cubicBezTo>
                    <a:pt x="14734" y="16635"/>
                    <a:pt x="14728" y="16632"/>
                    <a:pt x="14728" y="16626"/>
                  </a:cubicBezTo>
                  <a:lnTo>
                    <a:pt x="14716" y="16613"/>
                  </a:lnTo>
                  <a:lnTo>
                    <a:pt x="14704" y="16626"/>
                  </a:lnTo>
                  <a:cubicBezTo>
                    <a:pt x="14692" y="16626"/>
                    <a:pt x="14679" y="16626"/>
                    <a:pt x="14679" y="16613"/>
                  </a:cubicBezTo>
                  <a:cubicBezTo>
                    <a:pt x="14655" y="16602"/>
                    <a:pt x="14631" y="16577"/>
                    <a:pt x="14606" y="16565"/>
                  </a:cubicBezTo>
                  <a:lnTo>
                    <a:pt x="14558" y="16529"/>
                  </a:lnTo>
                  <a:lnTo>
                    <a:pt x="14558" y="16529"/>
                  </a:lnTo>
                  <a:lnTo>
                    <a:pt x="14582" y="16577"/>
                  </a:lnTo>
                  <a:cubicBezTo>
                    <a:pt x="14606" y="16650"/>
                    <a:pt x="14655" y="16686"/>
                    <a:pt x="14752" y="16699"/>
                  </a:cubicBezTo>
                  <a:lnTo>
                    <a:pt x="14789" y="16699"/>
                  </a:lnTo>
                  <a:cubicBezTo>
                    <a:pt x="14862" y="16699"/>
                    <a:pt x="14923" y="16662"/>
                    <a:pt x="14960" y="16602"/>
                  </a:cubicBezTo>
                  <a:cubicBezTo>
                    <a:pt x="15008" y="16516"/>
                    <a:pt x="15008" y="16346"/>
                    <a:pt x="14947" y="16248"/>
                  </a:cubicBezTo>
                  <a:cubicBezTo>
                    <a:pt x="14919" y="16211"/>
                    <a:pt x="14877" y="16196"/>
                    <a:pt x="14837" y="16196"/>
                  </a:cubicBezTo>
                  <a:close/>
                  <a:moveTo>
                    <a:pt x="13882" y="16023"/>
                  </a:moveTo>
                  <a:cubicBezTo>
                    <a:pt x="13999" y="16023"/>
                    <a:pt x="14104" y="16031"/>
                    <a:pt x="14206" y="16054"/>
                  </a:cubicBezTo>
                  <a:cubicBezTo>
                    <a:pt x="14314" y="16066"/>
                    <a:pt x="14728" y="16237"/>
                    <a:pt x="14777" y="16394"/>
                  </a:cubicBezTo>
                  <a:cubicBezTo>
                    <a:pt x="14777" y="16443"/>
                    <a:pt x="14765" y="16480"/>
                    <a:pt x="14728" y="16516"/>
                  </a:cubicBezTo>
                  <a:cubicBezTo>
                    <a:pt x="14531" y="16312"/>
                    <a:pt x="14203" y="16267"/>
                    <a:pt x="13957" y="16267"/>
                  </a:cubicBezTo>
                  <a:cubicBezTo>
                    <a:pt x="13838" y="16267"/>
                    <a:pt x="13738" y="16277"/>
                    <a:pt x="13682" y="16285"/>
                  </a:cubicBezTo>
                  <a:cubicBezTo>
                    <a:pt x="13293" y="16321"/>
                    <a:pt x="12952" y="16504"/>
                    <a:pt x="12685" y="16796"/>
                  </a:cubicBezTo>
                  <a:cubicBezTo>
                    <a:pt x="12588" y="16796"/>
                    <a:pt x="12527" y="16699"/>
                    <a:pt x="12503" y="16613"/>
                  </a:cubicBezTo>
                  <a:cubicBezTo>
                    <a:pt x="12770" y="16273"/>
                    <a:pt x="13160" y="16078"/>
                    <a:pt x="13670" y="16029"/>
                  </a:cubicBezTo>
                  <a:cubicBezTo>
                    <a:pt x="13745" y="16025"/>
                    <a:pt x="13815" y="16023"/>
                    <a:pt x="13882" y="16023"/>
                  </a:cubicBezTo>
                  <a:close/>
                  <a:moveTo>
                    <a:pt x="13886" y="15986"/>
                  </a:moveTo>
                  <a:cubicBezTo>
                    <a:pt x="13814" y="15986"/>
                    <a:pt x="13739" y="15989"/>
                    <a:pt x="13658" y="15993"/>
                  </a:cubicBezTo>
                  <a:cubicBezTo>
                    <a:pt x="13147" y="16042"/>
                    <a:pt x="12746" y="16248"/>
                    <a:pt x="12479" y="16602"/>
                  </a:cubicBezTo>
                  <a:lnTo>
                    <a:pt x="12466" y="16602"/>
                  </a:lnTo>
                  <a:lnTo>
                    <a:pt x="12466" y="16613"/>
                  </a:lnTo>
                  <a:cubicBezTo>
                    <a:pt x="12503" y="16747"/>
                    <a:pt x="12576" y="16820"/>
                    <a:pt x="12673" y="16820"/>
                  </a:cubicBezTo>
                  <a:lnTo>
                    <a:pt x="12709" y="16820"/>
                  </a:lnTo>
                  <a:cubicBezTo>
                    <a:pt x="12965" y="16540"/>
                    <a:pt x="13306" y="16358"/>
                    <a:pt x="13682" y="16321"/>
                  </a:cubicBezTo>
                  <a:cubicBezTo>
                    <a:pt x="13738" y="16313"/>
                    <a:pt x="13837" y="16303"/>
                    <a:pt x="13956" y="16303"/>
                  </a:cubicBezTo>
                  <a:cubicBezTo>
                    <a:pt x="14201" y="16303"/>
                    <a:pt x="14528" y="16348"/>
                    <a:pt x="14716" y="16553"/>
                  </a:cubicBezTo>
                  <a:lnTo>
                    <a:pt x="14728" y="16565"/>
                  </a:lnTo>
                  <a:lnTo>
                    <a:pt x="14741" y="16553"/>
                  </a:lnTo>
                  <a:cubicBezTo>
                    <a:pt x="14801" y="16504"/>
                    <a:pt x="14825" y="16443"/>
                    <a:pt x="14801" y="16394"/>
                  </a:cubicBezTo>
                  <a:cubicBezTo>
                    <a:pt x="14752" y="16200"/>
                    <a:pt x="14314" y="16029"/>
                    <a:pt x="14217" y="16018"/>
                  </a:cubicBezTo>
                  <a:cubicBezTo>
                    <a:pt x="14118" y="15994"/>
                    <a:pt x="14008" y="15986"/>
                    <a:pt x="13886" y="15986"/>
                  </a:cubicBezTo>
                  <a:close/>
                  <a:moveTo>
                    <a:pt x="12383" y="16595"/>
                  </a:moveTo>
                  <a:cubicBezTo>
                    <a:pt x="12381" y="16599"/>
                    <a:pt x="12381" y="16602"/>
                    <a:pt x="12381" y="16602"/>
                  </a:cubicBezTo>
                  <a:cubicBezTo>
                    <a:pt x="12381" y="16686"/>
                    <a:pt x="12417" y="16783"/>
                    <a:pt x="12490" y="16856"/>
                  </a:cubicBezTo>
                  <a:cubicBezTo>
                    <a:pt x="12527" y="16881"/>
                    <a:pt x="12563" y="16918"/>
                    <a:pt x="12612" y="16929"/>
                  </a:cubicBezTo>
                  <a:cubicBezTo>
                    <a:pt x="12599" y="16932"/>
                    <a:pt x="12586" y="16933"/>
                    <a:pt x="12572" y="16933"/>
                  </a:cubicBezTo>
                  <a:cubicBezTo>
                    <a:pt x="12510" y="16933"/>
                    <a:pt x="12446" y="16909"/>
                    <a:pt x="12406" y="16869"/>
                  </a:cubicBezTo>
                  <a:cubicBezTo>
                    <a:pt x="12344" y="16808"/>
                    <a:pt x="12320" y="16723"/>
                    <a:pt x="12344" y="16650"/>
                  </a:cubicBezTo>
                  <a:cubicBezTo>
                    <a:pt x="12355" y="16630"/>
                    <a:pt x="12365" y="16609"/>
                    <a:pt x="12383" y="16595"/>
                  </a:cubicBezTo>
                  <a:close/>
                  <a:moveTo>
                    <a:pt x="12503" y="16480"/>
                  </a:moveTo>
                  <a:lnTo>
                    <a:pt x="12442" y="16504"/>
                  </a:lnTo>
                  <a:cubicBezTo>
                    <a:pt x="12381" y="16540"/>
                    <a:pt x="12333" y="16589"/>
                    <a:pt x="12320" y="16638"/>
                  </a:cubicBezTo>
                  <a:cubicBezTo>
                    <a:pt x="12284" y="16723"/>
                    <a:pt x="12308" y="16820"/>
                    <a:pt x="12381" y="16893"/>
                  </a:cubicBezTo>
                  <a:cubicBezTo>
                    <a:pt x="12430" y="16942"/>
                    <a:pt x="12503" y="16966"/>
                    <a:pt x="12576" y="16966"/>
                  </a:cubicBezTo>
                  <a:cubicBezTo>
                    <a:pt x="12625" y="16966"/>
                    <a:pt x="12673" y="16954"/>
                    <a:pt x="12709" y="16929"/>
                  </a:cubicBezTo>
                  <a:lnTo>
                    <a:pt x="12697" y="16893"/>
                  </a:lnTo>
                  <a:cubicBezTo>
                    <a:pt x="12684" y="16899"/>
                    <a:pt x="12670" y="16901"/>
                    <a:pt x="12656" y="16901"/>
                  </a:cubicBezTo>
                  <a:cubicBezTo>
                    <a:pt x="12606" y="16901"/>
                    <a:pt x="12553" y="16870"/>
                    <a:pt x="12515" y="16832"/>
                  </a:cubicBezTo>
                  <a:cubicBezTo>
                    <a:pt x="12466" y="16783"/>
                    <a:pt x="12406" y="16686"/>
                    <a:pt x="12417" y="16602"/>
                  </a:cubicBezTo>
                  <a:lnTo>
                    <a:pt x="12430" y="16602"/>
                  </a:lnTo>
                  <a:lnTo>
                    <a:pt x="12430" y="16589"/>
                  </a:lnTo>
                  <a:lnTo>
                    <a:pt x="12430" y="16577"/>
                  </a:lnTo>
                  <a:lnTo>
                    <a:pt x="12454" y="16553"/>
                  </a:lnTo>
                  <a:cubicBezTo>
                    <a:pt x="12454" y="16540"/>
                    <a:pt x="12454" y="16540"/>
                    <a:pt x="12466" y="16540"/>
                  </a:cubicBezTo>
                  <a:lnTo>
                    <a:pt x="12503" y="16480"/>
                  </a:lnTo>
                  <a:close/>
                  <a:moveTo>
                    <a:pt x="13670" y="16431"/>
                  </a:moveTo>
                  <a:lnTo>
                    <a:pt x="13816" y="17416"/>
                  </a:lnTo>
                  <a:cubicBezTo>
                    <a:pt x="13792" y="17429"/>
                    <a:pt x="13779" y="17429"/>
                    <a:pt x="13755" y="17429"/>
                  </a:cubicBezTo>
                  <a:lnTo>
                    <a:pt x="13573" y="17465"/>
                  </a:lnTo>
                  <a:cubicBezTo>
                    <a:pt x="13524" y="17148"/>
                    <a:pt x="13476" y="16832"/>
                    <a:pt x="13427" y="16480"/>
                  </a:cubicBezTo>
                  <a:cubicBezTo>
                    <a:pt x="13487" y="16456"/>
                    <a:pt x="13549" y="16443"/>
                    <a:pt x="13597" y="16443"/>
                  </a:cubicBezTo>
                  <a:cubicBezTo>
                    <a:pt x="13622" y="16431"/>
                    <a:pt x="13646" y="16431"/>
                    <a:pt x="13670" y="16431"/>
                  </a:cubicBezTo>
                  <a:close/>
                  <a:moveTo>
                    <a:pt x="13706" y="16383"/>
                  </a:moveTo>
                  <a:lnTo>
                    <a:pt x="13682" y="16394"/>
                  </a:lnTo>
                  <a:cubicBezTo>
                    <a:pt x="13658" y="16394"/>
                    <a:pt x="13622" y="16394"/>
                    <a:pt x="13597" y="16407"/>
                  </a:cubicBezTo>
                  <a:cubicBezTo>
                    <a:pt x="13536" y="16407"/>
                    <a:pt x="13463" y="16431"/>
                    <a:pt x="13403" y="16443"/>
                  </a:cubicBezTo>
                  <a:lnTo>
                    <a:pt x="13379" y="16456"/>
                  </a:lnTo>
                  <a:lnTo>
                    <a:pt x="13390" y="16467"/>
                  </a:lnTo>
                  <a:cubicBezTo>
                    <a:pt x="13439" y="16832"/>
                    <a:pt x="13487" y="17161"/>
                    <a:pt x="13536" y="17489"/>
                  </a:cubicBezTo>
                  <a:lnTo>
                    <a:pt x="13536" y="17513"/>
                  </a:lnTo>
                  <a:lnTo>
                    <a:pt x="13560" y="17502"/>
                  </a:lnTo>
                  <a:cubicBezTo>
                    <a:pt x="13633" y="17489"/>
                    <a:pt x="13695" y="17477"/>
                    <a:pt x="13768" y="17465"/>
                  </a:cubicBezTo>
                  <a:cubicBezTo>
                    <a:pt x="13792" y="17465"/>
                    <a:pt x="13816" y="17453"/>
                    <a:pt x="13841" y="17453"/>
                  </a:cubicBezTo>
                  <a:lnTo>
                    <a:pt x="13852" y="17453"/>
                  </a:lnTo>
                  <a:lnTo>
                    <a:pt x="13706" y="16383"/>
                  </a:lnTo>
                  <a:close/>
                  <a:moveTo>
                    <a:pt x="15130" y="17964"/>
                  </a:moveTo>
                  <a:cubicBezTo>
                    <a:pt x="15178" y="17988"/>
                    <a:pt x="15227" y="18024"/>
                    <a:pt x="15239" y="18073"/>
                  </a:cubicBezTo>
                  <a:cubicBezTo>
                    <a:pt x="15263" y="18134"/>
                    <a:pt x="15263" y="18194"/>
                    <a:pt x="15227" y="18256"/>
                  </a:cubicBezTo>
                  <a:cubicBezTo>
                    <a:pt x="15203" y="18304"/>
                    <a:pt x="15130" y="18353"/>
                    <a:pt x="15057" y="18364"/>
                  </a:cubicBezTo>
                  <a:cubicBezTo>
                    <a:pt x="15105" y="18316"/>
                    <a:pt x="15141" y="18243"/>
                    <a:pt x="15154" y="18194"/>
                  </a:cubicBezTo>
                  <a:cubicBezTo>
                    <a:pt x="15166" y="18121"/>
                    <a:pt x="15166" y="18037"/>
                    <a:pt x="15130" y="17964"/>
                  </a:cubicBezTo>
                  <a:close/>
                  <a:moveTo>
                    <a:pt x="15057" y="17915"/>
                  </a:moveTo>
                  <a:lnTo>
                    <a:pt x="15081" y="17951"/>
                  </a:lnTo>
                  <a:cubicBezTo>
                    <a:pt x="15117" y="18012"/>
                    <a:pt x="15141" y="18110"/>
                    <a:pt x="15117" y="18183"/>
                  </a:cubicBezTo>
                  <a:cubicBezTo>
                    <a:pt x="15105" y="18243"/>
                    <a:pt x="15057" y="18328"/>
                    <a:pt x="15008" y="18353"/>
                  </a:cubicBezTo>
                  <a:cubicBezTo>
                    <a:pt x="14984" y="18353"/>
                    <a:pt x="14971" y="18353"/>
                    <a:pt x="14947" y="18340"/>
                  </a:cubicBezTo>
                  <a:lnTo>
                    <a:pt x="14935" y="18340"/>
                  </a:lnTo>
                  <a:cubicBezTo>
                    <a:pt x="14923" y="18353"/>
                    <a:pt x="14923" y="18353"/>
                    <a:pt x="14911" y="18353"/>
                  </a:cubicBezTo>
                  <a:lnTo>
                    <a:pt x="14850" y="18353"/>
                  </a:lnTo>
                  <a:lnTo>
                    <a:pt x="14911" y="18389"/>
                  </a:lnTo>
                  <a:cubicBezTo>
                    <a:pt x="14935" y="18401"/>
                    <a:pt x="14971" y="18401"/>
                    <a:pt x="14996" y="18401"/>
                  </a:cubicBezTo>
                  <a:cubicBezTo>
                    <a:pt x="15105" y="18401"/>
                    <a:pt x="15214" y="18353"/>
                    <a:pt x="15263" y="18267"/>
                  </a:cubicBezTo>
                  <a:cubicBezTo>
                    <a:pt x="15300" y="18207"/>
                    <a:pt x="15300" y="18134"/>
                    <a:pt x="15276" y="18061"/>
                  </a:cubicBezTo>
                  <a:cubicBezTo>
                    <a:pt x="15239" y="17988"/>
                    <a:pt x="15178" y="17939"/>
                    <a:pt x="15093" y="17927"/>
                  </a:cubicBezTo>
                  <a:lnTo>
                    <a:pt x="15057" y="17915"/>
                  </a:lnTo>
                  <a:close/>
                  <a:moveTo>
                    <a:pt x="13985" y="17556"/>
                  </a:moveTo>
                  <a:cubicBezTo>
                    <a:pt x="14345" y="17556"/>
                    <a:pt x="14697" y="17701"/>
                    <a:pt x="14960" y="17964"/>
                  </a:cubicBezTo>
                  <a:lnTo>
                    <a:pt x="14984" y="17988"/>
                  </a:lnTo>
                  <a:cubicBezTo>
                    <a:pt x="15008" y="18024"/>
                    <a:pt x="15008" y="18048"/>
                    <a:pt x="15008" y="18085"/>
                  </a:cubicBezTo>
                  <a:cubicBezTo>
                    <a:pt x="15020" y="18110"/>
                    <a:pt x="14996" y="18231"/>
                    <a:pt x="14971" y="18243"/>
                  </a:cubicBezTo>
                  <a:cubicBezTo>
                    <a:pt x="14960" y="18231"/>
                    <a:pt x="14947" y="18231"/>
                    <a:pt x="14935" y="18231"/>
                  </a:cubicBezTo>
                  <a:cubicBezTo>
                    <a:pt x="14655" y="18016"/>
                    <a:pt x="14327" y="17910"/>
                    <a:pt x="14004" y="17910"/>
                  </a:cubicBezTo>
                  <a:cubicBezTo>
                    <a:pt x="13598" y="17910"/>
                    <a:pt x="13201" y="18076"/>
                    <a:pt x="12916" y="18401"/>
                  </a:cubicBezTo>
                  <a:lnTo>
                    <a:pt x="12904" y="18401"/>
                  </a:lnTo>
                  <a:cubicBezTo>
                    <a:pt x="12892" y="18413"/>
                    <a:pt x="12879" y="18413"/>
                    <a:pt x="12879" y="18413"/>
                  </a:cubicBezTo>
                  <a:cubicBezTo>
                    <a:pt x="12855" y="18401"/>
                    <a:pt x="12831" y="18364"/>
                    <a:pt x="12819" y="18340"/>
                  </a:cubicBezTo>
                  <a:lnTo>
                    <a:pt x="12806" y="18328"/>
                  </a:lnTo>
                  <a:cubicBezTo>
                    <a:pt x="12770" y="18267"/>
                    <a:pt x="12758" y="18219"/>
                    <a:pt x="12770" y="18183"/>
                  </a:cubicBezTo>
                  <a:cubicBezTo>
                    <a:pt x="12928" y="17829"/>
                    <a:pt x="13451" y="17599"/>
                    <a:pt x="13865" y="17562"/>
                  </a:cubicBezTo>
                  <a:cubicBezTo>
                    <a:pt x="13905" y="17558"/>
                    <a:pt x="13945" y="17556"/>
                    <a:pt x="13985" y="17556"/>
                  </a:cubicBezTo>
                  <a:close/>
                  <a:moveTo>
                    <a:pt x="13981" y="17521"/>
                  </a:moveTo>
                  <a:cubicBezTo>
                    <a:pt x="13942" y="17521"/>
                    <a:pt x="13903" y="17522"/>
                    <a:pt x="13865" y="17526"/>
                  </a:cubicBezTo>
                  <a:cubicBezTo>
                    <a:pt x="13439" y="17562"/>
                    <a:pt x="12904" y="17793"/>
                    <a:pt x="12746" y="18158"/>
                  </a:cubicBezTo>
                  <a:lnTo>
                    <a:pt x="12746" y="18170"/>
                  </a:lnTo>
                  <a:cubicBezTo>
                    <a:pt x="12722" y="18243"/>
                    <a:pt x="12746" y="18304"/>
                    <a:pt x="12782" y="18340"/>
                  </a:cubicBezTo>
                  <a:lnTo>
                    <a:pt x="12782" y="18353"/>
                  </a:lnTo>
                  <a:cubicBezTo>
                    <a:pt x="12806" y="18389"/>
                    <a:pt x="12831" y="18437"/>
                    <a:pt x="12868" y="18450"/>
                  </a:cubicBezTo>
                  <a:lnTo>
                    <a:pt x="12879" y="18450"/>
                  </a:lnTo>
                  <a:cubicBezTo>
                    <a:pt x="12892" y="18450"/>
                    <a:pt x="12904" y="18437"/>
                    <a:pt x="12916" y="18437"/>
                  </a:cubicBezTo>
                  <a:cubicBezTo>
                    <a:pt x="12928" y="18437"/>
                    <a:pt x="12928" y="18426"/>
                    <a:pt x="12928" y="18426"/>
                  </a:cubicBezTo>
                  <a:lnTo>
                    <a:pt x="12941" y="18426"/>
                  </a:lnTo>
                  <a:cubicBezTo>
                    <a:pt x="13217" y="18109"/>
                    <a:pt x="13606" y="17945"/>
                    <a:pt x="14001" y="17945"/>
                  </a:cubicBezTo>
                  <a:cubicBezTo>
                    <a:pt x="14318" y="17945"/>
                    <a:pt x="14640" y="18050"/>
                    <a:pt x="14911" y="18267"/>
                  </a:cubicBezTo>
                  <a:lnTo>
                    <a:pt x="14947" y="18267"/>
                  </a:lnTo>
                  <a:cubicBezTo>
                    <a:pt x="14953" y="18274"/>
                    <a:pt x="14962" y="18277"/>
                    <a:pt x="14972" y="18277"/>
                  </a:cubicBezTo>
                  <a:cubicBezTo>
                    <a:pt x="14981" y="18277"/>
                    <a:pt x="14990" y="18274"/>
                    <a:pt x="14996" y="18267"/>
                  </a:cubicBezTo>
                  <a:cubicBezTo>
                    <a:pt x="15032" y="18243"/>
                    <a:pt x="15044" y="18097"/>
                    <a:pt x="15044" y="18085"/>
                  </a:cubicBezTo>
                  <a:cubicBezTo>
                    <a:pt x="15044" y="18048"/>
                    <a:pt x="15032" y="18000"/>
                    <a:pt x="15008" y="17964"/>
                  </a:cubicBezTo>
                  <a:lnTo>
                    <a:pt x="15008" y="17951"/>
                  </a:lnTo>
                  <a:cubicBezTo>
                    <a:pt x="14996" y="17951"/>
                    <a:pt x="14996" y="17951"/>
                    <a:pt x="14984" y="17939"/>
                  </a:cubicBezTo>
                  <a:cubicBezTo>
                    <a:pt x="14709" y="17675"/>
                    <a:pt x="14344" y="17521"/>
                    <a:pt x="13981" y="17521"/>
                  </a:cubicBezTo>
                  <a:close/>
                  <a:moveTo>
                    <a:pt x="13025" y="18462"/>
                  </a:moveTo>
                  <a:lnTo>
                    <a:pt x="13025" y="18462"/>
                  </a:lnTo>
                  <a:cubicBezTo>
                    <a:pt x="13014" y="18486"/>
                    <a:pt x="13001" y="18499"/>
                    <a:pt x="12977" y="18510"/>
                  </a:cubicBezTo>
                  <a:lnTo>
                    <a:pt x="12989" y="18499"/>
                  </a:lnTo>
                  <a:lnTo>
                    <a:pt x="13025" y="18462"/>
                  </a:lnTo>
                  <a:close/>
                  <a:moveTo>
                    <a:pt x="12636" y="18194"/>
                  </a:moveTo>
                  <a:lnTo>
                    <a:pt x="12636" y="18194"/>
                  </a:lnTo>
                  <a:cubicBezTo>
                    <a:pt x="12625" y="18304"/>
                    <a:pt x="12673" y="18401"/>
                    <a:pt x="12722" y="18462"/>
                  </a:cubicBezTo>
                  <a:cubicBezTo>
                    <a:pt x="12755" y="18506"/>
                    <a:pt x="12818" y="18561"/>
                    <a:pt x="12884" y="18561"/>
                  </a:cubicBezTo>
                  <a:cubicBezTo>
                    <a:pt x="12891" y="18561"/>
                    <a:pt x="12897" y="18560"/>
                    <a:pt x="12904" y="18559"/>
                  </a:cubicBezTo>
                  <a:lnTo>
                    <a:pt x="12904" y="18559"/>
                  </a:lnTo>
                  <a:cubicBezTo>
                    <a:pt x="12892" y="18572"/>
                    <a:pt x="12868" y="18572"/>
                    <a:pt x="12855" y="18572"/>
                  </a:cubicBezTo>
                  <a:cubicBezTo>
                    <a:pt x="12845" y="18573"/>
                    <a:pt x="12834" y="18574"/>
                    <a:pt x="12823" y="18574"/>
                  </a:cubicBezTo>
                  <a:cubicBezTo>
                    <a:pt x="12744" y="18574"/>
                    <a:pt x="12654" y="18538"/>
                    <a:pt x="12612" y="18474"/>
                  </a:cubicBezTo>
                  <a:cubicBezTo>
                    <a:pt x="12576" y="18426"/>
                    <a:pt x="12563" y="18377"/>
                    <a:pt x="12563" y="18328"/>
                  </a:cubicBezTo>
                  <a:cubicBezTo>
                    <a:pt x="12576" y="18292"/>
                    <a:pt x="12600" y="18243"/>
                    <a:pt x="12636" y="18194"/>
                  </a:cubicBezTo>
                  <a:close/>
                  <a:moveTo>
                    <a:pt x="12709" y="18097"/>
                  </a:moveTo>
                  <a:lnTo>
                    <a:pt x="12661" y="18134"/>
                  </a:lnTo>
                  <a:cubicBezTo>
                    <a:pt x="12588" y="18194"/>
                    <a:pt x="12539" y="18256"/>
                    <a:pt x="12527" y="18328"/>
                  </a:cubicBezTo>
                  <a:cubicBezTo>
                    <a:pt x="12527" y="18377"/>
                    <a:pt x="12539" y="18437"/>
                    <a:pt x="12588" y="18499"/>
                  </a:cubicBezTo>
                  <a:cubicBezTo>
                    <a:pt x="12636" y="18572"/>
                    <a:pt x="12733" y="18608"/>
                    <a:pt x="12831" y="18608"/>
                  </a:cubicBezTo>
                  <a:lnTo>
                    <a:pt x="12868" y="18608"/>
                  </a:lnTo>
                  <a:cubicBezTo>
                    <a:pt x="12952" y="18596"/>
                    <a:pt x="13074" y="18499"/>
                    <a:pt x="13098" y="18401"/>
                  </a:cubicBezTo>
                  <a:lnTo>
                    <a:pt x="13111" y="18353"/>
                  </a:lnTo>
                  <a:lnTo>
                    <a:pt x="13062" y="18377"/>
                  </a:lnTo>
                  <a:cubicBezTo>
                    <a:pt x="13025" y="18413"/>
                    <a:pt x="12989" y="18450"/>
                    <a:pt x="12952" y="18474"/>
                  </a:cubicBezTo>
                  <a:lnTo>
                    <a:pt x="12952" y="18486"/>
                  </a:lnTo>
                  <a:cubicBezTo>
                    <a:pt x="12941" y="18510"/>
                    <a:pt x="12928" y="18523"/>
                    <a:pt x="12904" y="18523"/>
                  </a:cubicBezTo>
                  <a:cubicBezTo>
                    <a:pt x="12899" y="18524"/>
                    <a:pt x="12893" y="18525"/>
                    <a:pt x="12888" y="18525"/>
                  </a:cubicBezTo>
                  <a:cubicBezTo>
                    <a:pt x="12841" y="18525"/>
                    <a:pt x="12780" y="18482"/>
                    <a:pt x="12758" y="18450"/>
                  </a:cubicBezTo>
                  <a:cubicBezTo>
                    <a:pt x="12697" y="18364"/>
                    <a:pt x="12649" y="18256"/>
                    <a:pt x="12685" y="18158"/>
                  </a:cubicBezTo>
                  <a:lnTo>
                    <a:pt x="12709" y="18097"/>
                  </a:lnTo>
                  <a:close/>
                  <a:moveTo>
                    <a:pt x="13901" y="18061"/>
                  </a:moveTo>
                  <a:cubicBezTo>
                    <a:pt x="13950" y="18413"/>
                    <a:pt x="13998" y="18754"/>
                    <a:pt x="14047" y="19107"/>
                  </a:cubicBezTo>
                  <a:lnTo>
                    <a:pt x="14023" y="19107"/>
                  </a:lnTo>
                  <a:cubicBezTo>
                    <a:pt x="13938" y="19118"/>
                    <a:pt x="13852" y="19131"/>
                    <a:pt x="13779" y="19155"/>
                  </a:cubicBezTo>
                  <a:cubicBezTo>
                    <a:pt x="13743" y="18827"/>
                    <a:pt x="13706" y="18486"/>
                    <a:pt x="13658" y="18110"/>
                  </a:cubicBezTo>
                  <a:cubicBezTo>
                    <a:pt x="13731" y="18085"/>
                    <a:pt x="13816" y="18073"/>
                    <a:pt x="13901" y="18061"/>
                  </a:cubicBezTo>
                  <a:close/>
                  <a:moveTo>
                    <a:pt x="13914" y="18024"/>
                  </a:moveTo>
                  <a:cubicBezTo>
                    <a:pt x="13816" y="18037"/>
                    <a:pt x="13719" y="18048"/>
                    <a:pt x="13633" y="18073"/>
                  </a:cubicBezTo>
                  <a:lnTo>
                    <a:pt x="13622" y="18073"/>
                  </a:lnTo>
                  <a:lnTo>
                    <a:pt x="13622" y="18097"/>
                  </a:lnTo>
                  <a:cubicBezTo>
                    <a:pt x="13670" y="18486"/>
                    <a:pt x="13706" y="18839"/>
                    <a:pt x="13743" y="19180"/>
                  </a:cubicBezTo>
                  <a:lnTo>
                    <a:pt x="13743" y="19204"/>
                  </a:lnTo>
                  <a:lnTo>
                    <a:pt x="13768" y="19204"/>
                  </a:lnTo>
                  <a:cubicBezTo>
                    <a:pt x="13852" y="19167"/>
                    <a:pt x="13938" y="19155"/>
                    <a:pt x="14035" y="19143"/>
                  </a:cubicBezTo>
                  <a:cubicBezTo>
                    <a:pt x="14035" y="19143"/>
                    <a:pt x="14047" y="19131"/>
                    <a:pt x="14060" y="19131"/>
                  </a:cubicBezTo>
                  <a:lnTo>
                    <a:pt x="14084" y="19131"/>
                  </a:lnTo>
                  <a:lnTo>
                    <a:pt x="14084" y="19107"/>
                  </a:lnTo>
                  <a:lnTo>
                    <a:pt x="13938" y="18048"/>
                  </a:lnTo>
                  <a:lnTo>
                    <a:pt x="13938" y="18024"/>
                  </a:lnTo>
                  <a:close/>
                  <a:moveTo>
                    <a:pt x="15312" y="19764"/>
                  </a:moveTo>
                  <a:cubicBezTo>
                    <a:pt x="15336" y="19788"/>
                    <a:pt x="15349" y="19824"/>
                    <a:pt x="15360" y="19885"/>
                  </a:cubicBezTo>
                  <a:cubicBezTo>
                    <a:pt x="15385" y="20007"/>
                    <a:pt x="15349" y="20067"/>
                    <a:pt x="15239" y="20104"/>
                  </a:cubicBezTo>
                  <a:cubicBezTo>
                    <a:pt x="15194" y="20122"/>
                    <a:pt x="15143" y="20133"/>
                    <a:pt x="15095" y="20133"/>
                  </a:cubicBezTo>
                  <a:cubicBezTo>
                    <a:pt x="15078" y="20133"/>
                    <a:pt x="15060" y="20131"/>
                    <a:pt x="15044" y="20128"/>
                  </a:cubicBezTo>
                  <a:cubicBezTo>
                    <a:pt x="14984" y="20116"/>
                    <a:pt x="14947" y="20067"/>
                    <a:pt x="14923" y="20018"/>
                  </a:cubicBezTo>
                  <a:lnTo>
                    <a:pt x="14923" y="20018"/>
                  </a:lnTo>
                  <a:cubicBezTo>
                    <a:pt x="14923" y="20018"/>
                    <a:pt x="14935" y="20018"/>
                    <a:pt x="14935" y="20031"/>
                  </a:cubicBezTo>
                  <a:cubicBezTo>
                    <a:pt x="14987" y="20054"/>
                    <a:pt x="15035" y="20066"/>
                    <a:pt x="15080" y="20066"/>
                  </a:cubicBezTo>
                  <a:cubicBezTo>
                    <a:pt x="15130" y="20066"/>
                    <a:pt x="15176" y="20051"/>
                    <a:pt x="15214" y="20018"/>
                  </a:cubicBezTo>
                  <a:cubicBezTo>
                    <a:pt x="15287" y="19958"/>
                    <a:pt x="15324" y="19861"/>
                    <a:pt x="15312" y="19764"/>
                  </a:cubicBezTo>
                  <a:close/>
                  <a:moveTo>
                    <a:pt x="14182" y="19244"/>
                  </a:moveTo>
                  <a:cubicBezTo>
                    <a:pt x="14521" y="19244"/>
                    <a:pt x="14821" y="19382"/>
                    <a:pt x="15130" y="19691"/>
                  </a:cubicBezTo>
                  <a:cubicBezTo>
                    <a:pt x="15068" y="19824"/>
                    <a:pt x="15020" y="19861"/>
                    <a:pt x="14996" y="19861"/>
                  </a:cubicBezTo>
                  <a:cubicBezTo>
                    <a:pt x="14960" y="19861"/>
                    <a:pt x="14935" y="19848"/>
                    <a:pt x="14898" y="19800"/>
                  </a:cubicBezTo>
                  <a:cubicBezTo>
                    <a:pt x="14874" y="19775"/>
                    <a:pt x="14850" y="19751"/>
                    <a:pt x="14814" y="19727"/>
                  </a:cubicBezTo>
                  <a:cubicBezTo>
                    <a:pt x="14765" y="19691"/>
                    <a:pt x="14704" y="19654"/>
                    <a:pt x="14643" y="19629"/>
                  </a:cubicBezTo>
                  <a:cubicBezTo>
                    <a:pt x="14526" y="19579"/>
                    <a:pt x="14391" y="19552"/>
                    <a:pt x="14252" y="19552"/>
                  </a:cubicBezTo>
                  <a:cubicBezTo>
                    <a:pt x="14188" y="19552"/>
                    <a:pt x="14124" y="19557"/>
                    <a:pt x="14060" y="19569"/>
                  </a:cubicBezTo>
                  <a:cubicBezTo>
                    <a:pt x="13682" y="19618"/>
                    <a:pt x="13317" y="19824"/>
                    <a:pt x="13098" y="20116"/>
                  </a:cubicBezTo>
                  <a:lnTo>
                    <a:pt x="13087" y="20116"/>
                  </a:lnTo>
                  <a:cubicBezTo>
                    <a:pt x="13055" y="20140"/>
                    <a:pt x="13034" y="20153"/>
                    <a:pt x="13013" y="20153"/>
                  </a:cubicBezTo>
                  <a:cubicBezTo>
                    <a:pt x="13001" y="20153"/>
                    <a:pt x="12990" y="20149"/>
                    <a:pt x="12977" y="20140"/>
                  </a:cubicBezTo>
                  <a:cubicBezTo>
                    <a:pt x="12965" y="20116"/>
                    <a:pt x="12952" y="20080"/>
                    <a:pt x="12941" y="20055"/>
                  </a:cubicBezTo>
                  <a:cubicBezTo>
                    <a:pt x="12928" y="19994"/>
                    <a:pt x="12952" y="19958"/>
                    <a:pt x="12989" y="19897"/>
                  </a:cubicBezTo>
                  <a:cubicBezTo>
                    <a:pt x="13001" y="19885"/>
                    <a:pt x="13001" y="19861"/>
                    <a:pt x="13001" y="19848"/>
                  </a:cubicBezTo>
                  <a:cubicBezTo>
                    <a:pt x="13244" y="19532"/>
                    <a:pt x="13573" y="19337"/>
                    <a:pt x="13950" y="19264"/>
                  </a:cubicBezTo>
                  <a:cubicBezTo>
                    <a:pt x="14029" y="19251"/>
                    <a:pt x="14107" y="19244"/>
                    <a:pt x="14182" y="19244"/>
                  </a:cubicBezTo>
                  <a:close/>
                  <a:moveTo>
                    <a:pt x="15251" y="19678"/>
                  </a:moveTo>
                  <a:lnTo>
                    <a:pt x="15263" y="19715"/>
                  </a:lnTo>
                  <a:cubicBezTo>
                    <a:pt x="15300" y="19824"/>
                    <a:pt x="15263" y="19934"/>
                    <a:pt x="15190" y="19994"/>
                  </a:cubicBezTo>
                  <a:cubicBezTo>
                    <a:pt x="15160" y="20018"/>
                    <a:pt x="15123" y="20031"/>
                    <a:pt x="15084" y="20031"/>
                  </a:cubicBezTo>
                  <a:cubicBezTo>
                    <a:pt x="15044" y="20031"/>
                    <a:pt x="15002" y="20018"/>
                    <a:pt x="14960" y="19994"/>
                  </a:cubicBezTo>
                  <a:cubicBezTo>
                    <a:pt x="14935" y="19982"/>
                    <a:pt x="14923" y="19982"/>
                    <a:pt x="14898" y="19958"/>
                  </a:cubicBezTo>
                  <a:lnTo>
                    <a:pt x="14862" y="19934"/>
                  </a:lnTo>
                  <a:lnTo>
                    <a:pt x="14874" y="19982"/>
                  </a:lnTo>
                  <a:cubicBezTo>
                    <a:pt x="14898" y="20067"/>
                    <a:pt x="14947" y="20140"/>
                    <a:pt x="15032" y="20164"/>
                  </a:cubicBezTo>
                  <a:lnTo>
                    <a:pt x="15093" y="20164"/>
                  </a:lnTo>
                  <a:cubicBezTo>
                    <a:pt x="15141" y="20164"/>
                    <a:pt x="15203" y="20153"/>
                    <a:pt x="15251" y="20140"/>
                  </a:cubicBezTo>
                  <a:cubicBezTo>
                    <a:pt x="15385" y="20091"/>
                    <a:pt x="15422" y="20018"/>
                    <a:pt x="15397" y="19873"/>
                  </a:cubicBezTo>
                  <a:cubicBezTo>
                    <a:pt x="15385" y="19788"/>
                    <a:pt x="15349" y="19727"/>
                    <a:pt x="15287" y="19702"/>
                  </a:cubicBezTo>
                  <a:lnTo>
                    <a:pt x="15251" y="19678"/>
                  </a:lnTo>
                  <a:close/>
                  <a:moveTo>
                    <a:pt x="14195" y="19204"/>
                  </a:moveTo>
                  <a:cubicBezTo>
                    <a:pt x="14112" y="19204"/>
                    <a:pt x="14027" y="19212"/>
                    <a:pt x="13938" y="19228"/>
                  </a:cubicBezTo>
                  <a:cubicBezTo>
                    <a:pt x="13549" y="19301"/>
                    <a:pt x="13220" y="19508"/>
                    <a:pt x="12965" y="19837"/>
                  </a:cubicBezTo>
                  <a:lnTo>
                    <a:pt x="12952" y="19848"/>
                  </a:lnTo>
                  <a:lnTo>
                    <a:pt x="12965" y="19848"/>
                  </a:lnTo>
                  <a:lnTo>
                    <a:pt x="12965" y="19873"/>
                  </a:lnTo>
                  <a:cubicBezTo>
                    <a:pt x="12928" y="19921"/>
                    <a:pt x="12892" y="19982"/>
                    <a:pt x="12904" y="20067"/>
                  </a:cubicBezTo>
                  <a:cubicBezTo>
                    <a:pt x="12916" y="20091"/>
                    <a:pt x="12928" y="20140"/>
                    <a:pt x="12952" y="20164"/>
                  </a:cubicBezTo>
                  <a:cubicBezTo>
                    <a:pt x="12977" y="20177"/>
                    <a:pt x="13001" y="20189"/>
                    <a:pt x="13025" y="20189"/>
                  </a:cubicBezTo>
                  <a:cubicBezTo>
                    <a:pt x="13050" y="20189"/>
                    <a:pt x="13087" y="20164"/>
                    <a:pt x="13111" y="20153"/>
                  </a:cubicBezTo>
                  <a:lnTo>
                    <a:pt x="13111" y="20140"/>
                  </a:lnTo>
                  <a:lnTo>
                    <a:pt x="13123" y="20140"/>
                  </a:lnTo>
                  <a:cubicBezTo>
                    <a:pt x="13342" y="19861"/>
                    <a:pt x="13695" y="19654"/>
                    <a:pt x="14071" y="19593"/>
                  </a:cubicBezTo>
                  <a:cubicBezTo>
                    <a:pt x="14120" y="19587"/>
                    <a:pt x="14169" y="19584"/>
                    <a:pt x="14217" y="19584"/>
                  </a:cubicBezTo>
                  <a:cubicBezTo>
                    <a:pt x="14362" y="19584"/>
                    <a:pt x="14503" y="19612"/>
                    <a:pt x="14631" y="19666"/>
                  </a:cubicBezTo>
                  <a:cubicBezTo>
                    <a:pt x="14692" y="19691"/>
                    <a:pt x="14741" y="19715"/>
                    <a:pt x="14801" y="19751"/>
                  </a:cubicBezTo>
                  <a:lnTo>
                    <a:pt x="14874" y="19824"/>
                  </a:lnTo>
                  <a:cubicBezTo>
                    <a:pt x="14911" y="19873"/>
                    <a:pt x="14947" y="19897"/>
                    <a:pt x="14996" y="19897"/>
                  </a:cubicBezTo>
                  <a:cubicBezTo>
                    <a:pt x="15057" y="19885"/>
                    <a:pt x="15117" y="19824"/>
                    <a:pt x="15166" y="19691"/>
                  </a:cubicBezTo>
                  <a:lnTo>
                    <a:pt x="15178" y="19678"/>
                  </a:lnTo>
                  <a:lnTo>
                    <a:pt x="15166" y="19666"/>
                  </a:lnTo>
                  <a:cubicBezTo>
                    <a:pt x="14851" y="19352"/>
                    <a:pt x="14545" y="19204"/>
                    <a:pt x="14195" y="19204"/>
                  </a:cubicBezTo>
                  <a:close/>
                  <a:moveTo>
                    <a:pt x="12806" y="19982"/>
                  </a:moveTo>
                  <a:lnTo>
                    <a:pt x="12806" y="19982"/>
                  </a:lnTo>
                  <a:cubicBezTo>
                    <a:pt x="12795" y="20043"/>
                    <a:pt x="12806" y="20116"/>
                    <a:pt x="12843" y="20177"/>
                  </a:cubicBezTo>
                  <a:cubicBezTo>
                    <a:pt x="12879" y="20237"/>
                    <a:pt x="12928" y="20274"/>
                    <a:pt x="12989" y="20286"/>
                  </a:cubicBezTo>
                  <a:cubicBezTo>
                    <a:pt x="12941" y="20286"/>
                    <a:pt x="12904" y="20286"/>
                    <a:pt x="12868" y="20262"/>
                  </a:cubicBezTo>
                  <a:cubicBezTo>
                    <a:pt x="12795" y="20226"/>
                    <a:pt x="12733" y="20153"/>
                    <a:pt x="12758" y="20067"/>
                  </a:cubicBezTo>
                  <a:cubicBezTo>
                    <a:pt x="12758" y="20043"/>
                    <a:pt x="12782" y="20007"/>
                    <a:pt x="12806" y="19982"/>
                  </a:cubicBezTo>
                  <a:close/>
                  <a:moveTo>
                    <a:pt x="12868" y="19885"/>
                  </a:moveTo>
                  <a:lnTo>
                    <a:pt x="12819" y="19921"/>
                  </a:lnTo>
                  <a:cubicBezTo>
                    <a:pt x="12770" y="19958"/>
                    <a:pt x="12733" y="20007"/>
                    <a:pt x="12722" y="20055"/>
                  </a:cubicBezTo>
                  <a:cubicBezTo>
                    <a:pt x="12697" y="20164"/>
                    <a:pt x="12770" y="20262"/>
                    <a:pt x="12843" y="20299"/>
                  </a:cubicBezTo>
                  <a:cubicBezTo>
                    <a:pt x="12879" y="20310"/>
                    <a:pt x="12928" y="20323"/>
                    <a:pt x="12965" y="20323"/>
                  </a:cubicBezTo>
                  <a:cubicBezTo>
                    <a:pt x="13001" y="20323"/>
                    <a:pt x="13038" y="20310"/>
                    <a:pt x="13074" y="20299"/>
                  </a:cubicBezTo>
                  <a:cubicBezTo>
                    <a:pt x="13135" y="20274"/>
                    <a:pt x="13196" y="20226"/>
                    <a:pt x="13220" y="20153"/>
                  </a:cubicBezTo>
                  <a:lnTo>
                    <a:pt x="13244" y="20080"/>
                  </a:lnTo>
                  <a:lnTo>
                    <a:pt x="13171" y="20153"/>
                  </a:lnTo>
                  <a:cubicBezTo>
                    <a:pt x="13160" y="20164"/>
                    <a:pt x="13147" y="20177"/>
                    <a:pt x="13135" y="20201"/>
                  </a:cubicBezTo>
                  <a:lnTo>
                    <a:pt x="13123" y="20201"/>
                  </a:lnTo>
                  <a:cubicBezTo>
                    <a:pt x="13093" y="20231"/>
                    <a:pt x="13054" y="20253"/>
                    <a:pt x="13014" y="20253"/>
                  </a:cubicBezTo>
                  <a:cubicBezTo>
                    <a:pt x="13006" y="20253"/>
                    <a:pt x="12998" y="20252"/>
                    <a:pt x="12989" y="20250"/>
                  </a:cubicBezTo>
                  <a:cubicBezTo>
                    <a:pt x="12941" y="20250"/>
                    <a:pt x="12904" y="20213"/>
                    <a:pt x="12868" y="20153"/>
                  </a:cubicBezTo>
                  <a:cubicBezTo>
                    <a:pt x="12831" y="20091"/>
                    <a:pt x="12831" y="20007"/>
                    <a:pt x="12843" y="19934"/>
                  </a:cubicBezTo>
                  <a:lnTo>
                    <a:pt x="12868" y="19885"/>
                  </a:lnTo>
                  <a:close/>
                  <a:moveTo>
                    <a:pt x="14133" y="19702"/>
                  </a:moveTo>
                  <a:cubicBezTo>
                    <a:pt x="14181" y="20067"/>
                    <a:pt x="14230" y="20445"/>
                    <a:pt x="14278" y="20809"/>
                  </a:cubicBezTo>
                  <a:cubicBezTo>
                    <a:pt x="14193" y="20821"/>
                    <a:pt x="14096" y="20845"/>
                    <a:pt x="13998" y="20870"/>
                  </a:cubicBezTo>
                  <a:cubicBezTo>
                    <a:pt x="13950" y="20469"/>
                    <a:pt x="13901" y="20116"/>
                    <a:pt x="13852" y="19764"/>
                  </a:cubicBezTo>
                  <a:cubicBezTo>
                    <a:pt x="13925" y="19739"/>
                    <a:pt x="14011" y="19727"/>
                    <a:pt x="14084" y="19715"/>
                  </a:cubicBezTo>
                  <a:cubicBezTo>
                    <a:pt x="14096" y="19715"/>
                    <a:pt x="14120" y="19702"/>
                    <a:pt x="14133" y="19702"/>
                  </a:cubicBezTo>
                  <a:close/>
                  <a:moveTo>
                    <a:pt x="14144" y="19666"/>
                  </a:moveTo>
                  <a:cubicBezTo>
                    <a:pt x="14120" y="19666"/>
                    <a:pt x="14096" y="19678"/>
                    <a:pt x="14084" y="19678"/>
                  </a:cubicBezTo>
                  <a:cubicBezTo>
                    <a:pt x="13998" y="19691"/>
                    <a:pt x="13914" y="19715"/>
                    <a:pt x="13816" y="19739"/>
                  </a:cubicBezTo>
                  <a:lnTo>
                    <a:pt x="13804" y="19739"/>
                  </a:lnTo>
                  <a:lnTo>
                    <a:pt x="13816" y="19764"/>
                  </a:lnTo>
                  <a:cubicBezTo>
                    <a:pt x="13865" y="20116"/>
                    <a:pt x="13914" y="20481"/>
                    <a:pt x="13974" y="20894"/>
                  </a:cubicBezTo>
                  <a:lnTo>
                    <a:pt x="13974" y="20907"/>
                  </a:lnTo>
                  <a:lnTo>
                    <a:pt x="13998" y="20907"/>
                  </a:lnTo>
                  <a:cubicBezTo>
                    <a:pt x="14096" y="20870"/>
                    <a:pt x="14206" y="20858"/>
                    <a:pt x="14303" y="20845"/>
                  </a:cubicBezTo>
                  <a:lnTo>
                    <a:pt x="14327" y="20845"/>
                  </a:lnTo>
                  <a:lnTo>
                    <a:pt x="14314" y="20821"/>
                  </a:lnTo>
                  <a:cubicBezTo>
                    <a:pt x="14266" y="20445"/>
                    <a:pt x="14217" y="20067"/>
                    <a:pt x="14169" y="19678"/>
                  </a:cubicBezTo>
                  <a:lnTo>
                    <a:pt x="14169" y="19666"/>
                  </a:lnTo>
                  <a:close/>
                  <a:moveTo>
                    <a:pt x="15616" y="21442"/>
                  </a:moveTo>
                  <a:cubicBezTo>
                    <a:pt x="15665" y="21515"/>
                    <a:pt x="15665" y="21612"/>
                    <a:pt x="15616" y="21685"/>
                  </a:cubicBezTo>
                  <a:cubicBezTo>
                    <a:pt x="15574" y="21737"/>
                    <a:pt x="15522" y="21772"/>
                    <a:pt x="15470" y="21772"/>
                  </a:cubicBezTo>
                  <a:cubicBezTo>
                    <a:pt x="15462" y="21772"/>
                    <a:pt x="15454" y="21771"/>
                    <a:pt x="15446" y="21770"/>
                  </a:cubicBezTo>
                  <a:cubicBezTo>
                    <a:pt x="15409" y="21770"/>
                    <a:pt x="15385" y="21758"/>
                    <a:pt x="15360" y="21745"/>
                  </a:cubicBezTo>
                  <a:lnTo>
                    <a:pt x="15373" y="21745"/>
                  </a:lnTo>
                  <a:cubicBezTo>
                    <a:pt x="15381" y="21750"/>
                    <a:pt x="15388" y="21751"/>
                    <a:pt x="15394" y="21751"/>
                  </a:cubicBezTo>
                  <a:cubicBezTo>
                    <a:pt x="15407" y="21751"/>
                    <a:pt x="15417" y="21745"/>
                    <a:pt x="15433" y="21745"/>
                  </a:cubicBezTo>
                  <a:cubicBezTo>
                    <a:pt x="15506" y="21721"/>
                    <a:pt x="15568" y="21661"/>
                    <a:pt x="15592" y="21575"/>
                  </a:cubicBezTo>
                  <a:cubicBezTo>
                    <a:pt x="15616" y="21539"/>
                    <a:pt x="15616" y="21490"/>
                    <a:pt x="15616" y="21442"/>
                  </a:cubicBezTo>
                  <a:close/>
                  <a:moveTo>
                    <a:pt x="15555" y="21332"/>
                  </a:moveTo>
                  <a:lnTo>
                    <a:pt x="15555" y="21369"/>
                  </a:lnTo>
                  <a:lnTo>
                    <a:pt x="15555" y="21381"/>
                  </a:lnTo>
                  <a:cubicBezTo>
                    <a:pt x="15579" y="21442"/>
                    <a:pt x="15592" y="21515"/>
                    <a:pt x="15568" y="21563"/>
                  </a:cubicBezTo>
                  <a:cubicBezTo>
                    <a:pt x="15543" y="21636"/>
                    <a:pt x="15482" y="21685"/>
                    <a:pt x="15422" y="21709"/>
                  </a:cubicBezTo>
                  <a:lnTo>
                    <a:pt x="15409" y="21709"/>
                  </a:lnTo>
                  <a:cubicBezTo>
                    <a:pt x="15403" y="21715"/>
                    <a:pt x="15400" y="21718"/>
                    <a:pt x="15397" y="21718"/>
                  </a:cubicBezTo>
                  <a:cubicBezTo>
                    <a:pt x="15394" y="21718"/>
                    <a:pt x="15391" y="21715"/>
                    <a:pt x="15385" y="21709"/>
                  </a:cubicBezTo>
                  <a:lnTo>
                    <a:pt x="15373" y="21709"/>
                  </a:lnTo>
                  <a:cubicBezTo>
                    <a:pt x="15360" y="21709"/>
                    <a:pt x="15349" y="21709"/>
                    <a:pt x="15349" y="21697"/>
                  </a:cubicBezTo>
                  <a:lnTo>
                    <a:pt x="15336" y="21685"/>
                  </a:lnTo>
                  <a:cubicBezTo>
                    <a:pt x="15324" y="21685"/>
                    <a:pt x="15312" y="21672"/>
                    <a:pt x="15287" y="21661"/>
                  </a:cubicBezTo>
                  <a:lnTo>
                    <a:pt x="15239" y="21636"/>
                  </a:lnTo>
                  <a:lnTo>
                    <a:pt x="15263" y="21685"/>
                  </a:lnTo>
                  <a:cubicBezTo>
                    <a:pt x="15300" y="21758"/>
                    <a:pt x="15360" y="21794"/>
                    <a:pt x="15433" y="21807"/>
                  </a:cubicBezTo>
                  <a:lnTo>
                    <a:pt x="15458" y="21807"/>
                  </a:lnTo>
                  <a:cubicBezTo>
                    <a:pt x="15531" y="21807"/>
                    <a:pt x="15604" y="21770"/>
                    <a:pt x="15641" y="21709"/>
                  </a:cubicBezTo>
                  <a:cubicBezTo>
                    <a:pt x="15714" y="21599"/>
                    <a:pt x="15689" y="21442"/>
                    <a:pt x="15579" y="21356"/>
                  </a:cubicBezTo>
                  <a:lnTo>
                    <a:pt x="15555" y="21332"/>
                  </a:lnTo>
                  <a:close/>
                  <a:moveTo>
                    <a:pt x="14518" y="20940"/>
                  </a:moveTo>
                  <a:cubicBezTo>
                    <a:pt x="14921" y="20940"/>
                    <a:pt x="15264" y="21109"/>
                    <a:pt x="15446" y="21405"/>
                  </a:cubicBezTo>
                  <a:lnTo>
                    <a:pt x="15482" y="21442"/>
                  </a:lnTo>
                  <a:cubicBezTo>
                    <a:pt x="15495" y="21478"/>
                    <a:pt x="15495" y="21502"/>
                    <a:pt x="15470" y="21539"/>
                  </a:cubicBezTo>
                  <a:cubicBezTo>
                    <a:pt x="15458" y="21563"/>
                    <a:pt x="15433" y="21588"/>
                    <a:pt x="15409" y="21599"/>
                  </a:cubicBezTo>
                  <a:cubicBezTo>
                    <a:pt x="15131" y="21425"/>
                    <a:pt x="14818" y="21267"/>
                    <a:pt x="14448" y="21267"/>
                  </a:cubicBezTo>
                  <a:cubicBezTo>
                    <a:pt x="14381" y="21267"/>
                    <a:pt x="14312" y="21272"/>
                    <a:pt x="14242" y="21283"/>
                  </a:cubicBezTo>
                  <a:cubicBezTo>
                    <a:pt x="13901" y="21332"/>
                    <a:pt x="13585" y="21515"/>
                    <a:pt x="13330" y="21807"/>
                  </a:cubicBezTo>
                  <a:cubicBezTo>
                    <a:pt x="13317" y="21807"/>
                    <a:pt x="13317" y="21818"/>
                    <a:pt x="13317" y="21818"/>
                  </a:cubicBezTo>
                  <a:cubicBezTo>
                    <a:pt x="13306" y="21818"/>
                    <a:pt x="13269" y="21807"/>
                    <a:pt x="13220" y="21734"/>
                  </a:cubicBezTo>
                  <a:cubicBezTo>
                    <a:pt x="13208" y="21697"/>
                    <a:pt x="13196" y="21672"/>
                    <a:pt x="13196" y="21636"/>
                  </a:cubicBezTo>
                  <a:cubicBezTo>
                    <a:pt x="13415" y="21235"/>
                    <a:pt x="13914" y="20967"/>
                    <a:pt x="14436" y="20943"/>
                  </a:cubicBezTo>
                  <a:cubicBezTo>
                    <a:pt x="14464" y="20941"/>
                    <a:pt x="14491" y="20940"/>
                    <a:pt x="14518" y="20940"/>
                  </a:cubicBezTo>
                  <a:close/>
                  <a:moveTo>
                    <a:pt x="14483" y="20906"/>
                  </a:moveTo>
                  <a:cubicBezTo>
                    <a:pt x="14467" y="20906"/>
                    <a:pt x="14452" y="20906"/>
                    <a:pt x="14436" y="20907"/>
                  </a:cubicBezTo>
                  <a:cubicBezTo>
                    <a:pt x="13901" y="20931"/>
                    <a:pt x="13390" y="21210"/>
                    <a:pt x="13171" y="21612"/>
                  </a:cubicBezTo>
                  <a:lnTo>
                    <a:pt x="13160" y="21624"/>
                  </a:lnTo>
                  <a:lnTo>
                    <a:pt x="13160" y="21636"/>
                  </a:lnTo>
                  <a:cubicBezTo>
                    <a:pt x="13160" y="21672"/>
                    <a:pt x="13171" y="21709"/>
                    <a:pt x="13196" y="21745"/>
                  </a:cubicBezTo>
                  <a:cubicBezTo>
                    <a:pt x="13208" y="21770"/>
                    <a:pt x="13257" y="21855"/>
                    <a:pt x="13306" y="21855"/>
                  </a:cubicBezTo>
                  <a:cubicBezTo>
                    <a:pt x="13317" y="21855"/>
                    <a:pt x="13317" y="21855"/>
                    <a:pt x="13330" y="21843"/>
                  </a:cubicBezTo>
                  <a:lnTo>
                    <a:pt x="13342" y="21843"/>
                  </a:lnTo>
                  <a:cubicBezTo>
                    <a:pt x="13609" y="21551"/>
                    <a:pt x="13914" y="21369"/>
                    <a:pt x="14254" y="21320"/>
                  </a:cubicBezTo>
                  <a:cubicBezTo>
                    <a:pt x="14323" y="21309"/>
                    <a:pt x="14390" y="21304"/>
                    <a:pt x="14456" y="21304"/>
                  </a:cubicBezTo>
                  <a:cubicBezTo>
                    <a:pt x="14815" y="21304"/>
                    <a:pt x="15119" y="21461"/>
                    <a:pt x="15397" y="21636"/>
                  </a:cubicBezTo>
                  <a:lnTo>
                    <a:pt x="15409" y="21636"/>
                  </a:lnTo>
                  <a:cubicBezTo>
                    <a:pt x="15446" y="21624"/>
                    <a:pt x="15482" y="21599"/>
                    <a:pt x="15506" y="21551"/>
                  </a:cubicBezTo>
                  <a:cubicBezTo>
                    <a:pt x="15531" y="21515"/>
                    <a:pt x="15531" y="21466"/>
                    <a:pt x="15519" y="21417"/>
                  </a:cubicBezTo>
                  <a:lnTo>
                    <a:pt x="15519" y="21405"/>
                  </a:lnTo>
                  <a:lnTo>
                    <a:pt x="15506" y="21405"/>
                  </a:lnTo>
                  <a:cubicBezTo>
                    <a:pt x="15495" y="21405"/>
                    <a:pt x="15482" y="21393"/>
                    <a:pt x="15482" y="21393"/>
                  </a:cubicBezTo>
                  <a:cubicBezTo>
                    <a:pt x="15271" y="21076"/>
                    <a:pt x="14912" y="20906"/>
                    <a:pt x="14483" y="20906"/>
                  </a:cubicBezTo>
                  <a:close/>
                  <a:moveTo>
                    <a:pt x="13074" y="21685"/>
                  </a:moveTo>
                  <a:cubicBezTo>
                    <a:pt x="13087" y="21745"/>
                    <a:pt x="13111" y="21794"/>
                    <a:pt x="13147" y="21843"/>
                  </a:cubicBezTo>
                  <a:cubicBezTo>
                    <a:pt x="13179" y="21885"/>
                    <a:pt x="13238" y="21945"/>
                    <a:pt x="13308" y="21945"/>
                  </a:cubicBezTo>
                  <a:cubicBezTo>
                    <a:pt x="13319" y="21945"/>
                    <a:pt x="13330" y="21943"/>
                    <a:pt x="13342" y="21940"/>
                  </a:cubicBezTo>
                  <a:cubicBezTo>
                    <a:pt x="13354" y="21940"/>
                    <a:pt x="13366" y="21940"/>
                    <a:pt x="13379" y="21928"/>
                  </a:cubicBezTo>
                  <a:cubicBezTo>
                    <a:pt x="13403" y="21891"/>
                    <a:pt x="13427" y="21867"/>
                    <a:pt x="13451" y="21843"/>
                  </a:cubicBezTo>
                  <a:lnTo>
                    <a:pt x="13451" y="21843"/>
                  </a:lnTo>
                  <a:cubicBezTo>
                    <a:pt x="13463" y="21867"/>
                    <a:pt x="13451" y="21880"/>
                    <a:pt x="13439" y="21904"/>
                  </a:cubicBezTo>
                  <a:cubicBezTo>
                    <a:pt x="13403" y="21953"/>
                    <a:pt x="13317" y="21989"/>
                    <a:pt x="13257" y="21989"/>
                  </a:cubicBezTo>
                  <a:cubicBezTo>
                    <a:pt x="13249" y="21990"/>
                    <a:pt x="13242" y="21990"/>
                    <a:pt x="13234" y="21990"/>
                  </a:cubicBezTo>
                  <a:cubicBezTo>
                    <a:pt x="13157" y="21990"/>
                    <a:pt x="13084" y="21933"/>
                    <a:pt x="13062" y="21867"/>
                  </a:cubicBezTo>
                  <a:cubicBezTo>
                    <a:pt x="13038" y="21807"/>
                    <a:pt x="13038" y="21745"/>
                    <a:pt x="13074" y="21685"/>
                  </a:cubicBezTo>
                  <a:close/>
                  <a:moveTo>
                    <a:pt x="13098" y="21599"/>
                  </a:moveTo>
                  <a:lnTo>
                    <a:pt x="13074" y="21636"/>
                  </a:lnTo>
                  <a:cubicBezTo>
                    <a:pt x="13014" y="21697"/>
                    <a:pt x="12989" y="21794"/>
                    <a:pt x="13025" y="21880"/>
                  </a:cubicBezTo>
                  <a:cubicBezTo>
                    <a:pt x="13062" y="21964"/>
                    <a:pt x="13147" y="22026"/>
                    <a:pt x="13244" y="22026"/>
                  </a:cubicBezTo>
                  <a:lnTo>
                    <a:pt x="13257" y="22026"/>
                  </a:lnTo>
                  <a:cubicBezTo>
                    <a:pt x="13330" y="22026"/>
                    <a:pt x="13427" y="21989"/>
                    <a:pt x="13463" y="21916"/>
                  </a:cubicBezTo>
                  <a:cubicBezTo>
                    <a:pt x="13487" y="21880"/>
                    <a:pt x="13500" y="21843"/>
                    <a:pt x="13487" y="21807"/>
                  </a:cubicBezTo>
                  <a:lnTo>
                    <a:pt x="13476" y="21782"/>
                  </a:lnTo>
                  <a:lnTo>
                    <a:pt x="13451" y="21794"/>
                  </a:lnTo>
                  <a:cubicBezTo>
                    <a:pt x="13427" y="21831"/>
                    <a:pt x="13390" y="21867"/>
                    <a:pt x="13354" y="21904"/>
                  </a:cubicBezTo>
                  <a:lnTo>
                    <a:pt x="13330" y="21904"/>
                  </a:lnTo>
                  <a:cubicBezTo>
                    <a:pt x="13321" y="21907"/>
                    <a:pt x="13313" y="21909"/>
                    <a:pt x="13305" y="21909"/>
                  </a:cubicBezTo>
                  <a:cubicBezTo>
                    <a:pt x="13252" y="21909"/>
                    <a:pt x="13203" y="21850"/>
                    <a:pt x="13171" y="21818"/>
                  </a:cubicBezTo>
                  <a:cubicBezTo>
                    <a:pt x="13135" y="21770"/>
                    <a:pt x="13098" y="21697"/>
                    <a:pt x="13098" y="21648"/>
                  </a:cubicBezTo>
                  <a:lnTo>
                    <a:pt x="13098" y="21599"/>
                  </a:lnTo>
                  <a:close/>
                  <a:moveTo>
                    <a:pt x="14363" y="21405"/>
                  </a:moveTo>
                  <a:lnTo>
                    <a:pt x="14363" y="21442"/>
                  </a:lnTo>
                  <a:cubicBezTo>
                    <a:pt x="14412" y="21818"/>
                    <a:pt x="14460" y="22183"/>
                    <a:pt x="14509" y="22548"/>
                  </a:cubicBezTo>
                  <a:cubicBezTo>
                    <a:pt x="14412" y="22561"/>
                    <a:pt x="14314" y="22585"/>
                    <a:pt x="14217" y="22609"/>
                  </a:cubicBezTo>
                  <a:lnTo>
                    <a:pt x="14193" y="22366"/>
                  </a:lnTo>
                  <a:cubicBezTo>
                    <a:pt x="14181" y="22366"/>
                    <a:pt x="14181" y="22353"/>
                    <a:pt x="14181" y="22342"/>
                  </a:cubicBezTo>
                  <a:cubicBezTo>
                    <a:pt x="14144" y="22074"/>
                    <a:pt x="14120" y="21782"/>
                    <a:pt x="14071" y="21453"/>
                  </a:cubicBezTo>
                  <a:cubicBezTo>
                    <a:pt x="14169" y="21429"/>
                    <a:pt x="14266" y="21417"/>
                    <a:pt x="14351" y="21405"/>
                  </a:cubicBezTo>
                  <a:close/>
                  <a:moveTo>
                    <a:pt x="14351" y="21369"/>
                  </a:moveTo>
                  <a:cubicBezTo>
                    <a:pt x="14254" y="21381"/>
                    <a:pt x="14157" y="21393"/>
                    <a:pt x="14047" y="21429"/>
                  </a:cubicBezTo>
                  <a:lnTo>
                    <a:pt x="14035" y="21429"/>
                  </a:lnTo>
                  <a:lnTo>
                    <a:pt x="14035" y="21453"/>
                  </a:lnTo>
                  <a:cubicBezTo>
                    <a:pt x="14084" y="21782"/>
                    <a:pt x="14108" y="22074"/>
                    <a:pt x="14144" y="22353"/>
                  </a:cubicBezTo>
                  <a:lnTo>
                    <a:pt x="14144" y="22366"/>
                  </a:lnTo>
                  <a:cubicBezTo>
                    <a:pt x="14144" y="22366"/>
                    <a:pt x="14157" y="22366"/>
                    <a:pt x="14157" y="22378"/>
                  </a:cubicBezTo>
                  <a:lnTo>
                    <a:pt x="14181" y="22658"/>
                  </a:lnTo>
                  <a:lnTo>
                    <a:pt x="14206" y="22645"/>
                  </a:lnTo>
                  <a:cubicBezTo>
                    <a:pt x="14314" y="22609"/>
                    <a:pt x="14424" y="22597"/>
                    <a:pt x="14533" y="22585"/>
                  </a:cubicBezTo>
                  <a:lnTo>
                    <a:pt x="14558" y="22585"/>
                  </a:lnTo>
                  <a:lnTo>
                    <a:pt x="14546" y="22561"/>
                  </a:lnTo>
                  <a:cubicBezTo>
                    <a:pt x="14497" y="22196"/>
                    <a:pt x="14449" y="21818"/>
                    <a:pt x="14400" y="21442"/>
                  </a:cubicBezTo>
                  <a:lnTo>
                    <a:pt x="14387" y="21369"/>
                  </a:lnTo>
                  <a:close/>
                  <a:moveTo>
                    <a:pt x="15738" y="23071"/>
                  </a:moveTo>
                  <a:lnTo>
                    <a:pt x="15738" y="23071"/>
                  </a:lnTo>
                  <a:cubicBezTo>
                    <a:pt x="15798" y="23083"/>
                    <a:pt x="15847" y="23132"/>
                    <a:pt x="15871" y="23180"/>
                  </a:cubicBezTo>
                  <a:cubicBezTo>
                    <a:pt x="15884" y="23229"/>
                    <a:pt x="15884" y="23290"/>
                    <a:pt x="15859" y="23351"/>
                  </a:cubicBezTo>
                  <a:cubicBezTo>
                    <a:pt x="15824" y="23420"/>
                    <a:pt x="15768" y="23468"/>
                    <a:pt x="15688" y="23483"/>
                  </a:cubicBezTo>
                  <a:lnTo>
                    <a:pt x="15688" y="23483"/>
                  </a:lnTo>
                  <a:cubicBezTo>
                    <a:pt x="15738" y="23460"/>
                    <a:pt x="15781" y="23409"/>
                    <a:pt x="15798" y="23339"/>
                  </a:cubicBezTo>
                  <a:cubicBezTo>
                    <a:pt x="15811" y="23253"/>
                    <a:pt x="15798" y="23156"/>
                    <a:pt x="15738" y="23071"/>
                  </a:cubicBezTo>
                  <a:close/>
                  <a:moveTo>
                    <a:pt x="15669" y="23490"/>
                  </a:moveTo>
                  <a:cubicBezTo>
                    <a:pt x="15656" y="23497"/>
                    <a:pt x="15638" y="23497"/>
                    <a:pt x="15628" y="23497"/>
                  </a:cubicBezTo>
                  <a:cubicBezTo>
                    <a:pt x="15642" y="23497"/>
                    <a:pt x="15655" y="23494"/>
                    <a:pt x="15669" y="23490"/>
                  </a:cubicBezTo>
                  <a:close/>
                  <a:moveTo>
                    <a:pt x="15689" y="23010"/>
                  </a:moveTo>
                  <a:lnTo>
                    <a:pt x="15701" y="23047"/>
                  </a:lnTo>
                  <a:cubicBezTo>
                    <a:pt x="15714" y="23059"/>
                    <a:pt x="15714" y="23059"/>
                    <a:pt x="15701" y="23071"/>
                  </a:cubicBezTo>
                  <a:lnTo>
                    <a:pt x="15701" y="23083"/>
                  </a:lnTo>
                  <a:lnTo>
                    <a:pt x="15714" y="23083"/>
                  </a:lnTo>
                  <a:cubicBezTo>
                    <a:pt x="15762" y="23169"/>
                    <a:pt x="15774" y="23253"/>
                    <a:pt x="15762" y="23339"/>
                  </a:cubicBezTo>
                  <a:cubicBezTo>
                    <a:pt x="15750" y="23399"/>
                    <a:pt x="15701" y="23461"/>
                    <a:pt x="15628" y="23461"/>
                  </a:cubicBezTo>
                  <a:lnTo>
                    <a:pt x="15616" y="23461"/>
                  </a:lnTo>
                  <a:cubicBezTo>
                    <a:pt x="15610" y="23466"/>
                    <a:pt x="15604" y="23469"/>
                    <a:pt x="15596" y="23469"/>
                  </a:cubicBezTo>
                  <a:cubicBezTo>
                    <a:pt x="15589" y="23469"/>
                    <a:pt x="15580" y="23466"/>
                    <a:pt x="15568" y="23461"/>
                  </a:cubicBezTo>
                  <a:cubicBezTo>
                    <a:pt x="15543" y="23436"/>
                    <a:pt x="15506" y="23412"/>
                    <a:pt x="15470" y="23388"/>
                  </a:cubicBezTo>
                  <a:lnTo>
                    <a:pt x="15433" y="23375"/>
                  </a:lnTo>
                  <a:lnTo>
                    <a:pt x="15433" y="23412"/>
                  </a:lnTo>
                  <a:cubicBezTo>
                    <a:pt x="15446" y="23448"/>
                    <a:pt x="15458" y="23472"/>
                    <a:pt x="15495" y="23497"/>
                  </a:cubicBezTo>
                  <a:cubicBezTo>
                    <a:pt x="15531" y="23521"/>
                    <a:pt x="15579" y="23534"/>
                    <a:pt x="15628" y="23534"/>
                  </a:cubicBezTo>
                  <a:cubicBezTo>
                    <a:pt x="15652" y="23534"/>
                    <a:pt x="15665" y="23534"/>
                    <a:pt x="15689" y="23521"/>
                  </a:cubicBezTo>
                  <a:cubicBezTo>
                    <a:pt x="15786" y="23509"/>
                    <a:pt x="15847" y="23448"/>
                    <a:pt x="15895" y="23363"/>
                  </a:cubicBezTo>
                  <a:cubicBezTo>
                    <a:pt x="15920" y="23290"/>
                    <a:pt x="15920" y="23229"/>
                    <a:pt x="15895" y="23169"/>
                  </a:cubicBezTo>
                  <a:cubicBezTo>
                    <a:pt x="15871" y="23096"/>
                    <a:pt x="15811" y="23047"/>
                    <a:pt x="15725" y="23023"/>
                  </a:cubicBezTo>
                  <a:lnTo>
                    <a:pt x="15689" y="23010"/>
                  </a:lnTo>
                  <a:close/>
                  <a:moveTo>
                    <a:pt x="14638" y="22680"/>
                  </a:moveTo>
                  <a:cubicBezTo>
                    <a:pt x="15010" y="22680"/>
                    <a:pt x="15355" y="22836"/>
                    <a:pt x="15616" y="23120"/>
                  </a:cubicBezTo>
                  <a:lnTo>
                    <a:pt x="15628" y="23132"/>
                  </a:lnTo>
                  <a:cubicBezTo>
                    <a:pt x="15652" y="23193"/>
                    <a:pt x="15677" y="23290"/>
                    <a:pt x="15652" y="23339"/>
                  </a:cubicBezTo>
                  <a:cubicBezTo>
                    <a:pt x="15641" y="23339"/>
                    <a:pt x="15628" y="23351"/>
                    <a:pt x="15616" y="23351"/>
                  </a:cubicBezTo>
                  <a:cubicBezTo>
                    <a:pt x="15327" y="23150"/>
                    <a:pt x="14976" y="23031"/>
                    <a:pt x="14648" y="23031"/>
                  </a:cubicBezTo>
                  <a:cubicBezTo>
                    <a:pt x="14618" y="23031"/>
                    <a:pt x="14588" y="23032"/>
                    <a:pt x="14558" y="23034"/>
                  </a:cubicBezTo>
                  <a:cubicBezTo>
                    <a:pt x="14157" y="23071"/>
                    <a:pt x="13816" y="23253"/>
                    <a:pt x="13585" y="23558"/>
                  </a:cubicBezTo>
                  <a:cubicBezTo>
                    <a:pt x="13582" y="23559"/>
                    <a:pt x="13578" y="23560"/>
                    <a:pt x="13575" y="23560"/>
                  </a:cubicBezTo>
                  <a:cubicBezTo>
                    <a:pt x="13554" y="23560"/>
                    <a:pt x="13533" y="23530"/>
                    <a:pt x="13512" y="23509"/>
                  </a:cubicBezTo>
                  <a:cubicBezTo>
                    <a:pt x="13476" y="23448"/>
                    <a:pt x="13451" y="23388"/>
                    <a:pt x="13463" y="23326"/>
                  </a:cubicBezTo>
                  <a:lnTo>
                    <a:pt x="13476" y="23326"/>
                  </a:lnTo>
                  <a:cubicBezTo>
                    <a:pt x="13731" y="22950"/>
                    <a:pt x="14133" y="22718"/>
                    <a:pt x="14558" y="22682"/>
                  </a:cubicBezTo>
                  <a:cubicBezTo>
                    <a:pt x="14585" y="22681"/>
                    <a:pt x="14612" y="22680"/>
                    <a:pt x="14638" y="22680"/>
                  </a:cubicBezTo>
                  <a:close/>
                  <a:moveTo>
                    <a:pt x="14675" y="22653"/>
                  </a:moveTo>
                  <a:cubicBezTo>
                    <a:pt x="14636" y="22653"/>
                    <a:pt x="14597" y="22654"/>
                    <a:pt x="14558" y="22658"/>
                  </a:cubicBezTo>
                  <a:cubicBezTo>
                    <a:pt x="14108" y="22682"/>
                    <a:pt x="13706" y="22926"/>
                    <a:pt x="13439" y="23315"/>
                  </a:cubicBezTo>
                  <a:cubicBezTo>
                    <a:pt x="13415" y="23388"/>
                    <a:pt x="13439" y="23461"/>
                    <a:pt x="13476" y="23534"/>
                  </a:cubicBezTo>
                  <a:cubicBezTo>
                    <a:pt x="13512" y="23570"/>
                    <a:pt x="13549" y="23594"/>
                    <a:pt x="13585" y="23594"/>
                  </a:cubicBezTo>
                  <a:lnTo>
                    <a:pt x="13609" y="23594"/>
                  </a:lnTo>
                  <a:lnTo>
                    <a:pt x="13622" y="23582"/>
                  </a:lnTo>
                  <a:cubicBezTo>
                    <a:pt x="13883" y="23230"/>
                    <a:pt x="14263" y="23077"/>
                    <a:pt x="14652" y="23077"/>
                  </a:cubicBezTo>
                  <a:cubicBezTo>
                    <a:pt x="14987" y="23077"/>
                    <a:pt x="15328" y="23190"/>
                    <a:pt x="15604" y="23388"/>
                  </a:cubicBezTo>
                  <a:lnTo>
                    <a:pt x="15616" y="23388"/>
                  </a:lnTo>
                  <a:cubicBezTo>
                    <a:pt x="15641" y="23388"/>
                    <a:pt x="15665" y="23375"/>
                    <a:pt x="15677" y="23351"/>
                  </a:cubicBezTo>
                  <a:cubicBezTo>
                    <a:pt x="15714" y="23290"/>
                    <a:pt x="15677" y="23156"/>
                    <a:pt x="15652" y="23107"/>
                  </a:cubicBezTo>
                  <a:lnTo>
                    <a:pt x="15641" y="23096"/>
                  </a:lnTo>
                  <a:cubicBezTo>
                    <a:pt x="15377" y="22810"/>
                    <a:pt x="15042" y="22653"/>
                    <a:pt x="14675" y="22653"/>
                  </a:cubicBezTo>
                  <a:close/>
                  <a:moveTo>
                    <a:pt x="13330" y="23399"/>
                  </a:moveTo>
                  <a:lnTo>
                    <a:pt x="13330" y="23399"/>
                  </a:lnTo>
                  <a:cubicBezTo>
                    <a:pt x="13342" y="23485"/>
                    <a:pt x="13379" y="23582"/>
                    <a:pt x="13451" y="23643"/>
                  </a:cubicBezTo>
                  <a:cubicBezTo>
                    <a:pt x="13463" y="23667"/>
                    <a:pt x="13500" y="23680"/>
                    <a:pt x="13536" y="23691"/>
                  </a:cubicBezTo>
                  <a:cubicBezTo>
                    <a:pt x="13476" y="23691"/>
                    <a:pt x="13415" y="23667"/>
                    <a:pt x="13379" y="23631"/>
                  </a:cubicBezTo>
                  <a:cubicBezTo>
                    <a:pt x="13281" y="23545"/>
                    <a:pt x="13306" y="23461"/>
                    <a:pt x="13330" y="23399"/>
                  </a:cubicBezTo>
                  <a:close/>
                  <a:moveTo>
                    <a:pt x="13390" y="23266"/>
                  </a:moveTo>
                  <a:lnTo>
                    <a:pt x="13342" y="23315"/>
                  </a:lnTo>
                  <a:cubicBezTo>
                    <a:pt x="13244" y="23436"/>
                    <a:pt x="13244" y="23558"/>
                    <a:pt x="13354" y="23655"/>
                  </a:cubicBezTo>
                  <a:cubicBezTo>
                    <a:pt x="13415" y="23704"/>
                    <a:pt x="13476" y="23728"/>
                    <a:pt x="13536" y="23728"/>
                  </a:cubicBezTo>
                  <a:cubicBezTo>
                    <a:pt x="13585" y="23728"/>
                    <a:pt x="13633" y="23716"/>
                    <a:pt x="13670" y="23691"/>
                  </a:cubicBezTo>
                  <a:cubicBezTo>
                    <a:pt x="13719" y="23655"/>
                    <a:pt x="13743" y="23618"/>
                    <a:pt x="13755" y="23558"/>
                  </a:cubicBezTo>
                  <a:lnTo>
                    <a:pt x="13768" y="23497"/>
                  </a:lnTo>
                  <a:lnTo>
                    <a:pt x="13731" y="23534"/>
                  </a:lnTo>
                  <a:lnTo>
                    <a:pt x="13706" y="23558"/>
                  </a:lnTo>
                  <a:lnTo>
                    <a:pt x="13695" y="23570"/>
                  </a:lnTo>
                  <a:lnTo>
                    <a:pt x="13695" y="23582"/>
                  </a:lnTo>
                  <a:lnTo>
                    <a:pt x="13695" y="23594"/>
                  </a:lnTo>
                  <a:cubicBezTo>
                    <a:pt x="13682" y="23631"/>
                    <a:pt x="13646" y="23655"/>
                    <a:pt x="13622" y="23667"/>
                  </a:cubicBezTo>
                  <a:cubicBezTo>
                    <a:pt x="13613" y="23669"/>
                    <a:pt x="13604" y="23670"/>
                    <a:pt x="13594" y="23670"/>
                  </a:cubicBezTo>
                  <a:cubicBezTo>
                    <a:pt x="13552" y="23670"/>
                    <a:pt x="13505" y="23648"/>
                    <a:pt x="13476" y="23618"/>
                  </a:cubicBezTo>
                  <a:cubicBezTo>
                    <a:pt x="13390" y="23545"/>
                    <a:pt x="13354" y="23424"/>
                    <a:pt x="13379" y="23339"/>
                  </a:cubicBezTo>
                  <a:lnTo>
                    <a:pt x="13390" y="23266"/>
                  </a:lnTo>
                  <a:close/>
                  <a:moveTo>
                    <a:pt x="14595" y="23180"/>
                  </a:moveTo>
                  <a:lnTo>
                    <a:pt x="14741" y="24312"/>
                  </a:lnTo>
                  <a:cubicBezTo>
                    <a:pt x="14631" y="24324"/>
                    <a:pt x="14533" y="24348"/>
                    <a:pt x="14424" y="24385"/>
                  </a:cubicBezTo>
                  <a:cubicBezTo>
                    <a:pt x="14387" y="24056"/>
                    <a:pt x="14339" y="23691"/>
                    <a:pt x="14290" y="23242"/>
                  </a:cubicBezTo>
                  <a:cubicBezTo>
                    <a:pt x="14387" y="23205"/>
                    <a:pt x="14497" y="23193"/>
                    <a:pt x="14595" y="23180"/>
                  </a:cubicBezTo>
                  <a:close/>
                  <a:moveTo>
                    <a:pt x="14606" y="23144"/>
                  </a:moveTo>
                  <a:cubicBezTo>
                    <a:pt x="14497" y="23156"/>
                    <a:pt x="14376" y="23169"/>
                    <a:pt x="14266" y="23205"/>
                  </a:cubicBezTo>
                  <a:lnTo>
                    <a:pt x="14254" y="23205"/>
                  </a:lnTo>
                  <a:lnTo>
                    <a:pt x="14254" y="23229"/>
                  </a:lnTo>
                  <a:cubicBezTo>
                    <a:pt x="14314" y="23704"/>
                    <a:pt x="14351" y="24069"/>
                    <a:pt x="14400" y="24409"/>
                  </a:cubicBezTo>
                  <a:lnTo>
                    <a:pt x="14400" y="24434"/>
                  </a:lnTo>
                  <a:lnTo>
                    <a:pt x="14424" y="24434"/>
                  </a:lnTo>
                  <a:cubicBezTo>
                    <a:pt x="14533" y="24385"/>
                    <a:pt x="14643" y="24361"/>
                    <a:pt x="14765" y="24348"/>
                  </a:cubicBezTo>
                  <a:lnTo>
                    <a:pt x="14777" y="24348"/>
                  </a:lnTo>
                  <a:lnTo>
                    <a:pt x="14777" y="24324"/>
                  </a:lnTo>
                  <a:cubicBezTo>
                    <a:pt x="14728" y="23934"/>
                    <a:pt x="14679" y="23558"/>
                    <a:pt x="14631" y="23169"/>
                  </a:cubicBezTo>
                  <a:lnTo>
                    <a:pt x="14631" y="23144"/>
                  </a:lnTo>
                  <a:close/>
                  <a:moveTo>
                    <a:pt x="15993" y="24896"/>
                  </a:moveTo>
                  <a:cubicBezTo>
                    <a:pt x="16017" y="24920"/>
                    <a:pt x="16030" y="24944"/>
                    <a:pt x="16041" y="24980"/>
                  </a:cubicBezTo>
                  <a:cubicBezTo>
                    <a:pt x="16054" y="25042"/>
                    <a:pt x="16030" y="25115"/>
                    <a:pt x="15981" y="25163"/>
                  </a:cubicBezTo>
                  <a:cubicBezTo>
                    <a:pt x="15936" y="25199"/>
                    <a:pt x="15872" y="25221"/>
                    <a:pt x="15812" y="25221"/>
                  </a:cubicBezTo>
                  <a:cubicBezTo>
                    <a:pt x="15790" y="25221"/>
                    <a:pt x="15769" y="25218"/>
                    <a:pt x="15750" y="25212"/>
                  </a:cubicBezTo>
                  <a:cubicBezTo>
                    <a:pt x="15725" y="25212"/>
                    <a:pt x="15701" y="25199"/>
                    <a:pt x="15689" y="25188"/>
                  </a:cubicBezTo>
                  <a:lnTo>
                    <a:pt x="15689" y="25188"/>
                  </a:lnTo>
                  <a:cubicBezTo>
                    <a:pt x="15720" y="25203"/>
                    <a:pt x="15755" y="25218"/>
                    <a:pt x="15795" y="25218"/>
                  </a:cubicBezTo>
                  <a:cubicBezTo>
                    <a:pt x="15819" y="25218"/>
                    <a:pt x="15844" y="25213"/>
                    <a:pt x="15871" y="25199"/>
                  </a:cubicBezTo>
                  <a:cubicBezTo>
                    <a:pt x="15981" y="25139"/>
                    <a:pt x="15993" y="24980"/>
                    <a:pt x="15981" y="24932"/>
                  </a:cubicBezTo>
                  <a:cubicBezTo>
                    <a:pt x="15993" y="24920"/>
                    <a:pt x="15993" y="24907"/>
                    <a:pt x="15993" y="24896"/>
                  </a:cubicBezTo>
                  <a:close/>
                  <a:moveTo>
                    <a:pt x="15895" y="24810"/>
                  </a:moveTo>
                  <a:lnTo>
                    <a:pt x="15944" y="24871"/>
                  </a:lnTo>
                  <a:lnTo>
                    <a:pt x="15944" y="24883"/>
                  </a:lnTo>
                  <a:cubicBezTo>
                    <a:pt x="15957" y="24896"/>
                    <a:pt x="15957" y="24907"/>
                    <a:pt x="15957" y="24920"/>
                  </a:cubicBezTo>
                  <a:lnTo>
                    <a:pt x="15944" y="24920"/>
                  </a:lnTo>
                  <a:cubicBezTo>
                    <a:pt x="15957" y="24969"/>
                    <a:pt x="15957" y="25115"/>
                    <a:pt x="15859" y="25163"/>
                  </a:cubicBezTo>
                  <a:cubicBezTo>
                    <a:pt x="15838" y="25177"/>
                    <a:pt x="15817" y="25183"/>
                    <a:pt x="15795" y="25183"/>
                  </a:cubicBezTo>
                  <a:cubicBezTo>
                    <a:pt x="15744" y="25183"/>
                    <a:pt x="15692" y="25149"/>
                    <a:pt x="15641" y="25115"/>
                  </a:cubicBezTo>
                  <a:lnTo>
                    <a:pt x="15604" y="25078"/>
                  </a:lnTo>
                  <a:lnTo>
                    <a:pt x="15616" y="25126"/>
                  </a:lnTo>
                  <a:cubicBezTo>
                    <a:pt x="15628" y="25188"/>
                    <a:pt x="15677" y="25236"/>
                    <a:pt x="15738" y="25248"/>
                  </a:cubicBezTo>
                  <a:cubicBezTo>
                    <a:pt x="15762" y="25261"/>
                    <a:pt x="15786" y="25261"/>
                    <a:pt x="15811" y="25261"/>
                  </a:cubicBezTo>
                  <a:cubicBezTo>
                    <a:pt x="15884" y="25261"/>
                    <a:pt x="15957" y="25236"/>
                    <a:pt x="16005" y="25188"/>
                  </a:cubicBezTo>
                  <a:cubicBezTo>
                    <a:pt x="16066" y="25126"/>
                    <a:pt x="16090" y="25053"/>
                    <a:pt x="16078" y="24980"/>
                  </a:cubicBezTo>
                  <a:cubicBezTo>
                    <a:pt x="16066" y="24907"/>
                    <a:pt x="16017" y="24859"/>
                    <a:pt x="15957" y="24834"/>
                  </a:cubicBezTo>
                  <a:lnTo>
                    <a:pt x="15895" y="24810"/>
                  </a:lnTo>
                  <a:close/>
                  <a:moveTo>
                    <a:pt x="14898" y="24445"/>
                  </a:moveTo>
                  <a:cubicBezTo>
                    <a:pt x="15300" y="24445"/>
                    <a:pt x="15641" y="24628"/>
                    <a:pt x="15847" y="24944"/>
                  </a:cubicBezTo>
                  <a:cubicBezTo>
                    <a:pt x="15835" y="24993"/>
                    <a:pt x="15822" y="25029"/>
                    <a:pt x="15798" y="25042"/>
                  </a:cubicBezTo>
                  <a:cubicBezTo>
                    <a:pt x="15793" y="25043"/>
                    <a:pt x="15788" y="25043"/>
                    <a:pt x="15783" y="25043"/>
                  </a:cubicBezTo>
                  <a:cubicBezTo>
                    <a:pt x="15735" y="25043"/>
                    <a:pt x="15669" y="25000"/>
                    <a:pt x="15604" y="24956"/>
                  </a:cubicBezTo>
                  <a:cubicBezTo>
                    <a:pt x="15579" y="24944"/>
                    <a:pt x="15555" y="24920"/>
                    <a:pt x="15531" y="24907"/>
                  </a:cubicBezTo>
                  <a:cubicBezTo>
                    <a:pt x="15446" y="24871"/>
                    <a:pt x="15349" y="24834"/>
                    <a:pt x="15251" y="24810"/>
                  </a:cubicBezTo>
                  <a:cubicBezTo>
                    <a:pt x="15152" y="24789"/>
                    <a:pt x="15049" y="24776"/>
                    <a:pt x="14947" y="24776"/>
                  </a:cubicBezTo>
                  <a:cubicBezTo>
                    <a:pt x="14873" y="24776"/>
                    <a:pt x="14799" y="24783"/>
                    <a:pt x="14728" y="24798"/>
                  </a:cubicBezTo>
                  <a:cubicBezTo>
                    <a:pt x="14606" y="24810"/>
                    <a:pt x="14497" y="24847"/>
                    <a:pt x="14376" y="24907"/>
                  </a:cubicBezTo>
                  <a:lnTo>
                    <a:pt x="14351" y="24883"/>
                  </a:lnTo>
                  <a:lnTo>
                    <a:pt x="14351" y="24920"/>
                  </a:lnTo>
                  <a:cubicBezTo>
                    <a:pt x="14144" y="25017"/>
                    <a:pt x="13974" y="25163"/>
                    <a:pt x="13828" y="25358"/>
                  </a:cubicBezTo>
                  <a:cubicBezTo>
                    <a:pt x="13768" y="25272"/>
                    <a:pt x="13719" y="25224"/>
                    <a:pt x="13755" y="25126"/>
                  </a:cubicBezTo>
                  <a:cubicBezTo>
                    <a:pt x="13962" y="24737"/>
                    <a:pt x="14363" y="24470"/>
                    <a:pt x="14825" y="24445"/>
                  </a:cubicBezTo>
                  <a:close/>
                  <a:moveTo>
                    <a:pt x="14898" y="24407"/>
                  </a:moveTo>
                  <a:cubicBezTo>
                    <a:pt x="14874" y="24407"/>
                    <a:pt x="14850" y="24408"/>
                    <a:pt x="14825" y="24409"/>
                  </a:cubicBezTo>
                  <a:cubicBezTo>
                    <a:pt x="14351" y="24445"/>
                    <a:pt x="13925" y="24701"/>
                    <a:pt x="13719" y="25115"/>
                  </a:cubicBezTo>
                  <a:cubicBezTo>
                    <a:pt x="13682" y="25224"/>
                    <a:pt x="13743" y="25297"/>
                    <a:pt x="13804" y="25382"/>
                  </a:cubicBezTo>
                  <a:lnTo>
                    <a:pt x="13841" y="25418"/>
                  </a:lnTo>
                  <a:lnTo>
                    <a:pt x="13852" y="25394"/>
                  </a:lnTo>
                  <a:cubicBezTo>
                    <a:pt x="13987" y="25199"/>
                    <a:pt x="14169" y="25042"/>
                    <a:pt x="14376" y="24944"/>
                  </a:cubicBezTo>
                  <a:lnTo>
                    <a:pt x="14387" y="24932"/>
                  </a:lnTo>
                  <a:cubicBezTo>
                    <a:pt x="14497" y="24883"/>
                    <a:pt x="14619" y="24847"/>
                    <a:pt x="14728" y="24834"/>
                  </a:cubicBezTo>
                  <a:cubicBezTo>
                    <a:pt x="14799" y="24819"/>
                    <a:pt x="14873" y="24813"/>
                    <a:pt x="14947" y="24813"/>
                  </a:cubicBezTo>
                  <a:cubicBezTo>
                    <a:pt x="15049" y="24813"/>
                    <a:pt x="15152" y="24826"/>
                    <a:pt x="15251" y="24847"/>
                  </a:cubicBezTo>
                  <a:cubicBezTo>
                    <a:pt x="15336" y="24871"/>
                    <a:pt x="15422" y="24907"/>
                    <a:pt x="15506" y="24944"/>
                  </a:cubicBezTo>
                  <a:cubicBezTo>
                    <a:pt x="15531" y="24956"/>
                    <a:pt x="15555" y="24969"/>
                    <a:pt x="15592" y="24993"/>
                  </a:cubicBezTo>
                  <a:cubicBezTo>
                    <a:pt x="15649" y="25031"/>
                    <a:pt x="15714" y="25077"/>
                    <a:pt x="15769" y="25077"/>
                  </a:cubicBezTo>
                  <a:cubicBezTo>
                    <a:pt x="15784" y="25077"/>
                    <a:pt x="15798" y="25074"/>
                    <a:pt x="15811" y="25066"/>
                  </a:cubicBezTo>
                  <a:cubicBezTo>
                    <a:pt x="15847" y="25053"/>
                    <a:pt x="15871" y="25005"/>
                    <a:pt x="15884" y="24932"/>
                  </a:cubicBezTo>
                  <a:lnTo>
                    <a:pt x="15884" y="24920"/>
                  </a:lnTo>
                  <a:lnTo>
                    <a:pt x="15871" y="24920"/>
                  </a:lnTo>
                  <a:cubicBezTo>
                    <a:pt x="15653" y="24599"/>
                    <a:pt x="15305" y="24407"/>
                    <a:pt x="14898" y="24407"/>
                  </a:cubicBezTo>
                  <a:close/>
                  <a:moveTo>
                    <a:pt x="13609" y="25188"/>
                  </a:moveTo>
                  <a:cubicBezTo>
                    <a:pt x="13609" y="25297"/>
                    <a:pt x="13670" y="25431"/>
                    <a:pt x="13768" y="25491"/>
                  </a:cubicBezTo>
                  <a:lnTo>
                    <a:pt x="13779" y="25504"/>
                  </a:lnTo>
                  <a:cubicBezTo>
                    <a:pt x="13759" y="25512"/>
                    <a:pt x="13737" y="25516"/>
                    <a:pt x="13714" y="25516"/>
                  </a:cubicBezTo>
                  <a:cubicBezTo>
                    <a:pt x="13668" y="25516"/>
                    <a:pt x="13622" y="25499"/>
                    <a:pt x="13597" y="25467"/>
                  </a:cubicBezTo>
                  <a:cubicBezTo>
                    <a:pt x="13560" y="25442"/>
                    <a:pt x="13536" y="25406"/>
                    <a:pt x="13536" y="25358"/>
                  </a:cubicBezTo>
                  <a:cubicBezTo>
                    <a:pt x="13536" y="25297"/>
                    <a:pt x="13573" y="25236"/>
                    <a:pt x="13609" y="25188"/>
                  </a:cubicBezTo>
                  <a:close/>
                  <a:moveTo>
                    <a:pt x="13670" y="25090"/>
                  </a:moveTo>
                  <a:lnTo>
                    <a:pt x="13622" y="25126"/>
                  </a:lnTo>
                  <a:cubicBezTo>
                    <a:pt x="13549" y="25188"/>
                    <a:pt x="13512" y="25272"/>
                    <a:pt x="13500" y="25358"/>
                  </a:cubicBezTo>
                  <a:cubicBezTo>
                    <a:pt x="13500" y="25406"/>
                    <a:pt x="13524" y="25467"/>
                    <a:pt x="13573" y="25504"/>
                  </a:cubicBezTo>
                  <a:cubicBezTo>
                    <a:pt x="13609" y="25528"/>
                    <a:pt x="13658" y="25552"/>
                    <a:pt x="13719" y="25552"/>
                  </a:cubicBezTo>
                  <a:cubicBezTo>
                    <a:pt x="13755" y="25552"/>
                    <a:pt x="13792" y="25540"/>
                    <a:pt x="13828" y="25528"/>
                  </a:cubicBezTo>
                  <a:lnTo>
                    <a:pt x="13865" y="25504"/>
                  </a:lnTo>
                  <a:lnTo>
                    <a:pt x="13816" y="25491"/>
                  </a:lnTo>
                  <a:lnTo>
                    <a:pt x="13804" y="25479"/>
                  </a:lnTo>
                  <a:lnTo>
                    <a:pt x="13804" y="25467"/>
                  </a:lnTo>
                  <a:lnTo>
                    <a:pt x="13792" y="25467"/>
                  </a:lnTo>
                  <a:cubicBezTo>
                    <a:pt x="13695" y="25406"/>
                    <a:pt x="13622" y="25261"/>
                    <a:pt x="13658" y="25139"/>
                  </a:cubicBezTo>
                  <a:lnTo>
                    <a:pt x="13670" y="25090"/>
                  </a:lnTo>
                  <a:close/>
                  <a:moveTo>
                    <a:pt x="14825" y="24932"/>
                  </a:moveTo>
                  <a:cubicBezTo>
                    <a:pt x="14874" y="25297"/>
                    <a:pt x="14923" y="25650"/>
                    <a:pt x="14971" y="26015"/>
                  </a:cubicBezTo>
                  <a:cubicBezTo>
                    <a:pt x="14862" y="26026"/>
                    <a:pt x="14752" y="26051"/>
                    <a:pt x="14655" y="26088"/>
                  </a:cubicBezTo>
                  <a:cubicBezTo>
                    <a:pt x="14606" y="25747"/>
                    <a:pt x="14558" y="25382"/>
                    <a:pt x="14509" y="25005"/>
                  </a:cubicBezTo>
                  <a:cubicBezTo>
                    <a:pt x="14606" y="24969"/>
                    <a:pt x="14716" y="24944"/>
                    <a:pt x="14825" y="24932"/>
                  </a:cubicBezTo>
                  <a:close/>
                  <a:moveTo>
                    <a:pt x="14838" y="24896"/>
                  </a:moveTo>
                  <a:cubicBezTo>
                    <a:pt x="14716" y="24907"/>
                    <a:pt x="14595" y="24932"/>
                    <a:pt x="14485" y="24980"/>
                  </a:cubicBezTo>
                  <a:lnTo>
                    <a:pt x="14473" y="24980"/>
                  </a:lnTo>
                  <a:lnTo>
                    <a:pt x="14473" y="24993"/>
                  </a:lnTo>
                  <a:cubicBezTo>
                    <a:pt x="14522" y="25382"/>
                    <a:pt x="14570" y="25759"/>
                    <a:pt x="14619" y="26112"/>
                  </a:cubicBezTo>
                  <a:lnTo>
                    <a:pt x="14619" y="26136"/>
                  </a:lnTo>
                  <a:lnTo>
                    <a:pt x="14643" y="26124"/>
                  </a:lnTo>
                  <a:cubicBezTo>
                    <a:pt x="14752" y="26088"/>
                    <a:pt x="14874" y="26063"/>
                    <a:pt x="14984" y="26051"/>
                  </a:cubicBezTo>
                  <a:lnTo>
                    <a:pt x="15008" y="26039"/>
                  </a:lnTo>
                  <a:lnTo>
                    <a:pt x="15008" y="26026"/>
                  </a:lnTo>
                  <a:cubicBezTo>
                    <a:pt x="14960" y="25650"/>
                    <a:pt x="14911" y="25285"/>
                    <a:pt x="14862" y="24907"/>
                  </a:cubicBezTo>
                  <a:lnTo>
                    <a:pt x="14850" y="24896"/>
                  </a:lnTo>
                  <a:close/>
                  <a:moveTo>
                    <a:pt x="16187" y="26610"/>
                  </a:moveTo>
                  <a:lnTo>
                    <a:pt x="16187" y="26610"/>
                  </a:lnTo>
                  <a:cubicBezTo>
                    <a:pt x="16249" y="26659"/>
                    <a:pt x="16273" y="26696"/>
                    <a:pt x="16273" y="26744"/>
                  </a:cubicBezTo>
                  <a:cubicBezTo>
                    <a:pt x="16285" y="26780"/>
                    <a:pt x="16260" y="26829"/>
                    <a:pt x="16224" y="26866"/>
                  </a:cubicBezTo>
                  <a:cubicBezTo>
                    <a:pt x="16176" y="26914"/>
                    <a:pt x="16103" y="26950"/>
                    <a:pt x="16005" y="26950"/>
                  </a:cubicBezTo>
                  <a:lnTo>
                    <a:pt x="15993" y="26950"/>
                  </a:lnTo>
                  <a:cubicBezTo>
                    <a:pt x="15975" y="26954"/>
                    <a:pt x="15960" y="26957"/>
                    <a:pt x="15948" y="26957"/>
                  </a:cubicBezTo>
                  <a:cubicBezTo>
                    <a:pt x="15918" y="26957"/>
                    <a:pt x="15901" y="26942"/>
                    <a:pt x="15884" y="26890"/>
                  </a:cubicBezTo>
                  <a:lnTo>
                    <a:pt x="15884" y="26878"/>
                  </a:lnTo>
                  <a:lnTo>
                    <a:pt x="15895" y="26890"/>
                  </a:lnTo>
                  <a:cubicBezTo>
                    <a:pt x="15908" y="26914"/>
                    <a:pt x="15932" y="26939"/>
                    <a:pt x="15968" y="26939"/>
                  </a:cubicBezTo>
                  <a:cubicBezTo>
                    <a:pt x="16030" y="26939"/>
                    <a:pt x="16090" y="26890"/>
                    <a:pt x="16114" y="26853"/>
                  </a:cubicBezTo>
                  <a:cubicBezTo>
                    <a:pt x="16176" y="26780"/>
                    <a:pt x="16200" y="26696"/>
                    <a:pt x="16187" y="26610"/>
                  </a:cubicBezTo>
                  <a:close/>
                  <a:moveTo>
                    <a:pt x="16127" y="26525"/>
                  </a:moveTo>
                  <a:lnTo>
                    <a:pt x="16139" y="26574"/>
                  </a:lnTo>
                  <a:cubicBezTo>
                    <a:pt x="16176" y="26647"/>
                    <a:pt x="16151" y="26756"/>
                    <a:pt x="16090" y="26829"/>
                  </a:cubicBezTo>
                  <a:cubicBezTo>
                    <a:pt x="16066" y="26853"/>
                    <a:pt x="16017" y="26902"/>
                    <a:pt x="15968" y="26902"/>
                  </a:cubicBezTo>
                  <a:cubicBezTo>
                    <a:pt x="15944" y="26902"/>
                    <a:pt x="15932" y="26878"/>
                    <a:pt x="15932" y="26866"/>
                  </a:cubicBezTo>
                  <a:lnTo>
                    <a:pt x="15920" y="26866"/>
                  </a:lnTo>
                  <a:cubicBezTo>
                    <a:pt x="15920" y="26853"/>
                    <a:pt x="15908" y="26853"/>
                    <a:pt x="15908" y="26853"/>
                  </a:cubicBezTo>
                  <a:lnTo>
                    <a:pt x="15895" y="26842"/>
                  </a:lnTo>
                  <a:cubicBezTo>
                    <a:pt x="15884" y="26842"/>
                    <a:pt x="15884" y="26829"/>
                    <a:pt x="15871" y="26829"/>
                  </a:cubicBezTo>
                  <a:lnTo>
                    <a:pt x="15847" y="26805"/>
                  </a:lnTo>
                  <a:lnTo>
                    <a:pt x="15847" y="26842"/>
                  </a:lnTo>
                  <a:lnTo>
                    <a:pt x="15847" y="26902"/>
                  </a:lnTo>
                  <a:cubicBezTo>
                    <a:pt x="15871" y="26975"/>
                    <a:pt x="15920" y="26987"/>
                    <a:pt x="15957" y="26987"/>
                  </a:cubicBezTo>
                  <a:lnTo>
                    <a:pt x="16005" y="26987"/>
                  </a:lnTo>
                  <a:cubicBezTo>
                    <a:pt x="16114" y="26975"/>
                    <a:pt x="16187" y="26950"/>
                    <a:pt x="16249" y="26890"/>
                  </a:cubicBezTo>
                  <a:cubicBezTo>
                    <a:pt x="16297" y="26842"/>
                    <a:pt x="16322" y="26793"/>
                    <a:pt x="16309" y="26732"/>
                  </a:cubicBezTo>
                  <a:cubicBezTo>
                    <a:pt x="16309" y="26671"/>
                    <a:pt x="16260" y="26610"/>
                    <a:pt x="16176" y="26550"/>
                  </a:cubicBezTo>
                  <a:lnTo>
                    <a:pt x="16127" y="26525"/>
                  </a:lnTo>
                  <a:close/>
                  <a:moveTo>
                    <a:pt x="15179" y="26134"/>
                  </a:moveTo>
                  <a:cubicBezTo>
                    <a:pt x="15599" y="26134"/>
                    <a:pt x="15917" y="26302"/>
                    <a:pt x="16041" y="26598"/>
                  </a:cubicBezTo>
                  <a:lnTo>
                    <a:pt x="16054" y="26610"/>
                  </a:lnTo>
                  <a:lnTo>
                    <a:pt x="16054" y="26707"/>
                  </a:lnTo>
                  <a:cubicBezTo>
                    <a:pt x="16041" y="26732"/>
                    <a:pt x="16030" y="26744"/>
                    <a:pt x="16017" y="26769"/>
                  </a:cubicBezTo>
                  <a:lnTo>
                    <a:pt x="15993" y="26793"/>
                  </a:lnTo>
                  <a:lnTo>
                    <a:pt x="15993" y="26780"/>
                  </a:lnTo>
                  <a:cubicBezTo>
                    <a:pt x="15798" y="26586"/>
                    <a:pt x="15506" y="26483"/>
                    <a:pt x="15193" y="26483"/>
                  </a:cubicBezTo>
                  <a:cubicBezTo>
                    <a:pt x="15036" y="26483"/>
                    <a:pt x="14874" y="26509"/>
                    <a:pt x="14716" y="26561"/>
                  </a:cubicBezTo>
                  <a:lnTo>
                    <a:pt x="14716" y="26537"/>
                  </a:lnTo>
                  <a:lnTo>
                    <a:pt x="14692" y="26574"/>
                  </a:lnTo>
                  <a:cubicBezTo>
                    <a:pt x="14412" y="26671"/>
                    <a:pt x="14206" y="26842"/>
                    <a:pt x="14084" y="27060"/>
                  </a:cubicBezTo>
                  <a:cubicBezTo>
                    <a:pt x="14035" y="27060"/>
                    <a:pt x="13998" y="27060"/>
                    <a:pt x="13974" y="27023"/>
                  </a:cubicBezTo>
                  <a:cubicBezTo>
                    <a:pt x="13938" y="26987"/>
                    <a:pt x="13925" y="26939"/>
                    <a:pt x="13914" y="26890"/>
                  </a:cubicBezTo>
                  <a:lnTo>
                    <a:pt x="13914" y="26878"/>
                  </a:lnTo>
                  <a:cubicBezTo>
                    <a:pt x="14047" y="26440"/>
                    <a:pt x="14619" y="26172"/>
                    <a:pt x="15093" y="26136"/>
                  </a:cubicBezTo>
                  <a:cubicBezTo>
                    <a:pt x="15122" y="26135"/>
                    <a:pt x="15151" y="26134"/>
                    <a:pt x="15179" y="26134"/>
                  </a:cubicBezTo>
                  <a:close/>
                  <a:moveTo>
                    <a:pt x="15181" y="26097"/>
                  </a:moveTo>
                  <a:cubicBezTo>
                    <a:pt x="15152" y="26097"/>
                    <a:pt x="15123" y="26098"/>
                    <a:pt x="15093" y="26099"/>
                  </a:cubicBezTo>
                  <a:cubicBezTo>
                    <a:pt x="14606" y="26136"/>
                    <a:pt x="14011" y="26415"/>
                    <a:pt x="13889" y="26866"/>
                  </a:cubicBezTo>
                  <a:cubicBezTo>
                    <a:pt x="13889" y="26878"/>
                    <a:pt x="13877" y="26878"/>
                    <a:pt x="13877" y="26878"/>
                  </a:cubicBezTo>
                  <a:lnTo>
                    <a:pt x="13877" y="26890"/>
                  </a:lnTo>
                  <a:cubicBezTo>
                    <a:pt x="13889" y="26939"/>
                    <a:pt x="13914" y="26999"/>
                    <a:pt x="13938" y="27036"/>
                  </a:cubicBezTo>
                  <a:cubicBezTo>
                    <a:pt x="13974" y="27085"/>
                    <a:pt x="14011" y="27096"/>
                    <a:pt x="14047" y="27096"/>
                  </a:cubicBezTo>
                  <a:cubicBezTo>
                    <a:pt x="14060" y="27096"/>
                    <a:pt x="14084" y="27085"/>
                    <a:pt x="14096" y="27085"/>
                  </a:cubicBezTo>
                  <a:lnTo>
                    <a:pt x="14108" y="27085"/>
                  </a:lnTo>
                  <a:cubicBezTo>
                    <a:pt x="14217" y="26878"/>
                    <a:pt x="14424" y="26707"/>
                    <a:pt x="14692" y="26610"/>
                  </a:cubicBezTo>
                  <a:lnTo>
                    <a:pt x="14716" y="26610"/>
                  </a:lnTo>
                  <a:cubicBezTo>
                    <a:pt x="14877" y="26551"/>
                    <a:pt x="15042" y="26523"/>
                    <a:pt x="15201" y="26523"/>
                  </a:cubicBezTo>
                  <a:cubicBezTo>
                    <a:pt x="15500" y="26523"/>
                    <a:pt x="15778" y="26622"/>
                    <a:pt x="15968" y="26805"/>
                  </a:cubicBezTo>
                  <a:lnTo>
                    <a:pt x="15968" y="26817"/>
                  </a:lnTo>
                  <a:lnTo>
                    <a:pt x="15981" y="26842"/>
                  </a:lnTo>
                  <a:lnTo>
                    <a:pt x="16005" y="26829"/>
                  </a:lnTo>
                  <a:lnTo>
                    <a:pt x="16017" y="26817"/>
                  </a:lnTo>
                  <a:cubicBezTo>
                    <a:pt x="16030" y="26817"/>
                    <a:pt x="16041" y="26805"/>
                    <a:pt x="16054" y="26780"/>
                  </a:cubicBezTo>
                  <a:cubicBezTo>
                    <a:pt x="16066" y="26769"/>
                    <a:pt x="16078" y="26744"/>
                    <a:pt x="16078" y="26720"/>
                  </a:cubicBezTo>
                  <a:cubicBezTo>
                    <a:pt x="16103" y="26671"/>
                    <a:pt x="16090" y="26634"/>
                    <a:pt x="16090" y="26598"/>
                  </a:cubicBezTo>
                  <a:lnTo>
                    <a:pt x="16078" y="26586"/>
                  </a:lnTo>
                  <a:lnTo>
                    <a:pt x="16078" y="26574"/>
                  </a:lnTo>
                  <a:cubicBezTo>
                    <a:pt x="15942" y="26266"/>
                    <a:pt x="15613" y="26097"/>
                    <a:pt x="15181" y="26097"/>
                  </a:cubicBezTo>
                  <a:close/>
                  <a:moveTo>
                    <a:pt x="13779" y="26926"/>
                  </a:moveTo>
                  <a:cubicBezTo>
                    <a:pt x="13804" y="26999"/>
                    <a:pt x="13841" y="27072"/>
                    <a:pt x="13889" y="27133"/>
                  </a:cubicBezTo>
                  <a:cubicBezTo>
                    <a:pt x="13930" y="27174"/>
                    <a:pt x="13989" y="27199"/>
                    <a:pt x="14056" y="27199"/>
                  </a:cubicBezTo>
                  <a:cubicBezTo>
                    <a:pt x="14088" y="27199"/>
                    <a:pt x="14122" y="27194"/>
                    <a:pt x="14157" y="27182"/>
                  </a:cubicBezTo>
                  <a:cubicBezTo>
                    <a:pt x="14181" y="27169"/>
                    <a:pt x="14193" y="27133"/>
                    <a:pt x="14193" y="27109"/>
                  </a:cubicBezTo>
                  <a:cubicBezTo>
                    <a:pt x="14206" y="27085"/>
                    <a:pt x="14230" y="27060"/>
                    <a:pt x="14242" y="27036"/>
                  </a:cubicBezTo>
                  <a:lnTo>
                    <a:pt x="14242" y="27036"/>
                  </a:lnTo>
                  <a:cubicBezTo>
                    <a:pt x="14242" y="27121"/>
                    <a:pt x="14230" y="27169"/>
                    <a:pt x="14157" y="27206"/>
                  </a:cubicBezTo>
                  <a:cubicBezTo>
                    <a:pt x="14116" y="27227"/>
                    <a:pt x="14074" y="27236"/>
                    <a:pt x="14032" y="27236"/>
                  </a:cubicBezTo>
                  <a:cubicBezTo>
                    <a:pt x="13974" y="27236"/>
                    <a:pt x="13919" y="27217"/>
                    <a:pt x="13877" y="27182"/>
                  </a:cubicBezTo>
                  <a:cubicBezTo>
                    <a:pt x="13779" y="27109"/>
                    <a:pt x="13768" y="26999"/>
                    <a:pt x="13779" y="26926"/>
                  </a:cubicBezTo>
                  <a:close/>
                  <a:moveTo>
                    <a:pt x="13828" y="26744"/>
                  </a:moveTo>
                  <a:lnTo>
                    <a:pt x="13779" y="26842"/>
                  </a:lnTo>
                  <a:cubicBezTo>
                    <a:pt x="13719" y="26950"/>
                    <a:pt x="13719" y="27109"/>
                    <a:pt x="13852" y="27218"/>
                  </a:cubicBezTo>
                  <a:cubicBezTo>
                    <a:pt x="13901" y="27255"/>
                    <a:pt x="13962" y="27279"/>
                    <a:pt x="14035" y="27279"/>
                  </a:cubicBezTo>
                  <a:cubicBezTo>
                    <a:pt x="14084" y="27279"/>
                    <a:pt x="14120" y="27267"/>
                    <a:pt x="14169" y="27242"/>
                  </a:cubicBezTo>
                  <a:cubicBezTo>
                    <a:pt x="14290" y="27182"/>
                    <a:pt x="14290" y="27085"/>
                    <a:pt x="14278" y="26999"/>
                  </a:cubicBezTo>
                  <a:lnTo>
                    <a:pt x="14278" y="26950"/>
                  </a:lnTo>
                  <a:lnTo>
                    <a:pt x="14242" y="26987"/>
                  </a:lnTo>
                  <a:cubicBezTo>
                    <a:pt x="14217" y="27012"/>
                    <a:pt x="14193" y="27048"/>
                    <a:pt x="14157" y="27085"/>
                  </a:cubicBezTo>
                  <a:lnTo>
                    <a:pt x="14157" y="27096"/>
                  </a:lnTo>
                  <a:lnTo>
                    <a:pt x="14157" y="27109"/>
                  </a:lnTo>
                  <a:cubicBezTo>
                    <a:pt x="14169" y="27121"/>
                    <a:pt x="14157" y="27145"/>
                    <a:pt x="14144" y="27145"/>
                  </a:cubicBezTo>
                  <a:cubicBezTo>
                    <a:pt x="14116" y="27155"/>
                    <a:pt x="14084" y="27160"/>
                    <a:pt x="14052" y="27160"/>
                  </a:cubicBezTo>
                  <a:cubicBezTo>
                    <a:pt x="14001" y="27160"/>
                    <a:pt x="13951" y="27146"/>
                    <a:pt x="13914" y="27109"/>
                  </a:cubicBezTo>
                  <a:cubicBezTo>
                    <a:pt x="13852" y="27048"/>
                    <a:pt x="13816" y="26939"/>
                    <a:pt x="13816" y="26853"/>
                  </a:cubicBezTo>
                  <a:lnTo>
                    <a:pt x="13828" y="26744"/>
                  </a:lnTo>
                  <a:close/>
                  <a:moveTo>
                    <a:pt x="35877" y="27048"/>
                  </a:moveTo>
                  <a:lnTo>
                    <a:pt x="35829" y="27145"/>
                  </a:lnTo>
                  <a:cubicBezTo>
                    <a:pt x="35804" y="27182"/>
                    <a:pt x="35780" y="27218"/>
                    <a:pt x="35767" y="27242"/>
                  </a:cubicBezTo>
                  <a:lnTo>
                    <a:pt x="35756" y="27255"/>
                  </a:lnTo>
                  <a:lnTo>
                    <a:pt x="35767" y="27267"/>
                  </a:lnTo>
                  <a:cubicBezTo>
                    <a:pt x="35767" y="27279"/>
                    <a:pt x="35780" y="27291"/>
                    <a:pt x="35767" y="27304"/>
                  </a:cubicBezTo>
                  <a:lnTo>
                    <a:pt x="35756" y="27315"/>
                  </a:lnTo>
                  <a:lnTo>
                    <a:pt x="35731" y="27315"/>
                  </a:lnTo>
                  <a:lnTo>
                    <a:pt x="35731" y="27304"/>
                  </a:lnTo>
                  <a:lnTo>
                    <a:pt x="35719" y="27304"/>
                  </a:lnTo>
                  <a:lnTo>
                    <a:pt x="35694" y="27315"/>
                  </a:lnTo>
                  <a:lnTo>
                    <a:pt x="35694" y="27328"/>
                  </a:lnTo>
                  <a:lnTo>
                    <a:pt x="35683" y="27340"/>
                  </a:lnTo>
                  <a:lnTo>
                    <a:pt x="35694" y="27352"/>
                  </a:lnTo>
                  <a:cubicBezTo>
                    <a:pt x="35707" y="27364"/>
                    <a:pt x="35719" y="27388"/>
                    <a:pt x="35731" y="27401"/>
                  </a:cubicBezTo>
                  <a:lnTo>
                    <a:pt x="35743" y="27413"/>
                  </a:lnTo>
                  <a:lnTo>
                    <a:pt x="35756" y="27401"/>
                  </a:lnTo>
                  <a:cubicBezTo>
                    <a:pt x="35804" y="27328"/>
                    <a:pt x="35840" y="27242"/>
                    <a:pt x="35853" y="27158"/>
                  </a:cubicBezTo>
                  <a:lnTo>
                    <a:pt x="35877" y="27048"/>
                  </a:lnTo>
                  <a:close/>
                  <a:moveTo>
                    <a:pt x="35634" y="27425"/>
                  </a:moveTo>
                  <a:cubicBezTo>
                    <a:pt x="35646" y="27437"/>
                    <a:pt x="35658" y="27437"/>
                    <a:pt x="35670" y="27450"/>
                  </a:cubicBezTo>
                  <a:lnTo>
                    <a:pt x="35646" y="27474"/>
                  </a:lnTo>
                  <a:lnTo>
                    <a:pt x="35610" y="27437"/>
                  </a:lnTo>
                  <a:cubicBezTo>
                    <a:pt x="35621" y="27437"/>
                    <a:pt x="35634" y="27425"/>
                    <a:pt x="35634" y="27425"/>
                  </a:cubicBezTo>
                  <a:close/>
                  <a:moveTo>
                    <a:pt x="35634" y="27377"/>
                  </a:moveTo>
                  <a:cubicBezTo>
                    <a:pt x="35610" y="27401"/>
                    <a:pt x="35597" y="27413"/>
                    <a:pt x="35573" y="27425"/>
                  </a:cubicBezTo>
                  <a:lnTo>
                    <a:pt x="35561" y="27437"/>
                  </a:lnTo>
                  <a:lnTo>
                    <a:pt x="35573" y="27450"/>
                  </a:lnTo>
                  <a:cubicBezTo>
                    <a:pt x="35597" y="27474"/>
                    <a:pt x="35610" y="27498"/>
                    <a:pt x="35621" y="27510"/>
                  </a:cubicBezTo>
                  <a:lnTo>
                    <a:pt x="35634" y="27534"/>
                  </a:lnTo>
                  <a:lnTo>
                    <a:pt x="35646" y="27523"/>
                  </a:lnTo>
                  <a:cubicBezTo>
                    <a:pt x="35670" y="27498"/>
                    <a:pt x="35694" y="27486"/>
                    <a:pt x="35707" y="27461"/>
                  </a:cubicBezTo>
                  <a:lnTo>
                    <a:pt x="35719" y="27450"/>
                  </a:lnTo>
                  <a:lnTo>
                    <a:pt x="35707" y="27437"/>
                  </a:lnTo>
                  <a:cubicBezTo>
                    <a:pt x="35683" y="27425"/>
                    <a:pt x="35670" y="27401"/>
                    <a:pt x="35658" y="27388"/>
                  </a:cubicBezTo>
                  <a:lnTo>
                    <a:pt x="35646" y="27377"/>
                  </a:lnTo>
                  <a:close/>
                  <a:moveTo>
                    <a:pt x="35512" y="27510"/>
                  </a:moveTo>
                  <a:cubicBezTo>
                    <a:pt x="35524" y="27523"/>
                    <a:pt x="35537" y="27534"/>
                    <a:pt x="35548" y="27559"/>
                  </a:cubicBezTo>
                  <a:cubicBezTo>
                    <a:pt x="35537" y="27571"/>
                    <a:pt x="35524" y="27583"/>
                    <a:pt x="35500" y="27596"/>
                  </a:cubicBezTo>
                  <a:cubicBezTo>
                    <a:pt x="35488" y="27571"/>
                    <a:pt x="35475" y="27547"/>
                    <a:pt x="35464" y="27534"/>
                  </a:cubicBezTo>
                  <a:cubicBezTo>
                    <a:pt x="35488" y="27523"/>
                    <a:pt x="35500" y="27510"/>
                    <a:pt x="35512" y="27510"/>
                  </a:cubicBezTo>
                  <a:close/>
                  <a:moveTo>
                    <a:pt x="35524" y="27461"/>
                  </a:moveTo>
                  <a:lnTo>
                    <a:pt x="35512" y="27474"/>
                  </a:lnTo>
                  <a:lnTo>
                    <a:pt x="35439" y="27510"/>
                  </a:lnTo>
                  <a:lnTo>
                    <a:pt x="35415" y="27523"/>
                  </a:lnTo>
                  <a:lnTo>
                    <a:pt x="35439" y="27547"/>
                  </a:lnTo>
                  <a:cubicBezTo>
                    <a:pt x="35451" y="27571"/>
                    <a:pt x="35464" y="27583"/>
                    <a:pt x="35475" y="27607"/>
                  </a:cubicBezTo>
                  <a:lnTo>
                    <a:pt x="35475" y="27620"/>
                  </a:lnTo>
                  <a:lnTo>
                    <a:pt x="35475" y="27656"/>
                  </a:lnTo>
                  <a:lnTo>
                    <a:pt x="35500" y="27632"/>
                  </a:lnTo>
                  <a:cubicBezTo>
                    <a:pt x="35537" y="27620"/>
                    <a:pt x="35561" y="27596"/>
                    <a:pt x="35585" y="27571"/>
                  </a:cubicBezTo>
                  <a:lnTo>
                    <a:pt x="35597" y="27571"/>
                  </a:lnTo>
                  <a:lnTo>
                    <a:pt x="35585" y="27559"/>
                  </a:lnTo>
                  <a:cubicBezTo>
                    <a:pt x="35573" y="27523"/>
                    <a:pt x="35548" y="27498"/>
                    <a:pt x="35524" y="27474"/>
                  </a:cubicBezTo>
                  <a:lnTo>
                    <a:pt x="35524" y="27461"/>
                  </a:lnTo>
                  <a:close/>
                  <a:moveTo>
                    <a:pt x="35366" y="27583"/>
                  </a:moveTo>
                  <a:cubicBezTo>
                    <a:pt x="35378" y="27607"/>
                    <a:pt x="35391" y="27632"/>
                    <a:pt x="35402" y="27644"/>
                  </a:cubicBezTo>
                  <a:lnTo>
                    <a:pt x="35402" y="27656"/>
                  </a:lnTo>
                  <a:cubicBezTo>
                    <a:pt x="35354" y="27680"/>
                    <a:pt x="35293" y="27704"/>
                    <a:pt x="35232" y="27729"/>
                  </a:cubicBezTo>
                  <a:cubicBezTo>
                    <a:pt x="35220" y="27704"/>
                    <a:pt x="35208" y="27668"/>
                    <a:pt x="35196" y="27644"/>
                  </a:cubicBezTo>
                  <a:cubicBezTo>
                    <a:pt x="35256" y="27632"/>
                    <a:pt x="35305" y="27607"/>
                    <a:pt x="35366" y="27583"/>
                  </a:cubicBezTo>
                  <a:close/>
                  <a:moveTo>
                    <a:pt x="35378" y="27534"/>
                  </a:moveTo>
                  <a:lnTo>
                    <a:pt x="35366" y="27547"/>
                  </a:lnTo>
                  <a:cubicBezTo>
                    <a:pt x="35305" y="27571"/>
                    <a:pt x="35245" y="27596"/>
                    <a:pt x="35172" y="27620"/>
                  </a:cubicBezTo>
                  <a:lnTo>
                    <a:pt x="35159" y="27620"/>
                  </a:lnTo>
                  <a:lnTo>
                    <a:pt x="35159" y="27644"/>
                  </a:lnTo>
                  <a:cubicBezTo>
                    <a:pt x="35172" y="27680"/>
                    <a:pt x="35183" y="27717"/>
                    <a:pt x="35208" y="27753"/>
                  </a:cubicBezTo>
                  <a:lnTo>
                    <a:pt x="35220" y="27766"/>
                  </a:lnTo>
                  <a:lnTo>
                    <a:pt x="35232" y="27766"/>
                  </a:lnTo>
                  <a:cubicBezTo>
                    <a:pt x="35305" y="27741"/>
                    <a:pt x="35378" y="27704"/>
                    <a:pt x="35439" y="27668"/>
                  </a:cubicBezTo>
                  <a:lnTo>
                    <a:pt x="35464" y="27656"/>
                  </a:lnTo>
                  <a:lnTo>
                    <a:pt x="35439" y="27644"/>
                  </a:lnTo>
                  <a:lnTo>
                    <a:pt x="35427" y="27632"/>
                  </a:lnTo>
                  <a:lnTo>
                    <a:pt x="35391" y="27559"/>
                  </a:lnTo>
                  <a:lnTo>
                    <a:pt x="35378" y="27534"/>
                  </a:lnTo>
                  <a:close/>
                  <a:moveTo>
                    <a:pt x="35086" y="27680"/>
                  </a:moveTo>
                  <a:cubicBezTo>
                    <a:pt x="35099" y="27717"/>
                    <a:pt x="35111" y="27741"/>
                    <a:pt x="35123" y="27766"/>
                  </a:cubicBezTo>
                  <a:cubicBezTo>
                    <a:pt x="35086" y="27777"/>
                    <a:pt x="35050" y="27790"/>
                    <a:pt x="35002" y="27802"/>
                  </a:cubicBezTo>
                  <a:cubicBezTo>
                    <a:pt x="34989" y="27777"/>
                    <a:pt x="34977" y="27741"/>
                    <a:pt x="34965" y="27717"/>
                  </a:cubicBezTo>
                  <a:cubicBezTo>
                    <a:pt x="35002" y="27704"/>
                    <a:pt x="35050" y="27693"/>
                    <a:pt x="35086" y="27680"/>
                  </a:cubicBezTo>
                  <a:close/>
                  <a:moveTo>
                    <a:pt x="35086" y="27644"/>
                  </a:moveTo>
                  <a:cubicBezTo>
                    <a:pt x="35038" y="27656"/>
                    <a:pt x="34989" y="27680"/>
                    <a:pt x="34940" y="27693"/>
                  </a:cubicBezTo>
                  <a:lnTo>
                    <a:pt x="34916" y="27693"/>
                  </a:lnTo>
                  <a:lnTo>
                    <a:pt x="34929" y="27729"/>
                  </a:lnTo>
                  <a:cubicBezTo>
                    <a:pt x="34953" y="27766"/>
                    <a:pt x="34965" y="27802"/>
                    <a:pt x="34977" y="27826"/>
                  </a:cubicBezTo>
                  <a:lnTo>
                    <a:pt x="34989" y="27850"/>
                  </a:lnTo>
                  <a:lnTo>
                    <a:pt x="35002" y="27839"/>
                  </a:lnTo>
                  <a:cubicBezTo>
                    <a:pt x="35050" y="27826"/>
                    <a:pt x="35099" y="27814"/>
                    <a:pt x="35147" y="27790"/>
                  </a:cubicBezTo>
                  <a:lnTo>
                    <a:pt x="35172" y="27790"/>
                  </a:lnTo>
                  <a:lnTo>
                    <a:pt x="35159" y="27766"/>
                  </a:lnTo>
                  <a:cubicBezTo>
                    <a:pt x="35135" y="27741"/>
                    <a:pt x="35123" y="27693"/>
                    <a:pt x="35111" y="27656"/>
                  </a:cubicBezTo>
                  <a:lnTo>
                    <a:pt x="35111" y="27644"/>
                  </a:lnTo>
                  <a:close/>
                  <a:moveTo>
                    <a:pt x="34843" y="27753"/>
                  </a:moveTo>
                  <a:cubicBezTo>
                    <a:pt x="34856" y="27777"/>
                    <a:pt x="34880" y="27802"/>
                    <a:pt x="34892" y="27839"/>
                  </a:cubicBezTo>
                  <a:cubicBezTo>
                    <a:pt x="34843" y="27839"/>
                    <a:pt x="34807" y="27850"/>
                    <a:pt x="34770" y="27863"/>
                  </a:cubicBezTo>
                  <a:cubicBezTo>
                    <a:pt x="34758" y="27839"/>
                    <a:pt x="34746" y="27814"/>
                    <a:pt x="34734" y="27777"/>
                  </a:cubicBezTo>
                  <a:cubicBezTo>
                    <a:pt x="34770" y="27766"/>
                    <a:pt x="34807" y="27766"/>
                    <a:pt x="34843" y="27753"/>
                  </a:cubicBezTo>
                  <a:close/>
                  <a:moveTo>
                    <a:pt x="34867" y="27704"/>
                  </a:moveTo>
                  <a:lnTo>
                    <a:pt x="34856" y="27717"/>
                  </a:lnTo>
                  <a:lnTo>
                    <a:pt x="34710" y="27753"/>
                  </a:lnTo>
                  <a:lnTo>
                    <a:pt x="34685" y="27753"/>
                  </a:lnTo>
                  <a:lnTo>
                    <a:pt x="34697" y="27777"/>
                  </a:lnTo>
                  <a:cubicBezTo>
                    <a:pt x="34710" y="27814"/>
                    <a:pt x="34734" y="27850"/>
                    <a:pt x="34746" y="27887"/>
                  </a:cubicBezTo>
                  <a:lnTo>
                    <a:pt x="34758" y="27899"/>
                  </a:lnTo>
                  <a:lnTo>
                    <a:pt x="34770" y="27899"/>
                  </a:lnTo>
                  <a:lnTo>
                    <a:pt x="34916" y="27863"/>
                  </a:lnTo>
                  <a:lnTo>
                    <a:pt x="34940" y="27863"/>
                  </a:lnTo>
                  <a:lnTo>
                    <a:pt x="34929" y="27839"/>
                  </a:lnTo>
                  <a:cubicBezTo>
                    <a:pt x="34904" y="27802"/>
                    <a:pt x="34892" y="27766"/>
                    <a:pt x="34867" y="27717"/>
                  </a:cubicBezTo>
                  <a:lnTo>
                    <a:pt x="34867" y="27704"/>
                  </a:lnTo>
                  <a:close/>
                  <a:moveTo>
                    <a:pt x="34612" y="27814"/>
                  </a:moveTo>
                  <a:lnTo>
                    <a:pt x="34648" y="27887"/>
                  </a:lnTo>
                  <a:cubicBezTo>
                    <a:pt x="34612" y="27887"/>
                    <a:pt x="34564" y="27899"/>
                    <a:pt x="34527" y="27912"/>
                  </a:cubicBezTo>
                  <a:cubicBezTo>
                    <a:pt x="34527" y="27887"/>
                    <a:pt x="34515" y="27863"/>
                    <a:pt x="34502" y="27839"/>
                  </a:cubicBezTo>
                  <a:cubicBezTo>
                    <a:pt x="34539" y="27826"/>
                    <a:pt x="34575" y="27814"/>
                    <a:pt x="34612" y="27814"/>
                  </a:cubicBezTo>
                  <a:close/>
                  <a:moveTo>
                    <a:pt x="34381" y="27863"/>
                  </a:moveTo>
                  <a:cubicBezTo>
                    <a:pt x="34393" y="27887"/>
                    <a:pt x="34405" y="27899"/>
                    <a:pt x="34405" y="27923"/>
                  </a:cubicBezTo>
                  <a:cubicBezTo>
                    <a:pt x="34345" y="27936"/>
                    <a:pt x="34296" y="27936"/>
                    <a:pt x="34235" y="27948"/>
                  </a:cubicBezTo>
                  <a:cubicBezTo>
                    <a:pt x="34223" y="27936"/>
                    <a:pt x="34223" y="27912"/>
                    <a:pt x="34211" y="27899"/>
                  </a:cubicBezTo>
                  <a:cubicBezTo>
                    <a:pt x="34272" y="27887"/>
                    <a:pt x="34332" y="27875"/>
                    <a:pt x="34381" y="27863"/>
                  </a:cubicBezTo>
                  <a:close/>
                  <a:moveTo>
                    <a:pt x="34624" y="27766"/>
                  </a:moveTo>
                  <a:lnTo>
                    <a:pt x="34478" y="27802"/>
                  </a:lnTo>
                  <a:lnTo>
                    <a:pt x="34454" y="27814"/>
                  </a:lnTo>
                  <a:lnTo>
                    <a:pt x="34466" y="27826"/>
                  </a:lnTo>
                  <a:lnTo>
                    <a:pt x="34502" y="27936"/>
                  </a:lnTo>
                  <a:lnTo>
                    <a:pt x="34502" y="27948"/>
                  </a:lnTo>
                  <a:lnTo>
                    <a:pt x="34515" y="27948"/>
                  </a:lnTo>
                  <a:cubicBezTo>
                    <a:pt x="34575" y="27936"/>
                    <a:pt x="34624" y="27923"/>
                    <a:pt x="34673" y="27912"/>
                  </a:cubicBezTo>
                  <a:lnTo>
                    <a:pt x="34697" y="27912"/>
                  </a:lnTo>
                  <a:lnTo>
                    <a:pt x="34697" y="27887"/>
                  </a:lnTo>
                  <a:cubicBezTo>
                    <a:pt x="34673" y="27850"/>
                    <a:pt x="34661" y="27814"/>
                    <a:pt x="34648" y="27790"/>
                  </a:cubicBezTo>
                  <a:lnTo>
                    <a:pt x="34637" y="27766"/>
                  </a:lnTo>
                  <a:close/>
                  <a:moveTo>
                    <a:pt x="34089" y="27923"/>
                  </a:moveTo>
                  <a:cubicBezTo>
                    <a:pt x="34089" y="27936"/>
                    <a:pt x="34102" y="27948"/>
                    <a:pt x="34102" y="27960"/>
                  </a:cubicBezTo>
                  <a:lnTo>
                    <a:pt x="34029" y="27972"/>
                  </a:lnTo>
                  <a:cubicBezTo>
                    <a:pt x="33992" y="27972"/>
                    <a:pt x="33956" y="27985"/>
                    <a:pt x="33919" y="27985"/>
                  </a:cubicBezTo>
                  <a:cubicBezTo>
                    <a:pt x="33907" y="27972"/>
                    <a:pt x="33894" y="27972"/>
                    <a:pt x="33894" y="27960"/>
                  </a:cubicBezTo>
                  <a:cubicBezTo>
                    <a:pt x="33956" y="27948"/>
                    <a:pt x="34029" y="27936"/>
                    <a:pt x="34089" y="27923"/>
                  </a:cubicBezTo>
                  <a:close/>
                  <a:moveTo>
                    <a:pt x="34418" y="27814"/>
                  </a:moveTo>
                  <a:lnTo>
                    <a:pt x="34393" y="27826"/>
                  </a:lnTo>
                  <a:lnTo>
                    <a:pt x="34175" y="27863"/>
                  </a:lnTo>
                  <a:lnTo>
                    <a:pt x="34150" y="27875"/>
                  </a:lnTo>
                  <a:lnTo>
                    <a:pt x="34162" y="27899"/>
                  </a:lnTo>
                  <a:cubicBezTo>
                    <a:pt x="34186" y="27923"/>
                    <a:pt x="34199" y="27948"/>
                    <a:pt x="34211" y="27972"/>
                  </a:cubicBezTo>
                  <a:lnTo>
                    <a:pt x="34211" y="27985"/>
                  </a:lnTo>
                  <a:lnTo>
                    <a:pt x="34223" y="27985"/>
                  </a:lnTo>
                  <a:cubicBezTo>
                    <a:pt x="34296" y="27972"/>
                    <a:pt x="34356" y="27972"/>
                    <a:pt x="34429" y="27960"/>
                  </a:cubicBezTo>
                  <a:lnTo>
                    <a:pt x="34454" y="27948"/>
                  </a:lnTo>
                  <a:lnTo>
                    <a:pt x="34442" y="27936"/>
                  </a:lnTo>
                  <a:cubicBezTo>
                    <a:pt x="34442" y="27899"/>
                    <a:pt x="34429" y="27875"/>
                    <a:pt x="34418" y="27839"/>
                  </a:cubicBezTo>
                  <a:lnTo>
                    <a:pt x="34418" y="27814"/>
                  </a:lnTo>
                  <a:close/>
                  <a:moveTo>
                    <a:pt x="34113" y="27875"/>
                  </a:moveTo>
                  <a:lnTo>
                    <a:pt x="34089" y="27887"/>
                  </a:lnTo>
                  <a:lnTo>
                    <a:pt x="33870" y="27923"/>
                  </a:lnTo>
                  <a:lnTo>
                    <a:pt x="33846" y="27923"/>
                  </a:lnTo>
                  <a:lnTo>
                    <a:pt x="33858" y="27948"/>
                  </a:lnTo>
                  <a:cubicBezTo>
                    <a:pt x="33858" y="27972"/>
                    <a:pt x="33870" y="27996"/>
                    <a:pt x="33894" y="28009"/>
                  </a:cubicBezTo>
                  <a:lnTo>
                    <a:pt x="33907" y="28021"/>
                  </a:lnTo>
                  <a:cubicBezTo>
                    <a:pt x="33956" y="28021"/>
                    <a:pt x="33992" y="28009"/>
                    <a:pt x="34029" y="28009"/>
                  </a:cubicBezTo>
                  <a:lnTo>
                    <a:pt x="34162" y="27996"/>
                  </a:lnTo>
                  <a:lnTo>
                    <a:pt x="34138" y="27948"/>
                  </a:lnTo>
                  <a:cubicBezTo>
                    <a:pt x="34126" y="27936"/>
                    <a:pt x="34126" y="27923"/>
                    <a:pt x="34113" y="27899"/>
                  </a:cubicBezTo>
                  <a:lnTo>
                    <a:pt x="34113" y="27875"/>
                  </a:lnTo>
                  <a:close/>
                  <a:moveTo>
                    <a:pt x="33773" y="27972"/>
                  </a:moveTo>
                  <a:cubicBezTo>
                    <a:pt x="33773" y="27985"/>
                    <a:pt x="33785" y="27996"/>
                    <a:pt x="33785" y="28009"/>
                  </a:cubicBezTo>
                  <a:lnTo>
                    <a:pt x="33748" y="28009"/>
                  </a:lnTo>
                  <a:cubicBezTo>
                    <a:pt x="33700" y="28021"/>
                    <a:pt x="33664" y="28021"/>
                    <a:pt x="33615" y="28033"/>
                  </a:cubicBezTo>
                  <a:cubicBezTo>
                    <a:pt x="33591" y="28033"/>
                    <a:pt x="33554" y="28033"/>
                    <a:pt x="33530" y="28045"/>
                  </a:cubicBezTo>
                  <a:cubicBezTo>
                    <a:pt x="33518" y="28033"/>
                    <a:pt x="33518" y="28021"/>
                    <a:pt x="33518" y="28021"/>
                  </a:cubicBezTo>
                  <a:cubicBezTo>
                    <a:pt x="33602" y="28009"/>
                    <a:pt x="33688" y="27996"/>
                    <a:pt x="33773" y="27972"/>
                  </a:cubicBezTo>
                  <a:close/>
                  <a:moveTo>
                    <a:pt x="33785" y="27936"/>
                  </a:moveTo>
                  <a:cubicBezTo>
                    <a:pt x="33688" y="27960"/>
                    <a:pt x="33591" y="27972"/>
                    <a:pt x="33494" y="27985"/>
                  </a:cubicBezTo>
                  <a:lnTo>
                    <a:pt x="33469" y="27996"/>
                  </a:lnTo>
                  <a:lnTo>
                    <a:pt x="33469" y="28009"/>
                  </a:lnTo>
                  <a:cubicBezTo>
                    <a:pt x="33481" y="28033"/>
                    <a:pt x="33494" y="28045"/>
                    <a:pt x="33494" y="28069"/>
                  </a:cubicBezTo>
                  <a:lnTo>
                    <a:pt x="33505" y="28082"/>
                  </a:lnTo>
                  <a:lnTo>
                    <a:pt x="33518" y="28082"/>
                  </a:lnTo>
                  <a:cubicBezTo>
                    <a:pt x="33554" y="28069"/>
                    <a:pt x="33591" y="28069"/>
                    <a:pt x="33627" y="28058"/>
                  </a:cubicBezTo>
                  <a:cubicBezTo>
                    <a:pt x="33664" y="28058"/>
                    <a:pt x="33712" y="28045"/>
                    <a:pt x="33748" y="28045"/>
                  </a:cubicBezTo>
                  <a:cubicBezTo>
                    <a:pt x="33773" y="28045"/>
                    <a:pt x="33797" y="28033"/>
                    <a:pt x="33810" y="28033"/>
                  </a:cubicBezTo>
                  <a:lnTo>
                    <a:pt x="33834" y="28033"/>
                  </a:lnTo>
                  <a:lnTo>
                    <a:pt x="33821" y="28009"/>
                  </a:lnTo>
                  <a:cubicBezTo>
                    <a:pt x="33821" y="27996"/>
                    <a:pt x="33810" y="27972"/>
                    <a:pt x="33810" y="27960"/>
                  </a:cubicBezTo>
                  <a:lnTo>
                    <a:pt x="33810" y="27936"/>
                  </a:lnTo>
                  <a:close/>
                  <a:moveTo>
                    <a:pt x="33396" y="28033"/>
                  </a:moveTo>
                  <a:cubicBezTo>
                    <a:pt x="33396" y="28045"/>
                    <a:pt x="33396" y="28058"/>
                    <a:pt x="33408" y="28058"/>
                  </a:cubicBezTo>
                  <a:cubicBezTo>
                    <a:pt x="33359" y="28069"/>
                    <a:pt x="33311" y="28069"/>
                    <a:pt x="33275" y="28082"/>
                  </a:cubicBezTo>
                  <a:lnTo>
                    <a:pt x="33177" y="28094"/>
                  </a:lnTo>
                  <a:cubicBezTo>
                    <a:pt x="33165" y="28082"/>
                    <a:pt x="33165" y="28082"/>
                    <a:pt x="33165" y="28069"/>
                  </a:cubicBezTo>
                  <a:cubicBezTo>
                    <a:pt x="33238" y="28058"/>
                    <a:pt x="33323" y="28045"/>
                    <a:pt x="33396" y="28033"/>
                  </a:cubicBezTo>
                  <a:close/>
                  <a:moveTo>
                    <a:pt x="33408" y="27996"/>
                  </a:moveTo>
                  <a:cubicBezTo>
                    <a:pt x="33311" y="28009"/>
                    <a:pt x="33226" y="28033"/>
                    <a:pt x="33129" y="28045"/>
                  </a:cubicBezTo>
                  <a:lnTo>
                    <a:pt x="33104" y="28045"/>
                  </a:lnTo>
                  <a:lnTo>
                    <a:pt x="33116" y="28069"/>
                  </a:lnTo>
                  <a:cubicBezTo>
                    <a:pt x="33129" y="28082"/>
                    <a:pt x="33140" y="28106"/>
                    <a:pt x="33153" y="28118"/>
                  </a:cubicBezTo>
                  <a:lnTo>
                    <a:pt x="33153" y="28131"/>
                  </a:lnTo>
                  <a:lnTo>
                    <a:pt x="33275" y="28118"/>
                  </a:lnTo>
                  <a:cubicBezTo>
                    <a:pt x="33323" y="28106"/>
                    <a:pt x="33384" y="28094"/>
                    <a:pt x="33432" y="28094"/>
                  </a:cubicBezTo>
                  <a:lnTo>
                    <a:pt x="33457" y="28082"/>
                  </a:lnTo>
                  <a:lnTo>
                    <a:pt x="33445" y="28058"/>
                  </a:lnTo>
                  <a:cubicBezTo>
                    <a:pt x="33432" y="28033"/>
                    <a:pt x="33432" y="28021"/>
                    <a:pt x="33421" y="28009"/>
                  </a:cubicBezTo>
                  <a:lnTo>
                    <a:pt x="33421" y="27996"/>
                  </a:lnTo>
                  <a:close/>
                  <a:moveTo>
                    <a:pt x="33031" y="28094"/>
                  </a:moveTo>
                  <a:lnTo>
                    <a:pt x="33043" y="28106"/>
                  </a:lnTo>
                  <a:lnTo>
                    <a:pt x="32873" y="28142"/>
                  </a:lnTo>
                  <a:cubicBezTo>
                    <a:pt x="32873" y="28131"/>
                    <a:pt x="32873" y="28118"/>
                    <a:pt x="32861" y="28118"/>
                  </a:cubicBezTo>
                  <a:cubicBezTo>
                    <a:pt x="32921" y="28106"/>
                    <a:pt x="32983" y="28094"/>
                    <a:pt x="33031" y="28094"/>
                  </a:cubicBezTo>
                  <a:close/>
                  <a:moveTo>
                    <a:pt x="32751" y="28131"/>
                  </a:moveTo>
                  <a:lnTo>
                    <a:pt x="32751" y="28155"/>
                  </a:lnTo>
                  <a:lnTo>
                    <a:pt x="32678" y="28167"/>
                  </a:lnTo>
                  <a:cubicBezTo>
                    <a:pt x="32642" y="28167"/>
                    <a:pt x="32605" y="28179"/>
                    <a:pt x="32569" y="28179"/>
                  </a:cubicBezTo>
                  <a:cubicBezTo>
                    <a:pt x="32569" y="28167"/>
                    <a:pt x="32569" y="28167"/>
                    <a:pt x="32557" y="28155"/>
                  </a:cubicBezTo>
                  <a:lnTo>
                    <a:pt x="32751" y="28131"/>
                  </a:lnTo>
                  <a:close/>
                  <a:moveTo>
                    <a:pt x="33043" y="28058"/>
                  </a:moveTo>
                  <a:cubicBezTo>
                    <a:pt x="32970" y="28058"/>
                    <a:pt x="32910" y="28069"/>
                    <a:pt x="32837" y="28082"/>
                  </a:cubicBezTo>
                  <a:lnTo>
                    <a:pt x="32812" y="28082"/>
                  </a:lnTo>
                  <a:lnTo>
                    <a:pt x="32824" y="28106"/>
                  </a:lnTo>
                  <a:cubicBezTo>
                    <a:pt x="32837" y="28118"/>
                    <a:pt x="32837" y="28142"/>
                    <a:pt x="32848" y="28155"/>
                  </a:cubicBezTo>
                  <a:lnTo>
                    <a:pt x="32848" y="28179"/>
                  </a:lnTo>
                  <a:lnTo>
                    <a:pt x="33104" y="28142"/>
                  </a:lnTo>
                  <a:lnTo>
                    <a:pt x="33092" y="28118"/>
                  </a:lnTo>
                  <a:cubicBezTo>
                    <a:pt x="33080" y="28106"/>
                    <a:pt x="33080" y="28106"/>
                    <a:pt x="33080" y="28094"/>
                  </a:cubicBezTo>
                  <a:cubicBezTo>
                    <a:pt x="33067" y="28094"/>
                    <a:pt x="33067" y="28082"/>
                    <a:pt x="33067" y="28069"/>
                  </a:cubicBezTo>
                  <a:lnTo>
                    <a:pt x="33056" y="28069"/>
                  </a:lnTo>
                  <a:lnTo>
                    <a:pt x="33056" y="28058"/>
                  </a:lnTo>
                  <a:close/>
                  <a:moveTo>
                    <a:pt x="32776" y="28094"/>
                  </a:moveTo>
                  <a:lnTo>
                    <a:pt x="32508" y="28131"/>
                  </a:lnTo>
                  <a:lnTo>
                    <a:pt x="32521" y="28155"/>
                  </a:lnTo>
                  <a:cubicBezTo>
                    <a:pt x="32532" y="28179"/>
                    <a:pt x="32545" y="28191"/>
                    <a:pt x="32545" y="28204"/>
                  </a:cubicBezTo>
                  <a:lnTo>
                    <a:pt x="32557" y="28215"/>
                  </a:lnTo>
                  <a:lnTo>
                    <a:pt x="32569" y="28215"/>
                  </a:lnTo>
                  <a:cubicBezTo>
                    <a:pt x="32605" y="28215"/>
                    <a:pt x="32642" y="28204"/>
                    <a:pt x="32678" y="28204"/>
                  </a:cubicBezTo>
                  <a:lnTo>
                    <a:pt x="32800" y="28179"/>
                  </a:lnTo>
                  <a:lnTo>
                    <a:pt x="32788" y="28155"/>
                  </a:lnTo>
                  <a:cubicBezTo>
                    <a:pt x="32788" y="28142"/>
                    <a:pt x="32776" y="28118"/>
                    <a:pt x="32776" y="28118"/>
                  </a:cubicBezTo>
                  <a:lnTo>
                    <a:pt x="32776" y="28094"/>
                  </a:lnTo>
                  <a:close/>
                  <a:moveTo>
                    <a:pt x="32435" y="28179"/>
                  </a:moveTo>
                  <a:cubicBezTo>
                    <a:pt x="32435" y="28179"/>
                    <a:pt x="32448" y="28191"/>
                    <a:pt x="32448" y="28204"/>
                  </a:cubicBezTo>
                  <a:lnTo>
                    <a:pt x="32277" y="28228"/>
                  </a:lnTo>
                  <a:lnTo>
                    <a:pt x="32277" y="28191"/>
                  </a:lnTo>
                  <a:cubicBezTo>
                    <a:pt x="32326" y="28191"/>
                    <a:pt x="32386" y="28179"/>
                    <a:pt x="32435" y="28179"/>
                  </a:cubicBezTo>
                  <a:close/>
                  <a:moveTo>
                    <a:pt x="32143" y="28215"/>
                  </a:moveTo>
                  <a:cubicBezTo>
                    <a:pt x="32143" y="28228"/>
                    <a:pt x="32156" y="28228"/>
                    <a:pt x="32156" y="28240"/>
                  </a:cubicBezTo>
                  <a:cubicBezTo>
                    <a:pt x="32119" y="28240"/>
                    <a:pt x="32083" y="28252"/>
                    <a:pt x="32046" y="28252"/>
                  </a:cubicBezTo>
                  <a:lnTo>
                    <a:pt x="31937" y="28264"/>
                  </a:lnTo>
                  <a:cubicBezTo>
                    <a:pt x="31937" y="28264"/>
                    <a:pt x="31937" y="28252"/>
                    <a:pt x="31924" y="28240"/>
                  </a:cubicBezTo>
                  <a:cubicBezTo>
                    <a:pt x="31961" y="28240"/>
                    <a:pt x="31986" y="28240"/>
                    <a:pt x="32010" y="28228"/>
                  </a:cubicBezTo>
                  <a:cubicBezTo>
                    <a:pt x="32058" y="28228"/>
                    <a:pt x="32094" y="28228"/>
                    <a:pt x="32131" y="28215"/>
                  </a:cubicBezTo>
                  <a:close/>
                  <a:moveTo>
                    <a:pt x="32448" y="28131"/>
                  </a:moveTo>
                  <a:cubicBezTo>
                    <a:pt x="32375" y="28142"/>
                    <a:pt x="32313" y="28155"/>
                    <a:pt x="32240" y="28167"/>
                  </a:cubicBezTo>
                  <a:lnTo>
                    <a:pt x="32204" y="28167"/>
                  </a:lnTo>
                  <a:lnTo>
                    <a:pt x="32229" y="28191"/>
                  </a:lnTo>
                  <a:cubicBezTo>
                    <a:pt x="32240" y="28204"/>
                    <a:pt x="32253" y="28228"/>
                    <a:pt x="32253" y="28240"/>
                  </a:cubicBezTo>
                  <a:lnTo>
                    <a:pt x="32253" y="28264"/>
                  </a:lnTo>
                  <a:lnTo>
                    <a:pt x="32496" y="28228"/>
                  </a:lnTo>
                  <a:lnTo>
                    <a:pt x="32484" y="28191"/>
                  </a:lnTo>
                  <a:cubicBezTo>
                    <a:pt x="32472" y="28179"/>
                    <a:pt x="32472" y="28167"/>
                    <a:pt x="32459" y="28155"/>
                  </a:cubicBezTo>
                  <a:lnTo>
                    <a:pt x="32459" y="28131"/>
                  </a:lnTo>
                  <a:close/>
                  <a:moveTo>
                    <a:pt x="32131" y="28179"/>
                  </a:moveTo>
                  <a:cubicBezTo>
                    <a:pt x="32094" y="28191"/>
                    <a:pt x="32046" y="28191"/>
                    <a:pt x="32010" y="28204"/>
                  </a:cubicBezTo>
                  <a:cubicBezTo>
                    <a:pt x="31973" y="28204"/>
                    <a:pt x="31937" y="28204"/>
                    <a:pt x="31900" y="28215"/>
                  </a:cubicBezTo>
                  <a:lnTo>
                    <a:pt x="31876" y="28215"/>
                  </a:lnTo>
                  <a:lnTo>
                    <a:pt x="31900" y="28252"/>
                  </a:lnTo>
                  <a:cubicBezTo>
                    <a:pt x="31900" y="28264"/>
                    <a:pt x="31900" y="28277"/>
                    <a:pt x="31913" y="28288"/>
                  </a:cubicBezTo>
                  <a:lnTo>
                    <a:pt x="31913" y="28313"/>
                  </a:lnTo>
                  <a:lnTo>
                    <a:pt x="32046" y="28288"/>
                  </a:lnTo>
                  <a:cubicBezTo>
                    <a:pt x="32094" y="28288"/>
                    <a:pt x="32143" y="28277"/>
                    <a:pt x="32180" y="28277"/>
                  </a:cubicBezTo>
                  <a:lnTo>
                    <a:pt x="32204" y="28264"/>
                  </a:lnTo>
                  <a:lnTo>
                    <a:pt x="32204" y="28252"/>
                  </a:lnTo>
                  <a:cubicBezTo>
                    <a:pt x="32204" y="28240"/>
                    <a:pt x="32192" y="28228"/>
                    <a:pt x="32180" y="28215"/>
                  </a:cubicBezTo>
                  <a:lnTo>
                    <a:pt x="32180" y="28191"/>
                  </a:lnTo>
                  <a:lnTo>
                    <a:pt x="32180" y="28179"/>
                  </a:lnTo>
                  <a:close/>
                  <a:moveTo>
                    <a:pt x="31803" y="28264"/>
                  </a:moveTo>
                  <a:cubicBezTo>
                    <a:pt x="31803" y="28277"/>
                    <a:pt x="31815" y="28277"/>
                    <a:pt x="31815" y="28288"/>
                  </a:cubicBezTo>
                  <a:lnTo>
                    <a:pt x="31523" y="28325"/>
                  </a:lnTo>
                  <a:cubicBezTo>
                    <a:pt x="31523" y="28325"/>
                    <a:pt x="31523" y="28313"/>
                    <a:pt x="31511" y="28301"/>
                  </a:cubicBezTo>
                  <a:lnTo>
                    <a:pt x="31621" y="28288"/>
                  </a:lnTo>
                  <a:cubicBezTo>
                    <a:pt x="31681" y="28277"/>
                    <a:pt x="31742" y="28277"/>
                    <a:pt x="31803" y="28264"/>
                  </a:cubicBezTo>
                  <a:close/>
                  <a:moveTo>
                    <a:pt x="31815" y="28228"/>
                  </a:moveTo>
                  <a:cubicBezTo>
                    <a:pt x="31742" y="28240"/>
                    <a:pt x="31681" y="28240"/>
                    <a:pt x="31608" y="28252"/>
                  </a:cubicBezTo>
                  <a:lnTo>
                    <a:pt x="31462" y="28277"/>
                  </a:lnTo>
                  <a:lnTo>
                    <a:pt x="31475" y="28301"/>
                  </a:lnTo>
                  <a:cubicBezTo>
                    <a:pt x="31486" y="28313"/>
                    <a:pt x="31499" y="28337"/>
                    <a:pt x="31499" y="28350"/>
                  </a:cubicBezTo>
                  <a:lnTo>
                    <a:pt x="31511" y="28361"/>
                  </a:lnTo>
                  <a:lnTo>
                    <a:pt x="31523" y="28361"/>
                  </a:lnTo>
                  <a:cubicBezTo>
                    <a:pt x="31632" y="28350"/>
                    <a:pt x="31742" y="28337"/>
                    <a:pt x="31840" y="28325"/>
                  </a:cubicBezTo>
                  <a:lnTo>
                    <a:pt x="31864" y="28313"/>
                  </a:lnTo>
                  <a:lnTo>
                    <a:pt x="31851" y="28288"/>
                  </a:lnTo>
                  <a:cubicBezTo>
                    <a:pt x="31851" y="28277"/>
                    <a:pt x="31840" y="28252"/>
                    <a:pt x="31827" y="28240"/>
                  </a:cubicBezTo>
                  <a:lnTo>
                    <a:pt x="31827" y="28228"/>
                  </a:lnTo>
                  <a:close/>
                  <a:moveTo>
                    <a:pt x="31389" y="28325"/>
                  </a:moveTo>
                  <a:cubicBezTo>
                    <a:pt x="31389" y="28325"/>
                    <a:pt x="31402" y="28337"/>
                    <a:pt x="31402" y="28350"/>
                  </a:cubicBezTo>
                  <a:lnTo>
                    <a:pt x="31304" y="28361"/>
                  </a:lnTo>
                  <a:cubicBezTo>
                    <a:pt x="31256" y="28361"/>
                    <a:pt x="31207" y="28374"/>
                    <a:pt x="31159" y="28374"/>
                  </a:cubicBezTo>
                  <a:lnTo>
                    <a:pt x="31146" y="28361"/>
                  </a:lnTo>
                  <a:cubicBezTo>
                    <a:pt x="31195" y="28350"/>
                    <a:pt x="31256" y="28337"/>
                    <a:pt x="31304" y="28337"/>
                  </a:cubicBezTo>
                  <a:lnTo>
                    <a:pt x="31389" y="28325"/>
                  </a:lnTo>
                  <a:close/>
                  <a:moveTo>
                    <a:pt x="31000" y="28374"/>
                  </a:moveTo>
                  <a:cubicBezTo>
                    <a:pt x="31000" y="28386"/>
                    <a:pt x="31013" y="28386"/>
                    <a:pt x="31013" y="28386"/>
                  </a:cubicBezTo>
                  <a:lnTo>
                    <a:pt x="31024" y="28398"/>
                  </a:lnTo>
                  <a:lnTo>
                    <a:pt x="30940" y="28410"/>
                  </a:lnTo>
                  <a:cubicBezTo>
                    <a:pt x="30903" y="28410"/>
                    <a:pt x="30878" y="28410"/>
                    <a:pt x="30854" y="28423"/>
                  </a:cubicBezTo>
                  <a:lnTo>
                    <a:pt x="30794" y="28423"/>
                  </a:lnTo>
                  <a:lnTo>
                    <a:pt x="30781" y="28410"/>
                  </a:lnTo>
                  <a:cubicBezTo>
                    <a:pt x="30818" y="28398"/>
                    <a:pt x="30854" y="28398"/>
                    <a:pt x="30891" y="28386"/>
                  </a:cubicBezTo>
                  <a:cubicBezTo>
                    <a:pt x="30927" y="28386"/>
                    <a:pt x="30964" y="28386"/>
                    <a:pt x="31000" y="28374"/>
                  </a:cubicBezTo>
                  <a:close/>
                  <a:moveTo>
                    <a:pt x="31413" y="28288"/>
                  </a:moveTo>
                  <a:lnTo>
                    <a:pt x="31292" y="28301"/>
                  </a:lnTo>
                  <a:cubicBezTo>
                    <a:pt x="31231" y="28313"/>
                    <a:pt x="31170" y="28313"/>
                    <a:pt x="31110" y="28325"/>
                  </a:cubicBezTo>
                  <a:lnTo>
                    <a:pt x="31086" y="28325"/>
                  </a:lnTo>
                  <a:lnTo>
                    <a:pt x="31097" y="28350"/>
                  </a:lnTo>
                  <a:cubicBezTo>
                    <a:pt x="31110" y="28374"/>
                    <a:pt x="31122" y="28386"/>
                    <a:pt x="31122" y="28398"/>
                  </a:cubicBezTo>
                  <a:lnTo>
                    <a:pt x="31134" y="28423"/>
                  </a:lnTo>
                  <a:lnTo>
                    <a:pt x="31146" y="28410"/>
                  </a:lnTo>
                  <a:cubicBezTo>
                    <a:pt x="31195" y="28410"/>
                    <a:pt x="31256" y="28398"/>
                    <a:pt x="31304" y="28398"/>
                  </a:cubicBezTo>
                  <a:lnTo>
                    <a:pt x="31462" y="28374"/>
                  </a:lnTo>
                  <a:lnTo>
                    <a:pt x="31438" y="28337"/>
                  </a:lnTo>
                  <a:cubicBezTo>
                    <a:pt x="31426" y="28325"/>
                    <a:pt x="31426" y="28313"/>
                    <a:pt x="31413" y="28301"/>
                  </a:cubicBezTo>
                  <a:lnTo>
                    <a:pt x="31413" y="28288"/>
                  </a:lnTo>
                  <a:close/>
                  <a:moveTo>
                    <a:pt x="30648" y="28423"/>
                  </a:moveTo>
                  <a:lnTo>
                    <a:pt x="30648" y="28434"/>
                  </a:lnTo>
                  <a:cubicBezTo>
                    <a:pt x="30659" y="28434"/>
                    <a:pt x="30659" y="28447"/>
                    <a:pt x="30659" y="28447"/>
                  </a:cubicBezTo>
                  <a:cubicBezTo>
                    <a:pt x="30623" y="28447"/>
                    <a:pt x="30586" y="28459"/>
                    <a:pt x="30562" y="28459"/>
                  </a:cubicBezTo>
                  <a:lnTo>
                    <a:pt x="30465" y="28471"/>
                  </a:lnTo>
                  <a:cubicBezTo>
                    <a:pt x="30465" y="28459"/>
                    <a:pt x="30465" y="28459"/>
                    <a:pt x="30453" y="28447"/>
                  </a:cubicBezTo>
                  <a:cubicBezTo>
                    <a:pt x="30477" y="28447"/>
                    <a:pt x="30513" y="28447"/>
                    <a:pt x="30538" y="28434"/>
                  </a:cubicBezTo>
                  <a:cubicBezTo>
                    <a:pt x="30575" y="28434"/>
                    <a:pt x="30611" y="28434"/>
                    <a:pt x="30648" y="28423"/>
                  </a:cubicBezTo>
                  <a:close/>
                  <a:moveTo>
                    <a:pt x="31013" y="28337"/>
                  </a:moveTo>
                  <a:cubicBezTo>
                    <a:pt x="30964" y="28350"/>
                    <a:pt x="30927" y="28350"/>
                    <a:pt x="30891" y="28361"/>
                  </a:cubicBezTo>
                  <a:cubicBezTo>
                    <a:pt x="30842" y="28361"/>
                    <a:pt x="30794" y="28374"/>
                    <a:pt x="30745" y="28374"/>
                  </a:cubicBezTo>
                  <a:lnTo>
                    <a:pt x="30721" y="28386"/>
                  </a:lnTo>
                  <a:lnTo>
                    <a:pt x="30732" y="28410"/>
                  </a:lnTo>
                  <a:cubicBezTo>
                    <a:pt x="30745" y="28423"/>
                    <a:pt x="30757" y="28434"/>
                    <a:pt x="30757" y="28447"/>
                  </a:cubicBezTo>
                  <a:lnTo>
                    <a:pt x="30769" y="28471"/>
                  </a:lnTo>
                  <a:lnTo>
                    <a:pt x="30781" y="28459"/>
                  </a:lnTo>
                  <a:lnTo>
                    <a:pt x="30854" y="28459"/>
                  </a:lnTo>
                  <a:cubicBezTo>
                    <a:pt x="30878" y="28447"/>
                    <a:pt x="30915" y="28447"/>
                    <a:pt x="30940" y="28447"/>
                  </a:cubicBezTo>
                  <a:lnTo>
                    <a:pt x="31086" y="28423"/>
                  </a:lnTo>
                  <a:lnTo>
                    <a:pt x="31073" y="28398"/>
                  </a:lnTo>
                  <a:lnTo>
                    <a:pt x="31037" y="28361"/>
                  </a:lnTo>
                  <a:lnTo>
                    <a:pt x="31024" y="28350"/>
                  </a:lnTo>
                  <a:lnTo>
                    <a:pt x="31024" y="28337"/>
                  </a:lnTo>
                  <a:close/>
                  <a:moveTo>
                    <a:pt x="30332" y="28471"/>
                  </a:moveTo>
                  <a:cubicBezTo>
                    <a:pt x="30332" y="28471"/>
                    <a:pt x="30332" y="28483"/>
                    <a:pt x="30343" y="28483"/>
                  </a:cubicBezTo>
                  <a:lnTo>
                    <a:pt x="30161" y="28507"/>
                  </a:lnTo>
                  <a:lnTo>
                    <a:pt x="30161" y="28495"/>
                  </a:lnTo>
                  <a:lnTo>
                    <a:pt x="30222" y="28483"/>
                  </a:lnTo>
                  <a:cubicBezTo>
                    <a:pt x="30259" y="28471"/>
                    <a:pt x="30295" y="28471"/>
                    <a:pt x="30332" y="28471"/>
                  </a:cubicBezTo>
                  <a:close/>
                  <a:moveTo>
                    <a:pt x="30648" y="28386"/>
                  </a:moveTo>
                  <a:cubicBezTo>
                    <a:pt x="30611" y="28398"/>
                    <a:pt x="30575" y="28398"/>
                    <a:pt x="30526" y="28410"/>
                  </a:cubicBezTo>
                  <a:cubicBezTo>
                    <a:pt x="30502" y="28410"/>
                    <a:pt x="30465" y="28410"/>
                    <a:pt x="30429" y="28423"/>
                  </a:cubicBezTo>
                  <a:lnTo>
                    <a:pt x="30405" y="28423"/>
                  </a:lnTo>
                  <a:lnTo>
                    <a:pt x="30416" y="28447"/>
                  </a:lnTo>
                  <a:cubicBezTo>
                    <a:pt x="30429" y="28459"/>
                    <a:pt x="30429" y="28483"/>
                    <a:pt x="30441" y="28495"/>
                  </a:cubicBezTo>
                  <a:lnTo>
                    <a:pt x="30441" y="28507"/>
                  </a:lnTo>
                  <a:lnTo>
                    <a:pt x="30562" y="28495"/>
                  </a:lnTo>
                  <a:cubicBezTo>
                    <a:pt x="30611" y="28483"/>
                    <a:pt x="30648" y="28483"/>
                    <a:pt x="30696" y="28471"/>
                  </a:cubicBezTo>
                  <a:lnTo>
                    <a:pt x="30721" y="28471"/>
                  </a:lnTo>
                  <a:lnTo>
                    <a:pt x="30708" y="28447"/>
                  </a:lnTo>
                  <a:cubicBezTo>
                    <a:pt x="30696" y="28434"/>
                    <a:pt x="30696" y="28423"/>
                    <a:pt x="30672" y="28410"/>
                  </a:cubicBezTo>
                  <a:lnTo>
                    <a:pt x="30672" y="28398"/>
                  </a:lnTo>
                  <a:lnTo>
                    <a:pt x="30659" y="28386"/>
                  </a:lnTo>
                  <a:close/>
                  <a:moveTo>
                    <a:pt x="30343" y="28434"/>
                  </a:moveTo>
                  <a:cubicBezTo>
                    <a:pt x="30307" y="28434"/>
                    <a:pt x="30259" y="28447"/>
                    <a:pt x="30222" y="28447"/>
                  </a:cubicBezTo>
                  <a:lnTo>
                    <a:pt x="30113" y="28459"/>
                  </a:lnTo>
                  <a:lnTo>
                    <a:pt x="30124" y="28483"/>
                  </a:lnTo>
                  <a:cubicBezTo>
                    <a:pt x="30124" y="28495"/>
                    <a:pt x="30124" y="28507"/>
                    <a:pt x="30137" y="28520"/>
                  </a:cubicBezTo>
                  <a:lnTo>
                    <a:pt x="30137" y="28544"/>
                  </a:lnTo>
                  <a:lnTo>
                    <a:pt x="30392" y="28520"/>
                  </a:lnTo>
                  <a:lnTo>
                    <a:pt x="30380" y="28495"/>
                  </a:lnTo>
                  <a:cubicBezTo>
                    <a:pt x="30368" y="28483"/>
                    <a:pt x="30368" y="28459"/>
                    <a:pt x="30356" y="28447"/>
                  </a:cubicBezTo>
                  <a:lnTo>
                    <a:pt x="30356" y="28434"/>
                  </a:lnTo>
                  <a:close/>
                  <a:moveTo>
                    <a:pt x="30040" y="28507"/>
                  </a:moveTo>
                  <a:lnTo>
                    <a:pt x="30040" y="28520"/>
                  </a:lnTo>
                  <a:lnTo>
                    <a:pt x="29954" y="28531"/>
                  </a:lnTo>
                  <a:cubicBezTo>
                    <a:pt x="29918" y="28544"/>
                    <a:pt x="29869" y="28544"/>
                    <a:pt x="29821" y="28556"/>
                  </a:cubicBezTo>
                  <a:cubicBezTo>
                    <a:pt x="29821" y="28544"/>
                    <a:pt x="29808" y="28544"/>
                    <a:pt x="29808" y="28531"/>
                  </a:cubicBezTo>
                  <a:cubicBezTo>
                    <a:pt x="29881" y="28531"/>
                    <a:pt x="29967" y="28520"/>
                    <a:pt x="30040" y="28507"/>
                  </a:cubicBezTo>
                  <a:close/>
                  <a:moveTo>
                    <a:pt x="29675" y="28556"/>
                  </a:moveTo>
                  <a:cubicBezTo>
                    <a:pt x="29687" y="28556"/>
                    <a:pt x="29687" y="28568"/>
                    <a:pt x="29687" y="28568"/>
                  </a:cubicBezTo>
                  <a:lnTo>
                    <a:pt x="29626" y="28580"/>
                  </a:lnTo>
                  <a:cubicBezTo>
                    <a:pt x="29589" y="28580"/>
                    <a:pt x="29553" y="28593"/>
                    <a:pt x="29529" y="28593"/>
                  </a:cubicBezTo>
                  <a:lnTo>
                    <a:pt x="29516" y="28568"/>
                  </a:lnTo>
                  <a:lnTo>
                    <a:pt x="29602" y="28568"/>
                  </a:lnTo>
                  <a:lnTo>
                    <a:pt x="29675" y="28556"/>
                  </a:lnTo>
                  <a:close/>
                  <a:moveTo>
                    <a:pt x="30051" y="28471"/>
                  </a:moveTo>
                  <a:cubicBezTo>
                    <a:pt x="29954" y="28483"/>
                    <a:pt x="29869" y="28495"/>
                    <a:pt x="29772" y="28507"/>
                  </a:cubicBezTo>
                  <a:lnTo>
                    <a:pt x="29748" y="28507"/>
                  </a:lnTo>
                  <a:lnTo>
                    <a:pt x="29759" y="28531"/>
                  </a:lnTo>
                  <a:cubicBezTo>
                    <a:pt x="29772" y="28556"/>
                    <a:pt x="29784" y="28568"/>
                    <a:pt x="29808" y="28580"/>
                  </a:cubicBezTo>
                  <a:lnTo>
                    <a:pt x="29808" y="28593"/>
                  </a:lnTo>
                  <a:lnTo>
                    <a:pt x="29821" y="28593"/>
                  </a:lnTo>
                  <a:cubicBezTo>
                    <a:pt x="29869" y="28580"/>
                    <a:pt x="29918" y="28580"/>
                    <a:pt x="29967" y="28568"/>
                  </a:cubicBezTo>
                  <a:lnTo>
                    <a:pt x="30088" y="28556"/>
                  </a:lnTo>
                  <a:lnTo>
                    <a:pt x="30076" y="28520"/>
                  </a:lnTo>
                  <a:cubicBezTo>
                    <a:pt x="30076" y="28507"/>
                    <a:pt x="30076" y="28495"/>
                    <a:pt x="30064" y="28483"/>
                  </a:cubicBezTo>
                  <a:lnTo>
                    <a:pt x="30064" y="28471"/>
                  </a:lnTo>
                  <a:close/>
                  <a:moveTo>
                    <a:pt x="29699" y="28507"/>
                  </a:moveTo>
                  <a:lnTo>
                    <a:pt x="29602" y="28531"/>
                  </a:lnTo>
                  <a:cubicBezTo>
                    <a:pt x="29565" y="28531"/>
                    <a:pt x="29529" y="28531"/>
                    <a:pt x="29492" y="28544"/>
                  </a:cubicBezTo>
                  <a:lnTo>
                    <a:pt x="29468" y="28544"/>
                  </a:lnTo>
                  <a:lnTo>
                    <a:pt x="29505" y="28629"/>
                  </a:lnTo>
                  <a:lnTo>
                    <a:pt x="29516" y="28629"/>
                  </a:lnTo>
                  <a:cubicBezTo>
                    <a:pt x="29553" y="28629"/>
                    <a:pt x="29589" y="28617"/>
                    <a:pt x="29626" y="28617"/>
                  </a:cubicBezTo>
                  <a:lnTo>
                    <a:pt x="29748" y="28604"/>
                  </a:lnTo>
                  <a:lnTo>
                    <a:pt x="29723" y="28580"/>
                  </a:lnTo>
                  <a:cubicBezTo>
                    <a:pt x="29723" y="28568"/>
                    <a:pt x="29711" y="28544"/>
                    <a:pt x="29711" y="28531"/>
                  </a:cubicBezTo>
                  <a:lnTo>
                    <a:pt x="29699" y="28507"/>
                  </a:lnTo>
                  <a:close/>
                  <a:moveTo>
                    <a:pt x="29395" y="28593"/>
                  </a:moveTo>
                  <a:lnTo>
                    <a:pt x="29407" y="28604"/>
                  </a:lnTo>
                  <a:cubicBezTo>
                    <a:pt x="29359" y="28617"/>
                    <a:pt x="29310" y="28617"/>
                    <a:pt x="29273" y="28629"/>
                  </a:cubicBezTo>
                  <a:cubicBezTo>
                    <a:pt x="29237" y="28629"/>
                    <a:pt x="29200" y="28629"/>
                    <a:pt x="29164" y="28641"/>
                  </a:cubicBezTo>
                  <a:cubicBezTo>
                    <a:pt x="29151" y="28629"/>
                    <a:pt x="29151" y="28629"/>
                    <a:pt x="29151" y="28617"/>
                  </a:cubicBezTo>
                  <a:lnTo>
                    <a:pt x="29213" y="28617"/>
                  </a:lnTo>
                  <a:cubicBezTo>
                    <a:pt x="29249" y="28604"/>
                    <a:pt x="29286" y="28604"/>
                    <a:pt x="29322" y="28604"/>
                  </a:cubicBezTo>
                  <a:cubicBezTo>
                    <a:pt x="29346" y="28593"/>
                    <a:pt x="29370" y="28593"/>
                    <a:pt x="29395" y="28593"/>
                  </a:cubicBezTo>
                  <a:close/>
                  <a:moveTo>
                    <a:pt x="29030" y="28641"/>
                  </a:moveTo>
                  <a:lnTo>
                    <a:pt x="29042" y="28653"/>
                  </a:lnTo>
                  <a:lnTo>
                    <a:pt x="28908" y="28666"/>
                  </a:lnTo>
                  <a:lnTo>
                    <a:pt x="28908" y="28653"/>
                  </a:lnTo>
                  <a:lnTo>
                    <a:pt x="29030" y="28641"/>
                  </a:lnTo>
                  <a:close/>
                  <a:moveTo>
                    <a:pt x="29407" y="28556"/>
                  </a:moveTo>
                  <a:cubicBezTo>
                    <a:pt x="29370" y="28556"/>
                    <a:pt x="29346" y="28556"/>
                    <a:pt x="29310" y="28568"/>
                  </a:cubicBezTo>
                  <a:cubicBezTo>
                    <a:pt x="29286" y="28568"/>
                    <a:pt x="29249" y="28568"/>
                    <a:pt x="29213" y="28580"/>
                  </a:cubicBezTo>
                  <a:lnTo>
                    <a:pt x="29115" y="28593"/>
                  </a:lnTo>
                  <a:lnTo>
                    <a:pt x="29115" y="28604"/>
                  </a:lnTo>
                  <a:cubicBezTo>
                    <a:pt x="29115" y="28629"/>
                    <a:pt x="29127" y="28641"/>
                    <a:pt x="29140" y="28666"/>
                  </a:cubicBezTo>
                  <a:lnTo>
                    <a:pt x="29140" y="28677"/>
                  </a:lnTo>
                  <a:lnTo>
                    <a:pt x="29151" y="28677"/>
                  </a:lnTo>
                  <a:cubicBezTo>
                    <a:pt x="29188" y="28666"/>
                    <a:pt x="29237" y="28666"/>
                    <a:pt x="29273" y="28653"/>
                  </a:cubicBezTo>
                  <a:cubicBezTo>
                    <a:pt x="29322" y="28653"/>
                    <a:pt x="29383" y="28641"/>
                    <a:pt x="29432" y="28641"/>
                  </a:cubicBezTo>
                  <a:lnTo>
                    <a:pt x="29456" y="28641"/>
                  </a:lnTo>
                  <a:lnTo>
                    <a:pt x="29419" y="28556"/>
                  </a:lnTo>
                  <a:close/>
                  <a:moveTo>
                    <a:pt x="28787" y="28666"/>
                  </a:moveTo>
                  <a:lnTo>
                    <a:pt x="28787" y="28677"/>
                  </a:lnTo>
                  <a:lnTo>
                    <a:pt x="28592" y="28702"/>
                  </a:lnTo>
                  <a:lnTo>
                    <a:pt x="28592" y="28690"/>
                  </a:lnTo>
                  <a:cubicBezTo>
                    <a:pt x="28629" y="28690"/>
                    <a:pt x="28678" y="28677"/>
                    <a:pt x="28714" y="28677"/>
                  </a:cubicBezTo>
                  <a:lnTo>
                    <a:pt x="28787" y="28666"/>
                  </a:lnTo>
                  <a:close/>
                  <a:moveTo>
                    <a:pt x="29067" y="28593"/>
                  </a:moveTo>
                  <a:lnTo>
                    <a:pt x="28860" y="28617"/>
                  </a:lnTo>
                  <a:lnTo>
                    <a:pt x="28860" y="28641"/>
                  </a:lnTo>
                  <a:cubicBezTo>
                    <a:pt x="28872" y="28653"/>
                    <a:pt x="28872" y="28666"/>
                    <a:pt x="28872" y="28677"/>
                  </a:cubicBezTo>
                  <a:lnTo>
                    <a:pt x="28884" y="28702"/>
                  </a:lnTo>
                  <a:lnTo>
                    <a:pt x="29078" y="28677"/>
                  </a:lnTo>
                  <a:lnTo>
                    <a:pt x="29078" y="28666"/>
                  </a:lnTo>
                  <a:cubicBezTo>
                    <a:pt x="29067" y="28653"/>
                    <a:pt x="29067" y="28629"/>
                    <a:pt x="29067" y="28617"/>
                  </a:cubicBezTo>
                  <a:lnTo>
                    <a:pt x="29067" y="28593"/>
                  </a:lnTo>
                  <a:close/>
                  <a:moveTo>
                    <a:pt x="29443" y="159"/>
                  </a:moveTo>
                  <a:cubicBezTo>
                    <a:pt x="29480" y="365"/>
                    <a:pt x="29516" y="597"/>
                    <a:pt x="29553" y="840"/>
                  </a:cubicBezTo>
                  <a:lnTo>
                    <a:pt x="29565" y="889"/>
                  </a:lnTo>
                  <a:lnTo>
                    <a:pt x="29565" y="913"/>
                  </a:lnTo>
                  <a:cubicBezTo>
                    <a:pt x="30040" y="3662"/>
                    <a:pt x="30684" y="6362"/>
                    <a:pt x="31304" y="8854"/>
                  </a:cubicBezTo>
                  <a:lnTo>
                    <a:pt x="31304" y="8879"/>
                  </a:lnTo>
                  <a:cubicBezTo>
                    <a:pt x="31499" y="9924"/>
                    <a:pt x="31694" y="10983"/>
                    <a:pt x="31876" y="12005"/>
                  </a:cubicBezTo>
                  <a:cubicBezTo>
                    <a:pt x="32107" y="13232"/>
                    <a:pt x="32338" y="14510"/>
                    <a:pt x="32569" y="15750"/>
                  </a:cubicBezTo>
                  <a:cubicBezTo>
                    <a:pt x="32703" y="16431"/>
                    <a:pt x="32824" y="17124"/>
                    <a:pt x="32946" y="17793"/>
                  </a:cubicBezTo>
                  <a:cubicBezTo>
                    <a:pt x="33238" y="19399"/>
                    <a:pt x="33542" y="21053"/>
                    <a:pt x="33907" y="22670"/>
                  </a:cubicBezTo>
                  <a:cubicBezTo>
                    <a:pt x="34016" y="23193"/>
                    <a:pt x="34138" y="23716"/>
                    <a:pt x="34259" y="24239"/>
                  </a:cubicBezTo>
                  <a:cubicBezTo>
                    <a:pt x="34429" y="24980"/>
                    <a:pt x="34600" y="25734"/>
                    <a:pt x="34758" y="26488"/>
                  </a:cubicBezTo>
                  <a:cubicBezTo>
                    <a:pt x="31486" y="26866"/>
                    <a:pt x="28154" y="27255"/>
                    <a:pt x="24944" y="27632"/>
                  </a:cubicBezTo>
                  <a:cubicBezTo>
                    <a:pt x="22706" y="27887"/>
                    <a:pt x="20384" y="28167"/>
                    <a:pt x="18109" y="28434"/>
                  </a:cubicBezTo>
                  <a:cubicBezTo>
                    <a:pt x="17830" y="28459"/>
                    <a:pt x="17549" y="28495"/>
                    <a:pt x="17282" y="28531"/>
                  </a:cubicBezTo>
                  <a:lnTo>
                    <a:pt x="16930" y="28568"/>
                  </a:lnTo>
                  <a:cubicBezTo>
                    <a:pt x="16795" y="28580"/>
                    <a:pt x="16674" y="28604"/>
                    <a:pt x="16540" y="28629"/>
                  </a:cubicBezTo>
                  <a:cubicBezTo>
                    <a:pt x="16273" y="28666"/>
                    <a:pt x="16005" y="28714"/>
                    <a:pt x="15738" y="28714"/>
                  </a:cubicBezTo>
                  <a:cubicBezTo>
                    <a:pt x="15543" y="28702"/>
                    <a:pt x="15531" y="28617"/>
                    <a:pt x="15495" y="28447"/>
                  </a:cubicBezTo>
                  <a:cubicBezTo>
                    <a:pt x="15495" y="28410"/>
                    <a:pt x="15482" y="28374"/>
                    <a:pt x="15482" y="28337"/>
                  </a:cubicBezTo>
                  <a:lnTo>
                    <a:pt x="15385" y="27839"/>
                  </a:lnTo>
                  <a:cubicBezTo>
                    <a:pt x="15324" y="27534"/>
                    <a:pt x="15263" y="27218"/>
                    <a:pt x="15203" y="26914"/>
                  </a:cubicBezTo>
                  <a:lnTo>
                    <a:pt x="15178" y="26805"/>
                  </a:lnTo>
                  <a:cubicBezTo>
                    <a:pt x="15190" y="26793"/>
                    <a:pt x="15190" y="26780"/>
                    <a:pt x="15190" y="26769"/>
                  </a:cubicBezTo>
                  <a:lnTo>
                    <a:pt x="15178" y="26634"/>
                  </a:lnTo>
                  <a:lnTo>
                    <a:pt x="15190" y="26634"/>
                  </a:lnTo>
                  <a:cubicBezTo>
                    <a:pt x="15409" y="26634"/>
                    <a:pt x="15604" y="26683"/>
                    <a:pt x="15762" y="26793"/>
                  </a:cubicBezTo>
                  <a:lnTo>
                    <a:pt x="15762" y="26829"/>
                  </a:lnTo>
                  <a:cubicBezTo>
                    <a:pt x="15762" y="26926"/>
                    <a:pt x="15762" y="27048"/>
                    <a:pt x="15895" y="27085"/>
                  </a:cubicBezTo>
                  <a:cubicBezTo>
                    <a:pt x="15925" y="27094"/>
                    <a:pt x="15959" y="27099"/>
                    <a:pt x="15994" y="27099"/>
                  </a:cubicBezTo>
                  <a:cubicBezTo>
                    <a:pt x="16092" y="27099"/>
                    <a:pt x="16205" y="27065"/>
                    <a:pt x="16285" y="27012"/>
                  </a:cubicBezTo>
                  <a:cubicBezTo>
                    <a:pt x="16406" y="26914"/>
                    <a:pt x="16455" y="26780"/>
                    <a:pt x="16419" y="26647"/>
                  </a:cubicBezTo>
                  <a:cubicBezTo>
                    <a:pt x="16370" y="26525"/>
                    <a:pt x="16260" y="26440"/>
                    <a:pt x="16090" y="26391"/>
                  </a:cubicBezTo>
                  <a:cubicBezTo>
                    <a:pt x="15910" y="26133"/>
                    <a:pt x="15597" y="25999"/>
                    <a:pt x="15195" y="25999"/>
                  </a:cubicBezTo>
                  <a:cubicBezTo>
                    <a:pt x="15162" y="25999"/>
                    <a:pt x="15127" y="26000"/>
                    <a:pt x="15093" y="26002"/>
                  </a:cubicBezTo>
                  <a:cubicBezTo>
                    <a:pt x="15044" y="25637"/>
                    <a:pt x="15008" y="25285"/>
                    <a:pt x="14960" y="24920"/>
                  </a:cubicBezTo>
                  <a:lnTo>
                    <a:pt x="14960" y="24920"/>
                  </a:lnTo>
                  <a:cubicBezTo>
                    <a:pt x="15154" y="24932"/>
                    <a:pt x="15336" y="24980"/>
                    <a:pt x="15519" y="25078"/>
                  </a:cubicBezTo>
                  <a:cubicBezTo>
                    <a:pt x="15506" y="25188"/>
                    <a:pt x="15555" y="25272"/>
                    <a:pt x="15652" y="25321"/>
                  </a:cubicBezTo>
                  <a:cubicBezTo>
                    <a:pt x="15700" y="25343"/>
                    <a:pt x="15754" y="25354"/>
                    <a:pt x="15809" y="25354"/>
                  </a:cubicBezTo>
                  <a:cubicBezTo>
                    <a:pt x="15908" y="25354"/>
                    <a:pt x="16008" y="25318"/>
                    <a:pt x="16078" y="25248"/>
                  </a:cubicBezTo>
                  <a:cubicBezTo>
                    <a:pt x="16176" y="25151"/>
                    <a:pt x="16200" y="24993"/>
                    <a:pt x="16139" y="24871"/>
                  </a:cubicBezTo>
                  <a:cubicBezTo>
                    <a:pt x="16094" y="24770"/>
                    <a:pt x="15999" y="24711"/>
                    <a:pt x="15898" y="24711"/>
                  </a:cubicBezTo>
                  <a:cubicBezTo>
                    <a:pt x="15889" y="24711"/>
                    <a:pt x="15880" y="24712"/>
                    <a:pt x="15871" y="24713"/>
                  </a:cubicBezTo>
                  <a:cubicBezTo>
                    <a:pt x="15623" y="24442"/>
                    <a:pt x="15312" y="24297"/>
                    <a:pt x="14957" y="24297"/>
                  </a:cubicBezTo>
                  <a:cubicBezTo>
                    <a:pt x="14930" y="24297"/>
                    <a:pt x="14902" y="24298"/>
                    <a:pt x="14874" y="24299"/>
                  </a:cubicBezTo>
                  <a:cubicBezTo>
                    <a:pt x="14825" y="23934"/>
                    <a:pt x="14777" y="23558"/>
                    <a:pt x="14728" y="23180"/>
                  </a:cubicBezTo>
                  <a:lnTo>
                    <a:pt x="14728" y="23180"/>
                  </a:lnTo>
                  <a:cubicBezTo>
                    <a:pt x="14935" y="23193"/>
                    <a:pt x="15154" y="23266"/>
                    <a:pt x="15349" y="23363"/>
                  </a:cubicBezTo>
                  <a:cubicBezTo>
                    <a:pt x="15336" y="23485"/>
                    <a:pt x="15409" y="23582"/>
                    <a:pt x="15531" y="23618"/>
                  </a:cubicBezTo>
                  <a:cubicBezTo>
                    <a:pt x="15562" y="23626"/>
                    <a:pt x="15593" y="23629"/>
                    <a:pt x="15624" y="23629"/>
                  </a:cubicBezTo>
                  <a:cubicBezTo>
                    <a:pt x="15749" y="23629"/>
                    <a:pt x="15864" y="23572"/>
                    <a:pt x="15932" y="23485"/>
                  </a:cubicBezTo>
                  <a:cubicBezTo>
                    <a:pt x="16030" y="23363"/>
                    <a:pt x="16030" y="23205"/>
                    <a:pt x="15957" y="23071"/>
                  </a:cubicBezTo>
                  <a:cubicBezTo>
                    <a:pt x="15895" y="22978"/>
                    <a:pt x="15806" y="22920"/>
                    <a:pt x="15698" y="22920"/>
                  </a:cubicBezTo>
                  <a:cubicBezTo>
                    <a:pt x="15680" y="22920"/>
                    <a:pt x="15660" y="22922"/>
                    <a:pt x="15641" y="22926"/>
                  </a:cubicBezTo>
                  <a:lnTo>
                    <a:pt x="15628" y="22926"/>
                  </a:lnTo>
                  <a:cubicBezTo>
                    <a:pt x="15360" y="22682"/>
                    <a:pt x="15008" y="22548"/>
                    <a:pt x="14643" y="22548"/>
                  </a:cubicBezTo>
                  <a:lnTo>
                    <a:pt x="14595" y="22232"/>
                  </a:lnTo>
                  <a:cubicBezTo>
                    <a:pt x="14558" y="21953"/>
                    <a:pt x="14522" y="21685"/>
                    <a:pt x="14485" y="21405"/>
                  </a:cubicBezTo>
                  <a:lnTo>
                    <a:pt x="14485" y="21405"/>
                  </a:lnTo>
                  <a:cubicBezTo>
                    <a:pt x="14704" y="21417"/>
                    <a:pt x="14911" y="21478"/>
                    <a:pt x="15166" y="21624"/>
                  </a:cubicBezTo>
                  <a:cubicBezTo>
                    <a:pt x="15166" y="21745"/>
                    <a:pt x="15239" y="21843"/>
                    <a:pt x="15349" y="21880"/>
                  </a:cubicBezTo>
                  <a:cubicBezTo>
                    <a:pt x="15389" y="21896"/>
                    <a:pt x="15431" y="21904"/>
                    <a:pt x="15472" y="21904"/>
                  </a:cubicBezTo>
                  <a:cubicBezTo>
                    <a:pt x="15555" y="21904"/>
                    <a:pt x="15636" y="21872"/>
                    <a:pt x="15701" y="21807"/>
                  </a:cubicBezTo>
                  <a:cubicBezTo>
                    <a:pt x="15786" y="21709"/>
                    <a:pt x="15811" y="21575"/>
                    <a:pt x="15762" y="21453"/>
                  </a:cubicBezTo>
                  <a:cubicBezTo>
                    <a:pt x="15725" y="21332"/>
                    <a:pt x="15628" y="21223"/>
                    <a:pt x="15506" y="21223"/>
                  </a:cubicBezTo>
                  <a:cubicBezTo>
                    <a:pt x="15268" y="20951"/>
                    <a:pt x="14914" y="20794"/>
                    <a:pt x="14502" y="20794"/>
                  </a:cubicBezTo>
                  <a:cubicBezTo>
                    <a:pt x="14472" y="20794"/>
                    <a:pt x="14442" y="20795"/>
                    <a:pt x="14412" y="20797"/>
                  </a:cubicBezTo>
                  <a:cubicBezTo>
                    <a:pt x="14363" y="20432"/>
                    <a:pt x="14303" y="20067"/>
                    <a:pt x="14254" y="19702"/>
                  </a:cubicBezTo>
                  <a:cubicBezTo>
                    <a:pt x="14376" y="19702"/>
                    <a:pt x="14485" y="19727"/>
                    <a:pt x="14595" y="19775"/>
                  </a:cubicBezTo>
                  <a:cubicBezTo>
                    <a:pt x="14655" y="19800"/>
                    <a:pt x="14716" y="19861"/>
                    <a:pt x="14777" y="19909"/>
                  </a:cubicBezTo>
                  <a:cubicBezTo>
                    <a:pt x="14752" y="20018"/>
                    <a:pt x="14814" y="20128"/>
                    <a:pt x="14923" y="20213"/>
                  </a:cubicBezTo>
                  <a:cubicBezTo>
                    <a:pt x="14975" y="20255"/>
                    <a:pt x="15041" y="20272"/>
                    <a:pt x="15110" y="20272"/>
                  </a:cubicBezTo>
                  <a:cubicBezTo>
                    <a:pt x="15199" y="20272"/>
                    <a:pt x="15291" y="20243"/>
                    <a:pt x="15360" y="20201"/>
                  </a:cubicBezTo>
                  <a:cubicBezTo>
                    <a:pt x="15506" y="20128"/>
                    <a:pt x="15543" y="19994"/>
                    <a:pt x="15495" y="19812"/>
                  </a:cubicBezTo>
                  <a:cubicBezTo>
                    <a:pt x="15458" y="19702"/>
                    <a:pt x="15373" y="19581"/>
                    <a:pt x="15263" y="19581"/>
                  </a:cubicBezTo>
                  <a:lnTo>
                    <a:pt x="15251" y="19581"/>
                  </a:lnTo>
                  <a:cubicBezTo>
                    <a:pt x="14922" y="19252"/>
                    <a:pt x="14603" y="19092"/>
                    <a:pt x="14245" y="19092"/>
                  </a:cubicBezTo>
                  <a:cubicBezTo>
                    <a:pt x="14220" y="19092"/>
                    <a:pt x="14194" y="19093"/>
                    <a:pt x="14169" y="19094"/>
                  </a:cubicBezTo>
                  <a:lnTo>
                    <a:pt x="14133" y="18827"/>
                  </a:lnTo>
                  <a:cubicBezTo>
                    <a:pt x="14108" y="18572"/>
                    <a:pt x="14071" y="18316"/>
                    <a:pt x="14035" y="18061"/>
                  </a:cubicBezTo>
                  <a:cubicBezTo>
                    <a:pt x="14278" y="18061"/>
                    <a:pt x="14522" y="18146"/>
                    <a:pt x="14741" y="18292"/>
                  </a:cubicBezTo>
                  <a:cubicBezTo>
                    <a:pt x="14752" y="18389"/>
                    <a:pt x="14825" y="18474"/>
                    <a:pt x="14935" y="18499"/>
                  </a:cubicBezTo>
                  <a:cubicBezTo>
                    <a:pt x="14958" y="18503"/>
                    <a:pt x="14982" y="18505"/>
                    <a:pt x="15006" y="18505"/>
                  </a:cubicBezTo>
                  <a:cubicBezTo>
                    <a:pt x="15121" y="18505"/>
                    <a:pt x="15242" y="18458"/>
                    <a:pt x="15312" y="18377"/>
                  </a:cubicBezTo>
                  <a:cubicBezTo>
                    <a:pt x="15397" y="18280"/>
                    <a:pt x="15422" y="18146"/>
                    <a:pt x="15360" y="18037"/>
                  </a:cubicBezTo>
                  <a:cubicBezTo>
                    <a:pt x="15312" y="17902"/>
                    <a:pt x="15190" y="17818"/>
                    <a:pt x="15057" y="17818"/>
                  </a:cubicBezTo>
                  <a:lnTo>
                    <a:pt x="15032" y="17818"/>
                  </a:lnTo>
                  <a:cubicBezTo>
                    <a:pt x="14762" y="17558"/>
                    <a:pt x="14407" y="17413"/>
                    <a:pt x="14027" y="17413"/>
                  </a:cubicBezTo>
                  <a:cubicBezTo>
                    <a:pt x="13997" y="17413"/>
                    <a:pt x="13968" y="17414"/>
                    <a:pt x="13938" y="17416"/>
                  </a:cubicBezTo>
                  <a:lnTo>
                    <a:pt x="13938" y="17367"/>
                  </a:lnTo>
                  <a:cubicBezTo>
                    <a:pt x="13925" y="17319"/>
                    <a:pt x="13925" y="17270"/>
                    <a:pt x="13914" y="17221"/>
                  </a:cubicBezTo>
                  <a:cubicBezTo>
                    <a:pt x="13877" y="16978"/>
                    <a:pt x="13841" y="16723"/>
                    <a:pt x="13804" y="16467"/>
                  </a:cubicBezTo>
                  <a:lnTo>
                    <a:pt x="13804" y="16419"/>
                  </a:lnTo>
                  <a:cubicBezTo>
                    <a:pt x="13848" y="16414"/>
                    <a:pt x="13892" y="16412"/>
                    <a:pt x="13936" y="16412"/>
                  </a:cubicBezTo>
                  <a:cubicBezTo>
                    <a:pt x="14142" y="16412"/>
                    <a:pt x="14334" y="16458"/>
                    <a:pt x="14485" y="16529"/>
                  </a:cubicBezTo>
                  <a:cubicBezTo>
                    <a:pt x="14485" y="16675"/>
                    <a:pt x="14546" y="16759"/>
                    <a:pt x="14692" y="16783"/>
                  </a:cubicBezTo>
                  <a:cubicBezTo>
                    <a:pt x="14729" y="16793"/>
                    <a:pt x="14764" y="16797"/>
                    <a:pt x="14797" y="16797"/>
                  </a:cubicBezTo>
                  <a:cubicBezTo>
                    <a:pt x="14896" y="16797"/>
                    <a:pt x="14978" y="16756"/>
                    <a:pt x="15032" y="16675"/>
                  </a:cubicBezTo>
                  <a:cubicBezTo>
                    <a:pt x="15130" y="16540"/>
                    <a:pt x="15117" y="16285"/>
                    <a:pt x="15008" y="16164"/>
                  </a:cubicBezTo>
                  <a:cubicBezTo>
                    <a:pt x="14963" y="16111"/>
                    <a:pt x="14914" y="16087"/>
                    <a:pt x="14857" y="16087"/>
                  </a:cubicBezTo>
                  <a:cubicBezTo>
                    <a:pt x="14821" y="16087"/>
                    <a:pt x="14783" y="16096"/>
                    <a:pt x="14741" y="16115"/>
                  </a:cubicBezTo>
                  <a:lnTo>
                    <a:pt x="14728" y="16115"/>
                  </a:lnTo>
                  <a:cubicBezTo>
                    <a:pt x="14582" y="15993"/>
                    <a:pt x="14387" y="15908"/>
                    <a:pt x="14120" y="15884"/>
                  </a:cubicBezTo>
                  <a:cubicBezTo>
                    <a:pt x="13998" y="15872"/>
                    <a:pt x="13865" y="15872"/>
                    <a:pt x="13731" y="15872"/>
                  </a:cubicBezTo>
                  <a:cubicBezTo>
                    <a:pt x="13682" y="15507"/>
                    <a:pt x="13622" y="15142"/>
                    <a:pt x="13573" y="14777"/>
                  </a:cubicBezTo>
                  <a:cubicBezTo>
                    <a:pt x="13828" y="14777"/>
                    <a:pt x="14047" y="14886"/>
                    <a:pt x="14242" y="14996"/>
                  </a:cubicBezTo>
                  <a:cubicBezTo>
                    <a:pt x="14242" y="15081"/>
                    <a:pt x="14327" y="15154"/>
                    <a:pt x="14412" y="15178"/>
                  </a:cubicBezTo>
                  <a:cubicBezTo>
                    <a:pt x="14460" y="15189"/>
                    <a:pt x="14505" y="15195"/>
                    <a:pt x="14548" y="15195"/>
                  </a:cubicBezTo>
                  <a:cubicBezTo>
                    <a:pt x="14646" y="15195"/>
                    <a:pt x="14729" y="15165"/>
                    <a:pt x="14789" y="15105"/>
                  </a:cubicBezTo>
                  <a:cubicBezTo>
                    <a:pt x="14874" y="15008"/>
                    <a:pt x="14911" y="14850"/>
                    <a:pt x="14862" y="14729"/>
                  </a:cubicBezTo>
                  <a:cubicBezTo>
                    <a:pt x="14828" y="14618"/>
                    <a:pt x="14724" y="14557"/>
                    <a:pt x="14586" y="14557"/>
                  </a:cubicBezTo>
                  <a:cubicBezTo>
                    <a:pt x="14573" y="14557"/>
                    <a:pt x="14560" y="14557"/>
                    <a:pt x="14546" y="14558"/>
                  </a:cubicBezTo>
                  <a:cubicBezTo>
                    <a:pt x="14301" y="14349"/>
                    <a:pt x="13924" y="14229"/>
                    <a:pt x="13552" y="14229"/>
                  </a:cubicBezTo>
                  <a:cubicBezTo>
                    <a:pt x="13534" y="14229"/>
                    <a:pt x="13517" y="14229"/>
                    <a:pt x="13500" y="14230"/>
                  </a:cubicBezTo>
                  <a:lnTo>
                    <a:pt x="13476" y="13986"/>
                  </a:lnTo>
                  <a:cubicBezTo>
                    <a:pt x="13439" y="13743"/>
                    <a:pt x="13403" y="13513"/>
                    <a:pt x="13379" y="13269"/>
                  </a:cubicBezTo>
                  <a:cubicBezTo>
                    <a:pt x="13536" y="13269"/>
                    <a:pt x="13816" y="13294"/>
                    <a:pt x="14011" y="13451"/>
                  </a:cubicBezTo>
                  <a:cubicBezTo>
                    <a:pt x="13987" y="13549"/>
                    <a:pt x="14035" y="13634"/>
                    <a:pt x="14144" y="13683"/>
                  </a:cubicBezTo>
                  <a:cubicBezTo>
                    <a:pt x="14195" y="13706"/>
                    <a:pt x="14260" y="13718"/>
                    <a:pt x="14327" y="13718"/>
                  </a:cubicBezTo>
                  <a:cubicBezTo>
                    <a:pt x="14435" y="13718"/>
                    <a:pt x="14546" y="13685"/>
                    <a:pt x="14606" y="13610"/>
                  </a:cubicBezTo>
                  <a:cubicBezTo>
                    <a:pt x="14692" y="13513"/>
                    <a:pt x="14704" y="13391"/>
                    <a:pt x="14643" y="13269"/>
                  </a:cubicBezTo>
                  <a:cubicBezTo>
                    <a:pt x="14582" y="13135"/>
                    <a:pt x="14436" y="13038"/>
                    <a:pt x="14290" y="13038"/>
                  </a:cubicBezTo>
                  <a:cubicBezTo>
                    <a:pt x="14060" y="12759"/>
                    <a:pt x="13633" y="12673"/>
                    <a:pt x="13306" y="12673"/>
                  </a:cubicBezTo>
                  <a:lnTo>
                    <a:pt x="13293" y="12673"/>
                  </a:lnTo>
                  <a:cubicBezTo>
                    <a:pt x="13244" y="12308"/>
                    <a:pt x="13208" y="11943"/>
                    <a:pt x="13160" y="11578"/>
                  </a:cubicBezTo>
                  <a:cubicBezTo>
                    <a:pt x="13366" y="11578"/>
                    <a:pt x="13585" y="11664"/>
                    <a:pt x="13828" y="11822"/>
                  </a:cubicBezTo>
                  <a:cubicBezTo>
                    <a:pt x="13816" y="11943"/>
                    <a:pt x="13938" y="12077"/>
                    <a:pt x="14047" y="12102"/>
                  </a:cubicBezTo>
                  <a:cubicBezTo>
                    <a:pt x="14061" y="12105"/>
                    <a:pt x="14076" y="12106"/>
                    <a:pt x="14091" y="12106"/>
                  </a:cubicBezTo>
                  <a:cubicBezTo>
                    <a:pt x="14205" y="12106"/>
                    <a:pt x="14337" y="12029"/>
                    <a:pt x="14412" y="11943"/>
                  </a:cubicBezTo>
                  <a:cubicBezTo>
                    <a:pt x="14473" y="11859"/>
                    <a:pt x="14485" y="11761"/>
                    <a:pt x="14436" y="11664"/>
                  </a:cubicBezTo>
                  <a:cubicBezTo>
                    <a:pt x="14387" y="11530"/>
                    <a:pt x="14254" y="11445"/>
                    <a:pt x="14120" y="11432"/>
                  </a:cubicBezTo>
                  <a:cubicBezTo>
                    <a:pt x="13840" y="11152"/>
                    <a:pt x="13492" y="11007"/>
                    <a:pt x="13132" y="11007"/>
                  </a:cubicBezTo>
                  <a:cubicBezTo>
                    <a:pt x="13117" y="11007"/>
                    <a:pt x="13102" y="11007"/>
                    <a:pt x="13087" y="11007"/>
                  </a:cubicBezTo>
                  <a:lnTo>
                    <a:pt x="12941" y="9900"/>
                  </a:lnTo>
                  <a:cubicBezTo>
                    <a:pt x="12965" y="9899"/>
                    <a:pt x="12990" y="9898"/>
                    <a:pt x="13014" y="9898"/>
                  </a:cubicBezTo>
                  <a:cubicBezTo>
                    <a:pt x="13238" y="9898"/>
                    <a:pt x="13432" y="9948"/>
                    <a:pt x="13597" y="10046"/>
                  </a:cubicBezTo>
                  <a:cubicBezTo>
                    <a:pt x="13573" y="10132"/>
                    <a:pt x="13597" y="10216"/>
                    <a:pt x="13670" y="10278"/>
                  </a:cubicBezTo>
                  <a:cubicBezTo>
                    <a:pt x="13723" y="10330"/>
                    <a:pt x="13794" y="10355"/>
                    <a:pt x="13863" y="10355"/>
                  </a:cubicBezTo>
                  <a:cubicBezTo>
                    <a:pt x="13906" y="10355"/>
                    <a:pt x="13949" y="10345"/>
                    <a:pt x="13987" y="10326"/>
                  </a:cubicBezTo>
                  <a:cubicBezTo>
                    <a:pt x="14084" y="10278"/>
                    <a:pt x="14157" y="10168"/>
                    <a:pt x="14157" y="10059"/>
                  </a:cubicBezTo>
                  <a:cubicBezTo>
                    <a:pt x="14157" y="9937"/>
                    <a:pt x="14096" y="9827"/>
                    <a:pt x="13998" y="9767"/>
                  </a:cubicBezTo>
                  <a:cubicBezTo>
                    <a:pt x="13987" y="9754"/>
                    <a:pt x="13987" y="9754"/>
                    <a:pt x="13974" y="9754"/>
                  </a:cubicBezTo>
                  <a:cubicBezTo>
                    <a:pt x="13752" y="9455"/>
                    <a:pt x="13399" y="9287"/>
                    <a:pt x="12979" y="9287"/>
                  </a:cubicBezTo>
                  <a:cubicBezTo>
                    <a:pt x="12938" y="9287"/>
                    <a:pt x="12897" y="9289"/>
                    <a:pt x="12855" y="9292"/>
                  </a:cubicBezTo>
                  <a:lnTo>
                    <a:pt x="12843" y="9146"/>
                  </a:lnTo>
                  <a:cubicBezTo>
                    <a:pt x="12806" y="8891"/>
                    <a:pt x="12770" y="8648"/>
                    <a:pt x="12746" y="8392"/>
                  </a:cubicBezTo>
                  <a:lnTo>
                    <a:pt x="12746" y="8392"/>
                  </a:lnTo>
                  <a:cubicBezTo>
                    <a:pt x="12916" y="8416"/>
                    <a:pt x="13087" y="8465"/>
                    <a:pt x="13257" y="8551"/>
                  </a:cubicBezTo>
                  <a:cubicBezTo>
                    <a:pt x="13257" y="8672"/>
                    <a:pt x="13317" y="8781"/>
                    <a:pt x="13427" y="8830"/>
                  </a:cubicBezTo>
                  <a:cubicBezTo>
                    <a:pt x="13454" y="8840"/>
                    <a:pt x="13485" y="8845"/>
                    <a:pt x="13517" y="8845"/>
                  </a:cubicBezTo>
                  <a:cubicBezTo>
                    <a:pt x="13600" y="8845"/>
                    <a:pt x="13694" y="8813"/>
                    <a:pt x="13755" y="8770"/>
                  </a:cubicBezTo>
                  <a:cubicBezTo>
                    <a:pt x="13852" y="8708"/>
                    <a:pt x="13901" y="8587"/>
                    <a:pt x="13877" y="8453"/>
                  </a:cubicBezTo>
                  <a:cubicBezTo>
                    <a:pt x="13865" y="8343"/>
                    <a:pt x="13804" y="8259"/>
                    <a:pt x="13719" y="8222"/>
                  </a:cubicBezTo>
                  <a:cubicBezTo>
                    <a:pt x="13463" y="7906"/>
                    <a:pt x="13087" y="7735"/>
                    <a:pt x="12661" y="7735"/>
                  </a:cubicBezTo>
                  <a:lnTo>
                    <a:pt x="12625" y="7516"/>
                  </a:lnTo>
                  <a:cubicBezTo>
                    <a:pt x="12588" y="7262"/>
                    <a:pt x="12552" y="7006"/>
                    <a:pt x="12527" y="6751"/>
                  </a:cubicBezTo>
                  <a:lnTo>
                    <a:pt x="12527" y="6751"/>
                  </a:lnTo>
                  <a:cubicBezTo>
                    <a:pt x="12697" y="6762"/>
                    <a:pt x="12855" y="6824"/>
                    <a:pt x="13025" y="6945"/>
                  </a:cubicBezTo>
                  <a:cubicBezTo>
                    <a:pt x="13001" y="7018"/>
                    <a:pt x="13025" y="7103"/>
                    <a:pt x="13087" y="7176"/>
                  </a:cubicBezTo>
                  <a:cubicBezTo>
                    <a:pt x="13160" y="7250"/>
                    <a:pt x="13250" y="7291"/>
                    <a:pt x="13339" y="7291"/>
                  </a:cubicBezTo>
                  <a:cubicBezTo>
                    <a:pt x="13381" y="7291"/>
                    <a:pt x="13424" y="7281"/>
                    <a:pt x="13463" y="7262"/>
                  </a:cubicBezTo>
                  <a:cubicBezTo>
                    <a:pt x="13609" y="7200"/>
                    <a:pt x="13695" y="7067"/>
                    <a:pt x="13695" y="6921"/>
                  </a:cubicBezTo>
                  <a:cubicBezTo>
                    <a:pt x="13695" y="6775"/>
                    <a:pt x="13622" y="6653"/>
                    <a:pt x="13487" y="6592"/>
                  </a:cubicBezTo>
                  <a:cubicBezTo>
                    <a:pt x="13487" y="6592"/>
                    <a:pt x="13476" y="6592"/>
                    <a:pt x="13476" y="6580"/>
                  </a:cubicBezTo>
                  <a:cubicBezTo>
                    <a:pt x="13259" y="6295"/>
                    <a:pt x="12925" y="6128"/>
                    <a:pt x="12524" y="6128"/>
                  </a:cubicBezTo>
                  <a:cubicBezTo>
                    <a:pt x="12497" y="6128"/>
                    <a:pt x="12469" y="6129"/>
                    <a:pt x="12442" y="6130"/>
                  </a:cubicBezTo>
                  <a:cubicBezTo>
                    <a:pt x="12406" y="5899"/>
                    <a:pt x="12369" y="5668"/>
                    <a:pt x="12344" y="5437"/>
                  </a:cubicBezTo>
                  <a:lnTo>
                    <a:pt x="12344" y="5437"/>
                  </a:lnTo>
                  <a:cubicBezTo>
                    <a:pt x="12527" y="5449"/>
                    <a:pt x="12685" y="5498"/>
                    <a:pt x="12831" y="5583"/>
                  </a:cubicBezTo>
                  <a:cubicBezTo>
                    <a:pt x="12806" y="5692"/>
                    <a:pt x="12855" y="5790"/>
                    <a:pt x="12941" y="5851"/>
                  </a:cubicBezTo>
                  <a:cubicBezTo>
                    <a:pt x="13003" y="5885"/>
                    <a:pt x="13075" y="5903"/>
                    <a:pt x="13146" y="5903"/>
                  </a:cubicBezTo>
                  <a:cubicBezTo>
                    <a:pt x="13228" y="5903"/>
                    <a:pt x="13307" y="5879"/>
                    <a:pt x="13366" y="5826"/>
                  </a:cubicBezTo>
                  <a:cubicBezTo>
                    <a:pt x="13463" y="5754"/>
                    <a:pt x="13512" y="5656"/>
                    <a:pt x="13500" y="5546"/>
                  </a:cubicBezTo>
                  <a:cubicBezTo>
                    <a:pt x="13487" y="5413"/>
                    <a:pt x="13390" y="5267"/>
                    <a:pt x="13257" y="5181"/>
                  </a:cubicBezTo>
                  <a:cubicBezTo>
                    <a:pt x="13053" y="4898"/>
                    <a:pt x="12721" y="4741"/>
                    <a:pt x="12322" y="4741"/>
                  </a:cubicBezTo>
                  <a:cubicBezTo>
                    <a:pt x="12294" y="4741"/>
                    <a:pt x="12265" y="4742"/>
                    <a:pt x="12235" y="4744"/>
                  </a:cubicBezTo>
                  <a:lnTo>
                    <a:pt x="12125" y="4014"/>
                  </a:lnTo>
                  <a:lnTo>
                    <a:pt x="12125" y="4014"/>
                  </a:lnTo>
                  <a:cubicBezTo>
                    <a:pt x="12369" y="4027"/>
                    <a:pt x="12588" y="4136"/>
                    <a:pt x="12722" y="4294"/>
                  </a:cubicBezTo>
                  <a:cubicBezTo>
                    <a:pt x="12685" y="4403"/>
                    <a:pt x="12722" y="4513"/>
                    <a:pt x="12806" y="4573"/>
                  </a:cubicBezTo>
                  <a:cubicBezTo>
                    <a:pt x="12847" y="4599"/>
                    <a:pt x="12892" y="4612"/>
                    <a:pt x="12937" y="4612"/>
                  </a:cubicBezTo>
                  <a:cubicBezTo>
                    <a:pt x="13001" y="4612"/>
                    <a:pt x="13066" y="4587"/>
                    <a:pt x="13123" y="4537"/>
                  </a:cubicBezTo>
                  <a:cubicBezTo>
                    <a:pt x="13220" y="4464"/>
                    <a:pt x="13281" y="4330"/>
                    <a:pt x="13269" y="4209"/>
                  </a:cubicBezTo>
                  <a:cubicBezTo>
                    <a:pt x="13244" y="4100"/>
                    <a:pt x="13184" y="4002"/>
                    <a:pt x="13074" y="3965"/>
                  </a:cubicBezTo>
                  <a:cubicBezTo>
                    <a:pt x="13062" y="3954"/>
                    <a:pt x="13050" y="3954"/>
                    <a:pt x="13038" y="3954"/>
                  </a:cubicBezTo>
                  <a:cubicBezTo>
                    <a:pt x="12868" y="3576"/>
                    <a:pt x="12393" y="3430"/>
                    <a:pt x="12028" y="3430"/>
                  </a:cubicBezTo>
                  <a:cubicBezTo>
                    <a:pt x="11992" y="3187"/>
                    <a:pt x="11955" y="2981"/>
                    <a:pt x="11919" y="2773"/>
                  </a:cubicBezTo>
                  <a:lnTo>
                    <a:pt x="11919" y="2773"/>
                  </a:lnTo>
                  <a:cubicBezTo>
                    <a:pt x="12101" y="2798"/>
                    <a:pt x="12284" y="2871"/>
                    <a:pt x="12454" y="3017"/>
                  </a:cubicBezTo>
                  <a:cubicBezTo>
                    <a:pt x="12417" y="3127"/>
                    <a:pt x="12442" y="3224"/>
                    <a:pt x="12527" y="3284"/>
                  </a:cubicBezTo>
                  <a:cubicBezTo>
                    <a:pt x="12582" y="3327"/>
                    <a:pt x="12652" y="3348"/>
                    <a:pt x="12721" y="3348"/>
                  </a:cubicBezTo>
                  <a:cubicBezTo>
                    <a:pt x="12791" y="3348"/>
                    <a:pt x="12861" y="3327"/>
                    <a:pt x="12916" y="3284"/>
                  </a:cubicBezTo>
                  <a:cubicBezTo>
                    <a:pt x="13001" y="3224"/>
                    <a:pt x="13062" y="3114"/>
                    <a:pt x="13074" y="3005"/>
                  </a:cubicBezTo>
                  <a:cubicBezTo>
                    <a:pt x="13087" y="2835"/>
                    <a:pt x="12989" y="2725"/>
                    <a:pt x="12892" y="2640"/>
                  </a:cubicBezTo>
                  <a:cubicBezTo>
                    <a:pt x="12697" y="2384"/>
                    <a:pt x="12344" y="2300"/>
                    <a:pt x="12150" y="2275"/>
                  </a:cubicBezTo>
                  <a:cubicBezTo>
                    <a:pt x="12052" y="2251"/>
                    <a:pt x="11943" y="2251"/>
                    <a:pt x="11834" y="2251"/>
                  </a:cubicBezTo>
                  <a:lnTo>
                    <a:pt x="11822" y="2227"/>
                  </a:lnTo>
                  <a:lnTo>
                    <a:pt x="11822" y="2214"/>
                  </a:lnTo>
                  <a:lnTo>
                    <a:pt x="11834" y="2202"/>
                  </a:lnTo>
                  <a:cubicBezTo>
                    <a:pt x="11834" y="2178"/>
                    <a:pt x="11858" y="2165"/>
                    <a:pt x="11882" y="2154"/>
                  </a:cubicBezTo>
                  <a:cubicBezTo>
                    <a:pt x="11895" y="2154"/>
                    <a:pt x="11907" y="2141"/>
                    <a:pt x="11919" y="2129"/>
                  </a:cubicBezTo>
                  <a:cubicBezTo>
                    <a:pt x="12879" y="1740"/>
                    <a:pt x="13925" y="1728"/>
                    <a:pt x="14947" y="1716"/>
                  </a:cubicBezTo>
                  <a:lnTo>
                    <a:pt x="15130" y="1703"/>
                  </a:lnTo>
                  <a:cubicBezTo>
                    <a:pt x="16382" y="1692"/>
                    <a:pt x="17525" y="1655"/>
                    <a:pt x="18644" y="1606"/>
                  </a:cubicBezTo>
                  <a:cubicBezTo>
                    <a:pt x="21162" y="1473"/>
                    <a:pt x="23424" y="1254"/>
                    <a:pt x="25576" y="925"/>
                  </a:cubicBezTo>
                  <a:cubicBezTo>
                    <a:pt x="26878" y="730"/>
                    <a:pt x="28178" y="475"/>
                    <a:pt x="29443" y="159"/>
                  </a:cubicBezTo>
                  <a:close/>
                  <a:moveTo>
                    <a:pt x="28470" y="28702"/>
                  </a:moveTo>
                  <a:lnTo>
                    <a:pt x="28470" y="28726"/>
                  </a:lnTo>
                  <a:lnTo>
                    <a:pt x="28397" y="28726"/>
                  </a:lnTo>
                  <a:cubicBezTo>
                    <a:pt x="28361" y="28739"/>
                    <a:pt x="28337" y="28739"/>
                    <a:pt x="28300" y="28739"/>
                  </a:cubicBezTo>
                  <a:lnTo>
                    <a:pt x="28300" y="28726"/>
                  </a:lnTo>
                  <a:lnTo>
                    <a:pt x="28470" y="28702"/>
                  </a:lnTo>
                  <a:close/>
                  <a:moveTo>
                    <a:pt x="29456" y="122"/>
                  </a:moveTo>
                  <a:cubicBezTo>
                    <a:pt x="28178" y="427"/>
                    <a:pt x="26878" y="694"/>
                    <a:pt x="25576" y="889"/>
                  </a:cubicBezTo>
                  <a:cubicBezTo>
                    <a:pt x="23424" y="1217"/>
                    <a:pt x="21149" y="1448"/>
                    <a:pt x="18644" y="1570"/>
                  </a:cubicBezTo>
                  <a:cubicBezTo>
                    <a:pt x="17525" y="1619"/>
                    <a:pt x="16382" y="1655"/>
                    <a:pt x="15130" y="1667"/>
                  </a:cubicBezTo>
                  <a:lnTo>
                    <a:pt x="14947" y="1679"/>
                  </a:lnTo>
                  <a:cubicBezTo>
                    <a:pt x="13925" y="1692"/>
                    <a:pt x="12868" y="1703"/>
                    <a:pt x="11895" y="2092"/>
                  </a:cubicBezTo>
                  <a:lnTo>
                    <a:pt x="11895" y="2105"/>
                  </a:lnTo>
                  <a:cubicBezTo>
                    <a:pt x="11882" y="2117"/>
                    <a:pt x="11882" y="2117"/>
                    <a:pt x="11871" y="2117"/>
                  </a:cubicBezTo>
                  <a:cubicBezTo>
                    <a:pt x="11834" y="2129"/>
                    <a:pt x="11809" y="2154"/>
                    <a:pt x="11798" y="2190"/>
                  </a:cubicBezTo>
                  <a:lnTo>
                    <a:pt x="11785" y="2202"/>
                  </a:lnTo>
                  <a:lnTo>
                    <a:pt x="11785" y="2214"/>
                  </a:lnTo>
                  <a:lnTo>
                    <a:pt x="11798" y="2287"/>
                  </a:lnTo>
                  <a:lnTo>
                    <a:pt x="11809" y="2287"/>
                  </a:lnTo>
                  <a:cubicBezTo>
                    <a:pt x="11931" y="2287"/>
                    <a:pt x="12041" y="2287"/>
                    <a:pt x="12150" y="2300"/>
                  </a:cubicBezTo>
                  <a:cubicBezTo>
                    <a:pt x="12344" y="2336"/>
                    <a:pt x="12685" y="2421"/>
                    <a:pt x="12868" y="2665"/>
                  </a:cubicBezTo>
                  <a:lnTo>
                    <a:pt x="12879" y="2676"/>
                  </a:lnTo>
                  <a:cubicBezTo>
                    <a:pt x="12965" y="2749"/>
                    <a:pt x="13050" y="2859"/>
                    <a:pt x="13038" y="2992"/>
                  </a:cubicBezTo>
                  <a:cubicBezTo>
                    <a:pt x="13038" y="3102"/>
                    <a:pt x="12977" y="3200"/>
                    <a:pt x="12892" y="3260"/>
                  </a:cubicBezTo>
                  <a:cubicBezTo>
                    <a:pt x="12843" y="3296"/>
                    <a:pt x="12783" y="3315"/>
                    <a:pt x="12722" y="3315"/>
                  </a:cubicBezTo>
                  <a:cubicBezTo>
                    <a:pt x="12661" y="3315"/>
                    <a:pt x="12600" y="3296"/>
                    <a:pt x="12552" y="3260"/>
                  </a:cubicBezTo>
                  <a:cubicBezTo>
                    <a:pt x="12503" y="3224"/>
                    <a:pt x="12442" y="3151"/>
                    <a:pt x="12490" y="3029"/>
                  </a:cubicBezTo>
                  <a:lnTo>
                    <a:pt x="12503" y="3005"/>
                  </a:lnTo>
                  <a:lnTo>
                    <a:pt x="12490" y="3005"/>
                  </a:lnTo>
                  <a:cubicBezTo>
                    <a:pt x="12296" y="2846"/>
                    <a:pt x="12101" y="2749"/>
                    <a:pt x="11895" y="2737"/>
                  </a:cubicBezTo>
                  <a:lnTo>
                    <a:pt x="11882" y="2737"/>
                  </a:lnTo>
                  <a:lnTo>
                    <a:pt x="11882" y="2762"/>
                  </a:lnTo>
                  <a:cubicBezTo>
                    <a:pt x="11919" y="2968"/>
                    <a:pt x="11955" y="3200"/>
                    <a:pt x="12004" y="3455"/>
                  </a:cubicBezTo>
                  <a:lnTo>
                    <a:pt x="12004" y="3467"/>
                  </a:lnTo>
                  <a:lnTo>
                    <a:pt x="12016" y="3467"/>
                  </a:lnTo>
                  <a:cubicBezTo>
                    <a:pt x="12406" y="3467"/>
                    <a:pt x="12868" y="3625"/>
                    <a:pt x="13014" y="3990"/>
                  </a:cubicBezTo>
                  <a:lnTo>
                    <a:pt x="13025" y="4002"/>
                  </a:lnTo>
                  <a:lnTo>
                    <a:pt x="13038" y="3990"/>
                  </a:lnTo>
                  <a:lnTo>
                    <a:pt x="13062" y="3990"/>
                  </a:lnTo>
                  <a:cubicBezTo>
                    <a:pt x="13160" y="4038"/>
                    <a:pt x="13220" y="4111"/>
                    <a:pt x="13233" y="4209"/>
                  </a:cubicBezTo>
                  <a:cubicBezTo>
                    <a:pt x="13244" y="4318"/>
                    <a:pt x="13196" y="4440"/>
                    <a:pt x="13098" y="4513"/>
                  </a:cubicBezTo>
                  <a:cubicBezTo>
                    <a:pt x="13052" y="4553"/>
                    <a:pt x="12997" y="4571"/>
                    <a:pt x="12946" y="4571"/>
                  </a:cubicBezTo>
                  <a:cubicBezTo>
                    <a:pt x="12904" y="4571"/>
                    <a:pt x="12864" y="4559"/>
                    <a:pt x="12831" y="4537"/>
                  </a:cubicBezTo>
                  <a:cubicBezTo>
                    <a:pt x="12746" y="4489"/>
                    <a:pt x="12722" y="4391"/>
                    <a:pt x="12758" y="4294"/>
                  </a:cubicBezTo>
                  <a:lnTo>
                    <a:pt x="12758" y="4281"/>
                  </a:lnTo>
                  <a:cubicBezTo>
                    <a:pt x="12600" y="4100"/>
                    <a:pt x="12369" y="3990"/>
                    <a:pt x="12101" y="3978"/>
                  </a:cubicBezTo>
                  <a:lnTo>
                    <a:pt x="12089" y="3978"/>
                  </a:lnTo>
                  <a:lnTo>
                    <a:pt x="12089" y="3990"/>
                  </a:lnTo>
                  <a:cubicBezTo>
                    <a:pt x="12125" y="4245"/>
                    <a:pt x="12162" y="4500"/>
                    <a:pt x="12211" y="4756"/>
                  </a:cubicBezTo>
                  <a:lnTo>
                    <a:pt x="12211" y="4781"/>
                  </a:lnTo>
                  <a:lnTo>
                    <a:pt x="12223" y="4781"/>
                  </a:lnTo>
                  <a:cubicBezTo>
                    <a:pt x="12251" y="4779"/>
                    <a:pt x="12280" y="4778"/>
                    <a:pt x="12308" y="4778"/>
                  </a:cubicBezTo>
                  <a:cubicBezTo>
                    <a:pt x="12697" y="4778"/>
                    <a:pt x="13028" y="4934"/>
                    <a:pt x="13220" y="5206"/>
                  </a:cubicBezTo>
                  <a:lnTo>
                    <a:pt x="13233" y="5206"/>
                  </a:lnTo>
                  <a:cubicBezTo>
                    <a:pt x="13366" y="5291"/>
                    <a:pt x="13451" y="5425"/>
                    <a:pt x="13463" y="5546"/>
                  </a:cubicBezTo>
                  <a:cubicBezTo>
                    <a:pt x="13476" y="5644"/>
                    <a:pt x="13427" y="5729"/>
                    <a:pt x="13342" y="5802"/>
                  </a:cubicBezTo>
                  <a:cubicBezTo>
                    <a:pt x="13289" y="5848"/>
                    <a:pt x="13215" y="5869"/>
                    <a:pt x="13140" y="5869"/>
                  </a:cubicBezTo>
                  <a:cubicBezTo>
                    <a:pt x="13078" y="5869"/>
                    <a:pt x="13015" y="5854"/>
                    <a:pt x="12965" y="5826"/>
                  </a:cubicBezTo>
                  <a:cubicBezTo>
                    <a:pt x="12879" y="5765"/>
                    <a:pt x="12843" y="5681"/>
                    <a:pt x="12868" y="5583"/>
                  </a:cubicBezTo>
                  <a:lnTo>
                    <a:pt x="12868" y="5571"/>
                  </a:lnTo>
                  <a:lnTo>
                    <a:pt x="12855" y="5559"/>
                  </a:lnTo>
                  <a:cubicBezTo>
                    <a:pt x="12697" y="5462"/>
                    <a:pt x="12515" y="5400"/>
                    <a:pt x="12320" y="5400"/>
                  </a:cubicBezTo>
                  <a:lnTo>
                    <a:pt x="12296" y="5400"/>
                  </a:lnTo>
                  <a:lnTo>
                    <a:pt x="12296" y="5413"/>
                  </a:lnTo>
                  <a:lnTo>
                    <a:pt x="12406" y="6143"/>
                  </a:lnTo>
                  <a:lnTo>
                    <a:pt x="12406" y="6167"/>
                  </a:lnTo>
                  <a:lnTo>
                    <a:pt x="12417" y="6154"/>
                  </a:lnTo>
                  <a:cubicBezTo>
                    <a:pt x="12432" y="6154"/>
                    <a:pt x="12447" y="6154"/>
                    <a:pt x="12462" y="6154"/>
                  </a:cubicBezTo>
                  <a:cubicBezTo>
                    <a:pt x="12880" y="6154"/>
                    <a:pt x="13228" y="6311"/>
                    <a:pt x="13451" y="6616"/>
                  </a:cubicBezTo>
                  <a:lnTo>
                    <a:pt x="13476" y="6616"/>
                  </a:lnTo>
                  <a:cubicBezTo>
                    <a:pt x="13597" y="6678"/>
                    <a:pt x="13658" y="6787"/>
                    <a:pt x="13658" y="6921"/>
                  </a:cubicBezTo>
                  <a:cubicBezTo>
                    <a:pt x="13658" y="7054"/>
                    <a:pt x="13573" y="7176"/>
                    <a:pt x="13451" y="7225"/>
                  </a:cubicBezTo>
                  <a:cubicBezTo>
                    <a:pt x="13415" y="7241"/>
                    <a:pt x="13376" y="7249"/>
                    <a:pt x="13336" y="7249"/>
                  </a:cubicBezTo>
                  <a:cubicBezTo>
                    <a:pt x="13257" y="7249"/>
                    <a:pt x="13176" y="7216"/>
                    <a:pt x="13111" y="7152"/>
                  </a:cubicBezTo>
                  <a:cubicBezTo>
                    <a:pt x="13050" y="7091"/>
                    <a:pt x="13038" y="7006"/>
                    <a:pt x="13062" y="6945"/>
                  </a:cubicBezTo>
                  <a:lnTo>
                    <a:pt x="13062" y="6933"/>
                  </a:lnTo>
                  <a:lnTo>
                    <a:pt x="13050" y="6921"/>
                  </a:lnTo>
                  <a:cubicBezTo>
                    <a:pt x="12868" y="6787"/>
                    <a:pt x="12697" y="6726"/>
                    <a:pt x="12503" y="6714"/>
                  </a:cubicBezTo>
                  <a:lnTo>
                    <a:pt x="12479" y="6714"/>
                  </a:lnTo>
                  <a:lnTo>
                    <a:pt x="12490" y="6738"/>
                  </a:lnTo>
                  <a:cubicBezTo>
                    <a:pt x="12515" y="6994"/>
                    <a:pt x="12552" y="7262"/>
                    <a:pt x="12588" y="7516"/>
                  </a:cubicBezTo>
                  <a:lnTo>
                    <a:pt x="12625" y="7772"/>
                  </a:lnTo>
                  <a:lnTo>
                    <a:pt x="12636" y="7772"/>
                  </a:lnTo>
                  <a:cubicBezTo>
                    <a:pt x="12651" y="7772"/>
                    <a:pt x="12666" y="7772"/>
                    <a:pt x="12682" y="7772"/>
                  </a:cubicBezTo>
                  <a:cubicBezTo>
                    <a:pt x="13099" y="7772"/>
                    <a:pt x="13448" y="7941"/>
                    <a:pt x="13695" y="8246"/>
                  </a:cubicBezTo>
                  <a:cubicBezTo>
                    <a:pt x="13779" y="8283"/>
                    <a:pt x="13841" y="8356"/>
                    <a:pt x="13852" y="8465"/>
                  </a:cubicBezTo>
                  <a:cubicBezTo>
                    <a:pt x="13865" y="8575"/>
                    <a:pt x="13816" y="8684"/>
                    <a:pt x="13743" y="8733"/>
                  </a:cubicBezTo>
                  <a:cubicBezTo>
                    <a:pt x="13681" y="8777"/>
                    <a:pt x="13594" y="8808"/>
                    <a:pt x="13518" y="8808"/>
                  </a:cubicBezTo>
                  <a:cubicBezTo>
                    <a:pt x="13489" y="8808"/>
                    <a:pt x="13462" y="8804"/>
                    <a:pt x="13439" y="8794"/>
                  </a:cubicBezTo>
                  <a:cubicBezTo>
                    <a:pt x="13342" y="8757"/>
                    <a:pt x="13293" y="8660"/>
                    <a:pt x="13293" y="8538"/>
                  </a:cubicBezTo>
                  <a:lnTo>
                    <a:pt x="13293" y="8526"/>
                  </a:lnTo>
                  <a:lnTo>
                    <a:pt x="13281" y="8526"/>
                  </a:lnTo>
                  <a:cubicBezTo>
                    <a:pt x="13098" y="8429"/>
                    <a:pt x="12916" y="8368"/>
                    <a:pt x="12722" y="8356"/>
                  </a:cubicBezTo>
                  <a:lnTo>
                    <a:pt x="12697" y="8356"/>
                  </a:lnTo>
                  <a:lnTo>
                    <a:pt x="12697" y="8380"/>
                  </a:lnTo>
                  <a:lnTo>
                    <a:pt x="12806" y="9146"/>
                  </a:lnTo>
                  <a:lnTo>
                    <a:pt x="12831" y="9329"/>
                  </a:lnTo>
                  <a:lnTo>
                    <a:pt x="12843" y="9329"/>
                  </a:lnTo>
                  <a:cubicBezTo>
                    <a:pt x="12889" y="9325"/>
                    <a:pt x="12933" y="9324"/>
                    <a:pt x="12977" y="9324"/>
                  </a:cubicBezTo>
                  <a:cubicBezTo>
                    <a:pt x="13392" y="9324"/>
                    <a:pt x="13741" y="9482"/>
                    <a:pt x="13950" y="9778"/>
                  </a:cubicBezTo>
                  <a:lnTo>
                    <a:pt x="13950" y="9791"/>
                  </a:lnTo>
                  <a:lnTo>
                    <a:pt x="13987" y="9791"/>
                  </a:lnTo>
                  <a:cubicBezTo>
                    <a:pt x="14071" y="9851"/>
                    <a:pt x="14120" y="9949"/>
                    <a:pt x="14120" y="10059"/>
                  </a:cubicBezTo>
                  <a:cubicBezTo>
                    <a:pt x="14120" y="10156"/>
                    <a:pt x="14060" y="10253"/>
                    <a:pt x="13974" y="10289"/>
                  </a:cubicBezTo>
                  <a:cubicBezTo>
                    <a:pt x="13935" y="10309"/>
                    <a:pt x="13894" y="10319"/>
                    <a:pt x="13854" y="10319"/>
                  </a:cubicBezTo>
                  <a:cubicBezTo>
                    <a:pt x="13795" y="10319"/>
                    <a:pt x="13738" y="10297"/>
                    <a:pt x="13695" y="10253"/>
                  </a:cubicBezTo>
                  <a:cubicBezTo>
                    <a:pt x="13622" y="10192"/>
                    <a:pt x="13609" y="10119"/>
                    <a:pt x="13633" y="10046"/>
                  </a:cubicBezTo>
                  <a:lnTo>
                    <a:pt x="13646" y="10022"/>
                  </a:lnTo>
                  <a:lnTo>
                    <a:pt x="13633" y="10022"/>
                  </a:lnTo>
                  <a:cubicBezTo>
                    <a:pt x="13471" y="9920"/>
                    <a:pt x="13275" y="9870"/>
                    <a:pt x="13053" y="9870"/>
                  </a:cubicBezTo>
                  <a:cubicBezTo>
                    <a:pt x="13008" y="9870"/>
                    <a:pt x="12963" y="9872"/>
                    <a:pt x="12916" y="9876"/>
                  </a:cubicBezTo>
                  <a:lnTo>
                    <a:pt x="12892" y="9876"/>
                  </a:lnTo>
                  <a:lnTo>
                    <a:pt x="13050" y="11043"/>
                  </a:lnTo>
                  <a:lnTo>
                    <a:pt x="13062" y="11043"/>
                  </a:lnTo>
                  <a:cubicBezTo>
                    <a:pt x="13077" y="11043"/>
                    <a:pt x="13091" y="11043"/>
                    <a:pt x="13105" y="11043"/>
                  </a:cubicBezTo>
                  <a:cubicBezTo>
                    <a:pt x="13478" y="11043"/>
                    <a:pt x="13815" y="11188"/>
                    <a:pt x="14096" y="11469"/>
                  </a:cubicBezTo>
                  <a:lnTo>
                    <a:pt x="14120" y="11469"/>
                  </a:lnTo>
                  <a:cubicBezTo>
                    <a:pt x="14230" y="11469"/>
                    <a:pt x="14363" y="11554"/>
                    <a:pt x="14412" y="11676"/>
                  </a:cubicBezTo>
                  <a:cubicBezTo>
                    <a:pt x="14449" y="11761"/>
                    <a:pt x="14436" y="11846"/>
                    <a:pt x="14376" y="11919"/>
                  </a:cubicBezTo>
                  <a:cubicBezTo>
                    <a:pt x="14322" y="11994"/>
                    <a:pt x="14202" y="12069"/>
                    <a:pt x="14100" y="12069"/>
                  </a:cubicBezTo>
                  <a:cubicBezTo>
                    <a:pt x="14086" y="12069"/>
                    <a:pt x="14072" y="12068"/>
                    <a:pt x="14060" y="12065"/>
                  </a:cubicBezTo>
                  <a:cubicBezTo>
                    <a:pt x="13974" y="12041"/>
                    <a:pt x="13852" y="11919"/>
                    <a:pt x="13865" y="11834"/>
                  </a:cubicBezTo>
                  <a:cubicBezTo>
                    <a:pt x="13865" y="11822"/>
                    <a:pt x="13865" y="11822"/>
                    <a:pt x="13877" y="11822"/>
                  </a:cubicBezTo>
                  <a:lnTo>
                    <a:pt x="13877" y="11810"/>
                  </a:lnTo>
                  <a:lnTo>
                    <a:pt x="13865" y="11797"/>
                  </a:lnTo>
                  <a:cubicBezTo>
                    <a:pt x="13597" y="11627"/>
                    <a:pt x="13354" y="11542"/>
                    <a:pt x="13135" y="11542"/>
                  </a:cubicBezTo>
                  <a:lnTo>
                    <a:pt x="13111" y="11530"/>
                  </a:lnTo>
                  <a:lnTo>
                    <a:pt x="13111" y="11554"/>
                  </a:lnTo>
                  <a:cubicBezTo>
                    <a:pt x="13171" y="11932"/>
                    <a:pt x="13220" y="12308"/>
                    <a:pt x="13269" y="12686"/>
                  </a:cubicBezTo>
                  <a:lnTo>
                    <a:pt x="13269" y="12710"/>
                  </a:lnTo>
                  <a:lnTo>
                    <a:pt x="13281" y="12710"/>
                  </a:lnTo>
                  <a:cubicBezTo>
                    <a:pt x="13299" y="12709"/>
                    <a:pt x="13317" y="12709"/>
                    <a:pt x="13336" y="12709"/>
                  </a:cubicBezTo>
                  <a:cubicBezTo>
                    <a:pt x="13646" y="12709"/>
                    <a:pt x="14048" y="12810"/>
                    <a:pt x="14266" y="13062"/>
                  </a:cubicBezTo>
                  <a:lnTo>
                    <a:pt x="14266" y="13075"/>
                  </a:lnTo>
                  <a:lnTo>
                    <a:pt x="14278" y="13075"/>
                  </a:lnTo>
                  <a:cubicBezTo>
                    <a:pt x="14412" y="13075"/>
                    <a:pt x="14558" y="13159"/>
                    <a:pt x="14619" y="13281"/>
                  </a:cubicBezTo>
                  <a:cubicBezTo>
                    <a:pt x="14643" y="13342"/>
                    <a:pt x="14679" y="13464"/>
                    <a:pt x="14582" y="13586"/>
                  </a:cubicBezTo>
                  <a:cubicBezTo>
                    <a:pt x="14531" y="13652"/>
                    <a:pt x="14429" y="13682"/>
                    <a:pt x="14330" y="13682"/>
                  </a:cubicBezTo>
                  <a:cubicBezTo>
                    <a:pt x="14267" y="13682"/>
                    <a:pt x="14204" y="13670"/>
                    <a:pt x="14157" y="13646"/>
                  </a:cubicBezTo>
                  <a:cubicBezTo>
                    <a:pt x="14108" y="13622"/>
                    <a:pt x="14023" y="13561"/>
                    <a:pt x="14035" y="13451"/>
                  </a:cubicBezTo>
                  <a:lnTo>
                    <a:pt x="14047" y="13440"/>
                  </a:lnTo>
                  <a:lnTo>
                    <a:pt x="14035" y="13427"/>
                  </a:lnTo>
                  <a:cubicBezTo>
                    <a:pt x="13841" y="13257"/>
                    <a:pt x="13524" y="13232"/>
                    <a:pt x="13354" y="13232"/>
                  </a:cubicBezTo>
                  <a:lnTo>
                    <a:pt x="13342" y="13232"/>
                  </a:lnTo>
                  <a:lnTo>
                    <a:pt x="13342" y="13257"/>
                  </a:lnTo>
                  <a:cubicBezTo>
                    <a:pt x="13366" y="13500"/>
                    <a:pt x="13403" y="13743"/>
                    <a:pt x="13439" y="13986"/>
                  </a:cubicBezTo>
                  <a:lnTo>
                    <a:pt x="13476" y="14267"/>
                  </a:lnTo>
                  <a:lnTo>
                    <a:pt x="13487" y="14267"/>
                  </a:lnTo>
                  <a:cubicBezTo>
                    <a:pt x="13506" y="14266"/>
                    <a:pt x="13524" y="14266"/>
                    <a:pt x="13543" y="14266"/>
                  </a:cubicBezTo>
                  <a:cubicBezTo>
                    <a:pt x="13914" y="14266"/>
                    <a:pt x="14291" y="14386"/>
                    <a:pt x="14533" y="14594"/>
                  </a:cubicBezTo>
                  <a:lnTo>
                    <a:pt x="14546" y="14594"/>
                  </a:lnTo>
                  <a:cubicBezTo>
                    <a:pt x="14606" y="14594"/>
                    <a:pt x="14789" y="14594"/>
                    <a:pt x="14838" y="14740"/>
                  </a:cubicBezTo>
                  <a:cubicBezTo>
                    <a:pt x="14874" y="14850"/>
                    <a:pt x="14838" y="14996"/>
                    <a:pt x="14765" y="15081"/>
                  </a:cubicBezTo>
                  <a:cubicBezTo>
                    <a:pt x="14709" y="15137"/>
                    <a:pt x="14628" y="15156"/>
                    <a:pt x="14547" y="15156"/>
                  </a:cubicBezTo>
                  <a:cubicBezTo>
                    <a:pt x="14505" y="15156"/>
                    <a:pt x="14462" y="15151"/>
                    <a:pt x="14424" y="15142"/>
                  </a:cubicBezTo>
                  <a:cubicBezTo>
                    <a:pt x="14351" y="15118"/>
                    <a:pt x="14278" y="15057"/>
                    <a:pt x="14278" y="14984"/>
                  </a:cubicBezTo>
                  <a:lnTo>
                    <a:pt x="14278" y="14972"/>
                  </a:lnTo>
                  <a:cubicBezTo>
                    <a:pt x="14060" y="14850"/>
                    <a:pt x="13841" y="14740"/>
                    <a:pt x="13560" y="14740"/>
                  </a:cubicBezTo>
                  <a:lnTo>
                    <a:pt x="13536" y="14740"/>
                  </a:lnTo>
                  <a:lnTo>
                    <a:pt x="13536" y="14753"/>
                  </a:lnTo>
                  <a:cubicBezTo>
                    <a:pt x="13585" y="15142"/>
                    <a:pt x="13646" y="15519"/>
                    <a:pt x="13695" y="15896"/>
                  </a:cubicBezTo>
                  <a:lnTo>
                    <a:pt x="13695" y="15921"/>
                  </a:lnTo>
                  <a:lnTo>
                    <a:pt x="13719" y="15908"/>
                  </a:lnTo>
                  <a:cubicBezTo>
                    <a:pt x="13852" y="15908"/>
                    <a:pt x="13987" y="15908"/>
                    <a:pt x="14120" y="15921"/>
                  </a:cubicBezTo>
                  <a:cubicBezTo>
                    <a:pt x="14376" y="15945"/>
                    <a:pt x="14582" y="16029"/>
                    <a:pt x="14716" y="16151"/>
                  </a:cubicBezTo>
                  <a:lnTo>
                    <a:pt x="14728" y="16164"/>
                  </a:lnTo>
                  <a:lnTo>
                    <a:pt x="14741" y="16151"/>
                  </a:lnTo>
                  <a:lnTo>
                    <a:pt x="14752" y="16139"/>
                  </a:lnTo>
                  <a:cubicBezTo>
                    <a:pt x="14787" y="16126"/>
                    <a:pt x="14819" y="16119"/>
                    <a:pt x="14848" y="16119"/>
                  </a:cubicBezTo>
                  <a:cubicBezTo>
                    <a:pt x="14900" y="16119"/>
                    <a:pt x="14945" y="16141"/>
                    <a:pt x="14984" y="16188"/>
                  </a:cubicBezTo>
                  <a:cubicBezTo>
                    <a:pt x="15068" y="16297"/>
                    <a:pt x="15093" y="16529"/>
                    <a:pt x="15008" y="16650"/>
                  </a:cubicBezTo>
                  <a:cubicBezTo>
                    <a:pt x="14959" y="16728"/>
                    <a:pt x="14880" y="16767"/>
                    <a:pt x="14781" y="16767"/>
                  </a:cubicBezTo>
                  <a:cubicBezTo>
                    <a:pt x="14757" y="16767"/>
                    <a:pt x="14731" y="16764"/>
                    <a:pt x="14704" y="16759"/>
                  </a:cubicBezTo>
                  <a:cubicBezTo>
                    <a:pt x="14570" y="16723"/>
                    <a:pt x="14509" y="16650"/>
                    <a:pt x="14522" y="16516"/>
                  </a:cubicBezTo>
                  <a:lnTo>
                    <a:pt x="14522" y="16504"/>
                  </a:lnTo>
                  <a:lnTo>
                    <a:pt x="14509" y="16504"/>
                  </a:lnTo>
                  <a:cubicBezTo>
                    <a:pt x="14348" y="16424"/>
                    <a:pt x="14145" y="16376"/>
                    <a:pt x="13921" y="16376"/>
                  </a:cubicBezTo>
                  <a:cubicBezTo>
                    <a:pt x="13875" y="16376"/>
                    <a:pt x="13827" y="16378"/>
                    <a:pt x="13779" y="16383"/>
                  </a:cubicBezTo>
                  <a:lnTo>
                    <a:pt x="13755" y="16383"/>
                  </a:lnTo>
                  <a:lnTo>
                    <a:pt x="13779" y="16480"/>
                  </a:lnTo>
                  <a:cubicBezTo>
                    <a:pt x="13804" y="16723"/>
                    <a:pt x="13841" y="16978"/>
                    <a:pt x="13877" y="17234"/>
                  </a:cubicBezTo>
                  <a:cubicBezTo>
                    <a:pt x="13889" y="17283"/>
                    <a:pt x="13889" y="17331"/>
                    <a:pt x="13901" y="17380"/>
                  </a:cubicBezTo>
                  <a:lnTo>
                    <a:pt x="13914" y="17453"/>
                  </a:lnTo>
                  <a:lnTo>
                    <a:pt x="13925" y="17453"/>
                  </a:lnTo>
                  <a:cubicBezTo>
                    <a:pt x="13955" y="17451"/>
                    <a:pt x="13985" y="17450"/>
                    <a:pt x="14014" y="17450"/>
                  </a:cubicBezTo>
                  <a:cubicBezTo>
                    <a:pt x="14393" y="17450"/>
                    <a:pt x="14738" y="17595"/>
                    <a:pt x="15020" y="17854"/>
                  </a:cubicBezTo>
                  <a:lnTo>
                    <a:pt x="15057" y="17854"/>
                  </a:lnTo>
                  <a:cubicBezTo>
                    <a:pt x="15178" y="17854"/>
                    <a:pt x="15287" y="17927"/>
                    <a:pt x="15336" y="18048"/>
                  </a:cubicBezTo>
                  <a:cubicBezTo>
                    <a:pt x="15385" y="18146"/>
                    <a:pt x="15360" y="18267"/>
                    <a:pt x="15287" y="18353"/>
                  </a:cubicBezTo>
                  <a:cubicBezTo>
                    <a:pt x="15220" y="18431"/>
                    <a:pt x="15121" y="18469"/>
                    <a:pt x="15021" y="18469"/>
                  </a:cubicBezTo>
                  <a:cubicBezTo>
                    <a:pt x="14996" y="18469"/>
                    <a:pt x="14971" y="18467"/>
                    <a:pt x="14947" y="18462"/>
                  </a:cubicBezTo>
                  <a:cubicBezTo>
                    <a:pt x="14850" y="18437"/>
                    <a:pt x="14777" y="18364"/>
                    <a:pt x="14777" y="18280"/>
                  </a:cubicBezTo>
                  <a:lnTo>
                    <a:pt x="14777" y="18267"/>
                  </a:lnTo>
                  <a:cubicBezTo>
                    <a:pt x="14533" y="18110"/>
                    <a:pt x="14278" y="18024"/>
                    <a:pt x="14011" y="18024"/>
                  </a:cubicBezTo>
                  <a:lnTo>
                    <a:pt x="13987" y="18024"/>
                  </a:lnTo>
                  <a:lnTo>
                    <a:pt x="13998" y="18048"/>
                  </a:lnTo>
                  <a:cubicBezTo>
                    <a:pt x="14035" y="18304"/>
                    <a:pt x="14071" y="18572"/>
                    <a:pt x="14108" y="18839"/>
                  </a:cubicBezTo>
                  <a:lnTo>
                    <a:pt x="14144" y="19131"/>
                  </a:lnTo>
                  <a:lnTo>
                    <a:pt x="14157" y="19131"/>
                  </a:lnTo>
                  <a:cubicBezTo>
                    <a:pt x="14184" y="19129"/>
                    <a:pt x="14210" y="19129"/>
                    <a:pt x="14237" y="19129"/>
                  </a:cubicBezTo>
                  <a:cubicBezTo>
                    <a:pt x="14583" y="19129"/>
                    <a:pt x="14912" y="19278"/>
                    <a:pt x="15239" y="19605"/>
                  </a:cubicBezTo>
                  <a:lnTo>
                    <a:pt x="15239" y="19618"/>
                  </a:lnTo>
                  <a:lnTo>
                    <a:pt x="15251" y="19618"/>
                  </a:lnTo>
                  <a:cubicBezTo>
                    <a:pt x="15257" y="19617"/>
                    <a:pt x="15262" y="19617"/>
                    <a:pt x="15267" y="19617"/>
                  </a:cubicBezTo>
                  <a:cubicBezTo>
                    <a:pt x="15356" y="19617"/>
                    <a:pt x="15424" y="19721"/>
                    <a:pt x="15458" y="19824"/>
                  </a:cubicBezTo>
                  <a:cubicBezTo>
                    <a:pt x="15506" y="19982"/>
                    <a:pt x="15470" y="20104"/>
                    <a:pt x="15349" y="20177"/>
                  </a:cubicBezTo>
                  <a:cubicBezTo>
                    <a:pt x="15278" y="20212"/>
                    <a:pt x="15187" y="20239"/>
                    <a:pt x="15102" y="20239"/>
                  </a:cubicBezTo>
                  <a:cubicBezTo>
                    <a:pt x="15040" y="20239"/>
                    <a:pt x="14981" y="20225"/>
                    <a:pt x="14935" y="20189"/>
                  </a:cubicBezTo>
                  <a:cubicBezTo>
                    <a:pt x="14838" y="20116"/>
                    <a:pt x="14789" y="20007"/>
                    <a:pt x="14814" y="19909"/>
                  </a:cubicBezTo>
                  <a:lnTo>
                    <a:pt x="14814" y="19897"/>
                  </a:lnTo>
                  <a:lnTo>
                    <a:pt x="14801" y="19873"/>
                  </a:lnTo>
                  <a:cubicBezTo>
                    <a:pt x="14741" y="19824"/>
                    <a:pt x="14679" y="19775"/>
                    <a:pt x="14606" y="19739"/>
                  </a:cubicBezTo>
                  <a:cubicBezTo>
                    <a:pt x="14497" y="19691"/>
                    <a:pt x="14376" y="19666"/>
                    <a:pt x="14242" y="19666"/>
                  </a:cubicBezTo>
                  <a:lnTo>
                    <a:pt x="14217" y="19666"/>
                  </a:lnTo>
                  <a:lnTo>
                    <a:pt x="14217" y="19691"/>
                  </a:lnTo>
                  <a:cubicBezTo>
                    <a:pt x="14266" y="20067"/>
                    <a:pt x="14327" y="20445"/>
                    <a:pt x="14376" y="20821"/>
                  </a:cubicBezTo>
                  <a:lnTo>
                    <a:pt x="14376" y="20834"/>
                  </a:lnTo>
                  <a:lnTo>
                    <a:pt x="14387" y="20834"/>
                  </a:lnTo>
                  <a:cubicBezTo>
                    <a:pt x="14421" y="20832"/>
                    <a:pt x="14453" y="20831"/>
                    <a:pt x="14486" y="20831"/>
                  </a:cubicBezTo>
                  <a:cubicBezTo>
                    <a:pt x="14905" y="20831"/>
                    <a:pt x="15256" y="20977"/>
                    <a:pt x="15482" y="21259"/>
                  </a:cubicBezTo>
                  <a:lnTo>
                    <a:pt x="15495" y="21259"/>
                  </a:lnTo>
                  <a:cubicBezTo>
                    <a:pt x="15604" y="21259"/>
                    <a:pt x="15701" y="21356"/>
                    <a:pt x="15738" y="21466"/>
                  </a:cubicBezTo>
                  <a:cubicBezTo>
                    <a:pt x="15774" y="21575"/>
                    <a:pt x="15750" y="21697"/>
                    <a:pt x="15665" y="21782"/>
                  </a:cubicBezTo>
                  <a:cubicBezTo>
                    <a:pt x="15614" y="21842"/>
                    <a:pt x="15539" y="21871"/>
                    <a:pt x="15460" y="21871"/>
                  </a:cubicBezTo>
                  <a:cubicBezTo>
                    <a:pt x="15427" y="21871"/>
                    <a:pt x="15393" y="21866"/>
                    <a:pt x="15360" y="21855"/>
                  </a:cubicBezTo>
                  <a:cubicBezTo>
                    <a:pt x="15263" y="21818"/>
                    <a:pt x="15203" y="21721"/>
                    <a:pt x="15203" y="21624"/>
                  </a:cubicBezTo>
                  <a:lnTo>
                    <a:pt x="15203" y="21599"/>
                  </a:lnTo>
                  <a:lnTo>
                    <a:pt x="15190" y="21599"/>
                  </a:lnTo>
                  <a:cubicBezTo>
                    <a:pt x="14923" y="21442"/>
                    <a:pt x="14704" y="21369"/>
                    <a:pt x="14473" y="21369"/>
                  </a:cubicBezTo>
                  <a:lnTo>
                    <a:pt x="14449" y="21369"/>
                  </a:lnTo>
                  <a:lnTo>
                    <a:pt x="14449" y="21393"/>
                  </a:lnTo>
                  <a:cubicBezTo>
                    <a:pt x="14485" y="21672"/>
                    <a:pt x="14533" y="21953"/>
                    <a:pt x="14570" y="22232"/>
                  </a:cubicBezTo>
                  <a:lnTo>
                    <a:pt x="14606" y="22585"/>
                  </a:lnTo>
                  <a:lnTo>
                    <a:pt x="14631" y="22585"/>
                  </a:lnTo>
                  <a:cubicBezTo>
                    <a:pt x="14996" y="22585"/>
                    <a:pt x="15349" y="22718"/>
                    <a:pt x="15616" y="22962"/>
                  </a:cubicBezTo>
                  <a:lnTo>
                    <a:pt x="15641" y="22962"/>
                  </a:lnTo>
                  <a:cubicBezTo>
                    <a:pt x="15661" y="22957"/>
                    <a:pt x="15681" y="22955"/>
                    <a:pt x="15701" y="22955"/>
                  </a:cubicBezTo>
                  <a:cubicBezTo>
                    <a:pt x="15798" y="22955"/>
                    <a:pt x="15881" y="23004"/>
                    <a:pt x="15932" y="23096"/>
                  </a:cubicBezTo>
                  <a:cubicBezTo>
                    <a:pt x="15993" y="23205"/>
                    <a:pt x="15993" y="23351"/>
                    <a:pt x="15908" y="23461"/>
                  </a:cubicBezTo>
                  <a:cubicBezTo>
                    <a:pt x="15841" y="23546"/>
                    <a:pt x="15738" y="23594"/>
                    <a:pt x="15632" y="23594"/>
                  </a:cubicBezTo>
                  <a:cubicBezTo>
                    <a:pt x="15602" y="23594"/>
                    <a:pt x="15573" y="23590"/>
                    <a:pt x="15543" y="23582"/>
                  </a:cubicBezTo>
                  <a:cubicBezTo>
                    <a:pt x="15433" y="23558"/>
                    <a:pt x="15360" y="23461"/>
                    <a:pt x="15385" y="23363"/>
                  </a:cubicBezTo>
                  <a:lnTo>
                    <a:pt x="15385" y="23351"/>
                  </a:lnTo>
                  <a:lnTo>
                    <a:pt x="15373" y="23339"/>
                  </a:lnTo>
                  <a:cubicBezTo>
                    <a:pt x="15166" y="23229"/>
                    <a:pt x="14935" y="23156"/>
                    <a:pt x="14704" y="23144"/>
                  </a:cubicBezTo>
                  <a:lnTo>
                    <a:pt x="14692" y="23144"/>
                  </a:lnTo>
                  <a:lnTo>
                    <a:pt x="14692" y="23169"/>
                  </a:lnTo>
                  <a:cubicBezTo>
                    <a:pt x="14741" y="23558"/>
                    <a:pt x="14789" y="23934"/>
                    <a:pt x="14838" y="24324"/>
                  </a:cubicBezTo>
                  <a:lnTo>
                    <a:pt x="14838" y="24336"/>
                  </a:lnTo>
                  <a:lnTo>
                    <a:pt x="14862" y="24336"/>
                  </a:lnTo>
                  <a:cubicBezTo>
                    <a:pt x="14890" y="24335"/>
                    <a:pt x="14918" y="24334"/>
                    <a:pt x="14945" y="24334"/>
                  </a:cubicBezTo>
                  <a:cubicBezTo>
                    <a:pt x="15300" y="24334"/>
                    <a:pt x="15610" y="24479"/>
                    <a:pt x="15847" y="24750"/>
                  </a:cubicBezTo>
                  <a:lnTo>
                    <a:pt x="15859" y="24761"/>
                  </a:lnTo>
                  <a:lnTo>
                    <a:pt x="15859" y="24750"/>
                  </a:lnTo>
                  <a:cubicBezTo>
                    <a:pt x="15871" y="24748"/>
                    <a:pt x="15882" y="24748"/>
                    <a:pt x="15893" y="24748"/>
                  </a:cubicBezTo>
                  <a:cubicBezTo>
                    <a:pt x="15988" y="24748"/>
                    <a:pt x="16071" y="24796"/>
                    <a:pt x="16114" y="24883"/>
                  </a:cubicBezTo>
                  <a:cubicBezTo>
                    <a:pt x="16163" y="25005"/>
                    <a:pt x="16139" y="25139"/>
                    <a:pt x="16054" y="25224"/>
                  </a:cubicBezTo>
                  <a:cubicBezTo>
                    <a:pt x="15992" y="25285"/>
                    <a:pt x="15901" y="25318"/>
                    <a:pt x="15812" y="25318"/>
                  </a:cubicBezTo>
                  <a:cubicBezTo>
                    <a:pt x="15760" y="25318"/>
                    <a:pt x="15709" y="25307"/>
                    <a:pt x="15665" y="25285"/>
                  </a:cubicBezTo>
                  <a:cubicBezTo>
                    <a:pt x="15579" y="25248"/>
                    <a:pt x="15543" y="25163"/>
                    <a:pt x="15555" y="25066"/>
                  </a:cubicBezTo>
                  <a:lnTo>
                    <a:pt x="15555" y="25053"/>
                  </a:lnTo>
                  <a:lnTo>
                    <a:pt x="15543" y="25042"/>
                  </a:lnTo>
                  <a:cubicBezTo>
                    <a:pt x="15360" y="24944"/>
                    <a:pt x="15154" y="24883"/>
                    <a:pt x="14947" y="24883"/>
                  </a:cubicBezTo>
                  <a:lnTo>
                    <a:pt x="14911" y="24883"/>
                  </a:lnTo>
                  <a:lnTo>
                    <a:pt x="14923" y="24907"/>
                  </a:lnTo>
                  <a:cubicBezTo>
                    <a:pt x="14971" y="25285"/>
                    <a:pt x="15020" y="25650"/>
                    <a:pt x="15057" y="26026"/>
                  </a:cubicBezTo>
                  <a:lnTo>
                    <a:pt x="15068" y="26039"/>
                  </a:lnTo>
                  <a:lnTo>
                    <a:pt x="15081" y="26039"/>
                  </a:lnTo>
                  <a:cubicBezTo>
                    <a:pt x="15129" y="26035"/>
                    <a:pt x="15176" y="26033"/>
                    <a:pt x="15221" y="26033"/>
                  </a:cubicBezTo>
                  <a:cubicBezTo>
                    <a:pt x="15596" y="26033"/>
                    <a:pt x="15904" y="26167"/>
                    <a:pt x="16066" y="26415"/>
                  </a:cubicBezTo>
                  <a:lnTo>
                    <a:pt x="16078" y="26415"/>
                  </a:lnTo>
                  <a:cubicBezTo>
                    <a:pt x="16236" y="26464"/>
                    <a:pt x="16346" y="26550"/>
                    <a:pt x="16382" y="26659"/>
                  </a:cubicBezTo>
                  <a:cubicBezTo>
                    <a:pt x="16419" y="26769"/>
                    <a:pt x="16370" y="26902"/>
                    <a:pt x="16273" y="26975"/>
                  </a:cubicBezTo>
                  <a:cubicBezTo>
                    <a:pt x="16196" y="27035"/>
                    <a:pt x="16096" y="27064"/>
                    <a:pt x="16005" y="27064"/>
                  </a:cubicBezTo>
                  <a:cubicBezTo>
                    <a:pt x="15966" y="27064"/>
                    <a:pt x="15929" y="27059"/>
                    <a:pt x="15895" y="27048"/>
                  </a:cubicBezTo>
                  <a:cubicBezTo>
                    <a:pt x="15798" y="27023"/>
                    <a:pt x="15798" y="26926"/>
                    <a:pt x="15798" y="26829"/>
                  </a:cubicBezTo>
                  <a:lnTo>
                    <a:pt x="15798" y="26780"/>
                  </a:lnTo>
                  <a:lnTo>
                    <a:pt x="15798" y="26769"/>
                  </a:lnTo>
                  <a:lnTo>
                    <a:pt x="15786" y="26769"/>
                  </a:lnTo>
                  <a:cubicBezTo>
                    <a:pt x="15631" y="26657"/>
                    <a:pt x="15435" y="26597"/>
                    <a:pt x="15216" y="26597"/>
                  </a:cubicBezTo>
                  <a:cubicBezTo>
                    <a:pt x="15196" y="26597"/>
                    <a:pt x="15175" y="26597"/>
                    <a:pt x="15154" y="26598"/>
                  </a:cubicBezTo>
                  <a:lnTo>
                    <a:pt x="15141" y="26598"/>
                  </a:lnTo>
                  <a:lnTo>
                    <a:pt x="15154" y="26769"/>
                  </a:lnTo>
                  <a:lnTo>
                    <a:pt x="15154" y="26793"/>
                  </a:lnTo>
                  <a:lnTo>
                    <a:pt x="15141" y="26793"/>
                  </a:lnTo>
                  <a:lnTo>
                    <a:pt x="15166" y="26926"/>
                  </a:lnTo>
                  <a:cubicBezTo>
                    <a:pt x="15227" y="27231"/>
                    <a:pt x="15287" y="27534"/>
                    <a:pt x="15349" y="27850"/>
                  </a:cubicBezTo>
                  <a:lnTo>
                    <a:pt x="15446" y="28350"/>
                  </a:lnTo>
                  <a:cubicBezTo>
                    <a:pt x="15458" y="28386"/>
                    <a:pt x="15458" y="28423"/>
                    <a:pt x="15458" y="28447"/>
                  </a:cubicBezTo>
                  <a:cubicBezTo>
                    <a:pt x="15495" y="28629"/>
                    <a:pt x="15506" y="28739"/>
                    <a:pt x="15738" y="28739"/>
                  </a:cubicBezTo>
                  <a:cubicBezTo>
                    <a:pt x="15750" y="28750"/>
                    <a:pt x="15762" y="28750"/>
                    <a:pt x="15774" y="28750"/>
                  </a:cubicBezTo>
                  <a:cubicBezTo>
                    <a:pt x="16017" y="28750"/>
                    <a:pt x="16285" y="28702"/>
                    <a:pt x="16552" y="28666"/>
                  </a:cubicBezTo>
                  <a:cubicBezTo>
                    <a:pt x="16674" y="28641"/>
                    <a:pt x="16808" y="28617"/>
                    <a:pt x="16930" y="28604"/>
                  </a:cubicBezTo>
                  <a:lnTo>
                    <a:pt x="17282" y="28568"/>
                  </a:lnTo>
                  <a:cubicBezTo>
                    <a:pt x="17562" y="28531"/>
                    <a:pt x="17830" y="28495"/>
                    <a:pt x="18109" y="28459"/>
                  </a:cubicBezTo>
                  <a:cubicBezTo>
                    <a:pt x="20384" y="28204"/>
                    <a:pt x="22706" y="27923"/>
                    <a:pt x="24944" y="27668"/>
                  </a:cubicBezTo>
                  <a:cubicBezTo>
                    <a:pt x="28167" y="27291"/>
                    <a:pt x="31499" y="26890"/>
                    <a:pt x="34783" y="26513"/>
                  </a:cubicBezTo>
                  <a:lnTo>
                    <a:pt x="34807" y="26513"/>
                  </a:lnTo>
                  <a:lnTo>
                    <a:pt x="34794" y="26501"/>
                  </a:lnTo>
                  <a:cubicBezTo>
                    <a:pt x="34637" y="25747"/>
                    <a:pt x="34454" y="24980"/>
                    <a:pt x="34296" y="24239"/>
                  </a:cubicBezTo>
                  <a:cubicBezTo>
                    <a:pt x="34175" y="23716"/>
                    <a:pt x="34053" y="23180"/>
                    <a:pt x="33931" y="22658"/>
                  </a:cubicBezTo>
                  <a:cubicBezTo>
                    <a:pt x="33578" y="21053"/>
                    <a:pt x="33275" y="19386"/>
                    <a:pt x="32983" y="17793"/>
                  </a:cubicBezTo>
                  <a:cubicBezTo>
                    <a:pt x="32861" y="17124"/>
                    <a:pt x="32740" y="16431"/>
                    <a:pt x="32605" y="15750"/>
                  </a:cubicBezTo>
                  <a:cubicBezTo>
                    <a:pt x="32375" y="14497"/>
                    <a:pt x="32131" y="13232"/>
                    <a:pt x="31913" y="11992"/>
                  </a:cubicBezTo>
                  <a:cubicBezTo>
                    <a:pt x="31730" y="10970"/>
                    <a:pt x="31535" y="9913"/>
                    <a:pt x="31340" y="8879"/>
                  </a:cubicBezTo>
                  <a:cubicBezTo>
                    <a:pt x="31329" y="8867"/>
                    <a:pt x="31340" y="8867"/>
                    <a:pt x="31340" y="8867"/>
                  </a:cubicBezTo>
                  <a:lnTo>
                    <a:pt x="31340" y="8854"/>
                  </a:lnTo>
                  <a:cubicBezTo>
                    <a:pt x="30721" y="6349"/>
                    <a:pt x="30076" y="3662"/>
                    <a:pt x="29602" y="901"/>
                  </a:cubicBezTo>
                  <a:lnTo>
                    <a:pt x="29602" y="889"/>
                  </a:lnTo>
                  <a:lnTo>
                    <a:pt x="29589" y="840"/>
                  </a:lnTo>
                  <a:cubicBezTo>
                    <a:pt x="29553" y="584"/>
                    <a:pt x="29505" y="354"/>
                    <a:pt x="29480" y="135"/>
                  </a:cubicBezTo>
                  <a:lnTo>
                    <a:pt x="29468" y="122"/>
                  </a:lnTo>
                  <a:close/>
                  <a:moveTo>
                    <a:pt x="28824" y="28629"/>
                  </a:moveTo>
                  <a:lnTo>
                    <a:pt x="28714" y="28641"/>
                  </a:lnTo>
                  <a:cubicBezTo>
                    <a:pt x="28665" y="28641"/>
                    <a:pt x="28616" y="28653"/>
                    <a:pt x="28568" y="28653"/>
                  </a:cubicBezTo>
                  <a:lnTo>
                    <a:pt x="28543" y="28666"/>
                  </a:lnTo>
                  <a:lnTo>
                    <a:pt x="28543" y="28677"/>
                  </a:lnTo>
                  <a:cubicBezTo>
                    <a:pt x="28556" y="28702"/>
                    <a:pt x="28556" y="28714"/>
                    <a:pt x="28556" y="28726"/>
                  </a:cubicBezTo>
                  <a:lnTo>
                    <a:pt x="28568" y="28750"/>
                  </a:lnTo>
                  <a:lnTo>
                    <a:pt x="28835" y="28714"/>
                  </a:lnTo>
                  <a:lnTo>
                    <a:pt x="28824" y="28690"/>
                  </a:lnTo>
                  <a:lnTo>
                    <a:pt x="28824" y="28677"/>
                  </a:lnTo>
                  <a:lnTo>
                    <a:pt x="28824" y="28653"/>
                  </a:lnTo>
                  <a:lnTo>
                    <a:pt x="28824" y="28629"/>
                  </a:lnTo>
                  <a:close/>
                  <a:moveTo>
                    <a:pt x="28178" y="28739"/>
                  </a:moveTo>
                  <a:lnTo>
                    <a:pt x="28178" y="28750"/>
                  </a:lnTo>
                  <a:cubicBezTo>
                    <a:pt x="28130" y="28763"/>
                    <a:pt x="28070" y="28763"/>
                    <a:pt x="28021" y="28775"/>
                  </a:cubicBezTo>
                  <a:lnTo>
                    <a:pt x="27899" y="28787"/>
                  </a:lnTo>
                  <a:lnTo>
                    <a:pt x="27887" y="28775"/>
                  </a:lnTo>
                  <a:lnTo>
                    <a:pt x="28178" y="28739"/>
                  </a:lnTo>
                  <a:close/>
                  <a:moveTo>
                    <a:pt x="27765" y="28787"/>
                  </a:moveTo>
                  <a:lnTo>
                    <a:pt x="27778" y="28799"/>
                  </a:lnTo>
                  <a:lnTo>
                    <a:pt x="27680" y="28812"/>
                  </a:lnTo>
                  <a:cubicBezTo>
                    <a:pt x="27680" y="28812"/>
                    <a:pt x="27680" y="28799"/>
                    <a:pt x="27668" y="28799"/>
                  </a:cubicBezTo>
                  <a:lnTo>
                    <a:pt x="27765" y="28787"/>
                  </a:lnTo>
                  <a:close/>
                  <a:moveTo>
                    <a:pt x="28495" y="28666"/>
                  </a:moveTo>
                  <a:lnTo>
                    <a:pt x="28240" y="28690"/>
                  </a:lnTo>
                  <a:lnTo>
                    <a:pt x="28203" y="28702"/>
                  </a:lnTo>
                  <a:cubicBezTo>
                    <a:pt x="28094" y="28714"/>
                    <a:pt x="27972" y="28726"/>
                    <a:pt x="27862" y="28739"/>
                  </a:cubicBezTo>
                  <a:lnTo>
                    <a:pt x="27838" y="28739"/>
                  </a:lnTo>
                  <a:lnTo>
                    <a:pt x="27875" y="28823"/>
                  </a:lnTo>
                  <a:lnTo>
                    <a:pt x="28021" y="28812"/>
                  </a:lnTo>
                  <a:cubicBezTo>
                    <a:pt x="28081" y="28799"/>
                    <a:pt x="28142" y="28799"/>
                    <a:pt x="28215" y="28787"/>
                  </a:cubicBezTo>
                  <a:lnTo>
                    <a:pt x="28227" y="28787"/>
                  </a:lnTo>
                  <a:lnTo>
                    <a:pt x="28215" y="28750"/>
                  </a:lnTo>
                  <a:lnTo>
                    <a:pt x="28215" y="28726"/>
                  </a:lnTo>
                  <a:lnTo>
                    <a:pt x="28240" y="28702"/>
                  </a:lnTo>
                  <a:lnTo>
                    <a:pt x="28264" y="28726"/>
                  </a:lnTo>
                  <a:lnTo>
                    <a:pt x="28264" y="28739"/>
                  </a:lnTo>
                  <a:cubicBezTo>
                    <a:pt x="28264" y="28750"/>
                    <a:pt x="28276" y="28750"/>
                    <a:pt x="28276" y="28763"/>
                  </a:cubicBezTo>
                  <a:lnTo>
                    <a:pt x="28276" y="28775"/>
                  </a:lnTo>
                  <a:lnTo>
                    <a:pt x="28300" y="28775"/>
                  </a:lnTo>
                  <a:cubicBezTo>
                    <a:pt x="28324" y="28775"/>
                    <a:pt x="28361" y="28775"/>
                    <a:pt x="28397" y="28763"/>
                  </a:cubicBezTo>
                  <a:lnTo>
                    <a:pt x="28507" y="28750"/>
                  </a:lnTo>
                  <a:lnTo>
                    <a:pt x="28507" y="28726"/>
                  </a:lnTo>
                  <a:cubicBezTo>
                    <a:pt x="28507" y="28714"/>
                    <a:pt x="28495" y="28702"/>
                    <a:pt x="28495" y="28690"/>
                  </a:cubicBezTo>
                  <a:lnTo>
                    <a:pt x="28495" y="28666"/>
                  </a:lnTo>
                  <a:close/>
                  <a:moveTo>
                    <a:pt x="27546" y="28812"/>
                  </a:moveTo>
                  <a:cubicBezTo>
                    <a:pt x="27546" y="28812"/>
                    <a:pt x="27546" y="28823"/>
                    <a:pt x="27559" y="28823"/>
                  </a:cubicBezTo>
                  <a:lnTo>
                    <a:pt x="27388" y="28848"/>
                  </a:lnTo>
                  <a:lnTo>
                    <a:pt x="27388" y="28836"/>
                  </a:lnTo>
                  <a:lnTo>
                    <a:pt x="27546" y="28812"/>
                  </a:lnTo>
                  <a:close/>
                  <a:moveTo>
                    <a:pt x="27802" y="28750"/>
                  </a:moveTo>
                  <a:lnTo>
                    <a:pt x="27619" y="28775"/>
                  </a:lnTo>
                  <a:lnTo>
                    <a:pt x="27632" y="28787"/>
                  </a:lnTo>
                  <a:cubicBezTo>
                    <a:pt x="27632" y="28799"/>
                    <a:pt x="27643" y="28812"/>
                    <a:pt x="27643" y="28836"/>
                  </a:cubicBezTo>
                  <a:lnTo>
                    <a:pt x="27656" y="28848"/>
                  </a:lnTo>
                  <a:lnTo>
                    <a:pt x="27814" y="28836"/>
                  </a:lnTo>
                  <a:lnTo>
                    <a:pt x="27802" y="28775"/>
                  </a:lnTo>
                  <a:lnTo>
                    <a:pt x="27802" y="28763"/>
                  </a:lnTo>
                  <a:lnTo>
                    <a:pt x="27802" y="28750"/>
                  </a:lnTo>
                  <a:close/>
                  <a:moveTo>
                    <a:pt x="27267" y="28848"/>
                  </a:moveTo>
                  <a:lnTo>
                    <a:pt x="27267" y="28860"/>
                  </a:lnTo>
                  <a:lnTo>
                    <a:pt x="27206" y="28872"/>
                  </a:lnTo>
                  <a:lnTo>
                    <a:pt x="27206" y="28848"/>
                  </a:lnTo>
                  <a:close/>
                  <a:moveTo>
                    <a:pt x="27595" y="28775"/>
                  </a:moveTo>
                  <a:lnTo>
                    <a:pt x="27340" y="28799"/>
                  </a:lnTo>
                  <a:lnTo>
                    <a:pt x="27352" y="28823"/>
                  </a:lnTo>
                  <a:lnTo>
                    <a:pt x="27352" y="28872"/>
                  </a:lnTo>
                  <a:lnTo>
                    <a:pt x="27364" y="28885"/>
                  </a:lnTo>
                  <a:lnTo>
                    <a:pt x="27607" y="28860"/>
                  </a:lnTo>
                  <a:lnTo>
                    <a:pt x="27595" y="28823"/>
                  </a:lnTo>
                  <a:cubicBezTo>
                    <a:pt x="27595" y="28823"/>
                    <a:pt x="27583" y="28823"/>
                    <a:pt x="27583" y="28812"/>
                  </a:cubicBezTo>
                  <a:lnTo>
                    <a:pt x="27583" y="28799"/>
                  </a:lnTo>
                  <a:lnTo>
                    <a:pt x="27595" y="28775"/>
                  </a:lnTo>
                  <a:close/>
                  <a:moveTo>
                    <a:pt x="27084" y="28860"/>
                  </a:moveTo>
                  <a:lnTo>
                    <a:pt x="27084" y="28885"/>
                  </a:lnTo>
                  <a:lnTo>
                    <a:pt x="27024" y="28885"/>
                  </a:lnTo>
                  <a:cubicBezTo>
                    <a:pt x="26987" y="28896"/>
                    <a:pt x="26962" y="28896"/>
                    <a:pt x="26926" y="28896"/>
                  </a:cubicBezTo>
                  <a:lnTo>
                    <a:pt x="26926" y="28885"/>
                  </a:lnTo>
                  <a:lnTo>
                    <a:pt x="27084" y="28860"/>
                  </a:lnTo>
                  <a:close/>
                  <a:moveTo>
                    <a:pt x="34612" y="26659"/>
                  </a:moveTo>
                  <a:cubicBezTo>
                    <a:pt x="34624" y="26696"/>
                    <a:pt x="34624" y="26732"/>
                    <a:pt x="34637" y="26769"/>
                  </a:cubicBezTo>
                  <a:lnTo>
                    <a:pt x="34637" y="26793"/>
                  </a:lnTo>
                  <a:cubicBezTo>
                    <a:pt x="34637" y="26805"/>
                    <a:pt x="34637" y="26817"/>
                    <a:pt x="34648" y="26817"/>
                  </a:cubicBezTo>
                  <a:cubicBezTo>
                    <a:pt x="34637" y="26817"/>
                    <a:pt x="34624" y="26817"/>
                    <a:pt x="34624" y="26805"/>
                  </a:cubicBezTo>
                  <a:cubicBezTo>
                    <a:pt x="34600" y="26805"/>
                    <a:pt x="34575" y="26817"/>
                    <a:pt x="34564" y="26829"/>
                  </a:cubicBezTo>
                  <a:cubicBezTo>
                    <a:pt x="33566" y="26853"/>
                    <a:pt x="32557" y="26963"/>
                    <a:pt x="31584" y="27072"/>
                  </a:cubicBezTo>
                  <a:cubicBezTo>
                    <a:pt x="31365" y="27096"/>
                    <a:pt x="31159" y="27121"/>
                    <a:pt x="30951" y="27145"/>
                  </a:cubicBezTo>
                  <a:cubicBezTo>
                    <a:pt x="30575" y="27194"/>
                    <a:pt x="30210" y="27231"/>
                    <a:pt x="29832" y="27267"/>
                  </a:cubicBezTo>
                  <a:cubicBezTo>
                    <a:pt x="28957" y="27364"/>
                    <a:pt x="28057" y="27461"/>
                    <a:pt x="27157" y="27571"/>
                  </a:cubicBezTo>
                  <a:cubicBezTo>
                    <a:pt x="27157" y="27559"/>
                    <a:pt x="27145" y="27559"/>
                    <a:pt x="27133" y="27559"/>
                  </a:cubicBezTo>
                  <a:cubicBezTo>
                    <a:pt x="26124" y="27632"/>
                    <a:pt x="25114" y="27753"/>
                    <a:pt x="24044" y="27936"/>
                  </a:cubicBezTo>
                  <a:cubicBezTo>
                    <a:pt x="23375" y="28045"/>
                    <a:pt x="22670" y="28106"/>
                    <a:pt x="22000" y="28155"/>
                  </a:cubicBezTo>
                  <a:cubicBezTo>
                    <a:pt x="21648" y="28191"/>
                    <a:pt x="21295" y="28215"/>
                    <a:pt x="20943" y="28264"/>
                  </a:cubicBezTo>
                  <a:cubicBezTo>
                    <a:pt x="20930" y="28252"/>
                    <a:pt x="20919" y="28252"/>
                    <a:pt x="20906" y="28252"/>
                  </a:cubicBezTo>
                  <a:cubicBezTo>
                    <a:pt x="19800" y="28423"/>
                    <a:pt x="18668" y="28556"/>
                    <a:pt x="17574" y="28677"/>
                  </a:cubicBezTo>
                  <a:cubicBezTo>
                    <a:pt x="16954" y="28763"/>
                    <a:pt x="16309" y="28836"/>
                    <a:pt x="15689" y="28909"/>
                  </a:cubicBezTo>
                  <a:cubicBezTo>
                    <a:pt x="15689" y="28896"/>
                    <a:pt x="15689" y="28885"/>
                    <a:pt x="15677" y="28872"/>
                  </a:cubicBezTo>
                  <a:cubicBezTo>
                    <a:pt x="15677" y="28872"/>
                    <a:pt x="15665" y="28860"/>
                    <a:pt x="15665" y="28848"/>
                  </a:cubicBezTo>
                  <a:cubicBezTo>
                    <a:pt x="17124" y="28677"/>
                    <a:pt x="18571" y="28507"/>
                    <a:pt x="20030" y="28337"/>
                  </a:cubicBezTo>
                  <a:cubicBezTo>
                    <a:pt x="23473" y="27936"/>
                    <a:pt x="27035" y="27534"/>
                    <a:pt x="30538" y="27121"/>
                  </a:cubicBezTo>
                  <a:cubicBezTo>
                    <a:pt x="31207" y="27048"/>
                    <a:pt x="31876" y="26963"/>
                    <a:pt x="32521" y="26890"/>
                  </a:cubicBezTo>
                  <a:cubicBezTo>
                    <a:pt x="33213" y="26817"/>
                    <a:pt x="33919" y="26732"/>
                    <a:pt x="34612" y="26659"/>
                  </a:cubicBezTo>
                  <a:close/>
                  <a:moveTo>
                    <a:pt x="27303" y="28799"/>
                  </a:moveTo>
                  <a:lnTo>
                    <a:pt x="27170" y="28823"/>
                  </a:lnTo>
                  <a:lnTo>
                    <a:pt x="27170" y="28836"/>
                  </a:lnTo>
                  <a:cubicBezTo>
                    <a:pt x="27170" y="28860"/>
                    <a:pt x="27170" y="28872"/>
                    <a:pt x="27181" y="28896"/>
                  </a:cubicBezTo>
                  <a:lnTo>
                    <a:pt x="27194" y="28909"/>
                  </a:lnTo>
                  <a:lnTo>
                    <a:pt x="27316" y="28896"/>
                  </a:lnTo>
                  <a:lnTo>
                    <a:pt x="27303" y="28860"/>
                  </a:lnTo>
                  <a:lnTo>
                    <a:pt x="27303" y="28823"/>
                  </a:lnTo>
                  <a:lnTo>
                    <a:pt x="27303" y="28799"/>
                  </a:lnTo>
                  <a:close/>
                  <a:moveTo>
                    <a:pt x="26805" y="28896"/>
                  </a:moveTo>
                  <a:lnTo>
                    <a:pt x="26805" y="28909"/>
                  </a:lnTo>
                  <a:lnTo>
                    <a:pt x="26743" y="28921"/>
                  </a:lnTo>
                  <a:cubicBezTo>
                    <a:pt x="26743" y="28909"/>
                    <a:pt x="26743" y="28909"/>
                    <a:pt x="26732" y="28896"/>
                  </a:cubicBezTo>
                  <a:close/>
                  <a:moveTo>
                    <a:pt x="26610" y="28921"/>
                  </a:moveTo>
                  <a:lnTo>
                    <a:pt x="26610" y="28933"/>
                  </a:lnTo>
                  <a:lnTo>
                    <a:pt x="26573" y="28933"/>
                  </a:lnTo>
                  <a:lnTo>
                    <a:pt x="26573" y="28921"/>
                  </a:lnTo>
                  <a:close/>
                  <a:moveTo>
                    <a:pt x="27121" y="28823"/>
                  </a:moveTo>
                  <a:lnTo>
                    <a:pt x="26878" y="28848"/>
                  </a:lnTo>
                  <a:lnTo>
                    <a:pt x="26878" y="28872"/>
                  </a:lnTo>
                  <a:cubicBezTo>
                    <a:pt x="26889" y="28896"/>
                    <a:pt x="26902" y="28909"/>
                    <a:pt x="26902" y="28921"/>
                  </a:cubicBezTo>
                  <a:lnTo>
                    <a:pt x="26914" y="28933"/>
                  </a:lnTo>
                  <a:lnTo>
                    <a:pt x="26926" y="28933"/>
                  </a:lnTo>
                  <a:cubicBezTo>
                    <a:pt x="26951" y="28933"/>
                    <a:pt x="26987" y="28933"/>
                    <a:pt x="27024" y="28921"/>
                  </a:cubicBezTo>
                  <a:lnTo>
                    <a:pt x="27133" y="28909"/>
                  </a:lnTo>
                  <a:lnTo>
                    <a:pt x="27133" y="28885"/>
                  </a:lnTo>
                  <a:cubicBezTo>
                    <a:pt x="27121" y="28872"/>
                    <a:pt x="27121" y="28860"/>
                    <a:pt x="27121" y="28848"/>
                  </a:cubicBezTo>
                  <a:lnTo>
                    <a:pt x="27121" y="28823"/>
                  </a:lnTo>
                  <a:close/>
                  <a:moveTo>
                    <a:pt x="34637" y="26610"/>
                  </a:moveTo>
                  <a:lnTo>
                    <a:pt x="34624" y="26623"/>
                  </a:lnTo>
                  <a:cubicBezTo>
                    <a:pt x="33919" y="26696"/>
                    <a:pt x="33213" y="26780"/>
                    <a:pt x="32521" y="26853"/>
                  </a:cubicBezTo>
                  <a:cubicBezTo>
                    <a:pt x="31876" y="26926"/>
                    <a:pt x="31195" y="27012"/>
                    <a:pt x="30538" y="27085"/>
                  </a:cubicBezTo>
                  <a:cubicBezTo>
                    <a:pt x="27035" y="27498"/>
                    <a:pt x="23473" y="27912"/>
                    <a:pt x="20030" y="28301"/>
                  </a:cubicBezTo>
                  <a:cubicBezTo>
                    <a:pt x="18571" y="28471"/>
                    <a:pt x="17112" y="28641"/>
                    <a:pt x="15641" y="28812"/>
                  </a:cubicBezTo>
                  <a:lnTo>
                    <a:pt x="15628" y="28812"/>
                  </a:lnTo>
                  <a:lnTo>
                    <a:pt x="15628" y="28836"/>
                  </a:lnTo>
                  <a:cubicBezTo>
                    <a:pt x="15628" y="28848"/>
                    <a:pt x="15641" y="28872"/>
                    <a:pt x="15652" y="28896"/>
                  </a:cubicBezTo>
                  <a:lnTo>
                    <a:pt x="15652" y="28909"/>
                  </a:lnTo>
                  <a:lnTo>
                    <a:pt x="15652" y="28921"/>
                  </a:lnTo>
                  <a:lnTo>
                    <a:pt x="15652" y="28958"/>
                  </a:lnTo>
                  <a:lnTo>
                    <a:pt x="15677" y="28945"/>
                  </a:lnTo>
                  <a:cubicBezTo>
                    <a:pt x="16309" y="28872"/>
                    <a:pt x="16954" y="28787"/>
                    <a:pt x="17574" y="28714"/>
                  </a:cubicBezTo>
                  <a:cubicBezTo>
                    <a:pt x="18668" y="28593"/>
                    <a:pt x="19800" y="28459"/>
                    <a:pt x="20906" y="28288"/>
                  </a:cubicBezTo>
                  <a:lnTo>
                    <a:pt x="20930" y="28288"/>
                  </a:lnTo>
                  <a:cubicBezTo>
                    <a:pt x="21295" y="28252"/>
                    <a:pt x="21648" y="28228"/>
                    <a:pt x="22000" y="28191"/>
                  </a:cubicBezTo>
                  <a:cubicBezTo>
                    <a:pt x="22682" y="28142"/>
                    <a:pt x="23375" y="28082"/>
                    <a:pt x="24056" y="27960"/>
                  </a:cubicBezTo>
                  <a:cubicBezTo>
                    <a:pt x="25126" y="27790"/>
                    <a:pt x="26124" y="27668"/>
                    <a:pt x="27133" y="27596"/>
                  </a:cubicBezTo>
                  <a:lnTo>
                    <a:pt x="27145" y="27596"/>
                  </a:lnTo>
                  <a:lnTo>
                    <a:pt x="27157" y="27607"/>
                  </a:lnTo>
                  <a:cubicBezTo>
                    <a:pt x="28057" y="27498"/>
                    <a:pt x="28957" y="27401"/>
                    <a:pt x="29845" y="27304"/>
                  </a:cubicBezTo>
                  <a:cubicBezTo>
                    <a:pt x="30210" y="27267"/>
                    <a:pt x="30586" y="27218"/>
                    <a:pt x="30951" y="27182"/>
                  </a:cubicBezTo>
                  <a:cubicBezTo>
                    <a:pt x="31159" y="27158"/>
                    <a:pt x="31377" y="27133"/>
                    <a:pt x="31584" y="27109"/>
                  </a:cubicBezTo>
                  <a:cubicBezTo>
                    <a:pt x="32569" y="26999"/>
                    <a:pt x="33578" y="26890"/>
                    <a:pt x="34564" y="26866"/>
                  </a:cubicBezTo>
                  <a:lnTo>
                    <a:pt x="34575" y="26866"/>
                  </a:lnTo>
                  <a:lnTo>
                    <a:pt x="34588" y="26853"/>
                  </a:lnTo>
                  <a:cubicBezTo>
                    <a:pt x="34600" y="26842"/>
                    <a:pt x="34600" y="26842"/>
                    <a:pt x="34612" y="26842"/>
                  </a:cubicBezTo>
                  <a:cubicBezTo>
                    <a:pt x="34624" y="26842"/>
                    <a:pt x="34637" y="26853"/>
                    <a:pt x="34637" y="26866"/>
                  </a:cubicBezTo>
                  <a:lnTo>
                    <a:pt x="34637" y="26890"/>
                  </a:lnTo>
                  <a:lnTo>
                    <a:pt x="34648" y="26890"/>
                  </a:lnTo>
                  <a:lnTo>
                    <a:pt x="34661" y="26878"/>
                  </a:lnTo>
                  <a:lnTo>
                    <a:pt x="34673" y="26878"/>
                  </a:lnTo>
                  <a:lnTo>
                    <a:pt x="34685" y="26866"/>
                  </a:lnTo>
                  <a:cubicBezTo>
                    <a:pt x="34685" y="26842"/>
                    <a:pt x="34673" y="26805"/>
                    <a:pt x="34673" y="26780"/>
                  </a:cubicBezTo>
                  <a:cubicBezTo>
                    <a:pt x="34673" y="26780"/>
                    <a:pt x="34673" y="26769"/>
                    <a:pt x="34661" y="26756"/>
                  </a:cubicBezTo>
                  <a:cubicBezTo>
                    <a:pt x="34661" y="26720"/>
                    <a:pt x="34648" y="26671"/>
                    <a:pt x="34648" y="26634"/>
                  </a:cubicBezTo>
                  <a:lnTo>
                    <a:pt x="34637" y="26610"/>
                  </a:lnTo>
                  <a:close/>
                  <a:moveTo>
                    <a:pt x="26829" y="28860"/>
                  </a:moveTo>
                  <a:lnTo>
                    <a:pt x="26670" y="28872"/>
                  </a:lnTo>
                  <a:lnTo>
                    <a:pt x="26695" y="28896"/>
                  </a:lnTo>
                  <a:cubicBezTo>
                    <a:pt x="26695" y="28909"/>
                    <a:pt x="26707" y="28933"/>
                    <a:pt x="26719" y="28945"/>
                  </a:cubicBezTo>
                  <a:lnTo>
                    <a:pt x="26719" y="28958"/>
                  </a:lnTo>
                  <a:lnTo>
                    <a:pt x="26853" y="28945"/>
                  </a:lnTo>
                  <a:lnTo>
                    <a:pt x="26829" y="28860"/>
                  </a:lnTo>
                  <a:close/>
                  <a:moveTo>
                    <a:pt x="26452" y="28933"/>
                  </a:moveTo>
                  <a:lnTo>
                    <a:pt x="26452" y="28945"/>
                  </a:lnTo>
                  <a:lnTo>
                    <a:pt x="26270" y="28969"/>
                  </a:lnTo>
                  <a:cubicBezTo>
                    <a:pt x="26270" y="28969"/>
                    <a:pt x="26270" y="28958"/>
                    <a:pt x="26257" y="28958"/>
                  </a:cubicBezTo>
                  <a:cubicBezTo>
                    <a:pt x="26294" y="28945"/>
                    <a:pt x="26330" y="28945"/>
                    <a:pt x="26367" y="28945"/>
                  </a:cubicBezTo>
                  <a:lnTo>
                    <a:pt x="26452" y="28933"/>
                  </a:lnTo>
                  <a:close/>
                  <a:moveTo>
                    <a:pt x="26634" y="28872"/>
                  </a:moveTo>
                  <a:lnTo>
                    <a:pt x="26525" y="28885"/>
                  </a:lnTo>
                  <a:lnTo>
                    <a:pt x="26525" y="28909"/>
                  </a:lnTo>
                  <a:cubicBezTo>
                    <a:pt x="26537" y="28933"/>
                    <a:pt x="26537" y="28945"/>
                    <a:pt x="26549" y="28958"/>
                  </a:cubicBezTo>
                  <a:lnTo>
                    <a:pt x="26562" y="28969"/>
                  </a:lnTo>
                  <a:lnTo>
                    <a:pt x="26670" y="28958"/>
                  </a:lnTo>
                  <a:lnTo>
                    <a:pt x="26646" y="28933"/>
                  </a:lnTo>
                  <a:cubicBezTo>
                    <a:pt x="26646" y="28921"/>
                    <a:pt x="26646" y="28909"/>
                    <a:pt x="26634" y="28909"/>
                  </a:cubicBezTo>
                  <a:lnTo>
                    <a:pt x="26634" y="28896"/>
                  </a:lnTo>
                  <a:lnTo>
                    <a:pt x="26634" y="28872"/>
                  </a:lnTo>
                  <a:close/>
                  <a:moveTo>
                    <a:pt x="14814" y="28921"/>
                  </a:moveTo>
                  <a:lnTo>
                    <a:pt x="14814" y="28921"/>
                  </a:lnTo>
                  <a:cubicBezTo>
                    <a:pt x="14728" y="28958"/>
                    <a:pt x="14533" y="28982"/>
                    <a:pt x="14436" y="28994"/>
                  </a:cubicBezTo>
                  <a:lnTo>
                    <a:pt x="14376" y="28994"/>
                  </a:lnTo>
                  <a:cubicBezTo>
                    <a:pt x="14523" y="28969"/>
                    <a:pt x="14668" y="28945"/>
                    <a:pt x="14814" y="28921"/>
                  </a:cubicBezTo>
                  <a:close/>
                  <a:moveTo>
                    <a:pt x="26135" y="28969"/>
                  </a:moveTo>
                  <a:lnTo>
                    <a:pt x="26148" y="28982"/>
                  </a:lnTo>
                  <a:lnTo>
                    <a:pt x="26075" y="28994"/>
                  </a:lnTo>
                  <a:cubicBezTo>
                    <a:pt x="26075" y="28982"/>
                    <a:pt x="26075" y="28982"/>
                    <a:pt x="26062" y="28969"/>
                  </a:cubicBezTo>
                  <a:close/>
                  <a:moveTo>
                    <a:pt x="26476" y="28896"/>
                  </a:moveTo>
                  <a:lnTo>
                    <a:pt x="26367" y="28909"/>
                  </a:lnTo>
                  <a:cubicBezTo>
                    <a:pt x="26318" y="28909"/>
                    <a:pt x="26281" y="28921"/>
                    <a:pt x="26233" y="28921"/>
                  </a:cubicBezTo>
                  <a:lnTo>
                    <a:pt x="26208" y="28921"/>
                  </a:lnTo>
                  <a:lnTo>
                    <a:pt x="26221" y="28945"/>
                  </a:lnTo>
                  <a:cubicBezTo>
                    <a:pt x="26233" y="28958"/>
                    <a:pt x="26233" y="28982"/>
                    <a:pt x="26233" y="28994"/>
                  </a:cubicBezTo>
                  <a:lnTo>
                    <a:pt x="26245" y="29006"/>
                  </a:lnTo>
                  <a:lnTo>
                    <a:pt x="26500" y="28982"/>
                  </a:lnTo>
                  <a:lnTo>
                    <a:pt x="26489" y="28958"/>
                  </a:lnTo>
                  <a:cubicBezTo>
                    <a:pt x="26489" y="28945"/>
                    <a:pt x="26489" y="28933"/>
                    <a:pt x="26476" y="28909"/>
                  </a:cubicBezTo>
                  <a:lnTo>
                    <a:pt x="26476" y="28896"/>
                  </a:lnTo>
                  <a:close/>
                  <a:moveTo>
                    <a:pt x="25929" y="28982"/>
                  </a:moveTo>
                  <a:cubicBezTo>
                    <a:pt x="25929" y="28994"/>
                    <a:pt x="25941" y="28994"/>
                    <a:pt x="25941" y="29006"/>
                  </a:cubicBezTo>
                  <a:lnTo>
                    <a:pt x="25783" y="29018"/>
                  </a:lnTo>
                  <a:lnTo>
                    <a:pt x="25783" y="29006"/>
                  </a:lnTo>
                  <a:lnTo>
                    <a:pt x="25929" y="28982"/>
                  </a:lnTo>
                  <a:close/>
                  <a:moveTo>
                    <a:pt x="26160" y="28933"/>
                  </a:moveTo>
                  <a:lnTo>
                    <a:pt x="26002" y="28945"/>
                  </a:lnTo>
                  <a:lnTo>
                    <a:pt x="26026" y="28969"/>
                  </a:lnTo>
                  <a:cubicBezTo>
                    <a:pt x="26038" y="28982"/>
                    <a:pt x="26038" y="28994"/>
                    <a:pt x="26051" y="29006"/>
                  </a:cubicBezTo>
                  <a:lnTo>
                    <a:pt x="26051" y="29031"/>
                  </a:lnTo>
                  <a:lnTo>
                    <a:pt x="26197" y="29018"/>
                  </a:lnTo>
                  <a:lnTo>
                    <a:pt x="26184" y="28994"/>
                  </a:lnTo>
                  <a:cubicBezTo>
                    <a:pt x="26184" y="28969"/>
                    <a:pt x="26172" y="28958"/>
                    <a:pt x="26172" y="28945"/>
                  </a:cubicBezTo>
                  <a:lnTo>
                    <a:pt x="26160" y="28933"/>
                  </a:lnTo>
                  <a:close/>
                  <a:moveTo>
                    <a:pt x="25662" y="29018"/>
                  </a:moveTo>
                  <a:lnTo>
                    <a:pt x="25662" y="29031"/>
                  </a:lnTo>
                  <a:lnTo>
                    <a:pt x="25576" y="29042"/>
                  </a:lnTo>
                  <a:cubicBezTo>
                    <a:pt x="25564" y="29042"/>
                    <a:pt x="25564" y="29031"/>
                    <a:pt x="25564" y="29018"/>
                  </a:cubicBezTo>
                  <a:close/>
                  <a:moveTo>
                    <a:pt x="25953" y="28945"/>
                  </a:moveTo>
                  <a:lnTo>
                    <a:pt x="25735" y="28969"/>
                  </a:lnTo>
                  <a:lnTo>
                    <a:pt x="25746" y="29006"/>
                  </a:lnTo>
                  <a:cubicBezTo>
                    <a:pt x="25746" y="29018"/>
                    <a:pt x="25759" y="29031"/>
                    <a:pt x="25759" y="29042"/>
                  </a:cubicBezTo>
                  <a:lnTo>
                    <a:pt x="25759" y="29055"/>
                  </a:lnTo>
                  <a:lnTo>
                    <a:pt x="26002" y="29031"/>
                  </a:lnTo>
                  <a:lnTo>
                    <a:pt x="25989" y="29006"/>
                  </a:lnTo>
                  <a:cubicBezTo>
                    <a:pt x="25989" y="28994"/>
                    <a:pt x="25978" y="28982"/>
                    <a:pt x="25965" y="28969"/>
                  </a:cubicBezTo>
                  <a:cubicBezTo>
                    <a:pt x="25965" y="28969"/>
                    <a:pt x="25953" y="28969"/>
                    <a:pt x="25953" y="28958"/>
                  </a:cubicBezTo>
                  <a:lnTo>
                    <a:pt x="25953" y="28945"/>
                  </a:lnTo>
                  <a:close/>
                  <a:moveTo>
                    <a:pt x="29492" y="38"/>
                  </a:moveTo>
                  <a:cubicBezTo>
                    <a:pt x="29505" y="38"/>
                    <a:pt x="29516" y="38"/>
                    <a:pt x="29529" y="49"/>
                  </a:cubicBezTo>
                  <a:cubicBezTo>
                    <a:pt x="29529" y="49"/>
                    <a:pt x="29541" y="62"/>
                    <a:pt x="29541" y="86"/>
                  </a:cubicBezTo>
                  <a:cubicBezTo>
                    <a:pt x="29565" y="232"/>
                    <a:pt x="29589" y="402"/>
                    <a:pt x="29614" y="584"/>
                  </a:cubicBezTo>
                  <a:lnTo>
                    <a:pt x="29614" y="609"/>
                  </a:lnTo>
                  <a:lnTo>
                    <a:pt x="29638" y="597"/>
                  </a:lnTo>
                  <a:cubicBezTo>
                    <a:pt x="29847" y="503"/>
                    <a:pt x="30028" y="456"/>
                    <a:pt x="30181" y="456"/>
                  </a:cubicBezTo>
                  <a:cubicBezTo>
                    <a:pt x="30383" y="456"/>
                    <a:pt x="30533" y="539"/>
                    <a:pt x="30623" y="706"/>
                  </a:cubicBezTo>
                  <a:cubicBezTo>
                    <a:pt x="30721" y="876"/>
                    <a:pt x="30757" y="1095"/>
                    <a:pt x="30794" y="1290"/>
                  </a:cubicBezTo>
                  <a:cubicBezTo>
                    <a:pt x="30818" y="1363"/>
                    <a:pt x="30830" y="1436"/>
                    <a:pt x="30842" y="1509"/>
                  </a:cubicBezTo>
                  <a:cubicBezTo>
                    <a:pt x="30915" y="1838"/>
                    <a:pt x="30988" y="2178"/>
                    <a:pt x="31061" y="2519"/>
                  </a:cubicBezTo>
                  <a:lnTo>
                    <a:pt x="31170" y="2992"/>
                  </a:lnTo>
                  <a:cubicBezTo>
                    <a:pt x="31195" y="3102"/>
                    <a:pt x="31219" y="3200"/>
                    <a:pt x="31243" y="3309"/>
                  </a:cubicBezTo>
                  <a:lnTo>
                    <a:pt x="31243" y="3321"/>
                  </a:lnTo>
                  <a:lnTo>
                    <a:pt x="31256" y="3321"/>
                  </a:lnTo>
                  <a:cubicBezTo>
                    <a:pt x="32216" y="3467"/>
                    <a:pt x="33140" y="3613"/>
                    <a:pt x="34053" y="3905"/>
                  </a:cubicBezTo>
                  <a:lnTo>
                    <a:pt x="34077" y="3905"/>
                  </a:lnTo>
                  <a:cubicBezTo>
                    <a:pt x="34077" y="3899"/>
                    <a:pt x="34080" y="3895"/>
                    <a:pt x="34085" y="3895"/>
                  </a:cubicBezTo>
                  <a:cubicBezTo>
                    <a:pt x="34089" y="3895"/>
                    <a:pt x="34095" y="3899"/>
                    <a:pt x="34102" y="3905"/>
                  </a:cubicBezTo>
                  <a:cubicBezTo>
                    <a:pt x="34113" y="3905"/>
                    <a:pt x="34113" y="3917"/>
                    <a:pt x="34113" y="3917"/>
                  </a:cubicBezTo>
                  <a:cubicBezTo>
                    <a:pt x="34077" y="4343"/>
                    <a:pt x="34029" y="4792"/>
                    <a:pt x="33967" y="5327"/>
                  </a:cubicBezTo>
                  <a:lnTo>
                    <a:pt x="33967" y="5352"/>
                  </a:lnTo>
                  <a:lnTo>
                    <a:pt x="33980" y="5352"/>
                  </a:lnTo>
                  <a:cubicBezTo>
                    <a:pt x="34248" y="5437"/>
                    <a:pt x="34539" y="5486"/>
                    <a:pt x="34807" y="5522"/>
                  </a:cubicBezTo>
                  <a:cubicBezTo>
                    <a:pt x="35075" y="5571"/>
                    <a:pt x="35354" y="5608"/>
                    <a:pt x="35610" y="5692"/>
                  </a:cubicBezTo>
                  <a:cubicBezTo>
                    <a:pt x="35634" y="5692"/>
                    <a:pt x="35634" y="5717"/>
                    <a:pt x="35634" y="5717"/>
                  </a:cubicBezTo>
                  <a:lnTo>
                    <a:pt x="35634" y="5729"/>
                  </a:lnTo>
                  <a:lnTo>
                    <a:pt x="35646" y="5741"/>
                  </a:lnTo>
                  <a:cubicBezTo>
                    <a:pt x="35646" y="5741"/>
                    <a:pt x="35670" y="5754"/>
                    <a:pt x="35658" y="5778"/>
                  </a:cubicBezTo>
                  <a:cubicBezTo>
                    <a:pt x="35415" y="6933"/>
                    <a:pt x="35050" y="8089"/>
                    <a:pt x="34710" y="9207"/>
                  </a:cubicBezTo>
                  <a:lnTo>
                    <a:pt x="33421" y="13342"/>
                  </a:lnTo>
                  <a:lnTo>
                    <a:pt x="33421" y="13354"/>
                  </a:lnTo>
                  <a:cubicBezTo>
                    <a:pt x="33505" y="13767"/>
                    <a:pt x="33602" y="14194"/>
                    <a:pt x="33688" y="14619"/>
                  </a:cubicBezTo>
                  <a:cubicBezTo>
                    <a:pt x="33737" y="14838"/>
                    <a:pt x="33785" y="15069"/>
                    <a:pt x="33846" y="15300"/>
                  </a:cubicBezTo>
                  <a:cubicBezTo>
                    <a:pt x="33846" y="15312"/>
                    <a:pt x="33846" y="15312"/>
                    <a:pt x="33834" y="15312"/>
                  </a:cubicBezTo>
                  <a:lnTo>
                    <a:pt x="33834" y="15324"/>
                  </a:lnTo>
                  <a:cubicBezTo>
                    <a:pt x="34138" y="16808"/>
                    <a:pt x="34393" y="18134"/>
                    <a:pt x="34612" y="19374"/>
                  </a:cubicBezTo>
                  <a:lnTo>
                    <a:pt x="34612" y="19399"/>
                  </a:lnTo>
                  <a:lnTo>
                    <a:pt x="34600" y="19410"/>
                  </a:lnTo>
                  <a:cubicBezTo>
                    <a:pt x="35002" y="21490"/>
                    <a:pt x="35378" y="23594"/>
                    <a:pt x="35743" y="25637"/>
                  </a:cubicBezTo>
                  <a:lnTo>
                    <a:pt x="35792" y="25917"/>
                  </a:lnTo>
                  <a:cubicBezTo>
                    <a:pt x="35877" y="26160"/>
                    <a:pt x="35950" y="26452"/>
                    <a:pt x="35937" y="26744"/>
                  </a:cubicBezTo>
                  <a:cubicBezTo>
                    <a:pt x="35937" y="26853"/>
                    <a:pt x="35926" y="26975"/>
                    <a:pt x="35913" y="27085"/>
                  </a:cubicBezTo>
                  <a:lnTo>
                    <a:pt x="35913" y="27096"/>
                  </a:lnTo>
                  <a:cubicBezTo>
                    <a:pt x="35853" y="27717"/>
                    <a:pt x="34953" y="27912"/>
                    <a:pt x="34685" y="27960"/>
                  </a:cubicBezTo>
                  <a:cubicBezTo>
                    <a:pt x="34564" y="27972"/>
                    <a:pt x="34454" y="27996"/>
                    <a:pt x="34332" y="28021"/>
                  </a:cubicBezTo>
                  <a:lnTo>
                    <a:pt x="34223" y="28033"/>
                  </a:lnTo>
                  <a:lnTo>
                    <a:pt x="34211" y="28033"/>
                  </a:lnTo>
                  <a:cubicBezTo>
                    <a:pt x="34211" y="28045"/>
                    <a:pt x="34199" y="28045"/>
                    <a:pt x="34186" y="28045"/>
                  </a:cubicBezTo>
                  <a:lnTo>
                    <a:pt x="34186" y="28033"/>
                  </a:lnTo>
                  <a:cubicBezTo>
                    <a:pt x="33335" y="28179"/>
                    <a:pt x="32472" y="28301"/>
                    <a:pt x="31596" y="28423"/>
                  </a:cubicBezTo>
                  <a:cubicBezTo>
                    <a:pt x="31511" y="28434"/>
                    <a:pt x="31413" y="28447"/>
                    <a:pt x="31329" y="28459"/>
                  </a:cubicBezTo>
                  <a:cubicBezTo>
                    <a:pt x="31256" y="28459"/>
                    <a:pt x="31195" y="28471"/>
                    <a:pt x="31122" y="28483"/>
                  </a:cubicBezTo>
                  <a:cubicBezTo>
                    <a:pt x="31116" y="28489"/>
                    <a:pt x="31110" y="28492"/>
                    <a:pt x="31105" y="28492"/>
                  </a:cubicBezTo>
                  <a:cubicBezTo>
                    <a:pt x="31100" y="28492"/>
                    <a:pt x="31097" y="28489"/>
                    <a:pt x="31097" y="28483"/>
                  </a:cubicBezTo>
                  <a:lnTo>
                    <a:pt x="31086" y="28483"/>
                  </a:lnTo>
                  <a:cubicBezTo>
                    <a:pt x="29967" y="28641"/>
                    <a:pt x="28811" y="28787"/>
                    <a:pt x="27656" y="28909"/>
                  </a:cubicBezTo>
                  <a:lnTo>
                    <a:pt x="27656" y="28921"/>
                  </a:lnTo>
                  <a:lnTo>
                    <a:pt x="27643" y="28921"/>
                  </a:lnTo>
                  <a:cubicBezTo>
                    <a:pt x="27218" y="28969"/>
                    <a:pt x="26780" y="29018"/>
                    <a:pt x="26306" y="29067"/>
                  </a:cubicBezTo>
                  <a:lnTo>
                    <a:pt x="25710" y="29067"/>
                  </a:lnTo>
                  <a:lnTo>
                    <a:pt x="25710" y="29042"/>
                  </a:lnTo>
                  <a:cubicBezTo>
                    <a:pt x="25698" y="29031"/>
                    <a:pt x="25698" y="29018"/>
                    <a:pt x="25686" y="28994"/>
                  </a:cubicBezTo>
                  <a:lnTo>
                    <a:pt x="25686" y="28969"/>
                  </a:lnTo>
                  <a:lnTo>
                    <a:pt x="25516" y="28994"/>
                  </a:lnTo>
                  <a:lnTo>
                    <a:pt x="25527" y="29018"/>
                  </a:lnTo>
                  <a:cubicBezTo>
                    <a:pt x="25527" y="29031"/>
                    <a:pt x="25540" y="29055"/>
                    <a:pt x="25540" y="29067"/>
                  </a:cubicBezTo>
                  <a:lnTo>
                    <a:pt x="25491" y="29067"/>
                  </a:lnTo>
                  <a:cubicBezTo>
                    <a:pt x="25479" y="29055"/>
                    <a:pt x="25479" y="29031"/>
                    <a:pt x="25467" y="29018"/>
                  </a:cubicBezTo>
                  <a:lnTo>
                    <a:pt x="25467" y="28994"/>
                  </a:lnTo>
                  <a:lnTo>
                    <a:pt x="25260" y="29018"/>
                  </a:lnTo>
                  <a:lnTo>
                    <a:pt x="25272" y="29042"/>
                  </a:lnTo>
                  <a:cubicBezTo>
                    <a:pt x="25272" y="29042"/>
                    <a:pt x="25284" y="29055"/>
                    <a:pt x="25284" y="29067"/>
                  </a:cubicBezTo>
                  <a:lnTo>
                    <a:pt x="25224" y="29067"/>
                  </a:lnTo>
                  <a:lnTo>
                    <a:pt x="25224" y="29055"/>
                  </a:lnTo>
                  <a:cubicBezTo>
                    <a:pt x="25224" y="29055"/>
                    <a:pt x="25211" y="29042"/>
                    <a:pt x="25211" y="29031"/>
                  </a:cubicBezTo>
                  <a:lnTo>
                    <a:pt x="25211" y="29018"/>
                  </a:lnTo>
                  <a:lnTo>
                    <a:pt x="25199" y="29018"/>
                  </a:lnTo>
                  <a:cubicBezTo>
                    <a:pt x="25102" y="29031"/>
                    <a:pt x="24992" y="29042"/>
                    <a:pt x="24895" y="29055"/>
                  </a:cubicBezTo>
                  <a:lnTo>
                    <a:pt x="24725" y="29067"/>
                  </a:lnTo>
                  <a:lnTo>
                    <a:pt x="24056" y="29067"/>
                  </a:lnTo>
                  <a:cubicBezTo>
                    <a:pt x="26354" y="28848"/>
                    <a:pt x="28300" y="28641"/>
                    <a:pt x="30149" y="28398"/>
                  </a:cubicBezTo>
                  <a:cubicBezTo>
                    <a:pt x="30805" y="28301"/>
                    <a:pt x="31329" y="28240"/>
                    <a:pt x="31815" y="28167"/>
                  </a:cubicBezTo>
                  <a:cubicBezTo>
                    <a:pt x="31827" y="28155"/>
                    <a:pt x="31827" y="28155"/>
                    <a:pt x="31840" y="28155"/>
                  </a:cubicBezTo>
                  <a:lnTo>
                    <a:pt x="31851" y="28155"/>
                  </a:lnTo>
                  <a:cubicBezTo>
                    <a:pt x="32545" y="28058"/>
                    <a:pt x="33153" y="27972"/>
                    <a:pt x="33712" y="27875"/>
                  </a:cubicBezTo>
                  <a:cubicBezTo>
                    <a:pt x="33785" y="27863"/>
                    <a:pt x="33870" y="27850"/>
                    <a:pt x="33943" y="27839"/>
                  </a:cubicBezTo>
                  <a:cubicBezTo>
                    <a:pt x="34442" y="27753"/>
                    <a:pt x="34953" y="27680"/>
                    <a:pt x="35378" y="27461"/>
                  </a:cubicBezTo>
                  <a:cubicBezTo>
                    <a:pt x="35840" y="27231"/>
                    <a:pt x="35962" y="26769"/>
                    <a:pt x="35756" y="26051"/>
                  </a:cubicBezTo>
                  <a:lnTo>
                    <a:pt x="35756" y="26039"/>
                  </a:lnTo>
                  <a:cubicBezTo>
                    <a:pt x="35743" y="26039"/>
                    <a:pt x="35743" y="26026"/>
                    <a:pt x="35743" y="26015"/>
                  </a:cubicBezTo>
                  <a:lnTo>
                    <a:pt x="35731" y="25942"/>
                  </a:lnTo>
                  <a:lnTo>
                    <a:pt x="35719" y="25929"/>
                  </a:lnTo>
                  <a:cubicBezTo>
                    <a:pt x="35573" y="25078"/>
                    <a:pt x="35415" y="24226"/>
                    <a:pt x="35256" y="23388"/>
                  </a:cubicBezTo>
                  <a:cubicBezTo>
                    <a:pt x="35013" y="22026"/>
                    <a:pt x="34746" y="20602"/>
                    <a:pt x="34515" y="19204"/>
                  </a:cubicBezTo>
                  <a:cubicBezTo>
                    <a:pt x="34235" y="17975"/>
                    <a:pt x="33992" y="16675"/>
                    <a:pt x="33785" y="15348"/>
                  </a:cubicBezTo>
                  <a:lnTo>
                    <a:pt x="33785" y="15337"/>
                  </a:lnTo>
                  <a:cubicBezTo>
                    <a:pt x="33773" y="15337"/>
                    <a:pt x="33773" y="15324"/>
                    <a:pt x="33773" y="15324"/>
                  </a:cubicBezTo>
                  <a:cubicBezTo>
                    <a:pt x="33627" y="14643"/>
                    <a:pt x="33481" y="13962"/>
                    <a:pt x="33359" y="13378"/>
                  </a:cubicBezTo>
                  <a:lnTo>
                    <a:pt x="33348" y="13378"/>
                  </a:lnTo>
                  <a:cubicBezTo>
                    <a:pt x="33348" y="13367"/>
                    <a:pt x="33335" y="13354"/>
                    <a:pt x="33348" y="13342"/>
                  </a:cubicBezTo>
                  <a:cubicBezTo>
                    <a:pt x="33226" y="12795"/>
                    <a:pt x="33104" y="12248"/>
                    <a:pt x="32983" y="11688"/>
                  </a:cubicBezTo>
                  <a:lnTo>
                    <a:pt x="32983" y="11676"/>
                  </a:lnTo>
                  <a:cubicBezTo>
                    <a:pt x="32837" y="11019"/>
                    <a:pt x="32715" y="10484"/>
                    <a:pt x="32605" y="9997"/>
                  </a:cubicBezTo>
                  <a:lnTo>
                    <a:pt x="32569" y="9840"/>
                  </a:lnTo>
                  <a:cubicBezTo>
                    <a:pt x="32326" y="8770"/>
                    <a:pt x="32070" y="7675"/>
                    <a:pt x="31876" y="6580"/>
                  </a:cubicBezTo>
                  <a:lnTo>
                    <a:pt x="31876" y="6568"/>
                  </a:lnTo>
                  <a:cubicBezTo>
                    <a:pt x="31864" y="6568"/>
                    <a:pt x="31864" y="6556"/>
                    <a:pt x="31864" y="6556"/>
                  </a:cubicBezTo>
                  <a:lnTo>
                    <a:pt x="31572" y="5170"/>
                  </a:lnTo>
                  <a:cubicBezTo>
                    <a:pt x="31450" y="4586"/>
                    <a:pt x="31316" y="3978"/>
                    <a:pt x="31183" y="3370"/>
                  </a:cubicBezTo>
                  <a:cubicBezTo>
                    <a:pt x="31183" y="3357"/>
                    <a:pt x="31170" y="3357"/>
                    <a:pt x="31183" y="3346"/>
                  </a:cubicBezTo>
                  <a:lnTo>
                    <a:pt x="31159" y="3260"/>
                  </a:lnTo>
                  <a:lnTo>
                    <a:pt x="30794" y="1582"/>
                  </a:lnTo>
                  <a:cubicBezTo>
                    <a:pt x="30769" y="1509"/>
                    <a:pt x="30757" y="1436"/>
                    <a:pt x="30745" y="1351"/>
                  </a:cubicBezTo>
                  <a:cubicBezTo>
                    <a:pt x="30708" y="1181"/>
                    <a:pt x="30684" y="1011"/>
                    <a:pt x="30623" y="852"/>
                  </a:cubicBezTo>
                  <a:cubicBezTo>
                    <a:pt x="30562" y="706"/>
                    <a:pt x="30477" y="609"/>
                    <a:pt x="30368" y="560"/>
                  </a:cubicBezTo>
                  <a:cubicBezTo>
                    <a:pt x="30303" y="532"/>
                    <a:pt x="30235" y="520"/>
                    <a:pt x="30165" y="520"/>
                  </a:cubicBezTo>
                  <a:cubicBezTo>
                    <a:pt x="29994" y="520"/>
                    <a:pt x="29810" y="589"/>
                    <a:pt x="29638" y="657"/>
                  </a:cubicBezTo>
                  <a:lnTo>
                    <a:pt x="29626" y="657"/>
                  </a:lnTo>
                  <a:lnTo>
                    <a:pt x="29626" y="670"/>
                  </a:lnTo>
                  <a:lnTo>
                    <a:pt x="29626" y="743"/>
                  </a:lnTo>
                  <a:lnTo>
                    <a:pt x="29638" y="803"/>
                  </a:lnTo>
                  <a:lnTo>
                    <a:pt x="29662" y="792"/>
                  </a:lnTo>
                  <a:cubicBezTo>
                    <a:pt x="29711" y="792"/>
                    <a:pt x="29759" y="779"/>
                    <a:pt x="29796" y="767"/>
                  </a:cubicBezTo>
                  <a:cubicBezTo>
                    <a:pt x="29808" y="767"/>
                    <a:pt x="29821" y="767"/>
                    <a:pt x="29832" y="779"/>
                  </a:cubicBezTo>
                  <a:lnTo>
                    <a:pt x="29832" y="803"/>
                  </a:lnTo>
                  <a:cubicBezTo>
                    <a:pt x="29881" y="1436"/>
                    <a:pt x="30003" y="2081"/>
                    <a:pt x="30113" y="2689"/>
                  </a:cubicBezTo>
                  <a:cubicBezTo>
                    <a:pt x="30210" y="3224"/>
                    <a:pt x="30307" y="3771"/>
                    <a:pt x="30368" y="4318"/>
                  </a:cubicBezTo>
                  <a:cubicBezTo>
                    <a:pt x="30502" y="4938"/>
                    <a:pt x="30648" y="5571"/>
                    <a:pt x="30794" y="6191"/>
                  </a:cubicBezTo>
                  <a:cubicBezTo>
                    <a:pt x="31000" y="7091"/>
                    <a:pt x="31207" y="8016"/>
                    <a:pt x="31402" y="8927"/>
                  </a:cubicBezTo>
                  <a:cubicBezTo>
                    <a:pt x="31413" y="8940"/>
                    <a:pt x="31413" y="8951"/>
                    <a:pt x="31402" y="8951"/>
                  </a:cubicBezTo>
                  <a:lnTo>
                    <a:pt x="31402" y="8964"/>
                  </a:lnTo>
                  <a:cubicBezTo>
                    <a:pt x="31705" y="10508"/>
                    <a:pt x="31924" y="11688"/>
                    <a:pt x="32131" y="12795"/>
                  </a:cubicBezTo>
                  <a:cubicBezTo>
                    <a:pt x="32216" y="13245"/>
                    <a:pt x="32302" y="13694"/>
                    <a:pt x="32386" y="14132"/>
                  </a:cubicBezTo>
                  <a:cubicBezTo>
                    <a:pt x="32715" y="15932"/>
                    <a:pt x="33067" y="17781"/>
                    <a:pt x="33396" y="19605"/>
                  </a:cubicBezTo>
                  <a:cubicBezTo>
                    <a:pt x="33737" y="21526"/>
                    <a:pt x="34175" y="23448"/>
                    <a:pt x="34600" y="25321"/>
                  </a:cubicBezTo>
                  <a:cubicBezTo>
                    <a:pt x="34685" y="25723"/>
                    <a:pt x="34770" y="26124"/>
                    <a:pt x="34867" y="26525"/>
                  </a:cubicBezTo>
                  <a:cubicBezTo>
                    <a:pt x="34867" y="26537"/>
                    <a:pt x="34856" y="26550"/>
                    <a:pt x="34843" y="26550"/>
                  </a:cubicBezTo>
                  <a:lnTo>
                    <a:pt x="34843" y="26561"/>
                  </a:lnTo>
                  <a:cubicBezTo>
                    <a:pt x="34843" y="26574"/>
                    <a:pt x="34831" y="26598"/>
                    <a:pt x="34807" y="26598"/>
                  </a:cubicBezTo>
                  <a:lnTo>
                    <a:pt x="34685" y="26610"/>
                  </a:lnTo>
                  <a:lnTo>
                    <a:pt x="34697" y="26634"/>
                  </a:lnTo>
                  <a:cubicBezTo>
                    <a:pt x="34710" y="26683"/>
                    <a:pt x="34721" y="26744"/>
                    <a:pt x="34734" y="26805"/>
                  </a:cubicBezTo>
                  <a:cubicBezTo>
                    <a:pt x="34734" y="26853"/>
                    <a:pt x="34746" y="26890"/>
                    <a:pt x="34721" y="26926"/>
                  </a:cubicBezTo>
                  <a:cubicBezTo>
                    <a:pt x="34710" y="26939"/>
                    <a:pt x="34697" y="26939"/>
                    <a:pt x="34685" y="26939"/>
                  </a:cubicBezTo>
                  <a:lnTo>
                    <a:pt x="34673" y="26939"/>
                  </a:lnTo>
                  <a:cubicBezTo>
                    <a:pt x="34637" y="26963"/>
                    <a:pt x="34600" y="26975"/>
                    <a:pt x="34575" y="26975"/>
                  </a:cubicBezTo>
                  <a:lnTo>
                    <a:pt x="34551" y="26975"/>
                  </a:lnTo>
                  <a:lnTo>
                    <a:pt x="34539" y="26963"/>
                  </a:lnTo>
                  <a:lnTo>
                    <a:pt x="34527" y="26975"/>
                  </a:lnTo>
                  <a:cubicBezTo>
                    <a:pt x="34502" y="26987"/>
                    <a:pt x="34466" y="27012"/>
                    <a:pt x="34429" y="27012"/>
                  </a:cubicBezTo>
                  <a:lnTo>
                    <a:pt x="34405" y="27023"/>
                  </a:lnTo>
                  <a:lnTo>
                    <a:pt x="34405" y="27036"/>
                  </a:lnTo>
                  <a:cubicBezTo>
                    <a:pt x="34418" y="27048"/>
                    <a:pt x="34418" y="27060"/>
                    <a:pt x="34405" y="27085"/>
                  </a:cubicBezTo>
                  <a:cubicBezTo>
                    <a:pt x="34418" y="27085"/>
                    <a:pt x="34405" y="27096"/>
                    <a:pt x="34405" y="27096"/>
                  </a:cubicBezTo>
                  <a:lnTo>
                    <a:pt x="34405" y="27109"/>
                  </a:lnTo>
                  <a:lnTo>
                    <a:pt x="34369" y="27109"/>
                  </a:lnTo>
                  <a:cubicBezTo>
                    <a:pt x="33250" y="27315"/>
                    <a:pt x="32094" y="27498"/>
                    <a:pt x="30830" y="27668"/>
                  </a:cubicBezTo>
                  <a:cubicBezTo>
                    <a:pt x="28981" y="27923"/>
                    <a:pt x="27108" y="28118"/>
                    <a:pt x="25297" y="28325"/>
                  </a:cubicBezTo>
                  <a:cubicBezTo>
                    <a:pt x="23265" y="28544"/>
                    <a:pt x="21162" y="28775"/>
                    <a:pt x="19094" y="29067"/>
                  </a:cubicBezTo>
                  <a:lnTo>
                    <a:pt x="18717" y="29067"/>
                  </a:lnTo>
                  <a:cubicBezTo>
                    <a:pt x="19557" y="28933"/>
                    <a:pt x="20456" y="28812"/>
                    <a:pt x="21538" y="28677"/>
                  </a:cubicBezTo>
                  <a:cubicBezTo>
                    <a:pt x="22852" y="28520"/>
                    <a:pt x="24190" y="28374"/>
                    <a:pt x="25479" y="28240"/>
                  </a:cubicBezTo>
                  <a:cubicBezTo>
                    <a:pt x="28349" y="27923"/>
                    <a:pt x="31329" y="27607"/>
                    <a:pt x="34211" y="27085"/>
                  </a:cubicBezTo>
                  <a:lnTo>
                    <a:pt x="34211" y="27048"/>
                  </a:lnTo>
                  <a:lnTo>
                    <a:pt x="34126" y="27048"/>
                  </a:lnTo>
                  <a:cubicBezTo>
                    <a:pt x="34065" y="27048"/>
                    <a:pt x="34016" y="27060"/>
                    <a:pt x="33980" y="27060"/>
                  </a:cubicBezTo>
                  <a:cubicBezTo>
                    <a:pt x="33566" y="27109"/>
                    <a:pt x="33165" y="27145"/>
                    <a:pt x="32751" y="27194"/>
                  </a:cubicBezTo>
                  <a:cubicBezTo>
                    <a:pt x="31900" y="27291"/>
                    <a:pt x="31037" y="27388"/>
                    <a:pt x="30186" y="27486"/>
                  </a:cubicBezTo>
                  <a:cubicBezTo>
                    <a:pt x="29492" y="27571"/>
                    <a:pt x="28787" y="27656"/>
                    <a:pt x="28106" y="27741"/>
                  </a:cubicBezTo>
                  <a:cubicBezTo>
                    <a:pt x="27097" y="27863"/>
                    <a:pt x="26062" y="27985"/>
                    <a:pt x="25041" y="28106"/>
                  </a:cubicBezTo>
                  <a:cubicBezTo>
                    <a:pt x="25029" y="28106"/>
                    <a:pt x="25029" y="28106"/>
                    <a:pt x="25029" y="28094"/>
                  </a:cubicBezTo>
                  <a:lnTo>
                    <a:pt x="25005" y="28094"/>
                  </a:lnTo>
                  <a:cubicBezTo>
                    <a:pt x="23922" y="28264"/>
                    <a:pt x="22816" y="28398"/>
                    <a:pt x="21733" y="28520"/>
                  </a:cubicBezTo>
                  <a:cubicBezTo>
                    <a:pt x="20420" y="28666"/>
                    <a:pt x="19057" y="28823"/>
                    <a:pt x="17720" y="29067"/>
                  </a:cubicBezTo>
                  <a:lnTo>
                    <a:pt x="17379" y="29067"/>
                  </a:lnTo>
                  <a:cubicBezTo>
                    <a:pt x="17805" y="28982"/>
                    <a:pt x="18230" y="28909"/>
                    <a:pt x="18741" y="28836"/>
                  </a:cubicBezTo>
                  <a:cubicBezTo>
                    <a:pt x="18863" y="28812"/>
                    <a:pt x="18997" y="28799"/>
                    <a:pt x="19119" y="28775"/>
                  </a:cubicBezTo>
                  <a:cubicBezTo>
                    <a:pt x="19641" y="28690"/>
                    <a:pt x="20189" y="28604"/>
                    <a:pt x="20724" y="28568"/>
                  </a:cubicBezTo>
                  <a:cubicBezTo>
                    <a:pt x="21624" y="28495"/>
                    <a:pt x="22524" y="28374"/>
                    <a:pt x="23400" y="28252"/>
                  </a:cubicBezTo>
                  <a:cubicBezTo>
                    <a:pt x="23959" y="28179"/>
                    <a:pt x="24543" y="28094"/>
                    <a:pt x="25114" y="28033"/>
                  </a:cubicBezTo>
                  <a:lnTo>
                    <a:pt x="25138" y="28033"/>
                  </a:lnTo>
                  <a:cubicBezTo>
                    <a:pt x="26281" y="27887"/>
                    <a:pt x="27437" y="27753"/>
                    <a:pt x="28568" y="27620"/>
                  </a:cubicBezTo>
                  <a:cubicBezTo>
                    <a:pt x="28969" y="27571"/>
                    <a:pt x="29370" y="27534"/>
                    <a:pt x="29784" y="27486"/>
                  </a:cubicBezTo>
                  <a:cubicBezTo>
                    <a:pt x="30575" y="27388"/>
                    <a:pt x="31377" y="27291"/>
                    <a:pt x="32167" y="27206"/>
                  </a:cubicBezTo>
                  <a:cubicBezTo>
                    <a:pt x="32557" y="27158"/>
                    <a:pt x="32946" y="27121"/>
                    <a:pt x="33335" y="27072"/>
                  </a:cubicBezTo>
                  <a:cubicBezTo>
                    <a:pt x="33530" y="27060"/>
                    <a:pt x="33724" y="27036"/>
                    <a:pt x="33919" y="27012"/>
                  </a:cubicBezTo>
                  <a:cubicBezTo>
                    <a:pt x="33956" y="27012"/>
                    <a:pt x="34004" y="27012"/>
                    <a:pt x="34053" y="26999"/>
                  </a:cubicBezTo>
                  <a:cubicBezTo>
                    <a:pt x="34138" y="26999"/>
                    <a:pt x="34235" y="26999"/>
                    <a:pt x="34332" y="26987"/>
                  </a:cubicBezTo>
                  <a:lnTo>
                    <a:pt x="34345" y="26975"/>
                  </a:lnTo>
                  <a:lnTo>
                    <a:pt x="34345" y="26963"/>
                  </a:lnTo>
                  <a:lnTo>
                    <a:pt x="34381" y="26939"/>
                  </a:lnTo>
                  <a:lnTo>
                    <a:pt x="34332" y="26939"/>
                  </a:lnTo>
                  <a:cubicBezTo>
                    <a:pt x="33359" y="26975"/>
                    <a:pt x="32362" y="27085"/>
                    <a:pt x="31402" y="27182"/>
                  </a:cubicBezTo>
                  <a:cubicBezTo>
                    <a:pt x="31256" y="27206"/>
                    <a:pt x="31097" y="27218"/>
                    <a:pt x="30951" y="27242"/>
                  </a:cubicBezTo>
                  <a:cubicBezTo>
                    <a:pt x="30513" y="27279"/>
                    <a:pt x="30088" y="27328"/>
                    <a:pt x="29651" y="27377"/>
                  </a:cubicBezTo>
                  <a:cubicBezTo>
                    <a:pt x="28811" y="27474"/>
                    <a:pt x="27948" y="27571"/>
                    <a:pt x="27097" y="27656"/>
                  </a:cubicBezTo>
                  <a:lnTo>
                    <a:pt x="27084" y="27656"/>
                  </a:lnTo>
                  <a:cubicBezTo>
                    <a:pt x="26099" y="27717"/>
                    <a:pt x="25114" y="27863"/>
                    <a:pt x="24165" y="28009"/>
                  </a:cubicBezTo>
                  <a:lnTo>
                    <a:pt x="23849" y="28058"/>
                  </a:lnTo>
                  <a:cubicBezTo>
                    <a:pt x="23010" y="28179"/>
                    <a:pt x="22159" y="28240"/>
                    <a:pt x="21332" y="28313"/>
                  </a:cubicBezTo>
                  <a:lnTo>
                    <a:pt x="20857" y="28350"/>
                  </a:lnTo>
                  <a:cubicBezTo>
                    <a:pt x="19495" y="28556"/>
                    <a:pt x="18109" y="28714"/>
                    <a:pt x="16771" y="28872"/>
                  </a:cubicBezTo>
                  <a:cubicBezTo>
                    <a:pt x="16455" y="28909"/>
                    <a:pt x="16151" y="28945"/>
                    <a:pt x="15835" y="28982"/>
                  </a:cubicBezTo>
                  <a:lnTo>
                    <a:pt x="15811" y="28982"/>
                  </a:lnTo>
                  <a:lnTo>
                    <a:pt x="15822" y="29006"/>
                  </a:lnTo>
                  <a:cubicBezTo>
                    <a:pt x="15835" y="29031"/>
                    <a:pt x="15835" y="29042"/>
                    <a:pt x="15847" y="29067"/>
                  </a:cubicBezTo>
                  <a:lnTo>
                    <a:pt x="15786" y="29067"/>
                  </a:lnTo>
                  <a:cubicBezTo>
                    <a:pt x="15774" y="29042"/>
                    <a:pt x="15762" y="29031"/>
                    <a:pt x="15762" y="29006"/>
                  </a:cubicBezTo>
                  <a:lnTo>
                    <a:pt x="15750" y="28994"/>
                  </a:lnTo>
                  <a:lnTo>
                    <a:pt x="15641" y="29006"/>
                  </a:lnTo>
                  <a:lnTo>
                    <a:pt x="15616" y="29006"/>
                  </a:lnTo>
                  <a:lnTo>
                    <a:pt x="15616" y="28982"/>
                  </a:lnTo>
                  <a:lnTo>
                    <a:pt x="15604" y="28969"/>
                  </a:lnTo>
                  <a:lnTo>
                    <a:pt x="15604" y="28958"/>
                  </a:lnTo>
                  <a:lnTo>
                    <a:pt x="15604" y="28945"/>
                  </a:lnTo>
                  <a:lnTo>
                    <a:pt x="15592" y="28933"/>
                  </a:lnTo>
                  <a:lnTo>
                    <a:pt x="15592" y="28921"/>
                  </a:lnTo>
                  <a:lnTo>
                    <a:pt x="15592" y="28909"/>
                  </a:lnTo>
                  <a:lnTo>
                    <a:pt x="15592" y="28896"/>
                  </a:lnTo>
                  <a:cubicBezTo>
                    <a:pt x="15579" y="28872"/>
                    <a:pt x="15579" y="28860"/>
                    <a:pt x="15579" y="28836"/>
                  </a:cubicBezTo>
                  <a:lnTo>
                    <a:pt x="15579" y="28823"/>
                  </a:lnTo>
                  <a:lnTo>
                    <a:pt x="15506" y="28836"/>
                  </a:lnTo>
                  <a:cubicBezTo>
                    <a:pt x="15495" y="28836"/>
                    <a:pt x="15482" y="28823"/>
                    <a:pt x="15482" y="28812"/>
                  </a:cubicBezTo>
                  <a:cubicBezTo>
                    <a:pt x="15324" y="28021"/>
                    <a:pt x="15190" y="27328"/>
                    <a:pt x="15068" y="26696"/>
                  </a:cubicBezTo>
                  <a:cubicBezTo>
                    <a:pt x="15068" y="26683"/>
                    <a:pt x="15068" y="26671"/>
                    <a:pt x="15081" y="26671"/>
                  </a:cubicBezTo>
                  <a:lnTo>
                    <a:pt x="15093" y="26671"/>
                  </a:lnTo>
                  <a:lnTo>
                    <a:pt x="15081" y="26598"/>
                  </a:lnTo>
                  <a:lnTo>
                    <a:pt x="15068" y="26598"/>
                  </a:lnTo>
                  <a:cubicBezTo>
                    <a:pt x="14947" y="26610"/>
                    <a:pt x="14825" y="26634"/>
                    <a:pt x="14716" y="26683"/>
                  </a:cubicBezTo>
                  <a:lnTo>
                    <a:pt x="14704" y="26683"/>
                  </a:lnTo>
                  <a:lnTo>
                    <a:pt x="14704" y="26696"/>
                  </a:lnTo>
                  <a:cubicBezTo>
                    <a:pt x="14825" y="27486"/>
                    <a:pt x="14935" y="28179"/>
                    <a:pt x="15068" y="28823"/>
                  </a:cubicBezTo>
                  <a:cubicBezTo>
                    <a:pt x="15068" y="28836"/>
                    <a:pt x="15057" y="28848"/>
                    <a:pt x="15057" y="28848"/>
                  </a:cubicBezTo>
                  <a:cubicBezTo>
                    <a:pt x="15050" y="28854"/>
                    <a:pt x="15041" y="28857"/>
                    <a:pt x="15034" y="28857"/>
                  </a:cubicBezTo>
                  <a:cubicBezTo>
                    <a:pt x="15026" y="28857"/>
                    <a:pt x="15020" y="28854"/>
                    <a:pt x="15020" y="28848"/>
                  </a:cubicBezTo>
                  <a:lnTo>
                    <a:pt x="15008" y="28848"/>
                  </a:lnTo>
                  <a:lnTo>
                    <a:pt x="14935" y="28860"/>
                  </a:lnTo>
                  <a:lnTo>
                    <a:pt x="14947" y="28885"/>
                  </a:lnTo>
                  <a:cubicBezTo>
                    <a:pt x="14960" y="28909"/>
                    <a:pt x="14960" y="28921"/>
                    <a:pt x="14960" y="28958"/>
                  </a:cubicBezTo>
                  <a:lnTo>
                    <a:pt x="14960" y="28982"/>
                  </a:lnTo>
                  <a:cubicBezTo>
                    <a:pt x="14960" y="28994"/>
                    <a:pt x="14947" y="29006"/>
                    <a:pt x="14935" y="29006"/>
                  </a:cubicBezTo>
                  <a:cubicBezTo>
                    <a:pt x="14814" y="29018"/>
                    <a:pt x="14692" y="29042"/>
                    <a:pt x="14533" y="29067"/>
                  </a:cubicBezTo>
                  <a:lnTo>
                    <a:pt x="14193" y="29067"/>
                  </a:lnTo>
                  <a:lnTo>
                    <a:pt x="14376" y="29031"/>
                  </a:lnTo>
                  <a:lnTo>
                    <a:pt x="14449" y="29031"/>
                  </a:lnTo>
                  <a:cubicBezTo>
                    <a:pt x="14643" y="29006"/>
                    <a:pt x="14850" y="28982"/>
                    <a:pt x="14887" y="28896"/>
                  </a:cubicBezTo>
                  <a:lnTo>
                    <a:pt x="14898" y="28872"/>
                  </a:lnTo>
                  <a:lnTo>
                    <a:pt x="14862" y="28872"/>
                  </a:lnTo>
                  <a:cubicBezTo>
                    <a:pt x="14485" y="28933"/>
                    <a:pt x="14096" y="29006"/>
                    <a:pt x="13706" y="29067"/>
                  </a:cubicBezTo>
                  <a:lnTo>
                    <a:pt x="13330" y="29067"/>
                  </a:lnTo>
                  <a:cubicBezTo>
                    <a:pt x="13841" y="28958"/>
                    <a:pt x="14400" y="28872"/>
                    <a:pt x="14984" y="28799"/>
                  </a:cubicBezTo>
                  <a:lnTo>
                    <a:pt x="14996" y="28799"/>
                  </a:lnTo>
                  <a:lnTo>
                    <a:pt x="14996" y="28775"/>
                  </a:lnTo>
                  <a:cubicBezTo>
                    <a:pt x="14874" y="28142"/>
                    <a:pt x="14752" y="27474"/>
                    <a:pt x="14643" y="26732"/>
                  </a:cubicBezTo>
                  <a:lnTo>
                    <a:pt x="14631" y="26707"/>
                  </a:lnTo>
                  <a:lnTo>
                    <a:pt x="14619" y="26720"/>
                  </a:lnTo>
                  <a:cubicBezTo>
                    <a:pt x="14497" y="26769"/>
                    <a:pt x="14400" y="26842"/>
                    <a:pt x="14314" y="26914"/>
                  </a:cubicBezTo>
                  <a:lnTo>
                    <a:pt x="14290" y="26939"/>
                  </a:lnTo>
                  <a:lnTo>
                    <a:pt x="14314" y="26950"/>
                  </a:lnTo>
                  <a:cubicBezTo>
                    <a:pt x="14327" y="26950"/>
                    <a:pt x="14339" y="26950"/>
                    <a:pt x="14339" y="26963"/>
                  </a:cubicBezTo>
                  <a:cubicBezTo>
                    <a:pt x="14376" y="27085"/>
                    <a:pt x="14339" y="27206"/>
                    <a:pt x="14242" y="27279"/>
                  </a:cubicBezTo>
                  <a:cubicBezTo>
                    <a:pt x="14176" y="27325"/>
                    <a:pt x="14097" y="27349"/>
                    <a:pt x="14019" y="27349"/>
                  </a:cubicBezTo>
                  <a:cubicBezTo>
                    <a:pt x="13951" y="27349"/>
                    <a:pt x="13885" y="27331"/>
                    <a:pt x="13828" y="27291"/>
                  </a:cubicBezTo>
                  <a:cubicBezTo>
                    <a:pt x="13719" y="27206"/>
                    <a:pt x="13658" y="27085"/>
                    <a:pt x="13682" y="26950"/>
                  </a:cubicBezTo>
                  <a:cubicBezTo>
                    <a:pt x="13695" y="26817"/>
                    <a:pt x="13779" y="26707"/>
                    <a:pt x="13914" y="26659"/>
                  </a:cubicBezTo>
                  <a:lnTo>
                    <a:pt x="13925" y="26659"/>
                  </a:lnTo>
                  <a:lnTo>
                    <a:pt x="13925" y="26647"/>
                  </a:lnTo>
                  <a:cubicBezTo>
                    <a:pt x="14047" y="26452"/>
                    <a:pt x="14266" y="26269"/>
                    <a:pt x="14546" y="26160"/>
                  </a:cubicBezTo>
                  <a:lnTo>
                    <a:pt x="14558" y="26160"/>
                  </a:lnTo>
                  <a:lnTo>
                    <a:pt x="14558" y="26148"/>
                  </a:lnTo>
                  <a:cubicBezTo>
                    <a:pt x="14497" y="25783"/>
                    <a:pt x="14449" y="25418"/>
                    <a:pt x="14400" y="25042"/>
                  </a:cubicBezTo>
                  <a:lnTo>
                    <a:pt x="14400" y="25017"/>
                  </a:lnTo>
                  <a:lnTo>
                    <a:pt x="14376" y="25029"/>
                  </a:lnTo>
                  <a:cubicBezTo>
                    <a:pt x="14242" y="25090"/>
                    <a:pt x="14108" y="25188"/>
                    <a:pt x="13998" y="25309"/>
                  </a:cubicBezTo>
                  <a:lnTo>
                    <a:pt x="13987" y="25309"/>
                  </a:lnTo>
                  <a:lnTo>
                    <a:pt x="13987" y="25321"/>
                  </a:lnTo>
                  <a:cubicBezTo>
                    <a:pt x="14011" y="25418"/>
                    <a:pt x="13974" y="25504"/>
                    <a:pt x="13889" y="25564"/>
                  </a:cubicBezTo>
                  <a:cubicBezTo>
                    <a:pt x="13841" y="25595"/>
                    <a:pt x="13780" y="25610"/>
                    <a:pt x="13719" y="25610"/>
                  </a:cubicBezTo>
                  <a:cubicBezTo>
                    <a:pt x="13658" y="25610"/>
                    <a:pt x="13597" y="25595"/>
                    <a:pt x="13549" y="25564"/>
                  </a:cubicBezTo>
                  <a:cubicBezTo>
                    <a:pt x="13439" y="25479"/>
                    <a:pt x="13439" y="25369"/>
                    <a:pt x="13451" y="25309"/>
                  </a:cubicBezTo>
                  <a:cubicBezTo>
                    <a:pt x="13476" y="25175"/>
                    <a:pt x="13585" y="25053"/>
                    <a:pt x="13706" y="25017"/>
                  </a:cubicBezTo>
                  <a:lnTo>
                    <a:pt x="13719" y="25017"/>
                  </a:lnTo>
                  <a:cubicBezTo>
                    <a:pt x="13841" y="24774"/>
                    <a:pt x="14047" y="24591"/>
                    <a:pt x="14327" y="24470"/>
                  </a:cubicBezTo>
                  <a:lnTo>
                    <a:pt x="14339" y="24458"/>
                  </a:lnTo>
                  <a:lnTo>
                    <a:pt x="14327" y="24445"/>
                  </a:lnTo>
                  <a:cubicBezTo>
                    <a:pt x="14290" y="24069"/>
                    <a:pt x="14242" y="23680"/>
                    <a:pt x="14193" y="23253"/>
                  </a:cubicBezTo>
                  <a:lnTo>
                    <a:pt x="14193" y="23229"/>
                  </a:lnTo>
                  <a:lnTo>
                    <a:pt x="14169" y="23242"/>
                  </a:lnTo>
                  <a:cubicBezTo>
                    <a:pt x="14047" y="23290"/>
                    <a:pt x="13938" y="23351"/>
                    <a:pt x="13828" y="23436"/>
                  </a:cubicBezTo>
                  <a:lnTo>
                    <a:pt x="13828" y="23448"/>
                  </a:lnTo>
                  <a:lnTo>
                    <a:pt x="13828" y="23461"/>
                  </a:lnTo>
                  <a:cubicBezTo>
                    <a:pt x="13865" y="23558"/>
                    <a:pt x="13816" y="23691"/>
                    <a:pt x="13719" y="23753"/>
                  </a:cubicBezTo>
                  <a:cubicBezTo>
                    <a:pt x="13669" y="23786"/>
                    <a:pt x="13609" y="23801"/>
                    <a:pt x="13548" y="23801"/>
                  </a:cubicBezTo>
                  <a:cubicBezTo>
                    <a:pt x="13475" y="23801"/>
                    <a:pt x="13401" y="23779"/>
                    <a:pt x="13342" y="23740"/>
                  </a:cubicBezTo>
                  <a:cubicBezTo>
                    <a:pt x="13220" y="23643"/>
                    <a:pt x="13208" y="23545"/>
                    <a:pt x="13208" y="23472"/>
                  </a:cubicBezTo>
                  <a:cubicBezTo>
                    <a:pt x="13233" y="23339"/>
                    <a:pt x="13342" y="23217"/>
                    <a:pt x="13476" y="23156"/>
                  </a:cubicBezTo>
                  <a:lnTo>
                    <a:pt x="13487" y="23156"/>
                  </a:lnTo>
                  <a:lnTo>
                    <a:pt x="13487" y="23144"/>
                  </a:lnTo>
                  <a:cubicBezTo>
                    <a:pt x="13658" y="22937"/>
                    <a:pt x="13865" y="22767"/>
                    <a:pt x="14120" y="22682"/>
                  </a:cubicBezTo>
                  <a:lnTo>
                    <a:pt x="14133" y="22670"/>
                  </a:lnTo>
                  <a:lnTo>
                    <a:pt x="14120" y="22597"/>
                  </a:lnTo>
                  <a:lnTo>
                    <a:pt x="14120" y="22585"/>
                  </a:lnTo>
                  <a:cubicBezTo>
                    <a:pt x="14108" y="22585"/>
                    <a:pt x="14108" y="22572"/>
                    <a:pt x="14108" y="22572"/>
                  </a:cubicBezTo>
                  <a:cubicBezTo>
                    <a:pt x="14060" y="22172"/>
                    <a:pt x="14011" y="21782"/>
                    <a:pt x="13974" y="21478"/>
                  </a:cubicBezTo>
                  <a:lnTo>
                    <a:pt x="13974" y="21453"/>
                  </a:lnTo>
                  <a:lnTo>
                    <a:pt x="13950" y="21466"/>
                  </a:lnTo>
                  <a:cubicBezTo>
                    <a:pt x="13804" y="21526"/>
                    <a:pt x="13670" y="21612"/>
                    <a:pt x="13536" y="21734"/>
                  </a:cubicBezTo>
                  <a:lnTo>
                    <a:pt x="13524" y="21745"/>
                  </a:lnTo>
                  <a:lnTo>
                    <a:pt x="13536" y="21758"/>
                  </a:lnTo>
                  <a:cubicBezTo>
                    <a:pt x="13560" y="21782"/>
                    <a:pt x="13573" y="21818"/>
                    <a:pt x="13573" y="21867"/>
                  </a:cubicBezTo>
                  <a:cubicBezTo>
                    <a:pt x="13560" y="21928"/>
                    <a:pt x="13524" y="21989"/>
                    <a:pt x="13451" y="22037"/>
                  </a:cubicBezTo>
                  <a:cubicBezTo>
                    <a:pt x="13396" y="22079"/>
                    <a:pt x="13325" y="22101"/>
                    <a:pt x="13254" y="22101"/>
                  </a:cubicBezTo>
                  <a:cubicBezTo>
                    <a:pt x="13200" y="22101"/>
                    <a:pt x="13146" y="22088"/>
                    <a:pt x="13098" y="22062"/>
                  </a:cubicBezTo>
                  <a:cubicBezTo>
                    <a:pt x="13001" y="22001"/>
                    <a:pt x="12928" y="21891"/>
                    <a:pt x="12941" y="21782"/>
                  </a:cubicBezTo>
                  <a:cubicBezTo>
                    <a:pt x="12952" y="21721"/>
                    <a:pt x="12965" y="21672"/>
                    <a:pt x="13001" y="21624"/>
                  </a:cubicBezTo>
                  <a:cubicBezTo>
                    <a:pt x="13014" y="21599"/>
                    <a:pt x="13038" y="21588"/>
                    <a:pt x="13050" y="21575"/>
                  </a:cubicBezTo>
                  <a:cubicBezTo>
                    <a:pt x="13062" y="21563"/>
                    <a:pt x="13074" y="21563"/>
                    <a:pt x="13087" y="21551"/>
                  </a:cubicBezTo>
                  <a:cubicBezTo>
                    <a:pt x="13098" y="21551"/>
                    <a:pt x="13111" y="21539"/>
                    <a:pt x="13123" y="21539"/>
                  </a:cubicBezTo>
                  <a:lnTo>
                    <a:pt x="13123" y="21526"/>
                  </a:lnTo>
                  <a:cubicBezTo>
                    <a:pt x="13135" y="21515"/>
                    <a:pt x="13147" y="21515"/>
                    <a:pt x="13160" y="21515"/>
                  </a:cubicBezTo>
                  <a:lnTo>
                    <a:pt x="13171" y="21502"/>
                  </a:lnTo>
                  <a:cubicBezTo>
                    <a:pt x="13317" y="21259"/>
                    <a:pt x="13573" y="21053"/>
                    <a:pt x="13889" y="20943"/>
                  </a:cubicBezTo>
                  <a:lnTo>
                    <a:pt x="13901" y="20931"/>
                  </a:lnTo>
                  <a:lnTo>
                    <a:pt x="13901" y="20918"/>
                  </a:lnTo>
                  <a:lnTo>
                    <a:pt x="13792" y="20080"/>
                  </a:lnTo>
                  <a:lnTo>
                    <a:pt x="13743" y="19764"/>
                  </a:lnTo>
                  <a:lnTo>
                    <a:pt x="13731" y="19775"/>
                  </a:lnTo>
                  <a:cubicBezTo>
                    <a:pt x="13560" y="19837"/>
                    <a:pt x="13415" y="19934"/>
                    <a:pt x="13293" y="20043"/>
                  </a:cubicBezTo>
                  <a:lnTo>
                    <a:pt x="13281" y="20055"/>
                  </a:lnTo>
                  <a:lnTo>
                    <a:pt x="13281" y="20067"/>
                  </a:lnTo>
                  <a:cubicBezTo>
                    <a:pt x="13306" y="20091"/>
                    <a:pt x="13317" y="20128"/>
                    <a:pt x="13317" y="20153"/>
                  </a:cubicBezTo>
                  <a:cubicBezTo>
                    <a:pt x="13306" y="20201"/>
                    <a:pt x="13257" y="20262"/>
                    <a:pt x="13184" y="20323"/>
                  </a:cubicBezTo>
                  <a:cubicBezTo>
                    <a:pt x="13121" y="20370"/>
                    <a:pt x="13048" y="20397"/>
                    <a:pt x="12972" y="20397"/>
                  </a:cubicBezTo>
                  <a:cubicBezTo>
                    <a:pt x="12930" y="20397"/>
                    <a:pt x="12887" y="20389"/>
                    <a:pt x="12843" y="20372"/>
                  </a:cubicBezTo>
                  <a:cubicBezTo>
                    <a:pt x="12746" y="20335"/>
                    <a:pt x="12649" y="20237"/>
                    <a:pt x="12649" y="20116"/>
                  </a:cubicBezTo>
                  <a:cubicBezTo>
                    <a:pt x="12649" y="19945"/>
                    <a:pt x="12806" y="19848"/>
                    <a:pt x="12879" y="19824"/>
                  </a:cubicBezTo>
                  <a:cubicBezTo>
                    <a:pt x="12892" y="19812"/>
                    <a:pt x="12892" y="19812"/>
                    <a:pt x="12904" y="19812"/>
                  </a:cubicBezTo>
                  <a:lnTo>
                    <a:pt x="12904" y="19824"/>
                  </a:lnTo>
                  <a:lnTo>
                    <a:pt x="12916" y="19812"/>
                  </a:lnTo>
                  <a:cubicBezTo>
                    <a:pt x="13098" y="19545"/>
                    <a:pt x="13342" y="19350"/>
                    <a:pt x="13658" y="19228"/>
                  </a:cubicBezTo>
                  <a:lnTo>
                    <a:pt x="13670" y="19228"/>
                  </a:lnTo>
                  <a:lnTo>
                    <a:pt x="13658" y="19131"/>
                  </a:lnTo>
                  <a:cubicBezTo>
                    <a:pt x="13658" y="19131"/>
                    <a:pt x="13658" y="19118"/>
                    <a:pt x="13670" y="19118"/>
                  </a:cubicBezTo>
                  <a:lnTo>
                    <a:pt x="13670" y="19107"/>
                  </a:lnTo>
                  <a:cubicBezTo>
                    <a:pt x="13646" y="18815"/>
                    <a:pt x="13609" y="18499"/>
                    <a:pt x="13549" y="18121"/>
                  </a:cubicBezTo>
                  <a:lnTo>
                    <a:pt x="13549" y="18097"/>
                  </a:lnTo>
                  <a:lnTo>
                    <a:pt x="13524" y="18110"/>
                  </a:lnTo>
                  <a:cubicBezTo>
                    <a:pt x="13403" y="18158"/>
                    <a:pt x="13281" y="18219"/>
                    <a:pt x="13171" y="18304"/>
                  </a:cubicBezTo>
                  <a:lnTo>
                    <a:pt x="13160" y="18304"/>
                  </a:lnTo>
                  <a:lnTo>
                    <a:pt x="13160" y="18316"/>
                  </a:lnTo>
                  <a:cubicBezTo>
                    <a:pt x="13208" y="18437"/>
                    <a:pt x="13087" y="18596"/>
                    <a:pt x="12977" y="18645"/>
                  </a:cubicBezTo>
                  <a:cubicBezTo>
                    <a:pt x="12932" y="18672"/>
                    <a:pt x="12880" y="18684"/>
                    <a:pt x="12828" y="18684"/>
                  </a:cubicBezTo>
                  <a:cubicBezTo>
                    <a:pt x="12739" y="18684"/>
                    <a:pt x="12649" y="18649"/>
                    <a:pt x="12588" y="18596"/>
                  </a:cubicBezTo>
                  <a:cubicBezTo>
                    <a:pt x="12490" y="18523"/>
                    <a:pt x="12442" y="18389"/>
                    <a:pt x="12466" y="18280"/>
                  </a:cubicBezTo>
                  <a:cubicBezTo>
                    <a:pt x="12515" y="18110"/>
                    <a:pt x="12685" y="18048"/>
                    <a:pt x="12758" y="18024"/>
                  </a:cubicBezTo>
                  <a:lnTo>
                    <a:pt x="12758" y="18012"/>
                  </a:lnTo>
                  <a:lnTo>
                    <a:pt x="12770" y="18012"/>
                  </a:lnTo>
                  <a:cubicBezTo>
                    <a:pt x="12941" y="17745"/>
                    <a:pt x="13269" y="17599"/>
                    <a:pt x="13451" y="17538"/>
                  </a:cubicBezTo>
                  <a:lnTo>
                    <a:pt x="13463" y="17538"/>
                  </a:lnTo>
                  <a:lnTo>
                    <a:pt x="13463" y="17526"/>
                  </a:lnTo>
                  <a:cubicBezTo>
                    <a:pt x="13427" y="17319"/>
                    <a:pt x="13403" y="17112"/>
                    <a:pt x="13366" y="16918"/>
                  </a:cubicBezTo>
                  <a:cubicBezTo>
                    <a:pt x="13342" y="16772"/>
                    <a:pt x="13330" y="16638"/>
                    <a:pt x="13306" y="16504"/>
                  </a:cubicBezTo>
                  <a:lnTo>
                    <a:pt x="13306" y="16480"/>
                  </a:lnTo>
                  <a:lnTo>
                    <a:pt x="13281" y="16492"/>
                  </a:lnTo>
                  <a:cubicBezTo>
                    <a:pt x="13147" y="16540"/>
                    <a:pt x="13025" y="16613"/>
                    <a:pt x="12916" y="16699"/>
                  </a:cubicBezTo>
                  <a:lnTo>
                    <a:pt x="12904" y="16699"/>
                  </a:lnTo>
                  <a:lnTo>
                    <a:pt x="12916" y="16723"/>
                  </a:lnTo>
                  <a:cubicBezTo>
                    <a:pt x="12916" y="16845"/>
                    <a:pt x="12843" y="16942"/>
                    <a:pt x="12733" y="16991"/>
                  </a:cubicBezTo>
                  <a:cubicBezTo>
                    <a:pt x="12680" y="17015"/>
                    <a:pt x="12622" y="17028"/>
                    <a:pt x="12565" y="17028"/>
                  </a:cubicBezTo>
                  <a:cubicBezTo>
                    <a:pt x="12482" y="17028"/>
                    <a:pt x="12402" y="17000"/>
                    <a:pt x="12344" y="16942"/>
                  </a:cubicBezTo>
                  <a:cubicBezTo>
                    <a:pt x="12247" y="16869"/>
                    <a:pt x="12211" y="16735"/>
                    <a:pt x="12247" y="16626"/>
                  </a:cubicBezTo>
                  <a:cubicBezTo>
                    <a:pt x="12284" y="16516"/>
                    <a:pt x="12393" y="16443"/>
                    <a:pt x="12539" y="16419"/>
                  </a:cubicBezTo>
                  <a:lnTo>
                    <a:pt x="12552" y="16419"/>
                  </a:lnTo>
                  <a:cubicBezTo>
                    <a:pt x="12722" y="16237"/>
                    <a:pt x="12941" y="16091"/>
                    <a:pt x="13208" y="16005"/>
                  </a:cubicBezTo>
                  <a:lnTo>
                    <a:pt x="13233" y="16005"/>
                  </a:lnTo>
                  <a:lnTo>
                    <a:pt x="13220" y="15981"/>
                  </a:lnTo>
                  <a:cubicBezTo>
                    <a:pt x="13160" y="15556"/>
                    <a:pt x="13111" y="15191"/>
                    <a:pt x="13074" y="14850"/>
                  </a:cubicBezTo>
                  <a:lnTo>
                    <a:pt x="13074" y="14838"/>
                  </a:lnTo>
                  <a:lnTo>
                    <a:pt x="13050" y="14838"/>
                  </a:lnTo>
                  <a:cubicBezTo>
                    <a:pt x="12892" y="14899"/>
                    <a:pt x="12746" y="14984"/>
                    <a:pt x="12625" y="15094"/>
                  </a:cubicBezTo>
                  <a:lnTo>
                    <a:pt x="12612" y="15094"/>
                  </a:lnTo>
                  <a:lnTo>
                    <a:pt x="12612" y="15105"/>
                  </a:lnTo>
                  <a:cubicBezTo>
                    <a:pt x="12612" y="15215"/>
                    <a:pt x="12539" y="15312"/>
                    <a:pt x="12442" y="15361"/>
                  </a:cubicBezTo>
                  <a:cubicBezTo>
                    <a:pt x="12406" y="15372"/>
                    <a:pt x="12371" y="15377"/>
                    <a:pt x="12336" y="15377"/>
                  </a:cubicBezTo>
                  <a:cubicBezTo>
                    <a:pt x="12251" y="15377"/>
                    <a:pt x="12167" y="15345"/>
                    <a:pt x="12089" y="15275"/>
                  </a:cubicBezTo>
                  <a:cubicBezTo>
                    <a:pt x="12004" y="15191"/>
                    <a:pt x="11968" y="15069"/>
                    <a:pt x="12016" y="14972"/>
                  </a:cubicBezTo>
                  <a:cubicBezTo>
                    <a:pt x="12074" y="14857"/>
                    <a:pt x="12186" y="14752"/>
                    <a:pt x="12301" y="14752"/>
                  </a:cubicBezTo>
                  <a:cubicBezTo>
                    <a:pt x="12307" y="14752"/>
                    <a:pt x="12314" y="14752"/>
                    <a:pt x="12320" y="14753"/>
                  </a:cubicBezTo>
                  <a:lnTo>
                    <a:pt x="12333" y="14753"/>
                  </a:lnTo>
                  <a:lnTo>
                    <a:pt x="12344" y="14765"/>
                  </a:lnTo>
                  <a:lnTo>
                    <a:pt x="12357" y="14753"/>
                  </a:lnTo>
                  <a:cubicBezTo>
                    <a:pt x="12539" y="14570"/>
                    <a:pt x="12758" y="14437"/>
                    <a:pt x="13014" y="14351"/>
                  </a:cubicBezTo>
                  <a:lnTo>
                    <a:pt x="13025" y="14340"/>
                  </a:lnTo>
                  <a:lnTo>
                    <a:pt x="13025" y="14315"/>
                  </a:lnTo>
                  <a:cubicBezTo>
                    <a:pt x="13014" y="14230"/>
                    <a:pt x="13014" y="14145"/>
                    <a:pt x="13001" y="14072"/>
                  </a:cubicBezTo>
                  <a:lnTo>
                    <a:pt x="13001" y="14059"/>
                  </a:lnTo>
                  <a:lnTo>
                    <a:pt x="13001" y="14048"/>
                  </a:lnTo>
                  <a:cubicBezTo>
                    <a:pt x="12977" y="13877"/>
                    <a:pt x="12952" y="13719"/>
                    <a:pt x="12928" y="13549"/>
                  </a:cubicBezTo>
                  <a:lnTo>
                    <a:pt x="12892" y="13305"/>
                  </a:lnTo>
                  <a:lnTo>
                    <a:pt x="12879" y="13305"/>
                  </a:lnTo>
                  <a:cubicBezTo>
                    <a:pt x="12758" y="13354"/>
                    <a:pt x="12636" y="13415"/>
                    <a:pt x="12515" y="13488"/>
                  </a:cubicBezTo>
                  <a:lnTo>
                    <a:pt x="12503" y="13500"/>
                  </a:lnTo>
                  <a:lnTo>
                    <a:pt x="12515" y="13513"/>
                  </a:lnTo>
                  <a:cubicBezTo>
                    <a:pt x="12563" y="13658"/>
                    <a:pt x="12479" y="13756"/>
                    <a:pt x="12417" y="13792"/>
                  </a:cubicBezTo>
                  <a:cubicBezTo>
                    <a:pt x="12344" y="13845"/>
                    <a:pt x="12241" y="13873"/>
                    <a:pt x="12143" y="13873"/>
                  </a:cubicBezTo>
                  <a:cubicBezTo>
                    <a:pt x="12062" y="13873"/>
                    <a:pt x="11986" y="13855"/>
                    <a:pt x="11931" y="13816"/>
                  </a:cubicBezTo>
                  <a:cubicBezTo>
                    <a:pt x="11822" y="13743"/>
                    <a:pt x="11785" y="13573"/>
                    <a:pt x="11858" y="13440"/>
                  </a:cubicBezTo>
                  <a:cubicBezTo>
                    <a:pt x="11901" y="13354"/>
                    <a:pt x="12001" y="13239"/>
                    <a:pt x="12107" y="13239"/>
                  </a:cubicBezTo>
                  <a:cubicBezTo>
                    <a:pt x="12121" y="13239"/>
                    <a:pt x="12136" y="13241"/>
                    <a:pt x="12150" y="13245"/>
                  </a:cubicBezTo>
                  <a:lnTo>
                    <a:pt x="12162" y="13245"/>
                  </a:lnTo>
                  <a:lnTo>
                    <a:pt x="12174" y="13232"/>
                  </a:lnTo>
                  <a:cubicBezTo>
                    <a:pt x="12344" y="13038"/>
                    <a:pt x="12563" y="12880"/>
                    <a:pt x="12806" y="12783"/>
                  </a:cubicBezTo>
                  <a:lnTo>
                    <a:pt x="12819" y="12783"/>
                  </a:lnTo>
                  <a:lnTo>
                    <a:pt x="12661" y="11627"/>
                  </a:lnTo>
                  <a:lnTo>
                    <a:pt x="12649" y="11640"/>
                  </a:lnTo>
                  <a:cubicBezTo>
                    <a:pt x="12527" y="11688"/>
                    <a:pt x="12406" y="11761"/>
                    <a:pt x="12284" y="11859"/>
                  </a:cubicBezTo>
                  <a:lnTo>
                    <a:pt x="12260" y="11859"/>
                  </a:lnTo>
                  <a:lnTo>
                    <a:pt x="12284" y="11883"/>
                  </a:lnTo>
                  <a:cubicBezTo>
                    <a:pt x="12333" y="12005"/>
                    <a:pt x="12296" y="12150"/>
                    <a:pt x="12174" y="12235"/>
                  </a:cubicBezTo>
                  <a:cubicBezTo>
                    <a:pt x="12120" y="12278"/>
                    <a:pt x="12050" y="12299"/>
                    <a:pt x="11977" y="12299"/>
                  </a:cubicBezTo>
                  <a:cubicBezTo>
                    <a:pt x="11904" y="12299"/>
                    <a:pt x="11828" y="12278"/>
                    <a:pt x="11761" y="12235"/>
                  </a:cubicBezTo>
                  <a:cubicBezTo>
                    <a:pt x="11639" y="12175"/>
                    <a:pt x="11542" y="12041"/>
                    <a:pt x="11579" y="11883"/>
                  </a:cubicBezTo>
                  <a:cubicBezTo>
                    <a:pt x="11615" y="11713"/>
                    <a:pt x="11773" y="11627"/>
                    <a:pt x="11919" y="11591"/>
                  </a:cubicBezTo>
                  <a:lnTo>
                    <a:pt x="11931" y="11591"/>
                  </a:lnTo>
                  <a:cubicBezTo>
                    <a:pt x="12077" y="11396"/>
                    <a:pt x="12308" y="11226"/>
                    <a:pt x="12588" y="11141"/>
                  </a:cubicBezTo>
                  <a:lnTo>
                    <a:pt x="12600" y="11129"/>
                  </a:lnTo>
                  <a:lnTo>
                    <a:pt x="12539" y="10691"/>
                  </a:lnTo>
                  <a:cubicBezTo>
                    <a:pt x="12503" y="10460"/>
                    <a:pt x="12479" y="10229"/>
                    <a:pt x="12442" y="9997"/>
                  </a:cubicBezTo>
                  <a:lnTo>
                    <a:pt x="12442" y="9973"/>
                  </a:lnTo>
                  <a:lnTo>
                    <a:pt x="12417" y="9986"/>
                  </a:lnTo>
                  <a:cubicBezTo>
                    <a:pt x="12284" y="10034"/>
                    <a:pt x="12162" y="10095"/>
                    <a:pt x="12041" y="10156"/>
                  </a:cubicBezTo>
                  <a:lnTo>
                    <a:pt x="12028" y="10168"/>
                  </a:lnTo>
                  <a:lnTo>
                    <a:pt x="12041" y="10180"/>
                  </a:lnTo>
                  <a:cubicBezTo>
                    <a:pt x="12065" y="10302"/>
                    <a:pt x="12016" y="10424"/>
                    <a:pt x="11907" y="10496"/>
                  </a:cubicBezTo>
                  <a:cubicBezTo>
                    <a:pt x="11851" y="10538"/>
                    <a:pt x="11785" y="10560"/>
                    <a:pt x="11717" y="10560"/>
                  </a:cubicBezTo>
                  <a:cubicBezTo>
                    <a:pt x="11666" y="10560"/>
                    <a:pt x="11614" y="10547"/>
                    <a:pt x="11566" y="10521"/>
                  </a:cubicBezTo>
                  <a:cubicBezTo>
                    <a:pt x="11469" y="10460"/>
                    <a:pt x="11408" y="10362"/>
                    <a:pt x="11408" y="10253"/>
                  </a:cubicBezTo>
                  <a:cubicBezTo>
                    <a:pt x="11408" y="10119"/>
                    <a:pt x="11493" y="9973"/>
                    <a:pt x="11615" y="9913"/>
                  </a:cubicBezTo>
                  <a:cubicBezTo>
                    <a:pt x="11627" y="9913"/>
                    <a:pt x="11627" y="9900"/>
                    <a:pt x="11627" y="9900"/>
                  </a:cubicBezTo>
                  <a:lnTo>
                    <a:pt x="11639" y="9900"/>
                  </a:lnTo>
                  <a:cubicBezTo>
                    <a:pt x="11822" y="9706"/>
                    <a:pt x="12077" y="9535"/>
                    <a:pt x="12357" y="9438"/>
                  </a:cubicBezTo>
                  <a:lnTo>
                    <a:pt x="12369" y="9426"/>
                  </a:lnTo>
                  <a:lnTo>
                    <a:pt x="12320" y="9122"/>
                  </a:lnTo>
                  <a:cubicBezTo>
                    <a:pt x="12296" y="8891"/>
                    <a:pt x="12260" y="8648"/>
                    <a:pt x="12235" y="8416"/>
                  </a:cubicBezTo>
                  <a:lnTo>
                    <a:pt x="12223" y="8392"/>
                  </a:lnTo>
                  <a:lnTo>
                    <a:pt x="12211" y="8405"/>
                  </a:lnTo>
                  <a:cubicBezTo>
                    <a:pt x="12052" y="8453"/>
                    <a:pt x="11895" y="8526"/>
                    <a:pt x="11749" y="8624"/>
                  </a:cubicBezTo>
                  <a:lnTo>
                    <a:pt x="11749" y="8635"/>
                  </a:lnTo>
                  <a:cubicBezTo>
                    <a:pt x="11785" y="8770"/>
                    <a:pt x="11700" y="8891"/>
                    <a:pt x="11627" y="8951"/>
                  </a:cubicBezTo>
                  <a:cubicBezTo>
                    <a:pt x="11560" y="8999"/>
                    <a:pt x="11484" y="9024"/>
                    <a:pt x="11414" y="9024"/>
                  </a:cubicBezTo>
                  <a:cubicBezTo>
                    <a:pt x="11358" y="9024"/>
                    <a:pt x="11306" y="9008"/>
                    <a:pt x="11262" y="8976"/>
                  </a:cubicBezTo>
                  <a:cubicBezTo>
                    <a:pt x="11153" y="8916"/>
                    <a:pt x="11055" y="8781"/>
                    <a:pt x="11080" y="8648"/>
                  </a:cubicBezTo>
                  <a:cubicBezTo>
                    <a:pt x="11104" y="8489"/>
                    <a:pt x="11250" y="8405"/>
                    <a:pt x="11384" y="8343"/>
                  </a:cubicBezTo>
                  <a:lnTo>
                    <a:pt x="11396" y="8343"/>
                  </a:lnTo>
                  <a:cubicBezTo>
                    <a:pt x="11590" y="8137"/>
                    <a:pt x="11858" y="7967"/>
                    <a:pt x="12138" y="7870"/>
                  </a:cubicBezTo>
                  <a:lnTo>
                    <a:pt x="12150" y="7857"/>
                  </a:lnTo>
                  <a:lnTo>
                    <a:pt x="12150" y="7797"/>
                  </a:lnTo>
                  <a:cubicBezTo>
                    <a:pt x="12101" y="7468"/>
                    <a:pt x="12065" y="7140"/>
                    <a:pt x="12016" y="6811"/>
                  </a:cubicBezTo>
                  <a:lnTo>
                    <a:pt x="12016" y="6787"/>
                  </a:lnTo>
                  <a:lnTo>
                    <a:pt x="11992" y="6799"/>
                  </a:lnTo>
                  <a:cubicBezTo>
                    <a:pt x="11871" y="6835"/>
                    <a:pt x="11761" y="6884"/>
                    <a:pt x="11663" y="6945"/>
                  </a:cubicBezTo>
                  <a:lnTo>
                    <a:pt x="11652" y="6945"/>
                  </a:lnTo>
                  <a:lnTo>
                    <a:pt x="11652" y="6970"/>
                  </a:lnTo>
                  <a:cubicBezTo>
                    <a:pt x="11712" y="7116"/>
                    <a:pt x="11615" y="7262"/>
                    <a:pt x="11506" y="7346"/>
                  </a:cubicBezTo>
                  <a:cubicBezTo>
                    <a:pt x="11439" y="7395"/>
                    <a:pt x="11366" y="7419"/>
                    <a:pt x="11291" y="7419"/>
                  </a:cubicBezTo>
                  <a:cubicBezTo>
                    <a:pt x="11217" y="7419"/>
                    <a:pt x="11141" y="7395"/>
                    <a:pt x="11068" y="7346"/>
                  </a:cubicBezTo>
                  <a:cubicBezTo>
                    <a:pt x="10958" y="7262"/>
                    <a:pt x="10849" y="7116"/>
                    <a:pt x="10898" y="6957"/>
                  </a:cubicBezTo>
                  <a:cubicBezTo>
                    <a:pt x="10946" y="6762"/>
                    <a:pt x="11128" y="6678"/>
                    <a:pt x="11274" y="6641"/>
                  </a:cubicBezTo>
                  <a:lnTo>
                    <a:pt x="11298" y="6641"/>
                  </a:lnTo>
                  <a:cubicBezTo>
                    <a:pt x="11469" y="6471"/>
                    <a:pt x="11688" y="6337"/>
                    <a:pt x="11931" y="6264"/>
                  </a:cubicBezTo>
                  <a:lnTo>
                    <a:pt x="11943" y="6252"/>
                  </a:lnTo>
                  <a:lnTo>
                    <a:pt x="11919" y="6057"/>
                  </a:lnTo>
                  <a:cubicBezTo>
                    <a:pt x="11895" y="5862"/>
                    <a:pt x="11871" y="5681"/>
                    <a:pt x="11846" y="5486"/>
                  </a:cubicBezTo>
                  <a:lnTo>
                    <a:pt x="11846" y="5462"/>
                  </a:lnTo>
                  <a:lnTo>
                    <a:pt x="11822" y="5473"/>
                  </a:lnTo>
                  <a:cubicBezTo>
                    <a:pt x="11627" y="5522"/>
                    <a:pt x="11469" y="5608"/>
                    <a:pt x="11347" y="5717"/>
                  </a:cubicBezTo>
                  <a:lnTo>
                    <a:pt x="11335" y="5717"/>
                  </a:lnTo>
                  <a:lnTo>
                    <a:pt x="11335" y="5729"/>
                  </a:lnTo>
                  <a:cubicBezTo>
                    <a:pt x="11408" y="5862"/>
                    <a:pt x="11347" y="5960"/>
                    <a:pt x="11298" y="5997"/>
                  </a:cubicBezTo>
                  <a:cubicBezTo>
                    <a:pt x="11237" y="6050"/>
                    <a:pt x="11136" y="6090"/>
                    <a:pt x="11040" y="6090"/>
                  </a:cubicBezTo>
                  <a:cubicBezTo>
                    <a:pt x="10984" y="6090"/>
                    <a:pt x="10930" y="6076"/>
                    <a:pt x="10885" y="6045"/>
                  </a:cubicBezTo>
                  <a:cubicBezTo>
                    <a:pt x="10776" y="5972"/>
                    <a:pt x="10727" y="5851"/>
                    <a:pt x="10739" y="5729"/>
                  </a:cubicBezTo>
                  <a:cubicBezTo>
                    <a:pt x="10752" y="5608"/>
                    <a:pt x="10825" y="5522"/>
                    <a:pt x="10958" y="5462"/>
                  </a:cubicBezTo>
                  <a:lnTo>
                    <a:pt x="10971" y="5462"/>
                  </a:lnTo>
                  <a:lnTo>
                    <a:pt x="10971" y="5449"/>
                  </a:lnTo>
                  <a:lnTo>
                    <a:pt x="10982" y="5449"/>
                  </a:lnTo>
                  <a:cubicBezTo>
                    <a:pt x="11141" y="5194"/>
                    <a:pt x="11420" y="4987"/>
                    <a:pt x="11749" y="4865"/>
                  </a:cubicBezTo>
                  <a:lnTo>
                    <a:pt x="11761" y="4865"/>
                  </a:lnTo>
                  <a:lnTo>
                    <a:pt x="11761" y="4841"/>
                  </a:lnTo>
                  <a:cubicBezTo>
                    <a:pt x="11736" y="4586"/>
                    <a:pt x="11700" y="4318"/>
                    <a:pt x="11663" y="4051"/>
                  </a:cubicBezTo>
                  <a:lnTo>
                    <a:pt x="11663" y="4027"/>
                  </a:lnTo>
                  <a:lnTo>
                    <a:pt x="11639" y="4038"/>
                  </a:lnTo>
                  <a:cubicBezTo>
                    <a:pt x="11433" y="4100"/>
                    <a:pt x="11238" y="4221"/>
                    <a:pt x="11104" y="4367"/>
                  </a:cubicBezTo>
                  <a:lnTo>
                    <a:pt x="11104" y="4391"/>
                  </a:lnTo>
                  <a:lnTo>
                    <a:pt x="11117" y="4403"/>
                  </a:lnTo>
                  <a:cubicBezTo>
                    <a:pt x="11189" y="4464"/>
                    <a:pt x="11141" y="4598"/>
                    <a:pt x="11080" y="4659"/>
                  </a:cubicBezTo>
                  <a:cubicBezTo>
                    <a:pt x="11015" y="4723"/>
                    <a:pt x="10937" y="4753"/>
                    <a:pt x="10845" y="4753"/>
                  </a:cubicBezTo>
                  <a:cubicBezTo>
                    <a:pt x="10815" y="4753"/>
                    <a:pt x="10784" y="4750"/>
                    <a:pt x="10752" y="4744"/>
                  </a:cubicBezTo>
                  <a:cubicBezTo>
                    <a:pt x="10630" y="4719"/>
                    <a:pt x="10557" y="4659"/>
                    <a:pt x="10520" y="4549"/>
                  </a:cubicBezTo>
                  <a:cubicBezTo>
                    <a:pt x="10496" y="4440"/>
                    <a:pt x="10544" y="4294"/>
                    <a:pt x="10654" y="4209"/>
                  </a:cubicBezTo>
                  <a:cubicBezTo>
                    <a:pt x="10654" y="4197"/>
                    <a:pt x="10666" y="4197"/>
                    <a:pt x="10679" y="4197"/>
                  </a:cubicBezTo>
                  <a:lnTo>
                    <a:pt x="10690" y="4209"/>
                  </a:lnTo>
                  <a:lnTo>
                    <a:pt x="10703" y="4184"/>
                  </a:lnTo>
                  <a:cubicBezTo>
                    <a:pt x="10849" y="3881"/>
                    <a:pt x="11165" y="3637"/>
                    <a:pt x="11590" y="3527"/>
                  </a:cubicBezTo>
                  <a:lnTo>
                    <a:pt x="11603" y="3516"/>
                  </a:lnTo>
                  <a:lnTo>
                    <a:pt x="11590" y="3467"/>
                  </a:lnTo>
                  <a:lnTo>
                    <a:pt x="11517" y="2810"/>
                  </a:lnTo>
                  <a:lnTo>
                    <a:pt x="11506" y="2786"/>
                  </a:lnTo>
                  <a:lnTo>
                    <a:pt x="11493" y="2798"/>
                  </a:lnTo>
                  <a:cubicBezTo>
                    <a:pt x="11287" y="2859"/>
                    <a:pt x="11092" y="2992"/>
                    <a:pt x="10909" y="3175"/>
                  </a:cubicBezTo>
                  <a:lnTo>
                    <a:pt x="10898" y="3187"/>
                  </a:lnTo>
                  <a:lnTo>
                    <a:pt x="10898" y="3200"/>
                  </a:lnTo>
                  <a:lnTo>
                    <a:pt x="10909" y="3211"/>
                  </a:lnTo>
                  <a:cubicBezTo>
                    <a:pt x="10958" y="3284"/>
                    <a:pt x="10946" y="3382"/>
                    <a:pt x="10873" y="3455"/>
                  </a:cubicBezTo>
                  <a:cubicBezTo>
                    <a:pt x="10804" y="3532"/>
                    <a:pt x="10699" y="3573"/>
                    <a:pt x="10609" y="3573"/>
                  </a:cubicBezTo>
                  <a:cubicBezTo>
                    <a:pt x="10572" y="3573"/>
                    <a:pt x="10537" y="3566"/>
                    <a:pt x="10508" y="3552"/>
                  </a:cubicBezTo>
                  <a:cubicBezTo>
                    <a:pt x="10411" y="3503"/>
                    <a:pt x="10350" y="3406"/>
                    <a:pt x="10338" y="3297"/>
                  </a:cubicBezTo>
                  <a:cubicBezTo>
                    <a:pt x="10326" y="3163"/>
                    <a:pt x="10387" y="3017"/>
                    <a:pt x="10496" y="2932"/>
                  </a:cubicBezTo>
                  <a:lnTo>
                    <a:pt x="10508" y="2932"/>
                  </a:lnTo>
                  <a:lnTo>
                    <a:pt x="10520" y="2919"/>
                  </a:lnTo>
                  <a:lnTo>
                    <a:pt x="10533" y="2908"/>
                  </a:lnTo>
                  <a:cubicBezTo>
                    <a:pt x="10763" y="2640"/>
                    <a:pt x="11080" y="2446"/>
                    <a:pt x="11420" y="2348"/>
                  </a:cubicBezTo>
                  <a:lnTo>
                    <a:pt x="11457" y="2336"/>
                  </a:lnTo>
                  <a:lnTo>
                    <a:pt x="11433" y="2324"/>
                  </a:lnTo>
                  <a:lnTo>
                    <a:pt x="11420" y="2311"/>
                  </a:lnTo>
                  <a:cubicBezTo>
                    <a:pt x="11408" y="2287"/>
                    <a:pt x="11396" y="2275"/>
                    <a:pt x="11371" y="2275"/>
                  </a:cubicBezTo>
                  <a:lnTo>
                    <a:pt x="11360" y="2275"/>
                  </a:lnTo>
                  <a:cubicBezTo>
                    <a:pt x="10945" y="2238"/>
                    <a:pt x="10532" y="2219"/>
                    <a:pt x="10124" y="2219"/>
                  </a:cubicBezTo>
                  <a:cubicBezTo>
                    <a:pt x="9601" y="2219"/>
                    <a:pt x="9086" y="2250"/>
                    <a:pt x="8587" y="2311"/>
                  </a:cubicBezTo>
                  <a:cubicBezTo>
                    <a:pt x="7955" y="2373"/>
                    <a:pt x="7334" y="2506"/>
                    <a:pt x="6738" y="2640"/>
                  </a:cubicBezTo>
                  <a:cubicBezTo>
                    <a:pt x="6398" y="2713"/>
                    <a:pt x="6057" y="2786"/>
                    <a:pt x="5717" y="2846"/>
                  </a:cubicBezTo>
                  <a:cubicBezTo>
                    <a:pt x="3856" y="3187"/>
                    <a:pt x="1922" y="3284"/>
                    <a:pt x="61" y="3370"/>
                  </a:cubicBezTo>
                  <a:lnTo>
                    <a:pt x="37" y="3370"/>
                  </a:lnTo>
                  <a:lnTo>
                    <a:pt x="37" y="3309"/>
                  </a:lnTo>
                  <a:cubicBezTo>
                    <a:pt x="37" y="3297"/>
                    <a:pt x="37" y="3297"/>
                    <a:pt x="50" y="3297"/>
                  </a:cubicBezTo>
                  <a:cubicBezTo>
                    <a:pt x="1375" y="3236"/>
                    <a:pt x="2761" y="3175"/>
                    <a:pt x="4123" y="3017"/>
                  </a:cubicBezTo>
                  <a:lnTo>
                    <a:pt x="4148" y="3005"/>
                  </a:lnTo>
                  <a:lnTo>
                    <a:pt x="4148" y="2992"/>
                  </a:lnTo>
                  <a:cubicBezTo>
                    <a:pt x="4136" y="2737"/>
                    <a:pt x="4063" y="2506"/>
                    <a:pt x="3941" y="2275"/>
                  </a:cubicBezTo>
                  <a:lnTo>
                    <a:pt x="3929" y="2263"/>
                  </a:lnTo>
                  <a:lnTo>
                    <a:pt x="3929" y="2238"/>
                  </a:lnTo>
                  <a:lnTo>
                    <a:pt x="3941" y="2227"/>
                  </a:lnTo>
                  <a:cubicBezTo>
                    <a:pt x="5000" y="1748"/>
                    <a:pt x="6113" y="1493"/>
                    <a:pt x="7099" y="1493"/>
                  </a:cubicBezTo>
                  <a:cubicBezTo>
                    <a:pt x="7166" y="1493"/>
                    <a:pt x="7232" y="1495"/>
                    <a:pt x="7298" y="1497"/>
                  </a:cubicBezTo>
                  <a:cubicBezTo>
                    <a:pt x="7309" y="1497"/>
                    <a:pt x="7322" y="1509"/>
                    <a:pt x="7322" y="1521"/>
                  </a:cubicBezTo>
                  <a:lnTo>
                    <a:pt x="7334" y="1655"/>
                  </a:lnTo>
                  <a:lnTo>
                    <a:pt x="7346" y="1655"/>
                  </a:lnTo>
                  <a:cubicBezTo>
                    <a:pt x="7577" y="1606"/>
                    <a:pt x="7833" y="1570"/>
                    <a:pt x="8136" y="1533"/>
                  </a:cubicBezTo>
                  <a:cubicBezTo>
                    <a:pt x="8198" y="1521"/>
                    <a:pt x="8271" y="1509"/>
                    <a:pt x="8355" y="1484"/>
                  </a:cubicBezTo>
                  <a:cubicBezTo>
                    <a:pt x="8504" y="1455"/>
                    <a:pt x="8670" y="1421"/>
                    <a:pt x="8816" y="1421"/>
                  </a:cubicBezTo>
                  <a:cubicBezTo>
                    <a:pt x="8909" y="1421"/>
                    <a:pt x="8994" y="1435"/>
                    <a:pt x="9061" y="1473"/>
                  </a:cubicBezTo>
                  <a:cubicBezTo>
                    <a:pt x="9219" y="1546"/>
                    <a:pt x="9268" y="1801"/>
                    <a:pt x="9317" y="2019"/>
                  </a:cubicBezTo>
                  <a:lnTo>
                    <a:pt x="9353" y="2165"/>
                  </a:lnTo>
                  <a:lnTo>
                    <a:pt x="9365" y="2178"/>
                  </a:lnTo>
                  <a:lnTo>
                    <a:pt x="9377" y="2178"/>
                  </a:lnTo>
                  <a:cubicBezTo>
                    <a:pt x="9617" y="2165"/>
                    <a:pt x="9860" y="2158"/>
                    <a:pt x="10104" y="2158"/>
                  </a:cubicBezTo>
                  <a:cubicBezTo>
                    <a:pt x="10540" y="2158"/>
                    <a:pt x="10979" y="2180"/>
                    <a:pt x="11408" y="2227"/>
                  </a:cubicBezTo>
                  <a:lnTo>
                    <a:pt x="11420" y="2227"/>
                  </a:lnTo>
                  <a:cubicBezTo>
                    <a:pt x="11457" y="2227"/>
                    <a:pt x="11481" y="2238"/>
                    <a:pt x="11481" y="2263"/>
                  </a:cubicBezTo>
                  <a:lnTo>
                    <a:pt x="11493" y="2275"/>
                  </a:lnTo>
                  <a:lnTo>
                    <a:pt x="11506" y="2287"/>
                  </a:lnTo>
                  <a:lnTo>
                    <a:pt x="11506" y="2324"/>
                  </a:lnTo>
                  <a:lnTo>
                    <a:pt x="11530" y="2324"/>
                  </a:lnTo>
                  <a:cubicBezTo>
                    <a:pt x="11590" y="2311"/>
                    <a:pt x="11663" y="2300"/>
                    <a:pt x="11725" y="2300"/>
                  </a:cubicBezTo>
                  <a:lnTo>
                    <a:pt x="11749" y="2287"/>
                  </a:lnTo>
                  <a:lnTo>
                    <a:pt x="11736" y="2227"/>
                  </a:lnTo>
                  <a:lnTo>
                    <a:pt x="11725" y="2214"/>
                  </a:lnTo>
                  <a:cubicBezTo>
                    <a:pt x="11712" y="2202"/>
                    <a:pt x="11700" y="2178"/>
                    <a:pt x="11700" y="2154"/>
                  </a:cubicBezTo>
                  <a:cubicBezTo>
                    <a:pt x="11700" y="2141"/>
                    <a:pt x="11712" y="2129"/>
                    <a:pt x="11712" y="2129"/>
                  </a:cubicBezTo>
                  <a:lnTo>
                    <a:pt x="11725" y="2129"/>
                  </a:lnTo>
                  <a:lnTo>
                    <a:pt x="11725" y="2117"/>
                  </a:lnTo>
                  <a:cubicBezTo>
                    <a:pt x="12722" y="1630"/>
                    <a:pt x="13828" y="1619"/>
                    <a:pt x="14911" y="1606"/>
                  </a:cubicBezTo>
                  <a:lnTo>
                    <a:pt x="15190" y="1606"/>
                  </a:lnTo>
                  <a:cubicBezTo>
                    <a:pt x="20882" y="1521"/>
                    <a:pt x="25430" y="1022"/>
                    <a:pt x="29492" y="38"/>
                  </a:cubicBezTo>
                  <a:close/>
                  <a:moveTo>
                    <a:pt x="25443" y="29031"/>
                  </a:moveTo>
                  <a:lnTo>
                    <a:pt x="25443" y="29055"/>
                  </a:lnTo>
                  <a:lnTo>
                    <a:pt x="25406" y="29055"/>
                  </a:lnTo>
                  <a:cubicBezTo>
                    <a:pt x="25406" y="29067"/>
                    <a:pt x="25394" y="29067"/>
                    <a:pt x="25394" y="29067"/>
                  </a:cubicBezTo>
                  <a:lnTo>
                    <a:pt x="25333" y="29091"/>
                  </a:lnTo>
                  <a:lnTo>
                    <a:pt x="25321" y="29067"/>
                  </a:lnTo>
                  <a:cubicBezTo>
                    <a:pt x="25321" y="29055"/>
                    <a:pt x="25321" y="29055"/>
                    <a:pt x="25308" y="29042"/>
                  </a:cubicBezTo>
                  <a:lnTo>
                    <a:pt x="25443" y="29031"/>
                  </a:lnTo>
                  <a:close/>
                  <a:moveTo>
                    <a:pt x="29492" y="1"/>
                  </a:moveTo>
                  <a:cubicBezTo>
                    <a:pt x="25418" y="986"/>
                    <a:pt x="20882" y="1484"/>
                    <a:pt x="15190" y="1570"/>
                  </a:cubicBezTo>
                  <a:lnTo>
                    <a:pt x="14911" y="1570"/>
                  </a:lnTo>
                  <a:cubicBezTo>
                    <a:pt x="13828" y="1582"/>
                    <a:pt x="12709" y="1606"/>
                    <a:pt x="11712" y="2092"/>
                  </a:cubicBezTo>
                  <a:lnTo>
                    <a:pt x="11700" y="2092"/>
                  </a:lnTo>
                  <a:cubicBezTo>
                    <a:pt x="11676" y="2105"/>
                    <a:pt x="11663" y="2129"/>
                    <a:pt x="11663" y="2154"/>
                  </a:cubicBezTo>
                  <a:cubicBezTo>
                    <a:pt x="11663" y="2190"/>
                    <a:pt x="11676" y="2214"/>
                    <a:pt x="11700" y="2238"/>
                  </a:cubicBezTo>
                  <a:lnTo>
                    <a:pt x="11700" y="2263"/>
                  </a:lnTo>
                  <a:cubicBezTo>
                    <a:pt x="11652" y="2263"/>
                    <a:pt x="11590" y="2275"/>
                    <a:pt x="11542" y="2287"/>
                  </a:cubicBezTo>
                  <a:cubicBezTo>
                    <a:pt x="11530" y="2275"/>
                    <a:pt x="11530" y="2263"/>
                    <a:pt x="11517" y="2251"/>
                  </a:cubicBezTo>
                  <a:cubicBezTo>
                    <a:pt x="11506" y="2214"/>
                    <a:pt x="11469" y="2190"/>
                    <a:pt x="11420" y="2190"/>
                  </a:cubicBezTo>
                  <a:lnTo>
                    <a:pt x="11408" y="2190"/>
                  </a:lnTo>
                  <a:cubicBezTo>
                    <a:pt x="10979" y="2143"/>
                    <a:pt x="10546" y="2121"/>
                    <a:pt x="10113" y="2121"/>
                  </a:cubicBezTo>
                  <a:cubicBezTo>
                    <a:pt x="9871" y="2121"/>
                    <a:pt x="9630" y="2128"/>
                    <a:pt x="9390" y="2141"/>
                  </a:cubicBezTo>
                  <a:cubicBezTo>
                    <a:pt x="9377" y="2105"/>
                    <a:pt x="9365" y="2056"/>
                    <a:pt x="9353" y="2008"/>
                  </a:cubicBezTo>
                  <a:cubicBezTo>
                    <a:pt x="9304" y="1789"/>
                    <a:pt x="9244" y="1521"/>
                    <a:pt x="9085" y="1436"/>
                  </a:cubicBezTo>
                  <a:cubicBezTo>
                    <a:pt x="9016" y="1399"/>
                    <a:pt x="8928" y="1385"/>
                    <a:pt x="8832" y="1385"/>
                  </a:cubicBezTo>
                  <a:cubicBezTo>
                    <a:pt x="8674" y="1385"/>
                    <a:pt x="8495" y="1423"/>
                    <a:pt x="8344" y="1460"/>
                  </a:cubicBezTo>
                  <a:cubicBezTo>
                    <a:pt x="8271" y="1473"/>
                    <a:pt x="8198" y="1484"/>
                    <a:pt x="8136" y="1497"/>
                  </a:cubicBezTo>
                  <a:cubicBezTo>
                    <a:pt x="7833" y="1533"/>
                    <a:pt x="7590" y="1570"/>
                    <a:pt x="7358" y="1619"/>
                  </a:cubicBezTo>
                  <a:lnTo>
                    <a:pt x="7358" y="1521"/>
                  </a:lnTo>
                  <a:cubicBezTo>
                    <a:pt x="7358" y="1484"/>
                    <a:pt x="7334" y="1460"/>
                    <a:pt x="7298" y="1460"/>
                  </a:cubicBezTo>
                  <a:cubicBezTo>
                    <a:pt x="7234" y="1458"/>
                    <a:pt x="7169" y="1457"/>
                    <a:pt x="7104" y="1457"/>
                  </a:cubicBezTo>
                  <a:cubicBezTo>
                    <a:pt x="6116" y="1457"/>
                    <a:pt x="5000" y="1711"/>
                    <a:pt x="3917" y="2202"/>
                  </a:cubicBezTo>
                  <a:cubicBezTo>
                    <a:pt x="3904" y="2202"/>
                    <a:pt x="3893" y="2214"/>
                    <a:pt x="3893" y="2238"/>
                  </a:cubicBezTo>
                  <a:cubicBezTo>
                    <a:pt x="3893" y="2251"/>
                    <a:pt x="3893" y="2275"/>
                    <a:pt x="3904" y="2287"/>
                  </a:cubicBezTo>
                  <a:lnTo>
                    <a:pt x="3904" y="2300"/>
                  </a:lnTo>
                  <a:cubicBezTo>
                    <a:pt x="4026" y="2519"/>
                    <a:pt x="4087" y="2737"/>
                    <a:pt x="4112" y="2981"/>
                  </a:cubicBezTo>
                  <a:cubicBezTo>
                    <a:pt x="2749" y="3138"/>
                    <a:pt x="1375" y="3200"/>
                    <a:pt x="37" y="3273"/>
                  </a:cubicBezTo>
                  <a:lnTo>
                    <a:pt x="13" y="3273"/>
                  </a:lnTo>
                  <a:lnTo>
                    <a:pt x="1" y="3284"/>
                  </a:lnTo>
                  <a:lnTo>
                    <a:pt x="1" y="3394"/>
                  </a:lnTo>
                  <a:lnTo>
                    <a:pt x="13" y="3406"/>
                  </a:lnTo>
                  <a:lnTo>
                    <a:pt x="74" y="3406"/>
                  </a:lnTo>
                  <a:cubicBezTo>
                    <a:pt x="1934" y="3321"/>
                    <a:pt x="3856" y="3224"/>
                    <a:pt x="5717" y="2883"/>
                  </a:cubicBezTo>
                  <a:cubicBezTo>
                    <a:pt x="6057" y="2822"/>
                    <a:pt x="6410" y="2749"/>
                    <a:pt x="6738" y="2676"/>
                  </a:cubicBezTo>
                  <a:cubicBezTo>
                    <a:pt x="7346" y="2543"/>
                    <a:pt x="7966" y="2409"/>
                    <a:pt x="8587" y="2336"/>
                  </a:cubicBezTo>
                  <a:cubicBezTo>
                    <a:pt x="9093" y="2280"/>
                    <a:pt x="9611" y="2253"/>
                    <a:pt x="10140" y="2253"/>
                  </a:cubicBezTo>
                  <a:cubicBezTo>
                    <a:pt x="10540" y="2253"/>
                    <a:pt x="10946" y="2268"/>
                    <a:pt x="11360" y="2300"/>
                  </a:cubicBezTo>
                  <a:cubicBezTo>
                    <a:pt x="11360" y="2311"/>
                    <a:pt x="11360" y="2311"/>
                    <a:pt x="11371" y="2311"/>
                  </a:cubicBezTo>
                  <a:cubicBezTo>
                    <a:pt x="11384" y="2311"/>
                    <a:pt x="11384" y="2311"/>
                    <a:pt x="11384" y="2324"/>
                  </a:cubicBezTo>
                  <a:cubicBezTo>
                    <a:pt x="11044" y="2421"/>
                    <a:pt x="10739" y="2616"/>
                    <a:pt x="10508" y="2883"/>
                  </a:cubicBezTo>
                  <a:lnTo>
                    <a:pt x="10496" y="2895"/>
                  </a:lnTo>
                  <a:cubicBezTo>
                    <a:pt x="10484" y="2895"/>
                    <a:pt x="10484" y="2895"/>
                    <a:pt x="10471" y="2908"/>
                  </a:cubicBezTo>
                  <a:cubicBezTo>
                    <a:pt x="10350" y="2992"/>
                    <a:pt x="10290" y="3151"/>
                    <a:pt x="10301" y="3297"/>
                  </a:cubicBezTo>
                  <a:cubicBezTo>
                    <a:pt x="10314" y="3430"/>
                    <a:pt x="10374" y="3527"/>
                    <a:pt x="10484" y="3576"/>
                  </a:cubicBezTo>
                  <a:cubicBezTo>
                    <a:pt x="10528" y="3598"/>
                    <a:pt x="10575" y="3608"/>
                    <a:pt x="10621" y="3608"/>
                  </a:cubicBezTo>
                  <a:cubicBezTo>
                    <a:pt x="10726" y="3608"/>
                    <a:pt x="10830" y="3556"/>
                    <a:pt x="10898" y="3479"/>
                  </a:cubicBezTo>
                  <a:cubicBezTo>
                    <a:pt x="10982" y="3394"/>
                    <a:pt x="10995" y="3297"/>
                    <a:pt x="10934" y="3200"/>
                  </a:cubicBezTo>
                  <a:cubicBezTo>
                    <a:pt x="11117" y="3017"/>
                    <a:pt x="11298" y="2895"/>
                    <a:pt x="11481" y="2835"/>
                  </a:cubicBezTo>
                  <a:cubicBezTo>
                    <a:pt x="11506" y="3041"/>
                    <a:pt x="11530" y="3260"/>
                    <a:pt x="11554" y="3467"/>
                  </a:cubicBezTo>
                  <a:lnTo>
                    <a:pt x="11566" y="3491"/>
                  </a:lnTo>
                  <a:cubicBezTo>
                    <a:pt x="11153" y="3613"/>
                    <a:pt x="10825" y="3856"/>
                    <a:pt x="10679" y="4160"/>
                  </a:cubicBezTo>
                  <a:cubicBezTo>
                    <a:pt x="10654" y="4160"/>
                    <a:pt x="10642" y="4160"/>
                    <a:pt x="10630" y="4173"/>
                  </a:cubicBezTo>
                  <a:cubicBezTo>
                    <a:pt x="10508" y="4281"/>
                    <a:pt x="10460" y="4427"/>
                    <a:pt x="10496" y="4562"/>
                  </a:cubicBezTo>
                  <a:cubicBezTo>
                    <a:pt x="10520" y="4671"/>
                    <a:pt x="10617" y="4756"/>
                    <a:pt x="10739" y="4781"/>
                  </a:cubicBezTo>
                  <a:cubicBezTo>
                    <a:pt x="10776" y="4786"/>
                    <a:pt x="10812" y="4789"/>
                    <a:pt x="10845" y="4789"/>
                  </a:cubicBezTo>
                  <a:cubicBezTo>
                    <a:pt x="10953" y="4789"/>
                    <a:pt x="11039" y="4758"/>
                    <a:pt x="11104" y="4683"/>
                  </a:cubicBezTo>
                  <a:cubicBezTo>
                    <a:pt x="11177" y="4598"/>
                    <a:pt x="11225" y="4464"/>
                    <a:pt x="11153" y="4379"/>
                  </a:cubicBezTo>
                  <a:cubicBezTo>
                    <a:pt x="11274" y="4245"/>
                    <a:pt x="11444" y="4136"/>
                    <a:pt x="11627" y="4075"/>
                  </a:cubicBezTo>
                  <a:cubicBezTo>
                    <a:pt x="11663" y="4330"/>
                    <a:pt x="11700" y="4586"/>
                    <a:pt x="11725" y="4841"/>
                  </a:cubicBezTo>
                  <a:cubicBezTo>
                    <a:pt x="11396" y="4951"/>
                    <a:pt x="11117" y="5157"/>
                    <a:pt x="10958" y="5425"/>
                  </a:cubicBezTo>
                  <a:lnTo>
                    <a:pt x="10946" y="5425"/>
                  </a:lnTo>
                  <a:cubicBezTo>
                    <a:pt x="10800" y="5498"/>
                    <a:pt x="10715" y="5595"/>
                    <a:pt x="10703" y="5729"/>
                  </a:cubicBezTo>
                  <a:cubicBezTo>
                    <a:pt x="10690" y="5862"/>
                    <a:pt x="10752" y="5997"/>
                    <a:pt x="10861" y="6070"/>
                  </a:cubicBezTo>
                  <a:cubicBezTo>
                    <a:pt x="10915" y="6104"/>
                    <a:pt x="10982" y="6121"/>
                    <a:pt x="11050" y="6121"/>
                  </a:cubicBezTo>
                  <a:cubicBezTo>
                    <a:pt x="11149" y="6121"/>
                    <a:pt x="11251" y="6086"/>
                    <a:pt x="11323" y="6021"/>
                  </a:cubicBezTo>
                  <a:cubicBezTo>
                    <a:pt x="11408" y="5948"/>
                    <a:pt x="11433" y="5838"/>
                    <a:pt x="11371" y="5729"/>
                  </a:cubicBezTo>
                  <a:cubicBezTo>
                    <a:pt x="11493" y="5644"/>
                    <a:pt x="11639" y="5559"/>
                    <a:pt x="11809" y="5510"/>
                  </a:cubicBezTo>
                  <a:cubicBezTo>
                    <a:pt x="11834" y="5692"/>
                    <a:pt x="11858" y="5875"/>
                    <a:pt x="11882" y="6070"/>
                  </a:cubicBezTo>
                  <a:lnTo>
                    <a:pt x="11907" y="6227"/>
                  </a:lnTo>
                  <a:cubicBezTo>
                    <a:pt x="11663" y="6313"/>
                    <a:pt x="11457" y="6446"/>
                    <a:pt x="11274" y="6605"/>
                  </a:cubicBezTo>
                  <a:cubicBezTo>
                    <a:pt x="11117" y="6653"/>
                    <a:pt x="10922" y="6738"/>
                    <a:pt x="10861" y="6945"/>
                  </a:cubicBezTo>
                  <a:cubicBezTo>
                    <a:pt x="10812" y="7127"/>
                    <a:pt x="10934" y="7286"/>
                    <a:pt x="11055" y="7371"/>
                  </a:cubicBezTo>
                  <a:cubicBezTo>
                    <a:pt x="11130" y="7427"/>
                    <a:pt x="11215" y="7455"/>
                    <a:pt x="11300" y="7455"/>
                  </a:cubicBezTo>
                  <a:cubicBezTo>
                    <a:pt x="11380" y="7455"/>
                    <a:pt x="11459" y="7430"/>
                    <a:pt x="11530" y="7383"/>
                  </a:cubicBezTo>
                  <a:cubicBezTo>
                    <a:pt x="11639" y="7286"/>
                    <a:pt x="11736" y="7127"/>
                    <a:pt x="11700" y="6970"/>
                  </a:cubicBezTo>
                  <a:cubicBezTo>
                    <a:pt x="11773" y="6921"/>
                    <a:pt x="11871" y="6872"/>
                    <a:pt x="11979" y="6835"/>
                  </a:cubicBezTo>
                  <a:cubicBezTo>
                    <a:pt x="12028" y="7164"/>
                    <a:pt x="12065" y="7480"/>
                    <a:pt x="12114" y="7808"/>
                  </a:cubicBezTo>
                  <a:lnTo>
                    <a:pt x="12114" y="7833"/>
                  </a:lnTo>
                  <a:cubicBezTo>
                    <a:pt x="11834" y="7943"/>
                    <a:pt x="11566" y="8100"/>
                    <a:pt x="11371" y="8307"/>
                  </a:cubicBezTo>
                  <a:lnTo>
                    <a:pt x="11371" y="8319"/>
                  </a:lnTo>
                  <a:cubicBezTo>
                    <a:pt x="11238" y="8368"/>
                    <a:pt x="11068" y="8465"/>
                    <a:pt x="11044" y="8648"/>
                  </a:cubicBezTo>
                  <a:cubicBezTo>
                    <a:pt x="11019" y="8794"/>
                    <a:pt x="11128" y="8940"/>
                    <a:pt x="11238" y="9013"/>
                  </a:cubicBezTo>
                  <a:cubicBezTo>
                    <a:pt x="11290" y="9044"/>
                    <a:pt x="11349" y="9060"/>
                    <a:pt x="11408" y="9060"/>
                  </a:cubicBezTo>
                  <a:cubicBezTo>
                    <a:pt x="11488" y="9060"/>
                    <a:pt x="11569" y="9032"/>
                    <a:pt x="11639" y="8976"/>
                  </a:cubicBezTo>
                  <a:cubicBezTo>
                    <a:pt x="11761" y="8891"/>
                    <a:pt x="11809" y="8770"/>
                    <a:pt x="11785" y="8635"/>
                  </a:cubicBezTo>
                  <a:cubicBezTo>
                    <a:pt x="11919" y="8551"/>
                    <a:pt x="12052" y="8489"/>
                    <a:pt x="12198" y="8441"/>
                  </a:cubicBezTo>
                  <a:cubicBezTo>
                    <a:pt x="12223" y="8672"/>
                    <a:pt x="12260" y="8903"/>
                    <a:pt x="12284" y="9122"/>
                  </a:cubicBezTo>
                  <a:lnTo>
                    <a:pt x="12333" y="9402"/>
                  </a:lnTo>
                  <a:cubicBezTo>
                    <a:pt x="12052" y="9511"/>
                    <a:pt x="11798" y="9670"/>
                    <a:pt x="11615" y="9876"/>
                  </a:cubicBezTo>
                  <a:lnTo>
                    <a:pt x="11603" y="9876"/>
                  </a:lnTo>
                  <a:cubicBezTo>
                    <a:pt x="11469" y="9949"/>
                    <a:pt x="11371" y="10107"/>
                    <a:pt x="11371" y="10253"/>
                  </a:cubicBezTo>
                  <a:cubicBezTo>
                    <a:pt x="11371" y="10375"/>
                    <a:pt x="11433" y="10484"/>
                    <a:pt x="11554" y="10545"/>
                  </a:cubicBezTo>
                  <a:cubicBezTo>
                    <a:pt x="11608" y="10577"/>
                    <a:pt x="11666" y="10593"/>
                    <a:pt x="11724" y="10593"/>
                  </a:cubicBezTo>
                  <a:cubicBezTo>
                    <a:pt x="11798" y="10593"/>
                    <a:pt x="11870" y="10568"/>
                    <a:pt x="11931" y="10521"/>
                  </a:cubicBezTo>
                  <a:cubicBezTo>
                    <a:pt x="12041" y="10435"/>
                    <a:pt x="12101" y="10314"/>
                    <a:pt x="12077" y="10180"/>
                  </a:cubicBezTo>
                  <a:cubicBezTo>
                    <a:pt x="12174" y="10119"/>
                    <a:pt x="12296" y="10070"/>
                    <a:pt x="12406" y="10022"/>
                  </a:cubicBezTo>
                  <a:cubicBezTo>
                    <a:pt x="12442" y="10241"/>
                    <a:pt x="12466" y="10472"/>
                    <a:pt x="12503" y="10691"/>
                  </a:cubicBezTo>
                  <a:lnTo>
                    <a:pt x="12563" y="11105"/>
                  </a:lnTo>
                  <a:cubicBezTo>
                    <a:pt x="12284" y="11202"/>
                    <a:pt x="12052" y="11359"/>
                    <a:pt x="11907" y="11554"/>
                  </a:cubicBezTo>
                  <a:cubicBezTo>
                    <a:pt x="11761" y="11591"/>
                    <a:pt x="11590" y="11688"/>
                    <a:pt x="11542" y="11870"/>
                  </a:cubicBezTo>
                  <a:cubicBezTo>
                    <a:pt x="11506" y="12029"/>
                    <a:pt x="11590" y="12186"/>
                    <a:pt x="11736" y="12272"/>
                  </a:cubicBezTo>
                  <a:cubicBezTo>
                    <a:pt x="11807" y="12313"/>
                    <a:pt x="11888" y="12334"/>
                    <a:pt x="11968" y="12334"/>
                  </a:cubicBezTo>
                  <a:cubicBezTo>
                    <a:pt x="12053" y="12334"/>
                    <a:pt x="12135" y="12310"/>
                    <a:pt x="12198" y="12259"/>
                  </a:cubicBezTo>
                  <a:cubicBezTo>
                    <a:pt x="12333" y="12175"/>
                    <a:pt x="12369" y="12005"/>
                    <a:pt x="12308" y="11870"/>
                  </a:cubicBezTo>
                  <a:cubicBezTo>
                    <a:pt x="12417" y="11797"/>
                    <a:pt x="12527" y="11737"/>
                    <a:pt x="12636" y="11688"/>
                  </a:cubicBezTo>
                  <a:lnTo>
                    <a:pt x="12782" y="12759"/>
                  </a:lnTo>
                  <a:cubicBezTo>
                    <a:pt x="12539" y="12856"/>
                    <a:pt x="12320" y="13002"/>
                    <a:pt x="12150" y="13208"/>
                  </a:cubicBezTo>
                  <a:cubicBezTo>
                    <a:pt x="12134" y="13204"/>
                    <a:pt x="12119" y="13202"/>
                    <a:pt x="12104" y="13202"/>
                  </a:cubicBezTo>
                  <a:cubicBezTo>
                    <a:pt x="11977" y="13202"/>
                    <a:pt x="11865" y="13329"/>
                    <a:pt x="11822" y="13427"/>
                  </a:cubicBezTo>
                  <a:cubicBezTo>
                    <a:pt x="11749" y="13586"/>
                    <a:pt x="11785" y="13756"/>
                    <a:pt x="11919" y="13840"/>
                  </a:cubicBezTo>
                  <a:cubicBezTo>
                    <a:pt x="11980" y="13885"/>
                    <a:pt x="12061" y="13907"/>
                    <a:pt x="12147" y="13907"/>
                  </a:cubicBezTo>
                  <a:cubicBezTo>
                    <a:pt x="12249" y="13907"/>
                    <a:pt x="12356" y="13876"/>
                    <a:pt x="12442" y="13816"/>
                  </a:cubicBezTo>
                  <a:cubicBezTo>
                    <a:pt x="12539" y="13743"/>
                    <a:pt x="12588" y="13634"/>
                    <a:pt x="12552" y="13513"/>
                  </a:cubicBezTo>
                  <a:cubicBezTo>
                    <a:pt x="12649" y="13440"/>
                    <a:pt x="12758" y="13391"/>
                    <a:pt x="12868" y="13354"/>
                  </a:cubicBezTo>
                  <a:lnTo>
                    <a:pt x="12892" y="13561"/>
                  </a:lnTo>
                  <a:cubicBezTo>
                    <a:pt x="12916" y="13719"/>
                    <a:pt x="12941" y="13889"/>
                    <a:pt x="12965" y="14048"/>
                  </a:cubicBezTo>
                  <a:cubicBezTo>
                    <a:pt x="12965" y="14059"/>
                    <a:pt x="12965" y="14072"/>
                    <a:pt x="12977" y="14072"/>
                  </a:cubicBezTo>
                  <a:cubicBezTo>
                    <a:pt x="12977" y="14157"/>
                    <a:pt x="12989" y="14242"/>
                    <a:pt x="12989" y="14315"/>
                  </a:cubicBezTo>
                  <a:cubicBezTo>
                    <a:pt x="12733" y="14400"/>
                    <a:pt x="12515" y="14534"/>
                    <a:pt x="12333" y="14716"/>
                  </a:cubicBezTo>
                  <a:lnTo>
                    <a:pt x="12320" y="14716"/>
                  </a:lnTo>
                  <a:cubicBezTo>
                    <a:pt x="12314" y="14716"/>
                    <a:pt x="12308" y="14715"/>
                    <a:pt x="12302" y="14715"/>
                  </a:cubicBezTo>
                  <a:cubicBezTo>
                    <a:pt x="12175" y="14715"/>
                    <a:pt x="12050" y="14832"/>
                    <a:pt x="11992" y="14959"/>
                  </a:cubicBezTo>
                  <a:cubicBezTo>
                    <a:pt x="11931" y="15069"/>
                    <a:pt x="11968" y="15202"/>
                    <a:pt x="12065" y="15300"/>
                  </a:cubicBezTo>
                  <a:cubicBezTo>
                    <a:pt x="12147" y="15374"/>
                    <a:pt x="12235" y="15409"/>
                    <a:pt x="12324" y="15409"/>
                  </a:cubicBezTo>
                  <a:cubicBezTo>
                    <a:pt x="12367" y="15409"/>
                    <a:pt x="12411" y="15401"/>
                    <a:pt x="12454" y="15385"/>
                  </a:cubicBezTo>
                  <a:cubicBezTo>
                    <a:pt x="12563" y="15348"/>
                    <a:pt x="12649" y="15227"/>
                    <a:pt x="12649" y="15105"/>
                  </a:cubicBezTo>
                  <a:cubicBezTo>
                    <a:pt x="12758" y="15008"/>
                    <a:pt x="12892" y="14935"/>
                    <a:pt x="13050" y="14886"/>
                  </a:cubicBezTo>
                  <a:cubicBezTo>
                    <a:pt x="13087" y="15202"/>
                    <a:pt x="13123" y="15556"/>
                    <a:pt x="13184" y="15981"/>
                  </a:cubicBezTo>
                  <a:cubicBezTo>
                    <a:pt x="12916" y="16066"/>
                    <a:pt x="12697" y="16200"/>
                    <a:pt x="12527" y="16394"/>
                  </a:cubicBezTo>
                  <a:cubicBezTo>
                    <a:pt x="12381" y="16407"/>
                    <a:pt x="12260" y="16492"/>
                    <a:pt x="12223" y="16613"/>
                  </a:cubicBezTo>
                  <a:cubicBezTo>
                    <a:pt x="12174" y="16735"/>
                    <a:pt x="12223" y="16881"/>
                    <a:pt x="12320" y="16978"/>
                  </a:cubicBezTo>
                  <a:cubicBezTo>
                    <a:pt x="12387" y="17037"/>
                    <a:pt x="12475" y="17069"/>
                    <a:pt x="12567" y="17069"/>
                  </a:cubicBezTo>
                  <a:cubicBezTo>
                    <a:pt x="12627" y="17069"/>
                    <a:pt x="12689" y="17056"/>
                    <a:pt x="12746" y="17027"/>
                  </a:cubicBezTo>
                  <a:cubicBezTo>
                    <a:pt x="12879" y="16966"/>
                    <a:pt x="12952" y="16856"/>
                    <a:pt x="12952" y="16723"/>
                  </a:cubicBezTo>
                  <a:cubicBezTo>
                    <a:pt x="13050" y="16638"/>
                    <a:pt x="13160" y="16577"/>
                    <a:pt x="13269" y="16529"/>
                  </a:cubicBezTo>
                  <a:cubicBezTo>
                    <a:pt x="13293" y="16662"/>
                    <a:pt x="13317" y="16783"/>
                    <a:pt x="13330" y="16918"/>
                  </a:cubicBezTo>
                  <a:cubicBezTo>
                    <a:pt x="13366" y="17112"/>
                    <a:pt x="13390" y="17319"/>
                    <a:pt x="13427" y="17513"/>
                  </a:cubicBezTo>
                  <a:cubicBezTo>
                    <a:pt x="13233" y="17574"/>
                    <a:pt x="12916" y="17720"/>
                    <a:pt x="12733" y="17988"/>
                  </a:cubicBezTo>
                  <a:cubicBezTo>
                    <a:pt x="12661" y="18012"/>
                    <a:pt x="12479" y="18097"/>
                    <a:pt x="12430" y="18267"/>
                  </a:cubicBezTo>
                  <a:cubicBezTo>
                    <a:pt x="12406" y="18401"/>
                    <a:pt x="12454" y="18547"/>
                    <a:pt x="12563" y="18632"/>
                  </a:cubicBezTo>
                  <a:cubicBezTo>
                    <a:pt x="12632" y="18686"/>
                    <a:pt x="12730" y="18720"/>
                    <a:pt x="12828" y="18720"/>
                  </a:cubicBezTo>
                  <a:cubicBezTo>
                    <a:pt x="12887" y="18720"/>
                    <a:pt x="12947" y="18708"/>
                    <a:pt x="13001" y="18681"/>
                  </a:cubicBezTo>
                  <a:cubicBezTo>
                    <a:pt x="13111" y="18620"/>
                    <a:pt x="13233" y="18462"/>
                    <a:pt x="13196" y="18316"/>
                  </a:cubicBezTo>
                  <a:cubicBezTo>
                    <a:pt x="13306" y="18256"/>
                    <a:pt x="13403" y="18194"/>
                    <a:pt x="13524" y="18146"/>
                  </a:cubicBezTo>
                  <a:cubicBezTo>
                    <a:pt x="13573" y="18523"/>
                    <a:pt x="13609" y="18815"/>
                    <a:pt x="13633" y="19094"/>
                  </a:cubicBezTo>
                  <a:cubicBezTo>
                    <a:pt x="13633" y="19107"/>
                    <a:pt x="13622" y="19118"/>
                    <a:pt x="13622" y="19131"/>
                  </a:cubicBezTo>
                  <a:lnTo>
                    <a:pt x="13633" y="19204"/>
                  </a:lnTo>
                  <a:cubicBezTo>
                    <a:pt x="13317" y="19326"/>
                    <a:pt x="13074" y="19520"/>
                    <a:pt x="12892" y="19788"/>
                  </a:cubicBezTo>
                  <a:lnTo>
                    <a:pt x="12868" y="19788"/>
                  </a:lnTo>
                  <a:cubicBezTo>
                    <a:pt x="12709" y="19861"/>
                    <a:pt x="12612" y="19982"/>
                    <a:pt x="12612" y="20116"/>
                  </a:cubicBezTo>
                  <a:cubicBezTo>
                    <a:pt x="12612" y="20262"/>
                    <a:pt x="12722" y="20372"/>
                    <a:pt x="12831" y="20408"/>
                  </a:cubicBezTo>
                  <a:cubicBezTo>
                    <a:pt x="12873" y="20424"/>
                    <a:pt x="12917" y="20432"/>
                    <a:pt x="12962" y="20432"/>
                  </a:cubicBezTo>
                  <a:cubicBezTo>
                    <a:pt x="13048" y="20432"/>
                    <a:pt x="13136" y="20403"/>
                    <a:pt x="13208" y="20347"/>
                  </a:cubicBezTo>
                  <a:cubicBezTo>
                    <a:pt x="13293" y="20286"/>
                    <a:pt x="13342" y="20226"/>
                    <a:pt x="13342" y="20164"/>
                  </a:cubicBezTo>
                  <a:cubicBezTo>
                    <a:pt x="13354" y="20128"/>
                    <a:pt x="13342" y="20091"/>
                    <a:pt x="13330" y="20055"/>
                  </a:cubicBezTo>
                  <a:cubicBezTo>
                    <a:pt x="13439" y="19958"/>
                    <a:pt x="13573" y="19873"/>
                    <a:pt x="13719" y="19812"/>
                  </a:cubicBezTo>
                  <a:lnTo>
                    <a:pt x="13755" y="20091"/>
                  </a:lnTo>
                  <a:cubicBezTo>
                    <a:pt x="13792" y="20359"/>
                    <a:pt x="13828" y="20639"/>
                    <a:pt x="13865" y="20907"/>
                  </a:cubicBezTo>
                  <a:cubicBezTo>
                    <a:pt x="13549" y="21028"/>
                    <a:pt x="13293" y="21235"/>
                    <a:pt x="13147" y="21478"/>
                  </a:cubicBezTo>
                  <a:cubicBezTo>
                    <a:pt x="13123" y="21478"/>
                    <a:pt x="13098" y="21490"/>
                    <a:pt x="13098" y="21515"/>
                  </a:cubicBezTo>
                  <a:cubicBezTo>
                    <a:pt x="13087" y="21515"/>
                    <a:pt x="13074" y="21515"/>
                    <a:pt x="13074" y="21526"/>
                  </a:cubicBezTo>
                  <a:cubicBezTo>
                    <a:pt x="13050" y="21539"/>
                    <a:pt x="13038" y="21539"/>
                    <a:pt x="13038" y="21539"/>
                  </a:cubicBezTo>
                  <a:lnTo>
                    <a:pt x="12977" y="21599"/>
                  </a:lnTo>
                  <a:cubicBezTo>
                    <a:pt x="12941" y="21661"/>
                    <a:pt x="12916" y="21709"/>
                    <a:pt x="12904" y="21770"/>
                  </a:cubicBezTo>
                  <a:cubicBezTo>
                    <a:pt x="12892" y="21904"/>
                    <a:pt x="12965" y="22026"/>
                    <a:pt x="13087" y="22099"/>
                  </a:cubicBezTo>
                  <a:cubicBezTo>
                    <a:pt x="13137" y="22124"/>
                    <a:pt x="13192" y="22136"/>
                    <a:pt x="13248" y="22136"/>
                  </a:cubicBezTo>
                  <a:cubicBezTo>
                    <a:pt x="13326" y="22136"/>
                    <a:pt x="13405" y="22112"/>
                    <a:pt x="13476" y="22062"/>
                  </a:cubicBezTo>
                  <a:cubicBezTo>
                    <a:pt x="13549" y="22013"/>
                    <a:pt x="13597" y="21940"/>
                    <a:pt x="13609" y="21867"/>
                  </a:cubicBezTo>
                  <a:cubicBezTo>
                    <a:pt x="13609" y="21818"/>
                    <a:pt x="13597" y="21782"/>
                    <a:pt x="13573" y="21745"/>
                  </a:cubicBezTo>
                  <a:cubicBezTo>
                    <a:pt x="13682" y="21648"/>
                    <a:pt x="13816" y="21563"/>
                    <a:pt x="13950" y="21502"/>
                  </a:cubicBezTo>
                  <a:cubicBezTo>
                    <a:pt x="13987" y="21807"/>
                    <a:pt x="14035" y="22183"/>
                    <a:pt x="14071" y="22572"/>
                  </a:cubicBezTo>
                  <a:cubicBezTo>
                    <a:pt x="14071" y="22585"/>
                    <a:pt x="14084" y="22597"/>
                    <a:pt x="14096" y="22609"/>
                  </a:cubicBezTo>
                  <a:lnTo>
                    <a:pt x="14096" y="22645"/>
                  </a:lnTo>
                  <a:cubicBezTo>
                    <a:pt x="13841" y="22743"/>
                    <a:pt x="13633" y="22913"/>
                    <a:pt x="13463" y="23120"/>
                  </a:cubicBezTo>
                  <a:cubicBezTo>
                    <a:pt x="13306" y="23193"/>
                    <a:pt x="13196" y="23326"/>
                    <a:pt x="13171" y="23472"/>
                  </a:cubicBezTo>
                  <a:cubicBezTo>
                    <a:pt x="13160" y="23582"/>
                    <a:pt x="13220" y="23691"/>
                    <a:pt x="13317" y="23764"/>
                  </a:cubicBezTo>
                  <a:cubicBezTo>
                    <a:pt x="13389" y="23810"/>
                    <a:pt x="13471" y="23835"/>
                    <a:pt x="13549" y="23835"/>
                  </a:cubicBezTo>
                  <a:cubicBezTo>
                    <a:pt x="13616" y="23835"/>
                    <a:pt x="13680" y="23816"/>
                    <a:pt x="13731" y="23777"/>
                  </a:cubicBezTo>
                  <a:cubicBezTo>
                    <a:pt x="13841" y="23704"/>
                    <a:pt x="13889" y="23570"/>
                    <a:pt x="13865" y="23461"/>
                  </a:cubicBezTo>
                  <a:cubicBezTo>
                    <a:pt x="13962" y="23388"/>
                    <a:pt x="14060" y="23326"/>
                    <a:pt x="14169" y="23278"/>
                  </a:cubicBezTo>
                  <a:cubicBezTo>
                    <a:pt x="14206" y="23691"/>
                    <a:pt x="14254" y="24069"/>
                    <a:pt x="14290" y="24445"/>
                  </a:cubicBezTo>
                  <a:cubicBezTo>
                    <a:pt x="14023" y="24567"/>
                    <a:pt x="13816" y="24750"/>
                    <a:pt x="13695" y="24993"/>
                  </a:cubicBezTo>
                  <a:cubicBezTo>
                    <a:pt x="13560" y="25029"/>
                    <a:pt x="13451" y="25151"/>
                    <a:pt x="13415" y="25297"/>
                  </a:cubicBezTo>
                  <a:cubicBezTo>
                    <a:pt x="13390" y="25418"/>
                    <a:pt x="13439" y="25528"/>
                    <a:pt x="13524" y="25588"/>
                  </a:cubicBezTo>
                  <a:cubicBezTo>
                    <a:pt x="13579" y="25625"/>
                    <a:pt x="13646" y="25643"/>
                    <a:pt x="13714" y="25643"/>
                  </a:cubicBezTo>
                  <a:cubicBezTo>
                    <a:pt x="13783" y="25643"/>
                    <a:pt x="13853" y="25625"/>
                    <a:pt x="13914" y="25588"/>
                  </a:cubicBezTo>
                  <a:cubicBezTo>
                    <a:pt x="14011" y="25528"/>
                    <a:pt x="14047" y="25431"/>
                    <a:pt x="14023" y="25321"/>
                  </a:cubicBezTo>
                  <a:cubicBezTo>
                    <a:pt x="14133" y="25224"/>
                    <a:pt x="14242" y="25139"/>
                    <a:pt x="14376" y="25066"/>
                  </a:cubicBezTo>
                  <a:cubicBezTo>
                    <a:pt x="14424" y="25431"/>
                    <a:pt x="14460" y="25796"/>
                    <a:pt x="14509" y="26136"/>
                  </a:cubicBezTo>
                  <a:cubicBezTo>
                    <a:pt x="14242" y="26245"/>
                    <a:pt x="14023" y="26415"/>
                    <a:pt x="13901" y="26623"/>
                  </a:cubicBezTo>
                  <a:cubicBezTo>
                    <a:pt x="13755" y="26671"/>
                    <a:pt x="13658" y="26805"/>
                    <a:pt x="13646" y="26950"/>
                  </a:cubicBezTo>
                  <a:cubicBezTo>
                    <a:pt x="13622" y="27096"/>
                    <a:pt x="13682" y="27231"/>
                    <a:pt x="13804" y="27315"/>
                  </a:cubicBezTo>
                  <a:cubicBezTo>
                    <a:pt x="13867" y="27361"/>
                    <a:pt x="13943" y="27383"/>
                    <a:pt x="14020" y="27383"/>
                  </a:cubicBezTo>
                  <a:cubicBezTo>
                    <a:pt x="14107" y="27383"/>
                    <a:pt x="14195" y="27355"/>
                    <a:pt x="14266" y="27304"/>
                  </a:cubicBezTo>
                  <a:cubicBezTo>
                    <a:pt x="14376" y="27218"/>
                    <a:pt x="14412" y="27085"/>
                    <a:pt x="14363" y="26950"/>
                  </a:cubicBezTo>
                  <a:cubicBezTo>
                    <a:pt x="14363" y="26939"/>
                    <a:pt x="14363" y="26939"/>
                    <a:pt x="14351" y="26926"/>
                  </a:cubicBezTo>
                  <a:cubicBezTo>
                    <a:pt x="14436" y="26866"/>
                    <a:pt x="14509" y="26805"/>
                    <a:pt x="14606" y="26769"/>
                  </a:cubicBezTo>
                  <a:cubicBezTo>
                    <a:pt x="14716" y="27486"/>
                    <a:pt x="14838" y="28142"/>
                    <a:pt x="14960" y="28763"/>
                  </a:cubicBezTo>
                  <a:cubicBezTo>
                    <a:pt x="14327" y="28848"/>
                    <a:pt x="13731" y="28945"/>
                    <a:pt x="13196" y="29055"/>
                  </a:cubicBezTo>
                  <a:cubicBezTo>
                    <a:pt x="13184" y="29067"/>
                    <a:pt x="13171" y="29067"/>
                    <a:pt x="13171" y="29067"/>
                  </a:cubicBezTo>
                  <a:lnTo>
                    <a:pt x="13123" y="29104"/>
                  </a:lnTo>
                  <a:lnTo>
                    <a:pt x="13706" y="29104"/>
                  </a:lnTo>
                  <a:cubicBezTo>
                    <a:pt x="13932" y="29067"/>
                    <a:pt x="14153" y="29031"/>
                    <a:pt x="14373" y="28994"/>
                  </a:cubicBezTo>
                  <a:lnTo>
                    <a:pt x="14373" y="28994"/>
                  </a:lnTo>
                  <a:cubicBezTo>
                    <a:pt x="14252" y="29018"/>
                    <a:pt x="14119" y="29042"/>
                    <a:pt x="13998" y="29067"/>
                  </a:cubicBezTo>
                  <a:lnTo>
                    <a:pt x="13998" y="29104"/>
                  </a:lnTo>
                  <a:lnTo>
                    <a:pt x="14533" y="29104"/>
                  </a:lnTo>
                  <a:cubicBezTo>
                    <a:pt x="14692" y="29079"/>
                    <a:pt x="14825" y="29055"/>
                    <a:pt x="14947" y="29042"/>
                  </a:cubicBezTo>
                  <a:cubicBezTo>
                    <a:pt x="14971" y="29031"/>
                    <a:pt x="14996" y="29006"/>
                    <a:pt x="14996" y="28982"/>
                  </a:cubicBezTo>
                  <a:lnTo>
                    <a:pt x="14996" y="28958"/>
                  </a:lnTo>
                  <a:cubicBezTo>
                    <a:pt x="14984" y="28921"/>
                    <a:pt x="14984" y="28909"/>
                    <a:pt x="14984" y="28885"/>
                  </a:cubicBezTo>
                  <a:lnTo>
                    <a:pt x="14996" y="28885"/>
                  </a:lnTo>
                  <a:cubicBezTo>
                    <a:pt x="15008" y="28890"/>
                    <a:pt x="15020" y="28893"/>
                    <a:pt x="15032" y="28893"/>
                  </a:cubicBezTo>
                  <a:cubicBezTo>
                    <a:pt x="15044" y="28893"/>
                    <a:pt x="15056" y="28890"/>
                    <a:pt x="15068" y="28885"/>
                  </a:cubicBezTo>
                  <a:cubicBezTo>
                    <a:pt x="15093" y="28872"/>
                    <a:pt x="15105" y="28836"/>
                    <a:pt x="15105" y="28812"/>
                  </a:cubicBezTo>
                  <a:cubicBezTo>
                    <a:pt x="14971" y="28167"/>
                    <a:pt x="14862" y="27486"/>
                    <a:pt x="14741" y="26707"/>
                  </a:cubicBezTo>
                  <a:cubicBezTo>
                    <a:pt x="14838" y="26671"/>
                    <a:pt x="14947" y="26647"/>
                    <a:pt x="15044" y="26634"/>
                  </a:cubicBezTo>
                  <a:lnTo>
                    <a:pt x="15057" y="26647"/>
                  </a:lnTo>
                  <a:cubicBezTo>
                    <a:pt x="15032" y="26659"/>
                    <a:pt x="15032" y="26683"/>
                    <a:pt x="15032" y="26707"/>
                  </a:cubicBezTo>
                  <a:cubicBezTo>
                    <a:pt x="15154" y="27340"/>
                    <a:pt x="15287" y="28033"/>
                    <a:pt x="15446" y="28812"/>
                  </a:cubicBezTo>
                  <a:cubicBezTo>
                    <a:pt x="15446" y="28841"/>
                    <a:pt x="15471" y="28863"/>
                    <a:pt x="15493" y="28863"/>
                  </a:cubicBezTo>
                  <a:cubicBezTo>
                    <a:pt x="15498" y="28863"/>
                    <a:pt x="15502" y="28862"/>
                    <a:pt x="15506" y="28860"/>
                  </a:cubicBezTo>
                  <a:lnTo>
                    <a:pt x="15543" y="28860"/>
                  </a:lnTo>
                  <a:cubicBezTo>
                    <a:pt x="15543" y="28872"/>
                    <a:pt x="15555" y="28885"/>
                    <a:pt x="15555" y="28896"/>
                  </a:cubicBezTo>
                  <a:lnTo>
                    <a:pt x="15555" y="28933"/>
                  </a:lnTo>
                  <a:lnTo>
                    <a:pt x="15568" y="28945"/>
                  </a:lnTo>
                  <a:lnTo>
                    <a:pt x="15568" y="28958"/>
                  </a:lnTo>
                  <a:cubicBezTo>
                    <a:pt x="15568" y="28969"/>
                    <a:pt x="15568" y="28982"/>
                    <a:pt x="15579" y="28994"/>
                  </a:cubicBezTo>
                  <a:cubicBezTo>
                    <a:pt x="15579" y="29006"/>
                    <a:pt x="15592" y="29018"/>
                    <a:pt x="15592" y="29031"/>
                  </a:cubicBezTo>
                  <a:cubicBezTo>
                    <a:pt x="15604" y="29031"/>
                    <a:pt x="15616" y="29042"/>
                    <a:pt x="15641" y="29042"/>
                  </a:cubicBezTo>
                  <a:lnTo>
                    <a:pt x="15725" y="29031"/>
                  </a:lnTo>
                  <a:cubicBezTo>
                    <a:pt x="15738" y="29055"/>
                    <a:pt x="15750" y="29067"/>
                    <a:pt x="15750" y="29091"/>
                  </a:cubicBezTo>
                  <a:lnTo>
                    <a:pt x="15762" y="29104"/>
                  </a:lnTo>
                  <a:lnTo>
                    <a:pt x="15895" y="29104"/>
                  </a:lnTo>
                  <a:lnTo>
                    <a:pt x="15884" y="29079"/>
                  </a:lnTo>
                  <a:cubicBezTo>
                    <a:pt x="15884" y="29055"/>
                    <a:pt x="15871" y="29031"/>
                    <a:pt x="15859" y="29018"/>
                  </a:cubicBezTo>
                  <a:lnTo>
                    <a:pt x="16771" y="28909"/>
                  </a:lnTo>
                  <a:cubicBezTo>
                    <a:pt x="18121" y="28750"/>
                    <a:pt x="19508" y="28580"/>
                    <a:pt x="20857" y="28386"/>
                  </a:cubicBezTo>
                  <a:lnTo>
                    <a:pt x="21332" y="28350"/>
                  </a:lnTo>
                  <a:cubicBezTo>
                    <a:pt x="22159" y="28277"/>
                    <a:pt x="23022" y="28204"/>
                    <a:pt x="23849" y="28082"/>
                  </a:cubicBezTo>
                  <a:lnTo>
                    <a:pt x="24165" y="28045"/>
                  </a:lnTo>
                  <a:cubicBezTo>
                    <a:pt x="25114" y="27899"/>
                    <a:pt x="26099" y="27753"/>
                    <a:pt x="27072" y="27693"/>
                  </a:cubicBezTo>
                  <a:lnTo>
                    <a:pt x="27097" y="27693"/>
                  </a:lnTo>
                  <a:cubicBezTo>
                    <a:pt x="27960" y="27607"/>
                    <a:pt x="28824" y="27510"/>
                    <a:pt x="29662" y="27413"/>
                  </a:cubicBezTo>
                  <a:cubicBezTo>
                    <a:pt x="30088" y="27364"/>
                    <a:pt x="30526" y="27315"/>
                    <a:pt x="30951" y="27267"/>
                  </a:cubicBezTo>
                  <a:cubicBezTo>
                    <a:pt x="31110" y="27255"/>
                    <a:pt x="31256" y="27242"/>
                    <a:pt x="31413" y="27218"/>
                  </a:cubicBezTo>
                  <a:cubicBezTo>
                    <a:pt x="32156" y="27133"/>
                    <a:pt x="32910" y="27060"/>
                    <a:pt x="33675" y="26999"/>
                  </a:cubicBezTo>
                  <a:lnTo>
                    <a:pt x="33675" y="26999"/>
                  </a:lnTo>
                  <a:cubicBezTo>
                    <a:pt x="33554" y="27012"/>
                    <a:pt x="33445" y="27023"/>
                    <a:pt x="33335" y="27036"/>
                  </a:cubicBezTo>
                  <a:cubicBezTo>
                    <a:pt x="32946" y="27085"/>
                    <a:pt x="32557" y="27133"/>
                    <a:pt x="32167" y="27169"/>
                  </a:cubicBezTo>
                  <a:cubicBezTo>
                    <a:pt x="31365" y="27267"/>
                    <a:pt x="30562" y="27352"/>
                    <a:pt x="29772" y="27450"/>
                  </a:cubicBezTo>
                  <a:cubicBezTo>
                    <a:pt x="29370" y="27498"/>
                    <a:pt x="28969" y="27547"/>
                    <a:pt x="28556" y="27583"/>
                  </a:cubicBezTo>
                  <a:cubicBezTo>
                    <a:pt x="27437" y="27717"/>
                    <a:pt x="26281" y="27850"/>
                    <a:pt x="25138" y="27996"/>
                  </a:cubicBezTo>
                  <a:lnTo>
                    <a:pt x="25114" y="27996"/>
                  </a:lnTo>
                  <a:cubicBezTo>
                    <a:pt x="24543" y="28058"/>
                    <a:pt x="23959" y="28142"/>
                    <a:pt x="23400" y="28215"/>
                  </a:cubicBezTo>
                  <a:cubicBezTo>
                    <a:pt x="22524" y="28337"/>
                    <a:pt x="21624" y="28471"/>
                    <a:pt x="20724" y="28531"/>
                  </a:cubicBezTo>
                  <a:cubicBezTo>
                    <a:pt x="20176" y="28568"/>
                    <a:pt x="19641" y="28653"/>
                    <a:pt x="19119" y="28739"/>
                  </a:cubicBezTo>
                  <a:cubicBezTo>
                    <a:pt x="18984" y="28763"/>
                    <a:pt x="18863" y="28787"/>
                    <a:pt x="18730" y="28799"/>
                  </a:cubicBezTo>
                  <a:cubicBezTo>
                    <a:pt x="18157" y="28896"/>
                    <a:pt x="17684" y="28969"/>
                    <a:pt x="17197" y="29067"/>
                  </a:cubicBezTo>
                  <a:lnTo>
                    <a:pt x="17197" y="29104"/>
                  </a:lnTo>
                  <a:lnTo>
                    <a:pt x="17732" y="29104"/>
                  </a:lnTo>
                  <a:cubicBezTo>
                    <a:pt x="19057" y="28860"/>
                    <a:pt x="20420" y="28702"/>
                    <a:pt x="21746" y="28556"/>
                  </a:cubicBezTo>
                  <a:cubicBezTo>
                    <a:pt x="22816" y="28423"/>
                    <a:pt x="23922" y="28301"/>
                    <a:pt x="25005" y="28131"/>
                  </a:cubicBezTo>
                  <a:cubicBezTo>
                    <a:pt x="25017" y="28142"/>
                    <a:pt x="25029" y="28142"/>
                    <a:pt x="25041" y="28142"/>
                  </a:cubicBezTo>
                  <a:cubicBezTo>
                    <a:pt x="26062" y="28021"/>
                    <a:pt x="27108" y="27899"/>
                    <a:pt x="28106" y="27777"/>
                  </a:cubicBezTo>
                  <a:cubicBezTo>
                    <a:pt x="28787" y="27693"/>
                    <a:pt x="29492" y="27607"/>
                    <a:pt x="30186" y="27523"/>
                  </a:cubicBezTo>
                  <a:cubicBezTo>
                    <a:pt x="31037" y="27425"/>
                    <a:pt x="31900" y="27328"/>
                    <a:pt x="32751" y="27231"/>
                  </a:cubicBezTo>
                  <a:cubicBezTo>
                    <a:pt x="33129" y="27194"/>
                    <a:pt x="33494" y="27145"/>
                    <a:pt x="33870" y="27109"/>
                  </a:cubicBezTo>
                  <a:lnTo>
                    <a:pt x="33870" y="27109"/>
                  </a:lnTo>
                  <a:cubicBezTo>
                    <a:pt x="31086" y="27596"/>
                    <a:pt x="28240" y="27899"/>
                    <a:pt x="25479" y="28204"/>
                  </a:cubicBezTo>
                  <a:cubicBezTo>
                    <a:pt x="24190" y="28337"/>
                    <a:pt x="22852" y="28483"/>
                    <a:pt x="21538" y="28641"/>
                  </a:cubicBezTo>
                  <a:cubicBezTo>
                    <a:pt x="20359" y="28787"/>
                    <a:pt x="19386" y="28921"/>
                    <a:pt x="18498" y="29067"/>
                  </a:cubicBezTo>
                  <a:lnTo>
                    <a:pt x="18498" y="29104"/>
                  </a:lnTo>
                  <a:lnTo>
                    <a:pt x="19106" y="29104"/>
                  </a:lnTo>
                  <a:cubicBezTo>
                    <a:pt x="21162" y="28812"/>
                    <a:pt x="23265" y="28580"/>
                    <a:pt x="25297" y="28361"/>
                  </a:cubicBezTo>
                  <a:cubicBezTo>
                    <a:pt x="27108" y="28155"/>
                    <a:pt x="28994" y="27948"/>
                    <a:pt x="30830" y="27704"/>
                  </a:cubicBezTo>
                  <a:cubicBezTo>
                    <a:pt x="32094" y="27534"/>
                    <a:pt x="33262" y="27352"/>
                    <a:pt x="34369" y="27145"/>
                  </a:cubicBezTo>
                  <a:lnTo>
                    <a:pt x="34381" y="27145"/>
                  </a:lnTo>
                  <a:cubicBezTo>
                    <a:pt x="34405" y="27145"/>
                    <a:pt x="34418" y="27145"/>
                    <a:pt x="34429" y="27121"/>
                  </a:cubicBezTo>
                  <a:cubicBezTo>
                    <a:pt x="34442" y="27121"/>
                    <a:pt x="34442" y="27096"/>
                    <a:pt x="34442" y="27085"/>
                  </a:cubicBezTo>
                  <a:lnTo>
                    <a:pt x="34442" y="27048"/>
                  </a:lnTo>
                  <a:cubicBezTo>
                    <a:pt x="34478" y="27036"/>
                    <a:pt x="34515" y="27023"/>
                    <a:pt x="34539" y="27012"/>
                  </a:cubicBezTo>
                  <a:lnTo>
                    <a:pt x="34575" y="27012"/>
                  </a:lnTo>
                  <a:cubicBezTo>
                    <a:pt x="34612" y="27012"/>
                    <a:pt x="34648" y="26987"/>
                    <a:pt x="34685" y="26975"/>
                  </a:cubicBezTo>
                  <a:cubicBezTo>
                    <a:pt x="34710" y="26975"/>
                    <a:pt x="34734" y="26963"/>
                    <a:pt x="34746" y="26950"/>
                  </a:cubicBezTo>
                  <a:cubicBezTo>
                    <a:pt x="34783" y="26902"/>
                    <a:pt x="34770" y="26842"/>
                    <a:pt x="34758" y="26805"/>
                  </a:cubicBezTo>
                  <a:cubicBezTo>
                    <a:pt x="34758" y="26744"/>
                    <a:pt x="34746" y="26696"/>
                    <a:pt x="34734" y="26634"/>
                  </a:cubicBezTo>
                  <a:lnTo>
                    <a:pt x="34807" y="26634"/>
                  </a:lnTo>
                  <a:cubicBezTo>
                    <a:pt x="34831" y="26623"/>
                    <a:pt x="34856" y="26610"/>
                    <a:pt x="34867" y="26586"/>
                  </a:cubicBezTo>
                  <a:cubicBezTo>
                    <a:pt x="34892" y="26561"/>
                    <a:pt x="34904" y="26537"/>
                    <a:pt x="34904" y="26513"/>
                  </a:cubicBezTo>
                  <a:cubicBezTo>
                    <a:pt x="34807" y="26112"/>
                    <a:pt x="34721" y="25710"/>
                    <a:pt x="34624" y="25309"/>
                  </a:cubicBezTo>
                  <a:cubicBezTo>
                    <a:pt x="34211" y="23448"/>
                    <a:pt x="33773" y="21515"/>
                    <a:pt x="33432" y="19605"/>
                  </a:cubicBezTo>
                  <a:cubicBezTo>
                    <a:pt x="33104" y="17781"/>
                    <a:pt x="32751" y="15921"/>
                    <a:pt x="32423" y="14132"/>
                  </a:cubicBezTo>
                  <a:cubicBezTo>
                    <a:pt x="32338" y="13683"/>
                    <a:pt x="32253" y="13245"/>
                    <a:pt x="32167" y="12795"/>
                  </a:cubicBezTo>
                  <a:cubicBezTo>
                    <a:pt x="31961" y="11688"/>
                    <a:pt x="31730" y="10508"/>
                    <a:pt x="31438" y="8964"/>
                  </a:cubicBezTo>
                  <a:cubicBezTo>
                    <a:pt x="31438" y="8951"/>
                    <a:pt x="31450" y="8940"/>
                    <a:pt x="31438" y="8927"/>
                  </a:cubicBezTo>
                  <a:cubicBezTo>
                    <a:pt x="31243" y="8003"/>
                    <a:pt x="31024" y="7079"/>
                    <a:pt x="30830" y="6179"/>
                  </a:cubicBezTo>
                  <a:cubicBezTo>
                    <a:pt x="30684" y="5571"/>
                    <a:pt x="30538" y="4938"/>
                    <a:pt x="30405" y="4318"/>
                  </a:cubicBezTo>
                  <a:cubicBezTo>
                    <a:pt x="30343" y="3771"/>
                    <a:pt x="30246" y="3224"/>
                    <a:pt x="30149" y="2689"/>
                  </a:cubicBezTo>
                  <a:cubicBezTo>
                    <a:pt x="30027" y="2068"/>
                    <a:pt x="29918" y="1436"/>
                    <a:pt x="29869" y="792"/>
                  </a:cubicBezTo>
                  <a:cubicBezTo>
                    <a:pt x="29869" y="779"/>
                    <a:pt x="29857" y="767"/>
                    <a:pt x="29845" y="755"/>
                  </a:cubicBezTo>
                  <a:cubicBezTo>
                    <a:pt x="29836" y="746"/>
                    <a:pt x="29828" y="738"/>
                    <a:pt x="29815" y="738"/>
                  </a:cubicBezTo>
                  <a:cubicBezTo>
                    <a:pt x="29810" y="738"/>
                    <a:pt x="29804" y="739"/>
                    <a:pt x="29796" y="743"/>
                  </a:cubicBezTo>
                  <a:cubicBezTo>
                    <a:pt x="29759" y="743"/>
                    <a:pt x="29711" y="755"/>
                    <a:pt x="29675" y="755"/>
                  </a:cubicBezTo>
                  <a:lnTo>
                    <a:pt x="29662" y="730"/>
                  </a:lnTo>
                  <a:lnTo>
                    <a:pt x="29662" y="682"/>
                  </a:lnTo>
                  <a:cubicBezTo>
                    <a:pt x="29827" y="612"/>
                    <a:pt x="30004" y="550"/>
                    <a:pt x="30166" y="550"/>
                  </a:cubicBezTo>
                  <a:cubicBezTo>
                    <a:pt x="30232" y="550"/>
                    <a:pt x="30296" y="560"/>
                    <a:pt x="30356" y="584"/>
                  </a:cubicBezTo>
                  <a:cubicBezTo>
                    <a:pt x="30453" y="633"/>
                    <a:pt x="30538" y="730"/>
                    <a:pt x="30586" y="865"/>
                  </a:cubicBezTo>
                  <a:cubicBezTo>
                    <a:pt x="30648" y="1022"/>
                    <a:pt x="30672" y="1192"/>
                    <a:pt x="30708" y="1363"/>
                  </a:cubicBezTo>
                  <a:cubicBezTo>
                    <a:pt x="30721" y="1436"/>
                    <a:pt x="30732" y="1521"/>
                    <a:pt x="30757" y="1594"/>
                  </a:cubicBezTo>
                  <a:cubicBezTo>
                    <a:pt x="30878" y="2141"/>
                    <a:pt x="31000" y="2713"/>
                    <a:pt x="31134" y="3273"/>
                  </a:cubicBezTo>
                  <a:lnTo>
                    <a:pt x="31146" y="3333"/>
                  </a:lnTo>
                  <a:cubicBezTo>
                    <a:pt x="31134" y="3357"/>
                    <a:pt x="31146" y="3370"/>
                    <a:pt x="31159" y="3382"/>
                  </a:cubicBezTo>
                  <a:cubicBezTo>
                    <a:pt x="31280" y="3990"/>
                    <a:pt x="31413" y="4598"/>
                    <a:pt x="31535" y="5181"/>
                  </a:cubicBezTo>
                  <a:cubicBezTo>
                    <a:pt x="31632" y="5632"/>
                    <a:pt x="31730" y="6106"/>
                    <a:pt x="31827" y="6556"/>
                  </a:cubicBezTo>
                  <a:cubicBezTo>
                    <a:pt x="31827" y="6568"/>
                    <a:pt x="31840" y="6580"/>
                    <a:pt x="31840" y="6592"/>
                  </a:cubicBezTo>
                  <a:cubicBezTo>
                    <a:pt x="32034" y="7687"/>
                    <a:pt x="32289" y="8781"/>
                    <a:pt x="32545" y="9851"/>
                  </a:cubicBezTo>
                  <a:lnTo>
                    <a:pt x="32581" y="10010"/>
                  </a:lnTo>
                  <a:cubicBezTo>
                    <a:pt x="32678" y="10496"/>
                    <a:pt x="32800" y="11032"/>
                    <a:pt x="32946" y="11688"/>
                  </a:cubicBezTo>
                  <a:lnTo>
                    <a:pt x="32946" y="11700"/>
                  </a:lnTo>
                  <a:lnTo>
                    <a:pt x="33311" y="13342"/>
                  </a:lnTo>
                  <a:cubicBezTo>
                    <a:pt x="33311" y="13354"/>
                    <a:pt x="33311" y="13378"/>
                    <a:pt x="33323" y="13391"/>
                  </a:cubicBezTo>
                  <a:cubicBezTo>
                    <a:pt x="33445" y="13962"/>
                    <a:pt x="33591" y="14643"/>
                    <a:pt x="33737" y="15324"/>
                  </a:cubicBezTo>
                  <a:cubicBezTo>
                    <a:pt x="33737" y="15337"/>
                    <a:pt x="33748" y="15348"/>
                    <a:pt x="33748" y="15361"/>
                  </a:cubicBezTo>
                  <a:cubicBezTo>
                    <a:pt x="33956" y="16686"/>
                    <a:pt x="34211" y="17975"/>
                    <a:pt x="34478" y="19204"/>
                  </a:cubicBezTo>
                  <a:cubicBezTo>
                    <a:pt x="34710" y="20602"/>
                    <a:pt x="34977" y="22026"/>
                    <a:pt x="35232" y="23399"/>
                  </a:cubicBezTo>
                  <a:cubicBezTo>
                    <a:pt x="35378" y="24226"/>
                    <a:pt x="35537" y="25090"/>
                    <a:pt x="35694" y="25929"/>
                  </a:cubicBezTo>
                  <a:lnTo>
                    <a:pt x="35694" y="25953"/>
                  </a:lnTo>
                  <a:lnTo>
                    <a:pt x="35707" y="26026"/>
                  </a:lnTo>
                  <a:cubicBezTo>
                    <a:pt x="35707" y="26039"/>
                    <a:pt x="35719" y="26051"/>
                    <a:pt x="35731" y="26063"/>
                  </a:cubicBezTo>
                  <a:cubicBezTo>
                    <a:pt x="35926" y="26769"/>
                    <a:pt x="35804" y="27206"/>
                    <a:pt x="35366" y="27425"/>
                  </a:cubicBezTo>
                  <a:cubicBezTo>
                    <a:pt x="34940" y="27644"/>
                    <a:pt x="34429" y="27717"/>
                    <a:pt x="33943" y="27802"/>
                  </a:cubicBezTo>
                  <a:cubicBezTo>
                    <a:pt x="33858" y="27814"/>
                    <a:pt x="33785" y="27826"/>
                    <a:pt x="33712" y="27839"/>
                  </a:cubicBezTo>
                  <a:cubicBezTo>
                    <a:pt x="33153" y="27936"/>
                    <a:pt x="32545" y="28021"/>
                    <a:pt x="31851" y="28118"/>
                  </a:cubicBezTo>
                  <a:cubicBezTo>
                    <a:pt x="31840" y="28118"/>
                    <a:pt x="31815" y="28118"/>
                    <a:pt x="31803" y="28131"/>
                  </a:cubicBezTo>
                  <a:cubicBezTo>
                    <a:pt x="31316" y="28204"/>
                    <a:pt x="30794" y="28277"/>
                    <a:pt x="30137" y="28361"/>
                  </a:cubicBezTo>
                  <a:cubicBezTo>
                    <a:pt x="28203" y="28617"/>
                    <a:pt x="26135" y="28836"/>
                    <a:pt x="23667" y="29067"/>
                  </a:cubicBezTo>
                  <a:lnTo>
                    <a:pt x="23667" y="29104"/>
                  </a:lnTo>
                  <a:lnTo>
                    <a:pt x="24725" y="29104"/>
                  </a:lnTo>
                  <a:lnTo>
                    <a:pt x="24895" y="29079"/>
                  </a:lnTo>
                  <a:cubicBezTo>
                    <a:pt x="24992" y="29079"/>
                    <a:pt x="25089" y="29067"/>
                    <a:pt x="25187" y="29055"/>
                  </a:cubicBezTo>
                  <a:lnTo>
                    <a:pt x="25187" y="29067"/>
                  </a:lnTo>
                  <a:cubicBezTo>
                    <a:pt x="25199" y="29079"/>
                    <a:pt x="25199" y="29079"/>
                    <a:pt x="25199" y="29091"/>
                  </a:cubicBezTo>
                  <a:lnTo>
                    <a:pt x="25199" y="29104"/>
                  </a:lnTo>
                  <a:lnTo>
                    <a:pt x="26306" y="29104"/>
                  </a:lnTo>
                  <a:cubicBezTo>
                    <a:pt x="26792" y="29042"/>
                    <a:pt x="27230" y="29006"/>
                    <a:pt x="27643" y="28958"/>
                  </a:cubicBezTo>
                  <a:cubicBezTo>
                    <a:pt x="27656" y="28958"/>
                    <a:pt x="27656" y="28958"/>
                    <a:pt x="27668" y="28945"/>
                  </a:cubicBezTo>
                  <a:cubicBezTo>
                    <a:pt x="28811" y="28823"/>
                    <a:pt x="29967" y="28677"/>
                    <a:pt x="31086" y="28520"/>
                  </a:cubicBezTo>
                  <a:cubicBezTo>
                    <a:pt x="31089" y="28524"/>
                    <a:pt x="31095" y="28525"/>
                    <a:pt x="31101" y="28525"/>
                  </a:cubicBezTo>
                  <a:cubicBezTo>
                    <a:pt x="31112" y="28525"/>
                    <a:pt x="31126" y="28520"/>
                    <a:pt x="31134" y="28520"/>
                  </a:cubicBezTo>
                  <a:cubicBezTo>
                    <a:pt x="31195" y="28507"/>
                    <a:pt x="31267" y="28495"/>
                    <a:pt x="31329" y="28495"/>
                  </a:cubicBezTo>
                  <a:cubicBezTo>
                    <a:pt x="31426" y="28483"/>
                    <a:pt x="31511" y="28471"/>
                    <a:pt x="31608" y="28447"/>
                  </a:cubicBezTo>
                  <a:cubicBezTo>
                    <a:pt x="32484" y="28337"/>
                    <a:pt x="33335" y="28215"/>
                    <a:pt x="34186" y="28069"/>
                  </a:cubicBezTo>
                  <a:cubicBezTo>
                    <a:pt x="34190" y="28074"/>
                    <a:pt x="34195" y="28075"/>
                    <a:pt x="34199" y="28075"/>
                  </a:cubicBezTo>
                  <a:cubicBezTo>
                    <a:pt x="34207" y="28075"/>
                    <a:pt x="34215" y="28069"/>
                    <a:pt x="34223" y="28069"/>
                  </a:cubicBezTo>
                  <a:lnTo>
                    <a:pt x="34332" y="28045"/>
                  </a:lnTo>
                  <a:cubicBezTo>
                    <a:pt x="34454" y="28033"/>
                    <a:pt x="34575" y="28009"/>
                    <a:pt x="34697" y="27996"/>
                  </a:cubicBezTo>
                  <a:cubicBezTo>
                    <a:pt x="34965" y="27948"/>
                    <a:pt x="35877" y="27741"/>
                    <a:pt x="35950" y="27096"/>
                  </a:cubicBezTo>
                  <a:cubicBezTo>
                    <a:pt x="35962" y="26975"/>
                    <a:pt x="35974" y="26853"/>
                    <a:pt x="35974" y="26744"/>
                  </a:cubicBezTo>
                  <a:cubicBezTo>
                    <a:pt x="35986" y="26452"/>
                    <a:pt x="35913" y="26160"/>
                    <a:pt x="35829" y="25905"/>
                  </a:cubicBezTo>
                  <a:lnTo>
                    <a:pt x="35780" y="25637"/>
                  </a:lnTo>
                  <a:cubicBezTo>
                    <a:pt x="35415" y="23594"/>
                    <a:pt x="35038" y="21478"/>
                    <a:pt x="34637" y="19410"/>
                  </a:cubicBezTo>
                  <a:cubicBezTo>
                    <a:pt x="34648" y="19399"/>
                    <a:pt x="34648" y="19386"/>
                    <a:pt x="34648" y="19374"/>
                  </a:cubicBezTo>
                  <a:cubicBezTo>
                    <a:pt x="34429" y="18121"/>
                    <a:pt x="34175" y="16796"/>
                    <a:pt x="33870" y="15324"/>
                  </a:cubicBezTo>
                  <a:cubicBezTo>
                    <a:pt x="33883" y="15312"/>
                    <a:pt x="33883" y="15300"/>
                    <a:pt x="33870" y="15300"/>
                  </a:cubicBezTo>
                  <a:lnTo>
                    <a:pt x="33724" y="14607"/>
                  </a:lnTo>
                  <a:cubicBezTo>
                    <a:pt x="33639" y="14181"/>
                    <a:pt x="33542" y="13767"/>
                    <a:pt x="33457" y="13342"/>
                  </a:cubicBezTo>
                  <a:lnTo>
                    <a:pt x="34734" y="9219"/>
                  </a:lnTo>
                  <a:cubicBezTo>
                    <a:pt x="35086" y="8100"/>
                    <a:pt x="35451" y="6945"/>
                    <a:pt x="35694" y="5778"/>
                  </a:cubicBezTo>
                  <a:cubicBezTo>
                    <a:pt x="35694" y="5754"/>
                    <a:pt x="35694" y="5729"/>
                    <a:pt x="35670" y="5717"/>
                  </a:cubicBezTo>
                  <a:cubicBezTo>
                    <a:pt x="35670" y="5681"/>
                    <a:pt x="35646" y="5668"/>
                    <a:pt x="35621" y="5656"/>
                  </a:cubicBezTo>
                  <a:cubicBezTo>
                    <a:pt x="35354" y="5571"/>
                    <a:pt x="35086" y="5535"/>
                    <a:pt x="34819" y="5486"/>
                  </a:cubicBezTo>
                  <a:cubicBezTo>
                    <a:pt x="34551" y="5449"/>
                    <a:pt x="34272" y="5400"/>
                    <a:pt x="34004" y="5316"/>
                  </a:cubicBezTo>
                  <a:cubicBezTo>
                    <a:pt x="34065" y="4781"/>
                    <a:pt x="34102" y="4343"/>
                    <a:pt x="34150" y="3929"/>
                  </a:cubicBezTo>
                  <a:cubicBezTo>
                    <a:pt x="34150" y="3905"/>
                    <a:pt x="34138" y="3881"/>
                    <a:pt x="34126" y="3868"/>
                  </a:cubicBezTo>
                  <a:cubicBezTo>
                    <a:pt x="34114" y="3862"/>
                    <a:pt x="34102" y="3859"/>
                    <a:pt x="34089" y="3859"/>
                  </a:cubicBezTo>
                  <a:cubicBezTo>
                    <a:pt x="34077" y="3859"/>
                    <a:pt x="34065" y="3862"/>
                    <a:pt x="34053" y="3868"/>
                  </a:cubicBezTo>
                  <a:cubicBezTo>
                    <a:pt x="33153" y="3576"/>
                    <a:pt x="32229" y="3430"/>
                    <a:pt x="31267" y="3284"/>
                  </a:cubicBezTo>
                  <a:cubicBezTo>
                    <a:pt x="31256" y="3187"/>
                    <a:pt x="31231" y="3090"/>
                    <a:pt x="31207" y="2992"/>
                  </a:cubicBezTo>
                  <a:cubicBezTo>
                    <a:pt x="31170" y="2822"/>
                    <a:pt x="31134" y="2665"/>
                    <a:pt x="31097" y="2506"/>
                  </a:cubicBezTo>
                  <a:cubicBezTo>
                    <a:pt x="31024" y="2165"/>
                    <a:pt x="30951" y="1838"/>
                    <a:pt x="30878" y="1497"/>
                  </a:cubicBezTo>
                  <a:cubicBezTo>
                    <a:pt x="30854" y="1436"/>
                    <a:pt x="30842" y="1363"/>
                    <a:pt x="30830" y="1290"/>
                  </a:cubicBezTo>
                  <a:cubicBezTo>
                    <a:pt x="30794" y="1084"/>
                    <a:pt x="30757" y="865"/>
                    <a:pt x="30659" y="694"/>
                  </a:cubicBezTo>
                  <a:cubicBezTo>
                    <a:pt x="30561" y="511"/>
                    <a:pt x="30404" y="421"/>
                    <a:pt x="30194" y="421"/>
                  </a:cubicBezTo>
                  <a:cubicBezTo>
                    <a:pt x="30041" y="421"/>
                    <a:pt x="29860" y="468"/>
                    <a:pt x="29651" y="560"/>
                  </a:cubicBezTo>
                  <a:cubicBezTo>
                    <a:pt x="29626" y="378"/>
                    <a:pt x="29602" y="220"/>
                    <a:pt x="29578" y="74"/>
                  </a:cubicBezTo>
                  <a:cubicBezTo>
                    <a:pt x="29578" y="49"/>
                    <a:pt x="29565" y="25"/>
                    <a:pt x="29541" y="13"/>
                  </a:cubicBezTo>
                  <a:cubicBezTo>
                    <a:pt x="29529" y="1"/>
                    <a:pt x="29505" y="1"/>
                    <a:pt x="29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861820" y="2859585"/>
              <a:ext cx="4917" cy="3455"/>
            </a:xfrm>
            <a:custGeom>
              <a:avLst/>
              <a:gdLst/>
              <a:ahLst/>
              <a:cxnLst/>
              <a:rect l="l" t="t" r="r" b="b"/>
              <a:pathLst>
                <a:path w="37" h="26" extrusionOk="0">
                  <a:moveTo>
                    <a:pt x="37" y="25"/>
                  </a:moveTo>
                  <a:cubicBezTo>
                    <a:pt x="25" y="25"/>
                    <a:pt x="13" y="14"/>
                    <a:pt x="1" y="1"/>
                  </a:cubicBezTo>
                  <a:cubicBezTo>
                    <a:pt x="13" y="14"/>
                    <a:pt x="25" y="25"/>
                    <a:pt x="3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695306" y="3512617"/>
              <a:ext cx="3322" cy="5050"/>
            </a:xfrm>
            <a:custGeom>
              <a:avLst/>
              <a:gdLst/>
              <a:ahLst/>
              <a:cxnLst/>
              <a:rect l="l" t="t" r="r" b="b"/>
              <a:pathLst>
                <a:path w="25" h="38" extrusionOk="0">
                  <a:moveTo>
                    <a:pt x="25" y="1"/>
                  </a:moveTo>
                  <a:lnTo>
                    <a:pt x="25" y="1"/>
                  </a:lnTo>
                  <a:cubicBezTo>
                    <a:pt x="13" y="13"/>
                    <a:pt x="13" y="24"/>
                    <a:pt x="1" y="24"/>
                  </a:cubicBezTo>
                  <a:lnTo>
                    <a:pt x="1" y="37"/>
                  </a:lnTo>
                  <a:cubicBezTo>
                    <a:pt x="13" y="25"/>
                    <a:pt x="13" y="13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1836039" y="4836223"/>
              <a:ext cx="3322" cy="3455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1"/>
                  </a:moveTo>
                  <a:lnTo>
                    <a:pt x="0" y="25"/>
                  </a:lnTo>
                  <a:lnTo>
                    <a:pt x="12" y="25"/>
                  </a:lnTo>
                  <a:cubicBezTo>
                    <a:pt x="12" y="13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187154" y="2018111"/>
              <a:ext cx="1215435" cy="2595656"/>
            </a:xfrm>
            <a:custGeom>
              <a:avLst/>
              <a:gdLst/>
              <a:ahLst/>
              <a:cxnLst/>
              <a:rect l="l" t="t" r="r" b="b"/>
              <a:pathLst>
                <a:path w="9146" h="19532" extrusionOk="0">
                  <a:moveTo>
                    <a:pt x="126" y="93"/>
                  </a:moveTo>
                  <a:cubicBezTo>
                    <a:pt x="169" y="93"/>
                    <a:pt x="330" y="414"/>
                    <a:pt x="389" y="520"/>
                  </a:cubicBezTo>
                  <a:cubicBezTo>
                    <a:pt x="328" y="544"/>
                    <a:pt x="268" y="581"/>
                    <a:pt x="231" y="630"/>
                  </a:cubicBezTo>
                  <a:lnTo>
                    <a:pt x="219" y="630"/>
                  </a:lnTo>
                  <a:cubicBezTo>
                    <a:pt x="219" y="617"/>
                    <a:pt x="219" y="605"/>
                    <a:pt x="207" y="593"/>
                  </a:cubicBezTo>
                  <a:cubicBezTo>
                    <a:pt x="195" y="568"/>
                    <a:pt x="195" y="557"/>
                    <a:pt x="195" y="544"/>
                  </a:cubicBezTo>
                  <a:cubicBezTo>
                    <a:pt x="182" y="495"/>
                    <a:pt x="171" y="459"/>
                    <a:pt x="158" y="411"/>
                  </a:cubicBezTo>
                  <a:cubicBezTo>
                    <a:pt x="146" y="349"/>
                    <a:pt x="134" y="289"/>
                    <a:pt x="134" y="240"/>
                  </a:cubicBezTo>
                  <a:cubicBezTo>
                    <a:pt x="134" y="228"/>
                    <a:pt x="109" y="106"/>
                    <a:pt x="122" y="95"/>
                  </a:cubicBezTo>
                  <a:cubicBezTo>
                    <a:pt x="123" y="94"/>
                    <a:pt x="125" y="93"/>
                    <a:pt x="126" y="93"/>
                  </a:cubicBezTo>
                  <a:close/>
                  <a:moveTo>
                    <a:pt x="523" y="617"/>
                  </a:moveTo>
                  <a:lnTo>
                    <a:pt x="596" y="654"/>
                  </a:lnTo>
                  <a:lnTo>
                    <a:pt x="596" y="666"/>
                  </a:lnTo>
                  <a:lnTo>
                    <a:pt x="560" y="666"/>
                  </a:lnTo>
                  <a:cubicBezTo>
                    <a:pt x="547" y="654"/>
                    <a:pt x="535" y="641"/>
                    <a:pt x="523" y="617"/>
                  </a:cubicBezTo>
                  <a:close/>
                  <a:moveTo>
                    <a:pt x="657" y="727"/>
                  </a:moveTo>
                  <a:cubicBezTo>
                    <a:pt x="669" y="739"/>
                    <a:pt x="669" y="751"/>
                    <a:pt x="681" y="751"/>
                  </a:cubicBezTo>
                  <a:cubicBezTo>
                    <a:pt x="657" y="763"/>
                    <a:pt x="644" y="763"/>
                    <a:pt x="633" y="776"/>
                  </a:cubicBezTo>
                  <a:cubicBezTo>
                    <a:pt x="633" y="763"/>
                    <a:pt x="620" y="763"/>
                    <a:pt x="620" y="751"/>
                  </a:cubicBezTo>
                  <a:cubicBezTo>
                    <a:pt x="620" y="751"/>
                    <a:pt x="608" y="751"/>
                    <a:pt x="608" y="739"/>
                  </a:cubicBezTo>
                  <a:lnTo>
                    <a:pt x="633" y="739"/>
                  </a:lnTo>
                  <a:cubicBezTo>
                    <a:pt x="636" y="742"/>
                    <a:pt x="639" y="744"/>
                    <a:pt x="641" y="744"/>
                  </a:cubicBezTo>
                  <a:cubicBezTo>
                    <a:pt x="645" y="744"/>
                    <a:pt x="648" y="735"/>
                    <a:pt x="657" y="727"/>
                  </a:cubicBezTo>
                  <a:close/>
                  <a:moveTo>
                    <a:pt x="730" y="824"/>
                  </a:moveTo>
                  <a:cubicBezTo>
                    <a:pt x="742" y="836"/>
                    <a:pt x="754" y="849"/>
                    <a:pt x="754" y="860"/>
                  </a:cubicBezTo>
                  <a:cubicBezTo>
                    <a:pt x="742" y="873"/>
                    <a:pt x="717" y="873"/>
                    <a:pt x="706" y="885"/>
                  </a:cubicBezTo>
                  <a:cubicBezTo>
                    <a:pt x="693" y="873"/>
                    <a:pt x="693" y="860"/>
                    <a:pt x="681" y="849"/>
                  </a:cubicBezTo>
                  <a:cubicBezTo>
                    <a:pt x="693" y="836"/>
                    <a:pt x="717" y="836"/>
                    <a:pt x="730" y="824"/>
                  </a:cubicBezTo>
                  <a:close/>
                  <a:moveTo>
                    <a:pt x="815" y="933"/>
                  </a:moveTo>
                  <a:cubicBezTo>
                    <a:pt x="827" y="946"/>
                    <a:pt x="827" y="958"/>
                    <a:pt x="839" y="970"/>
                  </a:cubicBezTo>
                  <a:lnTo>
                    <a:pt x="766" y="1006"/>
                  </a:lnTo>
                  <a:cubicBezTo>
                    <a:pt x="766" y="994"/>
                    <a:pt x="754" y="982"/>
                    <a:pt x="754" y="970"/>
                  </a:cubicBezTo>
                  <a:cubicBezTo>
                    <a:pt x="766" y="946"/>
                    <a:pt x="790" y="933"/>
                    <a:pt x="815" y="933"/>
                  </a:cubicBezTo>
                  <a:close/>
                  <a:moveTo>
                    <a:pt x="1034" y="1274"/>
                  </a:moveTo>
                  <a:cubicBezTo>
                    <a:pt x="1058" y="1311"/>
                    <a:pt x="1082" y="1359"/>
                    <a:pt x="1106" y="1395"/>
                  </a:cubicBezTo>
                  <a:cubicBezTo>
                    <a:pt x="1082" y="1408"/>
                    <a:pt x="1046" y="1432"/>
                    <a:pt x="1022" y="1457"/>
                  </a:cubicBezTo>
                  <a:lnTo>
                    <a:pt x="949" y="1311"/>
                  </a:lnTo>
                  <a:lnTo>
                    <a:pt x="961" y="1311"/>
                  </a:lnTo>
                  <a:cubicBezTo>
                    <a:pt x="985" y="1286"/>
                    <a:pt x="1009" y="1274"/>
                    <a:pt x="1034" y="1274"/>
                  </a:cubicBezTo>
                  <a:close/>
                  <a:moveTo>
                    <a:pt x="1155" y="1481"/>
                  </a:moveTo>
                  <a:cubicBezTo>
                    <a:pt x="1168" y="1505"/>
                    <a:pt x="1192" y="1541"/>
                    <a:pt x="1204" y="1566"/>
                  </a:cubicBezTo>
                  <a:cubicBezTo>
                    <a:pt x="1168" y="1578"/>
                    <a:pt x="1143" y="1590"/>
                    <a:pt x="1106" y="1614"/>
                  </a:cubicBezTo>
                  <a:cubicBezTo>
                    <a:pt x="1095" y="1578"/>
                    <a:pt x="1082" y="1554"/>
                    <a:pt x="1058" y="1517"/>
                  </a:cubicBezTo>
                  <a:lnTo>
                    <a:pt x="1082" y="1517"/>
                  </a:lnTo>
                  <a:cubicBezTo>
                    <a:pt x="1106" y="1493"/>
                    <a:pt x="1131" y="1481"/>
                    <a:pt x="1155" y="1481"/>
                  </a:cubicBezTo>
                  <a:close/>
                  <a:moveTo>
                    <a:pt x="1241" y="1639"/>
                  </a:moveTo>
                  <a:cubicBezTo>
                    <a:pt x="1265" y="1676"/>
                    <a:pt x="1277" y="1700"/>
                    <a:pt x="1289" y="1724"/>
                  </a:cubicBezTo>
                  <a:cubicBezTo>
                    <a:pt x="1252" y="1724"/>
                    <a:pt x="1216" y="1736"/>
                    <a:pt x="1192" y="1760"/>
                  </a:cubicBezTo>
                  <a:lnTo>
                    <a:pt x="1155" y="1687"/>
                  </a:lnTo>
                  <a:cubicBezTo>
                    <a:pt x="1179" y="1663"/>
                    <a:pt x="1216" y="1651"/>
                    <a:pt x="1241" y="1639"/>
                  </a:cubicBezTo>
                  <a:close/>
                  <a:moveTo>
                    <a:pt x="1666" y="2393"/>
                  </a:moveTo>
                  <a:cubicBezTo>
                    <a:pt x="1690" y="2430"/>
                    <a:pt x="1703" y="2454"/>
                    <a:pt x="1727" y="2490"/>
                  </a:cubicBezTo>
                  <a:cubicBezTo>
                    <a:pt x="1690" y="2490"/>
                    <a:pt x="1666" y="2503"/>
                    <a:pt x="1630" y="2514"/>
                  </a:cubicBezTo>
                  <a:cubicBezTo>
                    <a:pt x="1617" y="2490"/>
                    <a:pt x="1606" y="2454"/>
                    <a:pt x="1581" y="2430"/>
                  </a:cubicBezTo>
                  <a:cubicBezTo>
                    <a:pt x="1606" y="2417"/>
                    <a:pt x="1630" y="2405"/>
                    <a:pt x="1666" y="2393"/>
                  </a:cubicBezTo>
                  <a:close/>
                  <a:moveTo>
                    <a:pt x="1763" y="2563"/>
                  </a:moveTo>
                  <a:cubicBezTo>
                    <a:pt x="1788" y="2600"/>
                    <a:pt x="1800" y="2624"/>
                    <a:pt x="1812" y="2648"/>
                  </a:cubicBezTo>
                  <a:cubicBezTo>
                    <a:pt x="1776" y="2648"/>
                    <a:pt x="1752" y="2660"/>
                    <a:pt x="1727" y="2684"/>
                  </a:cubicBezTo>
                  <a:cubicBezTo>
                    <a:pt x="1715" y="2648"/>
                    <a:pt x="1690" y="2624"/>
                    <a:pt x="1679" y="2587"/>
                  </a:cubicBezTo>
                  <a:cubicBezTo>
                    <a:pt x="1687" y="2579"/>
                    <a:pt x="1701" y="2570"/>
                    <a:pt x="1722" y="2570"/>
                  </a:cubicBezTo>
                  <a:cubicBezTo>
                    <a:pt x="1731" y="2570"/>
                    <a:pt x="1741" y="2572"/>
                    <a:pt x="1752" y="2575"/>
                  </a:cubicBezTo>
                  <a:cubicBezTo>
                    <a:pt x="1752" y="2575"/>
                    <a:pt x="1763" y="2575"/>
                    <a:pt x="1763" y="2563"/>
                  </a:cubicBezTo>
                  <a:close/>
                  <a:moveTo>
                    <a:pt x="1861" y="2721"/>
                  </a:moveTo>
                  <a:cubicBezTo>
                    <a:pt x="1873" y="2757"/>
                    <a:pt x="1897" y="2782"/>
                    <a:pt x="1909" y="2819"/>
                  </a:cubicBezTo>
                  <a:cubicBezTo>
                    <a:pt x="1873" y="2819"/>
                    <a:pt x="1849" y="2843"/>
                    <a:pt x="1812" y="2855"/>
                  </a:cubicBezTo>
                  <a:cubicBezTo>
                    <a:pt x="1800" y="2819"/>
                    <a:pt x="1788" y="2794"/>
                    <a:pt x="1763" y="2757"/>
                  </a:cubicBezTo>
                  <a:cubicBezTo>
                    <a:pt x="1788" y="2733"/>
                    <a:pt x="1825" y="2721"/>
                    <a:pt x="1861" y="2721"/>
                  </a:cubicBezTo>
                  <a:close/>
                  <a:moveTo>
                    <a:pt x="1958" y="2892"/>
                  </a:moveTo>
                  <a:cubicBezTo>
                    <a:pt x="1970" y="2916"/>
                    <a:pt x="1982" y="2952"/>
                    <a:pt x="2006" y="2976"/>
                  </a:cubicBezTo>
                  <a:cubicBezTo>
                    <a:pt x="1958" y="2976"/>
                    <a:pt x="1922" y="2989"/>
                    <a:pt x="1885" y="3013"/>
                  </a:cubicBezTo>
                  <a:cubicBezTo>
                    <a:pt x="1873" y="2989"/>
                    <a:pt x="1861" y="2965"/>
                    <a:pt x="1861" y="2928"/>
                  </a:cubicBezTo>
                  <a:cubicBezTo>
                    <a:pt x="1885" y="2916"/>
                    <a:pt x="1922" y="2903"/>
                    <a:pt x="1958" y="2892"/>
                  </a:cubicBezTo>
                  <a:close/>
                  <a:moveTo>
                    <a:pt x="2043" y="3049"/>
                  </a:moveTo>
                  <a:cubicBezTo>
                    <a:pt x="2055" y="3062"/>
                    <a:pt x="2068" y="3086"/>
                    <a:pt x="2079" y="3098"/>
                  </a:cubicBezTo>
                  <a:cubicBezTo>
                    <a:pt x="2031" y="3111"/>
                    <a:pt x="1982" y="3111"/>
                    <a:pt x="1933" y="3122"/>
                  </a:cubicBezTo>
                  <a:cubicBezTo>
                    <a:pt x="1933" y="3111"/>
                    <a:pt x="1922" y="3098"/>
                    <a:pt x="1922" y="3086"/>
                  </a:cubicBezTo>
                  <a:cubicBezTo>
                    <a:pt x="1958" y="3062"/>
                    <a:pt x="1982" y="3062"/>
                    <a:pt x="2019" y="3062"/>
                  </a:cubicBezTo>
                  <a:cubicBezTo>
                    <a:pt x="2031" y="3062"/>
                    <a:pt x="2043" y="3049"/>
                    <a:pt x="2043" y="3049"/>
                  </a:cubicBezTo>
                  <a:close/>
                  <a:moveTo>
                    <a:pt x="2141" y="3195"/>
                  </a:moveTo>
                  <a:cubicBezTo>
                    <a:pt x="2165" y="3257"/>
                    <a:pt x="2201" y="3317"/>
                    <a:pt x="2238" y="3365"/>
                  </a:cubicBezTo>
                  <a:cubicBezTo>
                    <a:pt x="2238" y="3378"/>
                    <a:pt x="2250" y="3378"/>
                    <a:pt x="2250" y="3378"/>
                  </a:cubicBezTo>
                  <a:lnTo>
                    <a:pt x="2287" y="3451"/>
                  </a:lnTo>
                  <a:lnTo>
                    <a:pt x="2116" y="3451"/>
                  </a:lnTo>
                  <a:cubicBezTo>
                    <a:pt x="2092" y="3378"/>
                    <a:pt x="2055" y="3293"/>
                    <a:pt x="2006" y="3220"/>
                  </a:cubicBezTo>
                  <a:cubicBezTo>
                    <a:pt x="2043" y="3208"/>
                    <a:pt x="2092" y="3208"/>
                    <a:pt x="2128" y="3195"/>
                  </a:cubicBezTo>
                  <a:close/>
                  <a:moveTo>
                    <a:pt x="1909" y="3244"/>
                  </a:moveTo>
                  <a:cubicBezTo>
                    <a:pt x="1946" y="3317"/>
                    <a:pt x="1982" y="3402"/>
                    <a:pt x="2031" y="3475"/>
                  </a:cubicBezTo>
                  <a:cubicBezTo>
                    <a:pt x="1995" y="3475"/>
                    <a:pt x="1958" y="3487"/>
                    <a:pt x="1933" y="3500"/>
                  </a:cubicBezTo>
                  <a:cubicBezTo>
                    <a:pt x="1897" y="3414"/>
                    <a:pt x="1849" y="3341"/>
                    <a:pt x="1800" y="3268"/>
                  </a:cubicBezTo>
                  <a:cubicBezTo>
                    <a:pt x="1836" y="3257"/>
                    <a:pt x="1873" y="3244"/>
                    <a:pt x="1909" y="3244"/>
                  </a:cubicBezTo>
                  <a:close/>
                  <a:moveTo>
                    <a:pt x="1715" y="3305"/>
                  </a:moveTo>
                  <a:cubicBezTo>
                    <a:pt x="1752" y="3378"/>
                    <a:pt x="1800" y="3451"/>
                    <a:pt x="1836" y="3524"/>
                  </a:cubicBezTo>
                  <a:cubicBezTo>
                    <a:pt x="1800" y="3548"/>
                    <a:pt x="1776" y="3560"/>
                    <a:pt x="1739" y="3584"/>
                  </a:cubicBezTo>
                  <a:cubicBezTo>
                    <a:pt x="1703" y="3500"/>
                    <a:pt x="1654" y="3414"/>
                    <a:pt x="1617" y="3341"/>
                  </a:cubicBezTo>
                  <a:cubicBezTo>
                    <a:pt x="1654" y="3330"/>
                    <a:pt x="1679" y="3317"/>
                    <a:pt x="1715" y="3305"/>
                  </a:cubicBezTo>
                  <a:close/>
                  <a:moveTo>
                    <a:pt x="401" y="617"/>
                  </a:moveTo>
                  <a:cubicBezTo>
                    <a:pt x="474" y="678"/>
                    <a:pt x="535" y="776"/>
                    <a:pt x="584" y="860"/>
                  </a:cubicBezTo>
                  <a:cubicBezTo>
                    <a:pt x="633" y="946"/>
                    <a:pt x="693" y="1030"/>
                    <a:pt x="742" y="1116"/>
                  </a:cubicBezTo>
                  <a:cubicBezTo>
                    <a:pt x="750" y="1132"/>
                    <a:pt x="762" y="1139"/>
                    <a:pt x="774" y="1139"/>
                  </a:cubicBezTo>
                  <a:cubicBezTo>
                    <a:pt x="798" y="1139"/>
                    <a:pt x="823" y="1112"/>
                    <a:pt x="815" y="1079"/>
                  </a:cubicBezTo>
                  <a:cubicBezTo>
                    <a:pt x="839" y="1067"/>
                    <a:pt x="863" y="1055"/>
                    <a:pt x="888" y="1055"/>
                  </a:cubicBezTo>
                  <a:cubicBezTo>
                    <a:pt x="925" y="1103"/>
                    <a:pt x="961" y="1152"/>
                    <a:pt x="985" y="1201"/>
                  </a:cubicBezTo>
                  <a:lnTo>
                    <a:pt x="912" y="1238"/>
                  </a:lnTo>
                  <a:cubicBezTo>
                    <a:pt x="888" y="1213"/>
                    <a:pt x="876" y="1189"/>
                    <a:pt x="863" y="1165"/>
                  </a:cubicBezTo>
                  <a:cubicBezTo>
                    <a:pt x="856" y="1151"/>
                    <a:pt x="845" y="1145"/>
                    <a:pt x="833" y="1145"/>
                  </a:cubicBezTo>
                  <a:cubicBezTo>
                    <a:pt x="805" y="1145"/>
                    <a:pt x="773" y="1179"/>
                    <a:pt x="790" y="1213"/>
                  </a:cubicBezTo>
                  <a:cubicBezTo>
                    <a:pt x="936" y="1457"/>
                    <a:pt x="1070" y="1712"/>
                    <a:pt x="1204" y="1967"/>
                  </a:cubicBezTo>
                  <a:cubicBezTo>
                    <a:pt x="1211" y="1978"/>
                    <a:pt x="1221" y="1982"/>
                    <a:pt x="1233" y="1982"/>
                  </a:cubicBezTo>
                  <a:cubicBezTo>
                    <a:pt x="1262" y="1982"/>
                    <a:pt x="1294" y="1954"/>
                    <a:pt x="1277" y="1919"/>
                  </a:cubicBezTo>
                  <a:cubicBezTo>
                    <a:pt x="1265" y="1894"/>
                    <a:pt x="1241" y="1857"/>
                    <a:pt x="1228" y="1833"/>
                  </a:cubicBezTo>
                  <a:cubicBezTo>
                    <a:pt x="1265" y="1821"/>
                    <a:pt x="1289" y="1809"/>
                    <a:pt x="1325" y="1809"/>
                  </a:cubicBezTo>
                  <a:lnTo>
                    <a:pt x="1338" y="1809"/>
                  </a:lnTo>
                  <a:cubicBezTo>
                    <a:pt x="1362" y="1846"/>
                    <a:pt x="1387" y="1894"/>
                    <a:pt x="1411" y="1943"/>
                  </a:cubicBezTo>
                  <a:cubicBezTo>
                    <a:pt x="1374" y="1955"/>
                    <a:pt x="1338" y="1967"/>
                    <a:pt x="1301" y="1992"/>
                  </a:cubicBezTo>
                  <a:cubicBezTo>
                    <a:pt x="1260" y="2022"/>
                    <a:pt x="1280" y="2070"/>
                    <a:pt x="1316" y="2070"/>
                  </a:cubicBezTo>
                  <a:cubicBezTo>
                    <a:pt x="1323" y="2070"/>
                    <a:pt x="1330" y="2069"/>
                    <a:pt x="1338" y="2065"/>
                  </a:cubicBezTo>
                  <a:cubicBezTo>
                    <a:pt x="1374" y="2052"/>
                    <a:pt x="1411" y="2028"/>
                    <a:pt x="1460" y="2016"/>
                  </a:cubicBezTo>
                  <a:cubicBezTo>
                    <a:pt x="1471" y="2052"/>
                    <a:pt x="1496" y="2089"/>
                    <a:pt x="1520" y="2125"/>
                  </a:cubicBezTo>
                  <a:cubicBezTo>
                    <a:pt x="1471" y="2138"/>
                    <a:pt x="1435" y="2162"/>
                    <a:pt x="1398" y="2186"/>
                  </a:cubicBezTo>
                  <a:cubicBezTo>
                    <a:pt x="1360" y="2214"/>
                    <a:pt x="1390" y="2258"/>
                    <a:pt x="1427" y="2258"/>
                  </a:cubicBezTo>
                  <a:cubicBezTo>
                    <a:pt x="1438" y="2258"/>
                    <a:pt x="1449" y="2255"/>
                    <a:pt x="1460" y="2247"/>
                  </a:cubicBezTo>
                  <a:cubicBezTo>
                    <a:pt x="1484" y="2222"/>
                    <a:pt x="1520" y="2211"/>
                    <a:pt x="1557" y="2198"/>
                  </a:cubicBezTo>
                  <a:cubicBezTo>
                    <a:pt x="1581" y="2235"/>
                    <a:pt x="1606" y="2284"/>
                    <a:pt x="1630" y="2320"/>
                  </a:cubicBezTo>
                  <a:cubicBezTo>
                    <a:pt x="1593" y="2332"/>
                    <a:pt x="1557" y="2344"/>
                    <a:pt x="1533" y="2368"/>
                  </a:cubicBezTo>
                  <a:lnTo>
                    <a:pt x="1520" y="2368"/>
                  </a:lnTo>
                  <a:cubicBezTo>
                    <a:pt x="1496" y="2368"/>
                    <a:pt x="1460" y="2405"/>
                    <a:pt x="1484" y="2430"/>
                  </a:cubicBezTo>
                  <a:cubicBezTo>
                    <a:pt x="1630" y="2660"/>
                    <a:pt x="1739" y="2892"/>
                    <a:pt x="1849" y="3135"/>
                  </a:cubicBezTo>
                  <a:cubicBezTo>
                    <a:pt x="1557" y="3208"/>
                    <a:pt x="1277" y="3390"/>
                    <a:pt x="1082" y="3621"/>
                  </a:cubicBezTo>
                  <a:cubicBezTo>
                    <a:pt x="779" y="2709"/>
                    <a:pt x="498" y="1785"/>
                    <a:pt x="244" y="860"/>
                  </a:cubicBezTo>
                  <a:lnTo>
                    <a:pt x="244" y="849"/>
                  </a:lnTo>
                  <a:cubicBezTo>
                    <a:pt x="244" y="763"/>
                    <a:pt x="280" y="666"/>
                    <a:pt x="365" y="630"/>
                  </a:cubicBezTo>
                  <a:cubicBezTo>
                    <a:pt x="377" y="617"/>
                    <a:pt x="389" y="617"/>
                    <a:pt x="401" y="617"/>
                  </a:cubicBezTo>
                  <a:close/>
                  <a:moveTo>
                    <a:pt x="1533" y="3378"/>
                  </a:moveTo>
                  <a:cubicBezTo>
                    <a:pt x="1569" y="3463"/>
                    <a:pt x="1617" y="3548"/>
                    <a:pt x="1654" y="3633"/>
                  </a:cubicBezTo>
                  <a:cubicBezTo>
                    <a:pt x="1630" y="3646"/>
                    <a:pt x="1606" y="3670"/>
                    <a:pt x="1569" y="3694"/>
                  </a:cubicBezTo>
                  <a:cubicBezTo>
                    <a:pt x="1533" y="3609"/>
                    <a:pt x="1484" y="3524"/>
                    <a:pt x="1435" y="3451"/>
                  </a:cubicBezTo>
                  <a:cubicBezTo>
                    <a:pt x="1460" y="3427"/>
                    <a:pt x="1496" y="3402"/>
                    <a:pt x="1533" y="3378"/>
                  </a:cubicBezTo>
                  <a:close/>
                  <a:moveTo>
                    <a:pt x="1362" y="3500"/>
                  </a:moveTo>
                  <a:cubicBezTo>
                    <a:pt x="1411" y="3584"/>
                    <a:pt x="1447" y="3670"/>
                    <a:pt x="1508" y="3755"/>
                  </a:cubicBezTo>
                  <a:cubicBezTo>
                    <a:pt x="1471" y="3792"/>
                    <a:pt x="1435" y="3828"/>
                    <a:pt x="1411" y="3865"/>
                  </a:cubicBezTo>
                  <a:cubicBezTo>
                    <a:pt x="1374" y="3755"/>
                    <a:pt x="1325" y="3657"/>
                    <a:pt x="1277" y="3560"/>
                  </a:cubicBezTo>
                  <a:cubicBezTo>
                    <a:pt x="1301" y="3536"/>
                    <a:pt x="1325" y="3511"/>
                    <a:pt x="1362" y="3500"/>
                  </a:cubicBezTo>
                  <a:close/>
                  <a:moveTo>
                    <a:pt x="1204" y="3621"/>
                  </a:moveTo>
                  <a:cubicBezTo>
                    <a:pt x="1252" y="3730"/>
                    <a:pt x="1289" y="3840"/>
                    <a:pt x="1350" y="3938"/>
                  </a:cubicBezTo>
                  <a:cubicBezTo>
                    <a:pt x="1314" y="3998"/>
                    <a:pt x="1277" y="4059"/>
                    <a:pt x="1252" y="4120"/>
                  </a:cubicBezTo>
                  <a:cubicBezTo>
                    <a:pt x="1216" y="3986"/>
                    <a:pt x="1168" y="3852"/>
                    <a:pt x="1119" y="3719"/>
                  </a:cubicBezTo>
                  <a:cubicBezTo>
                    <a:pt x="1143" y="3682"/>
                    <a:pt x="1179" y="3657"/>
                    <a:pt x="1204" y="3621"/>
                  </a:cubicBezTo>
                  <a:close/>
                  <a:moveTo>
                    <a:pt x="6835" y="13010"/>
                  </a:moveTo>
                  <a:cubicBezTo>
                    <a:pt x="6859" y="13070"/>
                    <a:pt x="6884" y="13132"/>
                    <a:pt x="6920" y="13192"/>
                  </a:cubicBezTo>
                  <a:cubicBezTo>
                    <a:pt x="6920" y="13216"/>
                    <a:pt x="6932" y="13241"/>
                    <a:pt x="6944" y="13253"/>
                  </a:cubicBezTo>
                  <a:cubicBezTo>
                    <a:pt x="6932" y="13253"/>
                    <a:pt x="6932" y="13253"/>
                    <a:pt x="6932" y="13265"/>
                  </a:cubicBezTo>
                  <a:cubicBezTo>
                    <a:pt x="6895" y="13302"/>
                    <a:pt x="6871" y="13351"/>
                    <a:pt x="6835" y="13387"/>
                  </a:cubicBezTo>
                  <a:cubicBezTo>
                    <a:pt x="6798" y="13314"/>
                    <a:pt x="6762" y="13229"/>
                    <a:pt x="6713" y="13156"/>
                  </a:cubicBezTo>
                  <a:cubicBezTo>
                    <a:pt x="6749" y="13107"/>
                    <a:pt x="6798" y="13059"/>
                    <a:pt x="6835" y="13010"/>
                  </a:cubicBezTo>
                  <a:close/>
                  <a:moveTo>
                    <a:pt x="6652" y="13216"/>
                  </a:moveTo>
                  <a:cubicBezTo>
                    <a:pt x="6689" y="13289"/>
                    <a:pt x="6725" y="13375"/>
                    <a:pt x="6762" y="13448"/>
                  </a:cubicBezTo>
                  <a:cubicBezTo>
                    <a:pt x="6774" y="13448"/>
                    <a:pt x="6774" y="13460"/>
                    <a:pt x="6774" y="13460"/>
                  </a:cubicBezTo>
                  <a:lnTo>
                    <a:pt x="6665" y="13569"/>
                  </a:lnTo>
                  <a:lnTo>
                    <a:pt x="6519" y="13351"/>
                  </a:lnTo>
                  <a:lnTo>
                    <a:pt x="6506" y="13338"/>
                  </a:lnTo>
                  <a:cubicBezTo>
                    <a:pt x="6555" y="13302"/>
                    <a:pt x="6603" y="13265"/>
                    <a:pt x="6652" y="13216"/>
                  </a:cubicBezTo>
                  <a:close/>
                  <a:moveTo>
                    <a:pt x="2335" y="3560"/>
                  </a:moveTo>
                  <a:cubicBezTo>
                    <a:pt x="2676" y="4241"/>
                    <a:pt x="3016" y="4935"/>
                    <a:pt x="3357" y="5628"/>
                  </a:cubicBezTo>
                  <a:cubicBezTo>
                    <a:pt x="3782" y="6467"/>
                    <a:pt x="4147" y="7318"/>
                    <a:pt x="4573" y="8157"/>
                  </a:cubicBezTo>
                  <a:cubicBezTo>
                    <a:pt x="4779" y="8571"/>
                    <a:pt x="4962" y="8972"/>
                    <a:pt x="5144" y="9398"/>
                  </a:cubicBezTo>
                  <a:cubicBezTo>
                    <a:pt x="5314" y="9787"/>
                    <a:pt x="5546" y="10164"/>
                    <a:pt x="5728" y="10541"/>
                  </a:cubicBezTo>
                  <a:cubicBezTo>
                    <a:pt x="6105" y="11319"/>
                    <a:pt x="6433" y="12122"/>
                    <a:pt x="6786" y="12913"/>
                  </a:cubicBezTo>
                  <a:cubicBezTo>
                    <a:pt x="6738" y="12961"/>
                    <a:pt x="6701" y="13022"/>
                    <a:pt x="6652" y="13070"/>
                  </a:cubicBezTo>
                  <a:cubicBezTo>
                    <a:pt x="6190" y="11916"/>
                    <a:pt x="5668" y="10797"/>
                    <a:pt x="5132" y="9678"/>
                  </a:cubicBezTo>
                  <a:cubicBezTo>
                    <a:pt x="5124" y="9661"/>
                    <a:pt x="5111" y="9655"/>
                    <a:pt x="5097" y="9655"/>
                  </a:cubicBezTo>
                  <a:cubicBezTo>
                    <a:pt x="5070" y="9655"/>
                    <a:pt x="5043" y="9681"/>
                    <a:pt x="5059" y="9714"/>
                  </a:cubicBezTo>
                  <a:cubicBezTo>
                    <a:pt x="5595" y="10845"/>
                    <a:pt x="6068" y="12000"/>
                    <a:pt x="6592" y="13143"/>
                  </a:cubicBezTo>
                  <a:cubicBezTo>
                    <a:pt x="6239" y="13484"/>
                    <a:pt x="5776" y="13691"/>
                    <a:pt x="5278" y="13715"/>
                  </a:cubicBezTo>
                  <a:cubicBezTo>
                    <a:pt x="4816" y="12681"/>
                    <a:pt x="4366" y="11648"/>
                    <a:pt x="3892" y="10614"/>
                  </a:cubicBezTo>
                  <a:lnTo>
                    <a:pt x="3892" y="10602"/>
                  </a:lnTo>
                  <a:cubicBezTo>
                    <a:pt x="2943" y="8510"/>
                    <a:pt x="2055" y="6406"/>
                    <a:pt x="1301" y="4241"/>
                  </a:cubicBezTo>
                  <a:cubicBezTo>
                    <a:pt x="1460" y="3779"/>
                    <a:pt x="1861" y="3573"/>
                    <a:pt x="2323" y="3560"/>
                  </a:cubicBezTo>
                  <a:close/>
                  <a:moveTo>
                    <a:pt x="6446" y="13399"/>
                  </a:moveTo>
                  <a:cubicBezTo>
                    <a:pt x="6494" y="13472"/>
                    <a:pt x="6543" y="13557"/>
                    <a:pt x="6592" y="13630"/>
                  </a:cubicBezTo>
                  <a:cubicBezTo>
                    <a:pt x="6530" y="13678"/>
                    <a:pt x="6470" y="13715"/>
                    <a:pt x="6422" y="13751"/>
                  </a:cubicBezTo>
                  <a:cubicBezTo>
                    <a:pt x="6409" y="13751"/>
                    <a:pt x="6409" y="13740"/>
                    <a:pt x="6409" y="13740"/>
                  </a:cubicBezTo>
                  <a:cubicBezTo>
                    <a:pt x="6373" y="13654"/>
                    <a:pt x="6336" y="13581"/>
                    <a:pt x="6287" y="13508"/>
                  </a:cubicBezTo>
                  <a:cubicBezTo>
                    <a:pt x="6336" y="13472"/>
                    <a:pt x="6397" y="13435"/>
                    <a:pt x="6446" y="13399"/>
                  </a:cubicBezTo>
                  <a:close/>
                  <a:moveTo>
                    <a:pt x="6214" y="13557"/>
                  </a:moveTo>
                  <a:cubicBezTo>
                    <a:pt x="6251" y="13630"/>
                    <a:pt x="6287" y="13703"/>
                    <a:pt x="6336" y="13788"/>
                  </a:cubicBezTo>
                  <a:lnTo>
                    <a:pt x="6349" y="13788"/>
                  </a:lnTo>
                  <a:cubicBezTo>
                    <a:pt x="6287" y="13824"/>
                    <a:pt x="6239" y="13849"/>
                    <a:pt x="6190" y="13873"/>
                  </a:cubicBezTo>
                  <a:cubicBezTo>
                    <a:pt x="6141" y="13788"/>
                    <a:pt x="6093" y="13703"/>
                    <a:pt x="6032" y="13642"/>
                  </a:cubicBezTo>
                  <a:cubicBezTo>
                    <a:pt x="6093" y="13618"/>
                    <a:pt x="6154" y="13581"/>
                    <a:pt x="6214" y="13557"/>
                  </a:cubicBezTo>
                  <a:close/>
                  <a:moveTo>
                    <a:pt x="5947" y="13678"/>
                  </a:moveTo>
                  <a:cubicBezTo>
                    <a:pt x="6008" y="13751"/>
                    <a:pt x="6057" y="13824"/>
                    <a:pt x="6105" y="13910"/>
                  </a:cubicBezTo>
                  <a:cubicBezTo>
                    <a:pt x="6057" y="13922"/>
                    <a:pt x="6008" y="13934"/>
                    <a:pt x="5959" y="13959"/>
                  </a:cubicBezTo>
                  <a:cubicBezTo>
                    <a:pt x="5911" y="13873"/>
                    <a:pt x="5862" y="13788"/>
                    <a:pt x="5813" y="13727"/>
                  </a:cubicBezTo>
                  <a:cubicBezTo>
                    <a:pt x="5862" y="13703"/>
                    <a:pt x="5898" y="13691"/>
                    <a:pt x="5947" y="13678"/>
                  </a:cubicBezTo>
                  <a:close/>
                  <a:moveTo>
                    <a:pt x="5740" y="13740"/>
                  </a:moveTo>
                  <a:lnTo>
                    <a:pt x="5740" y="13764"/>
                  </a:lnTo>
                  <a:cubicBezTo>
                    <a:pt x="5776" y="13837"/>
                    <a:pt x="5813" y="13910"/>
                    <a:pt x="5862" y="13983"/>
                  </a:cubicBezTo>
                  <a:lnTo>
                    <a:pt x="5716" y="14019"/>
                  </a:lnTo>
                  <a:cubicBezTo>
                    <a:pt x="5679" y="13934"/>
                    <a:pt x="5631" y="13849"/>
                    <a:pt x="5595" y="13776"/>
                  </a:cubicBezTo>
                  <a:lnTo>
                    <a:pt x="5740" y="13740"/>
                  </a:lnTo>
                  <a:close/>
                  <a:moveTo>
                    <a:pt x="5497" y="13788"/>
                  </a:moveTo>
                  <a:cubicBezTo>
                    <a:pt x="5533" y="13873"/>
                    <a:pt x="5570" y="13959"/>
                    <a:pt x="5619" y="14032"/>
                  </a:cubicBezTo>
                  <a:lnTo>
                    <a:pt x="5436" y="14068"/>
                  </a:lnTo>
                  <a:cubicBezTo>
                    <a:pt x="5387" y="13983"/>
                    <a:pt x="5351" y="13897"/>
                    <a:pt x="5314" y="13813"/>
                  </a:cubicBezTo>
                  <a:cubicBezTo>
                    <a:pt x="5376" y="13800"/>
                    <a:pt x="5436" y="13800"/>
                    <a:pt x="5497" y="13788"/>
                  </a:cubicBezTo>
                  <a:close/>
                  <a:moveTo>
                    <a:pt x="5366" y="8817"/>
                  </a:moveTo>
                  <a:cubicBezTo>
                    <a:pt x="5451" y="8817"/>
                    <a:pt x="5610" y="9026"/>
                    <a:pt x="5643" y="9070"/>
                  </a:cubicBezTo>
                  <a:cubicBezTo>
                    <a:pt x="5716" y="9179"/>
                    <a:pt x="5776" y="9289"/>
                    <a:pt x="5838" y="9410"/>
                  </a:cubicBezTo>
                  <a:cubicBezTo>
                    <a:pt x="5984" y="9702"/>
                    <a:pt x="6130" y="9994"/>
                    <a:pt x="6287" y="10286"/>
                  </a:cubicBezTo>
                  <a:cubicBezTo>
                    <a:pt x="6592" y="10881"/>
                    <a:pt x="6895" y="11478"/>
                    <a:pt x="7187" y="12073"/>
                  </a:cubicBezTo>
                  <a:cubicBezTo>
                    <a:pt x="7492" y="12657"/>
                    <a:pt x="7784" y="13229"/>
                    <a:pt x="8075" y="13813"/>
                  </a:cubicBezTo>
                  <a:cubicBezTo>
                    <a:pt x="8233" y="14105"/>
                    <a:pt x="8379" y="14408"/>
                    <a:pt x="8538" y="14700"/>
                  </a:cubicBezTo>
                  <a:cubicBezTo>
                    <a:pt x="8684" y="14992"/>
                    <a:pt x="8865" y="15284"/>
                    <a:pt x="8927" y="15613"/>
                  </a:cubicBezTo>
                  <a:cubicBezTo>
                    <a:pt x="8684" y="15686"/>
                    <a:pt x="8452" y="15783"/>
                    <a:pt x="8233" y="15929"/>
                  </a:cubicBezTo>
                  <a:cubicBezTo>
                    <a:pt x="8197" y="15843"/>
                    <a:pt x="8160" y="15759"/>
                    <a:pt x="8136" y="15673"/>
                  </a:cubicBezTo>
                  <a:cubicBezTo>
                    <a:pt x="8197" y="15600"/>
                    <a:pt x="8257" y="15527"/>
                    <a:pt x="8330" y="15454"/>
                  </a:cubicBezTo>
                  <a:cubicBezTo>
                    <a:pt x="8355" y="15442"/>
                    <a:pt x="8355" y="15405"/>
                    <a:pt x="8343" y="15381"/>
                  </a:cubicBezTo>
                  <a:cubicBezTo>
                    <a:pt x="7857" y="14275"/>
                    <a:pt x="7370" y="13168"/>
                    <a:pt x="6859" y="12073"/>
                  </a:cubicBezTo>
                  <a:cubicBezTo>
                    <a:pt x="6616" y="11551"/>
                    <a:pt x="6360" y="11016"/>
                    <a:pt x="6117" y="10492"/>
                  </a:cubicBezTo>
                  <a:cubicBezTo>
                    <a:pt x="5971" y="10213"/>
                    <a:pt x="5838" y="9933"/>
                    <a:pt x="5704" y="9653"/>
                  </a:cubicBezTo>
                  <a:cubicBezTo>
                    <a:pt x="5643" y="9532"/>
                    <a:pt x="5327" y="9057"/>
                    <a:pt x="5339" y="8826"/>
                  </a:cubicBezTo>
                  <a:cubicBezTo>
                    <a:pt x="5346" y="8820"/>
                    <a:pt x="5355" y="8817"/>
                    <a:pt x="5366" y="8817"/>
                  </a:cubicBezTo>
                  <a:close/>
                  <a:moveTo>
                    <a:pt x="6993" y="13362"/>
                  </a:moveTo>
                  <a:cubicBezTo>
                    <a:pt x="7430" y="14335"/>
                    <a:pt x="7832" y="15332"/>
                    <a:pt x="8246" y="16330"/>
                  </a:cubicBezTo>
                  <a:cubicBezTo>
                    <a:pt x="8257" y="16330"/>
                    <a:pt x="8257" y="16342"/>
                    <a:pt x="8270" y="16354"/>
                  </a:cubicBezTo>
                  <a:cubicBezTo>
                    <a:pt x="8355" y="16549"/>
                    <a:pt x="8440" y="16743"/>
                    <a:pt x="8513" y="16950"/>
                  </a:cubicBezTo>
                  <a:cubicBezTo>
                    <a:pt x="8574" y="17132"/>
                    <a:pt x="8695" y="17388"/>
                    <a:pt x="8671" y="17594"/>
                  </a:cubicBezTo>
                  <a:cubicBezTo>
                    <a:pt x="8586" y="17315"/>
                    <a:pt x="8452" y="17035"/>
                    <a:pt x="8306" y="16780"/>
                  </a:cubicBezTo>
                  <a:cubicBezTo>
                    <a:pt x="8299" y="16766"/>
                    <a:pt x="8288" y="16760"/>
                    <a:pt x="8276" y="16760"/>
                  </a:cubicBezTo>
                  <a:cubicBezTo>
                    <a:pt x="8247" y="16760"/>
                    <a:pt x="8216" y="16794"/>
                    <a:pt x="8233" y="16829"/>
                  </a:cubicBezTo>
                  <a:cubicBezTo>
                    <a:pt x="8403" y="17132"/>
                    <a:pt x="8525" y="17437"/>
                    <a:pt x="8635" y="17765"/>
                  </a:cubicBezTo>
                  <a:cubicBezTo>
                    <a:pt x="8520" y="18044"/>
                    <a:pt x="8139" y="18262"/>
                    <a:pt x="7817" y="18262"/>
                  </a:cubicBezTo>
                  <a:cubicBezTo>
                    <a:pt x="7662" y="18262"/>
                    <a:pt x="7521" y="18212"/>
                    <a:pt x="7430" y="18094"/>
                  </a:cubicBezTo>
                  <a:cubicBezTo>
                    <a:pt x="7187" y="17789"/>
                    <a:pt x="7030" y="17400"/>
                    <a:pt x="6847" y="17059"/>
                  </a:cubicBezTo>
                  <a:cubicBezTo>
                    <a:pt x="6482" y="16367"/>
                    <a:pt x="6154" y="15673"/>
                    <a:pt x="5825" y="14956"/>
                  </a:cubicBezTo>
                  <a:cubicBezTo>
                    <a:pt x="5704" y="14688"/>
                    <a:pt x="5595" y="14421"/>
                    <a:pt x="5473" y="14153"/>
                  </a:cubicBezTo>
                  <a:cubicBezTo>
                    <a:pt x="5995" y="14116"/>
                    <a:pt x="6494" y="13934"/>
                    <a:pt x="6847" y="13545"/>
                  </a:cubicBezTo>
                  <a:cubicBezTo>
                    <a:pt x="6993" y="13861"/>
                    <a:pt x="7139" y="14189"/>
                    <a:pt x="7260" y="14518"/>
                  </a:cubicBezTo>
                  <a:cubicBezTo>
                    <a:pt x="7270" y="14538"/>
                    <a:pt x="7291" y="14548"/>
                    <a:pt x="7310" y="14548"/>
                  </a:cubicBezTo>
                  <a:cubicBezTo>
                    <a:pt x="7337" y="14548"/>
                    <a:pt x="7360" y="14529"/>
                    <a:pt x="7346" y="14494"/>
                  </a:cubicBezTo>
                  <a:cubicBezTo>
                    <a:pt x="7224" y="14153"/>
                    <a:pt x="7066" y="13813"/>
                    <a:pt x="6908" y="13484"/>
                  </a:cubicBezTo>
                  <a:lnTo>
                    <a:pt x="6895" y="13472"/>
                  </a:lnTo>
                  <a:cubicBezTo>
                    <a:pt x="6932" y="13435"/>
                    <a:pt x="6957" y="13399"/>
                    <a:pt x="6993" y="13362"/>
                  </a:cubicBezTo>
                  <a:close/>
                  <a:moveTo>
                    <a:pt x="8586" y="18032"/>
                  </a:moveTo>
                  <a:cubicBezTo>
                    <a:pt x="8598" y="18094"/>
                    <a:pt x="8622" y="18142"/>
                    <a:pt x="8635" y="18202"/>
                  </a:cubicBezTo>
                  <a:cubicBezTo>
                    <a:pt x="8622" y="18202"/>
                    <a:pt x="8611" y="18202"/>
                    <a:pt x="8598" y="18215"/>
                  </a:cubicBezTo>
                  <a:cubicBezTo>
                    <a:pt x="8574" y="18227"/>
                    <a:pt x="8562" y="18251"/>
                    <a:pt x="8538" y="18264"/>
                  </a:cubicBezTo>
                  <a:cubicBezTo>
                    <a:pt x="8513" y="18227"/>
                    <a:pt x="8489" y="18178"/>
                    <a:pt x="8465" y="18142"/>
                  </a:cubicBezTo>
                  <a:cubicBezTo>
                    <a:pt x="8513" y="18105"/>
                    <a:pt x="8549" y="18069"/>
                    <a:pt x="8586" y="18032"/>
                  </a:cubicBezTo>
                  <a:close/>
                  <a:moveTo>
                    <a:pt x="8392" y="18178"/>
                  </a:moveTo>
                  <a:lnTo>
                    <a:pt x="8465" y="18324"/>
                  </a:lnTo>
                  <a:cubicBezTo>
                    <a:pt x="8440" y="18337"/>
                    <a:pt x="8416" y="18348"/>
                    <a:pt x="8392" y="18373"/>
                  </a:cubicBezTo>
                  <a:cubicBezTo>
                    <a:pt x="8355" y="18324"/>
                    <a:pt x="8330" y="18275"/>
                    <a:pt x="8294" y="18227"/>
                  </a:cubicBezTo>
                  <a:cubicBezTo>
                    <a:pt x="8306" y="18227"/>
                    <a:pt x="8306" y="18227"/>
                    <a:pt x="8319" y="18215"/>
                  </a:cubicBezTo>
                  <a:lnTo>
                    <a:pt x="8392" y="18178"/>
                  </a:lnTo>
                  <a:close/>
                  <a:moveTo>
                    <a:pt x="8209" y="18264"/>
                  </a:moveTo>
                  <a:cubicBezTo>
                    <a:pt x="8246" y="18312"/>
                    <a:pt x="8270" y="18361"/>
                    <a:pt x="8306" y="18410"/>
                  </a:cubicBezTo>
                  <a:cubicBezTo>
                    <a:pt x="8270" y="18421"/>
                    <a:pt x="8221" y="18446"/>
                    <a:pt x="8184" y="18446"/>
                  </a:cubicBezTo>
                  <a:lnTo>
                    <a:pt x="8111" y="18300"/>
                  </a:lnTo>
                  <a:cubicBezTo>
                    <a:pt x="8148" y="18288"/>
                    <a:pt x="8184" y="18275"/>
                    <a:pt x="8209" y="18264"/>
                  </a:cubicBezTo>
                  <a:close/>
                  <a:moveTo>
                    <a:pt x="8039" y="18324"/>
                  </a:moveTo>
                  <a:cubicBezTo>
                    <a:pt x="8051" y="18373"/>
                    <a:pt x="8075" y="18421"/>
                    <a:pt x="8100" y="18470"/>
                  </a:cubicBezTo>
                  <a:lnTo>
                    <a:pt x="7978" y="18470"/>
                  </a:lnTo>
                  <a:cubicBezTo>
                    <a:pt x="7954" y="18434"/>
                    <a:pt x="7941" y="18397"/>
                    <a:pt x="7917" y="18361"/>
                  </a:cubicBezTo>
                  <a:cubicBezTo>
                    <a:pt x="7954" y="18348"/>
                    <a:pt x="7990" y="18337"/>
                    <a:pt x="8039" y="18324"/>
                  </a:cubicBezTo>
                  <a:close/>
                  <a:moveTo>
                    <a:pt x="8659" y="18288"/>
                  </a:moveTo>
                  <a:cubicBezTo>
                    <a:pt x="8695" y="18361"/>
                    <a:pt x="8720" y="18434"/>
                    <a:pt x="8757" y="18507"/>
                  </a:cubicBezTo>
                  <a:cubicBezTo>
                    <a:pt x="8829" y="18677"/>
                    <a:pt x="9060" y="19005"/>
                    <a:pt x="9000" y="19188"/>
                  </a:cubicBezTo>
                  <a:cubicBezTo>
                    <a:pt x="9000" y="19200"/>
                    <a:pt x="8987" y="19212"/>
                    <a:pt x="8987" y="19224"/>
                  </a:cubicBezTo>
                  <a:cubicBezTo>
                    <a:pt x="8963" y="19127"/>
                    <a:pt x="8927" y="19029"/>
                    <a:pt x="8865" y="18945"/>
                  </a:cubicBezTo>
                  <a:cubicBezTo>
                    <a:pt x="8858" y="18931"/>
                    <a:pt x="8847" y="18925"/>
                    <a:pt x="8835" y="18925"/>
                  </a:cubicBezTo>
                  <a:cubicBezTo>
                    <a:pt x="8807" y="18925"/>
                    <a:pt x="8775" y="18959"/>
                    <a:pt x="8793" y="18993"/>
                  </a:cubicBezTo>
                  <a:cubicBezTo>
                    <a:pt x="8865" y="19091"/>
                    <a:pt x="8902" y="19200"/>
                    <a:pt x="8902" y="19321"/>
                  </a:cubicBezTo>
                  <a:cubicBezTo>
                    <a:pt x="8849" y="19368"/>
                    <a:pt x="8781" y="19397"/>
                    <a:pt x="8706" y="19397"/>
                  </a:cubicBezTo>
                  <a:cubicBezTo>
                    <a:pt x="8645" y="19397"/>
                    <a:pt x="8579" y="19378"/>
                    <a:pt x="8513" y="19334"/>
                  </a:cubicBezTo>
                  <a:cubicBezTo>
                    <a:pt x="8416" y="19273"/>
                    <a:pt x="8330" y="19066"/>
                    <a:pt x="8270" y="18957"/>
                  </a:cubicBezTo>
                  <a:cubicBezTo>
                    <a:pt x="8184" y="18823"/>
                    <a:pt x="8111" y="18689"/>
                    <a:pt x="8039" y="18556"/>
                  </a:cubicBezTo>
                  <a:lnTo>
                    <a:pt x="8039" y="18556"/>
                  </a:lnTo>
                  <a:cubicBezTo>
                    <a:pt x="8051" y="18556"/>
                    <a:pt x="8063" y="18557"/>
                    <a:pt x="8075" y="18557"/>
                  </a:cubicBezTo>
                  <a:cubicBezTo>
                    <a:pt x="8233" y="18557"/>
                    <a:pt x="8389" y="18487"/>
                    <a:pt x="8525" y="18397"/>
                  </a:cubicBezTo>
                  <a:cubicBezTo>
                    <a:pt x="8549" y="18397"/>
                    <a:pt x="8562" y="18385"/>
                    <a:pt x="8574" y="18361"/>
                  </a:cubicBezTo>
                  <a:cubicBezTo>
                    <a:pt x="8598" y="18337"/>
                    <a:pt x="8635" y="18312"/>
                    <a:pt x="8659" y="18288"/>
                  </a:cubicBezTo>
                  <a:close/>
                  <a:moveTo>
                    <a:pt x="110" y="0"/>
                  </a:moveTo>
                  <a:cubicBezTo>
                    <a:pt x="72" y="0"/>
                    <a:pt x="38" y="21"/>
                    <a:pt x="25" y="70"/>
                  </a:cubicBezTo>
                  <a:cubicBezTo>
                    <a:pt x="0" y="228"/>
                    <a:pt x="73" y="459"/>
                    <a:pt x="122" y="617"/>
                  </a:cubicBezTo>
                  <a:cubicBezTo>
                    <a:pt x="122" y="630"/>
                    <a:pt x="134" y="654"/>
                    <a:pt x="158" y="690"/>
                  </a:cubicBezTo>
                  <a:cubicBezTo>
                    <a:pt x="158" y="703"/>
                    <a:pt x="158" y="714"/>
                    <a:pt x="171" y="727"/>
                  </a:cubicBezTo>
                  <a:lnTo>
                    <a:pt x="182" y="727"/>
                  </a:lnTo>
                  <a:cubicBezTo>
                    <a:pt x="171" y="751"/>
                    <a:pt x="158" y="776"/>
                    <a:pt x="158" y="800"/>
                  </a:cubicBezTo>
                  <a:cubicBezTo>
                    <a:pt x="146" y="812"/>
                    <a:pt x="146" y="824"/>
                    <a:pt x="146" y="836"/>
                  </a:cubicBezTo>
                  <a:cubicBezTo>
                    <a:pt x="998" y="4229"/>
                    <a:pt x="2384" y="7464"/>
                    <a:pt x="3806" y="10638"/>
                  </a:cubicBezTo>
                  <a:lnTo>
                    <a:pt x="3806" y="10651"/>
                  </a:lnTo>
                  <a:cubicBezTo>
                    <a:pt x="4305" y="11806"/>
                    <a:pt x="4804" y="12961"/>
                    <a:pt x="5327" y="14116"/>
                  </a:cubicBezTo>
                  <a:cubicBezTo>
                    <a:pt x="5327" y="14129"/>
                    <a:pt x="5327" y="14141"/>
                    <a:pt x="5339" y="14153"/>
                  </a:cubicBezTo>
                  <a:cubicBezTo>
                    <a:pt x="5631" y="14786"/>
                    <a:pt x="5922" y="15418"/>
                    <a:pt x="6214" y="16038"/>
                  </a:cubicBezTo>
                  <a:cubicBezTo>
                    <a:pt x="6422" y="16464"/>
                    <a:pt x="6640" y="16889"/>
                    <a:pt x="6871" y="17315"/>
                  </a:cubicBezTo>
                  <a:cubicBezTo>
                    <a:pt x="7030" y="17619"/>
                    <a:pt x="7187" y="18069"/>
                    <a:pt x="7467" y="18288"/>
                  </a:cubicBezTo>
                  <a:cubicBezTo>
                    <a:pt x="7548" y="18349"/>
                    <a:pt x="7655" y="18376"/>
                    <a:pt x="7758" y="18376"/>
                  </a:cubicBezTo>
                  <a:cubicBezTo>
                    <a:pt x="7779" y="18376"/>
                    <a:pt x="7799" y="18375"/>
                    <a:pt x="7820" y="18373"/>
                  </a:cubicBezTo>
                  <a:cubicBezTo>
                    <a:pt x="7917" y="18580"/>
                    <a:pt x="8039" y="18775"/>
                    <a:pt x="8148" y="18969"/>
                  </a:cubicBezTo>
                  <a:cubicBezTo>
                    <a:pt x="8246" y="19139"/>
                    <a:pt x="8330" y="19346"/>
                    <a:pt x="8489" y="19456"/>
                  </a:cubicBezTo>
                  <a:cubicBezTo>
                    <a:pt x="8560" y="19509"/>
                    <a:pt x="8634" y="19532"/>
                    <a:pt x="8706" y="19532"/>
                  </a:cubicBezTo>
                  <a:cubicBezTo>
                    <a:pt x="8881" y="19532"/>
                    <a:pt x="9044" y="19396"/>
                    <a:pt x="9121" y="19224"/>
                  </a:cubicBezTo>
                  <a:cubicBezTo>
                    <a:pt x="9133" y="19212"/>
                    <a:pt x="9133" y="19188"/>
                    <a:pt x="9121" y="19175"/>
                  </a:cubicBezTo>
                  <a:cubicBezTo>
                    <a:pt x="9146" y="19042"/>
                    <a:pt x="9060" y="18908"/>
                    <a:pt x="9000" y="18799"/>
                  </a:cubicBezTo>
                  <a:cubicBezTo>
                    <a:pt x="8878" y="18519"/>
                    <a:pt x="8757" y="18251"/>
                    <a:pt x="8659" y="17959"/>
                  </a:cubicBezTo>
                  <a:lnTo>
                    <a:pt x="8647" y="17959"/>
                  </a:lnTo>
                  <a:cubicBezTo>
                    <a:pt x="8684" y="17923"/>
                    <a:pt x="8708" y="17875"/>
                    <a:pt x="8720" y="17838"/>
                  </a:cubicBezTo>
                  <a:cubicBezTo>
                    <a:pt x="8732" y="17826"/>
                    <a:pt x="8732" y="17826"/>
                    <a:pt x="8732" y="17813"/>
                  </a:cubicBezTo>
                  <a:cubicBezTo>
                    <a:pt x="8757" y="17765"/>
                    <a:pt x="8768" y="17704"/>
                    <a:pt x="8768" y="17643"/>
                  </a:cubicBezTo>
                  <a:cubicBezTo>
                    <a:pt x="8817" y="17437"/>
                    <a:pt x="8708" y="17218"/>
                    <a:pt x="8647" y="17023"/>
                  </a:cubicBezTo>
                  <a:cubicBezTo>
                    <a:pt x="8562" y="16780"/>
                    <a:pt x="8465" y="16549"/>
                    <a:pt x="8355" y="16330"/>
                  </a:cubicBezTo>
                  <a:cubicBezTo>
                    <a:pt x="8355" y="16318"/>
                    <a:pt x="8367" y="16305"/>
                    <a:pt x="8355" y="16294"/>
                  </a:cubicBezTo>
                  <a:cubicBezTo>
                    <a:pt x="8330" y="16221"/>
                    <a:pt x="8306" y="16135"/>
                    <a:pt x="8270" y="16062"/>
                  </a:cubicBezTo>
                  <a:cubicBezTo>
                    <a:pt x="8513" y="15904"/>
                    <a:pt x="8757" y="15795"/>
                    <a:pt x="9024" y="15722"/>
                  </a:cubicBezTo>
                  <a:cubicBezTo>
                    <a:pt x="9060" y="15710"/>
                    <a:pt x="9073" y="15673"/>
                    <a:pt x="9073" y="15637"/>
                  </a:cubicBezTo>
                  <a:cubicBezTo>
                    <a:pt x="9024" y="15357"/>
                    <a:pt x="8890" y="15102"/>
                    <a:pt x="8757" y="14846"/>
                  </a:cubicBezTo>
                  <a:cubicBezTo>
                    <a:pt x="8586" y="14518"/>
                    <a:pt x="8416" y="14178"/>
                    <a:pt x="8246" y="13849"/>
                  </a:cubicBezTo>
                  <a:cubicBezTo>
                    <a:pt x="7917" y="13205"/>
                    <a:pt x="7576" y="12548"/>
                    <a:pt x="7248" y="11903"/>
                  </a:cubicBezTo>
                  <a:cubicBezTo>
                    <a:pt x="6932" y="11270"/>
                    <a:pt x="6603" y="10638"/>
                    <a:pt x="6287" y="10018"/>
                  </a:cubicBezTo>
                  <a:cubicBezTo>
                    <a:pt x="6117" y="9702"/>
                    <a:pt x="5971" y="9300"/>
                    <a:pt x="5740" y="8997"/>
                  </a:cubicBezTo>
                  <a:cubicBezTo>
                    <a:pt x="5740" y="8997"/>
                    <a:pt x="5740" y="8984"/>
                    <a:pt x="5728" y="8984"/>
                  </a:cubicBezTo>
                  <a:cubicBezTo>
                    <a:pt x="5668" y="8887"/>
                    <a:pt x="5619" y="8765"/>
                    <a:pt x="5546" y="8681"/>
                  </a:cubicBezTo>
                  <a:cubicBezTo>
                    <a:pt x="5505" y="8640"/>
                    <a:pt x="5456" y="8616"/>
                    <a:pt x="5406" y="8616"/>
                  </a:cubicBezTo>
                  <a:cubicBezTo>
                    <a:pt x="5396" y="8616"/>
                    <a:pt x="5386" y="8617"/>
                    <a:pt x="5376" y="8619"/>
                  </a:cubicBezTo>
                  <a:cubicBezTo>
                    <a:pt x="5376" y="8619"/>
                    <a:pt x="5363" y="8619"/>
                    <a:pt x="5351" y="8632"/>
                  </a:cubicBezTo>
                  <a:cubicBezTo>
                    <a:pt x="5339" y="8632"/>
                    <a:pt x="5327" y="8644"/>
                    <a:pt x="5314" y="8656"/>
                  </a:cubicBezTo>
                  <a:cubicBezTo>
                    <a:pt x="5303" y="8656"/>
                    <a:pt x="5278" y="8656"/>
                    <a:pt x="5278" y="8681"/>
                  </a:cubicBezTo>
                  <a:cubicBezTo>
                    <a:pt x="5217" y="8765"/>
                    <a:pt x="5205" y="8814"/>
                    <a:pt x="5230" y="8911"/>
                  </a:cubicBezTo>
                  <a:cubicBezTo>
                    <a:pt x="5230" y="8924"/>
                    <a:pt x="5241" y="8935"/>
                    <a:pt x="5241" y="8935"/>
                  </a:cubicBezTo>
                  <a:cubicBezTo>
                    <a:pt x="5314" y="9240"/>
                    <a:pt x="5533" y="9532"/>
                    <a:pt x="5668" y="9811"/>
                  </a:cubicBezTo>
                  <a:cubicBezTo>
                    <a:pt x="5995" y="10492"/>
                    <a:pt x="6324" y="11173"/>
                    <a:pt x="6640" y="11867"/>
                  </a:cubicBezTo>
                  <a:cubicBezTo>
                    <a:pt x="6968" y="12560"/>
                    <a:pt x="7273" y="13253"/>
                    <a:pt x="7589" y="13946"/>
                  </a:cubicBezTo>
                  <a:lnTo>
                    <a:pt x="8063" y="15005"/>
                  </a:lnTo>
                  <a:cubicBezTo>
                    <a:pt x="8111" y="15126"/>
                    <a:pt x="8233" y="15284"/>
                    <a:pt x="8184" y="15405"/>
                  </a:cubicBezTo>
                  <a:cubicBezTo>
                    <a:pt x="8173" y="15454"/>
                    <a:pt x="8124" y="15503"/>
                    <a:pt x="8087" y="15551"/>
                  </a:cubicBezTo>
                  <a:cubicBezTo>
                    <a:pt x="7832" y="14907"/>
                    <a:pt x="7540" y="14287"/>
                    <a:pt x="7248" y="13667"/>
                  </a:cubicBezTo>
                  <a:cubicBezTo>
                    <a:pt x="6847" y="12754"/>
                    <a:pt x="6458" y="11843"/>
                    <a:pt x="6044" y="10943"/>
                  </a:cubicBezTo>
                  <a:cubicBezTo>
                    <a:pt x="5862" y="10529"/>
                    <a:pt x="5668" y="10127"/>
                    <a:pt x="5449" y="9738"/>
                  </a:cubicBezTo>
                  <a:cubicBezTo>
                    <a:pt x="5241" y="9349"/>
                    <a:pt x="5095" y="8935"/>
                    <a:pt x="4901" y="8546"/>
                  </a:cubicBezTo>
                  <a:cubicBezTo>
                    <a:pt x="4463" y="7695"/>
                    <a:pt x="4087" y="6819"/>
                    <a:pt x="3649" y="5968"/>
                  </a:cubicBezTo>
                  <a:lnTo>
                    <a:pt x="2335" y="3341"/>
                  </a:lnTo>
                  <a:cubicBezTo>
                    <a:pt x="2335" y="3341"/>
                    <a:pt x="2323" y="3330"/>
                    <a:pt x="2323" y="3317"/>
                  </a:cubicBezTo>
                  <a:cubicBezTo>
                    <a:pt x="2079" y="2819"/>
                    <a:pt x="1776" y="2344"/>
                    <a:pt x="1496" y="1857"/>
                  </a:cubicBezTo>
                  <a:cubicBezTo>
                    <a:pt x="1252" y="1444"/>
                    <a:pt x="1022" y="982"/>
                    <a:pt x="681" y="617"/>
                  </a:cubicBezTo>
                  <a:cubicBezTo>
                    <a:pt x="681" y="617"/>
                    <a:pt x="681" y="605"/>
                    <a:pt x="669" y="593"/>
                  </a:cubicBezTo>
                  <a:cubicBezTo>
                    <a:pt x="620" y="544"/>
                    <a:pt x="560" y="520"/>
                    <a:pt x="487" y="508"/>
                  </a:cubicBezTo>
                  <a:cubicBezTo>
                    <a:pt x="425" y="362"/>
                    <a:pt x="341" y="131"/>
                    <a:pt x="195" y="33"/>
                  </a:cubicBezTo>
                  <a:cubicBezTo>
                    <a:pt x="169" y="12"/>
                    <a:pt x="138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183832" y="2015453"/>
              <a:ext cx="1220352" cy="2601105"/>
            </a:xfrm>
            <a:custGeom>
              <a:avLst/>
              <a:gdLst/>
              <a:ahLst/>
              <a:cxnLst/>
              <a:rect l="l" t="t" r="r" b="b"/>
              <a:pathLst>
                <a:path w="9183" h="19573" extrusionOk="0">
                  <a:moveTo>
                    <a:pt x="159" y="139"/>
                  </a:moveTo>
                  <a:cubicBezTo>
                    <a:pt x="196" y="175"/>
                    <a:pt x="269" y="309"/>
                    <a:pt x="390" y="540"/>
                  </a:cubicBezTo>
                  <a:cubicBezTo>
                    <a:pt x="341" y="552"/>
                    <a:pt x="293" y="588"/>
                    <a:pt x="256" y="625"/>
                  </a:cubicBezTo>
                  <a:cubicBezTo>
                    <a:pt x="256" y="613"/>
                    <a:pt x="256" y="613"/>
                    <a:pt x="244" y="601"/>
                  </a:cubicBezTo>
                  <a:lnTo>
                    <a:pt x="232" y="564"/>
                  </a:lnTo>
                  <a:cubicBezTo>
                    <a:pt x="220" y="515"/>
                    <a:pt x="207" y="467"/>
                    <a:pt x="196" y="431"/>
                  </a:cubicBezTo>
                  <a:cubicBezTo>
                    <a:pt x="183" y="369"/>
                    <a:pt x="183" y="309"/>
                    <a:pt x="171" y="248"/>
                  </a:cubicBezTo>
                  <a:cubicBezTo>
                    <a:pt x="159" y="188"/>
                    <a:pt x="159" y="163"/>
                    <a:pt x="159" y="139"/>
                  </a:cubicBezTo>
                  <a:close/>
                  <a:moveTo>
                    <a:pt x="150" y="97"/>
                  </a:moveTo>
                  <a:cubicBezTo>
                    <a:pt x="145" y="97"/>
                    <a:pt x="143" y="102"/>
                    <a:pt x="134" y="102"/>
                  </a:cubicBezTo>
                  <a:cubicBezTo>
                    <a:pt x="123" y="115"/>
                    <a:pt x="123" y="126"/>
                    <a:pt x="134" y="248"/>
                  </a:cubicBezTo>
                  <a:lnTo>
                    <a:pt x="134" y="260"/>
                  </a:lnTo>
                  <a:cubicBezTo>
                    <a:pt x="147" y="309"/>
                    <a:pt x="147" y="369"/>
                    <a:pt x="159" y="431"/>
                  </a:cubicBezTo>
                  <a:cubicBezTo>
                    <a:pt x="171" y="479"/>
                    <a:pt x="183" y="528"/>
                    <a:pt x="196" y="564"/>
                  </a:cubicBezTo>
                  <a:lnTo>
                    <a:pt x="207" y="613"/>
                  </a:lnTo>
                  <a:lnTo>
                    <a:pt x="220" y="625"/>
                  </a:lnTo>
                  <a:cubicBezTo>
                    <a:pt x="220" y="637"/>
                    <a:pt x="232" y="637"/>
                    <a:pt x="232" y="650"/>
                  </a:cubicBezTo>
                  <a:lnTo>
                    <a:pt x="220" y="661"/>
                  </a:lnTo>
                  <a:lnTo>
                    <a:pt x="244" y="674"/>
                  </a:lnTo>
                  <a:lnTo>
                    <a:pt x="256" y="674"/>
                  </a:lnTo>
                  <a:lnTo>
                    <a:pt x="269" y="661"/>
                  </a:lnTo>
                  <a:cubicBezTo>
                    <a:pt x="305" y="613"/>
                    <a:pt x="353" y="577"/>
                    <a:pt x="414" y="564"/>
                  </a:cubicBezTo>
                  <a:lnTo>
                    <a:pt x="439" y="552"/>
                  </a:lnTo>
                  <a:lnTo>
                    <a:pt x="426" y="540"/>
                  </a:lnTo>
                  <a:cubicBezTo>
                    <a:pt x="220" y="115"/>
                    <a:pt x="171" y="102"/>
                    <a:pt x="159" y="102"/>
                  </a:cubicBezTo>
                  <a:cubicBezTo>
                    <a:pt x="155" y="98"/>
                    <a:pt x="152" y="97"/>
                    <a:pt x="150" y="97"/>
                  </a:cubicBezTo>
                  <a:close/>
                  <a:moveTo>
                    <a:pt x="499" y="601"/>
                  </a:moveTo>
                  <a:lnTo>
                    <a:pt x="536" y="650"/>
                  </a:lnTo>
                  <a:cubicBezTo>
                    <a:pt x="548" y="661"/>
                    <a:pt x="560" y="686"/>
                    <a:pt x="572" y="698"/>
                  </a:cubicBezTo>
                  <a:lnTo>
                    <a:pt x="585" y="710"/>
                  </a:lnTo>
                  <a:lnTo>
                    <a:pt x="596" y="710"/>
                  </a:lnTo>
                  <a:cubicBezTo>
                    <a:pt x="596" y="698"/>
                    <a:pt x="609" y="698"/>
                    <a:pt x="621" y="698"/>
                  </a:cubicBezTo>
                  <a:lnTo>
                    <a:pt x="658" y="686"/>
                  </a:lnTo>
                  <a:lnTo>
                    <a:pt x="633" y="661"/>
                  </a:lnTo>
                  <a:lnTo>
                    <a:pt x="621" y="661"/>
                  </a:lnTo>
                  <a:cubicBezTo>
                    <a:pt x="609" y="650"/>
                    <a:pt x="585" y="637"/>
                    <a:pt x="560" y="625"/>
                  </a:cubicBezTo>
                  <a:lnTo>
                    <a:pt x="499" y="601"/>
                  </a:lnTo>
                  <a:close/>
                  <a:moveTo>
                    <a:pt x="682" y="723"/>
                  </a:moveTo>
                  <a:lnTo>
                    <a:pt x="669" y="734"/>
                  </a:lnTo>
                  <a:lnTo>
                    <a:pt x="658" y="747"/>
                  </a:lnTo>
                  <a:lnTo>
                    <a:pt x="609" y="747"/>
                  </a:lnTo>
                  <a:lnTo>
                    <a:pt x="621" y="783"/>
                  </a:lnTo>
                  <a:cubicBezTo>
                    <a:pt x="633" y="783"/>
                    <a:pt x="633" y="783"/>
                    <a:pt x="633" y="796"/>
                  </a:cubicBezTo>
                  <a:lnTo>
                    <a:pt x="645" y="807"/>
                  </a:lnTo>
                  <a:lnTo>
                    <a:pt x="658" y="820"/>
                  </a:lnTo>
                  <a:lnTo>
                    <a:pt x="669" y="807"/>
                  </a:lnTo>
                  <a:cubicBezTo>
                    <a:pt x="682" y="807"/>
                    <a:pt x="694" y="796"/>
                    <a:pt x="706" y="796"/>
                  </a:cubicBezTo>
                  <a:lnTo>
                    <a:pt x="731" y="783"/>
                  </a:lnTo>
                  <a:lnTo>
                    <a:pt x="682" y="723"/>
                  </a:lnTo>
                  <a:close/>
                  <a:moveTo>
                    <a:pt x="755" y="869"/>
                  </a:moveTo>
                  <a:cubicBezTo>
                    <a:pt x="755" y="880"/>
                    <a:pt x="742" y="880"/>
                    <a:pt x="731" y="880"/>
                  </a:cubicBezTo>
                  <a:cubicBezTo>
                    <a:pt x="742" y="869"/>
                    <a:pt x="742" y="869"/>
                    <a:pt x="755" y="869"/>
                  </a:cubicBezTo>
                  <a:close/>
                  <a:moveTo>
                    <a:pt x="767" y="820"/>
                  </a:moveTo>
                  <a:lnTo>
                    <a:pt x="755" y="832"/>
                  </a:lnTo>
                  <a:cubicBezTo>
                    <a:pt x="731" y="832"/>
                    <a:pt x="718" y="844"/>
                    <a:pt x="694" y="856"/>
                  </a:cubicBezTo>
                  <a:lnTo>
                    <a:pt x="682" y="869"/>
                  </a:lnTo>
                  <a:lnTo>
                    <a:pt x="706" y="893"/>
                  </a:lnTo>
                  <a:cubicBezTo>
                    <a:pt x="706" y="905"/>
                    <a:pt x="706" y="917"/>
                    <a:pt x="718" y="917"/>
                  </a:cubicBezTo>
                  <a:lnTo>
                    <a:pt x="731" y="942"/>
                  </a:lnTo>
                  <a:lnTo>
                    <a:pt x="742" y="929"/>
                  </a:lnTo>
                  <a:cubicBezTo>
                    <a:pt x="755" y="917"/>
                    <a:pt x="767" y="905"/>
                    <a:pt x="791" y="893"/>
                  </a:cubicBezTo>
                  <a:lnTo>
                    <a:pt x="815" y="893"/>
                  </a:lnTo>
                  <a:lnTo>
                    <a:pt x="791" y="856"/>
                  </a:lnTo>
                  <a:lnTo>
                    <a:pt x="767" y="832"/>
                  </a:lnTo>
                  <a:lnTo>
                    <a:pt x="767" y="820"/>
                  </a:lnTo>
                  <a:close/>
                  <a:moveTo>
                    <a:pt x="840" y="978"/>
                  </a:moveTo>
                  <a:lnTo>
                    <a:pt x="840" y="990"/>
                  </a:lnTo>
                  <a:cubicBezTo>
                    <a:pt x="828" y="990"/>
                    <a:pt x="815" y="990"/>
                    <a:pt x="804" y="1002"/>
                  </a:cubicBezTo>
                  <a:lnTo>
                    <a:pt x="804" y="990"/>
                  </a:lnTo>
                  <a:cubicBezTo>
                    <a:pt x="804" y="978"/>
                    <a:pt x="815" y="978"/>
                    <a:pt x="828" y="978"/>
                  </a:cubicBezTo>
                  <a:close/>
                  <a:moveTo>
                    <a:pt x="840" y="929"/>
                  </a:moveTo>
                  <a:lnTo>
                    <a:pt x="828" y="942"/>
                  </a:lnTo>
                  <a:cubicBezTo>
                    <a:pt x="804" y="942"/>
                    <a:pt x="779" y="953"/>
                    <a:pt x="767" y="978"/>
                  </a:cubicBezTo>
                  <a:lnTo>
                    <a:pt x="755" y="978"/>
                  </a:lnTo>
                  <a:lnTo>
                    <a:pt x="755" y="990"/>
                  </a:lnTo>
                  <a:cubicBezTo>
                    <a:pt x="767" y="1002"/>
                    <a:pt x="779" y="1014"/>
                    <a:pt x="779" y="1026"/>
                  </a:cubicBezTo>
                  <a:lnTo>
                    <a:pt x="791" y="1050"/>
                  </a:lnTo>
                  <a:lnTo>
                    <a:pt x="804" y="1039"/>
                  </a:lnTo>
                  <a:cubicBezTo>
                    <a:pt x="828" y="1026"/>
                    <a:pt x="852" y="1014"/>
                    <a:pt x="877" y="1014"/>
                  </a:cubicBezTo>
                  <a:lnTo>
                    <a:pt x="901" y="1002"/>
                  </a:lnTo>
                  <a:lnTo>
                    <a:pt x="877" y="990"/>
                  </a:lnTo>
                  <a:cubicBezTo>
                    <a:pt x="877" y="978"/>
                    <a:pt x="877" y="966"/>
                    <a:pt x="864" y="966"/>
                  </a:cubicBezTo>
                  <a:cubicBezTo>
                    <a:pt x="864" y="953"/>
                    <a:pt x="852" y="953"/>
                    <a:pt x="852" y="942"/>
                  </a:cubicBezTo>
                  <a:lnTo>
                    <a:pt x="840" y="929"/>
                  </a:lnTo>
                  <a:close/>
                  <a:moveTo>
                    <a:pt x="913" y="1087"/>
                  </a:moveTo>
                  <a:cubicBezTo>
                    <a:pt x="937" y="1136"/>
                    <a:pt x="961" y="1172"/>
                    <a:pt x="986" y="1209"/>
                  </a:cubicBezTo>
                  <a:cubicBezTo>
                    <a:pt x="974" y="1221"/>
                    <a:pt x="950" y="1221"/>
                    <a:pt x="937" y="1233"/>
                  </a:cubicBezTo>
                  <a:lnTo>
                    <a:pt x="925" y="1221"/>
                  </a:lnTo>
                  <a:cubicBezTo>
                    <a:pt x="925" y="1209"/>
                    <a:pt x="913" y="1196"/>
                    <a:pt x="901" y="1185"/>
                  </a:cubicBezTo>
                  <a:cubicBezTo>
                    <a:pt x="888" y="1160"/>
                    <a:pt x="877" y="1148"/>
                    <a:pt x="852" y="1148"/>
                  </a:cubicBezTo>
                  <a:lnTo>
                    <a:pt x="840" y="1148"/>
                  </a:lnTo>
                  <a:cubicBezTo>
                    <a:pt x="852" y="1136"/>
                    <a:pt x="864" y="1123"/>
                    <a:pt x="864" y="1112"/>
                  </a:cubicBezTo>
                  <a:cubicBezTo>
                    <a:pt x="877" y="1099"/>
                    <a:pt x="888" y="1087"/>
                    <a:pt x="913" y="1087"/>
                  </a:cubicBezTo>
                  <a:close/>
                  <a:moveTo>
                    <a:pt x="1047" y="1306"/>
                  </a:moveTo>
                  <a:cubicBezTo>
                    <a:pt x="1071" y="1342"/>
                    <a:pt x="1083" y="1379"/>
                    <a:pt x="1107" y="1415"/>
                  </a:cubicBezTo>
                  <a:cubicBezTo>
                    <a:pt x="1083" y="1415"/>
                    <a:pt x="1071" y="1428"/>
                    <a:pt x="1059" y="1440"/>
                  </a:cubicBezTo>
                  <a:cubicBezTo>
                    <a:pt x="1034" y="1404"/>
                    <a:pt x="1010" y="1379"/>
                    <a:pt x="998" y="1342"/>
                  </a:cubicBezTo>
                  <a:cubicBezTo>
                    <a:pt x="1010" y="1331"/>
                    <a:pt x="1034" y="1318"/>
                    <a:pt x="1047" y="1306"/>
                  </a:cubicBezTo>
                  <a:close/>
                  <a:moveTo>
                    <a:pt x="1047" y="1269"/>
                  </a:moveTo>
                  <a:lnTo>
                    <a:pt x="974" y="1306"/>
                  </a:lnTo>
                  <a:cubicBezTo>
                    <a:pt x="974" y="1318"/>
                    <a:pt x="974" y="1318"/>
                    <a:pt x="961" y="1318"/>
                  </a:cubicBezTo>
                  <a:lnTo>
                    <a:pt x="950" y="1318"/>
                  </a:lnTo>
                  <a:lnTo>
                    <a:pt x="961" y="1342"/>
                  </a:lnTo>
                  <a:cubicBezTo>
                    <a:pt x="986" y="1391"/>
                    <a:pt x="1010" y="1428"/>
                    <a:pt x="1034" y="1477"/>
                  </a:cubicBezTo>
                  <a:lnTo>
                    <a:pt x="1047" y="1501"/>
                  </a:lnTo>
                  <a:lnTo>
                    <a:pt x="1059" y="1488"/>
                  </a:lnTo>
                  <a:cubicBezTo>
                    <a:pt x="1083" y="1464"/>
                    <a:pt x="1107" y="1452"/>
                    <a:pt x="1144" y="1440"/>
                  </a:cubicBezTo>
                  <a:lnTo>
                    <a:pt x="1156" y="1428"/>
                  </a:lnTo>
                  <a:lnTo>
                    <a:pt x="1144" y="1415"/>
                  </a:lnTo>
                  <a:cubicBezTo>
                    <a:pt x="1120" y="1367"/>
                    <a:pt x="1095" y="1318"/>
                    <a:pt x="1071" y="1282"/>
                  </a:cubicBezTo>
                  <a:lnTo>
                    <a:pt x="1059" y="1269"/>
                  </a:lnTo>
                  <a:close/>
                  <a:moveTo>
                    <a:pt x="1168" y="1513"/>
                  </a:moveTo>
                  <a:cubicBezTo>
                    <a:pt x="1180" y="1537"/>
                    <a:pt x="1193" y="1561"/>
                    <a:pt x="1204" y="1574"/>
                  </a:cubicBezTo>
                  <a:cubicBezTo>
                    <a:pt x="1180" y="1586"/>
                    <a:pt x="1168" y="1598"/>
                    <a:pt x="1144" y="1610"/>
                  </a:cubicBezTo>
                  <a:lnTo>
                    <a:pt x="1131" y="1586"/>
                  </a:lnTo>
                  <a:cubicBezTo>
                    <a:pt x="1131" y="1574"/>
                    <a:pt x="1120" y="1561"/>
                    <a:pt x="1107" y="1550"/>
                  </a:cubicBezTo>
                  <a:lnTo>
                    <a:pt x="1120" y="1550"/>
                  </a:lnTo>
                  <a:cubicBezTo>
                    <a:pt x="1131" y="1537"/>
                    <a:pt x="1156" y="1525"/>
                    <a:pt x="1168" y="1513"/>
                  </a:cubicBezTo>
                  <a:close/>
                  <a:moveTo>
                    <a:pt x="1168" y="1477"/>
                  </a:moveTo>
                  <a:cubicBezTo>
                    <a:pt x="1144" y="1488"/>
                    <a:pt x="1120" y="1501"/>
                    <a:pt x="1095" y="1525"/>
                  </a:cubicBezTo>
                  <a:lnTo>
                    <a:pt x="1083" y="1525"/>
                  </a:lnTo>
                  <a:lnTo>
                    <a:pt x="1059" y="1537"/>
                  </a:lnTo>
                  <a:lnTo>
                    <a:pt x="1071" y="1550"/>
                  </a:lnTo>
                  <a:cubicBezTo>
                    <a:pt x="1083" y="1574"/>
                    <a:pt x="1095" y="1586"/>
                    <a:pt x="1095" y="1598"/>
                  </a:cubicBezTo>
                  <a:lnTo>
                    <a:pt x="1131" y="1659"/>
                  </a:lnTo>
                  <a:lnTo>
                    <a:pt x="1144" y="1647"/>
                  </a:lnTo>
                  <a:cubicBezTo>
                    <a:pt x="1180" y="1623"/>
                    <a:pt x="1204" y="1610"/>
                    <a:pt x="1229" y="1598"/>
                  </a:cubicBezTo>
                  <a:lnTo>
                    <a:pt x="1253" y="1598"/>
                  </a:lnTo>
                  <a:lnTo>
                    <a:pt x="1241" y="1561"/>
                  </a:lnTo>
                  <a:cubicBezTo>
                    <a:pt x="1217" y="1537"/>
                    <a:pt x="1204" y="1513"/>
                    <a:pt x="1193" y="1488"/>
                  </a:cubicBezTo>
                  <a:lnTo>
                    <a:pt x="1180" y="1477"/>
                  </a:lnTo>
                  <a:close/>
                  <a:moveTo>
                    <a:pt x="1266" y="1683"/>
                  </a:moveTo>
                  <a:lnTo>
                    <a:pt x="1290" y="1732"/>
                  </a:lnTo>
                  <a:cubicBezTo>
                    <a:pt x="1266" y="1732"/>
                    <a:pt x="1241" y="1744"/>
                    <a:pt x="1229" y="1756"/>
                  </a:cubicBezTo>
                  <a:cubicBezTo>
                    <a:pt x="1217" y="1744"/>
                    <a:pt x="1204" y="1732"/>
                    <a:pt x="1204" y="1720"/>
                  </a:cubicBezTo>
                  <a:cubicBezTo>
                    <a:pt x="1217" y="1707"/>
                    <a:pt x="1241" y="1696"/>
                    <a:pt x="1266" y="1683"/>
                  </a:cubicBezTo>
                  <a:close/>
                  <a:moveTo>
                    <a:pt x="1266" y="1647"/>
                  </a:moveTo>
                  <a:cubicBezTo>
                    <a:pt x="1229" y="1659"/>
                    <a:pt x="1193" y="1671"/>
                    <a:pt x="1168" y="1696"/>
                  </a:cubicBezTo>
                  <a:lnTo>
                    <a:pt x="1156" y="1707"/>
                  </a:lnTo>
                  <a:lnTo>
                    <a:pt x="1168" y="1720"/>
                  </a:lnTo>
                  <a:lnTo>
                    <a:pt x="1204" y="1793"/>
                  </a:lnTo>
                  <a:lnTo>
                    <a:pt x="1204" y="1805"/>
                  </a:lnTo>
                  <a:lnTo>
                    <a:pt x="1229" y="1793"/>
                  </a:lnTo>
                  <a:cubicBezTo>
                    <a:pt x="1253" y="1780"/>
                    <a:pt x="1277" y="1769"/>
                    <a:pt x="1314" y="1756"/>
                  </a:cubicBezTo>
                  <a:lnTo>
                    <a:pt x="1339" y="1756"/>
                  </a:lnTo>
                  <a:lnTo>
                    <a:pt x="1277" y="1647"/>
                  </a:lnTo>
                  <a:close/>
                  <a:moveTo>
                    <a:pt x="1691" y="2437"/>
                  </a:moveTo>
                  <a:lnTo>
                    <a:pt x="1715" y="2498"/>
                  </a:lnTo>
                  <a:cubicBezTo>
                    <a:pt x="1704" y="2498"/>
                    <a:pt x="1679" y="2498"/>
                    <a:pt x="1667" y="2510"/>
                  </a:cubicBezTo>
                  <a:cubicBezTo>
                    <a:pt x="1655" y="2498"/>
                    <a:pt x="1642" y="2474"/>
                    <a:pt x="1631" y="2461"/>
                  </a:cubicBezTo>
                  <a:cubicBezTo>
                    <a:pt x="1655" y="2450"/>
                    <a:pt x="1667" y="2437"/>
                    <a:pt x="1691" y="2437"/>
                  </a:cubicBezTo>
                  <a:close/>
                  <a:moveTo>
                    <a:pt x="1704" y="2388"/>
                  </a:moveTo>
                  <a:lnTo>
                    <a:pt x="1691" y="2401"/>
                  </a:lnTo>
                  <a:cubicBezTo>
                    <a:pt x="1655" y="2401"/>
                    <a:pt x="1631" y="2413"/>
                    <a:pt x="1594" y="2437"/>
                  </a:cubicBezTo>
                  <a:lnTo>
                    <a:pt x="1582" y="2450"/>
                  </a:lnTo>
                  <a:lnTo>
                    <a:pt x="1594" y="2461"/>
                  </a:lnTo>
                  <a:cubicBezTo>
                    <a:pt x="1606" y="2486"/>
                    <a:pt x="1631" y="2523"/>
                    <a:pt x="1642" y="2547"/>
                  </a:cubicBezTo>
                  <a:lnTo>
                    <a:pt x="1655" y="2559"/>
                  </a:lnTo>
                  <a:lnTo>
                    <a:pt x="1667" y="2547"/>
                  </a:lnTo>
                  <a:cubicBezTo>
                    <a:pt x="1691" y="2534"/>
                    <a:pt x="1715" y="2523"/>
                    <a:pt x="1752" y="2523"/>
                  </a:cubicBezTo>
                  <a:lnTo>
                    <a:pt x="1777" y="2523"/>
                  </a:lnTo>
                  <a:lnTo>
                    <a:pt x="1704" y="2388"/>
                  </a:lnTo>
                  <a:close/>
                  <a:moveTo>
                    <a:pt x="1788" y="2607"/>
                  </a:moveTo>
                  <a:lnTo>
                    <a:pt x="1813" y="2656"/>
                  </a:lnTo>
                  <a:cubicBezTo>
                    <a:pt x="1788" y="2656"/>
                    <a:pt x="1777" y="2668"/>
                    <a:pt x="1752" y="2680"/>
                  </a:cubicBezTo>
                  <a:cubicBezTo>
                    <a:pt x="1752" y="2656"/>
                    <a:pt x="1740" y="2631"/>
                    <a:pt x="1728" y="2620"/>
                  </a:cubicBezTo>
                  <a:cubicBezTo>
                    <a:pt x="1740" y="2607"/>
                    <a:pt x="1752" y="2607"/>
                    <a:pt x="1764" y="2607"/>
                  </a:cubicBezTo>
                  <a:close/>
                  <a:moveTo>
                    <a:pt x="1777" y="2571"/>
                  </a:moveTo>
                  <a:cubicBezTo>
                    <a:pt x="1740" y="2571"/>
                    <a:pt x="1715" y="2583"/>
                    <a:pt x="1691" y="2595"/>
                  </a:cubicBezTo>
                  <a:lnTo>
                    <a:pt x="1679" y="2607"/>
                  </a:lnTo>
                  <a:lnTo>
                    <a:pt x="1691" y="2620"/>
                  </a:lnTo>
                  <a:lnTo>
                    <a:pt x="1728" y="2693"/>
                  </a:lnTo>
                  <a:lnTo>
                    <a:pt x="1740" y="2729"/>
                  </a:lnTo>
                  <a:lnTo>
                    <a:pt x="1764" y="2717"/>
                  </a:lnTo>
                  <a:cubicBezTo>
                    <a:pt x="1788" y="2693"/>
                    <a:pt x="1813" y="2680"/>
                    <a:pt x="1837" y="2680"/>
                  </a:cubicBezTo>
                  <a:lnTo>
                    <a:pt x="1861" y="2680"/>
                  </a:lnTo>
                  <a:lnTo>
                    <a:pt x="1801" y="2571"/>
                  </a:lnTo>
                  <a:close/>
                  <a:moveTo>
                    <a:pt x="1874" y="2766"/>
                  </a:moveTo>
                  <a:lnTo>
                    <a:pt x="1886" y="2790"/>
                  </a:lnTo>
                  <a:cubicBezTo>
                    <a:pt x="1898" y="2802"/>
                    <a:pt x="1898" y="2814"/>
                    <a:pt x="1910" y="2826"/>
                  </a:cubicBezTo>
                  <a:cubicBezTo>
                    <a:pt x="1886" y="2826"/>
                    <a:pt x="1874" y="2839"/>
                    <a:pt x="1850" y="2850"/>
                  </a:cubicBezTo>
                  <a:lnTo>
                    <a:pt x="1850" y="2839"/>
                  </a:lnTo>
                  <a:cubicBezTo>
                    <a:pt x="1837" y="2826"/>
                    <a:pt x="1825" y="2802"/>
                    <a:pt x="1813" y="2777"/>
                  </a:cubicBezTo>
                  <a:cubicBezTo>
                    <a:pt x="1837" y="2766"/>
                    <a:pt x="1850" y="2766"/>
                    <a:pt x="1874" y="2766"/>
                  </a:cubicBezTo>
                  <a:close/>
                  <a:moveTo>
                    <a:pt x="1886" y="2729"/>
                  </a:moveTo>
                  <a:cubicBezTo>
                    <a:pt x="1850" y="2729"/>
                    <a:pt x="1813" y="2741"/>
                    <a:pt x="1777" y="2766"/>
                  </a:cubicBezTo>
                  <a:lnTo>
                    <a:pt x="1777" y="2777"/>
                  </a:lnTo>
                  <a:lnTo>
                    <a:pt x="1777" y="2790"/>
                  </a:lnTo>
                  <a:lnTo>
                    <a:pt x="1813" y="2863"/>
                  </a:lnTo>
                  <a:lnTo>
                    <a:pt x="1837" y="2899"/>
                  </a:lnTo>
                  <a:lnTo>
                    <a:pt x="1850" y="2887"/>
                  </a:lnTo>
                  <a:cubicBezTo>
                    <a:pt x="1874" y="2875"/>
                    <a:pt x="1910" y="2863"/>
                    <a:pt x="1934" y="2850"/>
                  </a:cubicBezTo>
                  <a:lnTo>
                    <a:pt x="1958" y="2850"/>
                  </a:lnTo>
                  <a:lnTo>
                    <a:pt x="1947" y="2826"/>
                  </a:lnTo>
                  <a:cubicBezTo>
                    <a:pt x="1934" y="2802"/>
                    <a:pt x="1922" y="2790"/>
                    <a:pt x="1910" y="2766"/>
                  </a:cubicBezTo>
                  <a:lnTo>
                    <a:pt x="1898" y="2729"/>
                  </a:lnTo>
                  <a:close/>
                  <a:moveTo>
                    <a:pt x="1971" y="2936"/>
                  </a:moveTo>
                  <a:cubicBezTo>
                    <a:pt x="1983" y="2948"/>
                    <a:pt x="1983" y="2960"/>
                    <a:pt x="1995" y="2972"/>
                  </a:cubicBezTo>
                  <a:lnTo>
                    <a:pt x="1995" y="2985"/>
                  </a:lnTo>
                  <a:cubicBezTo>
                    <a:pt x="1971" y="2985"/>
                    <a:pt x="1947" y="2996"/>
                    <a:pt x="1922" y="3009"/>
                  </a:cubicBezTo>
                  <a:lnTo>
                    <a:pt x="1922" y="2996"/>
                  </a:lnTo>
                  <a:cubicBezTo>
                    <a:pt x="1910" y="2985"/>
                    <a:pt x="1910" y="2972"/>
                    <a:pt x="1898" y="2960"/>
                  </a:cubicBezTo>
                  <a:cubicBezTo>
                    <a:pt x="1922" y="2948"/>
                    <a:pt x="1947" y="2936"/>
                    <a:pt x="1971" y="2936"/>
                  </a:cubicBezTo>
                  <a:close/>
                  <a:moveTo>
                    <a:pt x="1971" y="2899"/>
                  </a:moveTo>
                  <a:cubicBezTo>
                    <a:pt x="1934" y="2899"/>
                    <a:pt x="1898" y="2912"/>
                    <a:pt x="1874" y="2936"/>
                  </a:cubicBezTo>
                  <a:lnTo>
                    <a:pt x="1861" y="2948"/>
                  </a:lnTo>
                  <a:lnTo>
                    <a:pt x="1861" y="2960"/>
                  </a:lnTo>
                  <a:cubicBezTo>
                    <a:pt x="1874" y="2972"/>
                    <a:pt x="1874" y="2996"/>
                    <a:pt x="1886" y="3009"/>
                  </a:cubicBezTo>
                  <a:cubicBezTo>
                    <a:pt x="1886" y="3021"/>
                    <a:pt x="1898" y="3021"/>
                    <a:pt x="1898" y="3033"/>
                  </a:cubicBezTo>
                  <a:lnTo>
                    <a:pt x="1910" y="3058"/>
                  </a:lnTo>
                  <a:lnTo>
                    <a:pt x="1922" y="3045"/>
                  </a:lnTo>
                  <a:cubicBezTo>
                    <a:pt x="1958" y="3021"/>
                    <a:pt x="1995" y="3009"/>
                    <a:pt x="2031" y="3009"/>
                  </a:cubicBezTo>
                  <a:lnTo>
                    <a:pt x="2056" y="3009"/>
                  </a:lnTo>
                  <a:lnTo>
                    <a:pt x="2020" y="2960"/>
                  </a:lnTo>
                  <a:cubicBezTo>
                    <a:pt x="2020" y="2936"/>
                    <a:pt x="2007" y="2923"/>
                    <a:pt x="1995" y="2899"/>
                  </a:cubicBezTo>
                  <a:close/>
                  <a:moveTo>
                    <a:pt x="2068" y="3094"/>
                  </a:moveTo>
                  <a:lnTo>
                    <a:pt x="2068" y="3106"/>
                  </a:lnTo>
                  <a:cubicBezTo>
                    <a:pt x="2044" y="3106"/>
                    <a:pt x="2007" y="3118"/>
                    <a:pt x="1971" y="3118"/>
                  </a:cubicBezTo>
                  <a:cubicBezTo>
                    <a:pt x="1995" y="3106"/>
                    <a:pt x="2020" y="3094"/>
                    <a:pt x="2044" y="3094"/>
                  </a:cubicBezTo>
                  <a:close/>
                  <a:moveTo>
                    <a:pt x="2080" y="3045"/>
                  </a:moveTo>
                  <a:lnTo>
                    <a:pt x="2056" y="3058"/>
                  </a:lnTo>
                  <a:lnTo>
                    <a:pt x="2044" y="3058"/>
                  </a:lnTo>
                  <a:cubicBezTo>
                    <a:pt x="2007" y="3058"/>
                    <a:pt x="1971" y="3069"/>
                    <a:pt x="1934" y="3094"/>
                  </a:cubicBezTo>
                  <a:lnTo>
                    <a:pt x="1922" y="3094"/>
                  </a:lnTo>
                  <a:lnTo>
                    <a:pt x="1934" y="3118"/>
                  </a:lnTo>
                  <a:lnTo>
                    <a:pt x="1934" y="3131"/>
                  </a:lnTo>
                  <a:lnTo>
                    <a:pt x="1947" y="3142"/>
                  </a:lnTo>
                  <a:lnTo>
                    <a:pt x="1947" y="3155"/>
                  </a:lnTo>
                  <a:lnTo>
                    <a:pt x="1958" y="3155"/>
                  </a:lnTo>
                  <a:cubicBezTo>
                    <a:pt x="2007" y="3142"/>
                    <a:pt x="2056" y="3142"/>
                    <a:pt x="2104" y="3142"/>
                  </a:cubicBezTo>
                  <a:lnTo>
                    <a:pt x="2129" y="3142"/>
                  </a:lnTo>
                  <a:lnTo>
                    <a:pt x="2117" y="3118"/>
                  </a:lnTo>
                  <a:cubicBezTo>
                    <a:pt x="2117" y="3106"/>
                    <a:pt x="2104" y="3094"/>
                    <a:pt x="2104" y="3082"/>
                  </a:cubicBezTo>
                  <a:lnTo>
                    <a:pt x="2080" y="3045"/>
                  </a:lnTo>
                  <a:close/>
                  <a:moveTo>
                    <a:pt x="2153" y="3240"/>
                  </a:moveTo>
                  <a:lnTo>
                    <a:pt x="2177" y="3288"/>
                  </a:lnTo>
                  <a:lnTo>
                    <a:pt x="2250" y="3398"/>
                  </a:lnTo>
                  <a:cubicBezTo>
                    <a:pt x="2250" y="3398"/>
                    <a:pt x="2250" y="3410"/>
                    <a:pt x="2263" y="3410"/>
                  </a:cubicBezTo>
                  <a:lnTo>
                    <a:pt x="2275" y="3458"/>
                  </a:lnTo>
                  <a:lnTo>
                    <a:pt x="2153" y="3458"/>
                  </a:lnTo>
                  <a:cubicBezTo>
                    <a:pt x="2129" y="3385"/>
                    <a:pt x="2104" y="3325"/>
                    <a:pt x="2056" y="3252"/>
                  </a:cubicBezTo>
                  <a:cubicBezTo>
                    <a:pt x="2080" y="3252"/>
                    <a:pt x="2117" y="3240"/>
                    <a:pt x="2153" y="3240"/>
                  </a:cubicBezTo>
                  <a:close/>
                  <a:moveTo>
                    <a:pt x="1922" y="3277"/>
                  </a:moveTo>
                  <a:cubicBezTo>
                    <a:pt x="1958" y="3350"/>
                    <a:pt x="1995" y="3422"/>
                    <a:pt x="2031" y="3483"/>
                  </a:cubicBezTo>
                  <a:cubicBezTo>
                    <a:pt x="2007" y="3483"/>
                    <a:pt x="1983" y="3483"/>
                    <a:pt x="1971" y="3495"/>
                  </a:cubicBezTo>
                  <a:cubicBezTo>
                    <a:pt x="1934" y="3422"/>
                    <a:pt x="1898" y="3361"/>
                    <a:pt x="1861" y="3301"/>
                  </a:cubicBezTo>
                  <a:cubicBezTo>
                    <a:pt x="1874" y="3288"/>
                    <a:pt x="1898" y="3288"/>
                    <a:pt x="1922" y="3277"/>
                  </a:cubicBezTo>
                  <a:close/>
                  <a:moveTo>
                    <a:pt x="2153" y="3204"/>
                  </a:moveTo>
                  <a:cubicBezTo>
                    <a:pt x="2104" y="3204"/>
                    <a:pt x="2056" y="3215"/>
                    <a:pt x="2031" y="3228"/>
                  </a:cubicBezTo>
                  <a:lnTo>
                    <a:pt x="2007" y="3228"/>
                  </a:lnTo>
                  <a:lnTo>
                    <a:pt x="2020" y="3252"/>
                  </a:lnTo>
                  <a:cubicBezTo>
                    <a:pt x="2068" y="3325"/>
                    <a:pt x="2104" y="3410"/>
                    <a:pt x="2129" y="3483"/>
                  </a:cubicBezTo>
                  <a:lnTo>
                    <a:pt x="2129" y="3495"/>
                  </a:lnTo>
                  <a:lnTo>
                    <a:pt x="2153" y="3495"/>
                  </a:lnTo>
                  <a:cubicBezTo>
                    <a:pt x="2177" y="3489"/>
                    <a:pt x="2202" y="3486"/>
                    <a:pt x="2228" y="3486"/>
                  </a:cubicBezTo>
                  <a:cubicBezTo>
                    <a:pt x="2254" y="3486"/>
                    <a:pt x="2281" y="3489"/>
                    <a:pt x="2312" y="3495"/>
                  </a:cubicBezTo>
                  <a:lnTo>
                    <a:pt x="2336" y="3495"/>
                  </a:lnTo>
                  <a:lnTo>
                    <a:pt x="2287" y="3385"/>
                  </a:lnTo>
                  <a:lnTo>
                    <a:pt x="2275" y="3385"/>
                  </a:lnTo>
                  <a:cubicBezTo>
                    <a:pt x="2250" y="3337"/>
                    <a:pt x="2239" y="3301"/>
                    <a:pt x="2214" y="3264"/>
                  </a:cubicBezTo>
                  <a:lnTo>
                    <a:pt x="2166" y="3204"/>
                  </a:lnTo>
                  <a:close/>
                  <a:moveTo>
                    <a:pt x="1934" y="3240"/>
                  </a:moveTo>
                  <a:lnTo>
                    <a:pt x="1825" y="3277"/>
                  </a:lnTo>
                  <a:lnTo>
                    <a:pt x="1801" y="3277"/>
                  </a:lnTo>
                  <a:lnTo>
                    <a:pt x="1813" y="3301"/>
                  </a:lnTo>
                  <a:cubicBezTo>
                    <a:pt x="1861" y="3374"/>
                    <a:pt x="1910" y="3447"/>
                    <a:pt x="1947" y="3520"/>
                  </a:cubicBezTo>
                  <a:lnTo>
                    <a:pt x="1947" y="3531"/>
                  </a:lnTo>
                  <a:lnTo>
                    <a:pt x="1958" y="3531"/>
                  </a:lnTo>
                  <a:cubicBezTo>
                    <a:pt x="1995" y="3520"/>
                    <a:pt x="2031" y="3520"/>
                    <a:pt x="2056" y="3507"/>
                  </a:cubicBezTo>
                  <a:lnTo>
                    <a:pt x="2080" y="3507"/>
                  </a:lnTo>
                  <a:lnTo>
                    <a:pt x="2068" y="3483"/>
                  </a:lnTo>
                  <a:cubicBezTo>
                    <a:pt x="2031" y="3410"/>
                    <a:pt x="1995" y="3337"/>
                    <a:pt x="1958" y="3252"/>
                  </a:cubicBezTo>
                  <a:lnTo>
                    <a:pt x="1947" y="3240"/>
                  </a:lnTo>
                  <a:close/>
                  <a:moveTo>
                    <a:pt x="1728" y="3337"/>
                  </a:moveTo>
                  <a:cubicBezTo>
                    <a:pt x="1764" y="3410"/>
                    <a:pt x="1801" y="3483"/>
                    <a:pt x="1837" y="3544"/>
                  </a:cubicBezTo>
                  <a:lnTo>
                    <a:pt x="1764" y="3580"/>
                  </a:lnTo>
                  <a:cubicBezTo>
                    <a:pt x="1740" y="3507"/>
                    <a:pt x="1704" y="3447"/>
                    <a:pt x="1667" y="3374"/>
                  </a:cubicBezTo>
                  <a:cubicBezTo>
                    <a:pt x="1691" y="3361"/>
                    <a:pt x="1704" y="3350"/>
                    <a:pt x="1728" y="3337"/>
                  </a:cubicBezTo>
                  <a:close/>
                  <a:moveTo>
                    <a:pt x="426" y="650"/>
                  </a:moveTo>
                  <a:cubicBezTo>
                    <a:pt x="475" y="698"/>
                    <a:pt x="523" y="771"/>
                    <a:pt x="560" y="832"/>
                  </a:cubicBezTo>
                  <a:cubicBezTo>
                    <a:pt x="572" y="856"/>
                    <a:pt x="585" y="869"/>
                    <a:pt x="596" y="893"/>
                  </a:cubicBezTo>
                  <a:cubicBezTo>
                    <a:pt x="658" y="978"/>
                    <a:pt x="706" y="1075"/>
                    <a:pt x="742" y="1148"/>
                  </a:cubicBezTo>
                  <a:cubicBezTo>
                    <a:pt x="767" y="1172"/>
                    <a:pt x="791" y="1172"/>
                    <a:pt x="804" y="1172"/>
                  </a:cubicBezTo>
                  <a:cubicBezTo>
                    <a:pt x="791" y="1185"/>
                    <a:pt x="791" y="1209"/>
                    <a:pt x="804" y="1245"/>
                  </a:cubicBezTo>
                  <a:cubicBezTo>
                    <a:pt x="950" y="1488"/>
                    <a:pt x="1083" y="1744"/>
                    <a:pt x="1217" y="1987"/>
                  </a:cubicBezTo>
                  <a:cubicBezTo>
                    <a:pt x="1225" y="2010"/>
                    <a:pt x="1242" y="2019"/>
                    <a:pt x="1260" y="2019"/>
                  </a:cubicBezTo>
                  <a:cubicBezTo>
                    <a:pt x="1271" y="2019"/>
                    <a:pt x="1281" y="2016"/>
                    <a:pt x="1290" y="2012"/>
                  </a:cubicBezTo>
                  <a:cubicBezTo>
                    <a:pt x="1314" y="1999"/>
                    <a:pt x="1339" y="1963"/>
                    <a:pt x="1314" y="1926"/>
                  </a:cubicBezTo>
                  <a:cubicBezTo>
                    <a:pt x="1314" y="1914"/>
                    <a:pt x="1302" y="1902"/>
                    <a:pt x="1290" y="1890"/>
                  </a:cubicBezTo>
                  <a:cubicBezTo>
                    <a:pt x="1290" y="1877"/>
                    <a:pt x="1290" y="1866"/>
                    <a:pt x="1277" y="1866"/>
                  </a:cubicBezTo>
                  <a:cubicBezTo>
                    <a:pt x="1302" y="1853"/>
                    <a:pt x="1326" y="1841"/>
                    <a:pt x="1350" y="1841"/>
                  </a:cubicBezTo>
                  <a:cubicBezTo>
                    <a:pt x="1375" y="1877"/>
                    <a:pt x="1387" y="1914"/>
                    <a:pt x="1412" y="1950"/>
                  </a:cubicBezTo>
                  <a:cubicBezTo>
                    <a:pt x="1375" y="1963"/>
                    <a:pt x="1339" y="1987"/>
                    <a:pt x="1314" y="1999"/>
                  </a:cubicBezTo>
                  <a:cubicBezTo>
                    <a:pt x="1277" y="2023"/>
                    <a:pt x="1277" y="2060"/>
                    <a:pt x="1290" y="2085"/>
                  </a:cubicBezTo>
                  <a:cubicBezTo>
                    <a:pt x="1299" y="2103"/>
                    <a:pt x="1321" y="2114"/>
                    <a:pt x="1346" y="2114"/>
                  </a:cubicBezTo>
                  <a:cubicBezTo>
                    <a:pt x="1355" y="2114"/>
                    <a:pt x="1365" y="2112"/>
                    <a:pt x="1375" y="2109"/>
                  </a:cubicBezTo>
                  <a:cubicBezTo>
                    <a:pt x="1412" y="2085"/>
                    <a:pt x="1436" y="2072"/>
                    <a:pt x="1472" y="2060"/>
                  </a:cubicBezTo>
                  <a:cubicBezTo>
                    <a:pt x="1485" y="2072"/>
                    <a:pt x="1496" y="2096"/>
                    <a:pt x="1496" y="2109"/>
                  </a:cubicBezTo>
                  <a:lnTo>
                    <a:pt x="1509" y="2133"/>
                  </a:lnTo>
                  <a:cubicBezTo>
                    <a:pt x="1472" y="2145"/>
                    <a:pt x="1436" y="2169"/>
                    <a:pt x="1412" y="2194"/>
                  </a:cubicBezTo>
                  <a:cubicBezTo>
                    <a:pt x="1387" y="2218"/>
                    <a:pt x="1387" y="2255"/>
                    <a:pt x="1399" y="2279"/>
                  </a:cubicBezTo>
                  <a:cubicBezTo>
                    <a:pt x="1413" y="2286"/>
                    <a:pt x="1432" y="2293"/>
                    <a:pt x="1452" y="2293"/>
                  </a:cubicBezTo>
                  <a:cubicBezTo>
                    <a:pt x="1466" y="2293"/>
                    <a:pt x="1481" y="2289"/>
                    <a:pt x="1496" y="2279"/>
                  </a:cubicBezTo>
                  <a:lnTo>
                    <a:pt x="1569" y="2242"/>
                  </a:lnTo>
                  <a:lnTo>
                    <a:pt x="1594" y="2267"/>
                  </a:lnTo>
                  <a:cubicBezTo>
                    <a:pt x="1606" y="2291"/>
                    <a:pt x="1618" y="2304"/>
                    <a:pt x="1631" y="2328"/>
                  </a:cubicBezTo>
                  <a:cubicBezTo>
                    <a:pt x="1594" y="2340"/>
                    <a:pt x="1569" y="2352"/>
                    <a:pt x="1545" y="2364"/>
                  </a:cubicBezTo>
                  <a:lnTo>
                    <a:pt x="1545" y="2377"/>
                  </a:lnTo>
                  <a:cubicBezTo>
                    <a:pt x="1521" y="2377"/>
                    <a:pt x="1496" y="2388"/>
                    <a:pt x="1496" y="2413"/>
                  </a:cubicBezTo>
                  <a:cubicBezTo>
                    <a:pt x="1485" y="2425"/>
                    <a:pt x="1485" y="2450"/>
                    <a:pt x="1496" y="2461"/>
                  </a:cubicBezTo>
                  <a:cubicBezTo>
                    <a:pt x="1631" y="2668"/>
                    <a:pt x="1740" y="2899"/>
                    <a:pt x="1850" y="3142"/>
                  </a:cubicBezTo>
                  <a:cubicBezTo>
                    <a:pt x="1569" y="3215"/>
                    <a:pt x="1314" y="3374"/>
                    <a:pt x="1120" y="3604"/>
                  </a:cubicBezTo>
                  <a:cubicBezTo>
                    <a:pt x="804" y="2656"/>
                    <a:pt x="523" y="1769"/>
                    <a:pt x="293" y="880"/>
                  </a:cubicBezTo>
                  <a:lnTo>
                    <a:pt x="293" y="869"/>
                  </a:lnTo>
                  <a:cubicBezTo>
                    <a:pt x="280" y="783"/>
                    <a:pt x="329" y="698"/>
                    <a:pt x="402" y="661"/>
                  </a:cubicBezTo>
                  <a:cubicBezTo>
                    <a:pt x="402" y="661"/>
                    <a:pt x="414" y="661"/>
                    <a:pt x="426" y="650"/>
                  </a:cubicBezTo>
                  <a:close/>
                  <a:moveTo>
                    <a:pt x="1740" y="3301"/>
                  </a:moveTo>
                  <a:cubicBezTo>
                    <a:pt x="1704" y="3313"/>
                    <a:pt x="1667" y="3337"/>
                    <a:pt x="1631" y="3350"/>
                  </a:cubicBezTo>
                  <a:lnTo>
                    <a:pt x="1618" y="3350"/>
                  </a:lnTo>
                  <a:lnTo>
                    <a:pt x="1618" y="3374"/>
                  </a:lnTo>
                  <a:cubicBezTo>
                    <a:pt x="1667" y="3458"/>
                    <a:pt x="1715" y="3531"/>
                    <a:pt x="1740" y="3604"/>
                  </a:cubicBezTo>
                  <a:lnTo>
                    <a:pt x="1752" y="3629"/>
                  </a:lnTo>
                  <a:lnTo>
                    <a:pt x="1764" y="3617"/>
                  </a:lnTo>
                  <a:cubicBezTo>
                    <a:pt x="1801" y="3604"/>
                    <a:pt x="1837" y="3580"/>
                    <a:pt x="1874" y="3568"/>
                  </a:cubicBezTo>
                  <a:lnTo>
                    <a:pt x="1886" y="3556"/>
                  </a:lnTo>
                  <a:lnTo>
                    <a:pt x="1886" y="3544"/>
                  </a:lnTo>
                  <a:cubicBezTo>
                    <a:pt x="1837" y="3471"/>
                    <a:pt x="1788" y="3385"/>
                    <a:pt x="1764" y="3313"/>
                  </a:cubicBezTo>
                  <a:lnTo>
                    <a:pt x="1752" y="3301"/>
                  </a:lnTo>
                  <a:close/>
                  <a:moveTo>
                    <a:pt x="426" y="613"/>
                  </a:moveTo>
                  <a:cubicBezTo>
                    <a:pt x="402" y="625"/>
                    <a:pt x="390" y="625"/>
                    <a:pt x="377" y="637"/>
                  </a:cubicBezTo>
                  <a:cubicBezTo>
                    <a:pt x="293" y="674"/>
                    <a:pt x="244" y="771"/>
                    <a:pt x="256" y="869"/>
                  </a:cubicBezTo>
                  <a:lnTo>
                    <a:pt x="256" y="880"/>
                  </a:lnTo>
                  <a:cubicBezTo>
                    <a:pt x="499" y="1780"/>
                    <a:pt x="767" y="2680"/>
                    <a:pt x="1095" y="3641"/>
                  </a:cubicBezTo>
                  <a:lnTo>
                    <a:pt x="1107" y="3677"/>
                  </a:lnTo>
                  <a:lnTo>
                    <a:pt x="1120" y="3653"/>
                  </a:lnTo>
                  <a:cubicBezTo>
                    <a:pt x="1326" y="3410"/>
                    <a:pt x="1594" y="3240"/>
                    <a:pt x="1886" y="3179"/>
                  </a:cubicBezTo>
                  <a:lnTo>
                    <a:pt x="1898" y="3167"/>
                  </a:lnTo>
                  <a:lnTo>
                    <a:pt x="1898" y="3155"/>
                  </a:lnTo>
                  <a:cubicBezTo>
                    <a:pt x="1777" y="2887"/>
                    <a:pt x="1655" y="2656"/>
                    <a:pt x="1521" y="2450"/>
                  </a:cubicBezTo>
                  <a:lnTo>
                    <a:pt x="1521" y="2425"/>
                  </a:lnTo>
                  <a:cubicBezTo>
                    <a:pt x="1521" y="2413"/>
                    <a:pt x="1533" y="2413"/>
                    <a:pt x="1545" y="2413"/>
                  </a:cubicBezTo>
                  <a:lnTo>
                    <a:pt x="1558" y="2413"/>
                  </a:lnTo>
                  <a:lnTo>
                    <a:pt x="1569" y="2401"/>
                  </a:lnTo>
                  <a:cubicBezTo>
                    <a:pt x="1594" y="2377"/>
                    <a:pt x="1618" y="2364"/>
                    <a:pt x="1655" y="2352"/>
                  </a:cubicBezTo>
                  <a:lnTo>
                    <a:pt x="1679" y="2352"/>
                  </a:lnTo>
                  <a:lnTo>
                    <a:pt x="1667" y="2328"/>
                  </a:lnTo>
                  <a:cubicBezTo>
                    <a:pt x="1655" y="2304"/>
                    <a:pt x="1642" y="2279"/>
                    <a:pt x="1618" y="2255"/>
                  </a:cubicBezTo>
                  <a:lnTo>
                    <a:pt x="1594" y="2194"/>
                  </a:lnTo>
                  <a:lnTo>
                    <a:pt x="1582" y="2206"/>
                  </a:lnTo>
                  <a:cubicBezTo>
                    <a:pt x="1533" y="2218"/>
                    <a:pt x="1496" y="2231"/>
                    <a:pt x="1472" y="2255"/>
                  </a:cubicBezTo>
                  <a:cubicBezTo>
                    <a:pt x="1468" y="2259"/>
                    <a:pt x="1463" y="2260"/>
                    <a:pt x="1457" y="2260"/>
                  </a:cubicBezTo>
                  <a:cubicBezTo>
                    <a:pt x="1447" y="2260"/>
                    <a:pt x="1436" y="2255"/>
                    <a:pt x="1436" y="2255"/>
                  </a:cubicBezTo>
                  <a:cubicBezTo>
                    <a:pt x="1423" y="2242"/>
                    <a:pt x="1423" y="2231"/>
                    <a:pt x="1436" y="2218"/>
                  </a:cubicBezTo>
                  <a:cubicBezTo>
                    <a:pt x="1460" y="2194"/>
                    <a:pt x="1509" y="2169"/>
                    <a:pt x="1545" y="2158"/>
                  </a:cubicBezTo>
                  <a:lnTo>
                    <a:pt x="1569" y="2158"/>
                  </a:lnTo>
                  <a:lnTo>
                    <a:pt x="1533" y="2096"/>
                  </a:lnTo>
                  <a:cubicBezTo>
                    <a:pt x="1521" y="2072"/>
                    <a:pt x="1509" y="2048"/>
                    <a:pt x="1496" y="2036"/>
                  </a:cubicBezTo>
                  <a:lnTo>
                    <a:pt x="1485" y="2023"/>
                  </a:lnTo>
                  <a:lnTo>
                    <a:pt x="1472" y="2023"/>
                  </a:lnTo>
                  <a:cubicBezTo>
                    <a:pt x="1436" y="2036"/>
                    <a:pt x="1399" y="2048"/>
                    <a:pt x="1363" y="2072"/>
                  </a:cubicBezTo>
                  <a:cubicBezTo>
                    <a:pt x="1356" y="2076"/>
                    <a:pt x="1350" y="2077"/>
                    <a:pt x="1345" y="2077"/>
                  </a:cubicBezTo>
                  <a:cubicBezTo>
                    <a:pt x="1332" y="2077"/>
                    <a:pt x="1326" y="2069"/>
                    <a:pt x="1326" y="2060"/>
                  </a:cubicBezTo>
                  <a:cubicBezTo>
                    <a:pt x="1326" y="2060"/>
                    <a:pt x="1314" y="2036"/>
                    <a:pt x="1326" y="2036"/>
                  </a:cubicBezTo>
                  <a:cubicBezTo>
                    <a:pt x="1363" y="2012"/>
                    <a:pt x="1399" y="1999"/>
                    <a:pt x="1448" y="1975"/>
                  </a:cubicBezTo>
                  <a:lnTo>
                    <a:pt x="1460" y="1975"/>
                  </a:lnTo>
                  <a:lnTo>
                    <a:pt x="1460" y="1950"/>
                  </a:lnTo>
                  <a:cubicBezTo>
                    <a:pt x="1423" y="1914"/>
                    <a:pt x="1399" y="1866"/>
                    <a:pt x="1375" y="1817"/>
                  </a:cubicBezTo>
                  <a:lnTo>
                    <a:pt x="1375" y="1805"/>
                  </a:lnTo>
                  <a:lnTo>
                    <a:pt x="1350" y="1805"/>
                  </a:lnTo>
                  <a:cubicBezTo>
                    <a:pt x="1314" y="1805"/>
                    <a:pt x="1290" y="1817"/>
                    <a:pt x="1253" y="1841"/>
                  </a:cubicBezTo>
                  <a:lnTo>
                    <a:pt x="1229" y="1853"/>
                  </a:lnTo>
                  <a:lnTo>
                    <a:pt x="1241" y="1866"/>
                  </a:lnTo>
                  <a:cubicBezTo>
                    <a:pt x="1253" y="1877"/>
                    <a:pt x="1253" y="1890"/>
                    <a:pt x="1266" y="1902"/>
                  </a:cubicBezTo>
                  <a:cubicBezTo>
                    <a:pt x="1266" y="1914"/>
                    <a:pt x="1277" y="1926"/>
                    <a:pt x="1290" y="1950"/>
                  </a:cubicBezTo>
                  <a:cubicBezTo>
                    <a:pt x="1290" y="1963"/>
                    <a:pt x="1277" y="1975"/>
                    <a:pt x="1277" y="1987"/>
                  </a:cubicBezTo>
                  <a:cubicBezTo>
                    <a:pt x="1266" y="1987"/>
                    <a:pt x="1253" y="1987"/>
                    <a:pt x="1241" y="1975"/>
                  </a:cubicBezTo>
                  <a:cubicBezTo>
                    <a:pt x="1120" y="1732"/>
                    <a:pt x="974" y="1477"/>
                    <a:pt x="828" y="1221"/>
                  </a:cubicBezTo>
                  <a:cubicBezTo>
                    <a:pt x="815" y="1196"/>
                    <a:pt x="840" y="1185"/>
                    <a:pt x="840" y="1185"/>
                  </a:cubicBezTo>
                  <a:cubicBezTo>
                    <a:pt x="840" y="1185"/>
                    <a:pt x="846" y="1181"/>
                    <a:pt x="854" y="1181"/>
                  </a:cubicBezTo>
                  <a:cubicBezTo>
                    <a:pt x="861" y="1181"/>
                    <a:pt x="870" y="1185"/>
                    <a:pt x="877" y="1196"/>
                  </a:cubicBezTo>
                  <a:cubicBezTo>
                    <a:pt x="888" y="1209"/>
                    <a:pt x="888" y="1221"/>
                    <a:pt x="901" y="1233"/>
                  </a:cubicBezTo>
                  <a:lnTo>
                    <a:pt x="925" y="1294"/>
                  </a:lnTo>
                  <a:lnTo>
                    <a:pt x="950" y="1282"/>
                  </a:lnTo>
                  <a:cubicBezTo>
                    <a:pt x="961" y="1258"/>
                    <a:pt x="986" y="1245"/>
                    <a:pt x="1023" y="1233"/>
                  </a:cubicBezTo>
                  <a:lnTo>
                    <a:pt x="1034" y="1221"/>
                  </a:lnTo>
                  <a:lnTo>
                    <a:pt x="1023" y="1209"/>
                  </a:lnTo>
                  <a:cubicBezTo>
                    <a:pt x="998" y="1160"/>
                    <a:pt x="974" y="1112"/>
                    <a:pt x="937" y="1063"/>
                  </a:cubicBezTo>
                  <a:lnTo>
                    <a:pt x="925" y="1050"/>
                  </a:lnTo>
                  <a:lnTo>
                    <a:pt x="913" y="1050"/>
                  </a:lnTo>
                  <a:cubicBezTo>
                    <a:pt x="888" y="1063"/>
                    <a:pt x="852" y="1063"/>
                    <a:pt x="828" y="1087"/>
                  </a:cubicBezTo>
                  <a:lnTo>
                    <a:pt x="815" y="1087"/>
                  </a:lnTo>
                  <a:lnTo>
                    <a:pt x="828" y="1099"/>
                  </a:lnTo>
                  <a:cubicBezTo>
                    <a:pt x="828" y="1123"/>
                    <a:pt x="815" y="1136"/>
                    <a:pt x="804" y="1136"/>
                  </a:cubicBezTo>
                  <a:cubicBezTo>
                    <a:pt x="804" y="1136"/>
                    <a:pt x="801" y="1139"/>
                    <a:pt x="796" y="1139"/>
                  </a:cubicBezTo>
                  <a:cubicBezTo>
                    <a:pt x="791" y="1139"/>
                    <a:pt x="785" y="1136"/>
                    <a:pt x="779" y="1123"/>
                  </a:cubicBezTo>
                  <a:cubicBezTo>
                    <a:pt x="742" y="1050"/>
                    <a:pt x="682" y="966"/>
                    <a:pt x="621" y="869"/>
                  </a:cubicBezTo>
                  <a:cubicBezTo>
                    <a:pt x="609" y="856"/>
                    <a:pt x="596" y="832"/>
                    <a:pt x="585" y="820"/>
                  </a:cubicBezTo>
                  <a:cubicBezTo>
                    <a:pt x="548" y="747"/>
                    <a:pt x="499" y="674"/>
                    <a:pt x="439" y="625"/>
                  </a:cubicBezTo>
                  <a:lnTo>
                    <a:pt x="426" y="613"/>
                  </a:lnTo>
                  <a:close/>
                  <a:moveTo>
                    <a:pt x="1558" y="3422"/>
                  </a:moveTo>
                  <a:cubicBezTo>
                    <a:pt x="1582" y="3495"/>
                    <a:pt x="1618" y="3568"/>
                    <a:pt x="1655" y="3641"/>
                  </a:cubicBezTo>
                  <a:cubicBezTo>
                    <a:pt x="1642" y="3653"/>
                    <a:pt x="1618" y="3666"/>
                    <a:pt x="1606" y="3690"/>
                  </a:cubicBezTo>
                  <a:cubicBezTo>
                    <a:pt x="1569" y="3617"/>
                    <a:pt x="1533" y="3556"/>
                    <a:pt x="1496" y="3495"/>
                  </a:cubicBezTo>
                  <a:lnTo>
                    <a:pt x="1485" y="3471"/>
                  </a:lnTo>
                  <a:cubicBezTo>
                    <a:pt x="1496" y="3458"/>
                    <a:pt x="1521" y="3447"/>
                    <a:pt x="1558" y="3422"/>
                  </a:cubicBezTo>
                  <a:close/>
                  <a:moveTo>
                    <a:pt x="1569" y="3374"/>
                  </a:moveTo>
                  <a:lnTo>
                    <a:pt x="1558" y="3385"/>
                  </a:lnTo>
                  <a:cubicBezTo>
                    <a:pt x="1509" y="3410"/>
                    <a:pt x="1472" y="3434"/>
                    <a:pt x="1448" y="3447"/>
                  </a:cubicBezTo>
                  <a:lnTo>
                    <a:pt x="1436" y="3458"/>
                  </a:lnTo>
                  <a:lnTo>
                    <a:pt x="1460" y="3520"/>
                  </a:lnTo>
                  <a:cubicBezTo>
                    <a:pt x="1509" y="3580"/>
                    <a:pt x="1545" y="3653"/>
                    <a:pt x="1582" y="3726"/>
                  </a:cubicBezTo>
                  <a:lnTo>
                    <a:pt x="1594" y="3739"/>
                  </a:lnTo>
                  <a:lnTo>
                    <a:pt x="1606" y="3726"/>
                  </a:lnTo>
                  <a:cubicBezTo>
                    <a:pt x="1642" y="3702"/>
                    <a:pt x="1667" y="3677"/>
                    <a:pt x="1691" y="3666"/>
                  </a:cubicBezTo>
                  <a:lnTo>
                    <a:pt x="1704" y="3653"/>
                  </a:lnTo>
                  <a:lnTo>
                    <a:pt x="1704" y="3641"/>
                  </a:lnTo>
                  <a:cubicBezTo>
                    <a:pt x="1655" y="3556"/>
                    <a:pt x="1618" y="3471"/>
                    <a:pt x="1582" y="3398"/>
                  </a:cubicBezTo>
                  <a:lnTo>
                    <a:pt x="1569" y="3374"/>
                  </a:lnTo>
                  <a:close/>
                  <a:moveTo>
                    <a:pt x="1375" y="3544"/>
                  </a:moveTo>
                  <a:lnTo>
                    <a:pt x="1387" y="3556"/>
                  </a:lnTo>
                  <a:cubicBezTo>
                    <a:pt x="1423" y="3629"/>
                    <a:pt x="1460" y="3702"/>
                    <a:pt x="1509" y="3775"/>
                  </a:cubicBezTo>
                  <a:lnTo>
                    <a:pt x="1436" y="3848"/>
                  </a:lnTo>
                  <a:cubicBezTo>
                    <a:pt x="1412" y="3787"/>
                    <a:pt x="1387" y="3726"/>
                    <a:pt x="1350" y="3666"/>
                  </a:cubicBezTo>
                  <a:cubicBezTo>
                    <a:pt x="1350" y="3641"/>
                    <a:pt x="1339" y="3617"/>
                    <a:pt x="1326" y="3593"/>
                  </a:cubicBezTo>
                  <a:cubicBezTo>
                    <a:pt x="1339" y="3568"/>
                    <a:pt x="1363" y="3556"/>
                    <a:pt x="1375" y="3544"/>
                  </a:cubicBezTo>
                  <a:close/>
                  <a:moveTo>
                    <a:pt x="1387" y="3495"/>
                  </a:moveTo>
                  <a:lnTo>
                    <a:pt x="1375" y="3507"/>
                  </a:lnTo>
                  <a:cubicBezTo>
                    <a:pt x="1350" y="3520"/>
                    <a:pt x="1326" y="3544"/>
                    <a:pt x="1290" y="3568"/>
                  </a:cubicBezTo>
                  <a:lnTo>
                    <a:pt x="1277" y="3580"/>
                  </a:lnTo>
                  <a:lnTo>
                    <a:pt x="1290" y="3593"/>
                  </a:lnTo>
                  <a:cubicBezTo>
                    <a:pt x="1302" y="3617"/>
                    <a:pt x="1314" y="3653"/>
                    <a:pt x="1326" y="3677"/>
                  </a:cubicBezTo>
                  <a:cubicBezTo>
                    <a:pt x="1363" y="3750"/>
                    <a:pt x="1387" y="3812"/>
                    <a:pt x="1423" y="3885"/>
                  </a:cubicBezTo>
                  <a:lnTo>
                    <a:pt x="1436" y="3909"/>
                  </a:lnTo>
                  <a:lnTo>
                    <a:pt x="1448" y="3896"/>
                  </a:lnTo>
                  <a:cubicBezTo>
                    <a:pt x="1485" y="3860"/>
                    <a:pt x="1509" y="3823"/>
                    <a:pt x="1545" y="3787"/>
                  </a:cubicBezTo>
                  <a:lnTo>
                    <a:pt x="1558" y="3775"/>
                  </a:lnTo>
                  <a:lnTo>
                    <a:pt x="1545" y="3763"/>
                  </a:lnTo>
                  <a:cubicBezTo>
                    <a:pt x="1496" y="3690"/>
                    <a:pt x="1460" y="3604"/>
                    <a:pt x="1412" y="3531"/>
                  </a:cubicBezTo>
                  <a:lnTo>
                    <a:pt x="1387" y="3495"/>
                  </a:lnTo>
                  <a:close/>
                  <a:moveTo>
                    <a:pt x="1229" y="3677"/>
                  </a:moveTo>
                  <a:cubicBezTo>
                    <a:pt x="1266" y="3775"/>
                    <a:pt x="1302" y="3872"/>
                    <a:pt x="1350" y="3958"/>
                  </a:cubicBezTo>
                  <a:cubicBezTo>
                    <a:pt x="1326" y="4006"/>
                    <a:pt x="1302" y="4042"/>
                    <a:pt x="1290" y="4091"/>
                  </a:cubicBezTo>
                  <a:cubicBezTo>
                    <a:pt x="1241" y="3969"/>
                    <a:pt x="1204" y="3860"/>
                    <a:pt x="1168" y="3739"/>
                  </a:cubicBezTo>
                  <a:cubicBezTo>
                    <a:pt x="1180" y="3714"/>
                    <a:pt x="1204" y="3690"/>
                    <a:pt x="1229" y="3677"/>
                  </a:cubicBezTo>
                  <a:close/>
                  <a:moveTo>
                    <a:pt x="1241" y="3617"/>
                  </a:moveTo>
                  <a:lnTo>
                    <a:pt x="1217" y="3629"/>
                  </a:lnTo>
                  <a:cubicBezTo>
                    <a:pt x="1193" y="3653"/>
                    <a:pt x="1156" y="3690"/>
                    <a:pt x="1131" y="3726"/>
                  </a:cubicBezTo>
                  <a:lnTo>
                    <a:pt x="1120" y="3739"/>
                  </a:lnTo>
                  <a:lnTo>
                    <a:pt x="1131" y="3739"/>
                  </a:lnTo>
                  <a:cubicBezTo>
                    <a:pt x="1168" y="3872"/>
                    <a:pt x="1217" y="4006"/>
                    <a:pt x="1266" y="4140"/>
                  </a:cubicBezTo>
                  <a:lnTo>
                    <a:pt x="1277" y="4188"/>
                  </a:lnTo>
                  <a:lnTo>
                    <a:pt x="1302" y="4140"/>
                  </a:lnTo>
                  <a:cubicBezTo>
                    <a:pt x="1326" y="4091"/>
                    <a:pt x="1350" y="4031"/>
                    <a:pt x="1387" y="3969"/>
                  </a:cubicBezTo>
                  <a:lnTo>
                    <a:pt x="1399" y="3958"/>
                  </a:lnTo>
                  <a:lnTo>
                    <a:pt x="1387" y="3958"/>
                  </a:lnTo>
                  <a:lnTo>
                    <a:pt x="1387" y="3945"/>
                  </a:lnTo>
                  <a:cubicBezTo>
                    <a:pt x="1339" y="3860"/>
                    <a:pt x="1302" y="3763"/>
                    <a:pt x="1253" y="3666"/>
                  </a:cubicBezTo>
                  <a:lnTo>
                    <a:pt x="1241" y="3617"/>
                  </a:lnTo>
                  <a:close/>
                  <a:moveTo>
                    <a:pt x="6847" y="13066"/>
                  </a:moveTo>
                  <a:lnTo>
                    <a:pt x="6860" y="13090"/>
                  </a:lnTo>
                  <a:cubicBezTo>
                    <a:pt x="6884" y="13139"/>
                    <a:pt x="6909" y="13176"/>
                    <a:pt x="6920" y="13225"/>
                  </a:cubicBezTo>
                  <a:cubicBezTo>
                    <a:pt x="6933" y="13236"/>
                    <a:pt x="6933" y="13249"/>
                    <a:pt x="6933" y="13249"/>
                  </a:cubicBezTo>
                  <a:lnTo>
                    <a:pt x="6945" y="13273"/>
                  </a:lnTo>
                  <a:cubicBezTo>
                    <a:pt x="6920" y="13309"/>
                    <a:pt x="6896" y="13334"/>
                    <a:pt x="6860" y="13371"/>
                  </a:cubicBezTo>
                  <a:cubicBezTo>
                    <a:pt x="6823" y="13298"/>
                    <a:pt x="6787" y="13236"/>
                    <a:pt x="6763" y="13176"/>
                  </a:cubicBezTo>
                  <a:cubicBezTo>
                    <a:pt x="6799" y="13139"/>
                    <a:pt x="6823" y="13103"/>
                    <a:pt x="6847" y="13066"/>
                  </a:cubicBezTo>
                  <a:close/>
                  <a:moveTo>
                    <a:pt x="6860" y="12993"/>
                  </a:moveTo>
                  <a:lnTo>
                    <a:pt x="6847" y="13017"/>
                  </a:lnTo>
                  <a:cubicBezTo>
                    <a:pt x="6811" y="13066"/>
                    <a:pt x="6774" y="13115"/>
                    <a:pt x="6726" y="13163"/>
                  </a:cubicBezTo>
                  <a:lnTo>
                    <a:pt x="6714" y="13163"/>
                  </a:lnTo>
                  <a:lnTo>
                    <a:pt x="6726" y="13176"/>
                  </a:lnTo>
                  <a:lnTo>
                    <a:pt x="6847" y="13419"/>
                  </a:lnTo>
                  <a:lnTo>
                    <a:pt x="6860" y="13444"/>
                  </a:lnTo>
                  <a:lnTo>
                    <a:pt x="6872" y="13419"/>
                  </a:lnTo>
                  <a:cubicBezTo>
                    <a:pt x="6909" y="13371"/>
                    <a:pt x="6945" y="13334"/>
                    <a:pt x="6969" y="13298"/>
                  </a:cubicBezTo>
                  <a:lnTo>
                    <a:pt x="6969" y="13285"/>
                  </a:lnTo>
                  <a:lnTo>
                    <a:pt x="6982" y="13273"/>
                  </a:lnTo>
                  <a:lnTo>
                    <a:pt x="6969" y="13236"/>
                  </a:lnTo>
                  <a:cubicBezTo>
                    <a:pt x="6969" y="13225"/>
                    <a:pt x="6957" y="13225"/>
                    <a:pt x="6957" y="13212"/>
                  </a:cubicBezTo>
                  <a:cubicBezTo>
                    <a:pt x="6933" y="13163"/>
                    <a:pt x="6920" y="13127"/>
                    <a:pt x="6896" y="13079"/>
                  </a:cubicBezTo>
                  <a:lnTo>
                    <a:pt x="6860" y="12993"/>
                  </a:lnTo>
                  <a:close/>
                  <a:moveTo>
                    <a:pt x="6665" y="13261"/>
                  </a:moveTo>
                  <a:lnTo>
                    <a:pt x="6774" y="13480"/>
                  </a:lnTo>
                  <a:lnTo>
                    <a:pt x="6690" y="13565"/>
                  </a:lnTo>
                  <a:cubicBezTo>
                    <a:pt x="6653" y="13504"/>
                    <a:pt x="6617" y="13444"/>
                    <a:pt x="6555" y="13371"/>
                  </a:cubicBezTo>
                  <a:lnTo>
                    <a:pt x="6665" y="13261"/>
                  </a:lnTo>
                  <a:close/>
                  <a:moveTo>
                    <a:pt x="6677" y="13212"/>
                  </a:moveTo>
                  <a:lnTo>
                    <a:pt x="6665" y="13225"/>
                  </a:lnTo>
                  <a:cubicBezTo>
                    <a:pt x="6617" y="13273"/>
                    <a:pt x="6568" y="13309"/>
                    <a:pt x="6519" y="13346"/>
                  </a:cubicBezTo>
                  <a:lnTo>
                    <a:pt x="6507" y="13358"/>
                  </a:lnTo>
                  <a:lnTo>
                    <a:pt x="6531" y="13382"/>
                  </a:lnTo>
                  <a:cubicBezTo>
                    <a:pt x="6580" y="13468"/>
                    <a:pt x="6628" y="13541"/>
                    <a:pt x="6665" y="13601"/>
                  </a:cubicBezTo>
                  <a:lnTo>
                    <a:pt x="6677" y="13614"/>
                  </a:lnTo>
                  <a:lnTo>
                    <a:pt x="6701" y="13601"/>
                  </a:lnTo>
                  <a:lnTo>
                    <a:pt x="6811" y="13492"/>
                  </a:lnTo>
                  <a:lnTo>
                    <a:pt x="6823" y="13480"/>
                  </a:lnTo>
                  <a:lnTo>
                    <a:pt x="6811" y="13468"/>
                  </a:lnTo>
                  <a:lnTo>
                    <a:pt x="6811" y="13455"/>
                  </a:lnTo>
                  <a:cubicBezTo>
                    <a:pt x="6763" y="13382"/>
                    <a:pt x="6726" y="13298"/>
                    <a:pt x="6690" y="13225"/>
                  </a:cubicBezTo>
                  <a:lnTo>
                    <a:pt x="6677" y="13212"/>
                  </a:lnTo>
                  <a:close/>
                  <a:moveTo>
                    <a:pt x="2348" y="3593"/>
                  </a:moveTo>
                  <a:lnTo>
                    <a:pt x="2433" y="3763"/>
                  </a:lnTo>
                  <a:cubicBezTo>
                    <a:pt x="2737" y="4383"/>
                    <a:pt x="3053" y="5028"/>
                    <a:pt x="3369" y="5660"/>
                  </a:cubicBezTo>
                  <a:cubicBezTo>
                    <a:pt x="3576" y="6061"/>
                    <a:pt x="3758" y="6475"/>
                    <a:pt x="3953" y="6864"/>
                  </a:cubicBezTo>
                  <a:cubicBezTo>
                    <a:pt x="4148" y="7301"/>
                    <a:pt x="4355" y="7752"/>
                    <a:pt x="4574" y="8177"/>
                  </a:cubicBezTo>
                  <a:cubicBezTo>
                    <a:pt x="4756" y="8542"/>
                    <a:pt x="4939" y="8931"/>
                    <a:pt x="5157" y="9430"/>
                  </a:cubicBezTo>
                  <a:cubicBezTo>
                    <a:pt x="5255" y="9649"/>
                    <a:pt x="5376" y="9880"/>
                    <a:pt x="5498" y="10099"/>
                  </a:cubicBezTo>
                  <a:cubicBezTo>
                    <a:pt x="5571" y="10245"/>
                    <a:pt x="5668" y="10415"/>
                    <a:pt x="5741" y="10573"/>
                  </a:cubicBezTo>
                  <a:cubicBezTo>
                    <a:pt x="5996" y="11096"/>
                    <a:pt x="6228" y="11631"/>
                    <a:pt x="6447" y="12154"/>
                  </a:cubicBezTo>
                  <a:cubicBezTo>
                    <a:pt x="6555" y="12409"/>
                    <a:pt x="6677" y="12665"/>
                    <a:pt x="6787" y="12933"/>
                  </a:cubicBezTo>
                  <a:cubicBezTo>
                    <a:pt x="6763" y="12969"/>
                    <a:pt x="6726" y="13017"/>
                    <a:pt x="6677" y="13054"/>
                  </a:cubicBezTo>
                  <a:cubicBezTo>
                    <a:pt x="6239" y="11947"/>
                    <a:pt x="5729" y="10853"/>
                    <a:pt x="5218" y="9782"/>
                  </a:cubicBezTo>
                  <a:lnTo>
                    <a:pt x="5169" y="9685"/>
                  </a:lnTo>
                  <a:cubicBezTo>
                    <a:pt x="5161" y="9667"/>
                    <a:pt x="5145" y="9656"/>
                    <a:pt x="5123" y="9656"/>
                  </a:cubicBezTo>
                  <a:cubicBezTo>
                    <a:pt x="5115" y="9656"/>
                    <a:pt x="5106" y="9658"/>
                    <a:pt x="5096" y="9661"/>
                  </a:cubicBezTo>
                  <a:cubicBezTo>
                    <a:pt x="5072" y="9673"/>
                    <a:pt x="5047" y="9709"/>
                    <a:pt x="5072" y="9746"/>
                  </a:cubicBezTo>
                  <a:cubicBezTo>
                    <a:pt x="5388" y="10427"/>
                    <a:pt x="5693" y="11133"/>
                    <a:pt x="5996" y="11814"/>
                  </a:cubicBezTo>
                  <a:cubicBezTo>
                    <a:pt x="6191" y="12252"/>
                    <a:pt x="6385" y="12701"/>
                    <a:pt x="6592" y="13152"/>
                  </a:cubicBezTo>
                  <a:cubicBezTo>
                    <a:pt x="6252" y="13492"/>
                    <a:pt x="5814" y="13687"/>
                    <a:pt x="5315" y="13723"/>
                  </a:cubicBezTo>
                  <a:cubicBezTo>
                    <a:pt x="5218" y="13504"/>
                    <a:pt x="5120" y="13298"/>
                    <a:pt x="5036" y="13079"/>
                  </a:cubicBezTo>
                  <a:cubicBezTo>
                    <a:pt x="4671" y="12276"/>
                    <a:pt x="4306" y="11449"/>
                    <a:pt x="3941" y="10634"/>
                  </a:cubicBezTo>
                  <a:cubicBezTo>
                    <a:pt x="3941" y="10622"/>
                    <a:pt x="3929" y="10622"/>
                    <a:pt x="3929" y="10609"/>
                  </a:cubicBezTo>
                  <a:cubicBezTo>
                    <a:pt x="2822" y="8153"/>
                    <a:pt x="2007" y="6134"/>
                    <a:pt x="1350" y="4261"/>
                  </a:cubicBezTo>
                  <a:cubicBezTo>
                    <a:pt x="1496" y="3848"/>
                    <a:pt x="1850" y="3604"/>
                    <a:pt x="2348" y="3593"/>
                  </a:cubicBezTo>
                  <a:close/>
                  <a:moveTo>
                    <a:pt x="6458" y="13444"/>
                  </a:moveTo>
                  <a:cubicBezTo>
                    <a:pt x="6507" y="13504"/>
                    <a:pt x="6544" y="13577"/>
                    <a:pt x="6592" y="13650"/>
                  </a:cubicBezTo>
                  <a:cubicBezTo>
                    <a:pt x="6544" y="13687"/>
                    <a:pt x="6495" y="13711"/>
                    <a:pt x="6447" y="13747"/>
                  </a:cubicBezTo>
                  <a:cubicBezTo>
                    <a:pt x="6410" y="13662"/>
                    <a:pt x="6374" y="13589"/>
                    <a:pt x="6337" y="13528"/>
                  </a:cubicBezTo>
                  <a:cubicBezTo>
                    <a:pt x="6385" y="13504"/>
                    <a:pt x="6422" y="13468"/>
                    <a:pt x="6458" y="13444"/>
                  </a:cubicBezTo>
                  <a:close/>
                  <a:moveTo>
                    <a:pt x="2348" y="3556"/>
                  </a:moveTo>
                  <a:cubicBezTo>
                    <a:pt x="1837" y="3568"/>
                    <a:pt x="1460" y="3823"/>
                    <a:pt x="1314" y="4261"/>
                  </a:cubicBezTo>
                  <a:lnTo>
                    <a:pt x="1302" y="4261"/>
                  </a:lnTo>
                  <a:lnTo>
                    <a:pt x="1314" y="4274"/>
                  </a:lnTo>
                  <a:cubicBezTo>
                    <a:pt x="1971" y="6147"/>
                    <a:pt x="2785" y="8165"/>
                    <a:pt x="3893" y="10622"/>
                  </a:cubicBezTo>
                  <a:lnTo>
                    <a:pt x="3904" y="10634"/>
                  </a:lnTo>
                  <a:lnTo>
                    <a:pt x="3904" y="10646"/>
                  </a:lnTo>
                  <a:cubicBezTo>
                    <a:pt x="4269" y="11461"/>
                    <a:pt x="4647" y="12288"/>
                    <a:pt x="4999" y="13090"/>
                  </a:cubicBezTo>
                  <a:cubicBezTo>
                    <a:pt x="5096" y="13309"/>
                    <a:pt x="5193" y="13528"/>
                    <a:pt x="5279" y="13747"/>
                  </a:cubicBezTo>
                  <a:lnTo>
                    <a:pt x="5291" y="13760"/>
                  </a:lnTo>
                  <a:lnTo>
                    <a:pt x="5303" y="13760"/>
                  </a:lnTo>
                  <a:cubicBezTo>
                    <a:pt x="5814" y="13723"/>
                    <a:pt x="6276" y="13528"/>
                    <a:pt x="6628" y="13176"/>
                  </a:cubicBezTo>
                  <a:lnTo>
                    <a:pt x="6641" y="13163"/>
                  </a:lnTo>
                  <a:lnTo>
                    <a:pt x="6628" y="13152"/>
                  </a:lnTo>
                  <a:cubicBezTo>
                    <a:pt x="6422" y="12701"/>
                    <a:pt x="6228" y="12239"/>
                    <a:pt x="6033" y="11790"/>
                  </a:cubicBezTo>
                  <a:cubicBezTo>
                    <a:pt x="5729" y="11120"/>
                    <a:pt x="5425" y="10415"/>
                    <a:pt x="5096" y="9734"/>
                  </a:cubicBezTo>
                  <a:cubicBezTo>
                    <a:pt x="5096" y="9709"/>
                    <a:pt x="5109" y="9698"/>
                    <a:pt x="5120" y="9698"/>
                  </a:cubicBezTo>
                  <a:cubicBezTo>
                    <a:pt x="5120" y="9698"/>
                    <a:pt x="5124" y="9695"/>
                    <a:pt x="5128" y="9695"/>
                  </a:cubicBezTo>
                  <a:cubicBezTo>
                    <a:pt x="5133" y="9695"/>
                    <a:pt x="5139" y="9698"/>
                    <a:pt x="5145" y="9709"/>
                  </a:cubicBezTo>
                  <a:lnTo>
                    <a:pt x="5193" y="9795"/>
                  </a:lnTo>
                  <a:cubicBezTo>
                    <a:pt x="5693" y="10877"/>
                    <a:pt x="6215" y="11984"/>
                    <a:pt x="6665" y="13103"/>
                  </a:cubicBezTo>
                  <a:lnTo>
                    <a:pt x="6677" y="13127"/>
                  </a:lnTo>
                  <a:lnTo>
                    <a:pt x="6690" y="13103"/>
                  </a:lnTo>
                  <a:cubicBezTo>
                    <a:pt x="6738" y="13054"/>
                    <a:pt x="6787" y="12993"/>
                    <a:pt x="6823" y="12944"/>
                  </a:cubicBezTo>
                  <a:lnTo>
                    <a:pt x="6836" y="12933"/>
                  </a:lnTo>
                  <a:lnTo>
                    <a:pt x="6823" y="12920"/>
                  </a:lnTo>
                  <a:cubicBezTo>
                    <a:pt x="6714" y="12665"/>
                    <a:pt x="6592" y="12398"/>
                    <a:pt x="6483" y="12130"/>
                  </a:cubicBezTo>
                  <a:cubicBezTo>
                    <a:pt x="6252" y="11619"/>
                    <a:pt x="6020" y="11072"/>
                    <a:pt x="5777" y="10561"/>
                  </a:cubicBezTo>
                  <a:cubicBezTo>
                    <a:pt x="5693" y="10391"/>
                    <a:pt x="5607" y="10233"/>
                    <a:pt x="5522" y="10074"/>
                  </a:cubicBezTo>
                  <a:cubicBezTo>
                    <a:pt x="5401" y="9868"/>
                    <a:pt x="5279" y="9636"/>
                    <a:pt x="5182" y="9418"/>
                  </a:cubicBezTo>
                  <a:cubicBezTo>
                    <a:pt x="4975" y="8907"/>
                    <a:pt x="4793" y="8530"/>
                    <a:pt x="4610" y="8165"/>
                  </a:cubicBezTo>
                  <a:cubicBezTo>
                    <a:pt x="4391" y="7739"/>
                    <a:pt x="4184" y="7290"/>
                    <a:pt x="3977" y="6852"/>
                  </a:cubicBezTo>
                  <a:cubicBezTo>
                    <a:pt x="3795" y="6450"/>
                    <a:pt x="3601" y="6037"/>
                    <a:pt x="3406" y="5636"/>
                  </a:cubicBezTo>
                  <a:cubicBezTo>
                    <a:pt x="3090" y="5015"/>
                    <a:pt x="2774" y="4371"/>
                    <a:pt x="2469" y="3750"/>
                  </a:cubicBezTo>
                  <a:lnTo>
                    <a:pt x="2372" y="3556"/>
                  </a:lnTo>
                  <a:close/>
                  <a:moveTo>
                    <a:pt x="6471" y="13395"/>
                  </a:moveTo>
                  <a:lnTo>
                    <a:pt x="6458" y="13407"/>
                  </a:lnTo>
                  <a:cubicBezTo>
                    <a:pt x="6410" y="13444"/>
                    <a:pt x="6361" y="13480"/>
                    <a:pt x="6301" y="13516"/>
                  </a:cubicBezTo>
                  <a:lnTo>
                    <a:pt x="6288" y="13516"/>
                  </a:lnTo>
                  <a:lnTo>
                    <a:pt x="6301" y="13541"/>
                  </a:lnTo>
                  <a:cubicBezTo>
                    <a:pt x="6337" y="13601"/>
                    <a:pt x="6374" y="13674"/>
                    <a:pt x="6422" y="13771"/>
                  </a:cubicBezTo>
                  <a:lnTo>
                    <a:pt x="6422" y="13796"/>
                  </a:lnTo>
                  <a:lnTo>
                    <a:pt x="6447" y="13784"/>
                  </a:lnTo>
                  <a:cubicBezTo>
                    <a:pt x="6507" y="13747"/>
                    <a:pt x="6568" y="13711"/>
                    <a:pt x="6628" y="13662"/>
                  </a:cubicBezTo>
                  <a:lnTo>
                    <a:pt x="6641" y="13650"/>
                  </a:lnTo>
                  <a:lnTo>
                    <a:pt x="6628" y="13638"/>
                  </a:lnTo>
                  <a:cubicBezTo>
                    <a:pt x="6580" y="13552"/>
                    <a:pt x="6531" y="13480"/>
                    <a:pt x="6483" y="13407"/>
                  </a:cubicBezTo>
                  <a:lnTo>
                    <a:pt x="6471" y="13395"/>
                  </a:lnTo>
                  <a:close/>
                  <a:moveTo>
                    <a:pt x="6228" y="13601"/>
                  </a:moveTo>
                  <a:cubicBezTo>
                    <a:pt x="6252" y="13662"/>
                    <a:pt x="6288" y="13723"/>
                    <a:pt x="6337" y="13808"/>
                  </a:cubicBezTo>
                  <a:cubicBezTo>
                    <a:pt x="6301" y="13833"/>
                    <a:pt x="6264" y="13844"/>
                    <a:pt x="6228" y="13869"/>
                  </a:cubicBezTo>
                  <a:cubicBezTo>
                    <a:pt x="6179" y="13796"/>
                    <a:pt x="6130" y="13723"/>
                    <a:pt x="6082" y="13674"/>
                  </a:cubicBezTo>
                  <a:lnTo>
                    <a:pt x="6228" y="13601"/>
                  </a:lnTo>
                  <a:close/>
                  <a:moveTo>
                    <a:pt x="6239" y="13541"/>
                  </a:moveTo>
                  <a:lnTo>
                    <a:pt x="6228" y="13552"/>
                  </a:lnTo>
                  <a:cubicBezTo>
                    <a:pt x="6166" y="13589"/>
                    <a:pt x="6106" y="13614"/>
                    <a:pt x="6045" y="13650"/>
                  </a:cubicBezTo>
                  <a:lnTo>
                    <a:pt x="6020" y="13662"/>
                  </a:lnTo>
                  <a:lnTo>
                    <a:pt x="6045" y="13674"/>
                  </a:lnTo>
                  <a:cubicBezTo>
                    <a:pt x="6106" y="13735"/>
                    <a:pt x="6155" y="13808"/>
                    <a:pt x="6203" y="13893"/>
                  </a:cubicBezTo>
                  <a:lnTo>
                    <a:pt x="6203" y="13906"/>
                  </a:lnTo>
                  <a:lnTo>
                    <a:pt x="6228" y="13906"/>
                  </a:lnTo>
                  <a:lnTo>
                    <a:pt x="6374" y="13833"/>
                  </a:lnTo>
                  <a:lnTo>
                    <a:pt x="6398" y="13820"/>
                  </a:lnTo>
                  <a:lnTo>
                    <a:pt x="6374" y="13796"/>
                  </a:lnTo>
                  <a:cubicBezTo>
                    <a:pt x="6325" y="13698"/>
                    <a:pt x="6288" y="13625"/>
                    <a:pt x="6252" y="13565"/>
                  </a:cubicBezTo>
                  <a:lnTo>
                    <a:pt x="6239" y="13541"/>
                  </a:lnTo>
                  <a:close/>
                  <a:moveTo>
                    <a:pt x="5960" y="13723"/>
                  </a:moveTo>
                  <a:cubicBezTo>
                    <a:pt x="6009" y="13784"/>
                    <a:pt x="6057" y="13844"/>
                    <a:pt x="6093" y="13917"/>
                  </a:cubicBezTo>
                  <a:lnTo>
                    <a:pt x="5984" y="13954"/>
                  </a:lnTo>
                  <a:cubicBezTo>
                    <a:pt x="5947" y="13869"/>
                    <a:pt x="5911" y="13808"/>
                    <a:pt x="5863" y="13747"/>
                  </a:cubicBezTo>
                  <a:cubicBezTo>
                    <a:pt x="5899" y="13735"/>
                    <a:pt x="5936" y="13735"/>
                    <a:pt x="5960" y="13723"/>
                  </a:cubicBezTo>
                  <a:close/>
                  <a:moveTo>
                    <a:pt x="5960" y="13674"/>
                  </a:moveTo>
                  <a:cubicBezTo>
                    <a:pt x="5923" y="13698"/>
                    <a:pt x="5887" y="13711"/>
                    <a:pt x="5838" y="13723"/>
                  </a:cubicBezTo>
                  <a:lnTo>
                    <a:pt x="5814" y="13735"/>
                  </a:lnTo>
                  <a:lnTo>
                    <a:pt x="5826" y="13747"/>
                  </a:lnTo>
                  <a:cubicBezTo>
                    <a:pt x="5874" y="13808"/>
                    <a:pt x="5911" y="13881"/>
                    <a:pt x="5960" y="13979"/>
                  </a:cubicBezTo>
                  <a:lnTo>
                    <a:pt x="5972" y="13990"/>
                  </a:lnTo>
                  <a:lnTo>
                    <a:pt x="5984" y="13990"/>
                  </a:lnTo>
                  <a:cubicBezTo>
                    <a:pt x="6033" y="13979"/>
                    <a:pt x="6082" y="13954"/>
                    <a:pt x="6130" y="13942"/>
                  </a:cubicBezTo>
                  <a:lnTo>
                    <a:pt x="6155" y="13930"/>
                  </a:lnTo>
                  <a:lnTo>
                    <a:pt x="6142" y="13917"/>
                  </a:lnTo>
                  <a:cubicBezTo>
                    <a:pt x="6093" y="13844"/>
                    <a:pt x="6045" y="13771"/>
                    <a:pt x="5984" y="13687"/>
                  </a:cubicBezTo>
                  <a:lnTo>
                    <a:pt x="5984" y="13674"/>
                  </a:lnTo>
                  <a:close/>
                  <a:moveTo>
                    <a:pt x="5741" y="13784"/>
                  </a:moveTo>
                  <a:cubicBezTo>
                    <a:pt x="5741" y="13784"/>
                    <a:pt x="5753" y="13784"/>
                    <a:pt x="5753" y="13796"/>
                  </a:cubicBezTo>
                  <a:cubicBezTo>
                    <a:pt x="5777" y="13857"/>
                    <a:pt x="5814" y="13917"/>
                    <a:pt x="5863" y="13990"/>
                  </a:cubicBezTo>
                  <a:cubicBezTo>
                    <a:pt x="5826" y="14003"/>
                    <a:pt x="5790" y="14003"/>
                    <a:pt x="5741" y="14015"/>
                  </a:cubicBezTo>
                  <a:cubicBezTo>
                    <a:pt x="5717" y="13942"/>
                    <a:pt x="5680" y="13869"/>
                    <a:pt x="5644" y="13808"/>
                  </a:cubicBezTo>
                  <a:cubicBezTo>
                    <a:pt x="5680" y="13796"/>
                    <a:pt x="5717" y="13796"/>
                    <a:pt x="5741" y="13784"/>
                  </a:cubicBezTo>
                  <a:close/>
                  <a:moveTo>
                    <a:pt x="5753" y="13747"/>
                  </a:moveTo>
                  <a:cubicBezTo>
                    <a:pt x="5704" y="13760"/>
                    <a:pt x="5668" y="13771"/>
                    <a:pt x="5607" y="13784"/>
                  </a:cubicBezTo>
                  <a:lnTo>
                    <a:pt x="5583" y="13784"/>
                  </a:lnTo>
                  <a:lnTo>
                    <a:pt x="5595" y="13808"/>
                  </a:lnTo>
                  <a:cubicBezTo>
                    <a:pt x="5644" y="13881"/>
                    <a:pt x="5680" y="13954"/>
                    <a:pt x="5717" y="14039"/>
                  </a:cubicBezTo>
                  <a:lnTo>
                    <a:pt x="5729" y="14052"/>
                  </a:lnTo>
                  <a:lnTo>
                    <a:pt x="5741" y="14052"/>
                  </a:lnTo>
                  <a:cubicBezTo>
                    <a:pt x="5801" y="14039"/>
                    <a:pt x="5850" y="14027"/>
                    <a:pt x="5899" y="14015"/>
                  </a:cubicBezTo>
                  <a:lnTo>
                    <a:pt x="5923" y="14015"/>
                  </a:lnTo>
                  <a:lnTo>
                    <a:pt x="5899" y="13990"/>
                  </a:lnTo>
                  <a:cubicBezTo>
                    <a:pt x="5850" y="13906"/>
                    <a:pt x="5814" y="13844"/>
                    <a:pt x="5777" y="13771"/>
                  </a:cubicBezTo>
                  <a:lnTo>
                    <a:pt x="5777" y="13760"/>
                  </a:lnTo>
                  <a:lnTo>
                    <a:pt x="5777" y="13747"/>
                  </a:lnTo>
                  <a:close/>
                  <a:moveTo>
                    <a:pt x="5510" y="13833"/>
                  </a:moveTo>
                  <a:cubicBezTo>
                    <a:pt x="5547" y="13893"/>
                    <a:pt x="5583" y="13966"/>
                    <a:pt x="5620" y="14039"/>
                  </a:cubicBezTo>
                  <a:cubicBezTo>
                    <a:pt x="5558" y="14052"/>
                    <a:pt x="5510" y="14063"/>
                    <a:pt x="5461" y="14063"/>
                  </a:cubicBezTo>
                  <a:lnTo>
                    <a:pt x="5425" y="13966"/>
                  </a:lnTo>
                  <a:cubicBezTo>
                    <a:pt x="5401" y="13917"/>
                    <a:pt x="5388" y="13881"/>
                    <a:pt x="5364" y="13844"/>
                  </a:cubicBezTo>
                  <a:cubicBezTo>
                    <a:pt x="5412" y="13844"/>
                    <a:pt x="5461" y="13833"/>
                    <a:pt x="5510" y="13833"/>
                  </a:cubicBezTo>
                  <a:close/>
                  <a:moveTo>
                    <a:pt x="5522" y="13796"/>
                  </a:moveTo>
                  <a:cubicBezTo>
                    <a:pt x="5461" y="13796"/>
                    <a:pt x="5401" y="13808"/>
                    <a:pt x="5339" y="13808"/>
                  </a:cubicBezTo>
                  <a:lnTo>
                    <a:pt x="5315" y="13808"/>
                  </a:lnTo>
                  <a:lnTo>
                    <a:pt x="5328" y="13833"/>
                  </a:lnTo>
                  <a:cubicBezTo>
                    <a:pt x="5339" y="13881"/>
                    <a:pt x="5364" y="13930"/>
                    <a:pt x="5388" y="13979"/>
                  </a:cubicBezTo>
                  <a:lnTo>
                    <a:pt x="5449" y="14100"/>
                  </a:lnTo>
                  <a:lnTo>
                    <a:pt x="5461" y="14100"/>
                  </a:lnTo>
                  <a:cubicBezTo>
                    <a:pt x="5522" y="14088"/>
                    <a:pt x="5583" y="14088"/>
                    <a:pt x="5644" y="14076"/>
                  </a:cubicBezTo>
                  <a:lnTo>
                    <a:pt x="5668" y="14063"/>
                  </a:lnTo>
                  <a:lnTo>
                    <a:pt x="5656" y="14039"/>
                  </a:lnTo>
                  <a:cubicBezTo>
                    <a:pt x="5607" y="13954"/>
                    <a:pt x="5571" y="13881"/>
                    <a:pt x="5547" y="13808"/>
                  </a:cubicBezTo>
                  <a:lnTo>
                    <a:pt x="5534" y="13796"/>
                  </a:lnTo>
                  <a:close/>
                  <a:moveTo>
                    <a:pt x="5388" y="8846"/>
                  </a:moveTo>
                  <a:cubicBezTo>
                    <a:pt x="5461" y="8858"/>
                    <a:pt x="5607" y="9041"/>
                    <a:pt x="5656" y="9101"/>
                  </a:cubicBezTo>
                  <a:cubicBezTo>
                    <a:pt x="5729" y="9211"/>
                    <a:pt x="5790" y="9333"/>
                    <a:pt x="5850" y="9430"/>
                  </a:cubicBezTo>
                  <a:cubicBezTo>
                    <a:pt x="5947" y="9625"/>
                    <a:pt x="6045" y="9831"/>
                    <a:pt x="6142" y="10026"/>
                  </a:cubicBezTo>
                  <a:lnTo>
                    <a:pt x="6288" y="10318"/>
                  </a:lnTo>
                  <a:lnTo>
                    <a:pt x="7201" y="12106"/>
                  </a:lnTo>
                  <a:cubicBezTo>
                    <a:pt x="7492" y="12677"/>
                    <a:pt x="7796" y="13261"/>
                    <a:pt x="8088" y="13844"/>
                  </a:cubicBezTo>
                  <a:lnTo>
                    <a:pt x="8538" y="14733"/>
                  </a:lnTo>
                  <a:cubicBezTo>
                    <a:pt x="8574" y="14793"/>
                    <a:pt x="8599" y="14854"/>
                    <a:pt x="8636" y="14915"/>
                  </a:cubicBezTo>
                  <a:cubicBezTo>
                    <a:pt x="8757" y="15133"/>
                    <a:pt x="8879" y="15377"/>
                    <a:pt x="8939" y="15620"/>
                  </a:cubicBezTo>
                  <a:cubicBezTo>
                    <a:pt x="8696" y="15693"/>
                    <a:pt x="8477" y="15790"/>
                    <a:pt x="8258" y="15924"/>
                  </a:cubicBezTo>
                  <a:cubicBezTo>
                    <a:pt x="8234" y="15851"/>
                    <a:pt x="8209" y="15779"/>
                    <a:pt x="8173" y="15693"/>
                  </a:cubicBezTo>
                  <a:lnTo>
                    <a:pt x="8368" y="15487"/>
                  </a:lnTo>
                  <a:cubicBezTo>
                    <a:pt x="8392" y="15474"/>
                    <a:pt x="8404" y="15425"/>
                    <a:pt x="8392" y="15389"/>
                  </a:cubicBezTo>
                  <a:cubicBezTo>
                    <a:pt x="7906" y="14307"/>
                    <a:pt x="7407" y="13188"/>
                    <a:pt x="6896" y="12093"/>
                  </a:cubicBezTo>
                  <a:cubicBezTo>
                    <a:pt x="6653" y="11546"/>
                    <a:pt x="6398" y="11011"/>
                    <a:pt x="6155" y="10500"/>
                  </a:cubicBezTo>
                  <a:cubicBezTo>
                    <a:pt x="6009" y="10220"/>
                    <a:pt x="5874" y="9928"/>
                    <a:pt x="5741" y="9661"/>
                  </a:cubicBezTo>
                  <a:cubicBezTo>
                    <a:pt x="5729" y="9636"/>
                    <a:pt x="5704" y="9600"/>
                    <a:pt x="5680" y="9552"/>
                  </a:cubicBezTo>
                  <a:cubicBezTo>
                    <a:pt x="5571" y="9369"/>
                    <a:pt x="5376" y="9041"/>
                    <a:pt x="5376" y="8858"/>
                  </a:cubicBezTo>
                  <a:cubicBezTo>
                    <a:pt x="5376" y="8846"/>
                    <a:pt x="5388" y="8846"/>
                    <a:pt x="5388" y="8846"/>
                  </a:cubicBezTo>
                  <a:close/>
                  <a:moveTo>
                    <a:pt x="5382" y="8817"/>
                  </a:moveTo>
                  <a:cubicBezTo>
                    <a:pt x="5369" y="8817"/>
                    <a:pt x="5360" y="8826"/>
                    <a:pt x="5352" y="8834"/>
                  </a:cubicBezTo>
                  <a:lnTo>
                    <a:pt x="5339" y="8834"/>
                  </a:lnTo>
                  <a:lnTo>
                    <a:pt x="5339" y="8846"/>
                  </a:lnTo>
                  <a:cubicBezTo>
                    <a:pt x="5339" y="9041"/>
                    <a:pt x="5534" y="9369"/>
                    <a:pt x="5644" y="9564"/>
                  </a:cubicBezTo>
                  <a:lnTo>
                    <a:pt x="5704" y="9685"/>
                  </a:lnTo>
                  <a:cubicBezTo>
                    <a:pt x="5838" y="9953"/>
                    <a:pt x="5984" y="10233"/>
                    <a:pt x="6118" y="10525"/>
                  </a:cubicBezTo>
                  <a:cubicBezTo>
                    <a:pt x="6374" y="11036"/>
                    <a:pt x="6617" y="11558"/>
                    <a:pt x="6872" y="12106"/>
                  </a:cubicBezTo>
                  <a:cubicBezTo>
                    <a:pt x="7371" y="13200"/>
                    <a:pt x="7869" y="14319"/>
                    <a:pt x="8355" y="15414"/>
                  </a:cubicBezTo>
                  <a:cubicBezTo>
                    <a:pt x="8368" y="15425"/>
                    <a:pt x="8368" y="15450"/>
                    <a:pt x="8344" y="15462"/>
                  </a:cubicBezTo>
                  <a:lnTo>
                    <a:pt x="8136" y="15693"/>
                  </a:lnTo>
                  <a:lnTo>
                    <a:pt x="8136" y="15706"/>
                  </a:lnTo>
                  <a:cubicBezTo>
                    <a:pt x="8173" y="15790"/>
                    <a:pt x="8209" y="15876"/>
                    <a:pt x="8234" y="15949"/>
                  </a:cubicBezTo>
                  <a:lnTo>
                    <a:pt x="8246" y="15973"/>
                  </a:lnTo>
                  <a:lnTo>
                    <a:pt x="8258" y="15960"/>
                  </a:lnTo>
                  <a:cubicBezTo>
                    <a:pt x="8477" y="15827"/>
                    <a:pt x="8709" y="15717"/>
                    <a:pt x="8963" y="15644"/>
                  </a:cubicBezTo>
                  <a:lnTo>
                    <a:pt x="8976" y="15644"/>
                  </a:lnTo>
                  <a:lnTo>
                    <a:pt x="8976" y="15633"/>
                  </a:lnTo>
                  <a:cubicBezTo>
                    <a:pt x="8915" y="15365"/>
                    <a:pt x="8793" y="15133"/>
                    <a:pt x="8672" y="14890"/>
                  </a:cubicBezTo>
                  <a:cubicBezTo>
                    <a:pt x="8636" y="14830"/>
                    <a:pt x="8599" y="14781"/>
                    <a:pt x="8574" y="14720"/>
                  </a:cubicBezTo>
                  <a:lnTo>
                    <a:pt x="8112" y="13820"/>
                  </a:lnTo>
                  <a:cubicBezTo>
                    <a:pt x="7820" y="13249"/>
                    <a:pt x="7528" y="12665"/>
                    <a:pt x="7237" y="12081"/>
                  </a:cubicBezTo>
                  <a:lnTo>
                    <a:pt x="6325" y="10293"/>
                  </a:lnTo>
                  <a:cubicBezTo>
                    <a:pt x="6276" y="10196"/>
                    <a:pt x="6228" y="10111"/>
                    <a:pt x="6179" y="10014"/>
                  </a:cubicBezTo>
                  <a:cubicBezTo>
                    <a:pt x="6082" y="9819"/>
                    <a:pt x="5984" y="9612"/>
                    <a:pt x="5874" y="9418"/>
                  </a:cubicBezTo>
                  <a:cubicBezTo>
                    <a:pt x="5826" y="9309"/>
                    <a:pt x="5753" y="9187"/>
                    <a:pt x="5680" y="9077"/>
                  </a:cubicBezTo>
                  <a:cubicBezTo>
                    <a:pt x="5680" y="9077"/>
                    <a:pt x="5498" y="8834"/>
                    <a:pt x="5401" y="8822"/>
                  </a:cubicBezTo>
                  <a:cubicBezTo>
                    <a:pt x="5393" y="8818"/>
                    <a:pt x="5387" y="8817"/>
                    <a:pt x="5382" y="8817"/>
                  </a:cubicBezTo>
                  <a:close/>
                  <a:moveTo>
                    <a:pt x="8599" y="18089"/>
                  </a:moveTo>
                  <a:cubicBezTo>
                    <a:pt x="8611" y="18125"/>
                    <a:pt x="8623" y="18162"/>
                    <a:pt x="8636" y="18211"/>
                  </a:cubicBezTo>
                  <a:cubicBezTo>
                    <a:pt x="8623" y="18211"/>
                    <a:pt x="8623" y="18211"/>
                    <a:pt x="8611" y="18222"/>
                  </a:cubicBezTo>
                  <a:cubicBezTo>
                    <a:pt x="8599" y="18235"/>
                    <a:pt x="8587" y="18247"/>
                    <a:pt x="8563" y="18259"/>
                  </a:cubicBezTo>
                  <a:cubicBezTo>
                    <a:pt x="8550" y="18222"/>
                    <a:pt x="8526" y="18198"/>
                    <a:pt x="8514" y="18162"/>
                  </a:cubicBezTo>
                  <a:cubicBezTo>
                    <a:pt x="8550" y="18138"/>
                    <a:pt x="8574" y="18114"/>
                    <a:pt x="8599" y="18089"/>
                  </a:cubicBezTo>
                  <a:close/>
                  <a:moveTo>
                    <a:pt x="7006" y="13419"/>
                  </a:moveTo>
                  <a:cubicBezTo>
                    <a:pt x="7382" y="14234"/>
                    <a:pt x="7723" y="15073"/>
                    <a:pt x="8064" y="15887"/>
                  </a:cubicBezTo>
                  <a:cubicBezTo>
                    <a:pt x="8125" y="16046"/>
                    <a:pt x="8198" y="16204"/>
                    <a:pt x="8258" y="16350"/>
                  </a:cubicBezTo>
                  <a:cubicBezTo>
                    <a:pt x="8258" y="16362"/>
                    <a:pt x="8271" y="16374"/>
                    <a:pt x="8282" y="16374"/>
                  </a:cubicBezTo>
                  <a:cubicBezTo>
                    <a:pt x="8380" y="16593"/>
                    <a:pt x="8453" y="16776"/>
                    <a:pt x="8514" y="16970"/>
                  </a:cubicBezTo>
                  <a:cubicBezTo>
                    <a:pt x="8526" y="17006"/>
                    <a:pt x="8538" y="17031"/>
                    <a:pt x="8550" y="17068"/>
                  </a:cubicBezTo>
                  <a:cubicBezTo>
                    <a:pt x="8599" y="17201"/>
                    <a:pt x="8660" y="17360"/>
                    <a:pt x="8684" y="17493"/>
                  </a:cubicBezTo>
                  <a:cubicBezTo>
                    <a:pt x="8599" y="17274"/>
                    <a:pt x="8490" y="17031"/>
                    <a:pt x="8355" y="16787"/>
                  </a:cubicBezTo>
                  <a:cubicBezTo>
                    <a:pt x="8340" y="16773"/>
                    <a:pt x="8321" y="16762"/>
                    <a:pt x="8303" y="16762"/>
                  </a:cubicBezTo>
                  <a:cubicBezTo>
                    <a:pt x="8291" y="16762"/>
                    <a:pt x="8280" y="16766"/>
                    <a:pt x="8271" y="16776"/>
                  </a:cubicBezTo>
                  <a:cubicBezTo>
                    <a:pt x="8246" y="16787"/>
                    <a:pt x="8222" y="16824"/>
                    <a:pt x="8246" y="16849"/>
                  </a:cubicBezTo>
                  <a:cubicBezTo>
                    <a:pt x="8392" y="17116"/>
                    <a:pt x="8514" y="17408"/>
                    <a:pt x="8636" y="17785"/>
                  </a:cubicBezTo>
                  <a:cubicBezTo>
                    <a:pt x="8538" y="18016"/>
                    <a:pt x="8234" y="18211"/>
                    <a:pt x="7942" y="18259"/>
                  </a:cubicBezTo>
                  <a:cubicBezTo>
                    <a:pt x="7912" y="18263"/>
                    <a:pt x="7883" y="18265"/>
                    <a:pt x="7854" y="18265"/>
                  </a:cubicBezTo>
                  <a:cubicBezTo>
                    <a:pt x="7688" y="18265"/>
                    <a:pt x="7551" y="18205"/>
                    <a:pt x="7468" y="18101"/>
                  </a:cubicBezTo>
                  <a:cubicBezTo>
                    <a:pt x="7298" y="17870"/>
                    <a:pt x="7152" y="17603"/>
                    <a:pt x="7018" y="17335"/>
                  </a:cubicBezTo>
                  <a:cubicBezTo>
                    <a:pt x="6982" y="17250"/>
                    <a:pt x="6933" y="17152"/>
                    <a:pt x="6884" y="17068"/>
                  </a:cubicBezTo>
                  <a:cubicBezTo>
                    <a:pt x="6568" y="16471"/>
                    <a:pt x="6252" y="15815"/>
                    <a:pt x="5874" y="14976"/>
                  </a:cubicBezTo>
                  <a:cubicBezTo>
                    <a:pt x="5765" y="14733"/>
                    <a:pt x="5656" y="14489"/>
                    <a:pt x="5547" y="14258"/>
                  </a:cubicBezTo>
                  <a:lnTo>
                    <a:pt x="5522" y="14185"/>
                  </a:lnTo>
                  <a:cubicBezTo>
                    <a:pt x="6093" y="14136"/>
                    <a:pt x="6555" y="13930"/>
                    <a:pt x="6860" y="13601"/>
                  </a:cubicBezTo>
                  <a:cubicBezTo>
                    <a:pt x="7018" y="13906"/>
                    <a:pt x="7152" y="14234"/>
                    <a:pt x="7273" y="14550"/>
                  </a:cubicBezTo>
                  <a:cubicBezTo>
                    <a:pt x="7282" y="14578"/>
                    <a:pt x="7305" y="14591"/>
                    <a:pt x="7332" y="14591"/>
                  </a:cubicBezTo>
                  <a:cubicBezTo>
                    <a:pt x="7340" y="14591"/>
                    <a:pt x="7349" y="14590"/>
                    <a:pt x="7358" y="14587"/>
                  </a:cubicBezTo>
                  <a:cubicBezTo>
                    <a:pt x="7382" y="14574"/>
                    <a:pt x="7395" y="14538"/>
                    <a:pt x="7382" y="14514"/>
                  </a:cubicBezTo>
                  <a:cubicBezTo>
                    <a:pt x="7261" y="14161"/>
                    <a:pt x="7115" y="13820"/>
                    <a:pt x="6945" y="13504"/>
                  </a:cubicBezTo>
                  <a:cubicBezTo>
                    <a:pt x="6969" y="13468"/>
                    <a:pt x="6993" y="13444"/>
                    <a:pt x="7006" y="13419"/>
                  </a:cubicBezTo>
                  <a:close/>
                  <a:moveTo>
                    <a:pt x="7018" y="13346"/>
                  </a:moveTo>
                  <a:lnTo>
                    <a:pt x="6993" y="13371"/>
                  </a:lnTo>
                  <a:cubicBezTo>
                    <a:pt x="6969" y="13407"/>
                    <a:pt x="6945" y="13444"/>
                    <a:pt x="6909" y="13492"/>
                  </a:cubicBezTo>
                  <a:lnTo>
                    <a:pt x="6909" y="13504"/>
                  </a:lnTo>
                  <a:lnTo>
                    <a:pt x="6920" y="13516"/>
                  </a:lnTo>
                  <a:cubicBezTo>
                    <a:pt x="7079" y="13833"/>
                    <a:pt x="7225" y="14173"/>
                    <a:pt x="7358" y="14525"/>
                  </a:cubicBezTo>
                  <a:cubicBezTo>
                    <a:pt x="7358" y="14538"/>
                    <a:pt x="7346" y="14550"/>
                    <a:pt x="7346" y="14550"/>
                  </a:cubicBezTo>
                  <a:cubicBezTo>
                    <a:pt x="7334" y="14550"/>
                    <a:pt x="7309" y="14550"/>
                    <a:pt x="7309" y="14538"/>
                  </a:cubicBezTo>
                  <a:cubicBezTo>
                    <a:pt x="7188" y="14209"/>
                    <a:pt x="7042" y="13881"/>
                    <a:pt x="6884" y="13565"/>
                  </a:cubicBezTo>
                  <a:lnTo>
                    <a:pt x="6872" y="13541"/>
                  </a:lnTo>
                  <a:lnTo>
                    <a:pt x="6860" y="13552"/>
                  </a:lnTo>
                  <a:cubicBezTo>
                    <a:pt x="6544" y="13906"/>
                    <a:pt x="6082" y="14112"/>
                    <a:pt x="5498" y="14161"/>
                  </a:cubicBezTo>
                  <a:lnTo>
                    <a:pt x="5474" y="14161"/>
                  </a:lnTo>
                  <a:lnTo>
                    <a:pt x="5522" y="14271"/>
                  </a:lnTo>
                  <a:cubicBezTo>
                    <a:pt x="5620" y="14514"/>
                    <a:pt x="5729" y="14744"/>
                    <a:pt x="5838" y="14988"/>
                  </a:cubicBezTo>
                  <a:cubicBezTo>
                    <a:pt x="6228" y="15839"/>
                    <a:pt x="6531" y="16484"/>
                    <a:pt x="6860" y="17092"/>
                  </a:cubicBezTo>
                  <a:cubicBezTo>
                    <a:pt x="6896" y="17177"/>
                    <a:pt x="6945" y="17262"/>
                    <a:pt x="6993" y="17347"/>
                  </a:cubicBezTo>
                  <a:cubicBezTo>
                    <a:pt x="7128" y="17614"/>
                    <a:pt x="7261" y="17895"/>
                    <a:pt x="7444" y="18125"/>
                  </a:cubicBezTo>
                  <a:cubicBezTo>
                    <a:pt x="7528" y="18235"/>
                    <a:pt x="7663" y="18295"/>
                    <a:pt x="7833" y="18295"/>
                  </a:cubicBezTo>
                  <a:cubicBezTo>
                    <a:pt x="7869" y="18295"/>
                    <a:pt x="7906" y="18295"/>
                    <a:pt x="7942" y="18284"/>
                  </a:cubicBezTo>
                  <a:cubicBezTo>
                    <a:pt x="8258" y="18247"/>
                    <a:pt x="8574" y="18041"/>
                    <a:pt x="8672" y="17797"/>
                  </a:cubicBezTo>
                  <a:lnTo>
                    <a:pt x="8684" y="17785"/>
                  </a:lnTo>
                  <a:lnTo>
                    <a:pt x="8672" y="17785"/>
                  </a:lnTo>
                  <a:cubicBezTo>
                    <a:pt x="8550" y="17396"/>
                    <a:pt x="8417" y="17104"/>
                    <a:pt x="8282" y="16836"/>
                  </a:cubicBezTo>
                  <a:cubicBezTo>
                    <a:pt x="8271" y="16824"/>
                    <a:pt x="8282" y="16812"/>
                    <a:pt x="8282" y="16800"/>
                  </a:cubicBezTo>
                  <a:cubicBezTo>
                    <a:pt x="8289" y="16800"/>
                    <a:pt x="8295" y="16797"/>
                    <a:pt x="8301" y="16797"/>
                  </a:cubicBezTo>
                  <a:cubicBezTo>
                    <a:pt x="8307" y="16797"/>
                    <a:pt x="8313" y="16800"/>
                    <a:pt x="8319" y="16812"/>
                  </a:cubicBezTo>
                  <a:cubicBezTo>
                    <a:pt x="8477" y="17092"/>
                    <a:pt x="8599" y="17360"/>
                    <a:pt x="8684" y="17614"/>
                  </a:cubicBezTo>
                  <a:lnTo>
                    <a:pt x="8709" y="17700"/>
                  </a:lnTo>
                  <a:lnTo>
                    <a:pt x="8720" y="17614"/>
                  </a:lnTo>
                  <a:cubicBezTo>
                    <a:pt x="8733" y="17432"/>
                    <a:pt x="8647" y="17225"/>
                    <a:pt x="8587" y="17055"/>
                  </a:cubicBezTo>
                  <a:cubicBezTo>
                    <a:pt x="8574" y="17019"/>
                    <a:pt x="8563" y="16995"/>
                    <a:pt x="8550" y="16958"/>
                  </a:cubicBezTo>
                  <a:cubicBezTo>
                    <a:pt x="8490" y="16763"/>
                    <a:pt x="8404" y="16581"/>
                    <a:pt x="8307" y="16362"/>
                  </a:cubicBezTo>
                  <a:lnTo>
                    <a:pt x="8307" y="16350"/>
                  </a:lnTo>
                  <a:cubicBezTo>
                    <a:pt x="8295" y="16350"/>
                    <a:pt x="8295" y="16350"/>
                    <a:pt x="8295" y="16338"/>
                  </a:cubicBezTo>
                  <a:cubicBezTo>
                    <a:pt x="8222" y="16179"/>
                    <a:pt x="8161" y="16033"/>
                    <a:pt x="8100" y="15876"/>
                  </a:cubicBezTo>
                  <a:cubicBezTo>
                    <a:pt x="7760" y="15061"/>
                    <a:pt x="7407" y="14198"/>
                    <a:pt x="7030" y="13371"/>
                  </a:cubicBezTo>
                  <a:lnTo>
                    <a:pt x="7018" y="13346"/>
                  </a:lnTo>
                  <a:close/>
                  <a:moveTo>
                    <a:pt x="8623" y="18028"/>
                  </a:moveTo>
                  <a:lnTo>
                    <a:pt x="8599" y="18041"/>
                  </a:lnTo>
                  <a:cubicBezTo>
                    <a:pt x="8563" y="18077"/>
                    <a:pt x="8526" y="18114"/>
                    <a:pt x="8477" y="18138"/>
                  </a:cubicBezTo>
                  <a:lnTo>
                    <a:pt x="8465" y="18150"/>
                  </a:lnTo>
                  <a:lnTo>
                    <a:pt x="8477" y="18162"/>
                  </a:lnTo>
                  <a:cubicBezTo>
                    <a:pt x="8501" y="18211"/>
                    <a:pt x="8526" y="18247"/>
                    <a:pt x="8550" y="18295"/>
                  </a:cubicBezTo>
                  <a:lnTo>
                    <a:pt x="8550" y="18320"/>
                  </a:lnTo>
                  <a:lnTo>
                    <a:pt x="8574" y="18308"/>
                  </a:lnTo>
                  <a:cubicBezTo>
                    <a:pt x="8599" y="18284"/>
                    <a:pt x="8611" y="18259"/>
                    <a:pt x="8636" y="18247"/>
                  </a:cubicBezTo>
                  <a:cubicBezTo>
                    <a:pt x="8647" y="18235"/>
                    <a:pt x="8647" y="18235"/>
                    <a:pt x="8660" y="18235"/>
                  </a:cubicBezTo>
                  <a:lnTo>
                    <a:pt x="8684" y="18235"/>
                  </a:lnTo>
                  <a:lnTo>
                    <a:pt x="8672" y="18211"/>
                  </a:lnTo>
                  <a:cubicBezTo>
                    <a:pt x="8660" y="18162"/>
                    <a:pt x="8647" y="18114"/>
                    <a:pt x="8636" y="18052"/>
                  </a:cubicBezTo>
                  <a:lnTo>
                    <a:pt x="8623" y="18028"/>
                  </a:lnTo>
                  <a:close/>
                  <a:moveTo>
                    <a:pt x="8404" y="18222"/>
                  </a:moveTo>
                  <a:cubicBezTo>
                    <a:pt x="8428" y="18259"/>
                    <a:pt x="8441" y="18295"/>
                    <a:pt x="8465" y="18332"/>
                  </a:cubicBezTo>
                  <a:cubicBezTo>
                    <a:pt x="8453" y="18344"/>
                    <a:pt x="8441" y="18357"/>
                    <a:pt x="8417" y="18368"/>
                  </a:cubicBezTo>
                  <a:lnTo>
                    <a:pt x="8344" y="18259"/>
                  </a:lnTo>
                  <a:lnTo>
                    <a:pt x="8355" y="18259"/>
                  </a:lnTo>
                  <a:cubicBezTo>
                    <a:pt x="8368" y="18247"/>
                    <a:pt x="8392" y="18235"/>
                    <a:pt x="8404" y="18222"/>
                  </a:cubicBezTo>
                  <a:close/>
                  <a:moveTo>
                    <a:pt x="8428" y="18174"/>
                  </a:moveTo>
                  <a:lnTo>
                    <a:pt x="8404" y="18187"/>
                  </a:lnTo>
                  <a:cubicBezTo>
                    <a:pt x="8380" y="18198"/>
                    <a:pt x="8355" y="18211"/>
                    <a:pt x="8344" y="18222"/>
                  </a:cubicBezTo>
                  <a:lnTo>
                    <a:pt x="8295" y="18247"/>
                  </a:lnTo>
                  <a:lnTo>
                    <a:pt x="8307" y="18259"/>
                  </a:lnTo>
                  <a:cubicBezTo>
                    <a:pt x="8344" y="18308"/>
                    <a:pt x="8368" y="18357"/>
                    <a:pt x="8404" y="18393"/>
                  </a:cubicBezTo>
                  <a:lnTo>
                    <a:pt x="8404" y="18417"/>
                  </a:lnTo>
                  <a:lnTo>
                    <a:pt x="8428" y="18405"/>
                  </a:lnTo>
                  <a:cubicBezTo>
                    <a:pt x="8453" y="18393"/>
                    <a:pt x="8477" y="18368"/>
                    <a:pt x="8501" y="18357"/>
                  </a:cubicBezTo>
                  <a:lnTo>
                    <a:pt x="8514" y="18344"/>
                  </a:lnTo>
                  <a:lnTo>
                    <a:pt x="8501" y="18332"/>
                  </a:lnTo>
                  <a:cubicBezTo>
                    <a:pt x="8477" y="18284"/>
                    <a:pt x="8453" y="18247"/>
                    <a:pt x="8428" y="18198"/>
                  </a:cubicBezTo>
                  <a:lnTo>
                    <a:pt x="8428" y="18174"/>
                  </a:lnTo>
                  <a:close/>
                  <a:moveTo>
                    <a:pt x="8234" y="18308"/>
                  </a:moveTo>
                  <a:lnTo>
                    <a:pt x="8307" y="18417"/>
                  </a:lnTo>
                  <a:cubicBezTo>
                    <a:pt x="8282" y="18430"/>
                    <a:pt x="8246" y="18441"/>
                    <a:pt x="8222" y="18454"/>
                  </a:cubicBezTo>
                  <a:cubicBezTo>
                    <a:pt x="8198" y="18405"/>
                    <a:pt x="8185" y="18368"/>
                    <a:pt x="8161" y="18332"/>
                  </a:cubicBezTo>
                  <a:cubicBezTo>
                    <a:pt x="8185" y="18320"/>
                    <a:pt x="8209" y="18320"/>
                    <a:pt x="8234" y="18308"/>
                  </a:cubicBezTo>
                  <a:close/>
                  <a:moveTo>
                    <a:pt x="8052" y="18368"/>
                  </a:moveTo>
                  <a:cubicBezTo>
                    <a:pt x="8064" y="18405"/>
                    <a:pt x="8076" y="18430"/>
                    <a:pt x="8088" y="18466"/>
                  </a:cubicBezTo>
                  <a:cubicBezTo>
                    <a:pt x="8064" y="18478"/>
                    <a:pt x="8039" y="18478"/>
                    <a:pt x="8015" y="18478"/>
                  </a:cubicBezTo>
                  <a:lnTo>
                    <a:pt x="8003" y="18454"/>
                  </a:lnTo>
                  <a:cubicBezTo>
                    <a:pt x="7991" y="18430"/>
                    <a:pt x="7979" y="18417"/>
                    <a:pt x="7966" y="18393"/>
                  </a:cubicBezTo>
                  <a:cubicBezTo>
                    <a:pt x="7991" y="18381"/>
                    <a:pt x="8015" y="18381"/>
                    <a:pt x="8052" y="18368"/>
                  </a:cubicBezTo>
                  <a:close/>
                  <a:moveTo>
                    <a:pt x="8246" y="18259"/>
                  </a:moveTo>
                  <a:lnTo>
                    <a:pt x="8234" y="18271"/>
                  </a:lnTo>
                  <a:cubicBezTo>
                    <a:pt x="8198" y="18284"/>
                    <a:pt x="8161" y="18295"/>
                    <a:pt x="8136" y="18308"/>
                  </a:cubicBezTo>
                  <a:lnTo>
                    <a:pt x="8112" y="18308"/>
                  </a:lnTo>
                  <a:lnTo>
                    <a:pt x="8125" y="18332"/>
                  </a:lnTo>
                  <a:cubicBezTo>
                    <a:pt x="8149" y="18368"/>
                    <a:pt x="8173" y="18417"/>
                    <a:pt x="8198" y="18478"/>
                  </a:cubicBezTo>
                  <a:lnTo>
                    <a:pt x="8198" y="18490"/>
                  </a:lnTo>
                  <a:lnTo>
                    <a:pt x="8209" y="18490"/>
                  </a:lnTo>
                  <a:cubicBezTo>
                    <a:pt x="8258" y="18478"/>
                    <a:pt x="8307" y="18466"/>
                    <a:pt x="8344" y="18441"/>
                  </a:cubicBezTo>
                  <a:lnTo>
                    <a:pt x="8355" y="18441"/>
                  </a:lnTo>
                  <a:lnTo>
                    <a:pt x="8344" y="18417"/>
                  </a:lnTo>
                  <a:cubicBezTo>
                    <a:pt x="8307" y="18368"/>
                    <a:pt x="8282" y="18320"/>
                    <a:pt x="8258" y="18271"/>
                  </a:cubicBezTo>
                  <a:lnTo>
                    <a:pt x="8246" y="18259"/>
                  </a:lnTo>
                  <a:close/>
                  <a:moveTo>
                    <a:pt x="8052" y="18332"/>
                  </a:moveTo>
                  <a:cubicBezTo>
                    <a:pt x="8015" y="18344"/>
                    <a:pt x="7966" y="18357"/>
                    <a:pt x="7942" y="18357"/>
                  </a:cubicBezTo>
                  <a:lnTo>
                    <a:pt x="7918" y="18368"/>
                  </a:lnTo>
                  <a:lnTo>
                    <a:pt x="7930" y="18393"/>
                  </a:lnTo>
                  <a:cubicBezTo>
                    <a:pt x="7942" y="18417"/>
                    <a:pt x="7955" y="18441"/>
                    <a:pt x="7979" y="18466"/>
                  </a:cubicBezTo>
                  <a:lnTo>
                    <a:pt x="7991" y="18503"/>
                  </a:lnTo>
                  <a:lnTo>
                    <a:pt x="8003" y="18514"/>
                  </a:lnTo>
                  <a:lnTo>
                    <a:pt x="8039" y="18514"/>
                  </a:lnTo>
                  <a:cubicBezTo>
                    <a:pt x="8064" y="18514"/>
                    <a:pt x="8088" y="18503"/>
                    <a:pt x="8125" y="18503"/>
                  </a:cubicBezTo>
                  <a:lnTo>
                    <a:pt x="8149" y="18503"/>
                  </a:lnTo>
                  <a:lnTo>
                    <a:pt x="8136" y="18478"/>
                  </a:lnTo>
                  <a:cubicBezTo>
                    <a:pt x="8112" y="18430"/>
                    <a:pt x="8088" y="18381"/>
                    <a:pt x="8076" y="18344"/>
                  </a:cubicBezTo>
                  <a:lnTo>
                    <a:pt x="8076" y="18332"/>
                  </a:lnTo>
                  <a:close/>
                  <a:moveTo>
                    <a:pt x="8684" y="18332"/>
                  </a:moveTo>
                  <a:cubicBezTo>
                    <a:pt x="8709" y="18393"/>
                    <a:pt x="8733" y="18466"/>
                    <a:pt x="8769" y="18539"/>
                  </a:cubicBezTo>
                  <a:cubicBezTo>
                    <a:pt x="8782" y="18587"/>
                    <a:pt x="8818" y="18636"/>
                    <a:pt x="8842" y="18697"/>
                  </a:cubicBezTo>
                  <a:cubicBezTo>
                    <a:pt x="8939" y="18855"/>
                    <a:pt x="9049" y="19062"/>
                    <a:pt x="9012" y="19195"/>
                  </a:cubicBezTo>
                  <a:cubicBezTo>
                    <a:pt x="9000" y="19111"/>
                    <a:pt x="8963" y="19025"/>
                    <a:pt x="8915" y="18952"/>
                  </a:cubicBezTo>
                  <a:cubicBezTo>
                    <a:pt x="8901" y="18938"/>
                    <a:pt x="8878" y="18932"/>
                    <a:pt x="8857" y="18932"/>
                  </a:cubicBezTo>
                  <a:cubicBezTo>
                    <a:pt x="8842" y="18932"/>
                    <a:pt x="8828" y="18935"/>
                    <a:pt x="8818" y="18941"/>
                  </a:cubicBezTo>
                  <a:cubicBezTo>
                    <a:pt x="8793" y="18952"/>
                    <a:pt x="8793" y="18989"/>
                    <a:pt x="8806" y="19013"/>
                  </a:cubicBezTo>
                  <a:cubicBezTo>
                    <a:pt x="8866" y="19111"/>
                    <a:pt x="8903" y="19220"/>
                    <a:pt x="8915" y="19330"/>
                  </a:cubicBezTo>
                  <a:cubicBezTo>
                    <a:pt x="8856" y="19375"/>
                    <a:pt x="8794" y="19400"/>
                    <a:pt x="8729" y="19400"/>
                  </a:cubicBezTo>
                  <a:cubicBezTo>
                    <a:pt x="8672" y="19400"/>
                    <a:pt x="8612" y="19381"/>
                    <a:pt x="8550" y="19341"/>
                  </a:cubicBezTo>
                  <a:cubicBezTo>
                    <a:pt x="8477" y="19293"/>
                    <a:pt x="8404" y="19159"/>
                    <a:pt x="8355" y="19062"/>
                  </a:cubicBezTo>
                  <a:cubicBezTo>
                    <a:pt x="8331" y="19025"/>
                    <a:pt x="8319" y="18989"/>
                    <a:pt x="8307" y="18965"/>
                  </a:cubicBezTo>
                  <a:cubicBezTo>
                    <a:pt x="8246" y="18868"/>
                    <a:pt x="8185" y="18758"/>
                    <a:pt x="8112" y="18649"/>
                  </a:cubicBezTo>
                  <a:lnTo>
                    <a:pt x="8088" y="18600"/>
                  </a:lnTo>
                  <a:cubicBezTo>
                    <a:pt x="8246" y="18600"/>
                    <a:pt x="8404" y="18539"/>
                    <a:pt x="8563" y="18430"/>
                  </a:cubicBezTo>
                  <a:cubicBezTo>
                    <a:pt x="8587" y="18430"/>
                    <a:pt x="8599" y="18417"/>
                    <a:pt x="8611" y="18393"/>
                  </a:cubicBezTo>
                  <a:cubicBezTo>
                    <a:pt x="8636" y="18381"/>
                    <a:pt x="8660" y="18357"/>
                    <a:pt x="8684" y="18332"/>
                  </a:cubicBezTo>
                  <a:close/>
                  <a:moveTo>
                    <a:pt x="8696" y="18271"/>
                  </a:moveTo>
                  <a:lnTo>
                    <a:pt x="8672" y="18295"/>
                  </a:lnTo>
                  <a:cubicBezTo>
                    <a:pt x="8647" y="18320"/>
                    <a:pt x="8623" y="18344"/>
                    <a:pt x="8587" y="18368"/>
                  </a:cubicBezTo>
                  <a:lnTo>
                    <a:pt x="8574" y="18368"/>
                  </a:lnTo>
                  <a:lnTo>
                    <a:pt x="8574" y="18381"/>
                  </a:lnTo>
                  <a:cubicBezTo>
                    <a:pt x="8574" y="18393"/>
                    <a:pt x="8563" y="18393"/>
                    <a:pt x="8550" y="18393"/>
                  </a:cubicBezTo>
                  <a:lnTo>
                    <a:pt x="8538" y="18405"/>
                  </a:lnTo>
                  <a:cubicBezTo>
                    <a:pt x="8392" y="18514"/>
                    <a:pt x="8222" y="18563"/>
                    <a:pt x="8064" y="18563"/>
                  </a:cubicBezTo>
                  <a:lnTo>
                    <a:pt x="8028" y="18563"/>
                  </a:lnTo>
                  <a:lnTo>
                    <a:pt x="8088" y="18660"/>
                  </a:lnTo>
                  <a:lnTo>
                    <a:pt x="8271" y="18989"/>
                  </a:lnTo>
                  <a:cubicBezTo>
                    <a:pt x="8282" y="19013"/>
                    <a:pt x="8307" y="19038"/>
                    <a:pt x="8319" y="19074"/>
                  </a:cubicBezTo>
                  <a:cubicBezTo>
                    <a:pt x="8380" y="19184"/>
                    <a:pt x="8453" y="19317"/>
                    <a:pt x="8538" y="19366"/>
                  </a:cubicBezTo>
                  <a:cubicBezTo>
                    <a:pt x="8599" y="19414"/>
                    <a:pt x="8672" y="19439"/>
                    <a:pt x="8733" y="19439"/>
                  </a:cubicBezTo>
                  <a:cubicBezTo>
                    <a:pt x="8806" y="19439"/>
                    <a:pt x="8879" y="19403"/>
                    <a:pt x="8939" y="19354"/>
                  </a:cubicBezTo>
                  <a:lnTo>
                    <a:pt x="8952" y="19341"/>
                  </a:lnTo>
                  <a:cubicBezTo>
                    <a:pt x="8939" y="19208"/>
                    <a:pt x="8903" y="19098"/>
                    <a:pt x="8842" y="19001"/>
                  </a:cubicBezTo>
                  <a:cubicBezTo>
                    <a:pt x="8830" y="18989"/>
                    <a:pt x="8842" y="18977"/>
                    <a:pt x="8842" y="18965"/>
                  </a:cubicBezTo>
                  <a:cubicBezTo>
                    <a:pt x="8854" y="18965"/>
                    <a:pt x="8866" y="18965"/>
                    <a:pt x="8879" y="18977"/>
                  </a:cubicBezTo>
                  <a:cubicBezTo>
                    <a:pt x="8939" y="19062"/>
                    <a:pt x="8976" y="19147"/>
                    <a:pt x="8988" y="19244"/>
                  </a:cubicBezTo>
                  <a:lnTo>
                    <a:pt x="9000" y="19293"/>
                  </a:lnTo>
                  <a:lnTo>
                    <a:pt x="9025" y="19257"/>
                  </a:lnTo>
                  <a:cubicBezTo>
                    <a:pt x="9036" y="19244"/>
                    <a:pt x="9036" y="19232"/>
                    <a:pt x="9049" y="19220"/>
                  </a:cubicBezTo>
                  <a:lnTo>
                    <a:pt x="9049" y="19208"/>
                  </a:lnTo>
                  <a:cubicBezTo>
                    <a:pt x="9085" y="19074"/>
                    <a:pt x="8976" y="18855"/>
                    <a:pt x="8879" y="18685"/>
                  </a:cubicBezTo>
                  <a:cubicBezTo>
                    <a:pt x="8842" y="18624"/>
                    <a:pt x="8818" y="18563"/>
                    <a:pt x="8793" y="18527"/>
                  </a:cubicBezTo>
                  <a:cubicBezTo>
                    <a:pt x="8757" y="18441"/>
                    <a:pt x="8733" y="18368"/>
                    <a:pt x="8709" y="18295"/>
                  </a:cubicBezTo>
                  <a:lnTo>
                    <a:pt x="8696" y="18271"/>
                  </a:lnTo>
                  <a:close/>
                  <a:moveTo>
                    <a:pt x="140" y="37"/>
                  </a:moveTo>
                  <a:cubicBezTo>
                    <a:pt x="166" y="37"/>
                    <a:pt x="193" y="48"/>
                    <a:pt x="220" y="66"/>
                  </a:cubicBezTo>
                  <a:cubicBezTo>
                    <a:pt x="329" y="151"/>
                    <a:pt x="402" y="321"/>
                    <a:pt x="463" y="455"/>
                  </a:cubicBezTo>
                  <a:cubicBezTo>
                    <a:pt x="475" y="491"/>
                    <a:pt x="487" y="515"/>
                    <a:pt x="499" y="540"/>
                  </a:cubicBezTo>
                  <a:lnTo>
                    <a:pt x="499" y="552"/>
                  </a:lnTo>
                  <a:lnTo>
                    <a:pt x="512" y="552"/>
                  </a:lnTo>
                  <a:cubicBezTo>
                    <a:pt x="585" y="552"/>
                    <a:pt x="633" y="577"/>
                    <a:pt x="682" y="625"/>
                  </a:cubicBezTo>
                  <a:cubicBezTo>
                    <a:pt x="682" y="637"/>
                    <a:pt x="694" y="637"/>
                    <a:pt x="694" y="650"/>
                  </a:cubicBezTo>
                  <a:cubicBezTo>
                    <a:pt x="974" y="942"/>
                    <a:pt x="1168" y="1294"/>
                    <a:pt x="1363" y="1634"/>
                  </a:cubicBezTo>
                  <a:lnTo>
                    <a:pt x="1509" y="1890"/>
                  </a:lnTo>
                  <a:cubicBezTo>
                    <a:pt x="1582" y="2036"/>
                    <a:pt x="1679" y="2182"/>
                    <a:pt x="1764" y="2328"/>
                  </a:cubicBezTo>
                  <a:cubicBezTo>
                    <a:pt x="1958" y="2656"/>
                    <a:pt x="2166" y="2996"/>
                    <a:pt x="2336" y="3350"/>
                  </a:cubicBezTo>
                  <a:lnTo>
                    <a:pt x="2336" y="3361"/>
                  </a:lnTo>
                  <a:lnTo>
                    <a:pt x="2336" y="3374"/>
                  </a:lnTo>
                  <a:cubicBezTo>
                    <a:pt x="2688" y="4067"/>
                    <a:pt x="3041" y="4760"/>
                    <a:pt x="3382" y="5441"/>
                  </a:cubicBezTo>
                  <a:lnTo>
                    <a:pt x="3661" y="5988"/>
                  </a:lnTo>
                  <a:cubicBezTo>
                    <a:pt x="3880" y="6426"/>
                    <a:pt x="4099" y="6876"/>
                    <a:pt x="4306" y="7314"/>
                  </a:cubicBezTo>
                  <a:cubicBezTo>
                    <a:pt x="4501" y="7728"/>
                    <a:pt x="4695" y="8153"/>
                    <a:pt x="4902" y="8579"/>
                  </a:cubicBezTo>
                  <a:cubicBezTo>
                    <a:pt x="4987" y="8749"/>
                    <a:pt x="5072" y="8931"/>
                    <a:pt x="5145" y="9101"/>
                  </a:cubicBezTo>
                  <a:cubicBezTo>
                    <a:pt x="5242" y="9320"/>
                    <a:pt x="5352" y="9552"/>
                    <a:pt x="5461" y="9771"/>
                  </a:cubicBezTo>
                  <a:cubicBezTo>
                    <a:pt x="5656" y="10136"/>
                    <a:pt x="5850" y="10525"/>
                    <a:pt x="6045" y="10963"/>
                  </a:cubicBezTo>
                  <a:cubicBezTo>
                    <a:pt x="6252" y="11412"/>
                    <a:pt x="6458" y="11863"/>
                    <a:pt x="6653" y="12312"/>
                  </a:cubicBezTo>
                  <a:cubicBezTo>
                    <a:pt x="6847" y="12762"/>
                    <a:pt x="7055" y="13236"/>
                    <a:pt x="7261" y="13687"/>
                  </a:cubicBezTo>
                  <a:cubicBezTo>
                    <a:pt x="7309" y="13784"/>
                    <a:pt x="7346" y="13881"/>
                    <a:pt x="7395" y="13979"/>
                  </a:cubicBezTo>
                  <a:cubicBezTo>
                    <a:pt x="7638" y="14501"/>
                    <a:pt x="7882" y="15036"/>
                    <a:pt x="8088" y="15571"/>
                  </a:cubicBezTo>
                  <a:lnTo>
                    <a:pt x="8100" y="15608"/>
                  </a:lnTo>
                  <a:lnTo>
                    <a:pt x="8125" y="15584"/>
                  </a:lnTo>
                  <a:cubicBezTo>
                    <a:pt x="8136" y="15571"/>
                    <a:pt x="8136" y="15560"/>
                    <a:pt x="8149" y="15547"/>
                  </a:cubicBezTo>
                  <a:cubicBezTo>
                    <a:pt x="8185" y="15511"/>
                    <a:pt x="8209" y="15474"/>
                    <a:pt x="8234" y="15438"/>
                  </a:cubicBezTo>
                  <a:cubicBezTo>
                    <a:pt x="8271" y="15341"/>
                    <a:pt x="8198" y="15219"/>
                    <a:pt x="8149" y="15109"/>
                  </a:cubicBezTo>
                  <a:cubicBezTo>
                    <a:pt x="8125" y="15073"/>
                    <a:pt x="8112" y="15049"/>
                    <a:pt x="8100" y="15025"/>
                  </a:cubicBezTo>
                  <a:cubicBezTo>
                    <a:pt x="7942" y="14671"/>
                    <a:pt x="7784" y="14307"/>
                    <a:pt x="7626" y="13954"/>
                  </a:cubicBezTo>
                  <a:cubicBezTo>
                    <a:pt x="7261" y="13139"/>
                    <a:pt x="6969" y="12482"/>
                    <a:pt x="6690" y="11874"/>
                  </a:cubicBezTo>
                  <a:cubicBezTo>
                    <a:pt x="6337" y="11120"/>
                    <a:pt x="6009" y="10439"/>
                    <a:pt x="5704" y="9819"/>
                  </a:cubicBezTo>
                  <a:cubicBezTo>
                    <a:pt x="5668" y="9734"/>
                    <a:pt x="5620" y="9649"/>
                    <a:pt x="5558" y="9564"/>
                  </a:cubicBezTo>
                  <a:cubicBezTo>
                    <a:pt x="5449" y="9357"/>
                    <a:pt x="5339" y="9163"/>
                    <a:pt x="5291" y="8955"/>
                  </a:cubicBezTo>
                  <a:lnTo>
                    <a:pt x="5291" y="8944"/>
                  </a:lnTo>
                  <a:lnTo>
                    <a:pt x="5279" y="8944"/>
                  </a:lnTo>
                  <a:cubicBezTo>
                    <a:pt x="5279" y="8931"/>
                    <a:pt x="5266" y="8931"/>
                    <a:pt x="5266" y="8919"/>
                  </a:cubicBezTo>
                  <a:cubicBezTo>
                    <a:pt x="5255" y="8834"/>
                    <a:pt x="5255" y="8785"/>
                    <a:pt x="5315" y="8712"/>
                  </a:cubicBezTo>
                  <a:cubicBezTo>
                    <a:pt x="5328" y="8688"/>
                    <a:pt x="5339" y="8688"/>
                    <a:pt x="5339" y="8688"/>
                  </a:cubicBezTo>
                  <a:lnTo>
                    <a:pt x="5352" y="8688"/>
                  </a:lnTo>
                  <a:cubicBezTo>
                    <a:pt x="5364" y="8676"/>
                    <a:pt x="5376" y="8676"/>
                    <a:pt x="5376" y="8664"/>
                  </a:cubicBezTo>
                  <a:lnTo>
                    <a:pt x="5412" y="8664"/>
                  </a:lnTo>
                  <a:cubicBezTo>
                    <a:pt x="5421" y="8662"/>
                    <a:pt x="5429" y="8661"/>
                    <a:pt x="5438" y="8661"/>
                  </a:cubicBezTo>
                  <a:cubicBezTo>
                    <a:pt x="5481" y="8661"/>
                    <a:pt x="5528" y="8682"/>
                    <a:pt x="5558" y="8712"/>
                  </a:cubicBezTo>
                  <a:cubicBezTo>
                    <a:pt x="5607" y="8774"/>
                    <a:pt x="5656" y="8846"/>
                    <a:pt x="5693" y="8931"/>
                  </a:cubicBezTo>
                  <a:cubicBezTo>
                    <a:pt x="5704" y="8955"/>
                    <a:pt x="5729" y="8980"/>
                    <a:pt x="5741" y="9017"/>
                  </a:cubicBezTo>
                  <a:lnTo>
                    <a:pt x="5753" y="9028"/>
                  </a:lnTo>
                  <a:cubicBezTo>
                    <a:pt x="5923" y="9247"/>
                    <a:pt x="6045" y="9503"/>
                    <a:pt x="6155" y="9758"/>
                  </a:cubicBezTo>
                  <a:cubicBezTo>
                    <a:pt x="6203" y="9855"/>
                    <a:pt x="6252" y="9953"/>
                    <a:pt x="6288" y="10038"/>
                  </a:cubicBezTo>
                  <a:cubicBezTo>
                    <a:pt x="6617" y="10671"/>
                    <a:pt x="6933" y="11303"/>
                    <a:pt x="7261" y="11936"/>
                  </a:cubicBezTo>
                  <a:cubicBezTo>
                    <a:pt x="7590" y="12580"/>
                    <a:pt x="7918" y="13225"/>
                    <a:pt x="8258" y="13881"/>
                  </a:cubicBezTo>
                  <a:lnTo>
                    <a:pt x="8757" y="14879"/>
                  </a:lnTo>
                  <a:cubicBezTo>
                    <a:pt x="8782" y="14903"/>
                    <a:pt x="8793" y="14939"/>
                    <a:pt x="8806" y="14976"/>
                  </a:cubicBezTo>
                  <a:cubicBezTo>
                    <a:pt x="8927" y="15195"/>
                    <a:pt x="9036" y="15414"/>
                    <a:pt x="9073" y="15669"/>
                  </a:cubicBezTo>
                  <a:cubicBezTo>
                    <a:pt x="9085" y="15693"/>
                    <a:pt x="9073" y="15717"/>
                    <a:pt x="9049" y="15730"/>
                  </a:cubicBezTo>
                  <a:cubicBezTo>
                    <a:pt x="8769" y="15803"/>
                    <a:pt x="8526" y="15912"/>
                    <a:pt x="8295" y="16058"/>
                  </a:cubicBezTo>
                  <a:lnTo>
                    <a:pt x="8282" y="16070"/>
                  </a:lnTo>
                  <a:lnTo>
                    <a:pt x="8295" y="16106"/>
                  </a:lnTo>
                  <a:lnTo>
                    <a:pt x="8368" y="16325"/>
                  </a:lnTo>
                  <a:lnTo>
                    <a:pt x="8368" y="16338"/>
                  </a:lnTo>
                  <a:lnTo>
                    <a:pt x="8368" y="16350"/>
                  </a:lnTo>
                  <a:cubicBezTo>
                    <a:pt x="8477" y="16569"/>
                    <a:pt x="8574" y="16800"/>
                    <a:pt x="8647" y="17043"/>
                  </a:cubicBezTo>
                  <a:cubicBezTo>
                    <a:pt x="8660" y="17079"/>
                    <a:pt x="8672" y="17116"/>
                    <a:pt x="8684" y="17141"/>
                  </a:cubicBezTo>
                  <a:cubicBezTo>
                    <a:pt x="8745" y="17311"/>
                    <a:pt x="8818" y="17493"/>
                    <a:pt x="8782" y="17663"/>
                  </a:cubicBezTo>
                  <a:cubicBezTo>
                    <a:pt x="8769" y="17724"/>
                    <a:pt x="8757" y="17773"/>
                    <a:pt x="8745" y="17822"/>
                  </a:cubicBezTo>
                  <a:lnTo>
                    <a:pt x="8745" y="17833"/>
                  </a:lnTo>
                  <a:lnTo>
                    <a:pt x="8733" y="17846"/>
                  </a:lnTo>
                  <a:cubicBezTo>
                    <a:pt x="8709" y="17895"/>
                    <a:pt x="8696" y="17931"/>
                    <a:pt x="8660" y="17968"/>
                  </a:cubicBezTo>
                  <a:lnTo>
                    <a:pt x="8660" y="17979"/>
                  </a:lnTo>
                  <a:lnTo>
                    <a:pt x="8660" y="17992"/>
                  </a:lnTo>
                  <a:cubicBezTo>
                    <a:pt x="8745" y="18222"/>
                    <a:pt x="8842" y="18441"/>
                    <a:pt x="8939" y="18649"/>
                  </a:cubicBezTo>
                  <a:cubicBezTo>
                    <a:pt x="8963" y="18709"/>
                    <a:pt x="8988" y="18770"/>
                    <a:pt x="9012" y="18819"/>
                  </a:cubicBezTo>
                  <a:lnTo>
                    <a:pt x="9049" y="18892"/>
                  </a:lnTo>
                  <a:cubicBezTo>
                    <a:pt x="9098" y="18989"/>
                    <a:pt x="9146" y="19098"/>
                    <a:pt x="9122" y="19195"/>
                  </a:cubicBezTo>
                  <a:lnTo>
                    <a:pt x="9134" y="19208"/>
                  </a:lnTo>
                  <a:lnTo>
                    <a:pt x="9134" y="19244"/>
                  </a:lnTo>
                  <a:cubicBezTo>
                    <a:pt x="9061" y="19378"/>
                    <a:pt x="8952" y="19487"/>
                    <a:pt x="8818" y="19524"/>
                  </a:cubicBezTo>
                  <a:cubicBezTo>
                    <a:pt x="8792" y="19531"/>
                    <a:pt x="8767" y="19534"/>
                    <a:pt x="8742" y="19534"/>
                  </a:cubicBezTo>
                  <a:cubicBezTo>
                    <a:pt x="8670" y="19534"/>
                    <a:pt x="8598" y="19508"/>
                    <a:pt x="8526" y="19463"/>
                  </a:cubicBezTo>
                  <a:cubicBezTo>
                    <a:pt x="8404" y="19378"/>
                    <a:pt x="8331" y="19232"/>
                    <a:pt x="8246" y="19086"/>
                  </a:cubicBezTo>
                  <a:cubicBezTo>
                    <a:pt x="8222" y="19049"/>
                    <a:pt x="8209" y="19013"/>
                    <a:pt x="8185" y="18989"/>
                  </a:cubicBezTo>
                  <a:cubicBezTo>
                    <a:pt x="8088" y="18806"/>
                    <a:pt x="7966" y="18600"/>
                    <a:pt x="7869" y="18381"/>
                  </a:cubicBezTo>
                  <a:lnTo>
                    <a:pt x="7857" y="18368"/>
                  </a:lnTo>
                  <a:lnTo>
                    <a:pt x="7845" y="18381"/>
                  </a:lnTo>
                  <a:cubicBezTo>
                    <a:pt x="7826" y="18383"/>
                    <a:pt x="7808" y="18383"/>
                    <a:pt x="7791" y="18383"/>
                  </a:cubicBezTo>
                  <a:cubicBezTo>
                    <a:pt x="7672" y="18383"/>
                    <a:pt x="7579" y="18349"/>
                    <a:pt x="7504" y="18295"/>
                  </a:cubicBezTo>
                  <a:cubicBezTo>
                    <a:pt x="7298" y="18125"/>
                    <a:pt x="7152" y="17833"/>
                    <a:pt x="7030" y="17578"/>
                  </a:cubicBezTo>
                  <a:cubicBezTo>
                    <a:pt x="6993" y="17481"/>
                    <a:pt x="6945" y="17396"/>
                    <a:pt x="6909" y="17323"/>
                  </a:cubicBezTo>
                  <a:cubicBezTo>
                    <a:pt x="6690" y="16922"/>
                    <a:pt x="6471" y="16496"/>
                    <a:pt x="6264" y="16046"/>
                  </a:cubicBezTo>
                  <a:cubicBezTo>
                    <a:pt x="5984" y="15474"/>
                    <a:pt x="5693" y="14854"/>
                    <a:pt x="5388" y="14161"/>
                  </a:cubicBezTo>
                  <a:lnTo>
                    <a:pt x="5376" y="14161"/>
                  </a:lnTo>
                  <a:cubicBezTo>
                    <a:pt x="5376" y="14149"/>
                    <a:pt x="5364" y="14149"/>
                    <a:pt x="5364" y="14136"/>
                  </a:cubicBezTo>
                  <a:lnTo>
                    <a:pt x="5364" y="14125"/>
                  </a:lnTo>
                  <a:cubicBezTo>
                    <a:pt x="4853" y="12993"/>
                    <a:pt x="4355" y="11838"/>
                    <a:pt x="3844" y="10658"/>
                  </a:cubicBezTo>
                  <a:cubicBezTo>
                    <a:pt x="2542" y="7752"/>
                    <a:pt x="1071" y="4358"/>
                    <a:pt x="196" y="856"/>
                  </a:cubicBezTo>
                  <a:lnTo>
                    <a:pt x="196" y="832"/>
                  </a:lnTo>
                  <a:lnTo>
                    <a:pt x="207" y="832"/>
                  </a:lnTo>
                  <a:lnTo>
                    <a:pt x="207" y="820"/>
                  </a:lnTo>
                  <a:cubicBezTo>
                    <a:pt x="207" y="796"/>
                    <a:pt x="207" y="771"/>
                    <a:pt x="220" y="747"/>
                  </a:cubicBezTo>
                  <a:lnTo>
                    <a:pt x="220" y="734"/>
                  </a:lnTo>
                  <a:lnTo>
                    <a:pt x="207" y="734"/>
                  </a:lnTo>
                  <a:lnTo>
                    <a:pt x="207" y="723"/>
                  </a:lnTo>
                  <a:lnTo>
                    <a:pt x="196" y="710"/>
                  </a:lnTo>
                  <a:lnTo>
                    <a:pt x="196" y="698"/>
                  </a:lnTo>
                  <a:cubicBezTo>
                    <a:pt x="171" y="674"/>
                    <a:pt x="159" y="637"/>
                    <a:pt x="159" y="625"/>
                  </a:cubicBezTo>
                  <a:cubicBezTo>
                    <a:pt x="123" y="515"/>
                    <a:pt x="37" y="260"/>
                    <a:pt x="74" y="102"/>
                  </a:cubicBezTo>
                  <a:cubicBezTo>
                    <a:pt x="74" y="66"/>
                    <a:pt x="86" y="53"/>
                    <a:pt x="110" y="42"/>
                  </a:cubicBezTo>
                  <a:cubicBezTo>
                    <a:pt x="120" y="38"/>
                    <a:pt x="130" y="37"/>
                    <a:pt x="140" y="37"/>
                  </a:cubicBezTo>
                  <a:close/>
                  <a:moveTo>
                    <a:pt x="129" y="0"/>
                  </a:moveTo>
                  <a:cubicBezTo>
                    <a:pt x="118" y="0"/>
                    <a:pt x="107" y="2"/>
                    <a:pt x="98" y="5"/>
                  </a:cubicBezTo>
                  <a:cubicBezTo>
                    <a:pt x="74" y="17"/>
                    <a:pt x="50" y="42"/>
                    <a:pt x="37" y="90"/>
                  </a:cubicBezTo>
                  <a:cubicBezTo>
                    <a:pt x="1" y="248"/>
                    <a:pt x="61" y="467"/>
                    <a:pt x="123" y="637"/>
                  </a:cubicBezTo>
                  <a:cubicBezTo>
                    <a:pt x="134" y="650"/>
                    <a:pt x="147" y="686"/>
                    <a:pt x="159" y="710"/>
                  </a:cubicBezTo>
                  <a:cubicBezTo>
                    <a:pt x="159" y="734"/>
                    <a:pt x="171" y="747"/>
                    <a:pt x="183" y="747"/>
                  </a:cubicBezTo>
                  <a:cubicBezTo>
                    <a:pt x="171" y="771"/>
                    <a:pt x="171" y="796"/>
                    <a:pt x="171" y="807"/>
                  </a:cubicBezTo>
                  <a:cubicBezTo>
                    <a:pt x="159" y="820"/>
                    <a:pt x="159" y="844"/>
                    <a:pt x="159" y="856"/>
                  </a:cubicBezTo>
                  <a:cubicBezTo>
                    <a:pt x="1034" y="4371"/>
                    <a:pt x="2506" y="7764"/>
                    <a:pt x="3820" y="10671"/>
                  </a:cubicBezTo>
                  <a:cubicBezTo>
                    <a:pt x="4330" y="11850"/>
                    <a:pt x="4817" y="13006"/>
                    <a:pt x="5328" y="14136"/>
                  </a:cubicBezTo>
                  <a:cubicBezTo>
                    <a:pt x="5328" y="14149"/>
                    <a:pt x="5339" y="14173"/>
                    <a:pt x="5352" y="14185"/>
                  </a:cubicBezTo>
                  <a:cubicBezTo>
                    <a:pt x="5668" y="14879"/>
                    <a:pt x="5947" y="15498"/>
                    <a:pt x="6228" y="16070"/>
                  </a:cubicBezTo>
                  <a:cubicBezTo>
                    <a:pt x="6447" y="16508"/>
                    <a:pt x="6665" y="16946"/>
                    <a:pt x="6872" y="17347"/>
                  </a:cubicBezTo>
                  <a:cubicBezTo>
                    <a:pt x="6920" y="17420"/>
                    <a:pt x="6957" y="17505"/>
                    <a:pt x="6993" y="17590"/>
                  </a:cubicBezTo>
                  <a:cubicBezTo>
                    <a:pt x="7128" y="17858"/>
                    <a:pt x="7261" y="18150"/>
                    <a:pt x="7480" y="18320"/>
                  </a:cubicBezTo>
                  <a:cubicBezTo>
                    <a:pt x="7554" y="18383"/>
                    <a:pt x="7656" y="18420"/>
                    <a:pt x="7777" y="18420"/>
                  </a:cubicBezTo>
                  <a:cubicBezTo>
                    <a:pt x="7795" y="18420"/>
                    <a:pt x="7814" y="18419"/>
                    <a:pt x="7833" y="18417"/>
                  </a:cubicBezTo>
                  <a:cubicBezTo>
                    <a:pt x="7942" y="18624"/>
                    <a:pt x="8064" y="18831"/>
                    <a:pt x="8161" y="19001"/>
                  </a:cubicBezTo>
                  <a:cubicBezTo>
                    <a:pt x="8173" y="19038"/>
                    <a:pt x="8198" y="19062"/>
                    <a:pt x="8222" y="19098"/>
                  </a:cubicBezTo>
                  <a:cubicBezTo>
                    <a:pt x="8295" y="19244"/>
                    <a:pt x="8380" y="19403"/>
                    <a:pt x="8514" y="19487"/>
                  </a:cubicBezTo>
                  <a:cubicBezTo>
                    <a:pt x="8574" y="19549"/>
                    <a:pt x="8660" y="19573"/>
                    <a:pt x="8733" y="19573"/>
                  </a:cubicBezTo>
                  <a:cubicBezTo>
                    <a:pt x="8769" y="19573"/>
                    <a:pt x="8793" y="19560"/>
                    <a:pt x="8830" y="19560"/>
                  </a:cubicBezTo>
                  <a:cubicBezTo>
                    <a:pt x="8963" y="19524"/>
                    <a:pt x="9098" y="19403"/>
                    <a:pt x="9158" y="19257"/>
                  </a:cubicBezTo>
                  <a:cubicBezTo>
                    <a:pt x="9171" y="19232"/>
                    <a:pt x="9171" y="19208"/>
                    <a:pt x="9158" y="19195"/>
                  </a:cubicBezTo>
                  <a:cubicBezTo>
                    <a:pt x="9182" y="19086"/>
                    <a:pt x="9122" y="18977"/>
                    <a:pt x="9085" y="18879"/>
                  </a:cubicBezTo>
                  <a:lnTo>
                    <a:pt x="9049" y="18806"/>
                  </a:lnTo>
                  <a:cubicBezTo>
                    <a:pt x="9025" y="18758"/>
                    <a:pt x="9000" y="18697"/>
                    <a:pt x="8963" y="18636"/>
                  </a:cubicBezTo>
                  <a:cubicBezTo>
                    <a:pt x="8879" y="18430"/>
                    <a:pt x="8782" y="18211"/>
                    <a:pt x="8696" y="17979"/>
                  </a:cubicBezTo>
                  <a:cubicBezTo>
                    <a:pt x="8720" y="17943"/>
                    <a:pt x="8745" y="17906"/>
                    <a:pt x="8769" y="17858"/>
                  </a:cubicBezTo>
                  <a:cubicBezTo>
                    <a:pt x="8769" y="17858"/>
                    <a:pt x="8769" y="17846"/>
                    <a:pt x="8782" y="17833"/>
                  </a:cubicBezTo>
                  <a:cubicBezTo>
                    <a:pt x="8793" y="17785"/>
                    <a:pt x="8806" y="17724"/>
                    <a:pt x="8818" y="17676"/>
                  </a:cubicBezTo>
                  <a:cubicBezTo>
                    <a:pt x="8854" y="17493"/>
                    <a:pt x="8782" y="17298"/>
                    <a:pt x="8720" y="17128"/>
                  </a:cubicBezTo>
                  <a:cubicBezTo>
                    <a:pt x="8709" y="17104"/>
                    <a:pt x="8696" y="17068"/>
                    <a:pt x="8684" y="17031"/>
                  </a:cubicBezTo>
                  <a:cubicBezTo>
                    <a:pt x="8599" y="16787"/>
                    <a:pt x="8501" y="16557"/>
                    <a:pt x="8404" y="16338"/>
                  </a:cubicBezTo>
                  <a:lnTo>
                    <a:pt x="8404" y="16314"/>
                  </a:lnTo>
                  <a:cubicBezTo>
                    <a:pt x="8380" y="16241"/>
                    <a:pt x="8344" y="16168"/>
                    <a:pt x="8319" y="16095"/>
                  </a:cubicBezTo>
                  <a:lnTo>
                    <a:pt x="8319" y="16082"/>
                  </a:lnTo>
                  <a:cubicBezTo>
                    <a:pt x="8550" y="15936"/>
                    <a:pt x="8793" y="15827"/>
                    <a:pt x="9049" y="15754"/>
                  </a:cubicBezTo>
                  <a:cubicBezTo>
                    <a:pt x="9098" y="15754"/>
                    <a:pt x="9122" y="15706"/>
                    <a:pt x="9109" y="15657"/>
                  </a:cubicBezTo>
                  <a:cubicBezTo>
                    <a:pt x="9073" y="15401"/>
                    <a:pt x="8952" y="15170"/>
                    <a:pt x="8842" y="14952"/>
                  </a:cubicBezTo>
                  <a:cubicBezTo>
                    <a:pt x="8830" y="14927"/>
                    <a:pt x="8806" y="14890"/>
                    <a:pt x="8793" y="14866"/>
                  </a:cubicBezTo>
                  <a:lnTo>
                    <a:pt x="8282" y="13857"/>
                  </a:lnTo>
                  <a:cubicBezTo>
                    <a:pt x="7955" y="13212"/>
                    <a:pt x="7626" y="12568"/>
                    <a:pt x="7298" y="11911"/>
                  </a:cubicBezTo>
                  <a:cubicBezTo>
                    <a:pt x="6969" y="11290"/>
                    <a:pt x="6653" y="10658"/>
                    <a:pt x="6325" y="10026"/>
                  </a:cubicBezTo>
                  <a:cubicBezTo>
                    <a:pt x="6276" y="9941"/>
                    <a:pt x="6239" y="9844"/>
                    <a:pt x="6191" y="9746"/>
                  </a:cubicBezTo>
                  <a:cubicBezTo>
                    <a:pt x="6069" y="9491"/>
                    <a:pt x="5947" y="9223"/>
                    <a:pt x="5777" y="9017"/>
                  </a:cubicBezTo>
                  <a:lnTo>
                    <a:pt x="5777" y="8992"/>
                  </a:lnTo>
                  <a:cubicBezTo>
                    <a:pt x="5753" y="8968"/>
                    <a:pt x="5741" y="8944"/>
                    <a:pt x="5729" y="8907"/>
                  </a:cubicBezTo>
                  <a:cubicBezTo>
                    <a:pt x="5680" y="8834"/>
                    <a:pt x="5644" y="8749"/>
                    <a:pt x="5583" y="8688"/>
                  </a:cubicBezTo>
                  <a:cubicBezTo>
                    <a:pt x="5543" y="8648"/>
                    <a:pt x="5486" y="8624"/>
                    <a:pt x="5434" y="8624"/>
                  </a:cubicBezTo>
                  <a:cubicBezTo>
                    <a:pt x="5422" y="8624"/>
                    <a:pt x="5411" y="8625"/>
                    <a:pt x="5401" y="8628"/>
                  </a:cubicBezTo>
                  <a:lnTo>
                    <a:pt x="5364" y="8628"/>
                  </a:lnTo>
                  <a:lnTo>
                    <a:pt x="5339" y="8652"/>
                  </a:lnTo>
                  <a:cubicBezTo>
                    <a:pt x="5315" y="8664"/>
                    <a:pt x="5291" y="8664"/>
                    <a:pt x="5279" y="8688"/>
                  </a:cubicBezTo>
                  <a:cubicBezTo>
                    <a:pt x="5230" y="8774"/>
                    <a:pt x="5218" y="8834"/>
                    <a:pt x="5230" y="8931"/>
                  </a:cubicBezTo>
                  <a:cubicBezTo>
                    <a:pt x="5242" y="8944"/>
                    <a:pt x="5242" y="8955"/>
                    <a:pt x="5255" y="8968"/>
                  </a:cubicBezTo>
                  <a:cubicBezTo>
                    <a:pt x="5303" y="9174"/>
                    <a:pt x="5425" y="9382"/>
                    <a:pt x="5534" y="9576"/>
                  </a:cubicBezTo>
                  <a:cubicBezTo>
                    <a:pt x="5583" y="9661"/>
                    <a:pt x="5631" y="9746"/>
                    <a:pt x="5668" y="9831"/>
                  </a:cubicBezTo>
                  <a:cubicBezTo>
                    <a:pt x="5984" y="10463"/>
                    <a:pt x="6301" y="11133"/>
                    <a:pt x="6653" y="11899"/>
                  </a:cubicBezTo>
                  <a:cubicBezTo>
                    <a:pt x="6933" y="12495"/>
                    <a:pt x="7237" y="13152"/>
                    <a:pt x="7590" y="13966"/>
                  </a:cubicBezTo>
                  <a:cubicBezTo>
                    <a:pt x="7760" y="14319"/>
                    <a:pt x="7918" y="14684"/>
                    <a:pt x="8076" y="15036"/>
                  </a:cubicBezTo>
                  <a:cubicBezTo>
                    <a:pt x="8076" y="15061"/>
                    <a:pt x="8100" y="15097"/>
                    <a:pt x="8112" y="15122"/>
                  </a:cubicBezTo>
                  <a:cubicBezTo>
                    <a:pt x="8161" y="15219"/>
                    <a:pt x="8222" y="15341"/>
                    <a:pt x="8198" y="15425"/>
                  </a:cubicBezTo>
                  <a:cubicBezTo>
                    <a:pt x="8185" y="15450"/>
                    <a:pt x="8149" y="15487"/>
                    <a:pt x="8125" y="15523"/>
                  </a:cubicBezTo>
                  <a:lnTo>
                    <a:pt x="8112" y="15535"/>
                  </a:lnTo>
                  <a:cubicBezTo>
                    <a:pt x="7906" y="15000"/>
                    <a:pt x="7663" y="14477"/>
                    <a:pt x="7431" y="13966"/>
                  </a:cubicBezTo>
                  <a:cubicBezTo>
                    <a:pt x="7382" y="13869"/>
                    <a:pt x="7334" y="13771"/>
                    <a:pt x="7298" y="13674"/>
                  </a:cubicBezTo>
                  <a:cubicBezTo>
                    <a:pt x="7091" y="13212"/>
                    <a:pt x="6884" y="12750"/>
                    <a:pt x="6677" y="12300"/>
                  </a:cubicBezTo>
                  <a:cubicBezTo>
                    <a:pt x="6483" y="11850"/>
                    <a:pt x="6288" y="11400"/>
                    <a:pt x="6082" y="10950"/>
                  </a:cubicBezTo>
                  <a:cubicBezTo>
                    <a:pt x="5887" y="10512"/>
                    <a:pt x="5693" y="10123"/>
                    <a:pt x="5498" y="9758"/>
                  </a:cubicBezTo>
                  <a:cubicBezTo>
                    <a:pt x="5376" y="9539"/>
                    <a:pt x="5279" y="9309"/>
                    <a:pt x="5182" y="9090"/>
                  </a:cubicBezTo>
                  <a:cubicBezTo>
                    <a:pt x="5109" y="8919"/>
                    <a:pt x="5023" y="8737"/>
                    <a:pt x="4939" y="8555"/>
                  </a:cubicBezTo>
                  <a:cubicBezTo>
                    <a:pt x="4731" y="8141"/>
                    <a:pt x="4525" y="7715"/>
                    <a:pt x="4330" y="7301"/>
                  </a:cubicBezTo>
                  <a:cubicBezTo>
                    <a:pt x="4123" y="6864"/>
                    <a:pt x="3917" y="6414"/>
                    <a:pt x="3698" y="5976"/>
                  </a:cubicBezTo>
                  <a:lnTo>
                    <a:pt x="3418" y="5429"/>
                  </a:lnTo>
                  <a:cubicBezTo>
                    <a:pt x="3077" y="4748"/>
                    <a:pt x="2725" y="4042"/>
                    <a:pt x="2372" y="3361"/>
                  </a:cubicBezTo>
                  <a:cubicBezTo>
                    <a:pt x="2372" y="3350"/>
                    <a:pt x="2372" y="3337"/>
                    <a:pt x="2360" y="3337"/>
                  </a:cubicBezTo>
                  <a:cubicBezTo>
                    <a:pt x="2202" y="2985"/>
                    <a:pt x="1995" y="2631"/>
                    <a:pt x="1788" y="2304"/>
                  </a:cubicBezTo>
                  <a:cubicBezTo>
                    <a:pt x="1704" y="2169"/>
                    <a:pt x="1618" y="2023"/>
                    <a:pt x="1533" y="1877"/>
                  </a:cubicBezTo>
                  <a:lnTo>
                    <a:pt x="1387" y="1623"/>
                  </a:lnTo>
                  <a:cubicBezTo>
                    <a:pt x="1193" y="1282"/>
                    <a:pt x="998" y="917"/>
                    <a:pt x="718" y="637"/>
                  </a:cubicBezTo>
                  <a:cubicBezTo>
                    <a:pt x="718" y="625"/>
                    <a:pt x="718" y="613"/>
                    <a:pt x="706" y="601"/>
                  </a:cubicBezTo>
                  <a:cubicBezTo>
                    <a:pt x="658" y="552"/>
                    <a:pt x="596" y="515"/>
                    <a:pt x="523" y="515"/>
                  </a:cubicBezTo>
                  <a:cubicBezTo>
                    <a:pt x="512" y="491"/>
                    <a:pt x="512" y="467"/>
                    <a:pt x="499" y="442"/>
                  </a:cubicBezTo>
                  <a:cubicBezTo>
                    <a:pt x="439" y="309"/>
                    <a:pt x="353" y="126"/>
                    <a:pt x="232" y="42"/>
                  </a:cubicBezTo>
                  <a:cubicBezTo>
                    <a:pt x="204" y="14"/>
                    <a:pt x="163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31"/>
          <p:cNvSpPr/>
          <p:nvPr/>
        </p:nvSpPr>
        <p:spPr>
          <a:xfrm rot="-292735">
            <a:off x="1672955" y="2515849"/>
            <a:ext cx="961783" cy="64527"/>
          </a:xfrm>
          <a:custGeom>
            <a:avLst/>
            <a:gdLst/>
            <a:ahLst/>
            <a:cxnLst/>
            <a:rect l="l" t="t" r="r" b="b"/>
            <a:pathLst>
              <a:path w="4174" h="280" extrusionOk="0">
                <a:moveTo>
                  <a:pt x="2982" y="1"/>
                </a:moveTo>
                <a:cubicBezTo>
                  <a:pt x="2975" y="1"/>
                  <a:pt x="2968" y="5"/>
                  <a:pt x="2963" y="15"/>
                </a:cubicBezTo>
                <a:cubicBezTo>
                  <a:pt x="2915" y="70"/>
                  <a:pt x="2848" y="101"/>
                  <a:pt x="2781" y="101"/>
                </a:cubicBezTo>
                <a:cubicBezTo>
                  <a:pt x="2729" y="101"/>
                  <a:pt x="2677" y="82"/>
                  <a:pt x="2635" y="39"/>
                </a:cubicBezTo>
                <a:cubicBezTo>
                  <a:pt x="2628" y="33"/>
                  <a:pt x="2622" y="30"/>
                  <a:pt x="2616" y="30"/>
                </a:cubicBezTo>
                <a:cubicBezTo>
                  <a:pt x="2610" y="30"/>
                  <a:pt x="2604" y="33"/>
                  <a:pt x="2598" y="39"/>
                </a:cubicBezTo>
                <a:cubicBezTo>
                  <a:pt x="2540" y="97"/>
                  <a:pt x="2469" y="128"/>
                  <a:pt x="2396" y="128"/>
                </a:cubicBezTo>
                <a:cubicBezTo>
                  <a:pt x="2332" y="128"/>
                  <a:pt x="2266" y="103"/>
                  <a:pt x="2209" y="51"/>
                </a:cubicBezTo>
                <a:cubicBezTo>
                  <a:pt x="2197" y="51"/>
                  <a:pt x="2184" y="51"/>
                  <a:pt x="2173" y="64"/>
                </a:cubicBezTo>
                <a:cubicBezTo>
                  <a:pt x="2133" y="129"/>
                  <a:pt x="2069" y="163"/>
                  <a:pt x="2003" y="163"/>
                </a:cubicBezTo>
                <a:cubicBezTo>
                  <a:pt x="1946" y="163"/>
                  <a:pt x="1889" y="138"/>
                  <a:pt x="1844" y="88"/>
                </a:cubicBezTo>
                <a:cubicBezTo>
                  <a:pt x="1841" y="85"/>
                  <a:pt x="1836" y="83"/>
                  <a:pt x="1832" y="83"/>
                </a:cubicBezTo>
                <a:cubicBezTo>
                  <a:pt x="1821" y="83"/>
                  <a:pt x="1808" y="95"/>
                  <a:pt x="1808" y="112"/>
                </a:cubicBezTo>
                <a:cubicBezTo>
                  <a:pt x="1808" y="148"/>
                  <a:pt x="1789" y="161"/>
                  <a:pt x="1761" y="161"/>
                </a:cubicBezTo>
                <a:cubicBezTo>
                  <a:pt x="1685" y="161"/>
                  <a:pt x="1536" y="64"/>
                  <a:pt x="1491" y="64"/>
                </a:cubicBezTo>
                <a:cubicBezTo>
                  <a:pt x="1394" y="73"/>
                  <a:pt x="1375" y="153"/>
                  <a:pt x="1289" y="153"/>
                </a:cubicBezTo>
                <a:cubicBezTo>
                  <a:pt x="1268" y="153"/>
                  <a:pt x="1242" y="149"/>
                  <a:pt x="1211" y="137"/>
                </a:cubicBezTo>
                <a:cubicBezTo>
                  <a:pt x="1145" y="103"/>
                  <a:pt x="1088" y="50"/>
                  <a:pt x="1014" y="50"/>
                </a:cubicBezTo>
                <a:cubicBezTo>
                  <a:pt x="1007" y="50"/>
                  <a:pt x="1000" y="50"/>
                  <a:pt x="992" y="51"/>
                </a:cubicBezTo>
                <a:cubicBezTo>
                  <a:pt x="919" y="64"/>
                  <a:pt x="883" y="137"/>
                  <a:pt x="810" y="161"/>
                </a:cubicBezTo>
                <a:cubicBezTo>
                  <a:pt x="794" y="168"/>
                  <a:pt x="778" y="172"/>
                  <a:pt x="764" y="172"/>
                </a:cubicBezTo>
                <a:cubicBezTo>
                  <a:pt x="684" y="172"/>
                  <a:pt x="637" y="75"/>
                  <a:pt x="555" y="75"/>
                </a:cubicBezTo>
                <a:cubicBezTo>
                  <a:pt x="410" y="86"/>
                  <a:pt x="458" y="210"/>
                  <a:pt x="321" y="210"/>
                </a:cubicBezTo>
                <a:cubicBezTo>
                  <a:pt x="296" y="210"/>
                  <a:pt x="265" y="206"/>
                  <a:pt x="227" y="197"/>
                </a:cubicBezTo>
                <a:cubicBezTo>
                  <a:pt x="188" y="192"/>
                  <a:pt x="136" y="179"/>
                  <a:pt x="93" y="179"/>
                </a:cubicBezTo>
                <a:cubicBezTo>
                  <a:pt x="41" y="179"/>
                  <a:pt x="1" y="197"/>
                  <a:pt x="8" y="270"/>
                </a:cubicBezTo>
                <a:cubicBezTo>
                  <a:pt x="8" y="276"/>
                  <a:pt x="11" y="279"/>
                  <a:pt x="14" y="279"/>
                </a:cubicBezTo>
                <a:cubicBezTo>
                  <a:pt x="17" y="279"/>
                  <a:pt x="19" y="276"/>
                  <a:pt x="19" y="270"/>
                </a:cubicBezTo>
                <a:cubicBezTo>
                  <a:pt x="19" y="235"/>
                  <a:pt x="48" y="224"/>
                  <a:pt x="89" y="224"/>
                </a:cubicBezTo>
                <a:cubicBezTo>
                  <a:pt x="165" y="224"/>
                  <a:pt x="283" y="262"/>
                  <a:pt x="347" y="262"/>
                </a:cubicBezTo>
                <a:cubicBezTo>
                  <a:pt x="357" y="262"/>
                  <a:pt x="366" y="261"/>
                  <a:pt x="373" y="258"/>
                </a:cubicBezTo>
                <a:cubicBezTo>
                  <a:pt x="421" y="246"/>
                  <a:pt x="397" y="246"/>
                  <a:pt x="446" y="210"/>
                </a:cubicBezTo>
                <a:cubicBezTo>
                  <a:pt x="482" y="161"/>
                  <a:pt x="530" y="137"/>
                  <a:pt x="616" y="137"/>
                </a:cubicBezTo>
                <a:cubicBezTo>
                  <a:pt x="628" y="161"/>
                  <a:pt x="652" y="173"/>
                  <a:pt x="676" y="185"/>
                </a:cubicBezTo>
                <a:cubicBezTo>
                  <a:pt x="703" y="203"/>
                  <a:pt x="730" y="214"/>
                  <a:pt x="761" y="214"/>
                </a:cubicBezTo>
                <a:cubicBezTo>
                  <a:pt x="773" y="214"/>
                  <a:pt x="785" y="213"/>
                  <a:pt x="798" y="210"/>
                </a:cubicBezTo>
                <a:cubicBezTo>
                  <a:pt x="846" y="197"/>
                  <a:pt x="871" y="161"/>
                  <a:pt x="908" y="148"/>
                </a:cubicBezTo>
                <a:cubicBezTo>
                  <a:pt x="964" y="113"/>
                  <a:pt x="1001" y="98"/>
                  <a:pt x="1033" y="98"/>
                </a:cubicBezTo>
                <a:cubicBezTo>
                  <a:pt x="1077" y="98"/>
                  <a:pt x="1112" y="126"/>
                  <a:pt x="1175" y="161"/>
                </a:cubicBezTo>
                <a:cubicBezTo>
                  <a:pt x="1217" y="182"/>
                  <a:pt x="1260" y="212"/>
                  <a:pt x="1309" y="212"/>
                </a:cubicBezTo>
                <a:cubicBezTo>
                  <a:pt x="1317" y="212"/>
                  <a:pt x="1325" y="211"/>
                  <a:pt x="1333" y="210"/>
                </a:cubicBezTo>
                <a:cubicBezTo>
                  <a:pt x="1357" y="210"/>
                  <a:pt x="1370" y="197"/>
                  <a:pt x="1382" y="185"/>
                </a:cubicBezTo>
                <a:cubicBezTo>
                  <a:pt x="1419" y="148"/>
                  <a:pt x="1463" y="132"/>
                  <a:pt x="1514" y="132"/>
                </a:cubicBezTo>
                <a:cubicBezTo>
                  <a:pt x="1530" y="132"/>
                  <a:pt x="1547" y="134"/>
                  <a:pt x="1564" y="137"/>
                </a:cubicBezTo>
                <a:cubicBezTo>
                  <a:pt x="1600" y="148"/>
                  <a:pt x="1625" y="161"/>
                  <a:pt x="1649" y="185"/>
                </a:cubicBezTo>
                <a:cubicBezTo>
                  <a:pt x="1678" y="193"/>
                  <a:pt x="1709" y="199"/>
                  <a:pt x="1738" y="199"/>
                </a:cubicBezTo>
                <a:cubicBezTo>
                  <a:pt x="1784" y="199"/>
                  <a:pt x="1825" y="186"/>
                  <a:pt x="1845" y="149"/>
                </a:cubicBezTo>
                <a:lnTo>
                  <a:pt x="1845" y="149"/>
                </a:lnTo>
                <a:cubicBezTo>
                  <a:pt x="1890" y="187"/>
                  <a:pt x="1951" y="206"/>
                  <a:pt x="2013" y="206"/>
                </a:cubicBezTo>
                <a:cubicBezTo>
                  <a:pt x="2038" y="206"/>
                  <a:pt x="2063" y="203"/>
                  <a:pt x="2087" y="197"/>
                </a:cubicBezTo>
                <a:cubicBezTo>
                  <a:pt x="2165" y="163"/>
                  <a:pt x="2169" y="128"/>
                  <a:pt x="2208" y="128"/>
                </a:cubicBezTo>
                <a:cubicBezTo>
                  <a:pt x="2224" y="128"/>
                  <a:pt x="2246" y="134"/>
                  <a:pt x="2281" y="148"/>
                </a:cubicBezTo>
                <a:cubicBezTo>
                  <a:pt x="2330" y="173"/>
                  <a:pt x="2379" y="173"/>
                  <a:pt x="2440" y="173"/>
                </a:cubicBezTo>
                <a:cubicBezTo>
                  <a:pt x="2500" y="161"/>
                  <a:pt x="2549" y="112"/>
                  <a:pt x="2598" y="112"/>
                </a:cubicBezTo>
                <a:cubicBezTo>
                  <a:pt x="2605" y="111"/>
                  <a:pt x="2611" y="111"/>
                  <a:pt x="2618" y="111"/>
                </a:cubicBezTo>
                <a:cubicBezTo>
                  <a:pt x="2683" y="111"/>
                  <a:pt x="2742" y="153"/>
                  <a:pt x="2813" y="153"/>
                </a:cubicBezTo>
                <a:cubicBezTo>
                  <a:pt x="2826" y="153"/>
                  <a:pt x="2839" y="152"/>
                  <a:pt x="2854" y="148"/>
                </a:cubicBezTo>
                <a:cubicBezTo>
                  <a:pt x="2890" y="137"/>
                  <a:pt x="2951" y="75"/>
                  <a:pt x="2975" y="75"/>
                </a:cubicBezTo>
                <a:cubicBezTo>
                  <a:pt x="2999" y="75"/>
                  <a:pt x="3048" y="124"/>
                  <a:pt x="3072" y="148"/>
                </a:cubicBezTo>
                <a:cubicBezTo>
                  <a:pt x="3129" y="170"/>
                  <a:pt x="3186" y="183"/>
                  <a:pt x="3242" y="183"/>
                </a:cubicBezTo>
                <a:cubicBezTo>
                  <a:pt x="3283" y="183"/>
                  <a:pt x="3324" y="176"/>
                  <a:pt x="3364" y="161"/>
                </a:cubicBezTo>
                <a:cubicBezTo>
                  <a:pt x="3417" y="146"/>
                  <a:pt x="3423" y="135"/>
                  <a:pt x="3440" y="135"/>
                </a:cubicBezTo>
                <a:cubicBezTo>
                  <a:pt x="3451" y="135"/>
                  <a:pt x="3466" y="139"/>
                  <a:pt x="3498" y="148"/>
                </a:cubicBezTo>
                <a:cubicBezTo>
                  <a:pt x="3535" y="161"/>
                  <a:pt x="3571" y="185"/>
                  <a:pt x="3608" y="185"/>
                </a:cubicBezTo>
                <a:cubicBezTo>
                  <a:pt x="3618" y="186"/>
                  <a:pt x="3629" y="187"/>
                  <a:pt x="3639" y="187"/>
                </a:cubicBezTo>
                <a:cubicBezTo>
                  <a:pt x="3719" y="187"/>
                  <a:pt x="3784" y="153"/>
                  <a:pt x="3829" y="96"/>
                </a:cubicBezTo>
                <a:lnTo>
                  <a:pt x="3829" y="96"/>
                </a:lnTo>
                <a:cubicBezTo>
                  <a:pt x="3876" y="146"/>
                  <a:pt x="3938" y="172"/>
                  <a:pt x="4001" y="172"/>
                </a:cubicBezTo>
                <a:cubicBezTo>
                  <a:pt x="4055" y="172"/>
                  <a:pt x="4109" y="153"/>
                  <a:pt x="4154" y="112"/>
                </a:cubicBezTo>
                <a:cubicBezTo>
                  <a:pt x="4173" y="94"/>
                  <a:pt x="4156" y="67"/>
                  <a:pt x="4136" y="67"/>
                </a:cubicBezTo>
                <a:cubicBezTo>
                  <a:pt x="4130" y="67"/>
                  <a:pt x="4124" y="70"/>
                  <a:pt x="4118" y="75"/>
                </a:cubicBezTo>
                <a:cubicBezTo>
                  <a:pt x="4087" y="107"/>
                  <a:pt x="4044" y="122"/>
                  <a:pt x="4001" y="122"/>
                </a:cubicBezTo>
                <a:cubicBezTo>
                  <a:pt x="3944" y="122"/>
                  <a:pt x="3885" y="95"/>
                  <a:pt x="3851" y="39"/>
                </a:cubicBezTo>
                <a:cubicBezTo>
                  <a:pt x="3844" y="27"/>
                  <a:pt x="3835" y="21"/>
                  <a:pt x="3826" y="21"/>
                </a:cubicBezTo>
                <a:cubicBezTo>
                  <a:pt x="3817" y="21"/>
                  <a:pt x="3808" y="27"/>
                  <a:pt x="3802" y="39"/>
                </a:cubicBezTo>
                <a:cubicBezTo>
                  <a:pt x="3763" y="105"/>
                  <a:pt x="3695" y="139"/>
                  <a:pt x="3628" y="139"/>
                </a:cubicBezTo>
                <a:cubicBezTo>
                  <a:pt x="3570" y="139"/>
                  <a:pt x="3513" y="114"/>
                  <a:pt x="3473" y="64"/>
                </a:cubicBezTo>
                <a:cubicBezTo>
                  <a:pt x="3467" y="57"/>
                  <a:pt x="3461" y="54"/>
                  <a:pt x="3455" y="54"/>
                </a:cubicBezTo>
                <a:cubicBezTo>
                  <a:pt x="3449" y="54"/>
                  <a:pt x="3443" y="57"/>
                  <a:pt x="3437" y="64"/>
                </a:cubicBezTo>
                <a:cubicBezTo>
                  <a:pt x="3380" y="110"/>
                  <a:pt x="3312" y="132"/>
                  <a:pt x="3245" y="132"/>
                </a:cubicBezTo>
                <a:cubicBezTo>
                  <a:pt x="3153" y="132"/>
                  <a:pt x="3062" y="92"/>
                  <a:pt x="2999" y="15"/>
                </a:cubicBezTo>
                <a:cubicBezTo>
                  <a:pt x="2999" y="8"/>
                  <a:pt x="2991" y="1"/>
                  <a:pt x="2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1"/>
          <p:cNvSpPr/>
          <p:nvPr/>
        </p:nvSpPr>
        <p:spPr>
          <a:xfrm rot="-292735">
            <a:off x="1993826" y="4257149"/>
            <a:ext cx="961783" cy="64527"/>
          </a:xfrm>
          <a:custGeom>
            <a:avLst/>
            <a:gdLst/>
            <a:ahLst/>
            <a:cxnLst/>
            <a:rect l="l" t="t" r="r" b="b"/>
            <a:pathLst>
              <a:path w="4174" h="280" extrusionOk="0">
                <a:moveTo>
                  <a:pt x="2982" y="1"/>
                </a:moveTo>
                <a:cubicBezTo>
                  <a:pt x="2975" y="1"/>
                  <a:pt x="2968" y="5"/>
                  <a:pt x="2963" y="15"/>
                </a:cubicBezTo>
                <a:cubicBezTo>
                  <a:pt x="2915" y="70"/>
                  <a:pt x="2848" y="101"/>
                  <a:pt x="2781" y="101"/>
                </a:cubicBezTo>
                <a:cubicBezTo>
                  <a:pt x="2729" y="101"/>
                  <a:pt x="2677" y="82"/>
                  <a:pt x="2635" y="39"/>
                </a:cubicBezTo>
                <a:cubicBezTo>
                  <a:pt x="2628" y="33"/>
                  <a:pt x="2622" y="30"/>
                  <a:pt x="2616" y="30"/>
                </a:cubicBezTo>
                <a:cubicBezTo>
                  <a:pt x="2610" y="30"/>
                  <a:pt x="2604" y="33"/>
                  <a:pt x="2598" y="39"/>
                </a:cubicBezTo>
                <a:cubicBezTo>
                  <a:pt x="2540" y="97"/>
                  <a:pt x="2469" y="128"/>
                  <a:pt x="2396" y="128"/>
                </a:cubicBezTo>
                <a:cubicBezTo>
                  <a:pt x="2332" y="128"/>
                  <a:pt x="2266" y="103"/>
                  <a:pt x="2209" y="51"/>
                </a:cubicBezTo>
                <a:cubicBezTo>
                  <a:pt x="2197" y="51"/>
                  <a:pt x="2184" y="51"/>
                  <a:pt x="2173" y="64"/>
                </a:cubicBezTo>
                <a:cubicBezTo>
                  <a:pt x="2133" y="129"/>
                  <a:pt x="2069" y="163"/>
                  <a:pt x="2003" y="163"/>
                </a:cubicBezTo>
                <a:cubicBezTo>
                  <a:pt x="1946" y="163"/>
                  <a:pt x="1889" y="138"/>
                  <a:pt x="1844" y="88"/>
                </a:cubicBezTo>
                <a:cubicBezTo>
                  <a:pt x="1841" y="85"/>
                  <a:pt x="1836" y="83"/>
                  <a:pt x="1832" y="83"/>
                </a:cubicBezTo>
                <a:cubicBezTo>
                  <a:pt x="1821" y="83"/>
                  <a:pt x="1808" y="95"/>
                  <a:pt x="1808" y="112"/>
                </a:cubicBezTo>
                <a:cubicBezTo>
                  <a:pt x="1808" y="148"/>
                  <a:pt x="1789" y="161"/>
                  <a:pt x="1761" y="161"/>
                </a:cubicBezTo>
                <a:cubicBezTo>
                  <a:pt x="1685" y="161"/>
                  <a:pt x="1536" y="64"/>
                  <a:pt x="1491" y="64"/>
                </a:cubicBezTo>
                <a:cubicBezTo>
                  <a:pt x="1394" y="73"/>
                  <a:pt x="1375" y="153"/>
                  <a:pt x="1289" y="153"/>
                </a:cubicBezTo>
                <a:cubicBezTo>
                  <a:pt x="1268" y="153"/>
                  <a:pt x="1242" y="149"/>
                  <a:pt x="1211" y="137"/>
                </a:cubicBezTo>
                <a:cubicBezTo>
                  <a:pt x="1145" y="103"/>
                  <a:pt x="1088" y="50"/>
                  <a:pt x="1014" y="50"/>
                </a:cubicBezTo>
                <a:cubicBezTo>
                  <a:pt x="1007" y="50"/>
                  <a:pt x="1000" y="50"/>
                  <a:pt x="992" y="51"/>
                </a:cubicBezTo>
                <a:cubicBezTo>
                  <a:pt x="919" y="64"/>
                  <a:pt x="883" y="137"/>
                  <a:pt x="810" y="161"/>
                </a:cubicBezTo>
                <a:cubicBezTo>
                  <a:pt x="794" y="168"/>
                  <a:pt x="778" y="172"/>
                  <a:pt x="764" y="172"/>
                </a:cubicBezTo>
                <a:cubicBezTo>
                  <a:pt x="684" y="172"/>
                  <a:pt x="637" y="75"/>
                  <a:pt x="555" y="75"/>
                </a:cubicBezTo>
                <a:cubicBezTo>
                  <a:pt x="410" y="86"/>
                  <a:pt x="458" y="210"/>
                  <a:pt x="321" y="210"/>
                </a:cubicBezTo>
                <a:cubicBezTo>
                  <a:pt x="296" y="210"/>
                  <a:pt x="265" y="206"/>
                  <a:pt x="227" y="197"/>
                </a:cubicBezTo>
                <a:cubicBezTo>
                  <a:pt x="188" y="192"/>
                  <a:pt x="136" y="179"/>
                  <a:pt x="93" y="179"/>
                </a:cubicBezTo>
                <a:cubicBezTo>
                  <a:pt x="41" y="179"/>
                  <a:pt x="1" y="197"/>
                  <a:pt x="8" y="270"/>
                </a:cubicBezTo>
                <a:cubicBezTo>
                  <a:pt x="8" y="276"/>
                  <a:pt x="11" y="279"/>
                  <a:pt x="14" y="279"/>
                </a:cubicBezTo>
                <a:cubicBezTo>
                  <a:pt x="17" y="279"/>
                  <a:pt x="19" y="276"/>
                  <a:pt x="19" y="270"/>
                </a:cubicBezTo>
                <a:cubicBezTo>
                  <a:pt x="19" y="235"/>
                  <a:pt x="48" y="224"/>
                  <a:pt x="89" y="224"/>
                </a:cubicBezTo>
                <a:cubicBezTo>
                  <a:pt x="165" y="224"/>
                  <a:pt x="283" y="262"/>
                  <a:pt x="347" y="262"/>
                </a:cubicBezTo>
                <a:cubicBezTo>
                  <a:pt x="357" y="262"/>
                  <a:pt x="366" y="261"/>
                  <a:pt x="373" y="258"/>
                </a:cubicBezTo>
                <a:cubicBezTo>
                  <a:pt x="421" y="246"/>
                  <a:pt x="397" y="246"/>
                  <a:pt x="446" y="210"/>
                </a:cubicBezTo>
                <a:cubicBezTo>
                  <a:pt x="482" y="161"/>
                  <a:pt x="530" y="137"/>
                  <a:pt x="616" y="137"/>
                </a:cubicBezTo>
                <a:cubicBezTo>
                  <a:pt x="628" y="161"/>
                  <a:pt x="652" y="173"/>
                  <a:pt x="676" y="185"/>
                </a:cubicBezTo>
                <a:cubicBezTo>
                  <a:pt x="703" y="203"/>
                  <a:pt x="730" y="214"/>
                  <a:pt x="761" y="214"/>
                </a:cubicBezTo>
                <a:cubicBezTo>
                  <a:pt x="773" y="214"/>
                  <a:pt x="785" y="213"/>
                  <a:pt x="798" y="210"/>
                </a:cubicBezTo>
                <a:cubicBezTo>
                  <a:pt x="846" y="197"/>
                  <a:pt x="871" y="161"/>
                  <a:pt x="908" y="148"/>
                </a:cubicBezTo>
                <a:cubicBezTo>
                  <a:pt x="964" y="113"/>
                  <a:pt x="1001" y="98"/>
                  <a:pt x="1033" y="98"/>
                </a:cubicBezTo>
                <a:cubicBezTo>
                  <a:pt x="1077" y="98"/>
                  <a:pt x="1112" y="126"/>
                  <a:pt x="1175" y="161"/>
                </a:cubicBezTo>
                <a:cubicBezTo>
                  <a:pt x="1217" y="182"/>
                  <a:pt x="1260" y="212"/>
                  <a:pt x="1309" y="212"/>
                </a:cubicBezTo>
                <a:cubicBezTo>
                  <a:pt x="1317" y="212"/>
                  <a:pt x="1325" y="211"/>
                  <a:pt x="1333" y="210"/>
                </a:cubicBezTo>
                <a:cubicBezTo>
                  <a:pt x="1357" y="210"/>
                  <a:pt x="1370" y="197"/>
                  <a:pt x="1382" y="185"/>
                </a:cubicBezTo>
                <a:cubicBezTo>
                  <a:pt x="1419" y="148"/>
                  <a:pt x="1463" y="132"/>
                  <a:pt x="1514" y="132"/>
                </a:cubicBezTo>
                <a:cubicBezTo>
                  <a:pt x="1530" y="132"/>
                  <a:pt x="1547" y="134"/>
                  <a:pt x="1564" y="137"/>
                </a:cubicBezTo>
                <a:cubicBezTo>
                  <a:pt x="1600" y="148"/>
                  <a:pt x="1625" y="161"/>
                  <a:pt x="1649" y="185"/>
                </a:cubicBezTo>
                <a:cubicBezTo>
                  <a:pt x="1678" y="193"/>
                  <a:pt x="1709" y="199"/>
                  <a:pt x="1738" y="199"/>
                </a:cubicBezTo>
                <a:cubicBezTo>
                  <a:pt x="1784" y="199"/>
                  <a:pt x="1825" y="186"/>
                  <a:pt x="1845" y="149"/>
                </a:cubicBezTo>
                <a:lnTo>
                  <a:pt x="1845" y="149"/>
                </a:lnTo>
                <a:cubicBezTo>
                  <a:pt x="1890" y="187"/>
                  <a:pt x="1951" y="206"/>
                  <a:pt x="2013" y="206"/>
                </a:cubicBezTo>
                <a:cubicBezTo>
                  <a:pt x="2038" y="206"/>
                  <a:pt x="2063" y="203"/>
                  <a:pt x="2087" y="197"/>
                </a:cubicBezTo>
                <a:cubicBezTo>
                  <a:pt x="2165" y="163"/>
                  <a:pt x="2169" y="128"/>
                  <a:pt x="2208" y="128"/>
                </a:cubicBezTo>
                <a:cubicBezTo>
                  <a:pt x="2224" y="128"/>
                  <a:pt x="2246" y="134"/>
                  <a:pt x="2281" y="148"/>
                </a:cubicBezTo>
                <a:cubicBezTo>
                  <a:pt x="2330" y="173"/>
                  <a:pt x="2379" y="173"/>
                  <a:pt x="2440" y="173"/>
                </a:cubicBezTo>
                <a:cubicBezTo>
                  <a:pt x="2500" y="161"/>
                  <a:pt x="2549" y="112"/>
                  <a:pt x="2598" y="112"/>
                </a:cubicBezTo>
                <a:cubicBezTo>
                  <a:pt x="2605" y="111"/>
                  <a:pt x="2611" y="111"/>
                  <a:pt x="2618" y="111"/>
                </a:cubicBezTo>
                <a:cubicBezTo>
                  <a:pt x="2683" y="111"/>
                  <a:pt x="2742" y="153"/>
                  <a:pt x="2813" y="153"/>
                </a:cubicBezTo>
                <a:cubicBezTo>
                  <a:pt x="2826" y="153"/>
                  <a:pt x="2839" y="152"/>
                  <a:pt x="2854" y="148"/>
                </a:cubicBezTo>
                <a:cubicBezTo>
                  <a:pt x="2890" y="137"/>
                  <a:pt x="2951" y="75"/>
                  <a:pt x="2975" y="75"/>
                </a:cubicBezTo>
                <a:cubicBezTo>
                  <a:pt x="2999" y="75"/>
                  <a:pt x="3048" y="124"/>
                  <a:pt x="3072" y="148"/>
                </a:cubicBezTo>
                <a:cubicBezTo>
                  <a:pt x="3129" y="170"/>
                  <a:pt x="3186" y="183"/>
                  <a:pt x="3242" y="183"/>
                </a:cubicBezTo>
                <a:cubicBezTo>
                  <a:pt x="3283" y="183"/>
                  <a:pt x="3324" y="176"/>
                  <a:pt x="3364" y="161"/>
                </a:cubicBezTo>
                <a:cubicBezTo>
                  <a:pt x="3417" y="146"/>
                  <a:pt x="3423" y="135"/>
                  <a:pt x="3440" y="135"/>
                </a:cubicBezTo>
                <a:cubicBezTo>
                  <a:pt x="3451" y="135"/>
                  <a:pt x="3466" y="139"/>
                  <a:pt x="3498" y="148"/>
                </a:cubicBezTo>
                <a:cubicBezTo>
                  <a:pt x="3535" y="161"/>
                  <a:pt x="3571" y="185"/>
                  <a:pt x="3608" y="185"/>
                </a:cubicBezTo>
                <a:cubicBezTo>
                  <a:pt x="3618" y="186"/>
                  <a:pt x="3629" y="187"/>
                  <a:pt x="3639" y="187"/>
                </a:cubicBezTo>
                <a:cubicBezTo>
                  <a:pt x="3719" y="187"/>
                  <a:pt x="3784" y="153"/>
                  <a:pt x="3829" y="96"/>
                </a:cubicBezTo>
                <a:lnTo>
                  <a:pt x="3829" y="96"/>
                </a:lnTo>
                <a:cubicBezTo>
                  <a:pt x="3876" y="146"/>
                  <a:pt x="3938" y="172"/>
                  <a:pt x="4001" y="172"/>
                </a:cubicBezTo>
                <a:cubicBezTo>
                  <a:pt x="4055" y="172"/>
                  <a:pt x="4109" y="153"/>
                  <a:pt x="4154" y="112"/>
                </a:cubicBezTo>
                <a:cubicBezTo>
                  <a:pt x="4173" y="94"/>
                  <a:pt x="4156" y="67"/>
                  <a:pt x="4136" y="67"/>
                </a:cubicBezTo>
                <a:cubicBezTo>
                  <a:pt x="4130" y="67"/>
                  <a:pt x="4124" y="70"/>
                  <a:pt x="4118" y="75"/>
                </a:cubicBezTo>
                <a:cubicBezTo>
                  <a:pt x="4087" y="107"/>
                  <a:pt x="4044" y="122"/>
                  <a:pt x="4001" y="122"/>
                </a:cubicBezTo>
                <a:cubicBezTo>
                  <a:pt x="3944" y="122"/>
                  <a:pt x="3885" y="95"/>
                  <a:pt x="3851" y="39"/>
                </a:cubicBezTo>
                <a:cubicBezTo>
                  <a:pt x="3844" y="27"/>
                  <a:pt x="3835" y="21"/>
                  <a:pt x="3826" y="21"/>
                </a:cubicBezTo>
                <a:cubicBezTo>
                  <a:pt x="3817" y="21"/>
                  <a:pt x="3808" y="27"/>
                  <a:pt x="3802" y="39"/>
                </a:cubicBezTo>
                <a:cubicBezTo>
                  <a:pt x="3763" y="105"/>
                  <a:pt x="3695" y="139"/>
                  <a:pt x="3628" y="139"/>
                </a:cubicBezTo>
                <a:cubicBezTo>
                  <a:pt x="3570" y="139"/>
                  <a:pt x="3513" y="114"/>
                  <a:pt x="3473" y="64"/>
                </a:cubicBezTo>
                <a:cubicBezTo>
                  <a:pt x="3467" y="57"/>
                  <a:pt x="3461" y="54"/>
                  <a:pt x="3455" y="54"/>
                </a:cubicBezTo>
                <a:cubicBezTo>
                  <a:pt x="3449" y="54"/>
                  <a:pt x="3443" y="57"/>
                  <a:pt x="3437" y="64"/>
                </a:cubicBezTo>
                <a:cubicBezTo>
                  <a:pt x="3380" y="110"/>
                  <a:pt x="3312" y="132"/>
                  <a:pt x="3245" y="132"/>
                </a:cubicBezTo>
                <a:cubicBezTo>
                  <a:pt x="3153" y="132"/>
                  <a:pt x="3062" y="92"/>
                  <a:pt x="2999" y="15"/>
                </a:cubicBezTo>
                <a:cubicBezTo>
                  <a:pt x="2999" y="8"/>
                  <a:pt x="2991" y="1"/>
                  <a:pt x="2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1"/>
          <p:cNvSpPr/>
          <p:nvPr/>
        </p:nvSpPr>
        <p:spPr>
          <a:xfrm rot="-292735">
            <a:off x="2025947" y="4408655"/>
            <a:ext cx="961783" cy="64527"/>
          </a:xfrm>
          <a:custGeom>
            <a:avLst/>
            <a:gdLst/>
            <a:ahLst/>
            <a:cxnLst/>
            <a:rect l="l" t="t" r="r" b="b"/>
            <a:pathLst>
              <a:path w="4174" h="280" extrusionOk="0">
                <a:moveTo>
                  <a:pt x="2982" y="1"/>
                </a:moveTo>
                <a:cubicBezTo>
                  <a:pt x="2975" y="1"/>
                  <a:pt x="2968" y="5"/>
                  <a:pt x="2963" y="15"/>
                </a:cubicBezTo>
                <a:cubicBezTo>
                  <a:pt x="2915" y="70"/>
                  <a:pt x="2848" y="101"/>
                  <a:pt x="2781" y="101"/>
                </a:cubicBezTo>
                <a:cubicBezTo>
                  <a:pt x="2729" y="101"/>
                  <a:pt x="2677" y="82"/>
                  <a:pt x="2635" y="39"/>
                </a:cubicBezTo>
                <a:cubicBezTo>
                  <a:pt x="2628" y="33"/>
                  <a:pt x="2622" y="30"/>
                  <a:pt x="2616" y="30"/>
                </a:cubicBezTo>
                <a:cubicBezTo>
                  <a:pt x="2610" y="30"/>
                  <a:pt x="2604" y="33"/>
                  <a:pt x="2598" y="39"/>
                </a:cubicBezTo>
                <a:cubicBezTo>
                  <a:pt x="2540" y="97"/>
                  <a:pt x="2469" y="128"/>
                  <a:pt x="2396" y="128"/>
                </a:cubicBezTo>
                <a:cubicBezTo>
                  <a:pt x="2332" y="128"/>
                  <a:pt x="2266" y="103"/>
                  <a:pt x="2209" y="51"/>
                </a:cubicBezTo>
                <a:cubicBezTo>
                  <a:pt x="2197" y="51"/>
                  <a:pt x="2184" y="51"/>
                  <a:pt x="2173" y="64"/>
                </a:cubicBezTo>
                <a:cubicBezTo>
                  <a:pt x="2133" y="129"/>
                  <a:pt x="2069" y="163"/>
                  <a:pt x="2003" y="163"/>
                </a:cubicBezTo>
                <a:cubicBezTo>
                  <a:pt x="1946" y="163"/>
                  <a:pt x="1889" y="138"/>
                  <a:pt x="1844" y="88"/>
                </a:cubicBezTo>
                <a:cubicBezTo>
                  <a:pt x="1841" y="85"/>
                  <a:pt x="1836" y="83"/>
                  <a:pt x="1832" y="83"/>
                </a:cubicBezTo>
                <a:cubicBezTo>
                  <a:pt x="1821" y="83"/>
                  <a:pt x="1808" y="95"/>
                  <a:pt x="1808" y="112"/>
                </a:cubicBezTo>
                <a:cubicBezTo>
                  <a:pt x="1808" y="148"/>
                  <a:pt x="1789" y="161"/>
                  <a:pt x="1761" y="161"/>
                </a:cubicBezTo>
                <a:cubicBezTo>
                  <a:pt x="1685" y="161"/>
                  <a:pt x="1536" y="64"/>
                  <a:pt x="1491" y="64"/>
                </a:cubicBezTo>
                <a:cubicBezTo>
                  <a:pt x="1394" y="73"/>
                  <a:pt x="1375" y="153"/>
                  <a:pt x="1289" y="153"/>
                </a:cubicBezTo>
                <a:cubicBezTo>
                  <a:pt x="1268" y="153"/>
                  <a:pt x="1242" y="149"/>
                  <a:pt x="1211" y="137"/>
                </a:cubicBezTo>
                <a:cubicBezTo>
                  <a:pt x="1145" y="103"/>
                  <a:pt x="1088" y="50"/>
                  <a:pt x="1014" y="50"/>
                </a:cubicBezTo>
                <a:cubicBezTo>
                  <a:pt x="1007" y="50"/>
                  <a:pt x="1000" y="50"/>
                  <a:pt x="992" y="51"/>
                </a:cubicBezTo>
                <a:cubicBezTo>
                  <a:pt x="919" y="64"/>
                  <a:pt x="883" y="137"/>
                  <a:pt x="810" y="161"/>
                </a:cubicBezTo>
                <a:cubicBezTo>
                  <a:pt x="794" y="168"/>
                  <a:pt x="778" y="172"/>
                  <a:pt x="764" y="172"/>
                </a:cubicBezTo>
                <a:cubicBezTo>
                  <a:pt x="684" y="172"/>
                  <a:pt x="637" y="75"/>
                  <a:pt x="555" y="75"/>
                </a:cubicBezTo>
                <a:cubicBezTo>
                  <a:pt x="410" y="86"/>
                  <a:pt x="458" y="210"/>
                  <a:pt x="321" y="210"/>
                </a:cubicBezTo>
                <a:cubicBezTo>
                  <a:pt x="296" y="210"/>
                  <a:pt x="265" y="206"/>
                  <a:pt x="227" y="197"/>
                </a:cubicBezTo>
                <a:cubicBezTo>
                  <a:pt x="188" y="192"/>
                  <a:pt x="136" y="179"/>
                  <a:pt x="93" y="179"/>
                </a:cubicBezTo>
                <a:cubicBezTo>
                  <a:pt x="41" y="179"/>
                  <a:pt x="1" y="197"/>
                  <a:pt x="8" y="270"/>
                </a:cubicBezTo>
                <a:cubicBezTo>
                  <a:pt x="8" y="276"/>
                  <a:pt x="11" y="279"/>
                  <a:pt x="14" y="279"/>
                </a:cubicBezTo>
                <a:cubicBezTo>
                  <a:pt x="17" y="279"/>
                  <a:pt x="19" y="276"/>
                  <a:pt x="19" y="270"/>
                </a:cubicBezTo>
                <a:cubicBezTo>
                  <a:pt x="19" y="235"/>
                  <a:pt x="48" y="224"/>
                  <a:pt x="89" y="224"/>
                </a:cubicBezTo>
                <a:cubicBezTo>
                  <a:pt x="165" y="224"/>
                  <a:pt x="283" y="262"/>
                  <a:pt x="347" y="262"/>
                </a:cubicBezTo>
                <a:cubicBezTo>
                  <a:pt x="357" y="262"/>
                  <a:pt x="366" y="261"/>
                  <a:pt x="373" y="258"/>
                </a:cubicBezTo>
                <a:cubicBezTo>
                  <a:pt x="421" y="246"/>
                  <a:pt x="397" y="246"/>
                  <a:pt x="446" y="210"/>
                </a:cubicBezTo>
                <a:cubicBezTo>
                  <a:pt x="482" y="161"/>
                  <a:pt x="530" y="137"/>
                  <a:pt x="616" y="137"/>
                </a:cubicBezTo>
                <a:cubicBezTo>
                  <a:pt x="628" y="161"/>
                  <a:pt x="652" y="173"/>
                  <a:pt x="676" y="185"/>
                </a:cubicBezTo>
                <a:cubicBezTo>
                  <a:pt x="703" y="203"/>
                  <a:pt x="730" y="214"/>
                  <a:pt x="761" y="214"/>
                </a:cubicBezTo>
                <a:cubicBezTo>
                  <a:pt x="773" y="214"/>
                  <a:pt x="785" y="213"/>
                  <a:pt x="798" y="210"/>
                </a:cubicBezTo>
                <a:cubicBezTo>
                  <a:pt x="846" y="197"/>
                  <a:pt x="871" y="161"/>
                  <a:pt x="908" y="148"/>
                </a:cubicBezTo>
                <a:cubicBezTo>
                  <a:pt x="964" y="113"/>
                  <a:pt x="1001" y="98"/>
                  <a:pt x="1033" y="98"/>
                </a:cubicBezTo>
                <a:cubicBezTo>
                  <a:pt x="1077" y="98"/>
                  <a:pt x="1112" y="126"/>
                  <a:pt x="1175" y="161"/>
                </a:cubicBezTo>
                <a:cubicBezTo>
                  <a:pt x="1217" y="182"/>
                  <a:pt x="1260" y="212"/>
                  <a:pt x="1309" y="212"/>
                </a:cubicBezTo>
                <a:cubicBezTo>
                  <a:pt x="1317" y="212"/>
                  <a:pt x="1325" y="211"/>
                  <a:pt x="1333" y="210"/>
                </a:cubicBezTo>
                <a:cubicBezTo>
                  <a:pt x="1357" y="210"/>
                  <a:pt x="1370" y="197"/>
                  <a:pt x="1382" y="185"/>
                </a:cubicBezTo>
                <a:cubicBezTo>
                  <a:pt x="1419" y="148"/>
                  <a:pt x="1463" y="132"/>
                  <a:pt x="1514" y="132"/>
                </a:cubicBezTo>
                <a:cubicBezTo>
                  <a:pt x="1530" y="132"/>
                  <a:pt x="1547" y="134"/>
                  <a:pt x="1564" y="137"/>
                </a:cubicBezTo>
                <a:cubicBezTo>
                  <a:pt x="1600" y="148"/>
                  <a:pt x="1625" y="161"/>
                  <a:pt x="1649" y="185"/>
                </a:cubicBezTo>
                <a:cubicBezTo>
                  <a:pt x="1678" y="193"/>
                  <a:pt x="1709" y="199"/>
                  <a:pt x="1738" y="199"/>
                </a:cubicBezTo>
                <a:cubicBezTo>
                  <a:pt x="1784" y="199"/>
                  <a:pt x="1825" y="186"/>
                  <a:pt x="1845" y="149"/>
                </a:cubicBezTo>
                <a:lnTo>
                  <a:pt x="1845" y="149"/>
                </a:lnTo>
                <a:cubicBezTo>
                  <a:pt x="1890" y="187"/>
                  <a:pt x="1951" y="206"/>
                  <a:pt x="2013" y="206"/>
                </a:cubicBezTo>
                <a:cubicBezTo>
                  <a:pt x="2038" y="206"/>
                  <a:pt x="2063" y="203"/>
                  <a:pt x="2087" y="197"/>
                </a:cubicBezTo>
                <a:cubicBezTo>
                  <a:pt x="2165" y="163"/>
                  <a:pt x="2169" y="128"/>
                  <a:pt x="2208" y="128"/>
                </a:cubicBezTo>
                <a:cubicBezTo>
                  <a:pt x="2224" y="128"/>
                  <a:pt x="2246" y="134"/>
                  <a:pt x="2281" y="148"/>
                </a:cubicBezTo>
                <a:cubicBezTo>
                  <a:pt x="2330" y="173"/>
                  <a:pt x="2379" y="173"/>
                  <a:pt x="2440" y="173"/>
                </a:cubicBezTo>
                <a:cubicBezTo>
                  <a:pt x="2500" y="161"/>
                  <a:pt x="2549" y="112"/>
                  <a:pt x="2598" y="112"/>
                </a:cubicBezTo>
                <a:cubicBezTo>
                  <a:pt x="2605" y="111"/>
                  <a:pt x="2611" y="111"/>
                  <a:pt x="2618" y="111"/>
                </a:cubicBezTo>
                <a:cubicBezTo>
                  <a:pt x="2683" y="111"/>
                  <a:pt x="2742" y="153"/>
                  <a:pt x="2813" y="153"/>
                </a:cubicBezTo>
                <a:cubicBezTo>
                  <a:pt x="2826" y="153"/>
                  <a:pt x="2839" y="152"/>
                  <a:pt x="2854" y="148"/>
                </a:cubicBezTo>
                <a:cubicBezTo>
                  <a:pt x="2890" y="137"/>
                  <a:pt x="2951" y="75"/>
                  <a:pt x="2975" y="75"/>
                </a:cubicBezTo>
                <a:cubicBezTo>
                  <a:pt x="2999" y="75"/>
                  <a:pt x="3048" y="124"/>
                  <a:pt x="3072" y="148"/>
                </a:cubicBezTo>
                <a:cubicBezTo>
                  <a:pt x="3129" y="170"/>
                  <a:pt x="3186" y="183"/>
                  <a:pt x="3242" y="183"/>
                </a:cubicBezTo>
                <a:cubicBezTo>
                  <a:pt x="3283" y="183"/>
                  <a:pt x="3324" y="176"/>
                  <a:pt x="3364" y="161"/>
                </a:cubicBezTo>
                <a:cubicBezTo>
                  <a:pt x="3417" y="146"/>
                  <a:pt x="3423" y="135"/>
                  <a:pt x="3440" y="135"/>
                </a:cubicBezTo>
                <a:cubicBezTo>
                  <a:pt x="3451" y="135"/>
                  <a:pt x="3466" y="139"/>
                  <a:pt x="3498" y="148"/>
                </a:cubicBezTo>
                <a:cubicBezTo>
                  <a:pt x="3535" y="161"/>
                  <a:pt x="3571" y="185"/>
                  <a:pt x="3608" y="185"/>
                </a:cubicBezTo>
                <a:cubicBezTo>
                  <a:pt x="3618" y="186"/>
                  <a:pt x="3629" y="187"/>
                  <a:pt x="3639" y="187"/>
                </a:cubicBezTo>
                <a:cubicBezTo>
                  <a:pt x="3719" y="187"/>
                  <a:pt x="3784" y="153"/>
                  <a:pt x="3829" y="96"/>
                </a:cubicBezTo>
                <a:lnTo>
                  <a:pt x="3829" y="96"/>
                </a:lnTo>
                <a:cubicBezTo>
                  <a:pt x="3876" y="146"/>
                  <a:pt x="3938" y="172"/>
                  <a:pt x="4001" y="172"/>
                </a:cubicBezTo>
                <a:cubicBezTo>
                  <a:pt x="4055" y="172"/>
                  <a:pt x="4109" y="153"/>
                  <a:pt x="4154" y="112"/>
                </a:cubicBezTo>
                <a:cubicBezTo>
                  <a:pt x="4173" y="94"/>
                  <a:pt x="4156" y="67"/>
                  <a:pt x="4136" y="67"/>
                </a:cubicBezTo>
                <a:cubicBezTo>
                  <a:pt x="4130" y="67"/>
                  <a:pt x="4124" y="70"/>
                  <a:pt x="4118" y="75"/>
                </a:cubicBezTo>
                <a:cubicBezTo>
                  <a:pt x="4087" y="107"/>
                  <a:pt x="4044" y="122"/>
                  <a:pt x="4001" y="122"/>
                </a:cubicBezTo>
                <a:cubicBezTo>
                  <a:pt x="3944" y="122"/>
                  <a:pt x="3885" y="95"/>
                  <a:pt x="3851" y="39"/>
                </a:cubicBezTo>
                <a:cubicBezTo>
                  <a:pt x="3844" y="27"/>
                  <a:pt x="3835" y="21"/>
                  <a:pt x="3826" y="21"/>
                </a:cubicBezTo>
                <a:cubicBezTo>
                  <a:pt x="3817" y="21"/>
                  <a:pt x="3808" y="27"/>
                  <a:pt x="3802" y="39"/>
                </a:cubicBezTo>
                <a:cubicBezTo>
                  <a:pt x="3763" y="105"/>
                  <a:pt x="3695" y="139"/>
                  <a:pt x="3628" y="139"/>
                </a:cubicBezTo>
                <a:cubicBezTo>
                  <a:pt x="3570" y="139"/>
                  <a:pt x="3513" y="114"/>
                  <a:pt x="3473" y="64"/>
                </a:cubicBezTo>
                <a:cubicBezTo>
                  <a:pt x="3467" y="57"/>
                  <a:pt x="3461" y="54"/>
                  <a:pt x="3455" y="54"/>
                </a:cubicBezTo>
                <a:cubicBezTo>
                  <a:pt x="3449" y="54"/>
                  <a:pt x="3443" y="57"/>
                  <a:pt x="3437" y="64"/>
                </a:cubicBezTo>
                <a:cubicBezTo>
                  <a:pt x="3380" y="110"/>
                  <a:pt x="3312" y="132"/>
                  <a:pt x="3245" y="132"/>
                </a:cubicBezTo>
                <a:cubicBezTo>
                  <a:pt x="3153" y="132"/>
                  <a:pt x="3062" y="92"/>
                  <a:pt x="2999" y="15"/>
                </a:cubicBezTo>
                <a:cubicBezTo>
                  <a:pt x="2999" y="8"/>
                  <a:pt x="2991" y="1"/>
                  <a:pt x="2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1"/>
          <p:cNvGrpSpPr/>
          <p:nvPr/>
        </p:nvGrpSpPr>
        <p:grpSpPr>
          <a:xfrm rot="11383923" flipH="1">
            <a:off x="3596006" y="935641"/>
            <a:ext cx="2000787" cy="404102"/>
            <a:chOff x="910468" y="2193047"/>
            <a:chExt cx="214212" cy="43265"/>
          </a:xfrm>
        </p:grpSpPr>
        <p:sp>
          <p:nvSpPr>
            <p:cNvPr id="1240" name="Google Shape;1240;p31"/>
            <p:cNvSpPr/>
            <p:nvPr/>
          </p:nvSpPr>
          <p:spPr>
            <a:xfrm>
              <a:off x="910468" y="2194917"/>
              <a:ext cx="212877" cy="31550"/>
            </a:xfrm>
            <a:custGeom>
              <a:avLst/>
              <a:gdLst/>
              <a:ahLst/>
              <a:cxnLst/>
              <a:rect l="l" t="t" r="r" b="b"/>
              <a:pathLst>
                <a:path w="4325" h="641" extrusionOk="0">
                  <a:moveTo>
                    <a:pt x="4251" y="0"/>
                  </a:moveTo>
                  <a:cubicBezTo>
                    <a:pt x="4245" y="0"/>
                    <a:pt x="4239" y="1"/>
                    <a:pt x="4233" y="4"/>
                  </a:cubicBezTo>
                  <a:cubicBezTo>
                    <a:pt x="3576" y="333"/>
                    <a:pt x="2859" y="515"/>
                    <a:pt x="2117" y="540"/>
                  </a:cubicBezTo>
                  <a:cubicBezTo>
                    <a:pt x="2067" y="541"/>
                    <a:pt x="2017" y="542"/>
                    <a:pt x="1968" y="542"/>
                  </a:cubicBezTo>
                  <a:cubicBezTo>
                    <a:pt x="1294" y="542"/>
                    <a:pt x="659" y="391"/>
                    <a:pt x="13" y="187"/>
                  </a:cubicBezTo>
                  <a:cubicBezTo>
                    <a:pt x="13" y="187"/>
                    <a:pt x="1" y="212"/>
                    <a:pt x="13" y="212"/>
                  </a:cubicBezTo>
                  <a:cubicBezTo>
                    <a:pt x="601" y="522"/>
                    <a:pt x="1290" y="640"/>
                    <a:pt x="1960" y="640"/>
                  </a:cubicBezTo>
                  <a:cubicBezTo>
                    <a:pt x="2025" y="640"/>
                    <a:pt x="2089" y="639"/>
                    <a:pt x="2154" y="637"/>
                  </a:cubicBezTo>
                  <a:cubicBezTo>
                    <a:pt x="2895" y="612"/>
                    <a:pt x="3613" y="418"/>
                    <a:pt x="4282" y="90"/>
                  </a:cubicBezTo>
                  <a:cubicBezTo>
                    <a:pt x="4324" y="69"/>
                    <a:pt x="4292" y="0"/>
                    <a:pt x="4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916571" y="2216525"/>
              <a:ext cx="144658" cy="19786"/>
            </a:xfrm>
            <a:custGeom>
              <a:avLst/>
              <a:gdLst/>
              <a:ahLst/>
              <a:cxnLst/>
              <a:rect l="l" t="t" r="r" b="b"/>
              <a:pathLst>
                <a:path w="2939" h="402" extrusionOk="0">
                  <a:moveTo>
                    <a:pt x="16" y="0"/>
                  </a:moveTo>
                  <a:cubicBezTo>
                    <a:pt x="7" y="0"/>
                    <a:pt x="1" y="16"/>
                    <a:pt x="11" y="16"/>
                  </a:cubicBezTo>
                  <a:cubicBezTo>
                    <a:pt x="550" y="277"/>
                    <a:pt x="1162" y="401"/>
                    <a:pt x="1774" y="401"/>
                  </a:cubicBezTo>
                  <a:cubicBezTo>
                    <a:pt x="2157" y="401"/>
                    <a:pt x="2540" y="353"/>
                    <a:pt x="2905" y="259"/>
                  </a:cubicBezTo>
                  <a:cubicBezTo>
                    <a:pt x="2938" y="259"/>
                    <a:pt x="2921" y="209"/>
                    <a:pt x="2891" y="209"/>
                  </a:cubicBezTo>
                  <a:cubicBezTo>
                    <a:pt x="2888" y="209"/>
                    <a:pt x="2885" y="209"/>
                    <a:pt x="2881" y="210"/>
                  </a:cubicBezTo>
                  <a:cubicBezTo>
                    <a:pt x="2528" y="294"/>
                    <a:pt x="2179" y="333"/>
                    <a:pt x="1831" y="333"/>
                  </a:cubicBezTo>
                  <a:cubicBezTo>
                    <a:pt x="1222" y="333"/>
                    <a:pt x="620" y="213"/>
                    <a:pt x="23" y="3"/>
                  </a:cubicBezTo>
                  <a:cubicBezTo>
                    <a:pt x="20" y="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1082891" y="2193047"/>
              <a:ext cx="41049" cy="9204"/>
            </a:xfrm>
            <a:custGeom>
              <a:avLst/>
              <a:gdLst/>
              <a:ahLst/>
              <a:cxnLst/>
              <a:rect l="l" t="t" r="r" b="b"/>
              <a:pathLst>
                <a:path w="834" h="187" extrusionOk="0">
                  <a:moveTo>
                    <a:pt x="784" y="1"/>
                  </a:moveTo>
                  <a:cubicBezTo>
                    <a:pt x="779" y="1"/>
                    <a:pt x="773" y="2"/>
                    <a:pt x="767" y="6"/>
                  </a:cubicBezTo>
                  <a:cubicBezTo>
                    <a:pt x="613" y="65"/>
                    <a:pt x="463" y="110"/>
                    <a:pt x="313" y="110"/>
                  </a:cubicBezTo>
                  <a:cubicBezTo>
                    <a:pt x="214" y="110"/>
                    <a:pt x="114" y="91"/>
                    <a:pt x="13" y="42"/>
                  </a:cubicBezTo>
                  <a:cubicBezTo>
                    <a:pt x="0" y="42"/>
                    <a:pt x="0" y="55"/>
                    <a:pt x="0" y="55"/>
                  </a:cubicBezTo>
                  <a:cubicBezTo>
                    <a:pt x="102" y="151"/>
                    <a:pt x="220" y="186"/>
                    <a:pt x="341" y="186"/>
                  </a:cubicBezTo>
                  <a:cubicBezTo>
                    <a:pt x="497" y="186"/>
                    <a:pt x="660" y="128"/>
                    <a:pt x="803" y="67"/>
                  </a:cubicBezTo>
                  <a:cubicBezTo>
                    <a:pt x="834" y="46"/>
                    <a:pt x="813" y="1"/>
                    <a:pt x="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1103860" y="2193834"/>
              <a:ext cx="20820" cy="26480"/>
            </a:xfrm>
            <a:custGeom>
              <a:avLst/>
              <a:gdLst/>
              <a:ahLst/>
              <a:cxnLst/>
              <a:rect l="l" t="t" r="r" b="b"/>
              <a:pathLst>
                <a:path w="423" h="538" extrusionOk="0">
                  <a:moveTo>
                    <a:pt x="362" y="1"/>
                  </a:moveTo>
                  <a:cubicBezTo>
                    <a:pt x="359" y="1"/>
                    <a:pt x="356" y="1"/>
                    <a:pt x="353" y="2"/>
                  </a:cubicBezTo>
                  <a:cubicBezTo>
                    <a:pt x="244" y="39"/>
                    <a:pt x="146" y="99"/>
                    <a:pt x="73" y="197"/>
                  </a:cubicBezTo>
                  <a:cubicBezTo>
                    <a:pt x="0" y="307"/>
                    <a:pt x="0" y="416"/>
                    <a:pt x="12" y="537"/>
                  </a:cubicBezTo>
                  <a:lnTo>
                    <a:pt x="25" y="537"/>
                  </a:lnTo>
                  <a:cubicBezTo>
                    <a:pt x="36" y="343"/>
                    <a:pt x="195" y="148"/>
                    <a:pt x="377" y="88"/>
                  </a:cubicBezTo>
                  <a:cubicBezTo>
                    <a:pt x="422" y="76"/>
                    <a:pt x="404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BC0C2AF-E83A-445C-1AAF-F9FB3A37F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877" y="3269785"/>
            <a:ext cx="4397414" cy="428108"/>
          </a:xfrm>
        </p:spPr>
        <p:txBody>
          <a:bodyPr/>
          <a:lstStyle/>
          <a:p>
            <a:pPr algn="ctr">
              <a:buClr>
                <a:srgbClr val="000000"/>
              </a:buClr>
              <a:buFont typeface="Arial"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Using Neural Networks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60F308-7AF5-535A-96A7-63C9EF1D0EA4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 rot="21277594">
            <a:off x="7949802" y="4315144"/>
            <a:ext cx="789240" cy="402000"/>
          </a:xfrm>
        </p:spPr>
        <p:txBody>
          <a:bodyPr/>
          <a:lstStyle/>
          <a:p>
            <a:r>
              <a:rPr lang="en-US" sz="1600" dirty="0"/>
              <a:t>2023</a:t>
            </a:r>
            <a:endParaRPr lang="en-US" dirty="0"/>
          </a:p>
        </p:txBody>
      </p:sp>
      <p:pic>
        <p:nvPicPr>
          <p:cNvPr id="45" name="Picture 44" descr="A black number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B8626F5-FC44-DB45-AA40-1E301B5A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4" y="468728"/>
            <a:ext cx="1155480" cy="1230296"/>
          </a:xfrm>
          <a:prstGeom prst="rect">
            <a:avLst/>
          </a:prstGeom>
        </p:spPr>
      </p:pic>
      <p:pic>
        <p:nvPicPr>
          <p:cNvPr id="47" name="Picture 46" descr="A picture containing black and white, black, silhouette, shadow&#10;&#10;Description automatically generated">
            <a:extLst>
              <a:ext uri="{FF2B5EF4-FFF2-40B4-BE49-F238E27FC236}">
                <a16:creationId xmlns:a16="http://schemas.microsoft.com/office/drawing/2014/main" id="{95E27209-B208-21BD-4563-9529BF287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041" y="725926"/>
            <a:ext cx="1127771" cy="1266318"/>
          </a:xfrm>
          <a:prstGeom prst="rect">
            <a:avLst/>
          </a:prstGeom>
        </p:spPr>
      </p:pic>
      <p:sp>
        <p:nvSpPr>
          <p:cNvPr id="49" name="Google Shape;1186;p31">
            <a:extLst>
              <a:ext uri="{FF2B5EF4-FFF2-40B4-BE49-F238E27FC236}">
                <a16:creationId xmlns:a16="http://schemas.microsoft.com/office/drawing/2014/main" id="{5244BB25-5331-CFE0-B2E4-76DAA1C78D2A}"/>
              </a:ext>
            </a:extLst>
          </p:cNvPr>
          <p:cNvSpPr/>
          <p:nvPr/>
        </p:nvSpPr>
        <p:spPr>
          <a:xfrm rot="6031743">
            <a:off x="4067424" y="3873554"/>
            <a:ext cx="422102" cy="418816"/>
          </a:xfrm>
          <a:custGeom>
            <a:avLst/>
            <a:gdLst/>
            <a:ahLst/>
            <a:cxnLst/>
            <a:rect l="l" t="t" r="r" b="b"/>
            <a:pathLst>
              <a:path w="1375" h="1485" extrusionOk="0">
                <a:moveTo>
                  <a:pt x="1217" y="182"/>
                </a:moveTo>
                <a:cubicBezTo>
                  <a:pt x="1228" y="182"/>
                  <a:pt x="1253" y="244"/>
                  <a:pt x="1253" y="255"/>
                </a:cubicBezTo>
                <a:cubicBezTo>
                  <a:pt x="1253" y="280"/>
                  <a:pt x="1253" y="292"/>
                  <a:pt x="1241" y="317"/>
                </a:cubicBezTo>
                <a:lnTo>
                  <a:pt x="1192" y="280"/>
                </a:lnTo>
                <a:cubicBezTo>
                  <a:pt x="1204" y="244"/>
                  <a:pt x="1217" y="219"/>
                  <a:pt x="1217" y="182"/>
                </a:cubicBezTo>
                <a:close/>
                <a:moveTo>
                  <a:pt x="1180" y="328"/>
                </a:moveTo>
                <a:cubicBezTo>
                  <a:pt x="1180" y="341"/>
                  <a:pt x="1217" y="365"/>
                  <a:pt x="1228" y="377"/>
                </a:cubicBezTo>
                <a:cubicBezTo>
                  <a:pt x="1217" y="401"/>
                  <a:pt x="1204" y="450"/>
                  <a:pt x="1204" y="450"/>
                </a:cubicBezTo>
                <a:lnTo>
                  <a:pt x="1155" y="390"/>
                </a:lnTo>
                <a:cubicBezTo>
                  <a:pt x="1168" y="365"/>
                  <a:pt x="1168" y="353"/>
                  <a:pt x="1180" y="328"/>
                </a:cubicBezTo>
                <a:close/>
                <a:moveTo>
                  <a:pt x="1131" y="463"/>
                </a:moveTo>
                <a:lnTo>
                  <a:pt x="1180" y="536"/>
                </a:lnTo>
                <a:cubicBezTo>
                  <a:pt x="1180" y="536"/>
                  <a:pt x="1168" y="572"/>
                  <a:pt x="1168" y="584"/>
                </a:cubicBezTo>
                <a:cubicBezTo>
                  <a:pt x="1168" y="584"/>
                  <a:pt x="1131" y="547"/>
                  <a:pt x="1119" y="523"/>
                </a:cubicBezTo>
                <a:cubicBezTo>
                  <a:pt x="1119" y="499"/>
                  <a:pt x="1119" y="474"/>
                  <a:pt x="1131" y="463"/>
                </a:cubicBezTo>
                <a:close/>
                <a:moveTo>
                  <a:pt x="414" y="912"/>
                </a:moveTo>
                <a:cubicBezTo>
                  <a:pt x="438" y="912"/>
                  <a:pt x="474" y="961"/>
                  <a:pt x="474" y="973"/>
                </a:cubicBezTo>
                <a:cubicBezTo>
                  <a:pt x="463" y="985"/>
                  <a:pt x="438" y="985"/>
                  <a:pt x="426" y="985"/>
                </a:cubicBezTo>
                <a:cubicBezTo>
                  <a:pt x="426" y="985"/>
                  <a:pt x="390" y="925"/>
                  <a:pt x="377" y="912"/>
                </a:cubicBezTo>
                <a:close/>
                <a:moveTo>
                  <a:pt x="1277" y="912"/>
                </a:moveTo>
                <a:cubicBezTo>
                  <a:pt x="1277" y="925"/>
                  <a:pt x="1228" y="998"/>
                  <a:pt x="1228" y="998"/>
                </a:cubicBezTo>
                <a:lnTo>
                  <a:pt x="1168" y="998"/>
                </a:lnTo>
                <a:lnTo>
                  <a:pt x="1217" y="912"/>
                </a:lnTo>
                <a:close/>
                <a:moveTo>
                  <a:pt x="317" y="925"/>
                </a:moveTo>
                <a:lnTo>
                  <a:pt x="365" y="998"/>
                </a:lnTo>
                <a:cubicBezTo>
                  <a:pt x="353" y="998"/>
                  <a:pt x="317" y="1009"/>
                  <a:pt x="304" y="1009"/>
                </a:cubicBezTo>
                <a:cubicBezTo>
                  <a:pt x="304" y="1009"/>
                  <a:pt x="244" y="936"/>
                  <a:pt x="244" y="925"/>
                </a:cubicBezTo>
                <a:close/>
                <a:moveTo>
                  <a:pt x="912" y="888"/>
                </a:moveTo>
                <a:cubicBezTo>
                  <a:pt x="936" y="888"/>
                  <a:pt x="961" y="900"/>
                  <a:pt x="985" y="900"/>
                </a:cubicBezTo>
                <a:cubicBezTo>
                  <a:pt x="985" y="900"/>
                  <a:pt x="973" y="998"/>
                  <a:pt x="973" y="1009"/>
                </a:cubicBezTo>
                <a:lnTo>
                  <a:pt x="888" y="998"/>
                </a:lnTo>
                <a:cubicBezTo>
                  <a:pt x="900" y="961"/>
                  <a:pt x="900" y="925"/>
                  <a:pt x="912" y="888"/>
                </a:cubicBezTo>
                <a:close/>
                <a:moveTo>
                  <a:pt x="1144" y="912"/>
                </a:moveTo>
                <a:cubicBezTo>
                  <a:pt x="1131" y="925"/>
                  <a:pt x="1095" y="998"/>
                  <a:pt x="1095" y="1009"/>
                </a:cubicBezTo>
                <a:lnTo>
                  <a:pt x="1034" y="1009"/>
                </a:lnTo>
                <a:cubicBezTo>
                  <a:pt x="1034" y="998"/>
                  <a:pt x="1046" y="912"/>
                  <a:pt x="1046" y="912"/>
                </a:cubicBezTo>
                <a:close/>
                <a:moveTo>
                  <a:pt x="171" y="936"/>
                </a:moveTo>
                <a:cubicBezTo>
                  <a:pt x="171" y="949"/>
                  <a:pt x="231" y="1022"/>
                  <a:pt x="231" y="1022"/>
                </a:cubicBezTo>
                <a:cubicBezTo>
                  <a:pt x="207" y="1034"/>
                  <a:pt x="182" y="1034"/>
                  <a:pt x="158" y="1034"/>
                </a:cubicBezTo>
                <a:cubicBezTo>
                  <a:pt x="158" y="1034"/>
                  <a:pt x="98" y="961"/>
                  <a:pt x="85" y="949"/>
                </a:cubicBezTo>
                <a:cubicBezTo>
                  <a:pt x="109" y="936"/>
                  <a:pt x="146" y="936"/>
                  <a:pt x="171" y="936"/>
                </a:cubicBezTo>
                <a:close/>
                <a:moveTo>
                  <a:pt x="876" y="1058"/>
                </a:moveTo>
                <a:cubicBezTo>
                  <a:pt x="876" y="1058"/>
                  <a:pt x="949" y="1071"/>
                  <a:pt x="961" y="1071"/>
                </a:cubicBezTo>
                <a:cubicBezTo>
                  <a:pt x="949" y="1119"/>
                  <a:pt x="936" y="1168"/>
                  <a:pt x="925" y="1204"/>
                </a:cubicBezTo>
                <a:cubicBezTo>
                  <a:pt x="912" y="1204"/>
                  <a:pt x="839" y="1192"/>
                  <a:pt x="839" y="1192"/>
                </a:cubicBezTo>
                <a:cubicBezTo>
                  <a:pt x="852" y="1155"/>
                  <a:pt x="863" y="1107"/>
                  <a:pt x="876" y="1058"/>
                </a:cubicBezTo>
                <a:close/>
                <a:moveTo>
                  <a:pt x="231" y="98"/>
                </a:moveTo>
                <a:cubicBezTo>
                  <a:pt x="377" y="158"/>
                  <a:pt x="499" y="231"/>
                  <a:pt x="620" y="328"/>
                </a:cubicBezTo>
                <a:cubicBezTo>
                  <a:pt x="620" y="339"/>
                  <a:pt x="652" y="356"/>
                  <a:pt x="671" y="356"/>
                </a:cubicBezTo>
                <a:cubicBezTo>
                  <a:pt x="675" y="356"/>
                  <a:pt x="679" y="355"/>
                  <a:pt x="681" y="353"/>
                </a:cubicBezTo>
                <a:cubicBezTo>
                  <a:pt x="790" y="280"/>
                  <a:pt x="1144" y="122"/>
                  <a:pt x="1155" y="122"/>
                </a:cubicBezTo>
                <a:lnTo>
                  <a:pt x="1155" y="122"/>
                </a:lnTo>
                <a:cubicBezTo>
                  <a:pt x="1155" y="134"/>
                  <a:pt x="1058" y="401"/>
                  <a:pt x="1046" y="450"/>
                </a:cubicBezTo>
                <a:cubicBezTo>
                  <a:pt x="1034" y="511"/>
                  <a:pt x="1046" y="547"/>
                  <a:pt x="1082" y="596"/>
                </a:cubicBezTo>
                <a:cubicBezTo>
                  <a:pt x="1144" y="682"/>
                  <a:pt x="1204" y="766"/>
                  <a:pt x="1265" y="839"/>
                </a:cubicBezTo>
                <a:cubicBezTo>
                  <a:pt x="1232" y="843"/>
                  <a:pt x="1199" y="844"/>
                  <a:pt x="1165" y="844"/>
                </a:cubicBezTo>
                <a:cubicBezTo>
                  <a:pt x="1072" y="844"/>
                  <a:pt x="977" y="833"/>
                  <a:pt x="888" y="815"/>
                </a:cubicBezTo>
                <a:cubicBezTo>
                  <a:pt x="876" y="815"/>
                  <a:pt x="852" y="815"/>
                  <a:pt x="852" y="839"/>
                </a:cubicBezTo>
                <a:cubicBezTo>
                  <a:pt x="815" y="1009"/>
                  <a:pt x="779" y="1168"/>
                  <a:pt x="730" y="1326"/>
                </a:cubicBezTo>
                <a:cubicBezTo>
                  <a:pt x="657" y="1180"/>
                  <a:pt x="584" y="1046"/>
                  <a:pt x="511" y="900"/>
                </a:cubicBezTo>
                <a:cubicBezTo>
                  <a:pt x="499" y="876"/>
                  <a:pt x="487" y="852"/>
                  <a:pt x="450" y="839"/>
                </a:cubicBezTo>
                <a:cubicBezTo>
                  <a:pt x="445" y="838"/>
                  <a:pt x="436" y="837"/>
                  <a:pt x="425" y="837"/>
                </a:cubicBezTo>
                <a:cubicBezTo>
                  <a:pt x="351" y="837"/>
                  <a:pt x="162" y="865"/>
                  <a:pt x="109" y="876"/>
                </a:cubicBezTo>
                <a:cubicBezTo>
                  <a:pt x="182" y="766"/>
                  <a:pt x="280" y="669"/>
                  <a:pt x="377" y="584"/>
                </a:cubicBezTo>
                <a:cubicBezTo>
                  <a:pt x="390" y="572"/>
                  <a:pt x="401" y="523"/>
                  <a:pt x="401" y="511"/>
                </a:cubicBezTo>
                <a:cubicBezTo>
                  <a:pt x="365" y="426"/>
                  <a:pt x="255" y="158"/>
                  <a:pt x="231" y="98"/>
                </a:cubicBezTo>
                <a:close/>
                <a:moveTo>
                  <a:pt x="815" y="1265"/>
                </a:moveTo>
                <a:cubicBezTo>
                  <a:pt x="815" y="1265"/>
                  <a:pt x="900" y="1277"/>
                  <a:pt x="912" y="1277"/>
                </a:cubicBezTo>
                <a:cubicBezTo>
                  <a:pt x="888" y="1326"/>
                  <a:pt x="863" y="1411"/>
                  <a:pt x="863" y="1411"/>
                </a:cubicBezTo>
                <a:cubicBezTo>
                  <a:pt x="863" y="1411"/>
                  <a:pt x="790" y="1411"/>
                  <a:pt x="779" y="1399"/>
                </a:cubicBezTo>
                <a:cubicBezTo>
                  <a:pt x="790" y="1350"/>
                  <a:pt x="803" y="1314"/>
                  <a:pt x="815" y="1265"/>
                </a:cubicBezTo>
                <a:close/>
                <a:moveTo>
                  <a:pt x="182" y="0"/>
                </a:moveTo>
                <a:cubicBezTo>
                  <a:pt x="158" y="0"/>
                  <a:pt x="134" y="25"/>
                  <a:pt x="146" y="49"/>
                </a:cubicBezTo>
                <a:cubicBezTo>
                  <a:pt x="171" y="122"/>
                  <a:pt x="207" y="207"/>
                  <a:pt x="231" y="292"/>
                </a:cubicBezTo>
                <a:cubicBezTo>
                  <a:pt x="268" y="365"/>
                  <a:pt x="304" y="450"/>
                  <a:pt x="328" y="523"/>
                </a:cubicBezTo>
                <a:cubicBezTo>
                  <a:pt x="328" y="523"/>
                  <a:pt x="98" y="766"/>
                  <a:pt x="12" y="900"/>
                </a:cubicBezTo>
                <a:cubicBezTo>
                  <a:pt x="0" y="912"/>
                  <a:pt x="12" y="961"/>
                  <a:pt x="25" y="961"/>
                </a:cubicBezTo>
                <a:lnTo>
                  <a:pt x="109" y="1071"/>
                </a:lnTo>
                <a:cubicBezTo>
                  <a:pt x="120" y="1080"/>
                  <a:pt x="146" y="1098"/>
                  <a:pt x="162" y="1098"/>
                </a:cubicBezTo>
                <a:cubicBezTo>
                  <a:pt x="165" y="1098"/>
                  <a:pt x="168" y="1097"/>
                  <a:pt x="171" y="1095"/>
                </a:cubicBezTo>
                <a:cubicBezTo>
                  <a:pt x="231" y="1082"/>
                  <a:pt x="487" y="1046"/>
                  <a:pt x="511" y="1034"/>
                </a:cubicBezTo>
                <a:cubicBezTo>
                  <a:pt x="572" y="1168"/>
                  <a:pt x="633" y="1301"/>
                  <a:pt x="706" y="1436"/>
                </a:cubicBezTo>
                <a:cubicBezTo>
                  <a:pt x="706" y="1447"/>
                  <a:pt x="803" y="1484"/>
                  <a:pt x="876" y="1484"/>
                </a:cubicBezTo>
                <a:cubicBezTo>
                  <a:pt x="888" y="1484"/>
                  <a:pt x="925" y="1436"/>
                  <a:pt x="925" y="1423"/>
                </a:cubicBezTo>
                <a:cubicBezTo>
                  <a:pt x="961" y="1314"/>
                  <a:pt x="1009" y="1192"/>
                  <a:pt x="1022" y="1071"/>
                </a:cubicBezTo>
                <a:cubicBezTo>
                  <a:pt x="1022" y="1071"/>
                  <a:pt x="1253" y="1058"/>
                  <a:pt x="1265" y="1046"/>
                </a:cubicBezTo>
                <a:cubicBezTo>
                  <a:pt x="1277" y="1046"/>
                  <a:pt x="1363" y="900"/>
                  <a:pt x="1363" y="888"/>
                </a:cubicBezTo>
                <a:cubicBezTo>
                  <a:pt x="1374" y="876"/>
                  <a:pt x="1374" y="863"/>
                  <a:pt x="1363" y="839"/>
                </a:cubicBezTo>
                <a:cubicBezTo>
                  <a:pt x="1314" y="790"/>
                  <a:pt x="1217" y="657"/>
                  <a:pt x="1217" y="657"/>
                </a:cubicBezTo>
                <a:cubicBezTo>
                  <a:pt x="1217" y="620"/>
                  <a:pt x="1301" y="328"/>
                  <a:pt x="1314" y="268"/>
                </a:cubicBezTo>
                <a:cubicBezTo>
                  <a:pt x="1314" y="268"/>
                  <a:pt x="1326" y="255"/>
                  <a:pt x="1326" y="244"/>
                </a:cubicBezTo>
                <a:cubicBezTo>
                  <a:pt x="1326" y="231"/>
                  <a:pt x="1265" y="109"/>
                  <a:pt x="1241" y="85"/>
                </a:cubicBezTo>
                <a:cubicBezTo>
                  <a:pt x="1241" y="73"/>
                  <a:pt x="1204" y="36"/>
                  <a:pt x="1180" y="36"/>
                </a:cubicBezTo>
                <a:cubicBezTo>
                  <a:pt x="1144" y="36"/>
                  <a:pt x="779" y="219"/>
                  <a:pt x="657" y="280"/>
                </a:cubicBezTo>
                <a:cubicBezTo>
                  <a:pt x="584" y="219"/>
                  <a:pt x="511" y="171"/>
                  <a:pt x="426" y="122"/>
                </a:cubicBezTo>
                <a:cubicBezTo>
                  <a:pt x="353" y="85"/>
                  <a:pt x="268" y="36"/>
                  <a:pt x="1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1187;p31">
            <a:extLst>
              <a:ext uri="{FF2B5EF4-FFF2-40B4-BE49-F238E27FC236}">
                <a16:creationId xmlns:a16="http://schemas.microsoft.com/office/drawing/2014/main" id="{9D96E46A-AAEE-9087-BF8F-B80AC234657A}"/>
              </a:ext>
            </a:extLst>
          </p:cNvPr>
          <p:cNvGrpSpPr/>
          <p:nvPr/>
        </p:nvGrpSpPr>
        <p:grpSpPr>
          <a:xfrm>
            <a:off x="747120" y="131494"/>
            <a:ext cx="454829" cy="246909"/>
            <a:chOff x="-72441" y="2262154"/>
            <a:chExt cx="147955" cy="80327"/>
          </a:xfrm>
        </p:grpSpPr>
        <p:sp>
          <p:nvSpPr>
            <p:cNvPr id="51" name="Google Shape;1188;p31">
              <a:extLst>
                <a:ext uri="{FF2B5EF4-FFF2-40B4-BE49-F238E27FC236}">
                  <a16:creationId xmlns:a16="http://schemas.microsoft.com/office/drawing/2014/main" id="{17EAC24D-2C54-F2E9-05EF-42E6E063F3A4}"/>
                </a:ext>
              </a:extLst>
            </p:cNvPr>
            <p:cNvSpPr/>
            <p:nvPr/>
          </p:nvSpPr>
          <p:spPr>
            <a:xfrm>
              <a:off x="-72441" y="2262154"/>
              <a:ext cx="147955" cy="80327"/>
            </a:xfrm>
            <a:custGeom>
              <a:avLst/>
              <a:gdLst/>
              <a:ahLst/>
              <a:cxnLst/>
              <a:rect l="l" t="t" r="r" b="b"/>
              <a:pathLst>
                <a:path w="3006" h="1632" extrusionOk="0">
                  <a:moveTo>
                    <a:pt x="2457" y="98"/>
                  </a:moveTo>
                  <a:cubicBezTo>
                    <a:pt x="2652" y="98"/>
                    <a:pt x="2835" y="195"/>
                    <a:pt x="2811" y="414"/>
                  </a:cubicBezTo>
                  <a:cubicBezTo>
                    <a:pt x="2798" y="524"/>
                    <a:pt x="2738" y="621"/>
                    <a:pt x="2665" y="706"/>
                  </a:cubicBezTo>
                  <a:cubicBezTo>
                    <a:pt x="2519" y="876"/>
                    <a:pt x="2324" y="1010"/>
                    <a:pt x="2117" y="1071"/>
                  </a:cubicBezTo>
                  <a:cubicBezTo>
                    <a:pt x="2093" y="1071"/>
                    <a:pt x="2081" y="1119"/>
                    <a:pt x="2081" y="1132"/>
                  </a:cubicBezTo>
                  <a:cubicBezTo>
                    <a:pt x="2068" y="1254"/>
                    <a:pt x="2057" y="1375"/>
                    <a:pt x="2020" y="1497"/>
                  </a:cubicBezTo>
                  <a:lnTo>
                    <a:pt x="1813" y="1290"/>
                  </a:lnTo>
                  <a:cubicBezTo>
                    <a:pt x="1740" y="1217"/>
                    <a:pt x="1679" y="1132"/>
                    <a:pt x="1570" y="1119"/>
                  </a:cubicBezTo>
                  <a:cubicBezTo>
                    <a:pt x="1554" y="1115"/>
                    <a:pt x="1536" y="1114"/>
                    <a:pt x="1518" y="1114"/>
                  </a:cubicBezTo>
                  <a:cubicBezTo>
                    <a:pt x="1482" y="1114"/>
                    <a:pt x="1444" y="1119"/>
                    <a:pt x="1411" y="1119"/>
                  </a:cubicBezTo>
                  <a:cubicBezTo>
                    <a:pt x="1359" y="1123"/>
                    <a:pt x="1307" y="1124"/>
                    <a:pt x="1254" y="1124"/>
                  </a:cubicBezTo>
                  <a:cubicBezTo>
                    <a:pt x="1112" y="1124"/>
                    <a:pt x="970" y="1113"/>
                    <a:pt x="828" y="1095"/>
                  </a:cubicBezTo>
                  <a:cubicBezTo>
                    <a:pt x="657" y="1071"/>
                    <a:pt x="451" y="1046"/>
                    <a:pt x="293" y="949"/>
                  </a:cubicBezTo>
                  <a:cubicBezTo>
                    <a:pt x="208" y="913"/>
                    <a:pt x="147" y="852"/>
                    <a:pt x="135" y="754"/>
                  </a:cubicBezTo>
                  <a:cubicBezTo>
                    <a:pt x="122" y="682"/>
                    <a:pt x="147" y="584"/>
                    <a:pt x="195" y="524"/>
                  </a:cubicBezTo>
                  <a:cubicBezTo>
                    <a:pt x="293" y="354"/>
                    <a:pt x="512" y="292"/>
                    <a:pt x="694" y="244"/>
                  </a:cubicBezTo>
                  <a:cubicBezTo>
                    <a:pt x="1266" y="98"/>
                    <a:pt x="1862" y="98"/>
                    <a:pt x="2457" y="98"/>
                  </a:cubicBezTo>
                  <a:close/>
                  <a:moveTo>
                    <a:pt x="1922" y="0"/>
                  </a:moveTo>
                  <a:cubicBezTo>
                    <a:pt x="1619" y="13"/>
                    <a:pt x="1314" y="37"/>
                    <a:pt x="1022" y="86"/>
                  </a:cubicBezTo>
                  <a:cubicBezTo>
                    <a:pt x="767" y="122"/>
                    <a:pt x="476" y="159"/>
                    <a:pt x="257" y="317"/>
                  </a:cubicBezTo>
                  <a:cubicBezTo>
                    <a:pt x="111" y="427"/>
                    <a:pt x="1" y="621"/>
                    <a:pt x="49" y="816"/>
                  </a:cubicBezTo>
                  <a:cubicBezTo>
                    <a:pt x="111" y="1010"/>
                    <a:pt x="317" y="1083"/>
                    <a:pt x="500" y="1132"/>
                  </a:cubicBezTo>
                  <a:cubicBezTo>
                    <a:pt x="767" y="1192"/>
                    <a:pt x="1047" y="1217"/>
                    <a:pt x="1327" y="1217"/>
                  </a:cubicBezTo>
                  <a:cubicBezTo>
                    <a:pt x="1400" y="1217"/>
                    <a:pt x="1460" y="1205"/>
                    <a:pt x="1533" y="1205"/>
                  </a:cubicBezTo>
                  <a:cubicBezTo>
                    <a:pt x="1606" y="1205"/>
                    <a:pt x="1643" y="1254"/>
                    <a:pt x="1692" y="1302"/>
                  </a:cubicBezTo>
                  <a:cubicBezTo>
                    <a:pt x="1801" y="1411"/>
                    <a:pt x="1898" y="1521"/>
                    <a:pt x="2008" y="1618"/>
                  </a:cubicBezTo>
                  <a:cubicBezTo>
                    <a:pt x="2017" y="1628"/>
                    <a:pt x="2028" y="1632"/>
                    <a:pt x="2039" y="1632"/>
                  </a:cubicBezTo>
                  <a:cubicBezTo>
                    <a:pt x="2056" y="1632"/>
                    <a:pt x="2073" y="1621"/>
                    <a:pt x="2081" y="1606"/>
                  </a:cubicBezTo>
                  <a:cubicBezTo>
                    <a:pt x="2129" y="1460"/>
                    <a:pt x="2165" y="1302"/>
                    <a:pt x="2165" y="1156"/>
                  </a:cubicBezTo>
                  <a:cubicBezTo>
                    <a:pt x="2360" y="1083"/>
                    <a:pt x="2543" y="973"/>
                    <a:pt x="2676" y="827"/>
                  </a:cubicBezTo>
                  <a:cubicBezTo>
                    <a:pt x="2847" y="657"/>
                    <a:pt x="3005" y="365"/>
                    <a:pt x="2822" y="146"/>
                  </a:cubicBezTo>
                  <a:cubicBezTo>
                    <a:pt x="2738" y="37"/>
                    <a:pt x="2592" y="25"/>
                    <a:pt x="2457" y="13"/>
                  </a:cubicBezTo>
                  <a:cubicBezTo>
                    <a:pt x="2275" y="0"/>
                    <a:pt x="2105" y="0"/>
                    <a:pt x="1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9;p31">
              <a:extLst>
                <a:ext uri="{FF2B5EF4-FFF2-40B4-BE49-F238E27FC236}">
                  <a16:creationId xmlns:a16="http://schemas.microsoft.com/office/drawing/2014/main" id="{1A6A7CC1-8346-74B5-321B-D96A704FD560}"/>
                </a:ext>
              </a:extLst>
            </p:cNvPr>
            <p:cNvSpPr/>
            <p:nvPr/>
          </p:nvSpPr>
          <p:spPr>
            <a:xfrm>
              <a:off x="18570" y="2275247"/>
              <a:ext cx="23429" cy="5070"/>
            </a:xfrm>
            <a:custGeom>
              <a:avLst/>
              <a:gdLst/>
              <a:ahLst/>
              <a:cxnLst/>
              <a:rect l="l" t="t" r="r" b="b"/>
              <a:pathLst>
                <a:path w="476" h="103" extrusionOk="0">
                  <a:moveTo>
                    <a:pt x="388" y="1"/>
                  </a:moveTo>
                  <a:cubicBezTo>
                    <a:pt x="370" y="1"/>
                    <a:pt x="353" y="2"/>
                    <a:pt x="341" y="2"/>
                  </a:cubicBezTo>
                  <a:lnTo>
                    <a:pt x="98" y="2"/>
                  </a:lnTo>
                  <a:cubicBezTo>
                    <a:pt x="73" y="2"/>
                    <a:pt x="37" y="2"/>
                    <a:pt x="25" y="15"/>
                  </a:cubicBezTo>
                  <a:cubicBezTo>
                    <a:pt x="13" y="26"/>
                    <a:pt x="0" y="51"/>
                    <a:pt x="0" y="63"/>
                  </a:cubicBezTo>
                  <a:cubicBezTo>
                    <a:pt x="13" y="88"/>
                    <a:pt x="37" y="99"/>
                    <a:pt x="62" y="99"/>
                  </a:cubicBezTo>
                  <a:cubicBezTo>
                    <a:pt x="68" y="99"/>
                    <a:pt x="153" y="103"/>
                    <a:pt x="241" y="103"/>
                  </a:cubicBezTo>
                  <a:cubicBezTo>
                    <a:pt x="326" y="103"/>
                    <a:pt x="414" y="100"/>
                    <a:pt x="438" y="88"/>
                  </a:cubicBezTo>
                  <a:cubicBezTo>
                    <a:pt x="462" y="88"/>
                    <a:pt x="475" y="63"/>
                    <a:pt x="475" y="39"/>
                  </a:cubicBezTo>
                  <a:cubicBezTo>
                    <a:pt x="467" y="6"/>
                    <a:pt x="425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90;p31">
              <a:extLst>
                <a:ext uri="{FF2B5EF4-FFF2-40B4-BE49-F238E27FC236}">
                  <a16:creationId xmlns:a16="http://schemas.microsoft.com/office/drawing/2014/main" id="{B9BBED2F-D972-28F9-D194-1AAC0B2DAE93}"/>
                </a:ext>
              </a:extLst>
            </p:cNvPr>
            <p:cNvSpPr/>
            <p:nvPr/>
          </p:nvSpPr>
          <p:spPr>
            <a:xfrm>
              <a:off x="2425" y="2277068"/>
              <a:ext cx="9007" cy="4134"/>
            </a:xfrm>
            <a:custGeom>
              <a:avLst/>
              <a:gdLst/>
              <a:ahLst/>
              <a:cxnLst/>
              <a:rect l="l" t="t" r="r" b="b"/>
              <a:pathLst>
                <a:path w="183" h="84" extrusionOk="0">
                  <a:moveTo>
                    <a:pt x="122" y="1"/>
                  </a:moveTo>
                  <a:cubicBezTo>
                    <a:pt x="107" y="1"/>
                    <a:pt x="93" y="2"/>
                    <a:pt x="85" y="2"/>
                  </a:cubicBezTo>
                  <a:cubicBezTo>
                    <a:pt x="61" y="2"/>
                    <a:pt x="36" y="14"/>
                    <a:pt x="25" y="14"/>
                  </a:cubicBezTo>
                  <a:cubicBezTo>
                    <a:pt x="0" y="38"/>
                    <a:pt x="12" y="62"/>
                    <a:pt x="36" y="75"/>
                  </a:cubicBezTo>
                  <a:lnTo>
                    <a:pt x="49" y="75"/>
                  </a:lnTo>
                  <a:cubicBezTo>
                    <a:pt x="61" y="81"/>
                    <a:pt x="76" y="84"/>
                    <a:pt x="91" y="84"/>
                  </a:cubicBezTo>
                  <a:cubicBezTo>
                    <a:pt x="106" y="84"/>
                    <a:pt x="122" y="81"/>
                    <a:pt x="134" y="75"/>
                  </a:cubicBezTo>
                  <a:cubicBezTo>
                    <a:pt x="158" y="75"/>
                    <a:pt x="182" y="62"/>
                    <a:pt x="182" y="38"/>
                  </a:cubicBezTo>
                  <a:cubicBezTo>
                    <a:pt x="182" y="6"/>
                    <a:pt x="151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236;p31">
            <a:extLst>
              <a:ext uri="{FF2B5EF4-FFF2-40B4-BE49-F238E27FC236}">
                <a16:creationId xmlns:a16="http://schemas.microsoft.com/office/drawing/2014/main" id="{BDB8CA63-461B-A6F8-4440-E26FA5BF613B}"/>
              </a:ext>
            </a:extLst>
          </p:cNvPr>
          <p:cNvGrpSpPr/>
          <p:nvPr/>
        </p:nvGrpSpPr>
        <p:grpSpPr>
          <a:xfrm>
            <a:off x="8052070" y="4238318"/>
            <a:ext cx="824166" cy="685988"/>
            <a:chOff x="1169719" y="1645799"/>
            <a:chExt cx="182016" cy="151499"/>
          </a:xfrm>
        </p:grpSpPr>
        <p:sp>
          <p:nvSpPr>
            <p:cNvPr id="55" name="Google Shape;1237;p31">
              <a:extLst>
                <a:ext uri="{FF2B5EF4-FFF2-40B4-BE49-F238E27FC236}">
                  <a16:creationId xmlns:a16="http://schemas.microsoft.com/office/drawing/2014/main" id="{93A9AF71-5765-838E-37D0-DAD5409B85EC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8;p31">
              <a:extLst>
                <a:ext uri="{FF2B5EF4-FFF2-40B4-BE49-F238E27FC236}">
                  <a16:creationId xmlns:a16="http://schemas.microsoft.com/office/drawing/2014/main" id="{BA282794-59C4-DA2A-959C-AD022648ED85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202;p31">
            <a:extLst>
              <a:ext uri="{FF2B5EF4-FFF2-40B4-BE49-F238E27FC236}">
                <a16:creationId xmlns:a16="http://schemas.microsoft.com/office/drawing/2014/main" id="{114764BA-FB11-5C23-899B-4BD070BABEF8}"/>
              </a:ext>
            </a:extLst>
          </p:cNvPr>
          <p:cNvGrpSpPr/>
          <p:nvPr/>
        </p:nvGrpSpPr>
        <p:grpSpPr>
          <a:xfrm rot="-218768">
            <a:off x="7089213" y="757206"/>
            <a:ext cx="742950" cy="864842"/>
            <a:chOff x="2090953" y="2910208"/>
            <a:chExt cx="286173" cy="333123"/>
          </a:xfrm>
        </p:grpSpPr>
        <p:sp>
          <p:nvSpPr>
            <p:cNvPr id="58" name="Google Shape;1203;p31">
              <a:extLst>
                <a:ext uri="{FF2B5EF4-FFF2-40B4-BE49-F238E27FC236}">
                  <a16:creationId xmlns:a16="http://schemas.microsoft.com/office/drawing/2014/main" id="{F690B08D-FC29-1531-E658-877A477B5BD3}"/>
                </a:ext>
              </a:extLst>
            </p:cNvPr>
            <p:cNvSpPr/>
            <p:nvPr/>
          </p:nvSpPr>
          <p:spPr>
            <a:xfrm>
              <a:off x="2161586" y="2973753"/>
              <a:ext cx="152680" cy="268495"/>
            </a:xfrm>
            <a:custGeom>
              <a:avLst/>
              <a:gdLst/>
              <a:ahLst/>
              <a:cxnLst/>
              <a:rect l="l" t="t" r="r" b="b"/>
              <a:pathLst>
                <a:path w="3102" h="5455" extrusionOk="0">
                  <a:moveTo>
                    <a:pt x="1801" y="1390"/>
                  </a:moveTo>
                  <a:cubicBezTo>
                    <a:pt x="1923" y="1390"/>
                    <a:pt x="1945" y="1563"/>
                    <a:pt x="1922" y="1645"/>
                  </a:cubicBezTo>
                  <a:cubicBezTo>
                    <a:pt x="1897" y="1731"/>
                    <a:pt x="1849" y="1816"/>
                    <a:pt x="1776" y="1889"/>
                  </a:cubicBezTo>
                  <a:cubicBezTo>
                    <a:pt x="1691" y="1804"/>
                    <a:pt x="1630" y="1718"/>
                    <a:pt x="1618" y="1597"/>
                  </a:cubicBezTo>
                  <a:cubicBezTo>
                    <a:pt x="1605" y="1499"/>
                    <a:pt x="1678" y="1402"/>
                    <a:pt x="1788" y="1390"/>
                  </a:cubicBezTo>
                  <a:cubicBezTo>
                    <a:pt x="1793" y="1390"/>
                    <a:pt x="1797" y="1390"/>
                    <a:pt x="1801" y="1390"/>
                  </a:cubicBezTo>
                  <a:close/>
                  <a:moveTo>
                    <a:pt x="2448" y="1783"/>
                  </a:moveTo>
                  <a:cubicBezTo>
                    <a:pt x="2461" y="1783"/>
                    <a:pt x="2460" y="1802"/>
                    <a:pt x="2445" y="1840"/>
                  </a:cubicBezTo>
                  <a:cubicBezTo>
                    <a:pt x="2432" y="1889"/>
                    <a:pt x="2396" y="1937"/>
                    <a:pt x="2359" y="1986"/>
                  </a:cubicBezTo>
                  <a:lnTo>
                    <a:pt x="2348" y="1986"/>
                  </a:lnTo>
                  <a:cubicBezTo>
                    <a:pt x="2359" y="1925"/>
                    <a:pt x="2384" y="1853"/>
                    <a:pt x="2408" y="1804"/>
                  </a:cubicBezTo>
                  <a:cubicBezTo>
                    <a:pt x="2426" y="1790"/>
                    <a:pt x="2440" y="1783"/>
                    <a:pt x="2448" y="1783"/>
                  </a:cubicBezTo>
                  <a:close/>
                  <a:moveTo>
                    <a:pt x="885" y="1714"/>
                  </a:moveTo>
                  <a:cubicBezTo>
                    <a:pt x="951" y="1714"/>
                    <a:pt x="1026" y="1755"/>
                    <a:pt x="1070" y="1791"/>
                  </a:cubicBezTo>
                  <a:cubicBezTo>
                    <a:pt x="1168" y="1864"/>
                    <a:pt x="1205" y="2010"/>
                    <a:pt x="1229" y="2132"/>
                  </a:cubicBezTo>
                  <a:cubicBezTo>
                    <a:pt x="1095" y="2132"/>
                    <a:pt x="949" y="2071"/>
                    <a:pt x="851" y="1986"/>
                  </a:cubicBezTo>
                  <a:cubicBezTo>
                    <a:pt x="791" y="1937"/>
                    <a:pt x="743" y="1853"/>
                    <a:pt x="779" y="1780"/>
                  </a:cubicBezTo>
                  <a:cubicBezTo>
                    <a:pt x="803" y="1731"/>
                    <a:pt x="842" y="1714"/>
                    <a:pt x="885" y="1714"/>
                  </a:cubicBezTo>
                  <a:close/>
                  <a:moveTo>
                    <a:pt x="1776" y="1950"/>
                  </a:moveTo>
                  <a:cubicBezTo>
                    <a:pt x="1890" y="2046"/>
                    <a:pt x="2017" y="2117"/>
                    <a:pt x="2147" y="2117"/>
                  </a:cubicBezTo>
                  <a:cubicBezTo>
                    <a:pt x="2198" y="2117"/>
                    <a:pt x="2248" y="2107"/>
                    <a:pt x="2299" y="2083"/>
                  </a:cubicBezTo>
                  <a:lnTo>
                    <a:pt x="2299" y="2083"/>
                  </a:lnTo>
                  <a:cubicBezTo>
                    <a:pt x="2287" y="2193"/>
                    <a:pt x="2287" y="2290"/>
                    <a:pt x="2287" y="2399"/>
                  </a:cubicBezTo>
                  <a:cubicBezTo>
                    <a:pt x="2287" y="2545"/>
                    <a:pt x="2238" y="2691"/>
                    <a:pt x="2202" y="2825"/>
                  </a:cubicBezTo>
                  <a:cubicBezTo>
                    <a:pt x="2129" y="3056"/>
                    <a:pt x="2056" y="3288"/>
                    <a:pt x="1959" y="3518"/>
                  </a:cubicBezTo>
                  <a:cubicBezTo>
                    <a:pt x="1946" y="3518"/>
                    <a:pt x="1934" y="3518"/>
                    <a:pt x="1934" y="3531"/>
                  </a:cubicBezTo>
                  <a:lnTo>
                    <a:pt x="1934" y="3555"/>
                  </a:lnTo>
                  <a:cubicBezTo>
                    <a:pt x="1824" y="3555"/>
                    <a:pt x="1715" y="3542"/>
                    <a:pt x="1594" y="3518"/>
                  </a:cubicBezTo>
                  <a:lnTo>
                    <a:pt x="1448" y="3482"/>
                  </a:lnTo>
                  <a:cubicBezTo>
                    <a:pt x="1460" y="3469"/>
                    <a:pt x="1460" y="3469"/>
                    <a:pt x="1460" y="3458"/>
                  </a:cubicBezTo>
                  <a:cubicBezTo>
                    <a:pt x="1435" y="3299"/>
                    <a:pt x="1448" y="3129"/>
                    <a:pt x="1435" y="2971"/>
                  </a:cubicBezTo>
                  <a:cubicBezTo>
                    <a:pt x="1411" y="2788"/>
                    <a:pt x="1375" y="2607"/>
                    <a:pt x="1338" y="2424"/>
                  </a:cubicBezTo>
                  <a:cubicBezTo>
                    <a:pt x="1326" y="2351"/>
                    <a:pt x="1314" y="2266"/>
                    <a:pt x="1289" y="2169"/>
                  </a:cubicBezTo>
                  <a:lnTo>
                    <a:pt x="1338" y="2169"/>
                  </a:lnTo>
                  <a:cubicBezTo>
                    <a:pt x="1484" y="2144"/>
                    <a:pt x="1654" y="2059"/>
                    <a:pt x="1776" y="1950"/>
                  </a:cubicBezTo>
                  <a:close/>
                  <a:moveTo>
                    <a:pt x="1585" y="54"/>
                  </a:moveTo>
                  <a:cubicBezTo>
                    <a:pt x="1753" y="54"/>
                    <a:pt x="1921" y="82"/>
                    <a:pt x="2080" y="137"/>
                  </a:cubicBezTo>
                  <a:cubicBezTo>
                    <a:pt x="2396" y="235"/>
                    <a:pt x="2627" y="478"/>
                    <a:pt x="2773" y="770"/>
                  </a:cubicBezTo>
                  <a:cubicBezTo>
                    <a:pt x="3102" y="1439"/>
                    <a:pt x="2883" y="2266"/>
                    <a:pt x="2627" y="2923"/>
                  </a:cubicBezTo>
                  <a:cubicBezTo>
                    <a:pt x="2554" y="3117"/>
                    <a:pt x="2457" y="3324"/>
                    <a:pt x="2372" y="3506"/>
                  </a:cubicBezTo>
                  <a:cubicBezTo>
                    <a:pt x="2359" y="3518"/>
                    <a:pt x="2348" y="3518"/>
                    <a:pt x="2348" y="3531"/>
                  </a:cubicBezTo>
                  <a:lnTo>
                    <a:pt x="2348" y="3555"/>
                  </a:lnTo>
                  <a:cubicBezTo>
                    <a:pt x="2335" y="3555"/>
                    <a:pt x="2311" y="3542"/>
                    <a:pt x="2287" y="3542"/>
                  </a:cubicBezTo>
                  <a:cubicBezTo>
                    <a:pt x="2254" y="3539"/>
                    <a:pt x="2222" y="3537"/>
                    <a:pt x="2189" y="3537"/>
                  </a:cubicBezTo>
                  <a:cubicBezTo>
                    <a:pt x="2124" y="3537"/>
                    <a:pt x="2060" y="3542"/>
                    <a:pt x="1995" y="3542"/>
                  </a:cubicBezTo>
                  <a:cubicBezTo>
                    <a:pt x="2092" y="3312"/>
                    <a:pt x="2165" y="3080"/>
                    <a:pt x="2238" y="2837"/>
                  </a:cubicBezTo>
                  <a:cubicBezTo>
                    <a:pt x="2287" y="2704"/>
                    <a:pt x="2311" y="2570"/>
                    <a:pt x="2335" y="2448"/>
                  </a:cubicBezTo>
                  <a:cubicBezTo>
                    <a:pt x="2348" y="2315"/>
                    <a:pt x="2335" y="2180"/>
                    <a:pt x="2348" y="2059"/>
                  </a:cubicBezTo>
                  <a:lnTo>
                    <a:pt x="2396" y="2010"/>
                  </a:lnTo>
                  <a:cubicBezTo>
                    <a:pt x="2432" y="1974"/>
                    <a:pt x="2578" y="1743"/>
                    <a:pt x="2469" y="1707"/>
                  </a:cubicBezTo>
                  <a:cubicBezTo>
                    <a:pt x="2464" y="1706"/>
                    <a:pt x="2459" y="1705"/>
                    <a:pt x="2455" y="1705"/>
                  </a:cubicBezTo>
                  <a:cubicBezTo>
                    <a:pt x="2345" y="1705"/>
                    <a:pt x="2310" y="1964"/>
                    <a:pt x="2299" y="2023"/>
                  </a:cubicBezTo>
                  <a:lnTo>
                    <a:pt x="2299" y="2034"/>
                  </a:lnTo>
                  <a:cubicBezTo>
                    <a:pt x="2254" y="2063"/>
                    <a:pt x="2208" y="2075"/>
                    <a:pt x="2162" y="2075"/>
                  </a:cubicBezTo>
                  <a:cubicBezTo>
                    <a:pt x="2069" y="2075"/>
                    <a:pt x="1975" y="2026"/>
                    <a:pt x="1886" y="1961"/>
                  </a:cubicBezTo>
                  <a:cubicBezTo>
                    <a:pt x="1861" y="1950"/>
                    <a:pt x="1837" y="1925"/>
                    <a:pt x="1813" y="1913"/>
                  </a:cubicBezTo>
                  <a:cubicBezTo>
                    <a:pt x="1873" y="1853"/>
                    <a:pt x="1922" y="1780"/>
                    <a:pt x="1959" y="1694"/>
                  </a:cubicBezTo>
                  <a:cubicBezTo>
                    <a:pt x="2009" y="1542"/>
                    <a:pt x="1949" y="1355"/>
                    <a:pt x="1793" y="1355"/>
                  </a:cubicBezTo>
                  <a:cubicBezTo>
                    <a:pt x="1763" y="1355"/>
                    <a:pt x="1729" y="1362"/>
                    <a:pt x="1691" y="1378"/>
                  </a:cubicBezTo>
                  <a:cubicBezTo>
                    <a:pt x="1448" y="1475"/>
                    <a:pt x="1618" y="1791"/>
                    <a:pt x="1740" y="1913"/>
                  </a:cubicBezTo>
                  <a:cubicBezTo>
                    <a:pt x="1618" y="2034"/>
                    <a:pt x="1435" y="2107"/>
                    <a:pt x="1278" y="2120"/>
                  </a:cubicBezTo>
                  <a:cubicBezTo>
                    <a:pt x="1241" y="1950"/>
                    <a:pt x="1168" y="1780"/>
                    <a:pt x="1010" y="1694"/>
                  </a:cubicBezTo>
                  <a:cubicBezTo>
                    <a:pt x="979" y="1676"/>
                    <a:pt x="945" y="1668"/>
                    <a:pt x="911" y="1668"/>
                  </a:cubicBezTo>
                  <a:cubicBezTo>
                    <a:pt x="786" y="1668"/>
                    <a:pt x="666" y="1781"/>
                    <a:pt x="743" y="1925"/>
                  </a:cubicBezTo>
                  <a:cubicBezTo>
                    <a:pt x="827" y="2096"/>
                    <a:pt x="1046" y="2180"/>
                    <a:pt x="1241" y="2180"/>
                  </a:cubicBezTo>
                  <a:cubicBezTo>
                    <a:pt x="1265" y="2315"/>
                    <a:pt x="1302" y="2436"/>
                    <a:pt x="1326" y="2570"/>
                  </a:cubicBezTo>
                  <a:cubicBezTo>
                    <a:pt x="1351" y="2728"/>
                    <a:pt x="1375" y="2886"/>
                    <a:pt x="1387" y="3056"/>
                  </a:cubicBezTo>
                  <a:cubicBezTo>
                    <a:pt x="1399" y="3190"/>
                    <a:pt x="1387" y="3324"/>
                    <a:pt x="1411" y="3458"/>
                  </a:cubicBezTo>
                  <a:lnTo>
                    <a:pt x="1411" y="3469"/>
                  </a:lnTo>
                  <a:cubicBezTo>
                    <a:pt x="1351" y="3456"/>
                    <a:pt x="1288" y="3447"/>
                    <a:pt x="1225" y="3447"/>
                  </a:cubicBezTo>
                  <a:cubicBezTo>
                    <a:pt x="1172" y="3447"/>
                    <a:pt x="1120" y="3453"/>
                    <a:pt x="1070" y="3469"/>
                  </a:cubicBezTo>
                  <a:cubicBezTo>
                    <a:pt x="1059" y="3469"/>
                    <a:pt x="1046" y="3469"/>
                    <a:pt x="1046" y="3482"/>
                  </a:cubicBezTo>
                  <a:cubicBezTo>
                    <a:pt x="1046" y="3469"/>
                    <a:pt x="1034" y="3469"/>
                    <a:pt x="1034" y="3469"/>
                  </a:cubicBezTo>
                  <a:cubicBezTo>
                    <a:pt x="997" y="3421"/>
                    <a:pt x="973" y="3361"/>
                    <a:pt x="937" y="3312"/>
                  </a:cubicBezTo>
                  <a:lnTo>
                    <a:pt x="949" y="3312"/>
                  </a:lnTo>
                  <a:cubicBezTo>
                    <a:pt x="973" y="3312"/>
                    <a:pt x="997" y="3275"/>
                    <a:pt x="1010" y="3251"/>
                  </a:cubicBezTo>
                  <a:cubicBezTo>
                    <a:pt x="1034" y="3226"/>
                    <a:pt x="1070" y="3202"/>
                    <a:pt x="1107" y="3166"/>
                  </a:cubicBezTo>
                  <a:cubicBezTo>
                    <a:pt x="1126" y="3156"/>
                    <a:pt x="1109" y="3133"/>
                    <a:pt x="1089" y="3133"/>
                  </a:cubicBezTo>
                  <a:cubicBezTo>
                    <a:pt x="1083" y="3133"/>
                    <a:pt x="1076" y="3136"/>
                    <a:pt x="1070" y="3142"/>
                  </a:cubicBezTo>
                  <a:cubicBezTo>
                    <a:pt x="1046" y="3166"/>
                    <a:pt x="1010" y="3178"/>
                    <a:pt x="986" y="3215"/>
                  </a:cubicBezTo>
                  <a:cubicBezTo>
                    <a:pt x="973" y="3226"/>
                    <a:pt x="949" y="3263"/>
                    <a:pt x="937" y="3275"/>
                  </a:cubicBezTo>
                  <a:cubicBezTo>
                    <a:pt x="924" y="3275"/>
                    <a:pt x="913" y="3275"/>
                    <a:pt x="913" y="3288"/>
                  </a:cubicBezTo>
                  <a:cubicBezTo>
                    <a:pt x="864" y="3190"/>
                    <a:pt x="803" y="3093"/>
                    <a:pt x="743" y="2996"/>
                  </a:cubicBezTo>
                  <a:lnTo>
                    <a:pt x="754" y="2996"/>
                  </a:lnTo>
                  <a:cubicBezTo>
                    <a:pt x="791" y="2959"/>
                    <a:pt x="815" y="2923"/>
                    <a:pt x="851" y="2898"/>
                  </a:cubicBezTo>
                  <a:cubicBezTo>
                    <a:pt x="888" y="2861"/>
                    <a:pt x="937" y="2825"/>
                    <a:pt x="973" y="2788"/>
                  </a:cubicBezTo>
                  <a:cubicBezTo>
                    <a:pt x="992" y="2780"/>
                    <a:pt x="975" y="2756"/>
                    <a:pt x="961" y="2756"/>
                  </a:cubicBezTo>
                  <a:cubicBezTo>
                    <a:pt x="956" y="2756"/>
                    <a:pt x="952" y="2758"/>
                    <a:pt x="949" y="2764"/>
                  </a:cubicBezTo>
                  <a:cubicBezTo>
                    <a:pt x="913" y="2788"/>
                    <a:pt x="864" y="2825"/>
                    <a:pt x="827" y="2850"/>
                  </a:cubicBezTo>
                  <a:cubicBezTo>
                    <a:pt x="791" y="2886"/>
                    <a:pt x="767" y="2923"/>
                    <a:pt x="718" y="2959"/>
                  </a:cubicBezTo>
                  <a:cubicBezTo>
                    <a:pt x="694" y="2923"/>
                    <a:pt x="670" y="2886"/>
                    <a:pt x="657" y="2850"/>
                  </a:cubicBezTo>
                  <a:cubicBezTo>
                    <a:pt x="694" y="2837"/>
                    <a:pt x="718" y="2801"/>
                    <a:pt x="743" y="2777"/>
                  </a:cubicBezTo>
                  <a:cubicBezTo>
                    <a:pt x="779" y="2740"/>
                    <a:pt x="815" y="2704"/>
                    <a:pt x="851" y="2679"/>
                  </a:cubicBezTo>
                  <a:cubicBezTo>
                    <a:pt x="871" y="2669"/>
                    <a:pt x="859" y="2636"/>
                    <a:pt x="841" y="2636"/>
                  </a:cubicBezTo>
                  <a:cubicBezTo>
                    <a:pt x="837" y="2636"/>
                    <a:pt x="832" y="2638"/>
                    <a:pt x="827" y="2643"/>
                  </a:cubicBezTo>
                  <a:cubicBezTo>
                    <a:pt x="803" y="2667"/>
                    <a:pt x="767" y="2679"/>
                    <a:pt x="743" y="2715"/>
                  </a:cubicBezTo>
                  <a:cubicBezTo>
                    <a:pt x="718" y="2740"/>
                    <a:pt x="681" y="2788"/>
                    <a:pt x="645" y="2801"/>
                  </a:cubicBezTo>
                  <a:cubicBezTo>
                    <a:pt x="645" y="2801"/>
                    <a:pt x="633" y="2813"/>
                    <a:pt x="633" y="2825"/>
                  </a:cubicBezTo>
                  <a:cubicBezTo>
                    <a:pt x="584" y="2728"/>
                    <a:pt x="524" y="2643"/>
                    <a:pt x="475" y="2558"/>
                  </a:cubicBezTo>
                  <a:cubicBezTo>
                    <a:pt x="487" y="2558"/>
                    <a:pt x="499" y="2545"/>
                    <a:pt x="499" y="2534"/>
                  </a:cubicBezTo>
                  <a:cubicBezTo>
                    <a:pt x="511" y="2509"/>
                    <a:pt x="560" y="2485"/>
                    <a:pt x="584" y="2461"/>
                  </a:cubicBezTo>
                  <a:cubicBezTo>
                    <a:pt x="633" y="2412"/>
                    <a:pt x="670" y="2375"/>
                    <a:pt x="730" y="2339"/>
                  </a:cubicBezTo>
                  <a:cubicBezTo>
                    <a:pt x="749" y="2329"/>
                    <a:pt x="737" y="2295"/>
                    <a:pt x="719" y="2295"/>
                  </a:cubicBezTo>
                  <a:cubicBezTo>
                    <a:pt x="715" y="2295"/>
                    <a:pt x="710" y="2297"/>
                    <a:pt x="706" y="2302"/>
                  </a:cubicBezTo>
                  <a:cubicBezTo>
                    <a:pt x="645" y="2339"/>
                    <a:pt x="608" y="2375"/>
                    <a:pt x="560" y="2412"/>
                  </a:cubicBezTo>
                  <a:cubicBezTo>
                    <a:pt x="524" y="2448"/>
                    <a:pt x="475" y="2472"/>
                    <a:pt x="462" y="2521"/>
                  </a:cubicBezTo>
                  <a:lnTo>
                    <a:pt x="451" y="2521"/>
                  </a:lnTo>
                  <a:lnTo>
                    <a:pt x="378" y="2375"/>
                  </a:lnTo>
                  <a:cubicBezTo>
                    <a:pt x="426" y="2375"/>
                    <a:pt x="451" y="2339"/>
                    <a:pt x="475" y="2302"/>
                  </a:cubicBezTo>
                  <a:cubicBezTo>
                    <a:pt x="511" y="2253"/>
                    <a:pt x="572" y="2229"/>
                    <a:pt x="621" y="2180"/>
                  </a:cubicBezTo>
                  <a:cubicBezTo>
                    <a:pt x="641" y="2161"/>
                    <a:pt x="620" y="2141"/>
                    <a:pt x="605" y="2141"/>
                  </a:cubicBezTo>
                  <a:cubicBezTo>
                    <a:pt x="602" y="2141"/>
                    <a:pt x="599" y="2142"/>
                    <a:pt x="597" y="2144"/>
                  </a:cubicBezTo>
                  <a:cubicBezTo>
                    <a:pt x="572" y="2169"/>
                    <a:pt x="548" y="2180"/>
                    <a:pt x="524" y="2193"/>
                  </a:cubicBezTo>
                  <a:cubicBezTo>
                    <a:pt x="511" y="2205"/>
                    <a:pt x="487" y="2217"/>
                    <a:pt x="475" y="2229"/>
                  </a:cubicBezTo>
                  <a:cubicBezTo>
                    <a:pt x="451" y="2253"/>
                    <a:pt x="426" y="2315"/>
                    <a:pt x="389" y="2326"/>
                  </a:cubicBezTo>
                  <a:cubicBezTo>
                    <a:pt x="383" y="2320"/>
                    <a:pt x="377" y="2318"/>
                    <a:pt x="371" y="2318"/>
                  </a:cubicBezTo>
                  <a:cubicBezTo>
                    <a:pt x="365" y="2318"/>
                    <a:pt x="359" y="2320"/>
                    <a:pt x="353" y="2326"/>
                  </a:cubicBezTo>
                  <a:lnTo>
                    <a:pt x="280" y="2180"/>
                  </a:lnTo>
                  <a:lnTo>
                    <a:pt x="280" y="2180"/>
                  </a:lnTo>
                  <a:cubicBezTo>
                    <a:pt x="286" y="2187"/>
                    <a:pt x="292" y="2190"/>
                    <a:pt x="297" y="2190"/>
                  </a:cubicBezTo>
                  <a:cubicBezTo>
                    <a:pt x="302" y="2190"/>
                    <a:pt x="305" y="2187"/>
                    <a:pt x="305" y="2180"/>
                  </a:cubicBezTo>
                  <a:cubicBezTo>
                    <a:pt x="402" y="2096"/>
                    <a:pt x="499" y="2034"/>
                    <a:pt x="584" y="1950"/>
                  </a:cubicBezTo>
                  <a:cubicBezTo>
                    <a:pt x="603" y="1931"/>
                    <a:pt x="593" y="1905"/>
                    <a:pt x="576" y="1905"/>
                  </a:cubicBezTo>
                  <a:cubicBezTo>
                    <a:pt x="571" y="1905"/>
                    <a:pt x="565" y="1907"/>
                    <a:pt x="560" y="1913"/>
                  </a:cubicBezTo>
                  <a:cubicBezTo>
                    <a:pt x="462" y="1998"/>
                    <a:pt x="365" y="2059"/>
                    <a:pt x="280" y="2144"/>
                  </a:cubicBezTo>
                  <a:lnTo>
                    <a:pt x="268" y="2156"/>
                  </a:lnTo>
                  <a:cubicBezTo>
                    <a:pt x="243" y="2107"/>
                    <a:pt x="219" y="2059"/>
                    <a:pt x="207" y="2010"/>
                  </a:cubicBezTo>
                  <a:lnTo>
                    <a:pt x="219" y="2010"/>
                  </a:lnTo>
                  <a:cubicBezTo>
                    <a:pt x="268" y="1950"/>
                    <a:pt x="316" y="1901"/>
                    <a:pt x="378" y="1853"/>
                  </a:cubicBezTo>
                  <a:cubicBezTo>
                    <a:pt x="426" y="1828"/>
                    <a:pt x="475" y="1780"/>
                    <a:pt x="524" y="1743"/>
                  </a:cubicBezTo>
                  <a:cubicBezTo>
                    <a:pt x="545" y="1721"/>
                    <a:pt x="529" y="1692"/>
                    <a:pt x="509" y="1692"/>
                  </a:cubicBezTo>
                  <a:cubicBezTo>
                    <a:pt x="506" y="1692"/>
                    <a:pt x="503" y="1692"/>
                    <a:pt x="499" y="1694"/>
                  </a:cubicBezTo>
                  <a:cubicBezTo>
                    <a:pt x="438" y="1731"/>
                    <a:pt x="402" y="1791"/>
                    <a:pt x="341" y="1828"/>
                  </a:cubicBezTo>
                  <a:cubicBezTo>
                    <a:pt x="280" y="1864"/>
                    <a:pt x="232" y="1913"/>
                    <a:pt x="183" y="1961"/>
                  </a:cubicBezTo>
                  <a:cubicBezTo>
                    <a:pt x="170" y="1925"/>
                    <a:pt x="146" y="1877"/>
                    <a:pt x="134" y="1828"/>
                  </a:cubicBezTo>
                  <a:cubicBezTo>
                    <a:pt x="256" y="1707"/>
                    <a:pt x="378" y="1609"/>
                    <a:pt x="499" y="1499"/>
                  </a:cubicBezTo>
                  <a:cubicBezTo>
                    <a:pt x="519" y="1480"/>
                    <a:pt x="498" y="1460"/>
                    <a:pt x="477" y="1460"/>
                  </a:cubicBezTo>
                  <a:cubicBezTo>
                    <a:pt x="472" y="1460"/>
                    <a:pt x="467" y="1461"/>
                    <a:pt x="462" y="1463"/>
                  </a:cubicBezTo>
                  <a:cubicBezTo>
                    <a:pt x="353" y="1572"/>
                    <a:pt x="232" y="1670"/>
                    <a:pt x="122" y="1767"/>
                  </a:cubicBezTo>
                  <a:cubicBezTo>
                    <a:pt x="110" y="1718"/>
                    <a:pt x="97" y="1658"/>
                    <a:pt x="86" y="1597"/>
                  </a:cubicBezTo>
                  <a:lnTo>
                    <a:pt x="97" y="1597"/>
                  </a:lnTo>
                  <a:cubicBezTo>
                    <a:pt x="159" y="1536"/>
                    <a:pt x="219" y="1463"/>
                    <a:pt x="280" y="1402"/>
                  </a:cubicBezTo>
                  <a:cubicBezTo>
                    <a:pt x="353" y="1317"/>
                    <a:pt x="438" y="1256"/>
                    <a:pt x="511" y="1183"/>
                  </a:cubicBezTo>
                  <a:cubicBezTo>
                    <a:pt x="521" y="1165"/>
                    <a:pt x="509" y="1139"/>
                    <a:pt x="492" y="1139"/>
                  </a:cubicBezTo>
                  <a:cubicBezTo>
                    <a:pt x="486" y="1139"/>
                    <a:pt x="481" y="1141"/>
                    <a:pt x="475" y="1147"/>
                  </a:cubicBezTo>
                  <a:cubicBezTo>
                    <a:pt x="402" y="1220"/>
                    <a:pt x="341" y="1280"/>
                    <a:pt x="268" y="1342"/>
                  </a:cubicBezTo>
                  <a:cubicBezTo>
                    <a:pt x="195" y="1402"/>
                    <a:pt x="146" y="1488"/>
                    <a:pt x="73" y="1548"/>
                  </a:cubicBezTo>
                  <a:lnTo>
                    <a:pt x="73" y="1463"/>
                  </a:lnTo>
                  <a:cubicBezTo>
                    <a:pt x="61" y="1415"/>
                    <a:pt x="61" y="1378"/>
                    <a:pt x="73" y="1329"/>
                  </a:cubicBezTo>
                  <a:lnTo>
                    <a:pt x="86" y="1329"/>
                  </a:lnTo>
                  <a:cubicBezTo>
                    <a:pt x="146" y="1256"/>
                    <a:pt x="207" y="1183"/>
                    <a:pt x="292" y="1123"/>
                  </a:cubicBezTo>
                  <a:cubicBezTo>
                    <a:pt x="329" y="1086"/>
                    <a:pt x="365" y="1050"/>
                    <a:pt x="414" y="1013"/>
                  </a:cubicBezTo>
                  <a:cubicBezTo>
                    <a:pt x="438" y="989"/>
                    <a:pt x="487" y="953"/>
                    <a:pt x="511" y="928"/>
                  </a:cubicBezTo>
                  <a:cubicBezTo>
                    <a:pt x="531" y="918"/>
                    <a:pt x="519" y="885"/>
                    <a:pt x="501" y="885"/>
                  </a:cubicBezTo>
                  <a:cubicBezTo>
                    <a:pt x="496" y="885"/>
                    <a:pt x="491" y="887"/>
                    <a:pt x="487" y="891"/>
                  </a:cubicBezTo>
                  <a:cubicBezTo>
                    <a:pt x="426" y="928"/>
                    <a:pt x="365" y="1001"/>
                    <a:pt x="305" y="1050"/>
                  </a:cubicBezTo>
                  <a:cubicBezTo>
                    <a:pt x="219" y="1123"/>
                    <a:pt x="146" y="1196"/>
                    <a:pt x="73" y="1269"/>
                  </a:cubicBezTo>
                  <a:cubicBezTo>
                    <a:pt x="86" y="1183"/>
                    <a:pt x="97" y="1098"/>
                    <a:pt x="122" y="1013"/>
                  </a:cubicBezTo>
                  <a:cubicBezTo>
                    <a:pt x="219" y="953"/>
                    <a:pt x="305" y="843"/>
                    <a:pt x="389" y="758"/>
                  </a:cubicBezTo>
                  <a:cubicBezTo>
                    <a:pt x="451" y="697"/>
                    <a:pt x="499" y="648"/>
                    <a:pt x="572" y="599"/>
                  </a:cubicBezTo>
                  <a:cubicBezTo>
                    <a:pt x="597" y="563"/>
                    <a:pt x="633" y="526"/>
                    <a:pt x="670" y="502"/>
                  </a:cubicBezTo>
                  <a:cubicBezTo>
                    <a:pt x="674" y="507"/>
                    <a:pt x="682" y="510"/>
                    <a:pt x="689" y="510"/>
                  </a:cubicBezTo>
                  <a:cubicBezTo>
                    <a:pt x="700" y="510"/>
                    <a:pt x="711" y="505"/>
                    <a:pt x="718" y="490"/>
                  </a:cubicBezTo>
                  <a:cubicBezTo>
                    <a:pt x="718" y="478"/>
                    <a:pt x="718" y="466"/>
                    <a:pt x="730" y="453"/>
                  </a:cubicBezTo>
                  <a:cubicBezTo>
                    <a:pt x="730" y="444"/>
                    <a:pt x="722" y="426"/>
                    <a:pt x="706" y="426"/>
                  </a:cubicBezTo>
                  <a:cubicBezTo>
                    <a:pt x="702" y="426"/>
                    <a:pt x="698" y="427"/>
                    <a:pt x="694" y="429"/>
                  </a:cubicBezTo>
                  <a:cubicBezTo>
                    <a:pt x="608" y="466"/>
                    <a:pt x="511" y="575"/>
                    <a:pt x="451" y="636"/>
                  </a:cubicBezTo>
                  <a:cubicBezTo>
                    <a:pt x="389" y="697"/>
                    <a:pt x="329" y="745"/>
                    <a:pt x="280" y="807"/>
                  </a:cubicBezTo>
                  <a:lnTo>
                    <a:pt x="159" y="928"/>
                  </a:lnTo>
                  <a:cubicBezTo>
                    <a:pt x="329" y="515"/>
                    <a:pt x="743" y="210"/>
                    <a:pt x="1205" y="101"/>
                  </a:cubicBezTo>
                  <a:cubicBezTo>
                    <a:pt x="1330" y="70"/>
                    <a:pt x="1458" y="54"/>
                    <a:pt x="1585" y="54"/>
                  </a:cubicBezTo>
                  <a:close/>
                  <a:moveTo>
                    <a:pt x="1180" y="3494"/>
                  </a:moveTo>
                  <a:cubicBezTo>
                    <a:pt x="1253" y="3494"/>
                    <a:pt x="1338" y="3506"/>
                    <a:pt x="1411" y="3518"/>
                  </a:cubicBezTo>
                  <a:cubicBezTo>
                    <a:pt x="1533" y="3542"/>
                    <a:pt x="1642" y="3579"/>
                    <a:pt x="1764" y="3591"/>
                  </a:cubicBezTo>
                  <a:cubicBezTo>
                    <a:pt x="1813" y="3599"/>
                    <a:pt x="1861" y="3602"/>
                    <a:pt x="1910" y="3602"/>
                  </a:cubicBezTo>
                  <a:cubicBezTo>
                    <a:pt x="2007" y="3602"/>
                    <a:pt x="2105" y="3591"/>
                    <a:pt x="2202" y="3591"/>
                  </a:cubicBezTo>
                  <a:cubicBezTo>
                    <a:pt x="2251" y="3591"/>
                    <a:pt x="2287" y="3591"/>
                    <a:pt x="2335" y="3604"/>
                  </a:cubicBezTo>
                  <a:lnTo>
                    <a:pt x="2043" y="3713"/>
                  </a:lnTo>
                  <a:cubicBezTo>
                    <a:pt x="1946" y="3750"/>
                    <a:pt x="1861" y="3810"/>
                    <a:pt x="1764" y="3847"/>
                  </a:cubicBezTo>
                  <a:cubicBezTo>
                    <a:pt x="1691" y="3871"/>
                    <a:pt x="1605" y="3883"/>
                    <a:pt x="1521" y="3883"/>
                  </a:cubicBezTo>
                  <a:lnTo>
                    <a:pt x="1508" y="3883"/>
                  </a:lnTo>
                  <a:cubicBezTo>
                    <a:pt x="1505" y="3880"/>
                    <a:pt x="1500" y="3878"/>
                    <a:pt x="1496" y="3878"/>
                  </a:cubicBezTo>
                  <a:cubicBezTo>
                    <a:pt x="1484" y="3878"/>
                    <a:pt x="1472" y="3887"/>
                    <a:pt x="1472" y="3896"/>
                  </a:cubicBezTo>
                  <a:cubicBezTo>
                    <a:pt x="1399" y="3896"/>
                    <a:pt x="1326" y="3907"/>
                    <a:pt x="1253" y="3932"/>
                  </a:cubicBezTo>
                  <a:cubicBezTo>
                    <a:pt x="1168" y="3883"/>
                    <a:pt x="1119" y="3774"/>
                    <a:pt x="1070" y="3688"/>
                  </a:cubicBezTo>
                  <a:cubicBezTo>
                    <a:pt x="1059" y="3677"/>
                    <a:pt x="1059" y="3652"/>
                    <a:pt x="1046" y="3628"/>
                  </a:cubicBezTo>
                  <a:cubicBezTo>
                    <a:pt x="1010" y="3531"/>
                    <a:pt x="1107" y="3494"/>
                    <a:pt x="1180" y="3494"/>
                  </a:cubicBezTo>
                  <a:close/>
                  <a:moveTo>
                    <a:pt x="2384" y="3628"/>
                  </a:moveTo>
                  <a:cubicBezTo>
                    <a:pt x="2396" y="3628"/>
                    <a:pt x="2396" y="3640"/>
                    <a:pt x="2408" y="3640"/>
                  </a:cubicBezTo>
                  <a:cubicBezTo>
                    <a:pt x="2457" y="3677"/>
                    <a:pt x="2481" y="3750"/>
                    <a:pt x="2494" y="3810"/>
                  </a:cubicBezTo>
                  <a:cubicBezTo>
                    <a:pt x="2542" y="3956"/>
                    <a:pt x="2408" y="4029"/>
                    <a:pt x="2335" y="4126"/>
                  </a:cubicBezTo>
                  <a:cubicBezTo>
                    <a:pt x="2327" y="4126"/>
                    <a:pt x="2319" y="4121"/>
                    <a:pt x="2311" y="4121"/>
                  </a:cubicBezTo>
                  <a:cubicBezTo>
                    <a:pt x="2307" y="4121"/>
                    <a:pt x="2303" y="4122"/>
                    <a:pt x="2299" y="4126"/>
                  </a:cubicBezTo>
                  <a:cubicBezTo>
                    <a:pt x="2299" y="4126"/>
                    <a:pt x="2299" y="4139"/>
                    <a:pt x="2287" y="4139"/>
                  </a:cubicBezTo>
                  <a:cubicBezTo>
                    <a:pt x="2189" y="4115"/>
                    <a:pt x="2092" y="4102"/>
                    <a:pt x="1983" y="4078"/>
                  </a:cubicBezTo>
                  <a:cubicBezTo>
                    <a:pt x="1897" y="4066"/>
                    <a:pt x="1813" y="4017"/>
                    <a:pt x="1727" y="3980"/>
                  </a:cubicBezTo>
                  <a:cubicBezTo>
                    <a:pt x="1691" y="3956"/>
                    <a:pt x="1642" y="3944"/>
                    <a:pt x="1594" y="3932"/>
                  </a:cubicBezTo>
                  <a:cubicBezTo>
                    <a:pt x="1727" y="3920"/>
                    <a:pt x="1837" y="3871"/>
                    <a:pt x="1959" y="3810"/>
                  </a:cubicBezTo>
                  <a:cubicBezTo>
                    <a:pt x="2105" y="3737"/>
                    <a:pt x="2251" y="3688"/>
                    <a:pt x="2384" y="3628"/>
                  </a:cubicBezTo>
                  <a:close/>
                  <a:moveTo>
                    <a:pt x="1508" y="3944"/>
                  </a:moveTo>
                  <a:cubicBezTo>
                    <a:pt x="1545" y="3969"/>
                    <a:pt x="1594" y="3980"/>
                    <a:pt x="1642" y="3993"/>
                  </a:cubicBezTo>
                  <a:cubicBezTo>
                    <a:pt x="1727" y="4017"/>
                    <a:pt x="1813" y="4078"/>
                    <a:pt x="1910" y="4115"/>
                  </a:cubicBezTo>
                  <a:cubicBezTo>
                    <a:pt x="1959" y="4126"/>
                    <a:pt x="2032" y="4151"/>
                    <a:pt x="2092" y="4151"/>
                  </a:cubicBezTo>
                  <a:cubicBezTo>
                    <a:pt x="2153" y="4151"/>
                    <a:pt x="2202" y="4151"/>
                    <a:pt x="2251" y="4175"/>
                  </a:cubicBezTo>
                  <a:cubicBezTo>
                    <a:pt x="2214" y="4212"/>
                    <a:pt x="2153" y="4248"/>
                    <a:pt x="2129" y="4272"/>
                  </a:cubicBezTo>
                  <a:cubicBezTo>
                    <a:pt x="2032" y="4333"/>
                    <a:pt x="1934" y="4345"/>
                    <a:pt x="1837" y="4369"/>
                  </a:cubicBezTo>
                  <a:cubicBezTo>
                    <a:pt x="1764" y="4394"/>
                    <a:pt x="1667" y="4394"/>
                    <a:pt x="1594" y="4418"/>
                  </a:cubicBezTo>
                  <a:cubicBezTo>
                    <a:pt x="1557" y="4431"/>
                    <a:pt x="1521" y="4431"/>
                    <a:pt x="1484" y="4442"/>
                  </a:cubicBezTo>
                  <a:lnTo>
                    <a:pt x="1448" y="4442"/>
                  </a:lnTo>
                  <a:cubicBezTo>
                    <a:pt x="1387" y="4467"/>
                    <a:pt x="1314" y="4467"/>
                    <a:pt x="1241" y="4479"/>
                  </a:cubicBezTo>
                  <a:cubicBezTo>
                    <a:pt x="1205" y="4394"/>
                    <a:pt x="1180" y="4309"/>
                    <a:pt x="1156" y="4224"/>
                  </a:cubicBezTo>
                  <a:cubicBezTo>
                    <a:pt x="1095" y="3993"/>
                    <a:pt x="1326" y="3956"/>
                    <a:pt x="1508" y="3944"/>
                  </a:cubicBezTo>
                  <a:close/>
                  <a:moveTo>
                    <a:pt x="2299" y="4199"/>
                  </a:moveTo>
                  <a:lnTo>
                    <a:pt x="2299" y="4199"/>
                  </a:lnTo>
                  <a:cubicBezTo>
                    <a:pt x="2287" y="4260"/>
                    <a:pt x="2323" y="4321"/>
                    <a:pt x="2359" y="4369"/>
                  </a:cubicBezTo>
                  <a:cubicBezTo>
                    <a:pt x="2469" y="4540"/>
                    <a:pt x="2311" y="4650"/>
                    <a:pt x="2165" y="4674"/>
                  </a:cubicBezTo>
                  <a:cubicBezTo>
                    <a:pt x="2105" y="4674"/>
                    <a:pt x="2056" y="4637"/>
                    <a:pt x="2007" y="4637"/>
                  </a:cubicBezTo>
                  <a:cubicBezTo>
                    <a:pt x="1910" y="4625"/>
                    <a:pt x="1824" y="4613"/>
                    <a:pt x="1727" y="4577"/>
                  </a:cubicBezTo>
                  <a:cubicBezTo>
                    <a:pt x="1678" y="4564"/>
                    <a:pt x="1581" y="4515"/>
                    <a:pt x="1533" y="4479"/>
                  </a:cubicBezTo>
                  <a:cubicBezTo>
                    <a:pt x="1545" y="4479"/>
                    <a:pt x="1545" y="4479"/>
                    <a:pt x="1557" y="4467"/>
                  </a:cubicBezTo>
                  <a:cubicBezTo>
                    <a:pt x="1667" y="4442"/>
                    <a:pt x="1788" y="4442"/>
                    <a:pt x="1886" y="4418"/>
                  </a:cubicBezTo>
                  <a:cubicBezTo>
                    <a:pt x="1983" y="4382"/>
                    <a:pt x="2068" y="4358"/>
                    <a:pt x="2153" y="4309"/>
                  </a:cubicBezTo>
                  <a:cubicBezTo>
                    <a:pt x="2202" y="4285"/>
                    <a:pt x="2251" y="4236"/>
                    <a:pt x="2299" y="4199"/>
                  </a:cubicBezTo>
                  <a:close/>
                  <a:moveTo>
                    <a:pt x="1472" y="4491"/>
                  </a:moveTo>
                  <a:cubicBezTo>
                    <a:pt x="1484" y="4504"/>
                    <a:pt x="1521" y="4528"/>
                    <a:pt x="1533" y="4540"/>
                  </a:cubicBezTo>
                  <a:cubicBezTo>
                    <a:pt x="1594" y="4564"/>
                    <a:pt x="1654" y="4601"/>
                    <a:pt x="1715" y="4625"/>
                  </a:cubicBezTo>
                  <a:cubicBezTo>
                    <a:pt x="1800" y="4650"/>
                    <a:pt x="1873" y="4674"/>
                    <a:pt x="1959" y="4674"/>
                  </a:cubicBezTo>
                  <a:cubicBezTo>
                    <a:pt x="2032" y="4686"/>
                    <a:pt x="2092" y="4723"/>
                    <a:pt x="2153" y="4723"/>
                  </a:cubicBezTo>
                  <a:cubicBezTo>
                    <a:pt x="2153" y="4734"/>
                    <a:pt x="2153" y="4747"/>
                    <a:pt x="2165" y="4759"/>
                  </a:cubicBezTo>
                  <a:cubicBezTo>
                    <a:pt x="2153" y="4759"/>
                    <a:pt x="2141" y="4759"/>
                    <a:pt x="2141" y="4771"/>
                  </a:cubicBezTo>
                  <a:cubicBezTo>
                    <a:pt x="2116" y="4783"/>
                    <a:pt x="2080" y="4807"/>
                    <a:pt x="2056" y="4820"/>
                  </a:cubicBezTo>
                  <a:cubicBezTo>
                    <a:pt x="2032" y="4820"/>
                    <a:pt x="2007" y="4820"/>
                    <a:pt x="1995" y="4832"/>
                  </a:cubicBezTo>
                  <a:cubicBezTo>
                    <a:pt x="1982" y="4826"/>
                    <a:pt x="1967" y="4823"/>
                    <a:pt x="1952" y="4823"/>
                  </a:cubicBezTo>
                  <a:cubicBezTo>
                    <a:pt x="1937" y="4823"/>
                    <a:pt x="1922" y="4826"/>
                    <a:pt x="1910" y="4832"/>
                  </a:cubicBezTo>
                  <a:cubicBezTo>
                    <a:pt x="1837" y="4832"/>
                    <a:pt x="1764" y="4820"/>
                    <a:pt x="1691" y="4796"/>
                  </a:cubicBezTo>
                  <a:cubicBezTo>
                    <a:pt x="1605" y="4783"/>
                    <a:pt x="1521" y="4796"/>
                    <a:pt x="1448" y="4759"/>
                  </a:cubicBezTo>
                  <a:cubicBezTo>
                    <a:pt x="1387" y="4747"/>
                    <a:pt x="1375" y="4734"/>
                    <a:pt x="1326" y="4698"/>
                  </a:cubicBezTo>
                  <a:cubicBezTo>
                    <a:pt x="1326" y="4686"/>
                    <a:pt x="1314" y="4686"/>
                    <a:pt x="1314" y="4686"/>
                  </a:cubicBezTo>
                  <a:cubicBezTo>
                    <a:pt x="1302" y="4661"/>
                    <a:pt x="1302" y="4637"/>
                    <a:pt x="1289" y="4625"/>
                  </a:cubicBezTo>
                  <a:lnTo>
                    <a:pt x="1253" y="4515"/>
                  </a:lnTo>
                  <a:cubicBezTo>
                    <a:pt x="1326" y="4515"/>
                    <a:pt x="1399" y="4504"/>
                    <a:pt x="1472" y="4491"/>
                  </a:cubicBezTo>
                  <a:close/>
                  <a:moveTo>
                    <a:pt x="1424" y="4942"/>
                  </a:moveTo>
                  <a:cubicBezTo>
                    <a:pt x="1435" y="4953"/>
                    <a:pt x="1435" y="4953"/>
                    <a:pt x="1448" y="4953"/>
                  </a:cubicBezTo>
                  <a:lnTo>
                    <a:pt x="1460" y="4966"/>
                  </a:lnTo>
                  <a:cubicBezTo>
                    <a:pt x="1424" y="4966"/>
                    <a:pt x="1411" y="4966"/>
                    <a:pt x="1411" y="4953"/>
                  </a:cubicBezTo>
                  <a:lnTo>
                    <a:pt x="1424" y="4942"/>
                  </a:lnTo>
                  <a:close/>
                  <a:moveTo>
                    <a:pt x="2153" y="4978"/>
                  </a:moveTo>
                  <a:cubicBezTo>
                    <a:pt x="2129" y="5039"/>
                    <a:pt x="2092" y="5112"/>
                    <a:pt x="2056" y="5172"/>
                  </a:cubicBezTo>
                  <a:lnTo>
                    <a:pt x="2043" y="5185"/>
                  </a:lnTo>
                  <a:cubicBezTo>
                    <a:pt x="2040" y="5181"/>
                    <a:pt x="2036" y="5179"/>
                    <a:pt x="2033" y="5179"/>
                  </a:cubicBezTo>
                  <a:cubicBezTo>
                    <a:pt x="2024" y="5179"/>
                    <a:pt x="2016" y="5188"/>
                    <a:pt x="2007" y="5196"/>
                  </a:cubicBezTo>
                  <a:cubicBezTo>
                    <a:pt x="1922" y="5196"/>
                    <a:pt x="1837" y="5185"/>
                    <a:pt x="1751" y="5185"/>
                  </a:cubicBezTo>
                  <a:lnTo>
                    <a:pt x="1678" y="5185"/>
                  </a:lnTo>
                  <a:cubicBezTo>
                    <a:pt x="1667" y="5172"/>
                    <a:pt x="1654" y="5172"/>
                    <a:pt x="1642" y="5172"/>
                  </a:cubicBezTo>
                  <a:cubicBezTo>
                    <a:pt x="1626" y="5172"/>
                    <a:pt x="1610" y="5167"/>
                    <a:pt x="1594" y="5167"/>
                  </a:cubicBezTo>
                  <a:cubicBezTo>
                    <a:pt x="1586" y="5167"/>
                    <a:pt x="1578" y="5168"/>
                    <a:pt x="1569" y="5172"/>
                  </a:cubicBezTo>
                  <a:cubicBezTo>
                    <a:pt x="1521" y="5160"/>
                    <a:pt x="1484" y="5148"/>
                    <a:pt x="1448" y="5148"/>
                  </a:cubicBezTo>
                  <a:cubicBezTo>
                    <a:pt x="1424" y="5099"/>
                    <a:pt x="1399" y="5050"/>
                    <a:pt x="1387" y="4990"/>
                  </a:cubicBezTo>
                  <a:lnTo>
                    <a:pt x="1387" y="4990"/>
                  </a:lnTo>
                  <a:cubicBezTo>
                    <a:pt x="1459" y="5017"/>
                    <a:pt x="1553" y="5031"/>
                    <a:pt x="1636" y="5031"/>
                  </a:cubicBezTo>
                  <a:cubicBezTo>
                    <a:pt x="1664" y="5031"/>
                    <a:pt x="1691" y="5029"/>
                    <a:pt x="1715" y="5026"/>
                  </a:cubicBezTo>
                  <a:lnTo>
                    <a:pt x="1934" y="5026"/>
                  </a:lnTo>
                  <a:cubicBezTo>
                    <a:pt x="2007" y="5014"/>
                    <a:pt x="2068" y="4990"/>
                    <a:pt x="2141" y="4978"/>
                  </a:cubicBezTo>
                  <a:close/>
                  <a:moveTo>
                    <a:pt x="1912" y="5338"/>
                  </a:moveTo>
                  <a:cubicBezTo>
                    <a:pt x="1866" y="5372"/>
                    <a:pt x="1820" y="5404"/>
                    <a:pt x="1764" y="5404"/>
                  </a:cubicBezTo>
                  <a:lnTo>
                    <a:pt x="1764" y="5379"/>
                  </a:lnTo>
                  <a:cubicBezTo>
                    <a:pt x="1776" y="5391"/>
                    <a:pt x="1788" y="5391"/>
                    <a:pt x="1788" y="5391"/>
                  </a:cubicBezTo>
                  <a:cubicBezTo>
                    <a:pt x="1792" y="5395"/>
                    <a:pt x="1796" y="5397"/>
                    <a:pt x="1800" y="5397"/>
                  </a:cubicBezTo>
                  <a:cubicBezTo>
                    <a:pt x="1807" y="5397"/>
                    <a:pt x="1813" y="5391"/>
                    <a:pt x="1813" y="5391"/>
                  </a:cubicBezTo>
                  <a:cubicBezTo>
                    <a:pt x="1824" y="5391"/>
                    <a:pt x="1824" y="5379"/>
                    <a:pt x="1824" y="5379"/>
                  </a:cubicBezTo>
                  <a:lnTo>
                    <a:pt x="1897" y="5342"/>
                  </a:lnTo>
                  <a:cubicBezTo>
                    <a:pt x="1903" y="5342"/>
                    <a:pt x="1908" y="5340"/>
                    <a:pt x="1912" y="5338"/>
                  </a:cubicBezTo>
                  <a:close/>
                  <a:moveTo>
                    <a:pt x="1598" y="1"/>
                  </a:moveTo>
                  <a:cubicBezTo>
                    <a:pt x="1279" y="1"/>
                    <a:pt x="956" y="96"/>
                    <a:pt x="681" y="259"/>
                  </a:cubicBezTo>
                  <a:cubicBezTo>
                    <a:pt x="451" y="393"/>
                    <a:pt x="256" y="599"/>
                    <a:pt x="134" y="843"/>
                  </a:cubicBezTo>
                  <a:cubicBezTo>
                    <a:pt x="0" y="1123"/>
                    <a:pt x="0" y="1426"/>
                    <a:pt x="61" y="1718"/>
                  </a:cubicBezTo>
                  <a:cubicBezTo>
                    <a:pt x="122" y="2023"/>
                    <a:pt x="280" y="2302"/>
                    <a:pt x="438" y="2582"/>
                  </a:cubicBezTo>
                  <a:cubicBezTo>
                    <a:pt x="621" y="2898"/>
                    <a:pt x="815" y="3202"/>
                    <a:pt x="997" y="3506"/>
                  </a:cubicBezTo>
                  <a:cubicBezTo>
                    <a:pt x="997" y="3518"/>
                    <a:pt x="1010" y="3518"/>
                    <a:pt x="1010" y="3518"/>
                  </a:cubicBezTo>
                  <a:cubicBezTo>
                    <a:pt x="937" y="3628"/>
                    <a:pt x="1107" y="3883"/>
                    <a:pt x="1205" y="3956"/>
                  </a:cubicBezTo>
                  <a:cubicBezTo>
                    <a:pt x="1205" y="3969"/>
                    <a:pt x="1192" y="3969"/>
                    <a:pt x="1192" y="3969"/>
                  </a:cubicBezTo>
                  <a:cubicBezTo>
                    <a:pt x="1083" y="4053"/>
                    <a:pt x="1095" y="4199"/>
                    <a:pt x="1132" y="4309"/>
                  </a:cubicBezTo>
                  <a:cubicBezTo>
                    <a:pt x="1156" y="4406"/>
                    <a:pt x="1205" y="4504"/>
                    <a:pt x="1229" y="4601"/>
                  </a:cubicBezTo>
                  <a:cubicBezTo>
                    <a:pt x="1265" y="4698"/>
                    <a:pt x="1289" y="4807"/>
                    <a:pt x="1314" y="4917"/>
                  </a:cubicBezTo>
                  <a:cubicBezTo>
                    <a:pt x="1360" y="5103"/>
                    <a:pt x="1507" y="5455"/>
                    <a:pt x="1742" y="5455"/>
                  </a:cubicBezTo>
                  <a:cubicBezTo>
                    <a:pt x="1753" y="5455"/>
                    <a:pt x="1764" y="5454"/>
                    <a:pt x="1776" y="5452"/>
                  </a:cubicBezTo>
                  <a:cubicBezTo>
                    <a:pt x="1934" y="5428"/>
                    <a:pt x="2032" y="5294"/>
                    <a:pt x="2116" y="5172"/>
                  </a:cubicBezTo>
                  <a:cubicBezTo>
                    <a:pt x="2178" y="5075"/>
                    <a:pt x="2214" y="4978"/>
                    <a:pt x="2214" y="4880"/>
                  </a:cubicBezTo>
                  <a:lnTo>
                    <a:pt x="2226" y="4880"/>
                  </a:lnTo>
                  <a:cubicBezTo>
                    <a:pt x="2238" y="4856"/>
                    <a:pt x="2226" y="4832"/>
                    <a:pt x="2214" y="4807"/>
                  </a:cubicBezTo>
                  <a:cubicBezTo>
                    <a:pt x="2214" y="4783"/>
                    <a:pt x="2214" y="4747"/>
                    <a:pt x="2202" y="4710"/>
                  </a:cubicBezTo>
                  <a:cubicBezTo>
                    <a:pt x="2287" y="4698"/>
                    <a:pt x="2396" y="4661"/>
                    <a:pt x="2421" y="4564"/>
                  </a:cubicBezTo>
                  <a:cubicBezTo>
                    <a:pt x="2445" y="4515"/>
                    <a:pt x="2445" y="4467"/>
                    <a:pt x="2432" y="4406"/>
                  </a:cubicBezTo>
                  <a:cubicBezTo>
                    <a:pt x="2421" y="4382"/>
                    <a:pt x="2396" y="4345"/>
                    <a:pt x="2384" y="4321"/>
                  </a:cubicBezTo>
                  <a:cubicBezTo>
                    <a:pt x="2323" y="4236"/>
                    <a:pt x="2372" y="4151"/>
                    <a:pt x="2432" y="4102"/>
                  </a:cubicBezTo>
                  <a:cubicBezTo>
                    <a:pt x="2542" y="3993"/>
                    <a:pt x="2578" y="3883"/>
                    <a:pt x="2518" y="3737"/>
                  </a:cubicBezTo>
                  <a:cubicBezTo>
                    <a:pt x="2505" y="3677"/>
                    <a:pt x="2469" y="3628"/>
                    <a:pt x="2421" y="3591"/>
                  </a:cubicBezTo>
                  <a:cubicBezTo>
                    <a:pt x="2421" y="3579"/>
                    <a:pt x="2408" y="3567"/>
                    <a:pt x="2396" y="3567"/>
                  </a:cubicBezTo>
                  <a:cubicBezTo>
                    <a:pt x="2688" y="2947"/>
                    <a:pt x="2968" y="2290"/>
                    <a:pt x="2980" y="1597"/>
                  </a:cubicBezTo>
                  <a:cubicBezTo>
                    <a:pt x="2992" y="1013"/>
                    <a:pt x="2761" y="380"/>
                    <a:pt x="2189" y="126"/>
                  </a:cubicBezTo>
                  <a:cubicBezTo>
                    <a:pt x="2004" y="40"/>
                    <a:pt x="1802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4;p31">
              <a:extLst>
                <a:ext uri="{FF2B5EF4-FFF2-40B4-BE49-F238E27FC236}">
                  <a16:creationId xmlns:a16="http://schemas.microsoft.com/office/drawing/2014/main" id="{10542305-6B20-6AC6-D2F9-8E39DA58EC51}"/>
                </a:ext>
              </a:extLst>
            </p:cNvPr>
            <p:cNvSpPr/>
            <p:nvPr/>
          </p:nvSpPr>
          <p:spPr>
            <a:xfrm>
              <a:off x="2159814" y="2973064"/>
              <a:ext cx="150269" cy="270267"/>
            </a:xfrm>
            <a:custGeom>
              <a:avLst/>
              <a:gdLst/>
              <a:ahLst/>
              <a:cxnLst/>
              <a:rect l="l" t="t" r="r" b="b"/>
              <a:pathLst>
                <a:path w="3053" h="5491" extrusionOk="0">
                  <a:moveTo>
                    <a:pt x="2968" y="1210"/>
                  </a:moveTo>
                  <a:cubicBezTo>
                    <a:pt x="2978" y="1274"/>
                    <a:pt x="2984" y="1335"/>
                    <a:pt x="2988" y="1394"/>
                  </a:cubicBezTo>
                  <a:lnTo>
                    <a:pt x="2988" y="1394"/>
                  </a:lnTo>
                  <a:cubicBezTo>
                    <a:pt x="2983" y="1331"/>
                    <a:pt x="2977" y="1270"/>
                    <a:pt x="2968" y="1210"/>
                  </a:cubicBezTo>
                  <a:close/>
                  <a:moveTo>
                    <a:pt x="884" y="1712"/>
                  </a:moveTo>
                  <a:lnTo>
                    <a:pt x="884" y="1712"/>
                  </a:lnTo>
                  <a:cubicBezTo>
                    <a:pt x="873" y="1721"/>
                    <a:pt x="863" y="1721"/>
                    <a:pt x="863" y="1721"/>
                  </a:cubicBezTo>
                  <a:cubicBezTo>
                    <a:pt x="870" y="1717"/>
                    <a:pt x="876" y="1714"/>
                    <a:pt x="884" y="1712"/>
                  </a:cubicBezTo>
                  <a:close/>
                  <a:moveTo>
                    <a:pt x="1836" y="1429"/>
                  </a:moveTo>
                  <a:cubicBezTo>
                    <a:pt x="1860" y="1429"/>
                    <a:pt x="1885" y="1440"/>
                    <a:pt x="1909" y="1453"/>
                  </a:cubicBezTo>
                  <a:cubicBezTo>
                    <a:pt x="1946" y="1502"/>
                    <a:pt x="1958" y="1599"/>
                    <a:pt x="1933" y="1659"/>
                  </a:cubicBezTo>
                  <a:cubicBezTo>
                    <a:pt x="1922" y="1732"/>
                    <a:pt x="1885" y="1805"/>
                    <a:pt x="1812" y="1878"/>
                  </a:cubicBezTo>
                  <a:cubicBezTo>
                    <a:pt x="1727" y="1794"/>
                    <a:pt x="1678" y="1708"/>
                    <a:pt x="1666" y="1611"/>
                  </a:cubicBezTo>
                  <a:cubicBezTo>
                    <a:pt x="1666" y="1562"/>
                    <a:pt x="1678" y="1526"/>
                    <a:pt x="1714" y="1489"/>
                  </a:cubicBezTo>
                  <a:cubicBezTo>
                    <a:pt x="1739" y="1453"/>
                    <a:pt x="1776" y="1429"/>
                    <a:pt x="1824" y="1429"/>
                  </a:cubicBezTo>
                  <a:close/>
                  <a:moveTo>
                    <a:pt x="1824" y="1392"/>
                  </a:moveTo>
                  <a:cubicBezTo>
                    <a:pt x="1763" y="1392"/>
                    <a:pt x="1714" y="1429"/>
                    <a:pt x="1678" y="1465"/>
                  </a:cubicBezTo>
                  <a:cubicBezTo>
                    <a:pt x="1641" y="1502"/>
                    <a:pt x="1630" y="1562"/>
                    <a:pt x="1641" y="1623"/>
                  </a:cubicBezTo>
                  <a:cubicBezTo>
                    <a:pt x="1641" y="1721"/>
                    <a:pt x="1703" y="1818"/>
                    <a:pt x="1800" y="1915"/>
                  </a:cubicBezTo>
                  <a:lnTo>
                    <a:pt x="1812" y="1927"/>
                  </a:lnTo>
                  <a:lnTo>
                    <a:pt x="1824" y="1915"/>
                  </a:lnTo>
                  <a:cubicBezTo>
                    <a:pt x="1909" y="1830"/>
                    <a:pt x="1958" y="1757"/>
                    <a:pt x="1970" y="1672"/>
                  </a:cubicBezTo>
                  <a:cubicBezTo>
                    <a:pt x="1995" y="1599"/>
                    <a:pt x="1982" y="1489"/>
                    <a:pt x="1933" y="1440"/>
                  </a:cubicBezTo>
                  <a:cubicBezTo>
                    <a:pt x="1909" y="1404"/>
                    <a:pt x="1873" y="1392"/>
                    <a:pt x="1824" y="1392"/>
                  </a:cubicBezTo>
                  <a:close/>
                  <a:moveTo>
                    <a:pt x="2481" y="1818"/>
                  </a:moveTo>
                  <a:cubicBezTo>
                    <a:pt x="2481" y="1818"/>
                    <a:pt x="2468" y="1830"/>
                    <a:pt x="2468" y="1854"/>
                  </a:cubicBezTo>
                  <a:cubicBezTo>
                    <a:pt x="2457" y="1878"/>
                    <a:pt x="2444" y="1915"/>
                    <a:pt x="2420" y="1939"/>
                  </a:cubicBezTo>
                  <a:lnTo>
                    <a:pt x="2457" y="1830"/>
                  </a:lnTo>
                  <a:cubicBezTo>
                    <a:pt x="2468" y="1818"/>
                    <a:pt x="2468" y="1818"/>
                    <a:pt x="2481" y="1818"/>
                  </a:cubicBezTo>
                  <a:close/>
                  <a:moveTo>
                    <a:pt x="924" y="1745"/>
                  </a:moveTo>
                  <a:cubicBezTo>
                    <a:pt x="985" y="1745"/>
                    <a:pt x="1058" y="1781"/>
                    <a:pt x="1095" y="1818"/>
                  </a:cubicBezTo>
                  <a:cubicBezTo>
                    <a:pt x="1179" y="1891"/>
                    <a:pt x="1216" y="2012"/>
                    <a:pt x="1241" y="2121"/>
                  </a:cubicBezTo>
                  <a:cubicBezTo>
                    <a:pt x="1119" y="2121"/>
                    <a:pt x="997" y="2073"/>
                    <a:pt x="900" y="1988"/>
                  </a:cubicBezTo>
                  <a:cubicBezTo>
                    <a:pt x="839" y="1939"/>
                    <a:pt x="803" y="1867"/>
                    <a:pt x="827" y="1794"/>
                  </a:cubicBezTo>
                  <a:cubicBezTo>
                    <a:pt x="839" y="1769"/>
                    <a:pt x="863" y="1757"/>
                    <a:pt x="887" y="1745"/>
                  </a:cubicBezTo>
                  <a:close/>
                  <a:moveTo>
                    <a:pt x="608" y="1939"/>
                  </a:moveTo>
                  <a:cubicBezTo>
                    <a:pt x="620" y="1939"/>
                    <a:pt x="620" y="1951"/>
                    <a:pt x="608" y="1951"/>
                  </a:cubicBezTo>
                  <a:cubicBezTo>
                    <a:pt x="571" y="1988"/>
                    <a:pt x="523" y="2024"/>
                    <a:pt x="474" y="2061"/>
                  </a:cubicBezTo>
                  <a:cubicBezTo>
                    <a:pt x="425" y="2097"/>
                    <a:pt x="377" y="2134"/>
                    <a:pt x="328" y="2183"/>
                  </a:cubicBezTo>
                  <a:lnTo>
                    <a:pt x="316" y="2183"/>
                  </a:lnTo>
                  <a:lnTo>
                    <a:pt x="328" y="2170"/>
                  </a:lnTo>
                  <a:cubicBezTo>
                    <a:pt x="365" y="2134"/>
                    <a:pt x="414" y="2097"/>
                    <a:pt x="462" y="2048"/>
                  </a:cubicBezTo>
                  <a:cubicBezTo>
                    <a:pt x="511" y="2024"/>
                    <a:pt x="560" y="1975"/>
                    <a:pt x="608" y="1939"/>
                  </a:cubicBezTo>
                  <a:close/>
                  <a:moveTo>
                    <a:pt x="754" y="2329"/>
                  </a:moveTo>
                  <a:lnTo>
                    <a:pt x="754" y="2340"/>
                  </a:lnTo>
                  <a:cubicBezTo>
                    <a:pt x="693" y="2377"/>
                    <a:pt x="657" y="2413"/>
                    <a:pt x="608" y="2462"/>
                  </a:cubicBezTo>
                  <a:cubicBezTo>
                    <a:pt x="596" y="2462"/>
                    <a:pt x="596" y="2475"/>
                    <a:pt x="584" y="2475"/>
                  </a:cubicBezTo>
                  <a:cubicBezTo>
                    <a:pt x="560" y="2499"/>
                    <a:pt x="535" y="2523"/>
                    <a:pt x="523" y="2548"/>
                  </a:cubicBezTo>
                  <a:lnTo>
                    <a:pt x="511" y="2548"/>
                  </a:lnTo>
                  <a:lnTo>
                    <a:pt x="511" y="2535"/>
                  </a:lnTo>
                  <a:cubicBezTo>
                    <a:pt x="523" y="2511"/>
                    <a:pt x="547" y="2499"/>
                    <a:pt x="571" y="2475"/>
                  </a:cubicBezTo>
                  <a:lnTo>
                    <a:pt x="608" y="2438"/>
                  </a:lnTo>
                  <a:lnTo>
                    <a:pt x="754" y="2329"/>
                  </a:lnTo>
                  <a:close/>
                  <a:moveTo>
                    <a:pt x="887" y="2669"/>
                  </a:moveTo>
                  <a:cubicBezTo>
                    <a:pt x="887" y="2681"/>
                    <a:pt x="887" y="2681"/>
                    <a:pt x="876" y="2681"/>
                  </a:cubicBezTo>
                  <a:cubicBezTo>
                    <a:pt x="839" y="2705"/>
                    <a:pt x="803" y="2742"/>
                    <a:pt x="766" y="2778"/>
                  </a:cubicBezTo>
                  <a:cubicBezTo>
                    <a:pt x="742" y="2802"/>
                    <a:pt x="717" y="2827"/>
                    <a:pt x="693" y="2839"/>
                  </a:cubicBezTo>
                  <a:lnTo>
                    <a:pt x="693" y="2827"/>
                  </a:lnTo>
                  <a:cubicBezTo>
                    <a:pt x="730" y="2815"/>
                    <a:pt x="754" y="2778"/>
                    <a:pt x="779" y="2754"/>
                  </a:cubicBezTo>
                  <a:lnTo>
                    <a:pt x="790" y="2742"/>
                  </a:lnTo>
                  <a:cubicBezTo>
                    <a:pt x="815" y="2705"/>
                    <a:pt x="839" y="2693"/>
                    <a:pt x="876" y="2669"/>
                  </a:cubicBezTo>
                  <a:close/>
                  <a:moveTo>
                    <a:pt x="1125" y="3159"/>
                  </a:moveTo>
                  <a:cubicBezTo>
                    <a:pt x="1128" y="3159"/>
                    <a:pt x="1131" y="3161"/>
                    <a:pt x="1131" y="3167"/>
                  </a:cubicBezTo>
                  <a:lnTo>
                    <a:pt x="1095" y="3204"/>
                  </a:lnTo>
                  <a:cubicBezTo>
                    <a:pt x="1070" y="3216"/>
                    <a:pt x="1046" y="3240"/>
                    <a:pt x="1033" y="3253"/>
                  </a:cubicBezTo>
                  <a:lnTo>
                    <a:pt x="1033" y="3265"/>
                  </a:lnTo>
                  <a:cubicBezTo>
                    <a:pt x="1009" y="3289"/>
                    <a:pt x="997" y="3313"/>
                    <a:pt x="973" y="3313"/>
                  </a:cubicBezTo>
                  <a:lnTo>
                    <a:pt x="960" y="3313"/>
                  </a:lnTo>
                  <a:lnTo>
                    <a:pt x="973" y="3302"/>
                  </a:lnTo>
                  <a:cubicBezTo>
                    <a:pt x="997" y="3302"/>
                    <a:pt x="1009" y="3277"/>
                    <a:pt x="1022" y="3253"/>
                  </a:cubicBezTo>
                  <a:cubicBezTo>
                    <a:pt x="1033" y="3253"/>
                    <a:pt x="1033" y="3240"/>
                    <a:pt x="1033" y="3240"/>
                  </a:cubicBezTo>
                  <a:cubicBezTo>
                    <a:pt x="1046" y="3216"/>
                    <a:pt x="1070" y="3204"/>
                    <a:pt x="1082" y="3192"/>
                  </a:cubicBezTo>
                  <a:cubicBezTo>
                    <a:pt x="1095" y="3180"/>
                    <a:pt x="1106" y="3180"/>
                    <a:pt x="1119" y="3167"/>
                  </a:cubicBezTo>
                  <a:cubicBezTo>
                    <a:pt x="1119" y="3161"/>
                    <a:pt x="1122" y="3159"/>
                    <a:pt x="1125" y="3159"/>
                  </a:cubicBezTo>
                  <a:close/>
                  <a:moveTo>
                    <a:pt x="1618" y="80"/>
                  </a:moveTo>
                  <a:cubicBezTo>
                    <a:pt x="1788" y="80"/>
                    <a:pt x="1956" y="108"/>
                    <a:pt x="2116" y="164"/>
                  </a:cubicBezTo>
                  <a:cubicBezTo>
                    <a:pt x="2395" y="261"/>
                    <a:pt x="2639" y="480"/>
                    <a:pt x="2785" y="796"/>
                  </a:cubicBezTo>
                  <a:cubicBezTo>
                    <a:pt x="3052" y="1319"/>
                    <a:pt x="3004" y="2012"/>
                    <a:pt x="2651" y="2924"/>
                  </a:cubicBezTo>
                  <a:cubicBezTo>
                    <a:pt x="2566" y="3143"/>
                    <a:pt x="2468" y="3338"/>
                    <a:pt x="2395" y="3508"/>
                  </a:cubicBezTo>
                  <a:cubicBezTo>
                    <a:pt x="2384" y="3520"/>
                    <a:pt x="2371" y="3532"/>
                    <a:pt x="2371" y="3545"/>
                  </a:cubicBezTo>
                  <a:lnTo>
                    <a:pt x="2323" y="3545"/>
                  </a:lnTo>
                  <a:cubicBezTo>
                    <a:pt x="2287" y="3532"/>
                    <a:pt x="2262" y="3532"/>
                    <a:pt x="2225" y="3532"/>
                  </a:cubicBezTo>
                  <a:cubicBezTo>
                    <a:pt x="2165" y="3532"/>
                    <a:pt x="2116" y="3532"/>
                    <a:pt x="2055" y="3545"/>
                  </a:cubicBezTo>
                  <a:cubicBezTo>
                    <a:pt x="2128" y="3362"/>
                    <a:pt x="2189" y="3180"/>
                    <a:pt x="2250" y="2985"/>
                  </a:cubicBezTo>
                  <a:cubicBezTo>
                    <a:pt x="2274" y="2937"/>
                    <a:pt x="2287" y="2900"/>
                    <a:pt x="2298" y="2851"/>
                  </a:cubicBezTo>
                  <a:cubicBezTo>
                    <a:pt x="2335" y="2718"/>
                    <a:pt x="2371" y="2584"/>
                    <a:pt x="2384" y="2462"/>
                  </a:cubicBezTo>
                  <a:cubicBezTo>
                    <a:pt x="2395" y="2389"/>
                    <a:pt x="2395" y="2304"/>
                    <a:pt x="2395" y="2231"/>
                  </a:cubicBezTo>
                  <a:lnTo>
                    <a:pt x="2395" y="2073"/>
                  </a:lnTo>
                  <a:cubicBezTo>
                    <a:pt x="2420" y="2061"/>
                    <a:pt x="2432" y="2048"/>
                    <a:pt x="2444" y="2037"/>
                  </a:cubicBezTo>
                  <a:cubicBezTo>
                    <a:pt x="2468" y="2012"/>
                    <a:pt x="2578" y="1854"/>
                    <a:pt x="2566" y="1757"/>
                  </a:cubicBezTo>
                  <a:cubicBezTo>
                    <a:pt x="2554" y="1732"/>
                    <a:pt x="2541" y="1721"/>
                    <a:pt x="2505" y="1708"/>
                  </a:cubicBezTo>
                  <a:cubicBezTo>
                    <a:pt x="2498" y="1705"/>
                    <a:pt x="2491" y="1703"/>
                    <a:pt x="2484" y="1703"/>
                  </a:cubicBezTo>
                  <a:cubicBezTo>
                    <a:pt x="2467" y="1703"/>
                    <a:pt x="2450" y="1712"/>
                    <a:pt x="2432" y="1721"/>
                  </a:cubicBezTo>
                  <a:cubicBezTo>
                    <a:pt x="2347" y="1781"/>
                    <a:pt x="2323" y="1988"/>
                    <a:pt x="2323" y="2037"/>
                  </a:cubicBezTo>
                  <a:cubicBezTo>
                    <a:pt x="2284" y="2058"/>
                    <a:pt x="2243" y="2069"/>
                    <a:pt x="2200" y="2069"/>
                  </a:cubicBezTo>
                  <a:cubicBezTo>
                    <a:pt x="2122" y="2069"/>
                    <a:pt x="2035" y="2034"/>
                    <a:pt x="1933" y="1964"/>
                  </a:cubicBezTo>
                  <a:cubicBezTo>
                    <a:pt x="1909" y="1951"/>
                    <a:pt x="1897" y="1939"/>
                    <a:pt x="1873" y="1927"/>
                  </a:cubicBezTo>
                  <a:cubicBezTo>
                    <a:pt x="1933" y="1854"/>
                    <a:pt x="1982" y="1794"/>
                    <a:pt x="2006" y="1721"/>
                  </a:cubicBezTo>
                  <a:cubicBezTo>
                    <a:pt x="2043" y="1599"/>
                    <a:pt x="2019" y="1465"/>
                    <a:pt x="1946" y="1392"/>
                  </a:cubicBezTo>
                  <a:cubicBezTo>
                    <a:pt x="1909" y="1362"/>
                    <a:pt x="1868" y="1346"/>
                    <a:pt x="1822" y="1346"/>
                  </a:cubicBezTo>
                  <a:cubicBezTo>
                    <a:pt x="1792" y="1346"/>
                    <a:pt x="1761" y="1353"/>
                    <a:pt x="1727" y="1367"/>
                  </a:cubicBezTo>
                  <a:cubicBezTo>
                    <a:pt x="1654" y="1404"/>
                    <a:pt x="1605" y="1453"/>
                    <a:pt x="1593" y="1526"/>
                  </a:cubicBezTo>
                  <a:cubicBezTo>
                    <a:pt x="1569" y="1672"/>
                    <a:pt x="1666" y="1842"/>
                    <a:pt x="1751" y="1927"/>
                  </a:cubicBezTo>
                  <a:cubicBezTo>
                    <a:pt x="1630" y="2024"/>
                    <a:pt x="1471" y="2097"/>
                    <a:pt x="1325" y="2121"/>
                  </a:cubicBezTo>
                  <a:cubicBezTo>
                    <a:pt x="1289" y="1964"/>
                    <a:pt x="1228" y="1781"/>
                    <a:pt x="1058" y="1696"/>
                  </a:cubicBezTo>
                  <a:cubicBezTo>
                    <a:pt x="1022" y="1676"/>
                    <a:pt x="982" y="1666"/>
                    <a:pt x="943" y="1666"/>
                  </a:cubicBezTo>
                  <a:cubicBezTo>
                    <a:pt x="887" y="1666"/>
                    <a:pt x="833" y="1685"/>
                    <a:pt x="790" y="1721"/>
                  </a:cubicBezTo>
                  <a:cubicBezTo>
                    <a:pt x="730" y="1781"/>
                    <a:pt x="717" y="1867"/>
                    <a:pt x="754" y="1939"/>
                  </a:cubicBezTo>
                  <a:cubicBezTo>
                    <a:pt x="851" y="2121"/>
                    <a:pt x="1082" y="2207"/>
                    <a:pt x="1265" y="2207"/>
                  </a:cubicBezTo>
                  <a:cubicBezTo>
                    <a:pt x="1289" y="2340"/>
                    <a:pt x="1314" y="2475"/>
                    <a:pt x="1338" y="2596"/>
                  </a:cubicBezTo>
                  <a:cubicBezTo>
                    <a:pt x="1374" y="2742"/>
                    <a:pt x="1398" y="2900"/>
                    <a:pt x="1411" y="3070"/>
                  </a:cubicBezTo>
                  <a:lnTo>
                    <a:pt x="1411" y="3240"/>
                  </a:lnTo>
                  <a:cubicBezTo>
                    <a:pt x="1423" y="3313"/>
                    <a:pt x="1423" y="3386"/>
                    <a:pt x="1423" y="3459"/>
                  </a:cubicBezTo>
                  <a:cubicBezTo>
                    <a:pt x="1369" y="3446"/>
                    <a:pt x="1313" y="3436"/>
                    <a:pt x="1254" y="3436"/>
                  </a:cubicBezTo>
                  <a:cubicBezTo>
                    <a:pt x="1206" y="3436"/>
                    <a:pt x="1156" y="3443"/>
                    <a:pt x="1106" y="3459"/>
                  </a:cubicBezTo>
                  <a:cubicBezTo>
                    <a:pt x="1095" y="3459"/>
                    <a:pt x="1095" y="3472"/>
                    <a:pt x="1082" y="3472"/>
                  </a:cubicBezTo>
                  <a:lnTo>
                    <a:pt x="1082" y="3459"/>
                  </a:lnTo>
                  <a:lnTo>
                    <a:pt x="1058" y="3448"/>
                  </a:lnTo>
                  <a:cubicBezTo>
                    <a:pt x="1046" y="3411"/>
                    <a:pt x="1022" y="3375"/>
                    <a:pt x="997" y="3338"/>
                  </a:cubicBezTo>
                  <a:cubicBezTo>
                    <a:pt x="1022" y="3326"/>
                    <a:pt x="1046" y="3302"/>
                    <a:pt x="1058" y="3289"/>
                  </a:cubicBezTo>
                  <a:lnTo>
                    <a:pt x="1058" y="3277"/>
                  </a:lnTo>
                  <a:cubicBezTo>
                    <a:pt x="1082" y="3265"/>
                    <a:pt x="1095" y="3240"/>
                    <a:pt x="1119" y="3229"/>
                  </a:cubicBezTo>
                  <a:lnTo>
                    <a:pt x="1155" y="3192"/>
                  </a:lnTo>
                  <a:cubicBezTo>
                    <a:pt x="1168" y="3180"/>
                    <a:pt x="1168" y="3156"/>
                    <a:pt x="1155" y="3143"/>
                  </a:cubicBezTo>
                  <a:cubicBezTo>
                    <a:pt x="1149" y="3131"/>
                    <a:pt x="1140" y="3125"/>
                    <a:pt x="1130" y="3125"/>
                  </a:cubicBezTo>
                  <a:cubicBezTo>
                    <a:pt x="1119" y="3125"/>
                    <a:pt x="1107" y="3131"/>
                    <a:pt x="1095" y="3143"/>
                  </a:cubicBezTo>
                  <a:cubicBezTo>
                    <a:pt x="1082" y="3143"/>
                    <a:pt x="1070" y="3156"/>
                    <a:pt x="1058" y="3167"/>
                  </a:cubicBezTo>
                  <a:cubicBezTo>
                    <a:pt x="1046" y="3180"/>
                    <a:pt x="1022" y="3192"/>
                    <a:pt x="1009" y="3216"/>
                  </a:cubicBezTo>
                  <a:lnTo>
                    <a:pt x="997" y="3229"/>
                  </a:lnTo>
                  <a:cubicBezTo>
                    <a:pt x="985" y="3240"/>
                    <a:pt x="973" y="3265"/>
                    <a:pt x="960" y="3265"/>
                  </a:cubicBezTo>
                  <a:lnTo>
                    <a:pt x="949" y="3265"/>
                  </a:lnTo>
                  <a:cubicBezTo>
                    <a:pt x="900" y="3180"/>
                    <a:pt x="851" y="3094"/>
                    <a:pt x="803" y="3021"/>
                  </a:cubicBezTo>
                  <a:lnTo>
                    <a:pt x="863" y="2961"/>
                  </a:lnTo>
                  <a:lnTo>
                    <a:pt x="900" y="2924"/>
                  </a:lnTo>
                  <a:cubicBezTo>
                    <a:pt x="912" y="2900"/>
                    <a:pt x="936" y="2888"/>
                    <a:pt x="960" y="2864"/>
                  </a:cubicBezTo>
                  <a:cubicBezTo>
                    <a:pt x="985" y="2851"/>
                    <a:pt x="1009" y="2839"/>
                    <a:pt x="1022" y="2815"/>
                  </a:cubicBezTo>
                  <a:cubicBezTo>
                    <a:pt x="1033" y="2815"/>
                    <a:pt x="1046" y="2802"/>
                    <a:pt x="1033" y="2778"/>
                  </a:cubicBezTo>
                  <a:cubicBezTo>
                    <a:pt x="1033" y="2766"/>
                    <a:pt x="1022" y="2754"/>
                    <a:pt x="1009" y="2754"/>
                  </a:cubicBezTo>
                  <a:cubicBezTo>
                    <a:pt x="1006" y="2750"/>
                    <a:pt x="1002" y="2749"/>
                    <a:pt x="999" y="2749"/>
                  </a:cubicBezTo>
                  <a:cubicBezTo>
                    <a:pt x="990" y="2749"/>
                    <a:pt x="981" y="2757"/>
                    <a:pt x="973" y="2766"/>
                  </a:cubicBezTo>
                  <a:cubicBezTo>
                    <a:pt x="949" y="2778"/>
                    <a:pt x="924" y="2802"/>
                    <a:pt x="900" y="2815"/>
                  </a:cubicBezTo>
                  <a:cubicBezTo>
                    <a:pt x="887" y="2827"/>
                    <a:pt x="863" y="2839"/>
                    <a:pt x="851" y="2851"/>
                  </a:cubicBezTo>
                  <a:cubicBezTo>
                    <a:pt x="827" y="2864"/>
                    <a:pt x="815" y="2888"/>
                    <a:pt x="803" y="2912"/>
                  </a:cubicBezTo>
                  <a:cubicBezTo>
                    <a:pt x="790" y="2924"/>
                    <a:pt x="779" y="2937"/>
                    <a:pt x="754" y="2948"/>
                  </a:cubicBezTo>
                  <a:lnTo>
                    <a:pt x="754" y="2924"/>
                  </a:lnTo>
                  <a:cubicBezTo>
                    <a:pt x="742" y="2912"/>
                    <a:pt x="730" y="2888"/>
                    <a:pt x="717" y="2875"/>
                  </a:cubicBezTo>
                  <a:lnTo>
                    <a:pt x="790" y="2802"/>
                  </a:lnTo>
                  <a:cubicBezTo>
                    <a:pt x="827" y="2766"/>
                    <a:pt x="863" y="2729"/>
                    <a:pt x="900" y="2705"/>
                  </a:cubicBezTo>
                  <a:cubicBezTo>
                    <a:pt x="912" y="2705"/>
                    <a:pt x="924" y="2681"/>
                    <a:pt x="924" y="2669"/>
                  </a:cubicBezTo>
                  <a:cubicBezTo>
                    <a:pt x="924" y="2657"/>
                    <a:pt x="912" y="2645"/>
                    <a:pt x="900" y="2632"/>
                  </a:cubicBezTo>
                  <a:lnTo>
                    <a:pt x="863" y="2632"/>
                  </a:lnTo>
                  <a:cubicBezTo>
                    <a:pt x="827" y="2657"/>
                    <a:pt x="790" y="2681"/>
                    <a:pt x="766" y="2718"/>
                  </a:cubicBezTo>
                  <a:lnTo>
                    <a:pt x="754" y="2729"/>
                  </a:lnTo>
                  <a:cubicBezTo>
                    <a:pt x="730" y="2754"/>
                    <a:pt x="706" y="2791"/>
                    <a:pt x="681" y="2802"/>
                  </a:cubicBezTo>
                  <a:lnTo>
                    <a:pt x="669" y="2802"/>
                  </a:lnTo>
                  <a:cubicBezTo>
                    <a:pt x="620" y="2718"/>
                    <a:pt x="584" y="2645"/>
                    <a:pt x="535" y="2572"/>
                  </a:cubicBezTo>
                  <a:cubicBezTo>
                    <a:pt x="547" y="2572"/>
                    <a:pt x="547" y="2559"/>
                    <a:pt x="560" y="2559"/>
                  </a:cubicBezTo>
                  <a:cubicBezTo>
                    <a:pt x="560" y="2535"/>
                    <a:pt x="584" y="2523"/>
                    <a:pt x="608" y="2511"/>
                  </a:cubicBezTo>
                  <a:cubicBezTo>
                    <a:pt x="608" y="2499"/>
                    <a:pt x="620" y="2486"/>
                    <a:pt x="633" y="2486"/>
                  </a:cubicBezTo>
                  <a:cubicBezTo>
                    <a:pt x="681" y="2438"/>
                    <a:pt x="717" y="2402"/>
                    <a:pt x="766" y="2365"/>
                  </a:cubicBezTo>
                  <a:cubicBezTo>
                    <a:pt x="790" y="2353"/>
                    <a:pt x="790" y="2340"/>
                    <a:pt x="790" y="2329"/>
                  </a:cubicBezTo>
                  <a:cubicBezTo>
                    <a:pt x="790" y="2316"/>
                    <a:pt x="779" y="2304"/>
                    <a:pt x="766" y="2292"/>
                  </a:cubicBezTo>
                  <a:lnTo>
                    <a:pt x="730" y="2292"/>
                  </a:lnTo>
                  <a:cubicBezTo>
                    <a:pt x="681" y="2329"/>
                    <a:pt x="633" y="2365"/>
                    <a:pt x="584" y="2413"/>
                  </a:cubicBezTo>
                  <a:lnTo>
                    <a:pt x="547" y="2450"/>
                  </a:lnTo>
                  <a:cubicBezTo>
                    <a:pt x="535" y="2462"/>
                    <a:pt x="511" y="2475"/>
                    <a:pt x="498" y="2499"/>
                  </a:cubicBezTo>
                  <a:cubicBezTo>
                    <a:pt x="474" y="2462"/>
                    <a:pt x="462" y="2438"/>
                    <a:pt x="438" y="2402"/>
                  </a:cubicBezTo>
                  <a:cubicBezTo>
                    <a:pt x="474" y="2389"/>
                    <a:pt x="498" y="2353"/>
                    <a:pt x="523" y="2329"/>
                  </a:cubicBezTo>
                  <a:cubicBezTo>
                    <a:pt x="547" y="2304"/>
                    <a:pt x="571" y="2280"/>
                    <a:pt x="608" y="2256"/>
                  </a:cubicBezTo>
                  <a:cubicBezTo>
                    <a:pt x="633" y="2243"/>
                    <a:pt x="657" y="2231"/>
                    <a:pt x="669" y="2207"/>
                  </a:cubicBezTo>
                  <a:cubicBezTo>
                    <a:pt x="693" y="2194"/>
                    <a:pt x="693" y="2170"/>
                    <a:pt x="669" y="2158"/>
                  </a:cubicBezTo>
                  <a:cubicBezTo>
                    <a:pt x="662" y="2144"/>
                    <a:pt x="650" y="2138"/>
                    <a:pt x="640" y="2138"/>
                  </a:cubicBezTo>
                  <a:cubicBezTo>
                    <a:pt x="632" y="2138"/>
                    <a:pt x="625" y="2141"/>
                    <a:pt x="620" y="2146"/>
                  </a:cubicBezTo>
                  <a:cubicBezTo>
                    <a:pt x="596" y="2170"/>
                    <a:pt x="584" y="2183"/>
                    <a:pt x="547" y="2194"/>
                  </a:cubicBezTo>
                  <a:cubicBezTo>
                    <a:pt x="547" y="2194"/>
                    <a:pt x="547" y="2207"/>
                    <a:pt x="535" y="2207"/>
                  </a:cubicBezTo>
                  <a:cubicBezTo>
                    <a:pt x="523" y="2219"/>
                    <a:pt x="511" y="2219"/>
                    <a:pt x="498" y="2231"/>
                  </a:cubicBezTo>
                  <a:cubicBezTo>
                    <a:pt x="487" y="2243"/>
                    <a:pt x="487" y="2256"/>
                    <a:pt x="474" y="2267"/>
                  </a:cubicBezTo>
                  <a:lnTo>
                    <a:pt x="425" y="2316"/>
                  </a:lnTo>
                  <a:lnTo>
                    <a:pt x="401" y="2316"/>
                  </a:lnTo>
                  <a:cubicBezTo>
                    <a:pt x="377" y="2292"/>
                    <a:pt x="365" y="2256"/>
                    <a:pt x="341" y="2219"/>
                  </a:cubicBezTo>
                  <a:cubicBezTo>
                    <a:pt x="352" y="2219"/>
                    <a:pt x="352" y="2207"/>
                    <a:pt x="352" y="2207"/>
                  </a:cubicBezTo>
                  <a:cubicBezTo>
                    <a:pt x="401" y="2170"/>
                    <a:pt x="450" y="2121"/>
                    <a:pt x="498" y="2085"/>
                  </a:cubicBezTo>
                  <a:cubicBezTo>
                    <a:pt x="547" y="2048"/>
                    <a:pt x="596" y="2012"/>
                    <a:pt x="633" y="1975"/>
                  </a:cubicBezTo>
                  <a:cubicBezTo>
                    <a:pt x="657" y="1964"/>
                    <a:pt x="657" y="1939"/>
                    <a:pt x="644" y="1915"/>
                  </a:cubicBezTo>
                  <a:cubicBezTo>
                    <a:pt x="632" y="1909"/>
                    <a:pt x="620" y="1906"/>
                    <a:pt x="609" y="1906"/>
                  </a:cubicBezTo>
                  <a:cubicBezTo>
                    <a:pt x="599" y="1906"/>
                    <a:pt x="590" y="1909"/>
                    <a:pt x="584" y="1915"/>
                  </a:cubicBezTo>
                  <a:cubicBezTo>
                    <a:pt x="535" y="1951"/>
                    <a:pt x="487" y="1988"/>
                    <a:pt x="450" y="2024"/>
                  </a:cubicBezTo>
                  <a:cubicBezTo>
                    <a:pt x="401" y="2061"/>
                    <a:pt x="352" y="2097"/>
                    <a:pt x="304" y="2146"/>
                  </a:cubicBezTo>
                  <a:cubicBezTo>
                    <a:pt x="292" y="2097"/>
                    <a:pt x="279" y="2061"/>
                    <a:pt x="255" y="2037"/>
                  </a:cubicBezTo>
                  <a:lnTo>
                    <a:pt x="268" y="2037"/>
                  </a:lnTo>
                  <a:lnTo>
                    <a:pt x="292" y="2012"/>
                  </a:lnTo>
                  <a:cubicBezTo>
                    <a:pt x="328" y="1964"/>
                    <a:pt x="377" y="1915"/>
                    <a:pt x="425" y="1891"/>
                  </a:cubicBezTo>
                  <a:cubicBezTo>
                    <a:pt x="450" y="1867"/>
                    <a:pt x="474" y="1842"/>
                    <a:pt x="498" y="1830"/>
                  </a:cubicBezTo>
                  <a:cubicBezTo>
                    <a:pt x="523" y="1805"/>
                    <a:pt x="547" y="1781"/>
                    <a:pt x="571" y="1769"/>
                  </a:cubicBezTo>
                  <a:cubicBezTo>
                    <a:pt x="584" y="1757"/>
                    <a:pt x="596" y="1745"/>
                    <a:pt x="596" y="1732"/>
                  </a:cubicBezTo>
                  <a:cubicBezTo>
                    <a:pt x="584" y="1721"/>
                    <a:pt x="584" y="1696"/>
                    <a:pt x="571" y="1696"/>
                  </a:cubicBezTo>
                  <a:cubicBezTo>
                    <a:pt x="565" y="1690"/>
                    <a:pt x="556" y="1687"/>
                    <a:pt x="547" y="1687"/>
                  </a:cubicBezTo>
                  <a:cubicBezTo>
                    <a:pt x="538" y="1687"/>
                    <a:pt x="529" y="1690"/>
                    <a:pt x="523" y="1696"/>
                  </a:cubicBezTo>
                  <a:lnTo>
                    <a:pt x="450" y="1769"/>
                  </a:lnTo>
                  <a:cubicBezTo>
                    <a:pt x="414" y="1781"/>
                    <a:pt x="389" y="1805"/>
                    <a:pt x="365" y="1830"/>
                  </a:cubicBezTo>
                  <a:cubicBezTo>
                    <a:pt x="316" y="1854"/>
                    <a:pt x="279" y="1903"/>
                    <a:pt x="231" y="1939"/>
                  </a:cubicBezTo>
                  <a:lnTo>
                    <a:pt x="231" y="1951"/>
                  </a:lnTo>
                  <a:lnTo>
                    <a:pt x="195" y="1842"/>
                  </a:lnTo>
                  <a:cubicBezTo>
                    <a:pt x="255" y="1781"/>
                    <a:pt x="316" y="1732"/>
                    <a:pt x="377" y="1684"/>
                  </a:cubicBezTo>
                  <a:cubicBezTo>
                    <a:pt x="425" y="1635"/>
                    <a:pt x="487" y="1575"/>
                    <a:pt x="547" y="1526"/>
                  </a:cubicBezTo>
                  <a:cubicBezTo>
                    <a:pt x="560" y="1513"/>
                    <a:pt x="560" y="1502"/>
                    <a:pt x="560" y="1489"/>
                  </a:cubicBezTo>
                  <a:lnTo>
                    <a:pt x="523" y="1453"/>
                  </a:lnTo>
                  <a:cubicBezTo>
                    <a:pt x="511" y="1453"/>
                    <a:pt x="498" y="1453"/>
                    <a:pt x="487" y="1465"/>
                  </a:cubicBezTo>
                  <a:cubicBezTo>
                    <a:pt x="425" y="1526"/>
                    <a:pt x="377" y="1575"/>
                    <a:pt x="316" y="1623"/>
                  </a:cubicBezTo>
                  <a:cubicBezTo>
                    <a:pt x="268" y="1659"/>
                    <a:pt x="219" y="1708"/>
                    <a:pt x="170" y="1757"/>
                  </a:cubicBezTo>
                  <a:cubicBezTo>
                    <a:pt x="158" y="1708"/>
                    <a:pt x="146" y="1659"/>
                    <a:pt x="146" y="1623"/>
                  </a:cubicBezTo>
                  <a:cubicBezTo>
                    <a:pt x="182" y="1586"/>
                    <a:pt x="219" y="1538"/>
                    <a:pt x="255" y="1502"/>
                  </a:cubicBezTo>
                  <a:lnTo>
                    <a:pt x="328" y="1429"/>
                  </a:lnTo>
                  <a:cubicBezTo>
                    <a:pt x="365" y="1380"/>
                    <a:pt x="414" y="1343"/>
                    <a:pt x="462" y="1307"/>
                  </a:cubicBezTo>
                  <a:cubicBezTo>
                    <a:pt x="487" y="1270"/>
                    <a:pt x="523" y="1246"/>
                    <a:pt x="560" y="1210"/>
                  </a:cubicBezTo>
                  <a:cubicBezTo>
                    <a:pt x="571" y="1197"/>
                    <a:pt x="571" y="1173"/>
                    <a:pt x="560" y="1148"/>
                  </a:cubicBezTo>
                  <a:cubicBezTo>
                    <a:pt x="547" y="1143"/>
                    <a:pt x="535" y="1140"/>
                    <a:pt x="525" y="1140"/>
                  </a:cubicBezTo>
                  <a:cubicBezTo>
                    <a:pt x="514" y="1140"/>
                    <a:pt x="505" y="1143"/>
                    <a:pt x="498" y="1148"/>
                  </a:cubicBezTo>
                  <a:cubicBezTo>
                    <a:pt x="438" y="1210"/>
                    <a:pt x="365" y="1270"/>
                    <a:pt x="292" y="1343"/>
                  </a:cubicBezTo>
                  <a:lnTo>
                    <a:pt x="182" y="1453"/>
                  </a:lnTo>
                  <a:cubicBezTo>
                    <a:pt x="170" y="1477"/>
                    <a:pt x="146" y="1502"/>
                    <a:pt x="122" y="1526"/>
                  </a:cubicBezTo>
                  <a:lnTo>
                    <a:pt x="122" y="1477"/>
                  </a:lnTo>
                  <a:lnTo>
                    <a:pt x="122" y="1356"/>
                  </a:lnTo>
                  <a:lnTo>
                    <a:pt x="133" y="1356"/>
                  </a:lnTo>
                  <a:cubicBezTo>
                    <a:pt x="146" y="1331"/>
                    <a:pt x="158" y="1319"/>
                    <a:pt x="170" y="1307"/>
                  </a:cubicBezTo>
                  <a:cubicBezTo>
                    <a:pt x="219" y="1246"/>
                    <a:pt x="279" y="1197"/>
                    <a:pt x="341" y="1148"/>
                  </a:cubicBezTo>
                  <a:cubicBezTo>
                    <a:pt x="352" y="1137"/>
                    <a:pt x="365" y="1124"/>
                    <a:pt x="365" y="1112"/>
                  </a:cubicBezTo>
                  <a:cubicBezTo>
                    <a:pt x="401" y="1088"/>
                    <a:pt x="425" y="1064"/>
                    <a:pt x="462" y="1040"/>
                  </a:cubicBezTo>
                  <a:cubicBezTo>
                    <a:pt x="474" y="1027"/>
                    <a:pt x="487" y="1015"/>
                    <a:pt x="511" y="1003"/>
                  </a:cubicBezTo>
                  <a:cubicBezTo>
                    <a:pt x="523" y="978"/>
                    <a:pt x="547" y="967"/>
                    <a:pt x="560" y="954"/>
                  </a:cubicBezTo>
                  <a:cubicBezTo>
                    <a:pt x="571" y="954"/>
                    <a:pt x="584" y="930"/>
                    <a:pt x="584" y="918"/>
                  </a:cubicBezTo>
                  <a:cubicBezTo>
                    <a:pt x="584" y="905"/>
                    <a:pt x="571" y="894"/>
                    <a:pt x="560" y="881"/>
                  </a:cubicBezTo>
                  <a:lnTo>
                    <a:pt x="523" y="881"/>
                  </a:lnTo>
                  <a:cubicBezTo>
                    <a:pt x="474" y="918"/>
                    <a:pt x="438" y="954"/>
                    <a:pt x="401" y="991"/>
                  </a:cubicBezTo>
                  <a:cubicBezTo>
                    <a:pt x="377" y="1003"/>
                    <a:pt x="352" y="1027"/>
                    <a:pt x="328" y="1051"/>
                  </a:cubicBezTo>
                  <a:cubicBezTo>
                    <a:pt x="255" y="1112"/>
                    <a:pt x="182" y="1173"/>
                    <a:pt x="133" y="1234"/>
                  </a:cubicBezTo>
                  <a:cubicBezTo>
                    <a:pt x="146" y="1161"/>
                    <a:pt x="158" y="1100"/>
                    <a:pt x="170" y="1040"/>
                  </a:cubicBezTo>
                  <a:cubicBezTo>
                    <a:pt x="243" y="991"/>
                    <a:pt x="316" y="918"/>
                    <a:pt x="377" y="857"/>
                  </a:cubicBezTo>
                  <a:cubicBezTo>
                    <a:pt x="389" y="832"/>
                    <a:pt x="414" y="808"/>
                    <a:pt x="438" y="784"/>
                  </a:cubicBezTo>
                  <a:cubicBezTo>
                    <a:pt x="487" y="735"/>
                    <a:pt x="547" y="675"/>
                    <a:pt x="608" y="626"/>
                  </a:cubicBezTo>
                  <a:cubicBezTo>
                    <a:pt x="633" y="613"/>
                    <a:pt x="644" y="589"/>
                    <a:pt x="657" y="577"/>
                  </a:cubicBezTo>
                  <a:cubicBezTo>
                    <a:pt x="669" y="565"/>
                    <a:pt x="693" y="553"/>
                    <a:pt x="706" y="529"/>
                  </a:cubicBezTo>
                  <a:cubicBezTo>
                    <a:pt x="717" y="540"/>
                    <a:pt x="717" y="540"/>
                    <a:pt x="730" y="540"/>
                  </a:cubicBezTo>
                  <a:cubicBezTo>
                    <a:pt x="754" y="540"/>
                    <a:pt x="766" y="529"/>
                    <a:pt x="766" y="516"/>
                  </a:cubicBezTo>
                  <a:lnTo>
                    <a:pt x="779" y="480"/>
                  </a:lnTo>
                  <a:cubicBezTo>
                    <a:pt x="779" y="456"/>
                    <a:pt x="779" y="443"/>
                    <a:pt x="766" y="431"/>
                  </a:cubicBezTo>
                  <a:cubicBezTo>
                    <a:pt x="754" y="419"/>
                    <a:pt x="742" y="419"/>
                    <a:pt x="730" y="419"/>
                  </a:cubicBezTo>
                  <a:cubicBezTo>
                    <a:pt x="657" y="456"/>
                    <a:pt x="584" y="529"/>
                    <a:pt x="523" y="589"/>
                  </a:cubicBezTo>
                  <a:lnTo>
                    <a:pt x="474" y="638"/>
                  </a:lnTo>
                  <a:cubicBezTo>
                    <a:pt x="425" y="675"/>
                    <a:pt x="389" y="723"/>
                    <a:pt x="341" y="759"/>
                  </a:cubicBezTo>
                  <a:cubicBezTo>
                    <a:pt x="328" y="772"/>
                    <a:pt x="316" y="796"/>
                    <a:pt x="304" y="808"/>
                  </a:cubicBezTo>
                  <a:lnTo>
                    <a:pt x="268" y="845"/>
                  </a:lnTo>
                  <a:cubicBezTo>
                    <a:pt x="255" y="857"/>
                    <a:pt x="255" y="857"/>
                    <a:pt x="243" y="857"/>
                  </a:cubicBezTo>
                  <a:cubicBezTo>
                    <a:pt x="425" y="516"/>
                    <a:pt x="790" y="237"/>
                    <a:pt x="1241" y="127"/>
                  </a:cubicBezTo>
                  <a:cubicBezTo>
                    <a:pt x="1365" y="96"/>
                    <a:pt x="1492" y="80"/>
                    <a:pt x="1618" y="80"/>
                  </a:cubicBezTo>
                  <a:close/>
                  <a:moveTo>
                    <a:pt x="1812" y="1988"/>
                  </a:moveTo>
                  <a:cubicBezTo>
                    <a:pt x="1914" y="2071"/>
                    <a:pt x="2043" y="2147"/>
                    <a:pt x="2179" y="2147"/>
                  </a:cubicBezTo>
                  <a:cubicBezTo>
                    <a:pt x="2223" y="2147"/>
                    <a:pt x="2267" y="2139"/>
                    <a:pt x="2311" y="2121"/>
                  </a:cubicBezTo>
                  <a:lnTo>
                    <a:pt x="2311" y="2292"/>
                  </a:lnTo>
                  <a:lnTo>
                    <a:pt x="2311" y="2413"/>
                  </a:lnTo>
                  <a:cubicBezTo>
                    <a:pt x="2311" y="2535"/>
                    <a:pt x="2274" y="2657"/>
                    <a:pt x="2238" y="2766"/>
                  </a:cubicBezTo>
                  <a:cubicBezTo>
                    <a:pt x="2225" y="2791"/>
                    <a:pt x="2225" y="2815"/>
                    <a:pt x="2214" y="2827"/>
                  </a:cubicBezTo>
                  <a:cubicBezTo>
                    <a:pt x="2141" y="3094"/>
                    <a:pt x="2068" y="3313"/>
                    <a:pt x="1982" y="3508"/>
                  </a:cubicBezTo>
                  <a:cubicBezTo>
                    <a:pt x="1970" y="3520"/>
                    <a:pt x="1958" y="3532"/>
                    <a:pt x="1958" y="3545"/>
                  </a:cubicBezTo>
                  <a:cubicBezTo>
                    <a:pt x="1934" y="3548"/>
                    <a:pt x="1910" y="3549"/>
                    <a:pt x="1885" y="3549"/>
                  </a:cubicBezTo>
                  <a:cubicBezTo>
                    <a:pt x="1811" y="3549"/>
                    <a:pt x="1733" y="3536"/>
                    <a:pt x="1641" y="3508"/>
                  </a:cubicBezTo>
                  <a:cubicBezTo>
                    <a:pt x="1605" y="3508"/>
                    <a:pt x="1581" y="3496"/>
                    <a:pt x="1557" y="3496"/>
                  </a:cubicBezTo>
                  <a:cubicBezTo>
                    <a:pt x="1544" y="3483"/>
                    <a:pt x="1520" y="3483"/>
                    <a:pt x="1508" y="3483"/>
                  </a:cubicBezTo>
                  <a:lnTo>
                    <a:pt x="1508" y="3472"/>
                  </a:lnTo>
                  <a:cubicBezTo>
                    <a:pt x="1496" y="3386"/>
                    <a:pt x="1496" y="3302"/>
                    <a:pt x="1496" y="3204"/>
                  </a:cubicBezTo>
                  <a:cubicBezTo>
                    <a:pt x="1496" y="3131"/>
                    <a:pt x="1496" y="3058"/>
                    <a:pt x="1484" y="2973"/>
                  </a:cubicBezTo>
                  <a:cubicBezTo>
                    <a:pt x="1471" y="2802"/>
                    <a:pt x="1435" y="2632"/>
                    <a:pt x="1398" y="2462"/>
                  </a:cubicBezTo>
                  <a:lnTo>
                    <a:pt x="1398" y="2438"/>
                  </a:lnTo>
                  <a:cubicBezTo>
                    <a:pt x="1387" y="2402"/>
                    <a:pt x="1374" y="2365"/>
                    <a:pt x="1374" y="2316"/>
                  </a:cubicBezTo>
                  <a:cubicBezTo>
                    <a:pt x="1362" y="2280"/>
                    <a:pt x="1362" y="2243"/>
                    <a:pt x="1350" y="2207"/>
                  </a:cubicBezTo>
                  <a:cubicBezTo>
                    <a:pt x="1362" y="2207"/>
                    <a:pt x="1362" y="2207"/>
                    <a:pt x="1374" y="2194"/>
                  </a:cubicBezTo>
                  <a:cubicBezTo>
                    <a:pt x="1520" y="2170"/>
                    <a:pt x="1690" y="2097"/>
                    <a:pt x="1812" y="1988"/>
                  </a:cubicBezTo>
                  <a:close/>
                  <a:moveTo>
                    <a:pt x="2992" y="1591"/>
                  </a:moveTo>
                  <a:cubicBezTo>
                    <a:pt x="2992" y="1598"/>
                    <a:pt x="2992" y="1604"/>
                    <a:pt x="2992" y="1611"/>
                  </a:cubicBezTo>
                  <a:cubicBezTo>
                    <a:pt x="2979" y="2329"/>
                    <a:pt x="2687" y="2997"/>
                    <a:pt x="2408" y="3581"/>
                  </a:cubicBezTo>
                  <a:lnTo>
                    <a:pt x="2408" y="3545"/>
                  </a:lnTo>
                  <a:lnTo>
                    <a:pt x="2420" y="3545"/>
                  </a:lnTo>
                  <a:lnTo>
                    <a:pt x="2420" y="3532"/>
                  </a:lnTo>
                  <a:cubicBezTo>
                    <a:pt x="2505" y="3362"/>
                    <a:pt x="2603" y="3156"/>
                    <a:pt x="2676" y="2948"/>
                  </a:cubicBezTo>
                  <a:cubicBezTo>
                    <a:pt x="2884" y="2432"/>
                    <a:pt x="2984" y="1983"/>
                    <a:pt x="2992" y="1591"/>
                  </a:cubicBezTo>
                  <a:close/>
                  <a:moveTo>
                    <a:pt x="1216" y="3520"/>
                  </a:moveTo>
                  <a:cubicBezTo>
                    <a:pt x="1289" y="3520"/>
                    <a:pt x="1374" y="3532"/>
                    <a:pt x="1447" y="3556"/>
                  </a:cubicBezTo>
                  <a:cubicBezTo>
                    <a:pt x="1471" y="3556"/>
                    <a:pt x="1508" y="3569"/>
                    <a:pt x="1533" y="3569"/>
                  </a:cubicBezTo>
                  <a:cubicBezTo>
                    <a:pt x="1617" y="3593"/>
                    <a:pt x="1714" y="3618"/>
                    <a:pt x="1800" y="3629"/>
                  </a:cubicBezTo>
                  <a:cubicBezTo>
                    <a:pt x="1832" y="3634"/>
                    <a:pt x="1866" y="3635"/>
                    <a:pt x="1900" y="3635"/>
                  </a:cubicBezTo>
                  <a:cubicBezTo>
                    <a:pt x="1969" y="3635"/>
                    <a:pt x="2039" y="3629"/>
                    <a:pt x="2104" y="3629"/>
                  </a:cubicBezTo>
                  <a:cubicBezTo>
                    <a:pt x="2152" y="3629"/>
                    <a:pt x="2189" y="3618"/>
                    <a:pt x="2238" y="3618"/>
                  </a:cubicBezTo>
                  <a:lnTo>
                    <a:pt x="2311" y="3618"/>
                  </a:lnTo>
                  <a:cubicBezTo>
                    <a:pt x="2262" y="3642"/>
                    <a:pt x="2201" y="3666"/>
                    <a:pt x="2152" y="3678"/>
                  </a:cubicBezTo>
                  <a:lnTo>
                    <a:pt x="2079" y="3715"/>
                  </a:lnTo>
                  <a:cubicBezTo>
                    <a:pt x="2031" y="3727"/>
                    <a:pt x="1982" y="3751"/>
                    <a:pt x="1933" y="3775"/>
                  </a:cubicBezTo>
                  <a:lnTo>
                    <a:pt x="1787" y="3848"/>
                  </a:lnTo>
                  <a:cubicBezTo>
                    <a:pt x="1714" y="3873"/>
                    <a:pt x="1641" y="3873"/>
                    <a:pt x="1557" y="3885"/>
                  </a:cubicBezTo>
                  <a:cubicBezTo>
                    <a:pt x="1544" y="3873"/>
                    <a:pt x="1533" y="3873"/>
                    <a:pt x="1520" y="3873"/>
                  </a:cubicBezTo>
                  <a:cubicBezTo>
                    <a:pt x="1508" y="3873"/>
                    <a:pt x="1496" y="3885"/>
                    <a:pt x="1496" y="3885"/>
                  </a:cubicBezTo>
                  <a:cubicBezTo>
                    <a:pt x="1435" y="3897"/>
                    <a:pt x="1362" y="3897"/>
                    <a:pt x="1289" y="3934"/>
                  </a:cubicBezTo>
                  <a:cubicBezTo>
                    <a:pt x="1228" y="3885"/>
                    <a:pt x="1179" y="3812"/>
                    <a:pt x="1143" y="3727"/>
                  </a:cubicBezTo>
                  <a:cubicBezTo>
                    <a:pt x="1143" y="3727"/>
                    <a:pt x="1131" y="3715"/>
                    <a:pt x="1131" y="3702"/>
                  </a:cubicBezTo>
                  <a:lnTo>
                    <a:pt x="1095" y="3629"/>
                  </a:lnTo>
                  <a:cubicBezTo>
                    <a:pt x="1095" y="3605"/>
                    <a:pt x="1095" y="3593"/>
                    <a:pt x="1106" y="3581"/>
                  </a:cubicBezTo>
                  <a:cubicBezTo>
                    <a:pt x="1119" y="3545"/>
                    <a:pt x="1179" y="3520"/>
                    <a:pt x="1216" y="3520"/>
                  </a:cubicBezTo>
                  <a:close/>
                  <a:moveTo>
                    <a:pt x="2420" y="3654"/>
                  </a:moveTo>
                  <a:cubicBezTo>
                    <a:pt x="2420" y="3666"/>
                    <a:pt x="2432" y="3666"/>
                    <a:pt x="2432" y="3666"/>
                  </a:cubicBezTo>
                  <a:cubicBezTo>
                    <a:pt x="2468" y="3702"/>
                    <a:pt x="2493" y="3764"/>
                    <a:pt x="2517" y="3824"/>
                  </a:cubicBezTo>
                  <a:cubicBezTo>
                    <a:pt x="2541" y="3934"/>
                    <a:pt x="2481" y="3994"/>
                    <a:pt x="2420" y="4067"/>
                  </a:cubicBezTo>
                  <a:cubicBezTo>
                    <a:pt x="2395" y="4080"/>
                    <a:pt x="2384" y="4104"/>
                    <a:pt x="2371" y="4116"/>
                  </a:cubicBezTo>
                  <a:lnTo>
                    <a:pt x="2347" y="4116"/>
                  </a:lnTo>
                  <a:cubicBezTo>
                    <a:pt x="2335" y="4116"/>
                    <a:pt x="2323" y="4129"/>
                    <a:pt x="2323" y="4129"/>
                  </a:cubicBezTo>
                  <a:cubicBezTo>
                    <a:pt x="2238" y="4104"/>
                    <a:pt x="2165" y="4092"/>
                    <a:pt x="2079" y="4080"/>
                  </a:cubicBezTo>
                  <a:lnTo>
                    <a:pt x="2019" y="4080"/>
                  </a:lnTo>
                  <a:cubicBezTo>
                    <a:pt x="1970" y="4067"/>
                    <a:pt x="1909" y="4043"/>
                    <a:pt x="1849" y="4007"/>
                  </a:cubicBezTo>
                  <a:lnTo>
                    <a:pt x="1776" y="3970"/>
                  </a:lnTo>
                  <a:cubicBezTo>
                    <a:pt x="1751" y="3970"/>
                    <a:pt x="1727" y="3958"/>
                    <a:pt x="1703" y="3946"/>
                  </a:cubicBezTo>
                  <a:cubicBezTo>
                    <a:pt x="1812" y="3921"/>
                    <a:pt x="1909" y="3885"/>
                    <a:pt x="2006" y="3837"/>
                  </a:cubicBezTo>
                  <a:cubicBezTo>
                    <a:pt x="2079" y="3800"/>
                    <a:pt x="2141" y="3775"/>
                    <a:pt x="2214" y="3751"/>
                  </a:cubicBezTo>
                  <a:cubicBezTo>
                    <a:pt x="2287" y="3715"/>
                    <a:pt x="2359" y="3691"/>
                    <a:pt x="2420" y="3654"/>
                  </a:cubicBezTo>
                  <a:close/>
                  <a:moveTo>
                    <a:pt x="1544" y="3970"/>
                  </a:moveTo>
                  <a:cubicBezTo>
                    <a:pt x="1581" y="3994"/>
                    <a:pt x="1617" y="4007"/>
                    <a:pt x="1666" y="4019"/>
                  </a:cubicBezTo>
                  <a:cubicBezTo>
                    <a:pt x="1714" y="4031"/>
                    <a:pt x="1763" y="4056"/>
                    <a:pt x="1800" y="4080"/>
                  </a:cubicBezTo>
                  <a:cubicBezTo>
                    <a:pt x="1849" y="4104"/>
                    <a:pt x="1885" y="4129"/>
                    <a:pt x="1933" y="4140"/>
                  </a:cubicBezTo>
                  <a:cubicBezTo>
                    <a:pt x="1995" y="4153"/>
                    <a:pt x="2068" y="4177"/>
                    <a:pt x="2128" y="4177"/>
                  </a:cubicBezTo>
                  <a:cubicBezTo>
                    <a:pt x="2177" y="4177"/>
                    <a:pt x="2214" y="4189"/>
                    <a:pt x="2250" y="4189"/>
                  </a:cubicBezTo>
                  <a:cubicBezTo>
                    <a:pt x="2214" y="4226"/>
                    <a:pt x="2177" y="4250"/>
                    <a:pt x="2152" y="4262"/>
                  </a:cubicBezTo>
                  <a:cubicBezTo>
                    <a:pt x="2092" y="4310"/>
                    <a:pt x="2019" y="4323"/>
                    <a:pt x="1946" y="4347"/>
                  </a:cubicBezTo>
                  <a:cubicBezTo>
                    <a:pt x="1922" y="4347"/>
                    <a:pt x="1897" y="4359"/>
                    <a:pt x="1873" y="4372"/>
                  </a:cubicBezTo>
                  <a:cubicBezTo>
                    <a:pt x="1824" y="4383"/>
                    <a:pt x="1776" y="4383"/>
                    <a:pt x="1727" y="4396"/>
                  </a:cubicBezTo>
                  <a:cubicBezTo>
                    <a:pt x="1690" y="4396"/>
                    <a:pt x="1654" y="4408"/>
                    <a:pt x="1617" y="4408"/>
                  </a:cubicBezTo>
                  <a:cubicBezTo>
                    <a:pt x="1593" y="4420"/>
                    <a:pt x="1557" y="4432"/>
                    <a:pt x="1520" y="4432"/>
                  </a:cubicBezTo>
                  <a:cubicBezTo>
                    <a:pt x="1508" y="4432"/>
                    <a:pt x="1484" y="4432"/>
                    <a:pt x="1471" y="4445"/>
                  </a:cubicBezTo>
                  <a:cubicBezTo>
                    <a:pt x="1398" y="4456"/>
                    <a:pt x="1338" y="4469"/>
                    <a:pt x="1289" y="4469"/>
                  </a:cubicBezTo>
                  <a:lnTo>
                    <a:pt x="1277" y="4445"/>
                  </a:lnTo>
                  <a:cubicBezTo>
                    <a:pt x="1252" y="4383"/>
                    <a:pt x="1228" y="4310"/>
                    <a:pt x="1204" y="4238"/>
                  </a:cubicBezTo>
                  <a:cubicBezTo>
                    <a:pt x="1192" y="4177"/>
                    <a:pt x="1192" y="4129"/>
                    <a:pt x="1228" y="4080"/>
                  </a:cubicBezTo>
                  <a:cubicBezTo>
                    <a:pt x="1277" y="4007"/>
                    <a:pt x="1411" y="3983"/>
                    <a:pt x="1544" y="3970"/>
                  </a:cubicBezTo>
                  <a:close/>
                  <a:moveTo>
                    <a:pt x="2420" y="3618"/>
                  </a:moveTo>
                  <a:cubicBezTo>
                    <a:pt x="2347" y="3654"/>
                    <a:pt x="2274" y="3691"/>
                    <a:pt x="2201" y="3715"/>
                  </a:cubicBezTo>
                  <a:cubicBezTo>
                    <a:pt x="2128" y="3739"/>
                    <a:pt x="2055" y="3764"/>
                    <a:pt x="1995" y="3800"/>
                  </a:cubicBezTo>
                  <a:cubicBezTo>
                    <a:pt x="1885" y="3861"/>
                    <a:pt x="1763" y="3910"/>
                    <a:pt x="1630" y="3921"/>
                  </a:cubicBezTo>
                  <a:lnTo>
                    <a:pt x="1557" y="3934"/>
                  </a:lnTo>
                  <a:lnTo>
                    <a:pt x="1544" y="3934"/>
                  </a:lnTo>
                  <a:cubicBezTo>
                    <a:pt x="1411" y="3946"/>
                    <a:pt x="1265" y="3970"/>
                    <a:pt x="1192" y="4067"/>
                  </a:cubicBezTo>
                  <a:cubicBezTo>
                    <a:pt x="1168" y="4116"/>
                    <a:pt x="1155" y="4177"/>
                    <a:pt x="1168" y="4250"/>
                  </a:cubicBezTo>
                  <a:cubicBezTo>
                    <a:pt x="1192" y="4323"/>
                    <a:pt x="1216" y="4383"/>
                    <a:pt x="1241" y="4456"/>
                  </a:cubicBezTo>
                  <a:lnTo>
                    <a:pt x="1265" y="4505"/>
                  </a:lnTo>
                  <a:lnTo>
                    <a:pt x="1277" y="4505"/>
                  </a:lnTo>
                  <a:cubicBezTo>
                    <a:pt x="1338" y="4505"/>
                    <a:pt x="1411" y="4493"/>
                    <a:pt x="1496" y="4481"/>
                  </a:cubicBezTo>
                  <a:lnTo>
                    <a:pt x="1496" y="4469"/>
                  </a:lnTo>
                  <a:lnTo>
                    <a:pt x="1520" y="4469"/>
                  </a:lnTo>
                  <a:cubicBezTo>
                    <a:pt x="1557" y="4469"/>
                    <a:pt x="1593" y="4456"/>
                    <a:pt x="1630" y="4445"/>
                  </a:cubicBezTo>
                  <a:cubicBezTo>
                    <a:pt x="1666" y="4445"/>
                    <a:pt x="1703" y="4432"/>
                    <a:pt x="1739" y="4432"/>
                  </a:cubicBezTo>
                  <a:cubicBezTo>
                    <a:pt x="1787" y="4420"/>
                    <a:pt x="1836" y="4408"/>
                    <a:pt x="1873" y="4396"/>
                  </a:cubicBezTo>
                  <a:cubicBezTo>
                    <a:pt x="1909" y="4396"/>
                    <a:pt x="1933" y="4383"/>
                    <a:pt x="1958" y="4383"/>
                  </a:cubicBezTo>
                  <a:cubicBezTo>
                    <a:pt x="2031" y="4359"/>
                    <a:pt x="2104" y="4347"/>
                    <a:pt x="2177" y="4299"/>
                  </a:cubicBezTo>
                  <a:cubicBezTo>
                    <a:pt x="2201" y="4274"/>
                    <a:pt x="2262" y="4238"/>
                    <a:pt x="2298" y="4202"/>
                  </a:cubicBezTo>
                  <a:lnTo>
                    <a:pt x="2323" y="4177"/>
                  </a:lnTo>
                  <a:lnTo>
                    <a:pt x="2298" y="4165"/>
                  </a:lnTo>
                  <a:cubicBezTo>
                    <a:pt x="2250" y="4153"/>
                    <a:pt x="2189" y="4140"/>
                    <a:pt x="2128" y="4140"/>
                  </a:cubicBezTo>
                  <a:cubicBezTo>
                    <a:pt x="2068" y="4140"/>
                    <a:pt x="1995" y="4116"/>
                    <a:pt x="1946" y="4104"/>
                  </a:cubicBezTo>
                  <a:cubicBezTo>
                    <a:pt x="1909" y="4092"/>
                    <a:pt x="1860" y="4067"/>
                    <a:pt x="1812" y="4043"/>
                  </a:cubicBezTo>
                  <a:cubicBezTo>
                    <a:pt x="1776" y="4031"/>
                    <a:pt x="1727" y="4007"/>
                    <a:pt x="1678" y="3994"/>
                  </a:cubicBezTo>
                  <a:cubicBezTo>
                    <a:pt x="1630" y="3970"/>
                    <a:pt x="1593" y="3958"/>
                    <a:pt x="1557" y="3934"/>
                  </a:cubicBezTo>
                  <a:lnTo>
                    <a:pt x="1557" y="3934"/>
                  </a:lnTo>
                  <a:lnTo>
                    <a:pt x="1630" y="3958"/>
                  </a:lnTo>
                  <a:cubicBezTo>
                    <a:pt x="1641" y="3970"/>
                    <a:pt x="1666" y="3970"/>
                    <a:pt x="1690" y="3983"/>
                  </a:cubicBezTo>
                  <a:cubicBezTo>
                    <a:pt x="1714" y="3994"/>
                    <a:pt x="1739" y="3994"/>
                    <a:pt x="1763" y="4007"/>
                  </a:cubicBezTo>
                  <a:lnTo>
                    <a:pt x="1836" y="4043"/>
                  </a:lnTo>
                  <a:cubicBezTo>
                    <a:pt x="1897" y="4067"/>
                    <a:pt x="1958" y="4104"/>
                    <a:pt x="2019" y="4116"/>
                  </a:cubicBezTo>
                  <a:lnTo>
                    <a:pt x="2079" y="4116"/>
                  </a:lnTo>
                  <a:cubicBezTo>
                    <a:pt x="2165" y="4129"/>
                    <a:pt x="2238" y="4140"/>
                    <a:pt x="2323" y="4165"/>
                  </a:cubicBezTo>
                  <a:lnTo>
                    <a:pt x="2347" y="4165"/>
                  </a:lnTo>
                  <a:lnTo>
                    <a:pt x="2347" y="4153"/>
                  </a:lnTo>
                  <a:lnTo>
                    <a:pt x="2359" y="4153"/>
                  </a:lnTo>
                  <a:lnTo>
                    <a:pt x="2359" y="4165"/>
                  </a:lnTo>
                  <a:lnTo>
                    <a:pt x="2371" y="4177"/>
                  </a:lnTo>
                  <a:lnTo>
                    <a:pt x="2384" y="4153"/>
                  </a:lnTo>
                  <a:lnTo>
                    <a:pt x="2444" y="4092"/>
                  </a:lnTo>
                  <a:cubicBezTo>
                    <a:pt x="2517" y="4019"/>
                    <a:pt x="2590" y="3946"/>
                    <a:pt x="2554" y="3812"/>
                  </a:cubicBezTo>
                  <a:cubicBezTo>
                    <a:pt x="2530" y="3751"/>
                    <a:pt x="2505" y="3678"/>
                    <a:pt x="2457" y="3642"/>
                  </a:cubicBezTo>
                  <a:lnTo>
                    <a:pt x="2432" y="3618"/>
                  </a:lnTo>
                  <a:close/>
                  <a:moveTo>
                    <a:pt x="2311" y="4250"/>
                  </a:moveTo>
                  <a:cubicBezTo>
                    <a:pt x="2323" y="4310"/>
                    <a:pt x="2359" y="4359"/>
                    <a:pt x="2384" y="4396"/>
                  </a:cubicBezTo>
                  <a:cubicBezTo>
                    <a:pt x="2420" y="4445"/>
                    <a:pt x="2420" y="4493"/>
                    <a:pt x="2408" y="4542"/>
                  </a:cubicBezTo>
                  <a:cubicBezTo>
                    <a:pt x="2384" y="4615"/>
                    <a:pt x="2287" y="4651"/>
                    <a:pt x="2201" y="4675"/>
                  </a:cubicBezTo>
                  <a:cubicBezTo>
                    <a:pt x="2177" y="4675"/>
                    <a:pt x="2141" y="4664"/>
                    <a:pt x="2116" y="4651"/>
                  </a:cubicBezTo>
                  <a:cubicBezTo>
                    <a:pt x="2092" y="4639"/>
                    <a:pt x="2068" y="4627"/>
                    <a:pt x="2043" y="4627"/>
                  </a:cubicBezTo>
                  <a:cubicBezTo>
                    <a:pt x="1958" y="4627"/>
                    <a:pt x="1873" y="4615"/>
                    <a:pt x="1776" y="4578"/>
                  </a:cubicBezTo>
                  <a:cubicBezTo>
                    <a:pt x="1727" y="4566"/>
                    <a:pt x="1666" y="4529"/>
                    <a:pt x="1605" y="4505"/>
                  </a:cubicBezTo>
                  <a:cubicBezTo>
                    <a:pt x="1654" y="4493"/>
                    <a:pt x="1690" y="4481"/>
                    <a:pt x="1739" y="4481"/>
                  </a:cubicBezTo>
                  <a:lnTo>
                    <a:pt x="1922" y="4445"/>
                  </a:lnTo>
                  <a:cubicBezTo>
                    <a:pt x="2019" y="4420"/>
                    <a:pt x="2104" y="4383"/>
                    <a:pt x="2201" y="4335"/>
                  </a:cubicBezTo>
                  <a:cubicBezTo>
                    <a:pt x="2238" y="4310"/>
                    <a:pt x="2274" y="4286"/>
                    <a:pt x="2311" y="4250"/>
                  </a:cubicBezTo>
                  <a:close/>
                  <a:moveTo>
                    <a:pt x="2359" y="4165"/>
                  </a:moveTo>
                  <a:lnTo>
                    <a:pt x="2323" y="4202"/>
                  </a:lnTo>
                  <a:cubicBezTo>
                    <a:pt x="2274" y="4238"/>
                    <a:pt x="2225" y="4286"/>
                    <a:pt x="2177" y="4310"/>
                  </a:cubicBezTo>
                  <a:cubicBezTo>
                    <a:pt x="2092" y="4359"/>
                    <a:pt x="2006" y="4383"/>
                    <a:pt x="1922" y="4408"/>
                  </a:cubicBezTo>
                  <a:cubicBezTo>
                    <a:pt x="1860" y="4432"/>
                    <a:pt x="1800" y="4432"/>
                    <a:pt x="1739" y="4445"/>
                  </a:cubicBezTo>
                  <a:cubicBezTo>
                    <a:pt x="1690" y="4456"/>
                    <a:pt x="1641" y="4456"/>
                    <a:pt x="1593" y="4469"/>
                  </a:cubicBezTo>
                  <a:lnTo>
                    <a:pt x="1520" y="4481"/>
                  </a:lnTo>
                  <a:lnTo>
                    <a:pt x="1557" y="4505"/>
                  </a:lnTo>
                  <a:cubicBezTo>
                    <a:pt x="1605" y="4554"/>
                    <a:pt x="1714" y="4591"/>
                    <a:pt x="1763" y="4615"/>
                  </a:cubicBezTo>
                  <a:cubicBezTo>
                    <a:pt x="1860" y="4639"/>
                    <a:pt x="1946" y="4651"/>
                    <a:pt x="2031" y="4664"/>
                  </a:cubicBezTo>
                  <a:cubicBezTo>
                    <a:pt x="2055" y="4664"/>
                    <a:pt x="2079" y="4675"/>
                    <a:pt x="2104" y="4688"/>
                  </a:cubicBezTo>
                  <a:cubicBezTo>
                    <a:pt x="2141" y="4700"/>
                    <a:pt x="2165" y="4712"/>
                    <a:pt x="2201" y="4712"/>
                  </a:cubicBezTo>
                  <a:lnTo>
                    <a:pt x="2214" y="4712"/>
                  </a:lnTo>
                  <a:cubicBezTo>
                    <a:pt x="2298" y="4688"/>
                    <a:pt x="2408" y="4639"/>
                    <a:pt x="2444" y="4554"/>
                  </a:cubicBezTo>
                  <a:cubicBezTo>
                    <a:pt x="2457" y="4493"/>
                    <a:pt x="2457" y="4432"/>
                    <a:pt x="2408" y="4372"/>
                  </a:cubicBezTo>
                  <a:cubicBezTo>
                    <a:pt x="2384" y="4335"/>
                    <a:pt x="2335" y="4274"/>
                    <a:pt x="2347" y="4213"/>
                  </a:cubicBezTo>
                  <a:lnTo>
                    <a:pt x="2359" y="4165"/>
                  </a:lnTo>
                  <a:close/>
                  <a:moveTo>
                    <a:pt x="1508" y="4518"/>
                  </a:moveTo>
                  <a:cubicBezTo>
                    <a:pt x="1508" y="4529"/>
                    <a:pt x="1520" y="4529"/>
                    <a:pt x="1520" y="4529"/>
                  </a:cubicBezTo>
                  <a:cubicBezTo>
                    <a:pt x="1544" y="4554"/>
                    <a:pt x="1557" y="4554"/>
                    <a:pt x="1557" y="4566"/>
                  </a:cubicBezTo>
                  <a:lnTo>
                    <a:pt x="1569" y="4566"/>
                  </a:lnTo>
                  <a:cubicBezTo>
                    <a:pt x="1617" y="4602"/>
                    <a:pt x="1690" y="4639"/>
                    <a:pt x="1751" y="4651"/>
                  </a:cubicBezTo>
                  <a:cubicBezTo>
                    <a:pt x="1824" y="4688"/>
                    <a:pt x="1909" y="4700"/>
                    <a:pt x="1995" y="4712"/>
                  </a:cubicBezTo>
                  <a:cubicBezTo>
                    <a:pt x="2019" y="4712"/>
                    <a:pt x="2055" y="4724"/>
                    <a:pt x="2079" y="4724"/>
                  </a:cubicBezTo>
                  <a:cubicBezTo>
                    <a:pt x="2116" y="4737"/>
                    <a:pt x="2141" y="4748"/>
                    <a:pt x="2177" y="4748"/>
                  </a:cubicBezTo>
                  <a:lnTo>
                    <a:pt x="2177" y="4761"/>
                  </a:lnTo>
                  <a:lnTo>
                    <a:pt x="2165" y="4761"/>
                  </a:lnTo>
                  <a:cubicBezTo>
                    <a:pt x="2141" y="4785"/>
                    <a:pt x="2116" y="4810"/>
                    <a:pt x="2079" y="4821"/>
                  </a:cubicBezTo>
                  <a:cubicBezTo>
                    <a:pt x="2075" y="4817"/>
                    <a:pt x="2070" y="4816"/>
                    <a:pt x="2064" y="4816"/>
                  </a:cubicBezTo>
                  <a:cubicBezTo>
                    <a:pt x="2053" y="4816"/>
                    <a:pt x="2039" y="4821"/>
                    <a:pt x="2031" y="4821"/>
                  </a:cubicBezTo>
                  <a:cubicBezTo>
                    <a:pt x="2006" y="4821"/>
                    <a:pt x="1970" y="4821"/>
                    <a:pt x="1946" y="4834"/>
                  </a:cubicBezTo>
                  <a:cubicBezTo>
                    <a:pt x="1873" y="4834"/>
                    <a:pt x="1800" y="4810"/>
                    <a:pt x="1727" y="4797"/>
                  </a:cubicBezTo>
                  <a:cubicBezTo>
                    <a:pt x="1690" y="4785"/>
                    <a:pt x="1654" y="4785"/>
                    <a:pt x="1617" y="4785"/>
                  </a:cubicBezTo>
                  <a:cubicBezTo>
                    <a:pt x="1569" y="4785"/>
                    <a:pt x="1533" y="4773"/>
                    <a:pt x="1484" y="4761"/>
                  </a:cubicBezTo>
                  <a:cubicBezTo>
                    <a:pt x="1435" y="4748"/>
                    <a:pt x="1423" y="4737"/>
                    <a:pt x="1374" y="4700"/>
                  </a:cubicBezTo>
                  <a:cubicBezTo>
                    <a:pt x="1374" y="4688"/>
                    <a:pt x="1362" y="4688"/>
                    <a:pt x="1362" y="4688"/>
                  </a:cubicBezTo>
                  <a:cubicBezTo>
                    <a:pt x="1350" y="4664"/>
                    <a:pt x="1350" y="4651"/>
                    <a:pt x="1338" y="4627"/>
                  </a:cubicBezTo>
                  <a:cubicBezTo>
                    <a:pt x="1338" y="4602"/>
                    <a:pt x="1325" y="4578"/>
                    <a:pt x="1314" y="4554"/>
                  </a:cubicBezTo>
                  <a:cubicBezTo>
                    <a:pt x="1387" y="4542"/>
                    <a:pt x="1447" y="4529"/>
                    <a:pt x="1508" y="4518"/>
                  </a:cubicBezTo>
                  <a:close/>
                  <a:moveTo>
                    <a:pt x="1508" y="4481"/>
                  </a:moveTo>
                  <a:cubicBezTo>
                    <a:pt x="1447" y="4505"/>
                    <a:pt x="1374" y="4518"/>
                    <a:pt x="1289" y="4518"/>
                  </a:cubicBezTo>
                  <a:lnTo>
                    <a:pt x="1265" y="4518"/>
                  </a:lnTo>
                  <a:lnTo>
                    <a:pt x="1277" y="4542"/>
                  </a:lnTo>
                  <a:cubicBezTo>
                    <a:pt x="1289" y="4578"/>
                    <a:pt x="1301" y="4615"/>
                    <a:pt x="1314" y="4639"/>
                  </a:cubicBezTo>
                  <a:cubicBezTo>
                    <a:pt x="1314" y="4664"/>
                    <a:pt x="1325" y="4688"/>
                    <a:pt x="1325" y="4700"/>
                  </a:cubicBezTo>
                  <a:lnTo>
                    <a:pt x="1325" y="4712"/>
                  </a:lnTo>
                  <a:lnTo>
                    <a:pt x="1350" y="4712"/>
                  </a:lnTo>
                  <a:lnTo>
                    <a:pt x="1350" y="4724"/>
                  </a:lnTo>
                  <a:cubicBezTo>
                    <a:pt x="1398" y="4761"/>
                    <a:pt x="1423" y="4773"/>
                    <a:pt x="1471" y="4797"/>
                  </a:cubicBezTo>
                  <a:cubicBezTo>
                    <a:pt x="1520" y="4810"/>
                    <a:pt x="1569" y="4821"/>
                    <a:pt x="1617" y="4821"/>
                  </a:cubicBezTo>
                  <a:cubicBezTo>
                    <a:pt x="1654" y="4821"/>
                    <a:pt x="1690" y="4821"/>
                    <a:pt x="1714" y="4834"/>
                  </a:cubicBezTo>
                  <a:cubicBezTo>
                    <a:pt x="1787" y="4846"/>
                    <a:pt x="1873" y="4858"/>
                    <a:pt x="1946" y="4870"/>
                  </a:cubicBezTo>
                  <a:lnTo>
                    <a:pt x="1958" y="4870"/>
                  </a:lnTo>
                  <a:cubicBezTo>
                    <a:pt x="1982" y="4858"/>
                    <a:pt x="2006" y="4858"/>
                    <a:pt x="2019" y="4858"/>
                  </a:cubicBezTo>
                  <a:lnTo>
                    <a:pt x="2043" y="4858"/>
                  </a:lnTo>
                  <a:cubicBezTo>
                    <a:pt x="2055" y="4846"/>
                    <a:pt x="2068" y="4846"/>
                    <a:pt x="2079" y="4846"/>
                  </a:cubicBezTo>
                  <a:lnTo>
                    <a:pt x="2092" y="4858"/>
                  </a:lnTo>
                  <a:lnTo>
                    <a:pt x="2092" y="4846"/>
                  </a:lnTo>
                  <a:cubicBezTo>
                    <a:pt x="2128" y="4834"/>
                    <a:pt x="2152" y="4821"/>
                    <a:pt x="2189" y="4797"/>
                  </a:cubicBezTo>
                  <a:cubicBezTo>
                    <a:pt x="2189" y="4785"/>
                    <a:pt x="2189" y="4785"/>
                    <a:pt x="2201" y="4785"/>
                  </a:cubicBezTo>
                  <a:lnTo>
                    <a:pt x="2214" y="4785"/>
                  </a:lnTo>
                  <a:lnTo>
                    <a:pt x="2214" y="4761"/>
                  </a:lnTo>
                  <a:cubicBezTo>
                    <a:pt x="2214" y="4748"/>
                    <a:pt x="2214" y="4737"/>
                    <a:pt x="2201" y="4737"/>
                  </a:cubicBezTo>
                  <a:lnTo>
                    <a:pt x="2201" y="4712"/>
                  </a:lnTo>
                  <a:lnTo>
                    <a:pt x="2189" y="4712"/>
                  </a:lnTo>
                  <a:cubicBezTo>
                    <a:pt x="2165" y="4712"/>
                    <a:pt x="2128" y="4712"/>
                    <a:pt x="2092" y="4700"/>
                  </a:cubicBezTo>
                  <a:cubicBezTo>
                    <a:pt x="2068" y="4688"/>
                    <a:pt x="2031" y="4675"/>
                    <a:pt x="1995" y="4675"/>
                  </a:cubicBezTo>
                  <a:cubicBezTo>
                    <a:pt x="1909" y="4664"/>
                    <a:pt x="1836" y="4651"/>
                    <a:pt x="1763" y="4627"/>
                  </a:cubicBezTo>
                  <a:cubicBezTo>
                    <a:pt x="1703" y="4602"/>
                    <a:pt x="1641" y="4566"/>
                    <a:pt x="1581" y="4529"/>
                  </a:cubicBezTo>
                  <a:cubicBezTo>
                    <a:pt x="1569" y="4529"/>
                    <a:pt x="1557" y="4518"/>
                    <a:pt x="1544" y="4505"/>
                  </a:cubicBezTo>
                  <a:cubicBezTo>
                    <a:pt x="1533" y="4505"/>
                    <a:pt x="1520" y="4493"/>
                    <a:pt x="1520" y="4493"/>
                  </a:cubicBezTo>
                  <a:lnTo>
                    <a:pt x="1508" y="4481"/>
                  </a:lnTo>
                  <a:close/>
                  <a:moveTo>
                    <a:pt x="1460" y="4931"/>
                  </a:moveTo>
                  <a:lnTo>
                    <a:pt x="1435" y="4943"/>
                  </a:lnTo>
                  <a:lnTo>
                    <a:pt x="1435" y="4956"/>
                  </a:lnTo>
                  <a:lnTo>
                    <a:pt x="1423" y="4956"/>
                  </a:lnTo>
                  <a:lnTo>
                    <a:pt x="1423" y="4967"/>
                  </a:lnTo>
                  <a:lnTo>
                    <a:pt x="1423" y="4980"/>
                  </a:lnTo>
                  <a:cubicBezTo>
                    <a:pt x="1435" y="4992"/>
                    <a:pt x="1460" y="4992"/>
                    <a:pt x="1496" y="5004"/>
                  </a:cubicBezTo>
                  <a:lnTo>
                    <a:pt x="1544" y="5004"/>
                  </a:lnTo>
                  <a:lnTo>
                    <a:pt x="1508" y="4967"/>
                  </a:lnTo>
                  <a:cubicBezTo>
                    <a:pt x="1508" y="4967"/>
                    <a:pt x="1496" y="4967"/>
                    <a:pt x="1496" y="4956"/>
                  </a:cubicBezTo>
                  <a:lnTo>
                    <a:pt x="1484" y="4956"/>
                  </a:lnTo>
                  <a:lnTo>
                    <a:pt x="1471" y="4943"/>
                  </a:lnTo>
                  <a:lnTo>
                    <a:pt x="1460" y="4931"/>
                  </a:lnTo>
                  <a:close/>
                  <a:moveTo>
                    <a:pt x="2165" y="5016"/>
                  </a:moveTo>
                  <a:cubicBezTo>
                    <a:pt x="2141" y="5064"/>
                    <a:pt x="2116" y="5113"/>
                    <a:pt x="2079" y="5174"/>
                  </a:cubicBezTo>
                  <a:lnTo>
                    <a:pt x="2055" y="5174"/>
                  </a:lnTo>
                  <a:lnTo>
                    <a:pt x="2043" y="5186"/>
                  </a:lnTo>
                  <a:cubicBezTo>
                    <a:pt x="1946" y="5186"/>
                    <a:pt x="1860" y="5186"/>
                    <a:pt x="1787" y="5174"/>
                  </a:cubicBezTo>
                  <a:lnTo>
                    <a:pt x="1678" y="5174"/>
                  </a:lnTo>
                  <a:cubicBezTo>
                    <a:pt x="1654" y="5162"/>
                    <a:pt x="1630" y="5162"/>
                    <a:pt x="1605" y="5162"/>
                  </a:cubicBezTo>
                  <a:cubicBezTo>
                    <a:pt x="1581" y="5162"/>
                    <a:pt x="1569" y="5162"/>
                    <a:pt x="1544" y="5150"/>
                  </a:cubicBezTo>
                  <a:cubicBezTo>
                    <a:pt x="1533" y="5150"/>
                    <a:pt x="1508" y="5150"/>
                    <a:pt x="1496" y="5137"/>
                  </a:cubicBezTo>
                  <a:cubicBezTo>
                    <a:pt x="1484" y="5113"/>
                    <a:pt x="1460" y="5077"/>
                    <a:pt x="1447" y="5040"/>
                  </a:cubicBezTo>
                  <a:lnTo>
                    <a:pt x="1447" y="5040"/>
                  </a:lnTo>
                  <a:cubicBezTo>
                    <a:pt x="1533" y="5064"/>
                    <a:pt x="1630" y="5064"/>
                    <a:pt x="1751" y="5064"/>
                  </a:cubicBezTo>
                  <a:cubicBezTo>
                    <a:pt x="1787" y="5064"/>
                    <a:pt x="1812" y="5064"/>
                    <a:pt x="1836" y="5053"/>
                  </a:cubicBezTo>
                  <a:lnTo>
                    <a:pt x="1970" y="5053"/>
                  </a:lnTo>
                  <a:cubicBezTo>
                    <a:pt x="2006" y="5053"/>
                    <a:pt x="2043" y="5040"/>
                    <a:pt x="2079" y="5028"/>
                  </a:cubicBezTo>
                  <a:cubicBezTo>
                    <a:pt x="2104" y="5028"/>
                    <a:pt x="2128" y="5016"/>
                    <a:pt x="2165" y="5016"/>
                  </a:cubicBezTo>
                  <a:close/>
                  <a:moveTo>
                    <a:pt x="2214" y="4956"/>
                  </a:moveTo>
                  <a:lnTo>
                    <a:pt x="2177" y="4980"/>
                  </a:lnTo>
                  <a:cubicBezTo>
                    <a:pt x="2141" y="4980"/>
                    <a:pt x="2104" y="4992"/>
                    <a:pt x="2068" y="4992"/>
                  </a:cubicBezTo>
                  <a:cubicBezTo>
                    <a:pt x="2031" y="5004"/>
                    <a:pt x="2006" y="5016"/>
                    <a:pt x="1970" y="5016"/>
                  </a:cubicBezTo>
                  <a:cubicBezTo>
                    <a:pt x="1933" y="5016"/>
                    <a:pt x="1885" y="5016"/>
                    <a:pt x="1836" y="5028"/>
                  </a:cubicBezTo>
                  <a:lnTo>
                    <a:pt x="1751" y="5028"/>
                  </a:lnTo>
                  <a:cubicBezTo>
                    <a:pt x="1617" y="5028"/>
                    <a:pt x="1508" y="5016"/>
                    <a:pt x="1435" y="4992"/>
                  </a:cubicBezTo>
                  <a:lnTo>
                    <a:pt x="1398" y="4980"/>
                  </a:lnTo>
                  <a:lnTo>
                    <a:pt x="1398" y="4980"/>
                  </a:lnTo>
                  <a:lnTo>
                    <a:pt x="1411" y="5016"/>
                  </a:lnTo>
                  <a:cubicBezTo>
                    <a:pt x="1423" y="5064"/>
                    <a:pt x="1447" y="5126"/>
                    <a:pt x="1471" y="5162"/>
                  </a:cubicBezTo>
                  <a:lnTo>
                    <a:pt x="1471" y="5174"/>
                  </a:lnTo>
                  <a:lnTo>
                    <a:pt x="1484" y="5174"/>
                  </a:lnTo>
                  <a:cubicBezTo>
                    <a:pt x="1496" y="5174"/>
                    <a:pt x="1520" y="5186"/>
                    <a:pt x="1544" y="5186"/>
                  </a:cubicBezTo>
                  <a:cubicBezTo>
                    <a:pt x="1557" y="5199"/>
                    <a:pt x="1581" y="5199"/>
                    <a:pt x="1605" y="5199"/>
                  </a:cubicBezTo>
                  <a:lnTo>
                    <a:pt x="1617" y="5199"/>
                  </a:lnTo>
                  <a:cubicBezTo>
                    <a:pt x="1630" y="5199"/>
                    <a:pt x="1654" y="5199"/>
                    <a:pt x="1678" y="5210"/>
                  </a:cubicBezTo>
                  <a:lnTo>
                    <a:pt x="1787" y="5210"/>
                  </a:lnTo>
                  <a:cubicBezTo>
                    <a:pt x="1860" y="5223"/>
                    <a:pt x="1958" y="5223"/>
                    <a:pt x="2043" y="5223"/>
                  </a:cubicBezTo>
                  <a:lnTo>
                    <a:pt x="2055" y="5223"/>
                  </a:lnTo>
                  <a:lnTo>
                    <a:pt x="2068" y="5210"/>
                  </a:lnTo>
                  <a:lnTo>
                    <a:pt x="2092" y="5223"/>
                  </a:lnTo>
                  <a:lnTo>
                    <a:pt x="2104" y="5199"/>
                  </a:lnTo>
                  <a:cubicBezTo>
                    <a:pt x="2152" y="5126"/>
                    <a:pt x="2189" y="5053"/>
                    <a:pt x="2201" y="4992"/>
                  </a:cubicBezTo>
                  <a:lnTo>
                    <a:pt x="2214" y="4956"/>
                  </a:lnTo>
                  <a:close/>
                  <a:moveTo>
                    <a:pt x="2055" y="5283"/>
                  </a:moveTo>
                  <a:lnTo>
                    <a:pt x="1958" y="5332"/>
                  </a:lnTo>
                  <a:lnTo>
                    <a:pt x="1933" y="5332"/>
                  </a:lnTo>
                  <a:lnTo>
                    <a:pt x="1922" y="5345"/>
                  </a:lnTo>
                  <a:cubicBezTo>
                    <a:pt x="1897" y="5356"/>
                    <a:pt x="1885" y="5369"/>
                    <a:pt x="1860" y="5369"/>
                  </a:cubicBezTo>
                  <a:lnTo>
                    <a:pt x="1849" y="5369"/>
                  </a:lnTo>
                  <a:lnTo>
                    <a:pt x="1849" y="5381"/>
                  </a:lnTo>
                  <a:lnTo>
                    <a:pt x="1836" y="5393"/>
                  </a:lnTo>
                  <a:cubicBezTo>
                    <a:pt x="1824" y="5393"/>
                    <a:pt x="1824" y="5393"/>
                    <a:pt x="1812" y="5381"/>
                  </a:cubicBezTo>
                  <a:lnTo>
                    <a:pt x="1776" y="5381"/>
                  </a:lnTo>
                  <a:lnTo>
                    <a:pt x="1787" y="5405"/>
                  </a:lnTo>
                  <a:lnTo>
                    <a:pt x="1787" y="5418"/>
                  </a:lnTo>
                  <a:lnTo>
                    <a:pt x="1787" y="5429"/>
                  </a:lnTo>
                  <a:lnTo>
                    <a:pt x="1812" y="5429"/>
                  </a:lnTo>
                  <a:cubicBezTo>
                    <a:pt x="1860" y="5429"/>
                    <a:pt x="1922" y="5405"/>
                    <a:pt x="1970" y="5356"/>
                  </a:cubicBezTo>
                  <a:lnTo>
                    <a:pt x="2055" y="5283"/>
                  </a:lnTo>
                  <a:close/>
                  <a:moveTo>
                    <a:pt x="1630" y="30"/>
                  </a:moveTo>
                  <a:cubicBezTo>
                    <a:pt x="1836" y="30"/>
                    <a:pt x="2043" y="78"/>
                    <a:pt x="2214" y="151"/>
                  </a:cubicBezTo>
                  <a:cubicBezTo>
                    <a:pt x="2572" y="320"/>
                    <a:pt x="2786" y="622"/>
                    <a:pt x="2894" y="954"/>
                  </a:cubicBezTo>
                  <a:lnTo>
                    <a:pt x="2894" y="954"/>
                  </a:lnTo>
                  <a:cubicBezTo>
                    <a:pt x="2872" y="890"/>
                    <a:pt x="2847" y="831"/>
                    <a:pt x="2822" y="772"/>
                  </a:cubicBezTo>
                  <a:cubicBezTo>
                    <a:pt x="2663" y="456"/>
                    <a:pt x="2408" y="224"/>
                    <a:pt x="2116" y="127"/>
                  </a:cubicBezTo>
                  <a:cubicBezTo>
                    <a:pt x="1957" y="71"/>
                    <a:pt x="1789" y="44"/>
                    <a:pt x="1618" y="44"/>
                  </a:cubicBezTo>
                  <a:cubicBezTo>
                    <a:pt x="1490" y="44"/>
                    <a:pt x="1359" y="60"/>
                    <a:pt x="1228" y="91"/>
                  </a:cubicBezTo>
                  <a:cubicBezTo>
                    <a:pt x="742" y="213"/>
                    <a:pt x="341" y="529"/>
                    <a:pt x="170" y="930"/>
                  </a:cubicBezTo>
                  <a:lnTo>
                    <a:pt x="146" y="1003"/>
                  </a:lnTo>
                  <a:lnTo>
                    <a:pt x="206" y="954"/>
                  </a:lnTo>
                  <a:cubicBezTo>
                    <a:pt x="231" y="930"/>
                    <a:pt x="255" y="894"/>
                    <a:pt x="292" y="869"/>
                  </a:cubicBezTo>
                  <a:lnTo>
                    <a:pt x="328" y="832"/>
                  </a:lnTo>
                  <a:cubicBezTo>
                    <a:pt x="341" y="821"/>
                    <a:pt x="352" y="796"/>
                    <a:pt x="365" y="784"/>
                  </a:cubicBezTo>
                  <a:cubicBezTo>
                    <a:pt x="414" y="748"/>
                    <a:pt x="450" y="711"/>
                    <a:pt x="498" y="662"/>
                  </a:cubicBezTo>
                  <a:lnTo>
                    <a:pt x="547" y="613"/>
                  </a:lnTo>
                  <a:cubicBezTo>
                    <a:pt x="608" y="553"/>
                    <a:pt x="669" y="480"/>
                    <a:pt x="742" y="456"/>
                  </a:cubicBezTo>
                  <a:lnTo>
                    <a:pt x="742" y="467"/>
                  </a:lnTo>
                  <a:lnTo>
                    <a:pt x="730" y="504"/>
                  </a:lnTo>
                  <a:lnTo>
                    <a:pt x="717" y="504"/>
                  </a:lnTo>
                  <a:lnTo>
                    <a:pt x="706" y="480"/>
                  </a:lnTo>
                  <a:lnTo>
                    <a:pt x="693" y="492"/>
                  </a:lnTo>
                  <a:lnTo>
                    <a:pt x="633" y="553"/>
                  </a:lnTo>
                  <a:cubicBezTo>
                    <a:pt x="620" y="565"/>
                    <a:pt x="608" y="589"/>
                    <a:pt x="596" y="602"/>
                  </a:cubicBezTo>
                  <a:cubicBezTo>
                    <a:pt x="523" y="650"/>
                    <a:pt x="462" y="711"/>
                    <a:pt x="414" y="759"/>
                  </a:cubicBezTo>
                  <a:lnTo>
                    <a:pt x="341" y="832"/>
                  </a:lnTo>
                  <a:cubicBezTo>
                    <a:pt x="279" y="894"/>
                    <a:pt x="219" y="967"/>
                    <a:pt x="158" y="1003"/>
                  </a:cubicBezTo>
                  <a:lnTo>
                    <a:pt x="146" y="1015"/>
                  </a:lnTo>
                  <a:cubicBezTo>
                    <a:pt x="122" y="1100"/>
                    <a:pt x="97" y="1185"/>
                    <a:pt x="85" y="1283"/>
                  </a:cubicBezTo>
                  <a:lnTo>
                    <a:pt x="85" y="1331"/>
                  </a:lnTo>
                  <a:lnTo>
                    <a:pt x="122" y="1294"/>
                  </a:lnTo>
                  <a:cubicBezTo>
                    <a:pt x="182" y="1221"/>
                    <a:pt x="255" y="1148"/>
                    <a:pt x="341" y="1076"/>
                  </a:cubicBezTo>
                  <a:cubicBezTo>
                    <a:pt x="377" y="1051"/>
                    <a:pt x="401" y="1040"/>
                    <a:pt x="425" y="1015"/>
                  </a:cubicBezTo>
                  <a:cubicBezTo>
                    <a:pt x="462" y="978"/>
                    <a:pt x="498" y="942"/>
                    <a:pt x="535" y="918"/>
                  </a:cubicBezTo>
                  <a:lnTo>
                    <a:pt x="547" y="918"/>
                  </a:lnTo>
                  <a:cubicBezTo>
                    <a:pt x="547" y="930"/>
                    <a:pt x="547" y="930"/>
                    <a:pt x="535" y="930"/>
                  </a:cubicBezTo>
                  <a:lnTo>
                    <a:pt x="487" y="978"/>
                  </a:lnTo>
                  <a:cubicBezTo>
                    <a:pt x="474" y="991"/>
                    <a:pt x="450" y="1003"/>
                    <a:pt x="438" y="1015"/>
                  </a:cubicBezTo>
                  <a:cubicBezTo>
                    <a:pt x="401" y="1040"/>
                    <a:pt x="377" y="1064"/>
                    <a:pt x="352" y="1088"/>
                  </a:cubicBezTo>
                  <a:lnTo>
                    <a:pt x="316" y="1124"/>
                  </a:lnTo>
                  <a:cubicBezTo>
                    <a:pt x="255" y="1173"/>
                    <a:pt x="195" y="1221"/>
                    <a:pt x="146" y="1283"/>
                  </a:cubicBezTo>
                  <a:cubicBezTo>
                    <a:pt x="133" y="1294"/>
                    <a:pt x="122" y="1307"/>
                    <a:pt x="109" y="1331"/>
                  </a:cubicBezTo>
                  <a:lnTo>
                    <a:pt x="85" y="1331"/>
                  </a:lnTo>
                  <a:lnTo>
                    <a:pt x="85" y="1343"/>
                  </a:lnTo>
                  <a:lnTo>
                    <a:pt x="85" y="1477"/>
                  </a:lnTo>
                  <a:cubicBezTo>
                    <a:pt x="85" y="1502"/>
                    <a:pt x="97" y="1538"/>
                    <a:pt x="97" y="1562"/>
                  </a:cubicBezTo>
                  <a:lnTo>
                    <a:pt x="97" y="1599"/>
                  </a:lnTo>
                  <a:lnTo>
                    <a:pt x="122" y="1575"/>
                  </a:lnTo>
                  <a:lnTo>
                    <a:pt x="219" y="1477"/>
                  </a:lnTo>
                  <a:cubicBezTo>
                    <a:pt x="243" y="1440"/>
                    <a:pt x="279" y="1404"/>
                    <a:pt x="316" y="1367"/>
                  </a:cubicBezTo>
                  <a:cubicBezTo>
                    <a:pt x="389" y="1294"/>
                    <a:pt x="462" y="1234"/>
                    <a:pt x="523" y="1173"/>
                  </a:cubicBezTo>
                  <a:lnTo>
                    <a:pt x="535" y="1173"/>
                  </a:lnTo>
                  <a:lnTo>
                    <a:pt x="535" y="1185"/>
                  </a:lnTo>
                  <a:cubicBezTo>
                    <a:pt x="498" y="1210"/>
                    <a:pt x="462" y="1246"/>
                    <a:pt x="438" y="1270"/>
                  </a:cubicBezTo>
                  <a:cubicBezTo>
                    <a:pt x="389" y="1319"/>
                    <a:pt x="341" y="1356"/>
                    <a:pt x="304" y="1392"/>
                  </a:cubicBezTo>
                  <a:cubicBezTo>
                    <a:pt x="279" y="1429"/>
                    <a:pt x="255" y="1453"/>
                    <a:pt x="231" y="1477"/>
                  </a:cubicBezTo>
                  <a:cubicBezTo>
                    <a:pt x="195" y="1513"/>
                    <a:pt x="158" y="1562"/>
                    <a:pt x="122" y="1599"/>
                  </a:cubicBezTo>
                  <a:lnTo>
                    <a:pt x="97" y="1599"/>
                  </a:lnTo>
                  <a:lnTo>
                    <a:pt x="109" y="1611"/>
                  </a:lnTo>
                  <a:cubicBezTo>
                    <a:pt x="109" y="1672"/>
                    <a:pt x="122" y="1721"/>
                    <a:pt x="146" y="1794"/>
                  </a:cubicBezTo>
                  <a:lnTo>
                    <a:pt x="146" y="1818"/>
                  </a:lnTo>
                  <a:lnTo>
                    <a:pt x="170" y="1794"/>
                  </a:lnTo>
                  <a:cubicBezTo>
                    <a:pt x="231" y="1745"/>
                    <a:pt x="279" y="1696"/>
                    <a:pt x="341" y="1648"/>
                  </a:cubicBezTo>
                  <a:cubicBezTo>
                    <a:pt x="401" y="1599"/>
                    <a:pt x="450" y="1550"/>
                    <a:pt x="511" y="1489"/>
                  </a:cubicBezTo>
                  <a:cubicBezTo>
                    <a:pt x="523" y="1489"/>
                    <a:pt x="523" y="1502"/>
                    <a:pt x="523" y="1502"/>
                  </a:cubicBezTo>
                  <a:cubicBezTo>
                    <a:pt x="462" y="1550"/>
                    <a:pt x="401" y="1599"/>
                    <a:pt x="352" y="1659"/>
                  </a:cubicBezTo>
                  <a:cubicBezTo>
                    <a:pt x="292" y="1708"/>
                    <a:pt x="219" y="1769"/>
                    <a:pt x="158" y="1830"/>
                  </a:cubicBezTo>
                  <a:lnTo>
                    <a:pt x="158" y="1842"/>
                  </a:lnTo>
                  <a:cubicBezTo>
                    <a:pt x="170" y="1891"/>
                    <a:pt x="182" y="1927"/>
                    <a:pt x="206" y="1988"/>
                  </a:cubicBezTo>
                  <a:lnTo>
                    <a:pt x="219" y="2012"/>
                  </a:lnTo>
                  <a:lnTo>
                    <a:pt x="231" y="1988"/>
                  </a:lnTo>
                  <a:cubicBezTo>
                    <a:pt x="243" y="1988"/>
                    <a:pt x="255" y="1975"/>
                    <a:pt x="255" y="1964"/>
                  </a:cubicBezTo>
                  <a:cubicBezTo>
                    <a:pt x="304" y="1927"/>
                    <a:pt x="341" y="1891"/>
                    <a:pt x="389" y="1854"/>
                  </a:cubicBezTo>
                  <a:cubicBezTo>
                    <a:pt x="414" y="1842"/>
                    <a:pt x="438" y="1818"/>
                    <a:pt x="462" y="1794"/>
                  </a:cubicBezTo>
                  <a:cubicBezTo>
                    <a:pt x="498" y="1769"/>
                    <a:pt x="523" y="1745"/>
                    <a:pt x="547" y="1732"/>
                  </a:cubicBezTo>
                  <a:lnTo>
                    <a:pt x="547" y="1732"/>
                  </a:lnTo>
                  <a:cubicBezTo>
                    <a:pt x="523" y="1757"/>
                    <a:pt x="498" y="1781"/>
                    <a:pt x="474" y="1794"/>
                  </a:cubicBezTo>
                  <a:cubicBezTo>
                    <a:pt x="450" y="1818"/>
                    <a:pt x="425" y="1842"/>
                    <a:pt x="401" y="1854"/>
                  </a:cubicBezTo>
                  <a:cubicBezTo>
                    <a:pt x="352" y="1891"/>
                    <a:pt x="304" y="1939"/>
                    <a:pt x="255" y="1988"/>
                  </a:cubicBezTo>
                  <a:lnTo>
                    <a:pt x="231" y="2012"/>
                  </a:lnTo>
                  <a:lnTo>
                    <a:pt x="219" y="2012"/>
                  </a:lnTo>
                  <a:lnTo>
                    <a:pt x="219" y="2037"/>
                  </a:lnTo>
                  <a:cubicBezTo>
                    <a:pt x="243" y="2073"/>
                    <a:pt x="255" y="2110"/>
                    <a:pt x="279" y="2158"/>
                  </a:cubicBezTo>
                  <a:lnTo>
                    <a:pt x="279" y="2170"/>
                  </a:lnTo>
                  <a:lnTo>
                    <a:pt x="292" y="2183"/>
                  </a:lnTo>
                  <a:lnTo>
                    <a:pt x="304" y="2207"/>
                  </a:lnTo>
                  <a:lnTo>
                    <a:pt x="377" y="2353"/>
                  </a:lnTo>
                  <a:lnTo>
                    <a:pt x="389" y="2377"/>
                  </a:lnTo>
                  <a:lnTo>
                    <a:pt x="401" y="2353"/>
                  </a:lnTo>
                  <a:lnTo>
                    <a:pt x="414" y="2353"/>
                  </a:lnTo>
                  <a:lnTo>
                    <a:pt x="425" y="2365"/>
                  </a:lnTo>
                  <a:lnTo>
                    <a:pt x="438" y="2353"/>
                  </a:lnTo>
                  <a:cubicBezTo>
                    <a:pt x="462" y="2340"/>
                    <a:pt x="487" y="2316"/>
                    <a:pt x="498" y="2292"/>
                  </a:cubicBezTo>
                  <a:cubicBezTo>
                    <a:pt x="511" y="2280"/>
                    <a:pt x="511" y="2267"/>
                    <a:pt x="523" y="2256"/>
                  </a:cubicBezTo>
                  <a:cubicBezTo>
                    <a:pt x="535" y="2256"/>
                    <a:pt x="547" y="2243"/>
                    <a:pt x="547" y="2243"/>
                  </a:cubicBezTo>
                  <a:cubicBezTo>
                    <a:pt x="560" y="2231"/>
                    <a:pt x="560" y="2231"/>
                    <a:pt x="571" y="2231"/>
                  </a:cubicBezTo>
                  <a:cubicBezTo>
                    <a:pt x="596" y="2219"/>
                    <a:pt x="620" y="2194"/>
                    <a:pt x="644" y="2170"/>
                  </a:cubicBezTo>
                  <a:lnTo>
                    <a:pt x="644" y="2183"/>
                  </a:lnTo>
                  <a:cubicBezTo>
                    <a:pt x="633" y="2194"/>
                    <a:pt x="608" y="2219"/>
                    <a:pt x="584" y="2231"/>
                  </a:cubicBezTo>
                  <a:cubicBezTo>
                    <a:pt x="560" y="2256"/>
                    <a:pt x="523" y="2267"/>
                    <a:pt x="498" y="2304"/>
                  </a:cubicBezTo>
                  <a:cubicBezTo>
                    <a:pt x="474" y="2340"/>
                    <a:pt x="450" y="2365"/>
                    <a:pt x="414" y="2377"/>
                  </a:cubicBezTo>
                  <a:lnTo>
                    <a:pt x="389" y="2377"/>
                  </a:lnTo>
                  <a:lnTo>
                    <a:pt x="401" y="2402"/>
                  </a:lnTo>
                  <a:cubicBezTo>
                    <a:pt x="425" y="2450"/>
                    <a:pt x="450" y="2499"/>
                    <a:pt x="474" y="2535"/>
                  </a:cubicBezTo>
                  <a:lnTo>
                    <a:pt x="498" y="2572"/>
                  </a:lnTo>
                  <a:cubicBezTo>
                    <a:pt x="547" y="2657"/>
                    <a:pt x="596" y="2742"/>
                    <a:pt x="657" y="2839"/>
                  </a:cubicBezTo>
                  <a:lnTo>
                    <a:pt x="681" y="2888"/>
                  </a:lnTo>
                  <a:cubicBezTo>
                    <a:pt x="693" y="2900"/>
                    <a:pt x="706" y="2924"/>
                    <a:pt x="717" y="2948"/>
                  </a:cubicBezTo>
                  <a:lnTo>
                    <a:pt x="754" y="2997"/>
                  </a:lnTo>
                  <a:lnTo>
                    <a:pt x="766" y="2985"/>
                  </a:lnTo>
                  <a:cubicBezTo>
                    <a:pt x="790" y="2973"/>
                    <a:pt x="803" y="2948"/>
                    <a:pt x="827" y="2937"/>
                  </a:cubicBezTo>
                  <a:cubicBezTo>
                    <a:pt x="839" y="2912"/>
                    <a:pt x="851" y="2900"/>
                    <a:pt x="876" y="2875"/>
                  </a:cubicBezTo>
                  <a:cubicBezTo>
                    <a:pt x="887" y="2864"/>
                    <a:pt x="900" y="2851"/>
                    <a:pt x="924" y="2851"/>
                  </a:cubicBezTo>
                  <a:cubicBezTo>
                    <a:pt x="949" y="2827"/>
                    <a:pt x="973" y="2802"/>
                    <a:pt x="997" y="2791"/>
                  </a:cubicBezTo>
                  <a:lnTo>
                    <a:pt x="997" y="2791"/>
                  </a:lnTo>
                  <a:cubicBezTo>
                    <a:pt x="985" y="2815"/>
                    <a:pt x="960" y="2827"/>
                    <a:pt x="949" y="2839"/>
                  </a:cubicBezTo>
                  <a:cubicBezTo>
                    <a:pt x="924" y="2851"/>
                    <a:pt x="900" y="2875"/>
                    <a:pt x="876" y="2900"/>
                  </a:cubicBezTo>
                  <a:lnTo>
                    <a:pt x="839" y="2937"/>
                  </a:lnTo>
                  <a:lnTo>
                    <a:pt x="779" y="2997"/>
                  </a:lnTo>
                  <a:lnTo>
                    <a:pt x="754" y="2997"/>
                  </a:lnTo>
                  <a:lnTo>
                    <a:pt x="766" y="3021"/>
                  </a:lnTo>
                  <a:cubicBezTo>
                    <a:pt x="815" y="3107"/>
                    <a:pt x="863" y="3192"/>
                    <a:pt x="924" y="3277"/>
                  </a:cubicBezTo>
                  <a:lnTo>
                    <a:pt x="936" y="3313"/>
                  </a:lnTo>
                  <a:lnTo>
                    <a:pt x="960" y="3338"/>
                  </a:lnTo>
                  <a:cubicBezTo>
                    <a:pt x="985" y="3375"/>
                    <a:pt x="1009" y="3423"/>
                    <a:pt x="1033" y="3459"/>
                  </a:cubicBezTo>
                  <a:lnTo>
                    <a:pt x="1046" y="3483"/>
                  </a:lnTo>
                  <a:lnTo>
                    <a:pt x="1058" y="3496"/>
                  </a:lnTo>
                  <a:lnTo>
                    <a:pt x="1070" y="3520"/>
                  </a:lnTo>
                  <a:lnTo>
                    <a:pt x="1082" y="3508"/>
                  </a:lnTo>
                  <a:cubicBezTo>
                    <a:pt x="1095" y="3508"/>
                    <a:pt x="1106" y="3496"/>
                    <a:pt x="1119" y="3496"/>
                  </a:cubicBezTo>
                  <a:cubicBezTo>
                    <a:pt x="1162" y="3482"/>
                    <a:pt x="1205" y="3477"/>
                    <a:pt x="1248" y="3477"/>
                  </a:cubicBezTo>
                  <a:cubicBezTo>
                    <a:pt x="1314" y="3477"/>
                    <a:pt x="1381" y="3488"/>
                    <a:pt x="1447" y="3496"/>
                  </a:cubicBezTo>
                  <a:lnTo>
                    <a:pt x="1460" y="3508"/>
                  </a:lnTo>
                  <a:lnTo>
                    <a:pt x="1484" y="3508"/>
                  </a:lnTo>
                  <a:cubicBezTo>
                    <a:pt x="1508" y="3520"/>
                    <a:pt x="1520" y="3520"/>
                    <a:pt x="1544" y="3520"/>
                  </a:cubicBezTo>
                  <a:cubicBezTo>
                    <a:pt x="1569" y="3532"/>
                    <a:pt x="1605" y="3545"/>
                    <a:pt x="1630" y="3545"/>
                  </a:cubicBezTo>
                  <a:cubicBezTo>
                    <a:pt x="1729" y="3572"/>
                    <a:pt x="1816" y="3586"/>
                    <a:pt x="1894" y="3586"/>
                  </a:cubicBezTo>
                  <a:cubicBezTo>
                    <a:pt x="1920" y="3586"/>
                    <a:pt x="1946" y="3584"/>
                    <a:pt x="1970" y="3581"/>
                  </a:cubicBezTo>
                  <a:lnTo>
                    <a:pt x="1995" y="3581"/>
                  </a:lnTo>
                  <a:lnTo>
                    <a:pt x="1995" y="3545"/>
                  </a:lnTo>
                  <a:lnTo>
                    <a:pt x="2006" y="3545"/>
                  </a:lnTo>
                  <a:lnTo>
                    <a:pt x="2006" y="3532"/>
                  </a:lnTo>
                  <a:cubicBezTo>
                    <a:pt x="2092" y="3338"/>
                    <a:pt x="2177" y="3107"/>
                    <a:pt x="2250" y="2839"/>
                  </a:cubicBezTo>
                  <a:cubicBezTo>
                    <a:pt x="2262" y="2827"/>
                    <a:pt x="2262" y="2802"/>
                    <a:pt x="2274" y="2778"/>
                  </a:cubicBezTo>
                  <a:cubicBezTo>
                    <a:pt x="2298" y="2657"/>
                    <a:pt x="2335" y="2535"/>
                    <a:pt x="2347" y="2413"/>
                  </a:cubicBezTo>
                  <a:lnTo>
                    <a:pt x="2347" y="2292"/>
                  </a:lnTo>
                  <a:lnTo>
                    <a:pt x="2347" y="2097"/>
                  </a:lnTo>
                  <a:lnTo>
                    <a:pt x="2347" y="2073"/>
                  </a:lnTo>
                  <a:lnTo>
                    <a:pt x="2323" y="2085"/>
                  </a:lnTo>
                  <a:cubicBezTo>
                    <a:pt x="2277" y="2107"/>
                    <a:pt x="2232" y="2116"/>
                    <a:pt x="2187" y="2116"/>
                  </a:cubicBezTo>
                  <a:cubicBezTo>
                    <a:pt x="2052" y="2116"/>
                    <a:pt x="1924" y="2034"/>
                    <a:pt x="1824" y="1951"/>
                  </a:cubicBezTo>
                  <a:lnTo>
                    <a:pt x="1812" y="1939"/>
                  </a:lnTo>
                  <a:lnTo>
                    <a:pt x="1800" y="1951"/>
                  </a:lnTo>
                  <a:cubicBezTo>
                    <a:pt x="1678" y="2061"/>
                    <a:pt x="1508" y="2134"/>
                    <a:pt x="1362" y="2170"/>
                  </a:cubicBezTo>
                  <a:lnTo>
                    <a:pt x="1301" y="2170"/>
                  </a:lnTo>
                  <a:lnTo>
                    <a:pt x="1314" y="2194"/>
                  </a:lnTo>
                  <a:cubicBezTo>
                    <a:pt x="1325" y="2243"/>
                    <a:pt x="1325" y="2280"/>
                    <a:pt x="1338" y="2329"/>
                  </a:cubicBezTo>
                  <a:cubicBezTo>
                    <a:pt x="1350" y="2365"/>
                    <a:pt x="1350" y="2413"/>
                    <a:pt x="1362" y="2450"/>
                  </a:cubicBezTo>
                  <a:lnTo>
                    <a:pt x="1362" y="2462"/>
                  </a:lnTo>
                  <a:cubicBezTo>
                    <a:pt x="1398" y="2632"/>
                    <a:pt x="1435" y="2815"/>
                    <a:pt x="1447" y="2985"/>
                  </a:cubicBezTo>
                  <a:cubicBezTo>
                    <a:pt x="1460" y="3058"/>
                    <a:pt x="1460" y="3131"/>
                    <a:pt x="1460" y="3204"/>
                  </a:cubicBezTo>
                  <a:cubicBezTo>
                    <a:pt x="1460" y="3302"/>
                    <a:pt x="1460" y="3386"/>
                    <a:pt x="1471" y="3483"/>
                  </a:cubicBezTo>
                  <a:lnTo>
                    <a:pt x="1460" y="3472"/>
                  </a:lnTo>
                  <a:cubicBezTo>
                    <a:pt x="1447" y="3399"/>
                    <a:pt x="1447" y="3313"/>
                    <a:pt x="1447" y="3240"/>
                  </a:cubicBezTo>
                  <a:lnTo>
                    <a:pt x="1447" y="3070"/>
                  </a:lnTo>
                  <a:cubicBezTo>
                    <a:pt x="1435" y="2900"/>
                    <a:pt x="1398" y="2742"/>
                    <a:pt x="1374" y="2584"/>
                  </a:cubicBezTo>
                  <a:cubicBezTo>
                    <a:pt x="1350" y="2462"/>
                    <a:pt x="1325" y="2329"/>
                    <a:pt x="1289" y="2183"/>
                  </a:cubicBezTo>
                  <a:lnTo>
                    <a:pt x="1289" y="2170"/>
                  </a:lnTo>
                  <a:lnTo>
                    <a:pt x="1265" y="2170"/>
                  </a:lnTo>
                  <a:cubicBezTo>
                    <a:pt x="1095" y="2170"/>
                    <a:pt x="876" y="2097"/>
                    <a:pt x="790" y="1927"/>
                  </a:cubicBezTo>
                  <a:cubicBezTo>
                    <a:pt x="754" y="1867"/>
                    <a:pt x="766" y="1794"/>
                    <a:pt x="815" y="1757"/>
                  </a:cubicBezTo>
                  <a:lnTo>
                    <a:pt x="839" y="1732"/>
                  </a:lnTo>
                  <a:lnTo>
                    <a:pt x="839" y="1732"/>
                  </a:lnTo>
                  <a:cubicBezTo>
                    <a:pt x="827" y="1745"/>
                    <a:pt x="815" y="1757"/>
                    <a:pt x="803" y="1781"/>
                  </a:cubicBezTo>
                  <a:cubicBezTo>
                    <a:pt x="754" y="1878"/>
                    <a:pt x="815" y="1964"/>
                    <a:pt x="876" y="2012"/>
                  </a:cubicBezTo>
                  <a:cubicBezTo>
                    <a:pt x="985" y="2110"/>
                    <a:pt x="1131" y="2158"/>
                    <a:pt x="1265" y="2158"/>
                  </a:cubicBezTo>
                  <a:lnTo>
                    <a:pt x="1289" y="2158"/>
                  </a:lnTo>
                  <a:lnTo>
                    <a:pt x="1289" y="2134"/>
                  </a:lnTo>
                  <a:cubicBezTo>
                    <a:pt x="1252" y="2012"/>
                    <a:pt x="1216" y="1867"/>
                    <a:pt x="1119" y="1781"/>
                  </a:cubicBezTo>
                  <a:cubicBezTo>
                    <a:pt x="1075" y="1749"/>
                    <a:pt x="993" y="1706"/>
                    <a:pt x="914" y="1706"/>
                  </a:cubicBezTo>
                  <a:cubicBezTo>
                    <a:pt x="909" y="1706"/>
                    <a:pt x="903" y="1706"/>
                    <a:pt x="898" y="1707"/>
                  </a:cubicBezTo>
                  <a:lnTo>
                    <a:pt x="898" y="1707"/>
                  </a:lnTo>
                  <a:cubicBezTo>
                    <a:pt x="917" y="1701"/>
                    <a:pt x="938" y="1697"/>
                    <a:pt x="960" y="1697"/>
                  </a:cubicBezTo>
                  <a:cubicBezTo>
                    <a:pt x="989" y="1697"/>
                    <a:pt x="1018" y="1704"/>
                    <a:pt x="1046" y="1721"/>
                  </a:cubicBezTo>
                  <a:cubicBezTo>
                    <a:pt x="1204" y="1818"/>
                    <a:pt x="1265" y="2000"/>
                    <a:pt x="1301" y="2146"/>
                  </a:cubicBezTo>
                  <a:lnTo>
                    <a:pt x="1301" y="2158"/>
                  </a:lnTo>
                  <a:lnTo>
                    <a:pt x="1325" y="2158"/>
                  </a:lnTo>
                  <a:cubicBezTo>
                    <a:pt x="1484" y="2134"/>
                    <a:pt x="1666" y="2061"/>
                    <a:pt x="1787" y="1939"/>
                  </a:cubicBezTo>
                  <a:lnTo>
                    <a:pt x="1812" y="1927"/>
                  </a:lnTo>
                  <a:lnTo>
                    <a:pt x="1787" y="1915"/>
                  </a:lnTo>
                  <a:cubicBezTo>
                    <a:pt x="1703" y="1842"/>
                    <a:pt x="1605" y="1672"/>
                    <a:pt x="1630" y="1538"/>
                  </a:cubicBezTo>
                  <a:cubicBezTo>
                    <a:pt x="1641" y="1477"/>
                    <a:pt x="1678" y="1429"/>
                    <a:pt x="1739" y="1404"/>
                  </a:cubicBezTo>
                  <a:cubicBezTo>
                    <a:pt x="1769" y="1389"/>
                    <a:pt x="1798" y="1382"/>
                    <a:pt x="1824" y="1382"/>
                  </a:cubicBezTo>
                  <a:cubicBezTo>
                    <a:pt x="1861" y="1382"/>
                    <a:pt x="1893" y="1395"/>
                    <a:pt x="1922" y="1416"/>
                  </a:cubicBezTo>
                  <a:cubicBezTo>
                    <a:pt x="1982" y="1477"/>
                    <a:pt x="2006" y="1599"/>
                    <a:pt x="1970" y="1708"/>
                  </a:cubicBezTo>
                  <a:cubicBezTo>
                    <a:pt x="1946" y="1781"/>
                    <a:pt x="1897" y="1842"/>
                    <a:pt x="1836" y="1915"/>
                  </a:cubicBezTo>
                  <a:lnTo>
                    <a:pt x="1824" y="1927"/>
                  </a:lnTo>
                  <a:lnTo>
                    <a:pt x="1836" y="1939"/>
                  </a:lnTo>
                  <a:cubicBezTo>
                    <a:pt x="1860" y="1964"/>
                    <a:pt x="1885" y="1975"/>
                    <a:pt x="1909" y="2000"/>
                  </a:cubicBezTo>
                  <a:cubicBezTo>
                    <a:pt x="2022" y="2068"/>
                    <a:pt x="2116" y="2103"/>
                    <a:pt x="2199" y="2103"/>
                  </a:cubicBezTo>
                  <a:cubicBezTo>
                    <a:pt x="2252" y="2103"/>
                    <a:pt x="2300" y="2089"/>
                    <a:pt x="2347" y="2061"/>
                  </a:cubicBezTo>
                  <a:lnTo>
                    <a:pt x="2347" y="2037"/>
                  </a:lnTo>
                  <a:cubicBezTo>
                    <a:pt x="2359" y="1951"/>
                    <a:pt x="2395" y="1794"/>
                    <a:pt x="2457" y="1757"/>
                  </a:cubicBezTo>
                  <a:cubicBezTo>
                    <a:pt x="2468" y="1745"/>
                    <a:pt x="2481" y="1745"/>
                    <a:pt x="2505" y="1745"/>
                  </a:cubicBezTo>
                  <a:cubicBezTo>
                    <a:pt x="2517" y="1745"/>
                    <a:pt x="2530" y="1757"/>
                    <a:pt x="2530" y="1769"/>
                  </a:cubicBezTo>
                  <a:cubicBezTo>
                    <a:pt x="2541" y="1830"/>
                    <a:pt x="2444" y="1988"/>
                    <a:pt x="2420" y="2012"/>
                  </a:cubicBezTo>
                  <a:cubicBezTo>
                    <a:pt x="2410" y="2022"/>
                    <a:pt x="2390" y="2033"/>
                    <a:pt x="2377" y="2044"/>
                  </a:cubicBezTo>
                  <a:lnTo>
                    <a:pt x="2377" y="2044"/>
                  </a:lnTo>
                  <a:lnTo>
                    <a:pt x="2408" y="2012"/>
                  </a:lnTo>
                  <a:cubicBezTo>
                    <a:pt x="2444" y="1964"/>
                    <a:pt x="2481" y="1915"/>
                    <a:pt x="2493" y="1867"/>
                  </a:cubicBezTo>
                  <a:cubicBezTo>
                    <a:pt x="2517" y="1830"/>
                    <a:pt x="2517" y="1805"/>
                    <a:pt x="2505" y="1781"/>
                  </a:cubicBezTo>
                  <a:cubicBezTo>
                    <a:pt x="2498" y="1778"/>
                    <a:pt x="2491" y="1776"/>
                    <a:pt x="2484" y="1776"/>
                  </a:cubicBezTo>
                  <a:cubicBezTo>
                    <a:pt x="2467" y="1776"/>
                    <a:pt x="2450" y="1785"/>
                    <a:pt x="2432" y="1794"/>
                  </a:cubicBezTo>
                  <a:lnTo>
                    <a:pt x="2432" y="1805"/>
                  </a:lnTo>
                  <a:cubicBezTo>
                    <a:pt x="2395" y="1867"/>
                    <a:pt x="2384" y="1927"/>
                    <a:pt x="2371" y="2000"/>
                  </a:cubicBezTo>
                  <a:lnTo>
                    <a:pt x="2359" y="2061"/>
                  </a:lnTo>
                  <a:lnTo>
                    <a:pt x="2359" y="2243"/>
                  </a:lnTo>
                  <a:cubicBezTo>
                    <a:pt x="2359" y="2304"/>
                    <a:pt x="2359" y="2377"/>
                    <a:pt x="2347" y="2450"/>
                  </a:cubicBezTo>
                  <a:cubicBezTo>
                    <a:pt x="2335" y="2572"/>
                    <a:pt x="2311" y="2705"/>
                    <a:pt x="2262" y="2839"/>
                  </a:cubicBezTo>
                  <a:cubicBezTo>
                    <a:pt x="2250" y="2888"/>
                    <a:pt x="2238" y="2924"/>
                    <a:pt x="2225" y="2973"/>
                  </a:cubicBezTo>
                  <a:cubicBezTo>
                    <a:pt x="2152" y="3167"/>
                    <a:pt x="2092" y="3362"/>
                    <a:pt x="2006" y="3556"/>
                  </a:cubicBezTo>
                  <a:lnTo>
                    <a:pt x="1995" y="3581"/>
                  </a:lnTo>
                  <a:lnTo>
                    <a:pt x="2031" y="3581"/>
                  </a:lnTo>
                  <a:cubicBezTo>
                    <a:pt x="2128" y="3569"/>
                    <a:pt x="2225" y="3569"/>
                    <a:pt x="2323" y="3569"/>
                  </a:cubicBezTo>
                  <a:cubicBezTo>
                    <a:pt x="2335" y="3581"/>
                    <a:pt x="2359" y="3581"/>
                    <a:pt x="2384" y="3581"/>
                  </a:cubicBezTo>
                  <a:lnTo>
                    <a:pt x="2395" y="3593"/>
                  </a:lnTo>
                  <a:lnTo>
                    <a:pt x="2395" y="3605"/>
                  </a:lnTo>
                  <a:lnTo>
                    <a:pt x="2371" y="3593"/>
                  </a:lnTo>
                  <a:cubicBezTo>
                    <a:pt x="2335" y="3581"/>
                    <a:pt x="2287" y="3581"/>
                    <a:pt x="2238" y="3581"/>
                  </a:cubicBezTo>
                  <a:cubicBezTo>
                    <a:pt x="2189" y="3581"/>
                    <a:pt x="2152" y="3593"/>
                    <a:pt x="2104" y="3593"/>
                  </a:cubicBezTo>
                  <a:cubicBezTo>
                    <a:pt x="2039" y="3593"/>
                    <a:pt x="1969" y="3599"/>
                    <a:pt x="1900" y="3599"/>
                  </a:cubicBezTo>
                  <a:cubicBezTo>
                    <a:pt x="1866" y="3599"/>
                    <a:pt x="1832" y="3597"/>
                    <a:pt x="1800" y="3593"/>
                  </a:cubicBezTo>
                  <a:cubicBezTo>
                    <a:pt x="1714" y="3581"/>
                    <a:pt x="1630" y="3556"/>
                    <a:pt x="1544" y="3532"/>
                  </a:cubicBezTo>
                  <a:cubicBezTo>
                    <a:pt x="1508" y="3532"/>
                    <a:pt x="1484" y="3520"/>
                    <a:pt x="1447" y="3520"/>
                  </a:cubicBezTo>
                  <a:cubicBezTo>
                    <a:pt x="1374" y="3496"/>
                    <a:pt x="1301" y="3483"/>
                    <a:pt x="1216" y="3483"/>
                  </a:cubicBezTo>
                  <a:cubicBezTo>
                    <a:pt x="1168" y="3496"/>
                    <a:pt x="1106" y="3508"/>
                    <a:pt x="1070" y="3556"/>
                  </a:cubicBezTo>
                  <a:cubicBezTo>
                    <a:pt x="1058" y="3581"/>
                    <a:pt x="1058" y="3618"/>
                    <a:pt x="1070" y="3642"/>
                  </a:cubicBezTo>
                  <a:cubicBezTo>
                    <a:pt x="1070" y="3666"/>
                    <a:pt x="1082" y="3691"/>
                    <a:pt x="1095" y="3715"/>
                  </a:cubicBezTo>
                  <a:cubicBezTo>
                    <a:pt x="1106" y="3727"/>
                    <a:pt x="1106" y="3739"/>
                    <a:pt x="1119" y="3751"/>
                  </a:cubicBezTo>
                  <a:cubicBezTo>
                    <a:pt x="1155" y="3824"/>
                    <a:pt x="1204" y="3910"/>
                    <a:pt x="1277" y="3958"/>
                  </a:cubicBezTo>
                  <a:lnTo>
                    <a:pt x="1289" y="3970"/>
                  </a:lnTo>
                  <a:lnTo>
                    <a:pt x="1301" y="3970"/>
                  </a:lnTo>
                  <a:cubicBezTo>
                    <a:pt x="1362" y="3934"/>
                    <a:pt x="1435" y="3934"/>
                    <a:pt x="1508" y="3921"/>
                  </a:cubicBezTo>
                  <a:lnTo>
                    <a:pt x="1520" y="3921"/>
                  </a:lnTo>
                  <a:lnTo>
                    <a:pt x="1520" y="3910"/>
                  </a:lnTo>
                  <a:lnTo>
                    <a:pt x="1544" y="3910"/>
                  </a:lnTo>
                  <a:lnTo>
                    <a:pt x="1544" y="3921"/>
                  </a:lnTo>
                  <a:lnTo>
                    <a:pt x="1557" y="3921"/>
                  </a:lnTo>
                  <a:cubicBezTo>
                    <a:pt x="1641" y="3910"/>
                    <a:pt x="1727" y="3910"/>
                    <a:pt x="1800" y="3873"/>
                  </a:cubicBezTo>
                  <a:cubicBezTo>
                    <a:pt x="1860" y="3861"/>
                    <a:pt x="1909" y="3837"/>
                    <a:pt x="1946" y="3812"/>
                  </a:cubicBezTo>
                  <a:lnTo>
                    <a:pt x="2092" y="3739"/>
                  </a:lnTo>
                  <a:cubicBezTo>
                    <a:pt x="2116" y="3727"/>
                    <a:pt x="2141" y="3727"/>
                    <a:pt x="2165" y="3715"/>
                  </a:cubicBezTo>
                  <a:cubicBezTo>
                    <a:pt x="2238" y="3691"/>
                    <a:pt x="2311" y="3654"/>
                    <a:pt x="2371" y="3629"/>
                  </a:cubicBezTo>
                  <a:lnTo>
                    <a:pt x="2420" y="3605"/>
                  </a:lnTo>
                  <a:lnTo>
                    <a:pt x="2432" y="3605"/>
                  </a:lnTo>
                  <a:lnTo>
                    <a:pt x="2444" y="3618"/>
                  </a:lnTo>
                  <a:cubicBezTo>
                    <a:pt x="2493" y="3654"/>
                    <a:pt x="2517" y="3702"/>
                    <a:pt x="2541" y="3764"/>
                  </a:cubicBezTo>
                  <a:cubicBezTo>
                    <a:pt x="2590" y="3885"/>
                    <a:pt x="2566" y="3994"/>
                    <a:pt x="2457" y="4104"/>
                  </a:cubicBezTo>
                  <a:cubicBezTo>
                    <a:pt x="2371" y="4189"/>
                    <a:pt x="2347" y="4262"/>
                    <a:pt x="2395" y="4347"/>
                  </a:cubicBezTo>
                  <a:cubicBezTo>
                    <a:pt x="2408" y="4347"/>
                    <a:pt x="2408" y="4359"/>
                    <a:pt x="2408" y="4359"/>
                  </a:cubicBezTo>
                  <a:cubicBezTo>
                    <a:pt x="2432" y="4383"/>
                    <a:pt x="2444" y="4408"/>
                    <a:pt x="2457" y="4432"/>
                  </a:cubicBezTo>
                  <a:cubicBezTo>
                    <a:pt x="2468" y="4481"/>
                    <a:pt x="2468" y="4529"/>
                    <a:pt x="2444" y="4578"/>
                  </a:cubicBezTo>
                  <a:cubicBezTo>
                    <a:pt x="2420" y="4639"/>
                    <a:pt x="2347" y="4688"/>
                    <a:pt x="2238" y="4712"/>
                  </a:cubicBezTo>
                  <a:lnTo>
                    <a:pt x="2214" y="4712"/>
                  </a:lnTo>
                  <a:lnTo>
                    <a:pt x="2225" y="4737"/>
                  </a:lnTo>
                  <a:cubicBezTo>
                    <a:pt x="2225" y="4761"/>
                    <a:pt x="2238" y="4797"/>
                    <a:pt x="2238" y="4834"/>
                  </a:cubicBezTo>
                  <a:cubicBezTo>
                    <a:pt x="2250" y="4846"/>
                    <a:pt x="2250" y="4870"/>
                    <a:pt x="2238" y="4883"/>
                  </a:cubicBezTo>
                  <a:lnTo>
                    <a:pt x="2250" y="4894"/>
                  </a:lnTo>
                  <a:lnTo>
                    <a:pt x="2238" y="4894"/>
                  </a:lnTo>
                  <a:cubicBezTo>
                    <a:pt x="2225" y="4992"/>
                    <a:pt x="2201" y="5077"/>
                    <a:pt x="2141" y="5174"/>
                  </a:cubicBezTo>
                  <a:cubicBezTo>
                    <a:pt x="2055" y="5308"/>
                    <a:pt x="1958" y="5429"/>
                    <a:pt x="1812" y="5454"/>
                  </a:cubicBezTo>
                  <a:cubicBezTo>
                    <a:pt x="1804" y="5454"/>
                    <a:pt x="1797" y="5455"/>
                    <a:pt x="1789" y="5455"/>
                  </a:cubicBezTo>
                  <a:cubicBezTo>
                    <a:pt x="1571" y="5455"/>
                    <a:pt x="1421" y="5119"/>
                    <a:pt x="1374" y="4931"/>
                  </a:cubicBezTo>
                  <a:cubicBezTo>
                    <a:pt x="1362" y="4894"/>
                    <a:pt x="1350" y="4870"/>
                    <a:pt x="1350" y="4834"/>
                  </a:cubicBezTo>
                  <a:cubicBezTo>
                    <a:pt x="1325" y="4761"/>
                    <a:pt x="1314" y="4675"/>
                    <a:pt x="1289" y="4602"/>
                  </a:cubicBezTo>
                  <a:cubicBezTo>
                    <a:pt x="1277" y="4566"/>
                    <a:pt x="1252" y="4529"/>
                    <a:pt x="1241" y="4493"/>
                  </a:cubicBezTo>
                  <a:cubicBezTo>
                    <a:pt x="1216" y="4432"/>
                    <a:pt x="1192" y="4372"/>
                    <a:pt x="1179" y="4310"/>
                  </a:cubicBezTo>
                  <a:cubicBezTo>
                    <a:pt x="1131" y="4165"/>
                    <a:pt x="1155" y="4056"/>
                    <a:pt x="1241" y="3994"/>
                  </a:cubicBezTo>
                  <a:lnTo>
                    <a:pt x="1252" y="3994"/>
                  </a:lnTo>
                  <a:lnTo>
                    <a:pt x="1277" y="3970"/>
                  </a:lnTo>
                  <a:lnTo>
                    <a:pt x="1252" y="3958"/>
                  </a:lnTo>
                  <a:cubicBezTo>
                    <a:pt x="1168" y="3885"/>
                    <a:pt x="997" y="3642"/>
                    <a:pt x="1058" y="3545"/>
                  </a:cubicBezTo>
                  <a:lnTo>
                    <a:pt x="1058" y="3520"/>
                  </a:lnTo>
                  <a:cubicBezTo>
                    <a:pt x="1009" y="3435"/>
                    <a:pt x="960" y="3362"/>
                    <a:pt x="912" y="3277"/>
                  </a:cubicBezTo>
                  <a:cubicBezTo>
                    <a:pt x="766" y="3058"/>
                    <a:pt x="620" y="2815"/>
                    <a:pt x="487" y="2584"/>
                  </a:cubicBezTo>
                  <a:cubicBezTo>
                    <a:pt x="316" y="2292"/>
                    <a:pt x="170" y="2024"/>
                    <a:pt x="109" y="1732"/>
                  </a:cubicBezTo>
                  <a:cubicBezTo>
                    <a:pt x="60" y="1502"/>
                    <a:pt x="36" y="1173"/>
                    <a:pt x="182" y="869"/>
                  </a:cubicBezTo>
                  <a:cubicBezTo>
                    <a:pt x="304" y="638"/>
                    <a:pt x="487" y="431"/>
                    <a:pt x="730" y="286"/>
                  </a:cubicBezTo>
                  <a:cubicBezTo>
                    <a:pt x="1009" y="115"/>
                    <a:pt x="1325" y="30"/>
                    <a:pt x="1630" y="30"/>
                  </a:cubicBezTo>
                  <a:close/>
                  <a:moveTo>
                    <a:pt x="1635" y="1"/>
                  </a:moveTo>
                  <a:cubicBezTo>
                    <a:pt x="1327" y="1"/>
                    <a:pt x="1005" y="89"/>
                    <a:pt x="717" y="261"/>
                  </a:cubicBezTo>
                  <a:cubicBezTo>
                    <a:pt x="462" y="407"/>
                    <a:pt x="268" y="613"/>
                    <a:pt x="146" y="857"/>
                  </a:cubicBezTo>
                  <a:cubicBezTo>
                    <a:pt x="0" y="1161"/>
                    <a:pt x="24" y="1502"/>
                    <a:pt x="73" y="1732"/>
                  </a:cubicBezTo>
                  <a:cubicBezTo>
                    <a:pt x="146" y="2037"/>
                    <a:pt x="292" y="2304"/>
                    <a:pt x="462" y="2596"/>
                  </a:cubicBezTo>
                  <a:cubicBezTo>
                    <a:pt x="596" y="2839"/>
                    <a:pt x="742" y="3070"/>
                    <a:pt x="876" y="3302"/>
                  </a:cubicBezTo>
                  <a:cubicBezTo>
                    <a:pt x="924" y="3375"/>
                    <a:pt x="973" y="3459"/>
                    <a:pt x="1022" y="3532"/>
                  </a:cubicBezTo>
                  <a:cubicBezTo>
                    <a:pt x="960" y="3666"/>
                    <a:pt x="1119" y="3885"/>
                    <a:pt x="1216" y="3970"/>
                  </a:cubicBezTo>
                  <a:cubicBezTo>
                    <a:pt x="1119" y="4043"/>
                    <a:pt x="1095" y="4165"/>
                    <a:pt x="1143" y="4323"/>
                  </a:cubicBezTo>
                  <a:lnTo>
                    <a:pt x="1216" y="4505"/>
                  </a:lnTo>
                  <a:lnTo>
                    <a:pt x="1252" y="4615"/>
                  </a:lnTo>
                  <a:cubicBezTo>
                    <a:pt x="1277" y="4688"/>
                    <a:pt x="1301" y="4773"/>
                    <a:pt x="1314" y="4846"/>
                  </a:cubicBezTo>
                  <a:cubicBezTo>
                    <a:pt x="1325" y="4870"/>
                    <a:pt x="1325" y="4907"/>
                    <a:pt x="1338" y="4931"/>
                  </a:cubicBezTo>
                  <a:cubicBezTo>
                    <a:pt x="1387" y="5150"/>
                    <a:pt x="1544" y="5491"/>
                    <a:pt x="1787" y="5491"/>
                  </a:cubicBezTo>
                  <a:lnTo>
                    <a:pt x="1824" y="5491"/>
                  </a:lnTo>
                  <a:cubicBezTo>
                    <a:pt x="1970" y="5466"/>
                    <a:pt x="2079" y="5320"/>
                    <a:pt x="2165" y="5186"/>
                  </a:cubicBezTo>
                  <a:cubicBezTo>
                    <a:pt x="2225" y="5089"/>
                    <a:pt x="2262" y="5004"/>
                    <a:pt x="2274" y="4907"/>
                  </a:cubicBezTo>
                  <a:cubicBezTo>
                    <a:pt x="2287" y="4870"/>
                    <a:pt x="2287" y="4846"/>
                    <a:pt x="2274" y="4821"/>
                  </a:cubicBezTo>
                  <a:cubicBezTo>
                    <a:pt x="2262" y="4797"/>
                    <a:pt x="2262" y="4773"/>
                    <a:pt x="2262" y="4748"/>
                  </a:cubicBezTo>
                  <a:cubicBezTo>
                    <a:pt x="2371" y="4712"/>
                    <a:pt x="2444" y="4664"/>
                    <a:pt x="2481" y="4591"/>
                  </a:cubicBezTo>
                  <a:cubicBezTo>
                    <a:pt x="2505" y="4529"/>
                    <a:pt x="2505" y="4481"/>
                    <a:pt x="2481" y="4420"/>
                  </a:cubicBezTo>
                  <a:cubicBezTo>
                    <a:pt x="2481" y="4396"/>
                    <a:pt x="2457" y="4359"/>
                    <a:pt x="2444" y="4335"/>
                  </a:cubicBezTo>
                  <a:cubicBezTo>
                    <a:pt x="2432" y="4335"/>
                    <a:pt x="2432" y="4323"/>
                    <a:pt x="2432" y="4323"/>
                  </a:cubicBezTo>
                  <a:cubicBezTo>
                    <a:pt x="2384" y="4262"/>
                    <a:pt x="2408" y="4202"/>
                    <a:pt x="2481" y="4129"/>
                  </a:cubicBezTo>
                  <a:cubicBezTo>
                    <a:pt x="2590" y="4019"/>
                    <a:pt x="2627" y="3885"/>
                    <a:pt x="2578" y="3751"/>
                  </a:cubicBezTo>
                  <a:cubicBezTo>
                    <a:pt x="2554" y="3678"/>
                    <a:pt x="2517" y="3629"/>
                    <a:pt x="2468" y="3593"/>
                  </a:cubicBezTo>
                  <a:cubicBezTo>
                    <a:pt x="2468" y="3593"/>
                    <a:pt x="2468" y="3581"/>
                    <a:pt x="2457" y="3581"/>
                  </a:cubicBezTo>
                  <a:lnTo>
                    <a:pt x="2457" y="3569"/>
                  </a:lnTo>
                  <a:cubicBezTo>
                    <a:pt x="2724" y="2997"/>
                    <a:pt x="3016" y="2329"/>
                    <a:pt x="3028" y="1611"/>
                  </a:cubicBezTo>
                  <a:cubicBezTo>
                    <a:pt x="3041" y="1076"/>
                    <a:pt x="2833" y="394"/>
                    <a:pt x="2238" y="127"/>
                  </a:cubicBezTo>
                  <a:cubicBezTo>
                    <a:pt x="2054" y="43"/>
                    <a:pt x="1848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5;p31">
              <a:extLst>
                <a:ext uri="{FF2B5EF4-FFF2-40B4-BE49-F238E27FC236}">
                  <a16:creationId xmlns:a16="http://schemas.microsoft.com/office/drawing/2014/main" id="{24130508-F015-E7BB-7E73-86EFBCFC35F8}"/>
                </a:ext>
              </a:extLst>
            </p:cNvPr>
            <p:cNvSpPr/>
            <p:nvPr/>
          </p:nvSpPr>
          <p:spPr>
            <a:xfrm>
              <a:off x="2123882" y="3088243"/>
              <a:ext cx="26382" cy="14421"/>
            </a:xfrm>
            <a:custGeom>
              <a:avLst/>
              <a:gdLst/>
              <a:ahLst/>
              <a:cxnLst/>
              <a:rect l="l" t="t" r="r" b="b"/>
              <a:pathLst>
                <a:path w="536" h="293" extrusionOk="0">
                  <a:moveTo>
                    <a:pt x="499" y="0"/>
                  </a:moveTo>
                  <a:cubicBezTo>
                    <a:pt x="474" y="0"/>
                    <a:pt x="474" y="13"/>
                    <a:pt x="474" y="25"/>
                  </a:cubicBezTo>
                  <a:cubicBezTo>
                    <a:pt x="450" y="37"/>
                    <a:pt x="401" y="62"/>
                    <a:pt x="390" y="62"/>
                  </a:cubicBezTo>
                  <a:cubicBezTo>
                    <a:pt x="341" y="98"/>
                    <a:pt x="292" y="122"/>
                    <a:pt x="231" y="135"/>
                  </a:cubicBezTo>
                  <a:cubicBezTo>
                    <a:pt x="195" y="159"/>
                    <a:pt x="158" y="171"/>
                    <a:pt x="134" y="195"/>
                  </a:cubicBezTo>
                  <a:cubicBezTo>
                    <a:pt x="98" y="208"/>
                    <a:pt x="61" y="232"/>
                    <a:pt x="25" y="244"/>
                  </a:cubicBezTo>
                  <a:cubicBezTo>
                    <a:pt x="0" y="256"/>
                    <a:pt x="12" y="292"/>
                    <a:pt x="36" y="292"/>
                  </a:cubicBezTo>
                  <a:lnTo>
                    <a:pt x="49" y="292"/>
                  </a:lnTo>
                  <a:cubicBezTo>
                    <a:pt x="61" y="292"/>
                    <a:pt x="61" y="281"/>
                    <a:pt x="61" y="281"/>
                  </a:cubicBezTo>
                  <a:lnTo>
                    <a:pt x="134" y="244"/>
                  </a:lnTo>
                  <a:cubicBezTo>
                    <a:pt x="182" y="219"/>
                    <a:pt x="244" y="183"/>
                    <a:pt x="304" y="159"/>
                  </a:cubicBezTo>
                  <a:cubicBezTo>
                    <a:pt x="353" y="146"/>
                    <a:pt x="390" y="122"/>
                    <a:pt x="438" y="86"/>
                  </a:cubicBezTo>
                  <a:cubicBezTo>
                    <a:pt x="463" y="73"/>
                    <a:pt x="511" y="73"/>
                    <a:pt x="523" y="37"/>
                  </a:cubicBezTo>
                  <a:cubicBezTo>
                    <a:pt x="536" y="13"/>
                    <a:pt x="523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6;p31">
              <a:extLst>
                <a:ext uri="{FF2B5EF4-FFF2-40B4-BE49-F238E27FC236}">
                  <a16:creationId xmlns:a16="http://schemas.microsoft.com/office/drawing/2014/main" id="{FFF7E38F-010A-0D9F-FCA9-6D325EC85952}"/>
                </a:ext>
              </a:extLst>
            </p:cNvPr>
            <p:cNvSpPr/>
            <p:nvPr/>
          </p:nvSpPr>
          <p:spPr>
            <a:xfrm>
              <a:off x="2123242" y="3087012"/>
              <a:ext cx="27612" cy="16243"/>
            </a:xfrm>
            <a:custGeom>
              <a:avLst/>
              <a:gdLst/>
              <a:ahLst/>
              <a:cxnLst/>
              <a:rect l="l" t="t" r="r" b="b"/>
              <a:pathLst>
                <a:path w="561" h="330" extrusionOk="0">
                  <a:moveTo>
                    <a:pt x="524" y="38"/>
                  </a:moveTo>
                  <a:lnTo>
                    <a:pt x="524" y="50"/>
                  </a:lnTo>
                  <a:cubicBezTo>
                    <a:pt x="512" y="62"/>
                    <a:pt x="500" y="74"/>
                    <a:pt x="476" y="87"/>
                  </a:cubicBezTo>
                  <a:cubicBezTo>
                    <a:pt x="463" y="87"/>
                    <a:pt x="451" y="87"/>
                    <a:pt x="439" y="98"/>
                  </a:cubicBezTo>
                  <a:lnTo>
                    <a:pt x="427" y="111"/>
                  </a:lnTo>
                  <a:cubicBezTo>
                    <a:pt x="390" y="135"/>
                    <a:pt x="354" y="147"/>
                    <a:pt x="317" y="171"/>
                  </a:cubicBezTo>
                  <a:cubicBezTo>
                    <a:pt x="281" y="184"/>
                    <a:pt x="244" y="196"/>
                    <a:pt x="220" y="208"/>
                  </a:cubicBezTo>
                  <a:cubicBezTo>
                    <a:pt x="195" y="233"/>
                    <a:pt x="159" y="244"/>
                    <a:pt x="135" y="257"/>
                  </a:cubicBezTo>
                  <a:cubicBezTo>
                    <a:pt x="122" y="257"/>
                    <a:pt x="111" y="269"/>
                    <a:pt x="98" y="281"/>
                  </a:cubicBezTo>
                  <a:cubicBezTo>
                    <a:pt x="86" y="281"/>
                    <a:pt x="74" y="281"/>
                    <a:pt x="74" y="293"/>
                  </a:cubicBezTo>
                  <a:lnTo>
                    <a:pt x="49" y="293"/>
                  </a:lnTo>
                  <a:cubicBezTo>
                    <a:pt x="74" y="281"/>
                    <a:pt x="98" y="257"/>
                    <a:pt x="122" y="244"/>
                  </a:cubicBezTo>
                  <a:cubicBezTo>
                    <a:pt x="135" y="244"/>
                    <a:pt x="147" y="233"/>
                    <a:pt x="147" y="233"/>
                  </a:cubicBezTo>
                  <a:cubicBezTo>
                    <a:pt x="184" y="208"/>
                    <a:pt x="220" y="196"/>
                    <a:pt x="257" y="184"/>
                  </a:cubicBezTo>
                  <a:cubicBezTo>
                    <a:pt x="317" y="160"/>
                    <a:pt x="366" y="135"/>
                    <a:pt x="414" y="98"/>
                  </a:cubicBezTo>
                  <a:cubicBezTo>
                    <a:pt x="414" y="98"/>
                    <a:pt x="427" y="98"/>
                    <a:pt x="439" y="87"/>
                  </a:cubicBezTo>
                  <a:cubicBezTo>
                    <a:pt x="451" y="87"/>
                    <a:pt x="476" y="74"/>
                    <a:pt x="500" y="62"/>
                  </a:cubicBezTo>
                  <a:lnTo>
                    <a:pt x="500" y="50"/>
                  </a:lnTo>
                  <a:lnTo>
                    <a:pt x="500" y="38"/>
                  </a:lnTo>
                  <a:close/>
                  <a:moveTo>
                    <a:pt x="512" y="1"/>
                  </a:moveTo>
                  <a:cubicBezTo>
                    <a:pt x="500" y="1"/>
                    <a:pt x="487" y="14"/>
                    <a:pt x="476" y="14"/>
                  </a:cubicBezTo>
                  <a:cubicBezTo>
                    <a:pt x="476" y="25"/>
                    <a:pt x="476" y="25"/>
                    <a:pt x="463" y="38"/>
                  </a:cubicBezTo>
                  <a:cubicBezTo>
                    <a:pt x="451" y="38"/>
                    <a:pt x="439" y="50"/>
                    <a:pt x="427" y="62"/>
                  </a:cubicBezTo>
                  <a:cubicBezTo>
                    <a:pt x="403" y="62"/>
                    <a:pt x="403" y="74"/>
                    <a:pt x="390" y="74"/>
                  </a:cubicBezTo>
                  <a:cubicBezTo>
                    <a:pt x="341" y="98"/>
                    <a:pt x="305" y="123"/>
                    <a:pt x="244" y="147"/>
                  </a:cubicBezTo>
                  <a:cubicBezTo>
                    <a:pt x="195" y="160"/>
                    <a:pt x="171" y="184"/>
                    <a:pt x="135" y="196"/>
                  </a:cubicBezTo>
                  <a:cubicBezTo>
                    <a:pt x="122" y="208"/>
                    <a:pt x="111" y="208"/>
                    <a:pt x="98" y="220"/>
                  </a:cubicBezTo>
                  <a:cubicBezTo>
                    <a:pt x="86" y="233"/>
                    <a:pt x="62" y="244"/>
                    <a:pt x="38" y="257"/>
                  </a:cubicBezTo>
                  <a:cubicBezTo>
                    <a:pt x="13" y="257"/>
                    <a:pt x="1" y="281"/>
                    <a:pt x="13" y="306"/>
                  </a:cubicBezTo>
                  <a:cubicBezTo>
                    <a:pt x="13" y="317"/>
                    <a:pt x="25" y="330"/>
                    <a:pt x="49" y="330"/>
                  </a:cubicBezTo>
                  <a:lnTo>
                    <a:pt x="62" y="330"/>
                  </a:lnTo>
                  <a:cubicBezTo>
                    <a:pt x="74" y="330"/>
                    <a:pt x="86" y="330"/>
                    <a:pt x="98" y="317"/>
                  </a:cubicBezTo>
                  <a:lnTo>
                    <a:pt x="111" y="306"/>
                  </a:lnTo>
                  <a:cubicBezTo>
                    <a:pt x="122" y="293"/>
                    <a:pt x="135" y="293"/>
                    <a:pt x="147" y="281"/>
                  </a:cubicBezTo>
                  <a:cubicBezTo>
                    <a:pt x="184" y="269"/>
                    <a:pt x="208" y="257"/>
                    <a:pt x="232" y="244"/>
                  </a:cubicBezTo>
                  <a:cubicBezTo>
                    <a:pt x="268" y="233"/>
                    <a:pt x="293" y="220"/>
                    <a:pt x="330" y="208"/>
                  </a:cubicBezTo>
                  <a:cubicBezTo>
                    <a:pt x="378" y="184"/>
                    <a:pt x="403" y="160"/>
                    <a:pt x="451" y="135"/>
                  </a:cubicBezTo>
                  <a:lnTo>
                    <a:pt x="463" y="123"/>
                  </a:lnTo>
                  <a:cubicBezTo>
                    <a:pt x="463" y="123"/>
                    <a:pt x="476" y="123"/>
                    <a:pt x="487" y="111"/>
                  </a:cubicBezTo>
                  <a:cubicBezTo>
                    <a:pt x="512" y="111"/>
                    <a:pt x="536" y="98"/>
                    <a:pt x="560" y="62"/>
                  </a:cubicBezTo>
                  <a:cubicBezTo>
                    <a:pt x="560" y="50"/>
                    <a:pt x="560" y="38"/>
                    <a:pt x="549" y="25"/>
                  </a:cubicBezTo>
                  <a:cubicBezTo>
                    <a:pt x="549" y="14"/>
                    <a:pt x="536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07;p31">
              <a:extLst>
                <a:ext uri="{FF2B5EF4-FFF2-40B4-BE49-F238E27FC236}">
                  <a16:creationId xmlns:a16="http://schemas.microsoft.com/office/drawing/2014/main" id="{174829A5-A45E-64D7-09A5-0287EAF5E909}"/>
                </a:ext>
              </a:extLst>
            </p:cNvPr>
            <p:cNvSpPr/>
            <p:nvPr/>
          </p:nvSpPr>
          <p:spPr>
            <a:xfrm>
              <a:off x="2091543" y="3059251"/>
              <a:ext cx="34159" cy="3888"/>
            </a:xfrm>
            <a:custGeom>
              <a:avLst/>
              <a:gdLst/>
              <a:ahLst/>
              <a:cxnLst/>
              <a:rect l="l" t="t" r="r" b="b"/>
              <a:pathLst>
                <a:path w="694" h="79" extrusionOk="0">
                  <a:moveTo>
                    <a:pt x="659" y="1"/>
                  </a:moveTo>
                  <a:cubicBezTo>
                    <a:pt x="650" y="1"/>
                    <a:pt x="641" y="9"/>
                    <a:pt x="633" y="18"/>
                  </a:cubicBezTo>
                  <a:cubicBezTo>
                    <a:pt x="548" y="18"/>
                    <a:pt x="463" y="30"/>
                    <a:pt x="377" y="30"/>
                  </a:cubicBezTo>
                  <a:cubicBezTo>
                    <a:pt x="256" y="30"/>
                    <a:pt x="147" y="30"/>
                    <a:pt x="37" y="18"/>
                  </a:cubicBezTo>
                  <a:cubicBezTo>
                    <a:pt x="1" y="18"/>
                    <a:pt x="1" y="67"/>
                    <a:pt x="37" y="67"/>
                  </a:cubicBezTo>
                  <a:cubicBezTo>
                    <a:pt x="134" y="79"/>
                    <a:pt x="231" y="79"/>
                    <a:pt x="341" y="79"/>
                  </a:cubicBezTo>
                  <a:cubicBezTo>
                    <a:pt x="450" y="79"/>
                    <a:pt x="560" y="67"/>
                    <a:pt x="669" y="54"/>
                  </a:cubicBezTo>
                  <a:cubicBezTo>
                    <a:pt x="682" y="54"/>
                    <a:pt x="693" y="43"/>
                    <a:pt x="693" y="30"/>
                  </a:cubicBezTo>
                  <a:cubicBezTo>
                    <a:pt x="693" y="18"/>
                    <a:pt x="682" y="6"/>
                    <a:pt x="669" y="6"/>
                  </a:cubicBezTo>
                  <a:cubicBezTo>
                    <a:pt x="666" y="2"/>
                    <a:pt x="662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08;p31">
              <a:extLst>
                <a:ext uri="{FF2B5EF4-FFF2-40B4-BE49-F238E27FC236}">
                  <a16:creationId xmlns:a16="http://schemas.microsoft.com/office/drawing/2014/main" id="{C514CD26-9CFF-1A41-7B41-2330A21E020E}"/>
                </a:ext>
              </a:extLst>
            </p:cNvPr>
            <p:cNvSpPr/>
            <p:nvPr/>
          </p:nvSpPr>
          <p:spPr>
            <a:xfrm>
              <a:off x="2090953" y="3058316"/>
              <a:ext cx="35931" cy="6005"/>
            </a:xfrm>
            <a:custGeom>
              <a:avLst/>
              <a:gdLst/>
              <a:ahLst/>
              <a:cxnLst/>
              <a:rect l="l" t="t" r="r" b="b"/>
              <a:pathLst>
                <a:path w="730" h="122" extrusionOk="0">
                  <a:moveTo>
                    <a:pt x="669" y="37"/>
                  </a:moveTo>
                  <a:cubicBezTo>
                    <a:pt x="681" y="37"/>
                    <a:pt x="681" y="49"/>
                    <a:pt x="681" y="49"/>
                  </a:cubicBezTo>
                  <a:lnTo>
                    <a:pt x="681" y="62"/>
                  </a:lnTo>
                  <a:cubicBezTo>
                    <a:pt x="633" y="62"/>
                    <a:pt x="584" y="62"/>
                    <a:pt x="548" y="73"/>
                  </a:cubicBezTo>
                  <a:cubicBezTo>
                    <a:pt x="487" y="73"/>
                    <a:pt x="414" y="86"/>
                    <a:pt x="353" y="86"/>
                  </a:cubicBezTo>
                  <a:cubicBezTo>
                    <a:pt x="243" y="86"/>
                    <a:pt x="134" y="73"/>
                    <a:pt x="49" y="73"/>
                  </a:cubicBezTo>
                  <a:cubicBezTo>
                    <a:pt x="37" y="73"/>
                    <a:pt x="37" y="62"/>
                    <a:pt x="37" y="62"/>
                  </a:cubicBezTo>
                  <a:lnTo>
                    <a:pt x="49" y="62"/>
                  </a:lnTo>
                  <a:cubicBezTo>
                    <a:pt x="170" y="62"/>
                    <a:pt x="280" y="73"/>
                    <a:pt x="389" y="73"/>
                  </a:cubicBezTo>
                  <a:cubicBezTo>
                    <a:pt x="438" y="73"/>
                    <a:pt x="499" y="62"/>
                    <a:pt x="560" y="62"/>
                  </a:cubicBezTo>
                  <a:cubicBezTo>
                    <a:pt x="584" y="49"/>
                    <a:pt x="621" y="49"/>
                    <a:pt x="645" y="49"/>
                  </a:cubicBezTo>
                  <a:lnTo>
                    <a:pt x="657" y="49"/>
                  </a:lnTo>
                  <a:lnTo>
                    <a:pt x="669" y="37"/>
                  </a:lnTo>
                  <a:close/>
                  <a:moveTo>
                    <a:pt x="657" y="0"/>
                  </a:moveTo>
                  <a:cubicBezTo>
                    <a:pt x="645" y="0"/>
                    <a:pt x="645" y="13"/>
                    <a:pt x="645" y="13"/>
                  </a:cubicBezTo>
                  <a:cubicBezTo>
                    <a:pt x="608" y="13"/>
                    <a:pt x="584" y="25"/>
                    <a:pt x="560" y="25"/>
                  </a:cubicBezTo>
                  <a:cubicBezTo>
                    <a:pt x="499" y="25"/>
                    <a:pt x="438" y="37"/>
                    <a:pt x="389" y="37"/>
                  </a:cubicBezTo>
                  <a:cubicBezTo>
                    <a:pt x="280" y="37"/>
                    <a:pt x="170" y="37"/>
                    <a:pt x="49" y="25"/>
                  </a:cubicBezTo>
                  <a:cubicBezTo>
                    <a:pt x="24" y="25"/>
                    <a:pt x="13" y="37"/>
                    <a:pt x="0" y="62"/>
                  </a:cubicBezTo>
                  <a:cubicBezTo>
                    <a:pt x="0" y="86"/>
                    <a:pt x="24" y="110"/>
                    <a:pt x="49" y="110"/>
                  </a:cubicBezTo>
                  <a:cubicBezTo>
                    <a:pt x="134" y="110"/>
                    <a:pt x="243" y="122"/>
                    <a:pt x="353" y="122"/>
                  </a:cubicBezTo>
                  <a:cubicBezTo>
                    <a:pt x="414" y="122"/>
                    <a:pt x="487" y="110"/>
                    <a:pt x="548" y="110"/>
                  </a:cubicBezTo>
                  <a:cubicBezTo>
                    <a:pt x="597" y="98"/>
                    <a:pt x="633" y="98"/>
                    <a:pt x="681" y="98"/>
                  </a:cubicBezTo>
                  <a:cubicBezTo>
                    <a:pt x="694" y="98"/>
                    <a:pt x="705" y="86"/>
                    <a:pt x="718" y="73"/>
                  </a:cubicBezTo>
                  <a:cubicBezTo>
                    <a:pt x="718" y="73"/>
                    <a:pt x="730" y="49"/>
                    <a:pt x="718" y="37"/>
                  </a:cubicBezTo>
                  <a:cubicBezTo>
                    <a:pt x="718" y="25"/>
                    <a:pt x="705" y="13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09;p31">
              <a:extLst>
                <a:ext uri="{FF2B5EF4-FFF2-40B4-BE49-F238E27FC236}">
                  <a16:creationId xmlns:a16="http://schemas.microsoft.com/office/drawing/2014/main" id="{AA2C1703-D96D-7278-26CC-B62504F7192C}"/>
                </a:ext>
              </a:extLst>
            </p:cNvPr>
            <p:cNvSpPr/>
            <p:nvPr/>
          </p:nvSpPr>
          <p:spPr>
            <a:xfrm>
              <a:off x="2113102" y="3025387"/>
              <a:ext cx="20968" cy="3052"/>
            </a:xfrm>
            <a:custGeom>
              <a:avLst/>
              <a:gdLst/>
              <a:ahLst/>
              <a:cxnLst/>
              <a:rect l="l" t="t" r="r" b="b"/>
              <a:pathLst>
                <a:path w="426" h="62" extrusionOk="0">
                  <a:moveTo>
                    <a:pt x="37" y="1"/>
                  </a:moveTo>
                  <a:cubicBezTo>
                    <a:pt x="1" y="1"/>
                    <a:pt x="1" y="49"/>
                    <a:pt x="37" y="49"/>
                  </a:cubicBezTo>
                  <a:cubicBezTo>
                    <a:pt x="158" y="49"/>
                    <a:pt x="280" y="61"/>
                    <a:pt x="401" y="61"/>
                  </a:cubicBezTo>
                  <a:cubicBezTo>
                    <a:pt x="426" y="61"/>
                    <a:pt x="426" y="13"/>
                    <a:pt x="401" y="13"/>
                  </a:cubicBezTo>
                  <a:cubicBezTo>
                    <a:pt x="280" y="13"/>
                    <a:pt x="158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10;p31">
              <a:extLst>
                <a:ext uri="{FF2B5EF4-FFF2-40B4-BE49-F238E27FC236}">
                  <a16:creationId xmlns:a16="http://schemas.microsoft.com/office/drawing/2014/main" id="{29B805EF-121F-17E0-2F78-C38A0CBF6A40}"/>
                </a:ext>
              </a:extLst>
            </p:cNvPr>
            <p:cNvSpPr/>
            <p:nvPr/>
          </p:nvSpPr>
          <p:spPr>
            <a:xfrm>
              <a:off x="2112463" y="3024796"/>
              <a:ext cx="22247" cy="4824"/>
            </a:xfrm>
            <a:custGeom>
              <a:avLst/>
              <a:gdLst/>
              <a:ahLst/>
              <a:cxnLst/>
              <a:rect l="l" t="t" r="r" b="b"/>
              <a:pathLst>
                <a:path w="452" h="98" extrusionOk="0">
                  <a:moveTo>
                    <a:pt x="257" y="37"/>
                  </a:moveTo>
                  <a:cubicBezTo>
                    <a:pt x="305" y="49"/>
                    <a:pt x="354" y="49"/>
                    <a:pt x="403" y="49"/>
                  </a:cubicBezTo>
                  <a:lnTo>
                    <a:pt x="414" y="49"/>
                  </a:lnTo>
                  <a:lnTo>
                    <a:pt x="414" y="61"/>
                  </a:lnTo>
                  <a:cubicBezTo>
                    <a:pt x="354" y="61"/>
                    <a:pt x="305" y="49"/>
                    <a:pt x="257" y="49"/>
                  </a:cubicBezTo>
                  <a:lnTo>
                    <a:pt x="50" y="49"/>
                  </a:lnTo>
                  <a:cubicBezTo>
                    <a:pt x="38" y="49"/>
                    <a:pt x="38" y="49"/>
                    <a:pt x="38" y="37"/>
                  </a:cubicBezTo>
                  <a:close/>
                  <a:moveTo>
                    <a:pt x="50" y="0"/>
                  </a:moveTo>
                  <a:cubicBezTo>
                    <a:pt x="25" y="0"/>
                    <a:pt x="1" y="13"/>
                    <a:pt x="1" y="37"/>
                  </a:cubicBezTo>
                  <a:cubicBezTo>
                    <a:pt x="1" y="61"/>
                    <a:pt x="25" y="86"/>
                    <a:pt x="50" y="86"/>
                  </a:cubicBezTo>
                  <a:lnTo>
                    <a:pt x="257" y="86"/>
                  </a:lnTo>
                  <a:cubicBezTo>
                    <a:pt x="305" y="86"/>
                    <a:pt x="354" y="97"/>
                    <a:pt x="403" y="97"/>
                  </a:cubicBezTo>
                  <a:lnTo>
                    <a:pt x="414" y="97"/>
                  </a:lnTo>
                  <a:cubicBezTo>
                    <a:pt x="427" y="97"/>
                    <a:pt x="427" y="86"/>
                    <a:pt x="439" y="86"/>
                  </a:cubicBezTo>
                  <a:cubicBezTo>
                    <a:pt x="451" y="73"/>
                    <a:pt x="451" y="61"/>
                    <a:pt x="451" y="49"/>
                  </a:cubicBezTo>
                  <a:cubicBezTo>
                    <a:pt x="451" y="37"/>
                    <a:pt x="451" y="37"/>
                    <a:pt x="439" y="25"/>
                  </a:cubicBezTo>
                  <a:cubicBezTo>
                    <a:pt x="427" y="13"/>
                    <a:pt x="427" y="13"/>
                    <a:pt x="414" y="13"/>
                  </a:cubicBezTo>
                  <a:cubicBezTo>
                    <a:pt x="354" y="13"/>
                    <a:pt x="305" y="13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11;p31">
              <a:extLst>
                <a:ext uri="{FF2B5EF4-FFF2-40B4-BE49-F238E27FC236}">
                  <a16:creationId xmlns:a16="http://schemas.microsoft.com/office/drawing/2014/main" id="{457AEE88-C012-195D-125C-A8C333A23B46}"/>
                </a:ext>
              </a:extLst>
            </p:cNvPr>
            <p:cNvSpPr/>
            <p:nvPr/>
          </p:nvSpPr>
          <p:spPr>
            <a:xfrm>
              <a:off x="2117877" y="2978724"/>
              <a:ext cx="31747" cy="20525"/>
            </a:xfrm>
            <a:custGeom>
              <a:avLst/>
              <a:gdLst/>
              <a:ahLst/>
              <a:cxnLst/>
              <a:rect l="l" t="t" r="r" b="b"/>
              <a:pathLst>
                <a:path w="645" h="417" extrusionOk="0">
                  <a:moveTo>
                    <a:pt x="37" y="0"/>
                  </a:moveTo>
                  <a:cubicBezTo>
                    <a:pt x="25" y="0"/>
                    <a:pt x="1" y="12"/>
                    <a:pt x="1" y="25"/>
                  </a:cubicBezTo>
                  <a:lnTo>
                    <a:pt x="1" y="36"/>
                  </a:lnTo>
                  <a:cubicBezTo>
                    <a:pt x="1" y="61"/>
                    <a:pt x="25" y="61"/>
                    <a:pt x="37" y="61"/>
                  </a:cubicBezTo>
                  <a:cubicBezTo>
                    <a:pt x="147" y="98"/>
                    <a:pt x="231" y="158"/>
                    <a:pt x="329" y="207"/>
                  </a:cubicBezTo>
                  <a:cubicBezTo>
                    <a:pt x="363" y="218"/>
                    <a:pt x="535" y="367"/>
                    <a:pt x="587" y="367"/>
                  </a:cubicBezTo>
                  <a:cubicBezTo>
                    <a:pt x="591" y="367"/>
                    <a:pt x="594" y="367"/>
                    <a:pt x="596" y="365"/>
                  </a:cubicBezTo>
                  <a:lnTo>
                    <a:pt x="596" y="365"/>
                  </a:lnTo>
                  <a:cubicBezTo>
                    <a:pt x="575" y="386"/>
                    <a:pt x="582" y="416"/>
                    <a:pt x="607" y="416"/>
                  </a:cubicBezTo>
                  <a:cubicBezTo>
                    <a:pt x="611" y="416"/>
                    <a:pt x="616" y="415"/>
                    <a:pt x="621" y="414"/>
                  </a:cubicBezTo>
                  <a:cubicBezTo>
                    <a:pt x="621" y="401"/>
                    <a:pt x="621" y="401"/>
                    <a:pt x="633" y="401"/>
                  </a:cubicBezTo>
                  <a:cubicBezTo>
                    <a:pt x="633" y="401"/>
                    <a:pt x="645" y="389"/>
                    <a:pt x="633" y="377"/>
                  </a:cubicBezTo>
                  <a:cubicBezTo>
                    <a:pt x="633" y="316"/>
                    <a:pt x="499" y="255"/>
                    <a:pt x="450" y="219"/>
                  </a:cubicBezTo>
                  <a:cubicBezTo>
                    <a:pt x="377" y="171"/>
                    <a:pt x="293" y="134"/>
                    <a:pt x="220" y="98"/>
                  </a:cubicBezTo>
                  <a:cubicBezTo>
                    <a:pt x="158" y="73"/>
                    <a:pt x="98" y="25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12;p31">
              <a:extLst>
                <a:ext uri="{FF2B5EF4-FFF2-40B4-BE49-F238E27FC236}">
                  <a16:creationId xmlns:a16="http://schemas.microsoft.com/office/drawing/2014/main" id="{EA92EF25-E83D-4AA4-DF63-EA63955B6E11}"/>
                </a:ext>
              </a:extLst>
            </p:cNvPr>
            <p:cNvSpPr/>
            <p:nvPr/>
          </p:nvSpPr>
          <p:spPr>
            <a:xfrm>
              <a:off x="2117286" y="2977838"/>
              <a:ext cx="32977" cy="21854"/>
            </a:xfrm>
            <a:custGeom>
              <a:avLst/>
              <a:gdLst/>
              <a:ahLst/>
              <a:cxnLst/>
              <a:rect l="l" t="t" r="r" b="b"/>
              <a:pathLst>
                <a:path w="670" h="444" extrusionOk="0">
                  <a:moveTo>
                    <a:pt x="37" y="30"/>
                  </a:moveTo>
                  <a:cubicBezTo>
                    <a:pt x="73" y="54"/>
                    <a:pt x="110" y="67"/>
                    <a:pt x="146" y="91"/>
                  </a:cubicBezTo>
                  <a:lnTo>
                    <a:pt x="219" y="127"/>
                  </a:lnTo>
                  <a:cubicBezTo>
                    <a:pt x="292" y="164"/>
                    <a:pt x="378" y="213"/>
                    <a:pt x="451" y="261"/>
                  </a:cubicBezTo>
                  <a:cubicBezTo>
                    <a:pt x="462" y="261"/>
                    <a:pt x="475" y="273"/>
                    <a:pt x="487" y="273"/>
                  </a:cubicBezTo>
                  <a:cubicBezTo>
                    <a:pt x="535" y="310"/>
                    <a:pt x="633" y="359"/>
                    <a:pt x="633" y="407"/>
                  </a:cubicBezTo>
                  <a:lnTo>
                    <a:pt x="608" y="407"/>
                  </a:lnTo>
                  <a:lnTo>
                    <a:pt x="597" y="370"/>
                  </a:lnTo>
                  <a:cubicBezTo>
                    <a:pt x="572" y="370"/>
                    <a:pt x="475" y="297"/>
                    <a:pt x="426" y="261"/>
                  </a:cubicBezTo>
                  <a:cubicBezTo>
                    <a:pt x="389" y="237"/>
                    <a:pt x="365" y="213"/>
                    <a:pt x="353" y="213"/>
                  </a:cubicBezTo>
                  <a:cubicBezTo>
                    <a:pt x="316" y="189"/>
                    <a:pt x="280" y="176"/>
                    <a:pt x="243" y="152"/>
                  </a:cubicBezTo>
                  <a:cubicBezTo>
                    <a:pt x="183" y="116"/>
                    <a:pt x="122" y="79"/>
                    <a:pt x="62" y="54"/>
                  </a:cubicBezTo>
                  <a:lnTo>
                    <a:pt x="37" y="54"/>
                  </a:lnTo>
                  <a:lnTo>
                    <a:pt x="37" y="43"/>
                  </a:lnTo>
                  <a:lnTo>
                    <a:pt x="37" y="30"/>
                  </a:lnTo>
                  <a:close/>
                  <a:moveTo>
                    <a:pt x="37" y="0"/>
                  </a:moveTo>
                  <a:cubicBezTo>
                    <a:pt x="29" y="0"/>
                    <a:pt x="21" y="6"/>
                    <a:pt x="13" y="6"/>
                  </a:cubicBezTo>
                  <a:cubicBezTo>
                    <a:pt x="0" y="18"/>
                    <a:pt x="0" y="30"/>
                    <a:pt x="0" y="43"/>
                  </a:cubicBezTo>
                  <a:lnTo>
                    <a:pt x="0" y="54"/>
                  </a:lnTo>
                  <a:cubicBezTo>
                    <a:pt x="0" y="67"/>
                    <a:pt x="0" y="79"/>
                    <a:pt x="25" y="91"/>
                  </a:cubicBezTo>
                  <a:lnTo>
                    <a:pt x="49" y="91"/>
                  </a:lnTo>
                  <a:cubicBezTo>
                    <a:pt x="110" y="116"/>
                    <a:pt x="170" y="152"/>
                    <a:pt x="219" y="176"/>
                  </a:cubicBezTo>
                  <a:cubicBezTo>
                    <a:pt x="256" y="200"/>
                    <a:pt x="305" y="225"/>
                    <a:pt x="341" y="249"/>
                  </a:cubicBezTo>
                  <a:cubicBezTo>
                    <a:pt x="341" y="249"/>
                    <a:pt x="378" y="261"/>
                    <a:pt x="402" y="286"/>
                  </a:cubicBezTo>
                  <a:cubicBezTo>
                    <a:pt x="499" y="359"/>
                    <a:pt x="548" y="383"/>
                    <a:pt x="572" y="395"/>
                  </a:cubicBezTo>
                  <a:lnTo>
                    <a:pt x="572" y="407"/>
                  </a:lnTo>
                  <a:cubicBezTo>
                    <a:pt x="572" y="419"/>
                    <a:pt x="584" y="432"/>
                    <a:pt x="597" y="443"/>
                  </a:cubicBezTo>
                  <a:lnTo>
                    <a:pt x="633" y="443"/>
                  </a:lnTo>
                  <a:lnTo>
                    <a:pt x="645" y="432"/>
                  </a:lnTo>
                  <a:cubicBezTo>
                    <a:pt x="657" y="432"/>
                    <a:pt x="670" y="419"/>
                    <a:pt x="670" y="395"/>
                  </a:cubicBezTo>
                  <a:cubicBezTo>
                    <a:pt x="670" y="334"/>
                    <a:pt x="572" y="286"/>
                    <a:pt x="499" y="249"/>
                  </a:cubicBezTo>
                  <a:cubicBezTo>
                    <a:pt x="487" y="237"/>
                    <a:pt x="475" y="237"/>
                    <a:pt x="462" y="225"/>
                  </a:cubicBezTo>
                  <a:cubicBezTo>
                    <a:pt x="389" y="176"/>
                    <a:pt x="305" y="140"/>
                    <a:pt x="232" y="103"/>
                  </a:cubicBezTo>
                  <a:cubicBezTo>
                    <a:pt x="219" y="91"/>
                    <a:pt x="195" y="79"/>
                    <a:pt x="170" y="67"/>
                  </a:cubicBezTo>
                  <a:cubicBezTo>
                    <a:pt x="134" y="43"/>
                    <a:pt x="98" y="18"/>
                    <a:pt x="49" y="6"/>
                  </a:cubicBezTo>
                  <a:cubicBezTo>
                    <a:pt x="45" y="2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13;p31">
              <a:extLst>
                <a:ext uri="{FF2B5EF4-FFF2-40B4-BE49-F238E27FC236}">
                  <a16:creationId xmlns:a16="http://schemas.microsoft.com/office/drawing/2014/main" id="{14FCDE54-C94A-4860-690C-1116860EC6C4}"/>
                </a:ext>
              </a:extLst>
            </p:cNvPr>
            <p:cNvSpPr/>
            <p:nvPr/>
          </p:nvSpPr>
          <p:spPr>
            <a:xfrm>
              <a:off x="2154990" y="2967846"/>
              <a:ext cx="15455" cy="10435"/>
            </a:xfrm>
            <a:custGeom>
              <a:avLst/>
              <a:gdLst/>
              <a:ahLst/>
              <a:cxnLst/>
              <a:rect l="l" t="t" r="r" b="b"/>
              <a:pathLst>
                <a:path w="314" h="212" extrusionOk="0">
                  <a:moveTo>
                    <a:pt x="37" y="0"/>
                  </a:moveTo>
                  <a:cubicBezTo>
                    <a:pt x="33" y="0"/>
                    <a:pt x="29" y="1"/>
                    <a:pt x="25" y="2"/>
                  </a:cubicBezTo>
                  <a:cubicBezTo>
                    <a:pt x="13" y="2"/>
                    <a:pt x="1" y="14"/>
                    <a:pt x="1" y="27"/>
                  </a:cubicBezTo>
                  <a:lnTo>
                    <a:pt x="1" y="38"/>
                  </a:lnTo>
                  <a:cubicBezTo>
                    <a:pt x="1" y="53"/>
                    <a:pt x="13" y="59"/>
                    <a:pt x="26" y="59"/>
                  </a:cubicBezTo>
                  <a:cubicBezTo>
                    <a:pt x="35" y="59"/>
                    <a:pt x="44" y="56"/>
                    <a:pt x="50" y="51"/>
                  </a:cubicBezTo>
                  <a:cubicBezTo>
                    <a:pt x="61" y="63"/>
                    <a:pt x="98" y="87"/>
                    <a:pt x="110" y="100"/>
                  </a:cubicBezTo>
                  <a:cubicBezTo>
                    <a:pt x="158" y="136"/>
                    <a:pt x="207" y="160"/>
                    <a:pt x="256" y="209"/>
                  </a:cubicBezTo>
                  <a:cubicBezTo>
                    <a:pt x="259" y="210"/>
                    <a:pt x="263" y="211"/>
                    <a:pt x="267" y="211"/>
                  </a:cubicBezTo>
                  <a:cubicBezTo>
                    <a:pt x="289" y="211"/>
                    <a:pt x="314" y="183"/>
                    <a:pt x="293" y="173"/>
                  </a:cubicBezTo>
                  <a:cubicBezTo>
                    <a:pt x="244" y="124"/>
                    <a:pt x="183" y="87"/>
                    <a:pt x="122" y="51"/>
                  </a:cubicBezTo>
                  <a:cubicBezTo>
                    <a:pt x="101" y="40"/>
                    <a:pt x="69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14;p31">
              <a:extLst>
                <a:ext uri="{FF2B5EF4-FFF2-40B4-BE49-F238E27FC236}">
                  <a16:creationId xmlns:a16="http://schemas.microsoft.com/office/drawing/2014/main" id="{DBF8394B-9B66-8129-14A8-7E3D6ECBD7BC}"/>
                </a:ext>
              </a:extLst>
            </p:cNvPr>
            <p:cNvSpPr/>
            <p:nvPr/>
          </p:nvSpPr>
          <p:spPr>
            <a:xfrm>
              <a:off x="2154399" y="2966763"/>
              <a:ext cx="16243" cy="12010"/>
            </a:xfrm>
            <a:custGeom>
              <a:avLst/>
              <a:gdLst/>
              <a:ahLst/>
              <a:cxnLst/>
              <a:rect l="l" t="t" r="r" b="b"/>
              <a:pathLst>
                <a:path w="330" h="244" extrusionOk="0">
                  <a:moveTo>
                    <a:pt x="37" y="36"/>
                  </a:moveTo>
                  <a:cubicBezTo>
                    <a:pt x="62" y="36"/>
                    <a:pt x="73" y="49"/>
                    <a:pt x="98" y="73"/>
                  </a:cubicBezTo>
                  <a:cubicBezTo>
                    <a:pt x="110" y="73"/>
                    <a:pt x="122" y="85"/>
                    <a:pt x="134" y="97"/>
                  </a:cubicBezTo>
                  <a:cubicBezTo>
                    <a:pt x="195" y="133"/>
                    <a:pt x="243" y="170"/>
                    <a:pt x="292" y="206"/>
                  </a:cubicBezTo>
                  <a:cubicBezTo>
                    <a:pt x="288" y="211"/>
                    <a:pt x="286" y="212"/>
                    <a:pt x="284" y="212"/>
                  </a:cubicBezTo>
                  <a:cubicBezTo>
                    <a:pt x="280" y="212"/>
                    <a:pt x="280" y="206"/>
                    <a:pt x="280" y="206"/>
                  </a:cubicBezTo>
                  <a:cubicBezTo>
                    <a:pt x="232" y="170"/>
                    <a:pt x="170" y="133"/>
                    <a:pt x="134" y="109"/>
                  </a:cubicBezTo>
                  <a:cubicBezTo>
                    <a:pt x="122" y="109"/>
                    <a:pt x="122" y="97"/>
                    <a:pt x="110" y="85"/>
                  </a:cubicBezTo>
                  <a:cubicBezTo>
                    <a:pt x="98" y="73"/>
                    <a:pt x="73" y="60"/>
                    <a:pt x="62" y="49"/>
                  </a:cubicBezTo>
                  <a:lnTo>
                    <a:pt x="49" y="49"/>
                  </a:lnTo>
                  <a:lnTo>
                    <a:pt x="49" y="60"/>
                  </a:lnTo>
                  <a:lnTo>
                    <a:pt x="37" y="60"/>
                  </a:lnTo>
                  <a:lnTo>
                    <a:pt x="37" y="49"/>
                  </a:lnTo>
                  <a:lnTo>
                    <a:pt x="37" y="36"/>
                  </a:lnTo>
                  <a:close/>
                  <a:moveTo>
                    <a:pt x="25" y="0"/>
                  </a:moveTo>
                  <a:cubicBezTo>
                    <a:pt x="13" y="12"/>
                    <a:pt x="0" y="24"/>
                    <a:pt x="0" y="49"/>
                  </a:cubicBezTo>
                  <a:lnTo>
                    <a:pt x="0" y="60"/>
                  </a:lnTo>
                  <a:cubicBezTo>
                    <a:pt x="0" y="73"/>
                    <a:pt x="13" y="85"/>
                    <a:pt x="25" y="97"/>
                  </a:cubicBezTo>
                  <a:lnTo>
                    <a:pt x="62" y="97"/>
                  </a:lnTo>
                  <a:cubicBezTo>
                    <a:pt x="62" y="97"/>
                    <a:pt x="73" y="109"/>
                    <a:pt x="86" y="109"/>
                  </a:cubicBezTo>
                  <a:lnTo>
                    <a:pt x="110" y="133"/>
                  </a:lnTo>
                  <a:cubicBezTo>
                    <a:pt x="159" y="170"/>
                    <a:pt x="207" y="195"/>
                    <a:pt x="256" y="243"/>
                  </a:cubicBezTo>
                  <a:lnTo>
                    <a:pt x="280" y="243"/>
                  </a:lnTo>
                  <a:cubicBezTo>
                    <a:pt x="292" y="243"/>
                    <a:pt x="305" y="243"/>
                    <a:pt x="316" y="231"/>
                  </a:cubicBezTo>
                  <a:cubicBezTo>
                    <a:pt x="329" y="219"/>
                    <a:pt x="329" y="195"/>
                    <a:pt x="316" y="182"/>
                  </a:cubicBezTo>
                  <a:cubicBezTo>
                    <a:pt x="268" y="146"/>
                    <a:pt x="219" y="109"/>
                    <a:pt x="146" y="60"/>
                  </a:cubicBezTo>
                  <a:cubicBezTo>
                    <a:pt x="134" y="60"/>
                    <a:pt x="134" y="49"/>
                    <a:pt x="122" y="36"/>
                  </a:cubicBezTo>
                  <a:cubicBezTo>
                    <a:pt x="98" y="24"/>
                    <a:pt x="73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15;p31">
              <a:extLst>
                <a:ext uri="{FF2B5EF4-FFF2-40B4-BE49-F238E27FC236}">
                  <a16:creationId xmlns:a16="http://schemas.microsoft.com/office/drawing/2014/main" id="{8247B29A-005E-03E1-C318-7CB935DA01AE}"/>
                </a:ext>
              </a:extLst>
            </p:cNvPr>
            <p:cNvSpPr/>
            <p:nvPr/>
          </p:nvSpPr>
          <p:spPr>
            <a:xfrm>
              <a:off x="2178321" y="2917985"/>
              <a:ext cx="24610" cy="42182"/>
            </a:xfrm>
            <a:custGeom>
              <a:avLst/>
              <a:gdLst/>
              <a:ahLst/>
              <a:cxnLst/>
              <a:rect l="l" t="t" r="r" b="b"/>
              <a:pathLst>
                <a:path w="500" h="857" extrusionOk="0">
                  <a:moveTo>
                    <a:pt x="26" y="1"/>
                  </a:moveTo>
                  <a:cubicBezTo>
                    <a:pt x="14" y="1"/>
                    <a:pt x="1" y="12"/>
                    <a:pt x="1" y="30"/>
                  </a:cubicBezTo>
                  <a:cubicBezTo>
                    <a:pt x="25" y="151"/>
                    <a:pt x="159" y="249"/>
                    <a:pt x="220" y="359"/>
                  </a:cubicBezTo>
                  <a:cubicBezTo>
                    <a:pt x="257" y="419"/>
                    <a:pt x="293" y="505"/>
                    <a:pt x="317" y="578"/>
                  </a:cubicBezTo>
                  <a:cubicBezTo>
                    <a:pt x="354" y="651"/>
                    <a:pt x="427" y="748"/>
                    <a:pt x="439" y="832"/>
                  </a:cubicBezTo>
                  <a:cubicBezTo>
                    <a:pt x="439" y="845"/>
                    <a:pt x="439" y="857"/>
                    <a:pt x="463" y="857"/>
                  </a:cubicBezTo>
                  <a:lnTo>
                    <a:pt x="475" y="857"/>
                  </a:lnTo>
                  <a:cubicBezTo>
                    <a:pt x="500" y="857"/>
                    <a:pt x="500" y="821"/>
                    <a:pt x="475" y="808"/>
                  </a:cubicBezTo>
                  <a:cubicBezTo>
                    <a:pt x="451" y="699"/>
                    <a:pt x="378" y="578"/>
                    <a:pt x="330" y="468"/>
                  </a:cubicBezTo>
                  <a:cubicBezTo>
                    <a:pt x="293" y="395"/>
                    <a:pt x="244" y="310"/>
                    <a:pt x="195" y="237"/>
                  </a:cubicBezTo>
                  <a:cubicBezTo>
                    <a:pt x="159" y="176"/>
                    <a:pt x="98" y="127"/>
                    <a:pt x="62" y="67"/>
                  </a:cubicBezTo>
                  <a:cubicBezTo>
                    <a:pt x="74" y="54"/>
                    <a:pt x="74" y="42"/>
                    <a:pt x="62" y="30"/>
                  </a:cubicBezTo>
                  <a:lnTo>
                    <a:pt x="38" y="5"/>
                  </a:lnTo>
                  <a:cubicBezTo>
                    <a:pt x="34" y="2"/>
                    <a:pt x="30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16;p31">
              <a:extLst>
                <a:ext uri="{FF2B5EF4-FFF2-40B4-BE49-F238E27FC236}">
                  <a16:creationId xmlns:a16="http://schemas.microsoft.com/office/drawing/2014/main" id="{AC263B83-D613-AF2D-53D6-1060AB3F965B}"/>
                </a:ext>
              </a:extLst>
            </p:cNvPr>
            <p:cNvSpPr/>
            <p:nvPr/>
          </p:nvSpPr>
          <p:spPr>
            <a:xfrm>
              <a:off x="2177140" y="2917197"/>
              <a:ext cx="26382" cy="44200"/>
            </a:xfrm>
            <a:custGeom>
              <a:avLst/>
              <a:gdLst/>
              <a:ahLst/>
              <a:cxnLst/>
              <a:rect l="l" t="t" r="r" b="b"/>
              <a:pathLst>
                <a:path w="536" h="898" extrusionOk="0">
                  <a:moveTo>
                    <a:pt x="49" y="34"/>
                  </a:moveTo>
                  <a:lnTo>
                    <a:pt x="73" y="58"/>
                  </a:lnTo>
                  <a:lnTo>
                    <a:pt x="73" y="70"/>
                  </a:lnTo>
                  <a:lnTo>
                    <a:pt x="62" y="70"/>
                  </a:lnTo>
                  <a:lnTo>
                    <a:pt x="73" y="83"/>
                  </a:lnTo>
                  <a:cubicBezTo>
                    <a:pt x="86" y="131"/>
                    <a:pt x="122" y="167"/>
                    <a:pt x="146" y="192"/>
                  </a:cubicBezTo>
                  <a:cubicBezTo>
                    <a:pt x="171" y="216"/>
                    <a:pt x="183" y="240"/>
                    <a:pt x="208" y="265"/>
                  </a:cubicBezTo>
                  <a:cubicBezTo>
                    <a:pt x="256" y="326"/>
                    <a:pt x="292" y="411"/>
                    <a:pt x="341" y="496"/>
                  </a:cubicBezTo>
                  <a:cubicBezTo>
                    <a:pt x="354" y="532"/>
                    <a:pt x="365" y="557"/>
                    <a:pt x="390" y="594"/>
                  </a:cubicBezTo>
                  <a:cubicBezTo>
                    <a:pt x="427" y="667"/>
                    <a:pt x="475" y="751"/>
                    <a:pt x="487" y="837"/>
                  </a:cubicBezTo>
                  <a:lnTo>
                    <a:pt x="487" y="848"/>
                  </a:lnTo>
                  <a:lnTo>
                    <a:pt x="499" y="848"/>
                  </a:lnTo>
                  <a:lnTo>
                    <a:pt x="499" y="861"/>
                  </a:lnTo>
                  <a:lnTo>
                    <a:pt x="487" y="861"/>
                  </a:lnTo>
                  <a:cubicBezTo>
                    <a:pt x="475" y="861"/>
                    <a:pt x="475" y="848"/>
                    <a:pt x="475" y="848"/>
                  </a:cubicBezTo>
                  <a:cubicBezTo>
                    <a:pt x="463" y="788"/>
                    <a:pt x="438" y="715"/>
                    <a:pt x="402" y="654"/>
                  </a:cubicBezTo>
                  <a:lnTo>
                    <a:pt x="365" y="581"/>
                  </a:lnTo>
                  <a:lnTo>
                    <a:pt x="354" y="569"/>
                  </a:lnTo>
                  <a:cubicBezTo>
                    <a:pt x="329" y="496"/>
                    <a:pt x="292" y="435"/>
                    <a:pt x="256" y="362"/>
                  </a:cubicBezTo>
                  <a:cubicBezTo>
                    <a:pt x="232" y="326"/>
                    <a:pt x="195" y="277"/>
                    <a:pt x="171" y="240"/>
                  </a:cubicBezTo>
                  <a:cubicBezTo>
                    <a:pt x="110" y="180"/>
                    <a:pt x="62" y="119"/>
                    <a:pt x="37" y="46"/>
                  </a:cubicBezTo>
                  <a:cubicBezTo>
                    <a:pt x="37" y="34"/>
                    <a:pt x="49" y="34"/>
                    <a:pt x="49" y="34"/>
                  </a:cubicBezTo>
                  <a:close/>
                  <a:moveTo>
                    <a:pt x="54" y="0"/>
                  </a:moveTo>
                  <a:cubicBezTo>
                    <a:pt x="46" y="0"/>
                    <a:pt x="37" y="3"/>
                    <a:pt x="25" y="10"/>
                  </a:cubicBezTo>
                  <a:cubicBezTo>
                    <a:pt x="13" y="10"/>
                    <a:pt x="0" y="34"/>
                    <a:pt x="13" y="46"/>
                  </a:cubicBezTo>
                  <a:cubicBezTo>
                    <a:pt x="25" y="131"/>
                    <a:pt x="86" y="204"/>
                    <a:pt x="135" y="265"/>
                  </a:cubicBezTo>
                  <a:cubicBezTo>
                    <a:pt x="171" y="302"/>
                    <a:pt x="208" y="338"/>
                    <a:pt x="219" y="375"/>
                  </a:cubicBezTo>
                  <a:cubicBezTo>
                    <a:pt x="268" y="448"/>
                    <a:pt x="292" y="521"/>
                    <a:pt x="329" y="581"/>
                  </a:cubicBezTo>
                  <a:lnTo>
                    <a:pt x="329" y="594"/>
                  </a:lnTo>
                  <a:cubicBezTo>
                    <a:pt x="341" y="618"/>
                    <a:pt x="354" y="642"/>
                    <a:pt x="365" y="678"/>
                  </a:cubicBezTo>
                  <a:cubicBezTo>
                    <a:pt x="402" y="727"/>
                    <a:pt x="438" y="788"/>
                    <a:pt x="438" y="848"/>
                  </a:cubicBezTo>
                  <a:cubicBezTo>
                    <a:pt x="438" y="873"/>
                    <a:pt x="463" y="897"/>
                    <a:pt x="487" y="897"/>
                  </a:cubicBezTo>
                  <a:lnTo>
                    <a:pt x="499" y="897"/>
                  </a:lnTo>
                  <a:cubicBezTo>
                    <a:pt x="511" y="897"/>
                    <a:pt x="535" y="873"/>
                    <a:pt x="535" y="861"/>
                  </a:cubicBezTo>
                  <a:cubicBezTo>
                    <a:pt x="535" y="837"/>
                    <a:pt x="524" y="824"/>
                    <a:pt x="511" y="812"/>
                  </a:cubicBezTo>
                  <a:cubicBezTo>
                    <a:pt x="499" y="739"/>
                    <a:pt x="463" y="654"/>
                    <a:pt x="414" y="569"/>
                  </a:cubicBezTo>
                  <a:cubicBezTo>
                    <a:pt x="402" y="545"/>
                    <a:pt x="378" y="508"/>
                    <a:pt x="365" y="484"/>
                  </a:cubicBezTo>
                  <a:cubicBezTo>
                    <a:pt x="329" y="386"/>
                    <a:pt x="281" y="313"/>
                    <a:pt x="232" y="240"/>
                  </a:cubicBezTo>
                  <a:cubicBezTo>
                    <a:pt x="219" y="216"/>
                    <a:pt x="195" y="192"/>
                    <a:pt x="183" y="167"/>
                  </a:cubicBezTo>
                  <a:cubicBezTo>
                    <a:pt x="146" y="143"/>
                    <a:pt x="122" y="107"/>
                    <a:pt x="110" y="83"/>
                  </a:cubicBezTo>
                  <a:cubicBezTo>
                    <a:pt x="110" y="70"/>
                    <a:pt x="110" y="46"/>
                    <a:pt x="98" y="34"/>
                  </a:cubicBezTo>
                  <a:lnTo>
                    <a:pt x="73" y="10"/>
                  </a:lnTo>
                  <a:cubicBezTo>
                    <a:pt x="67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17;p31">
              <a:extLst>
                <a:ext uri="{FF2B5EF4-FFF2-40B4-BE49-F238E27FC236}">
                  <a16:creationId xmlns:a16="http://schemas.microsoft.com/office/drawing/2014/main" id="{C9DDE102-99D7-9043-0275-6247B50C3665}"/>
                </a:ext>
              </a:extLst>
            </p:cNvPr>
            <p:cNvSpPr/>
            <p:nvPr/>
          </p:nvSpPr>
          <p:spPr>
            <a:xfrm>
              <a:off x="2222030" y="2938904"/>
              <a:ext cx="6645" cy="15012"/>
            </a:xfrm>
            <a:custGeom>
              <a:avLst/>
              <a:gdLst/>
              <a:ahLst/>
              <a:cxnLst/>
              <a:rect l="l" t="t" r="r" b="b"/>
              <a:pathLst>
                <a:path w="135" h="305" extrusionOk="0">
                  <a:moveTo>
                    <a:pt x="25" y="0"/>
                  </a:moveTo>
                  <a:cubicBezTo>
                    <a:pt x="13" y="0"/>
                    <a:pt x="1" y="6"/>
                    <a:pt x="1" y="18"/>
                  </a:cubicBezTo>
                  <a:cubicBezTo>
                    <a:pt x="13" y="116"/>
                    <a:pt x="86" y="189"/>
                    <a:pt x="86" y="286"/>
                  </a:cubicBezTo>
                  <a:cubicBezTo>
                    <a:pt x="86" y="298"/>
                    <a:pt x="98" y="304"/>
                    <a:pt x="110" y="304"/>
                  </a:cubicBezTo>
                  <a:cubicBezTo>
                    <a:pt x="122" y="304"/>
                    <a:pt x="134" y="298"/>
                    <a:pt x="134" y="286"/>
                  </a:cubicBezTo>
                  <a:cubicBezTo>
                    <a:pt x="123" y="189"/>
                    <a:pt x="61" y="116"/>
                    <a:pt x="50" y="18"/>
                  </a:cubicBezTo>
                  <a:cubicBezTo>
                    <a:pt x="50" y="6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18;p31">
              <a:extLst>
                <a:ext uri="{FF2B5EF4-FFF2-40B4-BE49-F238E27FC236}">
                  <a16:creationId xmlns:a16="http://schemas.microsoft.com/office/drawing/2014/main" id="{FFEB3DD4-0C89-33AC-5F0B-81D3B0D81947}"/>
                </a:ext>
              </a:extLst>
            </p:cNvPr>
            <p:cNvSpPr/>
            <p:nvPr/>
          </p:nvSpPr>
          <p:spPr>
            <a:xfrm>
              <a:off x="2221439" y="2938018"/>
              <a:ext cx="8417" cy="16784"/>
            </a:xfrm>
            <a:custGeom>
              <a:avLst/>
              <a:gdLst/>
              <a:ahLst/>
              <a:cxnLst/>
              <a:rect l="l" t="t" r="r" b="b"/>
              <a:pathLst>
                <a:path w="171" h="341" extrusionOk="0">
                  <a:moveTo>
                    <a:pt x="49" y="36"/>
                  </a:moveTo>
                  <a:cubicBezTo>
                    <a:pt x="49" y="85"/>
                    <a:pt x="73" y="134"/>
                    <a:pt x="86" y="171"/>
                  </a:cubicBezTo>
                  <a:cubicBezTo>
                    <a:pt x="110" y="219"/>
                    <a:pt x="122" y="255"/>
                    <a:pt x="135" y="304"/>
                  </a:cubicBezTo>
                  <a:lnTo>
                    <a:pt x="122" y="304"/>
                  </a:lnTo>
                  <a:lnTo>
                    <a:pt x="122" y="292"/>
                  </a:lnTo>
                  <a:cubicBezTo>
                    <a:pt x="110" y="244"/>
                    <a:pt x="98" y="207"/>
                    <a:pt x="73" y="158"/>
                  </a:cubicBezTo>
                  <a:cubicBezTo>
                    <a:pt x="62" y="122"/>
                    <a:pt x="37" y="85"/>
                    <a:pt x="37" y="36"/>
                  </a:cubicBezTo>
                  <a:close/>
                  <a:moveTo>
                    <a:pt x="62" y="0"/>
                  </a:moveTo>
                  <a:cubicBezTo>
                    <a:pt x="49" y="0"/>
                    <a:pt x="25" y="0"/>
                    <a:pt x="13" y="12"/>
                  </a:cubicBezTo>
                  <a:cubicBezTo>
                    <a:pt x="0" y="12"/>
                    <a:pt x="0" y="25"/>
                    <a:pt x="0" y="36"/>
                  </a:cubicBezTo>
                  <a:cubicBezTo>
                    <a:pt x="0" y="85"/>
                    <a:pt x="25" y="134"/>
                    <a:pt x="37" y="182"/>
                  </a:cubicBezTo>
                  <a:cubicBezTo>
                    <a:pt x="62" y="219"/>
                    <a:pt x="73" y="255"/>
                    <a:pt x="86" y="304"/>
                  </a:cubicBezTo>
                  <a:cubicBezTo>
                    <a:pt x="86" y="328"/>
                    <a:pt x="110" y="341"/>
                    <a:pt x="122" y="341"/>
                  </a:cubicBezTo>
                  <a:cubicBezTo>
                    <a:pt x="146" y="341"/>
                    <a:pt x="171" y="316"/>
                    <a:pt x="159" y="292"/>
                  </a:cubicBezTo>
                  <a:cubicBezTo>
                    <a:pt x="159" y="244"/>
                    <a:pt x="135" y="207"/>
                    <a:pt x="122" y="158"/>
                  </a:cubicBezTo>
                  <a:cubicBezTo>
                    <a:pt x="98" y="122"/>
                    <a:pt x="86" y="85"/>
                    <a:pt x="86" y="36"/>
                  </a:cubicBezTo>
                  <a:cubicBezTo>
                    <a:pt x="86" y="25"/>
                    <a:pt x="73" y="12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19;p31">
              <a:extLst>
                <a:ext uri="{FF2B5EF4-FFF2-40B4-BE49-F238E27FC236}">
                  <a16:creationId xmlns:a16="http://schemas.microsoft.com/office/drawing/2014/main" id="{75DD9B52-61EF-C4AD-3360-E6BA2496DD16}"/>
                </a:ext>
              </a:extLst>
            </p:cNvPr>
            <p:cNvSpPr/>
            <p:nvPr/>
          </p:nvSpPr>
          <p:spPr>
            <a:xfrm>
              <a:off x="2267856" y="2910995"/>
              <a:ext cx="14126" cy="44544"/>
            </a:xfrm>
            <a:custGeom>
              <a:avLst/>
              <a:gdLst/>
              <a:ahLst/>
              <a:cxnLst/>
              <a:rect l="l" t="t" r="r" b="b"/>
              <a:pathLst>
                <a:path w="287" h="905" extrusionOk="0">
                  <a:moveTo>
                    <a:pt x="259" y="1"/>
                  </a:moveTo>
                  <a:cubicBezTo>
                    <a:pt x="250" y="1"/>
                    <a:pt x="242" y="5"/>
                    <a:pt x="237" y="14"/>
                  </a:cubicBezTo>
                  <a:cubicBezTo>
                    <a:pt x="200" y="184"/>
                    <a:pt x="140" y="330"/>
                    <a:pt x="116" y="501"/>
                  </a:cubicBezTo>
                  <a:cubicBezTo>
                    <a:pt x="79" y="622"/>
                    <a:pt x="19" y="756"/>
                    <a:pt x="6" y="877"/>
                  </a:cubicBezTo>
                  <a:cubicBezTo>
                    <a:pt x="0" y="896"/>
                    <a:pt x="9" y="905"/>
                    <a:pt x="21" y="905"/>
                  </a:cubicBezTo>
                  <a:cubicBezTo>
                    <a:pt x="34" y="905"/>
                    <a:pt x="49" y="896"/>
                    <a:pt x="55" y="877"/>
                  </a:cubicBezTo>
                  <a:cubicBezTo>
                    <a:pt x="55" y="817"/>
                    <a:pt x="92" y="744"/>
                    <a:pt x="103" y="683"/>
                  </a:cubicBezTo>
                  <a:cubicBezTo>
                    <a:pt x="128" y="610"/>
                    <a:pt x="152" y="537"/>
                    <a:pt x="164" y="464"/>
                  </a:cubicBezTo>
                  <a:cubicBezTo>
                    <a:pt x="200" y="318"/>
                    <a:pt x="249" y="172"/>
                    <a:pt x="286" y="26"/>
                  </a:cubicBezTo>
                  <a:cubicBezTo>
                    <a:pt x="286" y="11"/>
                    <a:pt x="272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20;p31">
              <a:extLst>
                <a:ext uri="{FF2B5EF4-FFF2-40B4-BE49-F238E27FC236}">
                  <a16:creationId xmlns:a16="http://schemas.microsoft.com/office/drawing/2014/main" id="{E59C12C9-902C-A3F4-2F66-CBF26AA0999D}"/>
                </a:ext>
              </a:extLst>
            </p:cNvPr>
            <p:cNvSpPr/>
            <p:nvPr/>
          </p:nvSpPr>
          <p:spPr>
            <a:xfrm>
              <a:off x="2266920" y="2910208"/>
              <a:ext cx="16243" cy="46365"/>
            </a:xfrm>
            <a:custGeom>
              <a:avLst/>
              <a:gdLst/>
              <a:ahLst/>
              <a:cxnLst/>
              <a:rect l="l" t="t" r="r" b="b"/>
              <a:pathLst>
                <a:path w="330" h="942" extrusionOk="0">
                  <a:moveTo>
                    <a:pt x="281" y="30"/>
                  </a:moveTo>
                  <a:cubicBezTo>
                    <a:pt x="281" y="30"/>
                    <a:pt x="292" y="42"/>
                    <a:pt x="281" y="42"/>
                  </a:cubicBezTo>
                  <a:lnTo>
                    <a:pt x="281" y="30"/>
                  </a:lnTo>
                  <a:close/>
                  <a:moveTo>
                    <a:pt x="281" y="42"/>
                  </a:moveTo>
                  <a:cubicBezTo>
                    <a:pt x="268" y="115"/>
                    <a:pt x="244" y="188"/>
                    <a:pt x="232" y="261"/>
                  </a:cubicBezTo>
                  <a:cubicBezTo>
                    <a:pt x="208" y="334"/>
                    <a:pt x="183" y="407"/>
                    <a:pt x="171" y="480"/>
                  </a:cubicBezTo>
                  <a:cubicBezTo>
                    <a:pt x="159" y="541"/>
                    <a:pt x="135" y="614"/>
                    <a:pt x="111" y="674"/>
                  </a:cubicBezTo>
                  <a:lnTo>
                    <a:pt x="111" y="699"/>
                  </a:lnTo>
                  <a:cubicBezTo>
                    <a:pt x="98" y="711"/>
                    <a:pt x="98" y="736"/>
                    <a:pt x="86" y="760"/>
                  </a:cubicBezTo>
                  <a:cubicBezTo>
                    <a:pt x="74" y="809"/>
                    <a:pt x="49" y="857"/>
                    <a:pt x="49" y="893"/>
                  </a:cubicBezTo>
                  <a:lnTo>
                    <a:pt x="49" y="906"/>
                  </a:lnTo>
                  <a:lnTo>
                    <a:pt x="38" y="906"/>
                  </a:lnTo>
                  <a:cubicBezTo>
                    <a:pt x="49" y="833"/>
                    <a:pt x="74" y="747"/>
                    <a:pt x="98" y="687"/>
                  </a:cubicBezTo>
                  <a:cubicBezTo>
                    <a:pt x="122" y="626"/>
                    <a:pt x="135" y="577"/>
                    <a:pt x="147" y="517"/>
                  </a:cubicBezTo>
                  <a:cubicBezTo>
                    <a:pt x="159" y="431"/>
                    <a:pt x="183" y="358"/>
                    <a:pt x="208" y="285"/>
                  </a:cubicBezTo>
                  <a:cubicBezTo>
                    <a:pt x="232" y="200"/>
                    <a:pt x="256" y="115"/>
                    <a:pt x="281" y="42"/>
                  </a:cubicBezTo>
                  <a:close/>
                  <a:moveTo>
                    <a:pt x="269" y="1"/>
                  </a:moveTo>
                  <a:cubicBezTo>
                    <a:pt x="257" y="1"/>
                    <a:pt x="244" y="12"/>
                    <a:pt x="244" y="30"/>
                  </a:cubicBezTo>
                  <a:cubicBezTo>
                    <a:pt x="219" y="115"/>
                    <a:pt x="195" y="188"/>
                    <a:pt x="171" y="273"/>
                  </a:cubicBezTo>
                  <a:cubicBezTo>
                    <a:pt x="159" y="346"/>
                    <a:pt x="135" y="431"/>
                    <a:pt x="111" y="504"/>
                  </a:cubicBezTo>
                  <a:cubicBezTo>
                    <a:pt x="98" y="565"/>
                    <a:pt x="86" y="614"/>
                    <a:pt x="62" y="674"/>
                  </a:cubicBezTo>
                  <a:cubicBezTo>
                    <a:pt x="38" y="747"/>
                    <a:pt x="13" y="820"/>
                    <a:pt x="1" y="893"/>
                  </a:cubicBezTo>
                  <a:cubicBezTo>
                    <a:pt x="1" y="917"/>
                    <a:pt x="13" y="930"/>
                    <a:pt x="25" y="930"/>
                  </a:cubicBezTo>
                  <a:cubicBezTo>
                    <a:pt x="25" y="942"/>
                    <a:pt x="38" y="942"/>
                    <a:pt x="38" y="942"/>
                  </a:cubicBezTo>
                  <a:cubicBezTo>
                    <a:pt x="49" y="942"/>
                    <a:pt x="62" y="942"/>
                    <a:pt x="62" y="930"/>
                  </a:cubicBezTo>
                  <a:cubicBezTo>
                    <a:pt x="74" y="930"/>
                    <a:pt x="86" y="917"/>
                    <a:pt x="86" y="906"/>
                  </a:cubicBezTo>
                  <a:cubicBezTo>
                    <a:pt x="86" y="857"/>
                    <a:pt x="111" y="809"/>
                    <a:pt x="122" y="772"/>
                  </a:cubicBezTo>
                  <a:cubicBezTo>
                    <a:pt x="135" y="747"/>
                    <a:pt x="135" y="723"/>
                    <a:pt x="147" y="711"/>
                  </a:cubicBezTo>
                  <a:lnTo>
                    <a:pt x="147" y="687"/>
                  </a:lnTo>
                  <a:cubicBezTo>
                    <a:pt x="171" y="614"/>
                    <a:pt x="183" y="553"/>
                    <a:pt x="208" y="480"/>
                  </a:cubicBezTo>
                  <a:cubicBezTo>
                    <a:pt x="219" y="419"/>
                    <a:pt x="244" y="346"/>
                    <a:pt x="256" y="273"/>
                  </a:cubicBezTo>
                  <a:cubicBezTo>
                    <a:pt x="281" y="200"/>
                    <a:pt x="305" y="127"/>
                    <a:pt x="317" y="54"/>
                  </a:cubicBezTo>
                  <a:cubicBezTo>
                    <a:pt x="329" y="30"/>
                    <a:pt x="305" y="6"/>
                    <a:pt x="281" y="6"/>
                  </a:cubicBezTo>
                  <a:cubicBezTo>
                    <a:pt x="277" y="2"/>
                    <a:pt x="273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21;p31">
              <a:extLst>
                <a:ext uri="{FF2B5EF4-FFF2-40B4-BE49-F238E27FC236}">
                  <a16:creationId xmlns:a16="http://schemas.microsoft.com/office/drawing/2014/main" id="{342BB4FC-1B55-21B3-42AC-1DDA8A30C9C7}"/>
                </a:ext>
              </a:extLst>
            </p:cNvPr>
            <p:cNvSpPr/>
            <p:nvPr/>
          </p:nvSpPr>
          <p:spPr>
            <a:xfrm>
              <a:off x="2293894" y="2953178"/>
              <a:ext cx="13191" cy="17473"/>
            </a:xfrm>
            <a:custGeom>
              <a:avLst/>
              <a:gdLst/>
              <a:ahLst/>
              <a:cxnLst/>
              <a:rect l="l" t="t" r="r" b="b"/>
              <a:pathLst>
                <a:path w="268" h="355" extrusionOk="0">
                  <a:moveTo>
                    <a:pt x="214" y="0"/>
                  </a:moveTo>
                  <a:cubicBezTo>
                    <a:pt x="197" y="0"/>
                    <a:pt x="185" y="26"/>
                    <a:pt x="195" y="44"/>
                  </a:cubicBezTo>
                  <a:cubicBezTo>
                    <a:pt x="219" y="69"/>
                    <a:pt x="171" y="106"/>
                    <a:pt x="146" y="117"/>
                  </a:cubicBezTo>
                  <a:cubicBezTo>
                    <a:pt x="122" y="142"/>
                    <a:pt x="109" y="154"/>
                    <a:pt x="98" y="179"/>
                  </a:cubicBezTo>
                  <a:cubicBezTo>
                    <a:pt x="61" y="227"/>
                    <a:pt x="12" y="276"/>
                    <a:pt x="0" y="336"/>
                  </a:cubicBezTo>
                  <a:cubicBezTo>
                    <a:pt x="0" y="349"/>
                    <a:pt x="12" y="355"/>
                    <a:pt x="25" y="355"/>
                  </a:cubicBezTo>
                  <a:cubicBezTo>
                    <a:pt x="37" y="355"/>
                    <a:pt x="49" y="349"/>
                    <a:pt x="49" y="336"/>
                  </a:cubicBezTo>
                  <a:cubicBezTo>
                    <a:pt x="61" y="276"/>
                    <a:pt x="109" y="239"/>
                    <a:pt x="134" y="203"/>
                  </a:cubicBezTo>
                  <a:cubicBezTo>
                    <a:pt x="158" y="179"/>
                    <a:pt x="182" y="154"/>
                    <a:pt x="207" y="142"/>
                  </a:cubicBezTo>
                  <a:cubicBezTo>
                    <a:pt x="244" y="106"/>
                    <a:pt x="268" y="57"/>
                    <a:pt x="231" y="8"/>
                  </a:cubicBezTo>
                  <a:cubicBezTo>
                    <a:pt x="225" y="3"/>
                    <a:pt x="22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22;p31">
              <a:extLst>
                <a:ext uri="{FF2B5EF4-FFF2-40B4-BE49-F238E27FC236}">
                  <a16:creationId xmlns:a16="http://schemas.microsoft.com/office/drawing/2014/main" id="{C8F03CC2-CA9A-BEC5-9276-00287A8CC459}"/>
                </a:ext>
              </a:extLst>
            </p:cNvPr>
            <p:cNvSpPr/>
            <p:nvPr/>
          </p:nvSpPr>
          <p:spPr>
            <a:xfrm>
              <a:off x="2293254" y="2952391"/>
              <a:ext cx="14421" cy="19196"/>
            </a:xfrm>
            <a:custGeom>
              <a:avLst/>
              <a:gdLst/>
              <a:ahLst/>
              <a:cxnLst/>
              <a:rect l="l" t="t" r="r" b="b"/>
              <a:pathLst>
                <a:path w="293" h="390" extrusionOk="0">
                  <a:moveTo>
                    <a:pt x="232" y="36"/>
                  </a:moveTo>
                  <a:cubicBezTo>
                    <a:pt x="257" y="73"/>
                    <a:pt x="232" y="109"/>
                    <a:pt x="208" y="146"/>
                  </a:cubicBezTo>
                  <a:cubicBezTo>
                    <a:pt x="195" y="146"/>
                    <a:pt x="195" y="158"/>
                    <a:pt x="184" y="158"/>
                  </a:cubicBezTo>
                  <a:cubicBezTo>
                    <a:pt x="171" y="170"/>
                    <a:pt x="147" y="182"/>
                    <a:pt x="135" y="206"/>
                  </a:cubicBezTo>
                  <a:cubicBezTo>
                    <a:pt x="135" y="219"/>
                    <a:pt x="122" y="219"/>
                    <a:pt x="111" y="231"/>
                  </a:cubicBezTo>
                  <a:cubicBezTo>
                    <a:pt x="86" y="268"/>
                    <a:pt x="49" y="304"/>
                    <a:pt x="49" y="341"/>
                  </a:cubicBezTo>
                  <a:cubicBezTo>
                    <a:pt x="49" y="352"/>
                    <a:pt x="49" y="352"/>
                    <a:pt x="38" y="352"/>
                  </a:cubicBezTo>
                  <a:cubicBezTo>
                    <a:pt x="38" y="304"/>
                    <a:pt x="62" y="268"/>
                    <a:pt x="98" y="231"/>
                  </a:cubicBezTo>
                  <a:cubicBezTo>
                    <a:pt x="111" y="231"/>
                    <a:pt x="111" y="219"/>
                    <a:pt x="122" y="206"/>
                  </a:cubicBezTo>
                  <a:cubicBezTo>
                    <a:pt x="135" y="182"/>
                    <a:pt x="147" y="182"/>
                    <a:pt x="159" y="158"/>
                  </a:cubicBezTo>
                  <a:lnTo>
                    <a:pt x="184" y="146"/>
                  </a:lnTo>
                  <a:cubicBezTo>
                    <a:pt x="208" y="133"/>
                    <a:pt x="257" y="85"/>
                    <a:pt x="220" y="49"/>
                  </a:cubicBezTo>
                  <a:lnTo>
                    <a:pt x="220" y="36"/>
                  </a:lnTo>
                  <a:close/>
                  <a:moveTo>
                    <a:pt x="220" y="0"/>
                  </a:moveTo>
                  <a:cubicBezTo>
                    <a:pt x="208" y="0"/>
                    <a:pt x="195" y="12"/>
                    <a:pt x="195" y="24"/>
                  </a:cubicBezTo>
                  <a:cubicBezTo>
                    <a:pt x="184" y="36"/>
                    <a:pt x="184" y="60"/>
                    <a:pt x="195" y="73"/>
                  </a:cubicBezTo>
                  <a:cubicBezTo>
                    <a:pt x="208" y="85"/>
                    <a:pt x="171" y="109"/>
                    <a:pt x="159" y="122"/>
                  </a:cubicBezTo>
                  <a:lnTo>
                    <a:pt x="135" y="133"/>
                  </a:lnTo>
                  <a:lnTo>
                    <a:pt x="86" y="182"/>
                  </a:lnTo>
                  <a:cubicBezTo>
                    <a:pt x="86" y="195"/>
                    <a:pt x="74" y="206"/>
                    <a:pt x="74" y="206"/>
                  </a:cubicBezTo>
                  <a:cubicBezTo>
                    <a:pt x="38" y="255"/>
                    <a:pt x="1" y="292"/>
                    <a:pt x="1" y="341"/>
                  </a:cubicBezTo>
                  <a:cubicBezTo>
                    <a:pt x="1" y="365"/>
                    <a:pt x="1" y="377"/>
                    <a:pt x="13" y="377"/>
                  </a:cubicBezTo>
                  <a:cubicBezTo>
                    <a:pt x="13" y="389"/>
                    <a:pt x="25" y="389"/>
                    <a:pt x="38" y="389"/>
                  </a:cubicBezTo>
                  <a:lnTo>
                    <a:pt x="49" y="389"/>
                  </a:lnTo>
                  <a:cubicBezTo>
                    <a:pt x="74" y="377"/>
                    <a:pt x="74" y="365"/>
                    <a:pt x="74" y="352"/>
                  </a:cubicBezTo>
                  <a:cubicBezTo>
                    <a:pt x="86" y="316"/>
                    <a:pt x="111" y="279"/>
                    <a:pt x="135" y="255"/>
                  </a:cubicBezTo>
                  <a:lnTo>
                    <a:pt x="159" y="231"/>
                  </a:lnTo>
                  <a:cubicBezTo>
                    <a:pt x="171" y="206"/>
                    <a:pt x="184" y="206"/>
                    <a:pt x="208" y="195"/>
                  </a:cubicBezTo>
                  <a:cubicBezTo>
                    <a:pt x="208" y="182"/>
                    <a:pt x="220" y="170"/>
                    <a:pt x="232" y="170"/>
                  </a:cubicBezTo>
                  <a:cubicBezTo>
                    <a:pt x="281" y="122"/>
                    <a:pt x="293" y="60"/>
                    <a:pt x="257" y="12"/>
                  </a:cubicBezTo>
                  <a:cubicBezTo>
                    <a:pt x="244" y="0"/>
                    <a:pt x="232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23;p31">
              <a:extLst>
                <a:ext uri="{FF2B5EF4-FFF2-40B4-BE49-F238E27FC236}">
                  <a16:creationId xmlns:a16="http://schemas.microsoft.com/office/drawing/2014/main" id="{1B9758C8-4441-B17D-8428-2B4DB8823DE7}"/>
                </a:ext>
              </a:extLst>
            </p:cNvPr>
            <p:cNvSpPr/>
            <p:nvPr/>
          </p:nvSpPr>
          <p:spPr>
            <a:xfrm>
              <a:off x="2316880" y="2973507"/>
              <a:ext cx="48580" cy="27859"/>
            </a:xfrm>
            <a:custGeom>
              <a:avLst/>
              <a:gdLst/>
              <a:ahLst/>
              <a:cxnLst/>
              <a:rect l="l" t="t" r="r" b="b"/>
              <a:pathLst>
                <a:path w="987" h="566" extrusionOk="0">
                  <a:moveTo>
                    <a:pt x="961" y="1"/>
                  </a:moveTo>
                  <a:cubicBezTo>
                    <a:pt x="955" y="1"/>
                    <a:pt x="950" y="3"/>
                    <a:pt x="944" y="9"/>
                  </a:cubicBezTo>
                  <a:cubicBezTo>
                    <a:pt x="895" y="45"/>
                    <a:pt x="798" y="69"/>
                    <a:pt x="749" y="94"/>
                  </a:cubicBezTo>
                  <a:cubicBezTo>
                    <a:pt x="628" y="155"/>
                    <a:pt x="518" y="204"/>
                    <a:pt x="409" y="277"/>
                  </a:cubicBezTo>
                  <a:cubicBezTo>
                    <a:pt x="323" y="325"/>
                    <a:pt x="226" y="374"/>
                    <a:pt x="141" y="422"/>
                  </a:cubicBezTo>
                  <a:cubicBezTo>
                    <a:pt x="93" y="458"/>
                    <a:pt x="31" y="471"/>
                    <a:pt x="7" y="531"/>
                  </a:cubicBezTo>
                  <a:cubicBezTo>
                    <a:pt x="0" y="553"/>
                    <a:pt x="14" y="566"/>
                    <a:pt x="29" y="566"/>
                  </a:cubicBezTo>
                  <a:cubicBezTo>
                    <a:pt x="40" y="566"/>
                    <a:pt x="51" y="559"/>
                    <a:pt x="56" y="544"/>
                  </a:cubicBezTo>
                  <a:cubicBezTo>
                    <a:pt x="68" y="495"/>
                    <a:pt x="214" y="447"/>
                    <a:pt x="263" y="410"/>
                  </a:cubicBezTo>
                  <a:cubicBezTo>
                    <a:pt x="348" y="361"/>
                    <a:pt x="445" y="301"/>
                    <a:pt x="542" y="252"/>
                  </a:cubicBezTo>
                  <a:cubicBezTo>
                    <a:pt x="628" y="204"/>
                    <a:pt x="713" y="167"/>
                    <a:pt x="798" y="131"/>
                  </a:cubicBezTo>
                  <a:cubicBezTo>
                    <a:pt x="858" y="106"/>
                    <a:pt x="931" y="82"/>
                    <a:pt x="968" y="45"/>
                  </a:cubicBezTo>
                  <a:cubicBezTo>
                    <a:pt x="987" y="26"/>
                    <a:pt x="977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24;p31">
              <a:extLst>
                <a:ext uri="{FF2B5EF4-FFF2-40B4-BE49-F238E27FC236}">
                  <a16:creationId xmlns:a16="http://schemas.microsoft.com/office/drawing/2014/main" id="{79981B28-4C8E-1908-B548-518BD248BA97}"/>
                </a:ext>
              </a:extLst>
            </p:cNvPr>
            <p:cNvSpPr/>
            <p:nvPr/>
          </p:nvSpPr>
          <p:spPr>
            <a:xfrm>
              <a:off x="2315994" y="2972719"/>
              <a:ext cx="50352" cy="29384"/>
            </a:xfrm>
            <a:custGeom>
              <a:avLst/>
              <a:gdLst/>
              <a:ahLst/>
              <a:cxnLst/>
              <a:rect l="l" t="t" r="r" b="b"/>
              <a:pathLst>
                <a:path w="1023" h="597" extrusionOk="0">
                  <a:moveTo>
                    <a:pt x="974" y="37"/>
                  </a:moveTo>
                  <a:cubicBezTo>
                    <a:pt x="974" y="37"/>
                    <a:pt x="986" y="37"/>
                    <a:pt x="986" y="49"/>
                  </a:cubicBezTo>
                  <a:cubicBezTo>
                    <a:pt x="949" y="74"/>
                    <a:pt x="901" y="85"/>
                    <a:pt x="865" y="110"/>
                  </a:cubicBezTo>
                  <a:cubicBezTo>
                    <a:pt x="840" y="110"/>
                    <a:pt x="828" y="122"/>
                    <a:pt x="816" y="122"/>
                  </a:cubicBezTo>
                  <a:cubicBezTo>
                    <a:pt x="731" y="158"/>
                    <a:pt x="633" y="207"/>
                    <a:pt x="549" y="256"/>
                  </a:cubicBezTo>
                  <a:cubicBezTo>
                    <a:pt x="463" y="304"/>
                    <a:pt x="366" y="353"/>
                    <a:pt x="268" y="414"/>
                  </a:cubicBezTo>
                  <a:cubicBezTo>
                    <a:pt x="257" y="426"/>
                    <a:pt x="244" y="426"/>
                    <a:pt x="220" y="438"/>
                  </a:cubicBezTo>
                  <a:cubicBezTo>
                    <a:pt x="147" y="474"/>
                    <a:pt x="74" y="511"/>
                    <a:pt x="49" y="560"/>
                  </a:cubicBezTo>
                  <a:lnTo>
                    <a:pt x="38" y="560"/>
                  </a:lnTo>
                  <a:cubicBezTo>
                    <a:pt x="49" y="511"/>
                    <a:pt x="86" y="499"/>
                    <a:pt x="135" y="474"/>
                  </a:cubicBezTo>
                  <a:cubicBezTo>
                    <a:pt x="147" y="474"/>
                    <a:pt x="159" y="463"/>
                    <a:pt x="171" y="463"/>
                  </a:cubicBezTo>
                  <a:cubicBezTo>
                    <a:pt x="195" y="438"/>
                    <a:pt x="220" y="426"/>
                    <a:pt x="257" y="414"/>
                  </a:cubicBezTo>
                  <a:cubicBezTo>
                    <a:pt x="317" y="377"/>
                    <a:pt x="378" y="341"/>
                    <a:pt x="427" y="304"/>
                  </a:cubicBezTo>
                  <a:cubicBezTo>
                    <a:pt x="512" y="256"/>
                    <a:pt x="609" y="207"/>
                    <a:pt x="695" y="171"/>
                  </a:cubicBezTo>
                  <a:lnTo>
                    <a:pt x="767" y="134"/>
                  </a:lnTo>
                  <a:cubicBezTo>
                    <a:pt x="792" y="122"/>
                    <a:pt x="816" y="110"/>
                    <a:pt x="840" y="110"/>
                  </a:cubicBezTo>
                  <a:cubicBezTo>
                    <a:pt x="889" y="85"/>
                    <a:pt x="938" y="74"/>
                    <a:pt x="974" y="37"/>
                  </a:cubicBezTo>
                  <a:close/>
                  <a:moveTo>
                    <a:pt x="986" y="1"/>
                  </a:moveTo>
                  <a:cubicBezTo>
                    <a:pt x="974" y="1"/>
                    <a:pt x="962" y="1"/>
                    <a:pt x="949" y="12"/>
                  </a:cubicBezTo>
                  <a:cubicBezTo>
                    <a:pt x="913" y="37"/>
                    <a:pt x="865" y="49"/>
                    <a:pt x="828" y="74"/>
                  </a:cubicBezTo>
                  <a:cubicBezTo>
                    <a:pt x="803" y="85"/>
                    <a:pt x="779" y="85"/>
                    <a:pt x="755" y="98"/>
                  </a:cubicBezTo>
                  <a:lnTo>
                    <a:pt x="682" y="134"/>
                  </a:lnTo>
                  <a:cubicBezTo>
                    <a:pt x="585" y="183"/>
                    <a:pt x="500" y="220"/>
                    <a:pt x="414" y="280"/>
                  </a:cubicBezTo>
                  <a:cubicBezTo>
                    <a:pt x="354" y="317"/>
                    <a:pt x="293" y="353"/>
                    <a:pt x="232" y="377"/>
                  </a:cubicBezTo>
                  <a:cubicBezTo>
                    <a:pt x="208" y="401"/>
                    <a:pt x="184" y="414"/>
                    <a:pt x="159" y="426"/>
                  </a:cubicBezTo>
                  <a:cubicBezTo>
                    <a:pt x="147" y="438"/>
                    <a:pt x="135" y="438"/>
                    <a:pt x="111" y="450"/>
                  </a:cubicBezTo>
                  <a:cubicBezTo>
                    <a:pt x="74" y="474"/>
                    <a:pt x="25" y="487"/>
                    <a:pt x="13" y="547"/>
                  </a:cubicBezTo>
                  <a:cubicBezTo>
                    <a:pt x="1" y="572"/>
                    <a:pt x="13" y="584"/>
                    <a:pt x="38" y="596"/>
                  </a:cubicBezTo>
                  <a:lnTo>
                    <a:pt x="49" y="596"/>
                  </a:lnTo>
                  <a:cubicBezTo>
                    <a:pt x="62" y="596"/>
                    <a:pt x="74" y="584"/>
                    <a:pt x="86" y="572"/>
                  </a:cubicBezTo>
                  <a:cubicBezTo>
                    <a:pt x="98" y="536"/>
                    <a:pt x="184" y="499"/>
                    <a:pt x="232" y="474"/>
                  </a:cubicBezTo>
                  <a:cubicBezTo>
                    <a:pt x="257" y="463"/>
                    <a:pt x="281" y="450"/>
                    <a:pt x="293" y="438"/>
                  </a:cubicBezTo>
                  <a:cubicBezTo>
                    <a:pt x="390" y="390"/>
                    <a:pt x="476" y="329"/>
                    <a:pt x="560" y="280"/>
                  </a:cubicBezTo>
                  <a:cubicBezTo>
                    <a:pt x="646" y="231"/>
                    <a:pt x="743" y="195"/>
                    <a:pt x="828" y="158"/>
                  </a:cubicBezTo>
                  <a:cubicBezTo>
                    <a:pt x="840" y="147"/>
                    <a:pt x="852" y="147"/>
                    <a:pt x="876" y="134"/>
                  </a:cubicBezTo>
                  <a:cubicBezTo>
                    <a:pt x="913" y="122"/>
                    <a:pt x="974" y="98"/>
                    <a:pt x="998" y="74"/>
                  </a:cubicBezTo>
                  <a:cubicBezTo>
                    <a:pt x="1011" y="61"/>
                    <a:pt x="1022" y="49"/>
                    <a:pt x="1011" y="37"/>
                  </a:cubicBezTo>
                  <a:cubicBezTo>
                    <a:pt x="1011" y="25"/>
                    <a:pt x="998" y="12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25;p31">
              <a:extLst>
                <a:ext uri="{FF2B5EF4-FFF2-40B4-BE49-F238E27FC236}">
                  <a16:creationId xmlns:a16="http://schemas.microsoft.com/office/drawing/2014/main" id="{12417122-C380-DE8F-8197-B32A2387725C}"/>
                </a:ext>
              </a:extLst>
            </p:cNvPr>
            <p:cNvSpPr/>
            <p:nvPr/>
          </p:nvSpPr>
          <p:spPr>
            <a:xfrm>
              <a:off x="2322639" y="3015837"/>
              <a:ext cx="20377" cy="7235"/>
            </a:xfrm>
            <a:custGeom>
              <a:avLst/>
              <a:gdLst/>
              <a:ahLst/>
              <a:cxnLst/>
              <a:rect l="l" t="t" r="r" b="b"/>
              <a:pathLst>
                <a:path w="414" h="147" extrusionOk="0">
                  <a:moveTo>
                    <a:pt x="377" y="0"/>
                  </a:moveTo>
                  <a:cubicBezTo>
                    <a:pt x="316" y="0"/>
                    <a:pt x="268" y="36"/>
                    <a:pt x="195" y="49"/>
                  </a:cubicBezTo>
                  <a:cubicBezTo>
                    <a:pt x="170" y="61"/>
                    <a:pt x="133" y="73"/>
                    <a:pt x="97" y="85"/>
                  </a:cubicBezTo>
                  <a:cubicBezTo>
                    <a:pt x="85" y="85"/>
                    <a:pt x="36" y="109"/>
                    <a:pt x="24" y="109"/>
                  </a:cubicBezTo>
                  <a:cubicBezTo>
                    <a:pt x="0" y="109"/>
                    <a:pt x="0" y="146"/>
                    <a:pt x="24" y="146"/>
                  </a:cubicBezTo>
                  <a:cubicBezTo>
                    <a:pt x="73" y="146"/>
                    <a:pt x="109" y="134"/>
                    <a:pt x="158" y="122"/>
                  </a:cubicBezTo>
                  <a:cubicBezTo>
                    <a:pt x="231" y="98"/>
                    <a:pt x="304" y="49"/>
                    <a:pt x="377" y="49"/>
                  </a:cubicBezTo>
                  <a:cubicBezTo>
                    <a:pt x="414" y="49"/>
                    <a:pt x="414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26;p31">
              <a:extLst>
                <a:ext uri="{FF2B5EF4-FFF2-40B4-BE49-F238E27FC236}">
                  <a16:creationId xmlns:a16="http://schemas.microsoft.com/office/drawing/2014/main" id="{C35E5631-4DB7-FC3C-CE52-87714C88BC3A}"/>
                </a:ext>
              </a:extLst>
            </p:cNvPr>
            <p:cNvSpPr/>
            <p:nvPr/>
          </p:nvSpPr>
          <p:spPr>
            <a:xfrm>
              <a:off x="2321999" y="3014607"/>
              <a:ext cx="21608" cy="9647"/>
            </a:xfrm>
            <a:custGeom>
              <a:avLst/>
              <a:gdLst/>
              <a:ahLst/>
              <a:cxnLst/>
              <a:rect l="l" t="t" r="r" b="b"/>
              <a:pathLst>
                <a:path w="439" h="196" extrusionOk="0">
                  <a:moveTo>
                    <a:pt x="402" y="37"/>
                  </a:moveTo>
                  <a:lnTo>
                    <a:pt x="402" y="50"/>
                  </a:lnTo>
                  <a:lnTo>
                    <a:pt x="390" y="50"/>
                  </a:lnTo>
                  <a:cubicBezTo>
                    <a:pt x="341" y="61"/>
                    <a:pt x="292" y="74"/>
                    <a:pt x="232" y="98"/>
                  </a:cubicBezTo>
                  <a:cubicBezTo>
                    <a:pt x="208" y="110"/>
                    <a:pt x="183" y="123"/>
                    <a:pt x="159" y="123"/>
                  </a:cubicBezTo>
                  <a:cubicBezTo>
                    <a:pt x="146" y="134"/>
                    <a:pt x="135" y="134"/>
                    <a:pt x="135" y="134"/>
                  </a:cubicBezTo>
                  <a:cubicBezTo>
                    <a:pt x="98" y="147"/>
                    <a:pt x="73" y="159"/>
                    <a:pt x="37" y="159"/>
                  </a:cubicBezTo>
                  <a:lnTo>
                    <a:pt x="37" y="147"/>
                  </a:lnTo>
                  <a:cubicBezTo>
                    <a:pt x="49" y="147"/>
                    <a:pt x="73" y="147"/>
                    <a:pt x="98" y="134"/>
                  </a:cubicBezTo>
                  <a:lnTo>
                    <a:pt x="110" y="134"/>
                  </a:lnTo>
                  <a:cubicBezTo>
                    <a:pt x="135" y="123"/>
                    <a:pt x="146" y="123"/>
                    <a:pt x="171" y="110"/>
                  </a:cubicBezTo>
                  <a:cubicBezTo>
                    <a:pt x="183" y="98"/>
                    <a:pt x="195" y="98"/>
                    <a:pt x="219" y="86"/>
                  </a:cubicBezTo>
                  <a:cubicBezTo>
                    <a:pt x="244" y="86"/>
                    <a:pt x="256" y="74"/>
                    <a:pt x="281" y="74"/>
                  </a:cubicBezTo>
                  <a:cubicBezTo>
                    <a:pt x="317" y="61"/>
                    <a:pt x="354" y="50"/>
                    <a:pt x="402" y="37"/>
                  </a:cubicBezTo>
                  <a:close/>
                  <a:moveTo>
                    <a:pt x="390" y="1"/>
                  </a:moveTo>
                  <a:cubicBezTo>
                    <a:pt x="354" y="13"/>
                    <a:pt x="305" y="25"/>
                    <a:pt x="268" y="37"/>
                  </a:cubicBezTo>
                  <a:cubicBezTo>
                    <a:pt x="256" y="37"/>
                    <a:pt x="232" y="50"/>
                    <a:pt x="208" y="50"/>
                  </a:cubicBezTo>
                  <a:cubicBezTo>
                    <a:pt x="183" y="61"/>
                    <a:pt x="171" y="74"/>
                    <a:pt x="146" y="74"/>
                  </a:cubicBezTo>
                  <a:cubicBezTo>
                    <a:pt x="135" y="86"/>
                    <a:pt x="122" y="86"/>
                    <a:pt x="98" y="98"/>
                  </a:cubicBezTo>
                  <a:cubicBezTo>
                    <a:pt x="62" y="110"/>
                    <a:pt x="49" y="110"/>
                    <a:pt x="37" y="110"/>
                  </a:cubicBezTo>
                  <a:cubicBezTo>
                    <a:pt x="25" y="110"/>
                    <a:pt x="0" y="134"/>
                    <a:pt x="0" y="159"/>
                  </a:cubicBezTo>
                  <a:cubicBezTo>
                    <a:pt x="0" y="171"/>
                    <a:pt x="25" y="196"/>
                    <a:pt x="37" y="196"/>
                  </a:cubicBezTo>
                  <a:cubicBezTo>
                    <a:pt x="73" y="196"/>
                    <a:pt x="110" y="183"/>
                    <a:pt x="146" y="171"/>
                  </a:cubicBezTo>
                  <a:cubicBezTo>
                    <a:pt x="146" y="171"/>
                    <a:pt x="159" y="171"/>
                    <a:pt x="171" y="159"/>
                  </a:cubicBezTo>
                  <a:cubicBezTo>
                    <a:pt x="195" y="159"/>
                    <a:pt x="219" y="147"/>
                    <a:pt x="256" y="134"/>
                  </a:cubicBezTo>
                  <a:cubicBezTo>
                    <a:pt x="305" y="110"/>
                    <a:pt x="341" y="98"/>
                    <a:pt x="402" y="86"/>
                  </a:cubicBezTo>
                  <a:cubicBezTo>
                    <a:pt x="414" y="86"/>
                    <a:pt x="427" y="74"/>
                    <a:pt x="427" y="61"/>
                  </a:cubicBezTo>
                  <a:cubicBezTo>
                    <a:pt x="438" y="50"/>
                    <a:pt x="438" y="37"/>
                    <a:pt x="427" y="25"/>
                  </a:cubicBezTo>
                  <a:cubicBezTo>
                    <a:pt x="427" y="13"/>
                    <a:pt x="414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27;p31">
              <a:extLst>
                <a:ext uri="{FF2B5EF4-FFF2-40B4-BE49-F238E27FC236}">
                  <a16:creationId xmlns:a16="http://schemas.microsoft.com/office/drawing/2014/main" id="{C986CC73-BE5F-A871-D7D7-E95087C4BAB9}"/>
                </a:ext>
              </a:extLst>
            </p:cNvPr>
            <p:cNvSpPr/>
            <p:nvPr/>
          </p:nvSpPr>
          <p:spPr>
            <a:xfrm>
              <a:off x="2317816" y="3040350"/>
              <a:ext cx="58719" cy="6546"/>
            </a:xfrm>
            <a:custGeom>
              <a:avLst/>
              <a:gdLst/>
              <a:ahLst/>
              <a:cxnLst/>
              <a:rect l="l" t="t" r="r" b="b"/>
              <a:pathLst>
                <a:path w="1193" h="133" extrusionOk="0">
                  <a:moveTo>
                    <a:pt x="612" y="9"/>
                  </a:moveTo>
                  <a:cubicBezTo>
                    <a:pt x="521" y="9"/>
                    <a:pt x="430" y="13"/>
                    <a:pt x="341" y="25"/>
                  </a:cubicBezTo>
                  <a:cubicBezTo>
                    <a:pt x="304" y="37"/>
                    <a:pt x="1" y="0"/>
                    <a:pt x="74" y="122"/>
                  </a:cubicBezTo>
                  <a:cubicBezTo>
                    <a:pt x="77" y="129"/>
                    <a:pt x="83" y="132"/>
                    <a:pt x="89" y="132"/>
                  </a:cubicBezTo>
                  <a:cubicBezTo>
                    <a:pt x="103" y="132"/>
                    <a:pt x="119" y="115"/>
                    <a:pt x="110" y="98"/>
                  </a:cubicBezTo>
                  <a:cubicBezTo>
                    <a:pt x="110" y="86"/>
                    <a:pt x="268" y="86"/>
                    <a:pt x="268" y="86"/>
                  </a:cubicBezTo>
                  <a:cubicBezTo>
                    <a:pt x="366" y="86"/>
                    <a:pt x="475" y="62"/>
                    <a:pt x="572" y="62"/>
                  </a:cubicBezTo>
                  <a:cubicBezTo>
                    <a:pt x="766" y="62"/>
                    <a:pt x="961" y="73"/>
                    <a:pt x="1156" y="73"/>
                  </a:cubicBezTo>
                  <a:cubicBezTo>
                    <a:pt x="1193" y="73"/>
                    <a:pt x="1193" y="25"/>
                    <a:pt x="1156" y="25"/>
                  </a:cubicBezTo>
                  <a:cubicBezTo>
                    <a:pt x="977" y="25"/>
                    <a:pt x="794" y="9"/>
                    <a:pt x="6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28;p31">
              <a:extLst>
                <a:ext uri="{FF2B5EF4-FFF2-40B4-BE49-F238E27FC236}">
                  <a16:creationId xmlns:a16="http://schemas.microsoft.com/office/drawing/2014/main" id="{D6918A18-CB0A-76F8-B19D-56D7B24A2C34}"/>
                </a:ext>
              </a:extLst>
            </p:cNvPr>
            <p:cNvSpPr/>
            <p:nvPr/>
          </p:nvSpPr>
          <p:spPr>
            <a:xfrm>
              <a:off x="2319588" y="3039956"/>
              <a:ext cx="57538" cy="8220"/>
            </a:xfrm>
            <a:custGeom>
              <a:avLst/>
              <a:gdLst/>
              <a:ahLst/>
              <a:cxnLst/>
              <a:rect l="l" t="t" r="r" b="b"/>
              <a:pathLst>
                <a:path w="1169" h="167" extrusionOk="0">
                  <a:moveTo>
                    <a:pt x="645" y="37"/>
                  </a:moveTo>
                  <a:cubicBezTo>
                    <a:pt x="726" y="37"/>
                    <a:pt x="808" y="40"/>
                    <a:pt x="889" y="45"/>
                  </a:cubicBezTo>
                  <a:cubicBezTo>
                    <a:pt x="962" y="45"/>
                    <a:pt x="1047" y="57"/>
                    <a:pt x="1120" y="57"/>
                  </a:cubicBezTo>
                  <a:lnTo>
                    <a:pt x="1132" y="57"/>
                  </a:lnTo>
                  <a:lnTo>
                    <a:pt x="1132" y="70"/>
                  </a:lnTo>
                  <a:cubicBezTo>
                    <a:pt x="1047" y="70"/>
                    <a:pt x="974" y="70"/>
                    <a:pt x="901" y="57"/>
                  </a:cubicBezTo>
                  <a:lnTo>
                    <a:pt x="536" y="57"/>
                  </a:lnTo>
                  <a:cubicBezTo>
                    <a:pt x="476" y="57"/>
                    <a:pt x="427" y="57"/>
                    <a:pt x="366" y="70"/>
                  </a:cubicBezTo>
                  <a:cubicBezTo>
                    <a:pt x="317" y="70"/>
                    <a:pt x="281" y="81"/>
                    <a:pt x="232" y="81"/>
                  </a:cubicBezTo>
                  <a:cubicBezTo>
                    <a:pt x="74" y="81"/>
                    <a:pt x="62" y="94"/>
                    <a:pt x="62" y="94"/>
                  </a:cubicBezTo>
                  <a:lnTo>
                    <a:pt x="62" y="106"/>
                  </a:lnTo>
                  <a:lnTo>
                    <a:pt x="62" y="118"/>
                  </a:lnTo>
                  <a:lnTo>
                    <a:pt x="62" y="130"/>
                  </a:lnTo>
                  <a:cubicBezTo>
                    <a:pt x="49" y="130"/>
                    <a:pt x="49" y="130"/>
                    <a:pt x="49" y="118"/>
                  </a:cubicBezTo>
                  <a:cubicBezTo>
                    <a:pt x="38" y="106"/>
                    <a:pt x="49" y="94"/>
                    <a:pt x="49" y="94"/>
                  </a:cubicBezTo>
                  <a:cubicBezTo>
                    <a:pt x="62" y="57"/>
                    <a:pt x="159" y="57"/>
                    <a:pt x="232" y="57"/>
                  </a:cubicBezTo>
                  <a:lnTo>
                    <a:pt x="317" y="57"/>
                  </a:lnTo>
                  <a:cubicBezTo>
                    <a:pt x="423" y="43"/>
                    <a:pt x="533" y="37"/>
                    <a:pt x="645" y="37"/>
                  </a:cubicBezTo>
                  <a:close/>
                  <a:moveTo>
                    <a:pt x="650" y="1"/>
                  </a:moveTo>
                  <a:cubicBezTo>
                    <a:pt x="535" y="1"/>
                    <a:pt x="420" y="7"/>
                    <a:pt x="305" y="21"/>
                  </a:cubicBezTo>
                  <a:lnTo>
                    <a:pt x="257" y="21"/>
                  </a:lnTo>
                  <a:cubicBezTo>
                    <a:pt x="147" y="21"/>
                    <a:pt x="49" y="21"/>
                    <a:pt x="13" y="70"/>
                  </a:cubicBezTo>
                  <a:cubicBezTo>
                    <a:pt x="1" y="94"/>
                    <a:pt x="1" y="118"/>
                    <a:pt x="25" y="143"/>
                  </a:cubicBezTo>
                  <a:cubicBezTo>
                    <a:pt x="25" y="154"/>
                    <a:pt x="38" y="167"/>
                    <a:pt x="49" y="167"/>
                  </a:cubicBezTo>
                  <a:cubicBezTo>
                    <a:pt x="62" y="167"/>
                    <a:pt x="74" y="154"/>
                    <a:pt x="74" y="154"/>
                  </a:cubicBezTo>
                  <a:cubicBezTo>
                    <a:pt x="86" y="143"/>
                    <a:pt x="98" y="130"/>
                    <a:pt x="98" y="118"/>
                  </a:cubicBezTo>
                  <a:lnTo>
                    <a:pt x="232" y="118"/>
                  </a:lnTo>
                  <a:cubicBezTo>
                    <a:pt x="281" y="106"/>
                    <a:pt x="330" y="106"/>
                    <a:pt x="366" y="106"/>
                  </a:cubicBezTo>
                  <a:cubicBezTo>
                    <a:pt x="427" y="94"/>
                    <a:pt x="476" y="94"/>
                    <a:pt x="536" y="94"/>
                  </a:cubicBezTo>
                  <a:lnTo>
                    <a:pt x="901" y="94"/>
                  </a:lnTo>
                  <a:cubicBezTo>
                    <a:pt x="974" y="94"/>
                    <a:pt x="1047" y="106"/>
                    <a:pt x="1120" y="106"/>
                  </a:cubicBezTo>
                  <a:cubicBezTo>
                    <a:pt x="1144" y="106"/>
                    <a:pt x="1168" y="81"/>
                    <a:pt x="1168" y="57"/>
                  </a:cubicBezTo>
                  <a:cubicBezTo>
                    <a:pt x="1168" y="33"/>
                    <a:pt x="1144" y="21"/>
                    <a:pt x="1132" y="21"/>
                  </a:cubicBezTo>
                  <a:cubicBezTo>
                    <a:pt x="1047" y="21"/>
                    <a:pt x="974" y="21"/>
                    <a:pt x="889" y="8"/>
                  </a:cubicBezTo>
                  <a:cubicBezTo>
                    <a:pt x="809" y="4"/>
                    <a:pt x="730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29;p31">
              <a:extLst>
                <a:ext uri="{FF2B5EF4-FFF2-40B4-BE49-F238E27FC236}">
                  <a16:creationId xmlns:a16="http://schemas.microsoft.com/office/drawing/2014/main" id="{5462F1C3-338A-9B0B-BDF3-D81A92DAF7AE}"/>
                </a:ext>
              </a:extLst>
            </p:cNvPr>
            <p:cNvSpPr/>
            <p:nvPr/>
          </p:nvSpPr>
          <p:spPr>
            <a:xfrm>
              <a:off x="2313336" y="3070621"/>
              <a:ext cx="19491" cy="4479"/>
            </a:xfrm>
            <a:custGeom>
              <a:avLst/>
              <a:gdLst/>
              <a:ahLst/>
              <a:cxnLst/>
              <a:rect l="l" t="t" r="r" b="b"/>
              <a:pathLst>
                <a:path w="396" h="91" extrusionOk="0">
                  <a:moveTo>
                    <a:pt x="140" y="1"/>
                  </a:moveTo>
                  <a:cubicBezTo>
                    <a:pt x="108" y="1"/>
                    <a:pt x="76" y="6"/>
                    <a:pt x="43" y="6"/>
                  </a:cubicBezTo>
                  <a:cubicBezTo>
                    <a:pt x="30" y="6"/>
                    <a:pt x="19" y="18"/>
                    <a:pt x="19" y="30"/>
                  </a:cubicBezTo>
                  <a:cubicBezTo>
                    <a:pt x="0" y="49"/>
                    <a:pt x="17" y="75"/>
                    <a:pt x="31" y="75"/>
                  </a:cubicBezTo>
                  <a:cubicBezTo>
                    <a:pt x="36" y="75"/>
                    <a:pt x="40" y="72"/>
                    <a:pt x="43" y="66"/>
                  </a:cubicBezTo>
                  <a:lnTo>
                    <a:pt x="55" y="55"/>
                  </a:lnTo>
                  <a:cubicBezTo>
                    <a:pt x="103" y="55"/>
                    <a:pt x="152" y="55"/>
                    <a:pt x="189" y="66"/>
                  </a:cubicBezTo>
                  <a:cubicBezTo>
                    <a:pt x="249" y="79"/>
                    <a:pt x="298" y="91"/>
                    <a:pt x="359" y="91"/>
                  </a:cubicBezTo>
                  <a:cubicBezTo>
                    <a:pt x="395" y="91"/>
                    <a:pt x="395" y="42"/>
                    <a:pt x="359" y="42"/>
                  </a:cubicBezTo>
                  <a:cubicBezTo>
                    <a:pt x="298" y="42"/>
                    <a:pt x="249" y="30"/>
                    <a:pt x="189" y="6"/>
                  </a:cubicBezTo>
                  <a:cubicBezTo>
                    <a:pt x="173" y="2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30;p31">
              <a:extLst>
                <a:ext uri="{FF2B5EF4-FFF2-40B4-BE49-F238E27FC236}">
                  <a16:creationId xmlns:a16="http://schemas.microsoft.com/office/drawing/2014/main" id="{DD99D455-B720-EE80-4A79-C2B8C9C3B01C}"/>
                </a:ext>
              </a:extLst>
            </p:cNvPr>
            <p:cNvSpPr/>
            <p:nvPr/>
          </p:nvSpPr>
          <p:spPr>
            <a:xfrm>
              <a:off x="2312401" y="3069686"/>
              <a:ext cx="21017" cy="6054"/>
            </a:xfrm>
            <a:custGeom>
              <a:avLst/>
              <a:gdLst/>
              <a:ahLst/>
              <a:cxnLst/>
              <a:rect l="l" t="t" r="r" b="b"/>
              <a:pathLst>
                <a:path w="427" h="123" extrusionOk="0">
                  <a:moveTo>
                    <a:pt x="98" y="37"/>
                  </a:moveTo>
                  <a:cubicBezTo>
                    <a:pt x="135" y="37"/>
                    <a:pt x="171" y="37"/>
                    <a:pt x="208" y="49"/>
                  </a:cubicBezTo>
                  <a:cubicBezTo>
                    <a:pt x="268" y="61"/>
                    <a:pt x="317" y="74"/>
                    <a:pt x="378" y="74"/>
                  </a:cubicBezTo>
                  <a:lnTo>
                    <a:pt x="378" y="85"/>
                  </a:lnTo>
                  <a:cubicBezTo>
                    <a:pt x="330" y="85"/>
                    <a:pt x="281" y="85"/>
                    <a:pt x="220" y="61"/>
                  </a:cubicBezTo>
                  <a:cubicBezTo>
                    <a:pt x="184" y="49"/>
                    <a:pt x="135" y="49"/>
                    <a:pt x="98" y="49"/>
                  </a:cubicBezTo>
                  <a:lnTo>
                    <a:pt x="62" y="49"/>
                  </a:lnTo>
                  <a:lnTo>
                    <a:pt x="62" y="61"/>
                  </a:lnTo>
                  <a:cubicBezTo>
                    <a:pt x="62" y="61"/>
                    <a:pt x="62" y="74"/>
                    <a:pt x="49" y="74"/>
                  </a:cubicBezTo>
                  <a:lnTo>
                    <a:pt x="49" y="61"/>
                  </a:lnTo>
                  <a:lnTo>
                    <a:pt x="49" y="49"/>
                  </a:lnTo>
                  <a:lnTo>
                    <a:pt x="62" y="37"/>
                  </a:lnTo>
                  <a:close/>
                  <a:moveTo>
                    <a:pt x="62" y="1"/>
                  </a:moveTo>
                  <a:cubicBezTo>
                    <a:pt x="38" y="1"/>
                    <a:pt x="25" y="12"/>
                    <a:pt x="25" y="37"/>
                  </a:cubicBezTo>
                  <a:cubicBezTo>
                    <a:pt x="13" y="49"/>
                    <a:pt x="1" y="61"/>
                    <a:pt x="13" y="85"/>
                  </a:cubicBezTo>
                  <a:cubicBezTo>
                    <a:pt x="13" y="98"/>
                    <a:pt x="25" y="110"/>
                    <a:pt x="38" y="110"/>
                  </a:cubicBezTo>
                  <a:cubicBezTo>
                    <a:pt x="62" y="110"/>
                    <a:pt x="74" y="110"/>
                    <a:pt x="74" y="98"/>
                  </a:cubicBezTo>
                  <a:cubicBezTo>
                    <a:pt x="86" y="98"/>
                    <a:pt x="86" y="85"/>
                    <a:pt x="86" y="85"/>
                  </a:cubicBezTo>
                  <a:cubicBezTo>
                    <a:pt x="135" y="85"/>
                    <a:pt x="171" y="85"/>
                    <a:pt x="208" y="98"/>
                  </a:cubicBezTo>
                  <a:cubicBezTo>
                    <a:pt x="268" y="110"/>
                    <a:pt x="317" y="122"/>
                    <a:pt x="378" y="122"/>
                  </a:cubicBezTo>
                  <a:cubicBezTo>
                    <a:pt x="390" y="122"/>
                    <a:pt x="403" y="110"/>
                    <a:pt x="414" y="98"/>
                  </a:cubicBezTo>
                  <a:cubicBezTo>
                    <a:pt x="427" y="85"/>
                    <a:pt x="427" y="74"/>
                    <a:pt x="414" y="61"/>
                  </a:cubicBezTo>
                  <a:cubicBezTo>
                    <a:pt x="403" y="49"/>
                    <a:pt x="390" y="37"/>
                    <a:pt x="378" y="37"/>
                  </a:cubicBezTo>
                  <a:cubicBezTo>
                    <a:pt x="317" y="37"/>
                    <a:pt x="268" y="25"/>
                    <a:pt x="208" y="12"/>
                  </a:cubicBezTo>
                  <a:cubicBezTo>
                    <a:pt x="171" y="1"/>
                    <a:pt x="135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31;p31">
              <a:extLst>
                <a:ext uri="{FF2B5EF4-FFF2-40B4-BE49-F238E27FC236}">
                  <a16:creationId xmlns:a16="http://schemas.microsoft.com/office/drawing/2014/main" id="{BF0AAB1F-149E-3D0B-E168-3CD50439492A}"/>
                </a:ext>
              </a:extLst>
            </p:cNvPr>
            <p:cNvSpPr/>
            <p:nvPr/>
          </p:nvSpPr>
          <p:spPr>
            <a:xfrm>
              <a:off x="2189101" y="3095921"/>
              <a:ext cx="13043" cy="11173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230" y="0"/>
                  </a:moveTo>
                  <a:cubicBezTo>
                    <a:pt x="226" y="0"/>
                    <a:pt x="223" y="1"/>
                    <a:pt x="220" y="3"/>
                  </a:cubicBezTo>
                  <a:cubicBezTo>
                    <a:pt x="208" y="27"/>
                    <a:pt x="184" y="39"/>
                    <a:pt x="159" y="52"/>
                  </a:cubicBezTo>
                  <a:cubicBezTo>
                    <a:pt x="135" y="63"/>
                    <a:pt x="122" y="88"/>
                    <a:pt x="98" y="100"/>
                  </a:cubicBezTo>
                  <a:cubicBezTo>
                    <a:pt x="74" y="125"/>
                    <a:pt x="62" y="149"/>
                    <a:pt x="38" y="173"/>
                  </a:cubicBezTo>
                  <a:cubicBezTo>
                    <a:pt x="34" y="169"/>
                    <a:pt x="29" y="168"/>
                    <a:pt x="24" y="168"/>
                  </a:cubicBezTo>
                  <a:cubicBezTo>
                    <a:pt x="13" y="168"/>
                    <a:pt x="1" y="177"/>
                    <a:pt x="1" y="185"/>
                  </a:cubicBezTo>
                  <a:lnTo>
                    <a:pt x="1" y="197"/>
                  </a:lnTo>
                  <a:cubicBezTo>
                    <a:pt x="1" y="215"/>
                    <a:pt x="14" y="226"/>
                    <a:pt x="26" y="226"/>
                  </a:cubicBezTo>
                  <a:cubicBezTo>
                    <a:pt x="30" y="226"/>
                    <a:pt x="34" y="225"/>
                    <a:pt x="38" y="222"/>
                  </a:cubicBezTo>
                  <a:cubicBezTo>
                    <a:pt x="74" y="209"/>
                    <a:pt x="98" y="173"/>
                    <a:pt x="122" y="149"/>
                  </a:cubicBezTo>
                  <a:cubicBezTo>
                    <a:pt x="159" y="112"/>
                    <a:pt x="208" y="76"/>
                    <a:pt x="244" y="39"/>
                  </a:cubicBezTo>
                  <a:cubicBezTo>
                    <a:pt x="265" y="29"/>
                    <a:pt x="250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32;p31">
              <a:extLst>
                <a:ext uri="{FF2B5EF4-FFF2-40B4-BE49-F238E27FC236}">
                  <a16:creationId xmlns:a16="http://schemas.microsoft.com/office/drawing/2014/main" id="{A8B07F6B-5074-4A2C-6F8E-6D9A56C640BF}"/>
                </a:ext>
              </a:extLst>
            </p:cNvPr>
            <p:cNvSpPr/>
            <p:nvPr/>
          </p:nvSpPr>
          <p:spPr>
            <a:xfrm>
              <a:off x="2188510" y="3094986"/>
              <a:ext cx="14421" cy="13093"/>
            </a:xfrm>
            <a:custGeom>
              <a:avLst/>
              <a:gdLst/>
              <a:ahLst/>
              <a:cxnLst/>
              <a:rect l="l" t="t" r="r" b="b"/>
              <a:pathLst>
                <a:path w="293" h="266" extrusionOk="0">
                  <a:moveTo>
                    <a:pt x="244" y="34"/>
                  </a:moveTo>
                  <a:cubicBezTo>
                    <a:pt x="256" y="34"/>
                    <a:pt x="256" y="34"/>
                    <a:pt x="256" y="46"/>
                  </a:cubicBezTo>
                  <a:lnTo>
                    <a:pt x="232" y="71"/>
                  </a:lnTo>
                  <a:cubicBezTo>
                    <a:pt x="196" y="95"/>
                    <a:pt x="159" y="119"/>
                    <a:pt x="123" y="155"/>
                  </a:cubicBezTo>
                  <a:cubicBezTo>
                    <a:pt x="110" y="155"/>
                    <a:pt x="110" y="168"/>
                    <a:pt x="98" y="180"/>
                  </a:cubicBezTo>
                  <a:cubicBezTo>
                    <a:pt x="86" y="192"/>
                    <a:pt x="61" y="216"/>
                    <a:pt x="37" y="228"/>
                  </a:cubicBezTo>
                  <a:lnTo>
                    <a:pt x="37" y="216"/>
                  </a:lnTo>
                  <a:lnTo>
                    <a:pt x="37" y="204"/>
                  </a:lnTo>
                  <a:lnTo>
                    <a:pt x="61" y="204"/>
                  </a:lnTo>
                  <a:cubicBezTo>
                    <a:pt x="74" y="192"/>
                    <a:pt x="74" y="180"/>
                    <a:pt x="86" y="168"/>
                  </a:cubicBezTo>
                  <a:lnTo>
                    <a:pt x="123" y="131"/>
                  </a:lnTo>
                  <a:cubicBezTo>
                    <a:pt x="134" y="131"/>
                    <a:pt x="147" y="119"/>
                    <a:pt x="159" y="107"/>
                  </a:cubicBezTo>
                  <a:lnTo>
                    <a:pt x="183" y="82"/>
                  </a:lnTo>
                  <a:cubicBezTo>
                    <a:pt x="196" y="71"/>
                    <a:pt x="220" y="58"/>
                    <a:pt x="232" y="46"/>
                  </a:cubicBezTo>
                  <a:lnTo>
                    <a:pt x="244" y="34"/>
                  </a:lnTo>
                  <a:close/>
                  <a:moveTo>
                    <a:pt x="250" y="1"/>
                  </a:moveTo>
                  <a:cubicBezTo>
                    <a:pt x="244" y="1"/>
                    <a:pt x="238" y="3"/>
                    <a:pt x="232" y="9"/>
                  </a:cubicBezTo>
                  <a:lnTo>
                    <a:pt x="207" y="22"/>
                  </a:lnTo>
                  <a:cubicBezTo>
                    <a:pt x="196" y="34"/>
                    <a:pt x="171" y="46"/>
                    <a:pt x="159" y="58"/>
                  </a:cubicBezTo>
                  <a:lnTo>
                    <a:pt x="134" y="82"/>
                  </a:lnTo>
                  <a:cubicBezTo>
                    <a:pt x="123" y="95"/>
                    <a:pt x="110" y="95"/>
                    <a:pt x="110" y="107"/>
                  </a:cubicBezTo>
                  <a:cubicBezTo>
                    <a:pt x="86" y="119"/>
                    <a:pt x="74" y="131"/>
                    <a:pt x="61" y="144"/>
                  </a:cubicBezTo>
                  <a:lnTo>
                    <a:pt x="37" y="168"/>
                  </a:lnTo>
                  <a:cubicBezTo>
                    <a:pt x="25" y="168"/>
                    <a:pt x="25" y="168"/>
                    <a:pt x="13" y="180"/>
                  </a:cubicBezTo>
                  <a:cubicBezTo>
                    <a:pt x="1" y="180"/>
                    <a:pt x="1" y="192"/>
                    <a:pt x="1" y="204"/>
                  </a:cubicBezTo>
                  <a:lnTo>
                    <a:pt x="1" y="216"/>
                  </a:lnTo>
                  <a:cubicBezTo>
                    <a:pt x="1" y="228"/>
                    <a:pt x="1" y="241"/>
                    <a:pt x="13" y="252"/>
                  </a:cubicBezTo>
                  <a:cubicBezTo>
                    <a:pt x="25" y="252"/>
                    <a:pt x="25" y="265"/>
                    <a:pt x="37" y="265"/>
                  </a:cubicBezTo>
                  <a:cubicBezTo>
                    <a:pt x="50" y="265"/>
                    <a:pt x="50" y="252"/>
                    <a:pt x="61" y="252"/>
                  </a:cubicBezTo>
                  <a:cubicBezTo>
                    <a:pt x="86" y="241"/>
                    <a:pt x="110" y="216"/>
                    <a:pt x="123" y="204"/>
                  </a:cubicBezTo>
                  <a:lnTo>
                    <a:pt x="147" y="180"/>
                  </a:lnTo>
                  <a:cubicBezTo>
                    <a:pt x="183" y="144"/>
                    <a:pt x="220" y="119"/>
                    <a:pt x="256" y="95"/>
                  </a:cubicBezTo>
                  <a:lnTo>
                    <a:pt x="268" y="82"/>
                  </a:lnTo>
                  <a:cubicBezTo>
                    <a:pt x="280" y="71"/>
                    <a:pt x="293" y="58"/>
                    <a:pt x="293" y="34"/>
                  </a:cubicBezTo>
                  <a:cubicBezTo>
                    <a:pt x="293" y="22"/>
                    <a:pt x="280" y="9"/>
                    <a:pt x="268" y="9"/>
                  </a:cubicBezTo>
                  <a:cubicBezTo>
                    <a:pt x="262" y="3"/>
                    <a:pt x="256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33;p31">
              <a:extLst>
                <a:ext uri="{FF2B5EF4-FFF2-40B4-BE49-F238E27FC236}">
                  <a16:creationId xmlns:a16="http://schemas.microsoft.com/office/drawing/2014/main" id="{BB665CBC-45D6-BA00-57F1-55D05A9F29EE}"/>
                </a:ext>
              </a:extLst>
            </p:cNvPr>
            <p:cNvSpPr/>
            <p:nvPr/>
          </p:nvSpPr>
          <p:spPr>
            <a:xfrm>
              <a:off x="2201357" y="3118957"/>
              <a:ext cx="11468" cy="9253"/>
            </a:xfrm>
            <a:custGeom>
              <a:avLst/>
              <a:gdLst/>
              <a:ahLst/>
              <a:cxnLst/>
              <a:rect l="l" t="t" r="r" b="b"/>
              <a:pathLst>
                <a:path w="233" h="188" extrusionOk="0">
                  <a:moveTo>
                    <a:pt x="196" y="1"/>
                  </a:moveTo>
                  <a:cubicBezTo>
                    <a:pt x="190" y="1"/>
                    <a:pt x="183" y="3"/>
                    <a:pt x="178" y="9"/>
                  </a:cubicBezTo>
                  <a:cubicBezTo>
                    <a:pt x="165" y="33"/>
                    <a:pt x="129" y="46"/>
                    <a:pt x="105" y="57"/>
                  </a:cubicBezTo>
                  <a:cubicBezTo>
                    <a:pt x="68" y="94"/>
                    <a:pt x="43" y="119"/>
                    <a:pt x="19" y="155"/>
                  </a:cubicBezTo>
                  <a:cubicBezTo>
                    <a:pt x="1" y="164"/>
                    <a:pt x="17" y="187"/>
                    <a:pt x="37" y="187"/>
                  </a:cubicBezTo>
                  <a:cubicBezTo>
                    <a:pt x="44" y="187"/>
                    <a:pt x="50" y="185"/>
                    <a:pt x="56" y="179"/>
                  </a:cubicBezTo>
                  <a:cubicBezTo>
                    <a:pt x="80" y="155"/>
                    <a:pt x="105" y="119"/>
                    <a:pt x="141" y="94"/>
                  </a:cubicBezTo>
                  <a:cubicBezTo>
                    <a:pt x="165" y="82"/>
                    <a:pt x="189" y="57"/>
                    <a:pt x="214" y="46"/>
                  </a:cubicBezTo>
                  <a:cubicBezTo>
                    <a:pt x="232" y="27"/>
                    <a:pt x="21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34;p31">
              <a:extLst>
                <a:ext uri="{FF2B5EF4-FFF2-40B4-BE49-F238E27FC236}">
                  <a16:creationId xmlns:a16="http://schemas.microsoft.com/office/drawing/2014/main" id="{C64EEDEB-5710-AA1A-0DDB-32A712200BDA}"/>
                </a:ext>
              </a:extLst>
            </p:cNvPr>
            <p:cNvSpPr/>
            <p:nvPr/>
          </p:nvSpPr>
          <p:spPr>
            <a:xfrm>
              <a:off x="2201062" y="3118317"/>
              <a:ext cx="12650" cy="10681"/>
            </a:xfrm>
            <a:custGeom>
              <a:avLst/>
              <a:gdLst/>
              <a:ahLst/>
              <a:cxnLst/>
              <a:rect l="l" t="t" r="r" b="b"/>
              <a:pathLst>
                <a:path w="257" h="217" extrusionOk="0">
                  <a:moveTo>
                    <a:pt x="208" y="34"/>
                  </a:moveTo>
                  <a:lnTo>
                    <a:pt x="208" y="46"/>
                  </a:lnTo>
                  <a:cubicBezTo>
                    <a:pt x="195" y="59"/>
                    <a:pt x="184" y="59"/>
                    <a:pt x="171" y="70"/>
                  </a:cubicBezTo>
                  <a:cubicBezTo>
                    <a:pt x="159" y="83"/>
                    <a:pt x="147" y="83"/>
                    <a:pt x="135" y="95"/>
                  </a:cubicBezTo>
                  <a:cubicBezTo>
                    <a:pt x="111" y="107"/>
                    <a:pt x="86" y="132"/>
                    <a:pt x="74" y="156"/>
                  </a:cubicBezTo>
                  <a:lnTo>
                    <a:pt x="49" y="180"/>
                  </a:lnTo>
                  <a:cubicBezTo>
                    <a:pt x="49" y="180"/>
                    <a:pt x="44" y="185"/>
                    <a:pt x="41" y="185"/>
                  </a:cubicBezTo>
                  <a:cubicBezTo>
                    <a:pt x="39" y="185"/>
                    <a:pt x="38" y="184"/>
                    <a:pt x="38" y="180"/>
                  </a:cubicBezTo>
                  <a:cubicBezTo>
                    <a:pt x="49" y="168"/>
                    <a:pt x="62" y="156"/>
                    <a:pt x="62" y="143"/>
                  </a:cubicBezTo>
                  <a:cubicBezTo>
                    <a:pt x="86" y="119"/>
                    <a:pt x="98" y="107"/>
                    <a:pt x="122" y="95"/>
                  </a:cubicBezTo>
                  <a:cubicBezTo>
                    <a:pt x="135" y="83"/>
                    <a:pt x="147" y="70"/>
                    <a:pt x="159" y="70"/>
                  </a:cubicBezTo>
                  <a:lnTo>
                    <a:pt x="195" y="34"/>
                  </a:lnTo>
                  <a:close/>
                  <a:moveTo>
                    <a:pt x="209" y="1"/>
                  </a:moveTo>
                  <a:cubicBezTo>
                    <a:pt x="199" y="1"/>
                    <a:pt x="190" y="4"/>
                    <a:pt x="184" y="10"/>
                  </a:cubicBezTo>
                  <a:cubicBezTo>
                    <a:pt x="171" y="22"/>
                    <a:pt x="159" y="22"/>
                    <a:pt x="135" y="34"/>
                  </a:cubicBezTo>
                  <a:cubicBezTo>
                    <a:pt x="122" y="46"/>
                    <a:pt x="111" y="46"/>
                    <a:pt x="98" y="59"/>
                  </a:cubicBezTo>
                  <a:cubicBezTo>
                    <a:pt x="74" y="83"/>
                    <a:pt x="62" y="107"/>
                    <a:pt x="38" y="119"/>
                  </a:cubicBezTo>
                  <a:cubicBezTo>
                    <a:pt x="25" y="132"/>
                    <a:pt x="25" y="143"/>
                    <a:pt x="13" y="156"/>
                  </a:cubicBezTo>
                  <a:cubicBezTo>
                    <a:pt x="1" y="168"/>
                    <a:pt x="1" y="192"/>
                    <a:pt x="13" y="205"/>
                  </a:cubicBezTo>
                  <a:cubicBezTo>
                    <a:pt x="25" y="216"/>
                    <a:pt x="38" y="216"/>
                    <a:pt x="38" y="216"/>
                  </a:cubicBezTo>
                  <a:cubicBezTo>
                    <a:pt x="49" y="216"/>
                    <a:pt x="62" y="216"/>
                    <a:pt x="74" y="205"/>
                  </a:cubicBezTo>
                  <a:lnTo>
                    <a:pt x="98" y="180"/>
                  </a:lnTo>
                  <a:cubicBezTo>
                    <a:pt x="122" y="156"/>
                    <a:pt x="135" y="132"/>
                    <a:pt x="159" y="119"/>
                  </a:cubicBezTo>
                  <a:cubicBezTo>
                    <a:pt x="171" y="119"/>
                    <a:pt x="171" y="107"/>
                    <a:pt x="184" y="107"/>
                  </a:cubicBezTo>
                  <a:cubicBezTo>
                    <a:pt x="208" y="95"/>
                    <a:pt x="220" y="83"/>
                    <a:pt x="232" y="70"/>
                  </a:cubicBezTo>
                  <a:cubicBezTo>
                    <a:pt x="257" y="59"/>
                    <a:pt x="257" y="34"/>
                    <a:pt x="244" y="10"/>
                  </a:cubicBezTo>
                  <a:cubicBezTo>
                    <a:pt x="232" y="4"/>
                    <a:pt x="220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4E2-D695-0B5A-8A50-37E4391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65" y="691258"/>
            <a:ext cx="7099500" cy="426300"/>
          </a:xfrm>
        </p:spPr>
        <p:txBody>
          <a:bodyPr/>
          <a:lstStyle/>
          <a:p>
            <a:pPr marL="127000" indent="0">
              <a:buNone/>
            </a:pPr>
            <a:r>
              <a:rPr lang="en-US" sz="3600" dirty="0"/>
              <a:t>Feedforward process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003A3-56B0-8450-BA21-D7B54529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96241"/>
            <a:ext cx="3155434" cy="2487872"/>
          </a:xfrm>
          <a:prstGeom prst="rect">
            <a:avLst/>
          </a:prstGeom>
        </p:spPr>
      </p:pic>
      <p:grpSp>
        <p:nvGrpSpPr>
          <p:cNvPr id="7" name="Google Shape;1236;p31">
            <a:extLst>
              <a:ext uri="{FF2B5EF4-FFF2-40B4-BE49-F238E27FC236}">
                <a16:creationId xmlns:a16="http://schemas.microsoft.com/office/drawing/2014/main" id="{56BD8907-FA8B-2295-2F5E-079AD1F20AF3}"/>
              </a:ext>
            </a:extLst>
          </p:cNvPr>
          <p:cNvGrpSpPr/>
          <p:nvPr/>
        </p:nvGrpSpPr>
        <p:grpSpPr>
          <a:xfrm>
            <a:off x="307966" y="461430"/>
            <a:ext cx="1421773" cy="1024469"/>
            <a:chOff x="1169719" y="1645799"/>
            <a:chExt cx="182016" cy="151499"/>
          </a:xfrm>
        </p:grpSpPr>
        <p:sp>
          <p:nvSpPr>
            <p:cNvPr id="8" name="Google Shape;1237;p31">
              <a:extLst>
                <a:ext uri="{FF2B5EF4-FFF2-40B4-BE49-F238E27FC236}">
                  <a16:creationId xmlns:a16="http://schemas.microsoft.com/office/drawing/2014/main" id="{23CBFE78-4791-87AF-233E-7B8E87EA2397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;p31">
              <a:extLst>
                <a:ext uri="{FF2B5EF4-FFF2-40B4-BE49-F238E27FC236}">
                  <a16:creationId xmlns:a16="http://schemas.microsoft.com/office/drawing/2014/main" id="{8D7CADE5-CD16-EE31-6F81-9DD55DB9205E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A02AF-431F-71E9-955C-EA8CA54133DB}"/>
              </a:ext>
            </a:extLst>
          </p:cNvPr>
          <p:cNvSpPr txBox="1"/>
          <p:nvPr/>
        </p:nvSpPr>
        <p:spPr>
          <a:xfrm>
            <a:off x="514309" y="679873"/>
            <a:ext cx="1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Nerko One"/>
                <a:sym typeface="Nerko One"/>
              </a:rPr>
              <a:t>Step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Nerko One"/>
                <a:sym typeface="Nerko One"/>
              </a:rPr>
              <a:t>2</a:t>
            </a:r>
            <a:endParaRPr lang="en-US" sz="2800" dirty="0">
              <a:solidFill>
                <a:schemeClr val="bg2"/>
              </a:solidFill>
              <a:latin typeface="Nerko One"/>
              <a:sym typeface="Nerko One"/>
            </a:endParaRPr>
          </a:p>
        </p:txBody>
      </p:sp>
      <p:sp>
        <p:nvSpPr>
          <p:cNvPr id="14" name="Google Shape;1999;p33">
            <a:extLst>
              <a:ext uri="{FF2B5EF4-FFF2-40B4-BE49-F238E27FC236}">
                <a16:creationId xmlns:a16="http://schemas.microsoft.com/office/drawing/2014/main" id="{127F1925-BCEE-ADDA-676D-A3315D545E09}"/>
              </a:ext>
            </a:extLst>
          </p:cNvPr>
          <p:cNvSpPr/>
          <p:nvPr/>
        </p:nvSpPr>
        <p:spPr>
          <a:xfrm rot="20331253">
            <a:off x="3644127" y="2626057"/>
            <a:ext cx="1131438" cy="987200"/>
          </a:xfrm>
          <a:custGeom>
            <a:avLst/>
            <a:gdLst/>
            <a:ahLst/>
            <a:cxnLst/>
            <a:rect l="l" t="t" r="r" b="b"/>
            <a:pathLst>
              <a:path w="5036" h="4394" extrusionOk="0">
                <a:moveTo>
                  <a:pt x="3617" y="748"/>
                </a:moveTo>
                <a:cubicBezTo>
                  <a:pt x="3664" y="748"/>
                  <a:pt x="3712" y="753"/>
                  <a:pt x="3759" y="762"/>
                </a:cubicBezTo>
                <a:cubicBezTo>
                  <a:pt x="3965" y="799"/>
                  <a:pt x="4160" y="932"/>
                  <a:pt x="4246" y="1127"/>
                </a:cubicBezTo>
                <a:cubicBezTo>
                  <a:pt x="4257" y="1151"/>
                  <a:pt x="4270" y="1188"/>
                  <a:pt x="4282" y="1224"/>
                </a:cubicBezTo>
                <a:cubicBezTo>
                  <a:pt x="4282" y="1224"/>
                  <a:pt x="4233" y="1212"/>
                  <a:pt x="4221" y="1200"/>
                </a:cubicBezTo>
                <a:cubicBezTo>
                  <a:pt x="4032" y="1028"/>
                  <a:pt x="3797" y="956"/>
                  <a:pt x="3555" y="956"/>
                </a:cubicBezTo>
                <a:cubicBezTo>
                  <a:pt x="3284" y="956"/>
                  <a:pt x="3005" y="1047"/>
                  <a:pt x="2773" y="1188"/>
                </a:cubicBezTo>
                <a:lnTo>
                  <a:pt x="2773" y="1188"/>
                </a:lnTo>
                <a:cubicBezTo>
                  <a:pt x="2859" y="1091"/>
                  <a:pt x="2956" y="1005"/>
                  <a:pt x="3065" y="921"/>
                </a:cubicBezTo>
                <a:cubicBezTo>
                  <a:pt x="3232" y="823"/>
                  <a:pt x="3422" y="748"/>
                  <a:pt x="3617" y="748"/>
                </a:cubicBezTo>
                <a:close/>
                <a:moveTo>
                  <a:pt x="542" y="3304"/>
                </a:moveTo>
                <a:cubicBezTo>
                  <a:pt x="553" y="3305"/>
                  <a:pt x="564" y="3306"/>
                  <a:pt x="584" y="3316"/>
                </a:cubicBezTo>
                <a:lnTo>
                  <a:pt x="621" y="3316"/>
                </a:lnTo>
                <a:lnTo>
                  <a:pt x="621" y="3329"/>
                </a:lnTo>
                <a:cubicBezTo>
                  <a:pt x="670" y="3413"/>
                  <a:pt x="719" y="3499"/>
                  <a:pt x="767" y="3572"/>
                </a:cubicBezTo>
                <a:cubicBezTo>
                  <a:pt x="792" y="3608"/>
                  <a:pt x="816" y="3656"/>
                  <a:pt x="840" y="3693"/>
                </a:cubicBezTo>
                <a:cubicBezTo>
                  <a:pt x="865" y="3718"/>
                  <a:pt x="889" y="3754"/>
                  <a:pt x="913" y="3766"/>
                </a:cubicBezTo>
                <a:cubicBezTo>
                  <a:pt x="903" y="3773"/>
                  <a:pt x="892" y="3776"/>
                  <a:pt x="880" y="3776"/>
                </a:cubicBezTo>
                <a:cubicBezTo>
                  <a:pt x="850" y="3776"/>
                  <a:pt x="818" y="3756"/>
                  <a:pt x="792" y="3729"/>
                </a:cubicBezTo>
                <a:cubicBezTo>
                  <a:pt x="755" y="3693"/>
                  <a:pt x="719" y="3645"/>
                  <a:pt x="694" y="3596"/>
                </a:cubicBezTo>
                <a:cubicBezTo>
                  <a:pt x="657" y="3535"/>
                  <a:pt x="621" y="3474"/>
                  <a:pt x="597" y="3413"/>
                </a:cubicBezTo>
                <a:cubicBezTo>
                  <a:pt x="575" y="3380"/>
                  <a:pt x="562" y="3347"/>
                  <a:pt x="542" y="3304"/>
                </a:cubicBezTo>
                <a:close/>
                <a:moveTo>
                  <a:pt x="3677" y="87"/>
                </a:moveTo>
                <a:cubicBezTo>
                  <a:pt x="3720" y="87"/>
                  <a:pt x="3764" y="89"/>
                  <a:pt x="3808" y="94"/>
                </a:cubicBezTo>
                <a:cubicBezTo>
                  <a:pt x="4038" y="118"/>
                  <a:pt x="4246" y="227"/>
                  <a:pt x="4379" y="421"/>
                </a:cubicBezTo>
                <a:cubicBezTo>
                  <a:pt x="4513" y="592"/>
                  <a:pt x="4586" y="811"/>
                  <a:pt x="4635" y="1005"/>
                </a:cubicBezTo>
                <a:cubicBezTo>
                  <a:pt x="4646" y="1067"/>
                  <a:pt x="4659" y="1115"/>
                  <a:pt x="4671" y="1164"/>
                </a:cubicBezTo>
                <a:cubicBezTo>
                  <a:pt x="4674" y="1178"/>
                  <a:pt x="4692" y="1183"/>
                  <a:pt x="4716" y="1183"/>
                </a:cubicBezTo>
                <a:cubicBezTo>
                  <a:pt x="4776" y="1183"/>
                  <a:pt x="4879" y="1151"/>
                  <a:pt x="4914" y="1151"/>
                </a:cubicBezTo>
                <a:cubicBezTo>
                  <a:pt x="4902" y="1175"/>
                  <a:pt x="4671" y="1553"/>
                  <a:pt x="4622" y="1638"/>
                </a:cubicBezTo>
                <a:cubicBezTo>
                  <a:pt x="4464" y="1553"/>
                  <a:pt x="4318" y="1456"/>
                  <a:pt x="4160" y="1358"/>
                </a:cubicBezTo>
                <a:cubicBezTo>
                  <a:pt x="4209" y="1346"/>
                  <a:pt x="4367" y="1285"/>
                  <a:pt x="4367" y="1248"/>
                </a:cubicBezTo>
                <a:cubicBezTo>
                  <a:pt x="4330" y="1042"/>
                  <a:pt x="4184" y="872"/>
                  <a:pt x="4002" y="775"/>
                </a:cubicBezTo>
                <a:cubicBezTo>
                  <a:pt x="3884" y="708"/>
                  <a:pt x="3752" y="677"/>
                  <a:pt x="3617" y="677"/>
                </a:cubicBezTo>
                <a:cubicBezTo>
                  <a:pt x="3530" y="677"/>
                  <a:pt x="3443" y="690"/>
                  <a:pt x="3357" y="713"/>
                </a:cubicBezTo>
                <a:cubicBezTo>
                  <a:pt x="3127" y="775"/>
                  <a:pt x="2932" y="921"/>
                  <a:pt x="2773" y="1091"/>
                </a:cubicBezTo>
                <a:cubicBezTo>
                  <a:pt x="2603" y="1285"/>
                  <a:pt x="2470" y="1504"/>
                  <a:pt x="2360" y="1723"/>
                </a:cubicBezTo>
                <a:cubicBezTo>
                  <a:pt x="2117" y="2210"/>
                  <a:pt x="1959" y="2732"/>
                  <a:pt x="1813" y="3256"/>
                </a:cubicBezTo>
                <a:cubicBezTo>
                  <a:pt x="1740" y="3499"/>
                  <a:pt x="1655" y="3742"/>
                  <a:pt x="1509" y="3948"/>
                </a:cubicBezTo>
                <a:cubicBezTo>
                  <a:pt x="1387" y="4131"/>
                  <a:pt x="1181" y="4277"/>
                  <a:pt x="962" y="4313"/>
                </a:cubicBezTo>
                <a:cubicBezTo>
                  <a:pt x="928" y="4318"/>
                  <a:pt x="896" y="4321"/>
                  <a:pt x="864" y="4321"/>
                </a:cubicBezTo>
                <a:cubicBezTo>
                  <a:pt x="465" y="4321"/>
                  <a:pt x="247" y="3910"/>
                  <a:pt x="122" y="3572"/>
                </a:cubicBezTo>
                <a:cubicBezTo>
                  <a:pt x="111" y="3535"/>
                  <a:pt x="98" y="3499"/>
                  <a:pt x="86" y="3450"/>
                </a:cubicBezTo>
                <a:cubicBezTo>
                  <a:pt x="147" y="3413"/>
                  <a:pt x="208" y="3377"/>
                  <a:pt x="281" y="3340"/>
                </a:cubicBezTo>
                <a:cubicBezTo>
                  <a:pt x="305" y="3329"/>
                  <a:pt x="341" y="3316"/>
                  <a:pt x="366" y="3292"/>
                </a:cubicBezTo>
                <a:lnTo>
                  <a:pt x="438" y="3256"/>
                </a:lnTo>
                <a:lnTo>
                  <a:pt x="438" y="3267"/>
                </a:lnTo>
                <a:cubicBezTo>
                  <a:pt x="500" y="3389"/>
                  <a:pt x="560" y="3510"/>
                  <a:pt x="633" y="3632"/>
                </a:cubicBezTo>
                <a:cubicBezTo>
                  <a:pt x="682" y="3718"/>
                  <a:pt x="743" y="3827"/>
                  <a:pt x="852" y="3851"/>
                </a:cubicBezTo>
                <a:cubicBezTo>
                  <a:pt x="864" y="3854"/>
                  <a:pt x="875" y="3855"/>
                  <a:pt x="886" y="3855"/>
                </a:cubicBezTo>
                <a:cubicBezTo>
                  <a:pt x="980" y="3855"/>
                  <a:pt x="1052" y="3769"/>
                  <a:pt x="1095" y="3693"/>
                </a:cubicBezTo>
                <a:cubicBezTo>
                  <a:pt x="1144" y="3583"/>
                  <a:pt x="1168" y="3462"/>
                  <a:pt x="1193" y="3340"/>
                </a:cubicBezTo>
                <a:cubicBezTo>
                  <a:pt x="1229" y="3085"/>
                  <a:pt x="1290" y="2829"/>
                  <a:pt x="1351" y="2575"/>
                </a:cubicBezTo>
                <a:cubicBezTo>
                  <a:pt x="1424" y="2319"/>
                  <a:pt x="1521" y="2075"/>
                  <a:pt x="1630" y="1832"/>
                </a:cubicBezTo>
                <a:cubicBezTo>
                  <a:pt x="1838" y="1370"/>
                  <a:pt x="2105" y="932"/>
                  <a:pt x="2482" y="592"/>
                </a:cubicBezTo>
                <a:cubicBezTo>
                  <a:pt x="2803" y="304"/>
                  <a:pt x="3235" y="87"/>
                  <a:pt x="3677" y="87"/>
                </a:cubicBezTo>
                <a:close/>
                <a:moveTo>
                  <a:pt x="3696" y="0"/>
                </a:moveTo>
                <a:cubicBezTo>
                  <a:pt x="3596" y="0"/>
                  <a:pt x="3495" y="12"/>
                  <a:pt x="3394" y="32"/>
                </a:cubicBezTo>
                <a:cubicBezTo>
                  <a:pt x="3163" y="69"/>
                  <a:pt x="2932" y="167"/>
                  <a:pt x="2725" y="300"/>
                </a:cubicBezTo>
                <a:cubicBezTo>
                  <a:pt x="2311" y="567"/>
                  <a:pt x="1995" y="969"/>
                  <a:pt x="1752" y="1394"/>
                </a:cubicBezTo>
                <a:cubicBezTo>
                  <a:pt x="1497" y="1857"/>
                  <a:pt x="1314" y="2367"/>
                  <a:pt x="1205" y="2878"/>
                </a:cubicBezTo>
                <a:cubicBezTo>
                  <a:pt x="1168" y="3012"/>
                  <a:pt x="1144" y="3134"/>
                  <a:pt x="1120" y="3267"/>
                </a:cubicBezTo>
                <a:cubicBezTo>
                  <a:pt x="1108" y="3377"/>
                  <a:pt x="1084" y="3499"/>
                  <a:pt x="1035" y="3608"/>
                </a:cubicBezTo>
                <a:cubicBezTo>
                  <a:pt x="1022" y="3645"/>
                  <a:pt x="1011" y="3681"/>
                  <a:pt x="986" y="3705"/>
                </a:cubicBezTo>
                <a:cubicBezTo>
                  <a:pt x="913" y="3693"/>
                  <a:pt x="694" y="3280"/>
                  <a:pt x="657" y="3243"/>
                </a:cubicBezTo>
                <a:cubicBezTo>
                  <a:pt x="597" y="3194"/>
                  <a:pt x="511" y="3183"/>
                  <a:pt x="438" y="3183"/>
                </a:cubicBezTo>
                <a:cubicBezTo>
                  <a:pt x="414" y="3183"/>
                  <a:pt x="403" y="3183"/>
                  <a:pt x="378" y="3194"/>
                </a:cubicBezTo>
                <a:cubicBezTo>
                  <a:pt x="257" y="3256"/>
                  <a:pt x="147" y="3316"/>
                  <a:pt x="38" y="3377"/>
                </a:cubicBezTo>
                <a:cubicBezTo>
                  <a:pt x="25" y="3389"/>
                  <a:pt x="1" y="3438"/>
                  <a:pt x="13" y="3450"/>
                </a:cubicBezTo>
                <a:cubicBezTo>
                  <a:pt x="122" y="3802"/>
                  <a:pt x="293" y="4240"/>
                  <a:pt x="682" y="4362"/>
                </a:cubicBezTo>
                <a:cubicBezTo>
                  <a:pt x="747" y="4384"/>
                  <a:pt x="812" y="4393"/>
                  <a:pt x="876" y="4393"/>
                </a:cubicBezTo>
                <a:cubicBezTo>
                  <a:pt x="1028" y="4393"/>
                  <a:pt x="1174" y="4338"/>
                  <a:pt x="1302" y="4253"/>
                </a:cubicBezTo>
                <a:cubicBezTo>
                  <a:pt x="1497" y="4131"/>
                  <a:pt x="1643" y="3937"/>
                  <a:pt x="1728" y="3718"/>
                </a:cubicBezTo>
                <a:cubicBezTo>
                  <a:pt x="1838" y="3474"/>
                  <a:pt x="1898" y="3231"/>
                  <a:pt x="1959" y="2975"/>
                </a:cubicBezTo>
                <a:cubicBezTo>
                  <a:pt x="2044" y="2720"/>
                  <a:pt x="2129" y="2465"/>
                  <a:pt x="2227" y="2210"/>
                </a:cubicBezTo>
                <a:cubicBezTo>
                  <a:pt x="2275" y="2075"/>
                  <a:pt x="2324" y="1954"/>
                  <a:pt x="2384" y="1821"/>
                </a:cubicBezTo>
                <a:cubicBezTo>
                  <a:pt x="2457" y="1675"/>
                  <a:pt x="2530" y="1516"/>
                  <a:pt x="2652" y="1394"/>
                </a:cubicBezTo>
                <a:cubicBezTo>
                  <a:pt x="2689" y="1346"/>
                  <a:pt x="2737" y="1321"/>
                  <a:pt x="2786" y="1285"/>
                </a:cubicBezTo>
                <a:cubicBezTo>
                  <a:pt x="2883" y="1224"/>
                  <a:pt x="3005" y="1164"/>
                  <a:pt x="3114" y="1127"/>
                </a:cubicBezTo>
                <a:cubicBezTo>
                  <a:pt x="3258" y="1074"/>
                  <a:pt x="3407" y="1045"/>
                  <a:pt x="3555" y="1045"/>
                </a:cubicBezTo>
                <a:cubicBezTo>
                  <a:pt x="3644" y="1045"/>
                  <a:pt x="3733" y="1055"/>
                  <a:pt x="3819" y="1078"/>
                </a:cubicBezTo>
                <a:cubicBezTo>
                  <a:pt x="3954" y="1115"/>
                  <a:pt x="4063" y="1175"/>
                  <a:pt x="4160" y="1261"/>
                </a:cubicBezTo>
                <a:cubicBezTo>
                  <a:pt x="4124" y="1273"/>
                  <a:pt x="4087" y="1297"/>
                  <a:pt x="4051" y="1321"/>
                </a:cubicBezTo>
                <a:cubicBezTo>
                  <a:pt x="4027" y="1334"/>
                  <a:pt x="4027" y="1383"/>
                  <a:pt x="4051" y="1394"/>
                </a:cubicBezTo>
                <a:cubicBezTo>
                  <a:pt x="4233" y="1516"/>
                  <a:pt x="4427" y="1626"/>
                  <a:pt x="4610" y="1735"/>
                </a:cubicBezTo>
                <a:cubicBezTo>
                  <a:pt x="4617" y="1738"/>
                  <a:pt x="4623" y="1740"/>
                  <a:pt x="4630" y="1740"/>
                </a:cubicBezTo>
                <a:cubicBezTo>
                  <a:pt x="4647" y="1740"/>
                  <a:pt x="4662" y="1728"/>
                  <a:pt x="4671" y="1711"/>
                </a:cubicBezTo>
                <a:cubicBezTo>
                  <a:pt x="4744" y="1626"/>
                  <a:pt x="5000" y="1164"/>
                  <a:pt x="5024" y="1115"/>
                </a:cubicBezTo>
                <a:cubicBezTo>
                  <a:pt x="5036" y="1091"/>
                  <a:pt x="5024" y="1054"/>
                  <a:pt x="4987" y="1054"/>
                </a:cubicBezTo>
                <a:cubicBezTo>
                  <a:pt x="4902" y="1054"/>
                  <a:pt x="4829" y="1078"/>
                  <a:pt x="4744" y="1091"/>
                </a:cubicBezTo>
                <a:cubicBezTo>
                  <a:pt x="4646" y="702"/>
                  <a:pt x="4513" y="251"/>
                  <a:pt x="4111" y="81"/>
                </a:cubicBezTo>
                <a:cubicBezTo>
                  <a:pt x="3976" y="24"/>
                  <a:pt x="3837" y="0"/>
                  <a:pt x="36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C4D59-645B-45BA-0724-0FC867C4D495}"/>
              </a:ext>
            </a:extLst>
          </p:cNvPr>
          <p:cNvSpPr txBox="1"/>
          <p:nvPr/>
        </p:nvSpPr>
        <p:spPr>
          <a:xfrm>
            <a:off x="1851660" y="1216479"/>
            <a:ext cx="65642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>
              <a:buSzPts val="1600"/>
            </a:pPr>
            <a:r>
              <a:rPr lang="en-US" sz="1600" dirty="0">
                <a:sym typeface="Coming Soon"/>
              </a:rPr>
              <a:t>We figure out the total net input (z) to each hidden layer neuron.</a:t>
            </a:r>
          </a:p>
          <a:p>
            <a:pPr marL="127000">
              <a:buSzPts val="1600"/>
            </a:pPr>
            <a:r>
              <a:rPr lang="en-US" sz="1600" dirty="0">
                <a:sym typeface="Coming Soon"/>
              </a:rPr>
              <a:t>squash the total net input using an activation function (f).</a:t>
            </a:r>
          </a:p>
          <a:p>
            <a:pPr marL="127000">
              <a:buSzPts val="1600"/>
            </a:pPr>
            <a:r>
              <a:rPr lang="en-US" sz="1600" dirty="0">
                <a:sym typeface="Coming Soon"/>
              </a:rPr>
              <a:t>Then repeat the process with the output layer neurons.</a:t>
            </a:r>
          </a:p>
          <a:p>
            <a:pPr marL="457200" indent="-330200">
              <a:buClr>
                <a:schemeClr val="dk1"/>
              </a:buClr>
              <a:buSzPts val="2800"/>
            </a:pPr>
            <a:endParaRPr lang="en-US" sz="1800" dirty="0">
              <a:solidFill>
                <a:schemeClr val="dk1"/>
              </a:solidFill>
              <a:latin typeface="Coming Soon"/>
              <a:sym typeface="Coming Soo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6EA9E-BE1F-9FDF-296A-CB22FFA6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535" y="2396241"/>
            <a:ext cx="3155434" cy="24878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0BBC51-1837-4160-2503-97BD4FDE3367}"/>
              </a:ext>
            </a:extLst>
          </p:cNvPr>
          <p:cNvSpPr/>
          <p:nvPr/>
        </p:nvSpPr>
        <p:spPr>
          <a:xfrm>
            <a:off x="6568440" y="2571750"/>
            <a:ext cx="19812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6DD9-42B2-C2D5-9DC5-855F9BC55D70}"/>
              </a:ext>
            </a:extLst>
          </p:cNvPr>
          <p:cNvSpPr/>
          <p:nvPr/>
        </p:nvSpPr>
        <p:spPr>
          <a:xfrm>
            <a:off x="6560531" y="3520440"/>
            <a:ext cx="19812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C0D83F-7C11-12A6-7780-CD8144D33613}"/>
              </a:ext>
            </a:extLst>
          </p:cNvPr>
          <p:cNvSpPr/>
          <p:nvPr/>
        </p:nvSpPr>
        <p:spPr>
          <a:xfrm>
            <a:off x="7730201" y="2577311"/>
            <a:ext cx="19812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CFA027-E762-2893-452A-513F444C5854}"/>
              </a:ext>
            </a:extLst>
          </p:cNvPr>
          <p:cNvSpPr/>
          <p:nvPr/>
        </p:nvSpPr>
        <p:spPr>
          <a:xfrm>
            <a:off x="7730201" y="3520440"/>
            <a:ext cx="19812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oogle Shape;4595;p43">
            <a:extLst>
              <a:ext uri="{FF2B5EF4-FFF2-40B4-BE49-F238E27FC236}">
                <a16:creationId xmlns:a16="http://schemas.microsoft.com/office/drawing/2014/main" id="{53C1E93D-4470-2138-3EFF-783E6B8EEB62}"/>
              </a:ext>
            </a:extLst>
          </p:cNvPr>
          <p:cNvGrpSpPr/>
          <p:nvPr/>
        </p:nvGrpSpPr>
        <p:grpSpPr>
          <a:xfrm rot="10800000" flipH="1">
            <a:off x="5600482" y="2136197"/>
            <a:ext cx="1568635" cy="235999"/>
            <a:chOff x="4128797" y="2857730"/>
            <a:chExt cx="707166" cy="79873"/>
          </a:xfrm>
        </p:grpSpPr>
        <p:sp>
          <p:nvSpPr>
            <p:cNvPr id="17" name="Google Shape;4596;p43">
              <a:extLst>
                <a:ext uri="{FF2B5EF4-FFF2-40B4-BE49-F238E27FC236}">
                  <a16:creationId xmlns:a16="http://schemas.microsoft.com/office/drawing/2014/main" id="{D4B07ECD-E0FB-53C6-03AF-4BAFD9562344}"/>
                </a:ext>
              </a:extLst>
            </p:cNvPr>
            <p:cNvSpPr/>
            <p:nvPr/>
          </p:nvSpPr>
          <p:spPr>
            <a:xfrm>
              <a:off x="4149546" y="2875983"/>
              <a:ext cx="521976" cy="23712"/>
            </a:xfrm>
            <a:custGeom>
              <a:avLst/>
              <a:gdLst/>
              <a:ahLst/>
              <a:cxnLst/>
              <a:rect l="l" t="t" r="r" b="b"/>
              <a:pathLst>
                <a:path w="3346" h="152" extrusionOk="0">
                  <a:moveTo>
                    <a:pt x="2101" y="1"/>
                  </a:moveTo>
                  <a:cubicBezTo>
                    <a:pt x="1407" y="1"/>
                    <a:pt x="711" y="35"/>
                    <a:pt x="25" y="127"/>
                  </a:cubicBezTo>
                  <a:cubicBezTo>
                    <a:pt x="0" y="127"/>
                    <a:pt x="0" y="151"/>
                    <a:pt x="25" y="151"/>
                  </a:cubicBezTo>
                  <a:cubicBezTo>
                    <a:pt x="764" y="110"/>
                    <a:pt x="1499" y="80"/>
                    <a:pt x="2235" y="80"/>
                  </a:cubicBezTo>
                  <a:cubicBezTo>
                    <a:pt x="2588" y="80"/>
                    <a:pt x="2942" y="87"/>
                    <a:pt x="3297" y="103"/>
                  </a:cubicBezTo>
                  <a:cubicBezTo>
                    <a:pt x="3345" y="103"/>
                    <a:pt x="3345" y="30"/>
                    <a:pt x="3297" y="30"/>
                  </a:cubicBezTo>
                  <a:cubicBezTo>
                    <a:pt x="2900" y="12"/>
                    <a:pt x="2501" y="1"/>
                    <a:pt x="2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97;p43">
              <a:extLst>
                <a:ext uri="{FF2B5EF4-FFF2-40B4-BE49-F238E27FC236}">
                  <a16:creationId xmlns:a16="http://schemas.microsoft.com/office/drawing/2014/main" id="{A74BAB12-82F5-A436-6558-4A1EEB58141A}"/>
                </a:ext>
              </a:extLst>
            </p:cNvPr>
            <p:cNvSpPr/>
            <p:nvPr/>
          </p:nvSpPr>
          <p:spPr>
            <a:xfrm>
              <a:off x="4128797" y="2866467"/>
              <a:ext cx="700128" cy="25584"/>
            </a:xfrm>
            <a:custGeom>
              <a:avLst/>
              <a:gdLst/>
              <a:ahLst/>
              <a:cxnLst/>
              <a:rect l="l" t="t" r="r" b="b"/>
              <a:pathLst>
                <a:path w="4488" h="164" extrusionOk="0">
                  <a:moveTo>
                    <a:pt x="2381" y="0"/>
                  </a:moveTo>
                  <a:cubicBezTo>
                    <a:pt x="1588" y="0"/>
                    <a:pt x="795" y="37"/>
                    <a:pt x="12" y="115"/>
                  </a:cubicBezTo>
                  <a:cubicBezTo>
                    <a:pt x="3" y="115"/>
                    <a:pt x="1" y="130"/>
                    <a:pt x="6" y="130"/>
                  </a:cubicBezTo>
                  <a:cubicBezTo>
                    <a:pt x="8" y="130"/>
                    <a:pt x="9" y="129"/>
                    <a:pt x="12" y="127"/>
                  </a:cubicBezTo>
                  <a:cubicBezTo>
                    <a:pt x="683" y="105"/>
                    <a:pt x="1353" y="90"/>
                    <a:pt x="2024" y="90"/>
                  </a:cubicBezTo>
                  <a:cubicBezTo>
                    <a:pt x="2825" y="90"/>
                    <a:pt x="3626" y="111"/>
                    <a:pt x="4427" y="164"/>
                  </a:cubicBezTo>
                  <a:cubicBezTo>
                    <a:pt x="4487" y="164"/>
                    <a:pt x="4487" y="78"/>
                    <a:pt x="4427" y="78"/>
                  </a:cubicBezTo>
                  <a:cubicBezTo>
                    <a:pt x="3750" y="28"/>
                    <a:pt x="3066" y="0"/>
                    <a:pt x="2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98;p43">
              <a:extLst>
                <a:ext uri="{FF2B5EF4-FFF2-40B4-BE49-F238E27FC236}">
                  <a16:creationId xmlns:a16="http://schemas.microsoft.com/office/drawing/2014/main" id="{7E24F143-DC6A-A90D-DD8E-06335E157822}"/>
                </a:ext>
              </a:extLst>
            </p:cNvPr>
            <p:cNvSpPr/>
            <p:nvPr/>
          </p:nvSpPr>
          <p:spPr>
            <a:xfrm>
              <a:off x="4138157" y="2878947"/>
              <a:ext cx="690768" cy="58656"/>
            </a:xfrm>
            <a:custGeom>
              <a:avLst/>
              <a:gdLst/>
              <a:ahLst/>
              <a:cxnLst/>
              <a:rect l="l" t="t" r="r" b="b"/>
              <a:pathLst>
                <a:path w="4428" h="376" extrusionOk="0">
                  <a:moveTo>
                    <a:pt x="3771" y="1"/>
                  </a:moveTo>
                  <a:cubicBezTo>
                    <a:pt x="2511" y="1"/>
                    <a:pt x="1253" y="132"/>
                    <a:pt x="13" y="363"/>
                  </a:cubicBezTo>
                  <a:cubicBezTo>
                    <a:pt x="1" y="363"/>
                    <a:pt x="1" y="376"/>
                    <a:pt x="13" y="376"/>
                  </a:cubicBezTo>
                  <a:cubicBezTo>
                    <a:pt x="1291" y="181"/>
                    <a:pt x="2598" y="91"/>
                    <a:pt x="3891" y="91"/>
                  </a:cubicBezTo>
                  <a:cubicBezTo>
                    <a:pt x="4050" y="91"/>
                    <a:pt x="4209" y="93"/>
                    <a:pt x="4367" y="95"/>
                  </a:cubicBezTo>
                  <a:cubicBezTo>
                    <a:pt x="4427" y="95"/>
                    <a:pt x="4427" y="11"/>
                    <a:pt x="4367" y="11"/>
                  </a:cubicBezTo>
                  <a:cubicBezTo>
                    <a:pt x="4168" y="4"/>
                    <a:pt x="3970" y="1"/>
                    <a:pt x="3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99;p43">
              <a:extLst>
                <a:ext uri="{FF2B5EF4-FFF2-40B4-BE49-F238E27FC236}">
                  <a16:creationId xmlns:a16="http://schemas.microsoft.com/office/drawing/2014/main" id="{BC1664DC-AED1-A173-0A2E-FC652AA3CFC3}"/>
                </a:ext>
              </a:extLst>
            </p:cNvPr>
            <p:cNvSpPr/>
            <p:nvPr/>
          </p:nvSpPr>
          <p:spPr>
            <a:xfrm>
              <a:off x="4733939" y="2857730"/>
              <a:ext cx="102024" cy="30732"/>
            </a:xfrm>
            <a:custGeom>
              <a:avLst/>
              <a:gdLst/>
              <a:ahLst/>
              <a:cxnLst/>
              <a:rect l="l" t="t" r="r" b="b"/>
              <a:pathLst>
                <a:path w="654" h="197" extrusionOk="0">
                  <a:moveTo>
                    <a:pt x="0" y="1"/>
                  </a:moveTo>
                  <a:cubicBezTo>
                    <a:pt x="195" y="49"/>
                    <a:pt x="389" y="122"/>
                    <a:pt x="584" y="195"/>
                  </a:cubicBezTo>
                  <a:cubicBezTo>
                    <a:pt x="587" y="196"/>
                    <a:pt x="590" y="196"/>
                    <a:pt x="593" y="196"/>
                  </a:cubicBezTo>
                  <a:cubicBezTo>
                    <a:pt x="635" y="196"/>
                    <a:pt x="654" y="122"/>
                    <a:pt x="608" y="110"/>
                  </a:cubicBezTo>
                  <a:cubicBezTo>
                    <a:pt x="402" y="25"/>
                    <a:pt x="219" y="1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00;p43">
              <a:extLst>
                <a:ext uri="{FF2B5EF4-FFF2-40B4-BE49-F238E27FC236}">
                  <a16:creationId xmlns:a16="http://schemas.microsoft.com/office/drawing/2014/main" id="{E82ED7D8-7CFC-D949-6989-62E803D52B1A}"/>
                </a:ext>
              </a:extLst>
            </p:cNvPr>
            <p:cNvSpPr/>
            <p:nvPr/>
          </p:nvSpPr>
          <p:spPr>
            <a:xfrm>
              <a:off x="4754843" y="2883627"/>
              <a:ext cx="76908" cy="29172"/>
            </a:xfrm>
            <a:custGeom>
              <a:avLst/>
              <a:gdLst/>
              <a:ahLst/>
              <a:cxnLst/>
              <a:rect l="l" t="t" r="r" b="b"/>
              <a:pathLst>
                <a:path w="493" h="187" extrusionOk="0">
                  <a:moveTo>
                    <a:pt x="446" y="1"/>
                  </a:moveTo>
                  <a:cubicBezTo>
                    <a:pt x="440" y="1"/>
                    <a:pt x="433" y="2"/>
                    <a:pt x="426" y="5"/>
                  </a:cubicBezTo>
                  <a:cubicBezTo>
                    <a:pt x="353" y="29"/>
                    <a:pt x="280" y="54"/>
                    <a:pt x="195" y="78"/>
                  </a:cubicBezTo>
                  <a:cubicBezTo>
                    <a:pt x="134" y="102"/>
                    <a:pt x="73" y="138"/>
                    <a:pt x="0" y="175"/>
                  </a:cubicBezTo>
                  <a:cubicBezTo>
                    <a:pt x="0" y="175"/>
                    <a:pt x="0" y="187"/>
                    <a:pt x="12" y="187"/>
                  </a:cubicBezTo>
                  <a:cubicBezTo>
                    <a:pt x="85" y="175"/>
                    <a:pt x="158" y="175"/>
                    <a:pt x="231" y="151"/>
                  </a:cubicBezTo>
                  <a:lnTo>
                    <a:pt x="450" y="78"/>
                  </a:lnTo>
                  <a:cubicBezTo>
                    <a:pt x="493" y="67"/>
                    <a:pt x="489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258DB08-A1F9-6D54-1117-02074D22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76" y="890073"/>
            <a:ext cx="1960915" cy="289265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5C122346-8329-D009-E24E-4862D6BF4423}"/>
              </a:ext>
            </a:extLst>
          </p:cNvPr>
          <p:cNvSpPr/>
          <p:nvPr/>
        </p:nvSpPr>
        <p:spPr>
          <a:xfrm rot="5400000">
            <a:off x="7795951" y="163558"/>
            <a:ext cx="377371" cy="9731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C5128-D77D-075B-07E5-C0904F812F67}"/>
              </a:ext>
            </a:extLst>
          </p:cNvPr>
          <p:cNvSpPr txBox="1"/>
          <p:nvPr/>
        </p:nvSpPr>
        <p:spPr>
          <a:xfrm>
            <a:off x="7867765" y="192589"/>
            <a:ext cx="25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33CA2F-DA20-1938-0FDE-B96C80EE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76" y="859593"/>
            <a:ext cx="1960915" cy="2892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B2EC5FA-1226-C006-E808-91D86C200748}"/>
              </a:ext>
            </a:extLst>
          </p:cNvPr>
          <p:cNvSpPr txBox="1"/>
          <p:nvPr/>
        </p:nvSpPr>
        <p:spPr>
          <a:xfrm>
            <a:off x="7867765" y="162109"/>
            <a:ext cx="25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6082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4E2-D695-0B5A-8A50-37E4391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65" y="691258"/>
            <a:ext cx="7099500" cy="426300"/>
          </a:xfrm>
        </p:spPr>
        <p:txBody>
          <a:bodyPr/>
          <a:lstStyle/>
          <a:p>
            <a:pPr marL="127000" indent="0">
              <a:buNone/>
            </a:pPr>
            <a:r>
              <a:rPr lang="en-US" sz="3600" dirty="0"/>
              <a:t>Feedforward process </a:t>
            </a:r>
          </a:p>
        </p:txBody>
      </p:sp>
      <p:grpSp>
        <p:nvGrpSpPr>
          <p:cNvPr id="7" name="Google Shape;1236;p31">
            <a:extLst>
              <a:ext uri="{FF2B5EF4-FFF2-40B4-BE49-F238E27FC236}">
                <a16:creationId xmlns:a16="http://schemas.microsoft.com/office/drawing/2014/main" id="{56BD8907-FA8B-2295-2F5E-079AD1F20AF3}"/>
              </a:ext>
            </a:extLst>
          </p:cNvPr>
          <p:cNvGrpSpPr/>
          <p:nvPr/>
        </p:nvGrpSpPr>
        <p:grpSpPr>
          <a:xfrm>
            <a:off x="307966" y="461430"/>
            <a:ext cx="1421773" cy="1024469"/>
            <a:chOff x="1169719" y="1645799"/>
            <a:chExt cx="182016" cy="151499"/>
          </a:xfrm>
        </p:grpSpPr>
        <p:sp>
          <p:nvSpPr>
            <p:cNvPr id="8" name="Google Shape;1237;p31">
              <a:extLst>
                <a:ext uri="{FF2B5EF4-FFF2-40B4-BE49-F238E27FC236}">
                  <a16:creationId xmlns:a16="http://schemas.microsoft.com/office/drawing/2014/main" id="{23CBFE78-4791-87AF-233E-7B8E87EA2397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;p31">
              <a:extLst>
                <a:ext uri="{FF2B5EF4-FFF2-40B4-BE49-F238E27FC236}">
                  <a16:creationId xmlns:a16="http://schemas.microsoft.com/office/drawing/2014/main" id="{8D7CADE5-CD16-EE31-6F81-9DD55DB9205E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A02AF-431F-71E9-955C-EA8CA54133DB}"/>
              </a:ext>
            </a:extLst>
          </p:cNvPr>
          <p:cNvSpPr txBox="1"/>
          <p:nvPr/>
        </p:nvSpPr>
        <p:spPr>
          <a:xfrm>
            <a:off x="514309" y="679873"/>
            <a:ext cx="1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Nerko One"/>
                <a:sym typeface="Nerko One"/>
              </a:rPr>
              <a:t>Step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Nerko One"/>
                <a:sym typeface="Nerko One"/>
              </a:rPr>
              <a:t>2</a:t>
            </a:r>
            <a:endParaRPr lang="en-US" sz="2800" dirty="0">
              <a:solidFill>
                <a:schemeClr val="bg2"/>
              </a:solidFill>
              <a:latin typeface="Nerko One"/>
              <a:sym typeface="Nerko One"/>
            </a:endParaRPr>
          </a:p>
        </p:txBody>
      </p:sp>
      <p:sp>
        <p:nvSpPr>
          <p:cNvPr id="14" name="Google Shape;1999;p33">
            <a:extLst>
              <a:ext uri="{FF2B5EF4-FFF2-40B4-BE49-F238E27FC236}">
                <a16:creationId xmlns:a16="http://schemas.microsoft.com/office/drawing/2014/main" id="{127F1925-BCEE-ADDA-676D-A3315D545E09}"/>
              </a:ext>
            </a:extLst>
          </p:cNvPr>
          <p:cNvSpPr/>
          <p:nvPr/>
        </p:nvSpPr>
        <p:spPr>
          <a:xfrm rot="20331253">
            <a:off x="3644127" y="2626057"/>
            <a:ext cx="1131438" cy="987200"/>
          </a:xfrm>
          <a:custGeom>
            <a:avLst/>
            <a:gdLst/>
            <a:ahLst/>
            <a:cxnLst/>
            <a:rect l="l" t="t" r="r" b="b"/>
            <a:pathLst>
              <a:path w="5036" h="4394" extrusionOk="0">
                <a:moveTo>
                  <a:pt x="3617" y="748"/>
                </a:moveTo>
                <a:cubicBezTo>
                  <a:pt x="3664" y="748"/>
                  <a:pt x="3712" y="753"/>
                  <a:pt x="3759" y="762"/>
                </a:cubicBezTo>
                <a:cubicBezTo>
                  <a:pt x="3965" y="799"/>
                  <a:pt x="4160" y="932"/>
                  <a:pt x="4246" y="1127"/>
                </a:cubicBezTo>
                <a:cubicBezTo>
                  <a:pt x="4257" y="1151"/>
                  <a:pt x="4270" y="1188"/>
                  <a:pt x="4282" y="1224"/>
                </a:cubicBezTo>
                <a:cubicBezTo>
                  <a:pt x="4282" y="1224"/>
                  <a:pt x="4233" y="1212"/>
                  <a:pt x="4221" y="1200"/>
                </a:cubicBezTo>
                <a:cubicBezTo>
                  <a:pt x="4032" y="1028"/>
                  <a:pt x="3797" y="956"/>
                  <a:pt x="3555" y="956"/>
                </a:cubicBezTo>
                <a:cubicBezTo>
                  <a:pt x="3284" y="956"/>
                  <a:pt x="3005" y="1047"/>
                  <a:pt x="2773" y="1188"/>
                </a:cubicBezTo>
                <a:lnTo>
                  <a:pt x="2773" y="1188"/>
                </a:lnTo>
                <a:cubicBezTo>
                  <a:pt x="2859" y="1091"/>
                  <a:pt x="2956" y="1005"/>
                  <a:pt x="3065" y="921"/>
                </a:cubicBezTo>
                <a:cubicBezTo>
                  <a:pt x="3232" y="823"/>
                  <a:pt x="3422" y="748"/>
                  <a:pt x="3617" y="748"/>
                </a:cubicBezTo>
                <a:close/>
                <a:moveTo>
                  <a:pt x="542" y="3304"/>
                </a:moveTo>
                <a:cubicBezTo>
                  <a:pt x="553" y="3305"/>
                  <a:pt x="564" y="3306"/>
                  <a:pt x="584" y="3316"/>
                </a:cubicBezTo>
                <a:lnTo>
                  <a:pt x="621" y="3316"/>
                </a:lnTo>
                <a:lnTo>
                  <a:pt x="621" y="3329"/>
                </a:lnTo>
                <a:cubicBezTo>
                  <a:pt x="670" y="3413"/>
                  <a:pt x="719" y="3499"/>
                  <a:pt x="767" y="3572"/>
                </a:cubicBezTo>
                <a:cubicBezTo>
                  <a:pt x="792" y="3608"/>
                  <a:pt x="816" y="3656"/>
                  <a:pt x="840" y="3693"/>
                </a:cubicBezTo>
                <a:cubicBezTo>
                  <a:pt x="865" y="3718"/>
                  <a:pt x="889" y="3754"/>
                  <a:pt x="913" y="3766"/>
                </a:cubicBezTo>
                <a:cubicBezTo>
                  <a:pt x="903" y="3773"/>
                  <a:pt x="892" y="3776"/>
                  <a:pt x="880" y="3776"/>
                </a:cubicBezTo>
                <a:cubicBezTo>
                  <a:pt x="850" y="3776"/>
                  <a:pt x="818" y="3756"/>
                  <a:pt x="792" y="3729"/>
                </a:cubicBezTo>
                <a:cubicBezTo>
                  <a:pt x="755" y="3693"/>
                  <a:pt x="719" y="3645"/>
                  <a:pt x="694" y="3596"/>
                </a:cubicBezTo>
                <a:cubicBezTo>
                  <a:pt x="657" y="3535"/>
                  <a:pt x="621" y="3474"/>
                  <a:pt x="597" y="3413"/>
                </a:cubicBezTo>
                <a:cubicBezTo>
                  <a:pt x="575" y="3380"/>
                  <a:pt x="562" y="3347"/>
                  <a:pt x="542" y="3304"/>
                </a:cubicBezTo>
                <a:close/>
                <a:moveTo>
                  <a:pt x="3677" y="87"/>
                </a:moveTo>
                <a:cubicBezTo>
                  <a:pt x="3720" y="87"/>
                  <a:pt x="3764" y="89"/>
                  <a:pt x="3808" y="94"/>
                </a:cubicBezTo>
                <a:cubicBezTo>
                  <a:pt x="4038" y="118"/>
                  <a:pt x="4246" y="227"/>
                  <a:pt x="4379" y="421"/>
                </a:cubicBezTo>
                <a:cubicBezTo>
                  <a:pt x="4513" y="592"/>
                  <a:pt x="4586" y="811"/>
                  <a:pt x="4635" y="1005"/>
                </a:cubicBezTo>
                <a:cubicBezTo>
                  <a:pt x="4646" y="1067"/>
                  <a:pt x="4659" y="1115"/>
                  <a:pt x="4671" y="1164"/>
                </a:cubicBezTo>
                <a:cubicBezTo>
                  <a:pt x="4674" y="1178"/>
                  <a:pt x="4692" y="1183"/>
                  <a:pt x="4716" y="1183"/>
                </a:cubicBezTo>
                <a:cubicBezTo>
                  <a:pt x="4776" y="1183"/>
                  <a:pt x="4879" y="1151"/>
                  <a:pt x="4914" y="1151"/>
                </a:cubicBezTo>
                <a:cubicBezTo>
                  <a:pt x="4902" y="1175"/>
                  <a:pt x="4671" y="1553"/>
                  <a:pt x="4622" y="1638"/>
                </a:cubicBezTo>
                <a:cubicBezTo>
                  <a:pt x="4464" y="1553"/>
                  <a:pt x="4318" y="1456"/>
                  <a:pt x="4160" y="1358"/>
                </a:cubicBezTo>
                <a:cubicBezTo>
                  <a:pt x="4209" y="1346"/>
                  <a:pt x="4367" y="1285"/>
                  <a:pt x="4367" y="1248"/>
                </a:cubicBezTo>
                <a:cubicBezTo>
                  <a:pt x="4330" y="1042"/>
                  <a:pt x="4184" y="872"/>
                  <a:pt x="4002" y="775"/>
                </a:cubicBezTo>
                <a:cubicBezTo>
                  <a:pt x="3884" y="708"/>
                  <a:pt x="3752" y="677"/>
                  <a:pt x="3617" y="677"/>
                </a:cubicBezTo>
                <a:cubicBezTo>
                  <a:pt x="3530" y="677"/>
                  <a:pt x="3443" y="690"/>
                  <a:pt x="3357" y="713"/>
                </a:cubicBezTo>
                <a:cubicBezTo>
                  <a:pt x="3127" y="775"/>
                  <a:pt x="2932" y="921"/>
                  <a:pt x="2773" y="1091"/>
                </a:cubicBezTo>
                <a:cubicBezTo>
                  <a:pt x="2603" y="1285"/>
                  <a:pt x="2470" y="1504"/>
                  <a:pt x="2360" y="1723"/>
                </a:cubicBezTo>
                <a:cubicBezTo>
                  <a:pt x="2117" y="2210"/>
                  <a:pt x="1959" y="2732"/>
                  <a:pt x="1813" y="3256"/>
                </a:cubicBezTo>
                <a:cubicBezTo>
                  <a:pt x="1740" y="3499"/>
                  <a:pt x="1655" y="3742"/>
                  <a:pt x="1509" y="3948"/>
                </a:cubicBezTo>
                <a:cubicBezTo>
                  <a:pt x="1387" y="4131"/>
                  <a:pt x="1181" y="4277"/>
                  <a:pt x="962" y="4313"/>
                </a:cubicBezTo>
                <a:cubicBezTo>
                  <a:pt x="928" y="4318"/>
                  <a:pt x="896" y="4321"/>
                  <a:pt x="864" y="4321"/>
                </a:cubicBezTo>
                <a:cubicBezTo>
                  <a:pt x="465" y="4321"/>
                  <a:pt x="247" y="3910"/>
                  <a:pt x="122" y="3572"/>
                </a:cubicBezTo>
                <a:cubicBezTo>
                  <a:pt x="111" y="3535"/>
                  <a:pt x="98" y="3499"/>
                  <a:pt x="86" y="3450"/>
                </a:cubicBezTo>
                <a:cubicBezTo>
                  <a:pt x="147" y="3413"/>
                  <a:pt x="208" y="3377"/>
                  <a:pt x="281" y="3340"/>
                </a:cubicBezTo>
                <a:cubicBezTo>
                  <a:pt x="305" y="3329"/>
                  <a:pt x="341" y="3316"/>
                  <a:pt x="366" y="3292"/>
                </a:cubicBezTo>
                <a:lnTo>
                  <a:pt x="438" y="3256"/>
                </a:lnTo>
                <a:lnTo>
                  <a:pt x="438" y="3267"/>
                </a:lnTo>
                <a:cubicBezTo>
                  <a:pt x="500" y="3389"/>
                  <a:pt x="560" y="3510"/>
                  <a:pt x="633" y="3632"/>
                </a:cubicBezTo>
                <a:cubicBezTo>
                  <a:pt x="682" y="3718"/>
                  <a:pt x="743" y="3827"/>
                  <a:pt x="852" y="3851"/>
                </a:cubicBezTo>
                <a:cubicBezTo>
                  <a:pt x="864" y="3854"/>
                  <a:pt x="875" y="3855"/>
                  <a:pt x="886" y="3855"/>
                </a:cubicBezTo>
                <a:cubicBezTo>
                  <a:pt x="980" y="3855"/>
                  <a:pt x="1052" y="3769"/>
                  <a:pt x="1095" y="3693"/>
                </a:cubicBezTo>
                <a:cubicBezTo>
                  <a:pt x="1144" y="3583"/>
                  <a:pt x="1168" y="3462"/>
                  <a:pt x="1193" y="3340"/>
                </a:cubicBezTo>
                <a:cubicBezTo>
                  <a:pt x="1229" y="3085"/>
                  <a:pt x="1290" y="2829"/>
                  <a:pt x="1351" y="2575"/>
                </a:cubicBezTo>
                <a:cubicBezTo>
                  <a:pt x="1424" y="2319"/>
                  <a:pt x="1521" y="2075"/>
                  <a:pt x="1630" y="1832"/>
                </a:cubicBezTo>
                <a:cubicBezTo>
                  <a:pt x="1838" y="1370"/>
                  <a:pt x="2105" y="932"/>
                  <a:pt x="2482" y="592"/>
                </a:cubicBezTo>
                <a:cubicBezTo>
                  <a:pt x="2803" y="304"/>
                  <a:pt x="3235" y="87"/>
                  <a:pt x="3677" y="87"/>
                </a:cubicBezTo>
                <a:close/>
                <a:moveTo>
                  <a:pt x="3696" y="0"/>
                </a:moveTo>
                <a:cubicBezTo>
                  <a:pt x="3596" y="0"/>
                  <a:pt x="3495" y="12"/>
                  <a:pt x="3394" y="32"/>
                </a:cubicBezTo>
                <a:cubicBezTo>
                  <a:pt x="3163" y="69"/>
                  <a:pt x="2932" y="167"/>
                  <a:pt x="2725" y="300"/>
                </a:cubicBezTo>
                <a:cubicBezTo>
                  <a:pt x="2311" y="567"/>
                  <a:pt x="1995" y="969"/>
                  <a:pt x="1752" y="1394"/>
                </a:cubicBezTo>
                <a:cubicBezTo>
                  <a:pt x="1497" y="1857"/>
                  <a:pt x="1314" y="2367"/>
                  <a:pt x="1205" y="2878"/>
                </a:cubicBezTo>
                <a:cubicBezTo>
                  <a:pt x="1168" y="3012"/>
                  <a:pt x="1144" y="3134"/>
                  <a:pt x="1120" y="3267"/>
                </a:cubicBezTo>
                <a:cubicBezTo>
                  <a:pt x="1108" y="3377"/>
                  <a:pt x="1084" y="3499"/>
                  <a:pt x="1035" y="3608"/>
                </a:cubicBezTo>
                <a:cubicBezTo>
                  <a:pt x="1022" y="3645"/>
                  <a:pt x="1011" y="3681"/>
                  <a:pt x="986" y="3705"/>
                </a:cubicBezTo>
                <a:cubicBezTo>
                  <a:pt x="913" y="3693"/>
                  <a:pt x="694" y="3280"/>
                  <a:pt x="657" y="3243"/>
                </a:cubicBezTo>
                <a:cubicBezTo>
                  <a:pt x="597" y="3194"/>
                  <a:pt x="511" y="3183"/>
                  <a:pt x="438" y="3183"/>
                </a:cubicBezTo>
                <a:cubicBezTo>
                  <a:pt x="414" y="3183"/>
                  <a:pt x="403" y="3183"/>
                  <a:pt x="378" y="3194"/>
                </a:cubicBezTo>
                <a:cubicBezTo>
                  <a:pt x="257" y="3256"/>
                  <a:pt x="147" y="3316"/>
                  <a:pt x="38" y="3377"/>
                </a:cubicBezTo>
                <a:cubicBezTo>
                  <a:pt x="25" y="3389"/>
                  <a:pt x="1" y="3438"/>
                  <a:pt x="13" y="3450"/>
                </a:cubicBezTo>
                <a:cubicBezTo>
                  <a:pt x="122" y="3802"/>
                  <a:pt x="293" y="4240"/>
                  <a:pt x="682" y="4362"/>
                </a:cubicBezTo>
                <a:cubicBezTo>
                  <a:pt x="747" y="4384"/>
                  <a:pt x="812" y="4393"/>
                  <a:pt x="876" y="4393"/>
                </a:cubicBezTo>
                <a:cubicBezTo>
                  <a:pt x="1028" y="4393"/>
                  <a:pt x="1174" y="4338"/>
                  <a:pt x="1302" y="4253"/>
                </a:cubicBezTo>
                <a:cubicBezTo>
                  <a:pt x="1497" y="4131"/>
                  <a:pt x="1643" y="3937"/>
                  <a:pt x="1728" y="3718"/>
                </a:cubicBezTo>
                <a:cubicBezTo>
                  <a:pt x="1838" y="3474"/>
                  <a:pt x="1898" y="3231"/>
                  <a:pt x="1959" y="2975"/>
                </a:cubicBezTo>
                <a:cubicBezTo>
                  <a:pt x="2044" y="2720"/>
                  <a:pt x="2129" y="2465"/>
                  <a:pt x="2227" y="2210"/>
                </a:cubicBezTo>
                <a:cubicBezTo>
                  <a:pt x="2275" y="2075"/>
                  <a:pt x="2324" y="1954"/>
                  <a:pt x="2384" y="1821"/>
                </a:cubicBezTo>
                <a:cubicBezTo>
                  <a:pt x="2457" y="1675"/>
                  <a:pt x="2530" y="1516"/>
                  <a:pt x="2652" y="1394"/>
                </a:cubicBezTo>
                <a:cubicBezTo>
                  <a:pt x="2689" y="1346"/>
                  <a:pt x="2737" y="1321"/>
                  <a:pt x="2786" y="1285"/>
                </a:cubicBezTo>
                <a:cubicBezTo>
                  <a:pt x="2883" y="1224"/>
                  <a:pt x="3005" y="1164"/>
                  <a:pt x="3114" y="1127"/>
                </a:cubicBezTo>
                <a:cubicBezTo>
                  <a:pt x="3258" y="1074"/>
                  <a:pt x="3407" y="1045"/>
                  <a:pt x="3555" y="1045"/>
                </a:cubicBezTo>
                <a:cubicBezTo>
                  <a:pt x="3644" y="1045"/>
                  <a:pt x="3733" y="1055"/>
                  <a:pt x="3819" y="1078"/>
                </a:cubicBezTo>
                <a:cubicBezTo>
                  <a:pt x="3954" y="1115"/>
                  <a:pt x="4063" y="1175"/>
                  <a:pt x="4160" y="1261"/>
                </a:cubicBezTo>
                <a:cubicBezTo>
                  <a:pt x="4124" y="1273"/>
                  <a:pt x="4087" y="1297"/>
                  <a:pt x="4051" y="1321"/>
                </a:cubicBezTo>
                <a:cubicBezTo>
                  <a:pt x="4027" y="1334"/>
                  <a:pt x="4027" y="1383"/>
                  <a:pt x="4051" y="1394"/>
                </a:cubicBezTo>
                <a:cubicBezTo>
                  <a:pt x="4233" y="1516"/>
                  <a:pt x="4427" y="1626"/>
                  <a:pt x="4610" y="1735"/>
                </a:cubicBezTo>
                <a:cubicBezTo>
                  <a:pt x="4617" y="1738"/>
                  <a:pt x="4623" y="1740"/>
                  <a:pt x="4630" y="1740"/>
                </a:cubicBezTo>
                <a:cubicBezTo>
                  <a:pt x="4647" y="1740"/>
                  <a:pt x="4662" y="1728"/>
                  <a:pt x="4671" y="1711"/>
                </a:cubicBezTo>
                <a:cubicBezTo>
                  <a:pt x="4744" y="1626"/>
                  <a:pt x="5000" y="1164"/>
                  <a:pt x="5024" y="1115"/>
                </a:cubicBezTo>
                <a:cubicBezTo>
                  <a:pt x="5036" y="1091"/>
                  <a:pt x="5024" y="1054"/>
                  <a:pt x="4987" y="1054"/>
                </a:cubicBezTo>
                <a:cubicBezTo>
                  <a:pt x="4902" y="1054"/>
                  <a:pt x="4829" y="1078"/>
                  <a:pt x="4744" y="1091"/>
                </a:cubicBezTo>
                <a:cubicBezTo>
                  <a:pt x="4646" y="702"/>
                  <a:pt x="4513" y="251"/>
                  <a:pt x="4111" y="81"/>
                </a:cubicBezTo>
                <a:cubicBezTo>
                  <a:pt x="3976" y="24"/>
                  <a:pt x="3837" y="0"/>
                  <a:pt x="36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C4D59-645B-45BA-0724-0FC867C4D495}"/>
              </a:ext>
            </a:extLst>
          </p:cNvPr>
          <p:cNvSpPr txBox="1"/>
          <p:nvPr/>
        </p:nvSpPr>
        <p:spPr>
          <a:xfrm>
            <a:off x="4585629" y="1761933"/>
            <a:ext cx="6564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>
              <a:buClr>
                <a:schemeClr val="dk1"/>
              </a:buClr>
              <a:buSzPts val="2800"/>
            </a:pPr>
            <a:r>
              <a:rPr lang="en-US" sz="1600" dirty="0"/>
              <a:t>Total error for the neural network</a:t>
            </a:r>
            <a:endParaRPr lang="en-US" sz="1600" dirty="0">
              <a:sym typeface="Coming Soo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6EA9E-BE1F-9FDF-296A-CB22FFA6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9" y="1673316"/>
            <a:ext cx="3155434" cy="24878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0BBC51-1837-4160-2503-97BD4FDE3367}"/>
              </a:ext>
            </a:extLst>
          </p:cNvPr>
          <p:cNvSpPr/>
          <p:nvPr/>
        </p:nvSpPr>
        <p:spPr>
          <a:xfrm>
            <a:off x="2167214" y="1848825"/>
            <a:ext cx="19812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6DD9-42B2-C2D5-9DC5-855F9BC55D70}"/>
              </a:ext>
            </a:extLst>
          </p:cNvPr>
          <p:cNvSpPr/>
          <p:nvPr/>
        </p:nvSpPr>
        <p:spPr>
          <a:xfrm>
            <a:off x="2159305" y="2797515"/>
            <a:ext cx="19812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C0D83F-7C11-12A6-7780-CD8144D33613}"/>
              </a:ext>
            </a:extLst>
          </p:cNvPr>
          <p:cNvSpPr/>
          <p:nvPr/>
        </p:nvSpPr>
        <p:spPr>
          <a:xfrm>
            <a:off x="3328975" y="1854386"/>
            <a:ext cx="19812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CFA027-E762-2893-452A-513F444C5854}"/>
              </a:ext>
            </a:extLst>
          </p:cNvPr>
          <p:cNvSpPr/>
          <p:nvPr/>
        </p:nvSpPr>
        <p:spPr>
          <a:xfrm>
            <a:off x="3328975" y="2797515"/>
            <a:ext cx="19812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3BB422-296E-D59D-A073-C14BE3FD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44" y="2224469"/>
            <a:ext cx="3155434" cy="651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65BC77-C777-FC76-A7A3-3A5B33E97258}"/>
                  </a:ext>
                </a:extLst>
              </p:cNvPr>
              <p:cNvSpPr txBox="1"/>
              <p:nvPr/>
            </p:nvSpPr>
            <p:spPr>
              <a:xfrm>
                <a:off x="4771514" y="2968206"/>
                <a:ext cx="2581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𝐸𝑜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i="1" baseline="-25000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           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65BC77-C777-FC76-A7A3-3A5B33E9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14" y="2968206"/>
                <a:ext cx="2581506" cy="430887"/>
              </a:xfrm>
              <a:prstGeom prst="rect">
                <a:avLst/>
              </a:prstGeom>
              <a:blipFill>
                <a:blip r:embed="rId4"/>
                <a:stretch>
                  <a:fillRect l="-2364" t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3EF1C5-840B-9D16-D1C9-53469A297F3D}"/>
                  </a:ext>
                </a:extLst>
              </p:cNvPr>
              <p:cNvSpPr txBox="1"/>
              <p:nvPr/>
            </p:nvSpPr>
            <p:spPr>
              <a:xfrm>
                <a:off x="5140922" y="3265356"/>
                <a:ext cx="4572000" cy="39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(o1</a:t>
                </a:r>
                <a14:m>
                  <m:oMath xmlns:m="http://schemas.openxmlformats.org/officeDocument/2006/math"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𝑎𝑟𝑔𝑒𝑡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– o1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𝑜𝑢𝑡𝑝𝑢𝑡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) </a:t>
                </a:r>
                <a:r>
                  <a:rPr lang="en-US" b="0" i="1" baseline="30000" dirty="0">
                    <a:latin typeface="Cambria Math" panose="02040503050406030204" pitchFamily="18" charset="0"/>
                  </a:rPr>
                  <a:t>2</a:t>
                </a:r>
                <a:r>
                  <a:rPr lang="en-US" b="0" i="1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(o2</a:t>
                </a:r>
                <a14:m>
                  <m:oMath xmlns:m="http://schemas.openxmlformats.org/officeDocument/2006/math">
                    <m:r>
                      <a:rPr lang="en-US" i="1" baseline="-25000">
                        <a:latin typeface="Cambria Math" panose="02040503050406030204" pitchFamily="18" charset="0"/>
                      </a:rPr>
                      <m:t>𝑡𝑎𝑟𝑔𝑒𝑡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– o2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𝑜𝑢𝑡𝑝𝑢𝑡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) </a:t>
                </a:r>
                <a:r>
                  <a:rPr lang="en-US" i="1" baseline="30000" dirty="0">
                    <a:latin typeface="Cambria Math" panose="02040503050406030204" pitchFamily="18" charset="0"/>
                  </a:rPr>
                  <a:t>2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3EF1C5-840B-9D16-D1C9-53469A297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22" y="3265356"/>
                <a:ext cx="4572000" cy="396519"/>
              </a:xfrm>
              <a:prstGeom prst="rect">
                <a:avLst/>
              </a:prstGeom>
              <a:blipFill>
                <a:blip r:embed="rId5"/>
                <a:stretch>
                  <a:fillRect l="-400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4EC0D83F-7C11-12A6-7780-CD8144D33613}"/>
              </a:ext>
            </a:extLst>
          </p:cNvPr>
          <p:cNvSpPr/>
          <p:nvPr/>
        </p:nvSpPr>
        <p:spPr>
          <a:xfrm>
            <a:off x="6536789" y="3613373"/>
            <a:ext cx="19812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E385C7-686B-DCFA-D991-5E775F8F4802}"/>
              </a:ext>
            </a:extLst>
          </p:cNvPr>
          <p:cNvSpPr/>
          <p:nvPr/>
        </p:nvSpPr>
        <p:spPr>
          <a:xfrm>
            <a:off x="8328895" y="3613373"/>
            <a:ext cx="19812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0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4E2-D695-0B5A-8A50-37E4391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65" y="645538"/>
            <a:ext cx="7099500" cy="426300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dirty="0"/>
              <a:t>Back Propagation of Errors</a:t>
            </a:r>
            <a:endParaRPr lang="en-US" sz="1800" dirty="0"/>
          </a:p>
        </p:txBody>
      </p:sp>
      <p:grpSp>
        <p:nvGrpSpPr>
          <p:cNvPr id="7" name="Google Shape;1236;p31">
            <a:extLst>
              <a:ext uri="{FF2B5EF4-FFF2-40B4-BE49-F238E27FC236}">
                <a16:creationId xmlns:a16="http://schemas.microsoft.com/office/drawing/2014/main" id="{56BD8907-FA8B-2295-2F5E-079AD1F20AF3}"/>
              </a:ext>
            </a:extLst>
          </p:cNvPr>
          <p:cNvGrpSpPr/>
          <p:nvPr/>
        </p:nvGrpSpPr>
        <p:grpSpPr>
          <a:xfrm>
            <a:off x="307966" y="461430"/>
            <a:ext cx="1421773" cy="1024469"/>
            <a:chOff x="1169719" y="1645799"/>
            <a:chExt cx="182016" cy="151499"/>
          </a:xfrm>
        </p:grpSpPr>
        <p:sp>
          <p:nvSpPr>
            <p:cNvPr id="8" name="Google Shape;1237;p31">
              <a:extLst>
                <a:ext uri="{FF2B5EF4-FFF2-40B4-BE49-F238E27FC236}">
                  <a16:creationId xmlns:a16="http://schemas.microsoft.com/office/drawing/2014/main" id="{23CBFE78-4791-87AF-233E-7B8E87EA2397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;p31">
              <a:extLst>
                <a:ext uri="{FF2B5EF4-FFF2-40B4-BE49-F238E27FC236}">
                  <a16:creationId xmlns:a16="http://schemas.microsoft.com/office/drawing/2014/main" id="{8D7CADE5-CD16-EE31-6F81-9DD55DB9205E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A02AF-431F-71E9-955C-EA8CA54133DB}"/>
              </a:ext>
            </a:extLst>
          </p:cNvPr>
          <p:cNvSpPr txBox="1"/>
          <p:nvPr/>
        </p:nvSpPr>
        <p:spPr>
          <a:xfrm>
            <a:off x="514309" y="679873"/>
            <a:ext cx="1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Nerko One"/>
                <a:sym typeface="Nerko One"/>
              </a:rPr>
              <a:t>Step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Nerko One"/>
                <a:sym typeface="Nerko One"/>
              </a:rPr>
              <a:t>3</a:t>
            </a:r>
            <a:endParaRPr lang="en-US" sz="2800" dirty="0">
              <a:solidFill>
                <a:schemeClr val="bg2"/>
              </a:solidFill>
              <a:latin typeface="Nerko One"/>
              <a:sym typeface="Nerk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6EA9E-BE1F-9FDF-296A-CB22FFA6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6" y="2304143"/>
            <a:ext cx="3155434" cy="2487872"/>
          </a:xfrm>
          <a:prstGeom prst="rect">
            <a:avLst/>
          </a:prstGeom>
        </p:spPr>
      </p:pic>
      <p:grpSp>
        <p:nvGrpSpPr>
          <p:cNvPr id="92" name="Google Shape;4568;p43">
            <a:extLst>
              <a:ext uri="{FF2B5EF4-FFF2-40B4-BE49-F238E27FC236}">
                <a16:creationId xmlns:a16="http://schemas.microsoft.com/office/drawing/2014/main" id="{91AF821A-BC4C-D540-533C-9C6D4DACDCD7}"/>
              </a:ext>
            </a:extLst>
          </p:cNvPr>
          <p:cNvGrpSpPr/>
          <p:nvPr/>
        </p:nvGrpSpPr>
        <p:grpSpPr>
          <a:xfrm>
            <a:off x="2008897" y="2343537"/>
            <a:ext cx="1538043" cy="663760"/>
            <a:chOff x="4130513" y="1377869"/>
            <a:chExt cx="713563" cy="504817"/>
          </a:xfrm>
        </p:grpSpPr>
        <p:sp>
          <p:nvSpPr>
            <p:cNvPr id="93" name="Google Shape;4569;p43">
              <a:extLst>
                <a:ext uri="{FF2B5EF4-FFF2-40B4-BE49-F238E27FC236}">
                  <a16:creationId xmlns:a16="http://schemas.microsoft.com/office/drawing/2014/main" id="{18D5AB40-2525-0F85-81B3-3CC4B8F7EA5A}"/>
                </a:ext>
              </a:extLst>
            </p:cNvPr>
            <p:cNvSpPr/>
            <p:nvPr/>
          </p:nvSpPr>
          <p:spPr>
            <a:xfrm>
              <a:off x="4138157" y="1415935"/>
              <a:ext cx="24180" cy="354588"/>
            </a:xfrm>
            <a:custGeom>
              <a:avLst/>
              <a:gdLst/>
              <a:ahLst/>
              <a:cxnLst/>
              <a:rect l="l" t="t" r="r" b="b"/>
              <a:pathLst>
                <a:path w="155" h="2273" extrusionOk="0">
                  <a:moveTo>
                    <a:pt x="49" y="0"/>
                  </a:moveTo>
                  <a:cubicBezTo>
                    <a:pt x="1" y="754"/>
                    <a:pt x="62" y="1508"/>
                    <a:pt x="86" y="2249"/>
                  </a:cubicBezTo>
                  <a:cubicBezTo>
                    <a:pt x="86" y="2263"/>
                    <a:pt x="97" y="2273"/>
                    <a:pt x="107" y="2273"/>
                  </a:cubicBezTo>
                  <a:cubicBezTo>
                    <a:pt x="115" y="2273"/>
                    <a:pt x="122" y="2266"/>
                    <a:pt x="122" y="2249"/>
                  </a:cubicBezTo>
                  <a:cubicBezTo>
                    <a:pt x="135" y="2225"/>
                    <a:pt x="146" y="2201"/>
                    <a:pt x="146" y="2165"/>
                  </a:cubicBezTo>
                  <a:cubicBezTo>
                    <a:pt x="154" y="2150"/>
                    <a:pt x="138" y="2139"/>
                    <a:pt x="125" y="2139"/>
                  </a:cubicBezTo>
                  <a:cubicBezTo>
                    <a:pt x="121" y="2139"/>
                    <a:pt x="117" y="2140"/>
                    <a:pt x="114" y="2143"/>
                  </a:cubicBezTo>
                  <a:lnTo>
                    <a:pt x="114" y="2143"/>
                  </a:lnTo>
                  <a:cubicBezTo>
                    <a:pt x="64" y="1425"/>
                    <a:pt x="85" y="719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70;p43">
              <a:extLst>
                <a:ext uri="{FF2B5EF4-FFF2-40B4-BE49-F238E27FC236}">
                  <a16:creationId xmlns:a16="http://schemas.microsoft.com/office/drawing/2014/main" id="{D9687723-3566-2898-4F7C-665DF94B60B9}"/>
                </a:ext>
              </a:extLst>
            </p:cNvPr>
            <p:cNvSpPr/>
            <p:nvPr/>
          </p:nvSpPr>
          <p:spPr>
            <a:xfrm>
              <a:off x="4149546" y="1403454"/>
              <a:ext cx="21060" cy="452712"/>
            </a:xfrm>
            <a:custGeom>
              <a:avLst/>
              <a:gdLst/>
              <a:ahLst/>
              <a:cxnLst/>
              <a:rect l="l" t="t" r="r" b="b"/>
              <a:pathLst>
                <a:path w="135" h="2902" extrusionOk="0">
                  <a:moveTo>
                    <a:pt x="19" y="1"/>
                  </a:moveTo>
                  <a:cubicBezTo>
                    <a:pt x="10" y="1"/>
                    <a:pt x="0" y="7"/>
                    <a:pt x="0" y="19"/>
                  </a:cubicBezTo>
                  <a:lnTo>
                    <a:pt x="73" y="2865"/>
                  </a:lnTo>
                  <a:cubicBezTo>
                    <a:pt x="73" y="2889"/>
                    <a:pt x="89" y="2901"/>
                    <a:pt x="104" y="2901"/>
                  </a:cubicBezTo>
                  <a:cubicBezTo>
                    <a:pt x="119" y="2901"/>
                    <a:pt x="135" y="2889"/>
                    <a:pt x="135" y="2865"/>
                  </a:cubicBezTo>
                  <a:cubicBezTo>
                    <a:pt x="98" y="1916"/>
                    <a:pt x="73" y="967"/>
                    <a:pt x="37" y="19"/>
                  </a:cubicBezTo>
                  <a:cubicBezTo>
                    <a:pt x="37" y="7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71;p43">
              <a:extLst>
                <a:ext uri="{FF2B5EF4-FFF2-40B4-BE49-F238E27FC236}">
                  <a16:creationId xmlns:a16="http://schemas.microsoft.com/office/drawing/2014/main" id="{BDD8F115-8304-1DF8-17B1-BF444111B3DF}"/>
                </a:ext>
              </a:extLst>
            </p:cNvPr>
            <p:cNvSpPr/>
            <p:nvPr/>
          </p:nvSpPr>
          <p:spPr>
            <a:xfrm>
              <a:off x="4157190" y="1412971"/>
              <a:ext cx="30420" cy="469716"/>
            </a:xfrm>
            <a:custGeom>
              <a:avLst/>
              <a:gdLst/>
              <a:ahLst/>
              <a:cxnLst/>
              <a:rect l="l" t="t" r="r" b="b"/>
              <a:pathLst>
                <a:path w="195" h="3011" extrusionOk="0">
                  <a:moveTo>
                    <a:pt x="67" y="1"/>
                  </a:moveTo>
                  <a:cubicBezTo>
                    <a:pt x="58" y="1"/>
                    <a:pt x="49" y="7"/>
                    <a:pt x="49" y="19"/>
                  </a:cubicBezTo>
                  <a:cubicBezTo>
                    <a:pt x="0" y="1004"/>
                    <a:pt x="13" y="2001"/>
                    <a:pt x="134" y="2974"/>
                  </a:cubicBezTo>
                  <a:cubicBezTo>
                    <a:pt x="134" y="2998"/>
                    <a:pt x="149" y="3010"/>
                    <a:pt x="165" y="3010"/>
                  </a:cubicBezTo>
                  <a:cubicBezTo>
                    <a:pt x="180" y="3010"/>
                    <a:pt x="195" y="2998"/>
                    <a:pt x="195" y="2974"/>
                  </a:cubicBezTo>
                  <a:cubicBezTo>
                    <a:pt x="110" y="1989"/>
                    <a:pt x="61" y="1016"/>
                    <a:pt x="86" y="19"/>
                  </a:cubicBezTo>
                  <a:cubicBezTo>
                    <a:pt x="86" y="7"/>
                    <a:pt x="77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72;p43">
              <a:extLst>
                <a:ext uri="{FF2B5EF4-FFF2-40B4-BE49-F238E27FC236}">
                  <a16:creationId xmlns:a16="http://schemas.microsoft.com/office/drawing/2014/main" id="{2CECB22B-A046-776A-D3A3-702B8A47DF75}"/>
                </a:ext>
              </a:extLst>
            </p:cNvPr>
            <p:cNvSpPr/>
            <p:nvPr/>
          </p:nvSpPr>
          <p:spPr>
            <a:xfrm>
              <a:off x="4185739" y="1426231"/>
              <a:ext cx="26676" cy="428532"/>
            </a:xfrm>
            <a:custGeom>
              <a:avLst/>
              <a:gdLst/>
              <a:ahLst/>
              <a:cxnLst/>
              <a:rect l="l" t="t" r="r" b="b"/>
              <a:pathLst>
                <a:path w="171" h="2747" extrusionOk="0">
                  <a:moveTo>
                    <a:pt x="30" y="0"/>
                  </a:moveTo>
                  <a:cubicBezTo>
                    <a:pt x="21" y="0"/>
                    <a:pt x="12" y="7"/>
                    <a:pt x="12" y="19"/>
                  </a:cubicBezTo>
                  <a:cubicBezTo>
                    <a:pt x="0" y="919"/>
                    <a:pt x="36" y="1831"/>
                    <a:pt x="109" y="2719"/>
                  </a:cubicBezTo>
                  <a:cubicBezTo>
                    <a:pt x="115" y="2737"/>
                    <a:pt x="131" y="2746"/>
                    <a:pt x="144" y="2746"/>
                  </a:cubicBezTo>
                  <a:cubicBezTo>
                    <a:pt x="158" y="2746"/>
                    <a:pt x="170" y="2737"/>
                    <a:pt x="170" y="2719"/>
                  </a:cubicBezTo>
                  <a:cubicBezTo>
                    <a:pt x="85" y="1819"/>
                    <a:pt x="49" y="919"/>
                    <a:pt x="49" y="19"/>
                  </a:cubicBezTo>
                  <a:cubicBezTo>
                    <a:pt x="49" y="7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73;p43">
              <a:extLst>
                <a:ext uri="{FF2B5EF4-FFF2-40B4-BE49-F238E27FC236}">
                  <a16:creationId xmlns:a16="http://schemas.microsoft.com/office/drawing/2014/main" id="{E3DEB21A-A3DE-45DF-C6DE-A96BA29E9FE2}"/>
                </a:ext>
              </a:extLst>
            </p:cNvPr>
            <p:cNvSpPr/>
            <p:nvPr/>
          </p:nvSpPr>
          <p:spPr>
            <a:xfrm>
              <a:off x="4164678" y="1420615"/>
              <a:ext cx="39312" cy="432276"/>
            </a:xfrm>
            <a:custGeom>
              <a:avLst/>
              <a:gdLst/>
              <a:ahLst/>
              <a:cxnLst/>
              <a:rect l="l" t="t" r="r" b="b"/>
              <a:pathLst>
                <a:path w="252" h="2771" extrusionOk="0">
                  <a:moveTo>
                    <a:pt x="80" y="0"/>
                  </a:moveTo>
                  <a:cubicBezTo>
                    <a:pt x="71" y="0"/>
                    <a:pt x="62" y="7"/>
                    <a:pt x="62" y="19"/>
                  </a:cubicBezTo>
                  <a:cubicBezTo>
                    <a:pt x="1" y="919"/>
                    <a:pt x="49" y="1843"/>
                    <a:pt x="184" y="2743"/>
                  </a:cubicBezTo>
                  <a:cubicBezTo>
                    <a:pt x="188" y="2762"/>
                    <a:pt x="201" y="2770"/>
                    <a:pt x="214" y="2770"/>
                  </a:cubicBezTo>
                  <a:cubicBezTo>
                    <a:pt x="233" y="2770"/>
                    <a:pt x="252" y="2752"/>
                    <a:pt x="244" y="2730"/>
                  </a:cubicBezTo>
                  <a:cubicBezTo>
                    <a:pt x="122" y="1830"/>
                    <a:pt x="74" y="930"/>
                    <a:pt x="98" y="19"/>
                  </a:cubicBezTo>
                  <a:cubicBezTo>
                    <a:pt x="98" y="7"/>
                    <a:pt x="8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574;p43">
              <a:extLst>
                <a:ext uri="{FF2B5EF4-FFF2-40B4-BE49-F238E27FC236}">
                  <a16:creationId xmlns:a16="http://schemas.microsoft.com/office/drawing/2014/main" id="{DE3A25E9-F041-BAB0-A664-A5F9A2FA4D0B}"/>
                </a:ext>
              </a:extLst>
            </p:cNvPr>
            <p:cNvSpPr/>
            <p:nvPr/>
          </p:nvSpPr>
          <p:spPr>
            <a:xfrm>
              <a:off x="4130513" y="1377869"/>
              <a:ext cx="538980" cy="54444"/>
            </a:xfrm>
            <a:custGeom>
              <a:avLst/>
              <a:gdLst/>
              <a:ahLst/>
              <a:cxnLst/>
              <a:rect l="l" t="t" r="r" b="b"/>
              <a:pathLst>
                <a:path w="3455" h="349" extrusionOk="0">
                  <a:moveTo>
                    <a:pt x="50" y="328"/>
                  </a:moveTo>
                  <a:cubicBezTo>
                    <a:pt x="50" y="328"/>
                    <a:pt x="50" y="328"/>
                    <a:pt x="50" y="329"/>
                  </a:cubicBezTo>
                  <a:cubicBezTo>
                    <a:pt x="49" y="328"/>
                    <a:pt x="49" y="328"/>
                    <a:pt x="50" y="328"/>
                  </a:cubicBezTo>
                  <a:close/>
                  <a:moveTo>
                    <a:pt x="3406" y="1"/>
                  </a:moveTo>
                  <a:cubicBezTo>
                    <a:pt x="2774" y="1"/>
                    <a:pt x="2141" y="25"/>
                    <a:pt x="1509" y="85"/>
                  </a:cubicBezTo>
                  <a:cubicBezTo>
                    <a:pt x="1217" y="110"/>
                    <a:pt x="925" y="147"/>
                    <a:pt x="646" y="183"/>
                  </a:cubicBezTo>
                  <a:cubicBezTo>
                    <a:pt x="476" y="207"/>
                    <a:pt x="317" y="220"/>
                    <a:pt x="159" y="256"/>
                  </a:cubicBezTo>
                  <a:cubicBezTo>
                    <a:pt x="98" y="256"/>
                    <a:pt x="38" y="256"/>
                    <a:pt x="1" y="317"/>
                  </a:cubicBezTo>
                  <a:lnTo>
                    <a:pt x="1" y="329"/>
                  </a:lnTo>
                  <a:cubicBezTo>
                    <a:pt x="8" y="343"/>
                    <a:pt x="20" y="349"/>
                    <a:pt x="33" y="349"/>
                  </a:cubicBezTo>
                  <a:cubicBezTo>
                    <a:pt x="42" y="349"/>
                    <a:pt x="52" y="346"/>
                    <a:pt x="62" y="341"/>
                  </a:cubicBezTo>
                  <a:lnTo>
                    <a:pt x="62" y="329"/>
                  </a:lnTo>
                  <a:lnTo>
                    <a:pt x="62" y="319"/>
                  </a:lnTo>
                  <a:lnTo>
                    <a:pt x="62" y="319"/>
                  </a:lnTo>
                  <a:cubicBezTo>
                    <a:pt x="209" y="264"/>
                    <a:pt x="1579" y="133"/>
                    <a:pt x="1716" y="122"/>
                  </a:cubicBezTo>
                  <a:cubicBezTo>
                    <a:pt x="2276" y="85"/>
                    <a:pt x="2847" y="61"/>
                    <a:pt x="3406" y="61"/>
                  </a:cubicBezTo>
                  <a:cubicBezTo>
                    <a:pt x="3455" y="61"/>
                    <a:pt x="3455" y="1"/>
                    <a:pt x="3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575;p43">
              <a:extLst>
                <a:ext uri="{FF2B5EF4-FFF2-40B4-BE49-F238E27FC236}">
                  <a16:creationId xmlns:a16="http://schemas.microsoft.com/office/drawing/2014/main" id="{BFF56831-70A7-4A3D-16DF-F5A944E1C33B}"/>
                </a:ext>
              </a:extLst>
            </p:cNvPr>
            <p:cNvSpPr/>
            <p:nvPr/>
          </p:nvSpPr>
          <p:spPr>
            <a:xfrm>
              <a:off x="4156566" y="1389258"/>
              <a:ext cx="587028" cy="65832"/>
            </a:xfrm>
            <a:custGeom>
              <a:avLst/>
              <a:gdLst/>
              <a:ahLst/>
              <a:cxnLst/>
              <a:rect l="l" t="t" r="r" b="b"/>
              <a:pathLst>
                <a:path w="3763" h="422" extrusionOk="0">
                  <a:moveTo>
                    <a:pt x="43" y="388"/>
                  </a:moveTo>
                  <a:lnTo>
                    <a:pt x="43" y="388"/>
                  </a:lnTo>
                  <a:cubicBezTo>
                    <a:pt x="42" y="389"/>
                    <a:pt x="41" y="390"/>
                    <a:pt x="41" y="390"/>
                  </a:cubicBezTo>
                  <a:cubicBezTo>
                    <a:pt x="41" y="390"/>
                    <a:pt x="42" y="389"/>
                    <a:pt x="43" y="388"/>
                  </a:cubicBezTo>
                  <a:close/>
                  <a:moveTo>
                    <a:pt x="3714" y="1"/>
                  </a:moveTo>
                  <a:cubicBezTo>
                    <a:pt x="2874" y="1"/>
                    <a:pt x="2047" y="49"/>
                    <a:pt x="1209" y="158"/>
                  </a:cubicBezTo>
                  <a:cubicBezTo>
                    <a:pt x="1026" y="171"/>
                    <a:pt x="844" y="195"/>
                    <a:pt x="661" y="231"/>
                  </a:cubicBezTo>
                  <a:cubicBezTo>
                    <a:pt x="552" y="244"/>
                    <a:pt x="455" y="256"/>
                    <a:pt x="357" y="280"/>
                  </a:cubicBezTo>
                  <a:cubicBezTo>
                    <a:pt x="272" y="293"/>
                    <a:pt x="138" y="293"/>
                    <a:pt x="65" y="329"/>
                  </a:cubicBezTo>
                  <a:cubicBezTo>
                    <a:pt x="18" y="357"/>
                    <a:pt x="0" y="421"/>
                    <a:pt x="28" y="421"/>
                  </a:cubicBezTo>
                  <a:cubicBezTo>
                    <a:pt x="36" y="421"/>
                    <a:pt x="49" y="416"/>
                    <a:pt x="65" y="402"/>
                  </a:cubicBezTo>
                  <a:cubicBezTo>
                    <a:pt x="65" y="390"/>
                    <a:pt x="53" y="390"/>
                    <a:pt x="53" y="390"/>
                  </a:cubicBezTo>
                  <a:cubicBezTo>
                    <a:pt x="53" y="387"/>
                    <a:pt x="52" y="386"/>
                    <a:pt x="51" y="385"/>
                  </a:cubicBezTo>
                  <a:lnTo>
                    <a:pt x="51" y="385"/>
                  </a:lnTo>
                  <a:cubicBezTo>
                    <a:pt x="117" y="364"/>
                    <a:pt x="470" y="304"/>
                    <a:pt x="503" y="304"/>
                  </a:cubicBezTo>
                  <a:cubicBezTo>
                    <a:pt x="661" y="280"/>
                    <a:pt x="819" y="256"/>
                    <a:pt x="977" y="244"/>
                  </a:cubicBezTo>
                  <a:cubicBezTo>
                    <a:pt x="1282" y="207"/>
                    <a:pt x="1585" y="171"/>
                    <a:pt x="1901" y="147"/>
                  </a:cubicBezTo>
                  <a:cubicBezTo>
                    <a:pt x="2498" y="98"/>
                    <a:pt x="3106" y="85"/>
                    <a:pt x="3714" y="85"/>
                  </a:cubicBezTo>
                  <a:cubicBezTo>
                    <a:pt x="3762" y="85"/>
                    <a:pt x="3762" y="1"/>
                    <a:pt x="3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576;p43">
              <a:extLst>
                <a:ext uri="{FF2B5EF4-FFF2-40B4-BE49-F238E27FC236}">
                  <a16:creationId xmlns:a16="http://schemas.microsoft.com/office/drawing/2014/main" id="{B0867666-6927-06EF-F291-587D84B7F8E2}"/>
                </a:ext>
              </a:extLst>
            </p:cNvPr>
            <p:cNvSpPr/>
            <p:nvPr/>
          </p:nvSpPr>
          <p:spPr>
            <a:xfrm>
              <a:off x="4166706" y="1408290"/>
              <a:ext cx="529308" cy="58812"/>
            </a:xfrm>
            <a:custGeom>
              <a:avLst/>
              <a:gdLst/>
              <a:ahLst/>
              <a:cxnLst/>
              <a:rect l="l" t="t" r="r" b="b"/>
              <a:pathLst>
                <a:path w="3393" h="377" extrusionOk="0">
                  <a:moveTo>
                    <a:pt x="3357" y="0"/>
                  </a:moveTo>
                  <a:cubicBezTo>
                    <a:pt x="2225" y="12"/>
                    <a:pt x="1119" y="134"/>
                    <a:pt x="25" y="353"/>
                  </a:cubicBezTo>
                  <a:cubicBezTo>
                    <a:pt x="0" y="353"/>
                    <a:pt x="12" y="377"/>
                    <a:pt x="25" y="377"/>
                  </a:cubicBezTo>
                  <a:cubicBezTo>
                    <a:pt x="1119" y="171"/>
                    <a:pt x="2238" y="73"/>
                    <a:pt x="3357" y="73"/>
                  </a:cubicBezTo>
                  <a:cubicBezTo>
                    <a:pt x="3393" y="73"/>
                    <a:pt x="3393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577;p43">
              <a:extLst>
                <a:ext uri="{FF2B5EF4-FFF2-40B4-BE49-F238E27FC236}">
                  <a16:creationId xmlns:a16="http://schemas.microsoft.com/office/drawing/2014/main" id="{22B70C1C-F1F5-3037-1BF0-CCB9AEE4AC0E}"/>
                </a:ext>
              </a:extLst>
            </p:cNvPr>
            <p:cNvSpPr/>
            <p:nvPr/>
          </p:nvSpPr>
          <p:spPr>
            <a:xfrm>
              <a:off x="4145802" y="1402206"/>
              <a:ext cx="654732" cy="38376"/>
            </a:xfrm>
            <a:custGeom>
              <a:avLst/>
              <a:gdLst/>
              <a:ahLst/>
              <a:cxnLst/>
              <a:rect l="l" t="t" r="r" b="b"/>
              <a:pathLst>
                <a:path w="4197" h="246" extrusionOk="0">
                  <a:moveTo>
                    <a:pt x="2761" y="1"/>
                  </a:moveTo>
                  <a:cubicBezTo>
                    <a:pt x="1841" y="1"/>
                    <a:pt x="920" y="69"/>
                    <a:pt x="24" y="221"/>
                  </a:cubicBezTo>
                  <a:cubicBezTo>
                    <a:pt x="0" y="221"/>
                    <a:pt x="13" y="246"/>
                    <a:pt x="24" y="246"/>
                  </a:cubicBezTo>
                  <a:cubicBezTo>
                    <a:pt x="968" y="146"/>
                    <a:pt x="1911" y="80"/>
                    <a:pt x="2857" y="80"/>
                  </a:cubicBezTo>
                  <a:cubicBezTo>
                    <a:pt x="3290" y="80"/>
                    <a:pt x="3724" y="94"/>
                    <a:pt x="4159" y="124"/>
                  </a:cubicBezTo>
                  <a:cubicBezTo>
                    <a:pt x="4196" y="124"/>
                    <a:pt x="4196" y="51"/>
                    <a:pt x="4159" y="51"/>
                  </a:cubicBezTo>
                  <a:cubicBezTo>
                    <a:pt x="3696" y="18"/>
                    <a:pt x="3229" y="1"/>
                    <a:pt x="2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578;p43">
              <a:extLst>
                <a:ext uri="{FF2B5EF4-FFF2-40B4-BE49-F238E27FC236}">
                  <a16:creationId xmlns:a16="http://schemas.microsoft.com/office/drawing/2014/main" id="{59AF76EF-3127-DEC0-1952-B5274671B5A7}"/>
                </a:ext>
              </a:extLst>
            </p:cNvPr>
            <p:cNvSpPr/>
            <p:nvPr/>
          </p:nvSpPr>
          <p:spPr>
            <a:xfrm>
              <a:off x="4164678" y="1838863"/>
              <a:ext cx="457548" cy="18564"/>
            </a:xfrm>
            <a:custGeom>
              <a:avLst/>
              <a:gdLst/>
              <a:ahLst/>
              <a:cxnLst/>
              <a:rect l="l" t="t" r="r" b="b"/>
              <a:pathLst>
                <a:path w="2933" h="119" extrusionOk="0">
                  <a:moveTo>
                    <a:pt x="2884" y="1"/>
                  </a:moveTo>
                  <a:cubicBezTo>
                    <a:pt x="2409" y="13"/>
                    <a:pt x="1935" y="25"/>
                    <a:pt x="1448" y="38"/>
                  </a:cubicBezTo>
                  <a:cubicBezTo>
                    <a:pt x="974" y="49"/>
                    <a:pt x="487" y="38"/>
                    <a:pt x="13" y="86"/>
                  </a:cubicBezTo>
                  <a:cubicBezTo>
                    <a:pt x="1" y="86"/>
                    <a:pt x="1" y="111"/>
                    <a:pt x="13" y="111"/>
                  </a:cubicBezTo>
                  <a:cubicBezTo>
                    <a:pt x="126" y="116"/>
                    <a:pt x="240" y="119"/>
                    <a:pt x="354" y="119"/>
                  </a:cubicBezTo>
                  <a:cubicBezTo>
                    <a:pt x="719" y="119"/>
                    <a:pt x="1087" y="95"/>
                    <a:pt x="1448" y="86"/>
                  </a:cubicBezTo>
                  <a:cubicBezTo>
                    <a:pt x="1935" y="86"/>
                    <a:pt x="2409" y="74"/>
                    <a:pt x="2884" y="62"/>
                  </a:cubicBezTo>
                  <a:cubicBezTo>
                    <a:pt x="2932" y="62"/>
                    <a:pt x="2932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579;p43">
              <a:extLst>
                <a:ext uri="{FF2B5EF4-FFF2-40B4-BE49-F238E27FC236}">
                  <a16:creationId xmlns:a16="http://schemas.microsoft.com/office/drawing/2014/main" id="{1A925333-FF23-6C86-9312-41D5FB7BF894}"/>
                </a:ext>
              </a:extLst>
            </p:cNvPr>
            <p:cNvSpPr/>
            <p:nvPr/>
          </p:nvSpPr>
          <p:spPr>
            <a:xfrm>
              <a:off x="4168578" y="1825603"/>
              <a:ext cx="654732" cy="45708"/>
            </a:xfrm>
            <a:custGeom>
              <a:avLst/>
              <a:gdLst/>
              <a:ahLst/>
              <a:cxnLst/>
              <a:rect l="l" t="t" r="r" b="b"/>
              <a:pathLst>
                <a:path w="4197" h="293" extrusionOk="0">
                  <a:moveTo>
                    <a:pt x="4159" y="1"/>
                  </a:moveTo>
                  <a:cubicBezTo>
                    <a:pt x="2786" y="147"/>
                    <a:pt x="1399" y="244"/>
                    <a:pt x="13" y="269"/>
                  </a:cubicBezTo>
                  <a:cubicBezTo>
                    <a:pt x="0" y="269"/>
                    <a:pt x="0" y="293"/>
                    <a:pt x="13" y="293"/>
                  </a:cubicBezTo>
                  <a:cubicBezTo>
                    <a:pt x="1399" y="280"/>
                    <a:pt x="2786" y="207"/>
                    <a:pt x="4159" y="61"/>
                  </a:cubicBezTo>
                  <a:cubicBezTo>
                    <a:pt x="4196" y="61"/>
                    <a:pt x="4196" y="1"/>
                    <a:pt x="4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80;p43">
              <a:extLst>
                <a:ext uri="{FF2B5EF4-FFF2-40B4-BE49-F238E27FC236}">
                  <a16:creationId xmlns:a16="http://schemas.microsoft.com/office/drawing/2014/main" id="{CA19FF5D-9154-4E64-F3D5-68C721AA4FFB}"/>
                </a:ext>
              </a:extLst>
            </p:cNvPr>
            <p:cNvSpPr/>
            <p:nvPr/>
          </p:nvSpPr>
          <p:spPr>
            <a:xfrm>
              <a:off x="4176066" y="1806726"/>
              <a:ext cx="622440" cy="30732"/>
            </a:xfrm>
            <a:custGeom>
              <a:avLst/>
              <a:gdLst/>
              <a:ahLst/>
              <a:cxnLst/>
              <a:rect l="l" t="t" r="r" b="b"/>
              <a:pathLst>
                <a:path w="3990" h="197" extrusionOk="0">
                  <a:moveTo>
                    <a:pt x="3941" y="0"/>
                  </a:moveTo>
                  <a:cubicBezTo>
                    <a:pt x="2860" y="91"/>
                    <a:pt x="1779" y="140"/>
                    <a:pt x="691" y="140"/>
                  </a:cubicBezTo>
                  <a:cubicBezTo>
                    <a:pt x="469" y="140"/>
                    <a:pt x="247" y="138"/>
                    <a:pt x="25" y="134"/>
                  </a:cubicBezTo>
                  <a:cubicBezTo>
                    <a:pt x="1" y="134"/>
                    <a:pt x="1" y="182"/>
                    <a:pt x="25" y="182"/>
                  </a:cubicBezTo>
                  <a:cubicBezTo>
                    <a:pt x="355" y="192"/>
                    <a:pt x="683" y="196"/>
                    <a:pt x="1011" y="196"/>
                  </a:cubicBezTo>
                  <a:cubicBezTo>
                    <a:pt x="1991" y="196"/>
                    <a:pt x="2967" y="155"/>
                    <a:pt x="3941" y="73"/>
                  </a:cubicBezTo>
                  <a:cubicBezTo>
                    <a:pt x="3978" y="73"/>
                    <a:pt x="3990" y="0"/>
                    <a:pt x="3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581;p43">
              <a:extLst>
                <a:ext uri="{FF2B5EF4-FFF2-40B4-BE49-F238E27FC236}">
                  <a16:creationId xmlns:a16="http://schemas.microsoft.com/office/drawing/2014/main" id="{11D23D86-F78C-AB97-3E1B-47B0FBAAFB18}"/>
                </a:ext>
              </a:extLst>
            </p:cNvPr>
            <p:cNvSpPr/>
            <p:nvPr/>
          </p:nvSpPr>
          <p:spPr>
            <a:xfrm>
              <a:off x="4193227" y="1821703"/>
              <a:ext cx="608556" cy="39000"/>
            </a:xfrm>
            <a:custGeom>
              <a:avLst/>
              <a:gdLst/>
              <a:ahLst/>
              <a:cxnLst/>
              <a:rect l="l" t="t" r="r" b="b"/>
              <a:pathLst>
                <a:path w="3901" h="250" extrusionOk="0">
                  <a:moveTo>
                    <a:pt x="3852" y="0"/>
                  </a:moveTo>
                  <a:cubicBezTo>
                    <a:pt x="3849" y="0"/>
                    <a:pt x="3847" y="1"/>
                    <a:pt x="3844" y="2"/>
                  </a:cubicBezTo>
                  <a:cubicBezTo>
                    <a:pt x="3187" y="111"/>
                    <a:pt x="2530" y="184"/>
                    <a:pt x="1861" y="184"/>
                  </a:cubicBezTo>
                  <a:cubicBezTo>
                    <a:pt x="1827" y="184"/>
                    <a:pt x="1793" y="185"/>
                    <a:pt x="1759" y="185"/>
                  </a:cubicBezTo>
                  <a:cubicBezTo>
                    <a:pt x="1373" y="185"/>
                    <a:pt x="979" y="143"/>
                    <a:pt x="592" y="143"/>
                  </a:cubicBezTo>
                  <a:cubicBezTo>
                    <a:pt x="401" y="143"/>
                    <a:pt x="211" y="153"/>
                    <a:pt x="25" y="184"/>
                  </a:cubicBezTo>
                  <a:cubicBezTo>
                    <a:pt x="1" y="184"/>
                    <a:pt x="12" y="221"/>
                    <a:pt x="25" y="221"/>
                  </a:cubicBezTo>
                  <a:cubicBezTo>
                    <a:pt x="169" y="200"/>
                    <a:pt x="311" y="192"/>
                    <a:pt x="451" y="192"/>
                  </a:cubicBezTo>
                  <a:cubicBezTo>
                    <a:pt x="643" y="192"/>
                    <a:pt x="832" y="206"/>
                    <a:pt x="1022" y="221"/>
                  </a:cubicBezTo>
                  <a:cubicBezTo>
                    <a:pt x="1263" y="238"/>
                    <a:pt x="1504" y="249"/>
                    <a:pt x="1740" y="249"/>
                  </a:cubicBezTo>
                  <a:cubicBezTo>
                    <a:pt x="1826" y="249"/>
                    <a:pt x="1911" y="248"/>
                    <a:pt x="1995" y="245"/>
                  </a:cubicBezTo>
                  <a:cubicBezTo>
                    <a:pt x="2628" y="245"/>
                    <a:pt x="3247" y="172"/>
                    <a:pt x="3855" y="62"/>
                  </a:cubicBezTo>
                  <a:cubicBezTo>
                    <a:pt x="3900" y="62"/>
                    <a:pt x="3883" y="0"/>
                    <a:pt x="3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582;p43">
              <a:extLst>
                <a:ext uri="{FF2B5EF4-FFF2-40B4-BE49-F238E27FC236}">
                  <a16:creationId xmlns:a16="http://schemas.microsoft.com/office/drawing/2014/main" id="{9970A190-EC86-4698-AEA9-56C1AEBB94A1}"/>
                </a:ext>
              </a:extLst>
            </p:cNvPr>
            <p:cNvSpPr/>
            <p:nvPr/>
          </p:nvSpPr>
          <p:spPr>
            <a:xfrm>
              <a:off x="4764204" y="1401114"/>
              <a:ext cx="38220" cy="373932"/>
            </a:xfrm>
            <a:custGeom>
              <a:avLst/>
              <a:gdLst/>
              <a:ahLst/>
              <a:cxnLst/>
              <a:rect l="l" t="t" r="r" b="b"/>
              <a:pathLst>
                <a:path w="245" h="2397" extrusionOk="0">
                  <a:moveTo>
                    <a:pt x="19" y="1"/>
                  </a:moveTo>
                  <a:cubicBezTo>
                    <a:pt x="16" y="1"/>
                    <a:pt x="13" y="4"/>
                    <a:pt x="13" y="9"/>
                  </a:cubicBezTo>
                  <a:cubicBezTo>
                    <a:pt x="1" y="399"/>
                    <a:pt x="86" y="800"/>
                    <a:pt x="111" y="1190"/>
                  </a:cubicBezTo>
                  <a:cubicBezTo>
                    <a:pt x="147" y="1579"/>
                    <a:pt x="159" y="1968"/>
                    <a:pt x="184" y="2369"/>
                  </a:cubicBezTo>
                  <a:cubicBezTo>
                    <a:pt x="184" y="2387"/>
                    <a:pt x="199" y="2397"/>
                    <a:pt x="214" y="2397"/>
                  </a:cubicBezTo>
                  <a:cubicBezTo>
                    <a:pt x="229" y="2397"/>
                    <a:pt x="244" y="2387"/>
                    <a:pt x="244" y="2369"/>
                  </a:cubicBezTo>
                  <a:cubicBezTo>
                    <a:pt x="220" y="1955"/>
                    <a:pt x="195" y="1554"/>
                    <a:pt x="159" y="1153"/>
                  </a:cubicBezTo>
                  <a:cubicBezTo>
                    <a:pt x="122" y="776"/>
                    <a:pt x="122" y="374"/>
                    <a:pt x="25" y="9"/>
                  </a:cubicBezTo>
                  <a:cubicBezTo>
                    <a:pt x="25" y="4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583;p43">
              <a:extLst>
                <a:ext uri="{FF2B5EF4-FFF2-40B4-BE49-F238E27FC236}">
                  <a16:creationId xmlns:a16="http://schemas.microsoft.com/office/drawing/2014/main" id="{762DF7C4-3836-F82E-9249-CFC1F35DB8CD}"/>
                </a:ext>
              </a:extLst>
            </p:cNvPr>
            <p:cNvSpPr/>
            <p:nvPr/>
          </p:nvSpPr>
          <p:spPr>
            <a:xfrm>
              <a:off x="4774500" y="1393782"/>
              <a:ext cx="46800" cy="411684"/>
            </a:xfrm>
            <a:custGeom>
              <a:avLst/>
              <a:gdLst/>
              <a:ahLst/>
              <a:cxnLst/>
              <a:rect l="l" t="t" r="r" b="b"/>
              <a:pathLst>
                <a:path w="300" h="2639" extrusionOk="0">
                  <a:moveTo>
                    <a:pt x="20" y="0"/>
                  </a:moveTo>
                  <a:cubicBezTo>
                    <a:pt x="11" y="0"/>
                    <a:pt x="1" y="6"/>
                    <a:pt x="8" y="20"/>
                  </a:cubicBezTo>
                  <a:cubicBezTo>
                    <a:pt x="56" y="446"/>
                    <a:pt x="129" y="872"/>
                    <a:pt x="178" y="1310"/>
                  </a:cubicBezTo>
                  <a:cubicBezTo>
                    <a:pt x="215" y="1735"/>
                    <a:pt x="227" y="2173"/>
                    <a:pt x="227" y="2610"/>
                  </a:cubicBezTo>
                  <a:cubicBezTo>
                    <a:pt x="227" y="2629"/>
                    <a:pt x="245" y="2638"/>
                    <a:pt x="263" y="2638"/>
                  </a:cubicBezTo>
                  <a:cubicBezTo>
                    <a:pt x="281" y="2638"/>
                    <a:pt x="300" y="2629"/>
                    <a:pt x="300" y="2610"/>
                  </a:cubicBezTo>
                  <a:cubicBezTo>
                    <a:pt x="300" y="2161"/>
                    <a:pt x="275" y="1710"/>
                    <a:pt x="239" y="1273"/>
                  </a:cubicBezTo>
                  <a:cubicBezTo>
                    <a:pt x="191" y="847"/>
                    <a:pt x="142" y="421"/>
                    <a:pt x="32" y="8"/>
                  </a:cubicBezTo>
                  <a:cubicBezTo>
                    <a:pt x="32" y="3"/>
                    <a:pt x="26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584;p43">
              <a:extLst>
                <a:ext uri="{FF2B5EF4-FFF2-40B4-BE49-F238E27FC236}">
                  <a16:creationId xmlns:a16="http://schemas.microsoft.com/office/drawing/2014/main" id="{C849520B-663E-5337-B4B7-088FEB5C52CC}"/>
                </a:ext>
              </a:extLst>
            </p:cNvPr>
            <p:cNvSpPr/>
            <p:nvPr/>
          </p:nvSpPr>
          <p:spPr>
            <a:xfrm>
              <a:off x="4783236" y="1383486"/>
              <a:ext cx="60840" cy="450216"/>
            </a:xfrm>
            <a:custGeom>
              <a:avLst/>
              <a:gdLst/>
              <a:ahLst/>
              <a:cxnLst/>
              <a:rect l="l" t="t" r="r" b="b"/>
              <a:pathLst>
                <a:path w="390" h="2886" extrusionOk="0">
                  <a:moveTo>
                    <a:pt x="135" y="1"/>
                  </a:moveTo>
                  <a:cubicBezTo>
                    <a:pt x="0" y="25"/>
                    <a:pt x="73" y="293"/>
                    <a:pt x="86" y="378"/>
                  </a:cubicBezTo>
                  <a:cubicBezTo>
                    <a:pt x="110" y="646"/>
                    <a:pt x="122" y="925"/>
                    <a:pt x="146" y="1205"/>
                  </a:cubicBezTo>
                  <a:cubicBezTo>
                    <a:pt x="171" y="1485"/>
                    <a:pt x="195" y="1752"/>
                    <a:pt x="219" y="2032"/>
                  </a:cubicBezTo>
                  <a:cubicBezTo>
                    <a:pt x="244" y="2300"/>
                    <a:pt x="268" y="2567"/>
                    <a:pt x="183" y="2835"/>
                  </a:cubicBezTo>
                  <a:cubicBezTo>
                    <a:pt x="175" y="2865"/>
                    <a:pt x="200" y="2886"/>
                    <a:pt x="224" y="2886"/>
                  </a:cubicBezTo>
                  <a:cubicBezTo>
                    <a:pt x="238" y="2886"/>
                    <a:pt x="251" y="2878"/>
                    <a:pt x="256" y="2859"/>
                  </a:cubicBezTo>
                  <a:cubicBezTo>
                    <a:pt x="390" y="2433"/>
                    <a:pt x="281" y="1947"/>
                    <a:pt x="244" y="1522"/>
                  </a:cubicBezTo>
                  <a:cubicBezTo>
                    <a:pt x="219" y="1278"/>
                    <a:pt x="195" y="1035"/>
                    <a:pt x="183" y="792"/>
                  </a:cubicBezTo>
                  <a:cubicBezTo>
                    <a:pt x="171" y="670"/>
                    <a:pt x="159" y="560"/>
                    <a:pt x="146" y="439"/>
                  </a:cubicBezTo>
                  <a:cubicBezTo>
                    <a:pt x="135" y="366"/>
                    <a:pt x="62" y="74"/>
                    <a:pt x="135" y="25"/>
                  </a:cubicBezTo>
                  <a:cubicBezTo>
                    <a:pt x="146" y="13"/>
                    <a:pt x="146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85;p43">
              <a:extLst>
                <a:ext uri="{FF2B5EF4-FFF2-40B4-BE49-F238E27FC236}">
                  <a16:creationId xmlns:a16="http://schemas.microsoft.com/office/drawing/2014/main" id="{4F258ECB-F8AD-3369-F0AA-F03786F23DF7}"/>
                </a:ext>
              </a:extLst>
            </p:cNvPr>
            <p:cNvSpPr/>
            <p:nvPr/>
          </p:nvSpPr>
          <p:spPr>
            <a:xfrm>
              <a:off x="4747199" y="1405014"/>
              <a:ext cx="49608" cy="457236"/>
            </a:xfrm>
            <a:custGeom>
              <a:avLst/>
              <a:gdLst/>
              <a:ahLst/>
              <a:cxnLst/>
              <a:rect l="l" t="t" r="r" b="b"/>
              <a:pathLst>
                <a:path w="318" h="293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158" y="970"/>
                    <a:pt x="231" y="1930"/>
                    <a:pt x="256" y="2903"/>
                  </a:cubicBezTo>
                  <a:cubicBezTo>
                    <a:pt x="256" y="2922"/>
                    <a:pt x="271" y="2931"/>
                    <a:pt x="286" y="2931"/>
                  </a:cubicBezTo>
                  <a:cubicBezTo>
                    <a:pt x="302" y="2931"/>
                    <a:pt x="317" y="2922"/>
                    <a:pt x="317" y="2903"/>
                  </a:cubicBezTo>
                  <a:cubicBezTo>
                    <a:pt x="304" y="1930"/>
                    <a:pt x="183" y="957"/>
                    <a:pt x="25" y="9"/>
                  </a:cubicBezTo>
                  <a:cubicBezTo>
                    <a:pt x="25" y="3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86;p43">
              <a:extLst>
                <a:ext uri="{FF2B5EF4-FFF2-40B4-BE49-F238E27FC236}">
                  <a16:creationId xmlns:a16="http://schemas.microsoft.com/office/drawing/2014/main" id="{FA4BB14C-D0B6-E493-15C0-D66018EABE63}"/>
                </a:ext>
              </a:extLst>
            </p:cNvPr>
            <p:cNvSpPr/>
            <p:nvPr/>
          </p:nvSpPr>
          <p:spPr>
            <a:xfrm>
              <a:off x="4768104" y="1414375"/>
              <a:ext cx="45552" cy="415116"/>
            </a:xfrm>
            <a:custGeom>
              <a:avLst/>
              <a:gdLst/>
              <a:ahLst/>
              <a:cxnLst/>
              <a:rect l="l" t="t" r="r" b="b"/>
              <a:pathLst>
                <a:path w="292" h="2661" extrusionOk="0">
                  <a:moveTo>
                    <a:pt x="12" y="1"/>
                  </a:moveTo>
                  <a:cubicBezTo>
                    <a:pt x="6" y="1"/>
                    <a:pt x="0" y="4"/>
                    <a:pt x="0" y="10"/>
                  </a:cubicBezTo>
                  <a:cubicBezTo>
                    <a:pt x="37" y="448"/>
                    <a:pt x="122" y="873"/>
                    <a:pt x="159" y="1311"/>
                  </a:cubicBezTo>
                  <a:cubicBezTo>
                    <a:pt x="195" y="1749"/>
                    <a:pt x="207" y="2186"/>
                    <a:pt x="232" y="2624"/>
                  </a:cubicBezTo>
                  <a:cubicBezTo>
                    <a:pt x="232" y="2649"/>
                    <a:pt x="247" y="2661"/>
                    <a:pt x="262" y="2661"/>
                  </a:cubicBezTo>
                  <a:cubicBezTo>
                    <a:pt x="277" y="2661"/>
                    <a:pt x="292" y="2649"/>
                    <a:pt x="292" y="2624"/>
                  </a:cubicBezTo>
                  <a:cubicBezTo>
                    <a:pt x="292" y="2175"/>
                    <a:pt x="256" y="1724"/>
                    <a:pt x="207" y="1275"/>
                  </a:cubicBezTo>
                  <a:cubicBezTo>
                    <a:pt x="170" y="861"/>
                    <a:pt x="122" y="424"/>
                    <a:pt x="24" y="10"/>
                  </a:cubicBezTo>
                  <a:cubicBezTo>
                    <a:pt x="24" y="4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7B110-E40E-3523-FB99-8736D7C8D74E}"/>
              </a:ext>
            </a:extLst>
          </p:cNvPr>
          <p:cNvSpPr txBox="1"/>
          <p:nvPr/>
        </p:nvSpPr>
        <p:spPr>
          <a:xfrm>
            <a:off x="1878034" y="1146096"/>
            <a:ext cx="65642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rgbClr val="292929"/>
                </a:solidFill>
                <a:latin typeface="source-serif-pro"/>
              </a:rPr>
              <a:t>Our goal with backpropagation is to </a:t>
            </a:r>
            <a:r>
              <a:rPr lang="en-US" b="1" dirty="0">
                <a:solidFill>
                  <a:srgbClr val="292929"/>
                </a:solidFill>
                <a:latin typeface="source-serif-pro"/>
              </a:rPr>
              <a:t>update each of the weights in the network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, so that they </a:t>
            </a:r>
            <a:r>
              <a:rPr lang="en-US" b="1" dirty="0">
                <a:solidFill>
                  <a:srgbClr val="292929"/>
                </a:solidFill>
                <a:latin typeface="source-serif-pro"/>
              </a:rPr>
              <a:t>cause the actual output to be closer the target output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, thereby </a:t>
            </a:r>
            <a:r>
              <a:rPr lang="en-US" b="1" dirty="0">
                <a:solidFill>
                  <a:srgbClr val="292929"/>
                </a:solidFill>
                <a:latin typeface="source-serif-pro"/>
              </a:rPr>
              <a:t>minimizing the error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for each output neuron and the whole network.</a:t>
            </a:r>
          </a:p>
          <a:p>
            <a:br>
              <a:rPr lang="en-US" sz="1200" dirty="0"/>
            </a:br>
            <a:endParaRPr lang="en-US" sz="900" dirty="0">
              <a:solidFill>
                <a:schemeClr val="dk1"/>
              </a:solidFill>
              <a:latin typeface="Coming Soon"/>
              <a:sym typeface="Coming Soon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CD6E38-1040-ED67-AD2B-9A0E4CEDF66B}"/>
              </a:ext>
            </a:extLst>
          </p:cNvPr>
          <p:cNvSpPr txBox="1"/>
          <p:nvPr/>
        </p:nvSpPr>
        <p:spPr>
          <a:xfrm>
            <a:off x="4994007" y="2251193"/>
            <a:ext cx="3722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Nerko One"/>
              </a:rPr>
              <a:t>What is the impact on the value of </a:t>
            </a:r>
            <a:r>
              <a:rPr lang="en-US" sz="2800" dirty="0" err="1">
                <a:solidFill>
                  <a:schemeClr val="bg2"/>
                </a:solidFill>
                <a:latin typeface="Nerko One"/>
              </a:rPr>
              <a:t>E</a:t>
            </a:r>
            <a:r>
              <a:rPr lang="en-US" sz="2800" baseline="-25000" dirty="0" err="1">
                <a:solidFill>
                  <a:schemeClr val="bg2"/>
                </a:solidFill>
                <a:latin typeface="Nerko One"/>
              </a:rPr>
              <a:t>total</a:t>
            </a:r>
            <a:r>
              <a:rPr lang="en-US" sz="2800" dirty="0">
                <a:solidFill>
                  <a:schemeClr val="bg2"/>
                </a:solidFill>
                <a:latin typeface="Nerko One"/>
              </a:rPr>
              <a:t> if we changes w5 a little bit?</a:t>
            </a:r>
          </a:p>
          <a:p>
            <a:br>
              <a:rPr lang="en-US" sz="3200" dirty="0"/>
            </a:br>
            <a:endParaRPr lang="en-US" sz="2400" dirty="0">
              <a:solidFill>
                <a:schemeClr val="dk2"/>
              </a:solidFill>
              <a:latin typeface="Nerko One"/>
              <a:sym typeface="Coming Soon"/>
            </a:endParaRPr>
          </a:p>
        </p:txBody>
      </p:sp>
      <p:sp>
        <p:nvSpPr>
          <p:cNvPr id="165" name="Google Shape;2177;p34">
            <a:extLst>
              <a:ext uri="{FF2B5EF4-FFF2-40B4-BE49-F238E27FC236}">
                <a16:creationId xmlns:a16="http://schemas.microsoft.com/office/drawing/2014/main" id="{D810155E-44B8-4F8D-1305-C22EE21ABE9C}"/>
              </a:ext>
            </a:extLst>
          </p:cNvPr>
          <p:cNvSpPr/>
          <p:nvPr/>
        </p:nvSpPr>
        <p:spPr>
          <a:xfrm rot="9794470" flipH="1">
            <a:off x="6549546" y="3571194"/>
            <a:ext cx="834399" cy="1279996"/>
          </a:xfrm>
          <a:custGeom>
            <a:avLst/>
            <a:gdLst/>
            <a:ahLst/>
            <a:cxnLst/>
            <a:rect l="l" t="t" r="r" b="b"/>
            <a:pathLst>
              <a:path w="3321" h="5095" extrusionOk="0">
                <a:moveTo>
                  <a:pt x="986" y="204"/>
                </a:moveTo>
                <a:cubicBezTo>
                  <a:pt x="997" y="241"/>
                  <a:pt x="1083" y="460"/>
                  <a:pt x="1095" y="496"/>
                </a:cubicBezTo>
                <a:cubicBezTo>
                  <a:pt x="1046" y="485"/>
                  <a:pt x="997" y="472"/>
                  <a:pt x="949" y="472"/>
                </a:cubicBezTo>
                <a:cubicBezTo>
                  <a:pt x="949" y="460"/>
                  <a:pt x="973" y="277"/>
                  <a:pt x="986" y="204"/>
                </a:cubicBezTo>
                <a:close/>
                <a:moveTo>
                  <a:pt x="694" y="1312"/>
                </a:moveTo>
                <a:cubicBezTo>
                  <a:pt x="937" y="1336"/>
                  <a:pt x="1168" y="1409"/>
                  <a:pt x="1387" y="1542"/>
                </a:cubicBezTo>
                <a:cubicBezTo>
                  <a:pt x="1605" y="1676"/>
                  <a:pt x="1800" y="1858"/>
                  <a:pt x="1959" y="2077"/>
                </a:cubicBezTo>
                <a:cubicBezTo>
                  <a:pt x="2311" y="2564"/>
                  <a:pt x="2432" y="3172"/>
                  <a:pt x="2408" y="3768"/>
                </a:cubicBezTo>
                <a:cubicBezTo>
                  <a:pt x="2396" y="4109"/>
                  <a:pt x="2335" y="4437"/>
                  <a:pt x="2262" y="4765"/>
                </a:cubicBezTo>
                <a:cubicBezTo>
                  <a:pt x="2250" y="4741"/>
                  <a:pt x="2178" y="4583"/>
                  <a:pt x="2165" y="4522"/>
                </a:cubicBezTo>
                <a:lnTo>
                  <a:pt x="2165" y="4498"/>
                </a:lnTo>
                <a:cubicBezTo>
                  <a:pt x="2165" y="4461"/>
                  <a:pt x="2408" y="3804"/>
                  <a:pt x="2153" y="2953"/>
                </a:cubicBezTo>
                <a:cubicBezTo>
                  <a:pt x="2007" y="2491"/>
                  <a:pt x="1727" y="2090"/>
                  <a:pt x="1351" y="1798"/>
                </a:cubicBezTo>
                <a:cubicBezTo>
                  <a:pt x="1156" y="1628"/>
                  <a:pt x="670" y="1396"/>
                  <a:pt x="657" y="1396"/>
                </a:cubicBezTo>
                <a:cubicBezTo>
                  <a:pt x="670" y="1372"/>
                  <a:pt x="681" y="1336"/>
                  <a:pt x="694" y="1312"/>
                </a:cubicBezTo>
                <a:close/>
                <a:moveTo>
                  <a:pt x="913" y="120"/>
                </a:moveTo>
                <a:lnTo>
                  <a:pt x="913" y="120"/>
                </a:lnTo>
                <a:cubicBezTo>
                  <a:pt x="900" y="217"/>
                  <a:pt x="888" y="326"/>
                  <a:pt x="876" y="436"/>
                </a:cubicBezTo>
                <a:cubicBezTo>
                  <a:pt x="864" y="448"/>
                  <a:pt x="851" y="521"/>
                  <a:pt x="888" y="533"/>
                </a:cubicBezTo>
                <a:cubicBezTo>
                  <a:pt x="1569" y="606"/>
                  <a:pt x="2202" y="971"/>
                  <a:pt x="2603" y="1506"/>
                </a:cubicBezTo>
                <a:cubicBezTo>
                  <a:pt x="2834" y="1822"/>
                  <a:pt x="2980" y="2175"/>
                  <a:pt x="3077" y="2552"/>
                </a:cubicBezTo>
                <a:cubicBezTo>
                  <a:pt x="3175" y="2929"/>
                  <a:pt x="3223" y="3318"/>
                  <a:pt x="3211" y="3707"/>
                </a:cubicBezTo>
                <a:cubicBezTo>
                  <a:pt x="3211" y="3926"/>
                  <a:pt x="3186" y="4145"/>
                  <a:pt x="3138" y="4364"/>
                </a:cubicBezTo>
                <a:cubicBezTo>
                  <a:pt x="3113" y="4474"/>
                  <a:pt x="3089" y="4571"/>
                  <a:pt x="3053" y="4680"/>
                </a:cubicBezTo>
                <a:cubicBezTo>
                  <a:pt x="3016" y="4790"/>
                  <a:pt x="2943" y="4996"/>
                  <a:pt x="2943" y="5009"/>
                </a:cubicBezTo>
                <a:cubicBezTo>
                  <a:pt x="2846" y="4972"/>
                  <a:pt x="2749" y="4947"/>
                  <a:pt x="2651" y="4923"/>
                </a:cubicBezTo>
                <a:cubicBezTo>
                  <a:pt x="2554" y="4887"/>
                  <a:pt x="2323" y="4838"/>
                  <a:pt x="2323" y="4838"/>
                </a:cubicBezTo>
                <a:cubicBezTo>
                  <a:pt x="2481" y="4206"/>
                  <a:pt x="2554" y="3537"/>
                  <a:pt x="2408" y="2893"/>
                </a:cubicBezTo>
                <a:cubicBezTo>
                  <a:pt x="2286" y="2345"/>
                  <a:pt x="1970" y="1834"/>
                  <a:pt x="1496" y="1518"/>
                </a:cubicBezTo>
                <a:cubicBezTo>
                  <a:pt x="1253" y="1348"/>
                  <a:pt x="949" y="1239"/>
                  <a:pt x="657" y="1226"/>
                </a:cubicBezTo>
                <a:cubicBezTo>
                  <a:pt x="621" y="1226"/>
                  <a:pt x="608" y="1250"/>
                  <a:pt x="608" y="1275"/>
                </a:cubicBezTo>
                <a:cubicBezTo>
                  <a:pt x="584" y="1372"/>
                  <a:pt x="535" y="1469"/>
                  <a:pt x="475" y="1555"/>
                </a:cubicBezTo>
                <a:cubicBezTo>
                  <a:pt x="341" y="1348"/>
                  <a:pt x="97" y="594"/>
                  <a:pt x="134" y="558"/>
                </a:cubicBezTo>
                <a:cubicBezTo>
                  <a:pt x="159" y="533"/>
                  <a:pt x="207" y="509"/>
                  <a:pt x="232" y="496"/>
                </a:cubicBezTo>
                <a:cubicBezTo>
                  <a:pt x="268" y="472"/>
                  <a:pt x="778" y="180"/>
                  <a:pt x="913" y="120"/>
                </a:cubicBezTo>
                <a:close/>
                <a:moveTo>
                  <a:pt x="966" y="0"/>
                </a:moveTo>
                <a:cubicBezTo>
                  <a:pt x="957" y="0"/>
                  <a:pt x="947" y="3"/>
                  <a:pt x="937" y="10"/>
                </a:cubicBezTo>
                <a:cubicBezTo>
                  <a:pt x="803" y="83"/>
                  <a:pt x="657" y="168"/>
                  <a:pt x="511" y="241"/>
                </a:cubicBezTo>
                <a:cubicBezTo>
                  <a:pt x="451" y="277"/>
                  <a:pt x="378" y="326"/>
                  <a:pt x="305" y="363"/>
                </a:cubicBezTo>
                <a:cubicBezTo>
                  <a:pt x="243" y="399"/>
                  <a:pt x="170" y="423"/>
                  <a:pt x="110" y="472"/>
                </a:cubicBezTo>
                <a:cubicBezTo>
                  <a:pt x="0" y="545"/>
                  <a:pt x="49" y="715"/>
                  <a:pt x="73" y="825"/>
                </a:cubicBezTo>
                <a:cubicBezTo>
                  <a:pt x="110" y="958"/>
                  <a:pt x="146" y="1093"/>
                  <a:pt x="207" y="1226"/>
                </a:cubicBezTo>
                <a:cubicBezTo>
                  <a:pt x="268" y="1372"/>
                  <a:pt x="341" y="1506"/>
                  <a:pt x="426" y="1639"/>
                </a:cubicBezTo>
                <a:cubicBezTo>
                  <a:pt x="434" y="1655"/>
                  <a:pt x="451" y="1665"/>
                  <a:pt x="468" y="1665"/>
                </a:cubicBezTo>
                <a:cubicBezTo>
                  <a:pt x="479" y="1665"/>
                  <a:pt x="490" y="1661"/>
                  <a:pt x="499" y="1652"/>
                </a:cubicBezTo>
                <a:cubicBezTo>
                  <a:pt x="548" y="1591"/>
                  <a:pt x="597" y="1530"/>
                  <a:pt x="633" y="1458"/>
                </a:cubicBezTo>
                <a:cubicBezTo>
                  <a:pt x="633" y="1469"/>
                  <a:pt x="1253" y="1652"/>
                  <a:pt x="1703" y="2285"/>
                </a:cubicBezTo>
                <a:cubicBezTo>
                  <a:pt x="1983" y="2674"/>
                  <a:pt x="2153" y="3136"/>
                  <a:pt x="2178" y="3622"/>
                </a:cubicBezTo>
                <a:cubicBezTo>
                  <a:pt x="2189" y="3768"/>
                  <a:pt x="2178" y="3926"/>
                  <a:pt x="2153" y="4072"/>
                </a:cubicBezTo>
                <a:cubicBezTo>
                  <a:pt x="2153" y="4145"/>
                  <a:pt x="2129" y="4218"/>
                  <a:pt x="2116" y="4291"/>
                </a:cubicBezTo>
                <a:cubicBezTo>
                  <a:pt x="2105" y="4328"/>
                  <a:pt x="2092" y="4376"/>
                  <a:pt x="2080" y="4412"/>
                </a:cubicBezTo>
                <a:cubicBezTo>
                  <a:pt x="2056" y="4522"/>
                  <a:pt x="2092" y="4656"/>
                  <a:pt x="2141" y="4753"/>
                </a:cubicBezTo>
                <a:cubicBezTo>
                  <a:pt x="2165" y="4801"/>
                  <a:pt x="2189" y="4850"/>
                  <a:pt x="2214" y="4887"/>
                </a:cubicBezTo>
                <a:cubicBezTo>
                  <a:pt x="2226" y="4923"/>
                  <a:pt x="2323" y="4923"/>
                  <a:pt x="2348" y="4923"/>
                </a:cubicBezTo>
                <a:cubicBezTo>
                  <a:pt x="2372" y="4936"/>
                  <a:pt x="2822" y="5069"/>
                  <a:pt x="2932" y="5093"/>
                </a:cubicBezTo>
                <a:cubicBezTo>
                  <a:pt x="2934" y="5094"/>
                  <a:pt x="2937" y="5095"/>
                  <a:pt x="2940" y="5095"/>
                </a:cubicBezTo>
                <a:cubicBezTo>
                  <a:pt x="2971" y="5095"/>
                  <a:pt x="2993" y="5032"/>
                  <a:pt x="3005" y="5020"/>
                </a:cubicBezTo>
                <a:cubicBezTo>
                  <a:pt x="3102" y="4850"/>
                  <a:pt x="3162" y="4644"/>
                  <a:pt x="3199" y="4449"/>
                </a:cubicBezTo>
                <a:cubicBezTo>
                  <a:pt x="3248" y="4255"/>
                  <a:pt x="3284" y="4060"/>
                  <a:pt x="3296" y="3853"/>
                </a:cubicBezTo>
                <a:cubicBezTo>
                  <a:pt x="3321" y="3452"/>
                  <a:pt x="3284" y="3050"/>
                  <a:pt x="3186" y="2661"/>
                </a:cubicBezTo>
                <a:cubicBezTo>
                  <a:pt x="3102" y="2272"/>
                  <a:pt x="2956" y="1895"/>
                  <a:pt x="2737" y="1566"/>
                </a:cubicBezTo>
                <a:cubicBezTo>
                  <a:pt x="2542" y="1275"/>
                  <a:pt x="2286" y="1031"/>
                  <a:pt x="1995" y="837"/>
                </a:cubicBezTo>
                <a:cubicBezTo>
                  <a:pt x="1740" y="691"/>
                  <a:pt x="1472" y="569"/>
                  <a:pt x="1180" y="509"/>
                </a:cubicBezTo>
                <a:cubicBezTo>
                  <a:pt x="1180" y="496"/>
                  <a:pt x="997" y="47"/>
                  <a:pt x="997" y="47"/>
                </a:cubicBezTo>
                <a:cubicBezTo>
                  <a:pt x="1007" y="20"/>
                  <a:pt x="990" y="0"/>
                  <a:pt x="9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2177;p34">
            <a:extLst>
              <a:ext uri="{FF2B5EF4-FFF2-40B4-BE49-F238E27FC236}">
                <a16:creationId xmlns:a16="http://schemas.microsoft.com/office/drawing/2014/main" id="{C0777467-A303-6633-46DB-6E02D89C0080}"/>
              </a:ext>
            </a:extLst>
          </p:cNvPr>
          <p:cNvSpPr/>
          <p:nvPr/>
        </p:nvSpPr>
        <p:spPr>
          <a:xfrm rot="3959625" flipH="1">
            <a:off x="3779014" y="1591953"/>
            <a:ext cx="834399" cy="1279996"/>
          </a:xfrm>
          <a:custGeom>
            <a:avLst/>
            <a:gdLst/>
            <a:ahLst/>
            <a:cxnLst/>
            <a:rect l="l" t="t" r="r" b="b"/>
            <a:pathLst>
              <a:path w="3321" h="5095" extrusionOk="0">
                <a:moveTo>
                  <a:pt x="986" y="204"/>
                </a:moveTo>
                <a:cubicBezTo>
                  <a:pt x="997" y="241"/>
                  <a:pt x="1083" y="460"/>
                  <a:pt x="1095" y="496"/>
                </a:cubicBezTo>
                <a:cubicBezTo>
                  <a:pt x="1046" y="485"/>
                  <a:pt x="997" y="472"/>
                  <a:pt x="949" y="472"/>
                </a:cubicBezTo>
                <a:cubicBezTo>
                  <a:pt x="949" y="460"/>
                  <a:pt x="973" y="277"/>
                  <a:pt x="986" y="204"/>
                </a:cubicBezTo>
                <a:close/>
                <a:moveTo>
                  <a:pt x="694" y="1312"/>
                </a:moveTo>
                <a:cubicBezTo>
                  <a:pt x="937" y="1336"/>
                  <a:pt x="1168" y="1409"/>
                  <a:pt x="1387" y="1542"/>
                </a:cubicBezTo>
                <a:cubicBezTo>
                  <a:pt x="1605" y="1676"/>
                  <a:pt x="1800" y="1858"/>
                  <a:pt x="1959" y="2077"/>
                </a:cubicBezTo>
                <a:cubicBezTo>
                  <a:pt x="2311" y="2564"/>
                  <a:pt x="2432" y="3172"/>
                  <a:pt x="2408" y="3768"/>
                </a:cubicBezTo>
                <a:cubicBezTo>
                  <a:pt x="2396" y="4109"/>
                  <a:pt x="2335" y="4437"/>
                  <a:pt x="2262" y="4765"/>
                </a:cubicBezTo>
                <a:cubicBezTo>
                  <a:pt x="2250" y="4741"/>
                  <a:pt x="2178" y="4583"/>
                  <a:pt x="2165" y="4522"/>
                </a:cubicBezTo>
                <a:lnTo>
                  <a:pt x="2165" y="4498"/>
                </a:lnTo>
                <a:cubicBezTo>
                  <a:pt x="2165" y="4461"/>
                  <a:pt x="2408" y="3804"/>
                  <a:pt x="2153" y="2953"/>
                </a:cubicBezTo>
                <a:cubicBezTo>
                  <a:pt x="2007" y="2491"/>
                  <a:pt x="1727" y="2090"/>
                  <a:pt x="1351" y="1798"/>
                </a:cubicBezTo>
                <a:cubicBezTo>
                  <a:pt x="1156" y="1628"/>
                  <a:pt x="670" y="1396"/>
                  <a:pt x="657" y="1396"/>
                </a:cubicBezTo>
                <a:cubicBezTo>
                  <a:pt x="670" y="1372"/>
                  <a:pt x="681" y="1336"/>
                  <a:pt x="694" y="1312"/>
                </a:cubicBezTo>
                <a:close/>
                <a:moveTo>
                  <a:pt x="913" y="120"/>
                </a:moveTo>
                <a:lnTo>
                  <a:pt x="913" y="120"/>
                </a:lnTo>
                <a:cubicBezTo>
                  <a:pt x="900" y="217"/>
                  <a:pt x="888" y="326"/>
                  <a:pt x="876" y="436"/>
                </a:cubicBezTo>
                <a:cubicBezTo>
                  <a:pt x="864" y="448"/>
                  <a:pt x="851" y="521"/>
                  <a:pt x="888" y="533"/>
                </a:cubicBezTo>
                <a:cubicBezTo>
                  <a:pt x="1569" y="606"/>
                  <a:pt x="2202" y="971"/>
                  <a:pt x="2603" y="1506"/>
                </a:cubicBezTo>
                <a:cubicBezTo>
                  <a:pt x="2834" y="1822"/>
                  <a:pt x="2980" y="2175"/>
                  <a:pt x="3077" y="2552"/>
                </a:cubicBezTo>
                <a:cubicBezTo>
                  <a:pt x="3175" y="2929"/>
                  <a:pt x="3223" y="3318"/>
                  <a:pt x="3211" y="3707"/>
                </a:cubicBezTo>
                <a:cubicBezTo>
                  <a:pt x="3211" y="3926"/>
                  <a:pt x="3186" y="4145"/>
                  <a:pt x="3138" y="4364"/>
                </a:cubicBezTo>
                <a:cubicBezTo>
                  <a:pt x="3113" y="4474"/>
                  <a:pt x="3089" y="4571"/>
                  <a:pt x="3053" y="4680"/>
                </a:cubicBezTo>
                <a:cubicBezTo>
                  <a:pt x="3016" y="4790"/>
                  <a:pt x="2943" y="4996"/>
                  <a:pt x="2943" y="5009"/>
                </a:cubicBezTo>
                <a:cubicBezTo>
                  <a:pt x="2846" y="4972"/>
                  <a:pt x="2749" y="4947"/>
                  <a:pt x="2651" y="4923"/>
                </a:cubicBezTo>
                <a:cubicBezTo>
                  <a:pt x="2554" y="4887"/>
                  <a:pt x="2323" y="4838"/>
                  <a:pt x="2323" y="4838"/>
                </a:cubicBezTo>
                <a:cubicBezTo>
                  <a:pt x="2481" y="4206"/>
                  <a:pt x="2554" y="3537"/>
                  <a:pt x="2408" y="2893"/>
                </a:cubicBezTo>
                <a:cubicBezTo>
                  <a:pt x="2286" y="2345"/>
                  <a:pt x="1970" y="1834"/>
                  <a:pt x="1496" y="1518"/>
                </a:cubicBezTo>
                <a:cubicBezTo>
                  <a:pt x="1253" y="1348"/>
                  <a:pt x="949" y="1239"/>
                  <a:pt x="657" y="1226"/>
                </a:cubicBezTo>
                <a:cubicBezTo>
                  <a:pt x="621" y="1226"/>
                  <a:pt x="608" y="1250"/>
                  <a:pt x="608" y="1275"/>
                </a:cubicBezTo>
                <a:cubicBezTo>
                  <a:pt x="584" y="1372"/>
                  <a:pt x="535" y="1469"/>
                  <a:pt x="475" y="1555"/>
                </a:cubicBezTo>
                <a:cubicBezTo>
                  <a:pt x="341" y="1348"/>
                  <a:pt x="97" y="594"/>
                  <a:pt x="134" y="558"/>
                </a:cubicBezTo>
                <a:cubicBezTo>
                  <a:pt x="159" y="533"/>
                  <a:pt x="207" y="509"/>
                  <a:pt x="232" y="496"/>
                </a:cubicBezTo>
                <a:cubicBezTo>
                  <a:pt x="268" y="472"/>
                  <a:pt x="778" y="180"/>
                  <a:pt x="913" y="120"/>
                </a:cubicBezTo>
                <a:close/>
                <a:moveTo>
                  <a:pt x="966" y="0"/>
                </a:moveTo>
                <a:cubicBezTo>
                  <a:pt x="957" y="0"/>
                  <a:pt x="947" y="3"/>
                  <a:pt x="937" y="10"/>
                </a:cubicBezTo>
                <a:cubicBezTo>
                  <a:pt x="803" y="83"/>
                  <a:pt x="657" y="168"/>
                  <a:pt x="511" y="241"/>
                </a:cubicBezTo>
                <a:cubicBezTo>
                  <a:pt x="451" y="277"/>
                  <a:pt x="378" y="326"/>
                  <a:pt x="305" y="363"/>
                </a:cubicBezTo>
                <a:cubicBezTo>
                  <a:pt x="243" y="399"/>
                  <a:pt x="170" y="423"/>
                  <a:pt x="110" y="472"/>
                </a:cubicBezTo>
                <a:cubicBezTo>
                  <a:pt x="0" y="545"/>
                  <a:pt x="49" y="715"/>
                  <a:pt x="73" y="825"/>
                </a:cubicBezTo>
                <a:cubicBezTo>
                  <a:pt x="110" y="958"/>
                  <a:pt x="146" y="1093"/>
                  <a:pt x="207" y="1226"/>
                </a:cubicBezTo>
                <a:cubicBezTo>
                  <a:pt x="268" y="1372"/>
                  <a:pt x="341" y="1506"/>
                  <a:pt x="426" y="1639"/>
                </a:cubicBezTo>
                <a:cubicBezTo>
                  <a:pt x="434" y="1655"/>
                  <a:pt x="451" y="1665"/>
                  <a:pt x="468" y="1665"/>
                </a:cubicBezTo>
                <a:cubicBezTo>
                  <a:pt x="479" y="1665"/>
                  <a:pt x="490" y="1661"/>
                  <a:pt x="499" y="1652"/>
                </a:cubicBezTo>
                <a:cubicBezTo>
                  <a:pt x="548" y="1591"/>
                  <a:pt x="597" y="1530"/>
                  <a:pt x="633" y="1458"/>
                </a:cubicBezTo>
                <a:cubicBezTo>
                  <a:pt x="633" y="1469"/>
                  <a:pt x="1253" y="1652"/>
                  <a:pt x="1703" y="2285"/>
                </a:cubicBezTo>
                <a:cubicBezTo>
                  <a:pt x="1983" y="2674"/>
                  <a:pt x="2153" y="3136"/>
                  <a:pt x="2178" y="3622"/>
                </a:cubicBezTo>
                <a:cubicBezTo>
                  <a:pt x="2189" y="3768"/>
                  <a:pt x="2178" y="3926"/>
                  <a:pt x="2153" y="4072"/>
                </a:cubicBezTo>
                <a:cubicBezTo>
                  <a:pt x="2153" y="4145"/>
                  <a:pt x="2129" y="4218"/>
                  <a:pt x="2116" y="4291"/>
                </a:cubicBezTo>
                <a:cubicBezTo>
                  <a:pt x="2105" y="4328"/>
                  <a:pt x="2092" y="4376"/>
                  <a:pt x="2080" y="4412"/>
                </a:cubicBezTo>
                <a:cubicBezTo>
                  <a:pt x="2056" y="4522"/>
                  <a:pt x="2092" y="4656"/>
                  <a:pt x="2141" y="4753"/>
                </a:cubicBezTo>
                <a:cubicBezTo>
                  <a:pt x="2165" y="4801"/>
                  <a:pt x="2189" y="4850"/>
                  <a:pt x="2214" y="4887"/>
                </a:cubicBezTo>
                <a:cubicBezTo>
                  <a:pt x="2226" y="4923"/>
                  <a:pt x="2323" y="4923"/>
                  <a:pt x="2348" y="4923"/>
                </a:cubicBezTo>
                <a:cubicBezTo>
                  <a:pt x="2372" y="4936"/>
                  <a:pt x="2822" y="5069"/>
                  <a:pt x="2932" y="5093"/>
                </a:cubicBezTo>
                <a:cubicBezTo>
                  <a:pt x="2934" y="5094"/>
                  <a:pt x="2937" y="5095"/>
                  <a:pt x="2940" y="5095"/>
                </a:cubicBezTo>
                <a:cubicBezTo>
                  <a:pt x="2971" y="5095"/>
                  <a:pt x="2993" y="5032"/>
                  <a:pt x="3005" y="5020"/>
                </a:cubicBezTo>
                <a:cubicBezTo>
                  <a:pt x="3102" y="4850"/>
                  <a:pt x="3162" y="4644"/>
                  <a:pt x="3199" y="4449"/>
                </a:cubicBezTo>
                <a:cubicBezTo>
                  <a:pt x="3248" y="4255"/>
                  <a:pt x="3284" y="4060"/>
                  <a:pt x="3296" y="3853"/>
                </a:cubicBezTo>
                <a:cubicBezTo>
                  <a:pt x="3321" y="3452"/>
                  <a:pt x="3284" y="3050"/>
                  <a:pt x="3186" y="2661"/>
                </a:cubicBezTo>
                <a:cubicBezTo>
                  <a:pt x="3102" y="2272"/>
                  <a:pt x="2956" y="1895"/>
                  <a:pt x="2737" y="1566"/>
                </a:cubicBezTo>
                <a:cubicBezTo>
                  <a:pt x="2542" y="1275"/>
                  <a:pt x="2286" y="1031"/>
                  <a:pt x="1995" y="837"/>
                </a:cubicBezTo>
                <a:cubicBezTo>
                  <a:pt x="1740" y="691"/>
                  <a:pt x="1472" y="569"/>
                  <a:pt x="1180" y="509"/>
                </a:cubicBezTo>
                <a:cubicBezTo>
                  <a:pt x="1180" y="496"/>
                  <a:pt x="997" y="47"/>
                  <a:pt x="997" y="47"/>
                </a:cubicBezTo>
                <a:cubicBezTo>
                  <a:pt x="1007" y="20"/>
                  <a:pt x="990" y="0"/>
                  <a:pt x="9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F3BD3FB-E9FB-5D4B-920C-A02951F2D618}"/>
              </a:ext>
            </a:extLst>
          </p:cNvPr>
          <p:cNvGrpSpPr/>
          <p:nvPr/>
        </p:nvGrpSpPr>
        <p:grpSpPr>
          <a:xfrm>
            <a:off x="4679176" y="4003557"/>
            <a:ext cx="1835772" cy="886405"/>
            <a:chOff x="4151527" y="3732812"/>
            <a:chExt cx="1835772" cy="886405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03B0045-2B76-0499-CDC1-802F3706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36818" y="3923892"/>
              <a:ext cx="742950" cy="695325"/>
            </a:xfrm>
            <a:prstGeom prst="rect">
              <a:avLst/>
            </a:prstGeom>
          </p:spPr>
        </p:pic>
        <p:grpSp>
          <p:nvGrpSpPr>
            <p:cNvPr id="118" name="Google Shape;1202;p31">
              <a:extLst>
                <a:ext uri="{FF2B5EF4-FFF2-40B4-BE49-F238E27FC236}">
                  <a16:creationId xmlns:a16="http://schemas.microsoft.com/office/drawing/2014/main" id="{BB19379E-67A1-9F87-A96C-18FB01397C23}"/>
                </a:ext>
              </a:extLst>
            </p:cNvPr>
            <p:cNvGrpSpPr/>
            <p:nvPr/>
          </p:nvGrpSpPr>
          <p:grpSpPr>
            <a:xfrm rot="-218768">
              <a:off x="4151527" y="3732812"/>
              <a:ext cx="742950" cy="864842"/>
              <a:chOff x="2090953" y="2910208"/>
              <a:chExt cx="286173" cy="333123"/>
            </a:xfrm>
          </p:grpSpPr>
          <p:sp>
            <p:nvSpPr>
              <p:cNvPr id="119" name="Google Shape;1203;p31">
                <a:extLst>
                  <a:ext uri="{FF2B5EF4-FFF2-40B4-BE49-F238E27FC236}">
                    <a16:creationId xmlns:a16="http://schemas.microsoft.com/office/drawing/2014/main" id="{538528DB-6FD0-65EC-0D91-4C28862E85D2}"/>
                  </a:ext>
                </a:extLst>
              </p:cNvPr>
              <p:cNvSpPr/>
              <p:nvPr/>
            </p:nvSpPr>
            <p:spPr>
              <a:xfrm>
                <a:off x="2161586" y="2973753"/>
                <a:ext cx="152680" cy="26849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5455" extrusionOk="0">
                    <a:moveTo>
                      <a:pt x="1801" y="1390"/>
                    </a:moveTo>
                    <a:cubicBezTo>
                      <a:pt x="1923" y="1390"/>
                      <a:pt x="1945" y="1563"/>
                      <a:pt x="1922" y="1645"/>
                    </a:cubicBezTo>
                    <a:cubicBezTo>
                      <a:pt x="1897" y="1731"/>
                      <a:pt x="1849" y="1816"/>
                      <a:pt x="1776" y="1889"/>
                    </a:cubicBezTo>
                    <a:cubicBezTo>
                      <a:pt x="1691" y="1804"/>
                      <a:pt x="1630" y="1718"/>
                      <a:pt x="1618" y="1597"/>
                    </a:cubicBezTo>
                    <a:cubicBezTo>
                      <a:pt x="1605" y="1499"/>
                      <a:pt x="1678" y="1402"/>
                      <a:pt x="1788" y="1390"/>
                    </a:cubicBezTo>
                    <a:cubicBezTo>
                      <a:pt x="1793" y="1390"/>
                      <a:pt x="1797" y="1390"/>
                      <a:pt x="1801" y="1390"/>
                    </a:cubicBezTo>
                    <a:close/>
                    <a:moveTo>
                      <a:pt x="2448" y="1783"/>
                    </a:moveTo>
                    <a:cubicBezTo>
                      <a:pt x="2461" y="1783"/>
                      <a:pt x="2460" y="1802"/>
                      <a:pt x="2445" y="1840"/>
                    </a:cubicBezTo>
                    <a:cubicBezTo>
                      <a:pt x="2432" y="1889"/>
                      <a:pt x="2396" y="1937"/>
                      <a:pt x="2359" y="1986"/>
                    </a:cubicBezTo>
                    <a:lnTo>
                      <a:pt x="2348" y="1986"/>
                    </a:lnTo>
                    <a:cubicBezTo>
                      <a:pt x="2359" y="1925"/>
                      <a:pt x="2384" y="1853"/>
                      <a:pt x="2408" y="1804"/>
                    </a:cubicBezTo>
                    <a:cubicBezTo>
                      <a:pt x="2426" y="1790"/>
                      <a:pt x="2440" y="1783"/>
                      <a:pt x="2448" y="1783"/>
                    </a:cubicBezTo>
                    <a:close/>
                    <a:moveTo>
                      <a:pt x="885" y="1714"/>
                    </a:moveTo>
                    <a:cubicBezTo>
                      <a:pt x="951" y="1714"/>
                      <a:pt x="1026" y="1755"/>
                      <a:pt x="1070" y="1791"/>
                    </a:cubicBezTo>
                    <a:cubicBezTo>
                      <a:pt x="1168" y="1864"/>
                      <a:pt x="1205" y="2010"/>
                      <a:pt x="1229" y="2132"/>
                    </a:cubicBezTo>
                    <a:cubicBezTo>
                      <a:pt x="1095" y="2132"/>
                      <a:pt x="949" y="2071"/>
                      <a:pt x="851" y="1986"/>
                    </a:cubicBezTo>
                    <a:cubicBezTo>
                      <a:pt x="791" y="1937"/>
                      <a:pt x="743" y="1853"/>
                      <a:pt x="779" y="1780"/>
                    </a:cubicBezTo>
                    <a:cubicBezTo>
                      <a:pt x="803" y="1731"/>
                      <a:pt x="842" y="1714"/>
                      <a:pt x="885" y="1714"/>
                    </a:cubicBezTo>
                    <a:close/>
                    <a:moveTo>
                      <a:pt x="1776" y="1950"/>
                    </a:moveTo>
                    <a:cubicBezTo>
                      <a:pt x="1890" y="2046"/>
                      <a:pt x="2017" y="2117"/>
                      <a:pt x="2147" y="2117"/>
                    </a:cubicBezTo>
                    <a:cubicBezTo>
                      <a:pt x="2198" y="2117"/>
                      <a:pt x="2248" y="2107"/>
                      <a:pt x="2299" y="2083"/>
                    </a:cubicBezTo>
                    <a:lnTo>
                      <a:pt x="2299" y="2083"/>
                    </a:lnTo>
                    <a:cubicBezTo>
                      <a:pt x="2287" y="2193"/>
                      <a:pt x="2287" y="2290"/>
                      <a:pt x="2287" y="2399"/>
                    </a:cubicBezTo>
                    <a:cubicBezTo>
                      <a:pt x="2287" y="2545"/>
                      <a:pt x="2238" y="2691"/>
                      <a:pt x="2202" y="2825"/>
                    </a:cubicBezTo>
                    <a:cubicBezTo>
                      <a:pt x="2129" y="3056"/>
                      <a:pt x="2056" y="3288"/>
                      <a:pt x="1959" y="3518"/>
                    </a:cubicBezTo>
                    <a:cubicBezTo>
                      <a:pt x="1946" y="3518"/>
                      <a:pt x="1934" y="3518"/>
                      <a:pt x="1934" y="3531"/>
                    </a:cubicBezTo>
                    <a:lnTo>
                      <a:pt x="1934" y="3555"/>
                    </a:lnTo>
                    <a:cubicBezTo>
                      <a:pt x="1824" y="3555"/>
                      <a:pt x="1715" y="3542"/>
                      <a:pt x="1594" y="3518"/>
                    </a:cubicBezTo>
                    <a:lnTo>
                      <a:pt x="1448" y="3482"/>
                    </a:lnTo>
                    <a:cubicBezTo>
                      <a:pt x="1460" y="3469"/>
                      <a:pt x="1460" y="3469"/>
                      <a:pt x="1460" y="3458"/>
                    </a:cubicBezTo>
                    <a:cubicBezTo>
                      <a:pt x="1435" y="3299"/>
                      <a:pt x="1448" y="3129"/>
                      <a:pt x="1435" y="2971"/>
                    </a:cubicBezTo>
                    <a:cubicBezTo>
                      <a:pt x="1411" y="2788"/>
                      <a:pt x="1375" y="2607"/>
                      <a:pt x="1338" y="2424"/>
                    </a:cubicBezTo>
                    <a:cubicBezTo>
                      <a:pt x="1326" y="2351"/>
                      <a:pt x="1314" y="2266"/>
                      <a:pt x="1289" y="2169"/>
                    </a:cubicBezTo>
                    <a:lnTo>
                      <a:pt x="1338" y="2169"/>
                    </a:lnTo>
                    <a:cubicBezTo>
                      <a:pt x="1484" y="2144"/>
                      <a:pt x="1654" y="2059"/>
                      <a:pt x="1776" y="1950"/>
                    </a:cubicBezTo>
                    <a:close/>
                    <a:moveTo>
                      <a:pt x="1585" y="54"/>
                    </a:moveTo>
                    <a:cubicBezTo>
                      <a:pt x="1753" y="54"/>
                      <a:pt x="1921" y="82"/>
                      <a:pt x="2080" y="137"/>
                    </a:cubicBezTo>
                    <a:cubicBezTo>
                      <a:pt x="2396" y="235"/>
                      <a:pt x="2627" y="478"/>
                      <a:pt x="2773" y="770"/>
                    </a:cubicBezTo>
                    <a:cubicBezTo>
                      <a:pt x="3102" y="1439"/>
                      <a:pt x="2883" y="2266"/>
                      <a:pt x="2627" y="2923"/>
                    </a:cubicBezTo>
                    <a:cubicBezTo>
                      <a:pt x="2554" y="3117"/>
                      <a:pt x="2457" y="3324"/>
                      <a:pt x="2372" y="3506"/>
                    </a:cubicBezTo>
                    <a:cubicBezTo>
                      <a:pt x="2359" y="3518"/>
                      <a:pt x="2348" y="3518"/>
                      <a:pt x="2348" y="3531"/>
                    </a:cubicBezTo>
                    <a:lnTo>
                      <a:pt x="2348" y="3555"/>
                    </a:lnTo>
                    <a:cubicBezTo>
                      <a:pt x="2335" y="3555"/>
                      <a:pt x="2311" y="3542"/>
                      <a:pt x="2287" y="3542"/>
                    </a:cubicBezTo>
                    <a:cubicBezTo>
                      <a:pt x="2254" y="3539"/>
                      <a:pt x="2222" y="3537"/>
                      <a:pt x="2189" y="3537"/>
                    </a:cubicBezTo>
                    <a:cubicBezTo>
                      <a:pt x="2124" y="3537"/>
                      <a:pt x="2060" y="3542"/>
                      <a:pt x="1995" y="3542"/>
                    </a:cubicBezTo>
                    <a:cubicBezTo>
                      <a:pt x="2092" y="3312"/>
                      <a:pt x="2165" y="3080"/>
                      <a:pt x="2238" y="2837"/>
                    </a:cubicBezTo>
                    <a:cubicBezTo>
                      <a:pt x="2287" y="2704"/>
                      <a:pt x="2311" y="2570"/>
                      <a:pt x="2335" y="2448"/>
                    </a:cubicBezTo>
                    <a:cubicBezTo>
                      <a:pt x="2348" y="2315"/>
                      <a:pt x="2335" y="2180"/>
                      <a:pt x="2348" y="2059"/>
                    </a:cubicBezTo>
                    <a:lnTo>
                      <a:pt x="2396" y="2010"/>
                    </a:lnTo>
                    <a:cubicBezTo>
                      <a:pt x="2432" y="1974"/>
                      <a:pt x="2578" y="1743"/>
                      <a:pt x="2469" y="1707"/>
                    </a:cubicBezTo>
                    <a:cubicBezTo>
                      <a:pt x="2464" y="1706"/>
                      <a:pt x="2459" y="1705"/>
                      <a:pt x="2455" y="1705"/>
                    </a:cubicBezTo>
                    <a:cubicBezTo>
                      <a:pt x="2345" y="1705"/>
                      <a:pt x="2310" y="1964"/>
                      <a:pt x="2299" y="2023"/>
                    </a:cubicBezTo>
                    <a:lnTo>
                      <a:pt x="2299" y="2034"/>
                    </a:lnTo>
                    <a:cubicBezTo>
                      <a:pt x="2254" y="2063"/>
                      <a:pt x="2208" y="2075"/>
                      <a:pt x="2162" y="2075"/>
                    </a:cubicBezTo>
                    <a:cubicBezTo>
                      <a:pt x="2069" y="2075"/>
                      <a:pt x="1975" y="2026"/>
                      <a:pt x="1886" y="1961"/>
                    </a:cubicBezTo>
                    <a:cubicBezTo>
                      <a:pt x="1861" y="1950"/>
                      <a:pt x="1837" y="1925"/>
                      <a:pt x="1813" y="1913"/>
                    </a:cubicBezTo>
                    <a:cubicBezTo>
                      <a:pt x="1873" y="1853"/>
                      <a:pt x="1922" y="1780"/>
                      <a:pt x="1959" y="1694"/>
                    </a:cubicBezTo>
                    <a:cubicBezTo>
                      <a:pt x="2009" y="1542"/>
                      <a:pt x="1949" y="1355"/>
                      <a:pt x="1793" y="1355"/>
                    </a:cubicBezTo>
                    <a:cubicBezTo>
                      <a:pt x="1763" y="1355"/>
                      <a:pt x="1729" y="1362"/>
                      <a:pt x="1691" y="1378"/>
                    </a:cubicBezTo>
                    <a:cubicBezTo>
                      <a:pt x="1448" y="1475"/>
                      <a:pt x="1618" y="1791"/>
                      <a:pt x="1740" y="1913"/>
                    </a:cubicBezTo>
                    <a:cubicBezTo>
                      <a:pt x="1618" y="2034"/>
                      <a:pt x="1435" y="2107"/>
                      <a:pt x="1278" y="2120"/>
                    </a:cubicBezTo>
                    <a:cubicBezTo>
                      <a:pt x="1241" y="1950"/>
                      <a:pt x="1168" y="1780"/>
                      <a:pt x="1010" y="1694"/>
                    </a:cubicBezTo>
                    <a:cubicBezTo>
                      <a:pt x="979" y="1676"/>
                      <a:pt x="945" y="1668"/>
                      <a:pt x="911" y="1668"/>
                    </a:cubicBezTo>
                    <a:cubicBezTo>
                      <a:pt x="786" y="1668"/>
                      <a:pt x="666" y="1781"/>
                      <a:pt x="743" y="1925"/>
                    </a:cubicBezTo>
                    <a:cubicBezTo>
                      <a:pt x="827" y="2096"/>
                      <a:pt x="1046" y="2180"/>
                      <a:pt x="1241" y="2180"/>
                    </a:cubicBezTo>
                    <a:cubicBezTo>
                      <a:pt x="1265" y="2315"/>
                      <a:pt x="1302" y="2436"/>
                      <a:pt x="1326" y="2570"/>
                    </a:cubicBezTo>
                    <a:cubicBezTo>
                      <a:pt x="1351" y="2728"/>
                      <a:pt x="1375" y="2886"/>
                      <a:pt x="1387" y="3056"/>
                    </a:cubicBezTo>
                    <a:cubicBezTo>
                      <a:pt x="1399" y="3190"/>
                      <a:pt x="1387" y="3324"/>
                      <a:pt x="1411" y="3458"/>
                    </a:cubicBezTo>
                    <a:lnTo>
                      <a:pt x="1411" y="3469"/>
                    </a:lnTo>
                    <a:cubicBezTo>
                      <a:pt x="1351" y="3456"/>
                      <a:pt x="1288" y="3447"/>
                      <a:pt x="1225" y="3447"/>
                    </a:cubicBezTo>
                    <a:cubicBezTo>
                      <a:pt x="1172" y="3447"/>
                      <a:pt x="1120" y="3453"/>
                      <a:pt x="1070" y="3469"/>
                    </a:cubicBezTo>
                    <a:cubicBezTo>
                      <a:pt x="1059" y="3469"/>
                      <a:pt x="1046" y="3469"/>
                      <a:pt x="1046" y="3482"/>
                    </a:cubicBezTo>
                    <a:cubicBezTo>
                      <a:pt x="1046" y="3469"/>
                      <a:pt x="1034" y="3469"/>
                      <a:pt x="1034" y="3469"/>
                    </a:cubicBezTo>
                    <a:cubicBezTo>
                      <a:pt x="997" y="3421"/>
                      <a:pt x="973" y="3361"/>
                      <a:pt x="937" y="3312"/>
                    </a:cubicBezTo>
                    <a:lnTo>
                      <a:pt x="949" y="3312"/>
                    </a:lnTo>
                    <a:cubicBezTo>
                      <a:pt x="973" y="3312"/>
                      <a:pt x="997" y="3275"/>
                      <a:pt x="1010" y="3251"/>
                    </a:cubicBezTo>
                    <a:cubicBezTo>
                      <a:pt x="1034" y="3226"/>
                      <a:pt x="1070" y="3202"/>
                      <a:pt x="1107" y="3166"/>
                    </a:cubicBezTo>
                    <a:cubicBezTo>
                      <a:pt x="1126" y="3156"/>
                      <a:pt x="1109" y="3133"/>
                      <a:pt x="1089" y="3133"/>
                    </a:cubicBezTo>
                    <a:cubicBezTo>
                      <a:pt x="1083" y="3133"/>
                      <a:pt x="1076" y="3136"/>
                      <a:pt x="1070" y="3142"/>
                    </a:cubicBezTo>
                    <a:cubicBezTo>
                      <a:pt x="1046" y="3166"/>
                      <a:pt x="1010" y="3178"/>
                      <a:pt x="986" y="3215"/>
                    </a:cubicBezTo>
                    <a:cubicBezTo>
                      <a:pt x="973" y="3226"/>
                      <a:pt x="949" y="3263"/>
                      <a:pt x="937" y="3275"/>
                    </a:cubicBezTo>
                    <a:cubicBezTo>
                      <a:pt x="924" y="3275"/>
                      <a:pt x="913" y="3275"/>
                      <a:pt x="913" y="3288"/>
                    </a:cubicBezTo>
                    <a:cubicBezTo>
                      <a:pt x="864" y="3190"/>
                      <a:pt x="803" y="3093"/>
                      <a:pt x="743" y="2996"/>
                    </a:cubicBezTo>
                    <a:lnTo>
                      <a:pt x="754" y="2996"/>
                    </a:lnTo>
                    <a:cubicBezTo>
                      <a:pt x="791" y="2959"/>
                      <a:pt x="815" y="2923"/>
                      <a:pt x="851" y="2898"/>
                    </a:cubicBezTo>
                    <a:cubicBezTo>
                      <a:pt x="888" y="2861"/>
                      <a:pt x="937" y="2825"/>
                      <a:pt x="973" y="2788"/>
                    </a:cubicBezTo>
                    <a:cubicBezTo>
                      <a:pt x="992" y="2780"/>
                      <a:pt x="975" y="2756"/>
                      <a:pt x="961" y="2756"/>
                    </a:cubicBezTo>
                    <a:cubicBezTo>
                      <a:pt x="956" y="2756"/>
                      <a:pt x="952" y="2758"/>
                      <a:pt x="949" y="2764"/>
                    </a:cubicBezTo>
                    <a:cubicBezTo>
                      <a:pt x="913" y="2788"/>
                      <a:pt x="864" y="2825"/>
                      <a:pt x="827" y="2850"/>
                    </a:cubicBezTo>
                    <a:cubicBezTo>
                      <a:pt x="791" y="2886"/>
                      <a:pt x="767" y="2923"/>
                      <a:pt x="718" y="2959"/>
                    </a:cubicBezTo>
                    <a:cubicBezTo>
                      <a:pt x="694" y="2923"/>
                      <a:pt x="670" y="2886"/>
                      <a:pt x="657" y="2850"/>
                    </a:cubicBezTo>
                    <a:cubicBezTo>
                      <a:pt x="694" y="2837"/>
                      <a:pt x="718" y="2801"/>
                      <a:pt x="743" y="2777"/>
                    </a:cubicBezTo>
                    <a:cubicBezTo>
                      <a:pt x="779" y="2740"/>
                      <a:pt x="815" y="2704"/>
                      <a:pt x="851" y="2679"/>
                    </a:cubicBezTo>
                    <a:cubicBezTo>
                      <a:pt x="871" y="2669"/>
                      <a:pt x="859" y="2636"/>
                      <a:pt x="841" y="2636"/>
                    </a:cubicBezTo>
                    <a:cubicBezTo>
                      <a:pt x="837" y="2636"/>
                      <a:pt x="832" y="2638"/>
                      <a:pt x="827" y="2643"/>
                    </a:cubicBezTo>
                    <a:cubicBezTo>
                      <a:pt x="803" y="2667"/>
                      <a:pt x="767" y="2679"/>
                      <a:pt x="743" y="2715"/>
                    </a:cubicBezTo>
                    <a:cubicBezTo>
                      <a:pt x="718" y="2740"/>
                      <a:pt x="681" y="2788"/>
                      <a:pt x="645" y="2801"/>
                    </a:cubicBezTo>
                    <a:cubicBezTo>
                      <a:pt x="645" y="2801"/>
                      <a:pt x="633" y="2813"/>
                      <a:pt x="633" y="2825"/>
                    </a:cubicBezTo>
                    <a:cubicBezTo>
                      <a:pt x="584" y="2728"/>
                      <a:pt x="524" y="2643"/>
                      <a:pt x="475" y="2558"/>
                    </a:cubicBezTo>
                    <a:cubicBezTo>
                      <a:pt x="487" y="2558"/>
                      <a:pt x="499" y="2545"/>
                      <a:pt x="499" y="2534"/>
                    </a:cubicBezTo>
                    <a:cubicBezTo>
                      <a:pt x="511" y="2509"/>
                      <a:pt x="560" y="2485"/>
                      <a:pt x="584" y="2461"/>
                    </a:cubicBezTo>
                    <a:cubicBezTo>
                      <a:pt x="633" y="2412"/>
                      <a:pt x="670" y="2375"/>
                      <a:pt x="730" y="2339"/>
                    </a:cubicBezTo>
                    <a:cubicBezTo>
                      <a:pt x="749" y="2329"/>
                      <a:pt x="737" y="2295"/>
                      <a:pt x="719" y="2295"/>
                    </a:cubicBezTo>
                    <a:cubicBezTo>
                      <a:pt x="715" y="2295"/>
                      <a:pt x="710" y="2297"/>
                      <a:pt x="706" y="2302"/>
                    </a:cubicBezTo>
                    <a:cubicBezTo>
                      <a:pt x="645" y="2339"/>
                      <a:pt x="608" y="2375"/>
                      <a:pt x="560" y="2412"/>
                    </a:cubicBezTo>
                    <a:cubicBezTo>
                      <a:pt x="524" y="2448"/>
                      <a:pt x="475" y="2472"/>
                      <a:pt x="462" y="2521"/>
                    </a:cubicBezTo>
                    <a:lnTo>
                      <a:pt x="451" y="2521"/>
                    </a:lnTo>
                    <a:lnTo>
                      <a:pt x="378" y="2375"/>
                    </a:lnTo>
                    <a:cubicBezTo>
                      <a:pt x="426" y="2375"/>
                      <a:pt x="451" y="2339"/>
                      <a:pt x="475" y="2302"/>
                    </a:cubicBezTo>
                    <a:cubicBezTo>
                      <a:pt x="511" y="2253"/>
                      <a:pt x="572" y="2229"/>
                      <a:pt x="621" y="2180"/>
                    </a:cubicBezTo>
                    <a:cubicBezTo>
                      <a:pt x="641" y="2161"/>
                      <a:pt x="620" y="2141"/>
                      <a:pt x="605" y="2141"/>
                    </a:cubicBezTo>
                    <a:cubicBezTo>
                      <a:pt x="602" y="2141"/>
                      <a:pt x="599" y="2142"/>
                      <a:pt x="597" y="2144"/>
                    </a:cubicBezTo>
                    <a:cubicBezTo>
                      <a:pt x="572" y="2169"/>
                      <a:pt x="548" y="2180"/>
                      <a:pt x="524" y="2193"/>
                    </a:cubicBezTo>
                    <a:cubicBezTo>
                      <a:pt x="511" y="2205"/>
                      <a:pt x="487" y="2217"/>
                      <a:pt x="475" y="2229"/>
                    </a:cubicBezTo>
                    <a:cubicBezTo>
                      <a:pt x="451" y="2253"/>
                      <a:pt x="426" y="2315"/>
                      <a:pt x="389" y="2326"/>
                    </a:cubicBezTo>
                    <a:cubicBezTo>
                      <a:pt x="383" y="2320"/>
                      <a:pt x="377" y="2318"/>
                      <a:pt x="371" y="2318"/>
                    </a:cubicBezTo>
                    <a:cubicBezTo>
                      <a:pt x="365" y="2318"/>
                      <a:pt x="359" y="2320"/>
                      <a:pt x="353" y="2326"/>
                    </a:cubicBezTo>
                    <a:lnTo>
                      <a:pt x="280" y="2180"/>
                    </a:lnTo>
                    <a:lnTo>
                      <a:pt x="280" y="2180"/>
                    </a:lnTo>
                    <a:cubicBezTo>
                      <a:pt x="286" y="2187"/>
                      <a:pt x="292" y="2190"/>
                      <a:pt x="297" y="2190"/>
                    </a:cubicBezTo>
                    <a:cubicBezTo>
                      <a:pt x="302" y="2190"/>
                      <a:pt x="305" y="2187"/>
                      <a:pt x="305" y="2180"/>
                    </a:cubicBezTo>
                    <a:cubicBezTo>
                      <a:pt x="402" y="2096"/>
                      <a:pt x="499" y="2034"/>
                      <a:pt x="584" y="1950"/>
                    </a:cubicBezTo>
                    <a:cubicBezTo>
                      <a:pt x="603" y="1931"/>
                      <a:pt x="593" y="1905"/>
                      <a:pt x="576" y="1905"/>
                    </a:cubicBezTo>
                    <a:cubicBezTo>
                      <a:pt x="571" y="1905"/>
                      <a:pt x="565" y="1907"/>
                      <a:pt x="560" y="1913"/>
                    </a:cubicBezTo>
                    <a:cubicBezTo>
                      <a:pt x="462" y="1998"/>
                      <a:pt x="365" y="2059"/>
                      <a:pt x="280" y="2144"/>
                    </a:cubicBezTo>
                    <a:lnTo>
                      <a:pt x="268" y="2156"/>
                    </a:lnTo>
                    <a:cubicBezTo>
                      <a:pt x="243" y="2107"/>
                      <a:pt x="219" y="2059"/>
                      <a:pt x="207" y="2010"/>
                    </a:cubicBezTo>
                    <a:lnTo>
                      <a:pt x="219" y="2010"/>
                    </a:lnTo>
                    <a:cubicBezTo>
                      <a:pt x="268" y="1950"/>
                      <a:pt x="316" y="1901"/>
                      <a:pt x="378" y="1853"/>
                    </a:cubicBezTo>
                    <a:cubicBezTo>
                      <a:pt x="426" y="1828"/>
                      <a:pt x="475" y="1780"/>
                      <a:pt x="524" y="1743"/>
                    </a:cubicBezTo>
                    <a:cubicBezTo>
                      <a:pt x="545" y="1721"/>
                      <a:pt x="529" y="1692"/>
                      <a:pt x="509" y="1692"/>
                    </a:cubicBezTo>
                    <a:cubicBezTo>
                      <a:pt x="506" y="1692"/>
                      <a:pt x="503" y="1692"/>
                      <a:pt x="499" y="1694"/>
                    </a:cubicBezTo>
                    <a:cubicBezTo>
                      <a:pt x="438" y="1731"/>
                      <a:pt x="402" y="1791"/>
                      <a:pt x="341" y="1828"/>
                    </a:cubicBezTo>
                    <a:cubicBezTo>
                      <a:pt x="280" y="1864"/>
                      <a:pt x="232" y="1913"/>
                      <a:pt x="183" y="1961"/>
                    </a:cubicBezTo>
                    <a:cubicBezTo>
                      <a:pt x="170" y="1925"/>
                      <a:pt x="146" y="1877"/>
                      <a:pt x="134" y="1828"/>
                    </a:cubicBezTo>
                    <a:cubicBezTo>
                      <a:pt x="256" y="1707"/>
                      <a:pt x="378" y="1609"/>
                      <a:pt x="499" y="1499"/>
                    </a:cubicBezTo>
                    <a:cubicBezTo>
                      <a:pt x="519" y="1480"/>
                      <a:pt x="498" y="1460"/>
                      <a:pt x="477" y="1460"/>
                    </a:cubicBezTo>
                    <a:cubicBezTo>
                      <a:pt x="472" y="1460"/>
                      <a:pt x="467" y="1461"/>
                      <a:pt x="462" y="1463"/>
                    </a:cubicBezTo>
                    <a:cubicBezTo>
                      <a:pt x="353" y="1572"/>
                      <a:pt x="232" y="1670"/>
                      <a:pt x="122" y="1767"/>
                    </a:cubicBezTo>
                    <a:cubicBezTo>
                      <a:pt x="110" y="1718"/>
                      <a:pt x="97" y="1658"/>
                      <a:pt x="86" y="1597"/>
                    </a:cubicBezTo>
                    <a:lnTo>
                      <a:pt x="97" y="1597"/>
                    </a:lnTo>
                    <a:cubicBezTo>
                      <a:pt x="159" y="1536"/>
                      <a:pt x="219" y="1463"/>
                      <a:pt x="280" y="1402"/>
                    </a:cubicBezTo>
                    <a:cubicBezTo>
                      <a:pt x="353" y="1317"/>
                      <a:pt x="438" y="1256"/>
                      <a:pt x="511" y="1183"/>
                    </a:cubicBezTo>
                    <a:cubicBezTo>
                      <a:pt x="521" y="1165"/>
                      <a:pt x="509" y="1139"/>
                      <a:pt x="492" y="1139"/>
                    </a:cubicBezTo>
                    <a:cubicBezTo>
                      <a:pt x="486" y="1139"/>
                      <a:pt x="481" y="1141"/>
                      <a:pt x="475" y="1147"/>
                    </a:cubicBezTo>
                    <a:cubicBezTo>
                      <a:pt x="402" y="1220"/>
                      <a:pt x="341" y="1280"/>
                      <a:pt x="268" y="1342"/>
                    </a:cubicBezTo>
                    <a:cubicBezTo>
                      <a:pt x="195" y="1402"/>
                      <a:pt x="146" y="1488"/>
                      <a:pt x="73" y="1548"/>
                    </a:cubicBezTo>
                    <a:lnTo>
                      <a:pt x="73" y="1463"/>
                    </a:lnTo>
                    <a:cubicBezTo>
                      <a:pt x="61" y="1415"/>
                      <a:pt x="61" y="1378"/>
                      <a:pt x="73" y="1329"/>
                    </a:cubicBezTo>
                    <a:lnTo>
                      <a:pt x="86" y="1329"/>
                    </a:lnTo>
                    <a:cubicBezTo>
                      <a:pt x="146" y="1256"/>
                      <a:pt x="207" y="1183"/>
                      <a:pt x="292" y="1123"/>
                    </a:cubicBezTo>
                    <a:cubicBezTo>
                      <a:pt x="329" y="1086"/>
                      <a:pt x="365" y="1050"/>
                      <a:pt x="414" y="1013"/>
                    </a:cubicBezTo>
                    <a:cubicBezTo>
                      <a:pt x="438" y="989"/>
                      <a:pt x="487" y="953"/>
                      <a:pt x="511" y="928"/>
                    </a:cubicBezTo>
                    <a:cubicBezTo>
                      <a:pt x="531" y="918"/>
                      <a:pt x="519" y="885"/>
                      <a:pt x="501" y="885"/>
                    </a:cubicBezTo>
                    <a:cubicBezTo>
                      <a:pt x="496" y="885"/>
                      <a:pt x="491" y="887"/>
                      <a:pt x="487" y="891"/>
                    </a:cubicBezTo>
                    <a:cubicBezTo>
                      <a:pt x="426" y="928"/>
                      <a:pt x="365" y="1001"/>
                      <a:pt x="305" y="1050"/>
                    </a:cubicBezTo>
                    <a:cubicBezTo>
                      <a:pt x="219" y="1123"/>
                      <a:pt x="146" y="1196"/>
                      <a:pt x="73" y="1269"/>
                    </a:cubicBezTo>
                    <a:cubicBezTo>
                      <a:pt x="86" y="1183"/>
                      <a:pt x="97" y="1098"/>
                      <a:pt x="122" y="1013"/>
                    </a:cubicBezTo>
                    <a:cubicBezTo>
                      <a:pt x="219" y="953"/>
                      <a:pt x="305" y="843"/>
                      <a:pt x="389" y="758"/>
                    </a:cubicBezTo>
                    <a:cubicBezTo>
                      <a:pt x="451" y="697"/>
                      <a:pt x="499" y="648"/>
                      <a:pt x="572" y="599"/>
                    </a:cubicBezTo>
                    <a:cubicBezTo>
                      <a:pt x="597" y="563"/>
                      <a:pt x="633" y="526"/>
                      <a:pt x="670" y="502"/>
                    </a:cubicBezTo>
                    <a:cubicBezTo>
                      <a:pt x="674" y="507"/>
                      <a:pt x="682" y="510"/>
                      <a:pt x="689" y="510"/>
                    </a:cubicBezTo>
                    <a:cubicBezTo>
                      <a:pt x="700" y="510"/>
                      <a:pt x="711" y="505"/>
                      <a:pt x="718" y="490"/>
                    </a:cubicBezTo>
                    <a:cubicBezTo>
                      <a:pt x="718" y="478"/>
                      <a:pt x="718" y="466"/>
                      <a:pt x="730" y="453"/>
                    </a:cubicBezTo>
                    <a:cubicBezTo>
                      <a:pt x="730" y="444"/>
                      <a:pt x="722" y="426"/>
                      <a:pt x="706" y="426"/>
                    </a:cubicBezTo>
                    <a:cubicBezTo>
                      <a:pt x="702" y="426"/>
                      <a:pt x="698" y="427"/>
                      <a:pt x="694" y="429"/>
                    </a:cubicBezTo>
                    <a:cubicBezTo>
                      <a:pt x="608" y="466"/>
                      <a:pt x="511" y="575"/>
                      <a:pt x="451" y="636"/>
                    </a:cubicBezTo>
                    <a:cubicBezTo>
                      <a:pt x="389" y="697"/>
                      <a:pt x="329" y="745"/>
                      <a:pt x="280" y="807"/>
                    </a:cubicBezTo>
                    <a:lnTo>
                      <a:pt x="159" y="928"/>
                    </a:lnTo>
                    <a:cubicBezTo>
                      <a:pt x="329" y="515"/>
                      <a:pt x="743" y="210"/>
                      <a:pt x="1205" y="101"/>
                    </a:cubicBezTo>
                    <a:cubicBezTo>
                      <a:pt x="1330" y="70"/>
                      <a:pt x="1458" y="54"/>
                      <a:pt x="1585" y="54"/>
                    </a:cubicBezTo>
                    <a:close/>
                    <a:moveTo>
                      <a:pt x="1180" y="3494"/>
                    </a:moveTo>
                    <a:cubicBezTo>
                      <a:pt x="1253" y="3494"/>
                      <a:pt x="1338" y="3506"/>
                      <a:pt x="1411" y="3518"/>
                    </a:cubicBezTo>
                    <a:cubicBezTo>
                      <a:pt x="1533" y="3542"/>
                      <a:pt x="1642" y="3579"/>
                      <a:pt x="1764" y="3591"/>
                    </a:cubicBezTo>
                    <a:cubicBezTo>
                      <a:pt x="1813" y="3599"/>
                      <a:pt x="1861" y="3602"/>
                      <a:pt x="1910" y="3602"/>
                    </a:cubicBezTo>
                    <a:cubicBezTo>
                      <a:pt x="2007" y="3602"/>
                      <a:pt x="2105" y="3591"/>
                      <a:pt x="2202" y="3591"/>
                    </a:cubicBezTo>
                    <a:cubicBezTo>
                      <a:pt x="2251" y="3591"/>
                      <a:pt x="2287" y="3591"/>
                      <a:pt x="2335" y="3604"/>
                    </a:cubicBezTo>
                    <a:lnTo>
                      <a:pt x="2043" y="3713"/>
                    </a:lnTo>
                    <a:cubicBezTo>
                      <a:pt x="1946" y="3750"/>
                      <a:pt x="1861" y="3810"/>
                      <a:pt x="1764" y="3847"/>
                    </a:cubicBezTo>
                    <a:cubicBezTo>
                      <a:pt x="1691" y="3871"/>
                      <a:pt x="1605" y="3883"/>
                      <a:pt x="1521" y="3883"/>
                    </a:cubicBezTo>
                    <a:lnTo>
                      <a:pt x="1508" y="3883"/>
                    </a:lnTo>
                    <a:cubicBezTo>
                      <a:pt x="1505" y="3880"/>
                      <a:pt x="1500" y="3878"/>
                      <a:pt x="1496" y="3878"/>
                    </a:cubicBezTo>
                    <a:cubicBezTo>
                      <a:pt x="1484" y="3878"/>
                      <a:pt x="1472" y="3887"/>
                      <a:pt x="1472" y="3896"/>
                    </a:cubicBezTo>
                    <a:cubicBezTo>
                      <a:pt x="1399" y="3896"/>
                      <a:pt x="1326" y="3907"/>
                      <a:pt x="1253" y="3932"/>
                    </a:cubicBezTo>
                    <a:cubicBezTo>
                      <a:pt x="1168" y="3883"/>
                      <a:pt x="1119" y="3774"/>
                      <a:pt x="1070" y="3688"/>
                    </a:cubicBezTo>
                    <a:cubicBezTo>
                      <a:pt x="1059" y="3677"/>
                      <a:pt x="1059" y="3652"/>
                      <a:pt x="1046" y="3628"/>
                    </a:cubicBezTo>
                    <a:cubicBezTo>
                      <a:pt x="1010" y="3531"/>
                      <a:pt x="1107" y="3494"/>
                      <a:pt x="1180" y="3494"/>
                    </a:cubicBezTo>
                    <a:close/>
                    <a:moveTo>
                      <a:pt x="2384" y="3628"/>
                    </a:moveTo>
                    <a:cubicBezTo>
                      <a:pt x="2396" y="3628"/>
                      <a:pt x="2396" y="3640"/>
                      <a:pt x="2408" y="3640"/>
                    </a:cubicBezTo>
                    <a:cubicBezTo>
                      <a:pt x="2457" y="3677"/>
                      <a:pt x="2481" y="3750"/>
                      <a:pt x="2494" y="3810"/>
                    </a:cubicBezTo>
                    <a:cubicBezTo>
                      <a:pt x="2542" y="3956"/>
                      <a:pt x="2408" y="4029"/>
                      <a:pt x="2335" y="4126"/>
                    </a:cubicBezTo>
                    <a:cubicBezTo>
                      <a:pt x="2327" y="4126"/>
                      <a:pt x="2319" y="4121"/>
                      <a:pt x="2311" y="4121"/>
                    </a:cubicBezTo>
                    <a:cubicBezTo>
                      <a:pt x="2307" y="4121"/>
                      <a:pt x="2303" y="4122"/>
                      <a:pt x="2299" y="4126"/>
                    </a:cubicBezTo>
                    <a:cubicBezTo>
                      <a:pt x="2299" y="4126"/>
                      <a:pt x="2299" y="4139"/>
                      <a:pt x="2287" y="4139"/>
                    </a:cubicBezTo>
                    <a:cubicBezTo>
                      <a:pt x="2189" y="4115"/>
                      <a:pt x="2092" y="4102"/>
                      <a:pt x="1983" y="4078"/>
                    </a:cubicBezTo>
                    <a:cubicBezTo>
                      <a:pt x="1897" y="4066"/>
                      <a:pt x="1813" y="4017"/>
                      <a:pt x="1727" y="3980"/>
                    </a:cubicBezTo>
                    <a:cubicBezTo>
                      <a:pt x="1691" y="3956"/>
                      <a:pt x="1642" y="3944"/>
                      <a:pt x="1594" y="3932"/>
                    </a:cubicBezTo>
                    <a:cubicBezTo>
                      <a:pt x="1727" y="3920"/>
                      <a:pt x="1837" y="3871"/>
                      <a:pt x="1959" y="3810"/>
                    </a:cubicBezTo>
                    <a:cubicBezTo>
                      <a:pt x="2105" y="3737"/>
                      <a:pt x="2251" y="3688"/>
                      <a:pt x="2384" y="3628"/>
                    </a:cubicBezTo>
                    <a:close/>
                    <a:moveTo>
                      <a:pt x="1508" y="3944"/>
                    </a:moveTo>
                    <a:cubicBezTo>
                      <a:pt x="1545" y="3969"/>
                      <a:pt x="1594" y="3980"/>
                      <a:pt x="1642" y="3993"/>
                    </a:cubicBezTo>
                    <a:cubicBezTo>
                      <a:pt x="1727" y="4017"/>
                      <a:pt x="1813" y="4078"/>
                      <a:pt x="1910" y="4115"/>
                    </a:cubicBezTo>
                    <a:cubicBezTo>
                      <a:pt x="1959" y="4126"/>
                      <a:pt x="2032" y="4151"/>
                      <a:pt x="2092" y="4151"/>
                    </a:cubicBezTo>
                    <a:cubicBezTo>
                      <a:pt x="2153" y="4151"/>
                      <a:pt x="2202" y="4151"/>
                      <a:pt x="2251" y="4175"/>
                    </a:cubicBezTo>
                    <a:cubicBezTo>
                      <a:pt x="2214" y="4212"/>
                      <a:pt x="2153" y="4248"/>
                      <a:pt x="2129" y="4272"/>
                    </a:cubicBezTo>
                    <a:cubicBezTo>
                      <a:pt x="2032" y="4333"/>
                      <a:pt x="1934" y="4345"/>
                      <a:pt x="1837" y="4369"/>
                    </a:cubicBezTo>
                    <a:cubicBezTo>
                      <a:pt x="1764" y="4394"/>
                      <a:pt x="1667" y="4394"/>
                      <a:pt x="1594" y="4418"/>
                    </a:cubicBezTo>
                    <a:cubicBezTo>
                      <a:pt x="1557" y="4431"/>
                      <a:pt x="1521" y="4431"/>
                      <a:pt x="1484" y="4442"/>
                    </a:cubicBezTo>
                    <a:lnTo>
                      <a:pt x="1448" y="4442"/>
                    </a:lnTo>
                    <a:cubicBezTo>
                      <a:pt x="1387" y="4467"/>
                      <a:pt x="1314" y="4467"/>
                      <a:pt x="1241" y="4479"/>
                    </a:cubicBezTo>
                    <a:cubicBezTo>
                      <a:pt x="1205" y="4394"/>
                      <a:pt x="1180" y="4309"/>
                      <a:pt x="1156" y="4224"/>
                    </a:cubicBezTo>
                    <a:cubicBezTo>
                      <a:pt x="1095" y="3993"/>
                      <a:pt x="1326" y="3956"/>
                      <a:pt x="1508" y="3944"/>
                    </a:cubicBezTo>
                    <a:close/>
                    <a:moveTo>
                      <a:pt x="2299" y="4199"/>
                    </a:moveTo>
                    <a:lnTo>
                      <a:pt x="2299" y="4199"/>
                    </a:lnTo>
                    <a:cubicBezTo>
                      <a:pt x="2287" y="4260"/>
                      <a:pt x="2323" y="4321"/>
                      <a:pt x="2359" y="4369"/>
                    </a:cubicBezTo>
                    <a:cubicBezTo>
                      <a:pt x="2469" y="4540"/>
                      <a:pt x="2311" y="4650"/>
                      <a:pt x="2165" y="4674"/>
                    </a:cubicBezTo>
                    <a:cubicBezTo>
                      <a:pt x="2105" y="4674"/>
                      <a:pt x="2056" y="4637"/>
                      <a:pt x="2007" y="4637"/>
                    </a:cubicBezTo>
                    <a:cubicBezTo>
                      <a:pt x="1910" y="4625"/>
                      <a:pt x="1824" y="4613"/>
                      <a:pt x="1727" y="4577"/>
                    </a:cubicBezTo>
                    <a:cubicBezTo>
                      <a:pt x="1678" y="4564"/>
                      <a:pt x="1581" y="4515"/>
                      <a:pt x="1533" y="4479"/>
                    </a:cubicBezTo>
                    <a:cubicBezTo>
                      <a:pt x="1545" y="4479"/>
                      <a:pt x="1545" y="4479"/>
                      <a:pt x="1557" y="4467"/>
                    </a:cubicBezTo>
                    <a:cubicBezTo>
                      <a:pt x="1667" y="4442"/>
                      <a:pt x="1788" y="4442"/>
                      <a:pt x="1886" y="4418"/>
                    </a:cubicBezTo>
                    <a:cubicBezTo>
                      <a:pt x="1983" y="4382"/>
                      <a:pt x="2068" y="4358"/>
                      <a:pt x="2153" y="4309"/>
                    </a:cubicBezTo>
                    <a:cubicBezTo>
                      <a:pt x="2202" y="4285"/>
                      <a:pt x="2251" y="4236"/>
                      <a:pt x="2299" y="4199"/>
                    </a:cubicBezTo>
                    <a:close/>
                    <a:moveTo>
                      <a:pt x="1472" y="4491"/>
                    </a:moveTo>
                    <a:cubicBezTo>
                      <a:pt x="1484" y="4504"/>
                      <a:pt x="1521" y="4528"/>
                      <a:pt x="1533" y="4540"/>
                    </a:cubicBezTo>
                    <a:cubicBezTo>
                      <a:pt x="1594" y="4564"/>
                      <a:pt x="1654" y="4601"/>
                      <a:pt x="1715" y="4625"/>
                    </a:cubicBezTo>
                    <a:cubicBezTo>
                      <a:pt x="1800" y="4650"/>
                      <a:pt x="1873" y="4674"/>
                      <a:pt x="1959" y="4674"/>
                    </a:cubicBezTo>
                    <a:cubicBezTo>
                      <a:pt x="2032" y="4686"/>
                      <a:pt x="2092" y="4723"/>
                      <a:pt x="2153" y="4723"/>
                    </a:cubicBezTo>
                    <a:cubicBezTo>
                      <a:pt x="2153" y="4734"/>
                      <a:pt x="2153" y="4747"/>
                      <a:pt x="2165" y="4759"/>
                    </a:cubicBezTo>
                    <a:cubicBezTo>
                      <a:pt x="2153" y="4759"/>
                      <a:pt x="2141" y="4759"/>
                      <a:pt x="2141" y="4771"/>
                    </a:cubicBezTo>
                    <a:cubicBezTo>
                      <a:pt x="2116" y="4783"/>
                      <a:pt x="2080" y="4807"/>
                      <a:pt x="2056" y="4820"/>
                    </a:cubicBezTo>
                    <a:cubicBezTo>
                      <a:pt x="2032" y="4820"/>
                      <a:pt x="2007" y="4820"/>
                      <a:pt x="1995" y="4832"/>
                    </a:cubicBezTo>
                    <a:cubicBezTo>
                      <a:pt x="1982" y="4826"/>
                      <a:pt x="1967" y="4823"/>
                      <a:pt x="1952" y="4823"/>
                    </a:cubicBezTo>
                    <a:cubicBezTo>
                      <a:pt x="1937" y="4823"/>
                      <a:pt x="1922" y="4826"/>
                      <a:pt x="1910" y="4832"/>
                    </a:cubicBezTo>
                    <a:cubicBezTo>
                      <a:pt x="1837" y="4832"/>
                      <a:pt x="1764" y="4820"/>
                      <a:pt x="1691" y="4796"/>
                    </a:cubicBezTo>
                    <a:cubicBezTo>
                      <a:pt x="1605" y="4783"/>
                      <a:pt x="1521" y="4796"/>
                      <a:pt x="1448" y="4759"/>
                    </a:cubicBezTo>
                    <a:cubicBezTo>
                      <a:pt x="1387" y="4747"/>
                      <a:pt x="1375" y="4734"/>
                      <a:pt x="1326" y="4698"/>
                    </a:cubicBezTo>
                    <a:cubicBezTo>
                      <a:pt x="1326" y="4686"/>
                      <a:pt x="1314" y="4686"/>
                      <a:pt x="1314" y="4686"/>
                    </a:cubicBezTo>
                    <a:cubicBezTo>
                      <a:pt x="1302" y="4661"/>
                      <a:pt x="1302" y="4637"/>
                      <a:pt x="1289" y="4625"/>
                    </a:cubicBezTo>
                    <a:lnTo>
                      <a:pt x="1253" y="4515"/>
                    </a:lnTo>
                    <a:cubicBezTo>
                      <a:pt x="1326" y="4515"/>
                      <a:pt x="1399" y="4504"/>
                      <a:pt x="1472" y="4491"/>
                    </a:cubicBezTo>
                    <a:close/>
                    <a:moveTo>
                      <a:pt x="1424" y="4942"/>
                    </a:moveTo>
                    <a:cubicBezTo>
                      <a:pt x="1435" y="4953"/>
                      <a:pt x="1435" y="4953"/>
                      <a:pt x="1448" y="4953"/>
                    </a:cubicBezTo>
                    <a:lnTo>
                      <a:pt x="1460" y="4966"/>
                    </a:lnTo>
                    <a:cubicBezTo>
                      <a:pt x="1424" y="4966"/>
                      <a:pt x="1411" y="4966"/>
                      <a:pt x="1411" y="4953"/>
                    </a:cubicBezTo>
                    <a:lnTo>
                      <a:pt x="1424" y="4942"/>
                    </a:lnTo>
                    <a:close/>
                    <a:moveTo>
                      <a:pt x="2153" y="4978"/>
                    </a:moveTo>
                    <a:cubicBezTo>
                      <a:pt x="2129" y="5039"/>
                      <a:pt x="2092" y="5112"/>
                      <a:pt x="2056" y="5172"/>
                    </a:cubicBezTo>
                    <a:lnTo>
                      <a:pt x="2043" y="5185"/>
                    </a:lnTo>
                    <a:cubicBezTo>
                      <a:pt x="2040" y="5181"/>
                      <a:pt x="2036" y="5179"/>
                      <a:pt x="2033" y="5179"/>
                    </a:cubicBezTo>
                    <a:cubicBezTo>
                      <a:pt x="2024" y="5179"/>
                      <a:pt x="2016" y="5188"/>
                      <a:pt x="2007" y="5196"/>
                    </a:cubicBezTo>
                    <a:cubicBezTo>
                      <a:pt x="1922" y="5196"/>
                      <a:pt x="1837" y="5185"/>
                      <a:pt x="1751" y="5185"/>
                    </a:cubicBezTo>
                    <a:lnTo>
                      <a:pt x="1678" y="5185"/>
                    </a:lnTo>
                    <a:cubicBezTo>
                      <a:pt x="1667" y="5172"/>
                      <a:pt x="1654" y="5172"/>
                      <a:pt x="1642" y="5172"/>
                    </a:cubicBezTo>
                    <a:cubicBezTo>
                      <a:pt x="1626" y="5172"/>
                      <a:pt x="1610" y="5167"/>
                      <a:pt x="1594" y="5167"/>
                    </a:cubicBezTo>
                    <a:cubicBezTo>
                      <a:pt x="1586" y="5167"/>
                      <a:pt x="1578" y="5168"/>
                      <a:pt x="1569" y="5172"/>
                    </a:cubicBezTo>
                    <a:cubicBezTo>
                      <a:pt x="1521" y="5160"/>
                      <a:pt x="1484" y="5148"/>
                      <a:pt x="1448" y="5148"/>
                    </a:cubicBezTo>
                    <a:cubicBezTo>
                      <a:pt x="1424" y="5099"/>
                      <a:pt x="1399" y="5050"/>
                      <a:pt x="1387" y="4990"/>
                    </a:cubicBezTo>
                    <a:lnTo>
                      <a:pt x="1387" y="4990"/>
                    </a:lnTo>
                    <a:cubicBezTo>
                      <a:pt x="1459" y="5017"/>
                      <a:pt x="1553" y="5031"/>
                      <a:pt x="1636" y="5031"/>
                    </a:cubicBezTo>
                    <a:cubicBezTo>
                      <a:pt x="1664" y="5031"/>
                      <a:pt x="1691" y="5029"/>
                      <a:pt x="1715" y="5026"/>
                    </a:cubicBezTo>
                    <a:lnTo>
                      <a:pt x="1934" y="5026"/>
                    </a:lnTo>
                    <a:cubicBezTo>
                      <a:pt x="2007" y="5014"/>
                      <a:pt x="2068" y="4990"/>
                      <a:pt x="2141" y="4978"/>
                    </a:cubicBezTo>
                    <a:close/>
                    <a:moveTo>
                      <a:pt x="1912" y="5338"/>
                    </a:moveTo>
                    <a:cubicBezTo>
                      <a:pt x="1866" y="5372"/>
                      <a:pt x="1820" y="5404"/>
                      <a:pt x="1764" y="5404"/>
                    </a:cubicBezTo>
                    <a:lnTo>
                      <a:pt x="1764" y="5379"/>
                    </a:lnTo>
                    <a:cubicBezTo>
                      <a:pt x="1776" y="5391"/>
                      <a:pt x="1788" y="5391"/>
                      <a:pt x="1788" y="5391"/>
                    </a:cubicBezTo>
                    <a:cubicBezTo>
                      <a:pt x="1792" y="5395"/>
                      <a:pt x="1796" y="5397"/>
                      <a:pt x="1800" y="5397"/>
                    </a:cubicBezTo>
                    <a:cubicBezTo>
                      <a:pt x="1807" y="5397"/>
                      <a:pt x="1813" y="5391"/>
                      <a:pt x="1813" y="5391"/>
                    </a:cubicBezTo>
                    <a:cubicBezTo>
                      <a:pt x="1824" y="5391"/>
                      <a:pt x="1824" y="5379"/>
                      <a:pt x="1824" y="5379"/>
                    </a:cubicBezTo>
                    <a:lnTo>
                      <a:pt x="1897" y="5342"/>
                    </a:lnTo>
                    <a:cubicBezTo>
                      <a:pt x="1903" y="5342"/>
                      <a:pt x="1908" y="5340"/>
                      <a:pt x="1912" y="5338"/>
                    </a:cubicBezTo>
                    <a:close/>
                    <a:moveTo>
                      <a:pt x="1598" y="1"/>
                    </a:moveTo>
                    <a:cubicBezTo>
                      <a:pt x="1279" y="1"/>
                      <a:pt x="956" y="96"/>
                      <a:pt x="681" y="259"/>
                    </a:cubicBezTo>
                    <a:cubicBezTo>
                      <a:pt x="451" y="393"/>
                      <a:pt x="256" y="599"/>
                      <a:pt x="134" y="843"/>
                    </a:cubicBezTo>
                    <a:cubicBezTo>
                      <a:pt x="0" y="1123"/>
                      <a:pt x="0" y="1426"/>
                      <a:pt x="61" y="1718"/>
                    </a:cubicBezTo>
                    <a:cubicBezTo>
                      <a:pt x="122" y="2023"/>
                      <a:pt x="280" y="2302"/>
                      <a:pt x="438" y="2582"/>
                    </a:cubicBezTo>
                    <a:cubicBezTo>
                      <a:pt x="621" y="2898"/>
                      <a:pt x="815" y="3202"/>
                      <a:pt x="997" y="3506"/>
                    </a:cubicBezTo>
                    <a:cubicBezTo>
                      <a:pt x="997" y="3518"/>
                      <a:pt x="1010" y="3518"/>
                      <a:pt x="1010" y="3518"/>
                    </a:cubicBezTo>
                    <a:cubicBezTo>
                      <a:pt x="937" y="3628"/>
                      <a:pt x="1107" y="3883"/>
                      <a:pt x="1205" y="3956"/>
                    </a:cubicBezTo>
                    <a:cubicBezTo>
                      <a:pt x="1205" y="3969"/>
                      <a:pt x="1192" y="3969"/>
                      <a:pt x="1192" y="3969"/>
                    </a:cubicBezTo>
                    <a:cubicBezTo>
                      <a:pt x="1083" y="4053"/>
                      <a:pt x="1095" y="4199"/>
                      <a:pt x="1132" y="4309"/>
                    </a:cubicBezTo>
                    <a:cubicBezTo>
                      <a:pt x="1156" y="4406"/>
                      <a:pt x="1205" y="4504"/>
                      <a:pt x="1229" y="4601"/>
                    </a:cubicBezTo>
                    <a:cubicBezTo>
                      <a:pt x="1265" y="4698"/>
                      <a:pt x="1289" y="4807"/>
                      <a:pt x="1314" y="4917"/>
                    </a:cubicBezTo>
                    <a:cubicBezTo>
                      <a:pt x="1360" y="5103"/>
                      <a:pt x="1507" y="5455"/>
                      <a:pt x="1742" y="5455"/>
                    </a:cubicBezTo>
                    <a:cubicBezTo>
                      <a:pt x="1753" y="5455"/>
                      <a:pt x="1764" y="5454"/>
                      <a:pt x="1776" y="5452"/>
                    </a:cubicBezTo>
                    <a:cubicBezTo>
                      <a:pt x="1934" y="5428"/>
                      <a:pt x="2032" y="5294"/>
                      <a:pt x="2116" y="5172"/>
                    </a:cubicBezTo>
                    <a:cubicBezTo>
                      <a:pt x="2178" y="5075"/>
                      <a:pt x="2214" y="4978"/>
                      <a:pt x="2214" y="4880"/>
                    </a:cubicBezTo>
                    <a:lnTo>
                      <a:pt x="2226" y="4880"/>
                    </a:lnTo>
                    <a:cubicBezTo>
                      <a:pt x="2238" y="4856"/>
                      <a:pt x="2226" y="4832"/>
                      <a:pt x="2214" y="4807"/>
                    </a:cubicBezTo>
                    <a:cubicBezTo>
                      <a:pt x="2214" y="4783"/>
                      <a:pt x="2214" y="4747"/>
                      <a:pt x="2202" y="4710"/>
                    </a:cubicBezTo>
                    <a:cubicBezTo>
                      <a:pt x="2287" y="4698"/>
                      <a:pt x="2396" y="4661"/>
                      <a:pt x="2421" y="4564"/>
                    </a:cubicBezTo>
                    <a:cubicBezTo>
                      <a:pt x="2445" y="4515"/>
                      <a:pt x="2445" y="4467"/>
                      <a:pt x="2432" y="4406"/>
                    </a:cubicBezTo>
                    <a:cubicBezTo>
                      <a:pt x="2421" y="4382"/>
                      <a:pt x="2396" y="4345"/>
                      <a:pt x="2384" y="4321"/>
                    </a:cubicBezTo>
                    <a:cubicBezTo>
                      <a:pt x="2323" y="4236"/>
                      <a:pt x="2372" y="4151"/>
                      <a:pt x="2432" y="4102"/>
                    </a:cubicBezTo>
                    <a:cubicBezTo>
                      <a:pt x="2542" y="3993"/>
                      <a:pt x="2578" y="3883"/>
                      <a:pt x="2518" y="3737"/>
                    </a:cubicBezTo>
                    <a:cubicBezTo>
                      <a:pt x="2505" y="3677"/>
                      <a:pt x="2469" y="3628"/>
                      <a:pt x="2421" y="3591"/>
                    </a:cubicBezTo>
                    <a:cubicBezTo>
                      <a:pt x="2421" y="3579"/>
                      <a:pt x="2408" y="3567"/>
                      <a:pt x="2396" y="3567"/>
                    </a:cubicBezTo>
                    <a:cubicBezTo>
                      <a:pt x="2688" y="2947"/>
                      <a:pt x="2968" y="2290"/>
                      <a:pt x="2980" y="1597"/>
                    </a:cubicBezTo>
                    <a:cubicBezTo>
                      <a:pt x="2992" y="1013"/>
                      <a:pt x="2761" y="380"/>
                      <a:pt x="2189" y="126"/>
                    </a:cubicBezTo>
                    <a:cubicBezTo>
                      <a:pt x="2004" y="40"/>
                      <a:pt x="1802" y="1"/>
                      <a:pt x="15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4;p31">
                <a:extLst>
                  <a:ext uri="{FF2B5EF4-FFF2-40B4-BE49-F238E27FC236}">
                    <a16:creationId xmlns:a16="http://schemas.microsoft.com/office/drawing/2014/main" id="{0CA4159F-088D-8576-D9A9-7CF6B274EC72}"/>
                  </a:ext>
                </a:extLst>
              </p:cNvPr>
              <p:cNvSpPr/>
              <p:nvPr/>
            </p:nvSpPr>
            <p:spPr>
              <a:xfrm>
                <a:off x="2159814" y="2973064"/>
                <a:ext cx="150269" cy="270267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5491" extrusionOk="0">
                    <a:moveTo>
                      <a:pt x="2968" y="1210"/>
                    </a:moveTo>
                    <a:cubicBezTo>
                      <a:pt x="2978" y="1274"/>
                      <a:pt x="2984" y="1335"/>
                      <a:pt x="2988" y="1394"/>
                    </a:cubicBezTo>
                    <a:lnTo>
                      <a:pt x="2988" y="1394"/>
                    </a:lnTo>
                    <a:cubicBezTo>
                      <a:pt x="2983" y="1331"/>
                      <a:pt x="2977" y="1270"/>
                      <a:pt x="2968" y="1210"/>
                    </a:cubicBezTo>
                    <a:close/>
                    <a:moveTo>
                      <a:pt x="884" y="1712"/>
                    </a:moveTo>
                    <a:lnTo>
                      <a:pt x="884" y="1712"/>
                    </a:lnTo>
                    <a:cubicBezTo>
                      <a:pt x="873" y="1721"/>
                      <a:pt x="863" y="1721"/>
                      <a:pt x="863" y="1721"/>
                    </a:cubicBezTo>
                    <a:cubicBezTo>
                      <a:pt x="870" y="1717"/>
                      <a:pt x="876" y="1714"/>
                      <a:pt x="884" y="1712"/>
                    </a:cubicBezTo>
                    <a:close/>
                    <a:moveTo>
                      <a:pt x="1836" y="1429"/>
                    </a:moveTo>
                    <a:cubicBezTo>
                      <a:pt x="1860" y="1429"/>
                      <a:pt x="1885" y="1440"/>
                      <a:pt x="1909" y="1453"/>
                    </a:cubicBezTo>
                    <a:cubicBezTo>
                      <a:pt x="1946" y="1502"/>
                      <a:pt x="1958" y="1599"/>
                      <a:pt x="1933" y="1659"/>
                    </a:cubicBezTo>
                    <a:cubicBezTo>
                      <a:pt x="1922" y="1732"/>
                      <a:pt x="1885" y="1805"/>
                      <a:pt x="1812" y="1878"/>
                    </a:cubicBezTo>
                    <a:cubicBezTo>
                      <a:pt x="1727" y="1794"/>
                      <a:pt x="1678" y="1708"/>
                      <a:pt x="1666" y="1611"/>
                    </a:cubicBezTo>
                    <a:cubicBezTo>
                      <a:pt x="1666" y="1562"/>
                      <a:pt x="1678" y="1526"/>
                      <a:pt x="1714" y="1489"/>
                    </a:cubicBezTo>
                    <a:cubicBezTo>
                      <a:pt x="1739" y="1453"/>
                      <a:pt x="1776" y="1429"/>
                      <a:pt x="1824" y="1429"/>
                    </a:cubicBezTo>
                    <a:close/>
                    <a:moveTo>
                      <a:pt x="1824" y="1392"/>
                    </a:moveTo>
                    <a:cubicBezTo>
                      <a:pt x="1763" y="1392"/>
                      <a:pt x="1714" y="1429"/>
                      <a:pt x="1678" y="1465"/>
                    </a:cubicBezTo>
                    <a:cubicBezTo>
                      <a:pt x="1641" y="1502"/>
                      <a:pt x="1630" y="1562"/>
                      <a:pt x="1641" y="1623"/>
                    </a:cubicBezTo>
                    <a:cubicBezTo>
                      <a:pt x="1641" y="1721"/>
                      <a:pt x="1703" y="1818"/>
                      <a:pt x="1800" y="1915"/>
                    </a:cubicBezTo>
                    <a:lnTo>
                      <a:pt x="1812" y="1927"/>
                    </a:lnTo>
                    <a:lnTo>
                      <a:pt x="1824" y="1915"/>
                    </a:lnTo>
                    <a:cubicBezTo>
                      <a:pt x="1909" y="1830"/>
                      <a:pt x="1958" y="1757"/>
                      <a:pt x="1970" y="1672"/>
                    </a:cubicBezTo>
                    <a:cubicBezTo>
                      <a:pt x="1995" y="1599"/>
                      <a:pt x="1982" y="1489"/>
                      <a:pt x="1933" y="1440"/>
                    </a:cubicBezTo>
                    <a:cubicBezTo>
                      <a:pt x="1909" y="1404"/>
                      <a:pt x="1873" y="1392"/>
                      <a:pt x="1824" y="1392"/>
                    </a:cubicBezTo>
                    <a:close/>
                    <a:moveTo>
                      <a:pt x="2481" y="1818"/>
                    </a:moveTo>
                    <a:cubicBezTo>
                      <a:pt x="2481" y="1818"/>
                      <a:pt x="2468" y="1830"/>
                      <a:pt x="2468" y="1854"/>
                    </a:cubicBezTo>
                    <a:cubicBezTo>
                      <a:pt x="2457" y="1878"/>
                      <a:pt x="2444" y="1915"/>
                      <a:pt x="2420" y="1939"/>
                    </a:cubicBezTo>
                    <a:lnTo>
                      <a:pt x="2457" y="1830"/>
                    </a:lnTo>
                    <a:cubicBezTo>
                      <a:pt x="2468" y="1818"/>
                      <a:pt x="2468" y="1818"/>
                      <a:pt x="2481" y="1818"/>
                    </a:cubicBezTo>
                    <a:close/>
                    <a:moveTo>
                      <a:pt x="924" y="1745"/>
                    </a:moveTo>
                    <a:cubicBezTo>
                      <a:pt x="985" y="1745"/>
                      <a:pt x="1058" y="1781"/>
                      <a:pt x="1095" y="1818"/>
                    </a:cubicBezTo>
                    <a:cubicBezTo>
                      <a:pt x="1179" y="1891"/>
                      <a:pt x="1216" y="2012"/>
                      <a:pt x="1241" y="2121"/>
                    </a:cubicBezTo>
                    <a:cubicBezTo>
                      <a:pt x="1119" y="2121"/>
                      <a:pt x="997" y="2073"/>
                      <a:pt x="900" y="1988"/>
                    </a:cubicBezTo>
                    <a:cubicBezTo>
                      <a:pt x="839" y="1939"/>
                      <a:pt x="803" y="1867"/>
                      <a:pt x="827" y="1794"/>
                    </a:cubicBezTo>
                    <a:cubicBezTo>
                      <a:pt x="839" y="1769"/>
                      <a:pt x="863" y="1757"/>
                      <a:pt x="887" y="1745"/>
                    </a:cubicBezTo>
                    <a:close/>
                    <a:moveTo>
                      <a:pt x="608" y="1939"/>
                    </a:moveTo>
                    <a:cubicBezTo>
                      <a:pt x="620" y="1939"/>
                      <a:pt x="620" y="1951"/>
                      <a:pt x="608" y="1951"/>
                    </a:cubicBezTo>
                    <a:cubicBezTo>
                      <a:pt x="571" y="1988"/>
                      <a:pt x="523" y="2024"/>
                      <a:pt x="474" y="2061"/>
                    </a:cubicBezTo>
                    <a:cubicBezTo>
                      <a:pt x="425" y="2097"/>
                      <a:pt x="377" y="2134"/>
                      <a:pt x="328" y="2183"/>
                    </a:cubicBezTo>
                    <a:lnTo>
                      <a:pt x="316" y="2183"/>
                    </a:lnTo>
                    <a:lnTo>
                      <a:pt x="328" y="2170"/>
                    </a:lnTo>
                    <a:cubicBezTo>
                      <a:pt x="365" y="2134"/>
                      <a:pt x="414" y="2097"/>
                      <a:pt x="462" y="2048"/>
                    </a:cubicBezTo>
                    <a:cubicBezTo>
                      <a:pt x="511" y="2024"/>
                      <a:pt x="560" y="1975"/>
                      <a:pt x="608" y="1939"/>
                    </a:cubicBezTo>
                    <a:close/>
                    <a:moveTo>
                      <a:pt x="754" y="2329"/>
                    </a:moveTo>
                    <a:lnTo>
                      <a:pt x="754" y="2340"/>
                    </a:lnTo>
                    <a:cubicBezTo>
                      <a:pt x="693" y="2377"/>
                      <a:pt x="657" y="2413"/>
                      <a:pt x="608" y="2462"/>
                    </a:cubicBezTo>
                    <a:cubicBezTo>
                      <a:pt x="596" y="2462"/>
                      <a:pt x="596" y="2475"/>
                      <a:pt x="584" y="2475"/>
                    </a:cubicBezTo>
                    <a:cubicBezTo>
                      <a:pt x="560" y="2499"/>
                      <a:pt x="535" y="2523"/>
                      <a:pt x="523" y="2548"/>
                    </a:cubicBezTo>
                    <a:lnTo>
                      <a:pt x="511" y="2548"/>
                    </a:lnTo>
                    <a:lnTo>
                      <a:pt x="511" y="2535"/>
                    </a:lnTo>
                    <a:cubicBezTo>
                      <a:pt x="523" y="2511"/>
                      <a:pt x="547" y="2499"/>
                      <a:pt x="571" y="2475"/>
                    </a:cubicBezTo>
                    <a:lnTo>
                      <a:pt x="608" y="2438"/>
                    </a:lnTo>
                    <a:lnTo>
                      <a:pt x="754" y="2329"/>
                    </a:lnTo>
                    <a:close/>
                    <a:moveTo>
                      <a:pt x="887" y="2669"/>
                    </a:moveTo>
                    <a:cubicBezTo>
                      <a:pt x="887" y="2681"/>
                      <a:pt x="887" y="2681"/>
                      <a:pt x="876" y="2681"/>
                    </a:cubicBezTo>
                    <a:cubicBezTo>
                      <a:pt x="839" y="2705"/>
                      <a:pt x="803" y="2742"/>
                      <a:pt x="766" y="2778"/>
                    </a:cubicBezTo>
                    <a:cubicBezTo>
                      <a:pt x="742" y="2802"/>
                      <a:pt x="717" y="2827"/>
                      <a:pt x="693" y="2839"/>
                    </a:cubicBezTo>
                    <a:lnTo>
                      <a:pt x="693" y="2827"/>
                    </a:lnTo>
                    <a:cubicBezTo>
                      <a:pt x="730" y="2815"/>
                      <a:pt x="754" y="2778"/>
                      <a:pt x="779" y="2754"/>
                    </a:cubicBezTo>
                    <a:lnTo>
                      <a:pt x="790" y="2742"/>
                    </a:lnTo>
                    <a:cubicBezTo>
                      <a:pt x="815" y="2705"/>
                      <a:pt x="839" y="2693"/>
                      <a:pt x="876" y="2669"/>
                    </a:cubicBezTo>
                    <a:close/>
                    <a:moveTo>
                      <a:pt x="1125" y="3159"/>
                    </a:moveTo>
                    <a:cubicBezTo>
                      <a:pt x="1128" y="3159"/>
                      <a:pt x="1131" y="3161"/>
                      <a:pt x="1131" y="3167"/>
                    </a:cubicBezTo>
                    <a:lnTo>
                      <a:pt x="1095" y="3204"/>
                    </a:lnTo>
                    <a:cubicBezTo>
                      <a:pt x="1070" y="3216"/>
                      <a:pt x="1046" y="3240"/>
                      <a:pt x="1033" y="3253"/>
                    </a:cubicBezTo>
                    <a:lnTo>
                      <a:pt x="1033" y="3265"/>
                    </a:lnTo>
                    <a:cubicBezTo>
                      <a:pt x="1009" y="3289"/>
                      <a:pt x="997" y="3313"/>
                      <a:pt x="973" y="3313"/>
                    </a:cubicBezTo>
                    <a:lnTo>
                      <a:pt x="960" y="3313"/>
                    </a:lnTo>
                    <a:lnTo>
                      <a:pt x="973" y="3302"/>
                    </a:lnTo>
                    <a:cubicBezTo>
                      <a:pt x="997" y="3302"/>
                      <a:pt x="1009" y="3277"/>
                      <a:pt x="1022" y="3253"/>
                    </a:cubicBezTo>
                    <a:cubicBezTo>
                      <a:pt x="1033" y="3253"/>
                      <a:pt x="1033" y="3240"/>
                      <a:pt x="1033" y="3240"/>
                    </a:cubicBezTo>
                    <a:cubicBezTo>
                      <a:pt x="1046" y="3216"/>
                      <a:pt x="1070" y="3204"/>
                      <a:pt x="1082" y="3192"/>
                    </a:cubicBezTo>
                    <a:cubicBezTo>
                      <a:pt x="1095" y="3180"/>
                      <a:pt x="1106" y="3180"/>
                      <a:pt x="1119" y="3167"/>
                    </a:cubicBezTo>
                    <a:cubicBezTo>
                      <a:pt x="1119" y="3161"/>
                      <a:pt x="1122" y="3159"/>
                      <a:pt x="1125" y="3159"/>
                    </a:cubicBezTo>
                    <a:close/>
                    <a:moveTo>
                      <a:pt x="1618" y="80"/>
                    </a:moveTo>
                    <a:cubicBezTo>
                      <a:pt x="1788" y="80"/>
                      <a:pt x="1956" y="108"/>
                      <a:pt x="2116" y="164"/>
                    </a:cubicBezTo>
                    <a:cubicBezTo>
                      <a:pt x="2395" y="261"/>
                      <a:pt x="2639" y="480"/>
                      <a:pt x="2785" y="796"/>
                    </a:cubicBezTo>
                    <a:cubicBezTo>
                      <a:pt x="3052" y="1319"/>
                      <a:pt x="3004" y="2012"/>
                      <a:pt x="2651" y="2924"/>
                    </a:cubicBezTo>
                    <a:cubicBezTo>
                      <a:pt x="2566" y="3143"/>
                      <a:pt x="2468" y="3338"/>
                      <a:pt x="2395" y="3508"/>
                    </a:cubicBezTo>
                    <a:cubicBezTo>
                      <a:pt x="2384" y="3520"/>
                      <a:pt x="2371" y="3532"/>
                      <a:pt x="2371" y="3545"/>
                    </a:cubicBezTo>
                    <a:lnTo>
                      <a:pt x="2323" y="3545"/>
                    </a:lnTo>
                    <a:cubicBezTo>
                      <a:pt x="2287" y="3532"/>
                      <a:pt x="2262" y="3532"/>
                      <a:pt x="2225" y="3532"/>
                    </a:cubicBezTo>
                    <a:cubicBezTo>
                      <a:pt x="2165" y="3532"/>
                      <a:pt x="2116" y="3532"/>
                      <a:pt x="2055" y="3545"/>
                    </a:cubicBezTo>
                    <a:cubicBezTo>
                      <a:pt x="2128" y="3362"/>
                      <a:pt x="2189" y="3180"/>
                      <a:pt x="2250" y="2985"/>
                    </a:cubicBezTo>
                    <a:cubicBezTo>
                      <a:pt x="2274" y="2937"/>
                      <a:pt x="2287" y="2900"/>
                      <a:pt x="2298" y="2851"/>
                    </a:cubicBezTo>
                    <a:cubicBezTo>
                      <a:pt x="2335" y="2718"/>
                      <a:pt x="2371" y="2584"/>
                      <a:pt x="2384" y="2462"/>
                    </a:cubicBezTo>
                    <a:cubicBezTo>
                      <a:pt x="2395" y="2389"/>
                      <a:pt x="2395" y="2304"/>
                      <a:pt x="2395" y="2231"/>
                    </a:cubicBezTo>
                    <a:lnTo>
                      <a:pt x="2395" y="2073"/>
                    </a:lnTo>
                    <a:cubicBezTo>
                      <a:pt x="2420" y="2061"/>
                      <a:pt x="2432" y="2048"/>
                      <a:pt x="2444" y="2037"/>
                    </a:cubicBezTo>
                    <a:cubicBezTo>
                      <a:pt x="2468" y="2012"/>
                      <a:pt x="2578" y="1854"/>
                      <a:pt x="2566" y="1757"/>
                    </a:cubicBezTo>
                    <a:cubicBezTo>
                      <a:pt x="2554" y="1732"/>
                      <a:pt x="2541" y="1721"/>
                      <a:pt x="2505" y="1708"/>
                    </a:cubicBezTo>
                    <a:cubicBezTo>
                      <a:pt x="2498" y="1705"/>
                      <a:pt x="2491" y="1703"/>
                      <a:pt x="2484" y="1703"/>
                    </a:cubicBezTo>
                    <a:cubicBezTo>
                      <a:pt x="2467" y="1703"/>
                      <a:pt x="2450" y="1712"/>
                      <a:pt x="2432" y="1721"/>
                    </a:cubicBezTo>
                    <a:cubicBezTo>
                      <a:pt x="2347" y="1781"/>
                      <a:pt x="2323" y="1988"/>
                      <a:pt x="2323" y="2037"/>
                    </a:cubicBezTo>
                    <a:cubicBezTo>
                      <a:pt x="2284" y="2058"/>
                      <a:pt x="2243" y="2069"/>
                      <a:pt x="2200" y="2069"/>
                    </a:cubicBezTo>
                    <a:cubicBezTo>
                      <a:pt x="2122" y="2069"/>
                      <a:pt x="2035" y="2034"/>
                      <a:pt x="1933" y="1964"/>
                    </a:cubicBezTo>
                    <a:cubicBezTo>
                      <a:pt x="1909" y="1951"/>
                      <a:pt x="1897" y="1939"/>
                      <a:pt x="1873" y="1927"/>
                    </a:cubicBezTo>
                    <a:cubicBezTo>
                      <a:pt x="1933" y="1854"/>
                      <a:pt x="1982" y="1794"/>
                      <a:pt x="2006" y="1721"/>
                    </a:cubicBezTo>
                    <a:cubicBezTo>
                      <a:pt x="2043" y="1599"/>
                      <a:pt x="2019" y="1465"/>
                      <a:pt x="1946" y="1392"/>
                    </a:cubicBezTo>
                    <a:cubicBezTo>
                      <a:pt x="1909" y="1362"/>
                      <a:pt x="1868" y="1346"/>
                      <a:pt x="1822" y="1346"/>
                    </a:cubicBezTo>
                    <a:cubicBezTo>
                      <a:pt x="1792" y="1346"/>
                      <a:pt x="1761" y="1353"/>
                      <a:pt x="1727" y="1367"/>
                    </a:cubicBezTo>
                    <a:cubicBezTo>
                      <a:pt x="1654" y="1404"/>
                      <a:pt x="1605" y="1453"/>
                      <a:pt x="1593" y="1526"/>
                    </a:cubicBezTo>
                    <a:cubicBezTo>
                      <a:pt x="1569" y="1672"/>
                      <a:pt x="1666" y="1842"/>
                      <a:pt x="1751" y="1927"/>
                    </a:cubicBezTo>
                    <a:cubicBezTo>
                      <a:pt x="1630" y="2024"/>
                      <a:pt x="1471" y="2097"/>
                      <a:pt x="1325" y="2121"/>
                    </a:cubicBezTo>
                    <a:cubicBezTo>
                      <a:pt x="1289" y="1964"/>
                      <a:pt x="1228" y="1781"/>
                      <a:pt x="1058" y="1696"/>
                    </a:cubicBezTo>
                    <a:cubicBezTo>
                      <a:pt x="1022" y="1676"/>
                      <a:pt x="982" y="1666"/>
                      <a:pt x="943" y="1666"/>
                    </a:cubicBezTo>
                    <a:cubicBezTo>
                      <a:pt x="887" y="1666"/>
                      <a:pt x="833" y="1685"/>
                      <a:pt x="790" y="1721"/>
                    </a:cubicBezTo>
                    <a:cubicBezTo>
                      <a:pt x="730" y="1781"/>
                      <a:pt x="717" y="1867"/>
                      <a:pt x="754" y="1939"/>
                    </a:cubicBezTo>
                    <a:cubicBezTo>
                      <a:pt x="851" y="2121"/>
                      <a:pt x="1082" y="2207"/>
                      <a:pt x="1265" y="2207"/>
                    </a:cubicBezTo>
                    <a:cubicBezTo>
                      <a:pt x="1289" y="2340"/>
                      <a:pt x="1314" y="2475"/>
                      <a:pt x="1338" y="2596"/>
                    </a:cubicBezTo>
                    <a:cubicBezTo>
                      <a:pt x="1374" y="2742"/>
                      <a:pt x="1398" y="2900"/>
                      <a:pt x="1411" y="3070"/>
                    </a:cubicBezTo>
                    <a:lnTo>
                      <a:pt x="1411" y="3240"/>
                    </a:lnTo>
                    <a:cubicBezTo>
                      <a:pt x="1423" y="3313"/>
                      <a:pt x="1423" y="3386"/>
                      <a:pt x="1423" y="3459"/>
                    </a:cubicBezTo>
                    <a:cubicBezTo>
                      <a:pt x="1369" y="3446"/>
                      <a:pt x="1313" y="3436"/>
                      <a:pt x="1254" y="3436"/>
                    </a:cubicBezTo>
                    <a:cubicBezTo>
                      <a:pt x="1206" y="3436"/>
                      <a:pt x="1156" y="3443"/>
                      <a:pt x="1106" y="3459"/>
                    </a:cubicBezTo>
                    <a:cubicBezTo>
                      <a:pt x="1095" y="3459"/>
                      <a:pt x="1095" y="3472"/>
                      <a:pt x="1082" y="3472"/>
                    </a:cubicBezTo>
                    <a:lnTo>
                      <a:pt x="1082" y="3459"/>
                    </a:lnTo>
                    <a:lnTo>
                      <a:pt x="1058" y="3448"/>
                    </a:lnTo>
                    <a:cubicBezTo>
                      <a:pt x="1046" y="3411"/>
                      <a:pt x="1022" y="3375"/>
                      <a:pt x="997" y="3338"/>
                    </a:cubicBezTo>
                    <a:cubicBezTo>
                      <a:pt x="1022" y="3326"/>
                      <a:pt x="1046" y="3302"/>
                      <a:pt x="1058" y="3289"/>
                    </a:cubicBezTo>
                    <a:lnTo>
                      <a:pt x="1058" y="3277"/>
                    </a:lnTo>
                    <a:cubicBezTo>
                      <a:pt x="1082" y="3265"/>
                      <a:pt x="1095" y="3240"/>
                      <a:pt x="1119" y="3229"/>
                    </a:cubicBezTo>
                    <a:lnTo>
                      <a:pt x="1155" y="3192"/>
                    </a:lnTo>
                    <a:cubicBezTo>
                      <a:pt x="1168" y="3180"/>
                      <a:pt x="1168" y="3156"/>
                      <a:pt x="1155" y="3143"/>
                    </a:cubicBezTo>
                    <a:cubicBezTo>
                      <a:pt x="1149" y="3131"/>
                      <a:pt x="1140" y="3125"/>
                      <a:pt x="1130" y="3125"/>
                    </a:cubicBezTo>
                    <a:cubicBezTo>
                      <a:pt x="1119" y="3125"/>
                      <a:pt x="1107" y="3131"/>
                      <a:pt x="1095" y="3143"/>
                    </a:cubicBezTo>
                    <a:cubicBezTo>
                      <a:pt x="1082" y="3143"/>
                      <a:pt x="1070" y="3156"/>
                      <a:pt x="1058" y="3167"/>
                    </a:cubicBezTo>
                    <a:cubicBezTo>
                      <a:pt x="1046" y="3180"/>
                      <a:pt x="1022" y="3192"/>
                      <a:pt x="1009" y="3216"/>
                    </a:cubicBezTo>
                    <a:lnTo>
                      <a:pt x="997" y="3229"/>
                    </a:lnTo>
                    <a:cubicBezTo>
                      <a:pt x="985" y="3240"/>
                      <a:pt x="973" y="3265"/>
                      <a:pt x="960" y="3265"/>
                    </a:cubicBezTo>
                    <a:lnTo>
                      <a:pt x="949" y="3265"/>
                    </a:lnTo>
                    <a:cubicBezTo>
                      <a:pt x="900" y="3180"/>
                      <a:pt x="851" y="3094"/>
                      <a:pt x="803" y="3021"/>
                    </a:cubicBezTo>
                    <a:lnTo>
                      <a:pt x="863" y="2961"/>
                    </a:lnTo>
                    <a:lnTo>
                      <a:pt x="900" y="2924"/>
                    </a:lnTo>
                    <a:cubicBezTo>
                      <a:pt x="912" y="2900"/>
                      <a:pt x="936" y="2888"/>
                      <a:pt x="960" y="2864"/>
                    </a:cubicBezTo>
                    <a:cubicBezTo>
                      <a:pt x="985" y="2851"/>
                      <a:pt x="1009" y="2839"/>
                      <a:pt x="1022" y="2815"/>
                    </a:cubicBezTo>
                    <a:cubicBezTo>
                      <a:pt x="1033" y="2815"/>
                      <a:pt x="1046" y="2802"/>
                      <a:pt x="1033" y="2778"/>
                    </a:cubicBezTo>
                    <a:cubicBezTo>
                      <a:pt x="1033" y="2766"/>
                      <a:pt x="1022" y="2754"/>
                      <a:pt x="1009" y="2754"/>
                    </a:cubicBezTo>
                    <a:cubicBezTo>
                      <a:pt x="1006" y="2750"/>
                      <a:pt x="1002" y="2749"/>
                      <a:pt x="999" y="2749"/>
                    </a:cubicBezTo>
                    <a:cubicBezTo>
                      <a:pt x="990" y="2749"/>
                      <a:pt x="981" y="2757"/>
                      <a:pt x="973" y="2766"/>
                    </a:cubicBezTo>
                    <a:cubicBezTo>
                      <a:pt x="949" y="2778"/>
                      <a:pt x="924" y="2802"/>
                      <a:pt x="900" y="2815"/>
                    </a:cubicBezTo>
                    <a:cubicBezTo>
                      <a:pt x="887" y="2827"/>
                      <a:pt x="863" y="2839"/>
                      <a:pt x="851" y="2851"/>
                    </a:cubicBezTo>
                    <a:cubicBezTo>
                      <a:pt x="827" y="2864"/>
                      <a:pt x="815" y="2888"/>
                      <a:pt x="803" y="2912"/>
                    </a:cubicBezTo>
                    <a:cubicBezTo>
                      <a:pt x="790" y="2924"/>
                      <a:pt x="779" y="2937"/>
                      <a:pt x="754" y="2948"/>
                    </a:cubicBezTo>
                    <a:lnTo>
                      <a:pt x="754" y="2924"/>
                    </a:lnTo>
                    <a:cubicBezTo>
                      <a:pt x="742" y="2912"/>
                      <a:pt x="730" y="2888"/>
                      <a:pt x="717" y="2875"/>
                    </a:cubicBezTo>
                    <a:lnTo>
                      <a:pt x="790" y="2802"/>
                    </a:lnTo>
                    <a:cubicBezTo>
                      <a:pt x="827" y="2766"/>
                      <a:pt x="863" y="2729"/>
                      <a:pt x="900" y="2705"/>
                    </a:cubicBezTo>
                    <a:cubicBezTo>
                      <a:pt x="912" y="2705"/>
                      <a:pt x="924" y="2681"/>
                      <a:pt x="924" y="2669"/>
                    </a:cubicBezTo>
                    <a:cubicBezTo>
                      <a:pt x="924" y="2657"/>
                      <a:pt x="912" y="2645"/>
                      <a:pt x="900" y="2632"/>
                    </a:cubicBezTo>
                    <a:lnTo>
                      <a:pt x="863" y="2632"/>
                    </a:lnTo>
                    <a:cubicBezTo>
                      <a:pt x="827" y="2657"/>
                      <a:pt x="790" y="2681"/>
                      <a:pt x="766" y="2718"/>
                    </a:cubicBezTo>
                    <a:lnTo>
                      <a:pt x="754" y="2729"/>
                    </a:lnTo>
                    <a:cubicBezTo>
                      <a:pt x="730" y="2754"/>
                      <a:pt x="706" y="2791"/>
                      <a:pt x="681" y="2802"/>
                    </a:cubicBezTo>
                    <a:lnTo>
                      <a:pt x="669" y="2802"/>
                    </a:lnTo>
                    <a:cubicBezTo>
                      <a:pt x="620" y="2718"/>
                      <a:pt x="584" y="2645"/>
                      <a:pt x="535" y="2572"/>
                    </a:cubicBezTo>
                    <a:cubicBezTo>
                      <a:pt x="547" y="2572"/>
                      <a:pt x="547" y="2559"/>
                      <a:pt x="560" y="2559"/>
                    </a:cubicBezTo>
                    <a:cubicBezTo>
                      <a:pt x="560" y="2535"/>
                      <a:pt x="584" y="2523"/>
                      <a:pt x="608" y="2511"/>
                    </a:cubicBezTo>
                    <a:cubicBezTo>
                      <a:pt x="608" y="2499"/>
                      <a:pt x="620" y="2486"/>
                      <a:pt x="633" y="2486"/>
                    </a:cubicBezTo>
                    <a:cubicBezTo>
                      <a:pt x="681" y="2438"/>
                      <a:pt x="717" y="2402"/>
                      <a:pt x="766" y="2365"/>
                    </a:cubicBezTo>
                    <a:cubicBezTo>
                      <a:pt x="790" y="2353"/>
                      <a:pt x="790" y="2340"/>
                      <a:pt x="790" y="2329"/>
                    </a:cubicBezTo>
                    <a:cubicBezTo>
                      <a:pt x="790" y="2316"/>
                      <a:pt x="779" y="2304"/>
                      <a:pt x="766" y="2292"/>
                    </a:cubicBezTo>
                    <a:lnTo>
                      <a:pt x="730" y="2292"/>
                    </a:lnTo>
                    <a:cubicBezTo>
                      <a:pt x="681" y="2329"/>
                      <a:pt x="633" y="2365"/>
                      <a:pt x="584" y="2413"/>
                    </a:cubicBezTo>
                    <a:lnTo>
                      <a:pt x="547" y="2450"/>
                    </a:lnTo>
                    <a:cubicBezTo>
                      <a:pt x="535" y="2462"/>
                      <a:pt x="511" y="2475"/>
                      <a:pt x="498" y="2499"/>
                    </a:cubicBezTo>
                    <a:cubicBezTo>
                      <a:pt x="474" y="2462"/>
                      <a:pt x="462" y="2438"/>
                      <a:pt x="438" y="2402"/>
                    </a:cubicBezTo>
                    <a:cubicBezTo>
                      <a:pt x="474" y="2389"/>
                      <a:pt x="498" y="2353"/>
                      <a:pt x="523" y="2329"/>
                    </a:cubicBezTo>
                    <a:cubicBezTo>
                      <a:pt x="547" y="2304"/>
                      <a:pt x="571" y="2280"/>
                      <a:pt x="608" y="2256"/>
                    </a:cubicBezTo>
                    <a:cubicBezTo>
                      <a:pt x="633" y="2243"/>
                      <a:pt x="657" y="2231"/>
                      <a:pt x="669" y="2207"/>
                    </a:cubicBezTo>
                    <a:cubicBezTo>
                      <a:pt x="693" y="2194"/>
                      <a:pt x="693" y="2170"/>
                      <a:pt x="669" y="2158"/>
                    </a:cubicBezTo>
                    <a:cubicBezTo>
                      <a:pt x="662" y="2144"/>
                      <a:pt x="650" y="2138"/>
                      <a:pt x="640" y="2138"/>
                    </a:cubicBezTo>
                    <a:cubicBezTo>
                      <a:pt x="632" y="2138"/>
                      <a:pt x="625" y="2141"/>
                      <a:pt x="620" y="2146"/>
                    </a:cubicBezTo>
                    <a:cubicBezTo>
                      <a:pt x="596" y="2170"/>
                      <a:pt x="584" y="2183"/>
                      <a:pt x="547" y="2194"/>
                    </a:cubicBezTo>
                    <a:cubicBezTo>
                      <a:pt x="547" y="2194"/>
                      <a:pt x="547" y="2207"/>
                      <a:pt x="535" y="2207"/>
                    </a:cubicBezTo>
                    <a:cubicBezTo>
                      <a:pt x="523" y="2219"/>
                      <a:pt x="511" y="2219"/>
                      <a:pt x="498" y="2231"/>
                    </a:cubicBezTo>
                    <a:cubicBezTo>
                      <a:pt x="487" y="2243"/>
                      <a:pt x="487" y="2256"/>
                      <a:pt x="474" y="2267"/>
                    </a:cubicBezTo>
                    <a:lnTo>
                      <a:pt x="425" y="2316"/>
                    </a:lnTo>
                    <a:lnTo>
                      <a:pt x="401" y="2316"/>
                    </a:lnTo>
                    <a:cubicBezTo>
                      <a:pt x="377" y="2292"/>
                      <a:pt x="365" y="2256"/>
                      <a:pt x="341" y="2219"/>
                    </a:cubicBezTo>
                    <a:cubicBezTo>
                      <a:pt x="352" y="2219"/>
                      <a:pt x="352" y="2207"/>
                      <a:pt x="352" y="2207"/>
                    </a:cubicBezTo>
                    <a:cubicBezTo>
                      <a:pt x="401" y="2170"/>
                      <a:pt x="450" y="2121"/>
                      <a:pt x="498" y="2085"/>
                    </a:cubicBezTo>
                    <a:cubicBezTo>
                      <a:pt x="547" y="2048"/>
                      <a:pt x="596" y="2012"/>
                      <a:pt x="633" y="1975"/>
                    </a:cubicBezTo>
                    <a:cubicBezTo>
                      <a:pt x="657" y="1964"/>
                      <a:pt x="657" y="1939"/>
                      <a:pt x="644" y="1915"/>
                    </a:cubicBezTo>
                    <a:cubicBezTo>
                      <a:pt x="632" y="1909"/>
                      <a:pt x="620" y="1906"/>
                      <a:pt x="609" y="1906"/>
                    </a:cubicBezTo>
                    <a:cubicBezTo>
                      <a:pt x="599" y="1906"/>
                      <a:pt x="590" y="1909"/>
                      <a:pt x="584" y="1915"/>
                    </a:cubicBezTo>
                    <a:cubicBezTo>
                      <a:pt x="535" y="1951"/>
                      <a:pt x="487" y="1988"/>
                      <a:pt x="450" y="2024"/>
                    </a:cubicBezTo>
                    <a:cubicBezTo>
                      <a:pt x="401" y="2061"/>
                      <a:pt x="352" y="2097"/>
                      <a:pt x="304" y="2146"/>
                    </a:cubicBezTo>
                    <a:cubicBezTo>
                      <a:pt x="292" y="2097"/>
                      <a:pt x="279" y="2061"/>
                      <a:pt x="255" y="2037"/>
                    </a:cubicBezTo>
                    <a:lnTo>
                      <a:pt x="268" y="2037"/>
                    </a:lnTo>
                    <a:lnTo>
                      <a:pt x="292" y="2012"/>
                    </a:lnTo>
                    <a:cubicBezTo>
                      <a:pt x="328" y="1964"/>
                      <a:pt x="377" y="1915"/>
                      <a:pt x="425" y="1891"/>
                    </a:cubicBezTo>
                    <a:cubicBezTo>
                      <a:pt x="450" y="1867"/>
                      <a:pt x="474" y="1842"/>
                      <a:pt x="498" y="1830"/>
                    </a:cubicBezTo>
                    <a:cubicBezTo>
                      <a:pt x="523" y="1805"/>
                      <a:pt x="547" y="1781"/>
                      <a:pt x="571" y="1769"/>
                    </a:cubicBezTo>
                    <a:cubicBezTo>
                      <a:pt x="584" y="1757"/>
                      <a:pt x="596" y="1745"/>
                      <a:pt x="596" y="1732"/>
                    </a:cubicBezTo>
                    <a:cubicBezTo>
                      <a:pt x="584" y="1721"/>
                      <a:pt x="584" y="1696"/>
                      <a:pt x="571" y="1696"/>
                    </a:cubicBezTo>
                    <a:cubicBezTo>
                      <a:pt x="565" y="1690"/>
                      <a:pt x="556" y="1687"/>
                      <a:pt x="547" y="1687"/>
                    </a:cubicBezTo>
                    <a:cubicBezTo>
                      <a:pt x="538" y="1687"/>
                      <a:pt x="529" y="1690"/>
                      <a:pt x="523" y="1696"/>
                    </a:cubicBezTo>
                    <a:lnTo>
                      <a:pt x="450" y="1769"/>
                    </a:lnTo>
                    <a:cubicBezTo>
                      <a:pt x="414" y="1781"/>
                      <a:pt x="389" y="1805"/>
                      <a:pt x="365" y="1830"/>
                    </a:cubicBezTo>
                    <a:cubicBezTo>
                      <a:pt x="316" y="1854"/>
                      <a:pt x="279" y="1903"/>
                      <a:pt x="231" y="1939"/>
                    </a:cubicBezTo>
                    <a:lnTo>
                      <a:pt x="231" y="1951"/>
                    </a:lnTo>
                    <a:lnTo>
                      <a:pt x="195" y="1842"/>
                    </a:lnTo>
                    <a:cubicBezTo>
                      <a:pt x="255" y="1781"/>
                      <a:pt x="316" y="1732"/>
                      <a:pt x="377" y="1684"/>
                    </a:cubicBezTo>
                    <a:cubicBezTo>
                      <a:pt x="425" y="1635"/>
                      <a:pt x="487" y="1575"/>
                      <a:pt x="547" y="1526"/>
                    </a:cubicBezTo>
                    <a:cubicBezTo>
                      <a:pt x="560" y="1513"/>
                      <a:pt x="560" y="1502"/>
                      <a:pt x="560" y="1489"/>
                    </a:cubicBezTo>
                    <a:lnTo>
                      <a:pt x="523" y="1453"/>
                    </a:lnTo>
                    <a:cubicBezTo>
                      <a:pt x="511" y="1453"/>
                      <a:pt x="498" y="1453"/>
                      <a:pt x="487" y="1465"/>
                    </a:cubicBezTo>
                    <a:cubicBezTo>
                      <a:pt x="425" y="1526"/>
                      <a:pt x="377" y="1575"/>
                      <a:pt x="316" y="1623"/>
                    </a:cubicBezTo>
                    <a:cubicBezTo>
                      <a:pt x="268" y="1659"/>
                      <a:pt x="219" y="1708"/>
                      <a:pt x="170" y="1757"/>
                    </a:cubicBezTo>
                    <a:cubicBezTo>
                      <a:pt x="158" y="1708"/>
                      <a:pt x="146" y="1659"/>
                      <a:pt x="146" y="1623"/>
                    </a:cubicBezTo>
                    <a:cubicBezTo>
                      <a:pt x="182" y="1586"/>
                      <a:pt x="219" y="1538"/>
                      <a:pt x="255" y="1502"/>
                    </a:cubicBezTo>
                    <a:lnTo>
                      <a:pt x="328" y="1429"/>
                    </a:lnTo>
                    <a:cubicBezTo>
                      <a:pt x="365" y="1380"/>
                      <a:pt x="414" y="1343"/>
                      <a:pt x="462" y="1307"/>
                    </a:cubicBezTo>
                    <a:cubicBezTo>
                      <a:pt x="487" y="1270"/>
                      <a:pt x="523" y="1246"/>
                      <a:pt x="560" y="1210"/>
                    </a:cubicBezTo>
                    <a:cubicBezTo>
                      <a:pt x="571" y="1197"/>
                      <a:pt x="571" y="1173"/>
                      <a:pt x="560" y="1148"/>
                    </a:cubicBezTo>
                    <a:cubicBezTo>
                      <a:pt x="547" y="1143"/>
                      <a:pt x="535" y="1140"/>
                      <a:pt x="525" y="1140"/>
                    </a:cubicBezTo>
                    <a:cubicBezTo>
                      <a:pt x="514" y="1140"/>
                      <a:pt x="505" y="1143"/>
                      <a:pt x="498" y="1148"/>
                    </a:cubicBezTo>
                    <a:cubicBezTo>
                      <a:pt x="438" y="1210"/>
                      <a:pt x="365" y="1270"/>
                      <a:pt x="292" y="1343"/>
                    </a:cubicBezTo>
                    <a:lnTo>
                      <a:pt x="182" y="1453"/>
                    </a:lnTo>
                    <a:cubicBezTo>
                      <a:pt x="170" y="1477"/>
                      <a:pt x="146" y="1502"/>
                      <a:pt x="122" y="1526"/>
                    </a:cubicBezTo>
                    <a:lnTo>
                      <a:pt x="122" y="1477"/>
                    </a:lnTo>
                    <a:lnTo>
                      <a:pt x="122" y="1356"/>
                    </a:lnTo>
                    <a:lnTo>
                      <a:pt x="133" y="1356"/>
                    </a:lnTo>
                    <a:cubicBezTo>
                      <a:pt x="146" y="1331"/>
                      <a:pt x="158" y="1319"/>
                      <a:pt x="170" y="1307"/>
                    </a:cubicBezTo>
                    <a:cubicBezTo>
                      <a:pt x="219" y="1246"/>
                      <a:pt x="279" y="1197"/>
                      <a:pt x="341" y="1148"/>
                    </a:cubicBezTo>
                    <a:cubicBezTo>
                      <a:pt x="352" y="1137"/>
                      <a:pt x="365" y="1124"/>
                      <a:pt x="365" y="1112"/>
                    </a:cubicBezTo>
                    <a:cubicBezTo>
                      <a:pt x="401" y="1088"/>
                      <a:pt x="425" y="1064"/>
                      <a:pt x="462" y="1040"/>
                    </a:cubicBezTo>
                    <a:cubicBezTo>
                      <a:pt x="474" y="1027"/>
                      <a:pt x="487" y="1015"/>
                      <a:pt x="511" y="1003"/>
                    </a:cubicBezTo>
                    <a:cubicBezTo>
                      <a:pt x="523" y="978"/>
                      <a:pt x="547" y="967"/>
                      <a:pt x="560" y="954"/>
                    </a:cubicBezTo>
                    <a:cubicBezTo>
                      <a:pt x="571" y="954"/>
                      <a:pt x="584" y="930"/>
                      <a:pt x="584" y="918"/>
                    </a:cubicBezTo>
                    <a:cubicBezTo>
                      <a:pt x="584" y="905"/>
                      <a:pt x="571" y="894"/>
                      <a:pt x="560" y="881"/>
                    </a:cubicBezTo>
                    <a:lnTo>
                      <a:pt x="523" y="881"/>
                    </a:lnTo>
                    <a:cubicBezTo>
                      <a:pt x="474" y="918"/>
                      <a:pt x="438" y="954"/>
                      <a:pt x="401" y="991"/>
                    </a:cubicBezTo>
                    <a:cubicBezTo>
                      <a:pt x="377" y="1003"/>
                      <a:pt x="352" y="1027"/>
                      <a:pt x="328" y="1051"/>
                    </a:cubicBezTo>
                    <a:cubicBezTo>
                      <a:pt x="255" y="1112"/>
                      <a:pt x="182" y="1173"/>
                      <a:pt x="133" y="1234"/>
                    </a:cubicBezTo>
                    <a:cubicBezTo>
                      <a:pt x="146" y="1161"/>
                      <a:pt x="158" y="1100"/>
                      <a:pt x="170" y="1040"/>
                    </a:cubicBezTo>
                    <a:cubicBezTo>
                      <a:pt x="243" y="991"/>
                      <a:pt x="316" y="918"/>
                      <a:pt x="377" y="857"/>
                    </a:cubicBezTo>
                    <a:cubicBezTo>
                      <a:pt x="389" y="832"/>
                      <a:pt x="414" y="808"/>
                      <a:pt x="438" y="784"/>
                    </a:cubicBezTo>
                    <a:cubicBezTo>
                      <a:pt x="487" y="735"/>
                      <a:pt x="547" y="675"/>
                      <a:pt x="608" y="626"/>
                    </a:cubicBezTo>
                    <a:cubicBezTo>
                      <a:pt x="633" y="613"/>
                      <a:pt x="644" y="589"/>
                      <a:pt x="657" y="577"/>
                    </a:cubicBezTo>
                    <a:cubicBezTo>
                      <a:pt x="669" y="565"/>
                      <a:pt x="693" y="553"/>
                      <a:pt x="706" y="529"/>
                    </a:cubicBezTo>
                    <a:cubicBezTo>
                      <a:pt x="717" y="540"/>
                      <a:pt x="717" y="540"/>
                      <a:pt x="730" y="540"/>
                    </a:cubicBezTo>
                    <a:cubicBezTo>
                      <a:pt x="754" y="540"/>
                      <a:pt x="766" y="529"/>
                      <a:pt x="766" y="516"/>
                    </a:cubicBezTo>
                    <a:lnTo>
                      <a:pt x="779" y="480"/>
                    </a:lnTo>
                    <a:cubicBezTo>
                      <a:pt x="779" y="456"/>
                      <a:pt x="779" y="443"/>
                      <a:pt x="766" y="431"/>
                    </a:cubicBezTo>
                    <a:cubicBezTo>
                      <a:pt x="754" y="419"/>
                      <a:pt x="742" y="419"/>
                      <a:pt x="730" y="419"/>
                    </a:cubicBezTo>
                    <a:cubicBezTo>
                      <a:pt x="657" y="456"/>
                      <a:pt x="584" y="529"/>
                      <a:pt x="523" y="589"/>
                    </a:cubicBezTo>
                    <a:lnTo>
                      <a:pt x="474" y="638"/>
                    </a:lnTo>
                    <a:cubicBezTo>
                      <a:pt x="425" y="675"/>
                      <a:pt x="389" y="723"/>
                      <a:pt x="341" y="759"/>
                    </a:cubicBezTo>
                    <a:cubicBezTo>
                      <a:pt x="328" y="772"/>
                      <a:pt x="316" y="796"/>
                      <a:pt x="304" y="808"/>
                    </a:cubicBezTo>
                    <a:lnTo>
                      <a:pt x="268" y="845"/>
                    </a:lnTo>
                    <a:cubicBezTo>
                      <a:pt x="255" y="857"/>
                      <a:pt x="255" y="857"/>
                      <a:pt x="243" y="857"/>
                    </a:cubicBezTo>
                    <a:cubicBezTo>
                      <a:pt x="425" y="516"/>
                      <a:pt x="790" y="237"/>
                      <a:pt x="1241" y="127"/>
                    </a:cubicBezTo>
                    <a:cubicBezTo>
                      <a:pt x="1365" y="96"/>
                      <a:pt x="1492" y="80"/>
                      <a:pt x="1618" y="80"/>
                    </a:cubicBezTo>
                    <a:close/>
                    <a:moveTo>
                      <a:pt x="1812" y="1988"/>
                    </a:moveTo>
                    <a:cubicBezTo>
                      <a:pt x="1914" y="2071"/>
                      <a:pt x="2043" y="2147"/>
                      <a:pt x="2179" y="2147"/>
                    </a:cubicBezTo>
                    <a:cubicBezTo>
                      <a:pt x="2223" y="2147"/>
                      <a:pt x="2267" y="2139"/>
                      <a:pt x="2311" y="2121"/>
                    </a:cubicBezTo>
                    <a:lnTo>
                      <a:pt x="2311" y="2292"/>
                    </a:lnTo>
                    <a:lnTo>
                      <a:pt x="2311" y="2413"/>
                    </a:lnTo>
                    <a:cubicBezTo>
                      <a:pt x="2311" y="2535"/>
                      <a:pt x="2274" y="2657"/>
                      <a:pt x="2238" y="2766"/>
                    </a:cubicBezTo>
                    <a:cubicBezTo>
                      <a:pt x="2225" y="2791"/>
                      <a:pt x="2225" y="2815"/>
                      <a:pt x="2214" y="2827"/>
                    </a:cubicBezTo>
                    <a:cubicBezTo>
                      <a:pt x="2141" y="3094"/>
                      <a:pt x="2068" y="3313"/>
                      <a:pt x="1982" y="3508"/>
                    </a:cubicBezTo>
                    <a:cubicBezTo>
                      <a:pt x="1970" y="3520"/>
                      <a:pt x="1958" y="3532"/>
                      <a:pt x="1958" y="3545"/>
                    </a:cubicBezTo>
                    <a:cubicBezTo>
                      <a:pt x="1934" y="3548"/>
                      <a:pt x="1910" y="3549"/>
                      <a:pt x="1885" y="3549"/>
                    </a:cubicBezTo>
                    <a:cubicBezTo>
                      <a:pt x="1811" y="3549"/>
                      <a:pt x="1733" y="3536"/>
                      <a:pt x="1641" y="3508"/>
                    </a:cubicBezTo>
                    <a:cubicBezTo>
                      <a:pt x="1605" y="3508"/>
                      <a:pt x="1581" y="3496"/>
                      <a:pt x="1557" y="3496"/>
                    </a:cubicBezTo>
                    <a:cubicBezTo>
                      <a:pt x="1544" y="3483"/>
                      <a:pt x="1520" y="3483"/>
                      <a:pt x="1508" y="3483"/>
                    </a:cubicBezTo>
                    <a:lnTo>
                      <a:pt x="1508" y="3472"/>
                    </a:lnTo>
                    <a:cubicBezTo>
                      <a:pt x="1496" y="3386"/>
                      <a:pt x="1496" y="3302"/>
                      <a:pt x="1496" y="3204"/>
                    </a:cubicBezTo>
                    <a:cubicBezTo>
                      <a:pt x="1496" y="3131"/>
                      <a:pt x="1496" y="3058"/>
                      <a:pt x="1484" y="2973"/>
                    </a:cubicBezTo>
                    <a:cubicBezTo>
                      <a:pt x="1471" y="2802"/>
                      <a:pt x="1435" y="2632"/>
                      <a:pt x="1398" y="2462"/>
                    </a:cubicBezTo>
                    <a:lnTo>
                      <a:pt x="1398" y="2438"/>
                    </a:lnTo>
                    <a:cubicBezTo>
                      <a:pt x="1387" y="2402"/>
                      <a:pt x="1374" y="2365"/>
                      <a:pt x="1374" y="2316"/>
                    </a:cubicBezTo>
                    <a:cubicBezTo>
                      <a:pt x="1362" y="2280"/>
                      <a:pt x="1362" y="2243"/>
                      <a:pt x="1350" y="2207"/>
                    </a:cubicBezTo>
                    <a:cubicBezTo>
                      <a:pt x="1362" y="2207"/>
                      <a:pt x="1362" y="2207"/>
                      <a:pt x="1374" y="2194"/>
                    </a:cubicBezTo>
                    <a:cubicBezTo>
                      <a:pt x="1520" y="2170"/>
                      <a:pt x="1690" y="2097"/>
                      <a:pt x="1812" y="1988"/>
                    </a:cubicBezTo>
                    <a:close/>
                    <a:moveTo>
                      <a:pt x="2992" y="1591"/>
                    </a:moveTo>
                    <a:cubicBezTo>
                      <a:pt x="2992" y="1598"/>
                      <a:pt x="2992" y="1604"/>
                      <a:pt x="2992" y="1611"/>
                    </a:cubicBezTo>
                    <a:cubicBezTo>
                      <a:pt x="2979" y="2329"/>
                      <a:pt x="2687" y="2997"/>
                      <a:pt x="2408" y="3581"/>
                    </a:cubicBezTo>
                    <a:lnTo>
                      <a:pt x="2408" y="3545"/>
                    </a:lnTo>
                    <a:lnTo>
                      <a:pt x="2420" y="3545"/>
                    </a:lnTo>
                    <a:lnTo>
                      <a:pt x="2420" y="3532"/>
                    </a:lnTo>
                    <a:cubicBezTo>
                      <a:pt x="2505" y="3362"/>
                      <a:pt x="2603" y="3156"/>
                      <a:pt x="2676" y="2948"/>
                    </a:cubicBezTo>
                    <a:cubicBezTo>
                      <a:pt x="2884" y="2432"/>
                      <a:pt x="2984" y="1983"/>
                      <a:pt x="2992" y="1591"/>
                    </a:cubicBezTo>
                    <a:close/>
                    <a:moveTo>
                      <a:pt x="1216" y="3520"/>
                    </a:moveTo>
                    <a:cubicBezTo>
                      <a:pt x="1289" y="3520"/>
                      <a:pt x="1374" y="3532"/>
                      <a:pt x="1447" y="3556"/>
                    </a:cubicBezTo>
                    <a:cubicBezTo>
                      <a:pt x="1471" y="3556"/>
                      <a:pt x="1508" y="3569"/>
                      <a:pt x="1533" y="3569"/>
                    </a:cubicBezTo>
                    <a:cubicBezTo>
                      <a:pt x="1617" y="3593"/>
                      <a:pt x="1714" y="3618"/>
                      <a:pt x="1800" y="3629"/>
                    </a:cubicBezTo>
                    <a:cubicBezTo>
                      <a:pt x="1832" y="3634"/>
                      <a:pt x="1866" y="3635"/>
                      <a:pt x="1900" y="3635"/>
                    </a:cubicBezTo>
                    <a:cubicBezTo>
                      <a:pt x="1969" y="3635"/>
                      <a:pt x="2039" y="3629"/>
                      <a:pt x="2104" y="3629"/>
                    </a:cubicBezTo>
                    <a:cubicBezTo>
                      <a:pt x="2152" y="3629"/>
                      <a:pt x="2189" y="3618"/>
                      <a:pt x="2238" y="3618"/>
                    </a:cubicBezTo>
                    <a:lnTo>
                      <a:pt x="2311" y="3618"/>
                    </a:lnTo>
                    <a:cubicBezTo>
                      <a:pt x="2262" y="3642"/>
                      <a:pt x="2201" y="3666"/>
                      <a:pt x="2152" y="3678"/>
                    </a:cubicBezTo>
                    <a:lnTo>
                      <a:pt x="2079" y="3715"/>
                    </a:lnTo>
                    <a:cubicBezTo>
                      <a:pt x="2031" y="3727"/>
                      <a:pt x="1982" y="3751"/>
                      <a:pt x="1933" y="3775"/>
                    </a:cubicBezTo>
                    <a:lnTo>
                      <a:pt x="1787" y="3848"/>
                    </a:lnTo>
                    <a:cubicBezTo>
                      <a:pt x="1714" y="3873"/>
                      <a:pt x="1641" y="3873"/>
                      <a:pt x="1557" y="3885"/>
                    </a:cubicBezTo>
                    <a:cubicBezTo>
                      <a:pt x="1544" y="3873"/>
                      <a:pt x="1533" y="3873"/>
                      <a:pt x="1520" y="3873"/>
                    </a:cubicBezTo>
                    <a:cubicBezTo>
                      <a:pt x="1508" y="3873"/>
                      <a:pt x="1496" y="3885"/>
                      <a:pt x="1496" y="3885"/>
                    </a:cubicBezTo>
                    <a:cubicBezTo>
                      <a:pt x="1435" y="3897"/>
                      <a:pt x="1362" y="3897"/>
                      <a:pt x="1289" y="3934"/>
                    </a:cubicBezTo>
                    <a:cubicBezTo>
                      <a:pt x="1228" y="3885"/>
                      <a:pt x="1179" y="3812"/>
                      <a:pt x="1143" y="3727"/>
                    </a:cubicBezTo>
                    <a:cubicBezTo>
                      <a:pt x="1143" y="3727"/>
                      <a:pt x="1131" y="3715"/>
                      <a:pt x="1131" y="3702"/>
                    </a:cubicBezTo>
                    <a:lnTo>
                      <a:pt x="1095" y="3629"/>
                    </a:lnTo>
                    <a:cubicBezTo>
                      <a:pt x="1095" y="3605"/>
                      <a:pt x="1095" y="3593"/>
                      <a:pt x="1106" y="3581"/>
                    </a:cubicBezTo>
                    <a:cubicBezTo>
                      <a:pt x="1119" y="3545"/>
                      <a:pt x="1179" y="3520"/>
                      <a:pt x="1216" y="3520"/>
                    </a:cubicBezTo>
                    <a:close/>
                    <a:moveTo>
                      <a:pt x="2420" y="3654"/>
                    </a:moveTo>
                    <a:cubicBezTo>
                      <a:pt x="2420" y="3666"/>
                      <a:pt x="2432" y="3666"/>
                      <a:pt x="2432" y="3666"/>
                    </a:cubicBezTo>
                    <a:cubicBezTo>
                      <a:pt x="2468" y="3702"/>
                      <a:pt x="2493" y="3764"/>
                      <a:pt x="2517" y="3824"/>
                    </a:cubicBezTo>
                    <a:cubicBezTo>
                      <a:pt x="2541" y="3934"/>
                      <a:pt x="2481" y="3994"/>
                      <a:pt x="2420" y="4067"/>
                    </a:cubicBezTo>
                    <a:cubicBezTo>
                      <a:pt x="2395" y="4080"/>
                      <a:pt x="2384" y="4104"/>
                      <a:pt x="2371" y="4116"/>
                    </a:cubicBezTo>
                    <a:lnTo>
                      <a:pt x="2347" y="4116"/>
                    </a:lnTo>
                    <a:cubicBezTo>
                      <a:pt x="2335" y="4116"/>
                      <a:pt x="2323" y="4129"/>
                      <a:pt x="2323" y="4129"/>
                    </a:cubicBezTo>
                    <a:cubicBezTo>
                      <a:pt x="2238" y="4104"/>
                      <a:pt x="2165" y="4092"/>
                      <a:pt x="2079" y="4080"/>
                    </a:cubicBezTo>
                    <a:lnTo>
                      <a:pt x="2019" y="4080"/>
                    </a:lnTo>
                    <a:cubicBezTo>
                      <a:pt x="1970" y="4067"/>
                      <a:pt x="1909" y="4043"/>
                      <a:pt x="1849" y="4007"/>
                    </a:cubicBezTo>
                    <a:lnTo>
                      <a:pt x="1776" y="3970"/>
                    </a:lnTo>
                    <a:cubicBezTo>
                      <a:pt x="1751" y="3970"/>
                      <a:pt x="1727" y="3958"/>
                      <a:pt x="1703" y="3946"/>
                    </a:cubicBezTo>
                    <a:cubicBezTo>
                      <a:pt x="1812" y="3921"/>
                      <a:pt x="1909" y="3885"/>
                      <a:pt x="2006" y="3837"/>
                    </a:cubicBezTo>
                    <a:cubicBezTo>
                      <a:pt x="2079" y="3800"/>
                      <a:pt x="2141" y="3775"/>
                      <a:pt x="2214" y="3751"/>
                    </a:cubicBezTo>
                    <a:cubicBezTo>
                      <a:pt x="2287" y="3715"/>
                      <a:pt x="2359" y="3691"/>
                      <a:pt x="2420" y="3654"/>
                    </a:cubicBezTo>
                    <a:close/>
                    <a:moveTo>
                      <a:pt x="1544" y="3970"/>
                    </a:moveTo>
                    <a:cubicBezTo>
                      <a:pt x="1581" y="3994"/>
                      <a:pt x="1617" y="4007"/>
                      <a:pt x="1666" y="4019"/>
                    </a:cubicBezTo>
                    <a:cubicBezTo>
                      <a:pt x="1714" y="4031"/>
                      <a:pt x="1763" y="4056"/>
                      <a:pt x="1800" y="4080"/>
                    </a:cubicBezTo>
                    <a:cubicBezTo>
                      <a:pt x="1849" y="4104"/>
                      <a:pt x="1885" y="4129"/>
                      <a:pt x="1933" y="4140"/>
                    </a:cubicBezTo>
                    <a:cubicBezTo>
                      <a:pt x="1995" y="4153"/>
                      <a:pt x="2068" y="4177"/>
                      <a:pt x="2128" y="4177"/>
                    </a:cubicBezTo>
                    <a:cubicBezTo>
                      <a:pt x="2177" y="4177"/>
                      <a:pt x="2214" y="4189"/>
                      <a:pt x="2250" y="4189"/>
                    </a:cubicBezTo>
                    <a:cubicBezTo>
                      <a:pt x="2214" y="4226"/>
                      <a:pt x="2177" y="4250"/>
                      <a:pt x="2152" y="4262"/>
                    </a:cubicBezTo>
                    <a:cubicBezTo>
                      <a:pt x="2092" y="4310"/>
                      <a:pt x="2019" y="4323"/>
                      <a:pt x="1946" y="4347"/>
                    </a:cubicBezTo>
                    <a:cubicBezTo>
                      <a:pt x="1922" y="4347"/>
                      <a:pt x="1897" y="4359"/>
                      <a:pt x="1873" y="4372"/>
                    </a:cubicBezTo>
                    <a:cubicBezTo>
                      <a:pt x="1824" y="4383"/>
                      <a:pt x="1776" y="4383"/>
                      <a:pt x="1727" y="4396"/>
                    </a:cubicBezTo>
                    <a:cubicBezTo>
                      <a:pt x="1690" y="4396"/>
                      <a:pt x="1654" y="4408"/>
                      <a:pt x="1617" y="4408"/>
                    </a:cubicBezTo>
                    <a:cubicBezTo>
                      <a:pt x="1593" y="4420"/>
                      <a:pt x="1557" y="4432"/>
                      <a:pt x="1520" y="4432"/>
                    </a:cubicBezTo>
                    <a:cubicBezTo>
                      <a:pt x="1508" y="4432"/>
                      <a:pt x="1484" y="4432"/>
                      <a:pt x="1471" y="4445"/>
                    </a:cubicBezTo>
                    <a:cubicBezTo>
                      <a:pt x="1398" y="4456"/>
                      <a:pt x="1338" y="4469"/>
                      <a:pt x="1289" y="4469"/>
                    </a:cubicBezTo>
                    <a:lnTo>
                      <a:pt x="1277" y="4445"/>
                    </a:lnTo>
                    <a:cubicBezTo>
                      <a:pt x="1252" y="4383"/>
                      <a:pt x="1228" y="4310"/>
                      <a:pt x="1204" y="4238"/>
                    </a:cubicBezTo>
                    <a:cubicBezTo>
                      <a:pt x="1192" y="4177"/>
                      <a:pt x="1192" y="4129"/>
                      <a:pt x="1228" y="4080"/>
                    </a:cubicBezTo>
                    <a:cubicBezTo>
                      <a:pt x="1277" y="4007"/>
                      <a:pt x="1411" y="3983"/>
                      <a:pt x="1544" y="3970"/>
                    </a:cubicBezTo>
                    <a:close/>
                    <a:moveTo>
                      <a:pt x="2420" y="3618"/>
                    </a:moveTo>
                    <a:cubicBezTo>
                      <a:pt x="2347" y="3654"/>
                      <a:pt x="2274" y="3691"/>
                      <a:pt x="2201" y="3715"/>
                    </a:cubicBezTo>
                    <a:cubicBezTo>
                      <a:pt x="2128" y="3739"/>
                      <a:pt x="2055" y="3764"/>
                      <a:pt x="1995" y="3800"/>
                    </a:cubicBezTo>
                    <a:cubicBezTo>
                      <a:pt x="1885" y="3861"/>
                      <a:pt x="1763" y="3910"/>
                      <a:pt x="1630" y="3921"/>
                    </a:cubicBezTo>
                    <a:lnTo>
                      <a:pt x="1557" y="3934"/>
                    </a:lnTo>
                    <a:lnTo>
                      <a:pt x="1544" y="3934"/>
                    </a:lnTo>
                    <a:cubicBezTo>
                      <a:pt x="1411" y="3946"/>
                      <a:pt x="1265" y="3970"/>
                      <a:pt x="1192" y="4067"/>
                    </a:cubicBezTo>
                    <a:cubicBezTo>
                      <a:pt x="1168" y="4116"/>
                      <a:pt x="1155" y="4177"/>
                      <a:pt x="1168" y="4250"/>
                    </a:cubicBezTo>
                    <a:cubicBezTo>
                      <a:pt x="1192" y="4323"/>
                      <a:pt x="1216" y="4383"/>
                      <a:pt x="1241" y="4456"/>
                    </a:cubicBezTo>
                    <a:lnTo>
                      <a:pt x="1265" y="4505"/>
                    </a:lnTo>
                    <a:lnTo>
                      <a:pt x="1277" y="4505"/>
                    </a:lnTo>
                    <a:cubicBezTo>
                      <a:pt x="1338" y="4505"/>
                      <a:pt x="1411" y="4493"/>
                      <a:pt x="1496" y="4481"/>
                    </a:cubicBezTo>
                    <a:lnTo>
                      <a:pt x="1496" y="4469"/>
                    </a:lnTo>
                    <a:lnTo>
                      <a:pt x="1520" y="4469"/>
                    </a:lnTo>
                    <a:cubicBezTo>
                      <a:pt x="1557" y="4469"/>
                      <a:pt x="1593" y="4456"/>
                      <a:pt x="1630" y="4445"/>
                    </a:cubicBezTo>
                    <a:cubicBezTo>
                      <a:pt x="1666" y="4445"/>
                      <a:pt x="1703" y="4432"/>
                      <a:pt x="1739" y="4432"/>
                    </a:cubicBezTo>
                    <a:cubicBezTo>
                      <a:pt x="1787" y="4420"/>
                      <a:pt x="1836" y="4408"/>
                      <a:pt x="1873" y="4396"/>
                    </a:cubicBezTo>
                    <a:cubicBezTo>
                      <a:pt x="1909" y="4396"/>
                      <a:pt x="1933" y="4383"/>
                      <a:pt x="1958" y="4383"/>
                    </a:cubicBezTo>
                    <a:cubicBezTo>
                      <a:pt x="2031" y="4359"/>
                      <a:pt x="2104" y="4347"/>
                      <a:pt x="2177" y="4299"/>
                    </a:cubicBezTo>
                    <a:cubicBezTo>
                      <a:pt x="2201" y="4274"/>
                      <a:pt x="2262" y="4238"/>
                      <a:pt x="2298" y="4202"/>
                    </a:cubicBezTo>
                    <a:lnTo>
                      <a:pt x="2323" y="4177"/>
                    </a:lnTo>
                    <a:lnTo>
                      <a:pt x="2298" y="4165"/>
                    </a:lnTo>
                    <a:cubicBezTo>
                      <a:pt x="2250" y="4153"/>
                      <a:pt x="2189" y="4140"/>
                      <a:pt x="2128" y="4140"/>
                    </a:cubicBezTo>
                    <a:cubicBezTo>
                      <a:pt x="2068" y="4140"/>
                      <a:pt x="1995" y="4116"/>
                      <a:pt x="1946" y="4104"/>
                    </a:cubicBezTo>
                    <a:cubicBezTo>
                      <a:pt x="1909" y="4092"/>
                      <a:pt x="1860" y="4067"/>
                      <a:pt x="1812" y="4043"/>
                    </a:cubicBezTo>
                    <a:cubicBezTo>
                      <a:pt x="1776" y="4031"/>
                      <a:pt x="1727" y="4007"/>
                      <a:pt x="1678" y="3994"/>
                    </a:cubicBezTo>
                    <a:cubicBezTo>
                      <a:pt x="1630" y="3970"/>
                      <a:pt x="1593" y="3958"/>
                      <a:pt x="1557" y="3934"/>
                    </a:cubicBezTo>
                    <a:lnTo>
                      <a:pt x="1557" y="3934"/>
                    </a:lnTo>
                    <a:lnTo>
                      <a:pt x="1630" y="3958"/>
                    </a:lnTo>
                    <a:cubicBezTo>
                      <a:pt x="1641" y="3970"/>
                      <a:pt x="1666" y="3970"/>
                      <a:pt x="1690" y="3983"/>
                    </a:cubicBezTo>
                    <a:cubicBezTo>
                      <a:pt x="1714" y="3994"/>
                      <a:pt x="1739" y="3994"/>
                      <a:pt x="1763" y="4007"/>
                    </a:cubicBezTo>
                    <a:lnTo>
                      <a:pt x="1836" y="4043"/>
                    </a:lnTo>
                    <a:cubicBezTo>
                      <a:pt x="1897" y="4067"/>
                      <a:pt x="1958" y="4104"/>
                      <a:pt x="2019" y="4116"/>
                    </a:cubicBezTo>
                    <a:lnTo>
                      <a:pt x="2079" y="4116"/>
                    </a:lnTo>
                    <a:cubicBezTo>
                      <a:pt x="2165" y="4129"/>
                      <a:pt x="2238" y="4140"/>
                      <a:pt x="2323" y="4165"/>
                    </a:cubicBezTo>
                    <a:lnTo>
                      <a:pt x="2347" y="4165"/>
                    </a:lnTo>
                    <a:lnTo>
                      <a:pt x="2347" y="4153"/>
                    </a:lnTo>
                    <a:lnTo>
                      <a:pt x="2359" y="4153"/>
                    </a:lnTo>
                    <a:lnTo>
                      <a:pt x="2359" y="4165"/>
                    </a:lnTo>
                    <a:lnTo>
                      <a:pt x="2371" y="4177"/>
                    </a:lnTo>
                    <a:lnTo>
                      <a:pt x="2384" y="4153"/>
                    </a:lnTo>
                    <a:lnTo>
                      <a:pt x="2444" y="4092"/>
                    </a:lnTo>
                    <a:cubicBezTo>
                      <a:pt x="2517" y="4019"/>
                      <a:pt x="2590" y="3946"/>
                      <a:pt x="2554" y="3812"/>
                    </a:cubicBezTo>
                    <a:cubicBezTo>
                      <a:pt x="2530" y="3751"/>
                      <a:pt x="2505" y="3678"/>
                      <a:pt x="2457" y="3642"/>
                    </a:cubicBezTo>
                    <a:lnTo>
                      <a:pt x="2432" y="3618"/>
                    </a:lnTo>
                    <a:close/>
                    <a:moveTo>
                      <a:pt x="2311" y="4250"/>
                    </a:moveTo>
                    <a:cubicBezTo>
                      <a:pt x="2323" y="4310"/>
                      <a:pt x="2359" y="4359"/>
                      <a:pt x="2384" y="4396"/>
                    </a:cubicBezTo>
                    <a:cubicBezTo>
                      <a:pt x="2420" y="4445"/>
                      <a:pt x="2420" y="4493"/>
                      <a:pt x="2408" y="4542"/>
                    </a:cubicBezTo>
                    <a:cubicBezTo>
                      <a:pt x="2384" y="4615"/>
                      <a:pt x="2287" y="4651"/>
                      <a:pt x="2201" y="4675"/>
                    </a:cubicBezTo>
                    <a:cubicBezTo>
                      <a:pt x="2177" y="4675"/>
                      <a:pt x="2141" y="4664"/>
                      <a:pt x="2116" y="4651"/>
                    </a:cubicBezTo>
                    <a:cubicBezTo>
                      <a:pt x="2092" y="4639"/>
                      <a:pt x="2068" y="4627"/>
                      <a:pt x="2043" y="4627"/>
                    </a:cubicBezTo>
                    <a:cubicBezTo>
                      <a:pt x="1958" y="4627"/>
                      <a:pt x="1873" y="4615"/>
                      <a:pt x="1776" y="4578"/>
                    </a:cubicBezTo>
                    <a:cubicBezTo>
                      <a:pt x="1727" y="4566"/>
                      <a:pt x="1666" y="4529"/>
                      <a:pt x="1605" y="4505"/>
                    </a:cubicBezTo>
                    <a:cubicBezTo>
                      <a:pt x="1654" y="4493"/>
                      <a:pt x="1690" y="4481"/>
                      <a:pt x="1739" y="4481"/>
                    </a:cubicBezTo>
                    <a:lnTo>
                      <a:pt x="1922" y="4445"/>
                    </a:lnTo>
                    <a:cubicBezTo>
                      <a:pt x="2019" y="4420"/>
                      <a:pt x="2104" y="4383"/>
                      <a:pt x="2201" y="4335"/>
                    </a:cubicBezTo>
                    <a:cubicBezTo>
                      <a:pt x="2238" y="4310"/>
                      <a:pt x="2274" y="4286"/>
                      <a:pt x="2311" y="4250"/>
                    </a:cubicBezTo>
                    <a:close/>
                    <a:moveTo>
                      <a:pt x="2359" y="4165"/>
                    </a:moveTo>
                    <a:lnTo>
                      <a:pt x="2323" y="4202"/>
                    </a:lnTo>
                    <a:cubicBezTo>
                      <a:pt x="2274" y="4238"/>
                      <a:pt x="2225" y="4286"/>
                      <a:pt x="2177" y="4310"/>
                    </a:cubicBezTo>
                    <a:cubicBezTo>
                      <a:pt x="2092" y="4359"/>
                      <a:pt x="2006" y="4383"/>
                      <a:pt x="1922" y="4408"/>
                    </a:cubicBezTo>
                    <a:cubicBezTo>
                      <a:pt x="1860" y="4432"/>
                      <a:pt x="1800" y="4432"/>
                      <a:pt x="1739" y="4445"/>
                    </a:cubicBezTo>
                    <a:cubicBezTo>
                      <a:pt x="1690" y="4456"/>
                      <a:pt x="1641" y="4456"/>
                      <a:pt x="1593" y="4469"/>
                    </a:cubicBezTo>
                    <a:lnTo>
                      <a:pt x="1520" y="4481"/>
                    </a:lnTo>
                    <a:lnTo>
                      <a:pt x="1557" y="4505"/>
                    </a:lnTo>
                    <a:cubicBezTo>
                      <a:pt x="1605" y="4554"/>
                      <a:pt x="1714" y="4591"/>
                      <a:pt x="1763" y="4615"/>
                    </a:cubicBezTo>
                    <a:cubicBezTo>
                      <a:pt x="1860" y="4639"/>
                      <a:pt x="1946" y="4651"/>
                      <a:pt x="2031" y="4664"/>
                    </a:cubicBezTo>
                    <a:cubicBezTo>
                      <a:pt x="2055" y="4664"/>
                      <a:pt x="2079" y="4675"/>
                      <a:pt x="2104" y="4688"/>
                    </a:cubicBezTo>
                    <a:cubicBezTo>
                      <a:pt x="2141" y="4700"/>
                      <a:pt x="2165" y="4712"/>
                      <a:pt x="2201" y="4712"/>
                    </a:cubicBezTo>
                    <a:lnTo>
                      <a:pt x="2214" y="4712"/>
                    </a:lnTo>
                    <a:cubicBezTo>
                      <a:pt x="2298" y="4688"/>
                      <a:pt x="2408" y="4639"/>
                      <a:pt x="2444" y="4554"/>
                    </a:cubicBezTo>
                    <a:cubicBezTo>
                      <a:pt x="2457" y="4493"/>
                      <a:pt x="2457" y="4432"/>
                      <a:pt x="2408" y="4372"/>
                    </a:cubicBezTo>
                    <a:cubicBezTo>
                      <a:pt x="2384" y="4335"/>
                      <a:pt x="2335" y="4274"/>
                      <a:pt x="2347" y="4213"/>
                    </a:cubicBezTo>
                    <a:lnTo>
                      <a:pt x="2359" y="4165"/>
                    </a:lnTo>
                    <a:close/>
                    <a:moveTo>
                      <a:pt x="1508" y="4518"/>
                    </a:moveTo>
                    <a:cubicBezTo>
                      <a:pt x="1508" y="4529"/>
                      <a:pt x="1520" y="4529"/>
                      <a:pt x="1520" y="4529"/>
                    </a:cubicBezTo>
                    <a:cubicBezTo>
                      <a:pt x="1544" y="4554"/>
                      <a:pt x="1557" y="4554"/>
                      <a:pt x="1557" y="4566"/>
                    </a:cubicBezTo>
                    <a:lnTo>
                      <a:pt x="1569" y="4566"/>
                    </a:lnTo>
                    <a:cubicBezTo>
                      <a:pt x="1617" y="4602"/>
                      <a:pt x="1690" y="4639"/>
                      <a:pt x="1751" y="4651"/>
                    </a:cubicBezTo>
                    <a:cubicBezTo>
                      <a:pt x="1824" y="4688"/>
                      <a:pt x="1909" y="4700"/>
                      <a:pt x="1995" y="4712"/>
                    </a:cubicBezTo>
                    <a:cubicBezTo>
                      <a:pt x="2019" y="4712"/>
                      <a:pt x="2055" y="4724"/>
                      <a:pt x="2079" y="4724"/>
                    </a:cubicBezTo>
                    <a:cubicBezTo>
                      <a:pt x="2116" y="4737"/>
                      <a:pt x="2141" y="4748"/>
                      <a:pt x="2177" y="4748"/>
                    </a:cubicBezTo>
                    <a:lnTo>
                      <a:pt x="2177" y="4761"/>
                    </a:lnTo>
                    <a:lnTo>
                      <a:pt x="2165" y="4761"/>
                    </a:lnTo>
                    <a:cubicBezTo>
                      <a:pt x="2141" y="4785"/>
                      <a:pt x="2116" y="4810"/>
                      <a:pt x="2079" y="4821"/>
                    </a:cubicBezTo>
                    <a:cubicBezTo>
                      <a:pt x="2075" y="4817"/>
                      <a:pt x="2070" y="4816"/>
                      <a:pt x="2064" y="4816"/>
                    </a:cubicBezTo>
                    <a:cubicBezTo>
                      <a:pt x="2053" y="4816"/>
                      <a:pt x="2039" y="4821"/>
                      <a:pt x="2031" y="4821"/>
                    </a:cubicBezTo>
                    <a:cubicBezTo>
                      <a:pt x="2006" y="4821"/>
                      <a:pt x="1970" y="4821"/>
                      <a:pt x="1946" y="4834"/>
                    </a:cubicBezTo>
                    <a:cubicBezTo>
                      <a:pt x="1873" y="4834"/>
                      <a:pt x="1800" y="4810"/>
                      <a:pt x="1727" y="4797"/>
                    </a:cubicBezTo>
                    <a:cubicBezTo>
                      <a:pt x="1690" y="4785"/>
                      <a:pt x="1654" y="4785"/>
                      <a:pt x="1617" y="4785"/>
                    </a:cubicBezTo>
                    <a:cubicBezTo>
                      <a:pt x="1569" y="4785"/>
                      <a:pt x="1533" y="4773"/>
                      <a:pt x="1484" y="4761"/>
                    </a:cubicBezTo>
                    <a:cubicBezTo>
                      <a:pt x="1435" y="4748"/>
                      <a:pt x="1423" y="4737"/>
                      <a:pt x="1374" y="4700"/>
                    </a:cubicBezTo>
                    <a:cubicBezTo>
                      <a:pt x="1374" y="4688"/>
                      <a:pt x="1362" y="4688"/>
                      <a:pt x="1362" y="4688"/>
                    </a:cubicBezTo>
                    <a:cubicBezTo>
                      <a:pt x="1350" y="4664"/>
                      <a:pt x="1350" y="4651"/>
                      <a:pt x="1338" y="4627"/>
                    </a:cubicBezTo>
                    <a:cubicBezTo>
                      <a:pt x="1338" y="4602"/>
                      <a:pt x="1325" y="4578"/>
                      <a:pt x="1314" y="4554"/>
                    </a:cubicBezTo>
                    <a:cubicBezTo>
                      <a:pt x="1387" y="4542"/>
                      <a:pt x="1447" y="4529"/>
                      <a:pt x="1508" y="4518"/>
                    </a:cubicBezTo>
                    <a:close/>
                    <a:moveTo>
                      <a:pt x="1508" y="4481"/>
                    </a:moveTo>
                    <a:cubicBezTo>
                      <a:pt x="1447" y="4505"/>
                      <a:pt x="1374" y="4518"/>
                      <a:pt x="1289" y="4518"/>
                    </a:cubicBezTo>
                    <a:lnTo>
                      <a:pt x="1265" y="4518"/>
                    </a:lnTo>
                    <a:lnTo>
                      <a:pt x="1277" y="4542"/>
                    </a:lnTo>
                    <a:cubicBezTo>
                      <a:pt x="1289" y="4578"/>
                      <a:pt x="1301" y="4615"/>
                      <a:pt x="1314" y="4639"/>
                    </a:cubicBezTo>
                    <a:cubicBezTo>
                      <a:pt x="1314" y="4664"/>
                      <a:pt x="1325" y="4688"/>
                      <a:pt x="1325" y="4700"/>
                    </a:cubicBezTo>
                    <a:lnTo>
                      <a:pt x="1325" y="4712"/>
                    </a:lnTo>
                    <a:lnTo>
                      <a:pt x="1350" y="4712"/>
                    </a:lnTo>
                    <a:lnTo>
                      <a:pt x="1350" y="4724"/>
                    </a:lnTo>
                    <a:cubicBezTo>
                      <a:pt x="1398" y="4761"/>
                      <a:pt x="1423" y="4773"/>
                      <a:pt x="1471" y="4797"/>
                    </a:cubicBezTo>
                    <a:cubicBezTo>
                      <a:pt x="1520" y="4810"/>
                      <a:pt x="1569" y="4821"/>
                      <a:pt x="1617" y="4821"/>
                    </a:cubicBezTo>
                    <a:cubicBezTo>
                      <a:pt x="1654" y="4821"/>
                      <a:pt x="1690" y="4821"/>
                      <a:pt x="1714" y="4834"/>
                    </a:cubicBezTo>
                    <a:cubicBezTo>
                      <a:pt x="1787" y="4846"/>
                      <a:pt x="1873" y="4858"/>
                      <a:pt x="1946" y="4870"/>
                    </a:cubicBezTo>
                    <a:lnTo>
                      <a:pt x="1958" y="4870"/>
                    </a:lnTo>
                    <a:cubicBezTo>
                      <a:pt x="1982" y="4858"/>
                      <a:pt x="2006" y="4858"/>
                      <a:pt x="2019" y="4858"/>
                    </a:cubicBezTo>
                    <a:lnTo>
                      <a:pt x="2043" y="4858"/>
                    </a:lnTo>
                    <a:cubicBezTo>
                      <a:pt x="2055" y="4846"/>
                      <a:pt x="2068" y="4846"/>
                      <a:pt x="2079" y="4846"/>
                    </a:cubicBezTo>
                    <a:lnTo>
                      <a:pt x="2092" y="4858"/>
                    </a:lnTo>
                    <a:lnTo>
                      <a:pt x="2092" y="4846"/>
                    </a:lnTo>
                    <a:cubicBezTo>
                      <a:pt x="2128" y="4834"/>
                      <a:pt x="2152" y="4821"/>
                      <a:pt x="2189" y="4797"/>
                    </a:cubicBezTo>
                    <a:cubicBezTo>
                      <a:pt x="2189" y="4785"/>
                      <a:pt x="2189" y="4785"/>
                      <a:pt x="2201" y="4785"/>
                    </a:cubicBezTo>
                    <a:lnTo>
                      <a:pt x="2214" y="4785"/>
                    </a:lnTo>
                    <a:lnTo>
                      <a:pt x="2214" y="4761"/>
                    </a:lnTo>
                    <a:cubicBezTo>
                      <a:pt x="2214" y="4748"/>
                      <a:pt x="2214" y="4737"/>
                      <a:pt x="2201" y="4737"/>
                    </a:cubicBezTo>
                    <a:lnTo>
                      <a:pt x="2201" y="4712"/>
                    </a:lnTo>
                    <a:lnTo>
                      <a:pt x="2189" y="4712"/>
                    </a:lnTo>
                    <a:cubicBezTo>
                      <a:pt x="2165" y="4712"/>
                      <a:pt x="2128" y="4712"/>
                      <a:pt x="2092" y="4700"/>
                    </a:cubicBezTo>
                    <a:cubicBezTo>
                      <a:pt x="2068" y="4688"/>
                      <a:pt x="2031" y="4675"/>
                      <a:pt x="1995" y="4675"/>
                    </a:cubicBezTo>
                    <a:cubicBezTo>
                      <a:pt x="1909" y="4664"/>
                      <a:pt x="1836" y="4651"/>
                      <a:pt x="1763" y="4627"/>
                    </a:cubicBezTo>
                    <a:cubicBezTo>
                      <a:pt x="1703" y="4602"/>
                      <a:pt x="1641" y="4566"/>
                      <a:pt x="1581" y="4529"/>
                    </a:cubicBezTo>
                    <a:cubicBezTo>
                      <a:pt x="1569" y="4529"/>
                      <a:pt x="1557" y="4518"/>
                      <a:pt x="1544" y="4505"/>
                    </a:cubicBezTo>
                    <a:cubicBezTo>
                      <a:pt x="1533" y="4505"/>
                      <a:pt x="1520" y="4493"/>
                      <a:pt x="1520" y="4493"/>
                    </a:cubicBezTo>
                    <a:lnTo>
                      <a:pt x="1508" y="4481"/>
                    </a:lnTo>
                    <a:close/>
                    <a:moveTo>
                      <a:pt x="1460" y="4931"/>
                    </a:moveTo>
                    <a:lnTo>
                      <a:pt x="1435" y="4943"/>
                    </a:lnTo>
                    <a:lnTo>
                      <a:pt x="1435" y="4956"/>
                    </a:lnTo>
                    <a:lnTo>
                      <a:pt x="1423" y="4956"/>
                    </a:lnTo>
                    <a:lnTo>
                      <a:pt x="1423" y="4967"/>
                    </a:lnTo>
                    <a:lnTo>
                      <a:pt x="1423" y="4980"/>
                    </a:lnTo>
                    <a:cubicBezTo>
                      <a:pt x="1435" y="4992"/>
                      <a:pt x="1460" y="4992"/>
                      <a:pt x="1496" y="5004"/>
                    </a:cubicBezTo>
                    <a:lnTo>
                      <a:pt x="1544" y="5004"/>
                    </a:lnTo>
                    <a:lnTo>
                      <a:pt x="1508" y="4967"/>
                    </a:lnTo>
                    <a:cubicBezTo>
                      <a:pt x="1508" y="4967"/>
                      <a:pt x="1496" y="4967"/>
                      <a:pt x="1496" y="4956"/>
                    </a:cubicBezTo>
                    <a:lnTo>
                      <a:pt x="1484" y="4956"/>
                    </a:lnTo>
                    <a:lnTo>
                      <a:pt x="1471" y="4943"/>
                    </a:lnTo>
                    <a:lnTo>
                      <a:pt x="1460" y="4931"/>
                    </a:lnTo>
                    <a:close/>
                    <a:moveTo>
                      <a:pt x="2165" y="5016"/>
                    </a:moveTo>
                    <a:cubicBezTo>
                      <a:pt x="2141" y="5064"/>
                      <a:pt x="2116" y="5113"/>
                      <a:pt x="2079" y="5174"/>
                    </a:cubicBezTo>
                    <a:lnTo>
                      <a:pt x="2055" y="5174"/>
                    </a:lnTo>
                    <a:lnTo>
                      <a:pt x="2043" y="5186"/>
                    </a:lnTo>
                    <a:cubicBezTo>
                      <a:pt x="1946" y="5186"/>
                      <a:pt x="1860" y="5186"/>
                      <a:pt x="1787" y="5174"/>
                    </a:cubicBezTo>
                    <a:lnTo>
                      <a:pt x="1678" y="5174"/>
                    </a:lnTo>
                    <a:cubicBezTo>
                      <a:pt x="1654" y="5162"/>
                      <a:pt x="1630" y="5162"/>
                      <a:pt x="1605" y="5162"/>
                    </a:cubicBezTo>
                    <a:cubicBezTo>
                      <a:pt x="1581" y="5162"/>
                      <a:pt x="1569" y="5162"/>
                      <a:pt x="1544" y="5150"/>
                    </a:cubicBezTo>
                    <a:cubicBezTo>
                      <a:pt x="1533" y="5150"/>
                      <a:pt x="1508" y="5150"/>
                      <a:pt x="1496" y="5137"/>
                    </a:cubicBezTo>
                    <a:cubicBezTo>
                      <a:pt x="1484" y="5113"/>
                      <a:pt x="1460" y="5077"/>
                      <a:pt x="1447" y="5040"/>
                    </a:cubicBezTo>
                    <a:lnTo>
                      <a:pt x="1447" y="5040"/>
                    </a:lnTo>
                    <a:cubicBezTo>
                      <a:pt x="1533" y="5064"/>
                      <a:pt x="1630" y="5064"/>
                      <a:pt x="1751" y="5064"/>
                    </a:cubicBezTo>
                    <a:cubicBezTo>
                      <a:pt x="1787" y="5064"/>
                      <a:pt x="1812" y="5064"/>
                      <a:pt x="1836" y="5053"/>
                    </a:cubicBezTo>
                    <a:lnTo>
                      <a:pt x="1970" y="5053"/>
                    </a:lnTo>
                    <a:cubicBezTo>
                      <a:pt x="2006" y="5053"/>
                      <a:pt x="2043" y="5040"/>
                      <a:pt x="2079" y="5028"/>
                    </a:cubicBezTo>
                    <a:cubicBezTo>
                      <a:pt x="2104" y="5028"/>
                      <a:pt x="2128" y="5016"/>
                      <a:pt x="2165" y="5016"/>
                    </a:cubicBezTo>
                    <a:close/>
                    <a:moveTo>
                      <a:pt x="2214" y="4956"/>
                    </a:moveTo>
                    <a:lnTo>
                      <a:pt x="2177" y="4980"/>
                    </a:lnTo>
                    <a:cubicBezTo>
                      <a:pt x="2141" y="4980"/>
                      <a:pt x="2104" y="4992"/>
                      <a:pt x="2068" y="4992"/>
                    </a:cubicBezTo>
                    <a:cubicBezTo>
                      <a:pt x="2031" y="5004"/>
                      <a:pt x="2006" y="5016"/>
                      <a:pt x="1970" y="5016"/>
                    </a:cubicBezTo>
                    <a:cubicBezTo>
                      <a:pt x="1933" y="5016"/>
                      <a:pt x="1885" y="5016"/>
                      <a:pt x="1836" y="5028"/>
                    </a:cubicBezTo>
                    <a:lnTo>
                      <a:pt x="1751" y="5028"/>
                    </a:lnTo>
                    <a:cubicBezTo>
                      <a:pt x="1617" y="5028"/>
                      <a:pt x="1508" y="5016"/>
                      <a:pt x="1435" y="4992"/>
                    </a:cubicBezTo>
                    <a:lnTo>
                      <a:pt x="1398" y="4980"/>
                    </a:lnTo>
                    <a:lnTo>
                      <a:pt x="1398" y="4980"/>
                    </a:lnTo>
                    <a:lnTo>
                      <a:pt x="1411" y="5016"/>
                    </a:lnTo>
                    <a:cubicBezTo>
                      <a:pt x="1423" y="5064"/>
                      <a:pt x="1447" y="5126"/>
                      <a:pt x="1471" y="5162"/>
                    </a:cubicBezTo>
                    <a:lnTo>
                      <a:pt x="1471" y="5174"/>
                    </a:lnTo>
                    <a:lnTo>
                      <a:pt x="1484" y="5174"/>
                    </a:lnTo>
                    <a:cubicBezTo>
                      <a:pt x="1496" y="5174"/>
                      <a:pt x="1520" y="5186"/>
                      <a:pt x="1544" y="5186"/>
                    </a:cubicBezTo>
                    <a:cubicBezTo>
                      <a:pt x="1557" y="5199"/>
                      <a:pt x="1581" y="5199"/>
                      <a:pt x="1605" y="5199"/>
                    </a:cubicBezTo>
                    <a:lnTo>
                      <a:pt x="1617" y="5199"/>
                    </a:lnTo>
                    <a:cubicBezTo>
                      <a:pt x="1630" y="5199"/>
                      <a:pt x="1654" y="5199"/>
                      <a:pt x="1678" y="5210"/>
                    </a:cubicBezTo>
                    <a:lnTo>
                      <a:pt x="1787" y="5210"/>
                    </a:lnTo>
                    <a:cubicBezTo>
                      <a:pt x="1860" y="5223"/>
                      <a:pt x="1958" y="5223"/>
                      <a:pt x="2043" y="5223"/>
                    </a:cubicBezTo>
                    <a:lnTo>
                      <a:pt x="2055" y="5223"/>
                    </a:lnTo>
                    <a:lnTo>
                      <a:pt x="2068" y="5210"/>
                    </a:lnTo>
                    <a:lnTo>
                      <a:pt x="2092" y="5223"/>
                    </a:lnTo>
                    <a:lnTo>
                      <a:pt x="2104" y="5199"/>
                    </a:lnTo>
                    <a:cubicBezTo>
                      <a:pt x="2152" y="5126"/>
                      <a:pt x="2189" y="5053"/>
                      <a:pt x="2201" y="4992"/>
                    </a:cubicBezTo>
                    <a:lnTo>
                      <a:pt x="2214" y="4956"/>
                    </a:lnTo>
                    <a:close/>
                    <a:moveTo>
                      <a:pt x="2055" y="5283"/>
                    </a:moveTo>
                    <a:lnTo>
                      <a:pt x="1958" y="5332"/>
                    </a:lnTo>
                    <a:lnTo>
                      <a:pt x="1933" y="5332"/>
                    </a:lnTo>
                    <a:lnTo>
                      <a:pt x="1922" y="5345"/>
                    </a:lnTo>
                    <a:cubicBezTo>
                      <a:pt x="1897" y="5356"/>
                      <a:pt x="1885" y="5369"/>
                      <a:pt x="1860" y="5369"/>
                    </a:cubicBezTo>
                    <a:lnTo>
                      <a:pt x="1849" y="5369"/>
                    </a:lnTo>
                    <a:lnTo>
                      <a:pt x="1849" y="5381"/>
                    </a:lnTo>
                    <a:lnTo>
                      <a:pt x="1836" y="5393"/>
                    </a:lnTo>
                    <a:cubicBezTo>
                      <a:pt x="1824" y="5393"/>
                      <a:pt x="1824" y="5393"/>
                      <a:pt x="1812" y="5381"/>
                    </a:cubicBezTo>
                    <a:lnTo>
                      <a:pt x="1776" y="5381"/>
                    </a:lnTo>
                    <a:lnTo>
                      <a:pt x="1787" y="5405"/>
                    </a:lnTo>
                    <a:lnTo>
                      <a:pt x="1787" y="5418"/>
                    </a:lnTo>
                    <a:lnTo>
                      <a:pt x="1787" y="5429"/>
                    </a:lnTo>
                    <a:lnTo>
                      <a:pt x="1812" y="5429"/>
                    </a:lnTo>
                    <a:cubicBezTo>
                      <a:pt x="1860" y="5429"/>
                      <a:pt x="1922" y="5405"/>
                      <a:pt x="1970" y="5356"/>
                    </a:cubicBezTo>
                    <a:lnTo>
                      <a:pt x="2055" y="5283"/>
                    </a:lnTo>
                    <a:close/>
                    <a:moveTo>
                      <a:pt x="1630" y="30"/>
                    </a:moveTo>
                    <a:cubicBezTo>
                      <a:pt x="1836" y="30"/>
                      <a:pt x="2043" y="78"/>
                      <a:pt x="2214" y="151"/>
                    </a:cubicBezTo>
                    <a:cubicBezTo>
                      <a:pt x="2572" y="320"/>
                      <a:pt x="2786" y="622"/>
                      <a:pt x="2894" y="954"/>
                    </a:cubicBezTo>
                    <a:lnTo>
                      <a:pt x="2894" y="954"/>
                    </a:lnTo>
                    <a:cubicBezTo>
                      <a:pt x="2872" y="890"/>
                      <a:pt x="2847" y="831"/>
                      <a:pt x="2822" y="772"/>
                    </a:cubicBezTo>
                    <a:cubicBezTo>
                      <a:pt x="2663" y="456"/>
                      <a:pt x="2408" y="224"/>
                      <a:pt x="2116" y="127"/>
                    </a:cubicBezTo>
                    <a:cubicBezTo>
                      <a:pt x="1957" y="71"/>
                      <a:pt x="1789" y="44"/>
                      <a:pt x="1618" y="44"/>
                    </a:cubicBezTo>
                    <a:cubicBezTo>
                      <a:pt x="1490" y="44"/>
                      <a:pt x="1359" y="60"/>
                      <a:pt x="1228" y="91"/>
                    </a:cubicBezTo>
                    <a:cubicBezTo>
                      <a:pt x="742" y="213"/>
                      <a:pt x="341" y="529"/>
                      <a:pt x="170" y="930"/>
                    </a:cubicBezTo>
                    <a:lnTo>
                      <a:pt x="146" y="1003"/>
                    </a:lnTo>
                    <a:lnTo>
                      <a:pt x="206" y="954"/>
                    </a:lnTo>
                    <a:cubicBezTo>
                      <a:pt x="231" y="930"/>
                      <a:pt x="255" y="894"/>
                      <a:pt x="292" y="869"/>
                    </a:cubicBezTo>
                    <a:lnTo>
                      <a:pt x="328" y="832"/>
                    </a:lnTo>
                    <a:cubicBezTo>
                      <a:pt x="341" y="821"/>
                      <a:pt x="352" y="796"/>
                      <a:pt x="365" y="784"/>
                    </a:cubicBezTo>
                    <a:cubicBezTo>
                      <a:pt x="414" y="748"/>
                      <a:pt x="450" y="711"/>
                      <a:pt x="498" y="662"/>
                    </a:cubicBezTo>
                    <a:lnTo>
                      <a:pt x="547" y="613"/>
                    </a:lnTo>
                    <a:cubicBezTo>
                      <a:pt x="608" y="553"/>
                      <a:pt x="669" y="480"/>
                      <a:pt x="742" y="456"/>
                    </a:cubicBezTo>
                    <a:lnTo>
                      <a:pt x="742" y="467"/>
                    </a:lnTo>
                    <a:lnTo>
                      <a:pt x="730" y="504"/>
                    </a:lnTo>
                    <a:lnTo>
                      <a:pt x="717" y="504"/>
                    </a:lnTo>
                    <a:lnTo>
                      <a:pt x="706" y="480"/>
                    </a:lnTo>
                    <a:lnTo>
                      <a:pt x="693" y="492"/>
                    </a:lnTo>
                    <a:lnTo>
                      <a:pt x="633" y="553"/>
                    </a:lnTo>
                    <a:cubicBezTo>
                      <a:pt x="620" y="565"/>
                      <a:pt x="608" y="589"/>
                      <a:pt x="596" y="602"/>
                    </a:cubicBezTo>
                    <a:cubicBezTo>
                      <a:pt x="523" y="650"/>
                      <a:pt x="462" y="711"/>
                      <a:pt x="414" y="759"/>
                    </a:cubicBezTo>
                    <a:lnTo>
                      <a:pt x="341" y="832"/>
                    </a:lnTo>
                    <a:cubicBezTo>
                      <a:pt x="279" y="894"/>
                      <a:pt x="219" y="967"/>
                      <a:pt x="158" y="1003"/>
                    </a:cubicBezTo>
                    <a:lnTo>
                      <a:pt x="146" y="1015"/>
                    </a:lnTo>
                    <a:cubicBezTo>
                      <a:pt x="122" y="1100"/>
                      <a:pt x="97" y="1185"/>
                      <a:pt x="85" y="1283"/>
                    </a:cubicBezTo>
                    <a:lnTo>
                      <a:pt x="85" y="1331"/>
                    </a:lnTo>
                    <a:lnTo>
                      <a:pt x="122" y="1294"/>
                    </a:lnTo>
                    <a:cubicBezTo>
                      <a:pt x="182" y="1221"/>
                      <a:pt x="255" y="1148"/>
                      <a:pt x="341" y="1076"/>
                    </a:cubicBezTo>
                    <a:cubicBezTo>
                      <a:pt x="377" y="1051"/>
                      <a:pt x="401" y="1040"/>
                      <a:pt x="425" y="1015"/>
                    </a:cubicBezTo>
                    <a:cubicBezTo>
                      <a:pt x="462" y="978"/>
                      <a:pt x="498" y="942"/>
                      <a:pt x="535" y="918"/>
                    </a:cubicBezTo>
                    <a:lnTo>
                      <a:pt x="547" y="918"/>
                    </a:lnTo>
                    <a:cubicBezTo>
                      <a:pt x="547" y="930"/>
                      <a:pt x="547" y="930"/>
                      <a:pt x="535" y="930"/>
                    </a:cubicBezTo>
                    <a:lnTo>
                      <a:pt x="487" y="978"/>
                    </a:lnTo>
                    <a:cubicBezTo>
                      <a:pt x="474" y="991"/>
                      <a:pt x="450" y="1003"/>
                      <a:pt x="438" y="1015"/>
                    </a:cubicBezTo>
                    <a:cubicBezTo>
                      <a:pt x="401" y="1040"/>
                      <a:pt x="377" y="1064"/>
                      <a:pt x="352" y="1088"/>
                    </a:cubicBezTo>
                    <a:lnTo>
                      <a:pt x="316" y="1124"/>
                    </a:lnTo>
                    <a:cubicBezTo>
                      <a:pt x="255" y="1173"/>
                      <a:pt x="195" y="1221"/>
                      <a:pt x="146" y="1283"/>
                    </a:cubicBezTo>
                    <a:cubicBezTo>
                      <a:pt x="133" y="1294"/>
                      <a:pt x="122" y="1307"/>
                      <a:pt x="109" y="1331"/>
                    </a:cubicBezTo>
                    <a:lnTo>
                      <a:pt x="85" y="1331"/>
                    </a:lnTo>
                    <a:lnTo>
                      <a:pt x="85" y="1343"/>
                    </a:lnTo>
                    <a:lnTo>
                      <a:pt x="85" y="1477"/>
                    </a:lnTo>
                    <a:cubicBezTo>
                      <a:pt x="85" y="1502"/>
                      <a:pt x="97" y="1538"/>
                      <a:pt x="97" y="1562"/>
                    </a:cubicBezTo>
                    <a:lnTo>
                      <a:pt x="97" y="1599"/>
                    </a:lnTo>
                    <a:lnTo>
                      <a:pt x="122" y="1575"/>
                    </a:lnTo>
                    <a:lnTo>
                      <a:pt x="219" y="1477"/>
                    </a:lnTo>
                    <a:cubicBezTo>
                      <a:pt x="243" y="1440"/>
                      <a:pt x="279" y="1404"/>
                      <a:pt x="316" y="1367"/>
                    </a:cubicBezTo>
                    <a:cubicBezTo>
                      <a:pt x="389" y="1294"/>
                      <a:pt x="462" y="1234"/>
                      <a:pt x="523" y="1173"/>
                    </a:cubicBezTo>
                    <a:lnTo>
                      <a:pt x="535" y="1173"/>
                    </a:lnTo>
                    <a:lnTo>
                      <a:pt x="535" y="1185"/>
                    </a:lnTo>
                    <a:cubicBezTo>
                      <a:pt x="498" y="1210"/>
                      <a:pt x="462" y="1246"/>
                      <a:pt x="438" y="1270"/>
                    </a:cubicBezTo>
                    <a:cubicBezTo>
                      <a:pt x="389" y="1319"/>
                      <a:pt x="341" y="1356"/>
                      <a:pt x="304" y="1392"/>
                    </a:cubicBezTo>
                    <a:cubicBezTo>
                      <a:pt x="279" y="1429"/>
                      <a:pt x="255" y="1453"/>
                      <a:pt x="231" y="1477"/>
                    </a:cubicBezTo>
                    <a:cubicBezTo>
                      <a:pt x="195" y="1513"/>
                      <a:pt x="158" y="1562"/>
                      <a:pt x="122" y="1599"/>
                    </a:cubicBezTo>
                    <a:lnTo>
                      <a:pt x="97" y="1599"/>
                    </a:lnTo>
                    <a:lnTo>
                      <a:pt x="109" y="1611"/>
                    </a:lnTo>
                    <a:cubicBezTo>
                      <a:pt x="109" y="1672"/>
                      <a:pt x="122" y="1721"/>
                      <a:pt x="146" y="1794"/>
                    </a:cubicBezTo>
                    <a:lnTo>
                      <a:pt x="146" y="1818"/>
                    </a:lnTo>
                    <a:lnTo>
                      <a:pt x="170" y="1794"/>
                    </a:lnTo>
                    <a:cubicBezTo>
                      <a:pt x="231" y="1745"/>
                      <a:pt x="279" y="1696"/>
                      <a:pt x="341" y="1648"/>
                    </a:cubicBezTo>
                    <a:cubicBezTo>
                      <a:pt x="401" y="1599"/>
                      <a:pt x="450" y="1550"/>
                      <a:pt x="511" y="1489"/>
                    </a:cubicBezTo>
                    <a:cubicBezTo>
                      <a:pt x="523" y="1489"/>
                      <a:pt x="523" y="1502"/>
                      <a:pt x="523" y="1502"/>
                    </a:cubicBezTo>
                    <a:cubicBezTo>
                      <a:pt x="462" y="1550"/>
                      <a:pt x="401" y="1599"/>
                      <a:pt x="352" y="1659"/>
                    </a:cubicBezTo>
                    <a:cubicBezTo>
                      <a:pt x="292" y="1708"/>
                      <a:pt x="219" y="1769"/>
                      <a:pt x="158" y="1830"/>
                    </a:cubicBezTo>
                    <a:lnTo>
                      <a:pt x="158" y="1842"/>
                    </a:lnTo>
                    <a:cubicBezTo>
                      <a:pt x="170" y="1891"/>
                      <a:pt x="182" y="1927"/>
                      <a:pt x="206" y="1988"/>
                    </a:cubicBezTo>
                    <a:lnTo>
                      <a:pt x="219" y="2012"/>
                    </a:lnTo>
                    <a:lnTo>
                      <a:pt x="231" y="1988"/>
                    </a:lnTo>
                    <a:cubicBezTo>
                      <a:pt x="243" y="1988"/>
                      <a:pt x="255" y="1975"/>
                      <a:pt x="255" y="1964"/>
                    </a:cubicBezTo>
                    <a:cubicBezTo>
                      <a:pt x="304" y="1927"/>
                      <a:pt x="341" y="1891"/>
                      <a:pt x="389" y="1854"/>
                    </a:cubicBezTo>
                    <a:cubicBezTo>
                      <a:pt x="414" y="1842"/>
                      <a:pt x="438" y="1818"/>
                      <a:pt x="462" y="1794"/>
                    </a:cubicBezTo>
                    <a:cubicBezTo>
                      <a:pt x="498" y="1769"/>
                      <a:pt x="523" y="1745"/>
                      <a:pt x="547" y="1732"/>
                    </a:cubicBezTo>
                    <a:lnTo>
                      <a:pt x="547" y="1732"/>
                    </a:lnTo>
                    <a:cubicBezTo>
                      <a:pt x="523" y="1757"/>
                      <a:pt x="498" y="1781"/>
                      <a:pt x="474" y="1794"/>
                    </a:cubicBezTo>
                    <a:cubicBezTo>
                      <a:pt x="450" y="1818"/>
                      <a:pt x="425" y="1842"/>
                      <a:pt x="401" y="1854"/>
                    </a:cubicBezTo>
                    <a:cubicBezTo>
                      <a:pt x="352" y="1891"/>
                      <a:pt x="304" y="1939"/>
                      <a:pt x="255" y="1988"/>
                    </a:cubicBezTo>
                    <a:lnTo>
                      <a:pt x="231" y="2012"/>
                    </a:lnTo>
                    <a:lnTo>
                      <a:pt x="219" y="2012"/>
                    </a:lnTo>
                    <a:lnTo>
                      <a:pt x="219" y="2037"/>
                    </a:lnTo>
                    <a:cubicBezTo>
                      <a:pt x="243" y="2073"/>
                      <a:pt x="255" y="2110"/>
                      <a:pt x="279" y="2158"/>
                    </a:cubicBezTo>
                    <a:lnTo>
                      <a:pt x="279" y="2170"/>
                    </a:lnTo>
                    <a:lnTo>
                      <a:pt x="292" y="2183"/>
                    </a:lnTo>
                    <a:lnTo>
                      <a:pt x="304" y="2207"/>
                    </a:lnTo>
                    <a:lnTo>
                      <a:pt x="377" y="2353"/>
                    </a:lnTo>
                    <a:lnTo>
                      <a:pt x="389" y="2377"/>
                    </a:lnTo>
                    <a:lnTo>
                      <a:pt x="401" y="2353"/>
                    </a:lnTo>
                    <a:lnTo>
                      <a:pt x="414" y="2353"/>
                    </a:lnTo>
                    <a:lnTo>
                      <a:pt x="425" y="2365"/>
                    </a:lnTo>
                    <a:lnTo>
                      <a:pt x="438" y="2353"/>
                    </a:lnTo>
                    <a:cubicBezTo>
                      <a:pt x="462" y="2340"/>
                      <a:pt x="487" y="2316"/>
                      <a:pt x="498" y="2292"/>
                    </a:cubicBezTo>
                    <a:cubicBezTo>
                      <a:pt x="511" y="2280"/>
                      <a:pt x="511" y="2267"/>
                      <a:pt x="523" y="2256"/>
                    </a:cubicBezTo>
                    <a:cubicBezTo>
                      <a:pt x="535" y="2256"/>
                      <a:pt x="547" y="2243"/>
                      <a:pt x="547" y="2243"/>
                    </a:cubicBezTo>
                    <a:cubicBezTo>
                      <a:pt x="560" y="2231"/>
                      <a:pt x="560" y="2231"/>
                      <a:pt x="571" y="2231"/>
                    </a:cubicBezTo>
                    <a:cubicBezTo>
                      <a:pt x="596" y="2219"/>
                      <a:pt x="620" y="2194"/>
                      <a:pt x="644" y="2170"/>
                    </a:cubicBezTo>
                    <a:lnTo>
                      <a:pt x="644" y="2183"/>
                    </a:lnTo>
                    <a:cubicBezTo>
                      <a:pt x="633" y="2194"/>
                      <a:pt x="608" y="2219"/>
                      <a:pt x="584" y="2231"/>
                    </a:cubicBezTo>
                    <a:cubicBezTo>
                      <a:pt x="560" y="2256"/>
                      <a:pt x="523" y="2267"/>
                      <a:pt x="498" y="2304"/>
                    </a:cubicBezTo>
                    <a:cubicBezTo>
                      <a:pt x="474" y="2340"/>
                      <a:pt x="450" y="2365"/>
                      <a:pt x="414" y="2377"/>
                    </a:cubicBezTo>
                    <a:lnTo>
                      <a:pt x="389" y="2377"/>
                    </a:lnTo>
                    <a:lnTo>
                      <a:pt x="401" y="2402"/>
                    </a:lnTo>
                    <a:cubicBezTo>
                      <a:pt x="425" y="2450"/>
                      <a:pt x="450" y="2499"/>
                      <a:pt x="474" y="2535"/>
                    </a:cubicBezTo>
                    <a:lnTo>
                      <a:pt x="498" y="2572"/>
                    </a:lnTo>
                    <a:cubicBezTo>
                      <a:pt x="547" y="2657"/>
                      <a:pt x="596" y="2742"/>
                      <a:pt x="657" y="2839"/>
                    </a:cubicBezTo>
                    <a:lnTo>
                      <a:pt x="681" y="2888"/>
                    </a:lnTo>
                    <a:cubicBezTo>
                      <a:pt x="693" y="2900"/>
                      <a:pt x="706" y="2924"/>
                      <a:pt x="717" y="2948"/>
                    </a:cubicBezTo>
                    <a:lnTo>
                      <a:pt x="754" y="2997"/>
                    </a:lnTo>
                    <a:lnTo>
                      <a:pt x="766" y="2985"/>
                    </a:lnTo>
                    <a:cubicBezTo>
                      <a:pt x="790" y="2973"/>
                      <a:pt x="803" y="2948"/>
                      <a:pt x="827" y="2937"/>
                    </a:cubicBezTo>
                    <a:cubicBezTo>
                      <a:pt x="839" y="2912"/>
                      <a:pt x="851" y="2900"/>
                      <a:pt x="876" y="2875"/>
                    </a:cubicBezTo>
                    <a:cubicBezTo>
                      <a:pt x="887" y="2864"/>
                      <a:pt x="900" y="2851"/>
                      <a:pt x="924" y="2851"/>
                    </a:cubicBezTo>
                    <a:cubicBezTo>
                      <a:pt x="949" y="2827"/>
                      <a:pt x="973" y="2802"/>
                      <a:pt x="997" y="2791"/>
                    </a:cubicBezTo>
                    <a:lnTo>
                      <a:pt x="997" y="2791"/>
                    </a:lnTo>
                    <a:cubicBezTo>
                      <a:pt x="985" y="2815"/>
                      <a:pt x="960" y="2827"/>
                      <a:pt x="949" y="2839"/>
                    </a:cubicBezTo>
                    <a:cubicBezTo>
                      <a:pt x="924" y="2851"/>
                      <a:pt x="900" y="2875"/>
                      <a:pt x="876" y="2900"/>
                    </a:cubicBezTo>
                    <a:lnTo>
                      <a:pt x="839" y="2937"/>
                    </a:lnTo>
                    <a:lnTo>
                      <a:pt x="779" y="2997"/>
                    </a:lnTo>
                    <a:lnTo>
                      <a:pt x="754" y="2997"/>
                    </a:lnTo>
                    <a:lnTo>
                      <a:pt x="766" y="3021"/>
                    </a:lnTo>
                    <a:cubicBezTo>
                      <a:pt x="815" y="3107"/>
                      <a:pt x="863" y="3192"/>
                      <a:pt x="924" y="3277"/>
                    </a:cubicBezTo>
                    <a:lnTo>
                      <a:pt x="936" y="3313"/>
                    </a:lnTo>
                    <a:lnTo>
                      <a:pt x="960" y="3338"/>
                    </a:lnTo>
                    <a:cubicBezTo>
                      <a:pt x="985" y="3375"/>
                      <a:pt x="1009" y="3423"/>
                      <a:pt x="1033" y="3459"/>
                    </a:cubicBezTo>
                    <a:lnTo>
                      <a:pt x="1046" y="3483"/>
                    </a:lnTo>
                    <a:lnTo>
                      <a:pt x="1058" y="3496"/>
                    </a:lnTo>
                    <a:lnTo>
                      <a:pt x="1070" y="3520"/>
                    </a:lnTo>
                    <a:lnTo>
                      <a:pt x="1082" y="3508"/>
                    </a:lnTo>
                    <a:cubicBezTo>
                      <a:pt x="1095" y="3508"/>
                      <a:pt x="1106" y="3496"/>
                      <a:pt x="1119" y="3496"/>
                    </a:cubicBezTo>
                    <a:cubicBezTo>
                      <a:pt x="1162" y="3482"/>
                      <a:pt x="1205" y="3477"/>
                      <a:pt x="1248" y="3477"/>
                    </a:cubicBezTo>
                    <a:cubicBezTo>
                      <a:pt x="1314" y="3477"/>
                      <a:pt x="1381" y="3488"/>
                      <a:pt x="1447" y="3496"/>
                    </a:cubicBezTo>
                    <a:lnTo>
                      <a:pt x="1460" y="3508"/>
                    </a:lnTo>
                    <a:lnTo>
                      <a:pt x="1484" y="3508"/>
                    </a:lnTo>
                    <a:cubicBezTo>
                      <a:pt x="1508" y="3520"/>
                      <a:pt x="1520" y="3520"/>
                      <a:pt x="1544" y="3520"/>
                    </a:cubicBezTo>
                    <a:cubicBezTo>
                      <a:pt x="1569" y="3532"/>
                      <a:pt x="1605" y="3545"/>
                      <a:pt x="1630" y="3545"/>
                    </a:cubicBezTo>
                    <a:cubicBezTo>
                      <a:pt x="1729" y="3572"/>
                      <a:pt x="1816" y="3586"/>
                      <a:pt x="1894" y="3586"/>
                    </a:cubicBezTo>
                    <a:cubicBezTo>
                      <a:pt x="1920" y="3586"/>
                      <a:pt x="1946" y="3584"/>
                      <a:pt x="1970" y="3581"/>
                    </a:cubicBezTo>
                    <a:lnTo>
                      <a:pt x="1995" y="3581"/>
                    </a:lnTo>
                    <a:lnTo>
                      <a:pt x="1995" y="3545"/>
                    </a:lnTo>
                    <a:lnTo>
                      <a:pt x="2006" y="3545"/>
                    </a:lnTo>
                    <a:lnTo>
                      <a:pt x="2006" y="3532"/>
                    </a:lnTo>
                    <a:cubicBezTo>
                      <a:pt x="2092" y="3338"/>
                      <a:pt x="2177" y="3107"/>
                      <a:pt x="2250" y="2839"/>
                    </a:cubicBezTo>
                    <a:cubicBezTo>
                      <a:pt x="2262" y="2827"/>
                      <a:pt x="2262" y="2802"/>
                      <a:pt x="2274" y="2778"/>
                    </a:cubicBezTo>
                    <a:cubicBezTo>
                      <a:pt x="2298" y="2657"/>
                      <a:pt x="2335" y="2535"/>
                      <a:pt x="2347" y="2413"/>
                    </a:cubicBezTo>
                    <a:lnTo>
                      <a:pt x="2347" y="2292"/>
                    </a:lnTo>
                    <a:lnTo>
                      <a:pt x="2347" y="2097"/>
                    </a:lnTo>
                    <a:lnTo>
                      <a:pt x="2347" y="2073"/>
                    </a:lnTo>
                    <a:lnTo>
                      <a:pt x="2323" y="2085"/>
                    </a:lnTo>
                    <a:cubicBezTo>
                      <a:pt x="2277" y="2107"/>
                      <a:pt x="2232" y="2116"/>
                      <a:pt x="2187" y="2116"/>
                    </a:cubicBezTo>
                    <a:cubicBezTo>
                      <a:pt x="2052" y="2116"/>
                      <a:pt x="1924" y="2034"/>
                      <a:pt x="1824" y="1951"/>
                    </a:cubicBezTo>
                    <a:lnTo>
                      <a:pt x="1812" y="1939"/>
                    </a:lnTo>
                    <a:lnTo>
                      <a:pt x="1800" y="1951"/>
                    </a:lnTo>
                    <a:cubicBezTo>
                      <a:pt x="1678" y="2061"/>
                      <a:pt x="1508" y="2134"/>
                      <a:pt x="1362" y="2170"/>
                    </a:cubicBezTo>
                    <a:lnTo>
                      <a:pt x="1301" y="2170"/>
                    </a:lnTo>
                    <a:lnTo>
                      <a:pt x="1314" y="2194"/>
                    </a:lnTo>
                    <a:cubicBezTo>
                      <a:pt x="1325" y="2243"/>
                      <a:pt x="1325" y="2280"/>
                      <a:pt x="1338" y="2329"/>
                    </a:cubicBezTo>
                    <a:cubicBezTo>
                      <a:pt x="1350" y="2365"/>
                      <a:pt x="1350" y="2413"/>
                      <a:pt x="1362" y="2450"/>
                    </a:cubicBezTo>
                    <a:lnTo>
                      <a:pt x="1362" y="2462"/>
                    </a:lnTo>
                    <a:cubicBezTo>
                      <a:pt x="1398" y="2632"/>
                      <a:pt x="1435" y="2815"/>
                      <a:pt x="1447" y="2985"/>
                    </a:cubicBezTo>
                    <a:cubicBezTo>
                      <a:pt x="1460" y="3058"/>
                      <a:pt x="1460" y="3131"/>
                      <a:pt x="1460" y="3204"/>
                    </a:cubicBezTo>
                    <a:cubicBezTo>
                      <a:pt x="1460" y="3302"/>
                      <a:pt x="1460" y="3386"/>
                      <a:pt x="1471" y="3483"/>
                    </a:cubicBezTo>
                    <a:lnTo>
                      <a:pt x="1460" y="3472"/>
                    </a:lnTo>
                    <a:cubicBezTo>
                      <a:pt x="1447" y="3399"/>
                      <a:pt x="1447" y="3313"/>
                      <a:pt x="1447" y="3240"/>
                    </a:cubicBezTo>
                    <a:lnTo>
                      <a:pt x="1447" y="3070"/>
                    </a:lnTo>
                    <a:cubicBezTo>
                      <a:pt x="1435" y="2900"/>
                      <a:pt x="1398" y="2742"/>
                      <a:pt x="1374" y="2584"/>
                    </a:cubicBezTo>
                    <a:cubicBezTo>
                      <a:pt x="1350" y="2462"/>
                      <a:pt x="1325" y="2329"/>
                      <a:pt x="1289" y="2183"/>
                    </a:cubicBezTo>
                    <a:lnTo>
                      <a:pt x="1289" y="2170"/>
                    </a:lnTo>
                    <a:lnTo>
                      <a:pt x="1265" y="2170"/>
                    </a:lnTo>
                    <a:cubicBezTo>
                      <a:pt x="1095" y="2170"/>
                      <a:pt x="876" y="2097"/>
                      <a:pt x="790" y="1927"/>
                    </a:cubicBezTo>
                    <a:cubicBezTo>
                      <a:pt x="754" y="1867"/>
                      <a:pt x="766" y="1794"/>
                      <a:pt x="815" y="1757"/>
                    </a:cubicBezTo>
                    <a:lnTo>
                      <a:pt x="839" y="1732"/>
                    </a:lnTo>
                    <a:lnTo>
                      <a:pt x="839" y="1732"/>
                    </a:lnTo>
                    <a:cubicBezTo>
                      <a:pt x="827" y="1745"/>
                      <a:pt x="815" y="1757"/>
                      <a:pt x="803" y="1781"/>
                    </a:cubicBezTo>
                    <a:cubicBezTo>
                      <a:pt x="754" y="1878"/>
                      <a:pt x="815" y="1964"/>
                      <a:pt x="876" y="2012"/>
                    </a:cubicBezTo>
                    <a:cubicBezTo>
                      <a:pt x="985" y="2110"/>
                      <a:pt x="1131" y="2158"/>
                      <a:pt x="1265" y="2158"/>
                    </a:cubicBezTo>
                    <a:lnTo>
                      <a:pt x="1289" y="2158"/>
                    </a:lnTo>
                    <a:lnTo>
                      <a:pt x="1289" y="2134"/>
                    </a:lnTo>
                    <a:cubicBezTo>
                      <a:pt x="1252" y="2012"/>
                      <a:pt x="1216" y="1867"/>
                      <a:pt x="1119" y="1781"/>
                    </a:cubicBezTo>
                    <a:cubicBezTo>
                      <a:pt x="1075" y="1749"/>
                      <a:pt x="993" y="1706"/>
                      <a:pt x="914" y="1706"/>
                    </a:cubicBezTo>
                    <a:cubicBezTo>
                      <a:pt x="909" y="1706"/>
                      <a:pt x="903" y="1706"/>
                      <a:pt x="898" y="1707"/>
                    </a:cubicBezTo>
                    <a:lnTo>
                      <a:pt x="898" y="1707"/>
                    </a:lnTo>
                    <a:cubicBezTo>
                      <a:pt x="917" y="1701"/>
                      <a:pt x="938" y="1697"/>
                      <a:pt x="960" y="1697"/>
                    </a:cubicBezTo>
                    <a:cubicBezTo>
                      <a:pt x="989" y="1697"/>
                      <a:pt x="1018" y="1704"/>
                      <a:pt x="1046" y="1721"/>
                    </a:cubicBezTo>
                    <a:cubicBezTo>
                      <a:pt x="1204" y="1818"/>
                      <a:pt x="1265" y="2000"/>
                      <a:pt x="1301" y="2146"/>
                    </a:cubicBezTo>
                    <a:lnTo>
                      <a:pt x="1301" y="2158"/>
                    </a:lnTo>
                    <a:lnTo>
                      <a:pt x="1325" y="2158"/>
                    </a:lnTo>
                    <a:cubicBezTo>
                      <a:pt x="1484" y="2134"/>
                      <a:pt x="1666" y="2061"/>
                      <a:pt x="1787" y="1939"/>
                    </a:cubicBezTo>
                    <a:lnTo>
                      <a:pt x="1812" y="1927"/>
                    </a:lnTo>
                    <a:lnTo>
                      <a:pt x="1787" y="1915"/>
                    </a:lnTo>
                    <a:cubicBezTo>
                      <a:pt x="1703" y="1842"/>
                      <a:pt x="1605" y="1672"/>
                      <a:pt x="1630" y="1538"/>
                    </a:cubicBezTo>
                    <a:cubicBezTo>
                      <a:pt x="1641" y="1477"/>
                      <a:pt x="1678" y="1429"/>
                      <a:pt x="1739" y="1404"/>
                    </a:cubicBezTo>
                    <a:cubicBezTo>
                      <a:pt x="1769" y="1389"/>
                      <a:pt x="1798" y="1382"/>
                      <a:pt x="1824" y="1382"/>
                    </a:cubicBezTo>
                    <a:cubicBezTo>
                      <a:pt x="1861" y="1382"/>
                      <a:pt x="1893" y="1395"/>
                      <a:pt x="1922" y="1416"/>
                    </a:cubicBezTo>
                    <a:cubicBezTo>
                      <a:pt x="1982" y="1477"/>
                      <a:pt x="2006" y="1599"/>
                      <a:pt x="1970" y="1708"/>
                    </a:cubicBezTo>
                    <a:cubicBezTo>
                      <a:pt x="1946" y="1781"/>
                      <a:pt x="1897" y="1842"/>
                      <a:pt x="1836" y="1915"/>
                    </a:cubicBezTo>
                    <a:lnTo>
                      <a:pt x="1824" y="1927"/>
                    </a:lnTo>
                    <a:lnTo>
                      <a:pt x="1836" y="1939"/>
                    </a:lnTo>
                    <a:cubicBezTo>
                      <a:pt x="1860" y="1964"/>
                      <a:pt x="1885" y="1975"/>
                      <a:pt x="1909" y="2000"/>
                    </a:cubicBezTo>
                    <a:cubicBezTo>
                      <a:pt x="2022" y="2068"/>
                      <a:pt x="2116" y="2103"/>
                      <a:pt x="2199" y="2103"/>
                    </a:cubicBezTo>
                    <a:cubicBezTo>
                      <a:pt x="2252" y="2103"/>
                      <a:pt x="2300" y="2089"/>
                      <a:pt x="2347" y="2061"/>
                    </a:cubicBezTo>
                    <a:lnTo>
                      <a:pt x="2347" y="2037"/>
                    </a:lnTo>
                    <a:cubicBezTo>
                      <a:pt x="2359" y="1951"/>
                      <a:pt x="2395" y="1794"/>
                      <a:pt x="2457" y="1757"/>
                    </a:cubicBezTo>
                    <a:cubicBezTo>
                      <a:pt x="2468" y="1745"/>
                      <a:pt x="2481" y="1745"/>
                      <a:pt x="2505" y="1745"/>
                    </a:cubicBezTo>
                    <a:cubicBezTo>
                      <a:pt x="2517" y="1745"/>
                      <a:pt x="2530" y="1757"/>
                      <a:pt x="2530" y="1769"/>
                    </a:cubicBezTo>
                    <a:cubicBezTo>
                      <a:pt x="2541" y="1830"/>
                      <a:pt x="2444" y="1988"/>
                      <a:pt x="2420" y="2012"/>
                    </a:cubicBezTo>
                    <a:cubicBezTo>
                      <a:pt x="2410" y="2022"/>
                      <a:pt x="2390" y="2033"/>
                      <a:pt x="2377" y="2044"/>
                    </a:cubicBezTo>
                    <a:lnTo>
                      <a:pt x="2377" y="2044"/>
                    </a:lnTo>
                    <a:lnTo>
                      <a:pt x="2408" y="2012"/>
                    </a:lnTo>
                    <a:cubicBezTo>
                      <a:pt x="2444" y="1964"/>
                      <a:pt x="2481" y="1915"/>
                      <a:pt x="2493" y="1867"/>
                    </a:cubicBezTo>
                    <a:cubicBezTo>
                      <a:pt x="2517" y="1830"/>
                      <a:pt x="2517" y="1805"/>
                      <a:pt x="2505" y="1781"/>
                    </a:cubicBezTo>
                    <a:cubicBezTo>
                      <a:pt x="2498" y="1778"/>
                      <a:pt x="2491" y="1776"/>
                      <a:pt x="2484" y="1776"/>
                    </a:cubicBezTo>
                    <a:cubicBezTo>
                      <a:pt x="2467" y="1776"/>
                      <a:pt x="2450" y="1785"/>
                      <a:pt x="2432" y="1794"/>
                    </a:cubicBezTo>
                    <a:lnTo>
                      <a:pt x="2432" y="1805"/>
                    </a:lnTo>
                    <a:cubicBezTo>
                      <a:pt x="2395" y="1867"/>
                      <a:pt x="2384" y="1927"/>
                      <a:pt x="2371" y="2000"/>
                    </a:cubicBezTo>
                    <a:lnTo>
                      <a:pt x="2359" y="2061"/>
                    </a:lnTo>
                    <a:lnTo>
                      <a:pt x="2359" y="2243"/>
                    </a:lnTo>
                    <a:cubicBezTo>
                      <a:pt x="2359" y="2304"/>
                      <a:pt x="2359" y="2377"/>
                      <a:pt x="2347" y="2450"/>
                    </a:cubicBezTo>
                    <a:cubicBezTo>
                      <a:pt x="2335" y="2572"/>
                      <a:pt x="2311" y="2705"/>
                      <a:pt x="2262" y="2839"/>
                    </a:cubicBezTo>
                    <a:cubicBezTo>
                      <a:pt x="2250" y="2888"/>
                      <a:pt x="2238" y="2924"/>
                      <a:pt x="2225" y="2973"/>
                    </a:cubicBezTo>
                    <a:cubicBezTo>
                      <a:pt x="2152" y="3167"/>
                      <a:pt x="2092" y="3362"/>
                      <a:pt x="2006" y="3556"/>
                    </a:cubicBezTo>
                    <a:lnTo>
                      <a:pt x="1995" y="3581"/>
                    </a:lnTo>
                    <a:lnTo>
                      <a:pt x="2031" y="3581"/>
                    </a:lnTo>
                    <a:cubicBezTo>
                      <a:pt x="2128" y="3569"/>
                      <a:pt x="2225" y="3569"/>
                      <a:pt x="2323" y="3569"/>
                    </a:cubicBezTo>
                    <a:cubicBezTo>
                      <a:pt x="2335" y="3581"/>
                      <a:pt x="2359" y="3581"/>
                      <a:pt x="2384" y="3581"/>
                    </a:cubicBezTo>
                    <a:lnTo>
                      <a:pt x="2395" y="3593"/>
                    </a:lnTo>
                    <a:lnTo>
                      <a:pt x="2395" y="3605"/>
                    </a:lnTo>
                    <a:lnTo>
                      <a:pt x="2371" y="3593"/>
                    </a:lnTo>
                    <a:cubicBezTo>
                      <a:pt x="2335" y="3581"/>
                      <a:pt x="2287" y="3581"/>
                      <a:pt x="2238" y="3581"/>
                    </a:cubicBezTo>
                    <a:cubicBezTo>
                      <a:pt x="2189" y="3581"/>
                      <a:pt x="2152" y="3593"/>
                      <a:pt x="2104" y="3593"/>
                    </a:cubicBezTo>
                    <a:cubicBezTo>
                      <a:pt x="2039" y="3593"/>
                      <a:pt x="1969" y="3599"/>
                      <a:pt x="1900" y="3599"/>
                    </a:cubicBezTo>
                    <a:cubicBezTo>
                      <a:pt x="1866" y="3599"/>
                      <a:pt x="1832" y="3597"/>
                      <a:pt x="1800" y="3593"/>
                    </a:cubicBezTo>
                    <a:cubicBezTo>
                      <a:pt x="1714" y="3581"/>
                      <a:pt x="1630" y="3556"/>
                      <a:pt x="1544" y="3532"/>
                    </a:cubicBezTo>
                    <a:cubicBezTo>
                      <a:pt x="1508" y="3532"/>
                      <a:pt x="1484" y="3520"/>
                      <a:pt x="1447" y="3520"/>
                    </a:cubicBezTo>
                    <a:cubicBezTo>
                      <a:pt x="1374" y="3496"/>
                      <a:pt x="1301" y="3483"/>
                      <a:pt x="1216" y="3483"/>
                    </a:cubicBezTo>
                    <a:cubicBezTo>
                      <a:pt x="1168" y="3496"/>
                      <a:pt x="1106" y="3508"/>
                      <a:pt x="1070" y="3556"/>
                    </a:cubicBezTo>
                    <a:cubicBezTo>
                      <a:pt x="1058" y="3581"/>
                      <a:pt x="1058" y="3618"/>
                      <a:pt x="1070" y="3642"/>
                    </a:cubicBezTo>
                    <a:cubicBezTo>
                      <a:pt x="1070" y="3666"/>
                      <a:pt x="1082" y="3691"/>
                      <a:pt x="1095" y="3715"/>
                    </a:cubicBezTo>
                    <a:cubicBezTo>
                      <a:pt x="1106" y="3727"/>
                      <a:pt x="1106" y="3739"/>
                      <a:pt x="1119" y="3751"/>
                    </a:cubicBezTo>
                    <a:cubicBezTo>
                      <a:pt x="1155" y="3824"/>
                      <a:pt x="1204" y="3910"/>
                      <a:pt x="1277" y="3958"/>
                    </a:cubicBezTo>
                    <a:lnTo>
                      <a:pt x="1289" y="3970"/>
                    </a:lnTo>
                    <a:lnTo>
                      <a:pt x="1301" y="3970"/>
                    </a:lnTo>
                    <a:cubicBezTo>
                      <a:pt x="1362" y="3934"/>
                      <a:pt x="1435" y="3934"/>
                      <a:pt x="1508" y="3921"/>
                    </a:cubicBezTo>
                    <a:lnTo>
                      <a:pt x="1520" y="3921"/>
                    </a:lnTo>
                    <a:lnTo>
                      <a:pt x="1520" y="3910"/>
                    </a:lnTo>
                    <a:lnTo>
                      <a:pt x="1544" y="3910"/>
                    </a:lnTo>
                    <a:lnTo>
                      <a:pt x="1544" y="3921"/>
                    </a:lnTo>
                    <a:lnTo>
                      <a:pt x="1557" y="3921"/>
                    </a:lnTo>
                    <a:cubicBezTo>
                      <a:pt x="1641" y="3910"/>
                      <a:pt x="1727" y="3910"/>
                      <a:pt x="1800" y="3873"/>
                    </a:cubicBezTo>
                    <a:cubicBezTo>
                      <a:pt x="1860" y="3861"/>
                      <a:pt x="1909" y="3837"/>
                      <a:pt x="1946" y="3812"/>
                    </a:cubicBezTo>
                    <a:lnTo>
                      <a:pt x="2092" y="3739"/>
                    </a:lnTo>
                    <a:cubicBezTo>
                      <a:pt x="2116" y="3727"/>
                      <a:pt x="2141" y="3727"/>
                      <a:pt x="2165" y="3715"/>
                    </a:cubicBezTo>
                    <a:cubicBezTo>
                      <a:pt x="2238" y="3691"/>
                      <a:pt x="2311" y="3654"/>
                      <a:pt x="2371" y="3629"/>
                    </a:cubicBezTo>
                    <a:lnTo>
                      <a:pt x="2420" y="3605"/>
                    </a:lnTo>
                    <a:lnTo>
                      <a:pt x="2432" y="3605"/>
                    </a:lnTo>
                    <a:lnTo>
                      <a:pt x="2444" y="3618"/>
                    </a:lnTo>
                    <a:cubicBezTo>
                      <a:pt x="2493" y="3654"/>
                      <a:pt x="2517" y="3702"/>
                      <a:pt x="2541" y="3764"/>
                    </a:cubicBezTo>
                    <a:cubicBezTo>
                      <a:pt x="2590" y="3885"/>
                      <a:pt x="2566" y="3994"/>
                      <a:pt x="2457" y="4104"/>
                    </a:cubicBezTo>
                    <a:cubicBezTo>
                      <a:pt x="2371" y="4189"/>
                      <a:pt x="2347" y="4262"/>
                      <a:pt x="2395" y="4347"/>
                    </a:cubicBezTo>
                    <a:cubicBezTo>
                      <a:pt x="2408" y="4347"/>
                      <a:pt x="2408" y="4359"/>
                      <a:pt x="2408" y="4359"/>
                    </a:cubicBezTo>
                    <a:cubicBezTo>
                      <a:pt x="2432" y="4383"/>
                      <a:pt x="2444" y="4408"/>
                      <a:pt x="2457" y="4432"/>
                    </a:cubicBezTo>
                    <a:cubicBezTo>
                      <a:pt x="2468" y="4481"/>
                      <a:pt x="2468" y="4529"/>
                      <a:pt x="2444" y="4578"/>
                    </a:cubicBezTo>
                    <a:cubicBezTo>
                      <a:pt x="2420" y="4639"/>
                      <a:pt x="2347" y="4688"/>
                      <a:pt x="2238" y="4712"/>
                    </a:cubicBezTo>
                    <a:lnTo>
                      <a:pt x="2214" y="4712"/>
                    </a:lnTo>
                    <a:lnTo>
                      <a:pt x="2225" y="4737"/>
                    </a:lnTo>
                    <a:cubicBezTo>
                      <a:pt x="2225" y="4761"/>
                      <a:pt x="2238" y="4797"/>
                      <a:pt x="2238" y="4834"/>
                    </a:cubicBezTo>
                    <a:cubicBezTo>
                      <a:pt x="2250" y="4846"/>
                      <a:pt x="2250" y="4870"/>
                      <a:pt x="2238" y="4883"/>
                    </a:cubicBezTo>
                    <a:lnTo>
                      <a:pt x="2250" y="4894"/>
                    </a:lnTo>
                    <a:lnTo>
                      <a:pt x="2238" y="4894"/>
                    </a:lnTo>
                    <a:cubicBezTo>
                      <a:pt x="2225" y="4992"/>
                      <a:pt x="2201" y="5077"/>
                      <a:pt x="2141" y="5174"/>
                    </a:cubicBezTo>
                    <a:cubicBezTo>
                      <a:pt x="2055" y="5308"/>
                      <a:pt x="1958" y="5429"/>
                      <a:pt x="1812" y="5454"/>
                    </a:cubicBezTo>
                    <a:cubicBezTo>
                      <a:pt x="1804" y="5454"/>
                      <a:pt x="1797" y="5455"/>
                      <a:pt x="1789" y="5455"/>
                    </a:cubicBezTo>
                    <a:cubicBezTo>
                      <a:pt x="1571" y="5455"/>
                      <a:pt x="1421" y="5119"/>
                      <a:pt x="1374" y="4931"/>
                    </a:cubicBezTo>
                    <a:cubicBezTo>
                      <a:pt x="1362" y="4894"/>
                      <a:pt x="1350" y="4870"/>
                      <a:pt x="1350" y="4834"/>
                    </a:cubicBezTo>
                    <a:cubicBezTo>
                      <a:pt x="1325" y="4761"/>
                      <a:pt x="1314" y="4675"/>
                      <a:pt x="1289" y="4602"/>
                    </a:cubicBezTo>
                    <a:cubicBezTo>
                      <a:pt x="1277" y="4566"/>
                      <a:pt x="1252" y="4529"/>
                      <a:pt x="1241" y="4493"/>
                    </a:cubicBezTo>
                    <a:cubicBezTo>
                      <a:pt x="1216" y="4432"/>
                      <a:pt x="1192" y="4372"/>
                      <a:pt x="1179" y="4310"/>
                    </a:cubicBezTo>
                    <a:cubicBezTo>
                      <a:pt x="1131" y="4165"/>
                      <a:pt x="1155" y="4056"/>
                      <a:pt x="1241" y="3994"/>
                    </a:cubicBezTo>
                    <a:lnTo>
                      <a:pt x="1252" y="3994"/>
                    </a:lnTo>
                    <a:lnTo>
                      <a:pt x="1277" y="3970"/>
                    </a:lnTo>
                    <a:lnTo>
                      <a:pt x="1252" y="3958"/>
                    </a:lnTo>
                    <a:cubicBezTo>
                      <a:pt x="1168" y="3885"/>
                      <a:pt x="997" y="3642"/>
                      <a:pt x="1058" y="3545"/>
                    </a:cubicBezTo>
                    <a:lnTo>
                      <a:pt x="1058" y="3520"/>
                    </a:lnTo>
                    <a:cubicBezTo>
                      <a:pt x="1009" y="3435"/>
                      <a:pt x="960" y="3362"/>
                      <a:pt x="912" y="3277"/>
                    </a:cubicBezTo>
                    <a:cubicBezTo>
                      <a:pt x="766" y="3058"/>
                      <a:pt x="620" y="2815"/>
                      <a:pt x="487" y="2584"/>
                    </a:cubicBezTo>
                    <a:cubicBezTo>
                      <a:pt x="316" y="2292"/>
                      <a:pt x="170" y="2024"/>
                      <a:pt x="109" y="1732"/>
                    </a:cubicBezTo>
                    <a:cubicBezTo>
                      <a:pt x="60" y="1502"/>
                      <a:pt x="36" y="1173"/>
                      <a:pt x="182" y="869"/>
                    </a:cubicBezTo>
                    <a:cubicBezTo>
                      <a:pt x="304" y="638"/>
                      <a:pt x="487" y="431"/>
                      <a:pt x="730" y="286"/>
                    </a:cubicBezTo>
                    <a:cubicBezTo>
                      <a:pt x="1009" y="115"/>
                      <a:pt x="1325" y="30"/>
                      <a:pt x="1630" y="30"/>
                    </a:cubicBezTo>
                    <a:close/>
                    <a:moveTo>
                      <a:pt x="1635" y="1"/>
                    </a:moveTo>
                    <a:cubicBezTo>
                      <a:pt x="1327" y="1"/>
                      <a:pt x="1005" y="89"/>
                      <a:pt x="717" y="261"/>
                    </a:cubicBezTo>
                    <a:cubicBezTo>
                      <a:pt x="462" y="407"/>
                      <a:pt x="268" y="613"/>
                      <a:pt x="146" y="857"/>
                    </a:cubicBezTo>
                    <a:cubicBezTo>
                      <a:pt x="0" y="1161"/>
                      <a:pt x="24" y="1502"/>
                      <a:pt x="73" y="1732"/>
                    </a:cubicBezTo>
                    <a:cubicBezTo>
                      <a:pt x="146" y="2037"/>
                      <a:pt x="292" y="2304"/>
                      <a:pt x="462" y="2596"/>
                    </a:cubicBezTo>
                    <a:cubicBezTo>
                      <a:pt x="596" y="2839"/>
                      <a:pt x="742" y="3070"/>
                      <a:pt x="876" y="3302"/>
                    </a:cubicBezTo>
                    <a:cubicBezTo>
                      <a:pt x="924" y="3375"/>
                      <a:pt x="973" y="3459"/>
                      <a:pt x="1022" y="3532"/>
                    </a:cubicBezTo>
                    <a:cubicBezTo>
                      <a:pt x="960" y="3666"/>
                      <a:pt x="1119" y="3885"/>
                      <a:pt x="1216" y="3970"/>
                    </a:cubicBezTo>
                    <a:cubicBezTo>
                      <a:pt x="1119" y="4043"/>
                      <a:pt x="1095" y="4165"/>
                      <a:pt x="1143" y="4323"/>
                    </a:cubicBezTo>
                    <a:lnTo>
                      <a:pt x="1216" y="4505"/>
                    </a:lnTo>
                    <a:lnTo>
                      <a:pt x="1252" y="4615"/>
                    </a:lnTo>
                    <a:cubicBezTo>
                      <a:pt x="1277" y="4688"/>
                      <a:pt x="1301" y="4773"/>
                      <a:pt x="1314" y="4846"/>
                    </a:cubicBezTo>
                    <a:cubicBezTo>
                      <a:pt x="1325" y="4870"/>
                      <a:pt x="1325" y="4907"/>
                      <a:pt x="1338" y="4931"/>
                    </a:cubicBezTo>
                    <a:cubicBezTo>
                      <a:pt x="1387" y="5150"/>
                      <a:pt x="1544" y="5491"/>
                      <a:pt x="1787" y="5491"/>
                    </a:cubicBezTo>
                    <a:lnTo>
                      <a:pt x="1824" y="5491"/>
                    </a:lnTo>
                    <a:cubicBezTo>
                      <a:pt x="1970" y="5466"/>
                      <a:pt x="2079" y="5320"/>
                      <a:pt x="2165" y="5186"/>
                    </a:cubicBezTo>
                    <a:cubicBezTo>
                      <a:pt x="2225" y="5089"/>
                      <a:pt x="2262" y="5004"/>
                      <a:pt x="2274" y="4907"/>
                    </a:cubicBezTo>
                    <a:cubicBezTo>
                      <a:pt x="2287" y="4870"/>
                      <a:pt x="2287" y="4846"/>
                      <a:pt x="2274" y="4821"/>
                    </a:cubicBezTo>
                    <a:cubicBezTo>
                      <a:pt x="2262" y="4797"/>
                      <a:pt x="2262" y="4773"/>
                      <a:pt x="2262" y="4748"/>
                    </a:cubicBezTo>
                    <a:cubicBezTo>
                      <a:pt x="2371" y="4712"/>
                      <a:pt x="2444" y="4664"/>
                      <a:pt x="2481" y="4591"/>
                    </a:cubicBezTo>
                    <a:cubicBezTo>
                      <a:pt x="2505" y="4529"/>
                      <a:pt x="2505" y="4481"/>
                      <a:pt x="2481" y="4420"/>
                    </a:cubicBezTo>
                    <a:cubicBezTo>
                      <a:pt x="2481" y="4396"/>
                      <a:pt x="2457" y="4359"/>
                      <a:pt x="2444" y="4335"/>
                    </a:cubicBezTo>
                    <a:cubicBezTo>
                      <a:pt x="2432" y="4335"/>
                      <a:pt x="2432" y="4323"/>
                      <a:pt x="2432" y="4323"/>
                    </a:cubicBezTo>
                    <a:cubicBezTo>
                      <a:pt x="2384" y="4262"/>
                      <a:pt x="2408" y="4202"/>
                      <a:pt x="2481" y="4129"/>
                    </a:cubicBezTo>
                    <a:cubicBezTo>
                      <a:pt x="2590" y="4019"/>
                      <a:pt x="2627" y="3885"/>
                      <a:pt x="2578" y="3751"/>
                    </a:cubicBezTo>
                    <a:cubicBezTo>
                      <a:pt x="2554" y="3678"/>
                      <a:pt x="2517" y="3629"/>
                      <a:pt x="2468" y="3593"/>
                    </a:cubicBezTo>
                    <a:cubicBezTo>
                      <a:pt x="2468" y="3593"/>
                      <a:pt x="2468" y="3581"/>
                      <a:pt x="2457" y="3581"/>
                    </a:cubicBezTo>
                    <a:lnTo>
                      <a:pt x="2457" y="3569"/>
                    </a:lnTo>
                    <a:cubicBezTo>
                      <a:pt x="2724" y="2997"/>
                      <a:pt x="3016" y="2329"/>
                      <a:pt x="3028" y="1611"/>
                    </a:cubicBezTo>
                    <a:cubicBezTo>
                      <a:pt x="3041" y="1076"/>
                      <a:pt x="2833" y="394"/>
                      <a:pt x="2238" y="127"/>
                    </a:cubicBezTo>
                    <a:cubicBezTo>
                      <a:pt x="2054" y="43"/>
                      <a:pt x="1848" y="1"/>
                      <a:pt x="1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05;p31">
                <a:extLst>
                  <a:ext uri="{FF2B5EF4-FFF2-40B4-BE49-F238E27FC236}">
                    <a16:creationId xmlns:a16="http://schemas.microsoft.com/office/drawing/2014/main" id="{F69ACC70-A571-327A-061A-58D1A49D2D6C}"/>
                  </a:ext>
                </a:extLst>
              </p:cNvPr>
              <p:cNvSpPr/>
              <p:nvPr/>
            </p:nvSpPr>
            <p:spPr>
              <a:xfrm>
                <a:off x="2123882" y="3088243"/>
                <a:ext cx="26382" cy="1442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93" extrusionOk="0">
                    <a:moveTo>
                      <a:pt x="499" y="0"/>
                    </a:moveTo>
                    <a:cubicBezTo>
                      <a:pt x="474" y="0"/>
                      <a:pt x="474" y="13"/>
                      <a:pt x="474" y="25"/>
                    </a:cubicBezTo>
                    <a:cubicBezTo>
                      <a:pt x="450" y="37"/>
                      <a:pt x="401" y="62"/>
                      <a:pt x="390" y="62"/>
                    </a:cubicBezTo>
                    <a:cubicBezTo>
                      <a:pt x="341" y="98"/>
                      <a:pt x="292" y="122"/>
                      <a:pt x="231" y="135"/>
                    </a:cubicBezTo>
                    <a:cubicBezTo>
                      <a:pt x="195" y="159"/>
                      <a:pt x="158" y="171"/>
                      <a:pt x="134" y="195"/>
                    </a:cubicBezTo>
                    <a:cubicBezTo>
                      <a:pt x="98" y="208"/>
                      <a:pt x="61" y="232"/>
                      <a:pt x="25" y="244"/>
                    </a:cubicBezTo>
                    <a:cubicBezTo>
                      <a:pt x="0" y="256"/>
                      <a:pt x="12" y="292"/>
                      <a:pt x="36" y="292"/>
                    </a:cubicBezTo>
                    <a:lnTo>
                      <a:pt x="49" y="292"/>
                    </a:lnTo>
                    <a:cubicBezTo>
                      <a:pt x="61" y="292"/>
                      <a:pt x="61" y="281"/>
                      <a:pt x="61" y="281"/>
                    </a:cubicBezTo>
                    <a:lnTo>
                      <a:pt x="134" y="244"/>
                    </a:lnTo>
                    <a:cubicBezTo>
                      <a:pt x="182" y="219"/>
                      <a:pt x="244" y="183"/>
                      <a:pt x="304" y="159"/>
                    </a:cubicBezTo>
                    <a:cubicBezTo>
                      <a:pt x="353" y="146"/>
                      <a:pt x="390" y="122"/>
                      <a:pt x="438" y="86"/>
                    </a:cubicBezTo>
                    <a:cubicBezTo>
                      <a:pt x="463" y="73"/>
                      <a:pt x="511" y="73"/>
                      <a:pt x="523" y="37"/>
                    </a:cubicBezTo>
                    <a:cubicBezTo>
                      <a:pt x="536" y="13"/>
                      <a:pt x="523" y="0"/>
                      <a:pt x="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06;p31">
                <a:extLst>
                  <a:ext uri="{FF2B5EF4-FFF2-40B4-BE49-F238E27FC236}">
                    <a16:creationId xmlns:a16="http://schemas.microsoft.com/office/drawing/2014/main" id="{C0337C9B-5A46-6731-4E33-A104FE0DC1A9}"/>
                  </a:ext>
                </a:extLst>
              </p:cNvPr>
              <p:cNvSpPr/>
              <p:nvPr/>
            </p:nvSpPr>
            <p:spPr>
              <a:xfrm>
                <a:off x="2123242" y="3087012"/>
                <a:ext cx="27612" cy="16243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30" extrusionOk="0">
                    <a:moveTo>
                      <a:pt x="524" y="38"/>
                    </a:moveTo>
                    <a:lnTo>
                      <a:pt x="524" y="50"/>
                    </a:lnTo>
                    <a:cubicBezTo>
                      <a:pt x="512" y="62"/>
                      <a:pt x="500" y="74"/>
                      <a:pt x="476" y="87"/>
                    </a:cubicBezTo>
                    <a:cubicBezTo>
                      <a:pt x="463" y="87"/>
                      <a:pt x="451" y="87"/>
                      <a:pt x="439" y="98"/>
                    </a:cubicBezTo>
                    <a:lnTo>
                      <a:pt x="427" y="111"/>
                    </a:lnTo>
                    <a:cubicBezTo>
                      <a:pt x="390" y="135"/>
                      <a:pt x="354" y="147"/>
                      <a:pt x="317" y="171"/>
                    </a:cubicBezTo>
                    <a:cubicBezTo>
                      <a:pt x="281" y="184"/>
                      <a:pt x="244" y="196"/>
                      <a:pt x="220" y="208"/>
                    </a:cubicBezTo>
                    <a:cubicBezTo>
                      <a:pt x="195" y="233"/>
                      <a:pt x="159" y="244"/>
                      <a:pt x="135" y="257"/>
                    </a:cubicBezTo>
                    <a:cubicBezTo>
                      <a:pt x="122" y="257"/>
                      <a:pt x="111" y="269"/>
                      <a:pt x="98" y="281"/>
                    </a:cubicBezTo>
                    <a:cubicBezTo>
                      <a:pt x="86" y="281"/>
                      <a:pt x="74" y="281"/>
                      <a:pt x="74" y="293"/>
                    </a:cubicBezTo>
                    <a:lnTo>
                      <a:pt x="49" y="293"/>
                    </a:lnTo>
                    <a:cubicBezTo>
                      <a:pt x="74" y="281"/>
                      <a:pt x="98" y="257"/>
                      <a:pt x="122" y="244"/>
                    </a:cubicBezTo>
                    <a:cubicBezTo>
                      <a:pt x="135" y="244"/>
                      <a:pt x="147" y="233"/>
                      <a:pt x="147" y="233"/>
                    </a:cubicBezTo>
                    <a:cubicBezTo>
                      <a:pt x="184" y="208"/>
                      <a:pt x="220" y="196"/>
                      <a:pt x="257" y="184"/>
                    </a:cubicBezTo>
                    <a:cubicBezTo>
                      <a:pt x="317" y="160"/>
                      <a:pt x="366" y="135"/>
                      <a:pt x="414" y="98"/>
                    </a:cubicBezTo>
                    <a:cubicBezTo>
                      <a:pt x="414" y="98"/>
                      <a:pt x="427" y="98"/>
                      <a:pt x="439" y="87"/>
                    </a:cubicBezTo>
                    <a:cubicBezTo>
                      <a:pt x="451" y="87"/>
                      <a:pt x="476" y="74"/>
                      <a:pt x="500" y="62"/>
                    </a:cubicBezTo>
                    <a:lnTo>
                      <a:pt x="500" y="50"/>
                    </a:lnTo>
                    <a:lnTo>
                      <a:pt x="500" y="38"/>
                    </a:lnTo>
                    <a:close/>
                    <a:moveTo>
                      <a:pt x="512" y="1"/>
                    </a:moveTo>
                    <a:cubicBezTo>
                      <a:pt x="500" y="1"/>
                      <a:pt x="487" y="14"/>
                      <a:pt x="476" y="14"/>
                    </a:cubicBezTo>
                    <a:cubicBezTo>
                      <a:pt x="476" y="25"/>
                      <a:pt x="476" y="25"/>
                      <a:pt x="463" y="38"/>
                    </a:cubicBezTo>
                    <a:cubicBezTo>
                      <a:pt x="451" y="38"/>
                      <a:pt x="439" y="50"/>
                      <a:pt x="427" y="62"/>
                    </a:cubicBezTo>
                    <a:cubicBezTo>
                      <a:pt x="403" y="62"/>
                      <a:pt x="403" y="74"/>
                      <a:pt x="390" y="74"/>
                    </a:cubicBezTo>
                    <a:cubicBezTo>
                      <a:pt x="341" y="98"/>
                      <a:pt x="305" y="123"/>
                      <a:pt x="244" y="147"/>
                    </a:cubicBezTo>
                    <a:cubicBezTo>
                      <a:pt x="195" y="160"/>
                      <a:pt x="171" y="184"/>
                      <a:pt x="135" y="196"/>
                    </a:cubicBezTo>
                    <a:cubicBezTo>
                      <a:pt x="122" y="208"/>
                      <a:pt x="111" y="208"/>
                      <a:pt x="98" y="220"/>
                    </a:cubicBezTo>
                    <a:cubicBezTo>
                      <a:pt x="86" y="233"/>
                      <a:pt x="62" y="244"/>
                      <a:pt x="38" y="257"/>
                    </a:cubicBezTo>
                    <a:cubicBezTo>
                      <a:pt x="13" y="257"/>
                      <a:pt x="1" y="281"/>
                      <a:pt x="13" y="306"/>
                    </a:cubicBezTo>
                    <a:cubicBezTo>
                      <a:pt x="13" y="317"/>
                      <a:pt x="25" y="330"/>
                      <a:pt x="49" y="330"/>
                    </a:cubicBezTo>
                    <a:lnTo>
                      <a:pt x="62" y="330"/>
                    </a:lnTo>
                    <a:cubicBezTo>
                      <a:pt x="74" y="330"/>
                      <a:pt x="86" y="330"/>
                      <a:pt x="98" y="317"/>
                    </a:cubicBezTo>
                    <a:lnTo>
                      <a:pt x="111" y="306"/>
                    </a:lnTo>
                    <a:cubicBezTo>
                      <a:pt x="122" y="293"/>
                      <a:pt x="135" y="293"/>
                      <a:pt x="147" y="281"/>
                    </a:cubicBezTo>
                    <a:cubicBezTo>
                      <a:pt x="184" y="269"/>
                      <a:pt x="208" y="257"/>
                      <a:pt x="232" y="244"/>
                    </a:cubicBezTo>
                    <a:cubicBezTo>
                      <a:pt x="268" y="233"/>
                      <a:pt x="293" y="220"/>
                      <a:pt x="330" y="208"/>
                    </a:cubicBezTo>
                    <a:cubicBezTo>
                      <a:pt x="378" y="184"/>
                      <a:pt x="403" y="160"/>
                      <a:pt x="451" y="135"/>
                    </a:cubicBezTo>
                    <a:lnTo>
                      <a:pt x="463" y="123"/>
                    </a:lnTo>
                    <a:cubicBezTo>
                      <a:pt x="463" y="123"/>
                      <a:pt x="476" y="123"/>
                      <a:pt x="487" y="111"/>
                    </a:cubicBezTo>
                    <a:cubicBezTo>
                      <a:pt x="512" y="111"/>
                      <a:pt x="536" y="98"/>
                      <a:pt x="560" y="62"/>
                    </a:cubicBezTo>
                    <a:cubicBezTo>
                      <a:pt x="560" y="50"/>
                      <a:pt x="560" y="38"/>
                      <a:pt x="549" y="25"/>
                    </a:cubicBezTo>
                    <a:cubicBezTo>
                      <a:pt x="549" y="14"/>
                      <a:pt x="536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07;p31">
                <a:extLst>
                  <a:ext uri="{FF2B5EF4-FFF2-40B4-BE49-F238E27FC236}">
                    <a16:creationId xmlns:a16="http://schemas.microsoft.com/office/drawing/2014/main" id="{62F23172-B445-5DA6-0192-9515330F2E9F}"/>
                  </a:ext>
                </a:extLst>
              </p:cNvPr>
              <p:cNvSpPr/>
              <p:nvPr/>
            </p:nvSpPr>
            <p:spPr>
              <a:xfrm>
                <a:off x="2091543" y="3059251"/>
                <a:ext cx="34159" cy="3888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9" extrusionOk="0">
                    <a:moveTo>
                      <a:pt x="659" y="1"/>
                    </a:moveTo>
                    <a:cubicBezTo>
                      <a:pt x="650" y="1"/>
                      <a:pt x="641" y="9"/>
                      <a:pt x="633" y="18"/>
                    </a:cubicBezTo>
                    <a:cubicBezTo>
                      <a:pt x="548" y="18"/>
                      <a:pt x="463" y="30"/>
                      <a:pt x="377" y="30"/>
                    </a:cubicBezTo>
                    <a:cubicBezTo>
                      <a:pt x="256" y="30"/>
                      <a:pt x="147" y="30"/>
                      <a:pt x="37" y="18"/>
                    </a:cubicBezTo>
                    <a:cubicBezTo>
                      <a:pt x="1" y="18"/>
                      <a:pt x="1" y="67"/>
                      <a:pt x="37" y="67"/>
                    </a:cubicBezTo>
                    <a:cubicBezTo>
                      <a:pt x="134" y="79"/>
                      <a:pt x="231" y="79"/>
                      <a:pt x="341" y="79"/>
                    </a:cubicBezTo>
                    <a:cubicBezTo>
                      <a:pt x="450" y="79"/>
                      <a:pt x="560" y="67"/>
                      <a:pt x="669" y="54"/>
                    </a:cubicBezTo>
                    <a:cubicBezTo>
                      <a:pt x="682" y="54"/>
                      <a:pt x="693" y="43"/>
                      <a:pt x="693" y="30"/>
                    </a:cubicBezTo>
                    <a:cubicBezTo>
                      <a:pt x="693" y="18"/>
                      <a:pt x="682" y="6"/>
                      <a:pt x="669" y="6"/>
                    </a:cubicBezTo>
                    <a:cubicBezTo>
                      <a:pt x="666" y="2"/>
                      <a:pt x="662" y="1"/>
                      <a:pt x="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08;p31">
                <a:extLst>
                  <a:ext uri="{FF2B5EF4-FFF2-40B4-BE49-F238E27FC236}">
                    <a16:creationId xmlns:a16="http://schemas.microsoft.com/office/drawing/2014/main" id="{517C54FF-2814-2F97-F5D4-F9AA43DC7A41}"/>
                  </a:ext>
                </a:extLst>
              </p:cNvPr>
              <p:cNvSpPr/>
              <p:nvPr/>
            </p:nvSpPr>
            <p:spPr>
              <a:xfrm>
                <a:off x="2090953" y="3058316"/>
                <a:ext cx="35931" cy="600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22" extrusionOk="0">
                    <a:moveTo>
                      <a:pt x="669" y="37"/>
                    </a:moveTo>
                    <a:cubicBezTo>
                      <a:pt x="681" y="37"/>
                      <a:pt x="681" y="49"/>
                      <a:pt x="681" y="49"/>
                    </a:cubicBezTo>
                    <a:lnTo>
                      <a:pt x="681" y="62"/>
                    </a:lnTo>
                    <a:cubicBezTo>
                      <a:pt x="633" y="62"/>
                      <a:pt x="584" y="62"/>
                      <a:pt x="548" y="73"/>
                    </a:cubicBezTo>
                    <a:cubicBezTo>
                      <a:pt x="487" y="73"/>
                      <a:pt x="414" y="86"/>
                      <a:pt x="353" y="86"/>
                    </a:cubicBezTo>
                    <a:cubicBezTo>
                      <a:pt x="243" y="86"/>
                      <a:pt x="134" y="73"/>
                      <a:pt x="49" y="73"/>
                    </a:cubicBezTo>
                    <a:cubicBezTo>
                      <a:pt x="37" y="73"/>
                      <a:pt x="37" y="62"/>
                      <a:pt x="37" y="62"/>
                    </a:cubicBezTo>
                    <a:lnTo>
                      <a:pt x="49" y="62"/>
                    </a:lnTo>
                    <a:cubicBezTo>
                      <a:pt x="170" y="62"/>
                      <a:pt x="280" y="73"/>
                      <a:pt x="389" y="73"/>
                    </a:cubicBezTo>
                    <a:cubicBezTo>
                      <a:pt x="438" y="73"/>
                      <a:pt x="499" y="62"/>
                      <a:pt x="560" y="62"/>
                    </a:cubicBezTo>
                    <a:cubicBezTo>
                      <a:pt x="584" y="49"/>
                      <a:pt x="621" y="49"/>
                      <a:pt x="645" y="49"/>
                    </a:cubicBezTo>
                    <a:lnTo>
                      <a:pt x="657" y="49"/>
                    </a:lnTo>
                    <a:lnTo>
                      <a:pt x="669" y="37"/>
                    </a:lnTo>
                    <a:close/>
                    <a:moveTo>
                      <a:pt x="657" y="0"/>
                    </a:moveTo>
                    <a:cubicBezTo>
                      <a:pt x="645" y="0"/>
                      <a:pt x="645" y="13"/>
                      <a:pt x="645" y="13"/>
                    </a:cubicBezTo>
                    <a:cubicBezTo>
                      <a:pt x="608" y="13"/>
                      <a:pt x="584" y="25"/>
                      <a:pt x="560" y="25"/>
                    </a:cubicBezTo>
                    <a:cubicBezTo>
                      <a:pt x="499" y="25"/>
                      <a:pt x="438" y="37"/>
                      <a:pt x="389" y="37"/>
                    </a:cubicBezTo>
                    <a:cubicBezTo>
                      <a:pt x="280" y="37"/>
                      <a:pt x="170" y="37"/>
                      <a:pt x="49" y="25"/>
                    </a:cubicBezTo>
                    <a:cubicBezTo>
                      <a:pt x="24" y="25"/>
                      <a:pt x="13" y="37"/>
                      <a:pt x="0" y="62"/>
                    </a:cubicBezTo>
                    <a:cubicBezTo>
                      <a:pt x="0" y="86"/>
                      <a:pt x="24" y="110"/>
                      <a:pt x="49" y="110"/>
                    </a:cubicBezTo>
                    <a:cubicBezTo>
                      <a:pt x="134" y="110"/>
                      <a:pt x="243" y="122"/>
                      <a:pt x="353" y="122"/>
                    </a:cubicBezTo>
                    <a:cubicBezTo>
                      <a:pt x="414" y="122"/>
                      <a:pt x="487" y="110"/>
                      <a:pt x="548" y="110"/>
                    </a:cubicBezTo>
                    <a:cubicBezTo>
                      <a:pt x="597" y="98"/>
                      <a:pt x="633" y="98"/>
                      <a:pt x="681" y="98"/>
                    </a:cubicBezTo>
                    <a:cubicBezTo>
                      <a:pt x="694" y="98"/>
                      <a:pt x="705" y="86"/>
                      <a:pt x="718" y="73"/>
                    </a:cubicBezTo>
                    <a:cubicBezTo>
                      <a:pt x="718" y="73"/>
                      <a:pt x="730" y="49"/>
                      <a:pt x="718" y="37"/>
                    </a:cubicBezTo>
                    <a:cubicBezTo>
                      <a:pt x="718" y="25"/>
                      <a:pt x="705" y="13"/>
                      <a:pt x="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09;p31">
                <a:extLst>
                  <a:ext uri="{FF2B5EF4-FFF2-40B4-BE49-F238E27FC236}">
                    <a16:creationId xmlns:a16="http://schemas.microsoft.com/office/drawing/2014/main" id="{ED20ED27-C2FB-6086-4B2C-B29BF72EE0BC}"/>
                  </a:ext>
                </a:extLst>
              </p:cNvPr>
              <p:cNvSpPr/>
              <p:nvPr/>
            </p:nvSpPr>
            <p:spPr>
              <a:xfrm>
                <a:off x="2113102" y="3025387"/>
                <a:ext cx="20968" cy="3052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2" extrusionOk="0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158" y="49"/>
                      <a:pt x="280" y="61"/>
                      <a:pt x="401" y="61"/>
                    </a:cubicBezTo>
                    <a:cubicBezTo>
                      <a:pt x="426" y="61"/>
                      <a:pt x="426" y="13"/>
                      <a:pt x="401" y="13"/>
                    </a:cubicBezTo>
                    <a:cubicBezTo>
                      <a:pt x="280" y="13"/>
                      <a:pt x="158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10;p31">
                <a:extLst>
                  <a:ext uri="{FF2B5EF4-FFF2-40B4-BE49-F238E27FC236}">
                    <a16:creationId xmlns:a16="http://schemas.microsoft.com/office/drawing/2014/main" id="{C36470DD-2E32-28B7-40EB-006E6BBDA588}"/>
                  </a:ext>
                </a:extLst>
              </p:cNvPr>
              <p:cNvSpPr/>
              <p:nvPr/>
            </p:nvSpPr>
            <p:spPr>
              <a:xfrm>
                <a:off x="2112463" y="3024796"/>
                <a:ext cx="22247" cy="482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98" extrusionOk="0">
                    <a:moveTo>
                      <a:pt x="257" y="37"/>
                    </a:moveTo>
                    <a:cubicBezTo>
                      <a:pt x="305" y="49"/>
                      <a:pt x="354" y="49"/>
                      <a:pt x="403" y="49"/>
                    </a:cubicBezTo>
                    <a:lnTo>
                      <a:pt x="414" y="49"/>
                    </a:lnTo>
                    <a:lnTo>
                      <a:pt x="414" y="61"/>
                    </a:lnTo>
                    <a:cubicBezTo>
                      <a:pt x="354" y="61"/>
                      <a:pt x="305" y="49"/>
                      <a:pt x="257" y="49"/>
                    </a:cubicBezTo>
                    <a:lnTo>
                      <a:pt x="50" y="49"/>
                    </a:lnTo>
                    <a:cubicBezTo>
                      <a:pt x="38" y="49"/>
                      <a:pt x="38" y="49"/>
                      <a:pt x="38" y="37"/>
                    </a:cubicBezTo>
                    <a:close/>
                    <a:moveTo>
                      <a:pt x="50" y="0"/>
                    </a:moveTo>
                    <a:cubicBezTo>
                      <a:pt x="25" y="0"/>
                      <a:pt x="1" y="13"/>
                      <a:pt x="1" y="37"/>
                    </a:cubicBezTo>
                    <a:cubicBezTo>
                      <a:pt x="1" y="61"/>
                      <a:pt x="25" y="86"/>
                      <a:pt x="50" y="86"/>
                    </a:cubicBezTo>
                    <a:lnTo>
                      <a:pt x="257" y="86"/>
                    </a:lnTo>
                    <a:cubicBezTo>
                      <a:pt x="305" y="86"/>
                      <a:pt x="354" y="97"/>
                      <a:pt x="403" y="97"/>
                    </a:cubicBezTo>
                    <a:lnTo>
                      <a:pt x="414" y="97"/>
                    </a:lnTo>
                    <a:cubicBezTo>
                      <a:pt x="427" y="97"/>
                      <a:pt x="427" y="86"/>
                      <a:pt x="439" y="86"/>
                    </a:cubicBezTo>
                    <a:cubicBezTo>
                      <a:pt x="451" y="73"/>
                      <a:pt x="451" y="61"/>
                      <a:pt x="451" y="49"/>
                    </a:cubicBezTo>
                    <a:cubicBezTo>
                      <a:pt x="451" y="37"/>
                      <a:pt x="451" y="37"/>
                      <a:pt x="439" y="25"/>
                    </a:cubicBezTo>
                    <a:cubicBezTo>
                      <a:pt x="427" y="13"/>
                      <a:pt x="427" y="13"/>
                      <a:pt x="414" y="13"/>
                    </a:cubicBezTo>
                    <a:cubicBezTo>
                      <a:pt x="354" y="13"/>
                      <a:pt x="305" y="13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11;p31">
                <a:extLst>
                  <a:ext uri="{FF2B5EF4-FFF2-40B4-BE49-F238E27FC236}">
                    <a16:creationId xmlns:a16="http://schemas.microsoft.com/office/drawing/2014/main" id="{E045D333-D38F-0860-61C7-26AA189BA181}"/>
                  </a:ext>
                </a:extLst>
              </p:cNvPr>
              <p:cNvSpPr/>
              <p:nvPr/>
            </p:nvSpPr>
            <p:spPr>
              <a:xfrm>
                <a:off x="2117877" y="2978724"/>
                <a:ext cx="31747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417" extrusionOk="0">
                    <a:moveTo>
                      <a:pt x="37" y="0"/>
                    </a:moveTo>
                    <a:cubicBezTo>
                      <a:pt x="25" y="0"/>
                      <a:pt x="1" y="12"/>
                      <a:pt x="1" y="25"/>
                    </a:cubicBezTo>
                    <a:lnTo>
                      <a:pt x="1" y="36"/>
                    </a:lnTo>
                    <a:cubicBezTo>
                      <a:pt x="1" y="61"/>
                      <a:pt x="25" y="61"/>
                      <a:pt x="37" y="61"/>
                    </a:cubicBezTo>
                    <a:cubicBezTo>
                      <a:pt x="147" y="98"/>
                      <a:pt x="231" y="158"/>
                      <a:pt x="329" y="207"/>
                    </a:cubicBezTo>
                    <a:cubicBezTo>
                      <a:pt x="363" y="218"/>
                      <a:pt x="535" y="367"/>
                      <a:pt x="587" y="367"/>
                    </a:cubicBezTo>
                    <a:cubicBezTo>
                      <a:pt x="591" y="367"/>
                      <a:pt x="594" y="367"/>
                      <a:pt x="596" y="365"/>
                    </a:cubicBezTo>
                    <a:lnTo>
                      <a:pt x="596" y="365"/>
                    </a:lnTo>
                    <a:cubicBezTo>
                      <a:pt x="575" y="386"/>
                      <a:pt x="582" y="416"/>
                      <a:pt x="607" y="416"/>
                    </a:cubicBezTo>
                    <a:cubicBezTo>
                      <a:pt x="611" y="416"/>
                      <a:pt x="616" y="415"/>
                      <a:pt x="621" y="414"/>
                    </a:cubicBezTo>
                    <a:cubicBezTo>
                      <a:pt x="621" y="401"/>
                      <a:pt x="621" y="401"/>
                      <a:pt x="633" y="401"/>
                    </a:cubicBezTo>
                    <a:cubicBezTo>
                      <a:pt x="633" y="401"/>
                      <a:pt x="645" y="389"/>
                      <a:pt x="633" y="377"/>
                    </a:cubicBezTo>
                    <a:cubicBezTo>
                      <a:pt x="633" y="316"/>
                      <a:pt x="499" y="255"/>
                      <a:pt x="450" y="219"/>
                    </a:cubicBezTo>
                    <a:cubicBezTo>
                      <a:pt x="377" y="171"/>
                      <a:pt x="293" y="134"/>
                      <a:pt x="220" y="98"/>
                    </a:cubicBezTo>
                    <a:cubicBezTo>
                      <a:pt x="158" y="73"/>
                      <a:pt x="98" y="25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12;p31">
                <a:extLst>
                  <a:ext uri="{FF2B5EF4-FFF2-40B4-BE49-F238E27FC236}">
                    <a16:creationId xmlns:a16="http://schemas.microsoft.com/office/drawing/2014/main" id="{851CA37B-C6BF-CE13-78B7-CA227E23D93E}"/>
                  </a:ext>
                </a:extLst>
              </p:cNvPr>
              <p:cNvSpPr/>
              <p:nvPr/>
            </p:nvSpPr>
            <p:spPr>
              <a:xfrm>
                <a:off x="2117286" y="2977838"/>
                <a:ext cx="32977" cy="21854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44" extrusionOk="0">
                    <a:moveTo>
                      <a:pt x="37" y="30"/>
                    </a:moveTo>
                    <a:cubicBezTo>
                      <a:pt x="73" y="54"/>
                      <a:pt x="110" y="67"/>
                      <a:pt x="146" y="91"/>
                    </a:cubicBezTo>
                    <a:lnTo>
                      <a:pt x="219" y="127"/>
                    </a:lnTo>
                    <a:cubicBezTo>
                      <a:pt x="292" y="164"/>
                      <a:pt x="378" y="213"/>
                      <a:pt x="451" y="261"/>
                    </a:cubicBezTo>
                    <a:cubicBezTo>
                      <a:pt x="462" y="261"/>
                      <a:pt x="475" y="273"/>
                      <a:pt x="487" y="273"/>
                    </a:cubicBezTo>
                    <a:cubicBezTo>
                      <a:pt x="535" y="310"/>
                      <a:pt x="633" y="359"/>
                      <a:pt x="633" y="407"/>
                    </a:cubicBezTo>
                    <a:lnTo>
                      <a:pt x="608" y="407"/>
                    </a:lnTo>
                    <a:lnTo>
                      <a:pt x="597" y="370"/>
                    </a:lnTo>
                    <a:cubicBezTo>
                      <a:pt x="572" y="370"/>
                      <a:pt x="475" y="297"/>
                      <a:pt x="426" y="261"/>
                    </a:cubicBezTo>
                    <a:cubicBezTo>
                      <a:pt x="389" y="237"/>
                      <a:pt x="365" y="213"/>
                      <a:pt x="353" y="213"/>
                    </a:cubicBezTo>
                    <a:cubicBezTo>
                      <a:pt x="316" y="189"/>
                      <a:pt x="280" y="176"/>
                      <a:pt x="243" y="152"/>
                    </a:cubicBezTo>
                    <a:cubicBezTo>
                      <a:pt x="183" y="116"/>
                      <a:pt x="122" y="79"/>
                      <a:pt x="62" y="54"/>
                    </a:cubicBezTo>
                    <a:lnTo>
                      <a:pt x="37" y="54"/>
                    </a:lnTo>
                    <a:lnTo>
                      <a:pt x="37" y="43"/>
                    </a:lnTo>
                    <a:lnTo>
                      <a:pt x="37" y="30"/>
                    </a:lnTo>
                    <a:close/>
                    <a:moveTo>
                      <a:pt x="37" y="0"/>
                    </a:moveTo>
                    <a:cubicBezTo>
                      <a:pt x="29" y="0"/>
                      <a:pt x="21" y="6"/>
                      <a:pt x="13" y="6"/>
                    </a:cubicBezTo>
                    <a:cubicBezTo>
                      <a:pt x="0" y="18"/>
                      <a:pt x="0" y="30"/>
                      <a:pt x="0" y="43"/>
                    </a:cubicBezTo>
                    <a:lnTo>
                      <a:pt x="0" y="54"/>
                    </a:lnTo>
                    <a:cubicBezTo>
                      <a:pt x="0" y="67"/>
                      <a:pt x="0" y="79"/>
                      <a:pt x="25" y="91"/>
                    </a:cubicBezTo>
                    <a:lnTo>
                      <a:pt x="49" y="91"/>
                    </a:lnTo>
                    <a:cubicBezTo>
                      <a:pt x="110" y="116"/>
                      <a:pt x="170" y="152"/>
                      <a:pt x="219" y="176"/>
                    </a:cubicBezTo>
                    <a:cubicBezTo>
                      <a:pt x="256" y="200"/>
                      <a:pt x="305" y="225"/>
                      <a:pt x="341" y="249"/>
                    </a:cubicBezTo>
                    <a:cubicBezTo>
                      <a:pt x="341" y="249"/>
                      <a:pt x="378" y="261"/>
                      <a:pt x="402" y="286"/>
                    </a:cubicBezTo>
                    <a:cubicBezTo>
                      <a:pt x="499" y="359"/>
                      <a:pt x="548" y="383"/>
                      <a:pt x="572" y="395"/>
                    </a:cubicBezTo>
                    <a:lnTo>
                      <a:pt x="572" y="407"/>
                    </a:lnTo>
                    <a:cubicBezTo>
                      <a:pt x="572" y="419"/>
                      <a:pt x="584" y="432"/>
                      <a:pt x="597" y="443"/>
                    </a:cubicBezTo>
                    <a:lnTo>
                      <a:pt x="633" y="443"/>
                    </a:lnTo>
                    <a:lnTo>
                      <a:pt x="645" y="432"/>
                    </a:lnTo>
                    <a:cubicBezTo>
                      <a:pt x="657" y="432"/>
                      <a:pt x="670" y="419"/>
                      <a:pt x="670" y="395"/>
                    </a:cubicBezTo>
                    <a:cubicBezTo>
                      <a:pt x="670" y="334"/>
                      <a:pt x="572" y="286"/>
                      <a:pt x="499" y="249"/>
                    </a:cubicBezTo>
                    <a:cubicBezTo>
                      <a:pt x="487" y="237"/>
                      <a:pt x="475" y="237"/>
                      <a:pt x="462" y="225"/>
                    </a:cubicBezTo>
                    <a:cubicBezTo>
                      <a:pt x="389" y="176"/>
                      <a:pt x="305" y="140"/>
                      <a:pt x="232" y="103"/>
                    </a:cubicBezTo>
                    <a:cubicBezTo>
                      <a:pt x="219" y="91"/>
                      <a:pt x="195" y="79"/>
                      <a:pt x="170" y="67"/>
                    </a:cubicBezTo>
                    <a:cubicBezTo>
                      <a:pt x="134" y="43"/>
                      <a:pt x="98" y="18"/>
                      <a:pt x="49" y="6"/>
                    </a:cubicBezTo>
                    <a:cubicBezTo>
                      <a:pt x="45" y="2"/>
                      <a:pt x="41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13;p31">
                <a:extLst>
                  <a:ext uri="{FF2B5EF4-FFF2-40B4-BE49-F238E27FC236}">
                    <a16:creationId xmlns:a16="http://schemas.microsoft.com/office/drawing/2014/main" id="{BA81BEF0-8C26-3797-A807-29879C2E2D3D}"/>
                  </a:ext>
                </a:extLst>
              </p:cNvPr>
              <p:cNvSpPr/>
              <p:nvPr/>
            </p:nvSpPr>
            <p:spPr>
              <a:xfrm>
                <a:off x="2154990" y="2967846"/>
                <a:ext cx="15455" cy="10435"/>
              </a:xfrm>
              <a:custGeom>
                <a:avLst/>
                <a:gdLst/>
                <a:ahLst/>
                <a:cxnLst/>
                <a:rect l="l" t="t" r="r" b="b"/>
                <a:pathLst>
                  <a:path w="314" h="212" extrusionOk="0">
                    <a:moveTo>
                      <a:pt x="37" y="0"/>
                    </a:moveTo>
                    <a:cubicBezTo>
                      <a:pt x="33" y="0"/>
                      <a:pt x="29" y="1"/>
                      <a:pt x="25" y="2"/>
                    </a:cubicBezTo>
                    <a:cubicBezTo>
                      <a:pt x="13" y="2"/>
                      <a:pt x="1" y="14"/>
                      <a:pt x="1" y="27"/>
                    </a:cubicBezTo>
                    <a:lnTo>
                      <a:pt x="1" y="38"/>
                    </a:lnTo>
                    <a:cubicBezTo>
                      <a:pt x="1" y="53"/>
                      <a:pt x="13" y="59"/>
                      <a:pt x="26" y="59"/>
                    </a:cubicBezTo>
                    <a:cubicBezTo>
                      <a:pt x="35" y="59"/>
                      <a:pt x="44" y="56"/>
                      <a:pt x="50" y="51"/>
                    </a:cubicBezTo>
                    <a:cubicBezTo>
                      <a:pt x="61" y="63"/>
                      <a:pt x="98" y="87"/>
                      <a:pt x="110" y="100"/>
                    </a:cubicBezTo>
                    <a:cubicBezTo>
                      <a:pt x="158" y="136"/>
                      <a:pt x="207" y="160"/>
                      <a:pt x="256" y="209"/>
                    </a:cubicBezTo>
                    <a:cubicBezTo>
                      <a:pt x="259" y="210"/>
                      <a:pt x="263" y="211"/>
                      <a:pt x="267" y="211"/>
                    </a:cubicBezTo>
                    <a:cubicBezTo>
                      <a:pt x="289" y="211"/>
                      <a:pt x="314" y="183"/>
                      <a:pt x="293" y="173"/>
                    </a:cubicBezTo>
                    <a:cubicBezTo>
                      <a:pt x="244" y="124"/>
                      <a:pt x="183" y="87"/>
                      <a:pt x="122" y="51"/>
                    </a:cubicBezTo>
                    <a:cubicBezTo>
                      <a:pt x="101" y="40"/>
                      <a:pt x="69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214;p31">
                <a:extLst>
                  <a:ext uri="{FF2B5EF4-FFF2-40B4-BE49-F238E27FC236}">
                    <a16:creationId xmlns:a16="http://schemas.microsoft.com/office/drawing/2014/main" id="{9C9BCDCF-9CE9-83EF-101B-780CDFCAB720}"/>
                  </a:ext>
                </a:extLst>
              </p:cNvPr>
              <p:cNvSpPr/>
              <p:nvPr/>
            </p:nvSpPr>
            <p:spPr>
              <a:xfrm>
                <a:off x="2154399" y="2966763"/>
                <a:ext cx="16243" cy="1201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44" extrusionOk="0">
                    <a:moveTo>
                      <a:pt x="37" y="36"/>
                    </a:moveTo>
                    <a:cubicBezTo>
                      <a:pt x="62" y="36"/>
                      <a:pt x="73" y="49"/>
                      <a:pt x="98" y="73"/>
                    </a:cubicBezTo>
                    <a:cubicBezTo>
                      <a:pt x="110" y="73"/>
                      <a:pt x="122" y="85"/>
                      <a:pt x="134" y="97"/>
                    </a:cubicBezTo>
                    <a:cubicBezTo>
                      <a:pt x="195" y="133"/>
                      <a:pt x="243" y="170"/>
                      <a:pt x="292" y="206"/>
                    </a:cubicBezTo>
                    <a:cubicBezTo>
                      <a:pt x="288" y="211"/>
                      <a:pt x="286" y="212"/>
                      <a:pt x="284" y="212"/>
                    </a:cubicBezTo>
                    <a:cubicBezTo>
                      <a:pt x="280" y="212"/>
                      <a:pt x="280" y="206"/>
                      <a:pt x="280" y="206"/>
                    </a:cubicBezTo>
                    <a:cubicBezTo>
                      <a:pt x="232" y="170"/>
                      <a:pt x="170" y="133"/>
                      <a:pt x="134" y="109"/>
                    </a:cubicBezTo>
                    <a:cubicBezTo>
                      <a:pt x="122" y="109"/>
                      <a:pt x="122" y="97"/>
                      <a:pt x="110" y="85"/>
                    </a:cubicBezTo>
                    <a:cubicBezTo>
                      <a:pt x="98" y="73"/>
                      <a:pt x="73" y="60"/>
                      <a:pt x="62" y="49"/>
                    </a:cubicBezTo>
                    <a:lnTo>
                      <a:pt x="49" y="49"/>
                    </a:lnTo>
                    <a:lnTo>
                      <a:pt x="49" y="60"/>
                    </a:lnTo>
                    <a:lnTo>
                      <a:pt x="37" y="60"/>
                    </a:lnTo>
                    <a:lnTo>
                      <a:pt x="37" y="49"/>
                    </a:lnTo>
                    <a:lnTo>
                      <a:pt x="37" y="36"/>
                    </a:lnTo>
                    <a:close/>
                    <a:moveTo>
                      <a:pt x="25" y="0"/>
                    </a:moveTo>
                    <a:cubicBezTo>
                      <a:pt x="13" y="12"/>
                      <a:pt x="0" y="24"/>
                      <a:pt x="0" y="49"/>
                    </a:cubicBezTo>
                    <a:lnTo>
                      <a:pt x="0" y="60"/>
                    </a:lnTo>
                    <a:cubicBezTo>
                      <a:pt x="0" y="73"/>
                      <a:pt x="13" y="85"/>
                      <a:pt x="25" y="97"/>
                    </a:cubicBezTo>
                    <a:lnTo>
                      <a:pt x="62" y="97"/>
                    </a:lnTo>
                    <a:cubicBezTo>
                      <a:pt x="62" y="97"/>
                      <a:pt x="73" y="109"/>
                      <a:pt x="86" y="109"/>
                    </a:cubicBezTo>
                    <a:lnTo>
                      <a:pt x="110" y="133"/>
                    </a:lnTo>
                    <a:cubicBezTo>
                      <a:pt x="159" y="170"/>
                      <a:pt x="207" y="195"/>
                      <a:pt x="256" y="243"/>
                    </a:cubicBezTo>
                    <a:lnTo>
                      <a:pt x="280" y="243"/>
                    </a:lnTo>
                    <a:cubicBezTo>
                      <a:pt x="292" y="243"/>
                      <a:pt x="305" y="243"/>
                      <a:pt x="316" y="231"/>
                    </a:cubicBezTo>
                    <a:cubicBezTo>
                      <a:pt x="329" y="219"/>
                      <a:pt x="329" y="195"/>
                      <a:pt x="316" y="182"/>
                    </a:cubicBezTo>
                    <a:cubicBezTo>
                      <a:pt x="268" y="146"/>
                      <a:pt x="219" y="109"/>
                      <a:pt x="146" y="60"/>
                    </a:cubicBezTo>
                    <a:cubicBezTo>
                      <a:pt x="134" y="60"/>
                      <a:pt x="134" y="49"/>
                      <a:pt x="122" y="36"/>
                    </a:cubicBezTo>
                    <a:cubicBezTo>
                      <a:pt x="98" y="24"/>
                      <a:pt x="73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215;p31">
                <a:extLst>
                  <a:ext uri="{FF2B5EF4-FFF2-40B4-BE49-F238E27FC236}">
                    <a16:creationId xmlns:a16="http://schemas.microsoft.com/office/drawing/2014/main" id="{2CF5FECE-F035-DAA8-BFD3-FF3157204A1A}"/>
                  </a:ext>
                </a:extLst>
              </p:cNvPr>
              <p:cNvSpPr/>
              <p:nvPr/>
            </p:nvSpPr>
            <p:spPr>
              <a:xfrm>
                <a:off x="2178321" y="2917985"/>
                <a:ext cx="24610" cy="4218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857" extrusionOk="0">
                    <a:moveTo>
                      <a:pt x="26" y="1"/>
                    </a:moveTo>
                    <a:cubicBezTo>
                      <a:pt x="14" y="1"/>
                      <a:pt x="1" y="12"/>
                      <a:pt x="1" y="30"/>
                    </a:cubicBezTo>
                    <a:cubicBezTo>
                      <a:pt x="25" y="151"/>
                      <a:pt x="159" y="249"/>
                      <a:pt x="220" y="359"/>
                    </a:cubicBezTo>
                    <a:cubicBezTo>
                      <a:pt x="257" y="419"/>
                      <a:pt x="293" y="505"/>
                      <a:pt x="317" y="578"/>
                    </a:cubicBezTo>
                    <a:cubicBezTo>
                      <a:pt x="354" y="651"/>
                      <a:pt x="427" y="748"/>
                      <a:pt x="439" y="832"/>
                    </a:cubicBezTo>
                    <a:cubicBezTo>
                      <a:pt x="439" y="845"/>
                      <a:pt x="439" y="857"/>
                      <a:pt x="463" y="857"/>
                    </a:cubicBezTo>
                    <a:lnTo>
                      <a:pt x="475" y="857"/>
                    </a:lnTo>
                    <a:cubicBezTo>
                      <a:pt x="500" y="857"/>
                      <a:pt x="500" y="821"/>
                      <a:pt x="475" y="808"/>
                    </a:cubicBezTo>
                    <a:cubicBezTo>
                      <a:pt x="451" y="699"/>
                      <a:pt x="378" y="578"/>
                      <a:pt x="330" y="468"/>
                    </a:cubicBezTo>
                    <a:cubicBezTo>
                      <a:pt x="293" y="395"/>
                      <a:pt x="244" y="310"/>
                      <a:pt x="195" y="237"/>
                    </a:cubicBezTo>
                    <a:cubicBezTo>
                      <a:pt x="159" y="176"/>
                      <a:pt x="98" y="127"/>
                      <a:pt x="62" y="67"/>
                    </a:cubicBezTo>
                    <a:cubicBezTo>
                      <a:pt x="74" y="54"/>
                      <a:pt x="74" y="42"/>
                      <a:pt x="62" y="30"/>
                    </a:cubicBezTo>
                    <a:lnTo>
                      <a:pt x="38" y="5"/>
                    </a:lnTo>
                    <a:cubicBezTo>
                      <a:pt x="34" y="2"/>
                      <a:pt x="30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216;p31">
                <a:extLst>
                  <a:ext uri="{FF2B5EF4-FFF2-40B4-BE49-F238E27FC236}">
                    <a16:creationId xmlns:a16="http://schemas.microsoft.com/office/drawing/2014/main" id="{267D8FB5-4A73-467B-B1F9-175BA5F54CA8}"/>
                  </a:ext>
                </a:extLst>
              </p:cNvPr>
              <p:cNvSpPr/>
              <p:nvPr/>
            </p:nvSpPr>
            <p:spPr>
              <a:xfrm>
                <a:off x="2177140" y="2917197"/>
                <a:ext cx="26382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898" extrusionOk="0">
                    <a:moveTo>
                      <a:pt x="49" y="34"/>
                    </a:moveTo>
                    <a:lnTo>
                      <a:pt x="73" y="58"/>
                    </a:lnTo>
                    <a:lnTo>
                      <a:pt x="73" y="70"/>
                    </a:lnTo>
                    <a:lnTo>
                      <a:pt x="62" y="70"/>
                    </a:lnTo>
                    <a:lnTo>
                      <a:pt x="73" y="83"/>
                    </a:lnTo>
                    <a:cubicBezTo>
                      <a:pt x="86" y="131"/>
                      <a:pt x="122" y="167"/>
                      <a:pt x="146" y="192"/>
                    </a:cubicBezTo>
                    <a:cubicBezTo>
                      <a:pt x="171" y="216"/>
                      <a:pt x="183" y="240"/>
                      <a:pt x="208" y="265"/>
                    </a:cubicBezTo>
                    <a:cubicBezTo>
                      <a:pt x="256" y="326"/>
                      <a:pt x="292" y="411"/>
                      <a:pt x="341" y="496"/>
                    </a:cubicBezTo>
                    <a:cubicBezTo>
                      <a:pt x="354" y="532"/>
                      <a:pt x="365" y="557"/>
                      <a:pt x="390" y="594"/>
                    </a:cubicBezTo>
                    <a:cubicBezTo>
                      <a:pt x="427" y="667"/>
                      <a:pt x="475" y="751"/>
                      <a:pt x="487" y="837"/>
                    </a:cubicBezTo>
                    <a:lnTo>
                      <a:pt x="487" y="848"/>
                    </a:lnTo>
                    <a:lnTo>
                      <a:pt x="499" y="848"/>
                    </a:lnTo>
                    <a:lnTo>
                      <a:pt x="499" y="861"/>
                    </a:lnTo>
                    <a:lnTo>
                      <a:pt x="487" y="861"/>
                    </a:lnTo>
                    <a:cubicBezTo>
                      <a:pt x="475" y="861"/>
                      <a:pt x="475" y="848"/>
                      <a:pt x="475" y="848"/>
                    </a:cubicBezTo>
                    <a:cubicBezTo>
                      <a:pt x="463" y="788"/>
                      <a:pt x="438" y="715"/>
                      <a:pt x="402" y="654"/>
                    </a:cubicBezTo>
                    <a:lnTo>
                      <a:pt x="365" y="581"/>
                    </a:lnTo>
                    <a:lnTo>
                      <a:pt x="354" y="569"/>
                    </a:lnTo>
                    <a:cubicBezTo>
                      <a:pt x="329" y="496"/>
                      <a:pt x="292" y="435"/>
                      <a:pt x="256" y="362"/>
                    </a:cubicBezTo>
                    <a:cubicBezTo>
                      <a:pt x="232" y="326"/>
                      <a:pt x="195" y="277"/>
                      <a:pt x="171" y="240"/>
                    </a:cubicBezTo>
                    <a:cubicBezTo>
                      <a:pt x="110" y="180"/>
                      <a:pt x="62" y="119"/>
                      <a:pt x="37" y="46"/>
                    </a:cubicBezTo>
                    <a:cubicBezTo>
                      <a:pt x="37" y="34"/>
                      <a:pt x="49" y="34"/>
                      <a:pt x="49" y="34"/>
                    </a:cubicBezTo>
                    <a:close/>
                    <a:moveTo>
                      <a:pt x="54" y="0"/>
                    </a:moveTo>
                    <a:cubicBezTo>
                      <a:pt x="46" y="0"/>
                      <a:pt x="37" y="3"/>
                      <a:pt x="25" y="10"/>
                    </a:cubicBezTo>
                    <a:cubicBezTo>
                      <a:pt x="13" y="10"/>
                      <a:pt x="0" y="34"/>
                      <a:pt x="13" y="46"/>
                    </a:cubicBezTo>
                    <a:cubicBezTo>
                      <a:pt x="25" y="131"/>
                      <a:pt x="86" y="204"/>
                      <a:pt x="135" y="265"/>
                    </a:cubicBezTo>
                    <a:cubicBezTo>
                      <a:pt x="171" y="302"/>
                      <a:pt x="208" y="338"/>
                      <a:pt x="219" y="375"/>
                    </a:cubicBezTo>
                    <a:cubicBezTo>
                      <a:pt x="268" y="448"/>
                      <a:pt x="292" y="521"/>
                      <a:pt x="329" y="581"/>
                    </a:cubicBezTo>
                    <a:lnTo>
                      <a:pt x="329" y="594"/>
                    </a:lnTo>
                    <a:cubicBezTo>
                      <a:pt x="341" y="618"/>
                      <a:pt x="354" y="642"/>
                      <a:pt x="365" y="678"/>
                    </a:cubicBezTo>
                    <a:cubicBezTo>
                      <a:pt x="402" y="727"/>
                      <a:pt x="438" y="788"/>
                      <a:pt x="438" y="848"/>
                    </a:cubicBezTo>
                    <a:cubicBezTo>
                      <a:pt x="438" y="873"/>
                      <a:pt x="463" y="897"/>
                      <a:pt x="487" y="897"/>
                    </a:cubicBezTo>
                    <a:lnTo>
                      <a:pt x="499" y="897"/>
                    </a:lnTo>
                    <a:cubicBezTo>
                      <a:pt x="511" y="897"/>
                      <a:pt x="535" y="873"/>
                      <a:pt x="535" y="861"/>
                    </a:cubicBezTo>
                    <a:cubicBezTo>
                      <a:pt x="535" y="837"/>
                      <a:pt x="524" y="824"/>
                      <a:pt x="511" y="812"/>
                    </a:cubicBezTo>
                    <a:cubicBezTo>
                      <a:pt x="499" y="739"/>
                      <a:pt x="463" y="654"/>
                      <a:pt x="414" y="569"/>
                    </a:cubicBezTo>
                    <a:cubicBezTo>
                      <a:pt x="402" y="545"/>
                      <a:pt x="378" y="508"/>
                      <a:pt x="365" y="484"/>
                    </a:cubicBezTo>
                    <a:cubicBezTo>
                      <a:pt x="329" y="386"/>
                      <a:pt x="281" y="313"/>
                      <a:pt x="232" y="240"/>
                    </a:cubicBezTo>
                    <a:cubicBezTo>
                      <a:pt x="219" y="216"/>
                      <a:pt x="195" y="192"/>
                      <a:pt x="183" y="167"/>
                    </a:cubicBezTo>
                    <a:cubicBezTo>
                      <a:pt x="146" y="143"/>
                      <a:pt x="122" y="107"/>
                      <a:pt x="110" y="83"/>
                    </a:cubicBezTo>
                    <a:cubicBezTo>
                      <a:pt x="110" y="70"/>
                      <a:pt x="110" y="46"/>
                      <a:pt x="98" y="34"/>
                    </a:cubicBezTo>
                    <a:lnTo>
                      <a:pt x="73" y="10"/>
                    </a:lnTo>
                    <a:cubicBezTo>
                      <a:pt x="67" y="3"/>
                      <a:pt x="61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217;p31">
                <a:extLst>
                  <a:ext uri="{FF2B5EF4-FFF2-40B4-BE49-F238E27FC236}">
                    <a16:creationId xmlns:a16="http://schemas.microsoft.com/office/drawing/2014/main" id="{9DDEC2B5-714C-8F50-3717-15F3E0FCDEAF}"/>
                  </a:ext>
                </a:extLst>
              </p:cNvPr>
              <p:cNvSpPr/>
              <p:nvPr/>
            </p:nvSpPr>
            <p:spPr>
              <a:xfrm>
                <a:off x="2222030" y="2938904"/>
                <a:ext cx="6645" cy="1501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305" extrusionOk="0">
                    <a:moveTo>
                      <a:pt x="25" y="0"/>
                    </a:moveTo>
                    <a:cubicBezTo>
                      <a:pt x="13" y="0"/>
                      <a:pt x="1" y="6"/>
                      <a:pt x="1" y="18"/>
                    </a:cubicBezTo>
                    <a:cubicBezTo>
                      <a:pt x="13" y="116"/>
                      <a:pt x="86" y="189"/>
                      <a:pt x="86" y="286"/>
                    </a:cubicBezTo>
                    <a:cubicBezTo>
                      <a:pt x="86" y="298"/>
                      <a:pt x="98" y="304"/>
                      <a:pt x="110" y="304"/>
                    </a:cubicBezTo>
                    <a:cubicBezTo>
                      <a:pt x="122" y="304"/>
                      <a:pt x="134" y="298"/>
                      <a:pt x="134" y="286"/>
                    </a:cubicBezTo>
                    <a:cubicBezTo>
                      <a:pt x="123" y="189"/>
                      <a:pt x="61" y="116"/>
                      <a:pt x="50" y="18"/>
                    </a:cubicBezTo>
                    <a:cubicBezTo>
                      <a:pt x="50" y="6"/>
                      <a:pt x="37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218;p31">
                <a:extLst>
                  <a:ext uri="{FF2B5EF4-FFF2-40B4-BE49-F238E27FC236}">
                    <a16:creationId xmlns:a16="http://schemas.microsoft.com/office/drawing/2014/main" id="{199C7629-1DF6-77E8-5392-0FBFC900B8BD}"/>
                  </a:ext>
                </a:extLst>
              </p:cNvPr>
              <p:cNvSpPr/>
              <p:nvPr/>
            </p:nvSpPr>
            <p:spPr>
              <a:xfrm>
                <a:off x="2221439" y="2938018"/>
                <a:ext cx="8417" cy="16784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41" extrusionOk="0">
                    <a:moveTo>
                      <a:pt x="49" y="36"/>
                    </a:moveTo>
                    <a:cubicBezTo>
                      <a:pt x="49" y="85"/>
                      <a:pt x="73" y="134"/>
                      <a:pt x="86" y="171"/>
                    </a:cubicBezTo>
                    <a:cubicBezTo>
                      <a:pt x="110" y="219"/>
                      <a:pt x="122" y="255"/>
                      <a:pt x="135" y="304"/>
                    </a:cubicBezTo>
                    <a:lnTo>
                      <a:pt x="122" y="304"/>
                    </a:lnTo>
                    <a:lnTo>
                      <a:pt x="122" y="292"/>
                    </a:lnTo>
                    <a:cubicBezTo>
                      <a:pt x="110" y="244"/>
                      <a:pt x="98" y="207"/>
                      <a:pt x="73" y="158"/>
                    </a:cubicBezTo>
                    <a:cubicBezTo>
                      <a:pt x="62" y="122"/>
                      <a:pt x="37" y="85"/>
                      <a:pt x="37" y="36"/>
                    </a:cubicBezTo>
                    <a:close/>
                    <a:moveTo>
                      <a:pt x="62" y="0"/>
                    </a:moveTo>
                    <a:cubicBezTo>
                      <a:pt x="49" y="0"/>
                      <a:pt x="25" y="0"/>
                      <a:pt x="13" y="12"/>
                    </a:cubicBezTo>
                    <a:cubicBezTo>
                      <a:pt x="0" y="12"/>
                      <a:pt x="0" y="25"/>
                      <a:pt x="0" y="36"/>
                    </a:cubicBezTo>
                    <a:cubicBezTo>
                      <a:pt x="0" y="85"/>
                      <a:pt x="25" y="134"/>
                      <a:pt x="37" y="182"/>
                    </a:cubicBezTo>
                    <a:cubicBezTo>
                      <a:pt x="62" y="219"/>
                      <a:pt x="73" y="255"/>
                      <a:pt x="86" y="304"/>
                    </a:cubicBezTo>
                    <a:cubicBezTo>
                      <a:pt x="86" y="328"/>
                      <a:pt x="110" y="341"/>
                      <a:pt x="122" y="341"/>
                    </a:cubicBezTo>
                    <a:cubicBezTo>
                      <a:pt x="146" y="341"/>
                      <a:pt x="171" y="316"/>
                      <a:pt x="159" y="292"/>
                    </a:cubicBezTo>
                    <a:cubicBezTo>
                      <a:pt x="159" y="244"/>
                      <a:pt x="135" y="207"/>
                      <a:pt x="122" y="158"/>
                    </a:cubicBezTo>
                    <a:cubicBezTo>
                      <a:pt x="98" y="122"/>
                      <a:pt x="86" y="85"/>
                      <a:pt x="86" y="36"/>
                    </a:cubicBezTo>
                    <a:cubicBezTo>
                      <a:pt x="86" y="25"/>
                      <a:pt x="73" y="12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219;p31">
                <a:extLst>
                  <a:ext uri="{FF2B5EF4-FFF2-40B4-BE49-F238E27FC236}">
                    <a16:creationId xmlns:a16="http://schemas.microsoft.com/office/drawing/2014/main" id="{15C378BE-651F-914F-3FC9-28647061C1A9}"/>
                  </a:ext>
                </a:extLst>
              </p:cNvPr>
              <p:cNvSpPr/>
              <p:nvPr/>
            </p:nvSpPr>
            <p:spPr>
              <a:xfrm>
                <a:off x="2267856" y="2910995"/>
                <a:ext cx="14126" cy="4454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905" extrusionOk="0">
                    <a:moveTo>
                      <a:pt x="259" y="1"/>
                    </a:moveTo>
                    <a:cubicBezTo>
                      <a:pt x="250" y="1"/>
                      <a:pt x="242" y="5"/>
                      <a:pt x="237" y="14"/>
                    </a:cubicBezTo>
                    <a:cubicBezTo>
                      <a:pt x="200" y="184"/>
                      <a:pt x="140" y="330"/>
                      <a:pt x="116" y="501"/>
                    </a:cubicBezTo>
                    <a:cubicBezTo>
                      <a:pt x="79" y="622"/>
                      <a:pt x="19" y="756"/>
                      <a:pt x="6" y="877"/>
                    </a:cubicBezTo>
                    <a:cubicBezTo>
                      <a:pt x="0" y="896"/>
                      <a:pt x="9" y="905"/>
                      <a:pt x="21" y="905"/>
                    </a:cubicBezTo>
                    <a:cubicBezTo>
                      <a:pt x="34" y="905"/>
                      <a:pt x="49" y="896"/>
                      <a:pt x="55" y="877"/>
                    </a:cubicBezTo>
                    <a:cubicBezTo>
                      <a:pt x="55" y="817"/>
                      <a:pt x="92" y="744"/>
                      <a:pt x="103" y="683"/>
                    </a:cubicBezTo>
                    <a:cubicBezTo>
                      <a:pt x="128" y="610"/>
                      <a:pt x="152" y="537"/>
                      <a:pt x="164" y="464"/>
                    </a:cubicBezTo>
                    <a:cubicBezTo>
                      <a:pt x="200" y="318"/>
                      <a:pt x="249" y="172"/>
                      <a:pt x="286" y="26"/>
                    </a:cubicBezTo>
                    <a:cubicBezTo>
                      <a:pt x="286" y="11"/>
                      <a:pt x="272" y="1"/>
                      <a:pt x="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220;p31">
                <a:extLst>
                  <a:ext uri="{FF2B5EF4-FFF2-40B4-BE49-F238E27FC236}">
                    <a16:creationId xmlns:a16="http://schemas.microsoft.com/office/drawing/2014/main" id="{45E337FE-39B5-DC3B-752F-C445DCA32536}"/>
                  </a:ext>
                </a:extLst>
              </p:cNvPr>
              <p:cNvSpPr/>
              <p:nvPr/>
            </p:nvSpPr>
            <p:spPr>
              <a:xfrm>
                <a:off x="2266920" y="2910208"/>
                <a:ext cx="16243" cy="4636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281" y="30"/>
                    </a:moveTo>
                    <a:cubicBezTo>
                      <a:pt x="281" y="30"/>
                      <a:pt x="292" y="42"/>
                      <a:pt x="281" y="42"/>
                    </a:cubicBezTo>
                    <a:lnTo>
                      <a:pt x="281" y="30"/>
                    </a:lnTo>
                    <a:close/>
                    <a:moveTo>
                      <a:pt x="281" y="42"/>
                    </a:moveTo>
                    <a:cubicBezTo>
                      <a:pt x="268" y="115"/>
                      <a:pt x="244" y="188"/>
                      <a:pt x="232" y="261"/>
                    </a:cubicBezTo>
                    <a:cubicBezTo>
                      <a:pt x="208" y="334"/>
                      <a:pt x="183" y="407"/>
                      <a:pt x="171" y="480"/>
                    </a:cubicBezTo>
                    <a:cubicBezTo>
                      <a:pt x="159" y="541"/>
                      <a:pt x="135" y="614"/>
                      <a:pt x="111" y="674"/>
                    </a:cubicBezTo>
                    <a:lnTo>
                      <a:pt x="111" y="699"/>
                    </a:lnTo>
                    <a:cubicBezTo>
                      <a:pt x="98" y="711"/>
                      <a:pt x="98" y="736"/>
                      <a:pt x="86" y="760"/>
                    </a:cubicBezTo>
                    <a:cubicBezTo>
                      <a:pt x="74" y="809"/>
                      <a:pt x="49" y="857"/>
                      <a:pt x="49" y="893"/>
                    </a:cubicBezTo>
                    <a:lnTo>
                      <a:pt x="49" y="906"/>
                    </a:lnTo>
                    <a:lnTo>
                      <a:pt x="38" y="906"/>
                    </a:lnTo>
                    <a:cubicBezTo>
                      <a:pt x="49" y="833"/>
                      <a:pt x="74" y="747"/>
                      <a:pt x="98" y="687"/>
                    </a:cubicBezTo>
                    <a:cubicBezTo>
                      <a:pt x="122" y="626"/>
                      <a:pt x="135" y="577"/>
                      <a:pt x="147" y="517"/>
                    </a:cubicBezTo>
                    <a:cubicBezTo>
                      <a:pt x="159" y="431"/>
                      <a:pt x="183" y="358"/>
                      <a:pt x="208" y="285"/>
                    </a:cubicBezTo>
                    <a:cubicBezTo>
                      <a:pt x="232" y="200"/>
                      <a:pt x="256" y="115"/>
                      <a:pt x="281" y="42"/>
                    </a:cubicBezTo>
                    <a:close/>
                    <a:moveTo>
                      <a:pt x="269" y="1"/>
                    </a:moveTo>
                    <a:cubicBezTo>
                      <a:pt x="257" y="1"/>
                      <a:pt x="244" y="12"/>
                      <a:pt x="244" y="30"/>
                    </a:cubicBezTo>
                    <a:cubicBezTo>
                      <a:pt x="219" y="115"/>
                      <a:pt x="195" y="188"/>
                      <a:pt x="171" y="273"/>
                    </a:cubicBezTo>
                    <a:cubicBezTo>
                      <a:pt x="159" y="346"/>
                      <a:pt x="135" y="431"/>
                      <a:pt x="111" y="504"/>
                    </a:cubicBezTo>
                    <a:cubicBezTo>
                      <a:pt x="98" y="565"/>
                      <a:pt x="86" y="614"/>
                      <a:pt x="62" y="674"/>
                    </a:cubicBezTo>
                    <a:cubicBezTo>
                      <a:pt x="38" y="747"/>
                      <a:pt x="13" y="820"/>
                      <a:pt x="1" y="893"/>
                    </a:cubicBezTo>
                    <a:cubicBezTo>
                      <a:pt x="1" y="917"/>
                      <a:pt x="13" y="930"/>
                      <a:pt x="25" y="930"/>
                    </a:cubicBezTo>
                    <a:cubicBezTo>
                      <a:pt x="25" y="942"/>
                      <a:pt x="38" y="942"/>
                      <a:pt x="38" y="942"/>
                    </a:cubicBezTo>
                    <a:cubicBezTo>
                      <a:pt x="49" y="942"/>
                      <a:pt x="62" y="942"/>
                      <a:pt x="62" y="930"/>
                    </a:cubicBezTo>
                    <a:cubicBezTo>
                      <a:pt x="74" y="930"/>
                      <a:pt x="86" y="917"/>
                      <a:pt x="86" y="906"/>
                    </a:cubicBezTo>
                    <a:cubicBezTo>
                      <a:pt x="86" y="857"/>
                      <a:pt x="111" y="809"/>
                      <a:pt x="122" y="772"/>
                    </a:cubicBezTo>
                    <a:cubicBezTo>
                      <a:pt x="135" y="747"/>
                      <a:pt x="135" y="723"/>
                      <a:pt x="147" y="711"/>
                    </a:cubicBezTo>
                    <a:lnTo>
                      <a:pt x="147" y="687"/>
                    </a:lnTo>
                    <a:cubicBezTo>
                      <a:pt x="171" y="614"/>
                      <a:pt x="183" y="553"/>
                      <a:pt x="208" y="480"/>
                    </a:cubicBezTo>
                    <a:cubicBezTo>
                      <a:pt x="219" y="419"/>
                      <a:pt x="244" y="346"/>
                      <a:pt x="256" y="273"/>
                    </a:cubicBezTo>
                    <a:cubicBezTo>
                      <a:pt x="281" y="200"/>
                      <a:pt x="305" y="127"/>
                      <a:pt x="317" y="54"/>
                    </a:cubicBezTo>
                    <a:cubicBezTo>
                      <a:pt x="329" y="30"/>
                      <a:pt x="305" y="6"/>
                      <a:pt x="281" y="6"/>
                    </a:cubicBezTo>
                    <a:cubicBezTo>
                      <a:pt x="277" y="2"/>
                      <a:pt x="273" y="1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221;p31">
                <a:extLst>
                  <a:ext uri="{FF2B5EF4-FFF2-40B4-BE49-F238E27FC236}">
                    <a16:creationId xmlns:a16="http://schemas.microsoft.com/office/drawing/2014/main" id="{EFCC0928-732E-355C-5ACF-1C9FC92887DD}"/>
                  </a:ext>
                </a:extLst>
              </p:cNvPr>
              <p:cNvSpPr/>
              <p:nvPr/>
            </p:nvSpPr>
            <p:spPr>
              <a:xfrm>
                <a:off x="2293894" y="2953178"/>
                <a:ext cx="13191" cy="174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55" extrusionOk="0">
                    <a:moveTo>
                      <a:pt x="214" y="0"/>
                    </a:moveTo>
                    <a:cubicBezTo>
                      <a:pt x="197" y="0"/>
                      <a:pt x="185" y="26"/>
                      <a:pt x="195" y="44"/>
                    </a:cubicBezTo>
                    <a:cubicBezTo>
                      <a:pt x="219" y="69"/>
                      <a:pt x="171" y="106"/>
                      <a:pt x="146" y="117"/>
                    </a:cubicBezTo>
                    <a:cubicBezTo>
                      <a:pt x="122" y="142"/>
                      <a:pt x="109" y="154"/>
                      <a:pt x="98" y="179"/>
                    </a:cubicBezTo>
                    <a:cubicBezTo>
                      <a:pt x="61" y="227"/>
                      <a:pt x="12" y="276"/>
                      <a:pt x="0" y="336"/>
                    </a:cubicBezTo>
                    <a:cubicBezTo>
                      <a:pt x="0" y="349"/>
                      <a:pt x="12" y="355"/>
                      <a:pt x="25" y="355"/>
                    </a:cubicBezTo>
                    <a:cubicBezTo>
                      <a:pt x="37" y="355"/>
                      <a:pt x="49" y="349"/>
                      <a:pt x="49" y="336"/>
                    </a:cubicBezTo>
                    <a:cubicBezTo>
                      <a:pt x="61" y="276"/>
                      <a:pt x="109" y="239"/>
                      <a:pt x="134" y="203"/>
                    </a:cubicBezTo>
                    <a:cubicBezTo>
                      <a:pt x="158" y="179"/>
                      <a:pt x="182" y="154"/>
                      <a:pt x="207" y="142"/>
                    </a:cubicBezTo>
                    <a:cubicBezTo>
                      <a:pt x="244" y="106"/>
                      <a:pt x="268" y="57"/>
                      <a:pt x="231" y="8"/>
                    </a:cubicBezTo>
                    <a:cubicBezTo>
                      <a:pt x="225" y="3"/>
                      <a:pt x="220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222;p31">
                <a:extLst>
                  <a:ext uri="{FF2B5EF4-FFF2-40B4-BE49-F238E27FC236}">
                    <a16:creationId xmlns:a16="http://schemas.microsoft.com/office/drawing/2014/main" id="{7DA3ADAE-0C19-85A8-3162-02673B735EA9}"/>
                  </a:ext>
                </a:extLst>
              </p:cNvPr>
              <p:cNvSpPr/>
              <p:nvPr/>
            </p:nvSpPr>
            <p:spPr>
              <a:xfrm>
                <a:off x="2293254" y="2952391"/>
                <a:ext cx="14421" cy="19196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90" extrusionOk="0">
                    <a:moveTo>
                      <a:pt x="232" y="36"/>
                    </a:moveTo>
                    <a:cubicBezTo>
                      <a:pt x="257" y="73"/>
                      <a:pt x="232" y="109"/>
                      <a:pt x="208" y="146"/>
                    </a:cubicBezTo>
                    <a:cubicBezTo>
                      <a:pt x="195" y="146"/>
                      <a:pt x="195" y="158"/>
                      <a:pt x="184" y="158"/>
                    </a:cubicBezTo>
                    <a:cubicBezTo>
                      <a:pt x="171" y="170"/>
                      <a:pt x="147" y="182"/>
                      <a:pt x="135" y="206"/>
                    </a:cubicBezTo>
                    <a:cubicBezTo>
                      <a:pt x="135" y="219"/>
                      <a:pt x="122" y="219"/>
                      <a:pt x="111" y="231"/>
                    </a:cubicBezTo>
                    <a:cubicBezTo>
                      <a:pt x="86" y="268"/>
                      <a:pt x="49" y="304"/>
                      <a:pt x="49" y="341"/>
                    </a:cubicBezTo>
                    <a:cubicBezTo>
                      <a:pt x="49" y="352"/>
                      <a:pt x="49" y="352"/>
                      <a:pt x="38" y="352"/>
                    </a:cubicBezTo>
                    <a:cubicBezTo>
                      <a:pt x="38" y="304"/>
                      <a:pt x="62" y="268"/>
                      <a:pt x="98" y="231"/>
                    </a:cubicBezTo>
                    <a:cubicBezTo>
                      <a:pt x="111" y="231"/>
                      <a:pt x="111" y="219"/>
                      <a:pt x="122" y="206"/>
                    </a:cubicBezTo>
                    <a:cubicBezTo>
                      <a:pt x="135" y="182"/>
                      <a:pt x="147" y="182"/>
                      <a:pt x="159" y="158"/>
                    </a:cubicBezTo>
                    <a:lnTo>
                      <a:pt x="184" y="146"/>
                    </a:lnTo>
                    <a:cubicBezTo>
                      <a:pt x="208" y="133"/>
                      <a:pt x="257" y="85"/>
                      <a:pt x="220" y="49"/>
                    </a:cubicBezTo>
                    <a:lnTo>
                      <a:pt x="220" y="36"/>
                    </a:lnTo>
                    <a:close/>
                    <a:moveTo>
                      <a:pt x="220" y="0"/>
                    </a:moveTo>
                    <a:cubicBezTo>
                      <a:pt x="208" y="0"/>
                      <a:pt x="195" y="12"/>
                      <a:pt x="195" y="24"/>
                    </a:cubicBezTo>
                    <a:cubicBezTo>
                      <a:pt x="184" y="36"/>
                      <a:pt x="184" y="60"/>
                      <a:pt x="195" y="73"/>
                    </a:cubicBezTo>
                    <a:cubicBezTo>
                      <a:pt x="208" y="85"/>
                      <a:pt x="171" y="109"/>
                      <a:pt x="159" y="122"/>
                    </a:cubicBezTo>
                    <a:lnTo>
                      <a:pt x="135" y="133"/>
                    </a:lnTo>
                    <a:lnTo>
                      <a:pt x="86" y="182"/>
                    </a:lnTo>
                    <a:cubicBezTo>
                      <a:pt x="86" y="195"/>
                      <a:pt x="74" y="206"/>
                      <a:pt x="74" y="206"/>
                    </a:cubicBezTo>
                    <a:cubicBezTo>
                      <a:pt x="38" y="255"/>
                      <a:pt x="1" y="292"/>
                      <a:pt x="1" y="341"/>
                    </a:cubicBezTo>
                    <a:cubicBezTo>
                      <a:pt x="1" y="365"/>
                      <a:pt x="1" y="377"/>
                      <a:pt x="13" y="377"/>
                    </a:cubicBezTo>
                    <a:cubicBezTo>
                      <a:pt x="13" y="389"/>
                      <a:pt x="25" y="389"/>
                      <a:pt x="38" y="389"/>
                    </a:cubicBezTo>
                    <a:lnTo>
                      <a:pt x="49" y="389"/>
                    </a:lnTo>
                    <a:cubicBezTo>
                      <a:pt x="74" y="377"/>
                      <a:pt x="74" y="365"/>
                      <a:pt x="74" y="352"/>
                    </a:cubicBezTo>
                    <a:cubicBezTo>
                      <a:pt x="86" y="316"/>
                      <a:pt x="111" y="279"/>
                      <a:pt x="135" y="255"/>
                    </a:cubicBezTo>
                    <a:lnTo>
                      <a:pt x="159" y="231"/>
                    </a:lnTo>
                    <a:cubicBezTo>
                      <a:pt x="171" y="206"/>
                      <a:pt x="184" y="206"/>
                      <a:pt x="208" y="195"/>
                    </a:cubicBezTo>
                    <a:cubicBezTo>
                      <a:pt x="208" y="182"/>
                      <a:pt x="220" y="170"/>
                      <a:pt x="232" y="170"/>
                    </a:cubicBezTo>
                    <a:cubicBezTo>
                      <a:pt x="281" y="122"/>
                      <a:pt x="293" y="60"/>
                      <a:pt x="257" y="12"/>
                    </a:cubicBezTo>
                    <a:cubicBezTo>
                      <a:pt x="244" y="0"/>
                      <a:pt x="232" y="0"/>
                      <a:pt x="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223;p31">
                <a:extLst>
                  <a:ext uri="{FF2B5EF4-FFF2-40B4-BE49-F238E27FC236}">
                    <a16:creationId xmlns:a16="http://schemas.microsoft.com/office/drawing/2014/main" id="{A97439DE-6FA3-97B4-8A5D-B7185BCA5486}"/>
                  </a:ext>
                </a:extLst>
              </p:cNvPr>
              <p:cNvSpPr/>
              <p:nvPr/>
            </p:nvSpPr>
            <p:spPr>
              <a:xfrm>
                <a:off x="2316880" y="2973507"/>
                <a:ext cx="48580" cy="278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66" extrusionOk="0">
                    <a:moveTo>
                      <a:pt x="961" y="1"/>
                    </a:moveTo>
                    <a:cubicBezTo>
                      <a:pt x="955" y="1"/>
                      <a:pt x="950" y="3"/>
                      <a:pt x="944" y="9"/>
                    </a:cubicBezTo>
                    <a:cubicBezTo>
                      <a:pt x="895" y="45"/>
                      <a:pt x="798" y="69"/>
                      <a:pt x="749" y="94"/>
                    </a:cubicBezTo>
                    <a:cubicBezTo>
                      <a:pt x="628" y="155"/>
                      <a:pt x="518" y="204"/>
                      <a:pt x="409" y="277"/>
                    </a:cubicBezTo>
                    <a:cubicBezTo>
                      <a:pt x="323" y="325"/>
                      <a:pt x="226" y="374"/>
                      <a:pt x="141" y="422"/>
                    </a:cubicBezTo>
                    <a:cubicBezTo>
                      <a:pt x="93" y="458"/>
                      <a:pt x="31" y="471"/>
                      <a:pt x="7" y="531"/>
                    </a:cubicBezTo>
                    <a:cubicBezTo>
                      <a:pt x="0" y="553"/>
                      <a:pt x="14" y="566"/>
                      <a:pt x="29" y="566"/>
                    </a:cubicBezTo>
                    <a:cubicBezTo>
                      <a:pt x="40" y="566"/>
                      <a:pt x="51" y="559"/>
                      <a:pt x="56" y="544"/>
                    </a:cubicBezTo>
                    <a:cubicBezTo>
                      <a:pt x="68" y="495"/>
                      <a:pt x="214" y="447"/>
                      <a:pt x="263" y="410"/>
                    </a:cubicBezTo>
                    <a:cubicBezTo>
                      <a:pt x="348" y="361"/>
                      <a:pt x="445" y="301"/>
                      <a:pt x="542" y="252"/>
                    </a:cubicBezTo>
                    <a:cubicBezTo>
                      <a:pt x="628" y="204"/>
                      <a:pt x="713" y="167"/>
                      <a:pt x="798" y="131"/>
                    </a:cubicBezTo>
                    <a:cubicBezTo>
                      <a:pt x="858" y="106"/>
                      <a:pt x="931" y="82"/>
                      <a:pt x="968" y="45"/>
                    </a:cubicBezTo>
                    <a:cubicBezTo>
                      <a:pt x="987" y="26"/>
                      <a:pt x="977" y="1"/>
                      <a:pt x="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224;p31">
                <a:extLst>
                  <a:ext uri="{FF2B5EF4-FFF2-40B4-BE49-F238E27FC236}">
                    <a16:creationId xmlns:a16="http://schemas.microsoft.com/office/drawing/2014/main" id="{7EF5C92C-8D51-B2ED-5502-529CD36A2F67}"/>
                  </a:ext>
                </a:extLst>
              </p:cNvPr>
              <p:cNvSpPr/>
              <p:nvPr/>
            </p:nvSpPr>
            <p:spPr>
              <a:xfrm>
                <a:off x="2315994" y="2972719"/>
                <a:ext cx="50352" cy="29384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97" extrusionOk="0">
                    <a:moveTo>
                      <a:pt x="974" y="37"/>
                    </a:moveTo>
                    <a:cubicBezTo>
                      <a:pt x="974" y="37"/>
                      <a:pt x="986" y="37"/>
                      <a:pt x="986" y="49"/>
                    </a:cubicBezTo>
                    <a:cubicBezTo>
                      <a:pt x="949" y="74"/>
                      <a:pt x="901" y="85"/>
                      <a:pt x="865" y="110"/>
                    </a:cubicBezTo>
                    <a:cubicBezTo>
                      <a:pt x="840" y="110"/>
                      <a:pt x="828" y="122"/>
                      <a:pt x="816" y="122"/>
                    </a:cubicBezTo>
                    <a:cubicBezTo>
                      <a:pt x="731" y="158"/>
                      <a:pt x="633" y="207"/>
                      <a:pt x="549" y="256"/>
                    </a:cubicBezTo>
                    <a:cubicBezTo>
                      <a:pt x="463" y="304"/>
                      <a:pt x="366" y="353"/>
                      <a:pt x="268" y="414"/>
                    </a:cubicBezTo>
                    <a:cubicBezTo>
                      <a:pt x="257" y="426"/>
                      <a:pt x="244" y="426"/>
                      <a:pt x="220" y="438"/>
                    </a:cubicBezTo>
                    <a:cubicBezTo>
                      <a:pt x="147" y="474"/>
                      <a:pt x="74" y="511"/>
                      <a:pt x="49" y="560"/>
                    </a:cubicBezTo>
                    <a:lnTo>
                      <a:pt x="38" y="560"/>
                    </a:lnTo>
                    <a:cubicBezTo>
                      <a:pt x="49" y="511"/>
                      <a:pt x="86" y="499"/>
                      <a:pt x="135" y="474"/>
                    </a:cubicBezTo>
                    <a:cubicBezTo>
                      <a:pt x="147" y="474"/>
                      <a:pt x="159" y="463"/>
                      <a:pt x="171" y="463"/>
                    </a:cubicBezTo>
                    <a:cubicBezTo>
                      <a:pt x="195" y="438"/>
                      <a:pt x="220" y="426"/>
                      <a:pt x="257" y="414"/>
                    </a:cubicBezTo>
                    <a:cubicBezTo>
                      <a:pt x="317" y="377"/>
                      <a:pt x="378" y="341"/>
                      <a:pt x="427" y="304"/>
                    </a:cubicBezTo>
                    <a:cubicBezTo>
                      <a:pt x="512" y="256"/>
                      <a:pt x="609" y="207"/>
                      <a:pt x="695" y="171"/>
                    </a:cubicBezTo>
                    <a:lnTo>
                      <a:pt x="767" y="134"/>
                    </a:lnTo>
                    <a:cubicBezTo>
                      <a:pt x="792" y="122"/>
                      <a:pt x="816" y="110"/>
                      <a:pt x="840" y="110"/>
                    </a:cubicBezTo>
                    <a:cubicBezTo>
                      <a:pt x="889" y="85"/>
                      <a:pt x="938" y="74"/>
                      <a:pt x="974" y="37"/>
                    </a:cubicBezTo>
                    <a:close/>
                    <a:moveTo>
                      <a:pt x="986" y="1"/>
                    </a:moveTo>
                    <a:cubicBezTo>
                      <a:pt x="974" y="1"/>
                      <a:pt x="962" y="1"/>
                      <a:pt x="949" y="12"/>
                    </a:cubicBezTo>
                    <a:cubicBezTo>
                      <a:pt x="913" y="37"/>
                      <a:pt x="865" y="49"/>
                      <a:pt x="828" y="74"/>
                    </a:cubicBezTo>
                    <a:cubicBezTo>
                      <a:pt x="803" y="85"/>
                      <a:pt x="779" y="85"/>
                      <a:pt x="755" y="98"/>
                    </a:cubicBezTo>
                    <a:lnTo>
                      <a:pt x="682" y="134"/>
                    </a:lnTo>
                    <a:cubicBezTo>
                      <a:pt x="585" y="183"/>
                      <a:pt x="500" y="220"/>
                      <a:pt x="414" y="280"/>
                    </a:cubicBezTo>
                    <a:cubicBezTo>
                      <a:pt x="354" y="317"/>
                      <a:pt x="293" y="353"/>
                      <a:pt x="232" y="377"/>
                    </a:cubicBezTo>
                    <a:cubicBezTo>
                      <a:pt x="208" y="401"/>
                      <a:pt x="184" y="414"/>
                      <a:pt x="159" y="426"/>
                    </a:cubicBezTo>
                    <a:cubicBezTo>
                      <a:pt x="147" y="438"/>
                      <a:pt x="135" y="438"/>
                      <a:pt x="111" y="450"/>
                    </a:cubicBezTo>
                    <a:cubicBezTo>
                      <a:pt x="74" y="474"/>
                      <a:pt x="25" y="487"/>
                      <a:pt x="13" y="547"/>
                    </a:cubicBezTo>
                    <a:cubicBezTo>
                      <a:pt x="1" y="572"/>
                      <a:pt x="13" y="584"/>
                      <a:pt x="38" y="596"/>
                    </a:cubicBezTo>
                    <a:lnTo>
                      <a:pt x="49" y="596"/>
                    </a:lnTo>
                    <a:cubicBezTo>
                      <a:pt x="62" y="596"/>
                      <a:pt x="74" y="584"/>
                      <a:pt x="86" y="572"/>
                    </a:cubicBezTo>
                    <a:cubicBezTo>
                      <a:pt x="98" y="536"/>
                      <a:pt x="184" y="499"/>
                      <a:pt x="232" y="474"/>
                    </a:cubicBezTo>
                    <a:cubicBezTo>
                      <a:pt x="257" y="463"/>
                      <a:pt x="281" y="450"/>
                      <a:pt x="293" y="438"/>
                    </a:cubicBezTo>
                    <a:cubicBezTo>
                      <a:pt x="390" y="390"/>
                      <a:pt x="476" y="329"/>
                      <a:pt x="560" y="280"/>
                    </a:cubicBezTo>
                    <a:cubicBezTo>
                      <a:pt x="646" y="231"/>
                      <a:pt x="743" y="195"/>
                      <a:pt x="828" y="158"/>
                    </a:cubicBezTo>
                    <a:cubicBezTo>
                      <a:pt x="840" y="147"/>
                      <a:pt x="852" y="147"/>
                      <a:pt x="876" y="134"/>
                    </a:cubicBezTo>
                    <a:cubicBezTo>
                      <a:pt x="913" y="122"/>
                      <a:pt x="974" y="98"/>
                      <a:pt x="998" y="74"/>
                    </a:cubicBezTo>
                    <a:cubicBezTo>
                      <a:pt x="1011" y="61"/>
                      <a:pt x="1022" y="49"/>
                      <a:pt x="1011" y="37"/>
                    </a:cubicBezTo>
                    <a:cubicBezTo>
                      <a:pt x="1011" y="25"/>
                      <a:pt x="998" y="12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225;p31">
                <a:extLst>
                  <a:ext uri="{FF2B5EF4-FFF2-40B4-BE49-F238E27FC236}">
                    <a16:creationId xmlns:a16="http://schemas.microsoft.com/office/drawing/2014/main" id="{B23FE1CE-9BFE-6504-02DB-3E595D15B27F}"/>
                  </a:ext>
                </a:extLst>
              </p:cNvPr>
              <p:cNvSpPr/>
              <p:nvPr/>
            </p:nvSpPr>
            <p:spPr>
              <a:xfrm>
                <a:off x="2322639" y="3015837"/>
                <a:ext cx="20377" cy="723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47" extrusionOk="0">
                    <a:moveTo>
                      <a:pt x="377" y="0"/>
                    </a:moveTo>
                    <a:cubicBezTo>
                      <a:pt x="316" y="0"/>
                      <a:pt x="268" y="36"/>
                      <a:pt x="195" y="49"/>
                    </a:cubicBezTo>
                    <a:cubicBezTo>
                      <a:pt x="170" y="61"/>
                      <a:pt x="133" y="73"/>
                      <a:pt x="97" y="85"/>
                    </a:cubicBezTo>
                    <a:cubicBezTo>
                      <a:pt x="85" y="85"/>
                      <a:pt x="36" y="109"/>
                      <a:pt x="24" y="109"/>
                    </a:cubicBezTo>
                    <a:cubicBezTo>
                      <a:pt x="0" y="109"/>
                      <a:pt x="0" y="146"/>
                      <a:pt x="24" y="146"/>
                    </a:cubicBezTo>
                    <a:cubicBezTo>
                      <a:pt x="73" y="146"/>
                      <a:pt x="109" y="134"/>
                      <a:pt x="158" y="122"/>
                    </a:cubicBezTo>
                    <a:cubicBezTo>
                      <a:pt x="231" y="98"/>
                      <a:pt x="304" y="49"/>
                      <a:pt x="377" y="49"/>
                    </a:cubicBezTo>
                    <a:cubicBezTo>
                      <a:pt x="414" y="49"/>
                      <a:pt x="414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226;p31">
                <a:extLst>
                  <a:ext uri="{FF2B5EF4-FFF2-40B4-BE49-F238E27FC236}">
                    <a16:creationId xmlns:a16="http://schemas.microsoft.com/office/drawing/2014/main" id="{74B2C331-B161-8A4E-E36B-384B700C5DA4}"/>
                  </a:ext>
                </a:extLst>
              </p:cNvPr>
              <p:cNvSpPr/>
              <p:nvPr/>
            </p:nvSpPr>
            <p:spPr>
              <a:xfrm>
                <a:off x="2321999" y="3014607"/>
                <a:ext cx="21608" cy="964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96" extrusionOk="0">
                    <a:moveTo>
                      <a:pt x="402" y="37"/>
                    </a:moveTo>
                    <a:lnTo>
                      <a:pt x="402" y="50"/>
                    </a:lnTo>
                    <a:lnTo>
                      <a:pt x="390" y="50"/>
                    </a:lnTo>
                    <a:cubicBezTo>
                      <a:pt x="341" y="61"/>
                      <a:pt x="292" y="74"/>
                      <a:pt x="232" y="98"/>
                    </a:cubicBezTo>
                    <a:cubicBezTo>
                      <a:pt x="208" y="110"/>
                      <a:pt x="183" y="123"/>
                      <a:pt x="159" y="123"/>
                    </a:cubicBezTo>
                    <a:cubicBezTo>
                      <a:pt x="146" y="134"/>
                      <a:pt x="135" y="134"/>
                      <a:pt x="135" y="134"/>
                    </a:cubicBezTo>
                    <a:cubicBezTo>
                      <a:pt x="98" y="147"/>
                      <a:pt x="73" y="159"/>
                      <a:pt x="37" y="159"/>
                    </a:cubicBezTo>
                    <a:lnTo>
                      <a:pt x="37" y="147"/>
                    </a:lnTo>
                    <a:cubicBezTo>
                      <a:pt x="49" y="147"/>
                      <a:pt x="73" y="147"/>
                      <a:pt x="98" y="134"/>
                    </a:cubicBezTo>
                    <a:lnTo>
                      <a:pt x="110" y="134"/>
                    </a:lnTo>
                    <a:cubicBezTo>
                      <a:pt x="135" y="123"/>
                      <a:pt x="146" y="123"/>
                      <a:pt x="171" y="110"/>
                    </a:cubicBezTo>
                    <a:cubicBezTo>
                      <a:pt x="183" y="98"/>
                      <a:pt x="195" y="98"/>
                      <a:pt x="219" y="86"/>
                    </a:cubicBezTo>
                    <a:cubicBezTo>
                      <a:pt x="244" y="86"/>
                      <a:pt x="256" y="74"/>
                      <a:pt x="281" y="74"/>
                    </a:cubicBezTo>
                    <a:cubicBezTo>
                      <a:pt x="317" y="61"/>
                      <a:pt x="354" y="50"/>
                      <a:pt x="402" y="37"/>
                    </a:cubicBezTo>
                    <a:close/>
                    <a:moveTo>
                      <a:pt x="390" y="1"/>
                    </a:moveTo>
                    <a:cubicBezTo>
                      <a:pt x="354" y="13"/>
                      <a:pt x="305" y="25"/>
                      <a:pt x="268" y="37"/>
                    </a:cubicBezTo>
                    <a:cubicBezTo>
                      <a:pt x="256" y="37"/>
                      <a:pt x="232" y="50"/>
                      <a:pt x="208" y="50"/>
                    </a:cubicBezTo>
                    <a:cubicBezTo>
                      <a:pt x="183" y="61"/>
                      <a:pt x="171" y="74"/>
                      <a:pt x="146" y="74"/>
                    </a:cubicBezTo>
                    <a:cubicBezTo>
                      <a:pt x="135" y="86"/>
                      <a:pt x="122" y="86"/>
                      <a:pt x="98" y="98"/>
                    </a:cubicBezTo>
                    <a:cubicBezTo>
                      <a:pt x="62" y="110"/>
                      <a:pt x="49" y="110"/>
                      <a:pt x="37" y="110"/>
                    </a:cubicBezTo>
                    <a:cubicBezTo>
                      <a:pt x="25" y="110"/>
                      <a:pt x="0" y="134"/>
                      <a:pt x="0" y="159"/>
                    </a:cubicBezTo>
                    <a:cubicBezTo>
                      <a:pt x="0" y="171"/>
                      <a:pt x="25" y="196"/>
                      <a:pt x="37" y="196"/>
                    </a:cubicBezTo>
                    <a:cubicBezTo>
                      <a:pt x="73" y="196"/>
                      <a:pt x="110" y="183"/>
                      <a:pt x="146" y="171"/>
                    </a:cubicBezTo>
                    <a:cubicBezTo>
                      <a:pt x="146" y="171"/>
                      <a:pt x="159" y="171"/>
                      <a:pt x="171" y="159"/>
                    </a:cubicBezTo>
                    <a:cubicBezTo>
                      <a:pt x="195" y="159"/>
                      <a:pt x="219" y="147"/>
                      <a:pt x="256" y="134"/>
                    </a:cubicBezTo>
                    <a:cubicBezTo>
                      <a:pt x="305" y="110"/>
                      <a:pt x="341" y="98"/>
                      <a:pt x="402" y="86"/>
                    </a:cubicBezTo>
                    <a:cubicBezTo>
                      <a:pt x="414" y="86"/>
                      <a:pt x="427" y="74"/>
                      <a:pt x="427" y="61"/>
                    </a:cubicBezTo>
                    <a:cubicBezTo>
                      <a:pt x="438" y="50"/>
                      <a:pt x="438" y="37"/>
                      <a:pt x="427" y="25"/>
                    </a:cubicBezTo>
                    <a:cubicBezTo>
                      <a:pt x="427" y="13"/>
                      <a:pt x="414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227;p31">
                <a:extLst>
                  <a:ext uri="{FF2B5EF4-FFF2-40B4-BE49-F238E27FC236}">
                    <a16:creationId xmlns:a16="http://schemas.microsoft.com/office/drawing/2014/main" id="{1F19086F-CB5A-F462-DAE3-563300CBB731}"/>
                  </a:ext>
                </a:extLst>
              </p:cNvPr>
              <p:cNvSpPr/>
              <p:nvPr/>
            </p:nvSpPr>
            <p:spPr>
              <a:xfrm>
                <a:off x="2317816" y="3040350"/>
                <a:ext cx="58719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33" extrusionOk="0">
                    <a:moveTo>
                      <a:pt x="612" y="9"/>
                    </a:moveTo>
                    <a:cubicBezTo>
                      <a:pt x="521" y="9"/>
                      <a:pt x="430" y="13"/>
                      <a:pt x="341" y="25"/>
                    </a:cubicBezTo>
                    <a:cubicBezTo>
                      <a:pt x="304" y="37"/>
                      <a:pt x="1" y="0"/>
                      <a:pt x="74" y="122"/>
                    </a:cubicBezTo>
                    <a:cubicBezTo>
                      <a:pt x="77" y="129"/>
                      <a:pt x="83" y="132"/>
                      <a:pt x="89" y="132"/>
                    </a:cubicBezTo>
                    <a:cubicBezTo>
                      <a:pt x="103" y="132"/>
                      <a:pt x="119" y="115"/>
                      <a:pt x="110" y="98"/>
                    </a:cubicBezTo>
                    <a:cubicBezTo>
                      <a:pt x="110" y="86"/>
                      <a:pt x="268" y="86"/>
                      <a:pt x="268" y="86"/>
                    </a:cubicBezTo>
                    <a:cubicBezTo>
                      <a:pt x="366" y="86"/>
                      <a:pt x="475" y="62"/>
                      <a:pt x="572" y="62"/>
                    </a:cubicBezTo>
                    <a:cubicBezTo>
                      <a:pt x="766" y="62"/>
                      <a:pt x="961" y="73"/>
                      <a:pt x="1156" y="73"/>
                    </a:cubicBezTo>
                    <a:cubicBezTo>
                      <a:pt x="1193" y="73"/>
                      <a:pt x="1193" y="25"/>
                      <a:pt x="1156" y="25"/>
                    </a:cubicBezTo>
                    <a:cubicBezTo>
                      <a:pt x="977" y="25"/>
                      <a:pt x="794" y="9"/>
                      <a:pt x="612" y="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228;p31">
                <a:extLst>
                  <a:ext uri="{FF2B5EF4-FFF2-40B4-BE49-F238E27FC236}">
                    <a16:creationId xmlns:a16="http://schemas.microsoft.com/office/drawing/2014/main" id="{4EC616CD-37B2-6F29-A53C-7A7C30A3C12D}"/>
                  </a:ext>
                </a:extLst>
              </p:cNvPr>
              <p:cNvSpPr/>
              <p:nvPr/>
            </p:nvSpPr>
            <p:spPr>
              <a:xfrm>
                <a:off x="2319588" y="3039956"/>
                <a:ext cx="57538" cy="822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67" extrusionOk="0">
                    <a:moveTo>
                      <a:pt x="645" y="37"/>
                    </a:moveTo>
                    <a:cubicBezTo>
                      <a:pt x="726" y="37"/>
                      <a:pt x="808" y="40"/>
                      <a:pt x="889" y="45"/>
                    </a:cubicBezTo>
                    <a:cubicBezTo>
                      <a:pt x="962" y="45"/>
                      <a:pt x="1047" y="57"/>
                      <a:pt x="1120" y="57"/>
                    </a:cubicBezTo>
                    <a:lnTo>
                      <a:pt x="1132" y="57"/>
                    </a:lnTo>
                    <a:lnTo>
                      <a:pt x="1132" y="70"/>
                    </a:lnTo>
                    <a:cubicBezTo>
                      <a:pt x="1047" y="70"/>
                      <a:pt x="974" y="70"/>
                      <a:pt x="901" y="57"/>
                    </a:cubicBezTo>
                    <a:lnTo>
                      <a:pt x="536" y="57"/>
                    </a:lnTo>
                    <a:cubicBezTo>
                      <a:pt x="476" y="57"/>
                      <a:pt x="427" y="57"/>
                      <a:pt x="366" y="70"/>
                    </a:cubicBezTo>
                    <a:cubicBezTo>
                      <a:pt x="317" y="70"/>
                      <a:pt x="281" y="81"/>
                      <a:pt x="232" y="81"/>
                    </a:cubicBezTo>
                    <a:cubicBezTo>
                      <a:pt x="74" y="81"/>
                      <a:pt x="62" y="94"/>
                      <a:pt x="62" y="94"/>
                    </a:cubicBezTo>
                    <a:lnTo>
                      <a:pt x="62" y="106"/>
                    </a:lnTo>
                    <a:lnTo>
                      <a:pt x="62" y="118"/>
                    </a:lnTo>
                    <a:lnTo>
                      <a:pt x="62" y="130"/>
                    </a:lnTo>
                    <a:cubicBezTo>
                      <a:pt x="49" y="130"/>
                      <a:pt x="49" y="130"/>
                      <a:pt x="49" y="118"/>
                    </a:cubicBezTo>
                    <a:cubicBezTo>
                      <a:pt x="38" y="106"/>
                      <a:pt x="49" y="94"/>
                      <a:pt x="49" y="94"/>
                    </a:cubicBezTo>
                    <a:cubicBezTo>
                      <a:pt x="62" y="57"/>
                      <a:pt x="159" y="57"/>
                      <a:pt x="232" y="57"/>
                    </a:cubicBezTo>
                    <a:lnTo>
                      <a:pt x="317" y="57"/>
                    </a:lnTo>
                    <a:cubicBezTo>
                      <a:pt x="423" y="43"/>
                      <a:pt x="533" y="37"/>
                      <a:pt x="645" y="37"/>
                    </a:cubicBezTo>
                    <a:close/>
                    <a:moveTo>
                      <a:pt x="650" y="1"/>
                    </a:moveTo>
                    <a:cubicBezTo>
                      <a:pt x="535" y="1"/>
                      <a:pt x="420" y="7"/>
                      <a:pt x="305" y="21"/>
                    </a:cubicBezTo>
                    <a:lnTo>
                      <a:pt x="257" y="21"/>
                    </a:lnTo>
                    <a:cubicBezTo>
                      <a:pt x="147" y="21"/>
                      <a:pt x="49" y="21"/>
                      <a:pt x="13" y="70"/>
                    </a:cubicBezTo>
                    <a:cubicBezTo>
                      <a:pt x="1" y="94"/>
                      <a:pt x="1" y="118"/>
                      <a:pt x="25" y="143"/>
                    </a:cubicBezTo>
                    <a:cubicBezTo>
                      <a:pt x="25" y="154"/>
                      <a:pt x="38" y="167"/>
                      <a:pt x="49" y="167"/>
                    </a:cubicBezTo>
                    <a:cubicBezTo>
                      <a:pt x="62" y="167"/>
                      <a:pt x="74" y="154"/>
                      <a:pt x="74" y="154"/>
                    </a:cubicBezTo>
                    <a:cubicBezTo>
                      <a:pt x="86" y="143"/>
                      <a:pt x="98" y="130"/>
                      <a:pt x="98" y="118"/>
                    </a:cubicBezTo>
                    <a:lnTo>
                      <a:pt x="232" y="118"/>
                    </a:lnTo>
                    <a:cubicBezTo>
                      <a:pt x="281" y="106"/>
                      <a:pt x="330" y="106"/>
                      <a:pt x="366" y="106"/>
                    </a:cubicBezTo>
                    <a:cubicBezTo>
                      <a:pt x="427" y="94"/>
                      <a:pt x="476" y="94"/>
                      <a:pt x="536" y="94"/>
                    </a:cubicBezTo>
                    <a:lnTo>
                      <a:pt x="901" y="94"/>
                    </a:lnTo>
                    <a:cubicBezTo>
                      <a:pt x="974" y="94"/>
                      <a:pt x="1047" y="106"/>
                      <a:pt x="1120" y="106"/>
                    </a:cubicBezTo>
                    <a:cubicBezTo>
                      <a:pt x="1144" y="106"/>
                      <a:pt x="1168" y="81"/>
                      <a:pt x="1168" y="57"/>
                    </a:cubicBezTo>
                    <a:cubicBezTo>
                      <a:pt x="1168" y="33"/>
                      <a:pt x="1144" y="21"/>
                      <a:pt x="1132" y="21"/>
                    </a:cubicBezTo>
                    <a:cubicBezTo>
                      <a:pt x="1047" y="21"/>
                      <a:pt x="974" y="21"/>
                      <a:pt x="889" y="8"/>
                    </a:cubicBezTo>
                    <a:cubicBezTo>
                      <a:pt x="809" y="4"/>
                      <a:pt x="730" y="1"/>
                      <a:pt x="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229;p31">
                <a:extLst>
                  <a:ext uri="{FF2B5EF4-FFF2-40B4-BE49-F238E27FC236}">
                    <a16:creationId xmlns:a16="http://schemas.microsoft.com/office/drawing/2014/main" id="{F1E8C303-FDA8-C47B-EEDA-12D9E6E3B4B5}"/>
                  </a:ext>
                </a:extLst>
              </p:cNvPr>
              <p:cNvSpPr/>
              <p:nvPr/>
            </p:nvSpPr>
            <p:spPr>
              <a:xfrm>
                <a:off x="2313336" y="3070621"/>
                <a:ext cx="19491" cy="4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1" extrusionOk="0">
                    <a:moveTo>
                      <a:pt x="140" y="1"/>
                    </a:moveTo>
                    <a:cubicBezTo>
                      <a:pt x="108" y="1"/>
                      <a:pt x="76" y="6"/>
                      <a:pt x="43" y="6"/>
                    </a:cubicBezTo>
                    <a:cubicBezTo>
                      <a:pt x="30" y="6"/>
                      <a:pt x="19" y="18"/>
                      <a:pt x="19" y="30"/>
                    </a:cubicBezTo>
                    <a:cubicBezTo>
                      <a:pt x="0" y="49"/>
                      <a:pt x="17" y="75"/>
                      <a:pt x="31" y="75"/>
                    </a:cubicBezTo>
                    <a:cubicBezTo>
                      <a:pt x="36" y="75"/>
                      <a:pt x="40" y="72"/>
                      <a:pt x="43" y="66"/>
                    </a:cubicBezTo>
                    <a:lnTo>
                      <a:pt x="55" y="55"/>
                    </a:lnTo>
                    <a:cubicBezTo>
                      <a:pt x="103" y="55"/>
                      <a:pt x="152" y="55"/>
                      <a:pt x="189" y="66"/>
                    </a:cubicBezTo>
                    <a:cubicBezTo>
                      <a:pt x="249" y="79"/>
                      <a:pt x="298" y="91"/>
                      <a:pt x="359" y="91"/>
                    </a:cubicBezTo>
                    <a:cubicBezTo>
                      <a:pt x="395" y="91"/>
                      <a:pt x="395" y="42"/>
                      <a:pt x="359" y="42"/>
                    </a:cubicBezTo>
                    <a:cubicBezTo>
                      <a:pt x="298" y="42"/>
                      <a:pt x="249" y="30"/>
                      <a:pt x="189" y="6"/>
                    </a:cubicBezTo>
                    <a:cubicBezTo>
                      <a:pt x="173" y="2"/>
                      <a:pt x="157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230;p31">
                <a:extLst>
                  <a:ext uri="{FF2B5EF4-FFF2-40B4-BE49-F238E27FC236}">
                    <a16:creationId xmlns:a16="http://schemas.microsoft.com/office/drawing/2014/main" id="{71CC3BAB-2DF8-6912-37CB-19EBA8821B5F}"/>
                  </a:ext>
                </a:extLst>
              </p:cNvPr>
              <p:cNvSpPr/>
              <p:nvPr/>
            </p:nvSpPr>
            <p:spPr>
              <a:xfrm>
                <a:off x="2312401" y="3069686"/>
                <a:ext cx="21017" cy="605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23" extrusionOk="0">
                    <a:moveTo>
                      <a:pt x="98" y="37"/>
                    </a:moveTo>
                    <a:cubicBezTo>
                      <a:pt x="135" y="37"/>
                      <a:pt x="171" y="37"/>
                      <a:pt x="208" y="49"/>
                    </a:cubicBezTo>
                    <a:cubicBezTo>
                      <a:pt x="268" y="61"/>
                      <a:pt x="317" y="74"/>
                      <a:pt x="378" y="74"/>
                    </a:cubicBezTo>
                    <a:lnTo>
                      <a:pt x="378" y="85"/>
                    </a:lnTo>
                    <a:cubicBezTo>
                      <a:pt x="330" y="85"/>
                      <a:pt x="281" y="85"/>
                      <a:pt x="220" y="61"/>
                    </a:cubicBezTo>
                    <a:cubicBezTo>
                      <a:pt x="184" y="49"/>
                      <a:pt x="135" y="49"/>
                      <a:pt x="98" y="49"/>
                    </a:cubicBezTo>
                    <a:lnTo>
                      <a:pt x="62" y="49"/>
                    </a:lnTo>
                    <a:lnTo>
                      <a:pt x="62" y="61"/>
                    </a:lnTo>
                    <a:cubicBezTo>
                      <a:pt x="62" y="61"/>
                      <a:pt x="62" y="74"/>
                      <a:pt x="49" y="74"/>
                    </a:cubicBezTo>
                    <a:lnTo>
                      <a:pt x="49" y="61"/>
                    </a:lnTo>
                    <a:lnTo>
                      <a:pt x="49" y="49"/>
                    </a:lnTo>
                    <a:lnTo>
                      <a:pt x="62" y="37"/>
                    </a:lnTo>
                    <a:close/>
                    <a:moveTo>
                      <a:pt x="62" y="1"/>
                    </a:moveTo>
                    <a:cubicBezTo>
                      <a:pt x="38" y="1"/>
                      <a:pt x="25" y="12"/>
                      <a:pt x="25" y="37"/>
                    </a:cubicBezTo>
                    <a:cubicBezTo>
                      <a:pt x="13" y="49"/>
                      <a:pt x="1" y="61"/>
                      <a:pt x="13" y="85"/>
                    </a:cubicBezTo>
                    <a:cubicBezTo>
                      <a:pt x="13" y="98"/>
                      <a:pt x="25" y="110"/>
                      <a:pt x="38" y="110"/>
                    </a:cubicBezTo>
                    <a:cubicBezTo>
                      <a:pt x="62" y="110"/>
                      <a:pt x="74" y="110"/>
                      <a:pt x="74" y="98"/>
                    </a:cubicBezTo>
                    <a:cubicBezTo>
                      <a:pt x="86" y="98"/>
                      <a:pt x="86" y="85"/>
                      <a:pt x="86" y="85"/>
                    </a:cubicBezTo>
                    <a:cubicBezTo>
                      <a:pt x="135" y="85"/>
                      <a:pt x="171" y="85"/>
                      <a:pt x="208" y="98"/>
                    </a:cubicBezTo>
                    <a:cubicBezTo>
                      <a:pt x="268" y="110"/>
                      <a:pt x="317" y="122"/>
                      <a:pt x="378" y="122"/>
                    </a:cubicBezTo>
                    <a:cubicBezTo>
                      <a:pt x="390" y="122"/>
                      <a:pt x="403" y="110"/>
                      <a:pt x="414" y="98"/>
                    </a:cubicBezTo>
                    <a:cubicBezTo>
                      <a:pt x="427" y="85"/>
                      <a:pt x="427" y="74"/>
                      <a:pt x="414" y="61"/>
                    </a:cubicBezTo>
                    <a:cubicBezTo>
                      <a:pt x="403" y="49"/>
                      <a:pt x="390" y="37"/>
                      <a:pt x="378" y="37"/>
                    </a:cubicBezTo>
                    <a:cubicBezTo>
                      <a:pt x="317" y="37"/>
                      <a:pt x="268" y="25"/>
                      <a:pt x="208" y="12"/>
                    </a:cubicBezTo>
                    <a:cubicBezTo>
                      <a:pt x="171" y="1"/>
                      <a:pt x="135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231;p31">
                <a:extLst>
                  <a:ext uri="{FF2B5EF4-FFF2-40B4-BE49-F238E27FC236}">
                    <a16:creationId xmlns:a16="http://schemas.microsoft.com/office/drawing/2014/main" id="{ED32DB90-0DC2-D2B9-E488-DB6BD5782353}"/>
                  </a:ext>
                </a:extLst>
              </p:cNvPr>
              <p:cNvSpPr/>
              <p:nvPr/>
            </p:nvSpPr>
            <p:spPr>
              <a:xfrm>
                <a:off x="2189101" y="3095921"/>
                <a:ext cx="13043" cy="11173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27" extrusionOk="0">
                    <a:moveTo>
                      <a:pt x="230" y="0"/>
                    </a:moveTo>
                    <a:cubicBezTo>
                      <a:pt x="226" y="0"/>
                      <a:pt x="223" y="1"/>
                      <a:pt x="220" y="3"/>
                    </a:cubicBezTo>
                    <a:cubicBezTo>
                      <a:pt x="208" y="27"/>
                      <a:pt x="184" y="39"/>
                      <a:pt x="159" y="52"/>
                    </a:cubicBezTo>
                    <a:cubicBezTo>
                      <a:pt x="135" y="63"/>
                      <a:pt x="122" y="88"/>
                      <a:pt x="98" y="100"/>
                    </a:cubicBezTo>
                    <a:cubicBezTo>
                      <a:pt x="74" y="125"/>
                      <a:pt x="62" y="149"/>
                      <a:pt x="38" y="173"/>
                    </a:cubicBezTo>
                    <a:cubicBezTo>
                      <a:pt x="34" y="169"/>
                      <a:pt x="29" y="168"/>
                      <a:pt x="24" y="168"/>
                    </a:cubicBezTo>
                    <a:cubicBezTo>
                      <a:pt x="13" y="168"/>
                      <a:pt x="1" y="177"/>
                      <a:pt x="1" y="185"/>
                    </a:cubicBezTo>
                    <a:lnTo>
                      <a:pt x="1" y="197"/>
                    </a:lnTo>
                    <a:cubicBezTo>
                      <a:pt x="1" y="215"/>
                      <a:pt x="14" y="226"/>
                      <a:pt x="26" y="226"/>
                    </a:cubicBezTo>
                    <a:cubicBezTo>
                      <a:pt x="30" y="226"/>
                      <a:pt x="34" y="225"/>
                      <a:pt x="38" y="222"/>
                    </a:cubicBezTo>
                    <a:cubicBezTo>
                      <a:pt x="74" y="209"/>
                      <a:pt x="98" y="173"/>
                      <a:pt x="122" y="149"/>
                    </a:cubicBezTo>
                    <a:cubicBezTo>
                      <a:pt x="159" y="112"/>
                      <a:pt x="208" y="76"/>
                      <a:pt x="244" y="39"/>
                    </a:cubicBezTo>
                    <a:cubicBezTo>
                      <a:pt x="265" y="29"/>
                      <a:pt x="250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232;p31">
                <a:extLst>
                  <a:ext uri="{FF2B5EF4-FFF2-40B4-BE49-F238E27FC236}">
                    <a16:creationId xmlns:a16="http://schemas.microsoft.com/office/drawing/2014/main" id="{B3464897-99B5-D482-E3E6-1882B19A72ED}"/>
                  </a:ext>
                </a:extLst>
              </p:cNvPr>
              <p:cNvSpPr/>
              <p:nvPr/>
            </p:nvSpPr>
            <p:spPr>
              <a:xfrm>
                <a:off x="2188510" y="3094986"/>
                <a:ext cx="14421" cy="13093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66" extrusionOk="0">
                    <a:moveTo>
                      <a:pt x="244" y="34"/>
                    </a:moveTo>
                    <a:cubicBezTo>
                      <a:pt x="256" y="34"/>
                      <a:pt x="256" y="34"/>
                      <a:pt x="256" y="46"/>
                    </a:cubicBezTo>
                    <a:lnTo>
                      <a:pt x="232" y="71"/>
                    </a:lnTo>
                    <a:cubicBezTo>
                      <a:pt x="196" y="95"/>
                      <a:pt x="159" y="119"/>
                      <a:pt x="123" y="155"/>
                    </a:cubicBezTo>
                    <a:cubicBezTo>
                      <a:pt x="110" y="155"/>
                      <a:pt x="110" y="168"/>
                      <a:pt x="98" y="180"/>
                    </a:cubicBezTo>
                    <a:cubicBezTo>
                      <a:pt x="86" y="192"/>
                      <a:pt x="61" y="216"/>
                      <a:pt x="37" y="228"/>
                    </a:cubicBezTo>
                    <a:lnTo>
                      <a:pt x="37" y="216"/>
                    </a:lnTo>
                    <a:lnTo>
                      <a:pt x="37" y="204"/>
                    </a:lnTo>
                    <a:lnTo>
                      <a:pt x="61" y="204"/>
                    </a:lnTo>
                    <a:cubicBezTo>
                      <a:pt x="74" y="192"/>
                      <a:pt x="74" y="180"/>
                      <a:pt x="86" y="168"/>
                    </a:cubicBezTo>
                    <a:lnTo>
                      <a:pt x="123" y="131"/>
                    </a:lnTo>
                    <a:cubicBezTo>
                      <a:pt x="134" y="131"/>
                      <a:pt x="147" y="119"/>
                      <a:pt x="159" y="107"/>
                    </a:cubicBezTo>
                    <a:lnTo>
                      <a:pt x="183" y="82"/>
                    </a:lnTo>
                    <a:cubicBezTo>
                      <a:pt x="196" y="71"/>
                      <a:pt x="220" y="58"/>
                      <a:pt x="232" y="46"/>
                    </a:cubicBezTo>
                    <a:lnTo>
                      <a:pt x="244" y="34"/>
                    </a:lnTo>
                    <a:close/>
                    <a:moveTo>
                      <a:pt x="250" y="1"/>
                    </a:moveTo>
                    <a:cubicBezTo>
                      <a:pt x="244" y="1"/>
                      <a:pt x="238" y="3"/>
                      <a:pt x="232" y="9"/>
                    </a:cubicBezTo>
                    <a:lnTo>
                      <a:pt x="207" y="22"/>
                    </a:lnTo>
                    <a:cubicBezTo>
                      <a:pt x="196" y="34"/>
                      <a:pt x="171" y="46"/>
                      <a:pt x="159" y="58"/>
                    </a:cubicBezTo>
                    <a:lnTo>
                      <a:pt x="134" y="82"/>
                    </a:lnTo>
                    <a:cubicBezTo>
                      <a:pt x="123" y="95"/>
                      <a:pt x="110" y="95"/>
                      <a:pt x="110" y="107"/>
                    </a:cubicBezTo>
                    <a:cubicBezTo>
                      <a:pt x="86" y="119"/>
                      <a:pt x="74" y="131"/>
                      <a:pt x="61" y="144"/>
                    </a:cubicBezTo>
                    <a:lnTo>
                      <a:pt x="37" y="168"/>
                    </a:lnTo>
                    <a:cubicBezTo>
                      <a:pt x="25" y="168"/>
                      <a:pt x="25" y="168"/>
                      <a:pt x="13" y="180"/>
                    </a:cubicBezTo>
                    <a:cubicBezTo>
                      <a:pt x="1" y="180"/>
                      <a:pt x="1" y="192"/>
                      <a:pt x="1" y="204"/>
                    </a:cubicBezTo>
                    <a:lnTo>
                      <a:pt x="1" y="216"/>
                    </a:lnTo>
                    <a:cubicBezTo>
                      <a:pt x="1" y="228"/>
                      <a:pt x="1" y="241"/>
                      <a:pt x="13" y="252"/>
                    </a:cubicBezTo>
                    <a:cubicBezTo>
                      <a:pt x="25" y="252"/>
                      <a:pt x="25" y="265"/>
                      <a:pt x="37" y="265"/>
                    </a:cubicBezTo>
                    <a:cubicBezTo>
                      <a:pt x="50" y="265"/>
                      <a:pt x="50" y="252"/>
                      <a:pt x="61" y="252"/>
                    </a:cubicBezTo>
                    <a:cubicBezTo>
                      <a:pt x="86" y="241"/>
                      <a:pt x="110" y="216"/>
                      <a:pt x="123" y="204"/>
                    </a:cubicBezTo>
                    <a:lnTo>
                      <a:pt x="147" y="180"/>
                    </a:lnTo>
                    <a:cubicBezTo>
                      <a:pt x="183" y="144"/>
                      <a:pt x="220" y="119"/>
                      <a:pt x="256" y="95"/>
                    </a:cubicBezTo>
                    <a:lnTo>
                      <a:pt x="268" y="82"/>
                    </a:lnTo>
                    <a:cubicBezTo>
                      <a:pt x="280" y="71"/>
                      <a:pt x="293" y="58"/>
                      <a:pt x="293" y="34"/>
                    </a:cubicBezTo>
                    <a:cubicBezTo>
                      <a:pt x="293" y="22"/>
                      <a:pt x="280" y="9"/>
                      <a:pt x="268" y="9"/>
                    </a:cubicBezTo>
                    <a:cubicBezTo>
                      <a:pt x="262" y="3"/>
                      <a:pt x="256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233;p31">
                <a:extLst>
                  <a:ext uri="{FF2B5EF4-FFF2-40B4-BE49-F238E27FC236}">
                    <a16:creationId xmlns:a16="http://schemas.microsoft.com/office/drawing/2014/main" id="{52E0B42F-5F17-1CBC-65FB-6F065AEB7DAD}"/>
                  </a:ext>
                </a:extLst>
              </p:cNvPr>
              <p:cNvSpPr/>
              <p:nvPr/>
            </p:nvSpPr>
            <p:spPr>
              <a:xfrm>
                <a:off x="2201357" y="3118957"/>
                <a:ext cx="11468" cy="925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88" extrusionOk="0">
                    <a:moveTo>
                      <a:pt x="196" y="1"/>
                    </a:moveTo>
                    <a:cubicBezTo>
                      <a:pt x="190" y="1"/>
                      <a:pt x="183" y="3"/>
                      <a:pt x="178" y="9"/>
                    </a:cubicBezTo>
                    <a:cubicBezTo>
                      <a:pt x="165" y="33"/>
                      <a:pt x="129" y="46"/>
                      <a:pt x="105" y="57"/>
                    </a:cubicBezTo>
                    <a:cubicBezTo>
                      <a:pt x="68" y="94"/>
                      <a:pt x="43" y="119"/>
                      <a:pt x="19" y="155"/>
                    </a:cubicBezTo>
                    <a:cubicBezTo>
                      <a:pt x="1" y="164"/>
                      <a:pt x="17" y="187"/>
                      <a:pt x="37" y="187"/>
                    </a:cubicBezTo>
                    <a:cubicBezTo>
                      <a:pt x="44" y="187"/>
                      <a:pt x="50" y="185"/>
                      <a:pt x="56" y="179"/>
                    </a:cubicBezTo>
                    <a:cubicBezTo>
                      <a:pt x="80" y="155"/>
                      <a:pt x="105" y="119"/>
                      <a:pt x="141" y="94"/>
                    </a:cubicBezTo>
                    <a:cubicBezTo>
                      <a:pt x="165" y="82"/>
                      <a:pt x="189" y="57"/>
                      <a:pt x="214" y="46"/>
                    </a:cubicBezTo>
                    <a:cubicBezTo>
                      <a:pt x="232" y="27"/>
                      <a:pt x="215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234;p31">
                <a:extLst>
                  <a:ext uri="{FF2B5EF4-FFF2-40B4-BE49-F238E27FC236}">
                    <a16:creationId xmlns:a16="http://schemas.microsoft.com/office/drawing/2014/main" id="{36ED6A35-656C-3228-DEED-8B03DB9D619B}"/>
                  </a:ext>
                </a:extLst>
              </p:cNvPr>
              <p:cNvSpPr/>
              <p:nvPr/>
            </p:nvSpPr>
            <p:spPr>
              <a:xfrm>
                <a:off x="2201062" y="3118317"/>
                <a:ext cx="12650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17" extrusionOk="0">
                    <a:moveTo>
                      <a:pt x="208" y="34"/>
                    </a:moveTo>
                    <a:lnTo>
                      <a:pt x="208" y="46"/>
                    </a:lnTo>
                    <a:cubicBezTo>
                      <a:pt x="195" y="59"/>
                      <a:pt x="184" y="59"/>
                      <a:pt x="171" y="70"/>
                    </a:cubicBezTo>
                    <a:cubicBezTo>
                      <a:pt x="159" y="83"/>
                      <a:pt x="147" y="83"/>
                      <a:pt x="135" y="95"/>
                    </a:cubicBezTo>
                    <a:cubicBezTo>
                      <a:pt x="111" y="107"/>
                      <a:pt x="86" y="132"/>
                      <a:pt x="74" y="156"/>
                    </a:cubicBezTo>
                    <a:lnTo>
                      <a:pt x="49" y="180"/>
                    </a:lnTo>
                    <a:cubicBezTo>
                      <a:pt x="49" y="180"/>
                      <a:pt x="44" y="185"/>
                      <a:pt x="41" y="185"/>
                    </a:cubicBezTo>
                    <a:cubicBezTo>
                      <a:pt x="39" y="185"/>
                      <a:pt x="38" y="184"/>
                      <a:pt x="38" y="180"/>
                    </a:cubicBezTo>
                    <a:cubicBezTo>
                      <a:pt x="49" y="168"/>
                      <a:pt x="62" y="156"/>
                      <a:pt x="62" y="143"/>
                    </a:cubicBezTo>
                    <a:cubicBezTo>
                      <a:pt x="86" y="119"/>
                      <a:pt x="98" y="107"/>
                      <a:pt x="122" y="95"/>
                    </a:cubicBezTo>
                    <a:cubicBezTo>
                      <a:pt x="135" y="83"/>
                      <a:pt x="147" y="70"/>
                      <a:pt x="159" y="70"/>
                    </a:cubicBezTo>
                    <a:lnTo>
                      <a:pt x="195" y="34"/>
                    </a:lnTo>
                    <a:close/>
                    <a:moveTo>
                      <a:pt x="209" y="1"/>
                    </a:moveTo>
                    <a:cubicBezTo>
                      <a:pt x="199" y="1"/>
                      <a:pt x="190" y="4"/>
                      <a:pt x="184" y="10"/>
                    </a:cubicBezTo>
                    <a:cubicBezTo>
                      <a:pt x="171" y="22"/>
                      <a:pt x="159" y="22"/>
                      <a:pt x="135" y="34"/>
                    </a:cubicBezTo>
                    <a:cubicBezTo>
                      <a:pt x="122" y="46"/>
                      <a:pt x="111" y="46"/>
                      <a:pt x="98" y="59"/>
                    </a:cubicBezTo>
                    <a:cubicBezTo>
                      <a:pt x="74" y="83"/>
                      <a:pt x="62" y="107"/>
                      <a:pt x="38" y="119"/>
                    </a:cubicBezTo>
                    <a:cubicBezTo>
                      <a:pt x="25" y="132"/>
                      <a:pt x="25" y="143"/>
                      <a:pt x="13" y="156"/>
                    </a:cubicBezTo>
                    <a:cubicBezTo>
                      <a:pt x="1" y="168"/>
                      <a:pt x="1" y="192"/>
                      <a:pt x="13" y="205"/>
                    </a:cubicBezTo>
                    <a:cubicBezTo>
                      <a:pt x="25" y="216"/>
                      <a:pt x="38" y="216"/>
                      <a:pt x="38" y="216"/>
                    </a:cubicBezTo>
                    <a:cubicBezTo>
                      <a:pt x="49" y="216"/>
                      <a:pt x="62" y="216"/>
                      <a:pt x="74" y="205"/>
                    </a:cubicBezTo>
                    <a:lnTo>
                      <a:pt x="98" y="180"/>
                    </a:lnTo>
                    <a:cubicBezTo>
                      <a:pt x="122" y="156"/>
                      <a:pt x="135" y="132"/>
                      <a:pt x="159" y="119"/>
                    </a:cubicBezTo>
                    <a:cubicBezTo>
                      <a:pt x="171" y="119"/>
                      <a:pt x="171" y="107"/>
                      <a:pt x="184" y="107"/>
                    </a:cubicBezTo>
                    <a:cubicBezTo>
                      <a:pt x="208" y="95"/>
                      <a:pt x="220" y="83"/>
                      <a:pt x="232" y="70"/>
                    </a:cubicBezTo>
                    <a:cubicBezTo>
                      <a:pt x="257" y="59"/>
                      <a:pt x="257" y="34"/>
                      <a:pt x="244" y="10"/>
                    </a:cubicBezTo>
                    <a:cubicBezTo>
                      <a:pt x="232" y="4"/>
                      <a:pt x="220" y="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202;p31">
              <a:extLst>
                <a:ext uri="{FF2B5EF4-FFF2-40B4-BE49-F238E27FC236}">
                  <a16:creationId xmlns:a16="http://schemas.microsoft.com/office/drawing/2014/main" id="{A6AAA1F8-D589-E393-64DB-377C967CFDB6}"/>
                </a:ext>
              </a:extLst>
            </p:cNvPr>
            <p:cNvGrpSpPr/>
            <p:nvPr/>
          </p:nvGrpSpPr>
          <p:grpSpPr>
            <a:xfrm rot="218768" flipH="1">
              <a:off x="5244349" y="3748324"/>
              <a:ext cx="742950" cy="864842"/>
              <a:chOff x="2090953" y="2910208"/>
              <a:chExt cx="286173" cy="333123"/>
            </a:xfrm>
          </p:grpSpPr>
          <p:sp>
            <p:nvSpPr>
              <p:cNvPr id="168" name="Google Shape;1203;p31">
                <a:extLst>
                  <a:ext uri="{FF2B5EF4-FFF2-40B4-BE49-F238E27FC236}">
                    <a16:creationId xmlns:a16="http://schemas.microsoft.com/office/drawing/2014/main" id="{DC0F162E-CCF8-FC31-A7E2-CDC2BD5C75C2}"/>
                  </a:ext>
                </a:extLst>
              </p:cNvPr>
              <p:cNvSpPr/>
              <p:nvPr/>
            </p:nvSpPr>
            <p:spPr>
              <a:xfrm>
                <a:off x="2161586" y="2973753"/>
                <a:ext cx="152680" cy="26849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5455" extrusionOk="0">
                    <a:moveTo>
                      <a:pt x="1801" y="1390"/>
                    </a:moveTo>
                    <a:cubicBezTo>
                      <a:pt x="1923" y="1390"/>
                      <a:pt x="1945" y="1563"/>
                      <a:pt x="1922" y="1645"/>
                    </a:cubicBezTo>
                    <a:cubicBezTo>
                      <a:pt x="1897" y="1731"/>
                      <a:pt x="1849" y="1816"/>
                      <a:pt x="1776" y="1889"/>
                    </a:cubicBezTo>
                    <a:cubicBezTo>
                      <a:pt x="1691" y="1804"/>
                      <a:pt x="1630" y="1718"/>
                      <a:pt x="1618" y="1597"/>
                    </a:cubicBezTo>
                    <a:cubicBezTo>
                      <a:pt x="1605" y="1499"/>
                      <a:pt x="1678" y="1402"/>
                      <a:pt x="1788" y="1390"/>
                    </a:cubicBezTo>
                    <a:cubicBezTo>
                      <a:pt x="1793" y="1390"/>
                      <a:pt x="1797" y="1390"/>
                      <a:pt x="1801" y="1390"/>
                    </a:cubicBezTo>
                    <a:close/>
                    <a:moveTo>
                      <a:pt x="2448" y="1783"/>
                    </a:moveTo>
                    <a:cubicBezTo>
                      <a:pt x="2461" y="1783"/>
                      <a:pt x="2460" y="1802"/>
                      <a:pt x="2445" y="1840"/>
                    </a:cubicBezTo>
                    <a:cubicBezTo>
                      <a:pt x="2432" y="1889"/>
                      <a:pt x="2396" y="1937"/>
                      <a:pt x="2359" y="1986"/>
                    </a:cubicBezTo>
                    <a:lnTo>
                      <a:pt x="2348" y="1986"/>
                    </a:lnTo>
                    <a:cubicBezTo>
                      <a:pt x="2359" y="1925"/>
                      <a:pt x="2384" y="1853"/>
                      <a:pt x="2408" y="1804"/>
                    </a:cubicBezTo>
                    <a:cubicBezTo>
                      <a:pt x="2426" y="1790"/>
                      <a:pt x="2440" y="1783"/>
                      <a:pt x="2448" y="1783"/>
                    </a:cubicBezTo>
                    <a:close/>
                    <a:moveTo>
                      <a:pt x="885" y="1714"/>
                    </a:moveTo>
                    <a:cubicBezTo>
                      <a:pt x="951" y="1714"/>
                      <a:pt x="1026" y="1755"/>
                      <a:pt x="1070" y="1791"/>
                    </a:cubicBezTo>
                    <a:cubicBezTo>
                      <a:pt x="1168" y="1864"/>
                      <a:pt x="1205" y="2010"/>
                      <a:pt x="1229" y="2132"/>
                    </a:cubicBezTo>
                    <a:cubicBezTo>
                      <a:pt x="1095" y="2132"/>
                      <a:pt x="949" y="2071"/>
                      <a:pt x="851" y="1986"/>
                    </a:cubicBezTo>
                    <a:cubicBezTo>
                      <a:pt x="791" y="1937"/>
                      <a:pt x="743" y="1853"/>
                      <a:pt x="779" y="1780"/>
                    </a:cubicBezTo>
                    <a:cubicBezTo>
                      <a:pt x="803" y="1731"/>
                      <a:pt x="842" y="1714"/>
                      <a:pt x="885" y="1714"/>
                    </a:cubicBezTo>
                    <a:close/>
                    <a:moveTo>
                      <a:pt x="1776" y="1950"/>
                    </a:moveTo>
                    <a:cubicBezTo>
                      <a:pt x="1890" y="2046"/>
                      <a:pt x="2017" y="2117"/>
                      <a:pt x="2147" y="2117"/>
                    </a:cubicBezTo>
                    <a:cubicBezTo>
                      <a:pt x="2198" y="2117"/>
                      <a:pt x="2248" y="2107"/>
                      <a:pt x="2299" y="2083"/>
                    </a:cubicBezTo>
                    <a:lnTo>
                      <a:pt x="2299" y="2083"/>
                    </a:lnTo>
                    <a:cubicBezTo>
                      <a:pt x="2287" y="2193"/>
                      <a:pt x="2287" y="2290"/>
                      <a:pt x="2287" y="2399"/>
                    </a:cubicBezTo>
                    <a:cubicBezTo>
                      <a:pt x="2287" y="2545"/>
                      <a:pt x="2238" y="2691"/>
                      <a:pt x="2202" y="2825"/>
                    </a:cubicBezTo>
                    <a:cubicBezTo>
                      <a:pt x="2129" y="3056"/>
                      <a:pt x="2056" y="3288"/>
                      <a:pt x="1959" y="3518"/>
                    </a:cubicBezTo>
                    <a:cubicBezTo>
                      <a:pt x="1946" y="3518"/>
                      <a:pt x="1934" y="3518"/>
                      <a:pt x="1934" y="3531"/>
                    </a:cubicBezTo>
                    <a:lnTo>
                      <a:pt x="1934" y="3555"/>
                    </a:lnTo>
                    <a:cubicBezTo>
                      <a:pt x="1824" y="3555"/>
                      <a:pt x="1715" y="3542"/>
                      <a:pt x="1594" y="3518"/>
                    </a:cubicBezTo>
                    <a:lnTo>
                      <a:pt x="1448" y="3482"/>
                    </a:lnTo>
                    <a:cubicBezTo>
                      <a:pt x="1460" y="3469"/>
                      <a:pt x="1460" y="3469"/>
                      <a:pt x="1460" y="3458"/>
                    </a:cubicBezTo>
                    <a:cubicBezTo>
                      <a:pt x="1435" y="3299"/>
                      <a:pt x="1448" y="3129"/>
                      <a:pt x="1435" y="2971"/>
                    </a:cubicBezTo>
                    <a:cubicBezTo>
                      <a:pt x="1411" y="2788"/>
                      <a:pt x="1375" y="2607"/>
                      <a:pt x="1338" y="2424"/>
                    </a:cubicBezTo>
                    <a:cubicBezTo>
                      <a:pt x="1326" y="2351"/>
                      <a:pt x="1314" y="2266"/>
                      <a:pt x="1289" y="2169"/>
                    </a:cubicBezTo>
                    <a:lnTo>
                      <a:pt x="1338" y="2169"/>
                    </a:lnTo>
                    <a:cubicBezTo>
                      <a:pt x="1484" y="2144"/>
                      <a:pt x="1654" y="2059"/>
                      <a:pt x="1776" y="1950"/>
                    </a:cubicBezTo>
                    <a:close/>
                    <a:moveTo>
                      <a:pt x="1585" y="54"/>
                    </a:moveTo>
                    <a:cubicBezTo>
                      <a:pt x="1753" y="54"/>
                      <a:pt x="1921" y="82"/>
                      <a:pt x="2080" y="137"/>
                    </a:cubicBezTo>
                    <a:cubicBezTo>
                      <a:pt x="2396" y="235"/>
                      <a:pt x="2627" y="478"/>
                      <a:pt x="2773" y="770"/>
                    </a:cubicBezTo>
                    <a:cubicBezTo>
                      <a:pt x="3102" y="1439"/>
                      <a:pt x="2883" y="2266"/>
                      <a:pt x="2627" y="2923"/>
                    </a:cubicBezTo>
                    <a:cubicBezTo>
                      <a:pt x="2554" y="3117"/>
                      <a:pt x="2457" y="3324"/>
                      <a:pt x="2372" y="3506"/>
                    </a:cubicBezTo>
                    <a:cubicBezTo>
                      <a:pt x="2359" y="3518"/>
                      <a:pt x="2348" y="3518"/>
                      <a:pt x="2348" y="3531"/>
                    </a:cubicBezTo>
                    <a:lnTo>
                      <a:pt x="2348" y="3555"/>
                    </a:lnTo>
                    <a:cubicBezTo>
                      <a:pt x="2335" y="3555"/>
                      <a:pt x="2311" y="3542"/>
                      <a:pt x="2287" y="3542"/>
                    </a:cubicBezTo>
                    <a:cubicBezTo>
                      <a:pt x="2254" y="3539"/>
                      <a:pt x="2222" y="3537"/>
                      <a:pt x="2189" y="3537"/>
                    </a:cubicBezTo>
                    <a:cubicBezTo>
                      <a:pt x="2124" y="3537"/>
                      <a:pt x="2060" y="3542"/>
                      <a:pt x="1995" y="3542"/>
                    </a:cubicBezTo>
                    <a:cubicBezTo>
                      <a:pt x="2092" y="3312"/>
                      <a:pt x="2165" y="3080"/>
                      <a:pt x="2238" y="2837"/>
                    </a:cubicBezTo>
                    <a:cubicBezTo>
                      <a:pt x="2287" y="2704"/>
                      <a:pt x="2311" y="2570"/>
                      <a:pt x="2335" y="2448"/>
                    </a:cubicBezTo>
                    <a:cubicBezTo>
                      <a:pt x="2348" y="2315"/>
                      <a:pt x="2335" y="2180"/>
                      <a:pt x="2348" y="2059"/>
                    </a:cubicBezTo>
                    <a:lnTo>
                      <a:pt x="2396" y="2010"/>
                    </a:lnTo>
                    <a:cubicBezTo>
                      <a:pt x="2432" y="1974"/>
                      <a:pt x="2578" y="1743"/>
                      <a:pt x="2469" y="1707"/>
                    </a:cubicBezTo>
                    <a:cubicBezTo>
                      <a:pt x="2464" y="1706"/>
                      <a:pt x="2459" y="1705"/>
                      <a:pt x="2455" y="1705"/>
                    </a:cubicBezTo>
                    <a:cubicBezTo>
                      <a:pt x="2345" y="1705"/>
                      <a:pt x="2310" y="1964"/>
                      <a:pt x="2299" y="2023"/>
                    </a:cubicBezTo>
                    <a:lnTo>
                      <a:pt x="2299" y="2034"/>
                    </a:lnTo>
                    <a:cubicBezTo>
                      <a:pt x="2254" y="2063"/>
                      <a:pt x="2208" y="2075"/>
                      <a:pt x="2162" y="2075"/>
                    </a:cubicBezTo>
                    <a:cubicBezTo>
                      <a:pt x="2069" y="2075"/>
                      <a:pt x="1975" y="2026"/>
                      <a:pt x="1886" y="1961"/>
                    </a:cubicBezTo>
                    <a:cubicBezTo>
                      <a:pt x="1861" y="1950"/>
                      <a:pt x="1837" y="1925"/>
                      <a:pt x="1813" y="1913"/>
                    </a:cubicBezTo>
                    <a:cubicBezTo>
                      <a:pt x="1873" y="1853"/>
                      <a:pt x="1922" y="1780"/>
                      <a:pt x="1959" y="1694"/>
                    </a:cubicBezTo>
                    <a:cubicBezTo>
                      <a:pt x="2009" y="1542"/>
                      <a:pt x="1949" y="1355"/>
                      <a:pt x="1793" y="1355"/>
                    </a:cubicBezTo>
                    <a:cubicBezTo>
                      <a:pt x="1763" y="1355"/>
                      <a:pt x="1729" y="1362"/>
                      <a:pt x="1691" y="1378"/>
                    </a:cubicBezTo>
                    <a:cubicBezTo>
                      <a:pt x="1448" y="1475"/>
                      <a:pt x="1618" y="1791"/>
                      <a:pt x="1740" y="1913"/>
                    </a:cubicBezTo>
                    <a:cubicBezTo>
                      <a:pt x="1618" y="2034"/>
                      <a:pt x="1435" y="2107"/>
                      <a:pt x="1278" y="2120"/>
                    </a:cubicBezTo>
                    <a:cubicBezTo>
                      <a:pt x="1241" y="1950"/>
                      <a:pt x="1168" y="1780"/>
                      <a:pt x="1010" y="1694"/>
                    </a:cubicBezTo>
                    <a:cubicBezTo>
                      <a:pt x="979" y="1676"/>
                      <a:pt x="945" y="1668"/>
                      <a:pt x="911" y="1668"/>
                    </a:cubicBezTo>
                    <a:cubicBezTo>
                      <a:pt x="786" y="1668"/>
                      <a:pt x="666" y="1781"/>
                      <a:pt x="743" y="1925"/>
                    </a:cubicBezTo>
                    <a:cubicBezTo>
                      <a:pt x="827" y="2096"/>
                      <a:pt x="1046" y="2180"/>
                      <a:pt x="1241" y="2180"/>
                    </a:cubicBezTo>
                    <a:cubicBezTo>
                      <a:pt x="1265" y="2315"/>
                      <a:pt x="1302" y="2436"/>
                      <a:pt x="1326" y="2570"/>
                    </a:cubicBezTo>
                    <a:cubicBezTo>
                      <a:pt x="1351" y="2728"/>
                      <a:pt x="1375" y="2886"/>
                      <a:pt x="1387" y="3056"/>
                    </a:cubicBezTo>
                    <a:cubicBezTo>
                      <a:pt x="1399" y="3190"/>
                      <a:pt x="1387" y="3324"/>
                      <a:pt x="1411" y="3458"/>
                    </a:cubicBezTo>
                    <a:lnTo>
                      <a:pt x="1411" y="3469"/>
                    </a:lnTo>
                    <a:cubicBezTo>
                      <a:pt x="1351" y="3456"/>
                      <a:pt x="1288" y="3447"/>
                      <a:pt x="1225" y="3447"/>
                    </a:cubicBezTo>
                    <a:cubicBezTo>
                      <a:pt x="1172" y="3447"/>
                      <a:pt x="1120" y="3453"/>
                      <a:pt x="1070" y="3469"/>
                    </a:cubicBezTo>
                    <a:cubicBezTo>
                      <a:pt x="1059" y="3469"/>
                      <a:pt x="1046" y="3469"/>
                      <a:pt x="1046" y="3482"/>
                    </a:cubicBezTo>
                    <a:cubicBezTo>
                      <a:pt x="1046" y="3469"/>
                      <a:pt x="1034" y="3469"/>
                      <a:pt x="1034" y="3469"/>
                    </a:cubicBezTo>
                    <a:cubicBezTo>
                      <a:pt x="997" y="3421"/>
                      <a:pt x="973" y="3361"/>
                      <a:pt x="937" y="3312"/>
                    </a:cubicBezTo>
                    <a:lnTo>
                      <a:pt x="949" y="3312"/>
                    </a:lnTo>
                    <a:cubicBezTo>
                      <a:pt x="973" y="3312"/>
                      <a:pt x="997" y="3275"/>
                      <a:pt x="1010" y="3251"/>
                    </a:cubicBezTo>
                    <a:cubicBezTo>
                      <a:pt x="1034" y="3226"/>
                      <a:pt x="1070" y="3202"/>
                      <a:pt x="1107" y="3166"/>
                    </a:cubicBezTo>
                    <a:cubicBezTo>
                      <a:pt x="1126" y="3156"/>
                      <a:pt x="1109" y="3133"/>
                      <a:pt x="1089" y="3133"/>
                    </a:cubicBezTo>
                    <a:cubicBezTo>
                      <a:pt x="1083" y="3133"/>
                      <a:pt x="1076" y="3136"/>
                      <a:pt x="1070" y="3142"/>
                    </a:cubicBezTo>
                    <a:cubicBezTo>
                      <a:pt x="1046" y="3166"/>
                      <a:pt x="1010" y="3178"/>
                      <a:pt x="986" y="3215"/>
                    </a:cubicBezTo>
                    <a:cubicBezTo>
                      <a:pt x="973" y="3226"/>
                      <a:pt x="949" y="3263"/>
                      <a:pt x="937" y="3275"/>
                    </a:cubicBezTo>
                    <a:cubicBezTo>
                      <a:pt x="924" y="3275"/>
                      <a:pt x="913" y="3275"/>
                      <a:pt x="913" y="3288"/>
                    </a:cubicBezTo>
                    <a:cubicBezTo>
                      <a:pt x="864" y="3190"/>
                      <a:pt x="803" y="3093"/>
                      <a:pt x="743" y="2996"/>
                    </a:cubicBezTo>
                    <a:lnTo>
                      <a:pt x="754" y="2996"/>
                    </a:lnTo>
                    <a:cubicBezTo>
                      <a:pt x="791" y="2959"/>
                      <a:pt x="815" y="2923"/>
                      <a:pt x="851" y="2898"/>
                    </a:cubicBezTo>
                    <a:cubicBezTo>
                      <a:pt x="888" y="2861"/>
                      <a:pt x="937" y="2825"/>
                      <a:pt x="973" y="2788"/>
                    </a:cubicBezTo>
                    <a:cubicBezTo>
                      <a:pt x="992" y="2780"/>
                      <a:pt x="975" y="2756"/>
                      <a:pt x="961" y="2756"/>
                    </a:cubicBezTo>
                    <a:cubicBezTo>
                      <a:pt x="956" y="2756"/>
                      <a:pt x="952" y="2758"/>
                      <a:pt x="949" y="2764"/>
                    </a:cubicBezTo>
                    <a:cubicBezTo>
                      <a:pt x="913" y="2788"/>
                      <a:pt x="864" y="2825"/>
                      <a:pt x="827" y="2850"/>
                    </a:cubicBezTo>
                    <a:cubicBezTo>
                      <a:pt x="791" y="2886"/>
                      <a:pt x="767" y="2923"/>
                      <a:pt x="718" y="2959"/>
                    </a:cubicBezTo>
                    <a:cubicBezTo>
                      <a:pt x="694" y="2923"/>
                      <a:pt x="670" y="2886"/>
                      <a:pt x="657" y="2850"/>
                    </a:cubicBezTo>
                    <a:cubicBezTo>
                      <a:pt x="694" y="2837"/>
                      <a:pt x="718" y="2801"/>
                      <a:pt x="743" y="2777"/>
                    </a:cubicBezTo>
                    <a:cubicBezTo>
                      <a:pt x="779" y="2740"/>
                      <a:pt x="815" y="2704"/>
                      <a:pt x="851" y="2679"/>
                    </a:cubicBezTo>
                    <a:cubicBezTo>
                      <a:pt x="871" y="2669"/>
                      <a:pt x="859" y="2636"/>
                      <a:pt x="841" y="2636"/>
                    </a:cubicBezTo>
                    <a:cubicBezTo>
                      <a:pt x="837" y="2636"/>
                      <a:pt x="832" y="2638"/>
                      <a:pt x="827" y="2643"/>
                    </a:cubicBezTo>
                    <a:cubicBezTo>
                      <a:pt x="803" y="2667"/>
                      <a:pt x="767" y="2679"/>
                      <a:pt x="743" y="2715"/>
                    </a:cubicBezTo>
                    <a:cubicBezTo>
                      <a:pt x="718" y="2740"/>
                      <a:pt x="681" y="2788"/>
                      <a:pt x="645" y="2801"/>
                    </a:cubicBezTo>
                    <a:cubicBezTo>
                      <a:pt x="645" y="2801"/>
                      <a:pt x="633" y="2813"/>
                      <a:pt x="633" y="2825"/>
                    </a:cubicBezTo>
                    <a:cubicBezTo>
                      <a:pt x="584" y="2728"/>
                      <a:pt x="524" y="2643"/>
                      <a:pt x="475" y="2558"/>
                    </a:cubicBezTo>
                    <a:cubicBezTo>
                      <a:pt x="487" y="2558"/>
                      <a:pt x="499" y="2545"/>
                      <a:pt x="499" y="2534"/>
                    </a:cubicBezTo>
                    <a:cubicBezTo>
                      <a:pt x="511" y="2509"/>
                      <a:pt x="560" y="2485"/>
                      <a:pt x="584" y="2461"/>
                    </a:cubicBezTo>
                    <a:cubicBezTo>
                      <a:pt x="633" y="2412"/>
                      <a:pt x="670" y="2375"/>
                      <a:pt x="730" y="2339"/>
                    </a:cubicBezTo>
                    <a:cubicBezTo>
                      <a:pt x="749" y="2329"/>
                      <a:pt x="737" y="2295"/>
                      <a:pt x="719" y="2295"/>
                    </a:cubicBezTo>
                    <a:cubicBezTo>
                      <a:pt x="715" y="2295"/>
                      <a:pt x="710" y="2297"/>
                      <a:pt x="706" y="2302"/>
                    </a:cubicBezTo>
                    <a:cubicBezTo>
                      <a:pt x="645" y="2339"/>
                      <a:pt x="608" y="2375"/>
                      <a:pt x="560" y="2412"/>
                    </a:cubicBezTo>
                    <a:cubicBezTo>
                      <a:pt x="524" y="2448"/>
                      <a:pt x="475" y="2472"/>
                      <a:pt x="462" y="2521"/>
                    </a:cubicBezTo>
                    <a:lnTo>
                      <a:pt x="451" y="2521"/>
                    </a:lnTo>
                    <a:lnTo>
                      <a:pt x="378" y="2375"/>
                    </a:lnTo>
                    <a:cubicBezTo>
                      <a:pt x="426" y="2375"/>
                      <a:pt x="451" y="2339"/>
                      <a:pt x="475" y="2302"/>
                    </a:cubicBezTo>
                    <a:cubicBezTo>
                      <a:pt x="511" y="2253"/>
                      <a:pt x="572" y="2229"/>
                      <a:pt x="621" y="2180"/>
                    </a:cubicBezTo>
                    <a:cubicBezTo>
                      <a:pt x="641" y="2161"/>
                      <a:pt x="620" y="2141"/>
                      <a:pt x="605" y="2141"/>
                    </a:cubicBezTo>
                    <a:cubicBezTo>
                      <a:pt x="602" y="2141"/>
                      <a:pt x="599" y="2142"/>
                      <a:pt x="597" y="2144"/>
                    </a:cubicBezTo>
                    <a:cubicBezTo>
                      <a:pt x="572" y="2169"/>
                      <a:pt x="548" y="2180"/>
                      <a:pt x="524" y="2193"/>
                    </a:cubicBezTo>
                    <a:cubicBezTo>
                      <a:pt x="511" y="2205"/>
                      <a:pt x="487" y="2217"/>
                      <a:pt x="475" y="2229"/>
                    </a:cubicBezTo>
                    <a:cubicBezTo>
                      <a:pt x="451" y="2253"/>
                      <a:pt x="426" y="2315"/>
                      <a:pt x="389" y="2326"/>
                    </a:cubicBezTo>
                    <a:cubicBezTo>
                      <a:pt x="383" y="2320"/>
                      <a:pt x="377" y="2318"/>
                      <a:pt x="371" y="2318"/>
                    </a:cubicBezTo>
                    <a:cubicBezTo>
                      <a:pt x="365" y="2318"/>
                      <a:pt x="359" y="2320"/>
                      <a:pt x="353" y="2326"/>
                    </a:cubicBezTo>
                    <a:lnTo>
                      <a:pt x="280" y="2180"/>
                    </a:lnTo>
                    <a:lnTo>
                      <a:pt x="280" y="2180"/>
                    </a:lnTo>
                    <a:cubicBezTo>
                      <a:pt x="286" y="2187"/>
                      <a:pt x="292" y="2190"/>
                      <a:pt x="297" y="2190"/>
                    </a:cubicBezTo>
                    <a:cubicBezTo>
                      <a:pt x="302" y="2190"/>
                      <a:pt x="305" y="2187"/>
                      <a:pt x="305" y="2180"/>
                    </a:cubicBezTo>
                    <a:cubicBezTo>
                      <a:pt x="402" y="2096"/>
                      <a:pt x="499" y="2034"/>
                      <a:pt x="584" y="1950"/>
                    </a:cubicBezTo>
                    <a:cubicBezTo>
                      <a:pt x="603" y="1931"/>
                      <a:pt x="593" y="1905"/>
                      <a:pt x="576" y="1905"/>
                    </a:cubicBezTo>
                    <a:cubicBezTo>
                      <a:pt x="571" y="1905"/>
                      <a:pt x="565" y="1907"/>
                      <a:pt x="560" y="1913"/>
                    </a:cubicBezTo>
                    <a:cubicBezTo>
                      <a:pt x="462" y="1998"/>
                      <a:pt x="365" y="2059"/>
                      <a:pt x="280" y="2144"/>
                    </a:cubicBezTo>
                    <a:lnTo>
                      <a:pt x="268" y="2156"/>
                    </a:lnTo>
                    <a:cubicBezTo>
                      <a:pt x="243" y="2107"/>
                      <a:pt x="219" y="2059"/>
                      <a:pt x="207" y="2010"/>
                    </a:cubicBezTo>
                    <a:lnTo>
                      <a:pt x="219" y="2010"/>
                    </a:lnTo>
                    <a:cubicBezTo>
                      <a:pt x="268" y="1950"/>
                      <a:pt x="316" y="1901"/>
                      <a:pt x="378" y="1853"/>
                    </a:cubicBezTo>
                    <a:cubicBezTo>
                      <a:pt x="426" y="1828"/>
                      <a:pt x="475" y="1780"/>
                      <a:pt x="524" y="1743"/>
                    </a:cubicBezTo>
                    <a:cubicBezTo>
                      <a:pt x="545" y="1721"/>
                      <a:pt x="529" y="1692"/>
                      <a:pt x="509" y="1692"/>
                    </a:cubicBezTo>
                    <a:cubicBezTo>
                      <a:pt x="506" y="1692"/>
                      <a:pt x="503" y="1692"/>
                      <a:pt x="499" y="1694"/>
                    </a:cubicBezTo>
                    <a:cubicBezTo>
                      <a:pt x="438" y="1731"/>
                      <a:pt x="402" y="1791"/>
                      <a:pt x="341" y="1828"/>
                    </a:cubicBezTo>
                    <a:cubicBezTo>
                      <a:pt x="280" y="1864"/>
                      <a:pt x="232" y="1913"/>
                      <a:pt x="183" y="1961"/>
                    </a:cubicBezTo>
                    <a:cubicBezTo>
                      <a:pt x="170" y="1925"/>
                      <a:pt x="146" y="1877"/>
                      <a:pt x="134" y="1828"/>
                    </a:cubicBezTo>
                    <a:cubicBezTo>
                      <a:pt x="256" y="1707"/>
                      <a:pt x="378" y="1609"/>
                      <a:pt x="499" y="1499"/>
                    </a:cubicBezTo>
                    <a:cubicBezTo>
                      <a:pt x="519" y="1480"/>
                      <a:pt x="498" y="1460"/>
                      <a:pt x="477" y="1460"/>
                    </a:cubicBezTo>
                    <a:cubicBezTo>
                      <a:pt x="472" y="1460"/>
                      <a:pt x="467" y="1461"/>
                      <a:pt x="462" y="1463"/>
                    </a:cubicBezTo>
                    <a:cubicBezTo>
                      <a:pt x="353" y="1572"/>
                      <a:pt x="232" y="1670"/>
                      <a:pt x="122" y="1767"/>
                    </a:cubicBezTo>
                    <a:cubicBezTo>
                      <a:pt x="110" y="1718"/>
                      <a:pt x="97" y="1658"/>
                      <a:pt x="86" y="1597"/>
                    </a:cubicBezTo>
                    <a:lnTo>
                      <a:pt x="97" y="1597"/>
                    </a:lnTo>
                    <a:cubicBezTo>
                      <a:pt x="159" y="1536"/>
                      <a:pt x="219" y="1463"/>
                      <a:pt x="280" y="1402"/>
                    </a:cubicBezTo>
                    <a:cubicBezTo>
                      <a:pt x="353" y="1317"/>
                      <a:pt x="438" y="1256"/>
                      <a:pt x="511" y="1183"/>
                    </a:cubicBezTo>
                    <a:cubicBezTo>
                      <a:pt x="521" y="1165"/>
                      <a:pt x="509" y="1139"/>
                      <a:pt x="492" y="1139"/>
                    </a:cubicBezTo>
                    <a:cubicBezTo>
                      <a:pt x="486" y="1139"/>
                      <a:pt x="481" y="1141"/>
                      <a:pt x="475" y="1147"/>
                    </a:cubicBezTo>
                    <a:cubicBezTo>
                      <a:pt x="402" y="1220"/>
                      <a:pt x="341" y="1280"/>
                      <a:pt x="268" y="1342"/>
                    </a:cubicBezTo>
                    <a:cubicBezTo>
                      <a:pt x="195" y="1402"/>
                      <a:pt x="146" y="1488"/>
                      <a:pt x="73" y="1548"/>
                    </a:cubicBezTo>
                    <a:lnTo>
                      <a:pt x="73" y="1463"/>
                    </a:lnTo>
                    <a:cubicBezTo>
                      <a:pt x="61" y="1415"/>
                      <a:pt x="61" y="1378"/>
                      <a:pt x="73" y="1329"/>
                    </a:cubicBezTo>
                    <a:lnTo>
                      <a:pt x="86" y="1329"/>
                    </a:lnTo>
                    <a:cubicBezTo>
                      <a:pt x="146" y="1256"/>
                      <a:pt x="207" y="1183"/>
                      <a:pt x="292" y="1123"/>
                    </a:cubicBezTo>
                    <a:cubicBezTo>
                      <a:pt x="329" y="1086"/>
                      <a:pt x="365" y="1050"/>
                      <a:pt x="414" y="1013"/>
                    </a:cubicBezTo>
                    <a:cubicBezTo>
                      <a:pt x="438" y="989"/>
                      <a:pt x="487" y="953"/>
                      <a:pt x="511" y="928"/>
                    </a:cubicBezTo>
                    <a:cubicBezTo>
                      <a:pt x="531" y="918"/>
                      <a:pt x="519" y="885"/>
                      <a:pt x="501" y="885"/>
                    </a:cubicBezTo>
                    <a:cubicBezTo>
                      <a:pt x="496" y="885"/>
                      <a:pt x="491" y="887"/>
                      <a:pt x="487" y="891"/>
                    </a:cubicBezTo>
                    <a:cubicBezTo>
                      <a:pt x="426" y="928"/>
                      <a:pt x="365" y="1001"/>
                      <a:pt x="305" y="1050"/>
                    </a:cubicBezTo>
                    <a:cubicBezTo>
                      <a:pt x="219" y="1123"/>
                      <a:pt x="146" y="1196"/>
                      <a:pt x="73" y="1269"/>
                    </a:cubicBezTo>
                    <a:cubicBezTo>
                      <a:pt x="86" y="1183"/>
                      <a:pt x="97" y="1098"/>
                      <a:pt x="122" y="1013"/>
                    </a:cubicBezTo>
                    <a:cubicBezTo>
                      <a:pt x="219" y="953"/>
                      <a:pt x="305" y="843"/>
                      <a:pt x="389" y="758"/>
                    </a:cubicBezTo>
                    <a:cubicBezTo>
                      <a:pt x="451" y="697"/>
                      <a:pt x="499" y="648"/>
                      <a:pt x="572" y="599"/>
                    </a:cubicBezTo>
                    <a:cubicBezTo>
                      <a:pt x="597" y="563"/>
                      <a:pt x="633" y="526"/>
                      <a:pt x="670" y="502"/>
                    </a:cubicBezTo>
                    <a:cubicBezTo>
                      <a:pt x="674" y="507"/>
                      <a:pt x="682" y="510"/>
                      <a:pt x="689" y="510"/>
                    </a:cubicBezTo>
                    <a:cubicBezTo>
                      <a:pt x="700" y="510"/>
                      <a:pt x="711" y="505"/>
                      <a:pt x="718" y="490"/>
                    </a:cubicBezTo>
                    <a:cubicBezTo>
                      <a:pt x="718" y="478"/>
                      <a:pt x="718" y="466"/>
                      <a:pt x="730" y="453"/>
                    </a:cubicBezTo>
                    <a:cubicBezTo>
                      <a:pt x="730" y="444"/>
                      <a:pt x="722" y="426"/>
                      <a:pt x="706" y="426"/>
                    </a:cubicBezTo>
                    <a:cubicBezTo>
                      <a:pt x="702" y="426"/>
                      <a:pt x="698" y="427"/>
                      <a:pt x="694" y="429"/>
                    </a:cubicBezTo>
                    <a:cubicBezTo>
                      <a:pt x="608" y="466"/>
                      <a:pt x="511" y="575"/>
                      <a:pt x="451" y="636"/>
                    </a:cubicBezTo>
                    <a:cubicBezTo>
                      <a:pt x="389" y="697"/>
                      <a:pt x="329" y="745"/>
                      <a:pt x="280" y="807"/>
                    </a:cubicBezTo>
                    <a:lnTo>
                      <a:pt x="159" y="928"/>
                    </a:lnTo>
                    <a:cubicBezTo>
                      <a:pt x="329" y="515"/>
                      <a:pt x="743" y="210"/>
                      <a:pt x="1205" y="101"/>
                    </a:cubicBezTo>
                    <a:cubicBezTo>
                      <a:pt x="1330" y="70"/>
                      <a:pt x="1458" y="54"/>
                      <a:pt x="1585" y="54"/>
                    </a:cubicBezTo>
                    <a:close/>
                    <a:moveTo>
                      <a:pt x="1180" y="3494"/>
                    </a:moveTo>
                    <a:cubicBezTo>
                      <a:pt x="1253" y="3494"/>
                      <a:pt x="1338" y="3506"/>
                      <a:pt x="1411" y="3518"/>
                    </a:cubicBezTo>
                    <a:cubicBezTo>
                      <a:pt x="1533" y="3542"/>
                      <a:pt x="1642" y="3579"/>
                      <a:pt x="1764" y="3591"/>
                    </a:cubicBezTo>
                    <a:cubicBezTo>
                      <a:pt x="1813" y="3599"/>
                      <a:pt x="1861" y="3602"/>
                      <a:pt x="1910" y="3602"/>
                    </a:cubicBezTo>
                    <a:cubicBezTo>
                      <a:pt x="2007" y="3602"/>
                      <a:pt x="2105" y="3591"/>
                      <a:pt x="2202" y="3591"/>
                    </a:cubicBezTo>
                    <a:cubicBezTo>
                      <a:pt x="2251" y="3591"/>
                      <a:pt x="2287" y="3591"/>
                      <a:pt x="2335" y="3604"/>
                    </a:cubicBezTo>
                    <a:lnTo>
                      <a:pt x="2043" y="3713"/>
                    </a:lnTo>
                    <a:cubicBezTo>
                      <a:pt x="1946" y="3750"/>
                      <a:pt x="1861" y="3810"/>
                      <a:pt x="1764" y="3847"/>
                    </a:cubicBezTo>
                    <a:cubicBezTo>
                      <a:pt x="1691" y="3871"/>
                      <a:pt x="1605" y="3883"/>
                      <a:pt x="1521" y="3883"/>
                    </a:cubicBezTo>
                    <a:lnTo>
                      <a:pt x="1508" y="3883"/>
                    </a:lnTo>
                    <a:cubicBezTo>
                      <a:pt x="1505" y="3880"/>
                      <a:pt x="1500" y="3878"/>
                      <a:pt x="1496" y="3878"/>
                    </a:cubicBezTo>
                    <a:cubicBezTo>
                      <a:pt x="1484" y="3878"/>
                      <a:pt x="1472" y="3887"/>
                      <a:pt x="1472" y="3896"/>
                    </a:cubicBezTo>
                    <a:cubicBezTo>
                      <a:pt x="1399" y="3896"/>
                      <a:pt x="1326" y="3907"/>
                      <a:pt x="1253" y="3932"/>
                    </a:cubicBezTo>
                    <a:cubicBezTo>
                      <a:pt x="1168" y="3883"/>
                      <a:pt x="1119" y="3774"/>
                      <a:pt x="1070" y="3688"/>
                    </a:cubicBezTo>
                    <a:cubicBezTo>
                      <a:pt x="1059" y="3677"/>
                      <a:pt x="1059" y="3652"/>
                      <a:pt x="1046" y="3628"/>
                    </a:cubicBezTo>
                    <a:cubicBezTo>
                      <a:pt x="1010" y="3531"/>
                      <a:pt x="1107" y="3494"/>
                      <a:pt x="1180" y="3494"/>
                    </a:cubicBezTo>
                    <a:close/>
                    <a:moveTo>
                      <a:pt x="2384" y="3628"/>
                    </a:moveTo>
                    <a:cubicBezTo>
                      <a:pt x="2396" y="3628"/>
                      <a:pt x="2396" y="3640"/>
                      <a:pt x="2408" y="3640"/>
                    </a:cubicBezTo>
                    <a:cubicBezTo>
                      <a:pt x="2457" y="3677"/>
                      <a:pt x="2481" y="3750"/>
                      <a:pt x="2494" y="3810"/>
                    </a:cubicBezTo>
                    <a:cubicBezTo>
                      <a:pt x="2542" y="3956"/>
                      <a:pt x="2408" y="4029"/>
                      <a:pt x="2335" y="4126"/>
                    </a:cubicBezTo>
                    <a:cubicBezTo>
                      <a:pt x="2327" y="4126"/>
                      <a:pt x="2319" y="4121"/>
                      <a:pt x="2311" y="4121"/>
                    </a:cubicBezTo>
                    <a:cubicBezTo>
                      <a:pt x="2307" y="4121"/>
                      <a:pt x="2303" y="4122"/>
                      <a:pt x="2299" y="4126"/>
                    </a:cubicBezTo>
                    <a:cubicBezTo>
                      <a:pt x="2299" y="4126"/>
                      <a:pt x="2299" y="4139"/>
                      <a:pt x="2287" y="4139"/>
                    </a:cubicBezTo>
                    <a:cubicBezTo>
                      <a:pt x="2189" y="4115"/>
                      <a:pt x="2092" y="4102"/>
                      <a:pt x="1983" y="4078"/>
                    </a:cubicBezTo>
                    <a:cubicBezTo>
                      <a:pt x="1897" y="4066"/>
                      <a:pt x="1813" y="4017"/>
                      <a:pt x="1727" y="3980"/>
                    </a:cubicBezTo>
                    <a:cubicBezTo>
                      <a:pt x="1691" y="3956"/>
                      <a:pt x="1642" y="3944"/>
                      <a:pt x="1594" y="3932"/>
                    </a:cubicBezTo>
                    <a:cubicBezTo>
                      <a:pt x="1727" y="3920"/>
                      <a:pt x="1837" y="3871"/>
                      <a:pt x="1959" y="3810"/>
                    </a:cubicBezTo>
                    <a:cubicBezTo>
                      <a:pt x="2105" y="3737"/>
                      <a:pt x="2251" y="3688"/>
                      <a:pt x="2384" y="3628"/>
                    </a:cubicBezTo>
                    <a:close/>
                    <a:moveTo>
                      <a:pt x="1508" y="3944"/>
                    </a:moveTo>
                    <a:cubicBezTo>
                      <a:pt x="1545" y="3969"/>
                      <a:pt x="1594" y="3980"/>
                      <a:pt x="1642" y="3993"/>
                    </a:cubicBezTo>
                    <a:cubicBezTo>
                      <a:pt x="1727" y="4017"/>
                      <a:pt x="1813" y="4078"/>
                      <a:pt x="1910" y="4115"/>
                    </a:cubicBezTo>
                    <a:cubicBezTo>
                      <a:pt x="1959" y="4126"/>
                      <a:pt x="2032" y="4151"/>
                      <a:pt x="2092" y="4151"/>
                    </a:cubicBezTo>
                    <a:cubicBezTo>
                      <a:pt x="2153" y="4151"/>
                      <a:pt x="2202" y="4151"/>
                      <a:pt x="2251" y="4175"/>
                    </a:cubicBezTo>
                    <a:cubicBezTo>
                      <a:pt x="2214" y="4212"/>
                      <a:pt x="2153" y="4248"/>
                      <a:pt x="2129" y="4272"/>
                    </a:cubicBezTo>
                    <a:cubicBezTo>
                      <a:pt x="2032" y="4333"/>
                      <a:pt x="1934" y="4345"/>
                      <a:pt x="1837" y="4369"/>
                    </a:cubicBezTo>
                    <a:cubicBezTo>
                      <a:pt x="1764" y="4394"/>
                      <a:pt x="1667" y="4394"/>
                      <a:pt x="1594" y="4418"/>
                    </a:cubicBezTo>
                    <a:cubicBezTo>
                      <a:pt x="1557" y="4431"/>
                      <a:pt x="1521" y="4431"/>
                      <a:pt x="1484" y="4442"/>
                    </a:cubicBezTo>
                    <a:lnTo>
                      <a:pt x="1448" y="4442"/>
                    </a:lnTo>
                    <a:cubicBezTo>
                      <a:pt x="1387" y="4467"/>
                      <a:pt x="1314" y="4467"/>
                      <a:pt x="1241" y="4479"/>
                    </a:cubicBezTo>
                    <a:cubicBezTo>
                      <a:pt x="1205" y="4394"/>
                      <a:pt x="1180" y="4309"/>
                      <a:pt x="1156" y="4224"/>
                    </a:cubicBezTo>
                    <a:cubicBezTo>
                      <a:pt x="1095" y="3993"/>
                      <a:pt x="1326" y="3956"/>
                      <a:pt x="1508" y="3944"/>
                    </a:cubicBezTo>
                    <a:close/>
                    <a:moveTo>
                      <a:pt x="2299" y="4199"/>
                    </a:moveTo>
                    <a:lnTo>
                      <a:pt x="2299" y="4199"/>
                    </a:lnTo>
                    <a:cubicBezTo>
                      <a:pt x="2287" y="4260"/>
                      <a:pt x="2323" y="4321"/>
                      <a:pt x="2359" y="4369"/>
                    </a:cubicBezTo>
                    <a:cubicBezTo>
                      <a:pt x="2469" y="4540"/>
                      <a:pt x="2311" y="4650"/>
                      <a:pt x="2165" y="4674"/>
                    </a:cubicBezTo>
                    <a:cubicBezTo>
                      <a:pt x="2105" y="4674"/>
                      <a:pt x="2056" y="4637"/>
                      <a:pt x="2007" y="4637"/>
                    </a:cubicBezTo>
                    <a:cubicBezTo>
                      <a:pt x="1910" y="4625"/>
                      <a:pt x="1824" y="4613"/>
                      <a:pt x="1727" y="4577"/>
                    </a:cubicBezTo>
                    <a:cubicBezTo>
                      <a:pt x="1678" y="4564"/>
                      <a:pt x="1581" y="4515"/>
                      <a:pt x="1533" y="4479"/>
                    </a:cubicBezTo>
                    <a:cubicBezTo>
                      <a:pt x="1545" y="4479"/>
                      <a:pt x="1545" y="4479"/>
                      <a:pt x="1557" y="4467"/>
                    </a:cubicBezTo>
                    <a:cubicBezTo>
                      <a:pt x="1667" y="4442"/>
                      <a:pt x="1788" y="4442"/>
                      <a:pt x="1886" y="4418"/>
                    </a:cubicBezTo>
                    <a:cubicBezTo>
                      <a:pt x="1983" y="4382"/>
                      <a:pt x="2068" y="4358"/>
                      <a:pt x="2153" y="4309"/>
                    </a:cubicBezTo>
                    <a:cubicBezTo>
                      <a:pt x="2202" y="4285"/>
                      <a:pt x="2251" y="4236"/>
                      <a:pt x="2299" y="4199"/>
                    </a:cubicBezTo>
                    <a:close/>
                    <a:moveTo>
                      <a:pt x="1472" y="4491"/>
                    </a:moveTo>
                    <a:cubicBezTo>
                      <a:pt x="1484" y="4504"/>
                      <a:pt x="1521" y="4528"/>
                      <a:pt x="1533" y="4540"/>
                    </a:cubicBezTo>
                    <a:cubicBezTo>
                      <a:pt x="1594" y="4564"/>
                      <a:pt x="1654" y="4601"/>
                      <a:pt x="1715" y="4625"/>
                    </a:cubicBezTo>
                    <a:cubicBezTo>
                      <a:pt x="1800" y="4650"/>
                      <a:pt x="1873" y="4674"/>
                      <a:pt x="1959" y="4674"/>
                    </a:cubicBezTo>
                    <a:cubicBezTo>
                      <a:pt x="2032" y="4686"/>
                      <a:pt x="2092" y="4723"/>
                      <a:pt x="2153" y="4723"/>
                    </a:cubicBezTo>
                    <a:cubicBezTo>
                      <a:pt x="2153" y="4734"/>
                      <a:pt x="2153" y="4747"/>
                      <a:pt x="2165" y="4759"/>
                    </a:cubicBezTo>
                    <a:cubicBezTo>
                      <a:pt x="2153" y="4759"/>
                      <a:pt x="2141" y="4759"/>
                      <a:pt x="2141" y="4771"/>
                    </a:cubicBezTo>
                    <a:cubicBezTo>
                      <a:pt x="2116" y="4783"/>
                      <a:pt x="2080" y="4807"/>
                      <a:pt x="2056" y="4820"/>
                    </a:cubicBezTo>
                    <a:cubicBezTo>
                      <a:pt x="2032" y="4820"/>
                      <a:pt x="2007" y="4820"/>
                      <a:pt x="1995" y="4832"/>
                    </a:cubicBezTo>
                    <a:cubicBezTo>
                      <a:pt x="1982" y="4826"/>
                      <a:pt x="1967" y="4823"/>
                      <a:pt x="1952" y="4823"/>
                    </a:cubicBezTo>
                    <a:cubicBezTo>
                      <a:pt x="1937" y="4823"/>
                      <a:pt x="1922" y="4826"/>
                      <a:pt x="1910" y="4832"/>
                    </a:cubicBezTo>
                    <a:cubicBezTo>
                      <a:pt x="1837" y="4832"/>
                      <a:pt x="1764" y="4820"/>
                      <a:pt x="1691" y="4796"/>
                    </a:cubicBezTo>
                    <a:cubicBezTo>
                      <a:pt x="1605" y="4783"/>
                      <a:pt x="1521" y="4796"/>
                      <a:pt x="1448" y="4759"/>
                    </a:cubicBezTo>
                    <a:cubicBezTo>
                      <a:pt x="1387" y="4747"/>
                      <a:pt x="1375" y="4734"/>
                      <a:pt x="1326" y="4698"/>
                    </a:cubicBezTo>
                    <a:cubicBezTo>
                      <a:pt x="1326" y="4686"/>
                      <a:pt x="1314" y="4686"/>
                      <a:pt x="1314" y="4686"/>
                    </a:cubicBezTo>
                    <a:cubicBezTo>
                      <a:pt x="1302" y="4661"/>
                      <a:pt x="1302" y="4637"/>
                      <a:pt x="1289" y="4625"/>
                    </a:cubicBezTo>
                    <a:lnTo>
                      <a:pt x="1253" y="4515"/>
                    </a:lnTo>
                    <a:cubicBezTo>
                      <a:pt x="1326" y="4515"/>
                      <a:pt x="1399" y="4504"/>
                      <a:pt x="1472" y="4491"/>
                    </a:cubicBezTo>
                    <a:close/>
                    <a:moveTo>
                      <a:pt x="1424" y="4942"/>
                    </a:moveTo>
                    <a:cubicBezTo>
                      <a:pt x="1435" y="4953"/>
                      <a:pt x="1435" y="4953"/>
                      <a:pt x="1448" y="4953"/>
                    </a:cubicBezTo>
                    <a:lnTo>
                      <a:pt x="1460" y="4966"/>
                    </a:lnTo>
                    <a:cubicBezTo>
                      <a:pt x="1424" y="4966"/>
                      <a:pt x="1411" y="4966"/>
                      <a:pt x="1411" y="4953"/>
                    </a:cubicBezTo>
                    <a:lnTo>
                      <a:pt x="1424" y="4942"/>
                    </a:lnTo>
                    <a:close/>
                    <a:moveTo>
                      <a:pt x="2153" y="4978"/>
                    </a:moveTo>
                    <a:cubicBezTo>
                      <a:pt x="2129" y="5039"/>
                      <a:pt x="2092" y="5112"/>
                      <a:pt x="2056" y="5172"/>
                    </a:cubicBezTo>
                    <a:lnTo>
                      <a:pt x="2043" y="5185"/>
                    </a:lnTo>
                    <a:cubicBezTo>
                      <a:pt x="2040" y="5181"/>
                      <a:pt x="2036" y="5179"/>
                      <a:pt x="2033" y="5179"/>
                    </a:cubicBezTo>
                    <a:cubicBezTo>
                      <a:pt x="2024" y="5179"/>
                      <a:pt x="2016" y="5188"/>
                      <a:pt x="2007" y="5196"/>
                    </a:cubicBezTo>
                    <a:cubicBezTo>
                      <a:pt x="1922" y="5196"/>
                      <a:pt x="1837" y="5185"/>
                      <a:pt x="1751" y="5185"/>
                    </a:cubicBezTo>
                    <a:lnTo>
                      <a:pt x="1678" y="5185"/>
                    </a:lnTo>
                    <a:cubicBezTo>
                      <a:pt x="1667" y="5172"/>
                      <a:pt x="1654" y="5172"/>
                      <a:pt x="1642" y="5172"/>
                    </a:cubicBezTo>
                    <a:cubicBezTo>
                      <a:pt x="1626" y="5172"/>
                      <a:pt x="1610" y="5167"/>
                      <a:pt x="1594" y="5167"/>
                    </a:cubicBezTo>
                    <a:cubicBezTo>
                      <a:pt x="1586" y="5167"/>
                      <a:pt x="1578" y="5168"/>
                      <a:pt x="1569" y="5172"/>
                    </a:cubicBezTo>
                    <a:cubicBezTo>
                      <a:pt x="1521" y="5160"/>
                      <a:pt x="1484" y="5148"/>
                      <a:pt x="1448" y="5148"/>
                    </a:cubicBezTo>
                    <a:cubicBezTo>
                      <a:pt x="1424" y="5099"/>
                      <a:pt x="1399" y="5050"/>
                      <a:pt x="1387" y="4990"/>
                    </a:cubicBezTo>
                    <a:lnTo>
                      <a:pt x="1387" y="4990"/>
                    </a:lnTo>
                    <a:cubicBezTo>
                      <a:pt x="1459" y="5017"/>
                      <a:pt x="1553" y="5031"/>
                      <a:pt x="1636" y="5031"/>
                    </a:cubicBezTo>
                    <a:cubicBezTo>
                      <a:pt x="1664" y="5031"/>
                      <a:pt x="1691" y="5029"/>
                      <a:pt x="1715" y="5026"/>
                    </a:cubicBezTo>
                    <a:lnTo>
                      <a:pt x="1934" y="5026"/>
                    </a:lnTo>
                    <a:cubicBezTo>
                      <a:pt x="2007" y="5014"/>
                      <a:pt x="2068" y="4990"/>
                      <a:pt x="2141" y="4978"/>
                    </a:cubicBezTo>
                    <a:close/>
                    <a:moveTo>
                      <a:pt x="1912" y="5338"/>
                    </a:moveTo>
                    <a:cubicBezTo>
                      <a:pt x="1866" y="5372"/>
                      <a:pt x="1820" y="5404"/>
                      <a:pt x="1764" y="5404"/>
                    </a:cubicBezTo>
                    <a:lnTo>
                      <a:pt x="1764" y="5379"/>
                    </a:lnTo>
                    <a:cubicBezTo>
                      <a:pt x="1776" y="5391"/>
                      <a:pt x="1788" y="5391"/>
                      <a:pt x="1788" y="5391"/>
                    </a:cubicBezTo>
                    <a:cubicBezTo>
                      <a:pt x="1792" y="5395"/>
                      <a:pt x="1796" y="5397"/>
                      <a:pt x="1800" y="5397"/>
                    </a:cubicBezTo>
                    <a:cubicBezTo>
                      <a:pt x="1807" y="5397"/>
                      <a:pt x="1813" y="5391"/>
                      <a:pt x="1813" y="5391"/>
                    </a:cubicBezTo>
                    <a:cubicBezTo>
                      <a:pt x="1824" y="5391"/>
                      <a:pt x="1824" y="5379"/>
                      <a:pt x="1824" y="5379"/>
                    </a:cubicBezTo>
                    <a:lnTo>
                      <a:pt x="1897" y="5342"/>
                    </a:lnTo>
                    <a:cubicBezTo>
                      <a:pt x="1903" y="5342"/>
                      <a:pt x="1908" y="5340"/>
                      <a:pt x="1912" y="5338"/>
                    </a:cubicBezTo>
                    <a:close/>
                    <a:moveTo>
                      <a:pt x="1598" y="1"/>
                    </a:moveTo>
                    <a:cubicBezTo>
                      <a:pt x="1279" y="1"/>
                      <a:pt x="956" y="96"/>
                      <a:pt x="681" y="259"/>
                    </a:cubicBezTo>
                    <a:cubicBezTo>
                      <a:pt x="451" y="393"/>
                      <a:pt x="256" y="599"/>
                      <a:pt x="134" y="843"/>
                    </a:cubicBezTo>
                    <a:cubicBezTo>
                      <a:pt x="0" y="1123"/>
                      <a:pt x="0" y="1426"/>
                      <a:pt x="61" y="1718"/>
                    </a:cubicBezTo>
                    <a:cubicBezTo>
                      <a:pt x="122" y="2023"/>
                      <a:pt x="280" y="2302"/>
                      <a:pt x="438" y="2582"/>
                    </a:cubicBezTo>
                    <a:cubicBezTo>
                      <a:pt x="621" y="2898"/>
                      <a:pt x="815" y="3202"/>
                      <a:pt x="997" y="3506"/>
                    </a:cubicBezTo>
                    <a:cubicBezTo>
                      <a:pt x="997" y="3518"/>
                      <a:pt x="1010" y="3518"/>
                      <a:pt x="1010" y="3518"/>
                    </a:cubicBezTo>
                    <a:cubicBezTo>
                      <a:pt x="937" y="3628"/>
                      <a:pt x="1107" y="3883"/>
                      <a:pt x="1205" y="3956"/>
                    </a:cubicBezTo>
                    <a:cubicBezTo>
                      <a:pt x="1205" y="3969"/>
                      <a:pt x="1192" y="3969"/>
                      <a:pt x="1192" y="3969"/>
                    </a:cubicBezTo>
                    <a:cubicBezTo>
                      <a:pt x="1083" y="4053"/>
                      <a:pt x="1095" y="4199"/>
                      <a:pt x="1132" y="4309"/>
                    </a:cubicBezTo>
                    <a:cubicBezTo>
                      <a:pt x="1156" y="4406"/>
                      <a:pt x="1205" y="4504"/>
                      <a:pt x="1229" y="4601"/>
                    </a:cubicBezTo>
                    <a:cubicBezTo>
                      <a:pt x="1265" y="4698"/>
                      <a:pt x="1289" y="4807"/>
                      <a:pt x="1314" y="4917"/>
                    </a:cubicBezTo>
                    <a:cubicBezTo>
                      <a:pt x="1360" y="5103"/>
                      <a:pt x="1507" y="5455"/>
                      <a:pt x="1742" y="5455"/>
                    </a:cubicBezTo>
                    <a:cubicBezTo>
                      <a:pt x="1753" y="5455"/>
                      <a:pt x="1764" y="5454"/>
                      <a:pt x="1776" y="5452"/>
                    </a:cubicBezTo>
                    <a:cubicBezTo>
                      <a:pt x="1934" y="5428"/>
                      <a:pt x="2032" y="5294"/>
                      <a:pt x="2116" y="5172"/>
                    </a:cubicBezTo>
                    <a:cubicBezTo>
                      <a:pt x="2178" y="5075"/>
                      <a:pt x="2214" y="4978"/>
                      <a:pt x="2214" y="4880"/>
                    </a:cubicBezTo>
                    <a:lnTo>
                      <a:pt x="2226" y="4880"/>
                    </a:lnTo>
                    <a:cubicBezTo>
                      <a:pt x="2238" y="4856"/>
                      <a:pt x="2226" y="4832"/>
                      <a:pt x="2214" y="4807"/>
                    </a:cubicBezTo>
                    <a:cubicBezTo>
                      <a:pt x="2214" y="4783"/>
                      <a:pt x="2214" y="4747"/>
                      <a:pt x="2202" y="4710"/>
                    </a:cubicBezTo>
                    <a:cubicBezTo>
                      <a:pt x="2287" y="4698"/>
                      <a:pt x="2396" y="4661"/>
                      <a:pt x="2421" y="4564"/>
                    </a:cubicBezTo>
                    <a:cubicBezTo>
                      <a:pt x="2445" y="4515"/>
                      <a:pt x="2445" y="4467"/>
                      <a:pt x="2432" y="4406"/>
                    </a:cubicBezTo>
                    <a:cubicBezTo>
                      <a:pt x="2421" y="4382"/>
                      <a:pt x="2396" y="4345"/>
                      <a:pt x="2384" y="4321"/>
                    </a:cubicBezTo>
                    <a:cubicBezTo>
                      <a:pt x="2323" y="4236"/>
                      <a:pt x="2372" y="4151"/>
                      <a:pt x="2432" y="4102"/>
                    </a:cubicBezTo>
                    <a:cubicBezTo>
                      <a:pt x="2542" y="3993"/>
                      <a:pt x="2578" y="3883"/>
                      <a:pt x="2518" y="3737"/>
                    </a:cubicBezTo>
                    <a:cubicBezTo>
                      <a:pt x="2505" y="3677"/>
                      <a:pt x="2469" y="3628"/>
                      <a:pt x="2421" y="3591"/>
                    </a:cubicBezTo>
                    <a:cubicBezTo>
                      <a:pt x="2421" y="3579"/>
                      <a:pt x="2408" y="3567"/>
                      <a:pt x="2396" y="3567"/>
                    </a:cubicBezTo>
                    <a:cubicBezTo>
                      <a:pt x="2688" y="2947"/>
                      <a:pt x="2968" y="2290"/>
                      <a:pt x="2980" y="1597"/>
                    </a:cubicBezTo>
                    <a:cubicBezTo>
                      <a:pt x="2992" y="1013"/>
                      <a:pt x="2761" y="380"/>
                      <a:pt x="2189" y="126"/>
                    </a:cubicBezTo>
                    <a:cubicBezTo>
                      <a:pt x="2004" y="40"/>
                      <a:pt x="1802" y="1"/>
                      <a:pt x="15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204;p31">
                <a:extLst>
                  <a:ext uri="{FF2B5EF4-FFF2-40B4-BE49-F238E27FC236}">
                    <a16:creationId xmlns:a16="http://schemas.microsoft.com/office/drawing/2014/main" id="{72C2F9DE-0AC9-20F3-7921-0E58F088ED5D}"/>
                  </a:ext>
                </a:extLst>
              </p:cNvPr>
              <p:cNvSpPr/>
              <p:nvPr/>
            </p:nvSpPr>
            <p:spPr>
              <a:xfrm>
                <a:off x="2159814" y="2973064"/>
                <a:ext cx="150269" cy="270267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5491" extrusionOk="0">
                    <a:moveTo>
                      <a:pt x="2968" y="1210"/>
                    </a:moveTo>
                    <a:cubicBezTo>
                      <a:pt x="2978" y="1274"/>
                      <a:pt x="2984" y="1335"/>
                      <a:pt x="2988" y="1394"/>
                    </a:cubicBezTo>
                    <a:lnTo>
                      <a:pt x="2988" y="1394"/>
                    </a:lnTo>
                    <a:cubicBezTo>
                      <a:pt x="2983" y="1331"/>
                      <a:pt x="2977" y="1270"/>
                      <a:pt x="2968" y="1210"/>
                    </a:cubicBezTo>
                    <a:close/>
                    <a:moveTo>
                      <a:pt x="884" y="1712"/>
                    </a:moveTo>
                    <a:lnTo>
                      <a:pt x="884" y="1712"/>
                    </a:lnTo>
                    <a:cubicBezTo>
                      <a:pt x="873" y="1721"/>
                      <a:pt x="863" y="1721"/>
                      <a:pt x="863" y="1721"/>
                    </a:cubicBezTo>
                    <a:cubicBezTo>
                      <a:pt x="870" y="1717"/>
                      <a:pt x="876" y="1714"/>
                      <a:pt x="884" y="1712"/>
                    </a:cubicBezTo>
                    <a:close/>
                    <a:moveTo>
                      <a:pt x="1836" y="1429"/>
                    </a:moveTo>
                    <a:cubicBezTo>
                      <a:pt x="1860" y="1429"/>
                      <a:pt x="1885" y="1440"/>
                      <a:pt x="1909" y="1453"/>
                    </a:cubicBezTo>
                    <a:cubicBezTo>
                      <a:pt x="1946" y="1502"/>
                      <a:pt x="1958" y="1599"/>
                      <a:pt x="1933" y="1659"/>
                    </a:cubicBezTo>
                    <a:cubicBezTo>
                      <a:pt x="1922" y="1732"/>
                      <a:pt x="1885" y="1805"/>
                      <a:pt x="1812" y="1878"/>
                    </a:cubicBezTo>
                    <a:cubicBezTo>
                      <a:pt x="1727" y="1794"/>
                      <a:pt x="1678" y="1708"/>
                      <a:pt x="1666" y="1611"/>
                    </a:cubicBezTo>
                    <a:cubicBezTo>
                      <a:pt x="1666" y="1562"/>
                      <a:pt x="1678" y="1526"/>
                      <a:pt x="1714" y="1489"/>
                    </a:cubicBezTo>
                    <a:cubicBezTo>
                      <a:pt x="1739" y="1453"/>
                      <a:pt x="1776" y="1429"/>
                      <a:pt x="1824" y="1429"/>
                    </a:cubicBezTo>
                    <a:close/>
                    <a:moveTo>
                      <a:pt x="1824" y="1392"/>
                    </a:moveTo>
                    <a:cubicBezTo>
                      <a:pt x="1763" y="1392"/>
                      <a:pt x="1714" y="1429"/>
                      <a:pt x="1678" y="1465"/>
                    </a:cubicBezTo>
                    <a:cubicBezTo>
                      <a:pt x="1641" y="1502"/>
                      <a:pt x="1630" y="1562"/>
                      <a:pt x="1641" y="1623"/>
                    </a:cubicBezTo>
                    <a:cubicBezTo>
                      <a:pt x="1641" y="1721"/>
                      <a:pt x="1703" y="1818"/>
                      <a:pt x="1800" y="1915"/>
                    </a:cubicBezTo>
                    <a:lnTo>
                      <a:pt x="1812" y="1927"/>
                    </a:lnTo>
                    <a:lnTo>
                      <a:pt x="1824" y="1915"/>
                    </a:lnTo>
                    <a:cubicBezTo>
                      <a:pt x="1909" y="1830"/>
                      <a:pt x="1958" y="1757"/>
                      <a:pt x="1970" y="1672"/>
                    </a:cubicBezTo>
                    <a:cubicBezTo>
                      <a:pt x="1995" y="1599"/>
                      <a:pt x="1982" y="1489"/>
                      <a:pt x="1933" y="1440"/>
                    </a:cubicBezTo>
                    <a:cubicBezTo>
                      <a:pt x="1909" y="1404"/>
                      <a:pt x="1873" y="1392"/>
                      <a:pt x="1824" y="1392"/>
                    </a:cubicBezTo>
                    <a:close/>
                    <a:moveTo>
                      <a:pt x="2481" y="1818"/>
                    </a:moveTo>
                    <a:cubicBezTo>
                      <a:pt x="2481" y="1818"/>
                      <a:pt x="2468" y="1830"/>
                      <a:pt x="2468" y="1854"/>
                    </a:cubicBezTo>
                    <a:cubicBezTo>
                      <a:pt x="2457" y="1878"/>
                      <a:pt x="2444" y="1915"/>
                      <a:pt x="2420" y="1939"/>
                    </a:cubicBezTo>
                    <a:lnTo>
                      <a:pt x="2457" y="1830"/>
                    </a:lnTo>
                    <a:cubicBezTo>
                      <a:pt x="2468" y="1818"/>
                      <a:pt x="2468" y="1818"/>
                      <a:pt x="2481" y="1818"/>
                    </a:cubicBezTo>
                    <a:close/>
                    <a:moveTo>
                      <a:pt x="924" y="1745"/>
                    </a:moveTo>
                    <a:cubicBezTo>
                      <a:pt x="985" y="1745"/>
                      <a:pt x="1058" y="1781"/>
                      <a:pt x="1095" y="1818"/>
                    </a:cubicBezTo>
                    <a:cubicBezTo>
                      <a:pt x="1179" y="1891"/>
                      <a:pt x="1216" y="2012"/>
                      <a:pt x="1241" y="2121"/>
                    </a:cubicBezTo>
                    <a:cubicBezTo>
                      <a:pt x="1119" y="2121"/>
                      <a:pt x="997" y="2073"/>
                      <a:pt x="900" y="1988"/>
                    </a:cubicBezTo>
                    <a:cubicBezTo>
                      <a:pt x="839" y="1939"/>
                      <a:pt x="803" y="1867"/>
                      <a:pt x="827" y="1794"/>
                    </a:cubicBezTo>
                    <a:cubicBezTo>
                      <a:pt x="839" y="1769"/>
                      <a:pt x="863" y="1757"/>
                      <a:pt x="887" y="1745"/>
                    </a:cubicBezTo>
                    <a:close/>
                    <a:moveTo>
                      <a:pt x="608" y="1939"/>
                    </a:moveTo>
                    <a:cubicBezTo>
                      <a:pt x="620" y="1939"/>
                      <a:pt x="620" y="1951"/>
                      <a:pt x="608" y="1951"/>
                    </a:cubicBezTo>
                    <a:cubicBezTo>
                      <a:pt x="571" y="1988"/>
                      <a:pt x="523" y="2024"/>
                      <a:pt x="474" y="2061"/>
                    </a:cubicBezTo>
                    <a:cubicBezTo>
                      <a:pt x="425" y="2097"/>
                      <a:pt x="377" y="2134"/>
                      <a:pt x="328" y="2183"/>
                    </a:cubicBezTo>
                    <a:lnTo>
                      <a:pt x="316" y="2183"/>
                    </a:lnTo>
                    <a:lnTo>
                      <a:pt x="328" y="2170"/>
                    </a:lnTo>
                    <a:cubicBezTo>
                      <a:pt x="365" y="2134"/>
                      <a:pt x="414" y="2097"/>
                      <a:pt x="462" y="2048"/>
                    </a:cubicBezTo>
                    <a:cubicBezTo>
                      <a:pt x="511" y="2024"/>
                      <a:pt x="560" y="1975"/>
                      <a:pt x="608" y="1939"/>
                    </a:cubicBezTo>
                    <a:close/>
                    <a:moveTo>
                      <a:pt x="754" y="2329"/>
                    </a:moveTo>
                    <a:lnTo>
                      <a:pt x="754" y="2340"/>
                    </a:lnTo>
                    <a:cubicBezTo>
                      <a:pt x="693" y="2377"/>
                      <a:pt x="657" y="2413"/>
                      <a:pt x="608" y="2462"/>
                    </a:cubicBezTo>
                    <a:cubicBezTo>
                      <a:pt x="596" y="2462"/>
                      <a:pt x="596" y="2475"/>
                      <a:pt x="584" y="2475"/>
                    </a:cubicBezTo>
                    <a:cubicBezTo>
                      <a:pt x="560" y="2499"/>
                      <a:pt x="535" y="2523"/>
                      <a:pt x="523" y="2548"/>
                    </a:cubicBezTo>
                    <a:lnTo>
                      <a:pt x="511" y="2548"/>
                    </a:lnTo>
                    <a:lnTo>
                      <a:pt x="511" y="2535"/>
                    </a:lnTo>
                    <a:cubicBezTo>
                      <a:pt x="523" y="2511"/>
                      <a:pt x="547" y="2499"/>
                      <a:pt x="571" y="2475"/>
                    </a:cubicBezTo>
                    <a:lnTo>
                      <a:pt x="608" y="2438"/>
                    </a:lnTo>
                    <a:lnTo>
                      <a:pt x="754" y="2329"/>
                    </a:lnTo>
                    <a:close/>
                    <a:moveTo>
                      <a:pt x="887" y="2669"/>
                    </a:moveTo>
                    <a:cubicBezTo>
                      <a:pt x="887" y="2681"/>
                      <a:pt x="887" y="2681"/>
                      <a:pt x="876" y="2681"/>
                    </a:cubicBezTo>
                    <a:cubicBezTo>
                      <a:pt x="839" y="2705"/>
                      <a:pt x="803" y="2742"/>
                      <a:pt x="766" y="2778"/>
                    </a:cubicBezTo>
                    <a:cubicBezTo>
                      <a:pt x="742" y="2802"/>
                      <a:pt x="717" y="2827"/>
                      <a:pt x="693" y="2839"/>
                    </a:cubicBezTo>
                    <a:lnTo>
                      <a:pt x="693" y="2827"/>
                    </a:lnTo>
                    <a:cubicBezTo>
                      <a:pt x="730" y="2815"/>
                      <a:pt x="754" y="2778"/>
                      <a:pt x="779" y="2754"/>
                    </a:cubicBezTo>
                    <a:lnTo>
                      <a:pt x="790" y="2742"/>
                    </a:lnTo>
                    <a:cubicBezTo>
                      <a:pt x="815" y="2705"/>
                      <a:pt x="839" y="2693"/>
                      <a:pt x="876" y="2669"/>
                    </a:cubicBezTo>
                    <a:close/>
                    <a:moveTo>
                      <a:pt x="1125" y="3159"/>
                    </a:moveTo>
                    <a:cubicBezTo>
                      <a:pt x="1128" y="3159"/>
                      <a:pt x="1131" y="3161"/>
                      <a:pt x="1131" y="3167"/>
                    </a:cubicBezTo>
                    <a:lnTo>
                      <a:pt x="1095" y="3204"/>
                    </a:lnTo>
                    <a:cubicBezTo>
                      <a:pt x="1070" y="3216"/>
                      <a:pt x="1046" y="3240"/>
                      <a:pt x="1033" y="3253"/>
                    </a:cubicBezTo>
                    <a:lnTo>
                      <a:pt x="1033" y="3265"/>
                    </a:lnTo>
                    <a:cubicBezTo>
                      <a:pt x="1009" y="3289"/>
                      <a:pt x="997" y="3313"/>
                      <a:pt x="973" y="3313"/>
                    </a:cubicBezTo>
                    <a:lnTo>
                      <a:pt x="960" y="3313"/>
                    </a:lnTo>
                    <a:lnTo>
                      <a:pt x="973" y="3302"/>
                    </a:lnTo>
                    <a:cubicBezTo>
                      <a:pt x="997" y="3302"/>
                      <a:pt x="1009" y="3277"/>
                      <a:pt x="1022" y="3253"/>
                    </a:cubicBezTo>
                    <a:cubicBezTo>
                      <a:pt x="1033" y="3253"/>
                      <a:pt x="1033" y="3240"/>
                      <a:pt x="1033" y="3240"/>
                    </a:cubicBezTo>
                    <a:cubicBezTo>
                      <a:pt x="1046" y="3216"/>
                      <a:pt x="1070" y="3204"/>
                      <a:pt x="1082" y="3192"/>
                    </a:cubicBezTo>
                    <a:cubicBezTo>
                      <a:pt x="1095" y="3180"/>
                      <a:pt x="1106" y="3180"/>
                      <a:pt x="1119" y="3167"/>
                    </a:cubicBezTo>
                    <a:cubicBezTo>
                      <a:pt x="1119" y="3161"/>
                      <a:pt x="1122" y="3159"/>
                      <a:pt x="1125" y="3159"/>
                    </a:cubicBezTo>
                    <a:close/>
                    <a:moveTo>
                      <a:pt x="1618" y="80"/>
                    </a:moveTo>
                    <a:cubicBezTo>
                      <a:pt x="1788" y="80"/>
                      <a:pt x="1956" y="108"/>
                      <a:pt x="2116" y="164"/>
                    </a:cubicBezTo>
                    <a:cubicBezTo>
                      <a:pt x="2395" y="261"/>
                      <a:pt x="2639" y="480"/>
                      <a:pt x="2785" y="796"/>
                    </a:cubicBezTo>
                    <a:cubicBezTo>
                      <a:pt x="3052" y="1319"/>
                      <a:pt x="3004" y="2012"/>
                      <a:pt x="2651" y="2924"/>
                    </a:cubicBezTo>
                    <a:cubicBezTo>
                      <a:pt x="2566" y="3143"/>
                      <a:pt x="2468" y="3338"/>
                      <a:pt x="2395" y="3508"/>
                    </a:cubicBezTo>
                    <a:cubicBezTo>
                      <a:pt x="2384" y="3520"/>
                      <a:pt x="2371" y="3532"/>
                      <a:pt x="2371" y="3545"/>
                    </a:cubicBezTo>
                    <a:lnTo>
                      <a:pt x="2323" y="3545"/>
                    </a:lnTo>
                    <a:cubicBezTo>
                      <a:pt x="2287" y="3532"/>
                      <a:pt x="2262" y="3532"/>
                      <a:pt x="2225" y="3532"/>
                    </a:cubicBezTo>
                    <a:cubicBezTo>
                      <a:pt x="2165" y="3532"/>
                      <a:pt x="2116" y="3532"/>
                      <a:pt x="2055" y="3545"/>
                    </a:cubicBezTo>
                    <a:cubicBezTo>
                      <a:pt x="2128" y="3362"/>
                      <a:pt x="2189" y="3180"/>
                      <a:pt x="2250" y="2985"/>
                    </a:cubicBezTo>
                    <a:cubicBezTo>
                      <a:pt x="2274" y="2937"/>
                      <a:pt x="2287" y="2900"/>
                      <a:pt x="2298" y="2851"/>
                    </a:cubicBezTo>
                    <a:cubicBezTo>
                      <a:pt x="2335" y="2718"/>
                      <a:pt x="2371" y="2584"/>
                      <a:pt x="2384" y="2462"/>
                    </a:cubicBezTo>
                    <a:cubicBezTo>
                      <a:pt x="2395" y="2389"/>
                      <a:pt x="2395" y="2304"/>
                      <a:pt x="2395" y="2231"/>
                    </a:cubicBezTo>
                    <a:lnTo>
                      <a:pt x="2395" y="2073"/>
                    </a:lnTo>
                    <a:cubicBezTo>
                      <a:pt x="2420" y="2061"/>
                      <a:pt x="2432" y="2048"/>
                      <a:pt x="2444" y="2037"/>
                    </a:cubicBezTo>
                    <a:cubicBezTo>
                      <a:pt x="2468" y="2012"/>
                      <a:pt x="2578" y="1854"/>
                      <a:pt x="2566" y="1757"/>
                    </a:cubicBezTo>
                    <a:cubicBezTo>
                      <a:pt x="2554" y="1732"/>
                      <a:pt x="2541" y="1721"/>
                      <a:pt x="2505" y="1708"/>
                    </a:cubicBezTo>
                    <a:cubicBezTo>
                      <a:pt x="2498" y="1705"/>
                      <a:pt x="2491" y="1703"/>
                      <a:pt x="2484" y="1703"/>
                    </a:cubicBezTo>
                    <a:cubicBezTo>
                      <a:pt x="2467" y="1703"/>
                      <a:pt x="2450" y="1712"/>
                      <a:pt x="2432" y="1721"/>
                    </a:cubicBezTo>
                    <a:cubicBezTo>
                      <a:pt x="2347" y="1781"/>
                      <a:pt x="2323" y="1988"/>
                      <a:pt x="2323" y="2037"/>
                    </a:cubicBezTo>
                    <a:cubicBezTo>
                      <a:pt x="2284" y="2058"/>
                      <a:pt x="2243" y="2069"/>
                      <a:pt x="2200" y="2069"/>
                    </a:cubicBezTo>
                    <a:cubicBezTo>
                      <a:pt x="2122" y="2069"/>
                      <a:pt x="2035" y="2034"/>
                      <a:pt x="1933" y="1964"/>
                    </a:cubicBezTo>
                    <a:cubicBezTo>
                      <a:pt x="1909" y="1951"/>
                      <a:pt x="1897" y="1939"/>
                      <a:pt x="1873" y="1927"/>
                    </a:cubicBezTo>
                    <a:cubicBezTo>
                      <a:pt x="1933" y="1854"/>
                      <a:pt x="1982" y="1794"/>
                      <a:pt x="2006" y="1721"/>
                    </a:cubicBezTo>
                    <a:cubicBezTo>
                      <a:pt x="2043" y="1599"/>
                      <a:pt x="2019" y="1465"/>
                      <a:pt x="1946" y="1392"/>
                    </a:cubicBezTo>
                    <a:cubicBezTo>
                      <a:pt x="1909" y="1362"/>
                      <a:pt x="1868" y="1346"/>
                      <a:pt x="1822" y="1346"/>
                    </a:cubicBezTo>
                    <a:cubicBezTo>
                      <a:pt x="1792" y="1346"/>
                      <a:pt x="1761" y="1353"/>
                      <a:pt x="1727" y="1367"/>
                    </a:cubicBezTo>
                    <a:cubicBezTo>
                      <a:pt x="1654" y="1404"/>
                      <a:pt x="1605" y="1453"/>
                      <a:pt x="1593" y="1526"/>
                    </a:cubicBezTo>
                    <a:cubicBezTo>
                      <a:pt x="1569" y="1672"/>
                      <a:pt x="1666" y="1842"/>
                      <a:pt x="1751" y="1927"/>
                    </a:cubicBezTo>
                    <a:cubicBezTo>
                      <a:pt x="1630" y="2024"/>
                      <a:pt x="1471" y="2097"/>
                      <a:pt x="1325" y="2121"/>
                    </a:cubicBezTo>
                    <a:cubicBezTo>
                      <a:pt x="1289" y="1964"/>
                      <a:pt x="1228" y="1781"/>
                      <a:pt x="1058" y="1696"/>
                    </a:cubicBezTo>
                    <a:cubicBezTo>
                      <a:pt x="1022" y="1676"/>
                      <a:pt x="982" y="1666"/>
                      <a:pt x="943" y="1666"/>
                    </a:cubicBezTo>
                    <a:cubicBezTo>
                      <a:pt x="887" y="1666"/>
                      <a:pt x="833" y="1685"/>
                      <a:pt x="790" y="1721"/>
                    </a:cubicBezTo>
                    <a:cubicBezTo>
                      <a:pt x="730" y="1781"/>
                      <a:pt x="717" y="1867"/>
                      <a:pt x="754" y="1939"/>
                    </a:cubicBezTo>
                    <a:cubicBezTo>
                      <a:pt x="851" y="2121"/>
                      <a:pt x="1082" y="2207"/>
                      <a:pt x="1265" y="2207"/>
                    </a:cubicBezTo>
                    <a:cubicBezTo>
                      <a:pt x="1289" y="2340"/>
                      <a:pt x="1314" y="2475"/>
                      <a:pt x="1338" y="2596"/>
                    </a:cubicBezTo>
                    <a:cubicBezTo>
                      <a:pt x="1374" y="2742"/>
                      <a:pt x="1398" y="2900"/>
                      <a:pt x="1411" y="3070"/>
                    </a:cubicBezTo>
                    <a:lnTo>
                      <a:pt x="1411" y="3240"/>
                    </a:lnTo>
                    <a:cubicBezTo>
                      <a:pt x="1423" y="3313"/>
                      <a:pt x="1423" y="3386"/>
                      <a:pt x="1423" y="3459"/>
                    </a:cubicBezTo>
                    <a:cubicBezTo>
                      <a:pt x="1369" y="3446"/>
                      <a:pt x="1313" y="3436"/>
                      <a:pt x="1254" y="3436"/>
                    </a:cubicBezTo>
                    <a:cubicBezTo>
                      <a:pt x="1206" y="3436"/>
                      <a:pt x="1156" y="3443"/>
                      <a:pt x="1106" y="3459"/>
                    </a:cubicBezTo>
                    <a:cubicBezTo>
                      <a:pt x="1095" y="3459"/>
                      <a:pt x="1095" y="3472"/>
                      <a:pt x="1082" y="3472"/>
                    </a:cubicBezTo>
                    <a:lnTo>
                      <a:pt x="1082" y="3459"/>
                    </a:lnTo>
                    <a:lnTo>
                      <a:pt x="1058" y="3448"/>
                    </a:lnTo>
                    <a:cubicBezTo>
                      <a:pt x="1046" y="3411"/>
                      <a:pt x="1022" y="3375"/>
                      <a:pt x="997" y="3338"/>
                    </a:cubicBezTo>
                    <a:cubicBezTo>
                      <a:pt x="1022" y="3326"/>
                      <a:pt x="1046" y="3302"/>
                      <a:pt x="1058" y="3289"/>
                    </a:cubicBezTo>
                    <a:lnTo>
                      <a:pt x="1058" y="3277"/>
                    </a:lnTo>
                    <a:cubicBezTo>
                      <a:pt x="1082" y="3265"/>
                      <a:pt x="1095" y="3240"/>
                      <a:pt x="1119" y="3229"/>
                    </a:cubicBezTo>
                    <a:lnTo>
                      <a:pt x="1155" y="3192"/>
                    </a:lnTo>
                    <a:cubicBezTo>
                      <a:pt x="1168" y="3180"/>
                      <a:pt x="1168" y="3156"/>
                      <a:pt x="1155" y="3143"/>
                    </a:cubicBezTo>
                    <a:cubicBezTo>
                      <a:pt x="1149" y="3131"/>
                      <a:pt x="1140" y="3125"/>
                      <a:pt x="1130" y="3125"/>
                    </a:cubicBezTo>
                    <a:cubicBezTo>
                      <a:pt x="1119" y="3125"/>
                      <a:pt x="1107" y="3131"/>
                      <a:pt x="1095" y="3143"/>
                    </a:cubicBezTo>
                    <a:cubicBezTo>
                      <a:pt x="1082" y="3143"/>
                      <a:pt x="1070" y="3156"/>
                      <a:pt x="1058" y="3167"/>
                    </a:cubicBezTo>
                    <a:cubicBezTo>
                      <a:pt x="1046" y="3180"/>
                      <a:pt x="1022" y="3192"/>
                      <a:pt x="1009" y="3216"/>
                    </a:cubicBezTo>
                    <a:lnTo>
                      <a:pt x="997" y="3229"/>
                    </a:lnTo>
                    <a:cubicBezTo>
                      <a:pt x="985" y="3240"/>
                      <a:pt x="973" y="3265"/>
                      <a:pt x="960" y="3265"/>
                    </a:cubicBezTo>
                    <a:lnTo>
                      <a:pt x="949" y="3265"/>
                    </a:lnTo>
                    <a:cubicBezTo>
                      <a:pt x="900" y="3180"/>
                      <a:pt x="851" y="3094"/>
                      <a:pt x="803" y="3021"/>
                    </a:cubicBezTo>
                    <a:lnTo>
                      <a:pt x="863" y="2961"/>
                    </a:lnTo>
                    <a:lnTo>
                      <a:pt x="900" y="2924"/>
                    </a:lnTo>
                    <a:cubicBezTo>
                      <a:pt x="912" y="2900"/>
                      <a:pt x="936" y="2888"/>
                      <a:pt x="960" y="2864"/>
                    </a:cubicBezTo>
                    <a:cubicBezTo>
                      <a:pt x="985" y="2851"/>
                      <a:pt x="1009" y="2839"/>
                      <a:pt x="1022" y="2815"/>
                    </a:cubicBezTo>
                    <a:cubicBezTo>
                      <a:pt x="1033" y="2815"/>
                      <a:pt x="1046" y="2802"/>
                      <a:pt x="1033" y="2778"/>
                    </a:cubicBezTo>
                    <a:cubicBezTo>
                      <a:pt x="1033" y="2766"/>
                      <a:pt x="1022" y="2754"/>
                      <a:pt x="1009" y="2754"/>
                    </a:cubicBezTo>
                    <a:cubicBezTo>
                      <a:pt x="1006" y="2750"/>
                      <a:pt x="1002" y="2749"/>
                      <a:pt x="999" y="2749"/>
                    </a:cubicBezTo>
                    <a:cubicBezTo>
                      <a:pt x="990" y="2749"/>
                      <a:pt x="981" y="2757"/>
                      <a:pt x="973" y="2766"/>
                    </a:cubicBezTo>
                    <a:cubicBezTo>
                      <a:pt x="949" y="2778"/>
                      <a:pt x="924" y="2802"/>
                      <a:pt x="900" y="2815"/>
                    </a:cubicBezTo>
                    <a:cubicBezTo>
                      <a:pt x="887" y="2827"/>
                      <a:pt x="863" y="2839"/>
                      <a:pt x="851" y="2851"/>
                    </a:cubicBezTo>
                    <a:cubicBezTo>
                      <a:pt x="827" y="2864"/>
                      <a:pt x="815" y="2888"/>
                      <a:pt x="803" y="2912"/>
                    </a:cubicBezTo>
                    <a:cubicBezTo>
                      <a:pt x="790" y="2924"/>
                      <a:pt x="779" y="2937"/>
                      <a:pt x="754" y="2948"/>
                    </a:cubicBezTo>
                    <a:lnTo>
                      <a:pt x="754" y="2924"/>
                    </a:lnTo>
                    <a:cubicBezTo>
                      <a:pt x="742" y="2912"/>
                      <a:pt x="730" y="2888"/>
                      <a:pt x="717" y="2875"/>
                    </a:cubicBezTo>
                    <a:lnTo>
                      <a:pt x="790" y="2802"/>
                    </a:lnTo>
                    <a:cubicBezTo>
                      <a:pt x="827" y="2766"/>
                      <a:pt x="863" y="2729"/>
                      <a:pt x="900" y="2705"/>
                    </a:cubicBezTo>
                    <a:cubicBezTo>
                      <a:pt x="912" y="2705"/>
                      <a:pt x="924" y="2681"/>
                      <a:pt x="924" y="2669"/>
                    </a:cubicBezTo>
                    <a:cubicBezTo>
                      <a:pt x="924" y="2657"/>
                      <a:pt x="912" y="2645"/>
                      <a:pt x="900" y="2632"/>
                    </a:cubicBezTo>
                    <a:lnTo>
                      <a:pt x="863" y="2632"/>
                    </a:lnTo>
                    <a:cubicBezTo>
                      <a:pt x="827" y="2657"/>
                      <a:pt x="790" y="2681"/>
                      <a:pt x="766" y="2718"/>
                    </a:cubicBezTo>
                    <a:lnTo>
                      <a:pt x="754" y="2729"/>
                    </a:lnTo>
                    <a:cubicBezTo>
                      <a:pt x="730" y="2754"/>
                      <a:pt x="706" y="2791"/>
                      <a:pt x="681" y="2802"/>
                    </a:cubicBezTo>
                    <a:lnTo>
                      <a:pt x="669" y="2802"/>
                    </a:lnTo>
                    <a:cubicBezTo>
                      <a:pt x="620" y="2718"/>
                      <a:pt x="584" y="2645"/>
                      <a:pt x="535" y="2572"/>
                    </a:cubicBezTo>
                    <a:cubicBezTo>
                      <a:pt x="547" y="2572"/>
                      <a:pt x="547" y="2559"/>
                      <a:pt x="560" y="2559"/>
                    </a:cubicBezTo>
                    <a:cubicBezTo>
                      <a:pt x="560" y="2535"/>
                      <a:pt x="584" y="2523"/>
                      <a:pt x="608" y="2511"/>
                    </a:cubicBezTo>
                    <a:cubicBezTo>
                      <a:pt x="608" y="2499"/>
                      <a:pt x="620" y="2486"/>
                      <a:pt x="633" y="2486"/>
                    </a:cubicBezTo>
                    <a:cubicBezTo>
                      <a:pt x="681" y="2438"/>
                      <a:pt x="717" y="2402"/>
                      <a:pt x="766" y="2365"/>
                    </a:cubicBezTo>
                    <a:cubicBezTo>
                      <a:pt x="790" y="2353"/>
                      <a:pt x="790" y="2340"/>
                      <a:pt x="790" y="2329"/>
                    </a:cubicBezTo>
                    <a:cubicBezTo>
                      <a:pt x="790" y="2316"/>
                      <a:pt x="779" y="2304"/>
                      <a:pt x="766" y="2292"/>
                    </a:cubicBezTo>
                    <a:lnTo>
                      <a:pt x="730" y="2292"/>
                    </a:lnTo>
                    <a:cubicBezTo>
                      <a:pt x="681" y="2329"/>
                      <a:pt x="633" y="2365"/>
                      <a:pt x="584" y="2413"/>
                    </a:cubicBezTo>
                    <a:lnTo>
                      <a:pt x="547" y="2450"/>
                    </a:lnTo>
                    <a:cubicBezTo>
                      <a:pt x="535" y="2462"/>
                      <a:pt x="511" y="2475"/>
                      <a:pt x="498" y="2499"/>
                    </a:cubicBezTo>
                    <a:cubicBezTo>
                      <a:pt x="474" y="2462"/>
                      <a:pt x="462" y="2438"/>
                      <a:pt x="438" y="2402"/>
                    </a:cubicBezTo>
                    <a:cubicBezTo>
                      <a:pt x="474" y="2389"/>
                      <a:pt x="498" y="2353"/>
                      <a:pt x="523" y="2329"/>
                    </a:cubicBezTo>
                    <a:cubicBezTo>
                      <a:pt x="547" y="2304"/>
                      <a:pt x="571" y="2280"/>
                      <a:pt x="608" y="2256"/>
                    </a:cubicBezTo>
                    <a:cubicBezTo>
                      <a:pt x="633" y="2243"/>
                      <a:pt x="657" y="2231"/>
                      <a:pt x="669" y="2207"/>
                    </a:cubicBezTo>
                    <a:cubicBezTo>
                      <a:pt x="693" y="2194"/>
                      <a:pt x="693" y="2170"/>
                      <a:pt x="669" y="2158"/>
                    </a:cubicBezTo>
                    <a:cubicBezTo>
                      <a:pt x="662" y="2144"/>
                      <a:pt x="650" y="2138"/>
                      <a:pt x="640" y="2138"/>
                    </a:cubicBezTo>
                    <a:cubicBezTo>
                      <a:pt x="632" y="2138"/>
                      <a:pt x="625" y="2141"/>
                      <a:pt x="620" y="2146"/>
                    </a:cubicBezTo>
                    <a:cubicBezTo>
                      <a:pt x="596" y="2170"/>
                      <a:pt x="584" y="2183"/>
                      <a:pt x="547" y="2194"/>
                    </a:cubicBezTo>
                    <a:cubicBezTo>
                      <a:pt x="547" y="2194"/>
                      <a:pt x="547" y="2207"/>
                      <a:pt x="535" y="2207"/>
                    </a:cubicBezTo>
                    <a:cubicBezTo>
                      <a:pt x="523" y="2219"/>
                      <a:pt x="511" y="2219"/>
                      <a:pt x="498" y="2231"/>
                    </a:cubicBezTo>
                    <a:cubicBezTo>
                      <a:pt x="487" y="2243"/>
                      <a:pt x="487" y="2256"/>
                      <a:pt x="474" y="2267"/>
                    </a:cubicBezTo>
                    <a:lnTo>
                      <a:pt x="425" y="2316"/>
                    </a:lnTo>
                    <a:lnTo>
                      <a:pt x="401" y="2316"/>
                    </a:lnTo>
                    <a:cubicBezTo>
                      <a:pt x="377" y="2292"/>
                      <a:pt x="365" y="2256"/>
                      <a:pt x="341" y="2219"/>
                    </a:cubicBezTo>
                    <a:cubicBezTo>
                      <a:pt x="352" y="2219"/>
                      <a:pt x="352" y="2207"/>
                      <a:pt x="352" y="2207"/>
                    </a:cubicBezTo>
                    <a:cubicBezTo>
                      <a:pt x="401" y="2170"/>
                      <a:pt x="450" y="2121"/>
                      <a:pt x="498" y="2085"/>
                    </a:cubicBezTo>
                    <a:cubicBezTo>
                      <a:pt x="547" y="2048"/>
                      <a:pt x="596" y="2012"/>
                      <a:pt x="633" y="1975"/>
                    </a:cubicBezTo>
                    <a:cubicBezTo>
                      <a:pt x="657" y="1964"/>
                      <a:pt x="657" y="1939"/>
                      <a:pt x="644" y="1915"/>
                    </a:cubicBezTo>
                    <a:cubicBezTo>
                      <a:pt x="632" y="1909"/>
                      <a:pt x="620" y="1906"/>
                      <a:pt x="609" y="1906"/>
                    </a:cubicBezTo>
                    <a:cubicBezTo>
                      <a:pt x="599" y="1906"/>
                      <a:pt x="590" y="1909"/>
                      <a:pt x="584" y="1915"/>
                    </a:cubicBezTo>
                    <a:cubicBezTo>
                      <a:pt x="535" y="1951"/>
                      <a:pt x="487" y="1988"/>
                      <a:pt x="450" y="2024"/>
                    </a:cubicBezTo>
                    <a:cubicBezTo>
                      <a:pt x="401" y="2061"/>
                      <a:pt x="352" y="2097"/>
                      <a:pt x="304" y="2146"/>
                    </a:cubicBezTo>
                    <a:cubicBezTo>
                      <a:pt x="292" y="2097"/>
                      <a:pt x="279" y="2061"/>
                      <a:pt x="255" y="2037"/>
                    </a:cubicBezTo>
                    <a:lnTo>
                      <a:pt x="268" y="2037"/>
                    </a:lnTo>
                    <a:lnTo>
                      <a:pt x="292" y="2012"/>
                    </a:lnTo>
                    <a:cubicBezTo>
                      <a:pt x="328" y="1964"/>
                      <a:pt x="377" y="1915"/>
                      <a:pt x="425" y="1891"/>
                    </a:cubicBezTo>
                    <a:cubicBezTo>
                      <a:pt x="450" y="1867"/>
                      <a:pt x="474" y="1842"/>
                      <a:pt x="498" y="1830"/>
                    </a:cubicBezTo>
                    <a:cubicBezTo>
                      <a:pt x="523" y="1805"/>
                      <a:pt x="547" y="1781"/>
                      <a:pt x="571" y="1769"/>
                    </a:cubicBezTo>
                    <a:cubicBezTo>
                      <a:pt x="584" y="1757"/>
                      <a:pt x="596" y="1745"/>
                      <a:pt x="596" y="1732"/>
                    </a:cubicBezTo>
                    <a:cubicBezTo>
                      <a:pt x="584" y="1721"/>
                      <a:pt x="584" y="1696"/>
                      <a:pt x="571" y="1696"/>
                    </a:cubicBezTo>
                    <a:cubicBezTo>
                      <a:pt x="565" y="1690"/>
                      <a:pt x="556" y="1687"/>
                      <a:pt x="547" y="1687"/>
                    </a:cubicBezTo>
                    <a:cubicBezTo>
                      <a:pt x="538" y="1687"/>
                      <a:pt x="529" y="1690"/>
                      <a:pt x="523" y="1696"/>
                    </a:cubicBezTo>
                    <a:lnTo>
                      <a:pt x="450" y="1769"/>
                    </a:lnTo>
                    <a:cubicBezTo>
                      <a:pt x="414" y="1781"/>
                      <a:pt x="389" y="1805"/>
                      <a:pt x="365" y="1830"/>
                    </a:cubicBezTo>
                    <a:cubicBezTo>
                      <a:pt x="316" y="1854"/>
                      <a:pt x="279" y="1903"/>
                      <a:pt x="231" y="1939"/>
                    </a:cubicBezTo>
                    <a:lnTo>
                      <a:pt x="231" y="1951"/>
                    </a:lnTo>
                    <a:lnTo>
                      <a:pt x="195" y="1842"/>
                    </a:lnTo>
                    <a:cubicBezTo>
                      <a:pt x="255" y="1781"/>
                      <a:pt x="316" y="1732"/>
                      <a:pt x="377" y="1684"/>
                    </a:cubicBezTo>
                    <a:cubicBezTo>
                      <a:pt x="425" y="1635"/>
                      <a:pt x="487" y="1575"/>
                      <a:pt x="547" y="1526"/>
                    </a:cubicBezTo>
                    <a:cubicBezTo>
                      <a:pt x="560" y="1513"/>
                      <a:pt x="560" y="1502"/>
                      <a:pt x="560" y="1489"/>
                    </a:cubicBezTo>
                    <a:lnTo>
                      <a:pt x="523" y="1453"/>
                    </a:lnTo>
                    <a:cubicBezTo>
                      <a:pt x="511" y="1453"/>
                      <a:pt x="498" y="1453"/>
                      <a:pt x="487" y="1465"/>
                    </a:cubicBezTo>
                    <a:cubicBezTo>
                      <a:pt x="425" y="1526"/>
                      <a:pt x="377" y="1575"/>
                      <a:pt x="316" y="1623"/>
                    </a:cubicBezTo>
                    <a:cubicBezTo>
                      <a:pt x="268" y="1659"/>
                      <a:pt x="219" y="1708"/>
                      <a:pt x="170" y="1757"/>
                    </a:cubicBezTo>
                    <a:cubicBezTo>
                      <a:pt x="158" y="1708"/>
                      <a:pt x="146" y="1659"/>
                      <a:pt x="146" y="1623"/>
                    </a:cubicBezTo>
                    <a:cubicBezTo>
                      <a:pt x="182" y="1586"/>
                      <a:pt x="219" y="1538"/>
                      <a:pt x="255" y="1502"/>
                    </a:cubicBezTo>
                    <a:lnTo>
                      <a:pt x="328" y="1429"/>
                    </a:lnTo>
                    <a:cubicBezTo>
                      <a:pt x="365" y="1380"/>
                      <a:pt x="414" y="1343"/>
                      <a:pt x="462" y="1307"/>
                    </a:cubicBezTo>
                    <a:cubicBezTo>
                      <a:pt x="487" y="1270"/>
                      <a:pt x="523" y="1246"/>
                      <a:pt x="560" y="1210"/>
                    </a:cubicBezTo>
                    <a:cubicBezTo>
                      <a:pt x="571" y="1197"/>
                      <a:pt x="571" y="1173"/>
                      <a:pt x="560" y="1148"/>
                    </a:cubicBezTo>
                    <a:cubicBezTo>
                      <a:pt x="547" y="1143"/>
                      <a:pt x="535" y="1140"/>
                      <a:pt x="525" y="1140"/>
                    </a:cubicBezTo>
                    <a:cubicBezTo>
                      <a:pt x="514" y="1140"/>
                      <a:pt x="505" y="1143"/>
                      <a:pt x="498" y="1148"/>
                    </a:cubicBezTo>
                    <a:cubicBezTo>
                      <a:pt x="438" y="1210"/>
                      <a:pt x="365" y="1270"/>
                      <a:pt x="292" y="1343"/>
                    </a:cubicBezTo>
                    <a:lnTo>
                      <a:pt x="182" y="1453"/>
                    </a:lnTo>
                    <a:cubicBezTo>
                      <a:pt x="170" y="1477"/>
                      <a:pt x="146" y="1502"/>
                      <a:pt x="122" y="1526"/>
                    </a:cubicBezTo>
                    <a:lnTo>
                      <a:pt x="122" y="1477"/>
                    </a:lnTo>
                    <a:lnTo>
                      <a:pt x="122" y="1356"/>
                    </a:lnTo>
                    <a:lnTo>
                      <a:pt x="133" y="1356"/>
                    </a:lnTo>
                    <a:cubicBezTo>
                      <a:pt x="146" y="1331"/>
                      <a:pt x="158" y="1319"/>
                      <a:pt x="170" y="1307"/>
                    </a:cubicBezTo>
                    <a:cubicBezTo>
                      <a:pt x="219" y="1246"/>
                      <a:pt x="279" y="1197"/>
                      <a:pt x="341" y="1148"/>
                    </a:cubicBezTo>
                    <a:cubicBezTo>
                      <a:pt x="352" y="1137"/>
                      <a:pt x="365" y="1124"/>
                      <a:pt x="365" y="1112"/>
                    </a:cubicBezTo>
                    <a:cubicBezTo>
                      <a:pt x="401" y="1088"/>
                      <a:pt x="425" y="1064"/>
                      <a:pt x="462" y="1040"/>
                    </a:cubicBezTo>
                    <a:cubicBezTo>
                      <a:pt x="474" y="1027"/>
                      <a:pt x="487" y="1015"/>
                      <a:pt x="511" y="1003"/>
                    </a:cubicBezTo>
                    <a:cubicBezTo>
                      <a:pt x="523" y="978"/>
                      <a:pt x="547" y="967"/>
                      <a:pt x="560" y="954"/>
                    </a:cubicBezTo>
                    <a:cubicBezTo>
                      <a:pt x="571" y="954"/>
                      <a:pt x="584" y="930"/>
                      <a:pt x="584" y="918"/>
                    </a:cubicBezTo>
                    <a:cubicBezTo>
                      <a:pt x="584" y="905"/>
                      <a:pt x="571" y="894"/>
                      <a:pt x="560" y="881"/>
                    </a:cubicBezTo>
                    <a:lnTo>
                      <a:pt x="523" y="881"/>
                    </a:lnTo>
                    <a:cubicBezTo>
                      <a:pt x="474" y="918"/>
                      <a:pt x="438" y="954"/>
                      <a:pt x="401" y="991"/>
                    </a:cubicBezTo>
                    <a:cubicBezTo>
                      <a:pt x="377" y="1003"/>
                      <a:pt x="352" y="1027"/>
                      <a:pt x="328" y="1051"/>
                    </a:cubicBezTo>
                    <a:cubicBezTo>
                      <a:pt x="255" y="1112"/>
                      <a:pt x="182" y="1173"/>
                      <a:pt x="133" y="1234"/>
                    </a:cubicBezTo>
                    <a:cubicBezTo>
                      <a:pt x="146" y="1161"/>
                      <a:pt x="158" y="1100"/>
                      <a:pt x="170" y="1040"/>
                    </a:cubicBezTo>
                    <a:cubicBezTo>
                      <a:pt x="243" y="991"/>
                      <a:pt x="316" y="918"/>
                      <a:pt x="377" y="857"/>
                    </a:cubicBezTo>
                    <a:cubicBezTo>
                      <a:pt x="389" y="832"/>
                      <a:pt x="414" y="808"/>
                      <a:pt x="438" y="784"/>
                    </a:cubicBezTo>
                    <a:cubicBezTo>
                      <a:pt x="487" y="735"/>
                      <a:pt x="547" y="675"/>
                      <a:pt x="608" y="626"/>
                    </a:cubicBezTo>
                    <a:cubicBezTo>
                      <a:pt x="633" y="613"/>
                      <a:pt x="644" y="589"/>
                      <a:pt x="657" y="577"/>
                    </a:cubicBezTo>
                    <a:cubicBezTo>
                      <a:pt x="669" y="565"/>
                      <a:pt x="693" y="553"/>
                      <a:pt x="706" y="529"/>
                    </a:cubicBezTo>
                    <a:cubicBezTo>
                      <a:pt x="717" y="540"/>
                      <a:pt x="717" y="540"/>
                      <a:pt x="730" y="540"/>
                    </a:cubicBezTo>
                    <a:cubicBezTo>
                      <a:pt x="754" y="540"/>
                      <a:pt x="766" y="529"/>
                      <a:pt x="766" y="516"/>
                    </a:cubicBezTo>
                    <a:lnTo>
                      <a:pt x="779" y="480"/>
                    </a:lnTo>
                    <a:cubicBezTo>
                      <a:pt x="779" y="456"/>
                      <a:pt x="779" y="443"/>
                      <a:pt x="766" y="431"/>
                    </a:cubicBezTo>
                    <a:cubicBezTo>
                      <a:pt x="754" y="419"/>
                      <a:pt x="742" y="419"/>
                      <a:pt x="730" y="419"/>
                    </a:cubicBezTo>
                    <a:cubicBezTo>
                      <a:pt x="657" y="456"/>
                      <a:pt x="584" y="529"/>
                      <a:pt x="523" y="589"/>
                    </a:cubicBezTo>
                    <a:lnTo>
                      <a:pt x="474" y="638"/>
                    </a:lnTo>
                    <a:cubicBezTo>
                      <a:pt x="425" y="675"/>
                      <a:pt x="389" y="723"/>
                      <a:pt x="341" y="759"/>
                    </a:cubicBezTo>
                    <a:cubicBezTo>
                      <a:pt x="328" y="772"/>
                      <a:pt x="316" y="796"/>
                      <a:pt x="304" y="808"/>
                    </a:cubicBezTo>
                    <a:lnTo>
                      <a:pt x="268" y="845"/>
                    </a:lnTo>
                    <a:cubicBezTo>
                      <a:pt x="255" y="857"/>
                      <a:pt x="255" y="857"/>
                      <a:pt x="243" y="857"/>
                    </a:cubicBezTo>
                    <a:cubicBezTo>
                      <a:pt x="425" y="516"/>
                      <a:pt x="790" y="237"/>
                      <a:pt x="1241" y="127"/>
                    </a:cubicBezTo>
                    <a:cubicBezTo>
                      <a:pt x="1365" y="96"/>
                      <a:pt x="1492" y="80"/>
                      <a:pt x="1618" y="80"/>
                    </a:cubicBezTo>
                    <a:close/>
                    <a:moveTo>
                      <a:pt x="1812" y="1988"/>
                    </a:moveTo>
                    <a:cubicBezTo>
                      <a:pt x="1914" y="2071"/>
                      <a:pt x="2043" y="2147"/>
                      <a:pt x="2179" y="2147"/>
                    </a:cubicBezTo>
                    <a:cubicBezTo>
                      <a:pt x="2223" y="2147"/>
                      <a:pt x="2267" y="2139"/>
                      <a:pt x="2311" y="2121"/>
                    </a:cubicBezTo>
                    <a:lnTo>
                      <a:pt x="2311" y="2292"/>
                    </a:lnTo>
                    <a:lnTo>
                      <a:pt x="2311" y="2413"/>
                    </a:lnTo>
                    <a:cubicBezTo>
                      <a:pt x="2311" y="2535"/>
                      <a:pt x="2274" y="2657"/>
                      <a:pt x="2238" y="2766"/>
                    </a:cubicBezTo>
                    <a:cubicBezTo>
                      <a:pt x="2225" y="2791"/>
                      <a:pt x="2225" y="2815"/>
                      <a:pt x="2214" y="2827"/>
                    </a:cubicBezTo>
                    <a:cubicBezTo>
                      <a:pt x="2141" y="3094"/>
                      <a:pt x="2068" y="3313"/>
                      <a:pt x="1982" y="3508"/>
                    </a:cubicBezTo>
                    <a:cubicBezTo>
                      <a:pt x="1970" y="3520"/>
                      <a:pt x="1958" y="3532"/>
                      <a:pt x="1958" y="3545"/>
                    </a:cubicBezTo>
                    <a:cubicBezTo>
                      <a:pt x="1934" y="3548"/>
                      <a:pt x="1910" y="3549"/>
                      <a:pt x="1885" y="3549"/>
                    </a:cubicBezTo>
                    <a:cubicBezTo>
                      <a:pt x="1811" y="3549"/>
                      <a:pt x="1733" y="3536"/>
                      <a:pt x="1641" y="3508"/>
                    </a:cubicBezTo>
                    <a:cubicBezTo>
                      <a:pt x="1605" y="3508"/>
                      <a:pt x="1581" y="3496"/>
                      <a:pt x="1557" y="3496"/>
                    </a:cubicBezTo>
                    <a:cubicBezTo>
                      <a:pt x="1544" y="3483"/>
                      <a:pt x="1520" y="3483"/>
                      <a:pt x="1508" y="3483"/>
                    </a:cubicBezTo>
                    <a:lnTo>
                      <a:pt x="1508" y="3472"/>
                    </a:lnTo>
                    <a:cubicBezTo>
                      <a:pt x="1496" y="3386"/>
                      <a:pt x="1496" y="3302"/>
                      <a:pt x="1496" y="3204"/>
                    </a:cubicBezTo>
                    <a:cubicBezTo>
                      <a:pt x="1496" y="3131"/>
                      <a:pt x="1496" y="3058"/>
                      <a:pt x="1484" y="2973"/>
                    </a:cubicBezTo>
                    <a:cubicBezTo>
                      <a:pt x="1471" y="2802"/>
                      <a:pt x="1435" y="2632"/>
                      <a:pt x="1398" y="2462"/>
                    </a:cubicBezTo>
                    <a:lnTo>
                      <a:pt x="1398" y="2438"/>
                    </a:lnTo>
                    <a:cubicBezTo>
                      <a:pt x="1387" y="2402"/>
                      <a:pt x="1374" y="2365"/>
                      <a:pt x="1374" y="2316"/>
                    </a:cubicBezTo>
                    <a:cubicBezTo>
                      <a:pt x="1362" y="2280"/>
                      <a:pt x="1362" y="2243"/>
                      <a:pt x="1350" y="2207"/>
                    </a:cubicBezTo>
                    <a:cubicBezTo>
                      <a:pt x="1362" y="2207"/>
                      <a:pt x="1362" y="2207"/>
                      <a:pt x="1374" y="2194"/>
                    </a:cubicBezTo>
                    <a:cubicBezTo>
                      <a:pt x="1520" y="2170"/>
                      <a:pt x="1690" y="2097"/>
                      <a:pt x="1812" y="1988"/>
                    </a:cubicBezTo>
                    <a:close/>
                    <a:moveTo>
                      <a:pt x="2992" y="1591"/>
                    </a:moveTo>
                    <a:cubicBezTo>
                      <a:pt x="2992" y="1598"/>
                      <a:pt x="2992" y="1604"/>
                      <a:pt x="2992" y="1611"/>
                    </a:cubicBezTo>
                    <a:cubicBezTo>
                      <a:pt x="2979" y="2329"/>
                      <a:pt x="2687" y="2997"/>
                      <a:pt x="2408" y="3581"/>
                    </a:cubicBezTo>
                    <a:lnTo>
                      <a:pt x="2408" y="3545"/>
                    </a:lnTo>
                    <a:lnTo>
                      <a:pt x="2420" y="3545"/>
                    </a:lnTo>
                    <a:lnTo>
                      <a:pt x="2420" y="3532"/>
                    </a:lnTo>
                    <a:cubicBezTo>
                      <a:pt x="2505" y="3362"/>
                      <a:pt x="2603" y="3156"/>
                      <a:pt x="2676" y="2948"/>
                    </a:cubicBezTo>
                    <a:cubicBezTo>
                      <a:pt x="2884" y="2432"/>
                      <a:pt x="2984" y="1983"/>
                      <a:pt x="2992" y="1591"/>
                    </a:cubicBezTo>
                    <a:close/>
                    <a:moveTo>
                      <a:pt x="1216" y="3520"/>
                    </a:moveTo>
                    <a:cubicBezTo>
                      <a:pt x="1289" y="3520"/>
                      <a:pt x="1374" y="3532"/>
                      <a:pt x="1447" y="3556"/>
                    </a:cubicBezTo>
                    <a:cubicBezTo>
                      <a:pt x="1471" y="3556"/>
                      <a:pt x="1508" y="3569"/>
                      <a:pt x="1533" y="3569"/>
                    </a:cubicBezTo>
                    <a:cubicBezTo>
                      <a:pt x="1617" y="3593"/>
                      <a:pt x="1714" y="3618"/>
                      <a:pt x="1800" y="3629"/>
                    </a:cubicBezTo>
                    <a:cubicBezTo>
                      <a:pt x="1832" y="3634"/>
                      <a:pt x="1866" y="3635"/>
                      <a:pt x="1900" y="3635"/>
                    </a:cubicBezTo>
                    <a:cubicBezTo>
                      <a:pt x="1969" y="3635"/>
                      <a:pt x="2039" y="3629"/>
                      <a:pt x="2104" y="3629"/>
                    </a:cubicBezTo>
                    <a:cubicBezTo>
                      <a:pt x="2152" y="3629"/>
                      <a:pt x="2189" y="3618"/>
                      <a:pt x="2238" y="3618"/>
                    </a:cubicBezTo>
                    <a:lnTo>
                      <a:pt x="2311" y="3618"/>
                    </a:lnTo>
                    <a:cubicBezTo>
                      <a:pt x="2262" y="3642"/>
                      <a:pt x="2201" y="3666"/>
                      <a:pt x="2152" y="3678"/>
                    </a:cubicBezTo>
                    <a:lnTo>
                      <a:pt x="2079" y="3715"/>
                    </a:lnTo>
                    <a:cubicBezTo>
                      <a:pt x="2031" y="3727"/>
                      <a:pt x="1982" y="3751"/>
                      <a:pt x="1933" y="3775"/>
                    </a:cubicBezTo>
                    <a:lnTo>
                      <a:pt x="1787" y="3848"/>
                    </a:lnTo>
                    <a:cubicBezTo>
                      <a:pt x="1714" y="3873"/>
                      <a:pt x="1641" y="3873"/>
                      <a:pt x="1557" y="3885"/>
                    </a:cubicBezTo>
                    <a:cubicBezTo>
                      <a:pt x="1544" y="3873"/>
                      <a:pt x="1533" y="3873"/>
                      <a:pt x="1520" y="3873"/>
                    </a:cubicBezTo>
                    <a:cubicBezTo>
                      <a:pt x="1508" y="3873"/>
                      <a:pt x="1496" y="3885"/>
                      <a:pt x="1496" y="3885"/>
                    </a:cubicBezTo>
                    <a:cubicBezTo>
                      <a:pt x="1435" y="3897"/>
                      <a:pt x="1362" y="3897"/>
                      <a:pt x="1289" y="3934"/>
                    </a:cubicBezTo>
                    <a:cubicBezTo>
                      <a:pt x="1228" y="3885"/>
                      <a:pt x="1179" y="3812"/>
                      <a:pt x="1143" y="3727"/>
                    </a:cubicBezTo>
                    <a:cubicBezTo>
                      <a:pt x="1143" y="3727"/>
                      <a:pt x="1131" y="3715"/>
                      <a:pt x="1131" y="3702"/>
                    </a:cubicBezTo>
                    <a:lnTo>
                      <a:pt x="1095" y="3629"/>
                    </a:lnTo>
                    <a:cubicBezTo>
                      <a:pt x="1095" y="3605"/>
                      <a:pt x="1095" y="3593"/>
                      <a:pt x="1106" y="3581"/>
                    </a:cubicBezTo>
                    <a:cubicBezTo>
                      <a:pt x="1119" y="3545"/>
                      <a:pt x="1179" y="3520"/>
                      <a:pt x="1216" y="3520"/>
                    </a:cubicBezTo>
                    <a:close/>
                    <a:moveTo>
                      <a:pt x="2420" y="3654"/>
                    </a:moveTo>
                    <a:cubicBezTo>
                      <a:pt x="2420" y="3666"/>
                      <a:pt x="2432" y="3666"/>
                      <a:pt x="2432" y="3666"/>
                    </a:cubicBezTo>
                    <a:cubicBezTo>
                      <a:pt x="2468" y="3702"/>
                      <a:pt x="2493" y="3764"/>
                      <a:pt x="2517" y="3824"/>
                    </a:cubicBezTo>
                    <a:cubicBezTo>
                      <a:pt x="2541" y="3934"/>
                      <a:pt x="2481" y="3994"/>
                      <a:pt x="2420" y="4067"/>
                    </a:cubicBezTo>
                    <a:cubicBezTo>
                      <a:pt x="2395" y="4080"/>
                      <a:pt x="2384" y="4104"/>
                      <a:pt x="2371" y="4116"/>
                    </a:cubicBezTo>
                    <a:lnTo>
                      <a:pt x="2347" y="4116"/>
                    </a:lnTo>
                    <a:cubicBezTo>
                      <a:pt x="2335" y="4116"/>
                      <a:pt x="2323" y="4129"/>
                      <a:pt x="2323" y="4129"/>
                    </a:cubicBezTo>
                    <a:cubicBezTo>
                      <a:pt x="2238" y="4104"/>
                      <a:pt x="2165" y="4092"/>
                      <a:pt x="2079" y="4080"/>
                    </a:cubicBezTo>
                    <a:lnTo>
                      <a:pt x="2019" y="4080"/>
                    </a:lnTo>
                    <a:cubicBezTo>
                      <a:pt x="1970" y="4067"/>
                      <a:pt x="1909" y="4043"/>
                      <a:pt x="1849" y="4007"/>
                    </a:cubicBezTo>
                    <a:lnTo>
                      <a:pt x="1776" y="3970"/>
                    </a:lnTo>
                    <a:cubicBezTo>
                      <a:pt x="1751" y="3970"/>
                      <a:pt x="1727" y="3958"/>
                      <a:pt x="1703" y="3946"/>
                    </a:cubicBezTo>
                    <a:cubicBezTo>
                      <a:pt x="1812" y="3921"/>
                      <a:pt x="1909" y="3885"/>
                      <a:pt x="2006" y="3837"/>
                    </a:cubicBezTo>
                    <a:cubicBezTo>
                      <a:pt x="2079" y="3800"/>
                      <a:pt x="2141" y="3775"/>
                      <a:pt x="2214" y="3751"/>
                    </a:cubicBezTo>
                    <a:cubicBezTo>
                      <a:pt x="2287" y="3715"/>
                      <a:pt x="2359" y="3691"/>
                      <a:pt x="2420" y="3654"/>
                    </a:cubicBezTo>
                    <a:close/>
                    <a:moveTo>
                      <a:pt x="1544" y="3970"/>
                    </a:moveTo>
                    <a:cubicBezTo>
                      <a:pt x="1581" y="3994"/>
                      <a:pt x="1617" y="4007"/>
                      <a:pt x="1666" y="4019"/>
                    </a:cubicBezTo>
                    <a:cubicBezTo>
                      <a:pt x="1714" y="4031"/>
                      <a:pt x="1763" y="4056"/>
                      <a:pt x="1800" y="4080"/>
                    </a:cubicBezTo>
                    <a:cubicBezTo>
                      <a:pt x="1849" y="4104"/>
                      <a:pt x="1885" y="4129"/>
                      <a:pt x="1933" y="4140"/>
                    </a:cubicBezTo>
                    <a:cubicBezTo>
                      <a:pt x="1995" y="4153"/>
                      <a:pt x="2068" y="4177"/>
                      <a:pt x="2128" y="4177"/>
                    </a:cubicBezTo>
                    <a:cubicBezTo>
                      <a:pt x="2177" y="4177"/>
                      <a:pt x="2214" y="4189"/>
                      <a:pt x="2250" y="4189"/>
                    </a:cubicBezTo>
                    <a:cubicBezTo>
                      <a:pt x="2214" y="4226"/>
                      <a:pt x="2177" y="4250"/>
                      <a:pt x="2152" y="4262"/>
                    </a:cubicBezTo>
                    <a:cubicBezTo>
                      <a:pt x="2092" y="4310"/>
                      <a:pt x="2019" y="4323"/>
                      <a:pt x="1946" y="4347"/>
                    </a:cubicBezTo>
                    <a:cubicBezTo>
                      <a:pt x="1922" y="4347"/>
                      <a:pt x="1897" y="4359"/>
                      <a:pt x="1873" y="4372"/>
                    </a:cubicBezTo>
                    <a:cubicBezTo>
                      <a:pt x="1824" y="4383"/>
                      <a:pt x="1776" y="4383"/>
                      <a:pt x="1727" y="4396"/>
                    </a:cubicBezTo>
                    <a:cubicBezTo>
                      <a:pt x="1690" y="4396"/>
                      <a:pt x="1654" y="4408"/>
                      <a:pt x="1617" y="4408"/>
                    </a:cubicBezTo>
                    <a:cubicBezTo>
                      <a:pt x="1593" y="4420"/>
                      <a:pt x="1557" y="4432"/>
                      <a:pt x="1520" y="4432"/>
                    </a:cubicBezTo>
                    <a:cubicBezTo>
                      <a:pt x="1508" y="4432"/>
                      <a:pt x="1484" y="4432"/>
                      <a:pt x="1471" y="4445"/>
                    </a:cubicBezTo>
                    <a:cubicBezTo>
                      <a:pt x="1398" y="4456"/>
                      <a:pt x="1338" y="4469"/>
                      <a:pt x="1289" y="4469"/>
                    </a:cubicBezTo>
                    <a:lnTo>
                      <a:pt x="1277" y="4445"/>
                    </a:lnTo>
                    <a:cubicBezTo>
                      <a:pt x="1252" y="4383"/>
                      <a:pt x="1228" y="4310"/>
                      <a:pt x="1204" y="4238"/>
                    </a:cubicBezTo>
                    <a:cubicBezTo>
                      <a:pt x="1192" y="4177"/>
                      <a:pt x="1192" y="4129"/>
                      <a:pt x="1228" y="4080"/>
                    </a:cubicBezTo>
                    <a:cubicBezTo>
                      <a:pt x="1277" y="4007"/>
                      <a:pt x="1411" y="3983"/>
                      <a:pt x="1544" y="3970"/>
                    </a:cubicBezTo>
                    <a:close/>
                    <a:moveTo>
                      <a:pt x="2420" y="3618"/>
                    </a:moveTo>
                    <a:cubicBezTo>
                      <a:pt x="2347" y="3654"/>
                      <a:pt x="2274" y="3691"/>
                      <a:pt x="2201" y="3715"/>
                    </a:cubicBezTo>
                    <a:cubicBezTo>
                      <a:pt x="2128" y="3739"/>
                      <a:pt x="2055" y="3764"/>
                      <a:pt x="1995" y="3800"/>
                    </a:cubicBezTo>
                    <a:cubicBezTo>
                      <a:pt x="1885" y="3861"/>
                      <a:pt x="1763" y="3910"/>
                      <a:pt x="1630" y="3921"/>
                    </a:cubicBezTo>
                    <a:lnTo>
                      <a:pt x="1557" y="3934"/>
                    </a:lnTo>
                    <a:lnTo>
                      <a:pt x="1544" y="3934"/>
                    </a:lnTo>
                    <a:cubicBezTo>
                      <a:pt x="1411" y="3946"/>
                      <a:pt x="1265" y="3970"/>
                      <a:pt x="1192" y="4067"/>
                    </a:cubicBezTo>
                    <a:cubicBezTo>
                      <a:pt x="1168" y="4116"/>
                      <a:pt x="1155" y="4177"/>
                      <a:pt x="1168" y="4250"/>
                    </a:cubicBezTo>
                    <a:cubicBezTo>
                      <a:pt x="1192" y="4323"/>
                      <a:pt x="1216" y="4383"/>
                      <a:pt x="1241" y="4456"/>
                    </a:cubicBezTo>
                    <a:lnTo>
                      <a:pt x="1265" y="4505"/>
                    </a:lnTo>
                    <a:lnTo>
                      <a:pt x="1277" y="4505"/>
                    </a:lnTo>
                    <a:cubicBezTo>
                      <a:pt x="1338" y="4505"/>
                      <a:pt x="1411" y="4493"/>
                      <a:pt x="1496" y="4481"/>
                    </a:cubicBezTo>
                    <a:lnTo>
                      <a:pt x="1496" y="4469"/>
                    </a:lnTo>
                    <a:lnTo>
                      <a:pt x="1520" y="4469"/>
                    </a:lnTo>
                    <a:cubicBezTo>
                      <a:pt x="1557" y="4469"/>
                      <a:pt x="1593" y="4456"/>
                      <a:pt x="1630" y="4445"/>
                    </a:cubicBezTo>
                    <a:cubicBezTo>
                      <a:pt x="1666" y="4445"/>
                      <a:pt x="1703" y="4432"/>
                      <a:pt x="1739" y="4432"/>
                    </a:cubicBezTo>
                    <a:cubicBezTo>
                      <a:pt x="1787" y="4420"/>
                      <a:pt x="1836" y="4408"/>
                      <a:pt x="1873" y="4396"/>
                    </a:cubicBezTo>
                    <a:cubicBezTo>
                      <a:pt x="1909" y="4396"/>
                      <a:pt x="1933" y="4383"/>
                      <a:pt x="1958" y="4383"/>
                    </a:cubicBezTo>
                    <a:cubicBezTo>
                      <a:pt x="2031" y="4359"/>
                      <a:pt x="2104" y="4347"/>
                      <a:pt x="2177" y="4299"/>
                    </a:cubicBezTo>
                    <a:cubicBezTo>
                      <a:pt x="2201" y="4274"/>
                      <a:pt x="2262" y="4238"/>
                      <a:pt x="2298" y="4202"/>
                    </a:cubicBezTo>
                    <a:lnTo>
                      <a:pt x="2323" y="4177"/>
                    </a:lnTo>
                    <a:lnTo>
                      <a:pt x="2298" y="4165"/>
                    </a:lnTo>
                    <a:cubicBezTo>
                      <a:pt x="2250" y="4153"/>
                      <a:pt x="2189" y="4140"/>
                      <a:pt x="2128" y="4140"/>
                    </a:cubicBezTo>
                    <a:cubicBezTo>
                      <a:pt x="2068" y="4140"/>
                      <a:pt x="1995" y="4116"/>
                      <a:pt x="1946" y="4104"/>
                    </a:cubicBezTo>
                    <a:cubicBezTo>
                      <a:pt x="1909" y="4092"/>
                      <a:pt x="1860" y="4067"/>
                      <a:pt x="1812" y="4043"/>
                    </a:cubicBezTo>
                    <a:cubicBezTo>
                      <a:pt x="1776" y="4031"/>
                      <a:pt x="1727" y="4007"/>
                      <a:pt x="1678" y="3994"/>
                    </a:cubicBezTo>
                    <a:cubicBezTo>
                      <a:pt x="1630" y="3970"/>
                      <a:pt x="1593" y="3958"/>
                      <a:pt x="1557" y="3934"/>
                    </a:cubicBezTo>
                    <a:lnTo>
                      <a:pt x="1557" y="3934"/>
                    </a:lnTo>
                    <a:lnTo>
                      <a:pt x="1630" y="3958"/>
                    </a:lnTo>
                    <a:cubicBezTo>
                      <a:pt x="1641" y="3970"/>
                      <a:pt x="1666" y="3970"/>
                      <a:pt x="1690" y="3983"/>
                    </a:cubicBezTo>
                    <a:cubicBezTo>
                      <a:pt x="1714" y="3994"/>
                      <a:pt x="1739" y="3994"/>
                      <a:pt x="1763" y="4007"/>
                    </a:cubicBezTo>
                    <a:lnTo>
                      <a:pt x="1836" y="4043"/>
                    </a:lnTo>
                    <a:cubicBezTo>
                      <a:pt x="1897" y="4067"/>
                      <a:pt x="1958" y="4104"/>
                      <a:pt x="2019" y="4116"/>
                    </a:cubicBezTo>
                    <a:lnTo>
                      <a:pt x="2079" y="4116"/>
                    </a:lnTo>
                    <a:cubicBezTo>
                      <a:pt x="2165" y="4129"/>
                      <a:pt x="2238" y="4140"/>
                      <a:pt x="2323" y="4165"/>
                    </a:cubicBezTo>
                    <a:lnTo>
                      <a:pt x="2347" y="4165"/>
                    </a:lnTo>
                    <a:lnTo>
                      <a:pt x="2347" y="4153"/>
                    </a:lnTo>
                    <a:lnTo>
                      <a:pt x="2359" y="4153"/>
                    </a:lnTo>
                    <a:lnTo>
                      <a:pt x="2359" y="4165"/>
                    </a:lnTo>
                    <a:lnTo>
                      <a:pt x="2371" y="4177"/>
                    </a:lnTo>
                    <a:lnTo>
                      <a:pt x="2384" y="4153"/>
                    </a:lnTo>
                    <a:lnTo>
                      <a:pt x="2444" y="4092"/>
                    </a:lnTo>
                    <a:cubicBezTo>
                      <a:pt x="2517" y="4019"/>
                      <a:pt x="2590" y="3946"/>
                      <a:pt x="2554" y="3812"/>
                    </a:cubicBezTo>
                    <a:cubicBezTo>
                      <a:pt x="2530" y="3751"/>
                      <a:pt x="2505" y="3678"/>
                      <a:pt x="2457" y="3642"/>
                    </a:cubicBezTo>
                    <a:lnTo>
                      <a:pt x="2432" y="3618"/>
                    </a:lnTo>
                    <a:close/>
                    <a:moveTo>
                      <a:pt x="2311" y="4250"/>
                    </a:moveTo>
                    <a:cubicBezTo>
                      <a:pt x="2323" y="4310"/>
                      <a:pt x="2359" y="4359"/>
                      <a:pt x="2384" y="4396"/>
                    </a:cubicBezTo>
                    <a:cubicBezTo>
                      <a:pt x="2420" y="4445"/>
                      <a:pt x="2420" y="4493"/>
                      <a:pt x="2408" y="4542"/>
                    </a:cubicBezTo>
                    <a:cubicBezTo>
                      <a:pt x="2384" y="4615"/>
                      <a:pt x="2287" y="4651"/>
                      <a:pt x="2201" y="4675"/>
                    </a:cubicBezTo>
                    <a:cubicBezTo>
                      <a:pt x="2177" y="4675"/>
                      <a:pt x="2141" y="4664"/>
                      <a:pt x="2116" y="4651"/>
                    </a:cubicBezTo>
                    <a:cubicBezTo>
                      <a:pt x="2092" y="4639"/>
                      <a:pt x="2068" y="4627"/>
                      <a:pt x="2043" y="4627"/>
                    </a:cubicBezTo>
                    <a:cubicBezTo>
                      <a:pt x="1958" y="4627"/>
                      <a:pt x="1873" y="4615"/>
                      <a:pt x="1776" y="4578"/>
                    </a:cubicBezTo>
                    <a:cubicBezTo>
                      <a:pt x="1727" y="4566"/>
                      <a:pt x="1666" y="4529"/>
                      <a:pt x="1605" y="4505"/>
                    </a:cubicBezTo>
                    <a:cubicBezTo>
                      <a:pt x="1654" y="4493"/>
                      <a:pt x="1690" y="4481"/>
                      <a:pt x="1739" y="4481"/>
                    </a:cubicBezTo>
                    <a:lnTo>
                      <a:pt x="1922" y="4445"/>
                    </a:lnTo>
                    <a:cubicBezTo>
                      <a:pt x="2019" y="4420"/>
                      <a:pt x="2104" y="4383"/>
                      <a:pt x="2201" y="4335"/>
                    </a:cubicBezTo>
                    <a:cubicBezTo>
                      <a:pt x="2238" y="4310"/>
                      <a:pt x="2274" y="4286"/>
                      <a:pt x="2311" y="4250"/>
                    </a:cubicBezTo>
                    <a:close/>
                    <a:moveTo>
                      <a:pt x="2359" y="4165"/>
                    </a:moveTo>
                    <a:lnTo>
                      <a:pt x="2323" y="4202"/>
                    </a:lnTo>
                    <a:cubicBezTo>
                      <a:pt x="2274" y="4238"/>
                      <a:pt x="2225" y="4286"/>
                      <a:pt x="2177" y="4310"/>
                    </a:cubicBezTo>
                    <a:cubicBezTo>
                      <a:pt x="2092" y="4359"/>
                      <a:pt x="2006" y="4383"/>
                      <a:pt x="1922" y="4408"/>
                    </a:cubicBezTo>
                    <a:cubicBezTo>
                      <a:pt x="1860" y="4432"/>
                      <a:pt x="1800" y="4432"/>
                      <a:pt x="1739" y="4445"/>
                    </a:cubicBezTo>
                    <a:cubicBezTo>
                      <a:pt x="1690" y="4456"/>
                      <a:pt x="1641" y="4456"/>
                      <a:pt x="1593" y="4469"/>
                    </a:cubicBezTo>
                    <a:lnTo>
                      <a:pt x="1520" y="4481"/>
                    </a:lnTo>
                    <a:lnTo>
                      <a:pt x="1557" y="4505"/>
                    </a:lnTo>
                    <a:cubicBezTo>
                      <a:pt x="1605" y="4554"/>
                      <a:pt x="1714" y="4591"/>
                      <a:pt x="1763" y="4615"/>
                    </a:cubicBezTo>
                    <a:cubicBezTo>
                      <a:pt x="1860" y="4639"/>
                      <a:pt x="1946" y="4651"/>
                      <a:pt x="2031" y="4664"/>
                    </a:cubicBezTo>
                    <a:cubicBezTo>
                      <a:pt x="2055" y="4664"/>
                      <a:pt x="2079" y="4675"/>
                      <a:pt x="2104" y="4688"/>
                    </a:cubicBezTo>
                    <a:cubicBezTo>
                      <a:pt x="2141" y="4700"/>
                      <a:pt x="2165" y="4712"/>
                      <a:pt x="2201" y="4712"/>
                    </a:cubicBezTo>
                    <a:lnTo>
                      <a:pt x="2214" y="4712"/>
                    </a:lnTo>
                    <a:cubicBezTo>
                      <a:pt x="2298" y="4688"/>
                      <a:pt x="2408" y="4639"/>
                      <a:pt x="2444" y="4554"/>
                    </a:cubicBezTo>
                    <a:cubicBezTo>
                      <a:pt x="2457" y="4493"/>
                      <a:pt x="2457" y="4432"/>
                      <a:pt x="2408" y="4372"/>
                    </a:cubicBezTo>
                    <a:cubicBezTo>
                      <a:pt x="2384" y="4335"/>
                      <a:pt x="2335" y="4274"/>
                      <a:pt x="2347" y="4213"/>
                    </a:cubicBezTo>
                    <a:lnTo>
                      <a:pt x="2359" y="4165"/>
                    </a:lnTo>
                    <a:close/>
                    <a:moveTo>
                      <a:pt x="1508" y="4518"/>
                    </a:moveTo>
                    <a:cubicBezTo>
                      <a:pt x="1508" y="4529"/>
                      <a:pt x="1520" y="4529"/>
                      <a:pt x="1520" y="4529"/>
                    </a:cubicBezTo>
                    <a:cubicBezTo>
                      <a:pt x="1544" y="4554"/>
                      <a:pt x="1557" y="4554"/>
                      <a:pt x="1557" y="4566"/>
                    </a:cubicBezTo>
                    <a:lnTo>
                      <a:pt x="1569" y="4566"/>
                    </a:lnTo>
                    <a:cubicBezTo>
                      <a:pt x="1617" y="4602"/>
                      <a:pt x="1690" y="4639"/>
                      <a:pt x="1751" y="4651"/>
                    </a:cubicBezTo>
                    <a:cubicBezTo>
                      <a:pt x="1824" y="4688"/>
                      <a:pt x="1909" y="4700"/>
                      <a:pt x="1995" y="4712"/>
                    </a:cubicBezTo>
                    <a:cubicBezTo>
                      <a:pt x="2019" y="4712"/>
                      <a:pt x="2055" y="4724"/>
                      <a:pt x="2079" y="4724"/>
                    </a:cubicBezTo>
                    <a:cubicBezTo>
                      <a:pt x="2116" y="4737"/>
                      <a:pt x="2141" y="4748"/>
                      <a:pt x="2177" y="4748"/>
                    </a:cubicBezTo>
                    <a:lnTo>
                      <a:pt x="2177" y="4761"/>
                    </a:lnTo>
                    <a:lnTo>
                      <a:pt x="2165" y="4761"/>
                    </a:lnTo>
                    <a:cubicBezTo>
                      <a:pt x="2141" y="4785"/>
                      <a:pt x="2116" y="4810"/>
                      <a:pt x="2079" y="4821"/>
                    </a:cubicBezTo>
                    <a:cubicBezTo>
                      <a:pt x="2075" y="4817"/>
                      <a:pt x="2070" y="4816"/>
                      <a:pt x="2064" y="4816"/>
                    </a:cubicBezTo>
                    <a:cubicBezTo>
                      <a:pt x="2053" y="4816"/>
                      <a:pt x="2039" y="4821"/>
                      <a:pt x="2031" y="4821"/>
                    </a:cubicBezTo>
                    <a:cubicBezTo>
                      <a:pt x="2006" y="4821"/>
                      <a:pt x="1970" y="4821"/>
                      <a:pt x="1946" y="4834"/>
                    </a:cubicBezTo>
                    <a:cubicBezTo>
                      <a:pt x="1873" y="4834"/>
                      <a:pt x="1800" y="4810"/>
                      <a:pt x="1727" y="4797"/>
                    </a:cubicBezTo>
                    <a:cubicBezTo>
                      <a:pt x="1690" y="4785"/>
                      <a:pt x="1654" y="4785"/>
                      <a:pt x="1617" y="4785"/>
                    </a:cubicBezTo>
                    <a:cubicBezTo>
                      <a:pt x="1569" y="4785"/>
                      <a:pt x="1533" y="4773"/>
                      <a:pt x="1484" y="4761"/>
                    </a:cubicBezTo>
                    <a:cubicBezTo>
                      <a:pt x="1435" y="4748"/>
                      <a:pt x="1423" y="4737"/>
                      <a:pt x="1374" y="4700"/>
                    </a:cubicBezTo>
                    <a:cubicBezTo>
                      <a:pt x="1374" y="4688"/>
                      <a:pt x="1362" y="4688"/>
                      <a:pt x="1362" y="4688"/>
                    </a:cubicBezTo>
                    <a:cubicBezTo>
                      <a:pt x="1350" y="4664"/>
                      <a:pt x="1350" y="4651"/>
                      <a:pt x="1338" y="4627"/>
                    </a:cubicBezTo>
                    <a:cubicBezTo>
                      <a:pt x="1338" y="4602"/>
                      <a:pt x="1325" y="4578"/>
                      <a:pt x="1314" y="4554"/>
                    </a:cubicBezTo>
                    <a:cubicBezTo>
                      <a:pt x="1387" y="4542"/>
                      <a:pt x="1447" y="4529"/>
                      <a:pt x="1508" y="4518"/>
                    </a:cubicBezTo>
                    <a:close/>
                    <a:moveTo>
                      <a:pt x="1508" y="4481"/>
                    </a:moveTo>
                    <a:cubicBezTo>
                      <a:pt x="1447" y="4505"/>
                      <a:pt x="1374" y="4518"/>
                      <a:pt x="1289" y="4518"/>
                    </a:cubicBezTo>
                    <a:lnTo>
                      <a:pt x="1265" y="4518"/>
                    </a:lnTo>
                    <a:lnTo>
                      <a:pt x="1277" y="4542"/>
                    </a:lnTo>
                    <a:cubicBezTo>
                      <a:pt x="1289" y="4578"/>
                      <a:pt x="1301" y="4615"/>
                      <a:pt x="1314" y="4639"/>
                    </a:cubicBezTo>
                    <a:cubicBezTo>
                      <a:pt x="1314" y="4664"/>
                      <a:pt x="1325" y="4688"/>
                      <a:pt x="1325" y="4700"/>
                    </a:cubicBezTo>
                    <a:lnTo>
                      <a:pt x="1325" y="4712"/>
                    </a:lnTo>
                    <a:lnTo>
                      <a:pt x="1350" y="4712"/>
                    </a:lnTo>
                    <a:lnTo>
                      <a:pt x="1350" y="4724"/>
                    </a:lnTo>
                    <a:cubicBezTo>
                      <a:pt x="1398" y="4761"/>
                      <a:pt x="1423" y="4773"/>
                      <a:pt x="1471" y="4797"/>
                    </a:cubicBezTo>
                    <a:cubicBezTo>
                      <a:pt x="1520" y="4810"/>
                      <a:pt x="1569" y="4821"/>
                      <a:pt x="1617" y="4821"/>
                    </a:cubicBezTo>
                    <a:cubicBezTo>
                      <a:pt x="1654" y="4821"/>
                      <a:pt x="1690" y="4821"/>
                      <a:pt x="1714" y="4834"/>
                    </a:cubicBezTo>
                    <a:cubicBezTo>
                      <a:pt x="1787" y="4846"/>
                      <a:pt x="1873" y="4858"/>
                      <a:pt x="1946" y="4870"/>
                    </a:cubicBezTo>
                    <a:lnTo>
                      <a:pt x="1958" y="4870"/>
                    </a:lnTo>
                    <a:cubicBezTo>
                      <a:pt x="1982" y="4858"/>
                      <a:pt x="2006" y="4858"/>
                      <a:pt x="2019" y="4858"/>
                    </a:cubicBezTo>
                    <a:lnTo>
                      <a:pt x="2043" y="4858"/>
                    </a:lnTo>
                    <a:cubicBezTo>
                      <a:pt x="2055" y="4846"/>
                      <a:pt x="2068" y="4846"/>
                      <a:pt x="2079" y="4846"/>
                    </a:cubicBezTo>
                    <a:lnTo>
                      <a:pt x="2092" y="4858"/>
                    </a:lnTo>
                    <a:lnTo>
                      <a:pt x="2092" y="4846"/>
                    </a:lnTo>
                    <a:cubicBezTo>
                      <a:pt x="2128" y="4834"/>
                      <a:pt x="2152" y="4821"/>
                      <a:pt x="2189" y="4797"/>
                    </a:cubicBezTo>
                    <a:cubicBezTo>
                      <a:pt x="2189" y="4785"/>
                      <a:pt x="2189" y="4785"/>
                      <a:pt x="2201" y="4785"/>
                    </a:cubicBezTo>
                    <a:lnTo>
                      <a:pt x="2214" y="4785"/>
                    </a:lnTo>
                    <a:lnTo>
                      <a:pt x="2214" y="4761"/>
                    </a:lnTo>
                    <a:cubicBezTo>
                      <a:pt x="2214" y="4748"/>
                      <a:pt x="2214" y="4737"/>
                      <a:pt x="2201" y="4737"/>
                    </a:cubicBezTo>
                    <a:lnTo>
                      <a:pt x="2201" y="4712"/>
                    </a:lnTo>
                    <a:lnTo>
                      <a:pt x="2189" y="4712"/>
                    </a:lnTo>
                    <a:cubicBezTo>
                      <a:pt x="2165" y="4712"/>
                      <a:pt x="2128" y="4712"/>
                      <a:pt x="2092" y="4700"/>
                    </a:cubicBezTo>
                    <a:cubicBezTo>
                      <a:pt x="2068" y="4688"/>
                      <a:pt x="2031" y="4675"/>
                      <a:pt x="1995" y="4675"/>
                    </a:cubicBezTo>
                    <a:cubicBezTo>
                      <a:pt x="1909" y="4664"/>
                      <a:pt x="1836" y="4651"/>
                      <a:pt x="1763" y="4627"/>
                    </a:cubicBezTo>
                    <a:cubicBezTo>
                      <a:pt x="1703" y="4602"/>
                      <a:pt x="1641" y="4566"/>
                      <a:pt x="1581" y="4529"/>
                    </a:cubicBezTo>
                    <a:cubicBezTo>
                      <a:pt x="1569" y="4529"/>
                      <a:pt x="1557" y="4518"/>
                      <a:pt x="1544" y="4505"/>
                    </a:cubicBezTo>
                    <a:cubicBezTo>
                      <a:pt x="1533" y="4505"/>
                      <a:pt x="1520" y="4493"/>
                      <a:pt x="1520" y="4493"/>
                    </a:cubicBezTo>
                    <a:lnTo>
                      <a:pt x="1508" y="4481"/>
                    </a:lnTo>
                    <a:close/>
                    <a:moveTo>
                      <a:pt x="1460" y="4931"/>
                    </a:moveTo>
                    <a:lnTo>
                      <a:pt x="1435" y="4943"/>
                    </a:lnTo>
                    <a:lnTo>
                      <a:pt x="1435" y="4956"/>
                    </a:lnTo>
                    <a:lnTo>
                      <a:pt x="1423" y="4956"/>
                    </a:lnTo>
                    <a:lnTo>
                      <a:pt x="1423" y="4967"/>
                    </a:lnTo>
                    <a:lnTo>
                      <a:pt x="1423" y="4980"/>
                    </a:lnTo>
                    <a:cubicBezTo>
                      <a:pt x="1435" y="4992"/>
                      <a:pt x="1460" y="4992"/>
                      <a:pt x="1496" y="5004"/>
                    </a:cubicBezTo>
                    <a:lnTo>
                      <a:pt x="1544" y="5004"/>
                    </a:lnTo>
                    <a:lnTo>
                      <a:pt x="1508" y="4967"/>
                    </a:lnTo>
                    <a:cubicBezTo>
                      <a:pt x="1508" y="4967"/>
                      <a:pt x="1496" y="4967"/>
                      <a:pt x="1496" y="4956"/>
                    </a:cubicBezTo>
                    <a:lnTo>
                      <a:pt x="1484" y="4956"/>
                    </a:lnTo>
                    <a:lnTo>
                      <a:pt x="1471" y="4943"/>
                    </a:lnTo>
                    <a:lnTo>
                      <a:pt x="1460" y="4931"/>
                    </a:lnTo>
                    <a:close/>
                    <a:moveTo>
                      <a:pt x="2165" y="5016"/>
                    </a:moveTo>
                    <a:cubicBezTo>
                      <a:pt x="2141" y="5064"/>
                      <a:pt x="2116" y="5113"/>
                      <a:pt x="2079" y="5174"/>
                    </a:cubicBezTo>
                    <a:lnTo>
                      <a:pt x="2055" y="5174"/>
                    </a:lnTo>
                    <a:lnTo>
                      <a:pt x="2043" y="5186"/>
                    </a:lnTo>
                    <a:cubicBezTo>
                      <a:pt x="1946" y="5186"/>
                      <a:pt x="1860" y="5186"/>
                      <a:pt x="1787" y="5174"/>
                    </a:cubicBezTo>
                    <a:lnTo>
                      <a:pt x="1678" y="5174"/>
                    </a:lnTo>
                    <a:cubicBezTo>
                      <a:pt x="1654" y="5162"/>
                      <a:pt x="1630" y="5162"/>
                      <a:pt x="1605" y="5162"/>
                    </a:cubicBezTo>
                    <a:cubicBezTo>
                      <a:pt x="1581" y="5162"/>
                      <a:pt x="1569" y="5162"/>
                      <a:pt x="1544" y="5150"/>
                    </a:cubicBezTo>
                    <a:cubicBezTo>
                      <a:pt x="1533" y="5150"/>
                      <a:pt x="1508" y="5150"/>
                      <a:pt x="1496" y="5137"/>
                    </a:cubicBezTo>
                    <a:cubicBezTo>
                      <a:pt x="1484" y="5113"/>
                      <a:pt x="1460" y="5077"/>
                      <a:pt x="1447" y="5040"/>
                    </a:cubicBezTo>
                    <a:lnTo>
                      <a:pt x="1447" y="5040"/>
                    </a:lnTo>
                    <a:cubicBezTo>
                      <a:pt x="1533" y="5064"/>
                      <a:pt x="1630" y="5064"/>
                      <a:pt x="1751" y="5064"/>
                    </a:cubicBezTo>
                    <a:cubicBezTo>
                      <a:pt x="1787" y="5064"/>
                      <a:pt x="1812" y="5064"/>
                      <a:pt x="1836" y="5053"/>
                    </a:cubicBezTo>
                    <a:lnTo>
                      <a:pt x="1970" y="5053"/>
                    </a:lnTo>
                    <a:cubicBezTo>
                      <a:pt x="2006" y="5053"/>
                      <a:pt x="2043" y="5040"/>
                      <a:pt x="2079" y="5028"/>
                    </a:cubicBezTo>
                    <a:cubicBezTo>
                      <a:pt x="2104" y="5028"/>
                      <a:pt x="2128" y="5016"/>
                      <a:pt x="2165" y="5016"/>
                    </a:cubicBezTo>
                    <a:close/>
                    <a:moveTo>
                      <a:pt x="2214" y="4956"/>
                    </a:moveTo>
                    <a:lnTo>
                      <a:pt x="2177" y="4980"/>
                    </a:lnTo>
                    <a:cubicBezTo>
                      <a:pt x="2141" y="4980"/>
                      <a:pt x="2104" y="4992"/>
                      <a:pt x="2068" y="4992"/>
                    </a:cubicBezTo>
                    <a:cubicBezTo>
                      <a:pt x="2031" y="5004"/>
                      <a:pt x="2006" y="5016"/>
                      <a:pt x="1970" y="5016"/>
                    </a:cubicBezTo>
                    <a:cubicBezTo>
                      <a:pt x="1933" y="5016"/>
                      <a:pt x="1885" y="5016"/>
                      <a:pt x="1836" y="5028"/>
                    </a:cubicBezTo>
                    <a:lnTo>
                      <a:pt x="1751" y="5028"/>
                    </a:lnTo>
                    <a:cubicBezTo>
                      <a:pt x="1617" y="5028"/>
                      <a:pt x="1508" y="5016"/>
                      <a:pt x="1435" y="4992"/>
                    </a:cubicBezTo>
                    <a:lnTo>
                      <a:pt x="1398" y="4980"/>
                    </a:lnTo>
                    <a:lnTo>
                      <a:pt x="1398" y="4980"/>
                    </a:lnTo>
                    <a:lnTo>
                      <a:pt x="1411" y="5016"/>
                    </a:lnTo>
                    <a:cubicBezTo>
                      <a:pt x="1423" y="5064"/>
                      <a:pt x="1447" y="5126"/>
                      <a:pt x="1471" y="5162"/>
                    </a:cubicBezTo>
                    <a:lnTo>
                      <a:pt x="1471" y="5174"/>
                    </a:lnTo>
                    <a:lnTo>
                      <a:pt x="1484" y="5174"/>
                    </a:lnTo>
                    <a:cubicBezTo>
                      <a:pt x="1496" y="5174"/>
                      <a:pt x="1520" y="5186"/>
                      <a:pt x="1544" y="5186"/>
                    </a:cubicBezTo>
                    <a:cubicBezTo>
                      <a:pt x="1557" y="5199"/>
                      <a:pt x="1581" y="5199"/>
                      <a:pt x="1605" y="5199"/>
                    </a:cubicBezTo>
                    <a:lnTo>
                      <a:pt x="1617" y="5199"/>
                    </a:lnTo>
                    <a:cubicBezTo>
                      <a:pt x="1630" y="5199"/>
                      <a:pt x="1654" y="5199"/>
                      <a:pt x="1678" y="5210"/>
                    </a:cubicBezTo>
                    <a:lnTo>
                      <a:pt x="1787" y="5210"/>
                    </a:lnTo>
                    <a:cubicBezTo>
                      <a:pt x="1860" y="5223"/>
                      <a:pt x="1958" y="5223"/>
                      <a:pt x="2043" y="5223"/>
                    </a:cubicBezTo>
                    <a:lnTo>
                      <a:pt x="2055" y="5223"/>
                    </a:lnTo>
                    <a:lnTo>
                      <a:pt x="2068" y="5210"/>
                    </a:lnTo>
                    <a:lnTo>
                      <a:pt x="2092" y="5223"/>
                    </a:lnTo>
                    <a:lnTo>
                      <a:pt x="2104" y="5199"/>
                    </a:lnTo>
                    <a:cubicBezTo>
                      <a:pt x="2152" y="5126"/>
                      <a:pt x="2189" y="5053"/>
                      <a:pt x="2201" y="4992"/>
                    </a:cubicBezTo>
                    <a:lnTo>
                      <a:pt x="2214" y="4956"/>
                    </a:lnTo>
                    <a:close/>
                    <a:moveTo>
                      <a:pt x="2055" y="5283"/>
                    </a:moveTo>
                    <a:lnTo>
                      <a:pt x="1958" y="5332"/>
                    </a:lnTo>
                    <a:lnTo>
                      <a:pt x="1933" y="5332"/>
                    </a:lnTo>
                    <a:lnTo>
                      <a:pt x="1922" y="5345"/>
                    </a:lnTo>
                    <a:cubicBezTo>
                      <a:pt x="1897" y="5356"/>
                      <a:pt x="1885" y="5369"/>
                      <a:pt x="1860" y="5369"/>
                    </a:cubicBezTo>
                    <a:lnTo>
                      <a:pt x="1849" y="5369"/>
                    </a:lnTo>
                    <a:lnTo>
                      <a:pt x="1849" y="5381"/>
                    </a:lnTo>
                    <a:lnTo>
                      <a:pt x="1836" y="5393"/>
                    </a:lnTo>
                    <a:cubicBezTo>
                      <a:pt x="1824" y="5393"/>
                      <a:pt x="1824" y="5393"/>
                      <a:pt x="1812" y="5381"/>
                    </a:cubicBezTo>
                    <a:lnTo>
                      <a:pt x="1776" y="5381"/>
                    </a:lnTo>
                    <a:lnTo>
                      <a:pt x="1787" y="5405"/>
                    </a:lnTo>
                    <a:lnTo>
                      <a:pt x="1787" y="5418"/>
                    </a:lnTo>
                    <a:lnTo>
                      <a:pt x="1787" y="5429"/>
                    </a:lnTo>
                    <a:lnTo>
                      <a:pt x="1812" y="5429"/>
                    </a:lnTo>
                    <a:cubicBezTo>
                      <a:pt x="1860" y="5429"/>
                      <a:pt x="1922" y="5405"/>
                      <a:pt x="1970" y="5356"/>
                    </a:cubicBezTo>
                    <a:lnTo>
                      <a:pt x="2055" y="5283"/>
                    </a:lnTo>
                    <a:close/>
                    <a:moveTo>
                      <a:pt x="1630" y="30"/>
                    </a:moveTo>
                    <a:cubicBezTo>
                      <a:pt x="1836" y="30"/>
                      <a:pt x="2043" y="78"/>
                      <a:pt x="2214" y="151"/>
                    </a:cubicBezTo>
                    <a:cubicBezTo>
                      <a:pt x="2572" y="320"/>
                      <a:pt x="2786" y="622"/>
                      <a:pt x="2894" y="954"/>
                    </a:cubicBezTo>
                    <a:lnTo>
                      <a:pt x="2894" y="954"/>
                    </a:lnTo>
                    <a:cubicBezTo>
                      <a:pt x="2872" y="890"/>
                      <a:pt x="2847" y="831"/>
                      <a:pt x="2822" y="772"/>
                    </a:cubicBezTo>
                    <a:cubicBezTo>
                      <a:pt x="2663" y="456"/>
                      <a:pt x="2408" y="224"/>
                      <a:pt x="2116" y="127"/>
                    </a:cubicBezTo>
                    <a:cubicBezTo>
                      <a:pt x="1957" y="71"/>
                      <a:pt x="1789" y="44"/>
                      <a:pt x="1618" y="44"/>
                    </a:cubicBezTo>
                    <a:cubicBezTo>
                      <a:pt x="1490" y="44"/>
                      <a:pt x="1359" y="60"/>
                      <a:pt x="1228" y="91"/>
                    </a:cubicBezTo>
                    <a:cubicBezTo>
                      <a:pt x="742" y="213"/>
                      <a:pt x="341" y="529"/>
                      <a:pt x="170" y="930"/>
                    </a:cubicBezTo>
                    <a:lnTo>
                      <a:pt x="146" y="1003"/>
                    </a:lnTo>
                    <a:lnTo>
                      <a:pt x="206" y="954"/>
                    </a:lnTo>
                    <a:cubicBezTo>
                      <a:pt x="231" y="930"/>
                      <a:pt x="255" y="894"/>
                      <a:pt x="292" y="869"/>
                    </a:cubicBezTo>
                    <a:lnTo>
                      <a:pt x="328" y="832"/>
                    </a:lnTo>
                    <a:cubicBezTo>
                      <a:pt x="341" y="821"/>
                      <a:pt x="352" y="796"/>
                      <a:pt x="365" y="784"/>
                    </a:cubicBezTo>
                    <a:cubicBezTo>
                      <a:pt x="414" y="748"/>
                      <a:pt x="450" y="711"/>
                      <a:pt x="498" y="662"/>
                    </a:cubicBezTo>
                    <a:lnTo>
                      <a:pt x="547" y="613"/>
                    </a:lnTo>
                    <a:cubicBezTo>
                      <a:pt x="608" y="553"/>
                      <a:pt x="669" y="480"/>
                      <a:pt x="742" y="456"/>
                    </a:cubicBezTo>
                    <a:lnTo>
                      <a:pt x="742" y="467"/>
                    </a:lnTo>
                    <a:lnTo>
                      <a:pt x="730" y="504"/>
                    </a:lnTo>
                    <a:lnTo>
                      <a:pt x="717" y="504"/>
                    </a:lnTo>
                    <a:lnTo>
                      <a:pt x="706" y="480"/>
                    </a:lnTo>
                    <a:lnTo>
                      <a:pt x="693" y="492"/>
                    </a:lnTo>
                    <a:lnTo>
                      <a:pt x="633" y="553"/>
                    </a:lnTo>
                    <a:cubicBezTo>
                      <a:pt x="620" y="565"/>
                      <a:pt x="608" y="589"/>
                      <a:pt x="596" y="602"/>
                    </a:cubicBezTo>
                    <a:cubicBezTo>
                      <a:pt x="523" y="650"/>
                      <a:pt x="462" y="711"/>
                      <a:pt x="414" y="759"/>
                    </a:cubicBezTo>
                    <a:lnTo>
                      <a:pt x="341" y="832"/>
                    </a:lnTo>
                    <a:cubicBezTo>
                      <a:pt x="279" y="894"/>
                      <a:pt x="219" y="967"/>
                      <a:pt x="158" y="1003"/>
                    </a:cubicBezTo>
                    <a:lnTo>
                      <a:pt x="146" y="1015"/>
                    </a:lnTo>
                    <a:cubicBezTo>
                      <a:pt x="122" y="1100"/>
                      <a:pt x="97" y="1185"/>
                      <a:pt x="85" y="1283"/>
                    </a:cubicBezTo>
                    <a:lnTo>
                      <a:pt x="85" y="1331"/>
                    </a:lnTo>
                    <a:lnTo>
                      <a:pt x="122" y="1294"/>
                    </a:lnTo>
                    <a:cubicBezTo>
                      <a:pt x="182" y="1221"/>
                      <a:pt x="255" y="1148"/>
                      <a:pt x="341" y="1076"/>
                    </a:cubicBezTo>
                    <a:cubicBezTo>
                      <a:pt x="377" y="1051"/>
                      <a:pt x="401" y="1040"/>
                      <a:pt x="425" y="1015"/>
                    </a:cubicBezTo>
                    <a:cubicBezTo>
                      <a:pt x="462" y="978"/>
                      <a:pt x="498" y="942"/>
                      <a:pt x="535" y="918"/>
                    </a:cubicBezTo>
                    <a:lnTo>
                      <a:pt x="547" y="918"/>
                    </a:lnTo>
                    <a:cubicBezTo>
                      <a:pt x="547" y="930"/>
                      <a:pt x="547" y="930"/>
                      <a:pt x="535" y="930"/>
                    </a:cubicBezTo>
                    <a:lnTo>
                      <a:pt x="487" y="978"/>
                    </a:lnTo>
                    <a:cubicBezTo>
                      <a:pt x="474" y="991"/>
                      <a:pt x="450" y="1003"/>
                      <a:pt x="438" y="1015"/>
                    </a:cubicBezTo>
                    <a:cubicBezTo>
                      <a:pt x="401" y="1040"/>
                      <a:pt x="377" y="1064"/>
                      <a:pt x="352" y="1088"/>
                    </a:cubicBezTo>
                    <a:lnTo>
                      <a:pt x="316" y="1124"/>
                    </a:lnTo>
                    <a:cubicBezTo>
                      <a:pt x="255" y="1173"/>
                      <a:pt x="195" y="1221"/>
                      <a:pt x="146" y="1283"/>
                    </a:cubicBezTo>
                    <a:cubicBezTo>
                      <a:pt x="133" y="1294"/>
                      <a:pt x="122" y="1307"/>
                      <a:pt x="109" y="1331"/>
                    </a:cubicBezTo>
                    <a:lnTo>
                      <a:pt x="85" y="1331"/>
                    </a:lnTo>
                    <a:lnTo>
                      <a:pt x="85" y="1343"/>
                    </a:lnTo>
                    <a:lnTo>
                      <a:pt x="85" y="1477"/>
                    </a:lnTo>
                    <a:cubicBezTo>
                      <a:pt x="85" y="1502"/>
                      <a:pt x="97" y="1538"/>
                      <a:pt x="97" y="1562"/>
                    </a:cubicBezTo>
                    <a:lnTo>
                      <a:pt x="97" y="1599"/>
                    </a:lnTo>
                    <a:lnTo>
                      <a:pt x="122" y="1575"/>
                    </a:lnTo>
                    <a:lnTo>
                      <a:pt x="219" y="1477"/>
                    </a:lnTo>
                    <a:cubicBezTo>
                      <a:pt x="243" y="1440"/>
                      <a:pt x="279" y="1404"/>
                      <a:pt x="316" y="1367"/>
                    </a:cubicBezTo>
                    <a:cubicBezTo>
                      <a:pt x="389" y="1294"/>
                      <a:pt x="462" y="1234"/>
                      <a:pt x="523" y="1173"/>
                    </a:cubicBezTo>
                    <a:lnTo>
                      <a:pt x="535" y="1173"/>
                    </a:lnTo>
                    <a:lnTo>
                      <a:pt x="535" y="1185"/>
                    </a:lnTo>
                    <a:cubicBezTo>
                      <a:pt x="498" y="1210"/>
                      <a:pt x="462" y="1246"/>
                      <a:pt x="438" y="1270"/>
                    </a:cubicBezTo>
                    <a:cubicBezTo>
                      <a:pt x="389" y="1319"/>
                      <a:pt x="341" y="1356"/>
                      <a:pt x="304" y="1392"/>
                    </a:cubicBezTo>
                    <a:cubicBezTo>
                      <a:pt x="279" y="1429"/>
                      <a:pt x="255" y="1453"/>
                      <a:pt x="231" y="1477"/>
                    </a:cubicBezTo>
                    <a:cubicBezTo>
                      <a:pt x="195" y="1513"/>
                      <a:pt x="158" y="1562"/>
                      <a:pt x="122" y="1599"/>
                    </a:cubicBezTo>
                    <a:lnTo>
                      <a:pt x="97" y="1599"/>
                    </a:lnTo>
                    <a:lnTo>
                      <a:pt x="109" y="1611"/>
                    </a:lnTo>
                    <a:cubicBezTo>
                      <a:pt x="109" y="1672"/>
                      <a:pt x="122" y="1721"/>
                      <a:pt x="146" y="1794"/>
                    </a:cubicBezTo>
                    <a:lnTo>
                      <a:pt x="146" y="1818"/>
                    </a:lnTo>
                    <a:lnTo>
                      <a:pt x="170" y="1794"/>
                    </a:lnTo>
                    <a:cubicBezTo>
                      <a:pt x="231" y="1745"/>
                      <a:pt x="279" y="1696"/>
                      <a:pt x="341" y="1648"/>
                    </a:cubicBezTo>
                    <a:cubicBezTo>
                      <a:pt x="401" y="1599"/>
                      <a:pt x="450" y="1550"/>
                      <a:pt x="511" y="1489"/>
                    </a:cubicBezTo>
                    <a:cubicBezTo>
                      <a:pt x="523" y="1489"/>
                      <a:pt x="523" y="1502"/>
                      <a:pt x="523" y="1502"/>
                    </a:cubicBezTo>
                    <a:cubicBezTo>
                      <a:pt x="462" y="1550"/>
                      <a:pt x="401" y="1599"/>
                      <a:pt x="352" y="1659"/>
                    </a:cubicBezTo>
                    <a:cubicBezTo>
                      <a:pt x="292" y="1708"/>
                      <a:pt x="219" y="1769"/>
                      <a:pt x="158" y="1830"/>
                    </a:cubicBezTo>
                    <a:lnTo>
                      <a:pt x="158" y="1842"/>
                    </a:lnTo>
                    <a:cubicBezTo>
                      <a:pt x="170" y="1891"/>
                      <a:pt x="182" y="1927"/>
                      <a:pt x="206" y="1988"/>
                    </a:cubicBezTo>
                    <a:lnTo>
                      <a:pt x="219" y="2012"/>
                    </a:lnTo>
                    <a:lnTo>
                      <a:pt x="231" y="1988"/>
                    </a:lnTo>
                    <a:cubicBezTo>
                      <a:pt x="243" y="1988"/>
                      <a:pt x="255" y="1975"/>
                      <a:pt x="255" y="1964"/>
                    </a:cubicBezTo>
                    <a:cubicBezTo>
                      <a:pt x="304" y="1927"/>
                      <a:pt x="341" y="1891"/>
                      <a:pt x="389" y="1854"/>
                    </a:cubicBezTo>
                    <a:cubicBezTo>
                      <a:pt x="414" y="1842"/>
                      <a:pt x="438" y="1818"/>
                      <a:pt x="462" y="1794"/>
                    </a:cubicBezTo>
                    <a:cubicBezTo>
                      <a:pt x="498" y="1769"/>
                      <a:pt x="523" y="1745"/>
                      <a:pt x="547" y="1732"/>
                    </a:cubicBezTo>
                    <a:lnTo>
                      <a:pt x="547" y="1732"/>
                    </a:lnTo>
                    <a:cubicBezTo>
                      <a:pt x="523" y="1757"/>
                      <a:pt x="498" y="1781"/>
                      <a:pt x="474" y="1794"/>
                    </a:cubicBezTo>
                    <a:cubicBezTo>
                      <a:pt x="450" y="1818"/>
                      <a:pt x="425" y="1842"/>
                      <a:pt x="401" y="1854"/>
                    </a:cubicBezTo>
                    <a:cubicBezTo>
                      <a:pt x="352" y="1891"/>
                      <a:pt x="304" y="1939"/>
                      <a:pt x="255" y="1988"/>
                    </a:cubicBezTo>
                    <a:lnTo>
                      <a:pt x="231" y="2012"/>
                    </a:lnTo>
                    <a:lnTo>
                      <a:pt x="219" y="2012"/>
                    </a:lnTo>
                    <a:lnTo>
                      <a:pt x="219" y="2037"/>
                    </a:lnTo>
                    <a:cubicBezTo>
                      <a:pt x="243" y="2073"/>
                      <a:pt x="255" y="2110"/>
                      <a:pt x="279" y="2158"/>
                    </a:cubicBezTo>
                    <a:lnTo>
                      <a:pt x="279" y="2170"/>
                    </a:lnTo>
                    <a:lnTo>
                      <a:pt x="292" y="2183"/>
                    </a:lnTo>
                    <a:lnTo>
                      <a:pt x="304" y="2207"/>
                    </a:lnTo>
                    <a:lnTo>
                      <a:pt x="377" y="2353"/>
                    </a:lnTo>
                    <a:lnTo>
                      <a:pt x="389" y="2377"/>
                    </a:lnTo>
                    <a:lnTo>
                      <a:pt x="401" y="2353"/>
                    </a:lnTo>
                    <a:lnTo>
                      <a:pt x="414" y="2353"/>
                    </a:lnTo>
                    <a:lnTo>
                      <a:pt x="425" y="2365"/>
                    </a:lnTo>
                    <a:lnTo>
                      <a:pt x="438" y="2353"/>
                    </a:lnTo>
                    <a:cubicBezTo>
                      <a:pt x="462" y="2340"/>
                      <a:pt x="487" y="2316"/>
                      <a:pt x="498" y="2292"/>
                    </a:cubicBezTo>
                    <a:cubicBezTo>
                      <a:pt x="511" y="2280"/>
                      <a:pt x="511" y="2267"/>
                      <a:pt x="523" y="2256"/>
                    </a:cubicBezTo>
                    <a:cubicBezTo>
                      <a:pt x="535" y="2256"/>
                      <a:pt x="547" y="2243"/>
                      <a:pt x="547" y="2243"/>
                    </a:cubicBezTo>
                    <a:cubicBezTo>
                      <a:pt x="560" y="2231"/>
                      <a:pt x="560" y="2231"/>
                      <a:pt x="571" y="2231"/>
                    </a:cubicBezTo>
                    <a:cubicBezTo>
                      <a:pt x="596" y="2219"/>
                      <a:pt x="620" y="2194"/>
                      <a:pt x="644" y="2170"/>
                    </a:cubicBezTo>
                    <a:lnTo>
                      <a:pt x="644" y="2183"/>
                    </a:lnTo>
                    <a:cubicBezTo>
                      <a:pt x="633" y="2194"/>
                      <a:pt x="608" y="2219"/>
                      <a:pt x="584" y="2231"/>
                    </a:cubicBezTo>
                    <a:cubicBezTo>
                      <a:pt x="560" y="2256"/>
                      <a:pt x="523" y="2267"/>
                      <a:pt x="498" y="2304"/>
                    </a:cubicBezTo>
                    <a:cubicBezTo>
                      <a:pt x="474" y="2340"/>
                      <a:pt x="450" y="2365"/>
                      <a:pt x="414" y="2377"/>
                    </a:cubicBezTo>
                    <a:lnTo>
                      <a:pt x="389" y="2377"/>
                    </a:lnTo>
                    <a:lnTo>
                      <a:pt x="401" y="2402"/>
                    </a:lnTo>
                    <a:cubicBezTo>
                      <a:pt x="425" y="2450"/>
                      <a:pt x="450" y="2499"/>
                      <a:pt x="474" y="2535"/>
                    </a:cubicBezTo>
                    <a:lnTo>
                      <a:pt x="498" y="2572"/>
                    </a:lnTo>
                    <a:cubicBezTo>
                      <a:pt x="547" y="2657"/>
                      <a:pt x="596" y="2742"/>
                      <a:pt x="657" y="2839"/>
                    </a:cubicBezTo>
                    <a:lnTo>
                      <a:pt x="681" y="2888"/>
                    </a:lnTo>
                    <a:cubicBezTo>
                      <a:pt x="693" y="2900"/>
                      <a:pt x="706" y="2924"/>
                      <a:pt x="717" y="2948"/>
                    </a:cubicBezTo>
                    <a:lnTo>
                      <a:pt x="754" y="2997"/>
                    </a:lnTo>
                    <a:lnTo>
                      <a:pt x="766" y="2985"/>
                    </a:lnTo>
                    <a:cubicBezTo>
                      <a:pt x="790" y="2973"/>
                      <a:pt x="803" y="2948"/>
                      <a:pt x="827" y="2937"/>
                    </a:cubicBezTo>
                    <a:cubicBezTo>
                      <a:pt x="839" y="2912"/>
                      <a:pt x="851" y="2900"/>
                      <a:pt x="876" y="2875"/>
                    </a:cubicBezTo>
                    <a:cubicBezTo>
                      <a:pt x="887" y="2864"/>
                      <a:pt x="900" y="2851"/>
                      <a:pt x="924" y="2851"/>
                    </a:cubicBezTo>
                    <a:cubicBezTo>
                      <a:pt x="949" y="2827"/>
                      <a:pt x="973" y="2802"/>
                      <a:pt x="997" y="2791"/>
                    </a:cubicBezTo>
                    <a:lnTo>
                      <a:pt x="997" y="2791"/>
                    </a:lnTo>
                    <a:cubicBezTo>
                      <a:pt x="985" y="2815"/>
                      <a:pt x="960" y="2827"/>
                      <a:pt x="949" y="2839"/>
                    </a:cubicBezTo>
                    <a:cubicBezTo>
                      <a:pt x="924" y="2851"/>
                      <a:pt x="900" y="2875"/>
                      <a:pt x="876" y="2900"/>
                    </a:cubicBezTo>
                    <a:lnTo>
                      <a:pt x="839" y="2937"/>
                    </a:lnTo>
                    <a:lnTo>
                      <a:pt x="779" y="2997"/>
                    </a:lnTo>
                    <a:lnTo>
                      <a:pt x="754" y="2997"/>
                    </a:lnTo>
                    <a:lnTo>
                      <a:pt x="766" y="3021"/>
                    </a:lnTo>
                    <a:cubicBezTo>
                      <a:pt x="815" y="3107"/>
                      <a:pt x="863" y="3192"/>
                      <a:pt x="924" y="3277"/>
                    </a:cubicBezTo>
                    <a:lnTo>
                      <a:pt x="936" y="3313"/>
                    </a:lnTo>
                    <a:lnTo>
                      <a:pt x="960" y="3338"/>
                    </a:lnTo>
                    <a:cubicBezTo>
                      <a:pt x="985" y="3375"/>
                      <a:pt x="1009" y="3423"/>
                      <a:pt x="1033" y="3459"/>
                    </a:cubicBezTo>
                    <a:lnTo>
                      <a:pt x="1046" y="3483"/>
                    </a:lnTo>
                    <a:lnTo>
                      <a:pt x="1058" y="3496"/>
                    </a:lnTo>
                    <a:lnTo>
                      <a:pt x="1070" y="3520"/>
                    </a:lnTo>
                    <a:lnTo>
                      <a:pt x="1082" y="3508"/>
                    </a:lnTo>
                    <a:cubicBezTo>
                      <a:pt x="1095" y="3508"/>
                      <a:pt x="1106" y="3496"/>
                      <a:pt x="1119" y="3496"/>
                    </a:cubicBezTo>
                    <a:cubicBezTo>
                      <a:pt x="1162" y="3482"/>
                      <a:pt x="1205" y="3477"/>
                      <a:pt x="1248" y="3477"/>
                    </a:cubicBezTo>
                    <a:cubicBezTo>
                      <a:pt x="1314" y="3477"/>
                      <a:pt x="1381" y="3488"/>
                      <a:pt x="1447" y="3496"/>
                    </a:cubicBezTo>
                    <a:lnTo>
                      <a:pt x="1460" y="3508"/>
                    </a:lnTo>
                    <a:lnTo>
                      <a:pt x="1484" y="3508"/>
                    </a:lnTo>
                    <a:cubicBezTo>
                      <a:pt x="1508" y="3520"/>
                      <a:pt x="1520" y="3520"/>
                      <a:pt x="1544" y="3520"/>
                    </a:cubicBezTo>
                    <a:cubicBezTo>
                      <a:pt x="1569" y="3532"/>
                      <a:pt x="1605" y="3545"/>
                      <a:pt x="1630" y="3545"/>
                    </a:cubicBezTo>
                    <a:cubicBezTo>
                      <a:pt x="1729" y="3572"/>
                      <a:pt x="1816" y="3586"/>
                      <a:pt x="1894" y="3586"/>
                    </a:cubicBezTo>
                    <a:cubicBezTo>
                      <a:pt x="1920" y="3586"/>
                      <a:pt x="1946" y="3584"/>
                      <a:pt x="1970" y="3581"/>
                    </a:cubicBezTo>
                    <a:lnTo>
                      <a:pt x="1995" y="3581"/>
                    </a:lnTo>
                    <a:lnTo>
                      <a:pt x="1995" y="3545"/>
                    </a:lnTo>
                    <a:lnTo>
                      <a:pt x="2006" y="3545"/>
                    </a:lnTo>
                    <a:lnTo>
                      <a:pt x="2006" y="3532"/>
                    </a:lnTo>
                    <a:cubicBezTo>
                      <a:pt x="2092" y="3338"/>
                      <a:pt x="2177" y="3107"/>
                      <a:pt x="2250" y="2839"/>
                    </a:cubicBezTo>
                    <a:cubicBezTo>
                      <a:pt x="2262" y="2827"/>
                      <a:pt x="2262" y="2802"/>
                      <a:pt x="2274" y="2778"/>
                    </a:cubicBezTo>
                    <a:cubicBezTo>
                      <a:pt x="2298" y="2657"/>
                      <a:pt x="2335" y="2535"/>
                      <a:pt x="2347" y="2413"/>
                    </a:cubicBezTo>
                    <a:lnTo>
                      <a:pt x="2347" y="2292"/>
                    </a:lnTo>
                    <a:lnTo>
                      <a:pt x="2347" y="2097"/>
                    </a:lnTo>
                    <a:lnTo>
                      <a:pt x="2347" y="2073"/>
                    </a:lnTo>
                    <a:lnTo>
                      <a:pt x="2323" y="2085"/>
                    </a:lnTo>
                    <a:cubicBezTo>
                      <a:pt x="2277" y="2107"/>
                      <a:pt x="2232" y="2116"/>
                      <a:pt x="2187" y="2116"/>
                    </a:cubicBezTo>
                    <a:cubicBezTo>
                      <a:pt x="2052" y="2116"/>
                      <a:pt x="1924" y="2034"/>
                      <a:pt x="1824" y="1951"/>
                    </a:cubicBezTo>
                    <a:lnTo>
                      <a:pt x="1812" y="1939"/>
                    </a:lnTo>
                    <a:lnTo>
                      <a:pt x="1800" y="1951"/>
                    </a:lnTo>
                    <a:cubicBezTo>
                      <a:pt x="1678" y="2061"/>
                      <a:pt x="1508" y="2134"/>
                      <a:pt x="1362" y="2170"/>
                    </a:cubicBezTo>
                    <a:lnTo>
                      <a:pt x="1301" y="2170"/>
                    </a:lnTo>
                    <a:lnTo>
                      <a:pt x="1314" y="2194"/>
                    </a:lnTo>
                    <a:cubicBezTo>
                      <a:pt x="1325" y="2243"/>
                      <a:pt x="1325" y="2280"/>
                      <a:pt x="1338" y="2329"/>
                    </a:cubicBezTo>
                    <a:cubicBezTo>
                      <a:pt x="1350" y="2365"/>
                      <a:pt x="1350" y="2413"/>
                      <a:pt x="1362" y="2450"/>
                    </a:cubicBezTo>
                    <a:lnTo>
                      <a:pt x="1362" y="2462"/>
                    </a:lnTo>
                    <a:cubicBezTo>
                      <a:pt x="1398" y="2632"/>
                      <a:pt x="1435" y="2815"/>
                      <a:pt x="1447" y="2985"/>
                    </a:cubicBezTo>
                    <a:cubicBezTo>
                      <a:pt x="1460" y="3058"/>
                      <a:pt x="1460" y="3131"/>
                      <a:pt x="1460" y="3204"/>
                    </a:cubicBezTo>
                    <a:cubicBezTo>
                      <a:pt x="1460" y="3302"/>
                      <a:pt x="1460" y="3386"/>
                      <a:pt x="1471" y="3483"/>
                    </a:cubicBezTo>
                    <a:lnTo>
                      <a:pt x="1460" y="3472"/>
                    </a:lnTo>
                    <a:cubicBezTo>
                      <a:pt x="1447" y="3399"/>
                      <a:pt x="1447" y="3313"/>
                      <a:pt x="1447" y="3240"/>
                    </a:cubicBezTo>
                    <a:lnTo>
                      <a:pt x="1447" y="3070"/>
                    </a:lnTo>
                    <a:cubicBezTo>
                      <a:pt x="1435" y="2900"/>
                      <a:pt x="1398" y="2742"/>
                      <a:pt x="1374" y="2584"/>
                    </a:cubicBezTo>
                    <a:cubicBezTo>
                      <a:pt x="1350" y="2462"/>
                      <a:pt x="1325" y="2329"/>
                      <a:pt x="1289" y="2183"/>
                    </a:cubicBezTo>
                    <a:lnTo>
                      <a:pt x="1289" y="2170"/>
                    </a:lnTo>
                    <a:lnTo>
                      <a:pt x="1265" y="2170"/>
                    </a:lnTo>
                    <a:cubicBezTo>
                      <a:pt x="1095" y="2170"/>
                      <a:pt x="876" y="2097"/>
                      <a:pt x="790" y="1927"/>
                    </a:cubicBezTo>
                    <a:cubicBezTo>
                      <a:pt x="754" y="1867"/>
                      <a:pt x="766" y="1794"/>
                      <a:pt x="815" y="1757"/>
                    </a:cubicBezTo>
                    <a:lnTo>
                      <a:pt x="839" y="1732"/>
                    </a:lnTo>
                    <a:lnTo>
                      <a:pt x="839" y="1732"/>
                    </a:lnTo>
                    <a:cubicBezTo>
                      <a:pt x="827" y="1745"/>
                      <a:pt x="815" y="1757"/>
                      <a:pt x="803" y="1781"/>
                    </a:cubicBezTo>
                    <a:cubicBezTo>
                      <a:pt x="754" y="1878"/>
                      <a:pt x="815" y="1964"/>
                      <a:pt x="876" y="2012"/>
                    </a:cubicBezTo>
                    <a:cubicBezTo>
                      <a:pt x="985" y="2110"/>
                      <a:pt x="1131" y="2158"/>
                      <a:pt x="1265" y="2158"/>
                    </a:cubicBezTo>
                    <a:lnTo>
                      <a:pt x="1289" y="2158"/>
                    </a:lnTo>
                    <a:lnTo>
                      <a:pt x="1289" y="2134"/>
                    </a:lnTo>
                    <a:cubicBezTo>
                      <a:pt x="1252" y="2012"/>
                      <a:pt x="1216" y="1867"/>
                      <a:pt x="1119" y="1781"/>
                    </a:cubicBezTo>
                    <a:cubicBezTo>
                      <a:pt x="1075" y="1749"/>
                      <a:pt x="993" y="1706"/>
                      <a:pt x="914" y="1706"/>
                    </a:cubicBezTo>
                    <a:cubicBezTo>
                      <a:pt x="909" y="1706"/>
                      <a:pt x="903" y="1706"/>
                      <a:pt x="898" y="1707"/>
                    </a:cubicBezTo>
                    <a:lnTo>
                      <a:pt x="898" y="1707"/>
                    </a:lnTo>
                    <a:cubicBezTo>
                      <a:pt x="917" y="1701"/>
                      <a:pt x="938" y="1697"/>
                      <a:pt x="960" y="1697"/>
                    </a:cubicBezTo>
                    <a:cubicBezTo>
                      <a:pt x="989" y="1697"/>
                      <a:pt x="1018" y="1704"/>
                      <a:pt x="1046" y="1721"/>
                    </a:cubicBezTo>
                    <a:cubicBezTo>
                      <a:pt x="1204" y="1818"/>
                      <a:pt x="1265" y="2000"/>
                      <a:pt x="1301" y="2146"/>
                    </a:cubicBezTo>
                    <a:lnTo>
                      <a:pt x="1301" y="2158"/>
                    </a:lnTo>
                    <a:lnTo>
                      <a:pt x="1325" y="2158"/>
                    </a:lnTo>
                    <a:cubicBezTo>
                      <a:pt x="1484" y="2134"/>
                      <a:pt x="1666" y="2061"/>
                      <a:pt x="1787" y="1939"/>
                    </a:cubicBezTo>
                    <a:lnTo>
                      <a:pt x="1812" y="1927"/>
                    </a:lnTo>
                    <a:lnTo>
                      <a:pt x="1787" y="1915"/>
                    </a:lnTo>
                    <a:cubicBezTo>
                      <a:pt x="1703" y="1842"/>
                      <a:pt x="1605" y="1672"/>
                      <a:pt x="1630" y="1538"/>
                    </a:cubicBezTo>
                    <a:cubicBezTo>
                      <a:pt x="1641" y="1477"/>
                      <a:pt x="1678" y="1429"/>
                      <a:pt x="1739" y="1404"/>
                    </a:cubicBezTo>
                    <a:cubicBezTo>
                      <a:pt x="1769" y="1389"/>
                      <a:pt x="1798" y="1382"/>
                      <a:pt x="1824" y="1382"/>
                    </a:cubicBezTo>
                    <a:cubicBezTo>
                      <a:pt x="1861" y="1382"/>
                      <a:pt x="1893" y="1395"/>
                      <a:pt x="1922" y="1416"/>
                    </a:cubicBezTo>
                    <a:cubicBezTo>
                      <a:pt x="1982" y="1477"/>
                      <a:pt x="2006" y="1599"/>
                      <a:pt x="1970" y="1708"/>
                    </a:cubicBezTo>
                    <a:cubicBezTo>
                      <a:pt x="1946" y="1781"/>
                      <a:pt x="1897" y="1842"/>
                      <a:pt x="1836" y="1915"/>
                    </a:cubicBezTo>
                    <a:lnTo>
                      <a:pt x="1824" y="1927"/>
                    </a:lnTo>
                    <a:lnTo>
                      <a:pt x="1836" y="1939"/>
                    </a:lnTo>
                    <a:cubicBezTo>
                      <a:pt x="1860" y="1964"/>
                      <a:pt x="1885" y="1975"/>
                      <a:pt x="1909" y="2000"/>
                    </a:cubicBezTo>
                    <a:cubicBezTo>
                      <a:pt x="2022" y="2068"/>
                      <a:pt x="2116" y="2103"/>
                      <a:pt x="2199" y="2103"/>
                    </a:cubicBezTo>
                    <a:cubicBezTo>
                      <a:pt x="2252" y="2103"/>
                      <a:pt x="2300" y="2089"/>
                      <a:pt x="2347" y="2061"/>
                    </a:cubicBezTo>
                    <a:lnTo>
                      <a:pt x="2347" y="2037"/>
                    </a:lnTo>
                    <a:cubicBezTo>
                      <a:pt x="2359" y="1951"/>
                      <a:pt x="2395" y="1794"/>
                      <a:pt x="2457" y="1757"/>
                    </a:cubicBezTo>
                    <a:cubicBezTo>
                      <a:pt x="2468" y="1745"/>
                      <a:pt x="2481" y="1745"/>
                      <a:pt x="2505" y="1745"/>
                    </a:cubicBezTo>
                    <a:cubicBezTo>
                      <a:pt x="2517" y="1745"/>
                      <a:pt x="2530" y="1757"/>
                      <a:pt x="2530" y="1769"/>
                    </a:cubicBezTo>
                    <a:cubicBezTo>
                      <a:pt x="2541" y="1830"/>
                      <a:pt x="2444" y="1988"/>
                      <a:pt x="2420" y="2012"/>
                    </a:cubicBezTo>
                    <a:cubicBezTo>
                      <a:pt x="2410" y="2022"/>
                      <a:pt x="2390" y="2033"/>
                      <a:pt x="2377" y="2044"/>
                    </a:cubicBezTo>
                    <a:lnTo>
                      <a:pt x="2377" y="2044"/>
                    </a:lnTo>
                    <a:lnTo>
                      <a:pt x="2408" y="2012"/>
                    </a:lnTo>
                    <a:cubicBezTo>
                      <a:pt x="2444" y="1964"/>
                      <a:pt x="2481" y="1915"/>
                      <a:pt x="2493" y="1867"/>
                    </a:cubicBezTo>
                    <a:cubicBezTo>
                      <a:pt x="2517" y="1830"/>
                      <a:pt x="2517" y="1805"/>
                      <a:pt x="2505" y="1781"/>
                    </a:cubicBezTo>
                    <a:cubicBezTo>
                      <a:pt x="2498" y="1778"/>
                      <a:pt x="2491" y="1776"/>
                      <a:pt x="2484" y="1776"/>
                    </a:cubicBezTo>
                    <a:cubicBezTo>
                      <a:pt x="2467" y="1776"/>
                      <a:pt x="2450" y="1785"/>
                      <a:pt x="2432" y="1794"/>
                    </a:cubicBezTo>
                    <a:lnTo>
                      <a:pt x="2432" y="1805"/>
                    </a:lnTo>
                    <a:cubicBezTo>
                      <a:pt x="2395" y="1867"/>
                      <a:pt x="2384" y="1927"/>
                      <a:pt x="2371" y="2000"/>
                    </a:cubicBezTo>
                    <a:lnTo>
                      <a:pt x="2359" y="2061"/>
                    </a:lnTo>
                    <a:lnTo>
                      <a:pt x="2359" y="2243"/>
                    </a:lnTo>
                    <a:cubicBezTo>
                      <a:pt x="2359" y="2304"/>
                      <a:pt x="2359" y="2377"/>
                      <a:pt x="2347" y="2450"/>
                    </a:cubicBezTo>
                    <a:cubicBezTo>
                      <a:pt x="2335" y="2572"/>
                      <a:pt x="2311" y="2705"/>
                      <a:pt x="2262" y="2839"/>
                    </a:cubicBezTo>
                    <a:cubicBezTo>
                      <a:pt x="2250" y="2888"/>
                      <a:pt x="2238" y="2924"/>
                      <a:pt x="2225" y="2973"/>
                    </a:cubicBezTo>
                    <a:cubicBezTo>
                      <a:pt x="2152" y="3167"/>
                      <a:pt x="2092" y="3362"/>
                      <a:pt x="2006" y="3556"/>
                    </a:cubicBezTo>
                    <a:lnTo>
                      <a:pt x="1995" y="3581"/>
                    </a:lnTo>
                    <a:lnTo>
                      <a:pt x="2031" y="3581"/>
                    </a:lnTo>
                    <a:cubicBezTo>
                      <a:pt x="2128" y="3569"/>
                      <a:pt x="2225" y="3569"/>
                      <a:pt x="2323" y="3569"/>
                    </a:cubicBezTo>
                    <a:cubicBezTo>
                      <a:pt x="2335" y="3581"/>
                      <a:pt x="2359" y="3581"/>
                      <a:pt x="2384" y="3581"/>
                    </a:cubicBezTo>
                    <a:lnTo>
                      <a:pt x="2395" y="3593"/>
                    </a:lnTo>
                    <a:lnTo>
                      <a:pt x="2395" y="3605"/>
                    </a:lnTo>
                    <a:lnTo>
                      <a:pt x="2371" y="3593"/>
                    </a:lnTo>
                    <a:cubicBezTo>
                      <a:pt x="2335" y="3581"/>
                      <a:pt x="2287" y="3581"/>
                      <a:pt x="2238" y="3581"/>
                    </a:cubicBezTo>
                    <a:cubicBezTo>
                      <a:pt x="2189" y="3581"/>
                      <a:pt x="2152" y="3593"/>
                      <a:pt x="2104" y="3593"/>
                    </a:cubicBezTo>
                    <a:cubicBezTo>
                      <a:pt x="2039" y="3593"/>
                      <a:pt x="1969" y="3599"/>
                      <a:pt x="1900" y="3599"/>
                    </a:cubicBezTo>
                    <a:cubicBezTo>
                      <a:pt x="1866" y="3599"/>
                      <a:pt x="1832" y="3597"/>
                      <a:pt x="1800" y="3593"/>
                    </a:cubicBezTo>
                    <a:cubicBezTo>
                      <a:pt x="1714" y="3581"/>
                      <a:pt x="1630" y="3556"/>
                      <a:pt x="1544" y="3532"/>
                    </a:cubicBezTo>
                    <a:cubicBezTo>
                      <a:pt x="1508" y="3532"/>
                      <a:pt x="1484" y="3520"/>
                      <a:pt x="1447" y="3520"/>
                    </a:cubicBezTo>
                    <a:cubicBezTo>
                      <a:pt x="1374" y="3496"/>
                      <a:pt x="1301" y="3483"/>
                      <a:pt x="1216" y="3483"/>
                    </a:cubicBezTo>
                    <a:cubicBezTo>
                      <a:pt x="1168" y="3496"/>
                      <a:pt x="1106" y="3508"/>
                      <a:pt x="1070" y="3556"/>
                    </a:cubicBezTo>
                    <a:cubicBezTo>
                      <a:pt x="1058" y="3581"/>
                      <a:pt x="1058" y="3618"/>
                      <a:pt x="1070" y="3642"/>
                    </a:cubicBezTo>
                    <a:cubicBezTo>
                      <a:pt x="1070" y="3666"/>
                      <a:pt x="1082" y="3691"/>
                      <a:pt x="1095" y="3715"/>
                    </a:cubicBezTo>
                    <a:cubicBezTo>
                      <a:pt x="1106" y="3727"/>
                      <a:pt x="1106" y="3739"/>
                      <a:pt x="1119" y="3751"/>
                    </a:cubicBezTo>
                    <a:cubicBezTo>
                      <a:pt x="1155" y="3824"/>
                      <a:pt x="1204" y="3910"/>
                      <a:pt x="1277" y="3958"/>
                    </a:cubicBezTo>
                    <a:lnTo>
                      <a:pt x="1289" y="3970"/>
                    </a:lnTo>
                    <a:lnTo>
                      <a:pt x="1301" y="3970"/>
                    </a:lnTo>
                    <a:cubicBezTo>
                      <a:pt x="1362" y="3934"/>
                      <a:pt x="1435" y="3934"/>
                      <a:pt x="1508" y="3921"/>
                    </a:cubicBezTo>
                    <a:lnTo>
                      <a:pt x="1520" y="3921"/>
                    </a:lnTo>
                    <a:lnTo>
                      <a:pt x="1520" y="3910"/>
                    </a:lnTo>
                    <a:lnTo>
                      <a:pt x="1544" y="3910"/>
                    </a:lnTo>
                    <a:lnTo>
                      <a:pt x="1544" y="3921"/>
                    </a:lnTo>
                    <a:lnTo>
                      <a:pt x="1557" y="3921"/>
                    </a:lnTo>
                    <a:cubicBezTo>
                      <a:pt x="1641" y="3910"/>
                      <a:pt x="1727" y="3910"/>
                      <a:pt x="1800" y="3873"/>
                    </a:cubicBezTo>
                    <a:cubicBezTo>
                      <a:pt x="1860" y="3861"/>
                      <a:pt x="1909" y="3837"/>
                      <a:pt x="1946" y="3812"/>
                    </a:cubicBezTo>
                    <a:lnTo>
                      <a:pt x="2092" y="3739"/>
                    </a:lnTo>
                    <a:cubicBezTo>
                      <a:pt x="2116" y="3727"/>
                      <a:pt x="2141" y="3727"/>
                      <a:pt x="2165" y="3715"/>
                    </a:cubicBezTo>
                    <a:cubicBezTo>
                      <a:pt x="2238" y="3691"/>
                      <a:pt x="2311" y="3654"/>
                      <a:pt x="2371" y="3629"/>
                    </a:cubicBezTo>
                    <a:lnTo>
                      <a:pt x="2420" y="3605"/>
                    </a:lnTo>
                    <a:lnTo>
                      <a:pt x="2432" y="3605"/>
                    </a:lnTo>
                    <a:lnTo>
                      <a:pt x="2444" y="3618"/>
                    </a:lnTo>
                    <a:cubicBezTo>
                      <a:pt x="2493" y="3654"/>
                      <a:pt x="2517" y="3702"/>
                      <a:pt x="2541" y="3764"/>
                    </a:cubicBezTo>
                    <a:cubicBezTo>
                      <a:pt x="2590" y="3885"/>
                      <a:pt x="2566" y="3994"/>
                      <a:pt x="2457" y="4104"/>
                    </a:cubicBezTo>
                    <a:cubicBezTo>
                      <a:pt x="2371" y="4189"/>
                      <a:pt x="2347" y="4262"/>
                      <a:pt x="2395" y="4347"/>
                    </a:cubicBezTo>
                    <a:cubicBezTo>
                      <a:pt x="2408" y="4347"/>
                      <a:pt x="2408" y="4359"/>
                      <a:pt x="2408" y="4359"/>
                    </a:cubicBezTo>
                    <a:cubicBezTo>
                      <a:pt x="2432" y="4383"/>
                      <a:pt x="2444" y="4408"/>
                      <a:pt x="2457" y="4432"/>
                    </a:cubicBezTo>
                    <a:cubicBezTo>
                      <a:pt x="2468" y="4481"/>
                      <a:pt x="2468" y="4529"/>
                      <a:pt x="2444" y="4578"/>
                    </a:cubicBezTo>
                    <a:cubicBezTo>
                      <a:pt x="2420" y="4639"/>
                      <a:pt x="2347" y="4688"/>
                      <a:pt x="2238" y="4712"/>
                    </a:cubicBezTo>
                    <a:lnTo>
                      <a:pt x="2214" y="4712"/>
                    </a:lnTo>
                    <a:lnTo>
                      <a:pt x="2225" y="4737"/>
                    </a:lnTo>
                    <a:cubicBezTo>
                      <a:pt x="2225" y="4761"/>
                      <a:pt x="2238" y="4797"/>
                      <a:pt x="2238" y="4834"/>
                    </a:cubicBezTo>
                    <a:cubicBezTo>
                      <a:pt x="2250" y="4846"/>
                      <a:pt x="2250" y="4870"/>
                      <a:pt x="2238" y="4883"/>
                    </a:cubicBezTo>
                    <a:lnTo>
                      <a:pt x="2250" y="4894"/>
                    </a:lnTo>
                    <a:lnTo>
                      <a:pt x="2238" y="4894"/>
                    </a:lnTo>
                    <a:cubicBezTo>
                      <a:pt x="2225" y="4992"/>
                      <a:pt x="2201" y="5077"/>
                      <a:pt x="2141" y="5174"/>
                    </a:cubicBezTo>
                    <a:cubicBezTo>
                      <a:pt x="2055" y="5308"/>
                      <a:pt x="1958" y="5429"/>
                      <a:pt x="1812" y="5454"/>
                    </a:cubicBezTo>
                    <a:cubicBezTo>
                      <a:pt x="1804" y="5454"/>
                      <a:pt x="1797" y="5455"/>
                      <a:pt x="1789" y="5455"/>
                    </a:cubicBezTo>
                    <a:cubicBezTo>
                      <a:pt x="1571" y="5455"/>
                      <a:pt x="1421" y="5119"/>
                      <a:pt x="1374" y="4931"/>
                    </a:cubicBezTo>
                    <a:cubicBezTo>
                      <a:pt x="1362" y="4894"/>
                      <a:pt x="1350" y="4870"/>
                      <a:pt x="1350" y="4834"/>
                    </a:cubicBezTo>
                    <a:cubicBezTo>
                      <a:pt x="1325" y="4761"/>
                      <a:pt x="1314" y="4675"/>
                      <a:pt x="1289" y="4602"/>
                    </a:cubicBezTo>
                    <a:cubicBezTo>
                      <a:pt x="1277" y="4566"/>
                      <a:pt x="1252" y="4529"/>
                      <a:pt x="1241" y="4493"/>
                    </a:cubicBezTo>
                    <a:cubicBezTo>
                      <a:pt x="1216" y="4432"/>
                      <a:pt x="1192" y="4372"/>
                      <a:pt x="1179" y="4310"/>
                    </a:cubicBezTo>
                    <a:cubicBezTo>
                      <a:pt x="1131" y="4165"/>
                      <a:pt x="1155" y="4056"/>
                      <a:pt x="1241" y="3994"/>
                    </a:cubicBezTo>
                    <a:lnTo>
                      <a:pt x="1252" y="3994"/>
                    </a:lnTo>
                    <a:lnTo>
                      <a:pt x="1277" y="3970"/>
                    </a:lnTo>
                    <a:lnTo>
                      <a:pt x="1252" y="3958"/>
                    </a:lnTo>
                    <a:cubicBezTo>
                      <a:pt x="1168" y="3885"/>
                      <a:pt x="997" y="3642"/>
                      <a:pt x="1058" y="3545"/>
                    </a:cubicBezTo>
                    <a:lnTo>
                      <a:pt x="1058" y="3520"/>
                    </a:lnTo>
                    <a:cubicBezTo>
                      <a:pt x="1009" y="3435"/>
                      <a:pt x="960" y="3362"/>
                      <a:pt x="912" y="3277"/>
                    </a:cubicBezTo>
                    <a:cubicBezTo>
                      <a:pt x="766" y="3058"/>
                      <a:pt x="620" y="2815"/>
                      <a:pt x="487" y="2584"/>
                    </a:cubicBezTo>
                    <a:cubicBezTo>
                      <a:pt x="316" y="2292"/>
                      <a:pt x="170" y="2024"/>
                      <a:pt x="109" y="1732"/>
                    </a:cubicBezTo>
                    <a:cubicBezTo>
                      <a:pt x="60" y="1502"/>
                      <a:pt x="36" y="1173"/>
                      <a:pt x="182" y="869"/>
                    </a:cubicBezTo>
                    <a:cubicBezTo>
                      <a:pt x="304" y="638"/>
                      <a:pt x="487" y="431"/>
                      <a:pt x="730" y="286"/>
                    </a:cubicBezTo>
                    <a:cubicBezTo>
                      <a:pt x="1009" y="115"/>
                      <a:pt x="1325" y="30"/>
                      <a:pt x="1630" y="30"/>
                    </a:cubicBezTo>
                    <a:close/>
                    <a:moveTo>
                      <a:pt x="1635" y="1"/>
                    </a:moveTo>
                    <a:cubicBezTo>
                      <a:pt x="1327" y="1"/>
                      <a:pt x="1005" y="89"/>
                      <a:pt x="717" y="261"/>
                    </a:cubicBezTo>
                    <a:cubicBezTo>
                      <a:pt x="462" y="407"/>
                      <a:pt x="268" y="613"/>
                      <a:pt x="146" y="857"/>
                    </a:cubicBezTo>
                    <a:cubicBezTo>
                      <a:pt x="0" y="1161"/>
                      <a:pt x="24" y="1502"/>
                      <a:pt x="73" y="1732"/>
                    </a:cubicBezTo>
                    <a:cubicBezTo>
                      <a:pt x="146" y="2037"/>
                      <a:pt x="292" y="2304"/>
                      <a:pt x="462" y="2596"/>
                    </a:cubicBezTo>
                    <a:cubicBezTo>
                      <a:pt x="596" y="2839"/>
                      <a:pt x="742" y="3070"/>
                      <a:pt x="876" y="3302"/>
                    </a:cubicBezTo>
                    <a:cubicBezTo>
                      <a:pt x="924" y="3375"/>
                      <a:pt x="973" y="3459"/>
                      <a:pt x="1022" y="3532"/>
                    </a:cubicBezTo>
                    <a:cubicBezTo>
                      <a:pt x="960" y="3666"/>
                      <a:pt x="1119" y="3885"/>
                      <a:pt x="1216" y="3970"/>
                    </a:cubicBezTo>
                    <a:cubicBezTo>
                      <a:pt x="1119" y="4043"/>
                      <a:pt x="1095" y="4165"/>
                      <a:pt x="1143" y="4323"/>
                    </a:cubicBezTo>
                    <a:lnTo>
                      <a:pt x="1216" y="4505"/>
                    </a:lnTo>
                    <a:lnTo>
                      <a:pt x="1252" y="4615"/>
                    </a:lnTo>
                    <a:cubicBezTo>
                      <a:pt x="1277" y="4688"/>
                      <a:pt x="1301" y="4773"/>
                      <a:pt x="1314" y="4846"/>
                    </a:cubicBezTo>
                    <a:cubicBezTo>
                      <a:pt x="1325" y="4870"/>
                      <a:pt x="1325" y="4907"/>
                      <a:pt x="1338" y="4931"/>
                    </a:cubicBezTo>
                    <a:cubicBezTo>
                      <a:pt x="1387" y="5150"/>
                      <a:pt x="1544" y="5491"/>
                      <a:pt x="1787" y="5491"/>
                    </a:cubicBezTo>
                    <a:lnTo>
                      <a:pt x="1824" y="5491"/>
                    </a:lnTo>
                    <a:cubicBezTo>
                      <a:pt x="1970" y="5466"/>
                      <a:pt x="2079" y="5320"/>
                      <a:pt x="2165" y="5186"/>
                    </a:cubicBezTo>
                    <a:cubicBezTo>
                      <a:pt x="2225" y="5089"/>
                      <a:pt x="2262" y="5004"/>
                      <a:pt x="2274" y="4907"/>
                    </a:cubicBezTo>
                    <a:cubicBezTo>
                      <a:pt x="2287" y="4870"/>
                      <a:pt x="2287" y="4846"/>
                      <a:pt x="2274" y="4821"/>
                    </a:cubicBezTo>
                    <a:cubicBezTo>
                      <a:pt x="2262" y="4797"/>
                      <a:pt x="2262" y="4773"/>
                      <a:pt x="2262" y="4748"/>
                    </a:cubicBezTo>
                    <a:cubicBezTo>
                      <a:pt x="2371" y="4712"/>
                      <a:pt x="2444" y="4664"/>
                      <a:pt x="2481" y="4591"/>
                    </a:cubicBezTo>
                    <a:cubicBezTo>
                      <a:pt x="2505" y="4529"/>
                      <a:pt x="2505" y="4481"/>
                      <a:pt x="2481" y="4420"/>
                    </a:cubicBezTo>
                    <a:cubicBezTo>
                      <a:pt x="2481" y="4396"/>
                      <a:pt x="2457" y="4359"/>
                      <a:pt x="2444" y="4335"/>
                    </a:cubicBezTo>
                    <a:cubicBezTo>
                      <a:pt x="2432" y="4335"/>
                      <a:pt x="2432" y="4323"/>
                      <a:pt x="2432" y="4323"/>
                    </a:cubicBezTo>
                    <a:cubicBezTo>
                      <a:pt x="2384" y="4262"/>
                      <a:pt x="2408" y="4202"/>
                      <a:pt x="2481" y="4129"/>
                    </a:cubicBezTo>
                    <a:cubicBezTo>
                      <a:pt x="2590" y="4019"/>
                      <a:pt x="2627" y="3885"/>
                      <a:pt x="2578" y="3751"/>
                    </a:cubicBezTo>
                    <a:cubicBezTo>
                      <a:pt x="2554" y="3678"/>
                      <a:pt x="2517" y="3629"/>
                      <a:pt x="2468" y="3593"/>
                    </a:cubicBezTo>
                    <a:cubicBezTo>
                      <a:pt x="2468" y="3593"/>
                      <a:pt x="2468" y="3581"/>
                      <a:pt x="2457" y="3581"/>
                    </a:cubicBezTo>
                    <a:lnTo>
                      <a:pt x="2457" y="3569"/>
                    </a:lnTo>
                    <a:cubicBezTo>
                      <a:pt x="2724" y="2997"/>
                      <a:pt x="3016" y="2329"/>
                      <a:pt x="3028" y="1611"/>
                    </a:cubicBezTo>
                    <a:cubicBezTo>
                      <a:pt x="3041" y="1076"/>
                      <a:pt x="2833" y="394"/>
                      <a:pt x="2238" y="127"/>
                    </a:cubicBezTo>
                    <a:cubicBezTo>
                      <a:pt x="2054" y="43"/>
                      <a:pt x="1848" y="1"/>
                      <a:pt x="1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205;p31">
                <a:extLst>
                  <a:ext uri="{FF2B5EF4-FFF2-40B4-BE49-F238E27FC236}">
                    <a16:creationId xmlns:a16="http://schemas.microsoft.com/office/drawing/2014/main" id="{61260764-4966-64C2-3AF8-585ED24A76B7}"/>
                  </a:ext>
                </a:extLst>
              </p:cNvPr>
              <p:cNvSpPr/>
              <p:nvPr/>
            </p:nvSpPr>
            <p:spPr>
              <a:xfrm>
                <a:off x="2123882" y="3088243"/>
                <a:ext cx="26382" cy="1442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93" extrusionOk="0">
                    <a:moveTo>
                      <a:pt x="499" y="0"/>
                    </a:moveTo>
                    <a:cubicBezTo>
                      <a:pt x="474" y="0"/>
                      <a:pt x="474" y="13"/>
                      <a:pt x="474" y="25"/>
                    </a:cubicBezTo>
                    <a:cubicBezTo>
                      <a:pt x="450" y="37"/>
                      <a:pt x="401" y="62"/>
                      <a:pt x="390" y="62"/>
                    </a:cubicBezTo>
                    <a:cubicBezTo>
                      <a:pt x="341" y="98"/>
                      <a:pt x="292" y="122"/>
                      <a:pt x="231" y="135"/>
                    </a:cubicBezTo>
                    <a:cubicBezTo>
                      <a:pt x="195" y="159"/>
                      <a:pt x="158" y="171"/>
                      <a:pt x="134" y="195"/>
                    </a:cubicBezTo>
                    <a:cubicBezTo>
                      <a:pt x="98" y="208"/>
                      <a:pt x="61" y="232"/>
                      <a:pt x="25" y="244"/>
                    </a:cubicBezTo>
                    <a:cubicBezTo>
                      <a:pt x="0" y="256"/>
                      <a:pt x="12" y="292"/>
                      <a:pt x="36" y="292"/>
                    </a:cubicBezTo>
                    <a:lnTo>
                      <a:pt x="49" y="292"/>
                    </a:lnTo>
                    <a:cubicBezTo>
                      <a:pt x="61" y="292"/>
                      <a:pt x="61" y="281"/>
                      <a:pt x="61" y="281"/>
                    </a:cubicBezTo>
                    <a:lnTo>
                      <a:pt x="134" y="244"/>
                    </a:lnTo>
                    <a:cubicBezTo>
                      <a:pt x="182" y="219"/>
                      <a:pt x="244" y="183"/>
                      <a:pt x="304" y="159"/>
                    </a:cubicBezTo>
                    <a:cubicBezTo>
                      <a:pt x="353" y="146"/>
                      <a:pt x="390" y="122"/>
                      <a:pt x="438" y="86"/>
                    </a:cubicBezTo>
                    <a:cubicBezTo>
                      <a:pt x="463" y="73"/>
                      <a:pt x="511" y="73"/>
                      <a:pt x="523" y="37"/>
                    </a:cubicBezTo>
                    <a:cubicBezTo>
                      <a:pt x="536" y="13"/>
                      <a:pt x="523" y="0"/>
                      <a:pt x="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206;p31">
                <a:extLst>
                  <a:ext uri="{FF2B5EF4-FFF2-40B4-BE49-F238E27FC236}">
                    <a16:creationId xmlns:a16="http://schemas.microsoft.com/office/drawing/2014/main" id="{145C3D5C-97F8-C740-0A08-A1769DE88D3B}"/>
                  </a:ext>
                </a:extLst>
              </p:cNvPr>
              <p:cNvSpPr/>
              <p:nvPr/>
            </p:nvSpPr>
            <p:spPr>
              <a:xfrm>
                <a:off x="2123242" y="3087012"/>
                <a:ext cx="27612" cy="16243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30" extrusionOk="0">
                    <a:moveTo>
                      <a:pt x="524" y="38"/>
                    </a:moveTo>
                    <a:lnTo>
                      <a:pt x="524" y="50"/>
                    </a:lnTo>
                    <a:cubicBezTo>
                      <a:pt x="512" y="62"/>
                      <a:pt x="500" y="74"/>
                      <a:pt x="476" y="87"/>
                    </a:cubicBezTo>
                    <a:cubicBezTo>
                      <a:pt x="463" y="87"/>
                      <a:pt x="451" y="87"/>
                      <a:pt x="439" y="98"/>
                    </a:cubicBezTo>
                    <a:lnTo>
                      <a:pt x="427" y="111"/>
                    </a:lnTo>
                    <a:cubicBezTo>
                      <a:pt x="390" y="135"/>
                      <a:pt x="354" y="147"/>
                      <a:pt x="317" y="171"/>
                    </a:cubicBezTo>
                    <a:cubicBezTo>
                      <a:pt x="281" y="184"/>
                      <a:pt x="244" y="196"/>
                      <a:pt x="220" y="208"/>
                    </a:cubicBezTo>
                    <a:cubicBezTo>
                      <a:pt x="195" y="233"/>
                      <a:pt x="159" y="244"/>
                      <a:pt x="135" y="257"/>
                    </a:cubicBezTo>
                    <a:cubicBezTo>
                      <a:pt x="122" y="257"/>
                      <a:pt x="111" y="269"/>
                      <a:pt x="98" y="281"/>
                    </a:cubicBezTo>
                    <a:cubicBezTo>
                      <a:pt x="86" y="281"/>
                      <a:pt x="74" y="281"/>
                      <a:pt x="74" y="293"/>
                    </a:cubicBezTo>
                    <a:lnTo>
                      <a:pt x="49" y="293"/>
                    </a:lnTo>
                    <a:cubicBezTo>
                      <a:pt x="74" y="281"/>
                      <a:pt x="98" y="257"/>
                      <a:pt x="122" y="244"/>
                    </a:cubicBezTo>
                    <a:cubicBezTo>
                      <a:pt x="135" y="244"/>
                      <a:pt x="147" y="233"/>
                      <a:pt x="147" y="233"/>
                    </a:cubicBezTo>
                    <a:cubicBezTo>
                      <a:pt x="184" y="208"/>
                      <a:pt x="220" y="196"/>
                      <a:pt x="257" y="184"/>
                    </a:cubicBezTo>
                    <a:cubicBezTo>
                      <a:pt x="317" y="160"/>
                      <a:pt x="366" y="135"/>
                      <a:pt x="414" y="98"/>
                    </a:cubicBezTo>
                    <a:cubicBezTo>
                      <a:pt x="414" y="98"/>
                      <a:pt x="427" y="98"/>
                      <a:pt x="439" y="87"/>
                    </a:cubicBezTo>
                    <a:cubicBezTo>
                      <a:pt x="451" y="87"/>
                      <a:pt x="476" y="74"/>
                      <a:pt x="500" y="62"/>
                    </a:cubicBezTo>
                    <a:lnTo>
                      <a:pt x="500" y="50"/>
                    </a:lnTo>
                    <a:lnTo>
                      <a:pt x="500" y="38"/>
                    </a:lnTo>
                    <a:close/>
                    <a:moveTo>
                      <a:pt x="512" y="1"/>
                    </a:moveTo>
                    <a:cubicBezTo>
                      <a:pt x="500" y="1"/>
                      <a:pt x="487" y="14"/>
                      <a:pt x="476" y="14"/>
                    </a:cubicBezTo>
                    <a:cubicBezTo>
                      <a:pt x="476" y="25"/>
                      <a:pt x="476" y="25"/>
                      <a:pt x="463" y="38"/>
                    </a:cubicBezTo>
                    <a:cubicBezTo>
                      <a:pt x="451" y="38"/>
                      <a:pt x="439" y="50"/>
                      <a:pt x="427" y="62"/>
                    </a:cubicBezTo>
                    <a:cubicBezTo>
                      <a:pt x="403" y="62"/>
                      <a:pt x="403" y="74"/>
                      <a:pt x="390" y="74"/>
                    </a:cubicBezTo>
                    <a:cubicBezTo>
                      <a:pt x="341" y="98"/>
                      <a:pt x="305" y="123"/>
                      <a:pt x="244" y="147"/>
                    </a:cubicBezTo>
                    <a:cubicBezTo>
                      <a:pt x="195" y="160"/>
                      <a:pt x="171" y="184"/>
                      <a:pt x="135" y="196"/>
                    </a:cubicBezTo>
                    <a:cubicBezTo>
                      <a:pt x="122" y="208"/>
                      <a:pt x="111" y="208"/>
                      <a:pt x="98" y="220"/>
                    </a:cubicBezTo>
                    <a:cubicBezTo>
                      <a:pt x="86" y="233"/>
                      <a:pt x="62" y="244"/>
                      <a:pt x="38" y="257"/>
                    </a:cubicBezTo>
                    <a:cubicBezTo>
                      <a:pt x="13" y="257"/>
                      <a:pt x="1" y="281"/>
                      <a:pt x="13" y="306"/>
                    </a:cubicBezTo>
                    <a:cubicBezTo>
                      <a:pt x="13" y="317"/>
                      <a:pt x="25" y="330"/>
                      <a:pt x="49" y="330"/>
                    </a:cubicBezTo>
                    <a:lnTo>
                      <a:pt x="62" y="330"/>
                    </a:lnTo>
                    <a:cubicBezTo>
                      <a:pt x="74" y="330"/>
                      <a:pt x="86" y="330"/>
                      <a:pt x="98" y="317"/>
                    </a:cubicBezTo>
                    <a:lnTo>
                      <a:pt x="111" y="306"/>
                    </a:lnTo>
                    <a:cubicBezTo>
                      <a:pt x="122" y="293"/>
                      <a:pt x="135" y="293"/>
                      <a:pt x="147" y="281"/>
                    </a:cubicBezTo>
                    <a:cubicBezTo>
                      <a:pt x="184" y="269"/>
                      <a:pt x="208" y="257"/>
                      <a:pt x="232" y="244"/>
                    </a:cubicBezTo>
                    <a:cubicBezTo>
                      <a:pt x="268" y="233"/>
                      <a:pt x="293" y="220"/>
                      <a:pt x="330" y="208"/>
                    </a:cubicBezTo>
                    <a:cubicBezTo>
                      <a:pt x="378" y="184"/>
                      <a:pt x="403" y="160"/>
                      <a:pt x="451" y="135"/>
                    </a:cubicBezTo>
                    <a:lnTo>
                      <a:pt x="463" y="123"/>
                    </a:lnTo>
                    <a:cubicBezTo>
                      <a:pt x="463" y="123"/>
                      <a:pt x="476" y="123"/>
                      <a:pt x="487" y="111"/>
                    </a:cubicBezTo>
                    <a:cubicBezTo>
                      <a:pt x="512" y="111"/>
                      <a:pt x="536" y="98"/>
                      <a:pt x="560" y="62"/>
                    </a:cubicBezTo>
                    <a:cubicBezTo>
                      <a:pt x="560" y="50"/>
                      <a:pt x="560" y="38"/>
                      <a:pt x="549" y="25"/>
                    </a:cubicBezTo>
                    <a:cubicBezTo>
                      <a:pt x="549" y="14"/>
                      <a:pt x="536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207;p31">
                <a:extLst>
                  <a:ext uri="{FF2B5EF4-FFF2-40B4-BE49-F238E27FC236}">
                    <a16:creationId xmlns:a16="http://schemas.microsoft.com/office/drawing/2014/main" id="{E48D6608-A2F4-0493-90A5-8D7FB8B51D72}"/>
                  </a:ext>
                </a:extLst>
              </p:cNvPr>
              <p:cNvSpPr/>
              <p:nvPr/>
            </p:nvSpPr>
            <p:spPr>
              <a:xfrm>
                <a:off x="2091543" y="3059251"/>
                <a:ext cx="34159" cy="3888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9" extrusionOk="0">
                    <a:moveTo>
                      <a:pt x="659" y="1"/>
                    </a:moveTo>
                    <a:cubicBezTo>
                      <a:pt x="650" y="1"/>
                      <a:pt x="641" y="9"/>
                      <a:pt x="633" y="18"/>
                    </a:cubicBezTo>
                    <a:cubicBezTo>
                      <a:pt x="548" y="18"/>
                      <a:pt x="463" y="30"/>
                      <a:pt x="377" y="30"/>
                    </a:cubicBezTo>
                    <a:cubicBezTo>
                      <a:pt x="256" y="30"/>
                      <a:pt x="147" y="30"/>
                      <a:pt x="37" y="18"/>
                    </a:cubicBezTo>
                    <a:cubicBezTo>
                      <a:pt x="1" y="18"/>
                      <a:pt x="1" y="67"/>
                      <a:pt x="37" y="67"/>
                    </a:cubicBezTo>
                    <a:cubicBezTo>
                      <a:pt x="134" y="79"/>
                      <a:pt x="231" y="79"/>
                      <a:pt x="341" y="79"/>
                    </a:cubicBezTo>
                    <a:cubicBezTo>
                      <a:pt x="450" y="79"/>
                      <a:pt x="560" y="67"/>
                      <a:pt x="669" y="54"/>
                    </a:cubicBezTo>
                    <a:cubicBezTo>
                      <a:pt x="682" y="54"/>
                      <a:pt x="693" y="43"/>
                      <a:pt x="693" y="30"/>
                    </a:cubicBezTo>
                    <a:cubicBezTo>
                      <a:pt x="693" y="18"/>
                      <a:pt x="682" y="6"/>
                      <a:pt x="669" y="6"/>
                    </a:cubicBezTo>
                    <a:cubicBezTo>
                      <a:pt x="666" y="2"/>
                      <a:pt x="662" y="1"/>
                      <a:pt x="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208;p31">
                <a:extLst>
                  <a:ext uri="{FF2B5EF4-FFF2-40B4-BE49-F238E27FC236}">
                    <a16:creationId xmlns:a16="http://schemas.microsoft.com/office/drawing/2014/main" id="{916F221A-0AED-3165-9FAC-4631B538A051}"/>
                  </a:ext>
                </a:extLst>
              </p:cNvPr>
              <p:cNvSpPr/>
              <p:nvPr/>
            </p:nvSpPr>
            <p:spPr>
              <a:xfrm>
                <a:off x="2090953" y="3058316"/>
                <a:ext cx="35931" cy="600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22" extrusionOk="0">
                    <a:moveTo>
                      <a:pt x="669" y="37"/>
                    </a:moveTo>
                    <a:cubicBezTo>
                      <a:pt x="681" y="37"/>
                      <a:pt x="681" y="49"/>
                      <a:pt x="681" y="49"/>
                    </a:cubicBezTo>
                    <a:lnTo>
                      <a:pt x="681" y="62"/>
                    </a:lnTo>
                    <a:cubicBezTo>
                      <a:pt x="633" y="62"/>
                      <a:pt x="584" y="62"/>
                      <a:pt x="548" y="73"/>
                    </a:cubicBezTo>
                    <a:cubicBezTo>
                      <a:pt x="487" y="73"/>
                      <a:pt x="414" y="86"/>
                      <a:pt x="353" y="86"/>
                    </a:cubicBezTo>
                    <a:cubicBezTo>
                      <a:pt x="243" y="86"/>
                      <a:pt x="134" y="73"/>
                      <a:pt x="49" y="73"/>
                    </a:cubicBezTo>
                    <a:cubicBezTo>
                      <a:pt x="37" y="73"/>
                      <a:pt x="37" y="62"/>
                      <a:pt x="37" y="62"/>
                    </a:cubicBezTo>
                    <a:lnTo>
                      <a:pt x="49" y="62"/>
                    </a:lnTo>
                    <a:cubicBezTo>
                      <a:pt x="170" y="62"/>
                      <a:pt x="280" y="73"/>
                      <a:pt x="389" y="73"/>
                    </a:cubicBezTo>
                    <a:cubicBezTo>
                      <a:pt x="438" y="73"/>
                      <a:pt x="499" y="62"/>
                      <a:pt x="560" y="62"/>
                    </a:cubicBezTo>
                    <a:cubicBezTo>
                      <a:pt x="584" y="49"/>
                      <a:pt x="621" y="49"/>
                      <a:pt x="645" y="49"/>
                    </a:cubicBezTo>
                    <a:lnTo>
                      <a:pt x="657" y="49"/>
                    </a:lnTo>
                    <a:lnTo>
                      <a:pt x="669" y="37"/>
                    </a:lnTo>
                    <a:close/>
                    <a:moveTo>
                      <a:pt x="657" y="0"/>
                    </a:moveTo>
                    <a:cubicBezTo>
                      <a:pt x="645" y="0"/>
                      <a:pt x="645" y="13"/>
                      <a:pt x="645" y="13"/>
                    </a:cubicBezTo>
                    <a:cubicBezTo>
                      <a:pt x="608" y="13"/>
                      <a:pt x="584" y="25"/>
                      <a:pt x="560" y="25"/>
                    </a:cubicBezTo>
                    <a:cubicBezTo>
                      <a:pt x="499" y="25"/>
                      <a:pt x="438" y="37"/>
                      <a:pt x="389" y="37"/>
                    </a:cubicBezTo>
                    <a:cubicBezTo>
                      <a:pt x="280" y="37"/>
                      <a:pt x="170" y="37"/>
                      <a:pt x="49" y="25"/>
                    </a:cubicBezTo>
                    <a:cubicBezTo>
                      <a:pt x="24" y="25"/>
                      <a:pt x="13" y="37"/>
                      <a:pt x="0" y="62"/>
                    </a:cubicBezTo>
                    <a:cubicBezTo>
                      <a:pt x="0" y="86"/>
                      <a:pt x="24" y="110"/>
                      <a:pt x="49" y="110"/>
                    </a:cubicBezTo>
                    <a:cubicBezTo>
                      <a:pt x="134" y="110"/>
                      <a:pt x="243" y="122"/>
                      <a:pt x="353" y="122"/>
                    </a:cubicBezTo>
                    <a:cubicBezTo>
                      <a:pt x="414" y="122"/>
                      <a:pt x="487" y="110"/>
                      <a:pt x="548" y="110"/>
                    </a:cubicBezTo>
                    <a:cubicBezTo>
                      <a:pt x="597" y="98"/>
                      <a:pt x="633" y="98"/>
                      <a:pt x="681" y="98"/>
                    </a:cubicBezTo>
                    <a:cubicBezTo>
                      <a:pt x="694" y="98"/>
                      <a:pt x="705" y="86"/>
                      <a:pt x="718" y="73"/>
                    </a:cubicBezTo>
                    <a:cubicBezTo>
                      <a:pt x="718" y="73"/>
                      <a:pt x="730" y="49"/>
                      <a:pt x="718" y="37"/>
                    </a:cubicBezTo>
                    <a:cubicBezTo>
                      <a:pt x="718" y="25"/>
                      <a:pt x="705" y="13"/>
                      <a:pt x="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209;p31">
                <a:extLst>
                  <a:ext uri="{FF2B5EF4-FFF2-40B4-BE49-F238E27FC236}">
                    <a16:creationId xmlns:a16="http://schemas.microsoft.com/office/drawing/2014/main" id="{E363E323-176E-DBF5-8706-148054E4766A}"/>
                  </a:ext>
                </a:extLst>
              </p:cNvPr>
              <p:cNvSpPr/>
              <p:nvPr/>
            </p:nvSpPr>
            <p:spPr>
              <a:xfrm>
                <a:off x="2113102" y="3025387"/>
                <a:ext cx="20968" cy="3052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2" extrusionOk="0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158" y="49"/>
                      <a:pt x="280" y="61"/>
                      <a:pt x="401" y="61"/>
                    </a:cubicBezTo>
                    <a:cubicBezTo>
                      <a:pt x="426" y="61"/>
                      <a:pt x="426" y="13"/>
                      <a:pt x="401" y="13"/>
                    </a:cubicBezTo>
                    <a:cubicBezTo>
                      <a:pt x="280" y="13"/>
                      <a:pt x="158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210;p31">
                <a:extLst>
                  <a:ext uri="{FF2B5EF4-FFF2-40B4-BE49-F238E27FC236}">
                    <a16:creationId xmlns:a16="http://schemas.microsoft.com/office/drawing/2014/main" id="{EA1FC6A3-52A1-8787-AE66-64F459587FCD}"/>
                  </a:ext>
                </a:extLst>
              </p:cNvPr>
              <p:cNvSpPr/>
              <p:nvPr/>
            </p:nvSpPr>
            <p:spPr>
              <a:xfrm>
                <a:off x="2112463" y="3024796"/>
                <a:ext cx="22247" cy="482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98" extrusionOk="0">
                    <a:moveTo>
                      <a:pt x="257" y="37"/>
                    </a:moveTo>
                    <a:cubicBezTo>
                      <a:pt x="305" y="49"/>
                      <a:pt x="354" y="49"/>
                      <a:pt x="403" y="49"/>
                    </a:cubicBezTo>
                    <a:lnTo>
                      <a:pt x="414" y="49"/>
                    </a:lnTo>
                    <a:lnTo>
                      <a:pt x="414" y="61"/>
                    </a:lnTo>
                    <a:cubicBezTo>
                      <a:pt x="354" y="61"/>
                      <a:pt x="305" y="49"/>
                      <a:pt x="257" y="49"/>
                    </a:cubicBezTo>
                    <a:lnTo>
                      <a:pt x="50" y="49"/>
                    </a:lnTo>
                    <a:cubicBezTo>
                      <a:pt x="38" y="49"/>
                      <a:pt x="38" y="49"/>
                      <a:pt x="38" y="37"/>
                    </a:cubicBezTo>
                    <a:close/>
                    <a:moveTo>
                      <a:pt x="50" y="0"/>
                    </a:moveTo>
                    <a:cubicBezTo>
                      <a:pt x="25" y="0"/>
                      <a:pt x="1" y="13"/>
                      <a:pt x="1" y="37"/>
                    </a:cubicBezTo>
                    <a:cubicBezTo>
                      <a:pt x="1" y="61"/>
                      <a:pt x="25" y="86"/>
                      <a:pt x="50" y="86"/>
                    </a:cubicBezTo>
                    <a:lnTo>
                      <a:pt x="257" y="86"/>
                    </a:lnTo>
                    <a:cubicBezTo>
                      <a:pt x="305" y="86"/>
                      <a:pt x="354" y="97"/>
                      <a:pt x="403" y="97"/>
                    </a:cubicBezTo>
                    <a:lnTo>
                      <a:pt x="414" y="97"/>
                    </a:lnTo>
                    <a:cubicBezTo>
                      <a:pt x="427" y="97"/>
                      <a:pt x="427" y="86"/>
                      <a:pt x="439" y="86"/>
                    </a:cubicBezTo>
                    <a:cubicBezTo>
                      <a:pt x="451" y="73"/>
                      <a:pt x="451" y="61"/>
                      <a:pt x="451" y="49"/>
                    </a:cubicBezTo>
                    <a:cubicBezTo>
                      <a:pt x="451" y="37"/>
                      <a:pt x="451" y="37"/>
                      <a:pt x="439" y="25"/>
                    </a:cubicBezTo>
                    <a:cubicBezTo>
                      <a:pt x="427" y="13"/>
                      <a:pt x="427" y="13"/>
                      <a:pt x="414" y="13"/>
                    </a:cubicBezTo>
                    <a:cubicBezTo>
                      <a:pt x="354" y="13"/>
                      <a:pt x="305" y="13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211;p31">
                <a:extLst>
                  <a:ext uri="{FF2B5EF4-FFF2-40B4-BE49-F238E27FC236}">
                    <a16:creationId xmlns:a16="http://schemas.microsoft.com/office/drawing/2014/main" id="{D4D209A6-2B1B-AFF5-F77A-A91335813896}"/>
                  </a:ext>
                </a:extLst>
              </p:cNvPr>
              <p:cNvSpPr/>
              <p:nvPr/>
            </p:nvSpPr>
            <p:spPr>
              <a:xfrm>
                <a:off x="2117877" y="2978724"/>
                <a:ext cx="31747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417" extrusionOk="0">
                    <a:moveTo>
                      <a:pt x="37" y="0"/>
                    </a:moveTo>
                    <a:cubicBezTo>
                      <a:pt x="25" y="0"/>
                      <a:pt x="1" y="12"/>
                      <a:pt x="1" y="25"/>
                    </a:cubicBezTo>
                    <a:lnTo>
                      <a:pt x="1" y="36"/>
                    </a:lnTo>
                    <a:cubicBezTo>
                      <a:pt x="1" y="61"/>
                      <a:pt x="25" y="61"/>
                      <a:pt x="37" y="61"/>
                    </a:cubicBezTo>
                    <a:cubicBezTo>
                      <a:pt x="147" y="98"/>
                      <a:pt x="231" y="158"/>
                      <a:pt x="329" y="207"/>
                    </a:cubicBezTo>
                    <a:cubicBezTo>
                      <a:pt x="363" y="218"/>
                      <a:pt x="535" y="367"/>
                      <a:pt x="587" y="367"/>
                    </a:cubicBezTo>
                    <a:cubicBezTo>
                      <a:pt x="591" y="367"/>
                      <a:pt x="594" y="367"/>
                      <a:pt x="596" y="365"/>
                    </a:cubicBezTo>
                    <a:lnTo>
                      <a:pt x="596" y="365"/>
                    </a:lnTo>
                    <a:cubicBezTo>
                      <a:pt x="575" y="386"/>
                      <a:pt x="582" y="416"/>
                      <a:pt x="607" y="416"/>
                    </a:cubicBezTo>
                    <a:cubicBezTo>
                      <a:pt x="611" y="416"/>
                      <a:pt x="616" y="415"/>
                      <a:pt x="621" y="414"/>
                    </a:cubicBezTo>
                    <a:cubicBezTo>
                      <a:pt x="621" y="401"/>
                      <a:pt x="621" y="401"/>
                      <a:pt x="633" y="401"/>
                    </a:cubicBezTo>
                    <a:cubicBezTo>
                      <a:pt x="633" y="401"/>
                      <a:pt x="645" y="389"/>
                      <a:pt x="633" y="377"/>
                    </a:cubicBezTo>
                    <a:cubicBezTo>
                      <a:pt x="633" y="316"/>
                      <a:pt x="499" y="255"/>
                      <a:pt x="450" y="219"/>
                    </a:cubicBezTo>
                    <a:cubicBezTo>
                      <a:pt x="377" y="171"/>
                      <a:pt x="293" y="134"/>
                      <a:pt x="220" y="98"/>
                    </a:cubicBezTo>
                    <a:cubicBezTo>
                      <a:pt x="158" y="73"/>
                      <a:pt x="98" y="25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212;p31">
                <a:extLst>
                  <a:ext uri="{FF2B5EF4-FFF2-40B4-BE49-F238E27FC236}">
                    <a16:creationId xmlns:a16="http://schemas.microsoft.com/office/drawing/2014/main" id="{EA45500E-2541-70F7-84CE-7F18C24E36E7}"/>
                  </a:ext>
                </a:extLst>
              </p:cNvPr>
              <p:cNvSpPr/>
              <p:nvPr/>
            </p:nvSpPr>
            <p:spPr>
              <a:xfrm>
                <a:off x="2117286" y="2977838"/>
                <a:ext cx="32977" cy="21854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44" extrusionOk="0">
                    <a:moveTo>
                      <a:pt x="37" y="30"/>
                    </a:moveTo>
                    <a:cubicBezTo>
                      <a:pt x="73" y="54"/>
                      <a:pt x="110" y="67"/>
                      <a:pt x="146" y="91"/>
                    </a:cubicBezTo>
                    <a:lnTo>
                      <a:pt x="219" y="127"/>
                    </a:lnTo>
                    <a:cubicBezTo>
                      <a:pt x="292" y="164"/>
                      <a:pt x="378" y="213"/>
                      <a:pt x="451" y="261"/>
                    </a:cubicBezTo>
                    <a:cubicBezTo>
                      <a:pt x="462" y="261"/>
                      <a:pt x="475" y="273"/>
                      <a:pt x="487" y="273"/>
                    </a:cubicBezTo>
                    <a:cubicBezTo>
                      <a:pt x="535" y="310"/>
                      <a:pt x="633" y="359"/>
                      <a:pt x="633" y="407"/>
                    </a:cubicBezTo>
                    <a:lnTo>
                      <a:pt x="608" y="407"/>
                    </a:lnTo>
                    <a:lnTo>
                      <a:pt x="597" y="370"/>
                    </a:lnTo>
                    <a:cubicBezTo>
                      <a:pt x="572" y="370"/>
                      <a:pt x="475" y="297"/>
                      <a:pt x="426" y="261"/>
                    </a:cubicBezTo>
                    <a:cubicBezTo>
                      <a:pt x="389" y="237"/>
                      <a:pt x="365" y="213"/>
                      <a:pt x="353" y="213"/>
                    </a:cubicBezTo>
                    <a:cubicBezTo>
                      <a:pt x="316" y="189"/>
                      <a:pt x="280" y="176"/>
                      <a:pt x="243" y="152"/>
                    </a:cubicBezTo>
                    <a:cubicBezTo>
                      <a:pt x="183" y="116"/>
                      <a:pt x="122" y="79"/>
                      <a:pt x="62" y="54"/>
                    </a:cubicBezTo>
                    <a:lnTo>
                      <a:pt x="37" y="54"/>
                    </a:lnTo>
                    <a:lnTo>
                      <a:pt x="37" y="43"/>
                    </a:lnTo>
                    <a:lnTo>
                      <a:pt x="37" y="30"/>
                    </a:lnTo>
                    <a:close/>
                    <a:moveTo>
                      <a:pt x="37" y="0"/>
                    </a:moveTo>
                    <a:cubicBezTo>
                      <a:pt x="29" y="0"/>
                      <a:pt x="21" y="6"/>
                      <a:pt x="13" y="6"/>
                    </a:cubicBezTo>
                    <a:cubicBezTo>
                      <a:pt x="0" y="18"/>
                      <a:pt x="0" y="30"/>
                      <a:pt x="0" y="43"/>
                    </a:cubicBezTo>
                    <a:lnTo>
                      <a:pt x="0" y="54"/>
                    </a:lnTo>
                    <a:cubicBezTo>
                      <a:pt x="0" y="67"/>
                      <a:pt x="0" y="79"/>
                      <a:pt x="25" y="91"/>
                    </a:cubicBezTo>
                    <a:lnTo>
                      <a:pt x="49" y="91"/>
                    </a:lnTo>
                    <a:cubicBezTo>
                      <a:pt x="110" y="116"/>
                      <a:pt x="170" y="152"/>
                      <a:pt x="219" y="176"/>
                    </a:cubicBezTo>
                    <a:cubicBezTo>
                      <a:pt x="256" y="200"/>
                      <a:pt x="305" y="225"/>
                      <a:pt x="341" y="249"/>
                    </a:cubicBezTo>
                    <a:cubicBezTo>
                      <a:pt x="341" y="249"/>
                      <a:pt x="378" y="261"/>
                      <a:pt x="402" y="286"/>
                    </a:cubicBezTo>
                    <a:cubicBezTo>
                      <a:pt x="499" y="359"/>
                      <a:pt x="548" y="383"/>
                      <a:pt x="572" y="395"/>
                    </a:cubicBezTo>
                    <a:lnTo>
                      <a:pt x="572" y="407"/>
                    </a:lnTo>
                    <a:cubicBezTo>
                      <a:pt x="572" y="419"/>
                      <a:pt x="584" y="432"/>
                      <a:pt x="597" y="443"/>
                    </a:cubicBezTo>
                    <a:lnTo>
                      <a:pt x="633" y="443"/>
                    </a:lnTo>
                    <a:lnTo>
                      <a:pt x="645" y="432"/>
                    </a:lnTo>
                    <a:cubicBezTo>
                      <a:pt x="657" y="432"/>
                      <a:pt x="670" y="419"/>
                      <a:pt x="670" y="395"/>
                    </a:cubicBezTo>
                    <a:cubicBezTo>
                      <a:pt x="670" y="334"/>
                      <a:pt x="572" y="286"/>
                      <a:pt x="499" y="249"/>
                    </a:cubicBezTo>
                    <a:cubicBezTo>
                      <a:pt x="487" y="237"/>
                      <a:pt x="475" y="237"/>
                      <a:pt x="462" y="225"/>
                    </a:cubicBezTo>
                    <a:cubicBezTo>
                      <a:pt x="389" y="176"/>
                      <a:pt x="305" y="140"/>
                      <a:pt x="232" y="103"/>
                    </a:cubicBezTo>
                    <a:cubicBezTo>
                      <a:pt x="219" y="91"/>
                      <a:pt x="195" y="79"/>
                      <a:pt x="170" y="67"/>
                    </a:cubicBezTo>
                    <a:cubicBezTo>
                      <a:pt x="134" y="43"/>
                      <a:pt x="98" y="18"/>
                      <a:pt x="49" y="6"/>
                    </a:cubicBezTo>
                    <a:cubicBezTo>
                      <a:pt x="45" y="2"/>
                      <a:pt x="41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213;p31">
                <a:extLst>
                  <a:ext uri="{FF2B5EF4-FFF2-40B4-BE49-F238E27FC236}">
                    <a16:creationId xmlns:a16="http://schemas.microsoft.com/office/drawing/2014/main" id="{3DB9025B-BBDF-ECC6-F952-3533ED8F3CA6}"/>
                  </a:ext>
                </a:extLst>
              </p:cNvPr>
              <p:cNvSpPr/>
              <p:nvPr/>
            </p:nvSpPr>
            <p:spPr>
              <a:xfrm>
                <a:off x="2154990" y="2967846"/>
                <a:ext cx="15455" cy="10435"/>
              </a:xfrm>
              <a:custGeom>
                <a:avLst/>
                <a:gdLst/>
                <a:ahLst/>
                <a:cxnLst/>
                <a:rect l="l" t="t" r="r" b="b"/>
                <a:pathLst>
                  <a:path w="314" h="212" extrusionOk="0">
                    <a:moveTo>
                      <a:pt x="37" y="0"/>
                    </a:moveTo>
                    <a:cubicBezTo>
                      <a:pt x="33" y="0"/>
                      <a:pt x="29" y="1"/>
                      <a:pt x="25" y="2"/>
                    </a:cubicBezTo>
                    <a:cubicBezTo>
                      <a:pt x="13" y="2"/>
                      <a:pt x="1" y="14"/>
                      <a:pt x="1" y="27"/>
                    </a:cubicBezTo>
                    <a:lnTo>
                      <a:pt x="1" y="38"/>
                    </a:lnTo>
                    <a:cubicBezTo>
                      <a:pt x="1" y="53"/>
                      <a:pt x="13" y="59"/>
                      <a:pt x="26" y="59"/>
                    </a:cubicBezTo>
                    <a:cubicBezTo>
                      <a:pt x="35" y="59"/>
                      <a:pt x="44" y="56"/>
                      <a:pt x="50" y="51"/>
                    </a:cubicBezTo>
                    <a:cubicBezTo>
                      <a:pt x="61" y="63"/>
                      <a:pt x="98" y="87"/>
                      <a:pt x="110" y="100"/>
                    </a:cubicBezTo>
                    <a:cubicBezTo>
                      <a:pt x="158" y="136"/>
                      <a:pt x="207" y="160"/>
                      <a:pt x="256" y="209"/>
                    </a:cubicBezTo>
                    <a:cubicBezTo>
                      <a:pt x="259" y="210"/>
                      <a:pt x="263" y="211"/>
                      <a:pt x="267" y="211"/>
                    </a:cubicBezTo>
                    <a:cubicBezTo>
                      <a:pt x="289" y="211"/>
                      <a:pt x="314" y="183"/>
                      <a:pt x="293" y="173"/>
                    </a:cubicBezTo>
                    <a:cubicBezTo>
                      <a:pt x="244" y="124"/>
                      <a:pt x="183" y="87"/>
                      <a:pt x="122" y="51"/>
                    </a:cubicBezTo>
                    <a:cubicBezTo>
                      <a:pt x="101" y="40"/>
                      <a:pt x="69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214;p31">
                <a:extLst>
                  <a:ext uri="{FF2B5EF4-FFF2-40B4-BE49-F238E27FC236}">
                    <a16:creationId xmlns:a16="http://schemas.microsoft.com/office/drawing/2014/main" id="{F53788AD-185B-A019-2EC8-DAA12D7FD78E}"/>
                  </a:ext>
                </a:extLst>
              </p:cNvPr>
              <p:cNvSpPr/>
              <p:nvPr/>
            </p:nvSpPr>
            <p:spPr>
              <a:xfrm>
                <a:off x="2154399" y="2966763"/>
                <a:ext cx="16243" cy="1201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44" extrusionOk="0">
                    <a:moveTo>
                      <a:pt x="37" y="36"/>
                    </a:moveTo>
                    <a:cubicBezTo>
                      <a:pt x="62" y="36"/>
                      <a:pt x="73" y="49"/>
                      <a:pt x="98" y="73"/>
                    </a:cubicBezTo>
                    <a:cubicBezTo>
                      <a:pt x="110" y="73"/>
                      <a:pt x="122" y="85"/>
                      <a:pt x="134" y="97"/>
                    </a:cubicBezTo>
                    <a:cubicBezTo>
                      <a:pt x="195" y="133"/>
                      <a:pt x="243" y="170"/>
                      <a:pt x="292" y="206"/>
                    </a:cubicBezTo>
                    <a:cubicBezTo>
                      <a:pt x="288" y="211"/>
                      <a:pt x="286" y="212"/>
                      <a:pt x="284" y="212"/>
                    </a:cubicBezTo>
                    <a:cubicBezTo>
                      <a:pt x="280" y="212"/>
                      <a:pt x="280" y="206"/>
                      <a:pt x="280" y="206"/>
                    </a:cubicBezTo>
                    <a:cubicBezTo>
                      <a:pt x="232" y="170"/>
                      <a:pt x="170" y="133"/>
                      <a:pt x="134" y="109"/>
                    </a:cubicBezTo>
                    <a:cubicBezTo>
                      <a:pt x="122" y="109"/>
                      <a:pt x="122" y="97"/>
                      <a:pt x="110" y="85"/>
                    </a:cubicBezTo>
                    <a:cubicBezTo>
                      <a:pt x="98" y="73"/>
                      <a:pt x="73" y="60"/>
                      <a:pt x="62" y="49"/>
                    </a:cubicBezTo>
                    <a:lnTo>
                      <a:pt x="49" y="49"/>
                    </a:lnTo>
                    <a:lnTo>
                      <a:pt x="49" y="60"/>
                    </a:lnTo>
                    <a:lnTo>
                      <a:pt x="37" y="60"/>
                    </a:lnTo>
                    <a:lnTo>
                      <a:pt x="37" y="49"/>
                    </a:lnTo>
                    <a:lnTo>
                      <a:pt x="37" y="36"/>
                    </a:lnTo>
                    <a:close/>
                    <a:moveTo>
                      <a:pt x="25" y="0"/>
                    </a:moveTo>
                    <a:cubicBezTo>
                      <a:pt x="13" y="12"/>
                      <a:pt x="0" y="24"/>
                      <a:pt x="0" y="49"/>
                    </a:cubicBezTo>
                    <a:lnTo>
                      <a:pt x="0" y="60"/>
                    </a:lnTo>
                    <a:cubicBezTo>
                      <a:pt x="0" y="73"/>
                      <a:pt x="13" y="85"/>
                      <a:pt x="25" y="97"/>
                    </a:cubicBezTo>
                    <a:lnTo>
                      <a:pt x="62" y="97"/>
                    </a:lnTo>
                    <a:cubicBezTo>
                      <a:pt x="62" y="97"/>
                      <a:pt x="73" y="109"/>
                      <a:pt x="86" y="109"/>
                    </a:cubicBezTo>
                    <a:lnTo>
                      <a:pt x="110" y="133"/>
                    </a:lnTo>
                    <a:cubicBezTo>
                      <a:pt x="159" y="170"/>
                      <a:pt x="207" y="195"/>
                      <a:pt x="256" y="243"/>
                    </a:cubicBezTo>
                    <a:lnTo>
                      <a:pt x="280" y="243"/>
                    </a:lnTo>
                    <a:cubicBezTo>
                      <a:pt x="292" y="243"/>
                      <a:pt x="305" y="243"/>
                      <a:pt x="316" y="231"/>
                    </a:cubicBezTo>
                    <a:cubicBezTo>
                      <a:pt x="329" y="219"/>
                      <a:pt x="329" y="195"/>
                      <a:pt x="316" y="182"/>
                    </a:cubicBezTo>
                    <a:cubicBezTo>
                      <a:pt x="268" y="146"/>
                      <a:pt x="219" y="109"/>
                      <a:pt x="146" y="60"/>
                    </a:cubicBezTo>
                    <a:cubicBezTo>
                      <a:pt x="134" y="60"/>
                      <a:pt x="134" y="49"/>
                      <a:pt x="122" y="36"/>
                    </a:cubicBezTo>
                    <a:cubicBezTo>
                      <a:pt x="98" y="24"/>
                      <a:pt x="73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215;p31">
                <a:extLst>
                  <a:ext uri="{FF2B5EF4-FFF2-40B4-BE49-F238E27FC236}">
                    <a16:creationId xmlns:a16="http://schemas.microsoft.com/office/drawing/2014/main" id="{55AD5548-9E17-5A1B-8B63-B7BE9A738195}"/>
                  </a:ext>
                </a:extLst>
              </p:cNvPr>
              <p:cNvSpPr/>
              <p:nvPr/>
            </p:nvSpPr>
            <p:spPr>
              <a:xfrm>
                <a:off x="2178321" y="2917985"/>
                <a:ext cx="24610" cy="4218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857" extrusionOk="0">
                    <a:moveTo>
                      <a:pt x="26" y="1"/>
                    </a:moveTo>
                    <a:cubicBezTo>
                      <a:pt x="14" y="1"/>
                      <a:pt x="1" y="12"/>
                      <a:pt x="1" y="30"/>
                    </a:cubicBezTo>
                    <a:cubicBezTo>
                      <a:pt x="25" y="151"/>
                      <a:pt x="159" y="249"/>
                      <a:pt x="220" y="359"/>
                    </a:cubicBezTo>
                    <a:cubicBezTo>
                      <a:pt x="257" y="419"/>
                      <a:pt x="293" y="505"/>
                      <a:pt x="317" y="578"/>
                    </a:cubicBezTo>
                    <a:cubicBezTo>
                      <a:pt x="354" y="651"/>
                      <a:pt x="427" y="748"/>
                      <a:pt x="439" y="832"/>
                    </a:cubicBezTo>
                    <a:cubicBezTo>
                      <a:pt x="439" y="845"/>
                      <a:pt x="439" y="857"/>
                      <a:pt x="463" y="857"/>
                    </a:cubicBezTo>
                    <a:lnTo>
                      <a:pt x="475" y="857"/>
                    </a:lnTo>
                    <a:cubicBezTo>
                      <a:pt x="500" y="857"/>
                      <a:pt x="500" y="821"/>
                      <a:pt x="475" y="808"/>
                    </a:cubicBezTo>
                    <a:cubicBezTo>
                      <a:pt x="451" y="699"/>
                      <a:pt x="378" y="578"/>
                      <a:pt x="330" y="468"/>
                    </a:cubicBezTo>
                    <a:cubicBezTo>
                      <a:pt x="293" y="395"/>
                      <a:pt x="244" y="310"/>
                      <a:pt x="195" y="237"/>
                    </a:cubicBezTo>
                    <a:cubicBezTo>
                      <a:pt x="159" y="176"/>
                      <a:pt x="98" y="127"/>
                      <a:pt x="62" y="67"/>
                    </a:cubicBezTo>
                    <a:cubicBezTo>
                      <a:pt x="74" y="54"/>
                      <a:pt x="74" y="42"/>
                      <a:pt x="62" y="30"/>
                    </a:cubicBezTo>
                    <a:lnTo>
                      <a:pt x="38" y="5"/>
                    </a:lnTo>
                    <a:cubicBezTo>
                      <a:pt x="34" y="2"/>
                      <a:pt x="30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216;p31">
                <a:extLst>
                  <a:ext uri="{FF2B5EF4-FFF2-40B4-BE49-F238E27FC236}">
                    <a16:creationId xmlns:a16="http://schemas.microsoft.com/office/drawing/2014/main" id="{1B7FC27D-9EBD-9506-51FF-C78AB3258FBC}"/>
                  </a:ext>
                </a:extLst>
              </p:cNvPr>
              <p:cNvSpPr/>
              <p:nvPr/>
            </p:nvSpPr>
            <p:spPr>
              <a:xfrm>
                <a:off x="2177140" y="2917197"/>
                <a:ext cx="26382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898" extrusionOk="0">
                    <a:moveTo>
                      <a:pt x="49" y="34"/>
                    </a:moveTo>
                    <a:lnTo>
                      <a:pt x="73" y="58"/>
                    </a:lnTo>
                    <a:lnTo>
                      <a:pt x="73" y="70"/>
                    </a:lnTo>
                    <a:lnTo>
                      <a:pt x="62" y="70"/>
                    </a:lnTo>
                    <a:lnTo>
                      <a:pt x="73" y="83"/>
                    </a:lnTo>
                    <a:cubicBezTo>
                      <a:pt x="86" y="131"/>
                      <a:pt x="122" y="167"/>
                      <a:pt x="146" y="192"/>
                    </a:cubicBezTo>
                    <a:cubicBezTo>
                      <a:pt x="171" y="216"/>
                      <a:pt x="183" y="240"/>
                      <a:pt x="208" y="265"/>
                    </a:cubicBezTo>
                    <a:cubicBezTo>
                      <a:pt x="256" y="326"/>
                      <a:pt x="292" y="411"/>
                      <a:pt x="341" y="496"/>
                    </a:cubicBezTo>
                    <a:cubicBezTo>
                      <a:pt x="354" y="532"/>
                      <a:pt x="365" y="557"/>
                      <a:pt x="390" y="594"/>
                    </a:cubicBezTo>
                    <a:cubicBezTo>
                      <a:pt x="427" y="667"/>
                      <a:pt x="475" y="751"/>
                      <a:pt x="487" y="837"/>
                    </a:cubicBezTo>
                    <a:lnTo>
                      <a:pt x="487" y="848"/>
                    </a:lnTo>
                    <a:lnTo>
                      <a:pt x="499" y="848"/>
                    </a:lnTo>
                    <a:lnTo>
                      <a:pt x="499" y="861"/>
                    </a:lnTo>
                    <a:lnTo>
                      <a:pt x="487" y="861"/>
                    </a:lnTo>
                    <a:cubicBezTo>
                      <a:pt x="475" y="861"/>
                      <a:pt x="475" y="848"/>
                      <a:pt x="475" y="848"/>
                    </a:cubicBezTo>
                    <a:cubicBezTo>
                      <a:pt x="463" y="788"/>
                      <a:pt x="438" y="715"/>
                      <a:pt x="402" y="654"/>
                    </a:cubicBezTo>
                    <a:lnTo>
                      <a:pt x="365" y="581"/>
                    </a:lnTo>
                    <a:lnTo>
                      <a:pt x="354" y="569"/>
                    </a:lnTo>
                    <a:cubicBezTo>
                      <a:pt x="329" y="496"/>
                      <a:pt x="292" y="435"/>
                      <a:pt x="256" y="362"/>
                    </a:cubicBezTo>
                    <a:cubicBezTo>
                      <a:pt x="232" y="326"/>
                      <a:pt x="195" y="277"/>
                      <a:pt x="171" y="240"/>
                    </a:cubicBezTo>
                    <a:cubicBezTo>
                      <a:pt x="110" y="180"/>
                      <a:pt x="62" y="119"/>
                      <a:pt x="37" y="46"/>
                    </a:cubicBezTo>
                    <a:cubicBezTo>
                      <a:pt x="37" y="34"/>
                      <a:pt x="49" y="34"/>
                      <a:pt x="49" y="34"/>
                    </a:cubicBezTo>
                    <a:close/>
                    <a:moveTo>
                      <a:pt x="54" y="0"/>
                    </a:moveTo>
                    <a:cubicBezTo>
                      <a:pt x="46" y="0"/>
                      <a:pt x="37" y="3"/>
                      <a:pt x="25" y="10"/>
                    </a:cubicBezTo>
                    <a:cubicBezTo>
                      <a:pt x="13" y="10"/>
                      <a:pt x="0" y="34"/>
                      <a:pt x="13" y="46"/>
                    </a:cubicBezTo>
                    <a:cubicBezTo>
                      <a:pt x="25" y="131"/>
                      <a:pt x="86" y="204"/>
                      <a:pt x="135" y="265"/>
                    </a:cubicBezTo>
                    <a:cubicBezTo>
                      <a:pt x="171" y="302"/>
                      <a:pt x="208" y="338"/>
                      <a:pt x="219" y="375"/>
                    </a:cubicBezTo>
                    <a:cubicBezTo>
                      <a:pt x="268" y="448"/>
                      <a:pt x="292" y="521"/>
                      <a:pt x="329" y="581"/>
                    </a:cubicBezTo>
                    <a:lnTo>
                      <a:pt x="329" y="594"/>
                    </a:lnTo>
                    <a:cubicBezTo>
                      <a:pt x="341" y="618"/>
                      <a:pt x="354" y="642"/>
                      <a:pt x="365" y="678"/>
                    </a:cubicBezTo>
                    <a:cubicBezTo>
                      <a:pt x="402" y="727"/>
                      <a:pt x="438" y="788"/>
                      <a:pt x="438" y="848"/>
                    </a:cubicBezTo>
                    <a:cubicBezTo>
                      <a:pt x="438" y="873"/>
                      <a:pt x="463" y="897"/>
                      <a:pt x="487" y="897"/>
                    </a:cubicBezTo>
                    <a:lnTo>
                      <a:pt x="499" y="897"/>
                    </a:lnTo>
                    <a:cubicBezTo>
                      <a:pt x="511" y="897"/>
                      <a:pt x="535" y="873"/>
                      <a:pt x="535" y="861"/>
                    </a:cubicBezTo>
                    <a:cubicBezTo>
                      <a:pt x="535" y="837"/>
                      <a:pt x="524" y="824"/>
                      <a:pt x="511" y="812"/>
                    </a:cubicBezTo>
                    <a:cubicBezTo>
                      <a:pt x="499" y="739"/>
                      <a:pt x="463" y="654"/>
                      <a:pt x="414" y="569"/>
                    </a:cubicBezTo>
                    <a:cubicBezTo>
                      <a:pt x="402" y="545"/>
                      <a:pt x="378" y="508"/>
                      <a:pt x="365" y="484"/>
                    </a:cubicBezTo>
                    <a:cubicBezTo>
                      <a:pt x="329" y="386"/>
                      <a:pt x="281" y="313"/>
                      <a:pt x="232" y="240"/>
                    </a:cubicBezTo>
                    <a:cubicBezTo>
                      <a:pt x="219" y="216"/>
                      <a:pt x="195" y="192"/>
                      <a:pt x="183" y="167"/>
                    </a:cubicBezTo>
                    <a:cubicBezTo>
                      <a:pt x="146" y="143"/>
                      <a:pt x="122" y="107"/>
                      <a:pt x="110" y="83"/>
                    </a:cubicBezTo>
                    <a:cubicBezTo>
                      <a:pt x="110" y="70"/>
                      <a:pt x="110" y="46"/>
                      <a:pt x="98" y="34"/>
                    </a:cubicBezTo>
                    <a:lnTo>
                      <a:pt x="73" y="10"/>
                    </a:lnTo>
                    <a:cubicBezTo>
                      <a:pt x="67" y="3"/>
                      <a:pt x="61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217;p31">
                <a:extLst>
                  <a:ext uri="{FF2B5EF4-FFF2-40B4-BE49-F238E27FC236}">
                    <a16:creationId xmlns:a16="http://schemas.microsoft.com/office/drawing/2014/main" id="{E0516924-4889-4224-148D-411FF0D14D39}"/>
                  </a:ext>
                </a:extLst>
              </p:cNvPr>
              <p:cNvSpPr/>
              <p:nvPr/>
            </p:nvSpPr>
            <p:spPr>
              <a:xfrm>
                <a:off x="2222030" y="2938904"/>
                <a:ext cx="6645" cy="1501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305" extrusionOk="0">
                    <a:moveTo>
                      <a:pt x="25" y="0"/>
                    </a:moveTo>
                    <a:cubicBezTo>
                      <a:pt x="13" y="0"/>
                      <a:pt x="1" y="6"/>
                      <a:pt x="1" y="18"/>
                    </a:cubicBezTo>
                    <a:cubicBezTo>
                      <a:pt x="13" y="116"/>
                      <a:pt x="86" y="189"/>
                      <a:pt x="86" y="286"/>
                    </a:cubicBezTo>
                    <a:cubicBezTo>
                      <a:pt x="86" y="298"/>
                      <a:pt x="98" y="304"/>
                      <a:pt x="110" y="304"/>
                    </a:cubicBezTo>
                    <a:cubicBezTo>
                      <a:pt x="122" y="304"/>
                      <a:pt x="134" y="298"/>
                      <a:pt x="134" y="286"/>
                    </a:cubicBezTo>
                    <a:cubicBezTo>
                      <a:pt x="123" y="189"/>
                      <a:pt x="61" y="116"/>
                      <a:pt x="50" y="18"/>
                    </a:cubicBezTo>
                    <a:cubicBezTo>
                      <a:pt x="50" y="6"/>
                      <a:pt x="37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218;p31">
                <a:extLst>
                  <a:ext uri="{FF2B5EF4-FFF2-40B4-BE49-F238E27FC236}">
                    <a16:creationId xmlns:a16="http://schemas.microsoft.com/office/drawing/2014/main" id="{EFF103E4-974F-A293-C3BB-138CEB65507D}"/>
                  </a:ext>
                </a:extLst>
              </p:cNvPr>
              <p:cNvSpPr/>
              <p:nvPr/>
            </p:nvSpPr>
            <p:spPr>
              <a:xfrm>
                <a:off x="2221439" y="2938018"/>
                <a:ext cx="8417" cy="16784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41" extrusionOk="0">
                    <a:moveTo>
                      <a:pt x="49" y="36"/>
                    </a:moveTo>
                    <a:cubicBezTo>
                      <a:pt x="49" y="85"/>
                      <a:pt x="73" y="134"/>
                      <a:pt x="86" y="171"/>
                    </a:cubicBezTo>
                    <a:cubicBezTo>
                      <a:pt x="110" y="219"/>
                      <a:pt x="122" y="255"/>
                      <a:pt x="135" y="304"/>
                    </a:cubicBezTo>
                    <a:lnTo>
                      <a:pt x="122" y="304"/>
                    </a:lnTo>
                    <a:lnTo>
                      <a:pt x="122" y="292"/>
                    </a:lnTo>
                    <a:cubicBezTo>
                      <a:pt x="110" y="244"/>
                      <a:pt x="98" y="207"/>
                      <a:pt x="73" y="158"/>
                    </a:cubicBezTo>
                    <a:cubicBezTo>
                      <a:pt x="62" y="122"/>
                      <a:pt x="37" y="85"/>
                      <a:pt x="37" y="36"/>
                    </a:cubicBezTo>
                    <a:close/>
                    <a:moveTo>
                      <a:pt x="62" y="0"/>
                    </a:moveTo>
                    <a:cubicBezTo>
                      <a:pt x="49" y="0"/>
                      <a:pt x="25" y="0"/>
                      <a:pt x="13" y="12"/>
                    </a:cubicBezTo>
                    <a:cubicBezTo>
                      <a:pt x="0" y="12"/>
                      <a:pt x="0" y="25"/>
                      <a:pt x="0" y="36"/>
                    </a:cubicBezTo>
                    <a:cubicBezTo>
                      <a:pt x="0" y="85"/>
                      <a:pt x="25" y="134"/>
                      <a:pt x="37" y="182"/>
                    </a:cubicBezTo>
                    <a:cubicBezTo>
                      <a:pt x="62" y="219"/>
                      <a:pt x="73" y="255"/>
                      <a:pt x="86" y="304"/>
                    </a:cubicBezTo>
                    <a:cubicBezTo>
                      <a:pt x="86" y="328"/>
                      <a:pt x="110" y="341"/>
                      <a:pt x="122" y="341"/>
                    </a:cubicBezTo>
                    <a:cubicBezTo>
                      <a:pt x="146" y="341"/>
                      <a:pt x="171" y="316"/>
                      <a:pt x="159" y="292"/>
                    </a:cubicBezTo>
                    <a:cubicBezTo>
                      <a:pt x="159" y="244"/>
                      <a:pt x="135" y="207"/>
                      <a:pt x="122" y="158"/>
                    </a:cubicBezTo>
                    <a:cubicBezTo>
                      <a:pt x="98" y="122"/>
                      <a:pt x="86" y="85"/>
                      <a:pt x="86" y="36"/>
                    </a:cubicBezTo>
                    <a:cubicBezTo>
                      <a:pt x="86" y="25"/>
                      <a:pt x="73" y="12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219;p31">
                <a:extLst>
                  <a:ext uri="{FF2B5EF4-FFF2-40B4-BE49-F238E27FC236}">
                    <a16:creationId xmlns:a16="http://schemas.microsoft.com/office/drawing/2014/main" id="{0D3E0F65-A572-DECF-D325-D25D251D744F}"/>
                  </a:ext>
                </a:extLst>
              </p:cNvPr>
              <p:cNvSpPr/>
              <p:nvPr/>
            </p:nvSpPr>
            <p:spPr>
              <a:xfrm>
                <a:off x="2267856" y="2910995"/>
                <a:ext cx="14126" cy="4454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905" extrusionOk="0">
                    <a:moveTo>
                      <a:pt x="259" y="1"/>
                    </a:moveTo>
                    <a:cubicBezTo>
                      <a:pt x="250" y="1"/>
                      <a:pt x="242" y="5"/>
                      <a:pt x="237" y="14"/>
                    </a:cubicBezTo>
                    <a:cubicBezTo>
                      <a:pt x="200" y="184"/>
                      <a:pt x="140" y="330"/>
                      <a:pt x="116" y="501"/>
                    </a:cubicBezTo>
                    <a:cubicBezTo>
                      <a:pt x="79" y="622"/>
                      <a:pt x="19" y="756"/>
                      <a:pt x="6" y="877"/>
                    </a:cubicBezTo>
                    <a:cubicBezTo>
                      <a:pt x="0" y="896"/>
                      <a:pt x="9" y="905"/>
                      <a:pt x="21" y="905"/>
                    </a:cubicBezTo>
                    <a:cubicBezTo>
                      <a:pt x="34" y="905"/>
                      <a:pt x="49" y="896"/>
                      <a:pt x="55" y="877"/>
                    </a:cubicBezTo>
                    <a:cubicBezTo>
                      <a:pt x="55" y="817"/>
                      <a:pt x="92" y="744"/>
                      <a:pt x="103" y="683"/>
                    </a:cubicBezTo>
                    <a:cubicBezTo>
                      <a:pt x="128" y="610"/>
                      <a:pt x="152" y="537"/>
                      <a:pt x="164" y="464"/>
                    </a:cubicBezTo>
                    <a:cubicBezTo>
                      <a:pt x="200" y="318"/>
                      <a:pt x="249" y="172"/>
                      <a:pt x="286" y="26"/>
                    </a:cubicBezTo>
                    <a:cubicBezTo>
                      <a:pt x="286" y="11"/>
                      <a:pt x="272" y="1"/>
                      <a:pt x="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220;p31">
                <a:extLst>
                  <a:ext uri="{FF2B5EF4-FFF2-40B4-BE49-F238E27FC236}">
                    <a16:creationId xmlns:a16="http://schemas.microsoft.com/office/drawing/2014/main" id="{602DB707-4489-4FD9-CCEC-A59E97BF7507}"/>
                  </a:ext>
                </a:extLst>
              </p:cNvPr>
              <p:cNvSpPr/>
              <p:nvPr/>
            </p:nvSpPr>
            <p:spPr>
              <a:xfrm>
                <a:off x="2266920" y="2910208"/>
                <a:ext cx="16243" cy="4636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281" y="30"/>
                    </a:moveTo>
                    <a:cubicBezTo>
                      <a:pt x="281" y="30"/>
                      <a:pt x="292" y="42"/>
                      <a:pt x="281" y="42"/>
                    </a:cubicBezTo>
                    <a:lnTo>
                      <a:pt x="281" y="30"/>
                    </a:lnTo>
                    <a:close/>
                    <a:moveTo>
                      <a:pt x="281" y="42"/>
                    </a:moveTo>
                    <a:cubicBezTo>
                      <a:pt x="268" y="115"/>
                      <a:pt x="244" y="188"/>
                      <a:pt x="232" y="261"/>
                    </a:cubicBezTo>
                    <a:cubicBezTo>
                      <a:pt x="208" y="334"/>
                      <a:pt x="183" y="407"/>
                      <a:pt x="171" y="480"/>
                    </a:cubicBezTo>
                    <a:cubicBezTo>
                      <a:pt x="159" y="541"/>
                      <a:pt x="135" y="614"/>
                      <a:pt x="111" y="674"/>
                    </a:cubicBezTo>
                    <a:lnTo>
                      <a:pt x="111" y="699"/>
                    </a:lnTo>
                    <a:cubicBezTo>
                      <a:pt x="98" y="711"/>
                      <a:pt x="98" y="736"/>
                      <a:pt x="86" y="760"/>
                    </a:cubicBezTo>
                    <a:cubicBezTo>
                      <a:pt x="74" y="809"/>
                      <a:pt x="49" y="857"/>
                      <a:pt x="49" y="893"/>
                    </a:cubicBezTo>
                    <a:lnTo>
                      <a:pt x="49" y="906"/>
                    </a:lnTo>
                    <a:lnTo>
                      <a:pt x="38" y="906"/>
                    </a:lnTo>
                    <a:cubicBezTo>
                      <a:pt x="49" y="833"/>
                      <a:pt x="74" y="747"/>
                      <a:pt x="98" y="687"/>
                    </a:cubicBezTo>
                    <a:cubicBezTo>
                      <a:pt x="122" y="626"/>
                      <a:pt x="135" y="577"/>
                      <a:pt x="147" y="517"/>
                    </a:cubicBezTo>
                    <a:cubicBezTo>
                      <a:pt x="159" y="431"/>
                      <a:pt x="183" y="358"/>
                      <a:pt x="208" y="285"/>
                    </a:cubicBezTo>
                    <a:cubicBezTo>
                      <a:pt x="232" y="200"/>
                      <a:pt x="256" y="115"/>
                      <a:pt x="281" y="42"/>
                    </a:cubicBezTo>
                    <a:close/>
                    <a:moveTo>
                      <a:pt x="269" y="1"/>
                    </a:moveTo>
                    <a:cubicBezTo>
                      <a:pt x="257" y="1"/>
                      <a:pt x="244" y="12"/>
                      <a:pt x="244" y="30"/>
                    </a:cubicBezTo>
                    <a:cubicBezTo>
                      <a:pt x="219" y="115"/>
                      <a:pt x="195" y="188"/>
                      <a:pt x="171" y="273"/>
                    </a:cubicBezTo>
                    <a:cubicBezTo>
                      <a:pt x="159" y="346"/>
                      <a:pt x="135" y="431"/>
                      <a:pt x="111" y="504"/>
                    </a:cubicBezTo>
                    <a:cubicBezTo>
                      <a:pt x="98" y="565"/>
                      <a:pt x="86" y="614"/>
                      <a:pt x="62" y="674"/>
                    </a:cubicBezTo>
                    <a:cubicBezTo>
                      <a:pt x="38" y="747"/>
                      <a:pt x="13" y="820"/>
                      <a:pt x="1" y="893"/>
                    </a:cubicBezTo>
                    <a:cubicBezTo>
                      <a:pt x="1" y="917"/>
                      <a:pt x="13" y="930"/>
                      <a:pt x="25" y="930"/>
                    </a:cubicBezTo>
                    <a:cubicBezTo>
                      <a:pt x="25" y="942"/>
                      <a:pt x="38" y="942"/>
                      <a:pt x="38" y="942"/>
                    </a:cubicBezTo>
                    <a:cubicBezTo>
                      <a:pt x="49" y="942"/>
                      <a:pt x="62" y="942"/>
                      <a:pt x="62" y="930"/>
                    </a:cubicBezTo>
                    <a:cubicBezTo>
                      <a:pt x="74" y="930"/>
                      <a:pt x="86" y="917"/>
                      <a:pt x="86" y="906"/>
                    </a:cubicBezTo>
                    <a:cubicBezTo>
                      <a:pt x="86" y="857"/>
                      <a:pt x="111" y="809"/>
                      <a:pt x="122" y="772"/>
                    </a:cubicBezTo>
                    <a:cubicBezTo>
                      <a:pt x="135" y="747"/>
                      <a:pt x="135" y="723"/>
                      <a:pt x="147" y="711"/>
                    </a:cubicBezTo>
                    <a:lnTo>
                      <a:pt x="147" y="687"/>
                    </a:lnTo>
                    <a:cubicBezTo>
                      <a:pt x="171" y="614"/>
                      <a:pt x="183" y="553"/>
                      <a:pt x="208" y="480"/>
                    </a:cubicBezTo>
                    <a:cubicBezTo>
                      <a:pt x="219" y="419"/>
                      <a:pt x="244" y="346"/>
                      <a:pt x="256" y="273"/>
                    </a:cubicBezTo>
                    <a:cubicBezTo>
                      <a:pt x="281" y="200"/>
                      <a:pt x="305" y="127"/>
                      <a:pt x="317" y="54"/>
                    </a:cubicBezTo>
                    <a:cubicBezTo>
                      <a:pt x="329" y="30"/>
                      <a:pt x="305" y="6"/>
                      <a:pt x="281" y="6"/>
                    </a:cubicBezTo>
                    <a:cubicBezTo>
                      <a:pt x="277" y="2"/>
                      <a:pt x="273" y="1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221;p31">
                <a:extLst>
                  <a:ext uri="{FF2B5EF4-FFF2-40B4-BE49-F238E27FC236}">
                    <a16:creationId xmlns:a16="http://schemas.microsoft.com/office/drawing/2014/main" id="{7E66650D-92A7-699F-E08C-3A367BAB2CC3}"/>
                  </a:ext>
                </a:extLst>
              </p:cNvPr>
              <p:cNvSpPr/>
              <p:nvPr/>
            </p:nvSpPr>
            <p:spPr>
              <a:xfrm>
                <a:off x="2293894" y="2953178"/>
                <a:ext cx="13191" cy="174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55" extrusionOk="0">
                    <a:moveTo>
                      <a:pt x="214" y="0"/>
                    </a:moveTo>
                    <a:cubicBezTo>
                      <a:pt x="197" y="0"/>
                      <a:pt x="185" y="26"/>
                      <a:pt x="195" y="44"/>
                    </a:cubicBezTo>
                    <a:cubicBezTo>
                      <a:pt x="219" y="69"/>
                      <a:pt x="171" y="106"/>
                      <a:pt x="146" y="117"/>
                    </a:cubicBezTo>
                    <a:cubicBezTo>
                      <a:pt x="122" y="142"/>
                      <a:pt x="109" y="154"/>
                      <a:pt x="98" y="179"/>
                    </a:cubicBezTo>
                    <a:cubicBezTo>
                      <a:pt x="61" y="227"/>
                      <a:pt x="12" y="276"/>
                      <a:pt x="0" y="336"/>
                    </a:cubicBezTo>
                    <a:cubicBezTo>
                      <a:pt x="0" y="349"/>
                      <a:pt x="12" y="355"/>
                      <a:pt x="25" y="355"/>
                    </a:cubicBezTo>
                    <a:cubicBezTo>
                      <a:pt x="37" y="355"/>
                      <a:pt x="49" y="349"/>
                      <a:pt x="49" y="336"/>
                    </a:cubicBezTo>
                    <a:cubicBezTo>
                      <a:pt x="61" y="276"/>
                      <a:pt x="109" y="239"/>
                      <a:pt x="134" y="203"/>
                    </a:cubicBezTo>
                    <a:cubicBezTo>
                      <a:pt x="158" y="179"/>
                      <a:pt x="182" y="154"/>
                      <a:pt x="207" y="142"/>
                    </a:cubicBezTo>
                    <a:cubicBezTo>
                      <a:pt x="244" y="106"/>
                      <a:pt x="268" y="57"/>
                      <a:pt x="231" y="8"/>
                    </a:cubicBezTo>
                    <a:cubicBezTo>
                      <a:pt x="225" y="3"/>
                      <a:pt x="220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222;p31">
                <a:extLst>
                  <a:ext uri="{FF2B5EF4-FFF2-40B4-BE49-F238E27FC236}">
                    <a16:creationId xmlns:a16="http://schemas.microsoft.com/office/drawing/2014/main" id="{6AE8B287-2AB7-3385-3F82-A5186C3ACDF3}"/>
                  </a:ext>
                </a:extLst>
              </p:cNvPr>
              <p:cNvSpPr/>
              <p:nvPr/>
            </p:nvSpPr>
            <p:spPr>
              <a:xfrm>
                <a:off x="2293254" y="2952391"/>
                <a:ext cx="14421" cy="19196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90" extrusionOk="0">
                    <a:moveTo>
                      <a:pt x="232" y="36"/>
                    </a:moveTo>
                    <a:cubicBezTo>
                      <a:pt x="257" y="73"/>
                      <a:pt x="232" y="109"/>
                      <a:pt x="208" y="146"/>
                    </a:cubicBezTo>
                    <a:cubicBezTo>
                      <a:pt x="195" y="146"/>
                      <a:pt x="195" y="158"/>
                      <a:pt x="184" y="158"/>
                    </a:cubicBezTo>
                    <a:cubicBezTo>
                      <a:pt x="171" y="170"/>
                      <a:pt x="147" y="182"/>
                      <a:pt x="135" y="206"/>
                    </a:cubicBezTo>
                    <a:cubicBezTo>
                      <a:pt x="135" y="219"/>
                      <a:pt x="122" y="219"/>
                      <a:pt x="111" y="231"/>
                    </a:cubicBezTo>
                    <a:cubicBezTo>
                      <a:pt x="86" y="268"/>
                      <a:pt x="49" y="304"/>
                      <a:pt x="49" y="341"/>
                    </a:cubicBezTo>
                    <a:cubicBezTo>
                      <a:pt x="49" y="352"/>
                      <a:pt x="49" y="352"/>
                      <a:pt x="38" y="352"/>
                    </a:cubicBezTo>
                    <a:cubicBezTo>
                      <a:pt x="38" y="304"/>
                      <a:pt x="62" y="268"/>
                      <a:pt x="98" y="231"/>
                    </a:cubicBezTo>
                    <a:cubicBezTo>
                      <a:pt x="111" y="231"/>
                      <a:pt x="111" y="219"/>
                      <a:pt x="122" y="206"/>
                    </a:cubicBezTo>
                    <a:cubicBezTo>
                      <a:pt x="135" y="182"/>
                      <a:pt x="147" y="182"/>
                      <a:pt x="159" y="158"/>
                    </a:cubicBezTo>
                    <a:lnTo>
                      <a:pt x="184" y="146"/>
                    </a:lnTo>
                    <a:cubicBezTo>
                      <a:pt x="208" y="133"/>
                      <a:pt x="257" y="85"/>
                      <a:pt x="220" y="49"/>
                    </a:cubicBezTo>
                    <a:lnTo>
                      <a:pt x="220" y="36"/>
                    </a:lnTo>
                    <a:close/>
                    <a:moveTo>
                      <a:pt x="220" y="0"/>
                    </a:moveTo>
                    <a:cubicBezTo>
                      <a:pt x="208" y="0"/>
                      <a:pt x="195" y="12"/>
                      <a:pt x="195" y="24"/>
                    </a:cubicBezTo>
                    <a:cubicBezTo>
                      <a:pt x="184" y="36"/>
                      <a:pt x="184" y="60"/>
                      <a:pt x="195" y="73"/>
                    </a:cubicBezTo>
                    <a:cubicBezTo>
                      <a:pt x="208" y="85"/>
                      <a:pt x="171" y="109"/>
                      <a:pt x="159" y="122"/>
                    </a:cubicBezTo>
                    <a:lnTo>
                      <a:pt x="135" y="133"/>
                    </a:lnTo>
                    <a:lnTo>
                      <a:pt x="86" y="182"/>
                    </a:lnTo>
                    <a:cubicBezTo>
                      <a:pt x="86" y="195"/>
                      <a:pt x="74" y="206"/>
                      <a:pt x="74" y="206"/>
                    </a:cubicBezTo>
                    <a:cubicBezTo>
                      <a:pt x="38" y="255"/>
                      <a:pt x="1" y="292"/>
                      <a:pt x="1" y="341"/>
                    </a:cubicBezTo>
                    <a:cubicBezTo>
                      <a:pt x="1" y="365"/>
                      <a:pt x="1" y="377"/>
                      <a:pt x="13" y="377"/>
                    </a:cubicBezTo>
                    <a:cubicBezTo>
                      <a:pt x="13" y="389"/>
                      <a:pt x="25" y="389"/>
                      <a:pt x="38" y="389"/>
                    </a:cubicBezTo>
                    <a:lnTo>
                      <a:pt x="49" y="389"/>
                    </a:lnTo>
                    <a:cubicBezTo>
                      <a:pt x="74" y="377"/>
                      <a:pt x="74" y="365"/>
                      <a:pt x="74" y="352"/>
                    </a:cubicBezTo>
                    <a:cubicBezTo>
                      <a:pt x="86" y="316"/>
                      <a:pt x="111" y="279"/>
                      <a:pt x="135" y="255"/>
                    </a:cubicBezTo>
                    <a:lnTo>
                      <a:pt x="159" y="231"/>
                    </a:lnTo>
                    <a:cubicBezTo>
                      <a:pt x="171" y="206"/>
                      <a:pt x="184" y="206"/>
                      <a:pt x="208" y="195"/>
                    </a:cubicBezTo>
                    <a:cubicBezTo>
                      <a:pt x="208" y="182"/>
                      <a:pt x="220" y="170"/>
                      <a:pt x="232" y="170"/>
                    </a:cubicBezTo>
                    <a:cubicBezTo>
                      <a:pt x="281" y="122"/>
                      <a:pt x="293" y="60"/>
                      <a:pt x="257" y="12"/>
                    </a:cubicBezTo>
                    <a:cubicBezTo>
                      <a:pt x="244" y="0"/>
                      <a:pt x="232" y="0"/>
                      <a:pt x="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223;p31">
                <a:extLst>
                  <a:ext uri="{FF2B5EF4-FFF2-40B4-BE49-F238E27FC236}">
                    <a16:creationId xmlns:a16="http://schemas.microsoft.com/office/drawing/2014/main" id="{081B92BC-E426-041C-0000-D3115161173A}"/>
                  </a:ext>
                </a:extLst>
              </p:cNvPr>
              <p:cNvSpPr/>
              <p:nvPr/>
            </p:nvSpPr>
            <p:spPr>
              <a:xfrm>
                <a:off x="2316880" y="2973507"/>
                <a:ext cx="48580" cy="278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66" extrusionOk="0">
                    <a:moveTo>
                      <a:pt x="961" y="1"/>
                    </a:moveTo>
                    <a:cubicBezTo>
                      <a:pt x="955" y="1"/>
                      <a:pt x="950" y="3"/>
                      <a:pt x="944" y="9"/>
                    </a:cubicBezTo>
                    <a:cubicBezTo>
                      <a:pt x="895" y="45"/>
                      <a:pt x="798" y="69"/>
                      <a:pt x="749" y="94"/>
                    </a:cubicBezTo>
                    <a:cubicBezTo>
                      <a:pt x="628" y="155"/>
                      <a:pt x="518" y="204"/>
                      <a:pt x="409" y="277"/>
                    </a:cubicBezTo>
                    <a:cubicBezTo>
                      <a:pt x="323" y="325"/>
                      <a:pt x="226" y="374"/>
                      <a:pt x="141" y="422"/>
                    </a:cubicBezTo>
                    <a:cubicBezTo>
                      <a:pt x="93" y="458"/>
                      <a:pt x="31" y="471"/>
                      <a:pt x="7" y="531"/>
                    </a:cubicBezTo>
                    <a:cubicBezTo>
                      <a:pt x="0" y="553"/>
                      <a:pt x="14" y="566"/>
                      <a:pt x="29" y="566"/>
                    </a:cubicBezTo>
                    <a:cubicBezTo>
                      <a:pt x="40" y="566"/>
                      <a:pt x="51" y="559"/>
                      <a:pt x="56" y="544"/>
                    </a:cubicBezTo>
                    <a:cubicBezTo>
                      <a:pt x="68" y="495"/>
                      <a:pt x="214" y="447"/>
                      <a:pt x="263" y="410"/>
                    </a:cubicBezTo>
                    <a:cubicBezTo>
                      <a:pt x="348" y="361"/>
                      <a:pt x="445" y="301"/>
                      <a:pt x="542" y="252"/>
                    </a:cubicBezTo>
                    <a:cubicBezTo>
                      <a:pt x="628" y="204"/>
                      <a:pt x="713" y="167"/>
                      <a:pt x="798" y="131"/>
                    </a:cubicBezTo>
                    <a:cubicBezTo>
                      <a:pt x="858" y="106"/>
                      <a:pt x="931" y="82"/>
                      <a:pt x="968" y="45"/>
                    </a:cubicBezTo>
                    <a:cubicBezTo>
                      <a:pt x="987" y="26"/>
                      <a:pt x="977" y="1"/>
                      <a:pt x="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224;p31">
                <a:extLst>
                  <a:ext uri="{FF2B5EF4-FFF2-40B4-BE49-F238E27FC236}">
                    <a16:creationId xmlns:a16="http://schemas.microsoft.com/office/drawing/2014/main" id="{866A2B9B-3C0B-F775-255C-0B9B16D7585F}"/>
                  </a:ext>
                </a:extLst>
              </p:cNvPr>
              <p:cNvSpPr/>
              <p:nvPr/>
            </p:nvSpPr>
            <p:spPr>
              <a:xfrm>
                <a:off x="2315994" y="2972719"/>
                <a:ext cx="50352" cy="29384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97" extrusionOk="0">
                    <a:moveTo>
                      <a:pt x="974" y="37"/>
                    </a:moveTo>
                    <a:cubicBezTo>
                      <a:pt x="974" y="37"/>
                      <a:pt x="986" y="37"/>
                      <a:pt x="986" y="49"/>
                    </a:cubicBezTo>
                    <a:cubicBezTo>
                      <a:pt x="949" y="74"/>
                      <a:pt x="901" y="85"/>
                      <a:pt x="865" y="110"/>
                    </a:cubicBezTo>
                    <a:cubicBezTo>
                      <a:pt x="840" y="110"/>
                      <a:pt x="828" y="122"/>
                      <a:pt x="816" y="122"/>
                    </a:cubicBezTo>
                    <a:cubicBezTo>
                      <a:pt x="731" y="158"/>
                      <a:pt x="633" y="207"/>
                      <a:pt x="549" y="256"/>
                    </a:cubicBezTo>
                    <a:cubicBezTo>
                      <a:pt x="463" y="304"/>
                      <a:pt x="366" y="353"/>
                      <a:pt x="268" y="414"/>
                    </a:cubicBezTo>
                    <a:cubicBezTo>
                      <a:pt x="257" y="426"/>
                      <a:pt x="244" y="426"/>
                      <a:pt x="220" y="438"/>
                    </a:cubicBezTo>
                    <a:cubicBezTo>
                      <a:pt x="147" y="474"/>
                      <a:pt x="74" y="511"/>
                      <a:pt x="49" y="560"/>
                    </a:cubicBezTo>
                    <a:lnTo>
                      <a:pt x="38" y="560"/>
                    </a:lnTo>
                    <a:cubicBezTo>
                      <a:pt x="49" y="511"/>
                      <a:pt x="86" y="499"/>
                      <a:pt x="135" y="474"/>
                    </a:cubicBezTo>
                    <a:cubicBezTo>
                      <a:pt x="147" y="474"/>
                      <a:pt x="159" y="463"/>
                      <a:pt x="171" y="463"/>
                    </a:cubicBezTo>
                    <a:cubicBezTo>
                      <a:pt x="195" y="438"/>
                      <a:pt x="220" y="426"/>
                      <a:pt x="257" y="414"/>
                    </a:cubicBezTo>
                    <a:cubicBezTo>
                      <a:pt x="317" y="377"/>
                      <a:pt x="378" y="341"/>
                      <a:pt x="427" y="304"/>
                    </a:cubicBezTo>
                    <a:cubicBezTo>
                      <a:pt x="512" y="256"/>
                      <a:pt x="609" y="207"/>
                      <a:pt x="695" y="171"/>
                    </a:cubicBezTo>
                    <a:lnTo>
                      <a:pt x="767" y="134"/>
                    </a:lnTo>
                    <a:cubicBezTo>
                      <a:pt x="792" y="122"/>
                      <a:pt x="816" y="110"/>
                      <a:pt x="840" y="110"/>
                    </a:cubicBezTo>
                    <a:cubicBezTo>
                      <a:pt x="889" y="85"/>
                      <a:pt x="938" y="74"/>
                      <a:pt x="974" y="37"/>
                    </a:cubicBezTo>
                    <a:close/>
                    <a:moveTo>
                      <a:pt x="986" y="1"/>
                    </a:moveTo>
                    <a:cubicBezTo>
                      <a:pt x="974" y="1"/>
                      <a:pt x="962" y="1"/>
                      <a:pt x="949" y="12"/>
                    </a:cubicBezTo>
                    <a:cubicBezTo>
                      <a:pt x="913" y="37"/>
                      <a:pt x="865" y="49"/>
                      <a:pt x="828" y="74"/>
                    </a:cubicBezTo>
                    <a:cubicBezTo>
                      <a:pt x="803" y="85"/>
                      <a:pt x="779" y="85"/>
                      <a:pt x="755" y="98"/>
                    </a:cubicBezTo>
                    <a:lnTo>
                      <a:pt x="682" y="134"/>
                    </a:lnTo>
                    <a:cubicBezTo>
                      <a:pt x="585" y="183"/>
                      <a:pt x="500" y="220"/>
                      <a:pt x="414" y="280"/>
                    </a:cubicBezTo>
                    <a:cubicBezTo>
                      <a:pt x="354" y="317"/>
                      <a:pt x="293" y="353"/>
                      <a:pt x="232" y="377"/>
                    </a:cubicBezTo>
                    <a:cubicBezTo>
                      <a:pt x="208" y="401"/>
                      <a:pt x="184" y="414"/>
                      <a:pt x="159" y="426"/>
                    </a:cubicBezTo>
                    <a:cubicBezTo>
                      <a:pt x="147" y="438"/>
                      <a:pt x="135" y="438"/>
                      <a:pt x="111" y="450"/>
                    </a:cubicBezTo>
                    <a:cubicBezTo>
                      <a:pt x="74" y="474"/>
                      <a:pt x="25" y="487"/>
                      <a:pt x="13" y="547"/>
                    </a:cubicBezTo>
                    <a:cubicBezTo>
                      <a:pt x="1" y="572"/>
                      <a:pt x="13" y="584"/>
                      <a:pt x="38" y="596"/>
                    </a:cubicBezTo>
                    <a:lnTo>
                      <a:pt x="49" y="596"/>
                    </a:lnTo>
                    <a:cubicBezTo>
                      <a:pt x="62" y="596"/>
                      <a:pt x="74" y="584"/>
                      <a:pt x="86" y="572"/>
                    </a:cubicBezTo>
                    <a:cubicBezTo>
                      <a:pt x="98" y="536"/>
                      <a:pt x="184" y="499"/>
                      <a:pt x="232" y="474"/>
                    </a:cubicBezTo>
                    <a:cubicBezTo>
                      <a:pt x="257" y="463"/>
                      <a:pt x="281" y="450"/>
                      <a:pt x="293" y="438"/>
                    </a:cubicBezTo>
                    <a:cubicBezTo>
                      <a:pt x="390" y="390"/>
                      <a:pt x="476" y="329"/>
                      <a:pt x="560" y="280"/>
                    </a:cubicBezTo>
                    <a:cubicBezTo>
                      <a:pt x="646" y="231"/>
                      <a:pt x="743" y="195"/>
                      <a:pt x="828" y="158"/>
                    </a:cubicBezTo>
                    <a:cubicBezTo>
                      <a:pt x="840" y="147"/>
                      <a:pt x="852" y="147"/>
                      <a:pt x="876" y="134"/>
                    </a:cubicBezTo>
                    <a:cubicBezTo>
                      <a:pt x="913" y="122"/>
                      <a:pt x="974" y="98"/>
                      <a:pt x="998" y="74"/>
                    </a:cubicBezTo>
                    <a:cubicBezTo>
                      <a:pt x="1011" y="61"/>
                      <a:pt x="1022" y="49"/>
                      <a:pt x="1011" y="37"/>
                    </a:cubicBezTo>
                    <a:cubicBezTo>
                      <a:pt x="1011" y="25"/>
                      <a:pt x="998" y="12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225;p31">
                <a:extLst>
                  <a:ext uri="{FF2B5EF4-FFF2-40B4-BE49-F238E27FC236}">
                    <a16:creationId xmlns:a16="http://schemas.microsoft.com/office/drawing/2014/main" id="{9DCFFDD8-D010-14E9-2FAD-826E2B079607}"/>
                  </a:ext>
                </a:extLst>
              </p:cNvPr>
              <p:cNvSpPr/>
              <p:nvPr/>
            </p:nvSpPr>
            <p:spPr>
              <a:xfrm>
                <a:off x="2322639" y="3015837"/>
                <a:ext cx="20377" cy="723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47" extrusionOk="0">
                    <a:moveTo>
                      <a:pt x="377" y="0"/>
                    </a:moveTo>
                    <a:cubicBezTo>
                      <a:pt x="316" y="0"/>
                      <a:pt x="268" y="36"/>
                      <a:pt x="195" y="49"/>
                    </a:cubicBezTo>
                    <a:cubicBezTo>
                      <a:pt x="170" y="61"/>
                      <a:pt x="133" y="73"/>
                      <a:pt x="97" y="85"/>
                    </a:cubicBezTo>
                    <a:cubicBezTo>
                      <a:pt x="85" y="85"/>
                      <a:pt x="36" y="109"/>
                      <a:pt x="24" y="109"/>
                    </a:cubicBezTo>
                    <a:cubicBezTo>
                      <a:pt x="0" y="109"/>
                      <a:pt x="0" y="146"/>
                      <a:pt x="24" y="146"/>
                    </a:cubicBezTo>
                    <a:cubicBezTo>
                      <a:pt x="73" y="146"/>
                      <a:pt x="109" y="134"/>
                      <a:pt x="158" y="122"/>
                    </a:cubicBezTo>
                    <a:cubicBezTo>
                      <a:pt x="231" y="98"/>
                      <a:pt x="304" y="49"/>
                      <a:pt x="377" y="49"/>
                    </a:cubicBezTo>
                    <a:cubicBezTo>
                      <a:pt x="414" y="49"/>
                      <a:pt x="414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226;p31">
                <a:extLst>
                  <a:ext uri="{FF2B5EF4-FFF2-40B4-BE49-F238E27FC236}">
                    <a16:creationId xmlns:a16="http://schemas.microsoft.com/office/drawing/2014/main" id="{A238A390-5354-8041-4825-71A96B835D48}"/>
                  </a:ext>
                </a:extLst>
              </p:cNvPr>
              <p:cNvSpPr/>
              <p:nvPr/>
            </p:nvSpPr>
            <p:spPr>
              <a:xfrm>
                <a:off x="2321999" y="3014607"/>
                <a:ext cx="21608" cy="964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96" extrusionOk="0">
                    <a:moveTo>
                      <a:pt x="402" y="37"/>
                    </a:moveTo>
                    <a:lnTo>
                      <a:pt x="402" y="50"/>
                    </a:lnTo>
                    <a:lnTo>
                      <a:pt x="390" y="50"/>
                    </a:lnTo>
                    <a:cubicBezTo>
                      <a:pt x="341" y="61"/>
                      <a:pt x="292" y="74"/>
                      <a:pt x="232" y="98"/>
                    </a:cubicBezTo>
                    <a:cubicBezTo>
                      <a:pt x="208" y="110"/>
                      <a:pt x="183" y="123"/>
                      <a:pt x="159" y="123"/>
                    </a:cubicBezTo>
                    <a:cubicBezTo>
                      <a:pt x="146" y="134"/>
                      <a:pt x="135" y="134"/>
                      <a:pt x="135" y="134"/>
                    </a:cubicBezTo>
                    <a:cubicBezTo>
                      <a:pt x="98" y="147"/>
                      <a:pt x="73" y="159"/>
                      <a:pt x="37" y="159"/>
                    </a:cubicBezTo>
                    <a:lnTo>
                      <a:pt x="37" y="147"/>
                    </a:lnTo>
                    <a:cubicBezTo>
                      <a:pt x="49" y="147"/>
                      <a:pt x="73" y="147"/>
                      <a:pt x="98" y="134"/>
                    </a:cubicBezTo>
                    <a:lnTo>
                      <a:pt x="110" y="134"/>
                    </a:lnTo>
                    <a:cubicBezTo>
                      <a:pt x="135" y="123"/>
                      <a:pt x="146" y="123"/>
                      <a:pt x="171" y="110"/>
                    </a:cubicBezTo>
                    <a:cubicBezTo>
                      <a:pt x="183" y="98"/>
                      <a:pt x="195" y="98"/>
                      <a:pt x="219" y="86"/>
                    </a:cubicBezTo>
                    <a:cubicBezTo>
                      <a:pt x="244" y="86"/>
                      <a:pt x="256" y="74"/>
                      <a:pt x="281" y="74"/>
                    </a:cubicBezTo>
                    <a:cubicBezTo>
                      <a:pt x="317" y="61"/>
                      <a:pt x="354" y="50"/>
                      <a:pt x="402" y="37"/>
                    </a:cubicBezTo>
                    <a:close/>
                    <a:moveTo>
                      <a:pt x="390" y="1"/>
                    </a:moveTo>
                    <a:cubicBezTo>
                      <a:pt x="354" y="13"/>
                      <a:pt x="305" y="25"/>
                      <a:pt x="268" y="37"/>
                    </a:cubicBezTo>
                    <a:cubicBezTo>
                      <a:pt x="256" y="37"/>
                      <a:pt x="232" y="50"/>
                      <a:pt x="208" y="50"/>
                    </a:cubicBezTo>
                    <a:cubicBezTo>
                      <a:pt x="183" y="61"/>
                      <a:pt x="171" y="74"/>
                      <a:pt x="146" y="74"/>
                    </a:cubicBezTo>
                    <a:cubicBezTo>
                      <a:pt x="135" y="86"/>
                      <a:pt x="122" y="86"/>
                      <a:pt x="98" y="98"/>
                    </a:cubicBezTo>
                    <a:cubicBezTo>
                      <a:pt x="62" y="110"/>
                      <a:pt x="49" y="110"/>
                      <a:pt x="37" y="110"/>
                    </a:cubicBezTo>
                    <a:cubicBezTo>
                      <a:pt x="25" y="110"/>
                      <a:pt x="0" y="134"/>
                      <a:pt x="0" y="159"/>
                    </a:cubicBezTo>
                    <a:cubicBezTo>
                      <a:pt x="0" y="171"/>
                      <a:pt x="25" y="196"/>
                      <a:pt x="37" y="196"/>
                    </a:cubicBezTo>
                    <a:cubicBezTo>
                      <a:pt x="73" y="196"/>
                      <a:pt x="110" y="183"/>
                      <a:pt x="146" y="171"/>
                    </a:cubicBezTo>
                    <a:cubicBezTo>
                      <a:pt x="146" y="171"/>
                      <a:pt x="159" y="171"/>
                      <a:pt x="171" y="159"/>
                    </a:cubicBezTo>
                    <a:cubicBezTo>
                      <a:pt x="195" y="159"/>
                      <a:pt x="219" y="147"/>
                      <a:pt x="256" y="134"/>
                    </a:cubicBezTo>
                    <a:cubicBezTo>
                      <a:pt x="305" y="110"/>
                      <a:pt x="341" y="98"/>
                      <a:pt x="402" y="86"/>
                    </a:cubicBezTo>
                    <a:cubicBezTo>
                      <a:pt x="414" y="86"/>
                      <a:pt x="427" y="74"/>
                      <a:pt x="427" y="61"/>
                    </a:cubicBezTo>
                    <a:cubicBezTo>
                      <a:pt x="438" y="50"/>
                      <a:pt x="438" y="37"/>
                      <a:pt x="427" y="25"/>
                    </a:cubicBezTo>
                    <a:cubicBezTo>
                      <a:pt x="427" y="13"/>
                      <a:pt x="414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227;p31">
                <a:extLst>
                  <a:ext uri="{FF2B5EF4-FFF2-40B4-BE49-F238E27FC236}">
                    <a16:creationId xmlns:a16="http://schemas.microsoft.com/office/drawing/2014/main" id="{AEC79516-5BB1-21DF-BB14-1DDF1C43E222}"/>
                  </a:ext>
                </a:extLst>
              </p:cNvPr>
              <p:cNvSpPr/>
              <p:nvPr/>
            </p:nvSpPr>
            <p:spPr>
              <a:xfrm>
                <a:off x="2317816" y="3040350"/>
                <a:ext cx="58719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33" extrusionOk="0">
                    <a:moveTo>
                      <a:pt x="612" y="9"/>
                    </a:moveTo>
                    <a:cubicBezTo>
                      <a:pt x="521" y="9"/>
                      <a:pt x="430" y="13"/>
                      <a:pt x="341" y="25"/>
                    </a:cubicBezTo>
                    <a:cubicBezTo>
                      <a:pt x="304" y="37"/>
                      <a:pt x="1" y="0"/>
                      <a:pt x="74" y="122"/>
                    </a:cubicBezTo>
                    <a:cubicBezTo>
                      <a:pt x="77" y="129"/>
                      <a:pt x="83" y="132"/>
                      <a:pt x="89" y="132"/>
                    </a:cubicBezTo>
                    <a:cubicBezTo>
                      <a:pt x="103" y="132"/>
                      <a:pt x="119" y="115"/>
                      <a:pt x="110" y="98"/>
                    </a:cubicBezTo>
                    <a:cubicBezTo>
                      <a:pt x="110" y="86"/>
                      <a:pt x="268" y="86"/>
                      <a:pt x="268" y="86"/>
                    </a:cubicBezTo>
                    <a:cubicBezTo>
                      <a:pt x="366" y="86"/>
                      <a:pt x="475" y="62"/>
                      <a:pt x="572" y="62"/>
                    </a:cubicBezTo>
                    <a:cubicBezTo>
                      <a:pt x="766" y="62"/>
                      <a:pt x="961" y="73"/>
                      <a:pt x="1156" y="73"/>
                    </a:cubicBezTo>
                    <a:cubicBezTo>
                      <a:pt x="1193" y="73"/>
                      <a:pt x="1193" y="25"/>
                      <a:pt x="1156" y="25"/>
                    </a:cubicBezTo>
                    <a:cubicBezTo>
                      <a:pt x="977" y="25"/>
                      <a:pt x="794" y="9"/>
                      <a:pt x="612" y="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228;p31">
                <a:extLst>
                  <a:ext uri="{FF2B5EF4-FFF2-40B4-BE49-F238E27FC236}">
                    <a16:creationId xmlns:a16="http://schemas.microsoft.com/office/drawing/2014/main" id="{09F7E928-BBBE-D0E2-18BE-6E36AE10F364}"/>
                  </a:ext>
                </a:extLst>
              </p:cNvPr>
              <p:cNvSpPr/>
              <p:nvPr/>
            </p:nvSpPr>
            <p:spPr>
              <a:xfrm>
                <a:off x="2319588" y="3039956"/>
                <a:ext cx="57538" cy="822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67" extrusionOk="0">
                    <a:moveTo>
                      <a:pt x="645" y="37"/>
                    </a:moveTo>
                    <a:cubicBezTo>
                      <a:pt x="726" y="37"/>
                      <a:pt x="808" y="40"/>
                      <a:pt x="889" y="45"/>
                    </a:cubicBezTo>
                    <a:cubicBezTo>
                      <a:pt x="962" y="45"/>
                      <a:pt x="1047" y="57"/>
                      <a:pt x="1120" y="57"/>
                    </a:cubicBezTo>
                    <a:lnTo>
                      <a:pt x="1132" y="57"/>
                    </a:lnTo>
                    <a:lnTo>
                      <a:pt x="1132" y="70"/>
                    </a:lnTo>
                    <a:cubicBezTo>
                      <a:pt x="1047" y="70"/>
                      <a:pt x="974" y="70"/>
                      <a:pt x="901" y="57"/>
                    </a:cubicBezTo>
                    <a:lnTo>
                      <a:pt x="536" y="57"/>
                    </a:lnTo>
                    <a:cubicBezTo>
                      <a:pt x="476" y="57"/>
                      <a:pt x="427" y="57"/>
                      <a:pt x="366" y="70"/>
                    </a:cubicBezTo>
                    <a:cubicBezTo>
                      <a:pt x="317" y="70"/>
                      <a:pt x="281" y="81"/>
                      <a:pt x="232" y="81"/>
                    </a:cubicBezTo>
                    <a:cubicBezTo>
                      <a:pt x="74" y="81"/>
                      <a:pt x="62" y="94"/>
                      <a:pt x="62" y="94"/>
                    </a:cubicBezTo>
                    <a:lnTo>
                      <a:pt x="62" y="106"/>
                    </a:lnTo>
                    <a:lnTo>
                      <a:pt x="62" y="118"/>
                    </a:lnTo>
                    <a:lnTo>
                      <a:pt x="62" y="130"/>
                    </a:lnTo>
                    <a:cubicBezTo>
                      <a:pt x="49" y="130"/>
                      <a:pt x="49" y="130"/>
                      <a:pt x="49" y="118"/>
                    </a:cubicBezTo>
                    <a:cubicBezTo>
                      <a:pt x="38" y="106"/>
                      <a:pt x="49" y="94"/>
                      <a:pt x="49" y="94"/>
                    </a:cubicBezTo>
                    <a:cubicBezTo>
                      <a:pt x="62" y="57"/>
                      <a:pt x="159" y="57"/>
                      <a:pt x="232" y="57"/>
                    </a:cubicBezTo>
                    <a:lnTo>
                      <a:pt x="317" y="57"/>
                    </a:lnTo>
                    <a:cubicBezTo>
                      <a:pt x="423" y="43"/>
                      <a:pt x="533" y="37"/>
                      <a:pt x="645" y="37"/>
                    </a:cubicBezTo>
                    <a:close/>
                    <a:moveTo>
                      <a:pt x="650" y="1"/>
                    </a:moveTo>
                    <a:cubicBezTo>
                      <a:pt x="535" y="1"/>
                      <a:pt x="420" y="7"/>
                      <a:pt x="305" y="21"/>
                    </a:cubicBezTo>
                    <a:lnTo>
                      <a:pt x="257" y="21"/>
                    </a:lnTo>
                    <a:cubicBezTo>
                      <a:pt x="147" y="21"/>
                      <a:pt x="49" y="21"/>
                      <a:pt x="13" y="70"/>
                    </a:cubicBezTo>
                    <a:cubicBezTo>
                      <a:pt x="1" y="94"/>
                      <a:pt x="1" y="118"/>
                      <a:pt x="25" y="143"/>
                    </a:cubicBezTo>
                    <a:cubicBezTo>
                      <a:pt x="25" y="154"/>
                      <a:pt x="38" y="167"/>
                      <a:pt x="49" y="167"/>
                    </a:cubicBezTo>
                    <a:cubicBezTo>
                      <a:pt x="62" y="167"/>
                      <a:pt x="74" y="154"/>
                      <a:pt x="74" y="154"/>
                    </a:cubicBezTo>
                    <a:cubicBezTo>
                      <a:pt x="86" y="143"/>
                      <a:pt x="98" y="130"/>
                      <a:pt x="98" y="118"/>
                    </a:cubicBezTo>
                    <a:lnTo>
                      <a:pt x="232" y="118"/>
                    </a:lnTo>
                    <a:cubicBezTo>
                      <a:pt x="281" y="106"/>
                      <a:pt x="330" y="106"/>
                      <a:pt x="366" y="106"/>
                    </a:cubicBezTo>
                    <a:cubicBezTo>
                      <a:pt x="427" y="94"/>
                      <a:pt x="476" y="94"/>
                      <a:pt x="536" y="94"/>
                    </a:cubicBezTo>
                    <a:lnTo>
                      <a:pt x="901" y="94"/>
                    </a:lnTo>
                    <a:cubicBezTo>
                      <a:pt x="974" y="94"/>
                      <a:pt x="1047" y="106"/>
                      <a:pt x="1120" y="106"/>
                    </a:cubicBezTo>
                    <a:cubicBezTo>
                      <a:pt x="1144" y="106"/>
                      <a:pt x="1168" y="81"/>
                      <a:pt x="1168" y="57"/>
                    </a:cubicBezTo>
                    <a:cubicBezTo>
                      <a:pt x="1168" y="33"/>
                      <a:pt x="1144" y="21"/>
                      <a:pt x="1132" y="21"/>
                    </a:cubicBezTo>
                    <a:cubicBezTo>
                      <a:pt x="1047" y="21"/>
                      <a:pt x="974" y="21"/>
                      <a:pt x="889" y="8"/>
                    </a:cubicBezTo>
                    <a:cubicBezTo>
                      <a:pt x="809" y="4"/>
                      <a:pt x="730" y="1"/>
                      <a:pt x="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229;p31">
                <a:extLst>
                  <a:ext uri="{FF2B5EF4-FFF2-40B4-BE49-F238E27FC236}">
                    <a16:creationId xmlns:a16="http://schemas.microsoft.com/office/drawing/2014/main" id="{5EAD7A82-B92B-D3C9-E601-C4CE7414214B}"/>
                  </a:ext>
                </a:extLst>
              </p:cNvPr>
              <p:cNvSpPr/>
              <p:nvPr/>
            </p:nvSpPr>
            <p:spPr>
              <a:xfrm>
                <a:off x="2313336" y="3070621"/>
                <a:ext cx="19491" cy="4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1" extrusionOk="0">
                    <a:moveTo>
                      <a:pt x="140" y="1"/>
                    </a:moveTo>
                    <a:cubicBezTo>
                      <a:pt x="108" y="1"/>
                      <a:pt x="76" y="6"/>
                      <a:pt x="43" y="6"/>
                    </a:cubicBezTo>
                    <a:cubicBezTo>
                      <a:pt x="30" y="6"/>
                      <a:pt x="19" y="18"/>
                      <a:pt x="19" y="30"/>
                    </a:cubicBezTo>
                    <a:cubicBezTo>
                      <a:pt x="0" y="49"/>
                      <a:pt x="17" y="75"/>
                      <a:pt x="31" y="75"/>
                    </a:cubicBezTo>
                    <a:cubicBezTo>
                      <a:pt x="36" y="75"/>
                      <a:pt x="40" y="72"/>
                      <a:pt x="43" y="66"/>
                    </a:cubicBezTo>
                    <a:lnTo>
                      <a:pt x="55" y="55"/>
                    </a:lnTo>
                    <a:cubicBezTo>
                      <a:pt x="103" y="55"/>
                      <a:pt x="152" y="55"/>
                      <a:pt x="189" y="66"/>
                    </a:cubicBezTo>
                    <a:cubicBezTo>
                      <a:pt x="249" y="79"/>
                      <a:pt x="298" y="91"/>
                      <a:pt x="359" y="91"/>
                    </a:cubicBezTo>
                    <a:cubicBezTo>
                      <a:pt x="395" y="91"/>
                      <a:pt x="395" y="42"/>
                      <a:pt x="359" y="42"/>
                    </a:cubicBezTo>
                    <a:cubicBezTo>
                      <a:pt x="298" y="42"/>
                      <a:pt x="249" y="30"/>
                      <a:pt x="189" y="6"/>
                    </a:cubicBezTo>
                    <a:cubicBezTo>
                      <a:pt x="173" y="2"/>
                      <a:pt x="157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230;p31">
                <a:extLst>
                  <a:ext uri="{FF2B5EF4-FFF2-40B4-BE49-F238E27FC236}">
                    <a16:creationId xmlns:a16="http://schemas.microsoft.com/office/drawing/2014/main" id="{1B71CCA7-AA10-C678-14D2-7ADE02FDEC2E}"/>
                  </a:ext>
                </a:extLst>
              </p:cNvPr>
              <p:cNvSpPr/>
              <p:nvPr/>
            </p:nvSpPr>
            <p:spPr>
              <a:xfrm>
                <a:off x="2312401" y="3069686"/>
                <a:ext cx="21017" cy="605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23" extrusionOk="0">
                    <a:moveTo>
                      <a:pt x="98" y="37"/>
                    </a:moveTo>
                    <a:cubicBezTo>
                      <a:pt x="135" y="37"/>
                      <a:pt x="171" y="37"/>
                      <a:pt x="208" y="49"/>
                    </a:cubicBezTo>
                    <a:cubicBezTo>
                      <a:pt x="268" y="61"/>
                      <a:pt x="317" y="74"/>
                      <a:pt x="378" y="74"/>
                    </a:cubicBezTo>
                    <a:lnTo>
                      <a:pt x="378" y="85"/>
                    </a:lnTo>
                    <a:cubicBezTo>
                      <a:pt x="330" y="85"/>
                      <a:pt x="281" y="85"/>
                      <a:pt x="220" y="61"/>
                    </a:cubicBezTo>
                    <a:cubicBezTo>
                      <a:pt x="184" y="49"/>
                      <a:pt x="135" y="49"/>
                      <a:pt x="98" y="49"/>
                    </a:cubicBezTo>
                    <a:lnTo>
                      <a:pt x="62" y="49"/>
                    </a:lnTo>
                    <a:lnTo>
                      <a:pt x="62" y="61"/>
                    </a:lnTo>
                    <a:cubicBezTo>
                      <a:pt x="62" y="61"/>
                      <a:pt x="62" y="74"/>
                      <a:pt x="49" y="74"/>
                    </a:cubicBezTo>
                    <a:lnTo>
                      <a:pt x="49" y="61"/>
                    </a:lnTo>
                    <a:lnTo>
                      <a:pt x="49" y="49"/>
                    </a:lnTo>
                    <a:lnTo>
                      <a:pt x="62" y="37"/>
                    </a:lnTo>
                    <a:close/>
                    <a:moveTo>
                      <a:pt x="62" y="1"/>
                    </a:moveTo>
                    <a:cubicBezTo>
                      <a:pt x="38" y="1"/>
                      <a:pt x="25" y="12"/>
                      <a:pt x="25" y="37"/>
                    </a:cubicBezTo>
                    <a:cubicBezTo>
                      <a:pt x="13" y="49"/>
                      <a:pt x="1" y="61"/>
                      <a:pt x="13" y="85"/>
                    </a:cubicBezTo>
                    <a:cubicBezTo>
                      <a:pt x="13" y="98"/>
                      <a:pt x="25" y="110"/>
                      <a:pt x="38" y="110"/>
                    </a:cubicBezTo>
                    <a:cubicBezTo>
                      <a:pt x="62" y="110"/>
                      <a:pt x="74" y="110"/>
                      <a:pt x="74" y="98"/>
                    </a:cubicBezTo>
                    <a:cubicBezTo>
                      <a:pt x="86" y="98"/>
                      <a:pt x="86" y="85"/>
                      <a:pt x="86" y="85"/>
                    </a:cubicBezTo>
                    <a:cubicBezTo>
                      <a:pt x="135" y="85"/>
                      <a:pt x="171" y="85"/>
                      <a:pt x="208" y="98"/>
                    </a:cubicBezTo>
                    <a:cubicBezTo>
                      <a:pt x="268" y="110"/>
                      <a:pt x="317" y="122"/>
                      <a:pt x="378" y="122"/>
                    </a:cubicBezTo>
                    <a:cubicBezTo>
                      <a:pt x="390" y="122"/>
                      <a:pt x="403" y="110"/>
                      <a:pt x="414" y="98"/>
                    </a:cubicBezTo>
                    <a:cubicBezTo>
                      <a:pt x="427" y="85"/>
                      <a:pt x="427" y="74"/>
                      <a:pt x="414" y="61"/>
                    </a:cubicBezTo>
                    <a:cubicBezTo>
                      <a:pt x="403" y="49"/>
                      <a:pt x="390" y="37"/>
                      <a:pt x="378" y="37"/>
                    </a:cubicBezTo>
                    <a:cubicBezTo>
                      <a:pt x="317" y="37"/>
                      <a:pt x="268" y="25"/>
                      <a:pt x="208" y="12"/>
                    </a:cubicBezTo>
                    <a:cubicBezTo>
                      <a:pt x="171" y="1"/>
                      <a:pt x="135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231;p31">
                <a:extLst>
                  <a:ext uri="{FF2B5EF4-FFF2-40B4-BE49-F238E27FC236}">
                    <a16:creationId xmlns:a16="http://schemas.microsoft.com/office/drawing/2014/main" id="{C7FABAF1-5813-7A08-C172-61337B517213}"/>
                  </a:ext>
                </a:extLst>
              </p:cNvPr>
              <p:cNvSpPr/>
              <p:nvPr/>
            </p:nvSpPr>
            <p:spPr>
              <a:xfrm>
                <a:off x="2189101" y="3095921"/>
                <a:ext cx="13043" cy="11173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27" extrusionOk="0">
                    <a:moveTo>
                      <a:pt x="230" y="0"/>
                    </a:moveTo>
                    <a:cubicBezTo>
                      <a:pt x="226" y="0"/>
                      <a:pt x="223" y="1"/>
                      <a:pt x="220" y="3"/>
                    </a:cubicBezTo>
                    <a:cubicBezTo>
                      <a:pt x="208" y="27"/>
                      <a:pt x="184" y="39"/>
                      <a:pt x="159" y="52"/>
                    </a:cubicBezTo>
                    <a:cubicBezTo>
                      <a:pt x="135" y="63"/>
                      <a:pt x="122" y="88"/>
                      <a:pt x="98" y="100"/>
                    </a:cubicBezTo>
                    <a:cubicBezTo>
                      <a:pt x="74" y="125"/>
                      <a:pt x="62" y="149"/>
                      <a:pt x="38" y="173"/>
                    </a:cubicBezTo>
                    <a:cubicBezTo>
                      <a:pt x="34" y="169"/>
                      <a:pt x="29" y="168"/>
                      <a:pt x="24" y="168"/>
                    </a:cubicBezTo>
                    <a:cubicBezTo>
                      <a:pt x="13" y="168"/>
                      <a:pt x="1" y="177"/>
                      <a:pt x="1" y="185"/>
                    </a:cubicBezTo>
                    <a:lnTo>
                      <a:pt x="1" y="197"/>
                    </a:lnTo>
                    <a:cubicBezTo>
                      <a:pt x="1" y="215"/>
                      <a:pt x="14" y="226"/>
                      <a:pt x="26" y="226"/>
                    </a:cubicBezTo>
                    <a:cubicBezTo>
                      <a:pt x="30" y="226"/>
                      <a:pt x="34" y="225"/>
                      <a:pt x="38" y="222"/>
                    </a:cubicBezTo>
                    <a:cubicBezTo>
                      <a:pt x="74" y="209"/>
                      <a:pt x="98" y="173"/>
                      <a:pt x="122" y="149"/>
                    </a:cubicBezTo>
                    <a:cubicBezTo>
                      <a:pt x="159" y="112"/>
                      <a:pt x="208" y="76"/>
                      <a:pt x="244" y="39"/>
                    </a:cubicBezTo>
                    <a:cubicBezTo>
                      <a:pt x="265" y="29"/>
                      <a:pt x="250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232;p31">
                <a:extLst>
                  <a:ext uri="{FF2B5EF4-FFF2-40B4-BE49-F238E27FC236}">
                    <a16:creationId xmlns:a16="http://schemas.microsoft.com/office/drawing/2014/main" id="{7DD859B5-3A03-0B0F-23D7-05EBCCD3C8DE}"/>
                  </a:ext>
                </a:extLst>
              </p:cNvPr>
              <p:cNvSpPr/>
              <p:nvPr/>
            </p:nvSpPr>
            <p:spPr>
              <a:xfrm>
                <a:off x="2188510" y="3094986"/>
                <a:ext cx="14421" cy="13093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66" extrusionOk="0">
                    <a:moveTo>
                      <a:pt x="244" y="34"/>
                    </a:moveTo>
                    <a:cubicBezTo>
                      <a:pt x="256" y="34"/>
                      <a:pt x="256" y="34"/>
                      <a:pt x="256" y="46"/>
                    </a:cubicBezTo>
                    <a:lnTo>
                      <a:pt x="232" y="71"/>
                    </a:lnTo>
                    <a:cubicBezTo>
                      <a:pt x="196" y="95"/>
                      <a:pt x="159" y="119"/>
                      <a:pt x="123" y="155"/>
                    </a:cubicBezTo>
                    <a:cubicBezTo>
                      <a:pt x="110" y="155"/>
                      <a:pt x="110" y="168"/>
                      <a:pt x="98" y="180"/>
                    </a:cubicBezTo>
                    <a:cubicBezTo>
                      <a:pt x="86" y="192"/>
                      <a:pt x="61" y="216"/>
                      <a:pt x="37" y="228"/>
                    </a:cubicBezTo>
                    <a:lnTo>
                      <a:pt x="37" y="216"/>
                    </a:lnTo>
                    <a:lnTo>
                      <a:pt x="37" y="204"/>
                    </a:lnTo>
                    <a:lnTo>
                      <a:pt x="61" y="204"/>
                    </a:lnTo>
                    <a:cubicBezTo>
                      <a:pt x="74" y="192"/>
                      <a:pt x="74" y="180"/>
                      <a:pt x="86" y="168"/>
                    </a:cubicBezTo>
                    <a:lnTo>
                      <a:pt x="123" y="131"/>
                    </a:lnTo>
                    <a:cubicBezTo>
                      <a:pt x="134" y="131"/>
                      <a:pt x="147" y="119"/>
                      <a:pt x="159" y="107"/>
                    </a:cubicBezTo>
                    <a:lnTo>
                      <a:pt x="183" y="82"/>
                    </a:lnTo>
                    <a:cubicBezTo>
                      <a:pt x="196" y="71"/>
                      <a:pt x="220" y="58"/>
                      <a:pt x="232" y="46"/>
                    </a:cubicBezTo>
                    <a:lnTo>
                      <a:pt x="244" y="34"/>
                    </a:lnTo>
                    <a:close/>
                    <a:moveTo>
                      <a:pt x="250" y="1"/>
                    </a:moveTo>
                    <a:cubicBezTo>
                      <a:pt x="244" y="1"/>
                      <a:pt x="238" y="3"/>
                      <a:pt x="232" y="9"/>
                    </a:cubicBezTo>
                    <a:lnTo>
                      <a:pt x="207" y="22"/>
                    </a:lnTo>
                    <a:cubicBezTo>
                      <a:pt x="196" y="34"/>
                      <a:pt x="171" y="46"/>
                      <a:pt x="159" y="58"/>
                    </a:cubicBezTo>
                    <a:lnTo>
                      <a:pt x="134" y="82"/>
                    </a:lnTo>
                    <a:cubicBezTo>
                      <a:pt x="123" y="95"/>
                      <a:pt x="110" y="95"/>
                      <a:pt x="110" y="107"/>
                    </a:cubicBezTo>
                    <a:cubicBezTo>
                      <a:pt x="86" y="119"/>
                      <a:pt x="74" y="131"/>
                      <a:pt x="61" y="144"/>
                    </a:cubicBezTo>
                    <a:lnTo>
                      <a:pt x="37" y="168"/>
                    </a:lnTo>
                    <a:cubicBezTo>
                      <a:pt x="25" y="168"/>
                      <a:pt x="25" y="168"/>
                      <a:pt x="13" y="180"/>
                    </a:cubicBezTo>
                    <a:cubicBezTo>
                      <a:pt x="1" y="180"/>
                      <a:pt x="1" y="192"/>
                      <a:pt x="1" y="204"/>
                    </a:cubicBezTo>
                    <a:lnTo>
                      <a:pt x="1" y="216"/>
                    </a:lnTo>
                    <a:cubicBezTo>
                      <a:pt x="1" y="228"/>
                      <a:pt x="1" y="241"/>
                      <a:pt x="13" y="252"/>
                    </a:cubicBezTo>
                    <a:cubicBezTo>
                      <a:pt x="25" y="252"/>
                      <a:pt x="25" y="265"/>
                      <a:pt x="37" y="265"/>
                    </a:cubicBezTo>
                    <a:cubicBezTo>
                      <a:pt x="50" y="265"/>
                      <a:pt x="50" y="252"/>
                      <a:pt x="61" y="252"/>
                    </a:cubicBezTo>
                    <a:cubicBezTo>
                      <a:pt x="86" y="241"/>
                      <a:pt x="110" y="216"/>
                      <a:pt x="123" y="204"/>
                    </a:cubicBezTo>
                    <a:lnTo>
                      <a:pt x="147" y="180"/>
                    </a:lnTo>
                    <a:cubicBezTo>
                      <a:pt x="183" y="144"/>
                      <a:pt x="220" y="119"/>
                      <a:pt x="256" y="95"/>
                    </a:cubicBezTo>
                    <a:lnTo>
                      <a:pt x="268" y="82"/>
                    </a:lnTo>
                    <a:cubicBezTo>
                      <a:pt x="280" y="71"/>
                      <a:pt x="293" y="58"/>
                      <a:pt x="293" y="34"/>
                    </a:cubicBezTo>
                    <a:cubicBezTo>
                      <a:pt x="293" y="22"/>
                      <a:pt x="280" y="9"/>
                      <a:pt x="268" y="9"/>
                    </a:cubicBezTo>
                    <a:cubicBezTo>
                      <a:pt x="262" y="3"/>
                      <a:pt x="256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233;p31">
                <a:extLst>
                  <a:ext uri="{FF2B5EF4-FFF2-40B4-BE49-F238E27FC236}">
                    <a16:creationId xmlns:a16="http://schemas.microsoft.com/office/drawing/2014/main" id="{6A48FE29-3884-93CE-B246-8EADC202449D}"/>
                  </a:ext>
                </a:extLst>
              </p:cNvPr>
              <p:cNvSpPr/>
              <p:nvPr/>
            </p:nvSpPr>
            <p:spPr>
              <a:xfrm>
                <a:off x="2201357" y="3118957"/>
                <a:ext cx="11468" cy="925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88" extrusionOk="0">
                    <a:moveTo>
                      <a:pt x="196" y="1"/>
                    </a:moveTo>
                    <a:cubicBezTo>
                      <a:pt x="190" y="1"/>
                      <a:pt x="183" y="3"/>
                      <a:pt x="178" y="9"/>
                    </a:cubicBezTo>
                    <a:cubicBezTo>
                      <a:pt x="165" y="33"/>
                      <a:pt x="129" y="46"/>
                      <a:pt x="105" y="57"/>
                    </a:cubicBezTo>
                    <a:cubicBezTo>
                      <a:pt x="68" y="94"/>
                      <a:pt x="43" y="119"/>
                      <a:pt x="19" y="155"/>
                    </a:cubicBezTo>
                    <a:cubicBezTo>
                      <a:pt x="1" y="164"/>
                      <a:pt x="17" y="187"/>
                      <a:pt x="37" y="187"/>
                    </a:cubicBezTo>
                    <a:cubicBezTo>
                      <a:pt x="44" y="187"/>
                      <a:pt x="50" y="185"/>
                      <a:pt x="56" y="179"/>
                    </a:cubicBezTo>
                    <a:cubicBezTo>
                      <a:pt x="80" y="155"/>
                      <a:pt x="105" y="119"/>
                      <a:pt x="141" y="94"/>
                    </a:cubicBezTo>
                    <a:cubicBezTo>
                      <a:pt x="165" y="82"/>
                      <a:pt x="189" y="57"/>
                      <a:pt x="214" y="46"/>
                    </a:cubicBezTo>
                    <a:cubicBezTo>
                      <a:pt x="232" y="27"/>
                      <a:pt x="215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234;p31">
                <a:extLst>
                  <a:ext uri="{FF2B5EF4-FFF2-40B4-BE49-F238E27FC236}">
                    <a16:creationId xmlns:a16="http://schemas.microsoft.com/office/drawing/2014/main" id="{2C71A0BC-6C89-ECF9-D99E-AE125579E4F2}"/>
                  </a:ext>
                </a:extLst>
              </p:cNvPr>
              <p:cNvSpPr/>
              <p:nvPr/>
            </p:nvSpPr>
            <p:spPr>
              <a:xfrm>
                <a:off x="2201062" y="3118317"/>
                <a:ext cx="12650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17" extrusionOk="0">
                    <a:moveTo>
                      <a:pt x="208" y="34"/>
                    </a:moveTo>
                    <a:lnTo>
                      <a:pt x="208" y="46"/>
                    </a:lnTo>
                    <a:cubicBezTo>
                      <a:pt x="195" y="59"/>
                      <a:pt x="184" y="59"/>
                      <a:pt x="171" y="70"/>
                    </a:cubicBezTo>
                    <a:cubicBezTo>
                      <a:pt x="159" y="83"/>
                      <a:pt x="147" y="83"/>
                      <a:pt x="135" y="95"/>
                    </a:cubicBezTo>
                    <a:cubicBezTo>
                      <a:pt x="111" y="107"/>
                      <a:pt x="86" y="132"/>
                      <a:pt x="74" y="156"/>
                    </a:cubicBezTo>
                    <a:lnTo>
                      <a:pt x="49" y="180"/>
                    </a:lnTo>
                    <a:cubicBezTo>
                      <a:pt x="49" y="180"/>
                      <a:pt x="44" y="185"/>
                      <a:pt x="41" y="185"/>
                    </a:cubicBezTo>
                    <a:cubicBezTo>
                      <a:pt x="39" y="185"/>
                      <a:pt x="38" y="184"/>
                      <a:pt x="38" y="180"/>
                    </a:cubicBezTo>
                    <a:cubicBezTo>
                      <a:pt x="49" y="168"/>
                      <a:pt x="62" y="156"/>
                      <a:pt x="62" y="143"/>
                    </a:cubicBezTo>
                    <a:cubicBezTo>
                      <a:pt x="86" y="119"/>
                      <a:pt x="98" y="107"/>
                      <a:pt x="122" y="95"/>
                    </a:cubicBezTo>
                    <a:cubicBezTo>
                      <a:pt x="135" y="83"/>
                      <a:pt x="147" y="70"/>
                      <a:pt x="159" y="70"/>
                    </a:cubicBezTo>
                    <a:lnTo>
                      <a:pt x="195" y="34"/>
                    </a:lnTo>
                    <a:close/>
                    <a:moveTo>
                      <a:pt x="209" y="1"/>
                    </a:moveTo>
                    <a:cubicBezTo>
                      <a:pt x="199" y="1"/>
                      <a:pt x="190" y="4"/>
                      <a:pt x="184" y="10"/>
                    </a:cubicBezTo>
                    <a:cubicBezTo>
                      <a:pt x="171" y="22"/>
                      <a:pt x="159" y="22"/>
                      <a:pt x="135" y="34"/>
                    </a:cubicBezTo>
                    <a:cubicBezTo>
                      <a:pt x="122" y="46"/>
                      <a:pt x="111" y="46"/>
                      <a:pt x="98" y="59"/>
                    </a:cubicBezTo>
                    <a:cubicBezTo>
                      <a:pt x="74" y="83"/>
                      <a:pt x="62" y="107"/>
                      <a:pt x="38" y="119"/>
                    </a:cubicBezTo>
                    <a:cubicBezTo>
                      <a:pt x="25" y="132"/>
                      <a:pt x="25" y="143"/>
                      <a:pt x="13" y="156"/>
                    </a:cubicBezTo>
                    <a:cubicBezTo>
                      <a:pt x="1" y="168"/>
                      <a:pt x="1" y="192"/>
                      <a:pt x="13" y="205"/>
                    </a:cubicBezTo>
                    <a:cubicBezTo>
                      <a:pt x="25" y="216"/>
                      <a:pt x="38" y="216"/>
                      <a:pt x="38" y="216"/>
                    </a:cubicBezTo>
                    <a:cubicBezTo>
                      <a:pt x="49" y="216"/>
                      <a:pt x="62" y="216"/>
                      <a:pt x="74" y="205"/>
                    </a:cubicBezTo>
                    <a:lnTo>
                      <a:pt x="98" y="180"/>
                    </a:lnTo>
                    <a:cubicBezTo>
                      <a:pt x="122" y="156"/>
                      <a:pt x="135" y="132"/>
                      <a:pt x="159" y="119"/>
                    </a:cubicBezTo>
                    <a:cubicBezTo>
                      <a:pt x="171" y="119"/>
                      <a:pt x="171" y="107"/>
                      <a:pt x="184" y="107"/>
                    </a:cubicBezTo>
                    <a:cubicBezTo>
                      <a:pt x="208" y="95"/>
                      <a:pt x="220" y="83"/>
                      <a:pt x="232" y="70"/>
                    </a:cubicBezTo>
                    <a:cubicBezTo>
                      <a:pt x="257" y="59"/>
                      <a:pt x="257" y="34"/>
                      <a:pt x="244" y="10"/>
                    </a:cubicBezTo>
                    <a:cubicBezTo>
                      <a:pt x="232" y="4"/>
                      <a:pt x="220" y="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91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4E2-D695-0B5A-8A50-37E4391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65" y="645538"/>
            <a:ext cx="7099500" cy="426300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dirty="0"/>
              <a:t>Back Propagation of Errors</a:t>
            </a:r>
            <a:endParaRPr lang="en-US" sz="1800" dirty="0"/>
          </a:p>
        </p:txBody>
      </p:sp>
      <p:grpSp>
        <p:nvGrpSpPr>
          <p:cNvPr id="7" name="Google Shape;1236;p31">
            <a:extLst>
              <a:ext uri="{FF2B5EF4-FFF2-40B4-BE49-F238E27FC236}">
                <a16:creationId xmlns:a16="http://schemas.microsoft.com/office/drawing/2014/main" id="{56BD8907-FA8B-2295-2F5E-079AD1F20AF3}"/>
              </a:ext>
            </a:extLst>
          </p:cNvPr>
          <p:cNvGrpSpPr/>
          <p:nvPr/>
        </p:nvGrpSpPr>
        <p:grpSpPr>
          <a:xfrm>
            <a:off x="307966" y="461430"/>
            <a:ext cx="1421773" cy="1024469"/>
            <a:chOff x="1169719" y="1645799"/>
            <a:chExt cx="182016" cy="151499"/>
          </a:xfrm>
        </p:grpSpPr>
        <p:sp>
          <p:nvSpPr>
            <p:cNvPr id="8" name="Google Shape;1237;p31">
              <a:extLst>
                <a:ext uri="{FF2B5EF4-FFF2-40B4-BE49-F238E27FC236}">
                  <a16:creationId xmlns:a16="http://schemas.microsoft.com/office/drawing/2014/main" id="{23CBFE78-4791-87AF-233E-7B8E87EA2397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;p31">
              <a:extLst>
                <a:ext uri="{FF2B5EF4-FFF2-40B4-BE49-F238E27FC236}">
                  <a16:creationId xmlns:a16="http://schemas.microsoft.com/office/drawing/2014/main" id="{8D7CADE5-CD16-EE31-6F81-9DD55DB9205E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A02AF-431F-71E9-955C-EA8CA54133DB}"/>
              </a:ext>
            </a:extLst>
          </p:cNvPr>
          <p:cNvSpPr txBox="1"/>
          <p:nvPr/>
        </p:nvSpPr>
        <p:spPr>
          <a:xfrm>
            <a:off x="514309" y="679873"/>
            <a:ext cx="1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Nerko One"/>
                <a:sym typeface="Nerko One"/>
              </a:rPr>
              <a:t>Step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Nerko One"/>
                <a:sym typeface="Nerko One"/>
              </a:rPr>
              <a:t>3</a:t>
            </a:r>
            <a:endParaRPr lang="en-US" sz="2800" dirty="0">
              <a:solidFill>
                <a:schemeClr val="bg2"/>
              </a:solidFill>
              <a:latin typeface="Nerko One"/>
              <a:sym typeface="Nerk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6EA9E-BE1F-9FDF-296A-CB22FFA6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5" y="2021420"/>
            <a:ext cx="3155434" cy="2487872"/>
          </a:xfrm>
          <a:prstGeom prst="rect">
            <a:avLst/>
          </a:prstGeom>
        </p:spPr>
      </p:pic>
      <p:grpSp>
        <p:nvGrpSpPr>
          <p:cNvPr id="92" name="Google Shape;4568;p43">
            <a:extLst>
              <a:ext uri="{FF2B5EF4-FFF2-40B4-BE49-F238E27FC236}">
                <a16:creationId xmlns:a16="http://schemas.microsoft.com/office/drawing/2014/main" id="{91AF821A-BC4C-D540-533C-9C6D4DACDCD7}"/>
              </a:ext>
            </a:extLst>
          </p:cNvPr>
          <p:cNvGrpSpPr/>
          <p:nvPr/>
        </p:nvGrpSpPr>
        <p:grpSpPr>
          <a:xfrm>
            <a:off x="2002912" y="2070418"/>
            <a:ext cx="1538043" cy="663760"/>
            <a:chOff x="4130513" y="1377869"/>
            <a:chExt cx="713563" cy="504817"/>
          </a:xfrm>
        </p:grpSpPr>
        <p:sp>
          <p:nvSpPr>
            <p:cNvPr id="93" name="Google Shape;4569;p43">
              <a:extLst>
                <a:ext uri="{FF2B5EF4-FFF2-40B4-BE49-F238E27FC236}">
                  <a16:creationId xmlns:a16="http://schemas.microsoft.com/office/drawing/2014/main" id="{18D5AB40-2525-0F85-81B3-3CC4B8F7EA5A}"/>
                </a:ext>
              </a:extLst>
            </p:cNvPr>
            <p:cNvSpPr/>
            <p:nvPr/>
          </p:nvSpPr>
          <p:spPr>
            <a:xfrm>
              <a:off x="4138157" y="1415935"/>
              <a:ext cx="24180" cy="354588"/>
            </a:xfrm>
            <a:custGeom>
              <a:avLst/>
              <a:gdLst/>
              <a:ahLst/>
              <a:cxnLst/>
              <a:rect l="l" t="t" r="r" b="b"/>
              <a:pathLst>
                <a:path w="155" h="2273" extrusionOk="0">
                  <a:moveTo>
                    <a:pt x="49" y="0"/>
                  </a:moveTo>
                  <a:cubicBezTo>
                    <a:pt x="1" y="754"/>
                    <a:pt x="62" y="1508"/>
                    <a:pt x="86" y="2249"/>
                  </a:cubicBezTo>
                  <a:cubicBezTo>
                    <a:pt x="86" y="2263"/>
                    <a:pt x="97" y="2273"/>
                    <a:pt x="107" y="2273"/>
                  </a:cubicBezTo>
                  <a:cubicBezTo>
                    <a:pt x="115" y="2273"/>
                    <a:pt x="122" y="2266"/>
                    <a:pt x="122" y="2249"/>
                  </a:cubicBezTo>
                  <a:cubicBezTo>
                    <a:pt x="135" y="2225"/>
                    <a:pt x="146" y="2201"/>
                    <a:pt x="146" y="2165"/>
                  </a:cubicBezTo>
                  <a:cubicBezTo>
                    <a:pt x="154" y="2150"/>
                    <a:pt x="138" y="2139"/>
                    <a:pt x="125" y="2139"/>
                  </a:cubicBezTo>
                  <a:cubicBezTo>
                    <a:pt x="121" y="2139"/>
                    <a:pt x="117" y="2140"/>
                    <a:pt x="114" y="2143"/>
                  </a:cubicBezTo>
                  <a:lnTo>
                    <a:pt x="114" y="2143"/>
                  </a:lnTo>
                  <a:cubicBezTo>
                    <a:pt x="64" y="1425"/>
                    <a:pt x="85" y="719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70;p43">
              <a:extLst>
                <a:ext uri="{FF2B5EF4-FFF2-40B4-BE49-F238E27FC236}">
                  <a16:creationId xmlns:a16="http://schemas.microsoft.com/office/drawing/2014/main" id="{D9687723-3566-2898-4F7C-665DF94B60B9}"/>
                </a:ext>
              </a:extLst>
            </p:cNvPr>
            <p:cNvSpPr/>
            <p:nvPr/>
          </p:nvSpPr>
          <p:spPr>
            <a:xfrm>
              <a:off x="4149546" y="1403454"/>
              <a:ext cx="21060" cy="452712"/>
            </a:xfrm>
            <a:custGeom>
              <a:avLst/>
              <a:gdLst/>
              <a:ahLst/>
              <a:cxnLst/>
              <a:rect l="l" t="t" r="r" b="b"/>
              <a:pathLst>
                <a:path w="135" h="2902" extrusionOk="0">
                  <a:moveTo>
                    <a:pt x="19" y="1"/>
                  </a:moveTo>
                  <a:cubicBezTo>
                    <a:pt x="10" y="1"/>
                    <a:pt x="0" y="7"/>
                    <a:pt x="0" y="19"/>
                  </a:cubicBezTo>
                  <a:lnTo>
                    <a:pt x="73" y="2865"/>
                  </a:lnTo>
                  <a:cubicBezTo>
                    <a:pt x="73" y="2889"/>
                    <a:pt x="89" y="2901"/>
                    <a:pt x="104" y="2901"/>
                  </a:cubicBezTo>
                  <a:cubicBezTo>
                    <a:pt x="119" y="2901"/>
                    <a:pt x="135" y="2889"/>
                    <a:pt x="135" y="2865"/>
                  </a:cubicBezTo>
                  <a:cubicBezTo>
                    <a:pt x="98" y="1916"/>
                    <a:pt x="73" y="967"/>
                    <a:pt x="37" y="19"/>
                  </a:cubicBezTo>
                  <a:cubicBezTo>
                    <a:pt x="37" y="7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71;p43">
              <a:extLst>
                <a:ext uri="{FF2B5EF4-FFF2-40B4-BE49-F238E27FC236}">
                  <a16:creationId xmlns:a16="http://schemas.microsoft.com/office/drawing/2014/main" id="{BDD8F115-8304-1DF8-17B1-BF444111B3DF}"/>
                </a:ext>
              </a:extLst>
            </p:cNvPr>
            <p:cNvSpPr/>
            <p:nvPr/>
          </p:nvSpPr>
          <p:spPr>
            <a:xfrm>
              <a:off x="4157190" y="1412971"/>
              <a:ext cx="30420" cy="469716"/>
            </a:xfrm>
            <a:custGeom>
              <a:avLst/>
              <a:gdLst/>
              <a:ahLst/>
              <a:cxnLst/>
              <a:rect l="l" t="t" r="r" b="b"/>
              <a:pathLst>
                <a:path w="195" h="3011" extrusionOk="0">
                  <a:moveTo>
                    <a:pt x="67" y="1"/>
                  </a:moveTo>
                  <a:cubicBezTo>
                    <a:pt x="58" y="1"/>
                    <a:pt x="49" y="7"/>
                    <a:pt x="49" y="19"/>
                  </a:cubicBezTo>
                  <a:cubicBezTo>
                    <a:pt x="0" y="1004"/>
                    <a:pt x="13" y="2001"/>
                    <a:pt x="134" y="2974"/>
                  </a:cubicBezTo>
                  <a:cubicBezTo>
                    <a:pt x="134" y="2998"/>
                    <a:pt x="149" y="3010"/>
                    <a:pt x="165" y="3010"/>
                  </a:cubicBezTo>
                  <a:cubicBezTo>
                    <a:pt x="180" y="3010"/>
                    <a:pt x="195" y="2998"/>
                    <a:pt x="195" y="2974"/>
                  </a:cubicBezTo>
                  <a:cubicBezTo>
                    <a:pt x="110" y="1989"/>
                    <a:pt x="61" y="1016"/>
                    <a:pt x="86" y="19"/>
                  </a:cubicBezTo>
                  <a:cubicBezTo>
                    <a:pt x="86" y="7"/>
                    <a:pt x="77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72;p43">
              <a:extLst>
                <a:ext uri="{FF2B5EF4-FFF2-40B4-BE49-F238E27FC236}">
                  <a16:creationId xmlns:a16="http://schemas.microsoft.com/office/drawing/2014/main" id="{2CECB22B-A046-776A-D3A3-702B8A47DF75}"/>
                </a:ext>
              </a:extLst>
            </p:cNvPr>
            <p:cNvSpPr/>
            <p:nvPr/>
          </p:nvSpPr>
          <p:spPr>
            <a:xfrm>
              <a:off x="4185739" y="1426231"/>
              <a:ext cx="26676" cy="428532"/>
            </a:xfrm>
            <a:custGeom>
              <a:avLst/>
              <a:gdLst/>
              <a:ahLst/>
              <a:cxnLst/>
              <a:rect l="l" t="t" r="r" b="b"/>
              <a:pathLst>
                <a:path w="171" h="2747" extrusionOk="0">
                  <a:moveTo>
                    <a:pt x="30" y="0"/>
                  </a:moveTo>
                  <a:cubicBezTo>
                    <a:pt x="21" y="0"/>
                    <a:pt x="12" y="7"/>
                    <a:pt x="12" y="19"/>
                  </a:cubicBezTo>
                  <a:cubicBezTo>
                    <a:pt x="0" y="919"/>
                    <a:pt x="36" y="1831"/>
                    <a:pt x="109" y="2719"/>
                  </a:cubicBezTo>
                  <a:cubicBezTo>
                    <a:pt x="115" y="2737"/>
                    <a:pt x="131" y="2746"/>
                    <a:pt x="144" y="2746"/>
                  </a:cubicBezTo>
                  <a:cubicBezTo>
                    <a:pt x="158" y="2746"/>
                    <a:pt x="170" y="2737"/>
                    <a:pt x="170" y="2719"/>
                  </a:cubicBezTo>
                  <a:cubicBezTo>
                    <a:pt x="85" y="1819"/>
                    <a:pt x="49" y="919"/>
                    <a:pt x="49" y="19"/>
                  </a:cubicBezTo>
                  <a:cubicBezTo>
                    <a:pt x="49" y="7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73;p43">
              <a:extLst>
                <a:ext uri="{FF2B5EF4-FFF2-40B4-BE49-F238E27FC236}">
                  <a16:creationId xmlns:a16="http://schemas.microsoft.com/office/drawing/2014/main" id="{E3DEB21A-A3DE-45DF-C6DE-A96BA29E9FE2}"/>
                </a:ext>
              </a:extLst>
            </p:cNvPr>
            <p:cNvSpPr/>
            <p:nvPr/>
          </p:nvSpPr>
          <p:spPr>
            <a:xfrm>
              <a:off x="4164678" y="1420615"/>
              <a:ext cx="39312" cy="432276"/>
            </a:xfrm>
            <a:custGeom>
              <a:avLst/>
              <a:gdLst/>
              <a:ahLst/>
              <a:cxnLst/>
              <a:rect l="l" t="t" r="r" b="b"/>
              <a:pathLst>
                <a:path w="252" h="2771" extrusionOk="0">
                  <a:moveTo>
                    <a:pt x="80" y="0"/>
                  </a:moveTo>
                  <a:cubicBezTo>
                    <a:pt x="71" y="0"/>
                    <a:pt x="62" y="7"/>
                    <a:pt x="62" y="19"/>
                  </a:cubicBezTo>
                  <a:cubicBezTo>
                    <a:pt x="1" y="919"/>
                    <a:pt x="49" y="1843"/>
                    <a:pt x="184" y="2743"/>
                  </a:cubicBezTo>
                  <a:cubicBezTo>
                    <a:pt x="188" y="2762"/>
                    <a:pt x="201" y="2770"/>
                    <a:pt x="214" y="2770"/>
                  </a:cubicBezTo>
                  <a:cubicBezTo>
                    <a:pt x="233" y="2770"/>
                    <a:pt x="252" y="2752"/>
                    <a:pt x="244" y="2730"/>
                  </a:cubicBezTo>
                  <a:cubicBezTo>
                    <a:pt x="122" y="1830"/>
                    <a:pt x="74" y="930"/>
                    <a:pt x="98" y="19"/>
                  </a:cubicBezTo>
                  <a:cubicBezTo>
                    <a:pt x="98" y="7"/>
                    <a:pt x="8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574;p43">
              <a:extLst>
                <a:ext uri="{FF2B5EF4-FFF2-40B4-BE49-F238E27FC236}">
                  <a16:creationId xmlns:a16="http://schemas.microsoft.com/office/drawing/2014/main" id="{DE3A25E9-F041-BAB0-A664-A5F9A2FA4D0B}"/>
                </a:ext>
              </a:extLst>
            </p:cNvPr>
            <p:cNvSpPr/>
            <p:nvPr/>
          </p:nvSpPr>
          <p:spPr>
            <a:xfrm>
              <a:off x="4130513" y="1377869"/>
              <a:ext cx="538980" cy="54444"/>
            </a:xfrm>
            <a:custGeom>
              <a:avLst/>
              <a:gdLst/>
              <a:ahLst/>
              <a:cxnLst/>
              <a:rect l="l" t="t" r="r" b="b"/>
              <a:pathLst>
                <a:path w="3455" h="349" extrusionOk="0">
                  <a:moveTo>
                    <a:pt x="50" y="328"/>
                  </a:moveTo>
                  <a:cubicBezTo>
                    <a:pt x="50" y="328"/>
                    <a:pt x="50" y="328"/>
                    <a:pt x="50" y="329"/>
                  </a:cubicBezTo>
                  <a:cubicBezTo>
                    <a:pt x="49" y="328"/>
                    <a:pt x="49" y="328"/>
                    <a:pt x="50" y="328"/>
                  </a:cubicBezTo>
                  <a:close/>
                  <a:moveTo>
                    <a:pt x="3406" y="1"/>
                  </a:moveTo>
                  <a:cubicBezTo>
                    <a:pt x="2774" y="1"/>
                    <a:pt x="2141" y="25"/>
                    <a:pt x="1509" y="85"/>
                  </a:cubicBezTo>
                  <a:cubicBezTo>
                    <a:pt x="1217" y="110"/>
                    <a:pt x="925" y="147"/>
                    <a:pt x="646" y="183"/>
                  </a:cubicBezTo>
                  <a:cubicBezTo>
                    <a:pt x="476" y="207"/>
                    <a:pt x="317" y="220"/>
                    <a:pt x="159" y="256"/>
                  </a:cubicBezTo>
                  <a:cubicBezTo>
                    <a:pt x="98" y="256"/>
                    <a:pt x="38" y="256"/>
                    <a:pt x="1" y="317"/>
                  </a:cubicBezTo>
                  <a:lnTo>
                    <a:pt x="1" y="329"/>
                  </a:lnTo>
                  <a:cubicBezTo>
                    <a:pt x="8" y="343"/>
                    <a:pt x="20" y="349"/>
                    <a:pt x="33" y="349"/>
                  </a:cubicBezTo>
                  <a:cubicBezTo>
                    <a:pt x="42" y="349"/>
                    <a:pt x="52" y="346"/>
                    <a:pt x="62" y="341"/>
                  </a:cubicBezTo>
                  <a:lnTo>
                    <a:pt x="62" y="329"/>
                  </a:lnTo>
                  <a:lnTo>
                    <a:pt x="62" y="319"/>
                  </a:lnTo>
                  <a:lnTo>
                    <a:pt x="62" y="319"/>
                  </a:lnTo>
                  <a:cubicBezTo>
                    <a:pt x="209" y="264"/>
                    <a:pt x="1579" y="133"/>
                    <a:pt x="1716" y="122"/>
                  </a:cubicBezTo>
                  <a:cubicBezTo>
                    <a:pt x="2276" y="85"/>
                    <a:pt x="2847" y="61"/>
                    <a:pt x="3406" y="61"/>
                  </a:cubicBezTo>
                  <a:cubicBezTo>
                    <a:pt x="3455" y="61"/>
                    <a:pt x="3455" y="1"/>
                    <a:pt x="3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575;p43">
              <a:extLst>
                <a:ext uri="{FF2B5EF4-FFF2-40B4-BE49-F238E27FC236}">
                  <a16:creationId xmlns:a16="http://schemas.microsoft.com/office/drawing/2014/main" id="{BFF56831-70A7-4A3D-16DF-F5A944E1C33B}"/>
                </a:ext>
              </a:extLst>
            </p:cNvPr>
            <p:cNvSpPr/>
            <p:nvPr/>
          </p:nvSpPr>
          <p:spPr>
            <a:xfrm>
              <a:off x="4156566" y="1389258"/>
              <a:ext cx="587028" cy="65832"/>
            </a:xfrm>
            <a:custGeom>
              <a:avLst/>
              <a:gdLst/>
              <a:ahLst/>
              <a:cxnLst/>
              <a:rect l="l" t="t" r="r" b="b"/>
              <a:pathLst>
                <a:path w="3763" h="422" extrusionOk="0">
                  <a:moveTo>
                    <a:pt x="43" y="388"/>
                  </a:moveTo>
                  <a:lnTo>
                    <a:pt x="43" y="388"/>
                  </a:lnTo>
                  <a:cubicBezTo>
                    <a:pt x="42" y="389"/>
                    <a:pt x="41" y="390"/>
                    <a:pt x="41" y="390"/>
                  </a:cubicBezTo>
                  <a:cubicBezTo>
                    <a:pt x="41" y="390"/>
                    <a:pt x="42" y="389"/>
                    <a:pt x="43" y="388"/>
                  </a:cubicBezTo>
                  <a:close/>
                  <a:moveTo>
                    <a:pt x="3714" y="1"/>
                  </a:moveTo>
                  <a:cubicBezTo>
                    <a:pt x="2874" y="1"/>
                    <a:pt x="2047" y="49"/>
                    <a:pt x="1209" y="158"/>
                  </a:cubicBezTo>
                  <a:cubicBezTo>
                    <a:pt x="1026" y="171"/>
                    <a:pt x="844" y="195"/>
                    <a:pt x="661" y="231"/>
                  </a:cubicBezTo>
                  <a:cubicBezTo>
                    <a:pt x="552" y="244"/>
                    <a:pt x="455" y="256"/>
                    <a:pt x="357" y="280"/>
                  </a:cubicBezTo>
                  <a:cubicBezTo>
                    <a:pt x="272" y="293"/>
                    <a:pt x="138" y="293"/>
                    <a:pt x="65" y="329"/>
                  </a:cubicBezTo>
                  <a:cubicBezTo>
                    <a:pt x="18" y="357"/>
                    <a:pt x="0" y="421"/>
                    <a:pt x="28" y="421"/>
                  </a:cubicBezTo>
                  <a:cubicBezTo>
                    <a:pt x="36" y="421"/>
                    <a:pt x="49" y="416"/>
                    <a:pt x="65" y="402"/>
                  </a:cubicBezTo>
                  <a:cubicBezTo>
                    <a:pt x="65" y="390"/>
                    <a:pt x="53" y="390"/>
                    <a:pt x="53" y="390"/>
                  </a:cubicBezTo>
                  <a:cubicBezTo>
                    <a:pt x="53" y="387"/>
                    <a:pt x="52" y="386"/>
                    <a:pt x="51" y="385"/>
                  </a:cubicBezTo>
                  <a:lnTo>
                    <a:pt x="51" y="385"/>
                  </a:lnTo>
                  <a:cubicBezTo>
                    <a:pt x="117" y="364"/>
                    <a:pt x="470" y="304"/>
                    <a:pt x="503" y="304"/>
                  </a:cubicBezTo>
                  <a:cubicBezTo>
                    <a:pt x="661" y="280"/>
                    <a:pt x="819" y="256"/>
                    <a:pt x="977" y="244"/>
                  </a:cubicBezTo>
                  <a:cubicBezTo>
                    <a:pt x="1282" y="207"/>
                    <a:pt x="1585" y="171"/>
                    <a:pt x="1901" y="147"/>
                  </a:cubicBezTo>
                  <a:cubicBezTo>
                    <a:pt x="2498" y="98"/>
                    <a:pt x="3106" y="85"/>
                    <a:pt x="3714" y="85"/>
                  </a:cubicBezTo>
                  <a:cubicBezTo>
                    <a:pt x="3762" y="85"/>
                    <a:pt x="3762" y="1"/>
                    <a:pt x="3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576;p43">
              <a:extLst>
                <a:ext uri="{FF2B5EF4-FFF2-40B4-BE49-F238E27FC236}">
                  <a16:creationId xmlns:a16="http://schemas.microsoft.com/office/drawing/2014/main" id="{B0867666-6927-06EF-F291-587D84B7F8E2}"/>
                </a:ext>
              </a:extLst>
            </p:cNvPr>
            <p:cNvSpPr/>
            <p:nvPr/>
          </p:nvSpPr>
          <p:spPr>
            <a:xfrm>
              <a:off x="4166706" y="1408290"/>
              <a:ext cx="529308" cy="58812"/>
            </a:xfrm>
            <a:custGeom>
              <a:avLst/>
              <a:gdLst/>
              <a:ahLst/>
              <a:cxnLst/>
              <a:rect l="l" t="t" r="r" b="b"/>
              <a:pathLst>
                <a:path w="3393" h="377" extrusionOk="0">
                  <a:moveTo>
                    <a:pt x="3357" y="0"/>
                  </a:moveTo>
                  <a:cubicBezTo>
                    <a:pt x="2225" y="12"/>
                    <a:pt x="1119" y="134"/>
                    <a:pt x="25" y="353"/>
                  </a:cubicBezTo>
                  <a:cubicBezTo>
                    <a:pt x="0" y="353"/>
                    <a:pt x="12" y="377"/>
                    <a:pt x="25" y="377"/>
                  </a:cubicBezTo>
                  <a:cubicBezTo>
                    <a:pt x="1119" y="171"/>
                    <a:pt x="2238" y="73"/>
                    <a:pt x="3357" y="73"/>
                  </a:cubicBezTo>
                  <a:cubicBezTo>
                    <a:pt x="3393" y="73"/>
                    <a:pt x="3393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577;p43">
              <a:extLst>
                <a:ext uri="{FF2B5EF4-FFF2-40B4-BE49-F238E27FC236}">
                  <a16:creationId xmlns:a16="http://schemas.microsoft.com/office/drawing/2014/main" id="{22B70C1C-F1F5-3037-1BF0-CCB9AEE4AC0E}"/>
                </a:ext>
              </a:extLst>
            </p:cNvPr>
            <p:cNvSpPr/>
            <p:nvPr/>
          </p:nvSpPr>
          <p:spPr>
            <a:xfrm>
              <a:off x="4145802" y="1402206"/>
              <a:ext cx="654732" cy="38376"/>
            </a:xfrm>
            <a:custGeom>
              <a:avLst/>
              <a:gdLst/>
              <a:ahLst/>
              <a:cxnLst/>
              <a:rect l="l" t="t" r="r" b="b"/>
              <a:pathLst>
                <a:path w="4197" h="246" extrusionOk="0">
                  <a:moveTo>
                    <a:pt x="2761" y="1"/>
                  </a:moveTo>
                  <a:cubicBezTo>
                    <a:pt x="1841" y="1"/>
                    <a:pt x="920" y="69"/>
                    <a:pt x="24" y="221"/>
                  </a:cubicBezTo>
                  <a:cubicBezTo>
                    <a:pt x="0" y="221"/>
                    <a:pt x="13" y="246"/>
                    <a:pt x="24" y="246"/>
                  </a:cubicBezTo>
                  <a:cubicBezTo>
                    <a:pt x="968" y="146"/>
                    <a:pt x="1911" y="80"/>
                    <a:pt x="2857" y="80"/>
                  </a:cubicBezTo>
                  <a:cubicBezTo>
                    <a:pt x="3290" y="80"/>
                    <a:pt x="3724" y="94"/>
                    <a:pt x="4159" y="124"/>
                  </a:cubicBezTo>
                  <a:cubicBezTo>
                    <a:pt x="4196" y="124"/>
                    <a:pt x="4196" y="51"/>
                    <a:pt x="4159" y="51"/>
                  </a:cubicBezTo>
                  <a:cubicBezTo>
                    <a:pt x="3696" y="18"/>
                    <a:pt x="3229" y="1"/>
                    <a:pt x="2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578;p43">
              <a:extLst>
                <a:ext uri="{FF2B5EF4-FFF2-40B4-BE49-F238E27FC236}">
                  <a16:creationId xmlns:a16="http://schemas.microsoft.com/office/drawing/2014/main" id="{59AF76EF-3127-DEC0-1952-B5274671B5A7}"/>
                </a:ext>
              </a:extLst>
            </p:cNvPr>
            <p:cNvSpPr/>
            <p:nvPr/>
          </p:nvSpPr>
          <p:spPr>
            <a:xfrm>
              <a:off x="4164678" y="1838863"/>
              <a:ext cx="457548" cy="18564"/>
            </a:xfrm>
            <a:custGeom>
              <a:avLst/>
              <a:gdLst/>
              <a:ahLst/>
              <a:cxnLst/>
              <a:rect l="l" t="t" r="r" b="b"/>
              <a:pathLst>
                <a:path w="2933" h="119" extrusionOk="0">
                  <a:moveTo>
                    <a:pt x="2884" y="1"/>
                  </a:moveTo>
                  <a:cubicBezTo>
                    <a:pt x="2409" y="13"/>
                    <a:pt x="1935" y="25"/>
                    <a:pt x="1448" y="38"/>
                  </a:cubicBezTo>
                  <a:cubicBezTo>
                    <a:pt x="974" y="49"/>
                    <a:pt x="487" y="38"/>
                    <a:pt x="13" y="86"/>
                  </a:cubicBezTo>
                  <a:cubicBezTo>
                    <a:pt x="1" y="86"/>
                    <a:pt x="1" y="111"/>
                    <a:pt x="13" y="111"/>
                  </a:cubicBezTo>
                  <a:cubicBezTo>
                    <a:pt x="126" y="116"/>
                    <a:pt x="240" y="119"/>
                    <a:pt x="354" y="119"/>
                  </a:cubicBezTo>
                  <a:cubicBezTo>
                    <a:pt x="719" y="119"/>
                    <a:pt x="1087" y="95"/>
                    <a:pt x="1448" y="86"/>
                  </a:cubicBezTo>
                  <a:cubicBezTo>
                    <a:pt x="1935" y="86"/>
                    <a:pt x="2409" y="74"/>
                    <a:pt x="2884" y="62"/>
                  </a:cubicBezTo>
                  <a:cubicBezTo>
                    <a:pt x="2932" y="62"/>
                    <a:pt x="2932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579;p43">
              <a:extLst>
                <a:ext uri="{FF2B5EF4-FFF2-40B4-BE49-F238E27FC236}">
                  <a16:creationId xmlns:a16="http://schemas.microsoft.com/office/drawing/2014/main" id="{1A925333-FF23-6C86-9312-41D5FB7BF894}"/>
                </a:ext>
              </a:extLst>
            </p:cNvPr>
            <p:cNvSpPr/>
            <p:nvPr/>
          </p:nvSpPr>
          <p:spPr>
            <a:xfrm>
              <a:off x="4168578" y="1825603"/>
              <a:ext cx="654732" cy="45708"/>
            </a:xfrm>
            <a:custGeom>
              <a:avLst/>
              <a:gdLst/>
              <a:ahLst/>
              <a:cxnLst/>
              <a:rect l="l" t="t" r="r" b="b"/>
              <a:pathLst>
                <a:path w="4197" h="293" extrusionOk="0">
                  <a:moveTo>
                    <a:pt x="4159" y="1"/>
                  </a:moveTo>
                  <a:cubicBezTo>
                    <a:pt x="2786" y="147"/>
                    <a:pt x="1399" y="244"/>
                    <a:pt x="13" y="269"/>
                  </a:cubicBezTo>
                  <a:cubicBezTo>
                    <a:pt x="0" y="269"/>
                    <a:pt x="0" y="293"/>
                    <a:pt x="13" y="293"/>
                  </a:cubicBezTo>
                  <a:cubicBezTo>
                    <a:pt x="1399" y="280"/>
                    <a:pt x="2786" y="207"/>
                    <a:pt x="4159" y="61"/>
                  </a:cubicBezTo>
                  <a:cubicBezTo>
                    <a:pt x="4196" y="61"/>
                    <a:pt x="4196" y="1"/>
                    <a:pt x="4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80;p43">
              <a:extLst>
                <a:ext uri="{FF2B5EF4-FFF2-40B4-BE49-F238E27FC236}">
                  <a16:creationId xmlns:a16="http://schemas.microsoft.com/office/drawing/2014/main" id="{CA19FF5D-9154-4E64-F3D5-68C721AA4FFB}"/>
                </a:ext>
              </a:extLst>
            </p:cNvPr>
            <p:cNvSpPr/>
            <p:nvPr/>
          </p:nvSpPr>
          <p:spPr>
            <a:xfrm>
              <a:off x="4176066" y="1806726"/>
              <a:ext cx="622440" cy="30732"/>
            </a:xfrm>
            <a:custGeom>
              <a:avLst/>
              <a:gdLst/>
              <a:ahLst/>
              <a:cxnLst/>
              <a:rect l="l" t="t" r="r" b="b"/>
              <a:pathLst>
                <a:path w="3990" h="197" extrusionOk="0">
                  <a:moveTo>
                    <a:pt x="3941" y="0"/>
                  </a:moveTo>
                  <a:cubicBezTo>
                    <a:pt x="2860" y="91"/>
                    <a:pt x="1779" y="140"/>
                    <a:pt x="691" y="140"/>
                  </a:cubicBezTo>
                  <a:cubicBezTo>
                    <a:pt x="469" y="140"/>
                    <a:pt x="247" y="138"/>
                    <a:pt x="25" y="134"/>
                  </a:cubicBezTo>
                  <a:cubicBezTo>
                    <a:pt x="1" y="134"/>
                    <a:pt x="1" y="182"/>
                    <a:pt x="25" y="182"/>
                  </a:cubicBezTo>
                  <a:cubicBezTo>
                    <a:pt x="355" y="192"/>
                    <a:pt x="683" y="196"/>
                    <a:pt x="1011" y="196"/>
                  </a:cubicBezTo>
                  <a:cubicBezTo>
                    <a:pt x="1991" y="196"/>
                    <a:pt x="2967" y="155"/>
                    <a:pt x="3941" y="73"/>
                  </a:cubicBezTo>
                  <a:cubicBezTo>
                    <a:pt x="3978" y="73"/>
                    <a:pt x="3990" y="0"/>
                    <a:pt x="3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581;p43">
              <a:extLst>
                <a:ext uri="{FF2B5EF4-FFF2-40B4-BE49-F238E27FC236}">
                  <a16:creationId xmlns:a16="http://schemas.microsoft.com/office/drawing/2014/main" id="{11D23D86-F78C-AB97-3E1B-47B0FBAAFB18}"/>
                </a:ext>
              </a:extLst>
            </p:cNvPr>
            <p:cNvSpPr/>
            <p:nvPr/>
          </p:nvSpPr>
          <p:spPr>
            <a:xfrm>
              <a:off x="4193227" y="1821703"/>
              <a:ext cx="608556" cy="39000"/>
            </a:xfrm>
            <a:custGeom>
              <a:avLst/>
              <a:gdLst/>
              <a:ahLst/>
              <a:cxnLst/>
              <a:rect l="l" t="t" r="r" b="b"/>
              <a:pathLst>
                <a:path w="3901" h="250" extrusionOk="0">
                  <a:moveTo>
                    <a:pt x="3852" y="0"/>
                  </a:moveTo>
                  <a:cubicBezTo>
                    <a:pt x="3849" y="0"/>
                    <a:pt x="3847" y="1"/>
                    <a:pt x="3844" y="2"/>
                  </a:cubicBezTo>
                  <a:cubicBezTo>
                    <a:pt x="3187" y="111"/>
                    <a:pt x="2530" y="184"/>
                    <a:pt x="1861" y="184"/>
                  </a:cubicBezTo>
                  <a:cubicBezTo>
                    <a:pt x="1827" y="184"/>
                    <a:pt x="1793" y="185"/>
                    <a:pt x="1759" y="185"/>
                  </a:cubicBezTo>
                  <a:cubicBezTo>
                    <a:pt x="1373" y="185"/>
                    <a:pt x="979" y="143"/>
                    <a:pt x="592" y="143"/>
                  </a:cubicBezTo>
                  <a:cubicBezTo>
                    <a:pt x="401" y="143"/>
                    <a:pt x="211" y="153"/>
                    <a:pt x="25" y="184"/>
                  </a:cubicBezTo>
                  <a:cubicBezTo>
                    <a:pt x="1" y="184"/>
                    <a:pt x="12" y="221"/>
                    <a:pt x="25" y="221"/>
                  </a:cubicBezTo>
                  <a:cubicBezTo>
                    <a:pt x="169" y="200"/>
                    <a:pt x="311" y="192"/>
                    <a:pt x="451" y="192"/>
                  </a:cubicBezTo>
                  <a:cubicBezTo>
                    <a:pt x="643" y="192"/>
                    <a:pt x="832" y="206"/>
                    <a:pt x="1022" y="221"/>
                  </a:cubicBezTo>
                  <a:cubicBezTo>
                    <a:pt x="1263" y="238"/>
                    <a:pt x="1504" y="249"/>
                    <a:pt x="1740" y="249"/>
                  </a:cubicBezTo>
                  <a:cubicBezTo>
                    <a:pt x="1826" y="249"/>
                    <a:pt x="1911" y="248"/>
                    <a:pt x="1995" y="245"/>
                  </a:cubicBezTo>
                  <a:cubicBezTo>
                    <a:pt x="2628" y="245"/>
                    <a:pt x="3247" y="172"/>
                    <a:pt x="3855" y="62"/>
                  </a:cubicBezTo>
                  <a:cubicBezTo>
                    <a:pt x="3900" y="62"/>
                    <a:pt x="3883" y="0"/>
                    <a:pt x="3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582;p43">
              <a:extLst>
                <a:ext uri="{FF2B5EF4-FFF2-40B4-BE49-F238E27FC236}">
                  <a16:creationId xmlns:a16="http://schemas.microsoft.com/office/drawing/2014/main" id="{9970A190-EC86-4698-AEA9-56C1AEBB94A1}"/>
                </a:ext>
              </a:extLst>
            </p:cNvPr>
            <p:cNvSpPr/>
            <p:nvPr/>
          </p:nvSpPr>
          <p:spPr>
            <a:xfrm>
              <a:off x="4764204" y="1401114"/>
              <a:ext cx="38220" cy="373932"/>
            </a:xfrm>
            <a:custGeom>
              <a:avLst/>
              <a:gdLst/>
              <a:ahLst/>
              <a:cxnLst/>
              <a:rect l="l" t="t" r="r" b="b"/>
              <a:pathLst>
                <a:path w="245" h="2397" extrusionOk="0">
                  <a:moveTo>
                    <a:pt x="19" y="1"/>
                  </a:moveTo>
                  <a:cubicBezTo>
                    <a:pt x="16" y="1"/>
                    <a:pt x="13" y="4"/>
                    <a:pt x="13" y="9"/>
                  </a:cubicBezTo>
                  <a:cubicBezTo>
                    <a:pt x="1" y="399"/>
                    <a:pt x="86" y="800"/>
                    <a:pt x="111" y="1190"/>
                  </a:cubicBezTo>
                  <a:cubicBezTo>
                    <a:pt x="147" y="1579"/>
                    <a:pt x="159" y="1968"/>
                    <a:pt x="184" y="2369"/>
                  </a:cubicBezTo>
                  <a:cubicBezTo>
                    <a:pt x="184" y="2387"/>
                    <a:pt x="199" y="2397"/>
                    <a:pt x="214" y="2397"/>
                  </a:cubicBezTo>
                  <a:cubicBezTo>
                    <a:pt x="229" y="2397"/>
                    <a:pt x="244" y="2387"/>
                    <a:pt x="244" y="2369"/>
                  </a:cubicBezTo>
                  <a:cubicBezTo>
                    <a:pt x="220" y="1955"/>
                    <a:pt x="195" y="1554"/>
                    <a:pt x="159" y="1153"/>
                  </a:cubicBezTo>
                  <a:cubicBezTo>
                    <a:pt x="122" y="776"/>
                    <a:pt x="122" y="374"/>
                    <a:pt x="25" y="9"/>
                  </a:cubicBezTo>
                  <a:cubicBezTo>
                    <a:pt x="25" y="4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583;p43">
              <a:extLst>
                <a:ext uri="{FF2B5EF4-FFF2-40B4-BE49-F238E27FC236}">
                  <a16:creationId xmlns:a16="http://schemas.microsoft.com/office/drawing/2014/main" id="{762DF7C4-3836-F82E-9249-CFC1F35DB8CD}"/>
                </a:ext>
              </a:extLst>
            </p:cNvPr>
            <p:cNvSpPr/>
            <p:nvPr/>
          </p:nvSpPr>
          <p:spPr>
            <a:xfrm>
              <a:off x="4774500" y="1393782"/>
              <a:ext cx="46800" cy="411684"/>
            </a:xfrm>
            <a:custGeom>
              <a:avLst/>
              <a:gdLst/>
              <a:ahLst/>
              <a:cxnLst/>
              <a:rect l="l" t="t" r="r" b="b"/>
              <a:pathLst>
                <a:path w="300" h="2639" extrusionOk="0">
                  <a:moveTo>
                    <a:pt x="20" y="0"/>
                  </a:moveTo>
                  <a:cubicBezTo>
                    <a:pt x="11" y="0"/>
                    <a:pt x="1" y="6"/>
                    <a:pt x="8" y="20"/>
                  </a:cubicBezTo>
                  <a:cubicBezTo>
                    <a:pt x="56" y="446"/>
                    <a:pt x="129" y="872"/>
                    <a:pt x="178" y="1310"/>
                  </a:cubicBezTo>
                  <a:cubicBezTo>
                    <a:pt x="215" y="1735"/>
                    <a:pt x="227" y="2173"/>
                    <a:pt x="227" y="2610"/>
                  </a:cubicBezTo>
                  <a:cubicBezTo>
                    <a:pt x="227" y="2629"/>
                    <a:pt x="245" y="2638"/>
                    <a:pt x="263" y="2638"/>
                  </a:cubicBezTo>
                  <a:cubicBezTo>
                    <a:pt x="281" y="2638"/>
                    <a:pt x="300" y="2629"/>
                    <a:pt x="300" y="2610"/>
                  </a:cubicBezTo>
                  <a:cubicBezTo>
                    <a:pt x="300" y="2161"/>
                    <a:pt x="275" y="1710"/>
                    <a:pt x="239" y="1273"/>
                  </a:cubicBezTo>
                  <a:cubicBezTo>
                    <a:pt x="191" y="847"/>
                    <a:pt x="142" y="421"/>
                    <a:pt x="32" y="8"/>
                  </a:cubicBezTo>
                  <a:cubicBezTo>
                    <a:pt x="32" y="3"/>
                    <a:pt x="26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584;p43">
              <a:extLst>
                <a:ext uri="{FF2B5EF4-FFF2-40B4-BE49-F238E27FC236}">
                  <a16:creationId xmlns:a16="http://schemas.microsoft.com/office/drawing/2014/main" id="{C849520B-663E-5337-B4B7-088FEB5C52CC}"/>
                </a:ext>
              </a:extLst>
            </p:cNvPr>
            <p:cNvSpPr/>
            <p:nvPr/>
          </p:nvSpPr>
          <p:spPr>
            <a:xfrm>
              <a:off x="4783236" y="1383486"/>
              <a:ext cx="60840" cy="450216"/>
            </a:xfrm>
            <a:custGeom>
              <a:avLst/>
              <a:gdLst/>
              <a:ahLst/>
              <a:cxnLst/>
              <a:rect l="l" t="t" r="r" b="b"/>
              <a:pathLst>
                <a:path w="390" h="2886" extrusionOk="0">
                  <a:moveTo>
                    <a:pt x="135" y="1"/>
                  </a:moveTo>
                  <a:cubicBezTo>
                    <a:pt x="0" y="25"/>
                    <a:pt x="73" y="293"/>
                    <a:pt x="86" y="378"/>
                  </a:cubicBezTo>
                  <a:cubicBezTo>
                    <a:pt x="110" y="646"/>
                    <a:pt x="122" y="925"/>
                    <a:pt x="146" y="1205"/>
                  </a:cubicBezTo>
                  <a:cubicBezTo>
                    <a:pt x="171" y="1485"/>
                    <a:pt x="195" y="1752"/>
                    <a:pt x="219" y="2032"/>
                  </a:cubicBezTo>
                  <a:cubicBezTo>
                    <a:pt x="244" y="2300"/>
                    <a:pt x="268" y="2567"/>
                    <a:pt x="183" y="2835"/>
                  </a:cubicBezTo>
                  <a:cubicBezTo>
                    <a:pt x="175" y="2865"/>
                    <a:pt x="200" y="2886"/>
                    <a:pt x="224" y="2886"/>
                  </a:cubicBezTo>
                  <a:cubicBezTo>
                    <a:pt x="238" y="2886"/>
                    <a:pt x="251" y="2878"/>
                    <a:pt x="256" y="2859"/>
                  </a:cubicBezTo>
                  <a:cubicBezTo>
                    <a:pt x="390" y="2433"/>
                    <a:pt x="281" y="1947"/>
                    <a:pt x="244" y="1522"/>
                  </a:cubicBezTo>
                  <a:cubicBezTo>
                    <a:pt x="219" y="1278"/>
                    <a:pt x="195" y="1035"/>
                    <a:pt x="183" y="792"/>
                  </a:cubicBezTo>
                  <a:cubicBezTo>
                    <a:pt x="171" y="670"/>
                    <a:pt x="159" y="560"/>
                    <a:pt x="146" y="439"/>
                  </a:cubicBezTo>
                  <a:cubicBezTo>
                    <a:pt x="135" y="366"/>
                    <a:pt x="62" y="74"/>
                    <a:pt x="135" y="25"/>
                  </a:cubicBezTo>
                  <a:cubicBezTo>
                    <a:pt x="146" y="13"/>
                    <a:pt x="146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85;p43">
              <a:extLst>
                <a:ext uri="{FF2B5EF4-FFF2-40B4-BE49-F238E27FC236}">
                  <a16:creationId xmlns:a16="http://schemas.microsoft.com/office/drawing/2014/main" id="{4F258ECB-F8AD-3369-F0AA-F03786F23DF7}"/>
                </a:ext>
              </a:extLst>
            </p:cNvPr>
            <p:cNvSpPr/>
            <p:nvPr/>
          </p:nvSpPr>
          <p:spPr>
            <a:xfrm>
              <a:off x="4747199" y="1405014"/>
              <a:ext cx="49608" cy="457236"/>
            </a:xfrm>
            <a:custGeom>
              <a:avLst/>
              <a:gdLst/>
              <a:ahLst/>
              <a:cxnLst/>
              <a:rect l="l" t="t" r="r" b="b"/>
              <a:pathLst>
                <a:path w="318" h="293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158" y="970"/>
                    <a:pt x="231" y="1930"/>
                    <a:pt x="256" y="2903"/>
                  </a:cubicBezTo>
                  <a:cubicBezTo>
                    <a:pt x="256" y="2922"/>
                    <a:pt x="271" y="2931"/>
                    <a:pt x="286" y="2931"/>
                  </a:cubicBezTo>
                  <a:cubicBezTo>
                    <a:pt x="302" y="2931"/>
                    <a:pt x="317" y="2922"/>
                    <a:pt x="317" y="2903"/>
                  </a:cubicBezTo>
                  <a:cubicBezTo>
                    <a:pt x="304" y="1930"/>
                    <a:pt x="183" y="957"/>
                    <a:pt x="25" y="9"/>
                  </a:cubicBezTo>
                  <a:cubicBezTo>
                    <a:pt x="25" y="3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86;p43">
              <a:extLst>
                <a:ext uri="{FF2B5EF4-FFF2-40B4-BE49-F238E27FC236}">
                  <a16:creationId xmlns:a16="http://schemas.microsoft.com/office/drawing/2014/main" id="{FA4BB14C-D0B6-E493-15C0-D66018EABE63}"/>
                </a:ext>
              </a:extLst>
            </p:cNvPr>
            <p:cNvSpPr/>
            <p:nvPr/>
          </p:nvSpPr>
          <p:spPr>
            <a:xfrm>
              <a:off x="4768104" y="1414375"/>
              <a:ext cx="45552" cy="415116"/>
            </a:xfrm>
            <a:custGeom>
              <a:avLst/>
              <a:gdLst/>
              <a:ahLst/>
              <a:cxnLst/>
              <a:rect l="l" t="t" r="r" b="b"/>
              <a:pathLst>
                <a:path w="292" h="2661" extrusionOk="0">
                  <a:moveTo>
                    <a:pt x="12" y="1"/>
                  </a:moveTo>
                  <a:cubicBezTo>
                    <a:pt x="6" y="1"/>
                    <a:pt x="0" y="4"/>
                    <a:pt x="0" y="10"/>
                  </a:cubicBezTo>
                  <a:cubicBezTo>
                    <a:pt x="37" y="448"/>
                    <a:pt x="122" y="873"/>
                    <a:pt x="159" y="1311"/>
                  </a:cubicBezTo>
                  <a:cubicBezTo>
                    <a:pt x="195" y="1749"/>
                    <a:pt x="207" y="2186"/>
                    <a:pt x="232" y="2624"/>
                  </a:cubicBezTo>
                  <a:cubicBezTo>
                    <a:pt x="232" y="2649"/>
                    <a:pt x="247" y="2661"/>
                    <a:pt x="262" y="2661"/>
                  </a:cubicBezTo>
                  <a:cubicBezTo>
                    <a:pt x="277" y="2661"/>
                    <a:pt x="292" y="2649"/>
                    <a:pt x="292" y="2624"/>
                  </a:cubicBezTo>
                  <a:cubicBezTo>
                    <a:pt x="292" y="2175"/>
                    <a:pt x="256" y="1724"/>
                    <a:pt x="207" y="1275"/>
                  </a:cubicBezTo>
                  <a:cubicBezTo>
                    <a:pt x="170" y="861"/>
                    <a:pt x="122" y="424"/>
                    <a:pt x="24" y="10"/>
                  </a:cubicBezTo>
                  <a:cubicBezTo>
                    <a:pt x="24" y="4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75FC292A-7EEE-B193-CF46-825127AE496B}"/>
              </a:ext>
            </a:extLst>
          </p:cNvPr>
          <p:cNvGrpSpPr/>
          <p:nvPr/>
        </p:nvGrpSpPr>
        <p:grpSpPr>
          <a:xfrm>
            <a:off x="8009523" y="-39825"/>
            <a:ext cx="986915" cy="1170172"/>
            <a:chOff x="8009523" y="-39825"/>
            <a:chExt cx="986915" cy="1170172"/>
          </a:xfrm>
        </p:grpSpPr>
        <p:grpSp>
          <p:nvGrpSpPr>
            <p:cNvPr id="4" name="Google Shape;1492;p31">
              <a:extLst>
                <a:ext uri="{FF2B5EF4-FFF2-40B4-BE49-F238E27FC236}">
                  <a16:creationId xmlns:a16="http://schemas.microsoft.com/office/drawing/2014/main" id="{05E79208-F986-3988-EEED-CD5C076227F1}"/>
                </a:ext>
              </a:extLst>
            </p:cNvPr>
            <p:cNvGrpSpPr/>
            <p:nvPr/>
          </p:nvGrpSpPr>
          <p:grpSpPr>
            <a:xfrm rot="486951">
              <a:off x="8009523" y="-39825"/>
              <a:ext cx="986915" cy="1170172"/>
              <a:chOff x="8868195" y="3937220"/>
              <a:chExt cx="394696" cy="467986"/>
            </a:xfrm>
          </p:grpSpPr>
          <p:sp>
            <p:nvSpPr>
              <p:cNvPr id="6" name="Google Shape;1493;p31">
                <a:extLst>
                  <a:ext uri="{FF2B5EF4-FFF2-40B4-BE49-F238E27FC236}">
                    <a16:creationId xmlns:a16="http://schemas.microsoft.com/office/drawing/2014/main" id="{21655CB3-7DA7-615E-29A9-9F7A239A3403}"/>
                  </a:ext>
                </a:extLst>
              </p:cNvPr>
              <p:cNvSpPr/>
              <p:nvPr/>
            </p:nvSpPr>
            <p:spPr>
              <a:xfrm>
                <a:off x="9060800" y="3945144"/>
                <a:ext cx="11468" cy="718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46" extrusionOk="0">
                    <a:moveTo>
                      <a:pt x="69" y="1"/>
                    </a:moveTo>
                    <a:cubicBezTo>
                      <a:pt x="30" y="1"/>
                      <a:pt x="1" y="47"/>
                      <a:pt x="31" y="68"/>
                    </a:cubicBezTo>
                    <a:cubicBezTo>
                      <a:pt x="68" y="104"/>
                      <a:pt x="117" y="128"/>
                      <a:pt x="165" y="141"/>
                    </a:cubicBezTo>
                    <a:cubicBezTo>
                      <a:pt x="173" y="144"/>
                      <a:pt x="179" y="145"/>
                      <a:pt x="185" y="145"/>
                    </a:cubicBezTo>
                    <a:cubicBezTo>
                      <a:pt x="228" y="145"/>
                      <a:pt x="232" y="77"/>
                      <a:pt x="190" y="55"/>
                    </a:cubicBezTo>
                    <a:cubicBezTo>
                      <a:pt x="153" y="44"/>
                      <a:pt x="117" y="31"/>
                      <a:pt x="92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94;p31">
                <a:extLst>
                  <a:ext uri="{FF2B5EF4-FFF2-40B4-BE49-F238E27FC236}">
                    <a16:creationId xmlns:a16="http://schemas.microsoft.com/office/drawing/2014/main" id="{91CF037D-86CB-914E-6B1A-DB6AD74C1F52}"/>
                  </a:ext>
                </a:extLst>
              </p:cNvPr>
              <p:cNvSpPr/>
              <p:nvPr/>
            </p:nvSpPr>
            <p:spPr>
              <a:xfrm>
                <a:off x="9061095" y="3944603"/>
                <a:ext cx="11468" cy="807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4" extrusionOk="0">
                    <a:moveTo>
                      <a:pt x="74" y="18"/>
                    </a:moveTo>
                    <a:cubicBezTo>
                      <a:pt x="111" y="42"/>
                      <a:pt x="147" y="66"/>
                      <a:pt x="184" y="79"/>
                    </a:cubicBezTo>
                    <a:cubicBezTo>
                      <a:pt x="208" y="91"/>
                      <a:pt x="208" y="103"/>
                      <a:pt x="208" y="127"/>
                    </a:cubicBezTo>
                    <a:cubicBezTo>
                      <a:pt x="195" y="139"/>
                      <a:pt x="184" y="152"/>
                      <a:pt x="159" y="152"/>
                    </a:cubicBezTo>
                    <a:cubicBezTo>
                      <a:pt x="111" y="127"/>
                      <a:pt x="74" y="115"/>
                      <a:pt x="38" y="79"/>
                    </a:cubicBezTo>
                    <a:cubicBezTo>
                      <a:pt x="25" y="66"/>
                      <a:pt x="25" y="42"/>
                      <a:pt x="38" y="30"/>
                    </a:cubicBezTo>
                    <a:cubicBezTo>
                      <a:pt x="38" y="18"/>
                      <a:pt x="49" y="18"/>
                      <a:pt x="62" y="18"/>
                    </a:cubicBezTo>
                    <a:close/>
                    <a:moveTo>
                      <a:pt x="65" y="1"/>
                    </a:moveTo>
                    <a:cubicBezTo>
                      <a:pt x="48" y="1"/>
                      <a:pt x="30" y="9"/>
                      <a:pt x="13" y="18"/>
                    </a:cubicBezTo>
                    <a:cubicBezTo>
                      <a:pt x="1" y="42"/>
                      <a:pt x="1" y="66"/>
                      <a:pt x="25" y="91"/>
                    </a:cubicBezTo>
                    <a:cubicBezTo>
                      <a:pt x="62" y="127"/>
                      <a:pt x="111" y="152"/>
                      <a:pt x="159" y="163"/>
                    </a:cubicBezTo>
                    <a:lnTo>
                      <a:pt x="171" y="163"/>
                    </a:lnTo>
                    <a:cubicBezTo>
                      <a:pt x="195" y="163"/>
                      <a:pt x="208" y="152"/>
                      <a:pt x="220" y="127"/>
                    </a:cubicBezTo>
                    <a:cubicBezTo>
                      <a:pt x="232" y="103"/>
                      <a:pt x="220" y="79"/>
                      <a:pt x="184" y="66"/>
                    </a:cubicBezTo>
                    <a:cubicBezTo>
                      <a:pt x="147" y="42"/>
                      <a:pt x="122" y="30"/>
                      <a:pt x="86" y="6"/>
                    </a:cubicBezTo>
                    <a:cubicBezTo>
                      <a:pt x="79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95;p31">
                <a:extLst>
                  <a:ext uri="{FF2B5EF4-FFF2-40B4-BE49-F238E27FC236}">
                    <a16:creationId xmlns:a16="http://schemas.microsoft.com/office/drawing/2014/main" id="{1F06E0BD-2657-C1EE-64BA-66B9B1D087D5}"/>
                  </a:ext>
                </a:extLst>
              </p:cNvPr>
              <p:cNvSpPr/>
              <p:nvPr/>
            </p:nvSpPr>
            <p:spPr>
              <a:xfrm>
                <a:off x="9060554" y="3952035"/>
                <a:ext cx="12551" cy="6054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23" extrusionOk="0">
                    <a:moveTo>
                      <a:pt x="182" y="1"/>
                    </a:moveTo>
                    <a:lnTo>
                      <a:pt x="36" y="37"/>
                    </a:lnTo>
                    <a:cubicBezTo>
                      <a:pt x="0" y="49"/>
                      <a:pt x="0" y="122"/>
                      <a:pt x="49" y="122"/>
                    </a:cubicBezTo>
                    <a:cubicBezTo>
                      <a:pt x="97" y="110"/>
                      <a:pt x="158" y="98"/>
                      <a:pt x="206" y="85"/>
                    </a:cubicBezTo>
                    <a:cubicBezTo>
                      <a:pt x="255" y="74"/>
                      <a:pt x="231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96;p31">
                <a:extLst>
                  <a:ext uri="{FF2B5EF4-FFF2-40B4-BE49-F238E27FC236}">
                    <a16:creationId xmlns:a16="http://schemas.microsoft.com/office/drawing/2014/main" id="{9603DE27-9165-AB21-5716-CE8222D97F1B}"/>
                  </a:ext>
                </a:extLst>
              </p:cNvPr>
              <p:cNvSpPr/>
              <p:nvPr/>
            </p:nvSpPr>
            <p:spPr>
              <a:xfrm>
                <a:off x="9060554" y="3951888"/>
                <a:ext cx="12010" cy="620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" extrusionOk="0">
                    <a:moveTo>
                      <a:pt x="182" y="15"/>
                    </a:moveTo>
                    <a:cubicBezTo>
                      <a:pt x="206" y="15"/>
                      <a:pt x="219" y="28"/>
                      <a:pt x="231" y="52"/>
                    </a:cubicBezTo>
                    <a:cubicBezTo>
                      <a:pt x="231" y="52"/>
                      <a:pt x="231" y="77"/>
                      <a:pt x="206" y="88"/>
                    </a:cubicBezTo>
                    <a:cubicBezTo>
                      <a:pt x="158" y="101"/>
                      <a:pt x="109" y="101"/>
                      <a:pt x="49" y="113"/>
                    </a:cubicBezTo>
                    <a:cubicBezTo>
                      <a:pt x="36" y="113"/>
                      <a:pt x="24" y="101"/>
                      <a:pt x="24" y="88"/>
                    </a:cubicBezTo>
                    <a:cubicBezTo>
                      <a:pt x="12" y="64"/>
                      <a:pt x="24" y="52"/>
                      <a:pt x="36" y="40"/>
                    </a:cubicBezTo>
                    <a:cubicBezTo>
                      <a:pt x="85" y="28"/>
                      <a:pt x="133" y="28"/>
                      <a:pt x="182" y="15"/>
                    </a:cubicBezTo>
                    <a:close/>
                    <a:moveTo>
                      <a:pt x="201" y="0"/>
                    </a:moveTo>
                    <a:cubicBezTo>
                      <a:pt x="195" y="0"/>
                      <a:pt x="189" y="1"/>
                      <a:pt x="182" y="4"/>
                    </a:cubicBezTo>
                    <a:cubicBezTo>
                      <a:pt x="133" y="4"/>
                      <a:pt x="85" y="15"/>
                      <a:pt x="36" y="28"/>
                    </a:cubicBezTo>
                    <a:cubicBezTo>
                      <a:pt x="12" y="40"/>
                      <a:pt x="0" y="64"/>
                      <a:pt x="0" y="88"/>
                    </a:cubicBezTo>
                    <a:cubicBezTo>
                      <a:pt x="0" y="113"/>
                      <a:pt x="24" y="125"/>
                      <a:pt x="49" y="125"/>
                    </a:cubicBezTo>
                    <a:cubicBezTo>
                      <a:pt x="109" y="125"/>
                      <a:pt x="158" y="113"/>
                      <a:pt x="206" y="101"/>
                    </a:cubicBezTo>
                    <a:cubicBezTo>
                      <a:pt x="243" y="88"/>
                      <a:pt x="243" y="64"/>
                      <a:pt x="243" y="40"/>
                    </a:cubicBezTo>
                    <a:cubicBezTo>
                      <a:pt x="243" y="20"/>
                      <a:pt x="227" y="0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97;p31">
                <a:extLst>
                  <a:ext uri="{FF2B5EF4-FFF2-40B4-BE49-F238E27FC236}">
                    <a16:creationId xmlns:a16="http://schemas.microsoft.com/office/drawing/2014/main" id="{006F5684-63BF-F4B0-7BD2-8F8045BBA254}"/>
                  </a:ext>
                </a:extLst>
              </p:cNvPr>
              <p:cNvGrpSpPr/>
              <p:nvPr/>
            </p:nvGrpSpPr>
            <p:grpSpPr>
              <a:xfrm>
                <a:off x="8868195" y="3937220"/>
                <a:ext cx="394696" cy="467986"/>
                <a:chOff x="8868195" y="3937220"/>
                <a:chExt cx="394696" cy="467986"/>
              </a:xfrm>
            </p:grpSpPr>
            <p:sp>
              <p:nvSpPr>
                <p:cNvPr id="15" name="Google Shape;1498;p31">
                  <a:extLst>
                    <a:ext uri="{FF2B5EF4-FFF2-40B4-BE49-F238E27FC236}">
                      <a16:creationId xmlns:a16="http://schemas.microsoft.com/office/drawing/2014/main" id="{88C21AA7-64F8-491F-AF3C-B7C3D5417976}"/>
                    </a:ext>
                  </a:extLst>
                </p:cNvPr>
                <p:cNvSpPr/>
                <p:nvPr/>
              </p:nvSpPr>
              <p:spPr>
                <a:xfrm>
                  <a:off x="9068380" y="3938302"/>
                  <a:ext cx="21755" cy="3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14" extrusionOk="0">
                      <a:moveTo>
                        <a:pt x="216" y="1"/>
                      </a:moveTo>
                      <a:cubicBezTo>
                        <a:pt x="61" y="1"/>
                        <a:pt x="0" y="243"/>
                        <a:pt x="11" y="389"/>
                      </a:cubicBezTo>
                      <a:cubicBezTo>
                        <a:pt x="20" y="503"/>
                        <a:pt x="171" y="713"/>
                        <a:pt x="305" y="713"/>
                      </a:cubicBezTo>
                      <a:cubicBezTo>
                        <a:pt x="343" y="713"/>
                        <a:pt x="380" y="696"/>
                        <a:pt x="412" y="656"/>
                      </a:cubicBezTo>
                      <a:cubicBezTo>
                        <a:pt x="441" y="618"/>
                        <a:pt x="409" y="572"/>
                        <a:pt x="371" y="572"/>
                      </a:cubicBezTo>
                      <a:cubicBezTo>
                        <a:pt x="360" y="572"/>
                        <a:pt x="349" y="576"/>
                        <a:pt x="339" y="583"/>
                      </a:cubicBezTo>
                      <a:cubicBezTo>
                        <a:pt x="326" y="598"/>
                        <a:pt x="312" y="604"/>
                        <a:pt x="298" y="604"/>
                      </a:cubicBezTo>
                      <a:cubicBezTo>
                        <a:pt x="217" y="604"/>
                        <a:pt x="120" y="404"/>
                        <a:pt x="120" y="353"/>
                      </a:cubicBezTo>
                      <a:cubicBezTo>
                        <a:pt x="109" y="261"/>
                        <a:pt x="130" y="95"/>
                        <a:pt x="253" y="95"/>
                      </a:cubicBezTo>
                      <a:cubicBezTo>
                        <a:pt x="261" y="95"/>
                        <a:pt x="270" y="95"/>
                        <a:pt x="279" y="97"/>
                      </a:cubicBezTo>
                      <a:cubicBezTo>
                        <a:pt x="282" y="98"/>
                        <a:pt x="285" y="99"/>
                        <a:pt x="289" y="99"/>
                      </a:cubicBezTo>
                      <a:cubicBezTo>
                        <a:pt x="321" y="99"/>
                        <a:pt x="347" y="46"/>
                        <a:pt x="303" y="24"/>
                      </a:cubicBezTo>
                      <a:cubicBezTo>
                        <a:pt x="271" y="8"/>
                        <a:pt x="242" y="1"/>
                        <a:pt x="2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499;p31">
                  <a:extLst>
                    <a:ext uri="{FF2B5EF4-FFF2-40B4-BE49-F238E27FC236}">
                      <a16:creationId xmlns:a16="http://schemas.microsoft.com/office/drawing/2014/main" id="{993B6BE5-538C-0F81-1B46-AB40B7B0E7FB}"/>
                    </a:ext>
                  </a:extLst>
                </p:cNvPr>
                <p:cNvSpPr/>
                <p:nvPr/>
              </p:nvSpPr>
              <p:spPr>
                <a:xfrm>
                  <a:off x="9068282" y="3938056"/>
                  <a:ext cx="21608" cy="3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723" extrusionOk="0">
                      <a:moveTo>
                        <a:pt x="220" y="17"/>
                      </a:moveTo>
                      <a:cubicBezTo>
                        <a:pt x="244" y="17"/>
                        <a:pt x="281" y="17"/>
                        <a:pt x="305" y="42"/>
                      </a:cubicBezTo>
                      <a:cubicBezTo>
                        <a:pt x="329" y="42"/>
                        <a:pt x="329" y="66"/>
                        <a:pt x="317" y="66"/>
                      </a:cubicBezTo>
                      <a:cubicBezTo>
                        <a:pt x="317" y="90"/>
                        <a:pt x="305" y="102"/>
                        <a:pt x="281" y="102"/>
                      </a:cubicBezTo>
                      <a:cubicBezTo>
                        <a:pt x="266" y="97"/>
                        <a:pt x="251" y="94"/>
                        <a:pt x="237" y="94"/>
                      </a:cubicBezTo>
                      <a:cubicBezTo>
                        <a:pt x="216" y="94"/>
                        <a:pt x="198" y="100"/>
                        <a:pt x="184" y="115"/>
                      </a:cubicBezTo>
                      <a:cubicBezTo>
                        <a:pt x="122" y="163"/>
                        <a:pt x="111" y="272"/>
                        <a:pt x="111" y="358"/>
                      </a:cubicBezTo>
                      <a:cubicBezTo>
                        <a:pt x="111" y="406"/>
                        <a:pt x="195" y="577"/>
                        <a:pt x="281" y="613"/>
                      </a:cubicBezTo>
                      <a:cubicBezTo>
                        <a:pt x="291" y="618"/>
                        <a:pt x="301" y="621"/>
                        <a:pt x="311" y="621"/>
                      </a:cubicBezTo>
                      <a:cubicBezTo>
                        <a:pt x="326" y="621"/>
                        <a:pt x="340" y="615"/>
                        <a:pt x="354" y="601"/>
                      </a:cubicBezTo>
                      <a:cubicBezTo>
                        <a:pt x="359" y="591"/>
                        <a:pt x="366" y="587"/>
                        <a:pt x="374" y="587"/>
                      </a:cubicBezTo>
                      <a:cubicBezTo>
                        <a:pt x="384" y="587"/>
                        <a:pt x="395" y="594"/>
                        <a:pt x="402" y="601"/>
                      </a:cubicBezTo>
                      <a:cubicBezTo>
                        <a:pt x="414" y="613"/>
                        <a:pt x="427" y="637"/>
                        <a:pt x="402" y="650"/>
                      </a:cubicBezTo>
                      <a:cubicBezTo>
                        <a:pt x="375" y="685"/>
                        <a:pt x="349" y="708"/>
                        <a:pt x="313" y="708"/>
                      </a:cubicBezTo>
                      <a:cubicBezTo>
                        <a:pt x="299" y="708"/>
                        <a:pt x="285" y="705"/>
                        <a:pt x="268" y="698"/>
                      </a:cubicBezTo>
                      <a:cubicBezTo>
                        <a:pt x="147" y="674"/>
                        <a:pt x="38" y="491"/>
                        <a:pt x="25" y="394"/>
                      </a:cubicBezTo>
                      <a:cubicBezTo>
                        <a:pt x="13" y="272"/>
                        <a:pt x="49" y="102"/>
                        <a:pt x="135" y="42"/>
                      </a:cubicBezTo>
                      <a:cubicBezTo>
                        <a:pt x="159" y="29"/>
                        <a:pt x="195" y="17"/>
                        <a:pt x="220" y="17"/>
                      </a:cubicBezTo>
                      <a:close/>
                      <a:moveTo>
                        <a:pt x="225" y="0"/>
                      </a:moveTo>
                      <a:cubicBezTo>
                        <a:pt x="189" y="0"/>
                        <a:pt x="156" y="9"/>
                        <a:pt x="122" y="29"/>
                      </a:cubicBezTo>
                      <a:cubicBezTo>
                        <a:pt x="25" y="102"/>
                        <a:pt x="1" y="285"/>
                        <a:pt x="1" y="394"/>
                      </a:cubicBezTo>
                      <a:cubicBezTo>
                        <a:pt x="13" y="504"/>
                        <a:pt x="135" y="686"/>
                        <a:pt x="268" y="723"/>
                      </a:cubicBezTo>
                      <a:lnTo>
                        <a:pt x="305" y="723"/>
                      </a:lnTo>
                      <a:cubicBezTo>
                        <a:pt x="354" y="723"/>
                        <a:pt x="390" y="710"/>
                        <a:pt x="427" y="661"/>
                      </a:cubicBezTo>
                      <a:cubicBezTo>
                        <a:pt x="438" y="637"/>
                        <a:pt x="438" y="601"/>
                        <a:pt x="414" y="588"/>
                      </a:cubicBezTo>
                      <a:cubicBezTo>
                        <a:pt x="408" y="576"/>
                        <a:pt x="396" y="570"/>
                        <a:pt x="382" y="570"/>
                      </a:cubicBezTo>
                      <a:cubicBezTo>
                        <a:pt x="369" y="570"/>
                        <a:pt x="353" y="576"/>
                        <a:pt x="341" y="588"/>
                      </a:cubicBezTo>
                      <a:cubicBezTo>
                        <a:pt x="329" y="601"/>
                        <a:pt x="305" y="601"/>
                        <a:pt x="281" y="601"/>
                      </a:cubicBezTo>
                      <a:cubicBezTo>
                        <a:pt x="208" y="564"/>
                        <a:pt x="135" y="406"/>
                        <a:pt x="122" y="358"/>
                      </a:cubicBezTo>
                      <a:cubicBezTo>
                        <a:pt x="122" y="285"/>
                        <a:pt x="135" y="175"/>
                        <a:pt x="184" y="126"/>
                      </a:cubicBezTo>
                      <a:cubicBezTo>
                        <a:pt x="201" y="118"/>
                        <a:pt x="224" y="109"/>
                        <a:pt x="249" y="109"/>
                      </a:cubicBezTo>
                      <a:cubicBezTo>
                        <a:pt x="259" y="109"/>
                        <a:pt x="270" y="111"/>
                        <a:pt x="281" y="115"/>
                      </a:cubicBezTo>
                      <a:cubicBezTo>
                        <a:pt x="285" y="117"/>
                        <a:pt x="289" y="118"/>
                        <a:pt x="294" y="118"/>
                      </a:cubicBezTo>
                      <a:cubicBezTo>
                        <a:pt x="313" y="118"/>
                        <a:pt x="332" y="98"/>
                        <a:pt x="341" y="78"/>
                      </a:cubicBezTo>
                      <a:cubicBezTo>
                        <a:pt x="341" y="53"/>
                        <a:pt x="341" y="29"/>
                        <a:pt x="317" y="17"/>
                      </a:cubicBezTo>
                      <a:cubicBezTo>
                        <a:pt x="284" y="6"/>
                        <a:pt x="25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500;p31">
                  <a:extLst>
                    <a:ext uri="{FF2B5EF4-FFF2-40B4-BE49-F238E27FC236}">
                      <a16:creationId xmlns:a16="http://schemas.microsoft.com/office/drawing/2014/main" id="{1A09635E-B85C-A8E3-F8C3-B3695AD1E41B}"/>
                    </a:ext>
                  </a:extLst>
                </p:cNvPr>
                <p:cNvSpPr/>
                <p:nvPr/>
              </p:nvSpPr>
              <p:spPr>
                <a:xfrm>
                  <a:off x="9062671" y="3956613"/>
                  <a:ext cx="11960" cy="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63" extrusionOk="0">
                      <a:moveTo>
                        <a:pt x="195" y="0"/>
                      </a:moveTo>
                      <a:cubicBezTo>
                        <a:pt x="189" y="0"/>
                        <a:pt x="183" y="2"/>
                        <a:pt x="176" y="5"/>
                      </a:cubicBezTo>
                      <a:cubicBezTo>
                        <a:pt x="115" y="17"/>
                        <a:pt x="66" y="54"/>
                        <a:pt x="30" y="90"/>
                      </a:cubicBezTo>
                      <a:cubicBezTo>
                        <a:pt x="1" y="119"/>
                        <a:pt x="32" y="162"/>
                        <a:pt x="65" y="162"/>
                      </a:cubicBezTo>
                      <a:cubicBezTo>
                        <a:pt x="74" y="162"/>
                        <a:pt x="83" y="159"/>
                        <a:pt x="90" y="151"/>
                      </a:cubicBezTo>
                      <a:lnTo>
                        <a:pt x="200" y="78"/>
                      </a:lnTo>
                      <a:cubicBezTo>
                        <a:pt x="242" y="57"/>
                        <a:pt x="230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501;p31">
                  <a:extLst>
                    <a:ext uri="{FF2B5EF4-FFF2-40B4-BE49-F238E27FC236}">
                      <a16:creationId xmlns:a16="http://schemas.microsoft.com/office/drawing/2014/main" id="{89E8FFCB-B1B8-F519-5DCF-2C7C7C72BF91}"/>
                    </a:ext>
                  </a:extLst>
                </p:cNvPr>
                <p:cNvSpPr/>
                <p:nvPr/>
              </p:nvSpPr>
              <p:spPr>
                <a:xfrm>
                  <a:off x="9062917" y="3956072"/>
                  <a:ext cx="11419" cy="9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87" extrusionOk="0">
                      <a:moveTo>
                        <a:pt x="183" y="16"/>
                      </a:moveTo>
                      <a:cubicBezTo>
                        <a:pt x="195" y="16"/>
                        <a:pt x="207" y="28"/>
                        <a:pt x="207" y="40"/>
                      </a:cubicBezTo>
                      <a:cubicBezTo>
                        <a:pt x="220" y="52"/>
                        <a:pt x="220" y="76"/>
                        <a:pt x="195" y="89"/>
                      </a:cubicBezTo>
                      <a:lnTo>
                        <a:pt x="183" y="89"/>
                      </a:lnTo>
                      <a:cubicBezTo>
                        <a:pt x="147" y="113"/>
                        <a:pt x="110" y="125"/>
                        <a:pt x="85" y="162"/>
                      </a:cubicBezTo>
                      <a:cubicBezTo>
                        <a:pt x="78" y="165"/>
                        <a:pt x="71" y="167"/>
                        <a:pt x="64" y="167"/>
                      </a:cubicBezTo>
                      <a:cubicBezTo>
                        <a:pt x="48" y="167"/>
                        <a:pt x="33" y="158"/>
                        <a:pt x="25" y="149"/>
                      </a:cubicBezTo>
                      <a:cubicBezTo>
                        <a:pt x="25" y="138"/>
                        <a:pt x="12" y="125"/>
                        <a:pt x="37" y="101"/>
                      </a:cubicBezTo>
                      <a:cubicBezTo>
                        <a:pt x="74" y="65"/>
                        <a:pt x="122" y="40"/>
                        <a:pt x="171" y="16"/>
                      </a:cubicBezTo>
                      <a:close/>
                      <a:moveTo>
                        <a:pt x="177" y="0"/>
                      </a:moveTo>
                      <a:cubicBezTo>
                        <a:pt x="172" y="0"/>
                        <a:pt x="165" y="1"/>
                        <a:pt x="158" y="3"/>
                      </a:cubicBezTo>
                      <a:cubicBezTo>
                        <a:pt x="110" y="16"/>
                        <a:pt x="61" y="52"/>
                        <a:pt x="25" y="89"/>
                      </a:cubicBezTo>
                      <a:cubicBezTo>
                        <a:pt x="1" y="113"/>
                        <a:pt x="1" y="149"/>
                        <a:pt x="12" y="162"/>
                      </a:cubicBezTo>
                      <a:cubicBezTo>
                        <a:pt x="25" y="174"/>
                        <a:pt x="37" y="186"/>
                        <a:pt x="61" y="186"/>
                      </a:cubicBezTo>
                      <a:cubicBezTo>
                        <a:pt x="74" y="186"/>
                        <a:pt x="85" y="174"/>
                        <a:pt x="98" y="174"/>
                      </a:cubicBezTo>
                      <a:cubicBezTo>
                        <a:pt x="122" y="149"/>
                        <a:pt x="158" y="125"/>
                        <a:pt x="195" y="113"/>
                      </a:cubicBezTo>
                      <a:lnTo>
                        <a:pt x="207" y="101"/>
                      </a:lnTo>
                      <a:cubicBezTo>
                        <a:pt x="231" y="89"/>
                        <a:pt x="231" y="52"/>
                        <a:pt x="220" y="28"/>
                      </a:cubicBezTo>
                      <a:cubicBezTo>
                        <a:pt x="220" y="18"/>
                        <a:pt x="203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502;p31">
                  <a:extLst>
                    <a:ext uri="{FF2B5EF4-FFF2-40B4-BE49-F238E27FC236}">
                      <a16:creationId xmlns:a16="http://schemas.microsoft.com/office/drawing/2014/main" id="{BA23DF30-06AF-F902-78E2-EAFDCEB7CB32}"/>
                    </a:ext>
                  </a:extLst>
                </p:cNvPr>
                <p:cNvSpPr/>
                <p:nvPr/>
              </p:nvSpPr>
              <p:spPr>
                <a:xfrm>
                  <a:off x="9066805" y="3962569"/>
                  <a:ext cx="9647" cy="6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33" extrusionOk="0">
                      <a:moveTo>
                        <a:pt x="127" y="0"/>
                      </a:moveTo>
                      <a:cubicBezTo>
                        <a:pt x="119" y="0"/>
                        <a:pt x="111" y="2"/>
                        <a:pt x="104" y="6"/>
                      </a:cubicBezTo>
                      <a:cubicBezTo>
                        <a:pt x="79" y="17"/>
                        <a:pt x="55" y="42"/>
                        <a:pt x="31" y="66"/>
                      </a:cubicBezTo>
                      <a:cubicBezTo>
                        <a:pt x="0" y="86"/>
                        <a:pt x="30" y="133"/>
                        <a:pt x="61" y="133"/>
                      </a:cubicBezTo>
                      <a:cubicBezTo>
                        <a:pt x="67" y="133"/>
                        <a:pt x="74" y="131"/>
                        <a:pt x="79" y="127"/>
                      </a:cubicBezTo>
                      <a:cubicBezTo>
                        <a:pt x="104" y="115"/>
                        <a:pt x="141" y="90"/>
                        <a:pt x="165" y="79"/>
                      </a:cubicBezTo>
                      <a:cubicBezTo>
                        <a:pt x="195" y="48"/>
                        <a:pt x="166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503;p31">
                  <a:extLst>
                    <a:ext uri="{FF2B5EF4-FFF2-40B4-BE49-F238E27FC236}">
                      <a16:creationId xmlns:a16="http://schemas.microsoft.com/office/drawing/2014/main" id="{506271DF-1ACB-8FF8-1DC3-BF7A295EB696}"/>
                    </a:ext>
                  </a:extLst>
                </p:cNvPr>
                <p:cNvSpPr/>
                <p:nvPr/>
              </p:nvSpPr>
              <p:spPr>
                <a:xfrm>
                  <a:off x="9067101" y="3961978"/>
                  <a:ext cx="9056" cy="8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4" extrusionOk="0">
                      <a:moveTo>
                        <a:pt x="122" y="18"/>
                      </a:moveTo>
                      <a:cubicBezTo>
                        <a:pt x="135" y="18"/>
                        <a:pt x="146" y="29"/>
                        <a:pt x="146" y="29"/>
                      </a:cubicBezTo>
                      <a:cubicBezTo>
                        <a:pt x="159" y="42"/>
                        <a:pt x="159" y="66"/>
                        <a:pt x="146" y="78"/>
                      </a:cubicBezTo>
                      <a:cubicBezTo>
                        <a:pt x="122" y="102"/>
                        <a:pt x="98" y="115"/>
                        <a:pt x="73" y="139"/>
                      </a:cubicBezTo>
                      <a:cubicBezTo>
                        <a:pt x="66" y="143"/>
                        <a:pt x="60" y="144"/>
                        <a:pt x="55" y="144"/>
                      </a:cubicBezTo>
                      <a:cubicBezTo>
                        <a:pt x="42" y="144"/>
                        <a:pt x="34" y="136"/>
                        <a:pt x="25" y="127"/>
                      </a:cubicBezTo>
                      <a:cubicBezTo>
                        <a:pt x="13" y="115"/>
                        <a:pt x="13" y="91"/>
                        <a:pt x="25" y="78"/>
                      </a:cubicBezTo>
                      <a:cubicBezTo>
                        <a:pt x="49" y="66"/>
                        <a:pt x="73" y="42"/>
                        <a:pt x="110" y="18"/>
                      </a:cubicBezTo>
                      <a:close/>
                      <a:moveTo>
                        <a:pt x="119" y="0"/>
                      </a:moveTo>
                      <a:cubicBezTo>
                        <a:pt x="112" y="0"/>
                        <a:pt x="105" y="2"/>
                        <a:pt x="98" y="5"/>
                      </a:cubicBezTo>
                      <a:cubicBezTo>
                        <a:pt x="62" y="29"/>
                        <a:pt x="37" y="54"/>
                        <a:pt x="13" y="66"/>
                      </a:cubicBezTo>
                      <a:cubicBezTo>
                        <a:pt x="0" y="91"/>
                        <a:pt x="0" y="115"/>
                        <a:pt x="13" y="139"/>
                      </a:cubicBezTo>
                      <a:cubicBezTo>
                        <a:pt x="25" y="151"/>
                        <a:pt x="37" y="164"/>
                        <a:pt x="49" y="164"/>
                      </a:cubicBezTo>
                      <a:cubicBezTo>
                        <a:pt x="62" y="164"/>
                        <a:pt x="73" y="151"/>
                        <a:pt x="86" y="151"/>
                      </a:cubicBezTo>
                      <a:cubicBezTo>
                        <a:pt x="110" y="139"/>
                        <a:pt x="135" y="115"/>
                        <a:pt x="159" y="91"/>
                      </a:cubicBezTo>
                      <a:cubicBezTo>
                        <a:pt x="183" y="66"/>
                        <a:pt x="183" y="42"/>
                        <a:pt x="171" y="18"/>
                      </a:cubicBezTo>
                      <a:cubicBezTo>
                        <a:pt x="153" y="9"/>
                        <a:pt x="136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504;p31">
                  <a:extLst>
                    <a:ext uri="{FF2B5EF4-FFF2-40B4-BE49-F238E27FC236}">
                      <a16:creationId xmlns:a16="http://schemas.microsoft.com/office/drawing/2014/main" id="{9B942805-D215-F4E0-E8BC-93757AB30193}"/>
                    </a:ext>
                  </a:extLst>
                </p:cNvPr>
                <p:cNvSpPr/>
                <p:nvPr/>
              </p:nvSpPr>
              <p:spPr>
                <a:xfrm>
                  <a:off x="9070891" y="3970641"/>
                  <a:ext cx="13978" cy="2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598" extrusionOk="0">
                      <a:moveTo>
                        <a:pt x="53" y="0"/>
                      </a:moveTo>
                      <a:cubicBezTo>
                        <a:pt x="29" y="0"/>
                        <a:pt x="1" y="24"/>
                        <a:pt x="9" y="48"/>
                      </a:cubicBezTo>
                      <a:cubicBezTo>
                        <a:pt x="69" y="218"/>
                        <a:pt x="131" y="401"/>
                        <a:pt x="191" y="571"/>
                      </a:cubicBezTo>
                      <a:cubicBezTo>
                        <a:pt x="196" y="590"/>
                        <a:pt x="211" y="598"/>
                        <a:pt x="227" y="598"/>
                      </a:cubicBezTo>
                      <a:cubicBezTo>
                        <a:pt x="254" y="598"/>
                        <a:pt x="284" y="577"/>
                        <a:pt x="276" y="547"/>
                      </a:cubicBezTo>
                      <a:cubicBezTo>
                        <a:pt x="228" y="364"/>
                        <a:pt x="167" y="194"/>
                        <a:pt x="82" y="24"/>
                      </a:cubicBezTo>
                      <a:cubicBezTo>
                        <a:pt x="78" y="7"/>
                        <a:pt x="66" y="0"/>
                        <a:pt x="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505;p31">
                  <a:extLst>
                    <a:ext uri="{FF2B5EF4-FFF2-40B4-BE49-F238E27FC236}">
                      <a16:creationId xmlns:a16="http://schemas.microsoft.com/office/drawing/2014/main" id="{96C26B66-E8C8-B03A-2D06-7E6CE00A338C}"/>
                    </a:ext>
                  </a:extLst>
                </p:cNvPr>
                <p:cNvSpPr/>
                <p:nvPr/>
              </p:nvSpPr>
              <p:spPr>
                <a:xfrm>
                  <a:off x="9070694" y="3970198"/>
                  <a:ext cx="14421" cy="3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617" extrusionOk="0">
                      <a:moveTo>
                        <a:pt x="56" y="16"/>
                      </a:moveTo>
                      <a:cubicBezTo>
                        <a:pt x="69" y="16"/>
                        <a:pt x="77" y="24"/>
                        <a:pt x="86" y="33"/>
                      </a:cubicBezTo>
                      <a:cubicBezTo>
                        <a:pt x="171" y="216"/>
                        <a:pt x="232" y="386"/>
                        <a:pt x="268" y="556"/>
                      </a:cubicBezTo>
                      <a:cubicBezTo>
                        <a:pt x="280" y="580"/>
                        <a:pt x="256" y="592"/>
                        <a:pt x="244" y="592"/>
                      </a:cubicBezTo>
                      <a:cubicBezTo>
                        <a:pt x="240" y="596"/>
                        <a:pt x="236" y="597"/>
                        <a:pt x="230" y="597"/>
                      </a:cubicBezTo>
                      <a:cubicBezTo>
                        <a:pt x="218" y="597"/>
                        <a:pt x="204" y="589"/>
                        <a:pt x="195" y="580"/>
                      </a:cubicBezTo>
                      <a:cubicBezTo>
                        <a:pt x="183" y="532"/>
                        <a:pt x="171" y="495"/>
                        <a:pt x="159" y="459"/>
                      </a:cubicBezTo>
                      <a:cubicBezTo>
                        <a:pt x="110" y="325"/>
                        <a:pt x="73" y="191"/>
                        <a:pt x="25" y="57"/>
                      </a:cubicBezTo>
                      <a:cubicBezTo>
                        <a:pt x="13" y="45"/>
                        <a:pt x="25" y="21"/>
                        <a:pt x="37" y="21"/>
                      </a:cubicBezTo>
                      <a:cubicBezTo>
                        <a:pt x="44" y="17"/>
                        <a:pt x="51" y="16"/>
                        <a:pt x="56" y="16"/>
                      </a:cubicBezTo>
                      <a:close/>
                      <a:moveTo>
                        <a:pt x="66" y="1"/>
                      </a:moveTo>
                      <a:cubicBezTo>
                        <a:pt x="57" y="1"/>
                        <a:pt x="47" y="4"/>
                        <a:pt x="37" y="8"/>
                      </a:cubicBezTo>
                      <a:cubicBezTo>
                        <a:pt x="13" y="8"/>
                        <a:pt x="0" y="33"/>
                        <a:pt x="0" y="70"/>
                      </a:cubicBezTo>
                      <a:cubicBezTo>
                        <a:pt x="49" y="191"/>
                        <a:pt x="98" y="337"/>
                        <a:pt x="146" y="459"/>
                      </a:cubicBezTo>
                      <a:cubicBezTo>
                        <a:pt x="159" y="507"/>
                        <a:pt x="171" y="543"/>
                        <a:pt x="183" y="580"/>
                      </a:cubicBezTo>
                      <a:cubicBezTo>
                        <a:pt x="195" y="605"/>
                        <a:pt x="208" y="616"/>
                        <a:pt x="232" y="616"/>
                      </a:cubicBezTo>
                      <a:lnTo>
                        <a:pt x="256" y="616"/>
                      </a:lnTo>
                      <a:cubicBezTo>
                        <a:pt x="268" y="605"/>
                        <a:pt x="292" y="580"/>
                        <a:pt x="280" y="556"/>
                      </a:cubicBezTo>
                      <a:cubicBezTo>
                        <a:pt x="244" y="386"/>
                        <a:pt x="183" y="216"/>
                        <a:pt x="98" y="21"/>
                      </a:cubicBezTo>
                      <a:cubicBezTo>
                        <a:pt x="91" y="7"/>
                        <a:pt x="79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506;p31">
                  <a:extLst>
                    <a:ext uri="{FF2B5EF4-FFF2-40B4-BE49-F238E27FC236}">
                      <a16:creationId xmlns:a16="http://schemas.microsoft.com/office/drawing/2014/main" id="{9802B46D-EF84-31FF-94EB-C3EB29428EBD}"/>
                    </a:ext>
                  </a:extLst>
                </p:cNvPr>
                <p:cNvSpPr/>
                <p:nvPr/>
              </p:nvSpPr>
              <p:spPr>
                <a:xfrm>
                  <a:off x="9074681" y="3971281"/>
                  <a:ext cx="12797" cy="25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21" extrusionOk="0">
                      <a:moveTo>
                        <a:pt x="54" y="0"/>
                      </a:moveTo>
                      <a:cubicBezTo>
                        <a:pt x="27" y="0"/>
                        <a:pt x="0" y="27"/>
                        <a:pt x="17" y="59"/>
                      </a:cubicBezTo>
                      <a:cubicBezTo>
                        <a:pt x="90" y="194"/>
                        <a:pt x="138" y="340"/>
                        <a:pt x="163" y="485"/>
                      </a:cubicBezTo>
                      <a:cubicBezTo>
                        <a:pt x="168" y="508"/>
                        <a:pt x="190" y="520"/>
                        <a:pt x="212" y="520"/>
                      </a:cubicBezTo>
                      <a:cubicBezTo>
                        <a:pt x="236" y="520"/>
                        <a:pt x="260" y="505"/>
                        <a:pt x="260" y="473"/>
                      </a:cubicBezTo>
                      <a:cubicBezTo>
                        <a:pt x="235" y="315"/>
                        <a:pt x="187" y="157"/>
                        <a:pt x="90" y="23"/>
                      </a:cubicBezTo>
                      <a:cubicBezTo>
                        <a:pt x="81" y="7"/>
                        <a:pt x="68" y="0"/>
                        <a:pt x="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507;p31">
                  <a:extLst>
                    <a:ext uri="{FF2B5EF4-FFF2-40B4-BE49-F238E27FC236}">
                      <a16:creationId xmlns:a16="http://schemas.microsoft.com/office/drawing/2014/main" id="{D0C72124-BB62-61EC-41C6-A0BD227F83AB}"/>
                    </a:ext>
                  </a:extLst>
                </p:cNvPr>
                <p:cNvSpPr/>
                <p:nvPr/>
              </p:nvSpPr>
              <p:spPr>
                <a:xfrm>
                  <a:off x="9074287" y="3970789"/>
                  <a:ext cx="13831" cy="2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545" extrusionOk="0">
                      <a:moveTo>
                        <a:pt x="49" y="21"/>
                      </a:moveTo>
                      <a:cubicBezTo>
                        <a:pt x="62" y="21"/>
                        <a:pt x="86" y="21"/>
                        <a:pt x="98" y="33"/>
                      </a:cubicBezTo>
                      <a:cubicBezTo>
                        <a:pt x="183" y="167"/>
                        <a:pt x="232" y="313"/>
                        <a:pt x="256" y="483"/>
                      </a:cubicBezTo>
                      <a:cubicBezTo>
                        <a:pt x="256" y="507"/>
                        <a:pt x="243" y="520"/>
                        <a:pt x="219" y="520"/>
                      </a:cubicBezTo>
                      <a:cubicBezTo>
                        <a:pt x="207" y="520"/>
                        <a:pt x="183" y="520"/>
                        <a:pt x="183" y="495"/>
                      </a:cubicBezTo>
                      <a:cubicBezTo>
                        <a:pt x="159" y="350"/>
                        <a:pt x="110" y="215"/>
                        <a:pt x="37" y="69"/>
                      </a:cubicBezTo>
                      <a:cubicBezTo>
                        <a:pt x="25" y="45"/>
                        <a:pt x="37" y="33"/>
                        <a:pt x="49" y="21"/>
                      </a:cubicBezTo>
                      <a:close/>
                      <a:moveTo>
                        <a:pt x="71" y="1"/>
                      </a:moveTo>
                      <a:cubicBezTo>
                        <a:pt x="60" y="1"/>
                        <a:pt x="47" y="4"/>
                        <a:pt x="37" y="9"/>
                      </a:cubicBezTo>
                      <a:cubicBezTo>
                        <a:pt x="25" y="21"/>
                        <a:pt x="0" y="45"/>
                        <a:pt x="25" y="82"/>
                      </a:cubicBezTo>
                      <a:cubicBezTo>
                        <a:pt x="98" y="215"/>
                        <a:pt x="146" y="350"/>
                        <a:pt x="171" y="495"/>
                      </a:cubicBezTo>
                      <a:cubicBezTo>
                        <a:pt x="171" y="531"/>
                        <a:pt x="195" y="544"/>
                        <a:pt x="219" y="544"/>
                      </a:cubicBezTo>
                      <a:cubicBezTo>
                        <a:pt x="256" y="531"/>
                        <a:pt x="280" y="520"/>
                        <a:pt x="268" y="483"/>
                      </a:cubicBezTo>
                      <a:cubicBezTo>
                        <a:pt x="256" y="313"/>
                        <a:pt x="195" y="155"/>
                        <a:pt x="110" y="21"/>
                      </a:cubicBezTo>
                      <a:cubicBezTo>
                        <a:pt x="103" y="7"/>
                        <a:pt x="88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508;p31">
                  <a:extLst>
                    <a:ext uri="{FF2B5EF4-FFF2-40B4-BE49-F238E27FC236}">
                      <a16:creationId xmlns:a16="http://schemas.microsoft.com/office/drawing/2014/main" id="{F6594DC7-3744-7C46-B1FD-06F14DF5DCD3}"/>
                    </a:ext>
                  </a:extLst>
                </p:cNvPr>
                <p:cNvSpPr/>
                <p:nvPr/>
              </p:nvSpPr>
              <p:spPr>
                <a:xfrm>
                  <a:off x="9066707" y="3986884"/>
                  <a:ext cx="10878" cy="1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52" extrusionOk="0">
                      <a:moveTo>
                        <a:pt x="164" y="0"/>
                      </a:moveTo>
                      <a:cubicBezTo>
                        <a:pt x="157" y="0"/>
                        <a:pt x="149" y="3"/>
                        <a:pt x="143" y="10"/>
                      </a:cubicBezTo>
                      <a:cubicBezTo>
                        <a:pt x="81" y="47"/>
                        <a:pt x="21" y="120"/>
                        <a:pt x="8" y="193"/>
                      </a:cubicBezTo>
                      <a:cubicBezTo>
                        <a:pt x="1" y="225"/>
                        <a:pt x="30" y="252"/>
                        <a:pt x="58" y="252"/>
                      </a:cubicBezTo>
                      <a:cubicBezTo>
                        <a:pt x="72" y="252"/>
                        <a:pt x="86" y="245"/>
                        <a:pt x="94" y="229"/>
                      </a:cubicBezTo>
                      <a:cubicBezTo>
                        <a:pt x="118" y="168"/>
                        <a:pt x="143" y="120"/>
                        <a:pt x="191" y="71"/>
                      </a:cubicBezTo>
                      <a:cubicBezTo>
                        <a:pt x="220" y="51"/>
                        <a:pt x="194" y="0"/>
                        <a:pt x="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509;p31">
                  <a:extLst>
                    <a:ext uri="{FF2B5EF4-FFF2-40B4-BE49-F238E27FC236}">
                      <a16:creationId xmlns:a16="http://schemas.microsoft.com/office/drawing/2014/main" id="{837013EE-731B-F83E-8311-E58E90CAED03}"/>
                    </a:ext>
                  </a:extLst>
                </p:cNvPr>
                <p:cNvSpPr/>
                <p:nvPr/>
              </p:nvSpPr>
              <p:spPr>
                <a:xfrm>
                  <a:off x="9066510" y="3986491"/>
                  <a:ext cx="10828" cy="1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62" extrusionOk="0">
                      <a:moveTo>
                        <a:pt x="158" y="18"/>
                      </a:moveTo>
                      <a:cubicBezTo>
                        <a:pt x="171" y="18"/>
                        <a:pt x="183" y="18"/>
                        <a:pt x="183" y="31"/>
                      </a:cubicBezTo>
                      <a:cubicBezTo>
                        <a:pt x="195" y="42"/>
                        <a:pt x="207" y="67"/>
                        <a:pt x="183" y="79"/>
                      </a:cubicBezTo>
                      <a:cubicBezTo>
                        <a:pt x="134" y="115"/>
                        <a:pt x="110" y="164"/>
                        <a:pt x="85" y="225"/>
                      </a:cubicBezTo>
                      <a:cubicBezTo>
                        <a:pt x="74" y="249"/>
                        <a:pt x="61" y="249"/>
                        <a:pt x="49" y="249"/>
                      </a:cubicBezTo>
                      <a:cubicBezTo>
                        <a:pt x="37" y="237"/>
                        <a:pt x="12" y="225"/>
                        <a:pt x="25" y="201"/>
                      </a:cubicBezTo>
                      <a:cubicBezTo>
                        <a:pt x="37" y="115"/>
                        <a:pt x="98" y="55"/>
                        <a:pt x="147" y="18"/>
                      </a:cubicBezTo>
                      <a:close/>
                      <a:moveTo>
                        <a:pt x="155" y="1"/>
                      </a:moveTo>
                      <a:cubicBezTo>
                        <a:pt x="148" y="1"/>
                        <a:pt x="141" y="2"/>
                        <a:pt x="134" y="6"/>
                      </a:cubicBezTo>
                      <a:cubicBezTo>
                        <a:pt x="61" y="67"/>
                        <a:pt x="12" y="128"/>
                        <a:pt x="1" y="201"/>
                      </a:cubicBezTo>
                      <a:cubicBezTo>
                        <a:pt x="1" y="225"/>
                        <a:pt x="25" y="261"/>
                        <a:pt x="49" y="261"/>
                      </a:cubicBezTo>
                      <a:lnTo>
                        <a:pt x="61" y="261"/>
                      </a:lnTo>
                      <a:cubicBezTo>
                        <a:pt x="85" y="261"/>
                        <a:pt x="98" y="261"/>
                        <a:pt x="110" y="237"/>
                      </a:cubicBezTo>
                      <a:cubicBezTo>
                        <a:pt x="134" y="176"/>
                        <a:pt x="147" y="128"/>
                        <a:pt x="195" y="91"/>
                      </a:cubicBezTo>
                      <a:cubicBezTo>
                        <a:pt x="220" y="67"/>
                        <a:pt x="220" y="42"/>
                        <a:pt x="207" y="18"/>
                      </a:cubicBezTo>
                      <a:cubicBezTo>
                        <a:pt x="190" y="10"/>
                        <a:pt x="173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510;p31">
                  <a:extLst>
                    <a:ext uri="{FF2B5EF4-FFF2-40B4-BE49-F238E27FC236}">
                      <a16:creationId xmlns:a16="http://schemas.microsoft.com/office/drawing/2014/main" id="{7AC10D94-C51A-18D2-D536-327A10480097}"/>
                    </a:ext>
                  </a:extLst>
                </p:cNvPr>
                <p:cNvSpPr/>
                <p:nvPr/>
              </p:nvSpPr>
              <p:spPr>
                <a:xfrm>
                  <a:off x="9070349" y="3991659"/>
                  <a:ext cx="10189" cy="13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0" extrusionOk="0">
                      <a:moveTo>
                        <a:pt x="151" y="0"/>
                      </a:moveTo>
                      <a:cubicBezTo>
                        <a:pt x="138" y="0"/>
                        <a:pt x="125" y="7"/>
                        <a:pt x="117" y="23"/>
                      </a:cubicBezTo>
                      <a:cubicBezTo>
                        <a:pt x="69" y="83"/>
                        <a:pt x="32" y="156"/>
                        <a:pt x="7" y="229"/>
                      </a:cubicBezTo>
                      <a:cubicBezTo>
                        <a:pt x="0" y="259"/>
                        <a:pt x="25" y="280"/>
                        <a:pt x="51" y="280"/>
                      </a:cubicBezTo>
                      <a:cubicBezTo>
                        <a:pt x="67" y="280"/>
                        <a:pt x="84" y="272"/>
                        <a:pt x="93" y="253"/>
                      </a:cubicBezTo>
                      <a:cubicBezTo>
                        <a:pt x="129" y="193"/>
                        <a:pt x="153" y="132"/>
                        <a:pt x="190" y="71"/>
                      </a:cubicBezTo>
                      <a:cubicBezTo>
                        <a:pt x="207" y="30"/>
                        <a:pt x="179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511;p31">
                  <a:extLst>
                    <a:ext uri="{FF2B5EF4-FFF2-40B4-BE49-F238E27FC236}">
                      <a16:creationId xmlns:a16="http://schemas.microsoft.com/office/drawing/2014/main" id="{23BCB1E8-DDAE-475C-F8BA-122920C751E9}"/>
                    </a:ext>
                  </a:extLst>
                </p:cNvPr>
                <p:cNvSpPr/>
                <p:nvPr/>
              </p:nvSpPr>
              <p:spPr>
                <a:xfrm>
                  <a:off x="9070103" y="3991167"/>
                  <a:ext cx="10828" cy="14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01" extrusionOk="0">
                      <a:moveTo>
                        <a:pt x="171" y="20"/>
                      </a:moveTo>
                      <a:cubicBezTo>
                        <a:pt x="183" y="33"/>
                        <a:pt x="195" y="44"/>
                        <a:pt x="183" y="69"/>
                      </a:cubicBezTo>
                      <a:cubicBezTo>
                        <a:pt x="171" y="106"/>
                        <a:pt x="158" y="130"/>
                        <a:pt x="147" y="166"/>
                      </a:cubicBezTo>
                      <a:cubicBezTo>
                        <a:pt x="122" y="190"/>
                        <a:pt x="110" y="227"/>
                        <a:pt x="98" y="263"/>
                      </a:cubicBezTo>
                      <a:cubicBezTo>
                        <a:pt x="90" y="278"/>
                        <a:pt x="79" y="284"/>
                        <a:pt x="68" y="284"/>
                      </a:cubicBezTo>
                      <a:cubicBezTo>
                        <a:pt x="61" y="284"/>
                        <a:pt x="54" y="281"/>
                        <a:pt x="49" y="276"/>
                      </a:cubicBezTo>
                      <a:cubicBezTo>
                        <a:pt x="37" y="276"/>
                        <a:pt x="25" y="252"/>
                        <a:pt x="25" y="239"/>
                      </a:cubicBezTo>
                      <a:cubicBezTo>
                        <a:pt x="37" y="166"/>
                        <a:pt x="74" y="93"/>
                        <a:pt x="122" y="33"/>
                      </a:cubicBezTo>
                      <a:cubicBezTo>
                        <a:pt x="134" y="20"/>
                        <a:pt x="158" y="20"/>
                        <a:pt x="171" y="20"/>
                      </a:cubicBezTo>
                      <a:close/>
                      <a:moveTo>
                        <a:pt x="152" y="0"/>
                      </a:moveTo>
                      <a:cubicBezTo>
                        <a:pt x="138" y="0"/>
                        <a:pt x="124" y="6"/>
                        <a:pt x="110" y="20"/>
                      </a:cubicBezTo>
                      <a:cubicBezTo>
                        <a:pt x="61" y="93"/>
                        <a:pt x="25" y="166"/>
                        <a:pt x="12" y="227"/>
                      </a:cubicBezTo>
                      <a:cubicBezTo>
                        <a:pt x="1" y="263"/>
                        <a:pt x="25" y="288"/>
                        <a:pt x="49" y="300"/>
                      </a:cubicBezTo>
                      <a:lnTo>
                        <a:pt x="61" y="300"/>
                      </a:lnTo>
                      <a:cubicBezTo>
                        <a:pt x="85" y="300"/>
                        <a:pt x="98" y="288"/>
                        <a:pt x="110" y="276"/>
                      </a:cubicBezTo>
                      <a:cubicBezTo>
                        <a:pt x="122" y="239"/>
                        <a:pt x="147" y="203"/>
                        <a:pt x="158" y="166"/>
                      </a:cubicBezTo>
                      <a:cubicBezTo>
                        <a:pt x="171" y="142"/>
                        <a:pt x="183" y="106"/>
                        <a:pt x="195" y="81"/>
                      </a:cubicBezTo>
                      <a:cubicBezTo>
                        <a:pt x="220" y="44"/>
                        <a:pt x="207" y="20"/>
                        <a:pt x="183" y="8"/>
                      </a:cubicBezTo>
                      <a:cubicBezTo>
                        <a:pt x="172" y="3"/>
                        <a:pt x="162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512;p31">
                  <a:extLst>
                    <a:ext uri="{FF2B5EF4-FFF2-40B4-BE49-F238E27FC236}">
                      <a16:creationId xmlns:a16="http://schemas.microsoft.com/office/drawing/2014/main" id="{D2723DF8-D4DF-5CFD-F822-AF703CBC1B76}"/>
                    </a:ext>
                  </a:extLst>
                </p:cNvPr>
                <p:cNvSpPr/>
                <p:nvPr/>
              </p:nvSpPr>
              <p:spPr>
                <a:xfrm>
                  <a:off x="9076108" y="3995203"/>
                  <a:ext cx="6989" cy="16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328" extrusionOk="0">
                      <a:moveTo>
                        <a:pt x="85" y="1"/>
                      </a:moveTo>
                      <a:cubicBezTo>
                        <a:pt x="71" y="1"/>
                        <a:pt x="57" y="7"/>
                        <a:pt x="49" y="24"/>
                      </a:cubicBezTo>
                      <a:cubicBezTo>
                        <a:pt x="12" y="108"/>
                        <a:pt x="0" y="194"/>
                        <a:pt x="12" y="291"/>
                      </a:cubicBezTo>
                      <a:cubicBezTo>
                        <a:pt x="12" y="316"/>
                        <a:pt x="33" y="328"/>
                        <a:pt x="55" y="328"/>
                      </a:cubicBezTo>
                      <a:cubicBezTo>
                        <a:pt x="76" y="328"/>
                        <a:pt x="98" y="316"/>
                        <a:pt x="98" y="291"/>
                      </a:cubicBezTo>
                      <a:cubicBezTo>
                        <a:pt x="98" y="206"/>
                        <a:pt x="109" y="133"/>
                        <a:pt x="134" y="60"/>
                      </a:cubicBezTo>
                      <a:cubicBezTo>
                        <a:pt x="142" y="27"/>
                        <a:pt x="112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513;p31">
                  <a:extLst>
                    <a:ext uri="{FF2B5EF4-FFF2-40B4-BE49-F238E27FC236}">
                      <a16:creationId xmlns:a16="http://schemas.microsoft.com/office/drawing/2014/main" id="{4DDF2541-AE1B-0DBE-AF74-9677E8244FAC}"/>
                    </a:ext>
                  </a:extLst>
                </p:cNvPr>
                <p:cNvSpPr/>
                <p:nvPr/>
              </p:nvSpPr>
              <p:spPr>
                <a:xfrm>
                  <a:off x="9075468" y="3994760"/>
                  <a:ext cx="7875" cy="1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349" extrusionOk="0">
                      <a:moveTo>
                        <a:pt x="111" y="20"/>
                      </a:moveTo>
                      <a:cubicBezTo>
                        <a:pt x="135" y="20"/>
                        <a:pt x="147" y="44"/>
                        <a:pt x="135" y="57"/>
                      </a:cubicBezTo>
                      <a:cubicBezTo>
                        <a:pt x="122" y="130"/>
                        <a:pt x="111" y="203"/>
                        <a:pt x="98" y="288"/>
                      </a:cubicBezTo>
                      <a:cubicBezTo>
                        <a:pt x="98" y="325"/>
                        <a:pt x="86" y="325"/>
                        <a:pt x="62" y="325"/>
                      </a:cubicBezTo>
                      <a:cubicBezTo>
                        <a:pt x="49" y="325"/>
                        <a:pt x="25" y="312"/>
                        <a:pt x="25" y="288"/>
                      </a:cubicBezTo>
                      <a:cubicBezTo>
                        <a:pt x="25" y="215"/>
                        <a:pt x="38" y="117"/>
                        <a:pt x="74" y="33"/>
                      </a:cubicBezTo>
                      <a:cubicBezTo>
                        <a:pt x="74" y="20"/>
                        <a:pt x="86" y="20"/>
                        <a:pt x="98" y="20"/>
                      </a:cubicBezTo>
                      <a:close/>
                      <a:moveTo>
                        <a:pt x="96" y="1"/>
                      </a:moveTo>
                      <a:cubicBezTo>
                        <a:pt x="82" y="1"/>
                        <a:pt x="69" y="9"/>
                        <a:pt x="62" y="33"/>
                      </a:cubicBezTo>
                      <a:cubicBezTo>
                        <a:pt x="13" y="117"/>
                        <a:pt x="1" y="215"/>
                        <a:pt x="13" y="300"/>
                      </a:cubicBezTo>
                      <a:cubicBezTo>
                        <a:pt x="13" y="325"/>
                        <a:pt x="38" y="349"/>
                        <a:pt x="62" y="349"/>
                      </a:cubicBezTo>
                      <a:cubicBezTo>
                        <a:pt x="86" y="349"/>
                        <a:pt x="111" y="325"/>
                        <a:pt x="122" y="300"/>
                      </a:cubicBezTo>
                      <a:cubicBezTo>
                        <a:pt x="122" y="215"/>
                        <a:pt x="135" y="142"/>
                        <a:pt x="159" y="69"/>
                      </a:cubicBezTo>
                      <a:cubicBezTo>
                        <a:pt x="159" y="33"/>
                        <a:pt x="147" y="8"/>
                        <a:pt x="122" y="8"/>
                      </a:cubicBezTo>
                      <a:cubicBezTo>
                        <a:pt x="113" y="4"/>
                        <a:pt x="104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514;p31">
                  <a:extLst>
                    <a:ext uri="{FF2B5EF4-FFF2-40B4-BE49-F238E27FC236}">
                      <a16:creationId xmlns:a16="http://schemas.microsoft.com/office/drawing/2014/main" id="{9E3D65BE-4D5D-4A3A-6DA9-80F20189C1CD}"/>
                    </a:ext>
                  </a:extLst>
                </p:cNvPr>
                <p:cNvSpPr/>
                <p:nvPr/>
              </p:nvSpPr>
              <p:spPr>
                <a:xfrm>
                  <a:off x="9082064" y="3995301"/>
                  <a:ext cx="4873" cy="1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308" extrusionOk="0">
                      <a:moveTo>
                        <a:pt x="55" y="0"/>
                      </a:moveTo>
                      <a:cubicBezTo>
                        <a:pt x="34" y="0"/>
                        <a:pt x="13" y="15"/>
                        <a:pt x="13" y="46"/>
                      </a:cubicBezTo>
                      <a:cubicBezTo>
                        <a:pt x="1" y="119"/>
                        <a:pt x="1" y="192"/>
                        <a:pt x="13" y="277"/>
                      </a:cubicBezTo>
                      <a:cubicBezTo>
                        <a:pt x="18" y="298"/>
                        <a:pt x="35" y="308"/>
                        <a:pt x="53" y="308"/>
                      </a:cubicBezTo>
                      <a:cubicBezTo>
                        <a:pt x="75" y="308"/>
                        <a:pt x="98" y="292"/>
                        <a:pt x="98" y="265"/>
                      </a:cubicBezTo>
                      <a:lnTo>
                        <a:pt x="98" y="46"/>
                      </a:lnTo>
                      <a:cubicBezTo>
                        <a:pt x="98" y="15"/>
                        <a:pt x="77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515;p31">
                  <a:extLst>
                    <a:ext uri="{FF2B5EF4-FFF2-40B4-BE49-F238E27FC236}">
                      <a16:creationId xmlns:a16="http://schemas.microsoft.com/office/drawing/2014/main" id="{7BBE4CDA-2305-E753-24CB-0D4A6148BA05}"/>
                    </a:ext>
                  </a:extLst>
                </p:cNvPr>
                <p:cNvSpPr/>
                <p:nvPr/>
              </p:nvSpPr>
              <p:spPr>
                <a:xfrm>
                  <a:off x="9081473" y="3995006"/>
                  <a:ext cx="6005" cy="1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20" extrusionOk="0">
                      <a:moveTo>
                        <a:pt x="73" y="15"/>
                      </a:moveTo>
                      <a:cubicBezTo>
                        <a:pt x="86" y="15"/>
                        <a:pt x="97" y="28"/>
                        <a:pt x="97" y="52"/>
                      </a:cubicBezTo>
                      <a:lnTo>
                        <a:pt x="97" y="247"/>
                      </a:lnTo>
                      <a:lnTo>
                        <a:pt x="110" y="271"/>
                      </a:lnTo>
                      <a:cubicBezTo>
                        <a:pt x="110" y="295"/>
                        <a:pt x="86" y="295"/>
                        <a:pt x="73" y="307"/>
                      </a:cubicBezTo>
                      <a:cubicBezTo>
                        <a:pt x="61" y="307"/>
                        <a:pt x="37" y="295"/>
                        <a:pt x="37" y="283"/>
                      </a:cubicBezTo>
                      <a:cubicBezTo>
                        <a:pt x="25" y="210"/>
                        <a:pt x="13" y="125"/>
                        <a:pt x="25" y="52"/>
                      </a:cubicBezTo>
                      <a:cubicBezTo>
                        <a:pt x="25" y="28"/>
                        <a:pt x="49" y="15"/>
                        <a:pt x="61" y="15"/>
                      </a:cubicBezTo>
                      <a:close/>
                      <a:moveTo>
                        <a:pt x="59" y="0"/>
                      </a:moveTo>
                      <a:cubicBezTo>
                        <a:pt x="37" y="0"/>
                        <a:pt x="13" y="22"/>
                        <a:pt x="13" y="52"/>
                      </a:cubicBezTo>
                      <a:cubicBezTo>
                        <a:pt x="0" y="125"/>
                        <a:pt x="0" y="210"/>
                        <a:pt x="13" y="283"/>
                      </a:cubicBezTo>
                      <a:cubicBezTo>
                        <a:pt x="25" y="307"/>
                        <a:pt x="49" y="320"/>
                        <a:pt x="61" y="320"/>
                      </a:cubicBezTo>
                      <a:lnTo>
                        <a:pt x="73" y="320"/>
                      </a:lnTo>
                      <a:cubicBezTo>
                        <a:pt x="97" y="320"/>
                        <a:pt x="122" y="295"/>
                        <a:pt x="122" y="271"/>
                      </a:cubicBezTo>
                      <a:lnTo>
                        <a:pt x="122" y="234"/>
                      </a:lnTo>
                      <a:cubicBezTo>
                        <a:pt x="122" y="174"/>
                        <a:pt x="110" y="112"/>
                        <a:pt x="122" y="52"/>
                      </a:cubicBezTo>
                      <a:cubicBezTo>
                        <a:pt x="122" y="15"/>
                        <a:pt x="97" y="3"/>
                        <a:pt x="73" y="3"/>
                      </a:cubicBezTo>
                      <a:cubicBezTo>
                        <a:pt x="69" y="1"/>
                        <a:pt x="64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516;p31">
                  <a:extLst>
                    <a:ext uri="{FF2B5EF4-FFF2-40B4-BE49-F238E27FC236}">
                      <a16:creationId xmlns:a16="http://schemas.microsoft.com/office/drawing/2014/main" id="{01DEDDED-F6E9-B28C-995C-8B9DFFEDF1FF}"/>
                    </a:ext>
                  </a:extLst>
                </p:cNvPr>
                <p:cNvSpPr/>
                <p:nvPr/>
              </p:nvSpPr>
              <p:spPr>
                <a:xfrm>
                  <a:off x="9087429" y="3994218"/>
                  <a:ext cx="8712" cy="16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4" extrusionOk="0">
                      <a:moveTo>
                        <a:pt x="47" y="0"/>
                      </a:moveTo>
                      <a:cubicBezTo>
                        <a:pt x="24" y="0"/>
                        <a:pt x="1" y="16"/>
                        <a:pt x="1" y="44"/>
                      </a:cubicBezTo>
                      <a:cubicBezTo>
                        <a:pt x="1" y="141"/>
                        <a:pt x="38" y="238"/>
                        <a:pt x="86" y="323"/>
                      </a:cubicBezTo>
                      <a:cubicBezTo>
                        <a:pt x="94" y="337"/>
                        <a:pt x="105" y="343"/>
                        <a:pt x="117" y="343"/>
                      </a:cubicBezTo>
                      <a:cubicBezTo>
                        <a:pt x="145" y="343"/>
                        <a:pt x="177" y="309"/>
                        <a:pt x="159" y="274"/>
                      </a:cubicBezTo>
                      <a:cubicBezTo>
                        <a:pt x="135" y="190"/>
                        <a:pt x="111" y="117"/>
                        <a:pt x="86" y="31"/>
                      </a:cubicBezTo>
                      <a:cubicBezTo>
                        <a:pt x="81" y="10"/>
                        <a:pt x="64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517;p31">
                  <a:extLst>
                    <a:ext uri="{FF2B5EF4-FFF2-40B4-BE49-F238E27FC236}">
                      <a16:creationId xmlns:a16="http://schemas.microsoft.com/office/drawing/2014/main" id="{95B7E72C-0A03-B45F-C508-412F453A1553}"/>
                    </a:ext>
                  </a:extLst>
                </p:cNvPr>
                <p:cNvSpPr/>
                <p:nvPr/>
              </p:nvSpPr>
              <p:spPr>
                <a:xfrm>
                  <a:off x="9086888" y="3993972"/>
                  <a:ext cx="9598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353" extrusionOk="0">
                      <a:moveTo>
                        <a:pt x="49" y="12"/>
                      </a:moveTo>
                      <a:cubicBezTo>
                        <a:pt x="73" y="12"/>
                        <a:pt x="85" y="24"/>
                        <a:pt x="85" y="36"/>
                      </a:cubicBezTo>
                      <a:cubicBezTo>
                        <a:pt x="109" y="133"/>
                        <a:pt x="133" y="206"/>
                        <a:pt x="170" y="279"/>
                      </a:cubicBezTo>
                      <a:cubicBezTo>
                        <a:pt x="182" y="304"/>
                        <a:pt x="170" y="328"/>
                        <a:pt x="146" y="328"/>
                      </a:cubicBezTo>
                      <a:cubicBezTo>
                        <a:pt x="141" y="333"/>
                        <a:pt x="133" y="336"/>
                        <a:pt x="126" y="336"/>
                      </a:cubicBezTo>
                      <a:cubicBezTo>
                        <a:pt x="115" y="336"/>
                        <a:pt x="104" y="330"/>
                        <a:pt x="97" y="316"/>
                      </a:cubicBezTo>
                      <a:cubicBezTo>
                        <a:pt x="60" y="231"/>
                        <a:pt x="24" y="133"/>
                        <a:pt x="24" y="49"/>
                      </a:cubicBezTo>
                      <a:cubicBezTo>
                        <a:pt x="24" y="24"/>
                        <a:pt x="36" y="12"/>
                        <a:pt x="49" y="12"/>
                      </a:cubicBezTo>
                      <a:close/>
                      <a:moveTo>
                        <a:pt x="49" y="0"/>
                      </a:moveTo>
                      <a:cubicBezTo>
                        <a:pt x="24" y="0"/>
                        <a:pt x="0" y="12"/>
                        <a:pt x="0" y="49"/>
                      </a:cubicBezTo>
                      <a:cubicBezTo>
                        <a:pt x="12" y="146"/>
                        <a:pt x="36" y="243"/>
                        <a:pt x="85" y="328"/>
                      </a:cubicBezTo>
                      <a:cubicBezTo>
                        <a:pt x="97" y="352"/>
                        <a:pt x="122" y="352"/>
                        <a:pt x="133" y="352"/>
                      </a:cubicBezTo>
                      <a:lnTo>
                        <a:pt x="158" y="352"/>
                      </a:lnTo>
                      <a:cubicBezTo>
                        <a:pt x="182" y="341"/>
                        <a:pt x="195" y="304"/>
                        <a:pt x="182" y="279"/>
                      </a:cubicBezTo>
                      <a:cubicBezTo>
                        <a:pt x="158" y="206"/>
                        <a:pt x="133" y="133"/>
                        <a:pt x="109" y="36"/>
                      </a:cubicBezTo>
                      <a:cubicBezTo>
                        <a:pt x="97" y="0"/>
                        <a:pt x="73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518;p31">
                  <a:extLst>
                    <a:ext uri="{FF2B5EF4-FFF2-40B4-BE49-F238E27FC236}">
                      <a16:creationId xmlns:a16="http://schemas.microsoft.com/office/drawing/2014/main" id="{1DBFC679-2B76-B79C-0DF1-35A08D9E5466}"/>
                    </a:ext>
                  </a:extLst>
                </p:cNvPr>
                <p:cNvSpPr/>
                <p:nvPr/>
              </p:nvSpPr>
              <p:spPr>
                <a:xfrm>
                  <a:off x="9093434" y="3994809"/>
                  <a:ext cx="11074" cy="1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97" extrusionOk="0">
                      <a:moveTo>
                        <a:pt x="51" y="1"/>
                      </a:moveTo>
                      <a:cubicBezTo>
                        <a:pt x="27" y="1"/>
                        <a:pt x="0" y="16"/>
                        <a:pt x="0" y="43"/>
                      </a:cubicBezTo>
                      <a:cubicBezTo>
                        <a:pt x="13" y="141"/>
                        <a:pt x="62" y="238"/>
                        <a:pt x="146" y="287"/>
                      </a:cubicBezTo>
                      <a:cubicBezTo>
                        <a:pt x="153" y="294"/>
                        <a:pt x="161" y="297"/>
                        <a:pt x="168" y="297"/>
                      </a:cubicBezTo>
                      <a:cubicBezTo>
                        <a:pt x="199" y="297"/>
                        <a:pt x="225" y="244"/>
                        <a:pt x="195" y="214"/>
                      </a:cubicBezTo>
                      <a:cubicBezTo>
                        <a:pt x="135" y="165"/>
                        <a:pt x="110" y="105"/>
                        <a:pt x="86" y="32"/>
                      </a:cubicBezTo>
                      <a:cubicBezTo>
                        <a:pt x="86" y="10"/>
                        <a:pt x="69" y="1"/>
                        <a:pt x="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519;p31">
                  <a:extLst>
                    <a:ext uri="{FF2B5EF4-FFF2-40B4-BE49-F238E27FC236}">
                      <a16:creationId xmlns:a16="http://schemas.microsoft.com/office/drawing/2014/main" id="{B555FF60-471A-6AA1-21F8-93A36B8B3E7F}"/>
                    </a:ext>
                  </a:extLst>
                </p:cNvPr>
                <p:cNvSpPr/>
                <p:nvPr/>
              </p:nvSpPr>
              <p:spPr>
                <a:xfrm>
                  <a:off x="9092844" y="3994317"/>
                  <a:ext cx="1201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1" extrusionOk="0">
                      <a:moveTo>
                        <a:pt x="61" y="17"/>
                      </a:moveTo>
                      <a:cubicBezTo>
                        <a:pt x="74" y="17"/>
                        <a:pt x="85" y="29"/>
                        <a:pt x="98" y="42"/>
                      </a:cubicBezTo>
                      <a:cubicBezTo>
                        <a:pt x="110" y="115"/>
                        <a:pt x="147" y="175"/>
                        <a:pt x="207" y="236"/>
                      </a:cubicBezTo>
                      <a:cubicBezTo>
                        <a:pt x="220" y="248"/>
                        <a:pt x="220" y="272"/>
                        <a:pt x="207" y="285"/>
                      </a:cubicBezTo>
                      <a:cubicBezTo>
                        <a:pt x="199" y="293"/>
                        <a:pt x="190" y="302"/>
                        <a:pt x="177" y="302"/>
                      </a:cubicBezTo>
                      <a:cubicBezTo>
                        <a:pt x="172" y="302"/>
                        <a:pt x="166" y="300"/>
                        <a:pt x="158" y="297"/>
                      </a:cubicBezTo>
                      <a:cubicBezTo>
                        <a:pt x="85" y="236"/>
                        <a:pt x="37" y="151"/>
                        <a:pt x="25" y="53"/>
                      </a:cubicBezTo>
                      <a:cubicBezTo>
                        <a:pt x="25" y="29"/>
                        <a:pt x="37" y="17"/>
                        <a:pt x="61" y="17"/>
                      </a:cubicBezTo>
                      <a:close/>
                      <a:moveTo>
                        <a:pt x="69" y="0"/>
                      </a:moveTo>
                      <a:cubicBezTo>
                        <a:pt x="62" y="0"/>
                        <a:pt x="55" y="2"/>
                        <a:pt x="49" y="5"/>
                      </a:cubicBezTo>
                      <a:cubicBezTo>
                        <a:pt x="37" y="5"/>
                        <a:pt x="1" y="17"/>
                        <a:pt x="12" y="53"/>
                      </a:cubicBezTo>
                      <a:cubicBezTo>
                        <a:pt x="12" y="163"/>
                        <a:pt x="61" y="248"/>
                        <a:pt x="147" y="309"/>
                      </a:cubicBezTo>
                      <a:cubicBezTo>
                        <a:pt x="158" y="309"/>
                        <a:pt x="171" y="321"/>
                        <a:pt x="183" y="321"/>
                      </a:cubicBezTo>
                      <a:cubicBezTo>
                        <a:pt x="195" y="321"/>
                        <a:pt x="207" y="309"/>
                        <a:pt x="220" y="297"/>
                      </a:cubicBezTo>
                      <a:cubicBezTo>
                        <a:pt x="231" y="272"/>
                        <a:pt x="244" y="248"/>
                        <a:pt x="220" y="224"/>
                      </a:cubicBezTo>
                      <a:cubicBezTo>
                        <a:pt x="158" y="175"/>
                        <a:pt x="122" y="115"/>
                        <a:pt x="110" y="42"/>
                      </a:cubicBezTo>
                      <a:cubicBezTo>
                        <a:pt x="110" y="14"/>
                        <a:pt x="89" y="0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520;p31">
                  <a:extLst>
                    <a:ext uri="{FF2B5EF4-FFF2-40B4-BE49-F238E27FC236}">
                      <a16:creationId xmlns:a16="http://schemas.microsoft.com/office/drawing/2014/main" id="{AEE824F3-70D6-981B-92FF-D679A14F3BE4}"/>
                    </a:ext>
                  </a:extLst>
                </p:cNvPr>
                <p:cNvSpPr/>
                <p:nvPr/>
              </p:nvSpPr>
              <p:spPr>
                <a:xfrm>
                  <a:off x="9096732" y="3992200"/>
                  <a:ext cx="12797" cy="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196" extrusionOk="0">
                      <a:moveTo>
                        <a:pt x="55" y="0"/>
                      </a:moveTo>
                      <a:cubicBezTo>
                        <a:pt x="26" y="0"/>
                        <a:pt x="0" y="44"/>
                        <a:pt x="19" y="72"/>
                      </a:cubicBezTo>
                      <a:cubicBezTo>
                        <a:pt x="68" y="133"/>
                        <a:pt x="128" y="169"/>
                        <a:pt x="189" y="194"/>
                      </a:cubicBezTo>
                      <a:cubicBezTo>
                        <a:pt x="193" y="195"/>
                        <a:pt x="197" y="195"/>
                        <a:pt x="200" y="195"/>
                      </a:cubicBezTo>
                      <a:cubicBezTo>
                        <a:pt x="241" y="195"/>
                        <a:pt x="259" y="131"/>
                        <a:pt x="225" y="109"/>
                      </a:cubicBezTo>
                      <a:cubicBezTo>
                        <a:pt x="165" y="85"/>
                        <a:pt x="128" y="48"/>
                        <a:pt x="79" y="12"/>
                      </a:cubicBezTo>
                      <a:cubicBezTo>
                        <a:pt x="72" y="4"/>
                        <a:pt x="63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521;p31">
                  <a:extLst>
                    <a:ext uri="{FF2B5EF4-FFF2-40B4-BE49-F238E27FC236}">
                      <a16:creationId xmlns:a16="http://schemas.microsoft.com/office/drawing/2014/main" id="{7E6844BB-DD6B-DBBA-2B18-E900C8A7CD30}"/>
                    </a:ext>
                  </a:extLst>
                </p:cNvPr>
                <p:cNvSpPr/>
                <p:nvPr/>
              </p:nvSpPr>
              <p:spPr>
                <a:xfrm>
                  <a:off x="9096437" y="3991757"/>
                  <a:ext cx="13240" cy="10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16" extrusionOk="0">
                      <a:moveTo>
                        <a:pt x="61" y="21"/>
                      </a:moveTo>
                      <a:cubicBezTo>
                        <a:pt x="74" y="21"/>
                        <a:pt x="74" y="21"/>
                        <a:pt x="85" y="32"/>
                      </a:cubicBezTo>
                      <a:cubicBezTo>
                        <a:pt x="122" y="69"/>
                        <a:pt x="171" y="94"/>
                        <a:pt x="220" y="130"/>
                      </a:cubicBezTo>
                      <a:cubicBezTo>
                        <a:pt x="244" y="142"/>
                        <a:pt x="244" y="154"/>
                        <a:pt x="231" y="178"/>
                      </a:cubicBezTo>
                      <a:cubicBezTo>
                        <a:pt x="231" y="187"/>
                        <a:pt x="225" y="196"/>
                        <a:pt x="213" y="196"/>
                      </a:cubicBezTo>
                      <a:cubicBezTo>
                        <a:pt x="208" y="196"/>
                        <a:pt x="202" y="194"/>
                        <a:pt x="195" y="191"/>
                      </a:cubicBezTo>
                      <a:cubicBezTo>
                        <a:pt x="134" y="167"/>
                        <a:pt x="74" y="130"/>
                        <a:pt x="37" y="81"/>
                      </a:cubicBezTo>
                      <a:cubicBezTo>
                        <a:pt x="25" y="57"/>
                        <a:pt x="25" y="32"/>
                        <a:pt x="37" y="21"/>
                      </a:cubicBezTo>
                      <a:close/>
                      <a:moveTo>
                        <a:pt x="55" y="1"/>
                      </a:moveTo>
                      <a:cubicBezTo>
                        <a:pt x="45" y="1"/>
                        <a:pt x="35" y="3"/>
                        <a:pt x="25" y="8"/>
                      </a:cubicBezTo>
                      <a:cubicBezTo>
                        <a:pt x="12" y="32"/>
                        <a:pt x="1" y="57"/>
                        <a:pt x="25" y="94"/>
                      </a:cubicBezTo>
                      <a:cubicBezTo>
                        <a:pt x="61" y="142"/>
                        <a:pt x="122" y="191"/>
                        <a:pt x="195" y="215"/>
                      </a:cubicBezTo>
                      <a:lnTo>
                        <a:pt x="207" y="215"/>
                      </a:lnTo>
                      <a:cubicBezTo>
                        <a:pt x="231" y="215"/>
                        <a:pt x="244" y="203"/>
                        <a:pt x="256" y="178"/>
                      </a:cubicBezTo>
                      <a:cubicBezTo>
                        <a:pt x="268" y="154"/>
                        <a:pt x="256" y="130"/>
                        <a:pt x="231" y="118"/>
                      </a:cubicBezTo>
                      <a:cubicBezTo>
                        <a:pt x="183" y="81"/>
                        <a:pt x="134" y="57"/>
                        <a:pt x="98" y="21"/>
                      </a:cubicBezTo>
                      <a:cubicBezTo>
                        <a:pt x="84" y="6"/>
                        <a:pt x="69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522;p31">
                  <a:extLst>
                    <a:ext uri="{FF2B5EF4-FFF2-40B4-BE49-F238E27FC236}">
                      <a16:creationId xmlns:a16="http://schemas.microsoft.com/office/drawing/2014/main" id="{FD39FFEC-2646-D5D7-BA5B-13D8C298F572}"/>
                    </a:ext>
                  </a:extLst>
                </p:cNvPr>
                <p:cNvSpPr/>
                <p:nvPr/>
              </p:nvSpPr>
              <p:spPr>
                <a:xfrm>
                  <a:off x="9099735" y="3988902"/>
                  <a:ext cx="12748" cy="6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129" extrusionOk="0">
                      <a:moveTo>
                        <a:pt x="60" y="1"/>
                      </a:moveTo>
                      <a:cubicBezTo>
                        <a:pt x="22" y="1"/>
                        <a:pt x="1" y="58"/>
                        <a:pt x="43" y="79"/>
                      </a:cubicBezTo>
                      <a:cubicBezTo>
                        <a:pt x="91" y="103"/>
                        <a:pt x="140" y="127"/>
                        <a:pt x="201" y="127"/>
                      </a:cubicBezTo>
                      <a:cubicBezTo>
                        <a:pt x="204" y="128"/>
                        <a:pt x="207" y="129"/>
                        <a:pt x="210" y="129"/>
                      </a:cubicBezTo>
                      <a:cubicBezTo>
                        <a:pt x="251" y="129"/>
                        <a:pt x="258" y="54"/>
                        <a:pt x="213" y="42"/>
                      </a:cubicBezTo>
                      <a:cubicBezTo>
                        <a:pt x="164" y="30"/>
                        <a:pt x="128" y="30"/>
                        <a:pt x="80" y="6"/>
                      </a:cubicBezTo>
                      <a:cubicBezTo>
                        <a:pt x="73" y="2"/>
                        <a:pt x="66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523;p31">
                  <a:extLst>
                    <a:ext uri="{FF2B5EF4-FFF2-40B4-BE49-F238E27FC236}">
                      <a16:creationId xmlns:a16="http://schemas.microsoft.com/office/drawing/2014/main" id="{32B9FEEA-BA6B-06BD-971B-244BF2FECB5E}"/>
                    </a:ext>
                  </a:extLst>
                </p:cNvPr>
                <p:cNvSpPr/>
                <p:nvPr/>
              </p:nvSpPr>
              <p:spPr>
                <a:xfrm>
                  <a:off x="9100030" y="3988312"/>
                  <a:ext cx="12600" cy="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52" extrusionOk="0">
                      <a:moveTo>
                        <a:pt x="55" y="25"/>
                      </a:moveTo>
                      <a:cubicBezTo>
                        <a:pt x="61" y="25"/>
                        <a:pt x="67" y="26"/>
                        <a:pt x="74" y="30"/>
                      </a:cubicBezTo>
                      <a:cubicBezTo>
                        <a:pt x="122" y="42"/>
                        <a:pt x="158" y="54"/>
                        <a:pt x="207" y="66"/>
                      </a:cubicBezTo>
                      <a:cubicBezTo>
                        <a:pt x="231" y="66"/>
                        <a:pt x="231" y="91"/>
                        <a:pt x="231" y="102"/>
                      </a:cubicBezTo>
                      <a:cubicBezTo>
                        <a:pt x="231" y="115"/>
                        <a:pt x="220" y="139"/>
                        <a:pt x="195" y="139"/>
                      </a:cubicBezTo>
                      <a:cubicBezTo>
                        <a:pt x="147" y="127"/>
                        <a:pt x="98" y="115"/>
                        <a:pt x="37" y="78"/>
                      </a:cubicBezTo>
                      <a:cubicBezTo>
                        <a:pt x="12" y="78"/>
                        <a:pt x="12" y="54"/>
                        <a:pt x="25" y="42"/>
                      </a:cubicBezTo>
                      <a:cubicBezTo>
                        <a:pt x="33" y="33"/>
                        <a:pt x="42" y="25"/>
                        <a:pt x="55" y="25"/>
                      </a:cubicBezTo>
                      <a:close/>
                      <a:moveTo>
                        <a:pt x="59" y="1"/>
                      </a:moveTo>
                      <a:cubicBezTo>
                        <a:pt x="37" y="1"/>
                        <a:pt x="22" y="12"/>
                        <a:pt x="12" y="30"/>
                      </a:cubicBezTo>
                      <a:cubicBezTo>
                        <a:pt x="1" y="54"/>
                        <a:pt x="1" y="78"/>
                        <a:pt x="25" y="102"/>
                      </a:cubicBezTo>
                      <a:cubicBezTo>
                        <a:pt x="85" y="127"/>
                        <a:pt x="147" y="151"/>
                        <a:pt x="195" y="151"/>
                      </a:cubicBezTo>
                      <a:cubicBezTo>
                        <a:pt x="231" y="151"/>
                        <a:pt x="244" y="127"/>
                        <a:pt x="244" y="102"/>
                      </a:cubicBezTo>
                      <a:cubicBezTo>
                        <a:pt x="256" y="78"/>
                        <a:pt x="244" y="54"/>
                        <a:pt x="207" y="42"/>
                      </a:cubicBezTo>
                      <a:cubicBezTo>
                        <a:pt x="171" y="42"/>
                        <a:pt x="122" y="30"/>
                        <a:pt x="85" y="5"/>
                      </a:cubicBezTo>
                      <a:cubicBezTo>
                        <a:pt x="76" y="2"/>
                        <a:pt x="67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524;p31">
                  <a:extLst>
                    <a:ext uri="{FF2B5EF4-FFF2-40B4-BE49-F238E27FC236}">
                      <a16:creationId xmlns:a16="http://schemas.microsoft.com/office/drawing/2014/main" id="{A806A22F-15A1-7290-CCD6-925E559F5734}"/>
                    </a:ext>
                  </a:extLst>
                </p:cNvPr>
                <p:cNvSpPr/>
                <p:nvPr/>
              </p:nvSpPr>
              <p:spPr>
                <a:xfrm>
                  <a:off x="9100916" y="3981765"/>
                  <a:ext cx="11714" cy="5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" h="114" extrusionOk="0">
                      <a:moveTo>
                        <a:pt x="51" y="1"/>
                      </a:moveTo>
                      <a:cubicBezTo>
                        <a:pt x="14" y="1"/>
                        <a:pt x="0" y="68"/>
                        <a:pt x="43" y="90"/>
                      </a:cubicBezTo>
                      <a:cubicBezTo>
                        <a:pt x="92" y="102"/>
                        <a:pt x="129" y="114"/>
                        <a:pt x="177" y="114"/>
                      </a:cubicBezTo>
                      <a:cubicBezTo>
                        <a:pt x="238" y="114"/>
                        <a:pt x="238" y="29"/>
                        <a:pt x="177" y="29"/>
                      </a:cubicBezTo>
                      <a:cubicBezTo>
                        <a:pt x="140" y="29"/>
                        <a:pt x="104" y="17"/>
                        <a:pt x="67" y="5"/>
                      </a:cubicBezTo>
                      <a:cubicBezTo>
                        <a:pt x="61" y="2"/>
                        <a:pt x="56" y="1"/>
                        <a:pt x="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525;p31">
                  <a:extLst>
                    <a:ext uri="{FF2B5EF4-FFF2-40B4-BE49-F238E27FC236}">
                      <a16:creationId xmlns:a16="http://schemas.microsoft.com/office/drawing/2014/main" id="{FA4B8655-FF7A-B905-614F-F1473F20D636}"/>
                    </a:ext>
                  </a:extLst>
                </p:cNvPr>
                <p:cNvSpPr/>
                <p:nvPr/>
              </p:nvSpPr>
              <p:spPr>
                <a:xfrm>
                  <a:off x="9101211" y="3981224"/>
                  <a:ext cx="10828" cy="6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38" extrusionOk="0">
                      <a:moveTo>
                        <a:pt x="43" y="23"/>
                      </a:moveTo>
                      <a:cubicBezTo>
                        <a:pt x="48" y="23"/>
                        <a:pt x="54" y="24"/>
                        <a:pt x="61" y="28"/>
                      </a:cubicBezTo>
                      <a:cubicBezTo>
                        <a:pt x="98" y="40"/>
                        <a:pt x="134" y="40"/>
                        <a:pt x="171" y="40"/>
                      </a:cubicBezTo>
                      <a:cubicBezTo>
                        <a:pt x="196" y="40"/>
                        <a:pt x="207" y="65"/>
                        <a:pt x="207" y="76"/>
                      </a:cubicBezTo>
                      <a:cubicBezTo>
                        <a:pt x="207" y="101"/>
                        <a:pt x="196" y="113"/>
                        <a:pt x="171" y="113"/>
                      </a:cubicBezTo>
                      <a:cubicBezTo>
                        <a:pt x="134" y="113"/>
                        <a:pt x="86" y="101"/>
                        <a:pt x="50" y="89"/>
                      </a:cubicBezTo>
                      <a:cubicBezTo>
                        <a:pt x="25" y="76"/>
                        <a:pt x="13" y="52"/>
                        <a:pt x="25" y="40"/>
                      </a:cubicBezTo>
                      <a:cubicBezTo>
                        <a:pt x="25" y="31"/>
                        <a:pt x="31" y="23"/>
                        <a:pt x="43" y="23"/>
                      </a:cubicBezTo>
                      <a:close/>
                      <a:moveTo>
                        <a:pt x="55" y="0"/>
                      </a:moveTo>
                      <a:cubicBezTo>
                        <a:pt x="29" y="0"/>
                        <a:pt x="13" y="20"/>
                        <a:pt x="13" y="40"/>
                      </a:cubicBezTo>
                      <a:cubicBezTo>
                        <a:pt x="1" y="65"/>
                        <a:pt x="1" y="89"/>
                        <a:pt x="37" y="113"/>
                      </a:cubicBezTo>
                      <a:cubicBezTo>
                        <a:pt x="86" y="125"/>
                        <a:pt x="123" y="138"/>
                        <a:pt x="171" y="138"/>
                      </a:cubicBezTo>
                      <a:cubicBezTo>
                        <a:pt x="207" y="125"/>
                        <a:pt x="220" y="101"/>
                        <a:pt x="220" y="76"/>
                      </a:cubicBezTo>
                      <a:cubicBezTo>
                        <a:pt x="220" y="52"/>
                        <a:pt x="207" y="28"/>
                        <a:pt x="171" y="28"/>
                      </a:cubicBezTo>
                      <a:cubicBezTo>
                        <a:pt x="134" y="28"/>
                        <a:pt x="98" y="16"/>
                        <a:pt x="74" y="3"/>
                      </a:cubicBezTo>
                      <a:cubicBezTo>
                        <a:pt x="67" y="1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526;p31">
                  <a:extLst>
                    <a:ext uri="{FF2B5EF4-FFF2-40B4-BE49-F238E27FC236}">
                      <a16:creationId xmlns:a16="http://schemas.microsoft.com/office/drawing/2014/main" id="{FD87174D-C4A8-A986-2721-025312F3094E}"/>
                    </a:ext>
                  </a:extLst>
                </p:cNvPr>
                <p:cNvSpPr/>
                <p:nvPr/>
              </p:nvSpPr>
              <p:spPr>
                <a:xfrm>
                  <a:off x="9137438" y="4077502"/>
                  <a:ext cx="20377" cy="1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04" extrusionOk="0">
                      <a:moveTo>
                        <a:pt x="355" y="1"/>
                      </a:moveTo>
                      <a:cubicBezTo>
                        <a:pt x="349" y="1"/>
                        <a:pt x="342" y="2"/>
                        <a:pt x="335" y="6"/>
                      </a:cubicBezTo>
                      <a:cubicBezTo>
                        <a:pt x="225" y="66"/>
                        <a:pt x="116" y="139"/>
                        <a:pt x="31" y="225"/>
                      </a:cubicBezTo>
                      <a:cubicBezTo>
                        <a:pt x="0" y="255"/>
                        <a:pt x="30" y="303"/>
                        <a:pt x="62" y="303"/>
                      </a:cubicBezTo>
                      <a:cubicBezTo>
                        <a:pt x="68" y="303"/>
                        <a:pt x="74" y="301"/>
                        <a:pt x="79" y="298"/>
                      </a:cubicBezTo>
                      <a:lnTo>
                        <a:pt x="371" y="79"/>
                      </a:lnTo>
                      <a:cubicBezTo>
                        <a:pt x="413" y="58"/>
                        <a:pt x="392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527;p31">
                  <a:extLst>
                    <a:ext uri="{FF2B5EF4-FFF2-40B4-BE49-F238E27FC236}">
                      <a16:creationId xmlns:a16="http://schemas.microsoft.com/office/drawing/2014/main" id="{F6BC870B-67A3-A57C-8097-A973B9450954}"/>
                    </a:ext>
                  </a:extLst>
                </p:cNvPr>
                <p:cNvSpPr/>
                <p:nvPr/>
              </p:nvSpPr>
              <p:spPr>
                <a:xfrm>
                  <a:off x="9137143" y="4077108"/>
                  <a:ext cx="20426" cy="15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8" extrusionOk="0">
                      <a:moveTo>
                        <a:pt x="360" y="21"/>
                      </a:moveTo>
                      <a:cubicBezTo>
                        <a:pt x="372" y="21"/>
                        <a:pt x="381" y="29"/>
                        <a:pt x="390" y="38"/>
                      </a:cubicBezTo>
                      <a:cubicBezTo>
                        <a:pt x="402" y="50"/>
                        <a:pt x="402" y="74"/>
                        <a:pt x="377" y="87"/>
                      </a:cubicBezTo>
                      <a:cubicBezTo>
                        <a:pt x="280" y="135"/>
                        <a:pt x="195" y="208"/>
                        <a:pt x="110" y="269"/>
                      </a:cubicBezTo>
                      <a:lnTo>
                        <a:pt x="74" y="293"/>
                      </a:lnTo>
                      <a:cubicBezTo>
                        <a:pt x="67" y="299"/>
                        <a:pt x="61" y="302"/>
                        <a:pt x="55" y="302"/>
                      </a:cubicBezTo>
                      <a:cubicBezTo>
                        <a:pt x="49" y="302"/>
                        <a:pt x="43" y="299"/>
                        <a:pt x="37" y="293"/>
                      </a:cubicBezTo>
                      <a:cubicBezTo>
                        <a:pt x="25" y="281"/>
                        <a:pt x="25" y="257"/>
                        <a:pt x="37" y="244"/>
                      </a:cubicBezTo>
                      <a:cubicBezTo>
                        <a:pt x="110" y="171"/>
                        <a:pt x="207" y="98"/>
                        <a:pt x="341" y="25"/>
                      </a:cubicBezTo>
                      <a:cubicBezTo>
                        <a:pt x="348" y="22"/>
                        <a:pt x="354" y="21"/>
                        <a:pt x="360" y="21"/>
                      </a:cubicBezTo>
                      <a:close/>
                      <a:moveTo>
                        <a:pt x="369" y="0"/>
                      </a:moveTo>
                      <a:cubicBezTo>
                        <a:pt x="360" y="0"/>
                        <a:pt x="351" y="4"/>
                        <a:pt x="341" y="14"/>
                      </a:cubicBezTo>
                      <a:cubicBezTo>
                        <a:pt x="207" y="87"/>
                        <a:pt x="110" y="160"/>
                        <a:pt x="25" y="233"/>
                      </a:cubicBezTo>
                      <a:cubicBezTo>
                        <a:pt x="1" y="244"/>
                        <a:pt x="12" y="281"/>
                        <a:pt x="25" y="306"/>
                      </a:cubicBezTo>
                      <a:cubicBezTo>
                        <a:pt x="37" y="306"/>
                        <a:pt x="49" y="317"/>
                        <a:pt x="61" y="317"/>
                      </a:cubicBezTo>
                      <a:cubicBezTo>
                        <a:pt x="74" y="317"/>
                        <a:pt x="85" y="317"/>
                        <a:pt x="85" y="306"/>
                      </a:cubicBezTo>
                      <a:lnTo>
                        <a:pt x="122" y="281"/>
                      </a:lnTo>
                      <a:cubicBezTo>
                        <a:pt x="220" y="220"/>
                        <a:pt x="293" y="160"/>
                        <a:pt x="390" y="98"/>
                      </a:cubicBezTo>
                      <a:cubicBezTo>
                        <a:pt x="414" y="74"/>
                        <a:pt x="414" y="50"/>
                        <a:pt x="402" y="25"/>
                      </a:cubicBezTo>
                      <a:cubicBezTo>
                        <a:pt x="394" y="10"/>
                        <a:pt x="382" y="0"/>
                        <a:pt x="3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528;p31">
                  <a:extLst>
                    <a:ext uri="{FF2B5EF4-FFF2-40B4-BE49-F238E27FC236}">
                      <a16:creationId xmlns:a16="http://schemas.microsoft.com/office/drawing/2014/main" id="{B361A831-E3EB-33A0-DE69-9E77602CCD07}"/>
                    </a:ext>
                  </a:extLst>
                </p:cNvPr>
                <p:cNvSpPr/>
                <p:nvPr/>
              </p:nvSpPr>
              <p:spPr>
                <a:xfrm>
                  <a:off x="9139899" y="4078092"/>
                  <a:ext cx="26973" cy="1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93" extrusionOk="0">
                      <a:moveTo>
                        <a:pt x="487" y="1"/>
                      </a:moveTo>
                      <a:cubicBezTo>
                        <a:pt x="480" y="1"/>
                        <a:pt x="474" y="2"/>
                        <a:pt x="467" y="5"/>
                      </a:cubicBezTo>
                      <a:cubicBezTo>
                        <a:pt x="321" y="103"/>
                        <a:pt x="175" y="200"/>
                        <a:pt x="29" y="310"/>
                      </a:cubicBezTo>
                      <a:cubicBezTo>
                        <a:pt x="0" y="339"/>
                        <a:pt x="18" y="393"/>
                        <a:pt x="52" y="393"/>
                      </a:cubicBezTo>
                      <a:cubicBezTo>
                        <a:pt x="60" y="393"/>
                        <a:pt x="69" y="390"/>
                        <a:pt x="78" y="383"/>
                      </a:cubicBezTo>
                      <a:cubicBezTo>
                        <a:pt x="224" y="297"/>
                        <a:pt x="370" y="188"/>
                        <a:pt x="516" y="78"/>
                      </a:cubicBezTo>
                      <a:cubicBezTo>
                        <a:pt x="548" y="57"/>
                        <a:pt x="525" y="1"/>
                        <a:pt x="4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529;p31">
                  <a:extLst>
                    <a:ext uri="{FF2B5EF4-FFF2-40B4-BE49-F238E27FC236}">
                      <a16:creationId xmlns:a16="http://schemas.microsoft.com/office/drawing/2014/main" id="{5B981796-07C8-02FB-5129-2E6202C51128}"/>
                    </a:ext>
                  </a:extLst>
                </p:cNvPr>
                <p:cNvSpPr/>
                <p:nvPr/>
              </p:nvSpPr>
              <p:spPr>
                <a:xfrm>
                  <a:off x="9139555" y="4077502"/>
                  <a:ext cx="26973" cy="2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420" extrusionOk="0">
                      <a:moveTo>
                        <a:pt x="505" y="21"/>
                      </a:moveTo>
                      <a:cubicBezTo>
                        <a:pt x="511" y="21"/>
                        <a:pt x="517" y="24"/>
                        <a:pt x="523" y="30"/>
                      </a:cubicBezTo>
                      <a:cubicBezTo>
                        <a:pt x="535" y="54"/>
                        <a:pt x="535" y="66"/>
                        <a:pt x="511" y="90"/>
                      </a:cubicBezTo>
                      <a:lnTo>
                        <a:pt x="498" y="103"/>
                      </a:lnTo>
                      <a:cubicBezTo>
                        <a:pt x="365" y="200"/>
                        <a:pt x="219" y="298"/>
                        <a:pt x="85" y="395"/>
                      </a:cubicBezTo>
                      <a:cubicBezTo>
                        <a:pt x="78" y="398"/>
                        <a:pt x="71" y="400"/>
                        <a:pt x="64" y="400"/>
                      </a:cubicBezTo>
                      <a:cubicBezTo>
                        <a:pt x="49" y="400"/>
                        <a:pt x="36" y="391"/>
                        <a:pt x="36" y="382"/>
                      </a:cubicBezTo>
                      <a:cubicBezTo>
                        <a:pt x="25" y="371"/>
                        <a:pt x="25" y="346"/>
                        <a:pt x="49" y="334"/>
                      </a:cubicBezTo>
                      <a:cubicBezTo>
                        <a:pt x="182" y="225"/>
                        <a:pt x="328" y="127"/>
                        <a:pt x="462" y="30"/>
                      </a:cubicBezTo>
                      <a:lnTo>
                        <a:pt x="487" y="30"/>
                      </a:lnTo>
                      <a:cubicBezTo>
                        <a:pt x="493" y="24"/>
                        <a:pt x="499" y="21"/>
                        <a:pt x="505" y="21"/>
                      </a:cubicBezTo>
                      <a:close/>
                      <a:moveTo>
                        <a:pt x="495" y="0"/>
                      </a:moveTo>
                      <a:cubicBezTo>
                        <a:pt x="489" y="0"/>
                        <a:pt x="481" y="2"/>
                        <a:pt x="474" y="6"/>
                      </a:cubicBezTo>
                      <a:lnTo>
                        <a:pt x="462" y="17"/>
                      </a:lnTo>
                      <a:cubicBezTo>
                        <a:pt x="317" y="115"/>
                        <a:pt x="171" y="212"/>
                        <a:pt x="36" y="309"/>
                      </a:cubicBezTo>
                      <a:cubicBezTo>
                        <a:pt x="0" y="334"/>
                        <a:pt x="0" y="371"/>
                        <a:pt x="25" y="395"/>
                      </a:cubicBezTo>
                      <a:cubicBezTo>
                        <a:pt x="25" y="407"/>
                        <a:pt x="49" y="419"/>
                        <a:pt x="61" y="419"/>
                      </a:cubicBezTo>
                      <a:cubicBezTo>
                        <a:pt x="73" y="419"/>
                        <a:pt x="85" y="419"/>
                        <a:pt x="85" y="407"/>
                      </a:cubicBezTo>
                      <a:cubicBezTo>
                        <a:pt x="231" y="322"/>
                        <a:pt x="377" y="212"/>
                        <a:pt x="511" y="115"/>
                      </a:cubicBezTo>
                      <a:lnTo>
                        <a:pt x="523" y="103"/>
                      </a:lnTo>
                      <a:cubicBezTo>
                        <a:pt x="547" y="79"/>
                        <a:pt x="547" y="42"/>
                        <a:pt x="535" y="17"/>
                      </a:cubicBezTo>
                      <a:cubicBezTo>
                        <a:pt x="527" y="9"/>
                        <a:pt x="512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530;p31">
                  <a:extLst>
                    <a:ext uri="{FF2B5EF4-FFF2-40B4-BE49-F238E27FC236}">
                      <a16:creationId xmlns:a16="http://schemas.microsoft.com/office/drawing/2014/main" id="{085FE4FF-006F-AA90-EC75-FD18992C2FFB}"/>
                    </a:ext>
                  </a:extLst>
                </p:cNvPr>
                <p:cNvSpPr/>
                <p:nvPr/>
              </p:nvSpPr>
              <p:spPr>
                <a:xfrm>
                  <a:off x="9140539" y="4082030"/>
                  <a:ext cx="34011" cy="2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07" extrusionOk="0">
                      <a:moveTo>
                        <a:pt x="635" y="1"/>
                      </a:moveTo>
                      <a:cubicBezTo>
                        <a:pt x="627" y="1"/>
                        <a:pt x="620" y="4"/>
                        <a:pt x="613" y="11"/>
                      </a:cubicBezTo>
                      <a:cubicBezTo>
                        <a:pt x="418" y="144"/>
                        <a:pt x="224" y="279"/>
                        <a:pt x="41" y="425"/>
                      </a:cubicBezTo>
                      <a:cubicBezTo>
                        <a:pt x="0" y="445"/>
                        <a:pt x="19" y="506"/>
                        <a:pt x="54" y="506"/>
                      </a:cubicBezTo>
                      <a:cubicBezTo>
                        <a:pt x="61" y="506"/>
                        <a:pt x="69" y="504"/>
                        <a:pt x="78" y="497"/>
                      </a:cubicBezTo>
                      <a:cubicBezTo>
                        <a:pt x="284" y="376"/>
                        <a:pt x="478" y="230"/>
                        <a:pt x="661" y="71"/>
                      </a:cubicBezTo>
                      <a:cubicBezTo>
                        <a:pt x="690" y="52"/>
                        <a:pt x="665" y="1"/>
                        <a:pt x="6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531;p31">
                  <a:extLst>
                    <a:ext uri="{FF2B5EF4-FFF2-40B4-BE49-F238E27FC236}">
                      <a16:creationId xmlns:a16="http://schemas.microsoft.com/office/drawing/2014/main" id="{853FEDA1-577D-2739-5A4F-1A2FB65ABEB8}"/>
                    </a:ext>
                  </a:extLst>
                </p:cNvPr>
                <p:cNvSpPr/>
                <p:nvPr/>
              </p:nvSpPr>
              <p:spPr>
                <a:xfrm>
                  <a:off x="9140736" y="4081685"/>
                  <a:ext cx="34159" cy="2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17" extrusionOk="0">
                      <a:moveTo>
                        <a:pt x="627" y="13"/>
                      </a:moveTo>
                      <a:cubicBezTo>
                        <a:pt x="640" y="13"/>
                        <a:pt x="648" y="21"/>
                        <a:pt x="657" y="30"/>
                      </a:cubicBezTo>
                      <a:cubicBezTo>
                        <a:pt x="669" y="42"/>
                        <a:pt x="669" y="67"/>
                        <a:pt x="657" y="78"/>
                      </a:cubicBezTo>
                      <a:cubicBezTo>
                        <a:pt x="450" y="249"/>
                        <a:pt x="256" y="383"/>
                        <a:pt x="74" y="492"/>
                      </a:cubicBezTo>
                      <a:cubicBezTo>
                        <a:pt x="61" y="498"/>
                        <a:pt x="52" y="501"/>
                        <a:pt x="45" y="501"/>
                      </a:cubicBezTo>
                      <a:cubicBezTo>
                        <a:pt x="37" y="501"/>
                        <a:pt x="31" y="498"/>
                        <a:pt x="25" y="492"/>
                      </a:cubicBezTo>
                      <a:cubicBezTo>
                        <a:pt x="12" y="468"/>
                        <a:pt x="12" y="443"/>
                        <a:pt x="37" y="432"/>
                      </a:cubicBezTo>
                      <a:cubicBezTo>
                        <a:pt x="158" y="346"/>
                        <a:pt x="293" y="249"/>
                        <a:pt x="414" y="164"/>
                      </a:cubicBezTo>
                      <a:cubicBezTo>
                        <a:pt x="487" y="115"/>
                        <a:pt x="547" y="67"/>
                        <a:pt x="609" y="18"/>
                      </a:cubicBezTo>
                      <a:cubicBezTo>
                        <a:pt x="616" y="14"/>
                        <a:pt x="622" y="13"/>
                        <a:pt x="627" y="13"/>
                      </a:cubicBezTo>
                      <a:close/>
                      <a:moveTo>
                        <a:pt x="630" y="1"/>
                      </a:moveTo>
                      <a:cubicBezTo>
                        <a:pt x="623" y="1"/>
                        <a:pt x="616" y="2"/>
                        <a:pt x="609" y="5"/>
                      </a:cubicBezTo>
                      <a:cubicBezTo>
                        <a:pt x="536" y="54"/>
                        <a:pt x="474" y="103"/>
                        <a:pt x="414" y="151"/>
                      </a:cubicBezTo>
                      <a:cubicBezTo>
                        <a:pt x="280" y="237"/>
                        <a:pt x="147" y="322"/>
                        <a:pt x="25" y="419"/>
                      </a:cubicBezTo>
                      <a:cubicBezTo>
                        <a:pt x="1" y="443"/>
                        <a:pt x="1" y="480"/>
                        <a:pt x="12" y="492"/>
                      </a:cubicBezTo>
                      <a:cubicBezTo>
                        <a:pt x="25" y="516"/>
                        <a:pt x="37" y="516"/>
                        <a:pt x="49" y="516"/>
                      </a:cubicBezTo>
                      <a:lnTo>
                        <a:pt x="85" y="516"/>
                      </a:lnTo>
                      <a:cubicBezTo>
                        <a:pt x="268" y="395"/>
                        <a:pt x="463" y="261"/>
                        <a:pt x="669" y="91"/>
                      </a:cubicBezTo>
                      <a:cubicBezTo>
                        <a:pt x="693" y="67"/>
                        <a:pt x="682" y="42"/>
                        <a:pt x="669" y="18"/>
                      </a:cubicBezTo>
                      <a:cubicBezTo>
                        <a:pt x="661" y="9"/>
                        <a:pt x="646" y="1"/>
                        <a:pt x="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532;p31">
                  <a:extLst>
                    <a:ext uri="{FF2B5EF4-FFF2-40B4-BE49-F238E27FC236}">
                      <a16:creationId xmlns:a16="http://schemas.microsoft.com/office/drawing/2014/main" id="{8F248B3F-C9C2-1148-4D6C-FBEAA07CAC6B}"/>
                    </a:ext>
                  </a:extLst>
                </p:cNvPr>
                <p:cNvSpPr/>
                <p:nvPr/>
              </p:nvSpPr>
              <p:spPr>
                <a:xfrm>
                  <a:off x="9141327" y="4088675"/>
                  <a:ext cx="34749" cy="3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632" extrusionOk="0">
                      <a:moveTo>
                        <a:pt x="694" y="46"/>
                      </a:moveTo>
                      <a:cubicBezTo>
                        <a:pt x="690" y="50"/>
                        <a:pt x="686" y="54"/>
                        <a:pt x="681" y="59"/>
                      </a:cubicBezTo>
                      <a:lnTo>
                        <a:pt x="681" y="59"/>
                      </a:lnTo>
                      <a:cubicBezTo>
                        <a:pt x="681" y="59"/>
                        <a:pt x="681" y="58"/>
                        <a:pt x="681" y="58"/>
                      </a:cubicBezTo>
                      <a:cubicBezTo>
                        <a:pt x="681" y="58"/>
                        <a:pt x="681" y="46"/>
                        <a:pt x="694" y="46"/>
                      </a:cubicBezTo>
                      <a:close/>
                      <a:moveTo>
                        <a:pt x="659" y="90"/>
                      </a:moveTo>
                      <a:cubicBezTo>
                        <a:pt x="659" y="92"/>
                        <a:pt x="658" y="93"/>
                        <a:pt x="657" y="95"/>
                      </a:cubicBezTo>
                      <a:cubicBezTo>
                        <a:pt x="657" y="94"/>
                        <a:pt x="657" y="92"/>
                        <a:pt x="657" y="91"/>
                      </a:cubicBezTo>
                      <a:lnTo>
                        <a:pt x="657" y="91"/>
                      </a:lnTo>
                      <a:cubicBezTo>
                        <a:pt x="658" y="91"/>
                        <a:pt x="659" y="91"/>
                        <a:pt x="659" y="90"/>
                      </a:cubicBezTo>
                      <a:close/>
                      <a:moveTo>
                        <a:pt x="662" y="1"/>
                      </a:moveTo>
                      <a:cubicBezTo>
                        <a:pt x="654" y="1"/>
                        <a:pt x="645" y="3"/>
                        <a:pt x="633" y="9"/>
                      </a:cubicBezTo>
                      <a:cubicBezTo>
                        <a:pt x="621" y="9"/>
                        <a:pt x="608" y="34"/>
                        <a:pt x="608" y="46"/>
                      </a:cubicBezTo>
                      <a:lnTo>
                        <a:pt x="597" y="58"/>
                      </a:lnTo>
                      <a:cubicBezTo>
                        <a:pt x="597" y="61"/>
                        <a:pt x="597" y="63"/>
                        <a:pt x="597" y="66"/>
                      </a:cubicBezTo>
                      <a:lnTo>
                        <a:pt x="597" y="66"/>
                      </a:lnTo>
                      <a:cubicBezTo>
                        <a:pt x="564" y="99"/>
                        <a:pt x="505" y="137"/>
                        <a:pt x="487" y="155"/>
                      </a:cubicBezTo>
                      <a:lnTo>
                        <a:pt x="305" y="301"/>
                      </a:lnTo>
                      <a:cubicBezTo>
                        <a:pt x="219" y="374"/>
                        <a:pt x="62" y="460"/>
                        <a:pt x="13" y="557"/>
                      </a:cubicBezTo>
                      <a:cubicBezTo>
                        <a:pt x="0" y="569"/>
                        <a:pt x="0" y="581"/>
                        <a:pt x="13" y="606"/>
                      </a:cubicBezTo>
                      <a:cubicBezTo>
                        <a:pt x="26" y="624"/>
                        <a:pt x="43" y="632"/>
                        <a:pt x="58" y="632"/>
                      </a:cubicBezTo>
                      <a:cubicBezTo>
                        <a:pt x="84" y="632"/>
                        <a:pt x="105" y="608"/>
                        <a:pt x="98" y="569"/>
                      </a:cubicBezTo>
                      <a:lnTo>
                        <a:pt x="98" y="569"/>
                      </a:lnTo>
                      <a:cubicBezTo>
                        <a:pt x="98" y="570"/>
                        <a:pt x="98" y="570"/>
                        <a:pt x="99" y="570"/>
                      </a:cubicBezTo>
                      <a:cubicBezTo>
                        <a:pt x="113" y="570"/>
                        <a:pt x="257" y="459"/>
                        <a:pt x="281" y="447"/>
                      </a:cubicBezTo>
                      <a:cubicBezTo>
                        <a:pt x="341" y="387"/>
                        <a:pt x="414" y="338"/>
                        <a:pt x="475" y="277"/>
                      </a:cubicBezTo>
                      <a:cubicBezTo>
                        <a:pt x="548" y="217"/>
                        <a:pt x="694" y="144"/>
                        <a:pt x="706" y="46"/>
                      </a:cubicBezTo>
                      <a:cubicBezTo>
                        <a:pt x="706" y="34"/>
                        <a:pt x="694" y="22"/>
                        <a:pt x="681" y="9"/>
                      </a:cubicBezTo>
                      <a:cubicBezTo>
                        <a:pt x="676" y="3"/>
                        <a:pt x="669" y="1"/>
                        <a:pt x="6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533;p31">
                  <a:extLst>
                    <a:ext uri="{FF2B5EF4-FFF2-40B4-BE49-F238E27FC236}">
                      <a16:creationId xmlns:a16="http://schemas.microsoft.com/office/drawing/2014/main" id="{EE6AFE95-C356-8223-2BC3-4E5AF4AF27BA}"/>
                    </a:ext>
                  </a:extLst>
                </p:cNvPr>
                <p:cNvSpPr/>
                <p:nvPr/>
              </p:nvSpPr>
              <p:spPr>
                <a:xfrm>
                  <a:off x="9140736" y="4088281"/>
                  <a:ext cx="35980" cy="31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650" extrusionOk="0">
                      <a:moveTo>
                        <a:pt x="633" y="66"/>
                      </a:moveTo>
                      <a:lnTo>
                        <a:pt x="645" y="90"/>
                      </a:lnTo>
                      <a:cubicBezTo>
                        <a:pt x="633" y="90"/>
                        <a:pt x="633" y="90"/>
                        <a:pt x="620" y="79"/>
                      </a:cubicBezTo>
                      <a:cubicBezTo>
                        <a:pt x="633" y="79"/>
                        <a:pt x="633" y="66"/>
                        <a:pt x="633" y="66"/>
                      </a:cubicBezTo>
                      <a:close/>
                      <a:moveTo>
                        <a:pt x="645" y="17"/>
                      </a:moveTo>
                      <a:cubicBezTo>
                        <a:pt x="669" y="17"/>
                        <a:pt x="682" y="17"/>
                        <a:pt x="693" y="30"/>
                      </a:cubicBezTo>
                      <a:cubicBezTo>
                        <a:pt x="693" y="30"/>
                        <a:pt x="706" y="30"/>
                        <a:pt x="706" y="42"/>
                      </a:cubicBezTo>
                      <a:lnTo>
                        <a:pt x="669" y="90"/>
                      </a:lnTo>
                      <a:lnTo>
                        <a:pt x="657" y="90"/>
                      </a:lnTo>
                      <a:lnTo>
                        <a:pt x="633" y="30"/>
                      </a:lnTo>
                      <a:cubicBezTo>
                        <a:pt x="645" y="30"/>
                        <a:pt x="645" y="30"/>
                        <a:pt x="645" y="17"/>
                      </a:cubicBezTo>
                      <a:close/>
                      <a:moveTo>
                        <a:pt x="609" y="90"/>
                      </a:moveTo>
                      <a:cubicBezTo>
                        <a:pt x="620" y="103"/>
                        <a:pt x="633" y="115"/>
                        <a:pt x="657" y="115"/>
                      </a:cubicBezTo>
                      <a:cubicBezTo>
                        <a:pt x="669" y="115"/>
                        <a:pt x="693" y="103"/>
                        <a:pt x="706" y="90"/>
                      </a:cubicBezTo>
                      <a:lnTo>
                        <a:pt x="706" y="90"/>
                      </a:lnTo>
                      <a:cubicBezTo>
                        <a:pt x="682" y="139"/>
                        <a:pt x="609" y="188"/>
                        <a:pt x="547" y="236"/>
                      </a:cubicBezTo>
                      <a:cubicBezTo>
                        <a:pt x="523" y="249"/>
                        <a:pt x="499" y="261"/>
                        <a:pt x="487" y="285"/>
                      </a:cubicBezTo>
                      <a:lnTo>
                        <a:pt x="280" y="443"/>
                      </a:lnTo>
                      <a:cubicBezTo>
                        <a:pt x="256" y="468"/>
                        <a:pt x="122" y="565"/>
                        <a:pt x="110" y="577"/>
                      </a:cubicBezTo>
                      <a:lnTo>
                        <a:pt x="122" y="577"/>
                      </a:lnTo>
                      <a:lnTo>
                        <a:pt x="98" y="589"/>
                      </a:lnTo>
                      <a:cubicBezTo>
                        <a:pt x="110" y="601"/>
                        <a:pt x="98" y="614"/>
                        <a:pt x="85" y="625"/>
                      </a:cubicBezTo>
                      <a:cubicBezTo>
                        <a:pt x="82" y="629"/>
                        <a:pt x="77" y="631"/>
                        <a:pt x="72" y="631"/>
                      </a:cubicBezTo>
                      <a:cubicBezTo>
                        <a:pt x="60" y="631"/>
                        <a:pt x="46" y="622"/>
                        <a:pt x="37" y="614"/>
                      </a:cubicBezTo>
                      <a:lnTo>
                        <a:pt x="25" y="601"/>
                      </a:lnTo>
                      <a:lnTo>
                        <a:pt x="25" y="565"/>
                      </a:lnTo>
                      <a:cubicBezTo>
                        <a:pt x="61" y="492"/>
                        <a:pt x="158" y="431"/>
                        <a:pt x="231" y="382"/>
                      </a:cubicBezTo>
                      <a:cubicBezTo>
                        <a:pt x="268" y="358"/>
                        <a:pt x="293" y="334"/>
                        <a:pt x="317" y="322"/>
                      </a:cubicBezTo>
                      <a:lnTo>
                        <a:pt x="377" y="273"/>
                      </a:lnTo>
                      <a:cubicBezTo>
                        <a:pt x="414" y="236"/>
                        <a:pt x="463" y="200"/>
                        <a:pt x="499" y="163"/>
                      </a:cubicBezTo>
                      <a:cubicBezTo>
                        <a:pt x="511" y="163"/>
                        <a:pt x="523" y="152"/>
                        <a:pt x="536" y="139"/>
                      </a:cubicBezTo>
                      <a:cubicBezTo>
                        <a:pt x="572" y="127"/>
                        <a:pt x="596" y="103"/>
                        <a:pt x="609" y="90"/>
                      </a:cubicBezTo>
                      <a:close/>
                      <a:moveTo>
                        <a:pt x="664" y="0"/>
                      </a:moveTo>
                      <a:cubicBezTo>
                        <a:pt x="658" y="0"/>
                        <a:pt x="652" y="2"/>
                        <a:pt x="645" y="6"/>
                      </a:cubicBezTo>
                      <a:cubicBezTo>
                        <a:pt x="620" y="17"/>
                        <a:pt x="609" y="30"/>
                        <a:pt x="609" y="54"/>
                      </a:cubicBezTo>
                      <a:lnTo>
                        <a:pt x="609" y="66"/>
                      </a:lnTo>
                      <a:cubicBezTo>
                        <a:pt x="584" y="90"/>
                        <a:pt x="547" y="115"/>
                        <a:pt x="523" y="127"/>
                      </a:cubicBezTo>
                      <a:cubicBezTo>
                        <a:pt x="511" y="139"/>
                        <a:pt x="499" y="152"/>
                        <a:pt x="487" y="152"/>
                      </a:cubicBezTo>
                      <a:cubicBezTo>
                        <a:pt x="450" y="188"/>
                        <a:pt x="401" y="225"/>
                        <a:pt x="365" y="261"/>
                      </a:cubicBezTo>
                      <a:lnTo>
                        <a:pt x="304" y="298"/>
                      </a:lnTo>
                      <a:cubicBezTo>
                        <a:pt x="280" y="322"/>
                        <a:pt x="256" y="346"/>
                        <a:pt x="220" y="358"/>
                      </a:cubicBezTo>
                      <a:cubicBezTo>
                        <a:pt x="147" y="419"/>
                        <a:pt x="49" y="479"/>
                        <a:pt x="12" y="552"/>
                      </a:cubicBezTo>
                      <a:cubicBezTo>
                        <a:pt x="1" y="577"/>
                        <a:pt x="1" y="601"/>
                        <a:pt x="12" y="614"/>
                      </a:cubicBezTo>
                      <a:lnTo>
                        <a:pt x="25" y="625"/>
                      </a:lnTo>
                      <a:cubicBezTo>
                        <a:pt x="37" y="638"/>
                        <a:pt x="49" y="650"/>
                        <a:pt x="74" y="650"/>
                      </a:cubicBezTo>
                      <a:cubicBezTo>
                        <a:pt x="74" y="650"/>
                        <a:pt x="85" y="650"/>
                        <a:pt x="98" y="638"/>
                      </a:cubicBezTo>
                      <a:cubicBezTo>
                        <a:pt x="110" y="638"/>
                        <a:pt x="122" y="614"/>
                        <a:pt x="122" y="589"/>
                      </a:cubicBezTo>
                      <a:cubicBezTo>
                        <a:pt x="171" y="565"/>
                        <a:pt x="293" y="468"/>
                        <a:pt x="293" y="455"/>
                      </a:cubicBezTo>
                      <a:lnTo>
                        <a:pt x="499" y="298"/>
                      </a:lnTo>
                      <a:cubicBezTo>
                        <a:pt x="511" y="285"/>
                        <a:pt x="536" y="261"/>
                        <a:pt x="560" y="249"/>
                      </a:cubicBezTo>
                      <a:cubicBezTo>
                        <a:pt x="633" y="200"/>
                        <a:pt x="718" y="139"/>
                        <a:pt x="730" y="54"/>
                      </a:cubicBezTo>
                      <a:cubicBezTo>
                        <a:pt x="730" y="42"/>
                        <a:pt x="718" y="17"/>
                        <a:pt x="706" y="17"/>
                      </a:cubicBezTo>
                      <a:cubicBezTo>
                        <a:pt x="689" y="9"/>
                        <a:pt x="678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534;p31">
                  <a:extLst>
                    <a:ext uri="{FF2B5EF4-FFF2-40B4-BE49-F238E27FC236}">
                      <a16:creationId xmlns:a16="http://schemas.microsoft.com/office/drawing/2014/main" id="{E2B052EA-830B-D679-669F-06879B813FCE}"/>
                    </a:ext>
                  </a:extLst>
                </p:cNvPr>
                <p:cNvSpPr/>
                <p:nvPr/>
              </p:nvSpPr>
              <p:spPr>
                <a:xfrm>
                  <a:off x="9136356" y="4099356"/>
                  <a:ext cx="46513" cy="3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726" extrusionOk="0">
                      <a:moveTo>
                        <a:pt x="875" y="0"/>
                      </a:moveTo>
                      <a:cubicBezTo>
                        <a:pt x="865" y="0"/>
                        <a:pt x="854" y="4"/>
                        <a:pt x="844" y="11"/>
                      </a:cubicBezTo>
                      <a:cubicBezTo>
                        <a:pt x="588" y="230"/>
                        <a:pt x="320" y="437"/>
                        <a:pt x="41" y="632"/>
                      </a:cubicBezTo>
                      <a:cubicBezTo>
                        <a:pt x="1" y="662"/>
                        <a:pt x="19" y="726"/>
                        <a:pt x="61" y="726"/>
                      </a:cubicBezTo>
                      <a:cubicBezTo>
                        <a:pt x="69" y="726"/>
                        <a:pt x="79" y="723"/>
                        <a:pt x="90" y="717"/>
                      </a:cubicBezTo>
                      <a:cubicBezTo>
                        <a:pt x="382" y="546"/>
                        <a:pt x="661" y="316"/>
                        <a:pt x="917" y="84"/>
                      </a:cubicBezTo>
                      <a:cubicBezTo>
                        <a:pt x="945" y="46"/>
                        <a:pt x="914" y="0"/>
                        <a:pt x="8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535;p31">
                  <a:extLst>
                    <a:ext uri="{FF2B5EF4-FFF2-40B4-BE49-F238E27FC236}">
                      <a16:creationId xmlns:a16="http://schemas.microsoft.com/office/drawing/2014/main" id="{590F2A6F-0FB4-ACFA-DAE3-4DEC39F496C9}"/>
                    </a:ext>
                  </a:extLst>
                </p:cNvPr>
                <p:cNvSpPr/>
                <p:nvPr/>
              </p:nvSpPr>
              <p:spPr>
                <a:xfrm>
                  <a:off x="9136552" y="4098962"/>
                  <a:ext cx="46119" cy="36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749" extrusionOk="0">
                      <a:moveTo>
                        <a:pt x="872" y="18"/>
                      </a:moveTo>
                      <a:cubicBezTo>
                        <a:pt x="882" y="18"/>
                        <a:pt x="893" y="25"/>
                        <a:pt x="900" y="32"/>
                      </a:cubicBezTo>
                      <a:cubicBezTo>
                        <a:pt x="913" y="44"/>
                        <a:pt x="924" y="68"/>
                        <a:pt x="900" y="81"/>
                      </a:cubicBezTo>
                      <a:cubicBezTo>
                        <a:pt x="608" y="348"/>
                        <a:pt x="341" y="567"/>
                        <a:pt x="86" y="725"/>
                      </a:cubicBezTo>
                      <a:cubicBezTo>
                        <a:pt x="78" y="728"/>
                        <a:pt x="71" y="730"/>
                        <a:pt x="65" y="730"/>
                      </a:cubicBezTo>
                      <a:cubicBezTo>
                        <a:pt x="49" y="730"/>
                        <a:pt x="37" y="721"/>
                        <a:pt x="37" y="713"/>
                      </a:cubicBezTo>
                      <a:cubicBezTo>
                        <a:pt x="24" y="700"/>
                        <a:pt x="24" y="664"/>
                        <a:pt x="37" y="652"/>
                      </a:cubicBezTo>
                      <a:lnTo>
                        <a:pt x="49" y="652"/>
                      </a:lnTo>
                      <a:cubicBezTo>
                        <a:pt x="316" y="445"/>
                        <a:pt x="596" y="251"/>
                        <a:pt x="851" y="32"/>
                      </a:cubicBezTo>
                      <a:cubicBezTo>
                        <a:pt x="857" y="21"/>
                        <a:pt x="864" y="18"/>
                        <a:pt x="872" y="18"/>
                      </a:cubicBezTo>
                      <a:close/>
                      <a:moveTo>
                        <a:pt x="882" y="1"/>
                      </a:moveTo>
                      <a:cubicBezTo>
                        <a:pt x="867" y="1"/>
                        <a:pt x="852" y="7"/>
                        <a:pt x="840" y="19"/>
                      </a:cubicBezTo>
                      <a:cubicBezTo>
                        <a:pt x="584" y="238"/>
                        <a:pt x="305" y="433"/>
                        <a:pt x="37" y="627"/>
                      </a:cubicBezTo>
                      <a:lnTo>
                        <a:pt x="24" y="640"/>
                      </a:lnTo>
                      <a:cubicBezTo>
                        <a:pt x="0" y="664"/>
                        <a:pt x="0" y="700"/>
                        <a:pt x="13" y="725"/>
                      </a:cubicBezTo>
                      <a:cubicBezTo>
                        <a:pt x="24" y="737"/>
                        <a:pt x="37" y="749"/>
                        <a:pt x="61" y="749"/>
                      </a:cubicBezTo>
                      <a:cubicBezTo>
                        <a:pt x="73" y="749"/>
                        <a:pt x="86" y="749"/>
                        <a:pt x="86" y="737"/>
                      </a:cubicBezTo>
                      <a:cubicBezTo>
                        <a:pt x="353" y="579"/>
                        <a:pt x="621" y="372"/>
                        <a:pt x="913" y="92"/>
                      </a:cubicBezTo>
                      <a:cubicBezTo>
                        <a:pt x="937" y="68"/>
                        <a:pt x="937" y="44"/>
                        <a:pt x="924" y="19"/>
                      </a:cubicBezTo>
                      <a:cubicBezTo>
                        <a:pt x="912" y="7"/>
                        <a:pt x="897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536;p31">
                  <a:extLst>
                    <a:ext uri="{FF2B5EF4-FFF2-40B4-BE49-F238E27FC236}">
                      <a16:creationId xmlns:a16="http://schemas.microsoft.com/office/drawing/2014/main" id="{426EFCEF-642B-F139-8479-AADBCB83C35F}"/>
                    </a:ext>
                  </a:extLst>
                </p:cNvPr>
                <p:cNvSpPr/>
                <p:nvPr/>
              </p:nvSpPr>
              <p:spPr>
                <a:xfrm>
                  <a:off x="9137488" y="4107428"/>
                  <a:ext cx="61033" cy="4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867" extrusionOk="0">
                      <a:moveTo>
                        <a:pt x="1172" y="1"/>
                      </a:moveTo>
                      <a:cubicBezTo>
                        <a:pt x="1165" y="1"/>
                        <a:pt x="1157" y="2"/>
                        <a:pt x="1149" y="6"/>
                      </a:cubicBezTo>
                      <a:cubicBezTo>
                        <a:pt x="759" y="225"/>
                        <a:pt x="359" y="480"/>
                        <a:pt x="30" y="784"/>
                      </a:cubicBezTo>
                      <a:cubicBezTo>
                        <a:pt x="0" y="813"/>
                        <a:pt x="27" y="867"/>
                        <a:pt x="64" y="867"/>
                      </a:cubicBezTo>
                      <a:cubicBezTo>
                        <a:pt x="73" y="867"/>
                        <a:pt x="82" y="864"/>
                        <a:pt x="91" y="857"/>
                      </a:cubicBezTo>
                      <a:cubicBezTo>
                        <a:pt x="467" y="601"/>
                        <a:pt x="821" y="334"/>
                        <a:pt x="1197" y="90"/>
                      </a:cubicBezTo>
                      <a:cubicBezTo>
                        <a:pt x="1239" y="59"/>
                        <a:pt x="1218" y="1"/>
                        <a:pt x="1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537;p31">
                  <a:extLst>
                    <a:ext uri="{FF2B5EF4-FFF2-40B4-BE49-F238E27FC236}">
                      <a16:creationId xmlns:a16="http://schemas.microsoft.com/office/drawing/2014/main" id="{E1B056F8-79BF-5269-A89A-3785EF4D6273}"/>
                    </a:ext>
                  </a:extLst>
                </p:cNvPr>
                <p:cNvSpPr/>
                <p:nvPr/>
              </p:nvSpPr>
              <p:spPr>
                <a:xfrm>
                  <a:off x="9137734" y="4107035"/>
                  <a:ext cx="60541" cy="4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877" extrusionOk="0">
                      <a:moveTo>
                        <a:pt x="1169" y="21"/>
                      </a:moveTo>
                      <a:cubicBezTo>
                        <a:pt x="1181" y="21"/>
                        <a:pt x="1196" y="29"/>
                        <a:pt x="1205" y="38"/>
                      </a:cubicBezTo>
                      <a:cubicBezTo>
                        <a:pt x="1205" y="50"/>
                        <a:pt x="1205" y="74"/>
                        <a:pt x="1192" y="87"/>
                      </a:cubicBezTo>
                      <a:cubicBezTo>
                        <a:pt x="962" y="233"/>
                        <a:pt x="743" y="390"/>
                        <a:pt x="535" y="536"/>
                      </a:cubicBezTo>
                      <a:cubicBezTo>
                        <a:pt x="390" y="646"/>
                        <a:pt x="232" y="755"/>
                        <a:pt x="86" y="852"/>
                      </a:cubicBezTo>
                      <a:cubicBezTo>
                        <a:pt x="76" y="863"/>
                        <a:pt x="67" y="867"/>
                        <a:pt x="60" y="867"/>
                      </a:cubicBezTo>
                      <a:cubicBezTo>
                        <a:pt x="51" y="867"/>
                        <a:pt x="44" y="860"/>
                        <a:pt x="37" y="852"/>
                      </a:cubicBezTo>
                      <a:cubicBezTo>
                        <a:pt x="25" y="841"/>
                        <a:pt x="13" y="816"/>
                        <a:pt x="37" y="792"/>
                      </a:cubicBezTo>
                      <a:cubicBezTo>
                        <a:pt x="305" y="536"/>
                        <a:pt x="670" y="281"/>
                        <a:pt x="1156" y="25"/>
                      </a:cubicBezTo>
                      <a:cubicBezTo>
                        <a:pt x="1160" y="22"/>
                        <a:pt x="1164" y="21"/>
                        <a:pt x="1169" y="21"/>
                      </a:cubicBezTo>
                      <a:close/>
                      <a:moveTo>
                        <a:pt x="1181" y="0"/>
                      </a:moveTo>
                      <a:cubicBezTo>
                        <a:pt x="1170" y="0"/>
                        <a:pt x="1158" y="4"/>
                        <a:pt x="1144" y="14"/>
                      </a:cubicBezTo>
                      <a:cubicBezTo>
                        <a:pt x="657" y="269"/>
                        <a:pt x="292" y="525"/>
                        <a:pt x="25" y="779"/>
                      </a:cubicBezTo>
                      <a:cubicBezTo>
                        <a:pt x="0" y="804"/>
                        <a:pt x="0" y="841"/>
                        <a:pt x="25" y="865"/>
                      </a:cubicBezTo>
                      <a:cubicBezTo>
                        <a:pt x="25" y="877"/>
                        <a:pt x="49" y="877"/>
                        <a:pt x="62" y="877"/>
                      </a:cubicBezTo>
                      <a:lnTo>
                        <a:pt x="86" y="877"/>
                      </a:lnTo>
                      <a:cubicBezTo>
                        <a:pt x="244" y="768"/>
                        <a:pt x="402" y="658"/>
                        <a:pt x="548" y="549"/>
                      </a:cubicBezTo>
                      <a:cubicBezTo>
                        <a:pt x="754" y="403"/>
                        <a:pt x="973" y="244"/>
                        <a:pt x="1192" y="98"/>
                      </a:cubicBezTo>
                      <a:cubicBezTo>
                        <a:pt x="1229" y="87"/>
                        <a:pt x="1229" y="50"/>
                        <a:pt x="1216" y="25"/>
                      </a:cubicBezTo>
                      <a:cubicBezTo>
                        <a:pt x="1209" y="11"/>
                        <a:pt x="1197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538;p31">
                  <a:extLst>
                    <a:ext uri="{FF2B5EF4-FFF2-40B4-BE49-F238E27FC236}">
                      <a16:creationId xmlns:a16="http://schemas.microsoft.com/office/drawing/2014/main" id="{938ECD88-93EE-3BCD-5830-FF5495C82231}"/>
                    </a:ext>
                  </a:extLst>
                </p:cNvPr>
                <p:cNvSpPr/>
                <p:nvPr/>
              </p:nvSpPr>
              <p:spPr>
                <a:xfrm>
                  <a:off x="9133501" y="4116781"/>
                  <a:ext cx="65610" cy="4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1000" extrusionOk="0">
                      <a:moveTo>
                        <a:pt x="1276" y="0"/>
                      </a:moveTo>
                      <a:cubicBezTo>
                        <a:pt x="1269" y="0"/>
                        <a:pt x="1261" y="3"/>
                        <a:pt x="1254" y="10"/>
                      </a:cubicBezTo>
                      <a:cubicBezTo>
                        <a:pt x="1023" y="168"/>
                        <a:pt x="804" y="338"/>
                        <a:pt x="585" y="497"/>
                      </a:cubicBezTo>
                      <a:cubicBezTo>
                        <a:pt x="403" y="630"/>
                        <a:pt x="196" y="752"/>
                        <a:pt x="38" y="910"/>
                      </a:cubicBezTo>
                      <a:cubicBezTo>
                        <a:pt x="0" y="948"/>
                        <a:pt x="35" y="999"/>
                        <a:pt x="75" y="999"/>
                      </a:cubicBezTo>
                      <a:cubicBezTo>
                        <a:pt x="87" y="999"/>
                        <a:pt x="99" y="995"/>
                        <a:pt x="111" y="983"/>
                      </a:cubicBezTo>
                      <a:cubicBezTo>
                        <a:pt x="512" y="679"/>
                        <a:pt x="913" y="387"/>
                        <a:pt x="1302" y="71"/>
                      </a:cubicBezTo>
                      <a:cubicBezTo>
                        <a:pt x="1332" y="51"/>
                        <a:pt x="1307" y="0"/>
                        <a:pt x="12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539;p31">
                  <a:extLst>
                    <a:ext uri="{FF2B5EF4-FFF2-40B4-BE49-F238E27FC236}">
                      <a16:creationId xmlns:a16="http://schemas.microsoft.com/office/drawing/2014/main" id="{4E266BB3-4AAA-0751-30D4-F3A0D06C00AE}"/>
                    </a:ext>
                  </a:extLst>
                </p:cNvPr>
                <p:cNvSpPr/>
                <p:nvPr/>
              </p:nvSpPr>
              <p:spPr>
                <a:xfrm>
                  <a:off x="9133550" y="4116387"/>
                  <a:ext cx="65906" cy="5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016" extrusionOk="0">
                      <a:moveTo>
                        <a:pt x="1277" y="18"/>
                      </a:moveTo>
                      <a:cubicBezTo>
                        <a:pt x="1277" y="18"/>
                        <a:pt x="1290" y="30"/>
                        <a:pt x="1301" y="30"/>
                      </a:cubicBezTo>
                      <a:cubicBezTo>
                        <a:pt x="1314" y="43"/>
                        <a:pt x="1314" y="67"/>
                        <a:pt x="1301" y="79"/>
                      </a:cubicBezTo>
                      <a:cubicBezTo>
                        <a:pt x="1083" y="237"/>
                        <a:pt x="864" y="408"/>
                        <a:pt x="657" y="565"/>
                      </a:cubicBezTo>
                      <a:cubicBezTo>
                        <a:pt x="475" y="699"/>
                        <a:pt x="293" y="845"/>
                        <a:pt x="110" y="991"/>
                      </a:cubicBezTo>
                      <a:cubicBezTo>
                        <a:pt x="100" y="996"/>
                        <a:pt x="88" y="999"/>
                        <a:pt x="76" y="999"/>
                      </a:cubicBezTo>
                      <a:cubicBezTo>
                        <a:pt x="60" y="999"/>
                        <a:pt x="44" y="993"/>
                        <a:pt x="37" y="979"/>
                      </a:cubicBezTo>
                      <a:cubicBezTo>
                        <a:pt x="25" y="967"/>
                        <a:pt x="25" y="943"/>
                        <a:pt x="37" y="930"/>
                      </a:cubicBezTo>
                      <a:cubicBezTo>
                        <a:pt x="158" y="808"/>
                        <a:pt x="293" y="724"/>
                        <a:pt x="426" y="626"/>
                      </a:cubicBezTo>
                      <a:cubicBezTo>
                        <a:pt x="475" y="589"/>
                        <a:pt x="536" y="553"/>
                        <a:pt x="584" y="517"/>
                      </a:cubicBezTo>
                      <a:lnTo>
                        <a:pt x="682" y="444"/>
                      </a:lnTo>
                      <a:cubicBezTo>
                        <a:pt x="864" y="310"/>
                        <a:pt x="1058" y="164"/>
                        <a:pt x="1253" y="18"/>
                      </a:cubicBezTo>
                      <a:close/>
                      <a:moveTo>
                        <a:pt x="1264" y="1"/>
                      </a:moveTo>
                      <a:cubicBezTo>
                        <a:pt x="1256" y="1"/>
                        <a:pt x="1248" y="2"/>
                        <a:pt x="1241" y="6"/>
                      </a:cubicBezTo>
                      <a:cubicBezTo>
                        <a:pt x="1058" y="152"/>
                        <a:pt x="864" y="286"/>
                        <a:pt x="669" y="432"/>
                      </a:cubicBezTo>
                      <a:lnTo>
                        <a:pt x="572" y="505"/>
                      </a:lnTo>
                      <a:cubicBezTo>
                        <a:pt x="523" y="541"/>
                        <a:pt x="463" y="578"/>
                        <a:pt x="414" y="614"/>
                      </a:cubicBezTo>
                      <a:cubicBezTo>
                        <a:pt x="280" y="699"/>
                        <a:pt x="147" y="797"/>
                        <a:pt x="25" y="918"/>
                      </a:cubicBezTo>
                      <a:cubicBezTo>
                        <a:pt x="1" y="943"/>
                        <a:pt x="12" y="979"/>
                        <a:pt x="25" y="991"/>
                      </a:cubicBezTo>
                      <a:cubicBezTo>
                        <a:pt x="37" y="1003"/>
                        <a:pt x="61" y="1016"/>
                        <a:pt x="74" y="1016"/>
                      </a:cubicBezTo>
                      <a:cubicBezTo>
                        <a:pt x="85" y="1016"/>
                        <a:pt x="98" y="1016"/>
                        <a:pt x="110" y="1003"/>
                      </a:cubicBezTo>
                      <a:cubicBezTo>
                        <a:pt x="304" y="857"/>
                        <a:pt x="487" y="711"/>
                        <a:pt x="669" y="578"/>
                      </a:cubicBezTo>
                      <a:cubicBezTo>
                        <a:pt x="876" y="419"/>
                        <a:pt x="1095" y="262"/>
                        <a:pt x="1314" y="91"/>
                      </a:cubicBezTo>
                      <a:cubicBezTo>
                        <a:pt x="1338" y="67"/>
                        <a:pt x="1326" y="43"/>
                        <a:pt x="1314" y="18"/>
                      </a:cubicBezTo>
                      <a:cubicBezTo>
                        <a:pt x="1305" y="9"/>
                        <a:pt x="1284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540;p31">
                  <a:extLst>
                    <a:ext uri="{FF2B5EF4-FFF2-40B4-BE49-F238E27FC236}">
                      <a16:creationId xmlns:a16="http://schemas.microsoft.com/office/drawing/2014/main" id="{8435A6A0-1F55-D61A-961D-F704458266B6}"/>
                    </a:ext>
                  </a:extLst>
                </p:cNvPr>
                <p:cNvSpPr/>
                <p:nvPr/>
              </p:nvSpPr>
              <p:spPr>
                <a:xfrm>
                  <a:off x="9128775" y="4136469"/>
                  <a:ext cx="61919" cy="49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997" extrusionOk="0">
                      <a:moveTo>
                        <a:pt x="1187" y="0"/>
                      </a:moveTo>
                      <a:cubicBezTo>
                        <a:pt x="1177" y="0"/>
                        <a:pt x="1166" y="3"/>
                        <a:pt x="1155" y="11"/>
                      </a:cubicBezTo>
                      <a:cubicBezTo>
                        <a:pt x="900" y="218"/>
                        <a:pt x="644" y="425"/>
                        <a:pt x="377" y="619"/>
                      </a:cubicBezTo>
                      <a:cubicBezTo>
                        <a:pt x="280" y="692"/>
                        <a:pt x="0" y="814"/>
                        <a:pt x="36" y="960"/>
                      </a:cubicBezTo>
                      <a:cubicBezTo>
                        <a:pt x="47" y="986"/>
                        <a:pt x="66" y="996"/>
                        <a:pt x="84" y="996"/>
                      </a:cubicBezTo>
                      <a:cubicBezTo>
                        <a:pt x="109" y="996"/>
                        <a:pt x="134" y="976"/>
                        <a:pt x="134" y="948"/>
                      </a:cubicBezTo>
                      <a:cubicBezTo>
                        <a:pt x="146" y="887"/>
                        <a:pt x="377" y="765"/>
                        <a:pt x="438" y="717"/>
                      </a:cubicBezTo>
                      <a:cubicBezTo>
                        <a:pt x="511" y="656"/>
                        <a:pt x="596" y="595"/>
                        <a:pt x="669" y="535"/>
                      </a:cubicBezTo>
                      <a:cubicBezTo>
                        <a:pt x="863" y="389"/>
                        <a:pt x="1046" y="243"/>
                        <a:pt x="1228" y="73"/>
                      </a:cubicBezTo>
                      <a:cubicBezTo>
                        <a:pt x="1257" y="44"/>
                        <a:pt x="1226" y="0"/>
                        <a:pt x="1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541;p31">
                  <a:extLst>
                    <a:ext uri="{FF2B5EF4-FFF2-40B4-BE49-F238E27FC236}">
                      <a16:creationId xmlns:a16="http://schemas.microsoft.com/office/drawing/2014/main" id="{9E7E6E06-7990-ECF1-15D5-76E98E37536A}"/>
                    </a:ext>
                  </a:extLst>
                </p:cNvPr>
                <p:cNvSpPr/>
                <p:nvPr/>
              </p:nvSpPr>
              <p:spPr>
                <a:xfrm>
                  <a:off x="9128775" y="4136026"/>
                  <a:ext cx="61673" cy="5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1018" extrusionOk="0">
                      <a:moveTo>
                        <a:pt x="1198" y="19"/>
                      </a:moveTo>
                      <a:cubicBezTo>
                        <a:pt x="1211" y="19"/>
                        <a:pt x="1222" y="26"/>
                        <a:pt x="1228" y="33"/>
                      </a:cubicBezTo>
                      <a:cubicBezTo>
                        <a:pt x="1228" y="45"/>
                        <a:pt x="1241" y="69"/>
                        <a:pt x="1217" y="82"/>
                      </a:cubicBezTo>
                      <a:cubicBezTo>
                        <a:pt x="1034" y="252"/>
                        <a:pt x="839" y="409"/>
                        <a:pt x="669" y="544"/>
                      </a:cubicBezTo>
                      <a:cubicBezTo>
                        <a:pt x="584" y="604"/>
                        <a:pt x="511" y="665"/>
                        <a:pt x="426" y="726"/>
                      </a:cubicBezTo>
                      <a:cubicBezTo>
                        <a:pt x="414" y="726"/>
                        <a:pt x="390" y="750"/>
                        <a:pt x="365" y="763"/>
                      </a:cubicBezTo>
                      <a:cubicBezTo>
                        <a:pt x="244" y="836"/>
                        <a:pt x="134" y="908"/>
                        <a:pt x="134" y="957"/>
                      </a:cubicBezTo>
                      <a:cubicBezTo>
                        <a:pt x="122" y="981"/>
                        <a:pt x="109" y="993"/>
                        <a:pt x="85" y="993"/>
                      </a:cubicBezTo>
                      <a:cubicBezTo>
                        <a:pt x="73" y="993"/>
                        <a:pt x="61" y="993"/>
                        <a:pt x="49" y="969"/>
                      </a:cubicBezTo>
                      <a:cubicBezTo>
                        <a:pt x="25" y="860"/>
                        <a:pt x="182" y="763"/>
                        <a:pt x="292" y="690"/>
                      </a:cubicBezTo>
                      <a:cubicBezTo>
                        <a:pt x="328" y="677"/>
                        <a:pt x="365" y="653"/>
                        <a:pt x="390" y="641"/>
                      </a:cubicBezTo>
                      <a:cubicBezTo>
                        <a:pt x="560" y="507"/>
                        <a:pt x="742" y="361"/>
                        <a:pt x="912" y="227"/>
                      </a:cubicBezTo>
                      <a:cubicBezTo>
                        <a:pt x="998" y="166"/>
                        <a:pt x="1082" y="93"/>
                        <a:pt x="1168" y="33"/>
                      </a:cubicBezTo>
                      <a:cubicBezTo>
                        <a:pt x="1178" y="23"/>
                        <a:pt x="1189" y="19"/>
                        <a:pt x="1198" y="19"/>
                      </a:cubicBezTo>
                      <a:close/>
                      <a:moveTo>
                        <a:pt x="1191" y="0"/>
                      </a:moveTo>
                      <a:cubicBezTo>
                        <a:pt x="1178" y="0"/>
                        <a:pt x="1165" y="3"/>
                        <a:pt x="1155" y="9"/>
                      </a:cubicBezTo>
                      <a:cubicBezTo>
                        <a:pt x="1071" y="82"/>
                        <a:pt x="985" y="154"/>
                        <a:pt x="900" y="215"/>
                      </a:cubicBezTo>
                      <a:cubicBezTo>
                        <a:pt x="730" y="349"/>
                        <a:pt x="547" y="495"/>
                        <a:pt x="377" y="628"/>
                      </a:cubicBezTo>
                      <a:cubicBezTo>
                        <a:pt x="353" y="641"/>
                        <a:pt x="328" y="653"/>
                        <a:pt x="292" y="677"/>
                      </a:cubicBezTo>
                      <a:cubicBezTo>
                        <a:pt x="171" y="750"/>
                        <a:pt x="0" y="847"/>
                        <a:pt x="36" y="969"/>
                      </a:cubicBezTo>
                      <a:cubicBezTo>
                        <a:pt x="36" y="1006"/>
                        <a:pt x="61" y="1017"/>
                        <a:pt x="85" y="1017"/>
                      </a:cubicBezTo>
                      <a:cubicBezTo>
                        <a:pt x="109" y="1017"/>
                        <a:pt x="146" y="993"/>
                        <a:pt x="146" y="957"/>
                      </a:cubicBezTo>
                      <a:cubicBezTo>
                        <a:pt x="158" y="908"/>
                        <a:pt x="292" y="836"/>
                        <a:pt x="365" y="787"/>
                      </a:cubicBezTo>
                      <a:cubicBezTo>
                        <a:pt x="401" y="763"/>
                        <a:pt x="426" y="750"/>
                        <a:pt x="438" y="738"/>
                      </a:cubicBezTo>
                      <a:cubicBezTo>
                        <a:pt x="523" y="677"/>
                        <a:pt x="596" y="617"/>
                        <a:pt x="681" y="555"/>
                      </a:cubicBezTo>
                      <a:cubicBezTo>
                        <a:pt x="839" y="422"/>
                        <a:pt x="1046" y="263"/>
                        <a:pt x="1228" y="93"/>
                      </a:cubicBezTo>
                      <a:cubicBezTo>
                        <a:pt x="1253" y="69"/>
                        <a:pt x="1253" y="45"/>
                        <a:pt x="1241" y="20"/>
                      </a:cubicBezTo>
                      <a:cubicBezTo>
                        <a:pt x="1227" y="6"/>
                        <a:pt x="1208" y="0"/>
                        <a:pt x="11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542;p31">
                  <a:extLst>
                    <a:ext uri="{FF2B5EF4-FFF2-40B4-BE49-F238E27FC236}">
                      <a16:creationId xmlns:a16="http://schemas.microsoft.com/office/drawing/2014/main" id="{0F5ABB90-FC91-4B52-9322-AFD1BFECD7A9}"/>
                    </a:ext>
                  </a:extLst>
                </p:cNvPr>
                <p:cNvSpPr/>
                <p:nvPr/>
              </p:nvSpPr>
              <p:spPr>
                <a:xfrm>
                  <a:off x="9125527" y="4161572"/>
                  <a:ext cx="47645" cy="41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838" extrusionOk="0">
                      <a:moveTo>
                        <a:pt x="901" y="1"/>
                      </a:moveTo>
                      <a:cubicBezTo>
                        <a:pt x="891" y="1"/>
                        <a:pt x="880" y="4"/>
                        <a:pt x="869" y="12"/>
                      </a:cubicBezTo>
                      <a:cubicBezTo>
                        <a:pt x="602" y="280"/>
                        <a:pt x="310" y="498"/>
                        <a:pt x="29" y="754"/>
                      </a:cubicBezTo>
                      <a:cubicBezTo>
                        <a:pt x="0" y="784"/>
                        <a:pt x="27" y="837"/>
                        <a:pt x="64" y="837"/>
                      </a:cubicBezTo>
                      <a:cubicBezTo>
                        <a:pt x="72" y="837"/>
                        <a:pt x="82" y="834"/>
                        <a:pt x="91" y="827"/>
                      </a:cubicBezTo>
                      <a:cubicBezTo>
                        <a:pt x="407" y="620"/>
                        <a:pt x="674" y="341"/>
                        <a:pt x="929" y="73"/>
                      </a:cubicBezTo>
                      <a:cubicBezTo>
                        <a:pt x="968" y="44"/>
                        <a:pt x="939" y="1"/>
                        <a:pt x="9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543;p31">
                  <a:extLst>
                    <a:ext uri="{FF2B5EF4-FFF2-40B4-BE49-F238E27FC236}">
                      <a16:creationId xmlns:a16="http://schemas.microsoft.com/office/drawing/2014/main" id="{1CDF19FC-1944-FD6E-2FE4-056FFB9D1D5C}"/>
                    </a:ext>
                  </a:extLst>
                </p:cNvPr>
                <p:cNvSpPr/>
                <p:nvPr/>
              </p:nvSpPr>
              <p:spPr>
                <a:xfrm>
                  <a:off x="9125773" y="4161228"/>
                  <a:ext cx="47350" cy="41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846" extrusionOk="0">
                      <a:moveTo>
                        <a:pt x="896" y="17"/>
                      </a:moveTo>
                      <a:cubicBezTo>
                        <a:pt x="907" y="17"/>
                        <a:pt x="918" y="24"/>
                        <a:pt x="924" y="32"/>
                      </a:cubicBezTo>
                      <a:cubicBezTo>
                        <a:pt x="937" y="43"/>
                        <a:pt x="937" y="68"/>
                        <a:pt x="924" y="80"/>
                      </a:cubicBezTo>
                      <a:lnTo>
                        <a:pt x="876" y="129"/>
                      </a:lnTo>
                      <a:cubicBezTo>
                        <a:pt x="633" y="372"/>
                        <a:pt x="378" y="640"/>
                        <a:pt x="86" y="822"/>
                      </a:cubicBezTo>
                      <a:cubicBezTo>
                        <a:pt x="74" y="828"/>
                        <a:pt x="64" y="831"/>
                        <a:pt x="57" y="831"/>
                      </a:cubicBezTo>
                      <a:cubicBezTo>
                        <a:pt x="49" y="831"/>
                        <a:pt x="43" y="828"/>
                        <a:pt x="37" y="822"/>
                      </a:cubicBezTo>
                      <a:cubicBezTo>
                        <a:pt x="24" y="797"/>
                        <a:pt x="24" y="786"/>
                        <a:pt x="37" y="761"/>
                      </a:cubicBezTo>
                      <a:cubicBezTo>
                        <a:pt x="159" y="640"/>
                        <a:pt x="305" y="530"/>
                        <a:pt x="426" y="421"/>
                      </a:cubicBezTo>
                      <a:cubicBezTo>
                        <a:pt x="572" y="299"/>
                        <a:pt x="730" y="165"/>
                        <a:pt x="876" y="32"/>
                      </a:cubicBezTo>
                      <a:cubicBezTo>
                        <a:pt x="881" y="21"/>
                        <a:pt x="889" y="17"/>
                        <a:pt x="896" y="17"/>
                      </a:cubicBezTo>
                      <a:close/>
                      <a:moveTo>
                        <a:pt x="901" y="1"/>
                      </a:moveTo>
                      <a:cubicBezTo>
                        <a:pt x="888" y="1"/>
                        <a:pt x="876" y="7"/>
                        <a:pt x="864" y="19"/>
                      </a:cubicBezTo>
                      <a:cubicBezTo>
                        <a:pt x="718" y="153"/>
                        <a:pt x="560" y="287"/>
                        <a:pt x="414" y="408"/>
                      </a:cubicBezTo>
                      <a:cubicBezTo>
                        <a:pt x="292" y="518"/>
                        <a:pt x="146" y="627"/>
                        <a:pt x="24" y="749"/>
                      </a:cubicBezTo>
                      <a:cubicBezTo>
                        <a:pt x="0" y="773"/>
                        <a:pt x="0" y="810"/>
                        <a:pt x="24" y="822"/>
                      </a:cubicBezTo>
                      <a:cubicBezTo>
                        <a:pt x="37" y="846"/>
                        <a:pt x="49" y="846"/>
                        <a:pt x="61" y="846"/>
                      </a:cubicBezTo>
                      <a:lnTo>
                        <a:pt x="97" y="846"/>
                      </a:lnTo>
                      <a:cubicBezTo>
                        <a:pt x="389" y="651"/>
                        <a:pt x="645" y="396"/>
                        <a:pt x="888" y="141"/>
                      </a:cubicBezTo>
                      <a:lnTo>
                        <a:pt x="937" y="92"/>
                      </a:lnTo>
                      <a:cubicBezTo>
                        <a:pt x="961" y="68"/>
                        <a:pt x="949" y="32"/>
                        <a:pt x="937" y="19"/>
                      </a:cubicBezTo>
                      <a:cubicBezTo>
                        <a:pt x="925" y="7"/>
                        <a:pt x="913" y="1"/>
                        <a:pt x="9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544;p31">
                  <a:extLst>
                    <a:ext uri="{FF2B5EF4-FFF2-40B4-BE49-F238E27FC236}">
                      <a16:creationId xmlns:a16="http://schemas.microsoft.com/office/drawing/2014/main" id="{2DD5208E-CA18-61E0-7722-A2C3E63D6B05}"/>
                    </a:ext>
                  </a:extLst>
                </p:cNvPr>
                <p:cNvSpPr/>
                <p:nvPr/>
              </p:nvSpPr>
              <p:spPr>
                <a:xfrm>
                  <a:off x="9129169" y="4183131"/>
                  <a:ext cx="34552" cy="33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85" extrusionOk="0">
                      <a:moveTo>
                        <a:pt x="638" y="1"/>
                      </a:moveTo>
                      <a:cubicBezTo>
                        <a:pt x="629" y="1"/>
                        <a:pt x="620" y="4"/>
                        <a:pt x="612" y="12"/>
                      </a:cubicBezTo>
                      <a:cubicBezTo>
                        <a:pt x="418" y="206"/>
                        <a:pt x="211" y="389"/>
                        <a:pt x="28" y="608"/>
                      </a:cubicBezTo>
                      <a:cubicBezTo>
                        <a:pt x="1" y="636"/>
                        <a:pt x="30" y="685"/>
                        <a:pt x="66" y="685"/>
                      </a:cubicBezTo>
                      <a:cubicBezTo>
                        <a:pt x="78" y="685"/>
                        <a:pt x="90" y="680"/>
                        <a:pt x="101" y="669"/>
                      </a:cubicBezTo>
                      <a:cubicBezTo>
                        <a:pt x="296" y="474"/>
                        <a:pt x="479" y="268"/>
                        <a:pt x="673" y="73"/>
                      </a:cubicBezTo>
                      <a:cubicBezTo>
                        <a:pt x="702" y="44"/>
                        <a:pt x="671" y="1"/>
                        <a:pt x="6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545;p31">
                  <a:extLst>
                    <a:ext uri="{FF2B5EF4-FFF2-40B4-BE49-F238E27FC236}">
                      <a16:creationId xmlns:a16="http://schemas.microsoft.com/office/drawing/2014/main" id="{CA5D593A-3029-D24A-D3AD-EEF46EDC197C}"/>
                    </a:ext>
                  </a:extLst>
                </p:cNvPr>
                <p:cNvSpPr/>
                <p:nvPr/>
              </p:nvSpPr>
              <p:spPr>
                <a:xfrm>
                  <a:off x="9129366" y="4182787"/>
                  <a:ext cx="34749" cy="34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0" extrusionOk="0">
                      <a:moveTo>
                        <a:pt x="641" y="17"/>
                      </a:moveTo>
                      <a:cubicBezTo>
                        <a:pt x="651" y="17"/>
                        <a:pt x="662" y="24"/>
                        <a:pt x="669" y="31"/>
                      </a:cubicBezTo>
                      <a:cubicBezTo>
                        <a:pt x="681" y="43"/>
                        <a:pt x="681" y="67"/>
                        <a:pt x="669" y="80"/>
                      </a:cubicBezTo>
                      <a:cubicBezTo>
                        <a:pt x="572" y="165"/>
                        <a:pt x="487" y="262"/>
                        <a:pt x="389" y="359"/>
                      </a:cubicBezTo>
                      <a:cubicBezTo>
                        <a:pt x="292" y="469"/>
                        <a:pt x="195" y="567"/>
                        <a:pt x="86" y="676"/>
                      </a:cubicBezTo>
                      <a:cubicBezTo>
                        <a:pt x="79" y="682"/>
                        <a:pt x="70" y="685"/>
                        <a:pt x="61" y="685"/>
                      </a:cubicBezTo>
                      <a:cubicBezTo>
                        <a:pt x="52" y="685"/>
                        <a:pt x="43" y="682"/>
                        <a:pt x="37" y="676"/>
                      </a:cubicBezTo>
                      <a:cubicBezTo>
                        <a:pt x="24" y="664"/>
                        <a:pt x="24" y="640"/>
                        <a:pt x="37" y="615"/>
                      </a:cubicBezTo>
                      <a:cubicBezTo>
                        <a:pt x="207" y="408"/>
                        <a:pt x="402" y="226"/>
                        <a:pt x="596" y="43"/>
                      </a:cubicBezTo>
                      <a:lnTo>
                        <a:pt x="621" y="31"/>
                      </a:lnTo>
                      <a:cubicBezTo>
                        <a:pt x="626" y="21"/>
                        <a:pt x="633" y="17"/>
                        <a:pt x="641" y="17"/>
                      </a:cubicBezTo>
                      <a:close/>
                      <a:moveTo>
                        <a:pt x="645" y="1"/>
                      </a:moveTo>
                      <a:cubicBezTo>
                        <a:pt x="632" y="1"/>
                        <a:pt x="620" y="7"/>
                        <a:pt x="608" y="19"/>
                      </a:cubicBezTo>
                      <a:lnTo>
                        <a:pt x="584" y="31"/>
                      </a:lnTo>
                      <a:cubicBezTo>
                        <a:pt x="389" y="213"/>
                        <a:pt x="195" y="396"/>
                        <a:pt x="24" y="603"/>
                      </a:cubicBezTo>
                      <a:cubicBezTo>
                        <a:pt x="0" y="640"/>
                        <a:pt x="13" y="664"/>
                        <a:pt x="24" y="688"/>
                      </a:cubicBezTo>
                      <a:cubicBezTo>
                        <a:pt x="37" y="700"/>
                        <a:pt x="49" y="700"/>
                        <a:pt x="61" y="700"/>
                      </a:cubicBezTo>
                      <a:cubicBezTo>
                        <a:pt x="73" y="700"/>
                        <a:pt x="86" y="700"/>
                        <a:pt x="110" y="688"/>
                      </a:cubicBezTo>
                      <a:cubicBezTo>
                        <a:pt x="207" y="578"/>
                        <a:pt x="305" y="481"/>
                        <a:pt x="402" y="372"/>
                      </a:cubicBezTo>
                      <a:cubicBezTo>
                        <a:pt x="499" y="275"/>
                        <a:pt x="584" y="177"/>
                        <a:pt x="681" y="92"/>
                      </a:cubicBezTo>
                      <a:cubicBezTo>
                        <a:pt x="705" y="67"/>
                        <a:pt x="694" y="31"/>
                        <a:pt x="681" y="19"/>
                      </a:cubicBezTo>
                      <a:cubicBezTo>
                        <a:pt x="669" y="7"/>
                        <a:pt x="657" y="1"/>
                        <a:pt x="6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546;p31">
                  <a:extLst>
                    <a:ext uri="{FF2B5EF4-FFF2-40B4-BE49-F238E27FC236}">
                      <a16:creationId xmlns:a16="http://schemas.microsoft.com/office/drawing/2014/main" id="{E19A9DD2-E070-0CED-660A-908EC5048A16}"/>
                    </a:ext>
                  </a:extLst>
                </p:cNvPr>
                <p:cNvSpPr/>
                <p:nvPr/>
              </p:nvSpPr>
              <p:spPr>
                <a:xfrm>
                  <a:off x="9127249" y="4201097"/>
                  <a:ext cx="32190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27" extrusionOk="0">
                      <a:moveTo>
                        <a:pt x="586" y="1"/>
                      </a:moveTo>
                      <a:cubicBezTo>
                        <a:pt x="575" y="1"/>
                        <a:pt x="564" y="4"/>
                        <a:pt x="554" y="12"/>
                      </a:cubicBezTo>
                      <a:cubicBezTo>
                        <a:pt x="359" y="170"/>
                        <a:pt x="165" y="352"/>
                        <a:pt x="19" y="559"/>
                      </a:cubicBezTo>
                      <a:cubicBezTo>
                        <a:pt x="1" y="586"/>
                        <a:pt x="36" y="626"/>
                        <a:pt x="70" y="626"/>
                      </a:cubicBezTo>
                      <a:cubicBezTo>
                        <a:pt x="82" y="626"/>
                        <a:pt x="95" y="621"/>
                        <a:pt x="104" y="608"/>
                      </a:cubicBezTo>
                      <a:cubicBezTo>
                        <a:pt x="262" y="425"/>
                        <a:pt x="432" y="243"/>
                        <a:pt x="615" y="73"/>
                      </a:cubicBezTo>
                      <a:cubicBezTo>
                        <a:pt x="653" y="44"/>
                        <a:pt x="6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547;p31">
                  <a:extLst>
                    <a:ext uri="{FF2B5EF4-FFF2-40B4-BE49-F238E27FC236}">
                      <a16:creationId xmlns:a16="http://schemas.microsoft.com/office/drawing/2014/main" id="{44D2858D-85F6-5A00-0A93-B63FCC562F92}"/>
                    </a:ext>
                  </a:extLst>
                </p:cNvPr>
                <p:cNvSpPr/>
                <p:nvPr/>
              </p:nvSpPr>
              <p:spPr>
                <a:xfrm>
                  <a:off x="9126954" y="4200654"/>
                  <a:ext cx="32387" cy="31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642" extrusionOk="0">
                      <a:moveTo>
                        <a:pt x="597" y="21"/>
                      </a:moveTo>
                      <a:cubicBezTo>
                        <a:pt x="609" y="21"/>
                        <a:pt x="621" y="21"/>
                        <a:pt x="621" y="33"/>
                      </a:cubicBezTo>
                      <a:cubicBezTo>
                        <a:pt x="633" y="45"/>
                        <a:pt x="633" y="58"/>
                        <a:pt x="621" y="82"/>
                      </a:cubicBezTo>
                      <a:cubicBezTo>
                        <a:pt x="438" y="240"/>
                        <a:pt x="281" y="410"/>
                        <a:pt x="110" y="604"/>
                      </a:cubicBezTo>
                      <a:lnTo>
                        <a:pt x="98" y="617"/>
                      </a:lnTo>
                      <a:cubicBezTo>
                        <a:pt x="92" y="623"/>
                        <a:pt x="83" y="626"/>
                        <a:pt x="74" y="626"/>
                      </a:cubicBezTo>
                      <a:cubicBezTo>
                        <a:pt x="65" y="626"/>
                        <a:pt x="55" y="623"/>
                        <a:pt x="49" y="617"/>
                      </a:cubicBezTo>
                      <a:cubicBezTo>
                        <a:pt x="37" y="604"/>
                        <a:pt x="25" y="593"/>
                        <a:pt x="37" y="568"/>
                      </a:cubicBezTo>
                      <a:cubicBezTo>
                        <a:pt x="159" y="386"/>
                        <a:pt x="341" y="215"/>
                        <a:pt x="573" y="33"/>
                      </a:cubicBezTo>
                      <a:cubicBezTo>
                        <a:pt x="573" y="21"/>
                        <a:pt x="584" y="21"/>
                        <a:pt x="597" y="21"/>
                      </a:cubicBezTo>
                      <a:close/>
                      <a:moveTo>
                        <a:pt x="594" y="1"/>
                      </a:moveTo>
                      <a:cubicBezTo>
                        <a:pt x="582" y="1"/>
                        <a:pt x="570" y="4"/>
                        <a:pt x="560" y="9"/>
                      </a:cubicBezTo>
                      <a:cubicBezTo>
                        <a:pt x="329" y="204"/>
                        <a:pt x="146" y="386"/>
                        <a:pt x="25" y="556"/>
                      </a:cubicBezTo>
                      <a:cubicBezTo>
                        <a:pt x="0" y="580"/>
                        <a:pt x="13" y="617"/>
                        <a:pt x="37" y="629"/>
                      </a:cubicBezTo>
                      <a:cubicBezTo>
                        <a:pt x="49" y="641"/>
                        <a:pt x="62" y="641"/>
                        <a:pt x="73" y="641"/>
                      </a:cubicBezTo>
                      <a:cubicBezTo>
                        <a:pt x="86" y="641"/>
                        <a:pt x="98" y="641"/>
                        <a:pt x="110" y="629"/>
                      </a:cubicBezTo>
                      <a:lnTo>
                        <a:pt x="122" y="617"/>
                      </a:lnTo>
                      <a:cubicBezTo>
                        <a:pt x="292" y="422"/>
                        <a:pt x="451" y="252"/>
                        <a:pt x="633" y="94"/>
                      </a:cubicBezTo>
                      <a:cubicBezTo>
                        <a:pt x="657" y="69"/>
                        <a:pt x="657" y="45"/>
                        <a:pt x="633" y="21"/>
                      </a:cubicBezTo>
                      <a:cubicBezTo>
                        <a:pt x="626" y="7"/>
                        <a:pt x="611" y="1"/>
                        <a:pt x="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548;p31">
                  <a:extLst>
                    <a:ext uri="{FF2B5EF4-FFF2-40B4-BE49-F238E27FC236}">
                      <a16:creationId xmlns:a16="http://schemas.microsoft.com/office/drawing/2014/main" id="{6BEDAB5E-91D9-B717-663D-BFF7B1BA0F7F}"/>
                    </a:ext>
                  </a:extLst>
                </p:cNvPr>
                <p:cNvSpPr/>
                <p:nvPr/>
              </p:nvSpPr>
              <p:spPr>
                <a:xfrm>
                  <a:off x="9126216" y="4217341"/>
                  <a:ext cx="34552" cy="31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37" extrusionOk="0">
                      <a:moveTo>
                        <a:pt x="628" y="0"/>
                      </a:moveTo>
                      <a:cubicBezTo>
                        <a:pt x="618" y="0"/>
                        <a:pt x="609" y="3"/>
                        <a:pt x="599" y="11"/>
                      </a:cubicBezTo>
                      <a:cubicBezTo>
                        <a:pt x="393" y="181"/>
                        <a:pt x="198" y="351"/>
                        <a:pt x="28" y="557"/>
                      </a:cubicBezTo>
                      <a:cubicBezTo>
                        <a:pt x="1" y="593"/>
                        <a:pt x="20" y="636"/>
                        <a:pt x="52" y="636"/>
                      </a:cubicBezTo>
                      <a:cubicBezTo>
                        <a:pt x="63" y="636"/>
                        <a:pt x="76" y="631"/>
                        <a:pt x="88" y="619"/>
                      </a:cubicBezTo>
                      <a:cubicBezTo>
                        <a:pt x="271" y="436"/>
                        <a:pt x="466" y="241"/>
                        <a:pt x="672" y="83"/>
                      </a:cubicBezTo>
                      <a:cubicBezTo>
                        <a:pt x="702" y="54"/>
                        <a:pt x="668" y="0"/>
                        <a:pt x="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549;p31">
                  <a:extLst>
                    <a:ext uri="{FF2B5EF4-FFF2-40B4-BE49-F238E27FC236}">
                      <a16:creationId xmlns:a16="http://schemas.microsoft.com/office/drawing/2014/main" id="{1B0A0581-3D19-A176-C53D-B4146AB61D9A}"/>
                    </a:ext>
                  </a:extLst>
                </p:cNvPr>
                <p:cNvSpPr/>
                <p:nvPr/>
              </p:nvSpPr>
              <p:spPr>
                <a:xfrm>
                  <a:off x="9125773" y="4217193"/>
                  <a:ext cx="34749" cy="31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646" extrusionOk="0">
                      <a:moveTo>
                        <a:pt x="645" y="14"/>
                      </a:moveTo>
                      <a:cubicBezTo>
                        <a:pt x="657" y="14"/>
                        <a:pt x="669" y="25"/>
                        <a:pt x="669" y="25"/>
                      </a:cubicBezTo>
                      <a:cubicBezTo>
                        <a:pt x="681" y="38"/>
                        <a:pt x="694" y="62"/>
                        <a:pt x="669" y="74"/>
                      </a:cubicBezTo>
                      <a:cubicBezTo>
                        <a:pt x="487" y="220"/>
                        <a:pt x="316" y="390"/>
                        <a:pt x="146" y="560"/>
                      </a:cubicBezTo>
                      <a:lnTo>
                        <a:pt x="86" y="622"/>
                      </a:lnTo>
                      <a:cubicBezTo>
                        <a:pt x="79" y="627"/>
                        <a:pt x="70" y="630"/>
                        <a:pt x="61" y="630"/>
                      </a:cubicBezTo>
                      <a:cubicBezTo>
                        <a:pt x="52" y="630"/>
                        <a:pt x="43" y="627"/>
                        <a:pt x="37" y="622"/>
                      </a:cubicBezTo>
                      <a:cubicBezTo>
                        <a:pt x="24" y="609"/>
                        <a:pt x="24" y="585"/>
                        <a:pt x="37" y="560"/>
                      </a:cubicBezTo>
                      <a:cubicBezTo>
                        <a:pt x="219" y="354"/>
                        <a:pt x="438" y="159"/>
                        <a:pt x="621" y="25"/>
                      </a:cubicBezTo>
                      <a:cubicBezTo>
                        <a:pt x="621" y="14"/>
                        <a:pt x="633" y="14"/>
                        <a:pt x="645" y="14"/>
                      </a:cubicBezTo>
                      <a:close/>
                      <a:moveTo>
                        <a:pt x="641" y="0"/>
                      </a:moveTo>
                      <a:cubicBezTo>
                        <a:pt x="629" y="0"/>
                        <a:pt x="618" y="4"/>
                        <a:pt x="608" y="14"/>
                      </a:cubicBezTo>
                      <a:cubicBezTo>
                        <a:pt x="426" y="147"/>
                        <a:pt x="207" y="341"/>
                        <a:pt x="24" y="549"/>
                      </a:cubicBezTo>
                      <a:cubicBezTo>
                        <a:pt x="0" y="585"/>
                        <a:pt x="13" y="609"/>
                        <a:pt x="24" y="633"/>
                      </a:cubicBezTo>
                      <a:cubicBezTo>
                        <a:pt x="37" y="646"/>
                        <a:pt x="49" y="646"/>
                        <a:pt x="61" y="646"/>
                      </a:cubicBezTo>
                      <a:cubicBezTo>
                        <a:pt x="73" y="646"/>
                        <a:pt x="86" y="646"/>
                        <a:pt x="97" y="633"/>
                      </a:cubicBezTo>
                      <a:lnTo>
                        <a:pt x="159" y="573"/>
                      </a:lnTo>
                      <a:cubicBezTo>
                        <a:pt x="329" y="403"/>
                        <a:pt x="499" y="232"/>
                        <a:pt x="681" y="86"/>
                      </a:cubicBezTo>
                      <a:cubicBezTo>
                        <a:pt x="705" y="62"/>
                        <a:pt x="705" y="38"/>
                        <a:pt x="694" y="25"/>
                      </a:cubicBezTo>
                      <a:cubicBezTo>
                        <a:pt x="679" y="10"/>
                        <a:pt x="659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50;p31">
                  <a:extLst>
                    <a:ext uri="{FF2B5EF4-FFF2-40B4-BE49-F238E27FC236}">
                      <a16:creationId xmlns:a16="http://schemas.microsoft.com/office/drawing/2014/main" id="{05A8448F-EF18-022D-82BC-FB5416F3D928}"/>
                    </a:ext>
                  </a:extLst>
                </p:cNvPr>
                <p:cNvSpPr/>
                <p:nvPr/>
              </p:nvSpPr>
              <p:spPr>
                <a:xfrm>
                  <a:off x="9130843" y="4235208"/>
                  <a:ext cx="24512" cy="2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493" extrusionOk="0">
                      <a:moveTo>
                        <a:pt x="429" y="1"/>
                      </a:moveTo>
                      <a:cubicBezTo>
                        <a:pt x="418" y="1"/>
                        <a:pt x="407" y="4"/>
                        <a:pt x="396" y="12"/>
                      </a:cubicBezTo>
                      <a:cubicBezTo>
                        <a:pt x="262" y="134"/>
                        <a:pt x="129" y="267"/>
                        <a:pt x="19" y="426"/>
                      </a:cubicBezTo>
                      <a:cubicBezTo>
                        <a:pt x="1" y="452"/>
                        <a:pt x="36" y="493"/>
                        <a:pt x="65" y="493"/>
                      </a:cubicBezTo>
                      <a:cubicBezTo>
                        <a:pt x="75" y="493"/>
                        <a:pt x="85" y="487"/>
                        <a:pt x="92" y="474"/>
                      </a:cubicBezTo>
                      <a:cubicBezTo>
                        <a:pt x="202" y="329"/>
                        <a:pt x="323" y="194"/>
                        <a:pt x="469" y="73"/>
                      </a:cubicBezTo>
                      <a:cubicBezTo>
                        <a:pt x="497" y="45"/>
                        <a:pt x="467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51;p31">
                  <a:extLst>
                    <a:ext uri="{FF2B5EF4-FFF2-40B4-BE49-F238E27FC236}">
                      <a16:creationId xmlns:a16="http://schemas.microsoft.com/office/drawing/2014/main" id="{3C224F23-EFC6-2989-6091-207780C44796}"/>
                    </a:ext>
                  </a:extLst>
                </p:cNvPr>
                <p:cNvSpPr/>
                <p:nvPr/>
              </p:nvSpPr>
              <p:spPr>
                <a:xfrm>
                  <a:off x="9130547" y="4234519"/>
                  <a:ext cx="24610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13" extrusionOk="0">
                      <a:moveTo>
                        <a:pt x="438" y="26"/>
                      </a:moveTo>
                      <a:cubicBezTo>
                        <a:pt x="451" y="26"/>
                        <a:pt x="463" y="26"/>
                        <a:pt x="463" y="38"/>
                      </a:cubicBezTo>
                      <a:cubicBezTo>
                        <a:pt x="475" y="51"/>
                        <a:pt x="487" y="62"/>
                        <a:pt x="463" y="87"/>
                      </a:cubicBezTo>
                      <a:cubicBezTo>
                        <a:pt x="341" y="197"/>
                        <a:pt x="219" y="318"/>
                        <a:pt x="98" y="488"/>
                      </a:cubicBezTo>
                      <a:cubicBezTo>
                        <a:pt x="92" y="494"/>
                        <a:pt x="83" y="497"/>
                        <a:pt x="74" y="497"/>
                      </a:cubicBezTo>
                      <a:cubicBezTo>
                        <a:pt x="65" y="497"/>
                        <a:pt x="55" y="494"/>
                        <a:pt x="49" y="488"/>
                      </a:cubicBezTo>
                      <a:cubicBezTo>
                        <a:pt x="37" y="476"/>
                        <a:pt x="25" y="464"/>
                        <a:pt x="37" y="440"/>
                      </a:cubicBezTo>
                      <a:cubicBezTo>
                        <a:pt x="135" y="294"/>
                        <a:pt x="256" y="160"/>
                        <a:pt x="414" y="26"/>
                      </a:cubicBezTo>
                      <a:close/>
                      <a:moveTo>
                        <a:pt x="433" y="1"/>
                      </a:moveTo>
                      <a:cubicBezTo>
                        <a:pt x="422" y="1"/>
                        <a:pt x="411" y="5"/>
                        <a:pt x="402" y="14"/>
                      </a:cubicBezTo>
                      <a:cubicBezTo>
                        <a:pt x="244" y="148"/>
                        <a:pt x="122" y="294"/>
                        <a:pt x="25" y="427"/>
                      </a:cubicBezTo>
                      <a:cubicBezTo>
                        <a:pt x="0" y="464"/>
                        <a:pt x="13" y="488"/>
                        <a:pt x="37" y="500"/>
                      </a:cubicBezTo>
                      <a:cubicBezTo>
                        <a:pt x="49" y="513"/>
                        <a:pt x="62" y="513"/>
                        <a:pt x="73" y="513"/>
                      </a:cubicBezTo>
                      <a:cubicBezTo>
                        <a:pt x="86" y="513"/>
                        <a:pt x="98" y="513"/>
                        <a:pt x="110" y="500"/>
                      </a:cubicBezTo>
                      <a:cubicBezTo>
                        <a:pt x="232" y="330"/>
                        <a:pt x="354" y="208"/>
                        <a:pt x="475" y="99"/>
                      </a:cubicBezTo>
                      <a:cubicBezTo>
                        <a:pt x="500" y="75"/>
                        <a:pt x="500" y="38"/>
                        <a:pt x="475" y="26"/>
                      </a:cubicBezTo>
                      <a:cubicBezTo>
                        <a:pt x="467" y="11"/>
                        <a:pt x="450" y="1"/>
                        <a:pt x="4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52;p31">
                  <a:extLst>
                    <a:ext uri="{FF2B5EF4-FFF2-40B4-BE49-F238E27FC236}">
                      <a16:creationId xmlns:a16="http://schemas.microsoft.com/office/drawing/2014/main" id="{9924B661-C4FD-05D7-E792-A6CA2C556D95}"/>
                    </a:ext>
                  </a:extLst>
                </p:cNvPr>
                <p:cNvSpPr/>
                <p:nvPr/>
              </p:nvSpPr>
              <p:spPr>
                <a:xfrm>
                  <a:off x="9130892" y="4250172"/>
                  <a:ext cx="22690" cy="2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502" extrusionOk="0">
                      <a:moveTo>
                        <a:pt x="397" y="1"/>
                      </a:moveTo>
                      <a:cubicBezTo>
                        <a:pt x="388" y="1"/>
                        <a:pt x="379" y="4"/>
                        <a:pt x="371" y="12"/>
                      </a:cubicBezTo>
                      <a:cubicBezTo>
                        <a:pt x="237" y="146"/>
                        <a:pt x="115" y="279"/>
                        <a:pt x="18" y="438"/>
                      </a:cubicBezTo>
                      <a:cubicBezTo>
                        <a:pt x="0" y="473"/>
                        <a:pt x="33" y="501"/>
                        <a:pt x="66" y="501"/>
                      </a:cubicBezTo>
                      <a:cubicBezTo>
                        <a:pt x="80" y="501"/>
                        <a:pt x="93" y="497"/>
                        <a:pt x="103" y="487"/>
                      </a:cubicBezTo>
                      <a:cubicBezTo>
                        <a:pt x="201" y="341"/>
                        <a:pt x="310" y="195"/>
                        <a:pt x="431" y="73"/>
                      </a:cubicBezTo>
                      <a:cubicBezTo>
                        <a:pt x="460" y="44"/>
                        <a:pt x="429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53;p31">
                  <a:extLst>
                    <a:ext uri="{FF2B5EF4-FFF2-40B4-BE49-F238E27FC236}">
                      <a16:creationId xmlns:a16="http://schemas.microsoft.com/office/drawing/2014/main" id="{096C031C-B932-6499-6643-9BC0A584AA06}"/>
                    </a:ext>
                  </a:extLst>
                </p:cNvPr>
                <p:cNvSpPr/>
                <p:nvPr/>
              </p:nvSpPr>
              <p:spPr>
                <a:xfrm>
                  <a:off x="9130547" y="4249482"/>
                  <a:ext cx="23429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525" extrusionOk="0">
                      <a:moveTo>
                        <a:pt x="403" y="24"/>
                      </a:moveTo>
                      <a:cubicBezTo>
                        <a:pt x="412" y="24"/>
                        <a:pt x="419" y="31"/>
                        <a:pt x="427" y="39"/>
                      </a:cubicBezTo>
                      <a:cubicBezTo>
                        <a:pt x="438" y="50"/>
                        <a:pt x="451" y="63"/>
                        <a:pt x="427" y="87"/>
                      </a:cubicBezTo>
                      <a:cubicBezTo>
                        <a:pt x="317" y="196"/>
                        <a:pt x="208" y="330"/>
                        <a:pt x="98" y="488"/>
                      </a:cubicBezTo>
                      <a:cubicBezTo>
                        <a:pt x="91" y="502"/>
                        <a:pt x="80" y="508"/>
                        <a:pt x="69" y="508"/>
                      </a:cubicBezTo>
                      <a:cubicBezTo>
                        <a:pt x="61" y="508"/>
                        <a:pt x="54" y="505"/>
                        <a:pt x="49" y="501"/>
                      </a:cubicBezTo>
                      <a:cubicBezTo>
                        <a:pt x="37" y="488"/>
                        <a:pt x="25" y="476"/>
                        <a:pt x="37" y="452"/>
                      </a:cubicBezTo>
                      <a:cubicBezTo>
                        <a:pt x="122" y="306"/>
                        <a:pt x="244" y="172"/>
                        <a:pt x="378" y="39"/>
                      </a:cubicBezTo>
                      <a:cubicBezTo>
                        <a:pt x="388" y="28"/>
                        <a:pt x="396" y="24"/>
                        <a:pt x="403" y="24"/>
                      </a:cubicBezTo>
                      <a:close/>
                      <a:moveTo>
                        <a:pt x="397" y="1"/>
                      </a:moveTo>
                      <a:cubicBezTo>
                        <a:pt x="386" y="1"/>
                        <a:pt x="375" y="5"/>
                        <a:pt x="365" y="14"/>
                      </a:cubicBezTo>
                      <a:cubicBezTo>
                        <a:pt x="232" y="160"/>
                        <a:pt x="110" y="293"/>
                        <a:pt x="25" y="439"/>
                      </a:cubicBezTo>
                      <a:cubicBezTo>
                        <a:pt x="0" y="476"/>
                        <a:pt x="13" y="501"/>
                        <a:pt x="37" y="512"/>
                      </a:cubicBezTo>
                      <a:cubicBezTo>
                        <a:pt x="49" y="525"/>
                        <a:pt x="62" y="525"/>
                        <a:pt x="73" y="525"/>
                      </a:cubicBezTo>
                      <a:cubicBezTo>
                        <a:pt x="86" y="525"/>
                        <a:pt x="98" y="512"/>
                        <a:pt x="110" y="501"/>
                      </a:cubicBezTo>
                      <a:cubicBezTo>
                        <a:pt x="219" y="342"/>
                        <a:pt x="329" y="209"/>
                        <a:pt x="438" y="99"/>
                      </a:cubicBezTo>
                      <a:cubicBezTo>
                        <a:pt x="475" y="75"/>
                        <a:pt x="463" y="39"/>
                        <a:pt x="438" y="26"/>
                      </a:cubicBezTo>
                      <a:cubicBezTo>
                        <a:pt x="431" y="11"/>
                        <a:pt x="414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54;p31">
                  <a:extLst>
                    <a:ext uri="{FF2B5EF4-FFF2-40B4-BE49-F238E27FC236}">
                      <a16:creationId xmlns:a16="http://schemas.microsoft.com/office/drawing/2014/main" id="{E907E423-0639-CA16-AD7B-9DA206164FD7}"/>
                    </a:ext>
                  </a:extLst>
                </p:cNvPr>
                <p:cNvSpPr/>
                <p:nvPr/>
              </p:nvSpPr>
              <p:spPr>
                <a:xfrm>
                  <a:off x="9138226" y="4261886"/>
                  <a:ext cx="17719" cy="1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352" extrusionOk="0">
                      <a:moveTo>
                        <a:pt x="293" y="1"/>
                      </a:moveTo>
                      <a:cubicBezTo>
                        <a:pt x="282" y="1"/>
                        <a:pt x="269" y="6"/>
                        <a:pt x="258" y="17"/>
                      </a:cubicBezTo>
                      <a:cubicBezTo>
                        <a:pt x="185" y="103"/>
                        <a:pt x="100" y="187"/>
                        <a:pt x="27" y="273"/>
                      </a:cubicBezTo>
                      <a:cubicBezTo>
                        <a:pt x="0" y="309"/>
                        <a:pt x="19" y="351"/>
                        <a:pt x="51" y="351"/>
                      </a:cubicBezTo>
                      <a:cubicBezTo>
                        <a:pt x="62" y="351"/>
                        <a:pt x="75" y="346"/>
                        <a:pt x="88" y="333"/>
                      </a:cubicBezTo>
                      <a:cubicBezTo>
                        <a:pt x="173" y="260"/>
                        <a:pt x="246" y="163"/>
                        <a:pt x="331" y="78"/>
                      </a:cubicBezTo>
                      <a:cubicBezTo>
                        <a:pt x="359" y="50"/>
                        <a:pt x="330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555;p31">
                  <a:extLst>
                    <a:ext uri="{FF2B5EF4-FFF2-40B4-BE49-F238E27FC236}">
                      <a16:creationId xmlns:a16="http://schemas.microsoft.com/office/drawing/2014/main" id="{44FD5138-7E79-2C17-8789-1EF620A10BFA}"/>
                    </a:ext>
                  </a:extLst>
                </p:cNvPr>
                <p:cNvSpPr/>
                <p:nvPr/>
              </p:nvSpPr>
              <p:spPr>
                <a:xfrm>
                  <a:off x="9137734" y="4261493"/>
                  <a:ext cx="18015" cy="1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305" y="13"/>
                      </a:moveTo>
                      <a:lnTo>
                        <a:pt x="317" y="25"/>
                      </a:lnTo>
                      <a:cubicBezTo>
                        <a:pt x="329" y="25"/>
                        <a:pt x="341" y="38"/>
                        <a:pt x="341" y="49"/>
                      </a:cubicBezTo>
                      <a:cubicBezTo>
                        <a:pt x="341" y="62"/>
                        <a:pt x="341" y="74"/>
                        <a:pt x="329" y="86"/>
                      </a:cubicBezTo>
                      <a:lnTo>
                        <a:pt x="256" y="159"/>
                      </a:lnTo>
                      <a:cubicBezTo>
                        <a:pt x="208" y="220"/>
                        <a:pt x="146" y="281"/>
                        <a:pt x="86" y="341"/>
                      </a:cubicBezTo>
                      <a:cubicBezTo>
                        <a:pt x="80" y="348"/>
                        <a:pt x="70" y="351"/>
                        <a:pt x="61" y="351"/>
                      </a:cubicBezTo>
                      <a:cubicBezTo>
                        <a:pt x="52" y="351"/>
                        <a:pt x="43" y="348"/>
                        <a:pt x="37" y="341"/>
                      </a:cubicBezTo>
                      <a:cubicBezTo>
                        <a:pt x="25" y="330"/>
                        <a:pt x="25" y="305"/>
                        <a:pt x="37" y="293"/>
                      </a:cubicBezTo>
                      <a:cubicBezTo>
                        <a:pt x="98" y="232"/>
                        <a:pt x="159" y="159"/>
                        <a:pt x="208" y="98"/>
                      </a:cubicBezTo>
                      <a:lnTo>
                        <a:pt x="281" y="25"/>
                      </a:lnTo>
                      <a:cubicBezTo>
                        <a:pt x="292" y="25"/>
                        <a:pt x="292" y="13"/>
                        <a:pt x="305" y="13"/>
                      </a:cubicBezTo>
                      <a:close/>
                      <a:moveTo>
                        <a:pt x="317" y="1"/>
                      </a:moveTo>
                      <a:cubicBezTo>
                        <a:pt x="292" y="1"/>
                        <a:pt x="281" y="1"/>
                        <a:pt x="268" y="13"/>
                      </a:cubicBezTo>
                      <a:lnTo>
                        <a:pt x="195" y="86"/>
                      </a:lnTo>
                      <a:cubicBezTo>
                        <a:pt x="135" y="147"/>
                        <a:pt x="86" y="220"/>
                        <a:pt x="25" y="281"/>
                      </a:cubicBezTo>
                      <a:cubicBezTo>
                        <a:pt x="0" y="305"/>
                        <a:pt x="13" y="341"/>
                        <a:pt x="25" y="354"/>
                      </a:cubicBezTo>
                      <a:cubicBezTo>
                        <a:pt x="37" y="366"/>
                        <a:pt x="49" y="366"/>
                        <a:pt x="62" y="366"/>
                      </a:cubicBezTo>
                      <a:cubicBezTo>
                        <a:pt x="73" y="366"/>
                        <a:pt x="86" y="366"/>
                        <a:pt x="98" y="354"/>
                      </a:cubicBezTo>
                      <a:lnTo>
                        <a:pt x="281" y="171"/>
                      </a:lnTo>
                      <a:cubicBezTo>
                        <a:pt x="292" y="147"/>
                        <a:pt x="317" y="122"/>
                        <a:pt x="341" y="98"/>
                      </a:cubicBezTo>
                      <a:cubicBezTo>
                        <a:pt x="354" y="86"/>
                        <a:pt x="365" y="62"/>
                        <a:pt x="354" y="38"/>
                      </a:cubicBezTo>
                      <a:cubicBezTo>
                        <a:pt x="354" y="25"/>
                        <a:pt x="329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556;p31">
                  <a:extLst>
                    <a:ext uri="{FF2B5EF4-FFF2-40B4-BE49-F238E27FC236}">
                      <a16:creationId xmlns:a16="http://schemas.microsoft.com/office/drawing/2014/main" id="{FF55D72B-374C-4B83-551D-DA0A9A1ED341}"/>
                    </a:ext>
                  </a:extLst>
                </p:cNvPr>
                <p:cNvSpPr/>
                <p:nvPr/>
              </p:nvSpPr>
              <p:spPr>
                <a:xfrm>
                  <a:off x="9136356" y="4281920"/>
                  <a:ext cx="5808" cy="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08" extrusionOk="0">
                      <a:moveTo>
                        <a:pt x="55" y="1"/>
                      </a:moveTo>
                      <a:cubicBezTo>
                        <a:pt x="39" y="1"/>
                        <a:pt x="25" y="7"/>
                        <a:pt x="17" y="24"/>
                      </a:cubicBezTo>
                      <a:lnTo>
                        <a:pt x="17" y="48"/>
                      </a:lnTo>
                      <a:cubicBezTo>
                        <a:pt x="0" y="80"/>
                        <a:pt x="28" y="108"/>
                        <a:pt x="55" y="108"/>
                      </a:cubicBezTo>
                      <a:cubicBezTo>
                        <a:pt x="68" y="108"/>
                        <a:pt x="82" y="101"/>
                        <a:pt x="90" y="85"/>
                      </a:cubicBezTo>
                      <a:cubicBezTo>
                        <a:pt x="90" y="85"/>
                        <a:pt x="90" y="72"/>
                        <a:pt x="101" y="61"/>
                      </a:cubicBezTo>
                      <a:cubicBezTo>
                        <a:pt x="118" y="28"/>
                        <a:pt x="85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557;p31">
                  <a:extLst>
                    <a:ext uri="{FF2B5EF4-FFF2-40B4-BE49-F238E27FC236}">
                      <a16:creationId xmlns:a16="http://schemas.microsoft.com/office/drawing/2014/main" id="{4A11E375-F25B-8502-9BA4-B6D5604C75EF}"/>
                    </a:ext>
                  </a:extLst>
                </p:cNvPr>
                <p:cNvSpPr/>
                <p:nvPr/>
              </p:nvSpPr>
              <p:spPr>
                <a:xfrm>
                  <a:off x="9135962" y="4281280"/>
                  <a:ext cx="6005" cy="6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34" extrusionOk="0">
                      <a:moveTo>
                        <a:pt x="61" y="25"/>
                      </a:moveTo>
                      <a:cubicBezTo>
                        <a:pt x="73" y="25"/>
                        <a:pt x="85" y="25"/>
                        <a:pt x="98" y="37"/>
                      </a:cubicBezTo>
                      <a:cubicBezTo>
                        <a:pt x="98" y="49"/>
                        <a:pt x="109" y="61"/>
                        <a:pt x="98" y="74"/>
                      </a:cubicBezTo>
                      <a:lnTo>
                        <a:pt x="85" y="98"/>
                      </a:lnTo>
                      <a:cubicBezTo>
                        <a:pt x="73" y="110"/>
                        <a:pt x="61" y="110"/>
                        <a:pt x="49" y="110"/>
                      </a:cubicBezTo>
                      <a:cubicBezTo>
                        <a:pt x="25" y="98"/>
                        <a:pt x="12" y="85"/>
                        <a:pt x="25" y="61"/>
                      </a:cubicBezTo>
                      <a:lnTo>
                        <a:pt x="36" y="37"/>
                      </a:lnTo>
                      <a:cubicBezTo>
                        <a:pt x="49" y="25"/>
                        <a:pt x="49" y="25"/>
                        <a:pt x="61" y="25"/>
                      </a:cubicBezTo>
                      <a:close/>
                      <a:moveTo>
                        <a:pt x="61" y="1"/>
                      </a:moveTo>
                      <a:cubicBezTo>
                        <a:pt x="49" y="1"/>
                        <a:pt x="25" y="12"/>
                        <a:pt x="25" y="25"/>
                      </a:cubicBezTo>
                      <a:lnTo>
                        <a:pt x="12" y="49"/>
                      </a:lnTo>
                      <a:cubicBezTo>
                        <a:pt x="0" y="85"/>
                        <a:pt x="12" y="110"/>
                        <a:pt x="36" y="122"/>
                      </a:cubicBezTo>
                      <a:cubicBezTo>
                        <a:pt x="49" y="122"/>
                        <a:pt x="49" y="134"/>
                        <a:pt x="61" y="134"/>
                      </a:cubicBezTo>
                      <a:cubicBezTo>
                        <a:pt x="73" y="134"/>
                        <a:pt x="98" y="122"/>
                        <a:pt x="98" y="98"/>
                      </a:cubicBezTo>
                      <a:lnTo>
                        <a:pt x="109" y="85"/>
                      </a:lnTo>
                      <a:cubicBezTo>
                        <a:pt x="122" y="61"/>
                        <a:pt x="122" y="49"/>
                        <a:pt x="109" y="25"/>
                      </a:cubicBezTo>
                      <a:cubicBezTo>
                        <a:pt x="98" y="12"/>
                        <a:pt x="73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558;p31">
                  <a:extLst>
                    <a:ext uri="{FF2B5EF4-FFF2-40B4-BE49-F238E27FC236}">
                      <a16:creationId xmlns:a16="http://schemas.microsoft.com/office/drawing/2014/main" id="{C3530EB3-9594-ADBE-A92A-D3BC6006A946}"/>
                    </a:ext>
                  </a:extLst>
                </p:cNvPr>
                <p:cNvSpPr/>
                <p:nvPr/>
              </p:nvSpPr>
              <p:spPr>
                <a:xfrm>
                  <a:off x="8971118" y="4061652"/>
                  <a:ext cx="14225" cy="15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12" extrusionOk="0">
                      <a:moveTo>
                        <a:pt x="60" y="1"/>
                      </a:moveTo>
                      <a:cubicBezTo>
                        <a:pt x="29" y="1"/>
                        <a:pt x="1" y="31"/>
                        <a:pt x="17" y="72"/>
                      </a:cubicBezTo>
                      <a:cubicBezTo>
                        <a:pt x="66" y="157"/>
                        <a:pt x="126" y="242"/>
                        <a:pt x="199" y="303"/>
                      </a:cubicBezTo>
                      <a:cubicBezTo>
                        <a:pt x="207" y="309"/>
                        <a:pt x="216" y="311"/>
                        <a:pt x="225" y="311"/>
                      </a:cubicBezTo>
                      <a:cubicBezTo>
                        <a:pt x="258" y="311"/>
                        <a:pt x="289" y="280"/>
                        <a:pt x="260" y="242"/>
                      </a:cubicBezTo>
                      <a:cubicBezTo>
                        <a:pt x="212" y="169"/>
                        <a:pt x="150" y="96"/>
                        <a:pt x="102" y="23"/>
                      </a:cubicBezTo>
                      <a:cubicBezTo>
                        <a:pt x="90" y="8"/>
                        <a:pt x="75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559;p31">
                  <a:extLst>
                    <a:ext uri="{FF2B5EF4-FFF2-40B4-BE49-F238E27FC236}">
                      <a16:creationId xmlns:a16="http://schemas.microsoft.com/office/drawing/2014/main" id="{6CDC95EF-CF12-9A84-A5B5-42B6B6E6763C}"/>
                    </a:ext>
                  </a:extLst>
                </p:cNvPr>
                <p:cNvSpPr/>
                <p:nvPr/>
              </p:nvSpPr>
              <p:spPr>
                <a:xfrm>
                  <a:off x="8970724" y="4061209"/>
                  <a:ext cx="14421" cy="1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325" extrusionOk="0">
                      <a:moveTo>
                        <a:pt x="74" y="21"/>
                      </a:moveTo>
                      <a:cubicBezTo>
                        <a:pt x="85" y="21"/>
                        <a:pt x="98" y="21"/>
                        <a:pt x="98" y="32"/>
                      </a:cubicBezTo>
                      <a:lnTo>
                        <a:pt x="207" y="178"/>
                      </a:lnTo>
                      <a:cubicBezTo>
                        <a:pt x="220" y="202"/>
                        <a:pt x="244" y="227"/>
                        <a:pt x="268" y="264"/>
                      </a:cubicBezTo>
                      <a:cubicBezTo>
                        <a:pt x="280" y="288"/>
                        <a:pt x="268" y="300"/>
                        <a:pt x="268" y="300"/>
                      </a:cubicBezTo>
                      <a:cubicBezTo>
                        <a:pt x="256" y="306"/>
                        <a:pt x="247" y="309"/>
                        <a:pt x="238" y="309"/>
                      </a:cubicBezTo>
                      <a:cubicBezTo>
                        <a:pt x="228" y="309"/>
                        <a:pt x="219" y="306"/>
                        <a:pt x="207" y="300"/>
                      </a:cubicBezTo>
                      <a:cubicBezTo>
                        <a:pt x="134" y="251"/>
                        <a:pt x="85" y="166"/>
                        <a:pt x="37" y="81"/>
                      </a:cubicBezTo>
                      <a:cubicBezTo>
                        <a:pt x="25" y="57"/>
                        <a:pt x="37" y="32"/>
                        <a:pt x="49" y="21"/>
                      </a:cubicBezTo>
                      <a:close/>
                      <a:moveTo>
                        <a:pt x="71" y="0"/>
                      </a:moveTo>
                      <a:cubicBezTo>
                        <a:pt x="59" y="0"/>
                        <a:pt x="47" y="3"/>
                        <a:pt x="37" y="8"/>
                      </a:cubicBezTo>
                      <a:cubicBezTo>
                        <a:pt x="12" y="21"/>
                        <a:pt x="1" y="45"/>
                        <a:pt x="12" y="81"/>
                      </a:cubicBezTo>
                      <a:cubicBezTo>
                        <a:pt x="61" y="178"/>
                        <a:pt x="122" y="264"/>
                        <a:pt x="195" y="312"/>
                      </a:cubicBezTo>
                      <a:cubicBezTo>
                        <a:pt x="207" y="324"/>
                        <a:pt x="220" y="324"/>
                        <a:pt x="231" y="324"/>
                      </a:cubicBezTo>
                      <a:cubicBezTo>
                        <a:pt x="244" y="324"/>
                        <a:pt x="268" y="324"/>
                        <a:pt x="280" y="312"/>
                      </a:cubicBezTo>
                      <a:cubicBezTo>
                        <a:pt x="293" y="300"/>
                        <a:pt x="293" y="275"/>
                        <a:pt x="280" y="251"/>
                      </a:cubicBezTo>
                      <a:cubicBezTo>
                        <a:pt x="256" y="227"/>
                        <a:pt x="231" y="191"/>
                        <a:pt x="220" y="166"/>
                      </a:cubicBezTo>
                      <a:cubicBezTo>
                        <a:pt x="183" y="118"/>
                        <a:pt x="147" y="69"/>
                        <a:pt x="122" y="21"/>
                      </a:cubicBezTo>
                      <a:cubicBezTo>
                        <a:pt x="108" y="6"/>
                        <a:pt x="89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560;p31">
                  <a:extLst>
                    <a:ext uri="{FF2B5EF4-FFF2-40B4-BE49-F238E27FC236}">
                      <a16:creationId xmlns:a16="http://schemas.microsoft.com/office/drawing/2014/main" id="{E13560D8-0E0C-8F6C-05F2-5CBAB3E742BF}"/>
                    </a:ext>
                  </a:extLst>
                </p:cNvPr>
                <p:cNvSpPr/>
                <p:nvPr/>
              </p:nvSpPr>
              <p:spPr>
                <a:xfrm>
                  <a:off x="8944095" y="4084097"/>
                  <a:ext cx="29483" cy="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238" extrusionOk="0">
                      <a:moveTo>
                        <a:pt x="80" y="0"/>
                      </a:moveTo>
                      <a:cubicBezTo>
                        <a:pt x="31" y="0"/>
                        <a:pt x="1" y="59"/>
                        <a:pt x="43" y="91"/>
                      </a:cubicBezTo>
                      <a:cubicBezTo>
                        <a:pt x="201" y="175"/>
                        <a:pt x="359" y="212"/>
                        <a:pt x="529" y="237"/>
                      </a:cubicBezTo>
                      <a:cubicBezTo>
                        <a:pt x="533" y="237"/>
                        <a:pt x="536" y="238"/>
                        <a:pt x="539" y="238"/>
                      </a:cubicBezTo>
                      <a:cubicBezTo>
                        <a:pt x="592" y="238"/>
                        <a:pt x="599" y="150"/>
                        <a:pt x="542" y="139"/>
                      </a:cubicBezTo>
                      <a:cubicBezTo>
                        <a:pt x="383" y="115"/>
                        <a:pt x="237" y="66"/>
                        <a:pt x="104" y="5"/>
                      </a:cubicBezTo>
                      <a:cubicBezTo>
                        <a:pt x="96" y="2"/>
                        <a:pt x="87" y="0"/>
                        <a:pt x="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561;p31">
                  <a:extLst>
                    <a:ext uri="{FF2B5EF4-FFF2-40B4-BE49-F238E27FC236}">
                      <a16:creationId xmlns:a16="http://schemas.microsoft.com/office/drawing/2014/main" id="{B883E9A7-F204-420F-84E4-F86F978C515F}"/>
                    </a:ext>
                  </a:extLst>
                </p:cNvPr>
                <p:cNvSpPr/>
                <p:nvPr/>
              </p:nvSpPr>
              <p:spPr>
                <a:xfrm>
                  <a:off x="8944391" y="4083556"/>
                  <a:ext cx="28794" cy="1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260" extrusionOk="0">
                      <a:moveTo>
                        <a:pt x="74" y="16"/>
                      </a:moveTo>
                      <a:cubicBezTo>
                        <a:pt x="74" y="16"/>
                        <a:pt x="85" y="16"/>
                        <a:pt x="85" y="29"/>
                      </a:cubicBezTo>
                      <a:cubicBezTo>
                        <a:pt x="244" y="89"/>
                        <a:pt x="390" y="138"/>
                        <a:pt x="536" y="162"/>
                      </a:cubicBezTo>
                      <a:cubicBezTo>
                        <a:pt x="560" y="162"/>
                        <a:pt x="572" y="186"/>
                        <a:pt x="560" y="211"/>
                      </a:cubicBezTo>
                      <a:cubicBezTo>
                        <a:pt x="560" y="223"/>
                        <a:pt x="547" y="248"/>
                        <a:pt x="523" y="248"/>
                      </a:cubicBezTo>
                      <a:cubicBezTo>
                        <a:pt x="341" y="223"/>
                        <a:pt x="183" y="175"/>
                        <a:pt x="49" y="89"/>
                      </a:cubicBezTo>
                      <a:cubicBezTo>
                        <a:pt x="25" y="77"/>
                        <a:pt x="25" y="65"/>
                        <a:pt x="25" y="40"/>
                      </a:cubicBezTo>
                      <a:cubicBezTo>
                        <a:pt x="37" y="29"/>
                        <a:pt x="49" y="16"/>
                        <a:pt x="74" y="16"/>
                      </a:cubicBezTo>
                      <a:close/>
                      <a:moveTo>
                        <a:pt x="77" y="1"/>
                      </a:moveTo>
                      <a:cubicBezTo>
                        <a:pt x="48" y="1"/>
                        <a:pt x="23" y="21"/>
                        <a:pt x="12" y="40"/>
                      </a:cubicBezTo>
                      <a:cubicBezTo>
                        <a:pt x="1" y="65"/>
                        <a:pt x="1" y="89"/>
                        <a:pt x="37" y="113"/>
                      </a:cubicBezTo>
                      <a:cubicBezTo>
                        <a:pt x="183" y="186"/>
                        <a:pt x="341" y="235"/>
                        <a:pt x="523" y="259"/>
                      </a:cubicBezTo>
                      <a:lnTo>
                        <a:pt x="536" y="259"/>
                      </a:lnTo>
                      <a:cubicBezTo>
                        <a:pt x="560" y="259"/>
                        <a:pt x="584" y="235"/>
                        <a:pt x="584" y="211"/>
                      </a:cubicBezTo>
                      <a:cubicBezTo>
                        <a:pt x="584" y="175"/>
                        <a:pt x="572" y="150"/>
                        <a:pt x="536" y="138"/>
                      </a:cubicBezTo>
                      <a:cubicBezTo>
                        <a:pt x="390" y="113"/>
                        <a:pt x="244" y="77"/>
                        <a:pt x="98" y="4"/>
                      </a:cubicBezTo>
                      <a:cubicBezTo>
                        <a:pt x="91" y="2"/>
                        <a:pt x="84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562;p31">
                  <a:extLst>
                    <a:ext uri="{FF2B5EF4-FFF2-40B4-BE49-F238E27FC236}">
                      <a16:creationId xmlns:a16="http://schemas.microsoft.com/office/drawing/2014/main" id="{7CAB722B-4327-B028-B48A-404DC6702B0B}"/>
                    </a:ext>
                  </a:extLst>
                </p:cNvPr>
                <p:cNvSpPr/>
                <p:nvPr/>
              </p:nvSpPr>
              <p:spPr>
                <a:xfrm>
                  <a:off x="9124247" y="4343102"/>
                  <a:ext cx="5759" cy="17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9" extrusionOk="0">
                      <a:moveTo>
                        <a:pt x="47" y="0"/>
                      </a:moveTo>
                      <a:cubicBezTo>
                        <a:pt x="22" y="0"/>
                        <a:pt x="1" y="15"/>
                        <a:pt x="7" y="45"/>
                      </a:cubicBezTo>
                      <a:cubicBezTo>
                        <a:pt x="19" y="131"/>
                        <a:pt x="19" y="228"/>
                        <a:pt x="19" y="313"/>
                      </a:cubicBezTo>
                      <a:cubicBezTo>
                        <a:pt x="19" y="344"/>
                        <a:pt x="41" y="359"/>
                        <a:pt x="62" y="359"/>
                      </a:cubicBezTo>
                      <a:cubicBezTo>
                        <a:pt x="83" y="359"/>
                        <a:pt x="104" y="344"/>
                        <a:pt x="104" y="313"/>
                      </a:cubicBezTo>
                      <a:cubicBezTo>
                        <a:pt x="117" y="228"/>
                        <a:pt x="117" y="131"/>
                        <a:pt x="104" y="45"/>
                      </a:cubicBezTo>
                      <a:cubicBezTo>
                        <a:pt x="98" y="15"/>
                        <a:pt x="71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563;p31">
                  <a:extLst>
                    <a:ext uri="{FF2B5EF4-FFF2-40B4-BE49-F238E27FC236}">
                      <a16:creationId xmlns:a16="http://schemas.microsoft.com/office/drawing/2014/main" id="{3D433E6F-D6F2-66C7-09F7-BB18FCD96046}"/>
                    </a:ext>
                  </a:extLst>
                </p:cNvPr>
                <p:cNvSpPr/>
                <p:nvPr/>
              </p:nvSpPr>
              <p:spPr>
                <a:xfrm>
                  <a:off x="9124001" y="4342364"/>
                  <a:ext cx="6595" cy="1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377" extrusionOk="0">
                      <a:moveTo>
                        <a:pt x="49" y="24"/>
                      </a:moveTo>
                      <a:cubicBezTo>
                        <a:pt x="73" y="24"/>
                        <a:pt x="97" y="36"/>
                        <a:pt x="97" y="60"/>
                      </a:cubicBezTo>
                      <a:cubicBezTo>
                        <a:pt x="109" y="158"/>
                        <a:pt x="109" y="243"/>
                        <a:pt x="109" y="328"/>
                      </a:cubicBezTo>
                      <a:cubicBezTo>
                        <a:pt x="109" y="352"/>
                        <a:pt x="85" y="365"/>
                        <a:pt x="73" y="365"/>
                      </a:cubicBezTo>
                      <a:cubicBezTo>
                        <a:pt x="49" y="365"/>
                        <a:pt x="36" y="352"/>
                        <a:pt x="36" y="328"/>
                      </a:cubicBezTo>
                      <a:cubicBezTo>
                        <a:pt x="36" y="231"/>
                        <a:pt x="36" y="146"/>
                        <a:pt x="24" y="60"/>
                      </a:cubicBezTo>
                      <a:cubicBezTo>
                        <a:pt x="12" y="24"/>
                        <a:pt x="36" y="24"/>
                        <a:pt x="49" y="24"/>
                      </a:cubicBezTo>
                      <a:close/>
                      <a:moveTo>
                        <a:pt x="49" y="0"/>
                      </a:moveTo>
                      <a:cubicBezTo>
                        <a:pt x="24" y="12"/>
                        <a:pt x="0" y="24"/>
                        <a:pt x="0" y="60"/>
                      </a:cubicBezTo>
                      <a:cubicBezTo>
                        <a:pt x="12" y="146"/>
                        <a:pt x="24" y="231"/>
                        <a:pt x="12" y="328"/>
                      </a:cubicBezTo>
                      <a:cubicBezTo>
                        <a:pt x="12" y="365"/>
                        <a:pt x="36" y="377"/>
                        <a:pt x="60" y="377"/>
                      </a:cubicBezTo>
                      <a:lnTo>
                        <a:pt x="73" y="377"/>
                      </a:lnTo>
                      <a:cubicBezTo>
                        <a:pt x="97" y="377"/>
                        <a:pt x="122" y="365"/>
                        <a:pt x="122" y="328"/>
                      </a:cubicBezTo>
                      <a:cubicBezTo>
                        <a:pt x="133" y="243"/>
                        <a:pt x="122" y="158"/>
                        <a:pt x="109" y="60"/>
                      </a:cubicBezTo>
                      <a:cubicBezTo>
                        <a:pt x="109" y="24"/>
                        <a:pt x="73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564;p31">
                  <a:extLst>
                    <a:ext uri="{FF2B5EF4-FFF2-40B4-BE49-F238E27FC236}">
                      <a16:creationId xmlns:a16="http://schemas.microsoft.com/office/drawing/2014/main" id="{3666B688-654C-FAE1-BC08-6F064BF6C532}"/>
                    </a:ext>
                  </a:extLst>
                </p:cNvPr>
                <p:cNvSpPr/>
                <p:nvPr/>
              </p:nvSpPr>
              <p:spPr>
                <a:xfrm>
                  <a:off x="9143000" y="4345366"/>
                  <a:ext cx="11321" cy="1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91" extrusionOk="0">
                      <a:moveTo>
                        <a:pt x="57" y="1"/>
                      </a:moveTo>
                      <a:cubicBezTo>
                        <a:pt x="29" y="1"/>
                        <a:pt x="0" y="24"/>
                        <a:pt x="15" y="61"/>
                      </a:cubicBezTo>
                      <a:cubicBezTo>
                        <a:pt x="52" y="170"/>
                        <a:pt x="88" y="267"/>
                        <a:pt x="137" y="364"/>
                      </a:cubicBezTo>
                      <a:cubicBezTo>
                        <a:pt x="141" y="382"/>
                        <a:pt x="156" y="390"/>
                        <a:pt x="171" y="390"/>
                      </a:cubicBezTo>
                      <a:cubicBezTo>
                        <a:pt x="198" y="390"/>
                        <a:pt x="230" y="366"/>
                        <a:pt x="222" y="328"/>
                      </a:cubicBezTo>
                      <a:cubicBezTo>
                        <a:pt x="185" y="231"/>
                        <a:pt x="149" y="134"/>
                        <a:pt x="101" y="36"/>
                      </a:cubicBezTo>
                      <a:cubicBezTo>
                        <a:pt x="95" y="12"/>
                        <a:pt x="77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565;p31">
                  <a:extLst>
                    <a:ext uri="{FF2B5EF4-FFF2-40B4-BE49-F238E27FC236}">
                      <a16:creationId xmlns:a16="http://schemas.microsoft.com/office/drawing/2014/main" id="{C0C33F04-B356-7F14-0DD2-45271B863C6A}"/>
                    </a:ext>
                  </a:extLst>
                </p:cNvPr>
                <p:cNvSpPr/>
                <p:nvPr/>
              </p:nvSpPr>
              <p:spPr>
                <a:xfrm>
                  <a:off x="9142508" y="4345120"/>
                  <a:ext cx="12010" cy="20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07" extrusionOk="0">
                      <a:moveTo>
                        <a:pt x="62" y="17"/>
                      </a:moveTo>
                      <a:cubicBezTo>
                        <a:pt x="86" y="17"/>
                        <a:pt x="98" y="29"/>
                        <a:pt x="111" y="41"/>
                      </a:cubicBezTo>
                      <a:lnTo>
                        <a:pt x="122" y="102"/>
                      </a:lnTo>
                      <a:cubicBezTo>
                        <a:pt x="159" y="175"/>
                        <a:pt x="195" y="260"/>
                        <a:pt x="220" y="345"/>
                      </a:cubicBezTo>
                      <a:cubicBezTo>
                        <a:pt x="232" y="358"/>
                        <a:pt x="208" y="382"/>
                        <a:pt x="195" y="382"/>
                      </a:cubicBezTo>
                      <a:cubicBezTo>
                        <a:pt x="190" y="387"/>
                        <a:pt x="184" y="390"/>
                        <a:pt x="176" y="390"/>
                      </a:cubicBezTo>
                      <a:cubicBezTo>
                        <a:pt x="166" y="390"/>
                        <a:pt x="154" y="384"/>
                        <a:pt x="147" y="369"/>
                      </a:cubicBezTo>
                      <a:cubicBezTo>
                        <a:pt x="111" y="285"/>
                        <a:pt x="74" y="199"/>
                        <a:pt x="49" y="114"/>
                      </a:cubicBezTo>
                      <a:lnTo>
                        <a:pt x="25" y="66"/>
                      </a:lnTo>
                      <a:cubicBezTo>
                        <a:pt x="13" y="41"/>
                        <a:pt x="38" y="29"/>
                        <a:pt x="49" y="17"/>
                      </a:cubicBezTo>
                      <a:close/>
                      <a:moveTo>
                        <a:pt x="64" y="0"/>
                      </a:moveTo>
                      <a:cubicBezTo>
                        <a:pt x="55" y="0"/>
                        <a:pt x="47" y="2"/>
                        <a:pt x="38" y="4"/>
                      </a:cubicBezTo>
                      <a:cubicBezTo>
                        <a:pt x="13" y="17"/>
                        <a:pt x="1" y="41"/>
                        <a:pt x="13" y="77"/>
                      </a:cubicBezTo>
                      <a:lnTo>
                        <a:pt x="25" y="114"/>
                      </a:lnTo>
                      <a:cubicBezTo>
                        <a:pt x="62" y="199"/>
                        <a:pt x="98" y="296"/>
                        <a:pt x="135" y="382"/>
                      </a:cubicBezTo>
                      <a:cubicBezTo>
                        <a:pt x="147" y="394"/>
                        <a:pt x="159" y="406"/>
                        <a:pt x="184" y="406"/>
                      </a:cubicBezTo>
                      <a:lnTo>
                        <a:pt x="208" y="406"/>
                      </a:lnTo>
                      <a:cubicBezTo>
                        <a:pt x="232" y="394"/>
                        <a:pt x="244" y="369"/>
                        <a:pt x="232" y="333"/>
                      </a:cubicBezTo>
                      <a:cubicBezTo>
                        <a:pt x="208" y="248"/>
                        <a:pt x="171" y="175"/>
                        <a:pt x="147" y="90"/>
                      </a:cubicBezTo>
                      <a:lnTo>
                        <a:pt x="122" y="41"/>
                      </a:lnTo>
                      <a:cubicBezTo>
                        <a:pt x="113" y="14"/>
                        <a:pt x="90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566;p31">
                  <a:extLst>
                    <a:ext uri="{FF2B5EF4-FFF2-40B4-BE49-F238E27FC236}">
                      <a16:creationId xmlns:a16="http://schemas.microsoft.com/office/drawing/2014/main" id="{0D0C7665-1072-FFA8-ACB7-7184597A2C63}"/>
                    </a:ext>
                  </a:extLst>
                </p:cNvPr>
                <p:cNvSpPr/>
                <p:nvPr/>
              </p:nvSpPr>
              <p:spPr>
                <a:xfrm>
                  <a:off x="9211566" y="4286005"/>
                  <a:ext cx="24216" cy="8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74" extrusionOk="0">
                      <a:moveTo>
                        <a:pt x="70" y="1"/>
                      </a:moveTo>
                      <a:cubicBezTo>
                        <a:pt x="18" y="1"/>
                        <a:pt x="1" y="77"/>
                        <a:pt x="57" y="99"/>
                      </a:cubicBezTo>
                      <a:cubicBezTo>
                        <a:pt x="179" y="135"/>
                        <a:pt x="300" y="172"/>
                        <a:pt x="435" y="172"/>
                      </a:cubicBezTo>
                      <a:cubicBezTo>
                        <a:pt x="438" y="173"/>
                        <a:pt x="441" y="173"/>
                        <a:pt x="443" y="173"/>
                      </a:cubicBezTo>
                      <a:cubicBezTo>
                        <a:pt x="484" y="173"/>
                        <a:pt x="492" y="98"/>
                        <a:pt x="446" y="87"/>
                      </a:cubicBezTo>
                      <a:cubicBezTo>
                        <a:pt x="313" y="75"/>
                        <a:pt x="203" y="51"/>
                        <a:pt x="81" y="2"/>
                      </a:cubicBezTo>
                      <a:cubicBezTo>
                        <a:pt x="77" y="1"/>
                        <a:pt x="73" y="1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567;p31">
                  <a:extLst>
                    <a:ext uri="{FF2B5EF4-FFF2-40B4-BE49-F238E27FC236}">
                      <a16:creationId xmlns:a16="http://schemas.microsoft.com/office/drawing/2014/main" id="{90F1EFEA-2EFF-A613-1D48-D6A97818890E}"/>
                    </a:ext>
                  </a:extLst>
                </p:cNvPr>
                <p:cNvSpPr/>
                <p:nvPr/>
              </p:nvSpPr>
              <p:spPr>
                <a:xfrm>
                  <a:off x="9211960" y="4285907"/>
                  <a:ext cx="23429" cy="9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86" extrusionOk="0">
                      <a:moveTo>
                        <a:pt x="73" y="16"/>
                      </a:moveTo>
                      <a:cubicBezTo>
                        <a:pt x="171" y="53"/>
                        <a:pt x="292" y="77"/>
                        <a:pt x="427" y="101"/>
                      </a:cubicBezTo>
                      <a:cubicBezTo>
                        <a:pt x="451" y="101"/>
                        <a:pt x="463" y="126"/>
                        <a:pt x="451" y="137"/>
                      </a:cubicBezTo>
                      <a:cubicBezTo>
                        <a:pt x="451" y="150"/>
                        <a:pt x="438" y="174"/>
                        <a:pt x="427" y="174"/>
                      </a:cubicBezTo>
                      <a:cubicBezTo>
                        <a:pt x="305" y="162"/>
                        <a:pt x="183" y="137"/>
                        <a:pt x="49" y="89"/>
                      </a:cubicBezTo>
                      <a:cubicBezTo>
                        <a:pt x="25" y="89"/>
                        <a:pt x="13" y="64"/>
                        <a:pt x="25" y="40"/>
                      </a:cubicBezTo>
                      <a:cubicBezTo>
                        <a:pt x="25" y="28"/>
                        <a:pt x="37" y="16"/>
                        <a:pt x="62" y="16"/>
                      </a:cubicBezTo>
                      <a:close/>
                      <a:moveTo>
                        <a:pt x="54" y="0"/>
                      </a:moveTo>
                      <a:cubicBezTo>
                        <a:pt x="29" y="0"/>
                        <a:pt x="13" y="20"/>
                        <a:pt x="13" y="40"/>
                      </a:cubicBezTo>
                      <a:cubicBezTo>
                        <a:pt x="0" y="64"/>
                        <a:pt x="13" y="101"/>
                        <a:pt x="49" y="113"/>
                      </a:cubicBezTo>
                      <a:cubicBezTo>
                        <a:pt x="171" y="150"/>
                        <a:pt x="292" y="174"/>
                        <a:pt x="414" y="186"/>
                      </a:cubicBezTo>
                      <a:lnTo>
                        <a:pt x="427" y="186"/>
                      </a:lnTo>
                      <a:cubicBezTo>
                        <a:pt x="451" y="186"/>
                        <a:pt x="475" y="162"/>
                        <a:pt x="475" y="137"/>
                      </a:cubicBezTo>
                      <a:cubicBezTo>
                        <a:pt x="475" y="113"/>
                        <a:pt x="463" y="89"/>
                        <a:pt x="438" y="77"/>
                      </a:cubicBezTo>
                      <a:cubicBezTo>
                        <a:pt x="292" y="64"/>
                        <a:pt x="183" y="40"/>
                        <a:pt x="73" y="4"/>
                      </a:cubicBezTo>
                      <a:cubicBezTo>
                        <a:pt x="67" y="2"/>
                        <a:pt x="60" y="0"/>
                        <a:pt x="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568;p31">
                  <a:extLst>
                    <a:ext uri="{FF2B5EF4-FFF2-40B4-BE49-F238E27FC236}">
                      <a16:creationId xmlns:a16="http://schemas.microsoft.com/office/drawing/2014/main" id="{2CF6E7AC-41BF-DE5A-A8F5-01FDB085FFF4}"/>
                    </a:ext>
                  </a:extLst>
                </p:cNvPr>
                <p:cNvSpPr/>
                <p:nvPr/>
              </p:nvSpPr>
              <p:spPr>
                <a:xfrm>
                  <a:off x="9212354" y="4195092"/>
                  <a:ext cx="11025" cy="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31" extrusionOk="0">
                      <a:moveTo>
                        <a:pt x="163" y="0"/>
                      </a:moveTo>
                      <a:cubicBezTo>
                        <a:pt x="114" y="12"/>
                        <a:pt x="78" y="12"/>
                        <a:pt x="41" y="36"/>
                      </a:cubicBezTo>
                      <a:cubicBezTo>
                        <a:pt x="1" y="67"/>
                        <a:pt x="27" y="131"/>
                        <a:pt x="65" y="131"/>
                      </a:cubicBezTo>
                      <a:cubicBezTo>
                        <a:pt x="73" y="131"/>
                        <a:pt x="81" y="128"/>
                        <a:pt x="90" y="122"/>
                      </a:cubicBezTo>
                      <a:cubicBezTo>
                        <a:pt x="114" y="109"/>
                        <a:pt x="138" y="98"/>
                        <a:pt x="163" y="98"/>
                      </a:cubicBezTo>
                      <a:cubicBezTo>
                        <a:pt x="224" y="98"/>
                        <a:pt x="224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569;p31">
                  <a:extLst>
                    <a:ext uri="{FF2B5EF4-FFF2-40B4-BE49-F238E27FC236}">
                      <a16:creationId xmlns:a16="http://schemas.microsoft.com/office/drawing/2014/main" id="{57EED9FD-D983-C197-804B-EF90553365FE}"/>
                    </a:ext>
                  </a:extLst>
                </p:cNvPr>
                <p:cNvSpPr/>
                <p:nvPr/>
              </p:nvSpPr>
              <p:spPr>
                <a:xfrm>
                  <a:off x="9212600" y="4195092"/>
                  <a:ext cx="10189" cy="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147" extrusionOk="0">
                      <a:moveTo>
                        <a:pt x="158" y="12"/>
                      </a:moveTo>
                      <a:cubicBezTo>
                        <a:pt x="182" y="12"/>
                        <a:pt x="195" y="25"/>
                        <a:pt x="195" y="49"/>
                      </a:cubicBezTo>
                      <a:cubicBezTo>
                        <a:pt x="195" y="61"/>
                        <a:pt x="182" y="85"/>
                        <a:pt x="158" y="85"/>
                      </a:cubicBezTo>
                      <a:cubicBezTo>
                        <a:pt x="133" y="85"/>
                        <a:pt x="109" y="98"/>
                        <a:pt x="73" y="122"/>
                      </a:cubicBezTo>
                      <a:lnTo>
                        <a:pt x="49" y="122"/>
                      </a:lnTo>
                      <a:cubicBezTo>
                        <a:pt x="36" y="109"/>
                        <a:pt x="24" y="98"/>
                        <a:pt x="24" y="85"/>
                      </a:cubicBezTo>
                      <a:cubicBezTo>
                        <a:pt x="24" y="73"/>
                        <a:pt x="24" y="61"/>
                        <a:pt x="36" y="49"/>
                      </a:cubicBezTo>
                      <a:cubicBezTo>
                        <a:pt x="73" y="25"/>
                        <a:pt x="109" y="12"/>
                        <a:pt x="158" y="12"/>
                      </a:cubicBezTo>
                      <a:close/>
                      <a:moveTo>
                        <a:pt x="158" y="0"/>
                      </a:moveTo>
                      <a:cubicBezTo>
                        <a:pt x="109" y="0"/>
                        <a:pt x="73" y="12"/>
                        <a:pt x="24" y="36"/>
                      </a:cubicBezTo>
                      <a:cubicBezTo>
                        <a:pt x="12" y="49"/>
                        <a:pt x="0" y="61"/>
                        <a:pt x="0" y="85"/>
                      </a:cubicBezTo>
                      <a:cubicBezTo>
                        <a:pt x="0" y="109"/>
                        <a:pt x="12" y="134"/>
                        <a:pt x="36" y="134"/>
                      </a:cubicBezTo>
                      <a:cubicBezTo>
                        <a:pt x="49" y="146"/>
                        <a:pt x="49" y="146"/>
                        <a:pt x="60" y="146"/>
                      </a:cubicBezTo>
                      <a:cubicBezTo>
                        <a:pt x="73" y="146"/>
                        <a:pt x="73" y="134"/>
                        <a:pt x="85" y="134"/>
                      </a:cubicBezTo>
                      <a:cubicBezTo>
                        <a:pt x="109" y="122"/>
                        <a:pt x="133" y="109"/>
                        <a:pt x="158" y="109"/>
                      </a:cubicBezTo>
                      <a:cubicBezTo>
                        <a:pt x="195" y="98"/>
                        <a:pt x="206" y="73"/>
                        <a:pt x="206" y="49"/>
                      </a:cubicBezTo>
                      <a:cubicBezTo>
                        <a:pt x="206" y="25"/>
                        <a:pt x="195" y="0"/>
                        <a:pt x="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570;p31">
                  <a:extLst>
                    <a:ext uri="{FF2B5EF4-FFF2-40B4-BE49-F238E27FC236}">
                      <a16:creationId xmlns:a16="http://schemas.microsoft.com/office/drawing/2014/main" id="{1D0169E8-1C04-00A0-C3B3-ADBEDA2DF4DB}"/>
                    </a:ext>
                  </a:extLst>
                </p:cNvPr>
                <p:cNvSpPr/>
                <p:nvPr/>
              </p:nvSpPr>
              <p:spPr>
                <a:xfrm>
                  <a:off x="8937549" y="4263707"/>
                  <a:ext cx="19097" cy="1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41" extrusionOk="0">
                      <a:moveTo>
                        <a:pt x="328" y="1"/>
                      </a:moveTo>
                      <a:cubicBezTo>
                        <a:pt x="323" y="1"/>
                        <a:pt x="317" y="2"/>
                        <a:pt x="310" y="4"/>
                      </a:cubicBezTo>
                      <a:cubicBezTo>
                        <a:pt x="213" y="41"/>
                        <a:pt x="127" y="90"/>
                        <a:pt x="42" y="163"/>
                      </a:cubicBezTo>
                      <a:cubicBezTo>
                        <a:pt x="1" y="184"/>
                        <a:pt x="39" y="241"/>
                        <a:pt x="82" y="241"/>
                      </a:cubicBezTo>
                      <a:cubicBezTo>
                        <a:pt x="89" y="241"/>
                        <a:pt x="96" y="239"/>
                        <a:pt x="103" y="236"/>
                      </a:cubicBezTo>
                      <a:cubicBezTo>
                        <a:pt x="176" y="187"/>
                        <a:pt x="249" y="139"/>
                        <a:pt x="334" y="102"/>
                      </a:cubicBezTo>
                      <a:cubicBezTo>
                        <a:pt x="388" y="80"/>
                        <a:pt x="375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571;p31">
                  <a:extLst>
                    <a:ext uri="{FF2B5EF4-FFF2-40B4-BE49-F238E27FC236}">
                      <a16:creationId xmlns:a16="http://schemas.microsoft.com/office/drawing/2014/main" id="{7AC64867-6361-C5BD-2C71-71B676768D16}"/>
                    </a:ext>
                  </a:extLst>
                </p:cNvPr>
                <p:cNvSpPr/>
                <p:nvPr/>
              </p:nvSpPr>
              <p:spPr>
                <a:xfrm>
                  <a:off x="8937795" y="4263314"/>
                  <a:ext cx="1860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" h="256" extrusionOk="0">
                      <a:moveTo>
                        <a:pt x="328" y="16"/>
                      </a:moveTo>
                      <a:cubicBezTo>
                        <a:pt x="332" y="16"/>
                        <a:pt x="335" y="19"/>
                        <a:pt x="341" y="25"/>
                      </a:cubicBezTo>
                      <a:cubicBezTo>
                        <a:pt x="354" y="37"/>
                        <a:pt x="365" y="49"/>
                        <a:pt x="354" y="61"/>
                      </a:cubicBezTo>
                      <a:cubicBezTo>
                        <a:pt x="354" y="74"/>
                        <a:pt x="354" y="98"/>
                        <a:pt x="329" y="98"/>
                      </a:cubicBezTo>
                      <a:cubicBezTo>
                        <a:pt x="244" y="134"/>
                        <a:pt x="159" y="195"/>
                        <a:pt x="86" y="231"/>
                      </a:cubicBezTo>
                      <a:cubicBezTo>
                        <a:pt x="82" y="235"/>
                        <a:pt x="78" y="237"/>
                        <a:pt x="72" y="237"/>
                      </a:cubicBezTo>
                      <a:cubicBezTo>
                        <a:pt x="60" y="237"/>
                        <a:pt x="46" y="228"/>
                        <a:pt x="37" y="220"/>
                      </a:cubicBezTo>
                      <a:cubicBezTo>
                        <a:pt x="25" y="207"/>
                        <a:pt x="25" y="183"/>
                        <a:pt x="37" y="171"/>
                      </a:cubicBezTo>
                      <a:cubicBezTo>
                        <a:pt x="122" y="110"/>
                        <a:pt x="208" y="61"/>
                        <a:pt x="305" y="25"/>
                      </a:cubicBezTo>
                      <a:cubicBezTo>
                        <a:pt x="317" y="19"/>
                        <a:pt x="323" y="16"/>
                        <a:pt x="328" y="16"/>
                      </a:cubicBezTo>
                      <a:close/>
                      <a:moveTo>
                        <a:pt x="305" y="1"/>
                      </a:moveTo>
                      <a:cubicBezTo>
                        <a:pt x="195" y="49"/>
                        <a:pt x="110" y="98"/>
                        <a:pt x="25" y="158"/>
                      </a:cubicBezTo>
                      <a:cubicBezTo>
                        <a:pt x="13" y="183"/>
                        <a:pt x="0" y="207"/>
                        <a:pt x="25" y="231"/>
                      </a:cubicBezTo>
                      <a:cubicBezTo>
                        <a:pt x="37" y="244"/>
                        <a:pt x="49" y="256"/>
                        <a:pt x="73" y="256"/>
                      </a:cubicBezTo>
                      <a:cubicBezTo>
                        <a:pt x="73" y="256"/>
                        <a:pt x="86" y="256"/>
                        <a:pt x="98" y="244"/>
                      </a:cubicBezTo>
                      <a:cubicBezTo>
                        <a:pt x="171" y="207"/>
                        <a:pt x="244" y="158"/>
                        <a:pt x="341" y="122"/>
                      </a:cubicBezTo>
                      <a:cubicBezTo>
                        <a:pt x="354" y="110"/>
                        <a:pt x="378" y="98"/>
                        <a:pt x="378" y="74"/>
                      </a:cubicBezTo>
                      <a:cubicBezTo>
                        <a:pt x="378" y="49"/>
                        <a:pt x="365" y="25"/>
                        <a:pt x="354" y="12"/>
                      </a:cubicBezTo>
                      <a:cubicBezTo>
                        <a:pt x="341" y="1"/>
                        <a:pt x="317" y="1"/>
                        <a:pt x="3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572;p31">
                  <a:extLst>
                    <a:ext uri="{FF2B5EF4-FFF2-40B4-BE49-F238E27FC236}">
                      <a16:creationId xmlns:a16="http://schemas.microsoft.com/office/drawing/2014/main" id="{E4D1607B-9AD4-C6FF-965F-55C9A9CF4FDB}"/>
                    </a:ext>
                  </a:extLst>
                </p:cNvPr>
                <p:cNvSpPr/>
                <p:nvPr/>
              </p:nvSpPr>
              <p:spPr>
                <a:xfrm>
                  <a:off x="8965704" y="4335965"/>
                  <a:ext cx="15898" cy="18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72" extrusionOk="0">
                      <a:moveTo>
                        <a:pt x="252" y="0"/>
                      </a:moveTo>
                      <a:cubicBezTo>
                        <a:pt x="238" y="0"/>
                        <a:pt x="223" y="6"/>
                        <a:pt x="212" y="20"/>
                      </a:cubicBezTo>
                      <a:cubicBezTo>
                        <a:pt x="151" y="117"/>
                        <a:pt x="78" y="215"/>
                        <a:pt x="17" y="312"/>
                      </a:cubicBezTo>
                      <a:cubicBezTo>
                        <a:pt x="1" y="345"/>
                        <a:pt x="28" y="372"/>
                        <a:pt x="59" y="372"/>
                      </a:cubicBezTo>
                      <a:cubicBezTo>
                        <a:pt x="74" y="372"/>
                        <a:pt x="91" y="365"/>
                        <a:pt x="103" y="349"/>
                      </a:cubicBezTo>
                      <a:cubicBezTo>
                        <a:pt x="163" y="263"/>
                        <a:pt x="224" y="166"/>
                        <a:pt x="297" y="69"/>
                      </a:cubicBezTo>
                      <a:cubicBezTo>
                        <a:pt x="323" y="34"/>
                        <a:pt x="288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573;p31">
                  <a:extLst>
                    <a:ext uri="{FF2B5EF4-FFF2-40B4-BE49-F238E27FC236}">
                      <a16:creationId xmlns:a16="http://schemas.microsoft.com/office/drawing/2014/main" id="{044AFE0F-F10A-8E32-4927-0EC6F4BE309D}"/>
                    </a:ext>
                  </a:extLst>
                </p:cNvPr>
                <p:cNvSpPr/>
                <p:nvPr/>
              </p:nvSpPr>
              <p:spPr>
                <a:xfrm>
                  <a:off x="8965310" y="4335719"/>
                  <a:ext cx="16243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390" extrusionOk="0">
                      <a:moveTo>
                        <a:pt x="268" y="13"/>
                      </a:moveTo>
                      <a:cubicBezTo>
                        <a:pt x="281" y="13"/>
                        <a:pt x="293" y="25"/>
                        <a:pt x="305" y="38"/>
                      </a:cubicBezTo>
                      <a:cubicBezTo>
                        <a:pt x="305" y="49"/>
                        <a:pt x="305" y="62"/>
                        <a:pt x="293" y="74"/>
                      </a:cubicBezTo>
                      <a:lnTo>
                        <a:pt x="257" y="122"/>
                      </a:lnTo>
                      <a:cubicBezTo>
                        <a:pt x="208" y="195"/>
                        <a:pt x="159" y="268"/>
                        <a:pt x="98" y="354"/>
                      </a:cubicBezTo>
                      <a:cubicBezTo>
                        <a:pt x="92" y="366"/>
                        <a:pt x="84" y="369"/>
                        <a:pt x="73" y="369"/>
                      </a:cubicBezTo>
                      <a:cubicBezTo>
                        <a:pt x="63" y="369"/>
                        <a:pt x="50" y="366"/>
                        <a:pt x="38" y="366"/>
                      </a:cubicBezTo>
                      <a:cubicBezTo>
                        <a:pt x="25" y="354"/>
                        <a:pt x="25" y="341"/>
                        <a:pt x="38" y="317"/>
                      </a:cubicBezTo>
                      <a:cubicBezTo>
                        <a:pt x="86" y="244"/>
                        <a:pt x="147" y="159"/>
                        <a:pt x="195" y="86"/>
                      </a:cubicBezTo>
                      <a:lnTo>
                        <a:pt x="232" y="38"/>
                      </a:lnTo>
                      <a:cubicBezTo>
                        <a:pt x="244" y="13"/>
                        <a:pt x="257" y="13"/>
                        <a:pt x="268" y="13"/>
                      </a:cubicBezTo>
                      <a:close/>
                      <a:moveTo>
                        <a:pt x="268" y="1"/>
                      </a:moveTo>
                      <a:cubicBezTo>
                        <a:pt x="244" y="1"/>
                        <a:pt x="232" y="1"/>
                        <a:pt x="220" y="25"/>
                      </a:cubicBezTo>
                      <a:lnTo>
                        <a:pt x="184" y="74"/>
                      </a:lnTo>
                      <a:cubicBezTo>
                        <a:pt x="122" y="147"/>
                        <a:pt x="74" y="232"/>
                        <a:pt x="25" y="305"/>
                      </a:cubicBezTo>
                      <a:cubicBezTo>
                        <a:pt x="1" y="330"/>
                        <a:pt x="14" y="366"/>
                        <a:pt x="38" y="378"/>
                      </a:cubicBezTo>
                      <a:cubicBezTo>
                        <a:pt x="38" y="378"/>
                        <a:pt x="50" y="390"/>
                        <a:pt x="74" y="390"/>
                      </a:cubicBezTo>
                      <a:cubicBezTo>
                        <a:pt x="86" y="390"/>
                        <a:pt x="98" y="378"/>
                        <a:pt x="111" y="366"/>
                      </a:cubicBezTo>
                      <a:cubicBezTo>
                        <a:pt x="171" y="281"/>
                        <a:pt x="220" y="208"/>
                        <a:pt x="281" y="122"/>
                      </a:cubicBezTo>
                      <a:lnTo>
                        <a:pt x="305" y="74"/>
                      </a:lnTo>
                      <a:cubicBezTo>
                        <a:pt x="317" y="62"/>
                        <a:pt x="330" y="49"/>
                        <a:pt x="317" y="25"/>
                      </a:cubicBezTo>
                      <a:cubicBezTo>
                        <a:pt x="305" y="13"/>
                        <a:pt x="293" y="1"/>
                        <a:pt x="2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574;p31">
                  <a:extLst>
                    <a:ext uri="{FF2B5EF4-FFF2-40B4-BE49-F238E27FC236}">
                      <a16:creationId xmlns:a16="http://schemas.microsoft.com/office/drawing/2014/main" id="{610626FF-CCEC-7997-994E-5BA7494F54AF}"/>
                    </a:ext>
                  </a:extLst>
                </p:cNvPr>
                <p:cNvSpPr/>
                <p:nvPr/>
              </p:nvSpPr>
              <p:spPr>
                <a:xfrm>
                  <a:off x="8868983" y="4002931"/>
                  <a:ext cx="367575" cy="40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8" h="8164" extrusionOk="0">
                      <a:moveTo>
                        <a:pt x="511" y="0"/>
                      </a:moveTo>
                      <a:cubicBezTo>
                        <a:pt x="401" y="13"/>
                        <a:pt x="304" y="13"/>
                        <a:pt x="195" y="13"/>
                      </a:cubicBezTo>
                      <a:cubicBezTo>
                        <a:pt x="171" y="13"/>
                        <a:pt x="158" y="37"/>
                        <a:pt x="146" y="61"/>
                      </a:cubicBezTo>
                      <a:cubicBezTo>
                        <a:pt x="25" y="2724"/>
                        <a:pt x="0" y="5388"/>
                        <a:pt x="49" y="8051"/>
                      </a:cubicBezTo>
                      <a:cubicBezTo>
                        <a:pt x="49" y="8091"/>
                        <a:pt x="74" y="8115"/>
                        <a:pt x="104" y="8115"/>
                      </a:cubicBezTo>
                      <a:cubicBezTo>
                        <a:pt x="110" y="8115"/>
                        <a:pt x="116" y="8114"/>
                        <a:pt x="122" y="8112"/>
                      </a:cubicBezTo>
                      <a:cubicBezTo>
                        <a:pt x="441" y="8019"/>
                        <a:pt x="761" y="7991"/>
                        <a:pt x="1082" y="7991"/>
                      </a:cubicBezTo>
                      <a:cubicBezTo>
                        <a:pt x="1348" y="7991"/>
                        <a:pt x="1615" y="8010"/>
                        <a:pt x="1885" y="8027"/>
                      </a:cubicBezTo>
                      <a:cubicBezTo>
                        <a:pt x="2493" y="8075"/>
                        <a:pt x="3101" y="8112"/>
                        <a:pt x="3709" y="8137"/>
                      </a:cubicBezTo>
                      <a:cubicBezTo>
                        <a:pt x="4317" y="8155"/>
                        <a:pt x="4925" y="8164"/>
                        <a:pt x="5535" y="8164"/>
                      </a:cubicBezTo>
                      <a:cubicBezTo>
                        <a:pt x="6145" y="8164"/>
                        <a:pt x="6756" y="8155"/>
                        <a:pt x="7370" y="8137"/>
                      </a:cubicBezTo>
                      <a:cubicBezTo>
                        <a:pt x="7406" y="8137"/>
                        <a:pt x="7431" y="8112"/>
                        <a:pt x="7431" y="8075"/>
                      </a:cubicBezTo>
                      <a:cubicBezTo>
                        <a:pt x="7443" y="7918"/>
                        <a:pt x="7455" y="7772"/>
                        <a:pt x="7467" y="7613"/>
                      </a:cubicBezTo>
                      <a:cubicBezTo>
                        <a:pt x="7467" y="7571"/>
                        <a:pt x="7434" y="7550"/>
                        <a:pt x="7400" y="7550"/>
                      </a:cubicBezTo>
                      <a:cubicBezTo>
                        <a:pt x="7367" y="7550"/>
                        <a:pt x="7333" y="7571"/>
                        <a:pt x="7333" y="7613"/>
                      </a:cubicBezTo>
                      <a:cubicBezTo>
                        <a:pt x="7323" y="7748"/>
                        <a:pt x="7313" y="7873"/>
                        <a:pt x="7303" y="8005"/>
                      </a:cubicBezTo>
                      <a:lnTo>
                        <a:pt x="7303" y="8005"/>
                      </a:lnTo>
                      <a:cubicBezTo>
                        <a:pt x="6693" y="8027"/>
                        <a:pt x="6086" y="8039"/>
                        <a:pt x="5479" y="8039"/>
                      </a:cubicBezTo>
                      <a:cubicBezTo>
                        <a:pt x="4849" y="8039"/>
                        <a:pt x="4220" y="8027"/>
                        <a:pt x="3587" y="8002"/>
                      </a:cubicBezTo>
                      <a:cubicBezTo>
                        <a:pt x="2979" y="7978"/>
                        <a:pt x="2384" y="7929"/>
                        <a:pt x="1776" y="7893"/>
                      </a:cubicBezTo>
                      <a:cubicBezTo>
                        <a:pt x="1548" y="7879"/>
                        <a:pt x="1323" y="7866"/>
                        <a:pt x="1099" y="7866"/>
                      </a:cubicBezTo>
                      <a:cubicBezTo>
                        <a:pt x="787" y="7866"/>
                        <a:pt x="478" y="7890"/>
                        <a:pt x="169" y="7968"/>
                      </a:cubicBezTo>
                      <a:lnTo>
                        <a:pt x="169" y="7968"/>
                      </a:lnTo>
                      <a:cubicBezTo>
                        <a:pt x="146" y="6633"/>
                        <a:pt x="147" y="5287"/>
                        <a:pt x="158" y="3940"/>
                      </a:cubicBezTo>
                      <a:cubicBezTo>
                        <a:pt x="171" y="3259"/>
                        <a:pt x="182" y="2591"/>
                        <a:pt x="195" y="1910"/>
                      </a:cubicBezTo>
                      <a:cubicBezTo>
                        <a:pt x="207" y="1581"/>
                        <a:pt x="207" y="1253"/>
                        <a:pt x="219" y="924"/>
                      </a:cubicBezTo>
                      <a:cubicBezTo>
                        <a:pt x="231" y="742"/>
                        <a:pt x="231" y="559"/>
                        <a:pt x="244" y="378"/>
                      </a:cubicBezTo>
                      <a:cubicBezTo>
                        <a:pt x="244" y="134"/>
                        <a:pt x="280" y="110"/>
                        <a:pt x="511" y="97"/>
                      </a:cubicBezTo>
                      <a:cubicBezTo>
                        <a:pt x="571" y="86"/>
                        <a:pt x="571" y="0"/>
                        <a:pt x="5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575;p31">
                  <a:extLst>
                    <a:ext uri="{FF2B5EF4-FFF2-40B4-BE49-F238E27FC236}">
                      <a16:creationId xmlns:a16="http://schemas.microsoft.com/office/drawing/2014/main" id="{3E07F890-EDFA-C91D-C0D3-0C2D04DC0D28}"/>
                    </a:ext>
                  </a:extLst>
                </p:cNvPr>
                <p:cNvSpPr/>
                <p:nvPr/>
              </p:nvSpPr>
              <p:spPr>
                <a:xfrm>
                  <a:off x="8868343" y="4002931"/>
                  <a:ext cx="368805" cy="40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8173" extrusionOk="0">
                      <a:moveTo>
                        <a:pt x="171" y="7978"/>
                      </a:moveTo>
                      <a:lnTo>
                        <a:pt x="171" y="8039"/>
                      </a:lnTo>
                      <a:lnTo>
                        <a:pt x="122" y="8002"/>
                      </a:lnTo>
                      <a:cubicBezTo>
                        <a:pt x="135" y="7991"/>
                        <a:pt x="159" y="7991"/>
                        <a:pt x="171" y="7978"/>
                      </a:cubicBezTo>
                      <a:close/>
                      <a:moveTo>
                        <a:pt x="7359" y="8015"/>
                      </a:moveTo>
                      <a:lnTo>
                        <a:pt x="7322" y="8051"/>
                      </a:lnTo>
                      <a:lnTo>
                        <a:pt x="7322" y="8015"/>
                      </a:lnTo>
                      <a:close/>
                      <a:moveTo>
                        <a:pt x="524" y="13"/>
                      </a:moveTo>
                      <a:cubicBezTo>
                        <a:pt x="548" y="13"/>
                        <a:pt x="560" y="24"/>
                        <a:pt x="560" y="49"/>
                      </a:cubicBezTo>
                      <a:cubicBezTo>
                        <a:pt x="560" y="61"/>
                        <a:pt x="548" y="86"/>
                        <a:pt x="524" y="86"/>
                      </a:cubicBezTo>
                      <a:cubicBezTo>
                        <a:pt x="281" y="97"/>
                        <a:pt x="257" y="134"/>
                        <a:pt x="244" y="378"/>
                      </a:cubicBezTo>
                      <a:cubicBezTo>
                        <a:pt x="232" y="548"/>
                        <a:pt x="232" y="730"/>
                        <a:pt x="220" y="924"/>
                      </a:cubicBezTo>
                      <a:cubicBezTo>
                        <a:pt x="220" y="1289"/>
                        <a:pt x="208" y="1642"/>
                        <a:pt x="195" y="1910"/>
                      </a:cubicBezTo>
                      <a:cubicBezTo>
                        <a:pt x="184" y="2567"/>
                        <a:pt x="171" y="3259"/>
                        <a:pt x="159" y="3940"/>
                      </a:cubicBezTo>
                      <a:cubicBezTo>
                        <a:pt x="147" y="5229"/>
                        <a:pt x="147" y="6580"/>
                        <a:pt x="171" y="7966"/>
                      </a:cubicBezTo>
                      <a:cubicBezTo>
                        <a:pt x="147" y="7966"/>
                        <a:pt x="122" y="7978"/>
                        <a:pt x="98" y="7991"/>
                      </a:cubicBezTo>
                      <a:lnTo>
                        <a:pt x="86" y="7991"/>
                      </a:lnTo>
                      <a:lnTo>
                        <a:pt x="195" y="8075"/>
                      </a:lnTo>
                      <a:lnTo>
                        <a:pt x="195" y="8051"/>
                      </a:lnTo>
                      <a:lnTo>
                        <a:pt x="195" y="7978"/>
                      </a:lnTo>
                      <a:cubicBezTo>
                        <a:pt x="496" y="7899"/>
                        <a:pt x="805" y="7871"/>
                        <a:pt x="1121" y="7871"/>
                      </a:cubicBezTo>
                      <a:cubicBezTo>
                        <a:pt x="1341" y="7871"/>
                        <a:pt x="1564" y="7885"/>
                        <a:pt x="1789" y="7905"/>
                      </a:cubicBezTo>
                      <a:cubicBezTo>
                        <a:pt x="2494" y="7954"/>
                        <a:pt x="3065" y="7991"/>
                        <a:pt x="3600" y="8002"/>
                      </a:cubicBezTo>
                      <a:cubicBezTo>
                        <a:pt x="4293" y="8030"/>
                        <a:pt x="4990" y="8046"/>
                        <a:pt x="5688" y="8046"/>
                      </a:cubicBezTo>
                      <a:cubicBezTo>
                        <a:pt x="6228" y="8046"/>
                        <a:pt x="6769" y="8036"/>
                        <a:pt x="7310" y="8015"/>
                      </a:cubicBezTo>
                      <a:lnTo>
                        <a:pt x="7310" y="8015"/>
                      </a:lnTo>
                      <a:cubicBezTo>
                        <a:pt x="7310" y="8039"/>
                        <a:pt x="7310" y="8051"/>
                        <a:pt x="7298" y="8075"/>
                      </a:cubicBezTo>
                      <a:lnTo>
                        <a:pt x="7298" y="8100"/>
                      </a:lnTo>
                      <a:lnTo>
                        <a:pt x="7395" y="8002"/>
                      </a:lnTo>
                      <a:lnTo>
                        <a:pt x="7322" y="8002"/>
                      </a:lnTo>
                      <a:cubicBezTo>
                        <a:pt x="7335" y="7881"/>
                        <a:pt x="7346" y="7747"/>
                        <a:pt x="7359" y="7626"/>
                      </a:cubicBezTo>
                      <a:cubicBezTo>
                        <a:pt x="7359" y="7577"/>
                        <a:pt x="7395" y="7564"/>
                        <a:pt x="7419" y="7564"/>
                      </a:cubicBezTo>
                      <a:cubicBezTo>
                        <a:pt x="7444" y="7564"/>
                        <a:pt x="7468" y="7577"/>
                        <a:pt x="7468" y="7613"/>
                      </a:cubicBezTo>
                      <a:cubicBezTo>
                        <a:pt x="7456" y="7772"/>
                        <a:pt x="7444" y="7929"/>
                        <a:pt x="7432" y="8075"/>
                      </a:cubicBezTo>
                      <a:cubicBezTo>
                        <a:pt x="7432" y="8112"/>
                        <a:pt x="7408" y="8124"/>
                        <a:pt x="7383" y="8137"/>
                      </a:cubicBezTo>
                      <a:cubicBezTo>
                        <a:pt x="6804" y="8153"/>
                        <a:pt x="6227" y="8162"/>
                        <a:pt x="5659" y="8162"/>
                      </a:cubicBezTo>
                      <a:cubicBezTo>
                        <a:pt x="4998" y="8162"/>
                        <a:pt x="4350" y="8150"/>
                        <a:pt x="3722" y="8124"/>
                      </a:cubicBezTo>
                      <a:cubicBezTo>
                        <a:pt x="3138" y="8100"/>
                        <a:pt x="2543" y="8064"/>
                        <a:pt x="1898" y="8015"/>
                      </a:cubicBezTo>
                      <a:cubicBezTo>
                        <a:pt x="1630" y="8002"/>
                        <a:pt x="1375" y="7978"/>
                        <a:pt x="1108" y="7978"/>
                      </a:cubicBezTo>
                      <a:cubicBezTo>
                        <a:pt x="779" y="7978"/>
                        <a:pt x="451" y="8015"/>
                        <a:pt x="135" y="8112"/>
                      </a:cubicBezTo>
                      <a:cubicBezTo>
                        <a:pt x="122" y="8112"/>
                        <a:pt x="98" y="8112"/>
                        <a:pt x="86" y="8100"/>
                      </a:cubicBezTo>
                      <a:cubicBezTo>
                        <a:pt x="74" y="8088"/>
                        <a:pt x="62" y="8075"/>
                        <a:pt x="62" y="8051"/>
                      </a:cubicBezTo>
                      <a:cubicBezTo>
                        <a:pt x="13" y="5291"/>
                        <a:pt x="49" y="2603"/>
                        <a:pt x="171" y="61"/>
                      </a:cubicBezTo>
                      <a:cubicBezTo>
                        <a:pt x="171" y="49"/>
                        <a:pt x="195" y="24"/>
                        <a:pt x="208" y="24"/>
                      </a:cubicBezTo>
                      <a:cubicBezTo>
                        <a:pt x="317" y="24"/>
                        <a:pt x="414" y="13"/>
                        <a:pt x="524" y="13"/>
                      </a:cubicBezTo>
                      <a:close/>
                      <a:moveTo>
                        <a:pt x="524" y="0"/>
                      </a:moveTo>
                      <a:cubicBezTo>
                        <a:pt x="414" y="0"/>
                        <a:pt x="317" y="0"/>
                        <a:pt x="208" y="13"/>
                      </a:cubicBezTo>
                      <a:cubicBezTo>
                        <a:pt x="184" y="13"/>
                        <a:pt x="159" y="37"/>
                        <a:pt x="159" y="61"/>
                      </a:cubicBezTo>
                      <a:cubicBezTo>
                        <a:pt x="38" y="2603"/>
                        <a:pt x="1" y="5291"/>
                        <a:pt x="49" y="8051"/>
                      </a:cubicBezTo>
                      <a:cubicBezTo>
                        <a:pt x="49" y="8075"/>
                        <a:pt x="62" y="8100"/>
                        <a:pt x="74" y="8112"/>
                      </a:cubicBezTo>
                      <a:cubicBezTo>
                        <a:pt x="91" y="8120"/>
                        <a:pt x="108" y="8129"/>
                        <a:pt x="121" y="8129"/>
                      </a:cubicBezTo>
                      <a:cubicBezTo>
                        <a:pt x="126" y="8129"/>
                        <a:pt x="131" y="8128"/>
                        <a:pt x="135" y="8124"/>
                      </a:cubicBezTo>
                      <a:cubicBezTo>
                        <a:pt x="460" y="8029"/>
                        <a:pt x="789" y="7999"/>
                        <a:pt x="1118" y="7999"/>
                      </a:cubicBezTo>
                      <a:cubicBezTo>
                        <a:pt x="1379" y="7999"/>
                        <a:pt x="1640" y="8018"/>
                        <a:pt x="1898" y="8039"/>
                      </a:cubicBezTo>
                      <a:cubicBezTo>
                        <a:pt x="2543" y="8088"/>
                        <a:pt x="3138" y="8124"/>
                        <a:pt x="3722" y="8137"/>
                      </a:cubicBezTo>
                      <a:cubicBezTo>
                        <a:pt x="4343" y="8161"/>
                        <a:pt x="4975" y="8173"/>
                        <a:pt x="5632" y="8173"/>
                      </a:cubicBezTo>
                      <a:cubicBezTo>
                        <a:pt x="6203" y="8173"/>
                        <a:pt x="6787" y="8173"/>
                        <a:pt x="7383" y="8148"/>
                      </a:cubicBezTo>
                      <a:cubicBezTo>
                        <a:pt x="7419" y="8148"/>
                        <a:pt x="7444" y="8112"/>
                        <a:pt x="7456" y="8075"/>
                      </a:cubicBezTo>
                      <a:cubicBezTo>
                        <a:pt x="7468" y="7929"/>
                        <a:pt x="7480" y="7772"/>
                        <a:pt x="7492" y="7626"/>
                      </a:cubicBezTo>
                      <a:cubicBezTo>
                        <a:pt x="7492" y="7577"/>
                        <a:pt x="7456" y="7553"/>
                        <a:pt x="7419" y="7540"/>
                      </a:cubicBezTo>
                      <a:cubicBezTo>
                        <a:pt x="7383" y="7540"/>
                        <a:pt x="7346" y="7564"/>
                        <a:pt x="7335" y="7613"/>
                      </a:cubicBezTo>
                      <a:cubicBezTo>
                        <a:pt x="7322" y="7747"/>
                        <a:pt x="7322" y="7881"/>
                        <a:pt x="7310" y="8002"/>
                      </a:cubicBezTo>
                      <a:cubicBezTo>
                        <a:pt x="6738" y="8020"/>
                        <a:pt x="6161" y="8029"/>
                        <a:pt x="5583" y="8029"/>
                      </a:cubicBezTo>
                      <a:cubicBezTo>
                        <a:pt x="4920" y="8029"/>
                        <a:pt x="4257" y="8017"/>
                        <a:pt x="3600" y="7991"/>
                      </a:cubicBezTo>
                      <a:cubicBezTo>
                        <a:pt x="3065" y="7966"/>
                        <a:pt x="2494" y="7929"/>
                        <a:pt x="1789" y="7881"/>
                      </a:cubicBezTo>
                      <a:cubicBezTo>
                        <a:pt x="1557" y="7865"/>
                        <a:pt x="1328" y="7852"/>
                        <a:pt x="1101" y="7852"/>
                      </a:cubicBezTo>
                      <a:cubicBezTo>
                        <a:pt x="793" y="7852"/>
                        <a:pt x="490" y="7877"/>
                        <a:pt x="195" y="7954"/>
                      </a:cubicBezTo>
                      <a:cubicBezTo>
                        <a:pt x="171" y="6580"/>
                        <a:pt x="159" y="5218"/>
                        <a:pt x="184" y="3940"/>
                      </a:cubicBezTo>
                      <a:cubicBezTo>
                        <a:pt x="184" y="3259"/>
                        <a:pt x="195" y="2567"/>
                        <a:pt x="220" y="1910"/>
                      </a:cubicBezTo>
                      <a:cubicBezTo>
                        <a:pt x="220" y="1642"/>
                        <a:pt x="232" y="1289"/>
                        <a:pt x="244" y="924"/>
                      </a:cubicBezTo>
                      <a:cubicBezTo>
                        <a:pt x="244" y="730"/>
                        <a:pt x="257" y="548"/>
                        <a:pt x="257" y="378"/>
                      </a:cubicBezTo>
                      <a:cubicBezTo>
                        <a:pt x="268" y="146"/>
                        <a:pt x="293" y="122"/>
                        <a:pt x="524" y="110"/>
                      </a:cubicBezTo>
                      <a:cubicBezTo>
                        <a:pt x="560" y="97"/>
                        <a:pt x="573" y="73"/>
                        <a:pt x="573" y="49"/>
                      </a:cubicBezTo>
                      <a:cubicBezTo>
                        <a:pt x="573" y="24"/>
                        <a:pt x="560" y="0"/>
                        <a:pt x="5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576;p31">
                  <a:extLst>
                    <a:ext uri="{FF2B5EF4-FFF2-40B4-BE49-F238E27FC236}">
                      <a16:creationId xmlns:a16="http://schemas.microsoft.com/office/drawing/2014/main" id="{D3E94306-4506-4569-6CA4-4BAC688B531D}"/>
                    </a:ext>
                  </a:extLst>
                </p:cNvPr>
                <p:cNvSpPr/>
                <p:nvPr/>
              </p:nvSpPr>
              <p:spPr>
                <a:xfrm>
                  <a:off x="8874693" y="4008936"/>
                  <a:ext cx="23724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387" extrusionOk="0">
                      <a:moveTo>
                        <a:pt x="415" y="1"/>
                      </a:moveTo>
                      <a:cubicBezTo>
                        <a:pt x="404" y="1"/>
                        <a:pt x="393" y="4"/>
                        <a:pt x="382" y="12"/>
                      </a:cubicBezTo>
                      <a:cubicBezTo>
                        <a:pt x="261" y="110"/>
                        <a:pt x="139" y="207"/>
                        <a:pt x="30" y="304"/>
                      </a:cubicBezTo>
                      <a:cubicBezTo>
                        <a:pt x="0" y="333"/>
                        <a:pt x="27" y="387"/>
                        <a:pt x="64" y="387"/>
                      </a:cubicBezTo>
                      <a:cubicBezTo>
                        <a:pt x="72" y="387"/>
                        <a:pt x="81" y="384"/>
                        <a:pt x="91" y="377"/>
                      </a:cubicBezTo>
                      <a:cubicBezTo>
                        <a:pt x="212" y="280"/>
                        <a:pt x="322" y="170"/>
                        <a:pt x="444" y="73"/>
                      </a:cubicBezTo>
                      <a:cubicBezTo>
                        <a:pt x="482" y="44"/>
                        <a:pt x="453" y="1"/>
                        <a:pt x="4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577;p31">
                  <a:extLst>
                    <a:ext uri="{FF2B5EF4-FFF2-40B4-BE49-F238E27FC236}">
                      <a16:creationId xmlns:a16="http://schemas.microsoft.com/office/drawing/2014/main" id="{AFC102B7-482D-A987-E9F3-BE8AFA900CFE}"/>
                    </a:ext>
                  </a:extLst>
                </p:cNvPr>
                <p:cNvSpPr/>
                <p:nvPr/>
              </p:nvSpPr>
              <p:spPr>
                <a:xfrm>
                  <a:off x="8874939" y="4008247"/>
                  <a:ext cx="23379" cy="20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16" extrusionOk="0">
                      <a:moveTo>
                        <a:pt x="414" y="26"/>
                      </a:moveTo>
                      <a:cubicBezTo>
                        <a:pt x="426" y="26"/>
                        <a:pt x="426" y="26"/>
                        <a:pt x="439" y="38"/>
                      </a:cubicBezTo>
                      <a:cubicBezTo>
                        <a:pt x="450" y="51"/>
                        <a:pt x="450" y="62"/>
                        <a:pt x="439" y="75"/>
                      </a:cubicBezTo>
                      <a:cubicBezTo>
                        <a:pt x="402" y="111"/>
                        <a:pt x="366" y="135"/>
                        <a:pt x="329" y="172"/>
                      </a:cubicBezTo>
                      <a:cubicBezTo>
                        <a:pt x="256" y="245"/>
                        <a:pt x="159" y="318"/>
                        <a:pt x="74" y="391"/>
                      </a:cubicBezTo>
                      <a:cubicBezTo>
                        <a:pt x="70" y="395"/>
                        <a:pt x="66" y="396"/>
                        <a:pt x="61" y="396"/>
                      </a:cubicBezTo>
                      <a:cubicBezTo>
                        <a:pt x="49" y="396"/>
                        <a:pt x="37" y="387"/>
                        <a:pt x="37" y="379"/>
                      </a:cubicBezTo>
                      <a:cubicBezTo>
                        <a:pt x="25" y="367"/>
                        <a:pt x="13" y="343"/>
                        <a:pt x="37" y="330"/>
                      </a:cubicBezTo>
                      <a:cubicBezTo>
                        <a:pt x="110" y="257"/>
                        <a:pt x="196" y="184"/>
                        <a:pt x="280" y="124"/>
                      </a:cubicBezTo>
                      <a:cubicBezTo>
                        <a:pt x="317" y="87"/>
                        <a:pt x="353" y="62"/>
                        <a:pt x="390" y="26"/>
                      </a:cubicBezTo>
                      <a:close/>
                      <a:moveTo>
                        <a:pt x="408" y="1"/>
                      </a:moveTo>
                      <a:cubicBezTo>
                        <a:pt x="398" y="1"/>
                        <a:pt x="387" y="4"/>
                        <a:pt x="377" y="14"/>
                      </a:cubicBezTo>
                      <a:cubicBezTo>
                        <a:pt x="342" y="51"/>
                        <a:pt x="305" y="75"/>
                        <a:pt x="269" y="99"/>
                      </a:cubicBezTo>
                      <a:cubicBezTo>
                        <a:pt x="183" y="172"/>
                        <a:pt x="98" y="245"/>
                        <a:pt x="25" y="318"/>
                      </a:cubicBezTo>
                      <a:cubicBezTo>
                        <a:pt x="1" y="343"/>
                        <a:pt x="1" y="367"/>
                        <a:pt x="25" y="391"/>
                      </a:cubicBezTo>
                      <a:cubicBezTo>
                        <a:pt x="25" y="403"/>
                        <a:pt x="37" y="415"/>
                        <a:pt x="61" y="415"/>
                      </a:cubicBezTo>
                      <a:cubicBezTo>
                        <a:pt x="61" y="415"/>
                        <a:pt x="74" y="403"/>
                        <a:pt x="86" y="403"/>
                      </a:cubicBezTo>
                      <a:lnTo>
                        <a:pt x="342" y="184"/>
                      </a:lnTo>
                      <a:cubicBezTo>
                        <a:pt x="377" y="148"/>
                        <a:pt x="414" y="124"/>
                        <a:pt x="450" y="87"/>
                      </a:cubicBezTo>
                      <a:cubicBezTo>
                        <a:pt x="475" y="75"/>
                        <a:pt x="463" y="38"/>
                        <a:pt x="450" y="26"/>
                      </a:cubicBezTo>
                      <a:cubicBezTo>
                        <a:pt x="443" y="11"/>
                        <a:pt x="426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578;p31">
                  <a:extLst>
                    <a:ext uri="{FF2B5EF4-FFF2-40B4-BE49-F238E27FC236}">
                      <a16:creationId xmlns:a16="http://schemas.microsoft.com/office/drawing/2014/main" id="{7E73BCF2-D1A9-9BFE-ADC9-C92628314404}"/>
                    </a:ext>
                  </a:extLst>
                </p:cNvPr>
                <p:cNvSpPr/>
                <p:nvPr/>
              </p:nvSpPr>
              <p:spPr>
                <a:xfrm>
                  <a:off x="8876514" y="4020995"/>
                  <a:ext cx="21460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87" extrusionOk="0">
                      <a:moveTo>
                        <a:pt x="380" y="0"/>
                      </a:moveTo>
                      <a:cubicBezTo>
                        <a:pt x="372" y="0"/>
                        <a:pt x="365" y="3"/>
                        <a:pt x="358" y="11"/>
                      </a:cubicBezTo>
                      <a:cubicBezTo>
                        <a:pt x="237" y="95"/>
                        <a:pt x="127" y="192"/>
                        <a:pt x="29" y="302"/>
                      </a:cubicBezTo>
                      <a:cubicBezTo>
                        <a:pt x="1" y="341"/>
                        <a:pt x="32" y="386"/>
                        <a:pt x="65" y="386"/>
                      </a:cubicBezTo>
                      <a:cubicBezTo>
                        <a:pt x="74" y="386"/>
                        <a:pt x="83" y="383"/>
                        <a:pt x="91" y="375"/>
                      </a:cubicBezTo>
                      <a:cubicBezTo>
                        <a:pt x="188" y="265"/>
                        <a:pt x="297" y="168"/>
                        <a:pt x="407" y="84"/>
                      </a:cubicBezTo>
                      <a:cubicBezTo>
                        <a:pt x="436" y="54"/>
                        <a:pt x="41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579;p31">
                  <a:extLst>
                    <a:ext uri="{FF2B5EF4-FFF2-40B4-BE49-F238E27FC236}">
                      <a16:creationId xmlns:a16="http://schemas.microsoft.com/office/drawing/2014/main" id="{E37DEE46-5FD3-C8C9-4531-EEF055B40915}"/>
                    </a:ext>
                  </a:extLst>
                </p:cNvPr>
                <p:cNvSpPr/>
                <p:nvPr/>
              </p:nvSpPr>
              <p:spPr>
                <a:xfrm>
                  <a:off x="8876711" y="4020650"/>
                  <a:ext cx="21608" cy="20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407" extrusionOk="0">
                      <a:moveTo>
                        <a:pt x="373" y="12"/>
                      </a:moveTo>
                      <a:cubicBezTo>
                        <a:pt x="385" y="12"/>
                        <a:pt x="394" y="21"/>
                        <a:pt x="403" y="29"/>
                      </a:cubicBezTo>
                      <a:cubicBezTo>
                        <a:pt x="414" y="42"/>
                        <a:pt x="414" y="66"/>
                        <a:pt x="403" y="78"/>
                      </a:cubicBezTo>
                      <a:cubicBezTo>
                        <a:pt x="293" y="163"/>
                        <a:pt x="196" y="248"/>
                        <a:pt x="87" y="370"/>
                      </a:cubicBezTo>
                      <a:cubicBezTo>
                        <a:pt x="76" y="380"/>
                        <a:pt x="68" y="384"/>
                        <a:pt x="61" y="384"/>
                      </a:cubicBezTo>
                      <a:cubicBezTo>
                        <a:pt x="52" y="384"/>
                        <a:pt x="45" y="377"/>
                        <a:pt x="38" y="370"/>
                      </a:cubicBezTo>
                      <a:cubicBezTo>
                        <a:pt x="25" y="358"/>
                        <a:pt x="14" y="334"/>
                        <a:pt x="38" y="321"/>
                      </a:cubicBezTo>
                      <a:cubicBezTo>
                        <a:pt x="123" y="224"/>
                        <a:pt x="233" y="127"/>
                        <a:pt x="354" y="18"/>
                      </a:cubicBezTo>
                      <a:cubicBezTo>
                        <a:pt x="361" y="14"/>
                        <a:pt x="367" y="12"/>
                        <a:pt x="373" y="12"/>
                      </a:cubicBezTo>
                      <a:close/>
                      <a:moveTo>
                        <a:pt x="365" y="0"/>
                      </a:moveTo>
                      <a:cubicBezTo>
                        <a:pt x="357" y="0"/>
                        <a:pt x="349" y="2"/>
                        <a:pt x="341" y="5"/>
                      </a:cubicBezTo>
                      <a:cubicBezTo>
                        <a:pt x="220" y="102"/>
                        <a:pt x="111" y="212"/>
                        <a:pt x="14" y="309"/>
                      </a:cubicBezTo>
                      <a:cubicBezTo>
                        <a:pt x="1" y="334"/>
                        <a:pt x="1" y="370"/>
                        <a:pt x="25" y="382"/>
                      </a:cubicBezTo>
                      <a:cubicBezTo>
                        <a:pt x="38" y="394"/>
                        <a:pt x="50" y="407"/>
                        <a:pt x="62" y="407"/>
                      </a:cubicBezTo>
                      <a:cubicBezTo>
                        <a:pt x="74" y="407"/>
                        <a:pt x="87" y="394"/>
                        <a:pt x="98" y="382"/>
                      </a:cubicBezTo>
                      <a:cubicBezTo>
                        <a:pt x="208" y="261"/>
                        <a:pt x="306" y="175"/>
                        <a:pt x="414" y="91"/>
                      </a:cubicBezTo>
                      <a:cubicBezTo>
                        <a:pt x="439" y="78"/>
                        <a:pt x="427" y="42"/>
                        <a:pt x="414" y="18"/>
                      </a:cubicBezTo>
                      <a:cubicBezTo>
                        <a:pt x="406" y="9"/>
                        <a:pt x="385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580;p31">
                  <a:extLst>
                    <a:ext uri="{FF2B5EF4-FFF2-40B4-BE49-F238E27FC236}">
                      <a16:creationId xmlns:a16="http://schemas.microsoft.com/office/drawing/2014/main" id="{EC32677D-4ABE-50C4-B63A-DECDFDD18AE4}"/>
                    </a:ext>
                  </a:extLst>
                </p:cNvPr>
                <p:cNvSpPr/>
                <p:nvPr/>
              </p:nvSpPr>
              <p:spPr>
                <a:xfrm>
                  <a:off x="8879024" y="4031725"/>
                  <a:ext cx="21952" cy="2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419" extrusionOk="0">
                      <a:moveTo>
                        <a:pt x="376" y="0"/>
                      </a:moveTo>
                      <a:cubicBezTo>
                        <a:pt x="365" y="0"/>
                        <a:pt x="354" y="3"/>
                        <a:pt x="343" y="11"/>
                      </a:cubicBezTo>
                      <a:cubicBezTo>
                        <a:pt x="234" y="120"/>
                        <a:pt x="124" y="218"/>
                        <a:pt x="27" y="339"/>
                      </a:cubicBezTo>
                      <a:cubicBezTo>
                        <a:pt x="0" y="375"/>
                        <a:pt x="27" y="418"/>
                        <a:pt x="62" y="418"/>
                      </a:cubicBezTo>
                      <a:cubicBezTo>
                        <a:pt x="74" y="418"/>
                        <a:pt x="87" y="413"/>
                        <a:pt x="100" y="401"/>
                      </a:cubicBezTo>
                      <a:cubicBezTo>
                        <a:pt x="197" y="291"/>
                        <a:pt x="307" y="182"/>
                        <a:pt x="416" y="72"/>
                      </a:cubicBezTo>
                      <a:cubicBezTo>
                        <a:pt x="445" y="44"/>
                        <a:pt x="41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581;p31">
                  <a:extLst>
                    <a:ext uri="{FF2B5EF4-FFF2-40B4-BE49-F238E27FC236}">
                      <a16:creationId xmlns:a16="http://schemas.microsoft.com/office/drawing/2014/main" id="{208E8F20-EE5F-111E-0296-2640D52B7511}"/>
                    </a:ext>
                  </a:extLst>
                </p:cNvPr>
                <p:cNvSpPr/>
                <p:nvPr/>
              </p:nvSpPr>
              <p:spPr>
                <a:xfrm>
                  <a:off x="8879123" y="4031381"/>
                  <a:ext cx="21608" cy="21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432" extrusionOk="0">
                      <a:moveTo>
                        <a:pt x="373" y="16"/>
                      </a:moveTo>
                      <a:cubicBezTo>
                        <a:pt x="384" y="16"/>
                        <a:pt x="395" y="23"/>
                        <a:pt x="402" y="30"/>
                      </a:cubicBezTo>
                      <a:cubicBezTo>
                        <a:pt x="414" y="43"/>
                        <a:pt x="414" y="54"/>
                        <a:pt x="402" y="79"/>
                      </a:cubicBezTo>
                      <a:cubicBezTo>
                        <a:pt x="292" y="176"/>
                        <a:pt x="195" y="286"/>
                        <a:pt x="86" y="408"/>
                      </a:cubicBezTo>
                      <a:cubicBezTo>
                        <a:pt x="80" y="413"/>
                        <a:pt x="71" y="416"/>
                        <a:pt x="62" y="416"/>
                      </a:cubicBezTo>
                      <a:cubicBezTo>
                        <a:pt x="52" y="416"/>
                        <a:pt x="43" y="413"/>
                        <a:pt x="38" y="408"/>
                      </a:cubicBezTo>
                      <a:cubicBezTo>
                        <a:pt x="25" y="395"/>
                        <a:pt x="25" y="371"/>
                        <a:pt x="38" y="346"/>
                      </a:cubicBezTo>
                      <a:cubicBezTo>
                        <a:pt x="122" y="249"/>
                        <a:pt x="220" y="140"/>
                        <a:pt x="354" y="30"/>
                      </a:cubicBezTo>
                      <a:cubicBezTo>
                        <a:pt x="359" y="20"/>
                        <a:pt x="366" y="16"/>
                        <a:pt x="373" y="16"/>
                      </a:cubicBezTo>
                      <a:close/>
                      <a:moveTo>
                        <a:pt x="382" y="0"/>
                      </a:moveTo>
                      <a:cubicBezTo>
                        <a:pt x="369" y="0"/>
                        <a:pt x="353" y="6"/>
                        <a:pt x="341" y="18"/>
                      </a:cubicBezTo>
                      <a:cubicBezTo>
                        <a:pt x="208" y="127"/>
                        <a:pt x="111" y="237"/>
                        <a:pt x="25" y="346"/>
                      </a:cubicBezTo>
                      <a:cubicBezTo>
                        <a:pt x="1" y="371"/>
                        <a:pt x="13" y="408"/>
                        <a:pt x="25" y="419"/>
                      </a:cubicBezTo>
                      <a:cubicBezTo>
                        <a:pt x="38" y="432"/>
                        <a:pt x="49" y="432"/>
                        <a:pt x="62" y="432"/>
                      </a:cubicBezTo>
                      <a:cubicBezTo>
                        <a:pt x="74" y="432"/>
                        <a:pt x="86" y="432"/>
                        <a:pt x="98" y="419"/>
                      </a:cubicBezTo>
                      <a:cubicBezTo>
                        <a:pt x="208" y="298"/>
                        <a:pt x="305" y="189"/>
                        <a:pt x="414" y="91"/>
                      </a:cubicBezTo>
                      <a:cubicBezTo>
                        <a:pt x="438" y="67"/>
                        <a:pt x="438" y="30"/>
                        <a:pt x="414" y="18"/>
                      </a:cubicBezTo>
                      <a:cubicBezTo>
                        <a:pt x="408" y="6"/>
                        <a:pt x="396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582;p31">
                  <a:extLst>
                    <a:ext uri="{FF2B5EF4-FFF2-40B4-BE49-F238E27FC236}">
                      <a16:creationId xmlns:a16="http://schemas.microsoft.com/office/drawing/2014/main" id="{C36AE3BE-7D74-05C5-184B-E598C24827D5}"/>
                    </a:ext>
                  </a:extLst>
                </p:cNvPr>
                <p:cNvSpPr/>
                <p:nvPr/>
              </p:nvSpPr>
              <p:spPr>
                <a:xfrm>
                  <a:off x="8878827" y="4045409"/>
                  <a:ext cx="21460" cy="24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500" extrusionOk="0">
                      <a:moveTo>
                        <a:pt x="372" y="0"/>
                      </a:moveTo>
                      <a:cubicBezTo>
                        <a:pt x="362" y="0"/>
                        <a:pt x="353" y="4"/>
                        <a:pt x="347" y="13"/>
                      </a:cubicBezTo>
                      <a:cubicBezTo>
                        <a:pt x="238" y="147"/>
                        <a:pt x="117" y="280"/>
                        <a:pt x="19" y="426"/>
                      </a:cubicBezTo>
                      <a:cubicBezTo>
                        <a:pt x="1" y="463"/>
                        <a:pt x="31" y="500"/>
                        <a:pt x="63" y="500"/>
                      </a:cubicBezTo>
                      <a:cubicBezTo>
                        <a:pt x="73" y="500"/>
                        <a:pt x="83" y="496"/>
                        <a:pt x="92" y="487"/>
                      </a:cubicBezTo>
                      <a:cubicBezTo>
                        <a:pt x="214" y="353"/>
                        <a:pt x="311" y="207"/>
                        <a:pt x="408" y="61"/>
                      </a:cubicBezTo>
                      <a:cubicBezTo>
                        <a:pt x="436" y="34"/>
                        <a:pt x="401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583;p31">
                  <a:extLst>
                    <a:ext uri="{FF2B5EF4-FFF2-40B4-BE49-F238E27FC236}">
                      <a16:creationId xmlns:a16="http://schemas.microsoft.com/office/drawing/2014/main" id="{32620715-46C0-809A-CDDA-3BDC456FD300}"/>
                    </a:ext>
                  </a:extLst>
                </p:cNvPr>
                <p:cNvSpPr/>
                <p:nvPr/>
              </p:nvSpPr>
              <p:spPr>
                <a:xfrm>
                  <a:off x="8878532" y="4044720"/>
                  <a:ext cx="21608" cy="25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26" extrusionOk="0">
                      <a:moveTo>
                        <a:pt x="377" y="15"/>
                      </a:moveTo>
                      <a:cubicBezTo>
                        <a:pt x="390" y="15"/>
                        <a:pt x="390" y="27"/>
                        <a:pt x="402" y="27"/>
                      </a:cubicBezTo>
                      <a:cubicBezTo>
                        <a:pt x="414" y="39"/>
                        <a:pt x="426" y="51"/>
                        <a:pt x="414" y="75"/>
                      </a:cubicBezTo>
                      <a:lnTo>
                        <a:pt x="390" y="100"/>
                      </a:lnTo>
                      <a:lnTo>
                        <a:pt x="98" y="501"/>
                      </a:lnTo>
                      <a:cubicBezTo>
                        <a:pt x="86" y="507"/>
                        <a:pt x="77" y="510"/>
                        <a:pt x="69" y="510"/>
                      </a:cubicBezTo>
                      <a:cubicBezTo>
                        <a:pt x="62" y="510"/>
                        <a:pt x="55" y="507"/>
                        <a:pt x="50" y="501"/>
                      </a:cubicBezTo>
                      <a:cubicBezTo>
                        <a:pt x="25" y="489"/>
                        <a:pt x="25" y="464"/>
                        <a:pt x="37" y="453"/>
                      </a:cubicBezTo>
                      <a:cubicBezTo>
                        <a:pt x="123" y="319"/>
                        <a:pt x="232" y="185"/>
                        <a:pt x="329" y="64"/>
                      </a:cubicBezTo>
                      <a:lnTo>
                        <a:pt x="353" y="27"/>
                      </a:lnTo>
                      <a:cubicBezTo>
                        <a:pt x="366" y="27"/>
                        <a:pt x="366" y="15"/>
                        <a:pt x="377" y="15"/>
                      </a:cubicBezTo>
                      <a:close/>
                      <a:moveTo>
                        <a:pt x="373" y="1"/>
                      </a:moveTo>
                      <a:cubicBezTo>
                        <a:pt x="362" y="1"/>
                        <a:pt x="352" y="5"/>
                        <a:pt x="341" y="15"/>
                      </a:cubicBezTo>
                      <a:lnTo>
                        <a:pt x="317" y="51"/>
                      </a:lnTo>
                      <a:cubicBezTo>
                        <a:pt x="220" y="173"/>
                        <a:pt x="110" y="307"/>
                        <a:pt x="13" y="440"/>
                      </a:cubicBezTo>
                      <a:cubicBezTo>
                        <a:pt x="1" y="464"/>
                        <a:pt x="13" y="501"/>
                        <a:pt x="37" y="513"/>
                      </a:cubicBezTo>
                      <a:cubicBezTo>
                        <a:pt x="37" y="526"/>
                        <a:pt x="61" y="526"/>
                        <a:pt x="74" y="526"/>
                      </a:cubicBezTo>
                      <a:cubicBezTo>
                        <a:pt x="86" y="526"/>
                        <a:pt x="98" y="526"/>
                        <a:pt x="110" y="513"/>
                      </a:cubicBezTo>
                      <a:cubicBezTo>
                        <a:pt x="207" y="380"/>
                        <a:pt x="317" y="246"/>
                        <a:pt x="402" y="112"/>
                      </a:cubicBezTo>
                      <a:lnTo>
                        <a:pt x="426" y="88"/>
                      </a:lnTo>
                      <a:cubicBezTo>
                        <a:pt x="439" y="51"/>
                        <a:pt x="439" y="27"/>
                        <a:pt x="414" y="15"/>
                      </a:cubicBezTo>
                      <a:cubicBezTo>
                        <a:pt x="400" y="8"/>
                        <a:pt x="387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584;p31">
                  <a:extLst>
                    <a:ext uri="{FF2B5EF4-FFF2-40B4-BE49-F238E27FC236}">
                      <a16:creationId xmlns:a16="http://schemas.microsoft.com/office/drawing/2014/main" id="{F89D8CBF-8672-C143-536C-4480E33774F7}"/>
                    </a:ext>
                  </a:extLst>
                </p:cNvPr>
                <p:cNvSpPr/>
                <p:nvPr/>
              </p:nvSpPr>
              <p:spPr>
                <a:xfrm>
                  <a:off x="8875431" y="4070561"/>
                  <a:ext cx="23084" cy="2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444" extrusionOk="0">
                      <a:moveTo>
                        <a:pt x="409" y="0"/>
                      </a:moveTo>
                      <a:cubicBezTo>
                        <a:pt x="399" y="0"/>
                        <a:pt x="389" y="4"/>
                        <a:pt x="380" y="12"/>
                      </a:cubicBezTo>
                      <a:cubicBezTo>
                        <a:pt x="246" y="122"/>
                        <a:pt x="124" y="231"/>
                        <a:pt x="27" y="366"/>
                      </a:cubicBezTo>
                      <a:cubicBezTo>
                        <a:pt x="0" y="402"/>
                        <a:pt x="26" y="444"/>
                        <a:pt x="57" y="444"/>
                      </a:cubicBezTo>
                      <a:cubicBezTo>
                        <a:pt x="67" y="444"/>
                        <a:pt x="79" y="439"/>
                        <a:pt x="88" y="426"/>
                      </a:cubicBezTo>
                      <a:cubicBezTo>
                        <a:pt x="210" y="304"/>
                        <a:pt x="319" y="183"/>
                        <a:pt x="440" y="74"/>
                      </a:cubicBezTo>
                      <a:cubicBezTo>
                        <a:pt x="468" y="37"/>
                        <a:pt x="440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585;p31">
                  <a:extLst>
                    <a:ext uri="{FF2B5EF4-FFF2-40B4-BE49-F238E27FC236}">
                      <a16:creationId xmlns:a16="http://schemas.microsoft.com/office/drawing/2014/main" id="{FAAFE732-9866-354A-8B81-B464393C9525}"/>
                    </a:ext>
                  </a:extLst>
                </p:cNvPr>
                <p:cNvSpPr/>
                <p:nvPr/>
              </p:nvSpPr>
              <p:spPr>
                <a:xfrm>
                  <a:off x="8875530" y="4069872"/>
                  <a:ext cx="22789" cy="2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65" extrusionOk="0">
                      <a:moveTo>
                        <a:pt x="407" y="18"/>
                      </a:moveTo>
                      <a:cubicBezTo>
                        <a:pt x="414" y="18"/>
                        <a:pt x="420" y="21"/>
                        <a:pt x="427" y="26"/>
                      </a:cubicBezTo>
                      <a:cubicBezTo>
                        <a:pt x="438" y="39"/>
                        <a:pt x="451" y="63"/>
                        <a:pt x="427" y="75"/>
                      </a:cubicBezTo>
                      <a:cubicBezTo>
                        <a:pt x="330" y="172"/>
                        <a:pt x="220" y="282"/>
                        <a:pt x="122" y="391"/>
                      </a:cubicBezTo>
                      <a:lnTo>
                        <a:pt x="86" y="440"/>
                      </a:lnTo>
                      <a:cubicBezTo>
                        <a:pt x="76" y="450"/>
                        <a:pt x="68" y="454"/>
                        <a:pt x="61" y="454"/>
                      </a:cubicBezTo>
                      <a:cubicBezTo>
                        <a:pt x="51" y="454"/>
                        <a:pt x="44" y="447"/>
                        <a:pt x="38" y="440"/>
                      </a:cubicBezTo>
                      <a:cubicBezTo>
                        <a:pt x="25" y="428"/>
                        <a:pt x="13" y="404"/>
                        <a:pt x="38" y="391"/>
                      </a:cubicBezTo>
                      <a:cubicBezTo>
                        <a:pt x="122" y="270"/>
                        <a:pt x="232" y="161"/>
                        <a:pt x="378" y="26"/>
                      </a:cubicBezTo>
                      <a:cubicBezTo>
                        <a:pt x="390" y="21"/>
                        <a:pt x="399" y="18"/>
                        <a:pt x="407" y="18"/>
                      </a:cubicBezTo>
                      <a:close/>
                      <a:moveTo>
                        <a:pt x="401" y="1"/>
                      </a:moveTo>
                      <a:cubicBezTo>
                        <a:pt x="389" y="1"/>
                        <a:pt x="376" y="4"/>
                        <a:pt x="365" y="15"/>
                      </a:cubicBezTo>
                      <a:cubicBezTo>
                        <a:pt x="220" y="148"/>
                        <a:pt x="111" y="258"/>
                        <a:pt x="13" y="380"/>
                      </a:cubicBezTo>
                      <a:cubicBezTo>
                        <a:pt x="1" y="404"/>
                        <a:pt x="1" y="440"/>
                        <a:pt x="25" y="453"/>
                      </a:cubicBezTo>
                      <a:cubicBezTo>
                        <a:pt x="38" y="464"/>
                        <a:pt x="49" y="464"/>
                        <a:pt x="62" y="464"/>
                      </a:cubicBezTo>
                      <a:cubicBezTo>
                        <a:pt x="74" y="464"/>
                        <a:pt x="86" y="464"/>
                        <a:pt x="98" y="453"/>
                      </a:cubicBezTo>
                      <a:lnTo>
                        <a:pt x="147" y="404"/>
                      </a:lnTo>
                      <a:cubicBezTo>
                        <a:pt x="232" y="294"/>
                        <a:pt x="341" y="185"/>
                        <a:pt x="438" y="88"/>
                      </a:cubicBezTo>
                      <a:cubicBezTo>
                        <a:pt x="463" y="63"/>
                        <a:pt x="463" y="39"/>
                        <a:pt x="438" y="15"/>
                      </a:cubicBezTo>
                      <a:cubicBezTo>
                        <a:pt x="432" y="8"/>
                        <a:pt x="417" y="1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586;p31">
                  <a:extLst>
                    <a:ext uri="{FF2B5EF4-FFF2-40B4-BE49-F238E27FC236}">
                      <a16:creationId xmlns:a16="http://schemas.microsoft.com/office/drawing/2014/main" id="{9D0A0CFB-708E-BBC8-105E-8055A0D61AD6}"/>
                    </a:ext>
                  </a:extLst>
                </p:cNvPr>
                <p:cNvSpPr/>
                <p:nvPr/>
              </p:nvSpPr>
              <p:spPr>
                <a:xfrm>
                  <a:off x="8876612" y="4083113"/>
                  <a:ext cx="22494" cy="21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45" extrusionOk="0">
                      <a:moveTo>
                        <a:pt x="402" y="0"/>
                      </a:moveTo>
                      <a:cubicBezTo>
                        <a:pt x="392" y="0"/>
                        <a:pt x="380" y="4"/>
                        <a:pt x="368" y="13"/>
                      </a:cubicBezTo>
                      <a:cubicBezTo>
                        <a:pt x="246" y="122"/>
                        <a:pt x="125" y="232"/>
                        <a:pt x="27" y="366"/>
                      </a:cubicBezTo>
                      <a:cubicBezTo>
                        <a:pt x="1" y="402"/>
                        <a:pt x="27" y="445"/>
                        <a:pt x="57" y="445"/>
                      </a:cubicBezTo>
                      <a:cubicBezTo>
                        <a:pt x="68" y="445"/>
                        <a:pt x="79" y="439"/>
                        <a:pt x="89" y="427"/>
                      </a:cubicBezTo>
                      <a:cubicBezTo>
                        <a:pt x="198" y="305"/>
                        <a:pt x="308" y="184"/>
                        <a:pt x="429" y="74"/>
                      </a:cubicBezTo>
                      <a:cubicBezTo>
                        <a:pt x="456" y="37"/>
                        <a:pt x="435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587;p31">
                  <a:extLst>
                    <a:ext uri="{FF2B5EF4-FFF2-40B4-BE49-F238E27FC236}">
                      <a16:creationId xmlns:a16="http://schemas.microsoft.com/office/drawing/2014/main" id="{341D2B24-E3CA-4B96-5683-48792E3A72F5}"/>
                    </a:ext>
                  </a:extLst>
                </p:cNvPr>
                <p:cNvSpPr/>
                <p:nvPr/>
              </p:nvSpPr>
              <p:spPr>
                <a:xfrm>
                  <a:off x="8876169" y="4082424"/>
                  <a:ext cx="23379" cy="22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66" extrusionOk="0">
                      <a:moveTo>
                        <a:pt x="401" y="15"/>
                      </a:moveTo>
                      <a:cubicBezTo>
                        <a:pt x="414" y="15"/>
                        <a:pt x="425" y="27"/>
                        <a:pt x="438" y="27"/>
                      </a:cubicBezTo>
                      <a:cubicBezTo>
                        <a:pt x="450" y="39"/>
                        <a:pt x="450" y="63"/>
                        <a:pt x="438" y="76"/>
                      </a:cubicBezTo>
                      <a:cubicBezTo>
                        <a:pt x="328" y="185"/>
                        <a:pt x="219" y="295"/>
                        <a:pt x="122" y="404"/>
                      </a:cubicBezTo>
                      <a:lnTo>
                        <a:pt x="98" y="441"/>
                      </a:lnTo>
                      <a:cubicBezTo>
                        <a:pt x="85" y="447"/>
                        <a:pt x="76" y="450"/>
                        <a:pt x="69" y="450"/>
                      </a:cubicBezTo>
                      <a:cubicBezTo>
                        <a:pt x="61" y="450"/>
                        <a:pt x="55" y="447"/>
                        <a:pt x="49" y="441"/>
                      </a:cubicBezTo>
                      <a:cubicBezTo>
                        <a:pt x="36" y="428"/>
                        <a:pt x="25" y="404"/>
                        <a:pt x="36" y="380"/>
                      </a:cubicBezTo>
                      <a:cubicBezTo>
                        <a:pt x="134" y="271"/>
                        <a:pt x="244" y="149"/>
                        <a:pt x="389" y="27"/>
                      </a:cubicBezTo>
                      <a:lnTo>
                        <a:pt x="401" y="15"/>
                      </a:lnTo>
                      <a:close/>
                      <a:moveTo>
                        <a:pt x="407" y="1"/>
                      </a:moveTo>
                      <a:cubicBezTo>
                        <a:pt x="397" y="1"/>
                        <a:pt x="387" y="4"/>
                        <a:pt x="377" y="15"/>
                      </a:cubicBezTo>
                      <a:cubicBezTo>
                        <a:pt x="231" y="136"/>
                        <a:pt x="122" y="258"/>
                        <a:pt x="25" y="368"/>
                      </a:cubicBezTo>
                      <a:cubicBezTo>
                        <a:pt x="0" y="404"/>
                        <a:pt x="12" y="441"/>
                        <a:pt x="36" y="453"/>
                      </a:cubicBezTo>
                      <a:cubicBezTo>
                        <a:pt x="49" y="465"/>
                        <a:pt x="61" y="465"/>
                        <a:pt x="73" y="465"/>
                      </a:cubicBezTo>
                      <a:cubicBezTo>
                        <a:pt x="85" y="465"/>
                        <a:pt x="98" y="465"/>
                        <a:pt x="109" y="453"/>
                      </a:cubicBezTo>
                      <a:lnTo>
                        <a:pt x="134" y="417"/>
                      </a:lnTo>
                      <a:cubicBezTo>
                        <a:pt x="231" y="307"/>
                        <a:pt x="341" y="198"/>
                        <a:pt x="450" y="88"/>
                      </a:cubicBezTo>
                      <a:cubicBezTo>
                        <a:pt x="474" y="63"/>
                        <a:pt x="462" y="39"/>
                        <a:pt x="450" y="15"/>
                      </a:cubicBezTo>
                      <a:cubicBezTo>
                        <a:pt x="436" y="8"/>
                        <a:pt x="422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588;p31">
                  <a:extLst>
                    <a:ext uri="{FF2B5EF4-FFF2-40B4-BE49-F238E27FC236}">
                      <a16:creationId xmlns:a16="http://schemas.microsoft.com/office/drawing/2014/main" id="{D2F8B670-29AB-26AB-FAAA-61939A9953AA}"/>
                    </a:ext>
                  </a:extLst>
                </p:cNvPr>
                <p:cNvSpPr/>
                <p:nvPr/>
              </p:nvSpPr>
              <p:spPr>
                <a:xfrm>
                  <a:off x="8878384" y="4095418"/>
                  <a:ext cx="22494" cy="23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87" extrusionOk="0">
                      <a:moveTo>
                        <a:pt x="400" y="0"/>
                      </a:moveTo>
                      <a:cubicBezTo>
                        <a:pt x="389" y="0"/>
                        <a:pt x="378" y="6"/>
                        <a:pt x="369" y="18"/>
                      </a:cubicBezTo>
                      <a:cubicBezTo>
                        <a:pt x="259" y="140"/>
                        <a:pt x="137" y="274"/>
                        <a:pt x="28" y="407"/>
                      </a:cubicBezTo>
                      <a:cubicBezTo>
                        <a:pt x="1" y="443"/>
                        <a:pt x="27" y="487"/>
                        <a:pt x="63" y="487"/>
                      </a:cubicBezTo>
                      <a:cubicBezTo>
                        <a:pt x="75" y="487"/>
                        <a:pt x="89" y="481"/>
                        <a:pt x="101" y="469"/>
                      </a:cubicBezTo>
                      <a:cubicBezTo>
                        <a:pt x="210" y="347"/>
                        <a:pt x="320" y="213"/>
                        <a:pt x="429" y="80"/>
                      </a:cubicBezTo>
                      <a:cubicBezTo>
                        <a:pt x="457" y="43"/>
                        <a:pt x="430" y="0"/>
                        <a:pt x="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89;p31">
                  <a:extLst>
                    <a:ext uri="{FF2B5EF4-FFF2-40B4-BE49-F238E27FC236}">
                      <a16:creationId xmlns:a16="http://schemas.microsoft.com/office/drawing/2014/main" id="{03A742DB-D2DB-E007-7C83-16BEB9EC0BE6}"/>
                    </a:ext>
                  </a:extLst>
                </p:cNvPr>
                <p:cNvSpPr/>
                <p:nvPr/>
              </p:nvSpPr>
              <p:spPr>
                <a:xfrm>
                  <a:off x="8878532" y="4095025"/>
                  <a:ext cx="22838" cy="2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502" extrusionOk="0">
                      <a:moveTo>
                        <a:pt x="396" y="17"/>
                      </a:moveTo>
                      <a:cubicBezTo>
                        <a:pt x="402" y="17"/>
                        <a:pt x="408" y="20"/>
                        <a:pt x="414" y="26"/>
                      </a:cubicBezTo>
                      <a:cubicBezTo>
                        <a:pt x="426" y="39"/>
                        <a:pt x="439" y="63"/>
                        <a:pt x="426" y="75"/>
                      </a:cubicBezTo>
                      <a:lnTo>
                        <a:pt x="402" y="99"/>
                      </a:lnTo>
                      <a:cubicBezTo>
                        <a:pt x="304" y="221"/>
                        <a:pt x="196" y="355"/>
                        <a:pt x="86" y="477"/>
                      </a:cubicBezTo>
                      <a:cubicBezTo>
                        <a:pt x="80" y="483"/>
                        <a:pt x="71" y="485"/>
                        <a:pt x="62" y="485"/>
                      </a:cubicBezTo>
                      <a:cubicBezTo>
                        <a:pt x="53" y="485"/>
                        <a:pt x="43" y="483"/>
                        <a:pt x="37" y="477"/>
                      </a:cubicBezTo>
                      <a:cubicBezTo>
                        <a:pt x="25" y="464"/>
                        <a:pt x="25" y="440"/>
                        <a:pt x="37" y="415"/>
                      </a:cubicBezTo>
                      <a:cubicBezTo>
                        <a:pt x="134" y="294"/>
                        <a:pt x="256" y="172"/>
                        <a:pt x="353" y="51"/>
                      </a:cubicBezTo>
                      <a:lnTo>
                        <a:pt x="377" y="26"/>
                      </a:lnTo>
                      <a:cubicBezTo>
                        <a:pt x="384" y="20"/>
                        <a:pt x="390" y="17"/>
                        <a:pt x="396" y="17"/>
                      </a:cubicBezTo>
                      <a:close/>
                      <a:moveTo>
                        <a:pt x="391" y="0"/>
                      </a:moveTo>
                      <a:cubicBezTo>
                        <a:pt x="380" y="0"/>
                        <a:pt x="371" y="4"/>
                        <a:pt x="366" y="15"/>
                      </a:cubicBezTo>
                      <a:lnTo>
                        <a:pt x="341" y="39"/>
                      </a:lnTo>
                      <a:cubicBezTo>
                        <a:pt x="232" y="161"/>
                        <a:pt x="123" y="282"/>
                        <a:pt x="25" y="415"/>
                      </a:cubicBezTo>
                      <a:cubicBezTo>
                        <a:pt x="1" y="440"/>
                        <a:pt x="13" y="477"/>
                        <a:pt x="37" y="488"/>
                      </a:cubicBezTo>
                      <a:cubicBezTo>
                        <a:pt x="37" y="501"/>
                        <a:pt x="50" y="501"/>
                        <a:pt x="61" y="501"/>
                      </a:cubicBezTo>
                      <a:cubicBezTo>
                        <a:pt x="74" y="501"/>
                        <a:pt x="86" y="501"/>
                        <a:pt x="98" y="488"/>
                      </a:cubicBezTo>
                      <a:cubicBezTo>
                        <a:pt x="207" y="367"/>
                        <a:pt x="317" y="233"/>
                        <a:pt x="414" y="112"/>
                      </a:cubicBezTo>
                      <a:lnTo>
                        <a:pt x="439" y="88"/>
                      </a:lnTo>
                      <a:cubicBezTo>
                        <a:pt x="463" y="63"/>
                        <a:pt x="450" y="26"/>
                        <a:pt x="426" y="15"/>
                      </a:cubicBezTo>
                      <a:cubicBezTo>
                        <a:pt x="419" y="7"/>
                        <a:pt x="404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90;p31">
                  <a:extLst>
                    <a:ext uri="{FF2B5EF4-FFF2-40B4-BE49-F238E27FC236}">
                      <a16:creationId xmlns:a16="http://schemas.microsoft.com/office/drawing/2014/main" id="{D625B364-68DC-0750-DD48-2A4F56BB4D9E}"/>
                    </a:ext>
                  </a:extLst>
                </p:cNvPr>
                <p:cNvSpPr/>
                <p:nvPr/>
              </p:nvSpPr>
              <p:spPr>
                <a:xfrm>
                  <a:off x="8875382" y="4109496"/>
                  <a:ext cx="27219" cy="2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540" extrusionOk="0">
                      <a:moveTo>
                        <a:pt x="481" y="1"/>
                      </a:moveTo>
                      <a:cubicBezTo>
                        <a:pt x="472" y="1"/>
                        <a:pt x="462" y="4"/>
                        <a:pt x="454" y="12"/>
                      </a:cubicBezTo>
                      <a:cubicBezTo>
                        <a:pt x="308" y="158"/>
                        <a:pt x="162" y="304"/>
                        <a:pt x="28" y="462"/>
                      </a:cubicBezTo>
                      <a:cubicBezTo>
                        <a:pt x="0" y="490"/>
                        <a:pt x="29" y="539"/>
                        <a:pt x="61" y="539"/>
                      </a:cubicBezTo>
                      <a:cubicBezTo>
                        <a:pt x="71" y="539"/>
                        <a:pt x="81" y="535"/>
                        <a:pt x="89" y="523"/>
                      </a:cubicBezTo>
                      <a:cubicBezTo>
                        <a:pt x="247" y="377"/>
                        <a:pt x="381" y="231"/>
                        <a:pt x="514" y="73"/>
                      </a:cubicBezTo>
                      <a:cubicBezTo>
                        <a:pt x="552" y="45"/>
                        <a:pt x="516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91;p31">
                  <a:extLst>
                    <a:ext uri="{FF2B5EF4-FFF2-40B4-BE49-F238E27FC236}">
                      <a16:creationId xmlns:a16="http://schemas.microsoft.com/office/drawing/2014/main" id="{66B0E812-9426-8053-1B20-9E71AC2726BC}"/>
                    </a:ext>
                  </a:extLst>
                </p:cNvPr>
                <p:cNvSpPr/>
                <p:nvPr/>
              </p:nvSpPr>
              <p:spPr>
                <a:xfrm>
                  <a:off x="8874939" y="4109200"/>
                  <a:ext cx="27612" cy="27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54" extrusionOk="0">
                      <a:moveTo>
                        <a:pt x="495" y="16"/>
                      </a:moveTo>
                      <a:cubicBezTo>
                        <a:pt x="506" y="16"/>
                        <a:pt x="517" y="23"/>
                        <a:pt x="523" y="30"/>
                      </a:cubicBezTo>
                      <a:cubicBezTo>
                        <a:pt x="536" y="43"/>
                        <a:pt x="536" y="54"/>
                        <a:pt x="523" y="79"/>
                      </a:cubicBezTo>
                      <a:lnTo>
                        <a:pt x="426" y="176"/>
                      </a:lnTo>
                      <a:cubicBezTo>
                        <a:pt x="317" y="298"/>
                        <a:pt x="207" y="419"/>
                        <a:pt x="98" y="529"/>
                      </a:cubicBezTo>
                      <a:cubicBezTo>
                        <a:pt x="86" y="535"/>
                        <a:pt x="77" y="538"/>
                        <a:pt x="69" y="538"/>
                      </a:cubicBezTo>
                      <a:cubicBezTo>
                        <a:pt x="62" y="538"/>
                        <a:pt x="55" y="535"/>
                        <a:pt x="50" y="529"/>
                      </a:cubicBezTo>
                      <a:cubicBezTo>
                        <a:pt x="37" y="517"/>
                        <a:pt x="25" y="492"/>
                        <a:pt x="50" y="468"/>
                      </a:cubicBezTo>
                      <a:cubicBezTo>
                        <a:pt x="147" y="346"/>
                        <a:pt x="269" y="237"/>
                        <a:pt x="377" y="127"/>
                      </a:cubicBezTo>
                      <a:cubicBezTo>
                        <a:pt x="402" y="91"/>
                        <a:pt x="439" y="54"/>
                        <a:pt x="475" y="30"/>
                      </a:cubicBezTo>
                      <a:cubicBezTo>
                        <a:pt x="480" y="20"/>
                        <a:pt x="487" y="16"/>
                        <a:pt x="495" y="16"/>
                      </a:cubicBezTo>
                      <a:close/>
                      <a:moveTo>
                        <a:pt x="500" y="0"/>
                      </a:moveTo>
                      <a:cubicBezTo>
                        <a:pt x="487" y="0"/>
                        <a:pt x="475" y="6"/>
                        <a:pt x="463" y="18"/>
                      </a:cubicBezTo>
                      <a:cubicBezTo>
                        <a:pt x="426" y="43"/>
                        <a:pt x="390" y="79"/>
                        <a:pt x="366" y="116"/>
                      </a:cubicBezTo>
                      <a:cubicBezTo>
                        <a:pt x="256" y="225"/>
                        <a:pt x="134" y="335"/>
                        <a:pt x="25" y="456"/>
                      </a:cubicBezTo>
                      <a:cubicBezTo>
                        <a:pt x="1" y="481"/>
                        <a:pt x="13" y="517"/>
                        <a:pt x="37" y="541"/>
                      </a:cubicBezTo>
                      <a:cubicBezTo>
                        <a:pt x="50" y="541"/>
                        <a:pt x="61" y="554"/>
                        <a:pt x="74" y="554"/>
                      </a:cubicBezTo>
                      <a:cubicBezTo>
                        <a:pt x="86" y="554"/>
                        <a:pt x="98" y="554"/>
                        <a:pt x="110" y="541"/>
                      </a:cubicBezTo>
                      <a:cubicBezTo>
                        <a:pt x="220" y="432"/>
                        <a:pt x="329" y="310"/>
                        <a:pt x="439" y="189"/>
                      </a:cubicBezTo>
                      <a:lnTo>
                        <a:pt x="536" y="91"/>
                      </a:lnTo>
                      <a:cubicBezTo>
                        <a:pt x="560" y="67"/>
                        <a:pt x="548" y="30"/>
                        <a:pt x="536" y="18"/>
                      </a:cubicBezTo>
                      <a:cubicBezTo>
                        <a:pt x="524" y="6"/>
                        <a:pt x="512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92;p31">
                  <a:extLst>
                    <a:ext uri="{FF2B5EF4-FFF2-40B4-BE49-F238E27FC236}">
                      <a16:creationId xmlns:a16="http://schemas.microsoft.com/office/drawing/2014/main" id="{BBEF8C9D-1BF5-BCCD-F9FC-B32774E116E9}"/>
                    </a:ext>
                  </a:extLst>
                </p:cNvPr>
                <p:cNvSpPr/>
                <p:nvPr/>
              </p:nvSpPr>
              <p:spPr>
                <a:xfrm>
                  <a:off x="8872281" y="4132778"/>
                  <a:ext cx="26234" cy="25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518" extrusionOk="0">
                      <a:moveTo>
                        <a:pt x="473" y="1"/>
                      </a:moveTo>
                      <a:cubicBezTo>
                        <a:pt x="463" y="1"/>
                        <a:pt x="453" y="5"/>
                        <a:pt x="444" y="13"/>
                      </a:cubicBezTo>
                      <a:cubicBezTo>
                        <a:pt x="286" y="148"/>
                        <a:pt x="152" y="281"/>
                        <a:pt x="18" y="439"/>
                      </a:cubicBezTo>
                      <a:cubicBezTo>
                        <a:pt x="0" y="475"/>
                        <a:pt x="22" y="518"/>
                        <a:pt x="54" y="518"/>
                      </a:cubicBezTo>
                      <a:cubicBezTo>
                        <a:pt x="66" y="518"/>
                        <a:pt x="78" y="512"/>
                        <a:pt x="91" y="500"/>
                      </a:cubicBezTo>
                      <a:cubicBezTo>
                        <a:pt x="225" y="354"/>
                        <a:pt x="359" y="208"/>
                        <a:pt x="504" y="75"/>
                      </a:cubicBezTo>
                      <a:cubicBezTo>
                        <a:pt x="532" y="38"/>
                        <a:pt x="504" y="1"/>
                        <a:pt x="4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93;p31">
                  <a:extLst>
                    <a:ext uri="{FF2B5EF4-FFF2-40B4-BE49-F238E27FC236}">
                      <a16:creationId xmlns:a16="http://schemas.microsoft.com/office/drawing/2014/main" id="{7986788C-CE66-D39A-85FB-D87B450600FF}"/>
                    </a:ext>
                  </a:extLst>
                </p:cNvPr>
                <p:cNvSpPr/>
                <p:nvPr/>
              </p:nvSpPr>
              <p:spPr>
                <a:xfrm>
                  <a:off x="8871936" y="4132138"/>
                  <a:ext cx="26382" cy="2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8" extrusionOk="0">
                      <a:moveTo>
                        <a:pt x="480" y="18"/>
                      </a:moveTo>
                      <a:cubicBezTo>
                        <a:pt x="487" y="18"/>
                        <a:pt x="493" y="20"/>
                        <a:pt x="500" y="26"/>
                      </a:cubicBezTo>
                      <a:cubicBezTo>
                        <a:pt x="511" y="39"/>
                        <a:pt x="524" y="63"/>
                        <a:pt x="500" y="75"/>
                      </a:cubicBezTo>
                      <a:cubicBezTo>
                        <a:pt x="354" y="221"/>
                        <a:pt x="208" y="379"/>
                        <a:pt x="86" y="513"/>
                      </a:cubicBezTo>
                      <a:cubicBezTo>
                        <a:pt x="80" y="519"/>
                        <a:pt x="71" y="522"/>
                        <a:pt x="62" y="522"/>
                      </a:cubicBezTo>
                      <a:cubicBezTo>
                        <a:pt x="52" y="522"/>
                        <a:pt x="43" y="519"/>
                        <a:pt x="38" y="513"/>
                      </a:cubicBezTo>
                      <a:cubicBezTo>
                        <a:pt x="25" y="501"/>
                        <a:pt x="25" y="477"/>
                        <a:pt x="38" y="464"/>
                      </a:cubicBezTo>
                      <a:cubicBezTo>
                        <a:pt x="147" y="318"/>
                        <a:pt x="281" y="172"/>
                        <a:pt x="451" y="26"/>
                      </a:cubicBezTo>
                      <a:cubicBezTo>
                        <a:pt x="463" y="20"/>
                        <a:pt x="472" y="18"/>
                        <a:pt x="480" y="18"/>
                      </a:cubicBezTo>
                      <a:close/>
                      <a:moveTo>
                        <a:pt x="474" y="0"/>
                      </a:moveTo>
                      <a:cubicBezTo>
                        <a:pt x="462" y="0"/>
                        <a:pt x="449" y="4"/>
                        <a:pt x="438" y="15"/>
                      </a:cubicBezTo>
                      <a:cubicBezTo>
                        <a:pt x="268" y="161"/>
                        <a:pt x="135" y="306"/>
                        <a:pt x="25" y="452"/>
                      </a:cubicBezTo>
                      <a:cubicBezTo>
                        <a:pt x="1" y="477"/>
                        <a:pt x="13" y="513"/>
                        <a:pt x="38" y="525"/>
                      </a:cubicBezTo>
                      <a:cubicBezTo>
                        <a:pt x="38" y="537"/>
                        <a:pt x="49" y="537"/>
                        <a:pt x="62" y="537"/>
                      </a:cubicBezTo>
                      <a:cubicBezTo>
                        <a:pt x="74" y="537"/>
                        <a:pt x="86" y="537"/>
                        <a:pt x="98" y="525"/>
                      </a:cubicBezTo>
                      <a:cubicBezTo>
                        <a:pt x="220" y="391"/>
                        <a:pt x="366" y="233"/>
                        <a:pt x="511" y="88"/>
                      </a:cubicBezTo>
                      <a:cubicBezTo>
                        <a:pt x="536" y="63"/>
                        <a:pt x="536" y="39"/>
                        <a:pt x="511" y="15"/>
                      </a:cubicBezTo>
                      <a:cubicBezTo>
                        <a:pt x="505" y="7"/>
                        <a:pt x="490" y="0"/>
                        <a:pt x="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94;p31">
                  <a:extLst>
                    <a:ext uri="{FF2B5EF4-FFF2-40B4-BE49-F238E27FC236}">
                      <a16:creationId xmlns:a16="http://schemas.microsoft.com/office/drawing/2014/main" id="{B3BA4DA6-97D8-2606-85C2-E195518129BF}"/>
                    </a:ext>
                  </a:extLst>
                </p:cNvPr>
                <p:cNvSpPr/>
                <p:nvPr/>
              </p:nvSpPr>
              <p:spPr>
                <a:xfrm>
                  <a:off x="8871887" y="4148922"/>
                  <a:ext cx="24364" cy="24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488" extrusionOk="0">
                      <a:moveTo>
                        <a:pt x="434" y="1"/>
                      </a:moveTo>
                      <a:cubicBezTo>
                        <a:pt x="423" y="1"/>
                        <a:pt x="413" y="5"/>
                        <a:pt x="404" y="14"/>
                      </a:cubicBezTo>
                      <a:lnTo>
                        <a:pt x="39" y="415"/>
                      </a:lnTo>
                      <a:cubicBezTo>
                        <a:pt x="1" y="444"/>
                        <a:pt x="29" y="487"/>
                        <a:pt x="67" y="487"/>
                      </a:cubicBezTo>
                      <a:cubicBezTo>
                        <a:pt x="77" y="487"/>
                        <a:pt x="88" y="484"/>
                        <a:pt x="99" y="476"/>
                      </a:cubicBezTo>
                      <a:cubicBezTo>
                        <a:pt x="233" y="355"/>
                        <a:pt x="355" y="209"/>
                        <a:pt x="476" y="63"/>
                      </a:cubicBezTo>
                      <a:cubicBezTo>
                        <a:pt x="495" y="35"/>
                        <a:pt x="465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95;p31">
                  <a:extLst>
                    <a:ext uri="{FF2B5EF4-FFF2-40B4-BE49-F238E27FC236}">
                      <a16:creationId xmlns:a16="http://schemas.microsoft.com/office/drawing/2014/main" id="{E60F9F58-49C2-F0DF-86A4-A66DB9802968}"/>
                    </a:ext>
                  </a:extLst>
                </p:cNvPr>
                <p:cNvSpPr/>
                <p:nvPr/>
              </p:nvSpPr>
              <p:spPr>
                <a:xfrm>
                  <a:off x="8871936" y="4148676"/>
                  <a:ext cx="24610" cy="24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6" extrusionOk="0">
                      <a:moveTo>
                        <a:pt x="430" y="17"/>
                      </a:moveTo>
                      <a:cubicBezTo>
                        <a:pt x="437" y="17"/>
                        <a:pt x="444" y="24"/>
                        <a:pt x="451" y="31"/>
                      </a:cubicBezTo>
                      <a:cubicBezTo>
                        <a:pt x="463" y="31"/>
                        <a:pt x="475" y="55"/>
                        <a:pt x="463" y="68"/>
                      </a:cubicBezTo>
                      <a:cubicBezTo>
                        <a:pt x="341" y="225"/>
                        <a:pt x="220" y="360"/>
                        <a:pt x="98" y="469"/>
                      </a:cubicBezTo>
                      <a:cubicBezTo>
                        <a:pt x="88" y="479"/>
                        <a:pt x="77" y="483"/>
                        <a:pt x="68" y="483"/>
                      </a:cubicBezTo>
                      <a:cubicBezTo>
                        <a:pt x="55" y="483"/>
                        <a:pt x="44" y="476"/>
                        <a:pt x="38" y="469"/>
                      </a:cubicBezTo>
                      <a:cubicBezTo>
                        <a:pt x="25" y="457"/>
                        <a:pt x="25" y="444"/>
                        <a:pt x="38" y="420"/>
                      </a:cubicBezTo>
                      <a:cubicBezTo>
                        <a:pt x="184" y="274"/>
                        <a:pt x="305" y="152"/>
                        <a:pt x="414" y="31"/>
                      </a:cubicBezTo>
                      <a:cubicBezTo>
                        <a:pt x="419" y="21"/>
                        <a:pt x="425" y="17"/>
                        <a:pt x="430" y="17"/>
                      </a:cubicBezTo>
                      <a:close/>
                      <a:moveTo>
                        <a:pt x="431" y="1"/>
                      </a:moveTo>
                      <a:cubicBezTo>
                        <a:pt x="417" y="1"/>
                        <a:pt x="402" y="7"/>
                        <a:pt x="390" y="19"/>
                      </a:cubicBezTo>
                      <a:cubicBezTo>
                        <a:pt x="293" y="141"/>
                        <a:pt x="171" y="262"/>
                        <a:pt x="25" y="408"/>
                      </a:cubicBezTo>
                      <a:cubicBezTo>
                        <a:pt x="1" y="433"/>
                        <a:pt x="13" y="469"/>
                        <a:pt x="25" y="481"/>
                      </a:cubicBezTo>
                      <a:cubicBezTo>
                        <a:pt x="38" y="493"/>
                        <a:pt x="49" y="506"/>
                        <a:pt x="74" y="506"/>
                      </a:cubicBezTo>
                      <a:cubicBezTo>
                        <a:pt x="86" y="506"/>
                        <a:pt x="98" y="493"/>
                        <a:pt x="111" y="493"/>
                      </a:cubicBezTo>
                      <a:cubicBezTo>
                        <a:pt x="232" y="371"/>
                        <a:pt x="354" y="238"/>
                        <a:pt x="475" y="79"/>
                      </a:cubicBezTo>
                      <a:cubicBezTo>
                        <a:pt x="500" y="55"/>
                        <a:pt x="487" y="31"/>
                        <a:pt x="463" y="19"/>
                      </a:cubicBezTo>
                      <a:cubicBezTo>
                        <a:pt x="457" y="7"/>
                        <a:pt x="445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96;p31">
                  <a:extLst>
                    <a:ext uri="{FF2B5EF4-FFF2-40B4-BE49-F238E27FC236}">
                      <a16:creationId xmlns:a16="http://schemas.microsoft.com/office/drawing/2014/main" id="{612EAAC2-336A-B783-9FA5-D36F7DD7FBDD}"/>
                    </a:ext>
                  </a:extLst>
                </p:cNvPr>
                <p:cNvSpPr/>
                <p:nvPr/>
              </p:nvSpPr>
              <p:spPr>
                <a:xfrm>
                  <a:off x="8874742" y="4162803"/>
                  <a:ext cx="25004" cy="25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522" extrusionOk="0">
                      <a:moveTo>
                        <a:pt x="444" y="0"/>
                      </a:moveTo>
                      <a:cubicBezTo>
                        <a:pt x="435" y="0"/>
                        <a:pt x="426" y="4"/>
                        <a:pt x="418" y="11"/>
                      </a:cubicBezTo>
                      <a:cubicBezTo>
                        <a:pt x="284" y="157"/>
                        <a:pt x="151" y="303"/>
                        <a:pt x="29" y="449"/>
                      </a:cubicBezTo>
                      <a:cubicBezTo>
                        <a:pt x="0" y="478"/>
                        <a:pt x="32" y="521"/>
                        <a:pt x="64" y="521"/>
                      </a:cubicBezTo>
                      <a:cubicBezTo>
                        <a:pt x="73" y="521"/>
                        <a:pt x="82" y="518"/>
                        <a:pt x="90" y="510"/>
                      </a:cubicBezTo>
                      <a:cubicBezTo>
                        <a:pt x="236" y="376"/>
                        <a:pt x="357" y="230"/>
                        <a:pt x="479" y="73"/>
                      </a:cubicBezTo>
                      <a:cubicBezTo>
                        <a:pt x="508" y="44"/>
                        <a:pt x="476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97;p31">
                  <a:extLst>
                    <a:ext uri="{FF2B5EF4-FFF2-40B4-BE49-F238E27FC236}">
                      <a16:creationId xmlns:a16="http://schemas.microsoft.com/office/drawing/2014/main" id="{D066B7D1-62DD-B63F-0E73-1166AE6F0D97}"/>
                    </a:ext>
                  </a:extLst>
                </p:cNvPr>
                <p:cNvSpPr/>
                <p:nvPr/>
              </p:nvSpPr>
              <p:spPr>
                <a:xfrm>
                  <a:off x="8874939" y="4162458"/>
                  <a:ext cx="25201" cy="2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542" extrusionOk="0">
                      <a:moveTo>
                        <a:pt x="442" y="17"/>
                      </a:moveTo>
                      <a:cubicBezTo>
                        <a:pt x="449" y="17"/>
                        <a:pt x="456" y="24"/>
                        <a:pt x="463" y="31"/>
                      </a:cubicBezTo>
                      <a:cubicBezTo>
                        <a:pt x="475" y="43"/>
                        <a:pt x="487" y="55"/>
                        <a:pt x="475" y="80"/>
                      </a:cubicBezTo>
                      <a:cubicBezTo>
                        <a:pt x="353" y="213"/>
                        <a:pt x="220" y="371"/>
                        <a:pt x="86" y="505"/>
                      </a:cubicBezTo>
                      <a:cubicBezTo>
                        <a:pt x="73" y="517"/>
                        <a:pt x="64" y="520"/>
                        <a:pt x="56" y="520"/>
                      </a:cubicBezTo>
                      <a:cubicBezTo>
                        <a:pt x="49" y="520"/>
                        <a:pt x="43" y="517"/>
                        <a:pt x="37" y="517"/>
                      </a:cubicBezTo>
                      <a:cubicBezTo>
                        <a:pt x="25" y="505"/>
                        <a:pt x="13" y="480"/>
                        <a:pt x="37" y="456"/>
                      </a:cubicBezTo>
                      <a:lnTo>
                        <a:pt x="329" y="128"/>
                      </a:lnTo>
                      <a:lnTo>
                        <a:pt x="426" y="31"/>
                      </a:lnTo>
                      <a:cubicBezTo>
                        <a:pt x="432" y="21"/>
                        <a:pt x="437" y="17"/>
                        <a:pt x="442" y="17"/>
                      </a:cubicBezTo>
                      <a:close/>
                      <a:moveTo>
                        <a:pt x="445" y="0"/>
                      </a:moveTo>
                      <a:cubicBezTo>
                        <a:pt x="432" y="0"/>
                        <a:pt x="420" y="6"/>
                        <a:pt x="414" y="18"/>
                      </a:cubicBezTo>
                      <a:lnTo>
                        <a:pt x="317" y="116"/>
                      </a:lnTo>
                      <a:lnTo>
                        <a:pt x="25" y="444"/>
                      </a:lnTo>
                      <a:cubicBezTo>
                        <a:pt x="1" y="469"/>
                        <a:pt x="1" y="505"/>
                        <a:pt x="25" y="529"/>
                      </a:cubicBezTo>
                      <a:cubicBezTo>
                        <a:pt x="37" y="529"/>
                        <a:pt x="50" y="542"/>
                        <a:pt x="61" y="542"/>
                      </a:cubicBezTo>
                      <a:cubicBezTo>
                        <a:pt x="74" y="542"/>
                        <a:pt x="86" y="529"/>
                        <a:pt x="98" y="517"/>
                      </a:cubicBezTo>
                      <a:cubicBezTo>
                        <a:pt x="244" y="383"/>
                        <a:pt x="366" y="226"/>
                        <a:pt x="487" y="91"/>
                      </a:cubicBezTo>
                      <a:cubicBezTo>
                        <a:pt x="512" y="67"/>
                        <a:pt x="499" y="31"/>
                        <a:pt x="475" y="18"/>
                      </a:cubicBezTo>
                      <a:cubicBezTo>
                        <a:pt x="469" y="6"/>
                        <a:pt x="457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8;p31">
                  <a:extLst>
                    <a:ext uri="{FF2B5EF4-FFF2-40B4-BE49-F238E27FC236}">
                      <a16:creationId xmlns:a16="http://schemas.microsoft.com/office/drawing/2014/main" id="{F9A335CF-8A34-620B-0BDB-A8C5EA8D798B}"/>
                    </a:ext>
                  </a:extLst>
                </p:cNvPr>
                <p:cNvSpPr/>
                <p:nvPr/>
              </p:nvSpPr>
              <p:spPr>
                <a:xfrm>
                  <a:off x="8870607" y="4177176"/>
                  <a:ext cx="27366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602" extrusionOk="0">
                      <a:moveTo>
                        <a:pt x="491" y="0"/>
                      </a:moveTo>
                      <a:cubicBezTo>
                        <a:pt x="482" y="0"/>
                        <a:pt x="473" y="4"/>
                        <a:pt x="465" y="11"/>
                      </a:cubicBezTo>
                      <a:lnTo>
                        <a:pt x="28" y="522"/>
                      </a:lnTo>
                      <a:cubicBezTo>
                        <a:pt x="1" y="558"/>
                        <a:pt x="27" y="601"/>
                        <a:pt x="58" y="601"/>
                      </a:cubicBezTo>
                      <a:cubicBezTo>
                        <a:pt x="68" y="601"/>
                        <a:pt x="79" y="596"/>
                        <a:pt x="89" y="583"/>
                      </a:cubicBezTo>
                      <a:cubicBezTo>
                        <a:pt x="247" y="425"/>
                        <a:pt x="393" y="254"/>
                        <a:pt x="527" y="84"/>
                      </a:cubicBezTo>
                      <a:cubicBezTo>
                        <a:pt x="555" y="46"/>
                        <a:pt x="524" y="0"/>
                        <a:pt x="4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599;p31">
                  <a:extLst>
                    <a:ext uri="{FF2B5EF4-FFF2-40B4-BE49-F238E27FC236}">
                      <a16:creationId xmlns:a16="http://schemas.microsoft.com/office/drawing/2014/main" id="{FCDECE9A-22EF-5E06-1A17-0A3D4B2BD4D2}"/>
                    </a:ext>
                  </a:extLst>
                </p:cNvPr>
                <p:cNvSpPr/>
                <p:nvPr/>
              </p:nvSpPr>
              <p:spPr>
                <a:xfrm>
                  <a:off x="8870164" y="4176782"/>
                  <a:ext cx="28154" cy="3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616" extrusionOk="0">
                      <a:moveTo>
                        <a:pt x="511" y="19"/>
                      </a:moveTo>
                      <a:cubicBezTo>
                        <a:pt x="511" y="19"/>
                        <a:pt x="523" y="19"/>
                        <a:pt x="523" y="32"/>
                      </a:cubicBezTo>
                      <a:cubicBezTo>
                        <a:pt x="547" y="44"/>
                        <a:pt x="547" y="68"/>
                        <a:pt x="536" y="80"/>
                      </a:cubicBezTo>
                      <a:cubicBezTo>
                        <a:pt x="377" y="262"/>
                        <a:pt x="244" y="433"/>
                        <a:pt x="98" y="591"/>
                      </a:cubicBezTo>
                      <a:cubicBezTo>
                        <a:pt x="86" y="597"/>
                        <a:pt x="77" y="600"/>
                        <a:pt x="69" y="600"/>
                      </a:cubicBezTo>
                      <a:cubicBezTo>
                        <a:pt x="61" y="600"/>
                        <a:pt x="55" y="597"/>
                        <a:pt x="49" y="591"/>
                      </a:cubicBezTo>
                      <a:cubicBezTo>
                        <a:pt x="37" y="579"/>
                        <a:pt x="25" y="554"/>
                        <a:pt x="49" y="543"/>
                      </a:cubicBezTo>
                      <a:cubicBezTo>
                        <a:pt x="183" y="372"/>
                        <a:pt x="329" y="214"/>
                        <a:pt x="487" y="32"/>
                      </a:cubicBezTo>
                      <a:cubicBezTo>
                        <a:pt x="487" y="19"/>
                        <a:pt x="499" y="19"/>
                        <a:pt x="511" y="19"/>
                      </a:cubicBezTo>
                      <a:close/>
                      <a:moveTo>
                        <a:pt x="510" y="1"/>
                      </a:moveTo>
                      <a:cubicBezTo>
                        <a:pt x="499" y="1"/>
                        <a:pt x="487" y="7"/>
                        <a:pt x="474" y="19"/>
                      </a:cubicBezTo>
                      <a:cubicBezTo>
                        <a:pt x="317" y="202"/>
                        <a:pt x="171" y="360"/>
                        <a:pt x="25" y="530"/>
                      </a:cubicBezTo>
                      <a:cubicBezTo>
                        <a:pt x="1" y="554"/>
                        <a:pt x="12" y="591"/>
                        <a:pt x="37" y="603"/>
                      </a:cubicBezTo>
                      <a:cubicBezTo>
                        <a:pt x="49" y="616"/>
                        <a:pt x="61" y="616"/>
                        <a:pt x="74" y="616"/>
                      </a:cubicBezTo>
                      <a:cubicBezTo>
                        <a:pt x="85" y="616"/>
                        <a:pt x="98" y="616"/>
                        <a:pt x="110" y="603"/>
                      </a:cubicBezTo>
                      <a:cubicBezTo>
                        <a:pt x="256" y="445"/>
                        <a:pt x="390" y="275"/>
                        <a:pt x="547" y="92"/>
                      </a:cubicBezTo>
                      <a:cubicBezTo>
                        <a:pt x="572" y="68"/>
                        <a:pt x="560" y="32"/>
                        <a:pt x="536" y="19"/>
                      </a:cubicBezTo>
                      <a:cubicBezTo>
                        <a:pt x="529" y="7"/>
                        <a:pt x="520" y="1"/>
                        <a:pt x="5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00;p31">
                  <a:extLst>
                    <a:ext uri="{FF2B5EF4-FFF2-40B4-BE49-F238E27FC236}">
                      <a16:creationId xmlns:a16="http://schemas.microsoft.com/office/drawing/2014/main" id="{C1ED42CB-E771-F140-7C73-F97847DE576E}"/>
                    </a:ext>
                  </a:extLst>
                </p:cNvPr>
                <p:cNvSpPr/>
                <p:nvPr/>
              </p:nvSpPr>
              <p:spPr>
                <a:xfrm>
                  <a:off x="8872232" y="4194452"/>
                  <a:ext cx="24019" cy="2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549" extrusionOk="0">
                      <a:moveTo>
                        <a:pt x="427" y="0"/>
                      </a:moveTo>
                      <a:cubicBezTo>
                        <a:pt x="416" y="0"/>
                        <a:pt x="406" y="4"/>
                        <a:pt x="397" y="13"/>
                      </a:cubicBezTo>
                      <a:cubicBezTo>
                        <a:pt x="275" y="171"/>
                        <a:pt x="141" y="317"/>
                        <a:pt x="19" y="476"/>
                      </a:cubicBezTo>
                      <a:cubicBezTo>
                        <a:pt x="1" y="512"/>
                        <a:pt x="38" y="549"/>
                        <a:pt x="67" y="549"/>
                      </a:cubicBezTo>
                      <a:cubicBezTo>
                        <a:pt x="77" y="549"/>
                        <a:pt x="86" y="545"/>
                        <a:pt x="92" y="536"/>
                      </a:cubicBezTo>
                      <a:cubicBezTo>
                        <a:pt x="226" y="378"/>
                        <a:pt x="348" y="220"/>
                        <a:pt x="469" y="62"/>
                      </a:cubicBezTo>
                      <a:cubicBezTo>
                        <a:pt x="488" y="34"/>
                        <a:pt x="458" y="0"/>
                        <a:pt x="4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01;p31">
                  <a:extLst>
                    <a:ext uri="{FF2B5EF4-FFF2-40B4-BE49-F238E27FC236}">
                      <a16:creationId xmlns:a16="http://schemas.microsoft.com/office/drawing/2014/main" id="{287824B0-1193-7559-B0EC-D98687CD8CA3}"/>
                    </a:ext>
                  </a:extLst>
                </p:cNvPr>
                <p:cNvSpPr/>
                <p:nvPr/>
              </p:nvSpPr>
              <p:spPr>
                <a:xfrm>
                  <a:off x="8871936" y="4194009"/>
                  <a:ext cx="24610" cy="28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70" extrusionOk="0">
                      <a:moveTo>
                        <a:pt x="439" y="13"/>
                      </a:moveTo>
                      <a:cubicBezTo>
                        <a:pt x="448" y="13"/>
                        <a:pt x="457" y="16"/>
                        <a:pt x="463" y="22"/>
                      </a:cubicBezTo>
                      <a:cubicBezTo>
                        <a:pt x="475" y="34"/>
                        <a:pt x="475" y="58"/>
                        <a:pt x="463" y="71"/>
                      </a:cubicBezTo>
                      <a:cubicBezTo>
                        <a:pt x="341" y="229"/>
                        <a:pt x="220" y="387"/>
                        <a:pt x="98" y="533"/>
                      </a:cubicBezTo>
                      <a:cubicBezTo>
                        <a:pt x="93" y="543"/>
                        <a:pt x="86" y="547"/>
                        <a:pt x="78" y="547"/>
                      </a:cubicBezTo>
                      <a:cubicBezTo>
                        <a:pt x="68" y="547"/>
                        <a:pt x="57" y="540"/>
                        <a:pt x="49" y="533"/>
                      </a:cubicBezTo>
                      <a:cubicBezTo>
                        <a:pt x="38" y="533"/>
                        <a:pt x="25" y="509"/>
                        <a:pt x="38" y="496"/>
                      </a:cubicBezTo>
                      <a:cubicBezTo>
                        <a:pt x="159" y="326"/>
                        <a:pt x="293" y="168"/>
                        <a:pt x="414" y="22"/>
                      </a:cubicBezTo>
                      <a:cubicBezTo>
                        <a:pt x="420" y="16"/>
                        <a:pt x="430" y="13"/>
                        <a:pt x="439" y="13"/>
                      </a:cubicBezTo>
                      <a:close/>
                      <a:moveTo>
                        <a:pt x="434" y="1"/>
                      </a:moveTo>
                      <a:cubicBezTo>
                        <a:pt x="420" y="1"/>
                        <a:pt x="408" y="4"/>
                        <a:pt x="403" y="10"/>
                      </a:cubicBezTo>
                      <a:cubicBezTo>
                        <a:pt x="281" y="156"/>
                        <a:pt x="147" y="314"/>
                        <a:pt x="25" y="485"/>
                      </a:cubicBezTo>
                      <a:cubicBezTo>
                        <a:pt x="1" y="509"/>
                        <a:pt x="13" y="533"/>
                        <a:pt x="38" y="557"/>
                      </a:cubicBezTo>
                      <a:cubicBezTo>
                        <a:pt x="49" y="557"/>
                        <a:pt x="62" y="569"/>
                        <a:pt x="74" y="569"/>
                      </a:cubicBezTo>
                      <a:cubicBezTo>
                        <a:pt x="86" y="569"/>
                        <a:pt x="98" y="557"/>
                        <a:pt x="111" y="545"/>
                      </a:cubicBezTo>
                      <a:cubicBezTo>
                        <a:pt x="232" y="399"/>
                        <a:pt x="354" y="241"/>
                        <a:pt x="487" y="83"/>
                      </a:cubicBezTo>
                      <a:cubicBezTo>
                        <a:pt x="500" y="58"/>
                        <a:pt x="487" y="22"/>
                        <a:pt x="475" y="10"/>
                      </a:cubicBezTo>
                      <a:cubicBezTo>
                        <a:pt x="463" y="4"/>
                        <a:pt x="448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02;p31">
                  <a:extLst>
                    <a:ext uri="{FF2B5EF4-FFF2-40B4-BE49-F238E27FC236}">
                      <a16:creationId xmlns:a16="http://schemas.microsoft.com/office/drawing/2014/main" id="{76688243-9BC2-C18E-1869-BB51992CB513}"/>
                    </a:ext>
                  </a:extLst>
                </p:cNvPr>
                <p:cNvSpPr/>
                <p:nvPr/>
              </p:nvSpPr>
              <p:spPr>
                <a:xfrm>
                  <a:off x="8871198" y="4211139"/>
                  <a:ext cx="24758" cy="28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587" extrusionOk="0">
                      <a:moveTo>
                        <a:pt x="446" y="0"/>
                      </a:moveTo>
                      <a:cubicBezTo>
                        <a:pt x="423" y="0"/>
                        <a:pt x="398" y="21"/>
                        <a:pt x="405" y="51"/>
                      </a:cubicBezTo>
                      <a:cubicBezTo>
                        <a:pt x="405" y="75"/>
                        <a:pt x="320" y="161"/>
                        <a:pt x="308" y="173"/>
                      </a:cubicBezTo>
                      <a:cubicBezTo>
                        <a:pt x="272" y="209"/>
                        <a:pt x="235" y="258"/>
                        <a:pt x="210" y="294"/>
                      </a:cubicBezTo>
                      <a:lnTo>
                        <a:pt x="28" y="513"/>
                      </a:lnTo>
                      <a:cubicBezTo>
                        <a:pt x="0" y="550"/>
                        <a:pt x="35" y="587"/>
                        <a:pt x="70" y="587"/>
                      </a:cubicBezTo>
                      <a:cubicBezTo>
                        <a:pt x="81" y="587"/>
                        <a:pt x="92" y="583"/>
                        <a:pt x="101" y="574"/>
                      </a:cubicBezTo>
                      <a:cubicBezTo>
                        <a:pt x="186" y="464"/>
                        <a:pt x="272" y="367"/>
                        <a:pt x="356" y="258"/>
                      </a:cubicBezTo>
                      <a:cubicBezTo>
                        <a:pt x="405" y="197"/>
                        <a:pt x="502" y="112"/>
                        <a:pt x="478" y="27"/>
                      </a:cubicBezTo>
                      <a:cubicBezTo>
                        <a:pt x="473" y="8"/>
                        <a:pt x="460" y="0"/>
                        <a:pt x="4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03;p31">
                  <a:extLst>
                    <a:ext uri="{FF2B5EF4-FFF2-40B4-BE49-F238E27FC236}">
                      <a16:creationId xmlns:a16="http://schemas.microsoft.com/office/drawing/2014/main" id="{38FBD770-8085-EE97-9D58-BBD4EB4AD483}"/>
                    </a:ext>
                  </a:extLst>
                </p:cNvPr>
                <p:cNvSpPr/>
                <p:nvPr/>
              </p:nvSpPr>
              <p:spPr>
                <a:xfrm>
                  <a:off x="8871395" y="4210646"/>
                  <a:ext cx="25151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9" extrusionOk="0">
                      <a:moveTo>
                        <a:pt x="438" y="12"/>
                      </a:moveTo>
                      <a:cubicBezTo>
                        <a:pt x="449" y="12"/>
                        <a:pt x="462" y="25"/>
                        <a:pt x="474" y="37"/>
                      </a:cubicBezTo>
                      <a:cubicBezTo>
                        <a:pt x="486" y="98"/>
                        <a:pt x="438" y="171"/>
                        <a:pt x="389" y="219"/>
                      </a:cubicBezTo>
                      <a:cubicBezTo>
                        <a:pt x="365" y="231"/>
                        <a:pt x="352" y="244"/>
                        <a:pt x="352" y="255"/>
                      </a:cubicBezTo>
                      <a:lnTo>
                        <a:pt x="341" y="280"/>
                      </a:lnTo>
                      <a:lnTo>
                        <a:pt x="85" y="572"/>
                      </a:lnTo>
                      <a:cubicBezTo>
                        <a:pt x="80" y="582"/>
                        <a:pt x="72" y="586"/>
                        <a:pt x="65" y="586"/>
                      </a:cubicBezTo>
                      <a:cubicBezTo>
                        <a:pt x="54" y="586"/>
                        <a:pt x="43" y="579"/>
                        <a:pt x="36" y="572"/>
                      </a:cubicBezTo>
                      <a:cubicBezTo>
                        <a:pt x="24" y="572"/>
                        <a:pt x="24" y="547"/>
                        <a:pt x="36" y="536"/>
                      </a:cubicBezTo>
                      <a:cubicBezTo>
                        <a:pt x="85" y="463"/>
                        <a:pt x="133" y="401"/>
                        <a:pt x="182" y="341"/>
                      </a:cubicBezTo>
                      <a:lnTo>
                        <a:pt x="206" y="304"/>
                      </a:lnTo>
                      <a:cubicBezTo>
                        <a:pt x="243" y="268"/>
                        <a:pt x="268" y="231"/>
                        <a:pt x="304" y="195"/>
                      </a:cubicBezTo>
                      <a:cubicBezTo>
                        <a:pt x="304" y="183"/>
                        <a:pt x="316" y="183"/>
                        <a:pt x="328" y="171"/>
                      </a:cubicBezTo>
                      <a:cubicBezTo>
                        <a:pt x="377" y="110"/>
                        <a:pt x="414" y="74"/>
                        <a:pt x="401" y="61"/>
                      </a:cubicBezTo>
                      <a:cubicBezTo>
                        <a:pt x="401" y="37"/>
                        <a:pt x="414" y="25"/>
                        <a:pt x="438" y="12"/>
                      </a:cubicBezTo>
                      <a:close/>
                      <a:moveTo>
                        <a:pt x="425" y="1"/>
                      </a:moveTo>
                      <a:cubicBezTo>
                        <a:pt x="401" y="1"/>
                        <a:pt x="389" y="25"/>
                        <a:pt x="389" y="61"/>
                      </a:cubicBezTo>
                      <a:cubicBezTo>
                        <a:pt x="389" y="74"/>
                        <a:pt x="341" y="134"/>
                        <a:pt x="316" y="158"/>
                      </a:cubicBezTo>
                      <a:cubicBezTo>
                        <a:pt x="304" y="171"/>
                        <a:pt x="292" y="171"/>
                        <a:pt x="292" y="183"/>
                      </a:cubicBezTo>
                      <a:cubicBezTo>
                        <a:pt x="255" y="219"/>
                        <a:pt x="231" y="255"/>
                        <a:pt x="195" y="304"/>
                      </a:cubicBezTo>
                      <a:lnTo>
                        <a:pt x="170" y="328"/>
                      </a:lnTo>
                      <a:cubicBezTo>
                        <a:pt x="122" y="390"/>
                        <a:pt x="73" y="450"/>
                        <a:pt x="12" y="523"/>
                      </a:cubicBezTo>
                      <a:cubicBezTo>
                        <a:pt x="0" y="547"/>
                        <a:pt x="12" y="572"/>
                        <a:pt x="24" y="596"/>
                      </a:cubicBezTo>
                      <a:cubicBezTo>
                        <a:pt x="36" y="596"/>
                        <a:pt x="49" y="609"/>
                        <a:pt x="60" y="609"/>
                      </a:cubicBezTo>
                      <a:cubicBezTo>
                        <a:pt x="73" y="609"/>
                        <a:pt x="97" y="596"/>
                        <a:pt x="97" y="584"/>
                      </a:cubicBezTo>
                      <a:lnTo>
                        <a:pt x="352" y="292"/>
                      </a:lnTo>
                      <a:lnTo>
                        <a:pt x="365" y="268"/>
                      </a:lnTo>
                      <a:cubicBezTo>
                        <a:pt x="365" y="255"/>
                        <a:pt x="389" y="244"/>
                        <a:pt x="401" y="231"/>
                      </a:cubicBezTo>
                      <a:cubicBezTo>
                        <a:pt x="449" y="171"/>
                        <a:pt x="511" y="110"/>
                        <a:pt x="486" y="37"/>
                      </a:cubicBezTo>
                      <a:cubicBezTo>
                        <a:pt x="474" y="1"/>
                        <a:pt x="449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04;p31">
                  <a:extLst>
                    <a:ext uri="{FF2B5EF4-FFF2-40B4-BE49-F238E27FC236}">
                      <a16:creationId xmlns:a16="http://schemas.microsoft.com/office/drawing/2014/main" id="{60B6F268-72D7-E3FF-BF67-03DF8BFF6A52}"/>
                    </a:ext>
                  </a:extLst>
                </p:cNvPr>
                <p:cNvSpPr/>
                <p:nvPr/>
              </p:nvSpPr>
              <p:spPr>
                <a:xfrm>
                  <a:off x="8873659" y="4228169"/>
                  <a:ext cx="23724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589" extrusionOk="0">
                      <a:moveTo>
                        <a:pt x="418" y="1"/>
                      </a:moveTo>
                      <a:cubicBezTo>
                        <a:pt x="404" y="1"/>
                        <a:pt x="390" y="7"/>
                        <a:pt x="379" y="21"/>
                      </a:cubicBezTo>
                      <a:cubicBezTo>
                        <a:pt x="258" y="191"/>
                        <a:pt x="136" y="350"/>
                        <a:pt x="27" y="520"/>
                      </a:cubicBezTo>
                      <a:cubicBezTo>
                        <a:pt x="1" y="555"/>
                        <a:pt x="36" y="589"/>
                        <a:pt x="67" y="589"/>
                      </a:cubicBezTo>
                      <a:cubicBezTo>
                        <a:pt x="80" y="589"/>
                        <a:pt x="93" y="583"/>
                        <a:pt x="100" y="569"/>
                      </a:cubicBezTo>
                      <a:cubicBezTo>
                        <a:pt x="222" y="399"/>
                        <a:pt x="343" y="228"/>
                        <a:pt x="465" y="70"/>
                      </a:cubicBezTo>
                      <a:cubicBezTo>
                        <a:pt x="482" y="35"/>
                        <a:pt x="451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05;p31">
                  <a:extLst>
                    <a:ext uri="{FF2B5EF4-FFF2-40B4-BE49-F238E27FC236}">
                      <a16:creationId xmlns:a16="http://schemas.microsoft.com/office/drawing/2014/main" id="{04D4C37D-10A3-ADC1-EBAD-838434478190}"/>
                    </a:ext>
                  </a:extLst>
                </p:cNvPr>
                <p:cNvSpPr/>
                <p:nvPr/>
              </p:nvSpPr>
              <p:spPr>
                <a:xfrm>
                  <a:off x="8873758" y="4227726"/>
                  <a:ext cx="24019" cy="2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3" extrusionOk="0">
                      <a:moveTo>
                        <a:pt x="414" y="21"/>
                      </a:moveTo>
                      <a:cubicBezTo>
                        <a:pt x="423" y="21"/>
                        <a:pt x="432" y="24"/>
                        <a:pt x="438" y="30"/>
                      </a:cubicBezTo>
                      <a:cubicBezTo>
                        <a:pt x="450" y="30"/>
                        <a:pt x="463" y="54"/>
                        <a:pt x="450" y="67"/>
                      </a:cubicBezTo>
                      <a:cubicBezTo>
                        <a:pt x="341" y="237"/>
                        <a:pt x="220" y="408"/>
                        <a:pt x="98" y="578"/>
                      </a:cubicBezTo>
                      <a:cubicBezTo>
                        <a:pt x="92" y="584"/>
                        <a:pt x="79" y="587"/>
                        <a:pt x="67" y="587"/>
                      </a:cubicBezTo>
                      <a:cubicBezTo>
                        <a:pt x="55" y="587"/>
                        <a:pt x="43" y="584"/>
                        <a:pt x="37" y="578"/>
                      </a:cubicBezTo>
                      <a:cubicBezTo>
                        <a:pt x="25" y="578"/>
                        <a:pt x="12" y="554"/>
                        <a:pt x="37" y="541"/>
                      </a:cubicBezTo>
                      <a:cubicBezTo>
                        <a:pt x="147" y="359"/>
                        <a:pt x="280" y="189"/>
                        <a:pt x="390" y="30"/>
                      </a:cubicBezTo>
                      <a:cubicBezTo>
                        <a:pt x="396" y="24"/>
                        <a:pt x="405" y="21"/>
                        <a:pt x="414" y="21"/>
                      </a:cubicBezTo>
                      <a:close/>
                      <a:moveTo>
                        <a:pt x="409" y="0"/>
                      </a:moveTo>
                      <a:cubicBezTo>
                        <a:pt x="396" y="0"/>
                        <a:pt x="383" y="6"/>
                        <a:pt x="377" y="18"/>
                      </a:cubicBezTo>
                      <a:cubicBezTo>
                        <a:pt x="268" y="176"/>
                        <a:pt x="134" y="359"/>
                        <a:pt x="12" y="529"/>
                      </a:cubicBezTo>
                      <a:cubicBezTo>
                        <a:pt x="1" y="554"/>
                        <a:pt x="12" y="578"/>
                        <a:pt x="25" y="590"/>
                      </a:cubicBezTo>
                      <a:cubicBezTo>
                        <a:pt x="37" y="602"/>
                        <a:pt x="49" y="602"/>
                        <a:pt x="61" y="602"/>
                      </a:cubicBezTo>
                      <a:cubicBezTo>
                        <a:pt x="85" y="602"/>
                        <a:pt x="98" y="602"/>
                        <a:pt x="110" y="578"/>
                      </a:cubicBezTo>
                      <a:cubicBezTo>
                        <a:pt x="231" y="419"/>
                        <a:pt x="353" y="249"/>
                        <a:pt x="463" y="79"/>
                      </a:cubicBezTo>
                      <a:cubicBezTo>
                        <a:pt x="487" y="54"/>
                        <a:pt x="474" y="30"/>
                        <a:pt x="450" y="18"/>
                      </a:cubicBezTo>
                      <a:cubicBezTo>
                        <a:pt x="438" y="6"/>
                        <a:pt x="423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06;p31">
                  <a:extLst>
                    <a:ext uri="{FF2B5EF4-FFF2-40B4-BE49-F238E27FC236}">
                      <a16:creationId xmlns:a16="http://schemas.microsoft.com/office/drawing/2014/main" id="{4561D428-3EF6-237C-D45F-9358681F0AE0}"/>
                    </a:ext>
                  </a:extLst>
                </p:cNvPr>
                <p:cNvSpPr/>
                <p:nvPr/>
              </p:nvSpPr>
              <p:spPr>
                <a:xfrm>
                  <a:off x="8874299" y="4246628"/>
                  <a:ext cx="21066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567" extrusionOk="0">
                      <a:moveTo>
                        <a:pt x="373" y="0"/>
                      </a:moveTo>
                      <a:cubicBezTo>
                        <a:pt x="358" y="0"/>
                        <a:pt x="342" y="7"/>
                        <a:pt x="330" y="24"/>
                      </a:cubicBezTo>
                      <a:cubicBezTo>
                        <a:pt x="220" y="170"/>
                        <a:pt x="111" y="327"/>
                        <a:pt x="26" y="497"/>
                      </a:cubicBezTo>
                      <a:cubicBezTo>
                        <a:pt x="0" y="532"/>
                        <a:pt x="35" y="566"/>
                        <a:pt x="66" y="566"/>
                      </a:cubicBezTo>
                      <a:cubicBezTo>
                        <a:pt x="79" y="566"/>
                        <a:pt x="92" y="560"/>
                        <a:pt x="99" y="546"/>
                      </a:cubicBezTo>
                      <a:cubicBezTo>
                        <a:pt x="196" y="376"/>
                        <a:pt x="293" y="218"/>
                        <a:pt x="403" y="60"/>
                      </a:cubicBezTo>
                      <a:cubicBezTo>
                        <a:pt x="427" y="27"/>
                        <a:pt x="403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07;p31">
                  <a:extLst>
                    <a:ext uri="{FF2B5EF4-FFF2-40B4-BE49-F238E27FC236}">
                      <a16:creationId xmlns:a16="http://schemas.microsoft.com/office/drawing/2014/main" id="{D61D168D-D319-FFEF-0114-C0AAACB657D5}"/>
                    </a:ext>
                  </a:extLst>
                </p:cNvPr>
                <p:cNvSpPr/>
                <p:nvPr/>
              </p:nvSpPr>
              <p:spPr>
                <a:xfrm>
                  <a:off x="8874348" y="4246135"/>
                  <a:ext cx="21017" cy="2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581" extrusionOk="0">
                      <a:moveTo>
                        <a:pt x="365" y="21"/>
                      </a:moveTo>
                      <a:cubicBezTo>
                        <a:pt x="378" y="21"/>
                        <a:pt x="389" y="21"/>
                        <a:pt x="389" y="34"/>
                      </a:cubicBezTo>
                      <a:cubicBezTo>
                        <a:pt x="402" y="34"/>
                        <a:pt x="414" y="45"/>
                        <a:pt x="402" y="70"/>
                      </a:cubicBezTo>
                      <a:cubicBezTo>
                        <a:pt x="305" y="216"/>
                        <a:pt x="195" y="374"/>
                        <a:pt x="98" y="544"/>
                      </a:cubicBezTo>
                      <a:cubicBezTo>
                        <a:pt x="91" y="558"/>
                        <a:pt x="80" y="564"/>
                        <a:pt x="69" y="564"/>
                      </a:cubicBezTo>
                      <a:cubicBezTo>
                        <a:pt x="62" y="564"/>
                        <a:pt x="54" y="561"/>
                        <a:pt x="49" y="556"/>
                      </a:cubicBezTo>
                      <a:cubicBezTo>
                        <a:pt x="25" y="556"/>
                        <a:pt x="13" y="532"/>
                        <a:pt x="25" y="507"/>
                      </a:cubicBezTo>
                      <a:cubicBezTo>
                        <a:pt x="110" y="350"/>
                        <a:pt x="219" y="191"/>
                        <a:pt x="341" y="34"/>
                      </a:cubicBezTo>
                      <a:cubicBezTo>
                        <a:pt x="341" y="21"/>
                        <a:pt x="354" y="21"/>
                        <a:pt x="365" y="21"/>
                      </a:cubicBezTo>
                      <a:close/>
                      <a:moveTo>
                        <a:pt x="368" y="1"/>
                      </a:moveTo>
                      <a:cubicBezTo>
                        <a:pt x="351" y="1"/>
                        <a:pt x="336" y="7"/>
                        <a:pt x="329" y="21"/>
                      </a:cubicBezTo>
                      <a:cubicBezTo>
                        <a:pt x="208" y="180"/>
                        <a:pt x="98" y="337"/>
                        <a:pt x="13" y="507"/>
                      </a:cubicBezTo>
                      <a:cubicBezTo>
                        <a:pt x="0" y="532"/>
                        <a:pt x="13" y="569"/>
                        <a:pt x="37" y="580"/>
                      </a:cubicBezTo>
                      <a:lnTo>
                        <a:pt x="62" y="580"/>
                      </a:lnTo>
                      <a:cubicBezTo>
                        <a:pt x="86" y="580"/>
                        <a:pt x="98" y="580"/>
                        <a:pt x="110" y="556"/>
                      </a:cubicBezTo>
                      <a:cubicBezTo>
                        <a:pt x="219" y="374"/>
                        <a:pt x="317" y="216"/>
                        <a:pt x="414" y="82"/>
                      </a:cubicBezTo>
                      <a:cubicBezTo>
                        <a:pt x="426" y="45"/>
                        <a:pt x="414" y="21"/>
                        <a:pt x="402" y="9"/>
                      </a:cubicBezTo>
                      <a:cubicBezTo>
                        <a:pt x="392" y="4"/>
                        <a:pt x="380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08;p31">
                  <a:extLst>
                    <a:ext uri="{FF2B5EF4-FFF2-40B4-BE49-F238E27FC236}">
                      <a16:creationId xmlns:a16="http://schemas.microsoft.com/office/drawing/2014/main" id="{ECEA82AA-0905-6D0F-A320-18EB9122878B}"/>
                    </a:ext>
                  </a:extLst>
                </p:cNvPr>
                <p:cNvSpPr/>
                <p:nvPr/>
              </p:nvSpPr>
              <p:spPr>
                <a:xfrm>
                  <a:off x="8871936" y="4265430"/>
                  <a:ext cx="26530" cy="2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534" extrusionOk="0">
                      <a:moveTo>
                        <a:pt x="477" y="0"/>
                      </a:moveTo>
                      <a:cubicBezTo>
                        <a:pt x="464" y="0"/>
                        <a:pt x="451" y="6"/>
                        <a:pt x="438" y="18"/>
                      </a:cubicBezTo>
                      <a:cubicBezTo>
                        <a:pt x="305" y="152"/>
                        <a:pt x="159" y="298"/>
                        <a:pt x="38" y="456"/>
                      </a:cubicBezTo>
                      <a:cubicBezTo>
                        <a:pt x="0" y="484"/>
                        <a:pt x="34" y="533"/>
                        <a:pt x="68" y="533"/>
                      </a:cubicBezTo>
                      <a:cubicBezTo>
                        <a:pt x="79" y="533"/>
                        <a:pt x="89" y="529"/>
                        <a:pt x="98" y="517"/>
                      </a:cubicBezTo>
                      <a:cubicBezTo>
                        <a:pt x="244" y="383"/>
                        <a:pt x="378" y="225"/>
                        <a:pt x="511" y="79"/>
                      </a:cubicBezTo>
                      <a:cubicBezTo>
                        <a:pt x="539" y="43"/>
                        <a:pt x="51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609;p31">
                  <a:extLst>
                    <a:ext uri="{FF2B5EF4-FFF2-40B4-BE49-F238E27FC236}">
                      <a16:creationId xmlns:a16="http://schemas.microsoft.com/office/drawing/2014/main" id="{1CEEB066-E1E9-99D9-A379-A02D35BC900B}"/>
                    </a:ext>
                  </a:extLst>
                </p:cNvPr>
                <p:cNvSpPr/>
                <p:nvPr/>
              </p:nvSpPr>
              <p:spPr>
                <a:xfrm>
                  <a:off x="8871936" y="4265036"/>
                  <a:ext cx="26382" cy="27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50" extrusionOk="0">
                      <a:moveTo>
                        <a:pt x="475" y="17"/>
                      </a:moveTo>
                      <a:cubicBezTo>
                        <a:pt x="484" y="17"/>
                        <a:pt x="493" y="20"/>
                        <a:pt x="500" y="26"/>
                      </a:cubicBezTo>
                      <a:cubicBezTo>
                        <a:pt x="511" y="39"/>
                        <a:pt x="524" y="63"/>
                        <a:pt x="500" y="75"/>
                      </a:cubicBezTo>
                      <a:lnTo>
                        <a:pt x="438" y="160"/>
                      </a:lnTo>
                      <a:cubicBezTo>
                        <a:pt x="330" y="282"/>
                        <a:pt x="208" y="404"/>
                        <a:pt x="98" y="525"/>
                      </a:cubicBezTo>
                      <a:cubicBezTo>
                        <a:pt x="86" y="531"/>
                        <a:pt x="74" y="534"/>
                        <a:pt x="63" y="534"/>
                      </a:cubicBezTo>
                      <a:cubicBezTo>
                        <a:pt x="52" y="534"/>
                        <a:pt x="43" y="531"/>
                        <a:pt x="38" y="525"/>
                      </a:cubicBezTo>
                      <a:cubicBezTo>
                        <a:pt x="25" y="513"/>
                        <a:pt x="25" y="488"/>
                        <a:pt x="38" y="464"/>
                      </a:cubicBezTo>
                      <a:cubicBezTo>
                        <a:pt x="147" y="342"/>
                        <a:pt x="268" y="221"/>
                        <a:pt x="378" y="99"/>
                      </a:cubicBezTo>
                      <a:lnTo>
                        <a:pt x="451" y="26"/>
                      </a:lnTo>
                      <a:cubicBezTo>
                        <a:pt x="457" y="20"/>
                        <a:pt x="466" y="17"/>
                        <a:pt x="475" y="17"/>
                      </a:cubicBezTo>
                      <a:close/>
                      <a:moveTo>
                        <a:pt x="470" y="0"/>
                      </a:moveTo>
                      <a:cubicBezTo>
                        <a:pt x="459" y="0"/>
                        <a:pt x="449" y="4"/>
                        <a:pt x="438" y="14"/>
                      </a:cubicBezTo>
                      <a:lnTo>
                        <a:pt x="366" y="87"/>
                      </a:lnTo>
                      <a:cubicBezTo>
                        <a:pt x="257" y="209"/>
                        <a:pt x="135" y="331"/>
                        <a:pt x="25" y="452"/>
                      </a:cubicBezTo>
                      <a:cubicBezTo>
                        <a:pt x="1" y="488"/>
                        <a:pt x="13" y="513"/>
                        <a:pt x="25" y="537"/>
                      </a:cubicBezTo>
                      <a:cubicBezTo>
                        <a:pt x="38" y="550"/>
                        <a:pt x="49" y="550"/>
                        <a:pt x="62" y="550"/>
                      </a:cubicBezTo>
                      <a:cubicBezTo>
                        <a:pt x="86" y="550"/>
                        <a:pt x="98" y="550"/>
                        <a:pt x="111" y="537"/>
                      </a:cubicBezTo>
                      <a:cubicBezTo>
                        <a:pt x="220" y="415"/>
                        <a:pt x="341" y="294"/>
                        <a:pt x="451" y="160"/>
                      </a:cubicBezTo>
                      <a:lnTo>
                        <a:pt x="511" y="87"/>
                      </a:lnTo>
                      <a:cubicBezTo>
                        <a:pt x="536" y="63"/>
                        <a:pt x="536" y="26"/>
                        <a:pt x="511" y="14"/>
                      </a:cubicBezTo>
                      <a:cubicBezTo>
                        <a:pt x="498" y="7"/>
                        <a:pt x="484" y="0"/>
                        <a:pt x="4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610;p31">
                  <a:extLst>
                    <a:ext uri="{FF2B5EF4-FFF2-40B4-BE49-F238E27FC236}">
                      <a16:creationId xmlns:a16="http://schemas.microsoft.com/office/drawing/2014/main" id="{1525FDE0-4701-2857-0903-3C9149F40A60}"/>
                    </a:ext>
                  </a:extLst>
                </p:cNvPr>
                <p:cNvSpPr/>
                <p:nvPr/>
              </p:nvSpPr>
              <p:spPr>
                <a:xfrm>
                  <a:off x="8871050" y="4286645"/>
                  <a:ext cx="24561" cy="28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586" extrusionOk="0">
                      <a:moveTo>
                        <a:pt x="439" y="0"/>
                      </a:moveTo>
                      <a:cubicBezTo>
                        <a:pt x="428" y="0"/>
                        <a:pt x="417" y="4"/>
                        <a:pt x="408" y="13"/>
                      </a:cubicBezTo>
                      <a:cubicBezTo>
                        <a:pt x="275" y="171"/>
                        <a:pt x="153" y="341"/>
                        <a:pt x="19" y="511"/>
                      </a:cubicBezTo>
                      <a:cubicBezTo>
                        <a:pt x="0" y="548"/>
                        <a:pt x="38" y="585"/>
                        <a:pt x="68" y="585"/>
                      </a:cubicBezTo>
                      <a:cubicBezTo>
                        <a:pt x="77" y="585"/>
                        <a:pt x="86" y="581"/>
                        <a:pt x="92" y="573"/>
                      </a:cubicBezTo>
                      <a:cubicBezTo>
                        <a:pt x="226" y="402"/>
                        <a:pt x="359" y="244"/>
                        <a:pt x="481" y="62"/>
                      </a:cubicBezTo>
                      <a:cubicBezTo>
                        <a:pt x="499" y="34"/>
                        <a:pt x="470" y="0"/>
                        <a:pt x="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611;p31">
                  <a:extLst>
                    <a:ext uri="{FF2B5EF4-FFF2-40B4-BE49-F238E27FC236}">
                      <a16:creationId xmlns:a16="http://schemas.microsoft.com/office/drawing/2014/main" id="{90BBA8CB-5C66-DD86-1EB2-0E5B2C22D1B1}"/>
                    </a:ext>
                  </a:extLst>
                </p:cNvPr>
                <p:cNvSpPr/>
                <p:nvPr/>
              </p:nvSpPr>
              <p:spPr>
                <a:xfrm>
                  <a:off x="8870755" y="4286251"/>
                  <a:ext cx="25201" cy="29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605" extrusionOk="0">
                      <a:moveTo>
                        <a:pt x="441" y="16"/>
                      </a:moveTo>
                      <a:cubicBezTo>
                        <a:pt x="453" y="16"/>
                        <a:pt x="467" y="21"/>
                        <a:pt x="475" y="21"/>
                      </a:cubicBezTo>
                      <a:cubicBezTo>
                        <a:pt x="487" y="33"/>
                        <a:pt x="487" y="57"/>
                        <a:pt x="475" y="70"/>
                      </a:cubicBezTo>
                      <a:cubicBezTo>
                        <a:pt x="365" y="240"/>
                        <a:pt x="232" y="410"/>
                        <a:pt x="98" y="568"/>
                      </a:cubicBezTo>
                      <a:cubicBezTo>
                        <a:pt x="93" y="578"/>
                        <a:pt x="85" y="582"/>
                        <a:pt x="78" y="582"/>
                      </a:cubicBezTo>
                      <a:cubicBezTo>
                        <a:pt x="67" y="582"/>
                        <a:pt x="56" y="575"/>
                        <a:pt x="49" y="568"/>
                      </a:cubicBezTo>
                      <a:cubicBezTo>
                        <a:pt x="37" y="556"/>
                        <a:pt x="25" y="544"/>
                        <a:pt x="37" y="532"/>
                      </a:cubicBezTo>
                      <a:cubicBezTo>
                        <a:pt x="159" y="349"/>
                        <a:pt x="292" y="192"/>
                        <a:pt x="427" y="21"/>
                      </a:cubicBezTo>
                      <a:cubicBezTo>
                        <a:pt x="430" y="17"/>
                        <a:pt x="436" y="16"/>
                        <a:pt x="441" y="16"/>
                      </a:cubicBezTo>
                      <a:close/>
                      <a:moveTo>
                        <a:pt x="451" y="1"/>
                      </a:moveTo>
                      <a:cubicBezTo>
                        <a:pt x="437" y="1"/>
                        <a:pt x="421" y="7"/>
                        <a:pt x="414" y="21"/>
                      </a:cubicBezTo>
                      <a:cubicBezTo>
                        <a:pt x="281" y="179"/>
                        <a:pt x="146" y="349"/>
                        <a:pt x="25" y="519"/>
                      </a:cubicBezTo>
                      <a:cubicBezTo>
                        <a:pt x="0" y="544"/>
                        <a:pt x="13" y="568"/>
                        <a:pt x="37" y="581"/>
                      </a:cubicBezTo>
                      <a:cubicBezTo>
                        <a:pt x="49" y="592"/>
                        <a:pt x="62" y="605"/>
                        <a:pt x="73" y="605"/>
                      </a:cubicBezTo>
                      <a:cubicBezTo>
                        <a:pt x="86" y="605"/>
                        <a:pt x="98" y="592"/>
                        <a:pt x="110" y="581"/>
                      </a:cubicBezTo>
                      <a:cubicBezTo>
                        <a:pt x="244" y="410"/>
                        <a:pt x="378" y="252"/>
                        <a:pt x="499" y="82"/>
                      </a:cubicBezTo>
                      <a:cubicBezTo>
                        <a:pt x="511" y="57"/>
                        <a:pt x="499" y="21"/>
                        <a:pt x="475" y="9"/>
                      </a:cubicBezTo>
                      <a:cubicBezTo>
                        <a:pt x="470" y="4"/>
                        <a:pt x="461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612;p31">
                  <a:extLst>
                    <a:ext uri="{FF2B5EF4-FFF2-40B4-BE49-F238E27FC236}">
                      <a16:creationId xmlns:a16="http://schemas.microsoft.com/office/drawing/2014/main" id="{1C59A335-A4A1-7441-B56C-77E76E1A3640}"/>
                    </a:ext>
                  </a:extLst>
                </p:cNvPr>
                <p:cNvSpPr/>
                <p:nvPr/>
              </p:nvSpPr>
              <p:spPr>
                <a:xfrm>
                  <a:off x="8872478" y="4307072"/>
                  <a:ext cx="24905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567" extrusionOk="0">
                      <a:moveTo>
                        <a:pt x="435" y="0"/>
                      </a:moveTo>
                      <a:cubicBezTo>
                        <a:pt x="425" y="0"/>
                        <a:pt x="414" y="4"/>
                        <a:pt x="403" y="12"/>
                      </a:cubicBezTo>
                      <a:cubicBezTo>
                        <a:pt x="270" y="169"/>
                        <a:pt x="136" y="328"/>
                        <a:pt x="27" y="498"/>
                      </a:cubicBezTo>
                      <a:cubicBezTo>
                        <a:pt x="1" y="533"/>
                        <a:pt x="29" y="567"/>
                        <a:pt x="62" y="567"/>
                      </a:cubicBezTo>
                      <a:cubicBezTo>
                        <a:pt x="75" y="567"/>
                        <a:pt x="89" y="561"/>
                        <a:pt x="100" y="547"/>
                      </a:cubicBezTo>
                      <a:cubicBezTo>
                        <a:pt x="221" y="388"/>
                        <a:pt x="343" y="231"/>
                        <a:pt x="476" y="85"/>
                      </a:cubicBezTo>
                      <a:cubicBezTo>
                        <a:pt x="505" y="46"/>
                        <a:pt x="474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613;p31">
                  <a:extLst>
                    <a:ext uri="{FF2B5EF4-FFF2-40B4-BE49-F238E27FC236}">
                      <a16:creationId xmlns:a16="http://schemas.microsoft.com/office/drawing/2014/main" id="{503F94FE-FD5F-3C81-C3E8-1806B9835FAD}"/>
                    </a:ext>
                  </a:extLst>
                </p:cNvPr>
                <p:cNvSpPr/>
                <p:nvPr/>
              </p:nvSpPr>
              <p:spPr>
                <a:xfrm>
                  <a:off x="8872576" y="4306727"/>
                  <a:ext cx="24561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579" extrusionOk="0">
                      <a:moveTo>
                        <a:pt x="433" y="17"/>
                      </a:moveTo>
                      <a:cubicBezTo>
                        <a:pt x="444" y="17"/>
                        <a:pt x="455" y="24"/>
                        <a:pt x="462" y="30"/>
                      </a:cubicBezTo>
                      <a:cubicBezTo>
                        <a:pt x="474" y="43"/>
                        <a:pt x="474" y="67"/>
                        <a:pt x="462" y="79"/>
                      </a:cubicBezTo>
                      <a:cubicBezTo>
                        <a:pt x="341" y="225"/>
                        <a:pt x="231" y="371"/>
                        <a:pt x="98" y="541"/>
                      </a:cubicBezTo>
                      <a:cubicBezTo>
                        <a:pt x="83" y="556"/>
                        <a:pt x="69" y="561"/>
                        <a:pt x="57" y="561"/>
                      </a:cubicBezTo>
                      <a:cubicBezTo>
                        <a:pt x="49" y="561"/>
                        <a:pt x="42" y="559"/>
                        <a:pt x="36" y="554"/>
                      </a:cubicBezTo>
                      <a:cubicBezTo>
                        <a:pt x="25" y="541"/>
                        <a:pt x="12" y="530"/>
                        <a:pt x="25" y="505"/>
                      </a:cubicBezTo>
                      <a:cubicBezTo>
                        <a:pt x="122" y="359"/>
                        <a:pt x="255" y="201"/>
                        <a:pt x="414" y="30"/>
                      </a:cubicBezTo>
                      <a:cubicBezTo>
                        <a:pt x="419" y="20"/>
                        <a:pt x="426" y="17"/>
                        <a:pt x="433" y="17"/>
                      </a:cubicBezTo>
                      <a:close/>
                      <a:moveTo>
                        <a:pt x="438" y="0"/>
                      </a:moveTo>
                      <a:cubicBezTo>
                        <a:pt x="425" y="0"/>
                        <a:pt x="413" y="7"/>
                        <a:pt x="401" y="19"/>
                      </a:cubicBezTo>
                      <a:cubicBezTo>
                        <a:pt x="231" y="189"/>
                        <a:pt x="109" y="347"/>
                        <a:pt x="12" y="505"/>
                      </a:cubicBezTo>
                      <a:cubicBezTo>
                        <a:pt x="0" y="530"/>
                        <a:pt x="12" y="554"/>
                        <a:pt x="25" y="566"/>
                      </a:cubicBezTo>
                      <a:cubicBezTo>
                        <a:pt x="36" y="578"/>
                        <a:pt x="49" y="578"/>
                        <a:pt x="61" y="578"/>
                      </a:cubicBezTo>
                      <a:cubicBezTo>
                        <a:pt x="73" y="578"/>
                        <a:pt x="98" y="578"/>
                        <a:pt x="109" y="554"/>
                      </a:cubicBezTo>
                      <a:cubicBezTo>
                        <a:pt x="244" y="384"/>
                        <a:pt x="353" y="238"/>
                        <a:pt x="474" y="92"/>
                      </a:cubicBezTo>
                      <a:cubicBezTo>
                        <a:pt x="498" y="67"/>
                        <a:pt x="487" y="30"/>
                        <a:pt x="474" y="19"/>
                      </a:cubicBezTo>
                      <a:cubicBezTo>
                        <a:pt x="462" y="7"/>
                        <a:pt x="450" y="0"/>
                        <a:pt x="4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614;p31">
                  <a:extLst>
                    <a:ext uri="{FF2B5EF4-FFF2-40B4-BE49-F238E27FC236}">
                      <a16:creationId xmlns:a16="http://schemas.microsoft.com/office/drawing/2014/main" id="{27952B26-EBC5-08B3-5009-16CC55DE500D}"/>
                    </a:ext>
                  </a:extLst>
                </p:cNvPr>
                <p:cNvSpPr/>
                <p:nvPr/>
              </p:nvSpPr>
              <p:spPr>
                <a:xfrm>
                  <a:off x="8872527" y="4321592"/>
                  <a:ext cx="26480" cy="33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676" extrusionOk="0">
                      <a:moveTo>
                        <a:pt x="477" y="0"/>
                      </a:moveTo>
                      <a:cubicBezTo>
                        <a:pt x="463" y="0"/>
                        <a:pt x="450" y="6"/>
                        <a:pt x="439" y="20"/>
                      </a:cubicBezTo>
                      <a:cubicBezTo>
                        <a:pt x="305" y="215"/>
                        <a:pt x="159" y="409"/>
                        <a:pt x="26" y="604"/>
                      </a:cubicBezTo>
                      <a:cubicBezTo>
                        <a:pt x="1" y="645"/>
                        <a:pt x="32" y="675"/>
                        <a:pt x="66" y="675"/>
                      </a:cubicBezTo>
                      <a:cubicBezTo>
                        <a:pt x="82" y="675"/>
                        <a:pt x="99" y="668"/>
                        <a:pt x="110" y="653"/>
                      </a:cubicBezTo>
                      <a:lnTo>
                        <a:pt x="512" y="69"/>
                      </a:lnTo>
                      <a:cubicBezTo>
                        <a:pt x="538" y="35"/>
                        <a:pt x="509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615;p31">
                  <a:extLst>
                    <a:ext uri="{FF2B5EF4-FFF2-40B4-BE49-F238E27FC236}">
                      <a16:creationId xmlns:a16="http://schemas.microsoft.com/office/drawing/2014/main" id="{51BA8446-CF47-22C3-F3DD-9607A0D8ACA5}"/>
                    </a:ext>
                  </a:extLst>
                </p:cNvPr>
                <p:cNvSpPr/>
                <p:nvPr/>
              </p:nvSpPr>
              <p:spPr>
                <a:xfrm>
                  <a:off x="8872576" y="4321149"/>
                  <a:ext cx="26973" cy="3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699" extrusionOk="0">
                      <a:moveTo>
                        <a:pt x="474" y="18"/>
                      </a:moveTo>
                      <a:cubicBezTo>
                        <a:pt x="487" y="18"/>
                        <a:pt x="498" y="18"/>
                        <a:pt x="498" y="29"/>
                      </a:cubicBezTo>
                      <a:cubicBezTo>
                        <a:pt x="511" y="42"/>
                        <a:pt x="523" y="54"/>
                        <a:pt x="511" y="66"/>
                      </a:cubicBezTo>
                      <a:lnTo>
                        <a:pt x="438" y="175"/>
                      </a:lnTo>
                      <a:cubicBezTo>
                        <a:pt x="328" y="334"/>
                        <a:pt x="219" y="504"/>
                        <a:pt x="98" y="662"/>
                      </a:cubicBezTo>
                      <a:cubicBezTo>
                        <a:pt x="91" y="668"/>
                        <a:pt x="82" y="671"/>
                        <a:pt x="71" y="671"/>
                      </a:cubicBezTo>
                      <a:cubicBezTo>
                        <a:pt x="61" y="671"/>
                        <a:pt x="48" y="668"/>
                        <a:pt x="36" y="662"/>
                      </a:cubicBezTo>
                      <a:cubicBezTo>
                        <a:pt x="25" y="662"/>
                        <a:pt x="25" y="637"/>
                        <a:pt x="36" y="626"/>
                      </a:cubicBezTo>
                      <a:cubicBezTo>
                        <a:pt x="146" y="455"/>
                        <a:pt x="255" y="297"/>
                        <a:pt x="377" y="139"/>
                      </a:cubicBezTo>
                      <a:lnTo>
                        <a:pt x="450" y="29"/>
                      </a:lnTo>
                      <a:cubicBezTo>
                        <a:pt x="450" y="29"/>
                        <a:pt x="462" y="18"/>
                        <a:pt x="474" y="18"/>
                      </a:cubicBezTo>
                      <a:close/>
                      <a:moveTo>
                        <a:pt x="474" y="1"/>
                      </a:moveTo>
                      <a:cubicBezTo>
                        <a:pt x="459" y="1"/>
                        <a:pt x="445" y="10"/>
                        <a:pt x="438" y="29"/>
                      </a:cubicBezTo>
                      <a:cubicBezTo>
                        <a:pt x="414" y="66"/>
                        <a:pt x="377" y="91"/>
                        <a:pt x="353" y="127"/>
                      </a:cubicBezTo>
                      <a:cubicBezTo>
                        <a:pt x="244" y="285"/>
                        <a:pt x="122" y="455"/>
                        <a:pt x="25" y="613"/>
                      </a:cubicBezTo>
                      <a:cubicBezTo>
                        <a:pt x="0" y="637"/>
                        <a:pt x="12" y="674"/>
                        <a:pt x="36" y="686"/>
                      </a:cubicBezTo>
                      <a:cubicBezTo>
                        <a:pt x="36" y="686"/>
                        <a:pt x="49" y="699"/>
                        <a:pt x="61" y="699"/>
                      </a:cubicBezTo>
                      <a:cubicBezTo>
                        <a:pt x="85" y="699"/>
                        <a:pt x="98" y="686"/>
                        <a:pt x="109" y="674"/>
                      </a:cubicBezTo>
                      <a:cubicBezTo>
                        <a:pt x="231" y="516"/>
                        <a:pt x="341" y="345"/>
                        <a:pt x="450" y="188"/>
                      </a:cubicBezTo>
                      <a:lnTo>
                        <a:pt x="523" y="78"/>
                      </a:lnTo>
                      <a:cubicBezTo>
                        <a:pt x="547" y="54"/>
                        <a:pt x="535" y="29"/>
                        <a:pt x="511" y="18"/>
                      </a:cubicBezTo>
                      <a:cubicBezTo>
                        <a:pt x="500" y="7"/>
                        <a:pt x="487" y="1"/>
                        <a:pt x="4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616;p31">
                  <a:extLst>
                    <a:ext uri="{FF2B5EF4-FFF2-40B4-BE49-F238E27FC236}">
                      <a16:creationId xmlns:a16="http://schemas.microsoft.com/office/drawing/2014/main" id="{EB7B486A-1BED-C9CC-0064-D005E1C83A14}"/>
                    </a:ext>
                  </a:extLst>
                </p:cNvPr>
                <p:cNvSpPr/>
                <p:nvPr/>
              </p:nvSpPr>
              <p:spPr>
                <a:xfrm>
                  <a:off x="8871838" y="4341921"/>
                  <a:ext cx="23773" cy="3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611" extrusionOk="0">
                      <a:moveTo>
                        <a:pt x="422" y="1"/>
                      </a:moveTo>
                      <a:cubicBezTo>
                        <a:pt x="410" y="1"/>
                        <a:pt x="399" y="7"/>
                        <a:pt x="392" y="21"/>
                      </a:cubicBezTo>
                      <a:cubicBezTo>
                        <a:pt x="283" y="204"/>
                        <a:pt x="149" y="374"/>
                        <a:pt x="27" y="544"/>
                      </a:cubicBezTo>
                      <a:cubicBezTo>
                        <a:pt x="1" y="571"/>
                        <a:pt x="33" y="611"/>
                        <a:pt x="66" y="611"/>
                      </a:cubicBezTo>
                      <a:cubicBezTo>
                        <a:pt x="78" y="611"/>
                        <a:pt x="90" y="606"/>
                        <a:pt x="100" y="593"/>
                      </a:cubicBezTo>
                      <a:cubicBezTo>
                        <a:pt x="246" y="447"/>
                        <a:pt x="356" y="252"/>
                        <a:pt x="465" y="69"/>
                      </a:cubicBezTo>
                      <a:cubicBezTo>
                        <a:pt x="482" y="35"/>
                        <a:pt x="451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617;p31">
                  <a:extLst>
                    <a:ext uri="{FF2B5EF4-FFF2-40B4-BE49-F238E27FC236}">
                      <a16:creationId xmlns:a16="http://schemas.microsoft.com/office/drawing/2014/main" id="{F37B5B1C-F6DA-2937-583F-5735C76CF0B5}"/>
                    </a:ext>
                  </a:extLst>
                </p:cNvPr>
                <p:cNvSpPr/>
                <p:nvPr/>
              </p:nvSpPr>
              <p:spPr>
                <a:xfrm>
                  <a:off x="8871936" y="4341379"/>
                  <a:ext cx="24019" cy="30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29" extrusionOk="0">
                      <a:moveTo>
                        <a:pt x="426" y="24"/>
                      </a:moveTo>
                      <a:cubicBezTo>
                        <a:pt x="433" y="24"/>
                        <a:pt x="441" y="27"/>
                        <a:pt x="451" y="32"/>
                      </a:cubicBezTo>
                      <a:cubicBezTo>
                        <a:pt x="463" y="32"/>
                        <a:pt x="463" y="56"/>
                        <a:pt x="463" y="69"/>
                      </a:cubicBezTo>
                      <a:cubicBezTo>
                        <a:pt x="366" y="226"/>
                        <a:pt x="244" y="434"/>
                        <a:pt x="86" y="604"/>
                      </a:cubicBezTo>
                      <a:cubicBezTo>
                        <a:pt x="80" y="610"/>
                        <a:pt x="71" y="613"/>
                        <a:pt x="62" y="613"/>
                      </a:cubicBezTo>
                      <a:cubicBezTo>
                        <a:pt x="52" y="613"/>
                        <a:pt x="43" y="610"/>
                        <a:pt x="38" y="604"/>
                      </a:cubicBezTo>
                      <a:cubicBezTo>
                        <a:pt x="25" y="591"/>
                        <a:pt x="25" y="580"/>
                        <a:pt x="38" y="555"/>
                      </a:cubicBezTo>
                      <a:cubicBezTo>
                        <a:pt x="74" y="507"/>
                        <a:pt x="111" y="445"/>
                        <a:pt x="147" y="385"/>
                      </a:cubicBezTo>
                      <a:cubicBezTo>
                        <a:pt x="232" y="275"/>
                        <a:pt x="317" y="166"/>
                        <a:pt x="403" y="44"/>
                      </a:cubicBezTo>
                      <a:cubicBezTo>
                        <a:pt x="409" y="30"/>
                        <a:pt x="417" y="24"/>
                        <a:pt x="426" y="24"/>
                      </a:cubicBezTo>
                      <a:close/>
                      <a:moveTo>
                        <a:pt x="425" y="1"/>
                      </a:moveTo>
                      <a:cubicBezTo>
                        <a:pt x="409" y="1"/>
                        <a:pt x="394" y="9"/>
                        <a:pt x="378" y="32"/>
                      </a:cubicBezTo>
                      <a:cubicBezTo>
                        <a:pt x="305" y="153"/>
                        <a:pt x="220" y="263"/>
                        <a:pt x="135" y="385"/>
                      </a:cubicBezTo>
                      <a:cubicBezTo>
                        <a:pt x="98" y="434"/>
                        <a:pt x="62" y="494"/>
                        <a:pt x="13" y="555"/>
                      </a:cubicBezTo>
                      <a:cubicBezTo>
                        <a:pt x="1" y="580"/>
                        <a:pt x="13" y="604"/>
                        <a:pt x="25" y="616"/>
                      </a:cubicBezTo>
                      <a:cubicBezTo>
                        <a:pt x="38" y="628"/>
                        <a:pt x="49" y="628"/>
                        <a:pt x="62" y="628"/>
                      </a:cubicBezTo>
                      <a:cubicBezTo>
                        <a:pt x="74" y="628"/>
                        <a:pt x="98" y="628"/>
                        <a:pt x="98" y="616"/>
                      </a:cubicBezTo>
                      <a:cubicBezTo>
                        <a:pt x="257" y="445"/>
                        <a:pt x="378" y="239"/>
                        <a:pt x="475" y="80"/>
                      </a:cubicBezTo>
                      <a:cubicBezTo>
                        <a:pt x="487" y="56"/>
                        <a:pt x="475" y="20"/>
                        <a:pt x="451" y="7"/>
                      </a:cubicBezTo>
                      <a:cubicBezTo>
                        <a:pt x="442" y="3"/>
                        <a:pt x="433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618;p31">
                  <a:extLst>
                    <a:ext uri="{FF2B5EF4-FFF2-40B4-BE49-F238E27FC236}">
                      <a16:creationId xmlns:a16="http://schemas.microsoft.com/office/drawing/2014/main" id="{D0BB42FB-5742-038D-96DF-7A8A41729EFD}"/>
                    </a:ext>
                  </a:extLst>
                </p:cNvPr>
                <p:cNvSpPr/>
                <p:nvPr/>
              </p:nvSpPr>
              <p:spPr>
                <a:xfrm>
                  <a:off x="8868195" y="4358115"/>
                  <a:ext cx="27809" cy="34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703" extrusionOk="0">
                      <a:moveTo>
                        <a:pt x="504" y="0"/>
                      </a:moveTo>
                      <a:cubicBezTo>
                        <a:pt x="491" y="0"/>
                        <a:pt x="477" y="6"/>
                        <a:pt x="466" y="21"/>
                      </a:cubicBezTo>
                      <a:cubicBezTo>
                        <a:pt x="320" y="227"/>
                        <a:pt x="174" y="421"/>
                        <a:pt x="28" y="629"/>
                      </a:cubicBezTo>
                      <a:cubicBezTo>
                        <a:pt x="1" y="665"/>
                        <a:pt x="36" y="702"/>
                        <a:pt x="70" y="702"/>
                      </a:cubicBezTo>
                      <a:cubicBezTo>
                        <a:pt x="81" y="702"/>
                        <a:pt x="92" y="698"/>
                        <a:pt x="101" y="689"/>
                      </a:cubicBezTo>
                      <a:cubicBezTo>
                        <a:pt x="260" y="494"/>
                        <a:pt x="406" y="276"/>
                        <a:pt x="539" y="69"/>
                      </a:cubicBezTo>
                      <a:cubicBezTo>
                        <a:pt x="565" y="35"/>
                        <a:pt x="536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619;p31">
                  <a:extLst>
                    <a:ext uri="{FF2B5EF4-FFF2-40B4-BE49-F238E27FC236}">
                      <a16:creationId xmlns:a16="http://schemas.microsoft.com/office/drawing/2014/main" id="{9B2212C6-89CC-10FF-83FB-3D6FA7C4AE57}"/>
                    </a:ext>
                  </a:extLst>
                </p:cNvPr>
                <p:cNvSpPr/>
                <p:nvPr/>
              </p:nvSpPr>
              <p:spPr>
                <a:xfrm>
                  <a:off x="8868343" y="4357672"/>
                  <a:ext cx="28203" cy="3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723" extrusionOk="0">
                      <a:moveTo>
                        <a:pt x="500" y="17"/>
                      </a:moveTo>
                      <a:cubicBezTo>
                        <a:pt x="511" y="17"/>
                        <a:pt x="524" y="17"/>
                        <a:pt x="524" y="30"/>
                      </a:cubicBezTo>
                      <a:cubicBezTo>
                        <a:pt x="536" y="41"/>
                        <a:pt x="548" y="54"/>
                        <a:pt x="536" y="78"/>
                      </a:cubicBezTo>
                      <a:cubicBezTo>
                        <a:pt x="390" y="285"/>
                        <a:pt x="244" y="492"/>
                        <a:pt x="86" y="686"/>
                      </a:cubicBezTo>
                      <a:cubicBezTo>
                        <a:pt x="80" y="698"/>
                        <a:pt x="74" y="701"/>
                        <a:pt x="67" y="701"/>
                      </a:cubicBezTo>
                      <a:cubicBezTo>
                        <a:pt x="59" y="701"/>
                        <a:pt x="50" y="698"/>
                        <a:pt x="38" y="698"/>
                      </a:cubicBezTo>
                      <a:cubicBezTo>
                        <a:pt x="25" y="686"/>
                        <a:pt x="13" y="662"/>
                        <a:pt x="25" y="649"/>
                      </a:cubicBezTo>
                      <a:cubicBezTo>
                        <a:pt x="98" y="540"/>
                        <a:pt x="171" y="443"/>
                        <a:pt x="244" y="346"/>
                      </a:cubicBezTo>
                      <a:cubicBezTo>
                        <a:pt x="317" y="249"/>
                        <a:pt x="403" y="139"/>
                        <a:pt x="476" y="41"/>
                      </a:cubicBezTo>
                      <a:cubicBezTo>
                        <a:pt x="476" y="30"/>
                        <a:pt x="487" y="17"/>
                        <a:pt x="500" y="17"/>
                      </a:cubicBezTo>
                      <a:close/>
                      <a:moveTo>
                        <a:pt x="498" y="0"/>
                      </a:moveTo>
                      <a:cubicBezTo>
                        <a:pt x="482" y="0"/>
                        <a:pt x="465" y="9"/>
                        <a:pt x="451" y="30"/>
                      </a:cubicBezTo>
                      <a:cubicBezTo>
                        <a:pt x="378" y="127"/>
                        <a:pt x="305" y="236"/>
                        <a:pt x="232" y="333"/>
                      </a:cubicBezTo>
                      <a:cubicBezTo>
                        <a:pt x="159" y="430"/>
                        <a:pt x="86" y="540"/>
                        <a:pt x="13" y="638"/>
                      </a:cubicBezTo>
                      <a:cubicBezTo>
                        <a:pt x="1" y="662"/>
                        <a:pt x="13" y="686"/>
                        <a:pt x="38" y="711"/>
                      </a:cubicBezTo>
                      <a:cubicBezTo>
                        <a:pt x="38" y="711"/>
                        <a:pt x="49" y="722"/>
                        <a:pt x="62" y="722"/>
                      </a:cubicBezTo>
                      <a:cubicBezTo>
                        <a:pt x="86" y="722"/>
                        <a:pt x="98" y="711"/>
                        <a:pt x="98" y="698"/>
                      </a:cubicBezTo>
                      <a:cubicBezTo>
                        <a:pt x="268" y="503"/>
                        <a:pt x="403" y="297"/>
                        <a:pt x="548" y="78"/>
                      </a:cubicBezTo>
                      <a:cubicBezTo>
                        <a:pt x="573" y="54"/>
                        <a:pt x="560" y="30"/>
                        <a:pt x="536" y="17"/>
                      </a:cubicBezTo>
                      <a:cubicBezTo>
                        <a:pt x="525" y="6"/>
                        <a:pt x="512" y="0"/>
                        <a:pt x="4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620;p31">
                  <a:extLst>
                    <a:ext uri="{FF2B5EF4-FFF2-40B4-BE49-F238E27FC236}">
                      <a16:creationId xmlns:a16="http://schemas.microsoft.com/office/drawing/2014/main" id="{8A39285E-4D20-8BB6-5B33-76840314062E}"/>
                    </a:ext>
                  </a:extLst>
                </p:cNvPr>
                <p:cNvSpPr/>
                <p:nvPr/>
              </p:nvSpPr>
              <p:spPr>
                <a:xfrm>
                  <a:off x="8877006" y="4373324"/>
                  <a:ext cx="21411" cy="25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515" extrusionOk="0">
                      <a:moveTo>
                        <a:pt x="367" y="1"/>
                      </a:moveTo>
                      <a:cubicBezTo>
                        <a:pt x="354" y="1"/>
                        <a:pt x="342" y="5"/>
                        <a:pt x="335" y="15"/>
                      </a:cubicBezTo>
                      <a:cubicBezTo>
                        <a:pt x="227" y="161"/>
                        <a:pt x="117" y="295"/>
                        <a:pt x="19" y="441"/>
                      </a:cubicBezTo>
                      <a:cubicBezTo>
                        <a:pt x="1" y="478"/>
                        <a:pt x="31" y="515"/>
                        <a:pt x="63" y="515"/>
                      </a:cubicBezTo>
                      <a:cubicBezTo>
                        <a:pt x="73" y="515"/>
                        <a:pt x="83" y="511"/>
                        <a:pt x="92" y="502"/>
                      </a:cubicBezTo>
                      <a:cubicBezTo>
                        <a:pt x="202" y="356"/>
                        <a:pt x="311" y="210"/>
                        <a:pt x="408" y="64"/>
                      </a:cubicBezTo>
                      <a:cubicBezTo>
                        <a:pt x="435" y="29"/>
                        <a:pt x="398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621;p31">
                  <a:extLst>
                    <a:ext uri="{FF2B5EF4-FFF2-40B4-BE49-F238E27FC236}">
                      <a16:creationId xmlns:a16="http://schemas.microsoft.com/office/drawing/2014/main" id="{852D78FA-045C-9B96-D8B5-E17E09677EFD}"/>
                    </a:ext>
                  </a:extLst>
                </p:cNvPr>
                <p:cNvSpPr/>
                <p:nvPr/>
              </p:nvSpPr>
              <p:spPr>
                <a:xfrm>
                  <a:off x="8876711" y="4373078"/>
                  <a:ext cx="21608" cy="26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31" extrusionOk="0">
                      <a:moveTo>
                        <a:pt x="374" y="13"/>
                      </a:moveTo>
                      <a:cubicBezTo>
                        <a:pt x="383" y="13"/>
                        <a:pt x="393" y="15"/>
                        <a:pt x="403" y="20"/>
                      </a:cubicBezTo>
                      <a:cubicBezTo>
                        <a:pt x="414" y="33"/>
                        <a:pt x="414" y="44"/>
                        <a:pt x="403" y="69"/>
                      </a:cubicBezTo>
                      <a:cubicBezTo>
                        <a:pt x="306" y="215"/>
                        <a:pt x="208" y="361"/>
                        <a:pt x="98" y="495"/>
                      </a:cubicBezTo>
                      <a:cubicBezTo>
                        <a:pt x="86" y="501"/>
                        <a:pt x="77" y="504"/>
                        <a:pt x="70" y="504"/>
                      </a:cubicBezTo>
                      <a:cubicBezTo>
                        <a:pt x="62" y="504"/>
                        <a:pt x="56" y="501"/>
                        <a:pt x="50" y="495"/>
                      </a:cubicBezTo>
                      <a:cubicBezTo>
                        <a:pt x="38" y="482"/>
                        <a:pt x="25" y="471"/>
                        <a:pt x="38" y="446"/>
                      </a:cubicBezTo>
                      <a:cubicBezTo>
                        <a:pt x="123" y="325"/>
                        <a:pt x="233" y="179"/>
                        <a:pt x="341" y="33"/>
                      </a:cubicBezTo>
                      <a:cubicBezTo>
                        <a:pt x="349" y="18"/>
                        <a:pt x="361" y="13"/>
                        <a:pt x="374" y="13"/>
                      </a:cubicBezTo>
                      <a:close/>
                      <a:moveTo>
                        <a:pt x="379" y="0"/>
                      </a:moveTo>
                      <a:cubicBezTo>
                        <a:pt x="362" y="0"/>
                        <a:pt x="344" y="6"/>
                        <a:pt x="330" y="20"/>
                      </a:cubicBezTo>
                      <a:cubicBezTo>
                        <a:pt x="220" y="166"/>
                        <a:pt x="111" y="312"/>
                        <a:pt x="25" y="446"/>
                      </a:cubicBezTo>
                      <a:cubicBezTo>
                        <a:pt x="1" y="471"/>
                        <a:pt x="14" y="495"/>
                        <a:pt x="38" y="507"/>
                      </a:cubicBezTo>
                      <a:cubicBezTo>
                        <a:pt x="50" y="519"/>
                        <a:pt x="62" y="531"/>
                        <a:pt x="74" y="531"/>
                      </a:cubicBezTo>
                      <a:cubicBezTo>
                        <a:pt x="87" y="531"/>
                        <a:pt x="98" y="519"/>
                        <a:pt x="111" y="507"/>
                      </a:cubicBezTo>
                      <a:cubicBezTo>
                        <a:pt x="220" y="373"/>
                        <a:pt x="330" y="227"/>
                        <a:pt x="427" y="69"/>
                      </a:cubicBezTo>
                      <a:cubicBezTo>
                        <a:pt x="439" y="44"/>
                        <a:pt x="427" y="20"/>
                        <a:pt x="414" y="8"/>
                      </a:cubicBezTo>
                      <a:cubicBezTo>
                        <a:pt x="404" y="3"/>
                        <a:pt x="392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622;p31">
                  <a:extLst>
                    <a:ext uri="{FF2B5EF4-FFF2-40B4-BE49-F238E27FC236}">
                      <a16:creationId xmlns:a16="http://schemas.microsoft.com/office/drawing/2014/main" id="{24B3A37B-4C12-33D9-B0AB-236D4E9472B7}"/>
                    </a:ext>
                  </a:extLst>
                </p:cNvPr>
                <p:cNvSpPr/>
                <p:nvPr/>
              </p:nvSpPr>
              <p:spPr>
                <a:xfrm>
                  <a:off x="8903291" y="4375195"/>
                  <a:ext cx="13732" cy="1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406" extrusionOk="0">
                      <a:moveTo>
                        <a:pt x="211" y="1"/>
                      </a:moveTo>
                      <a:cubicBezTo>
                        <a:pt x="199" y="1"/>
                        <a:pt x="188" y="5"/>
                        <a:pt x="179" y="14"/>
                      </a:cubicBezTo>
                      <a:cubicBezTo>
                        <a:pt x="106" y="111"/>
                        <a:pt x="45" y="220"/>
                        <a:pt x="9" y="355"/>
                      </a:cubicBezTo>
                      <a:cubicBezTo>
                        <a:pt x="1" y="385"/>
                        <a:pt x="31" y="406"/>
                        <a:pt x="57" y="406"/>
                      </a:cubicBezTo>
                      <a:cubicBezTo>
                        <a:pt x="74" y="406"/>
                        <a:pt x="89" y="398"/>
                        <a:pt x="93" y="379"/>
                      </a:cubicBezTo>
                      <a:cubicBezTo>
                        <a:pt x="130" y="257"/>
                        <a:pt x="179" y="160"/>
                        <a:pt x="252" y="63"/>
                      </a:cubicBezTo>
                      <a:cubicBezTo>
                        <a:pt x="279" y="35"/>
                        <a:pt x="245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623;p31">
                  <a:extLst>
                    <a:ext uri="{FF2B5EF4-FFF2-40B4-BE49-F238E27FC236}">
                      <a16:creationId xmlns:a16="http://schemas.microsoft.com/office/drawing/2014/main" id="{C44E058D-075D-ECEB-E523-B30109A06238}"/>
                    </a:ext>
                  </a:extLst>
                </p:cNvPr>
                <p:cNvSpPr/>
                <p:nvPr/>
              </p:nvSpPr>
              <p:spPr>
                <a:xfrm>
                  <a:off x="8903094" y="4374850"/>
                  <a:ext cx="13831" cy="2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422" extrusionOk="0">
                      <a:moveTo>
                        <a:pt x="210" y="16"/>
                      </a:moveTo>
                      <a:cubicBezTo>
                        <a:pt x="222" y="16"/>
                        <a:pt x="236" y="21"/>
                        <a:pt x="243" y="21"/>
                      </a:cubicBezTo>
                      <a:cubicBezTo>
                        <a:pt x="256" y="33"/>
                        <a:pt x="256" y="57"/>
                        <a:pt x="243" y="70"/>
                      </a:cubicBezTo>
                      <a:cubicBezTo>
                        <a:pt x="183" y="154"/>
                        <a:pt x="122" y="264"/>
                        <a:pt x="86" y="373"/>
                      </a:cubicBezTo>
                      <a:cubicBezTo>
                        <a:pt x="86" y="391"/>
                        <a:pt x="73" y="403"/>
                        <a:pt x="61" y="403"/>
                      </a:cubicBezTo>
                      <a:cubicBezTo>
                        <a:pt x="56" y="403"/>
                        <a:pt x="52" y="401"/>
                        <a:pt x="49" y="398"/>
                      </a:cubicBezTo>
                      <a:cubicBezTo>
                        <a:pt x="24" y="398"/>
                        <a:pt x="13" y="386"/>
                        <a:pt x="24" y="362"/>
                      </a:cubicBezTo>
                      <a:cubicBezTo>
                        <a:pt x="49" y="240"/>
                        <a:pt x="110" y="130"/>
                        <a:pt x="195" y="21"/>
                      </a:cubicBezTo>
                      <a:cubicBezTo>
                        <a:pt x="199" y="17"/>
                        <a:pt x="204" y="16"/>
                        <a:pt x="210" y="16"/>
                      </a:cubicBezTo>
                      <a:close/>
                      <a:moveTo>
                        <a:pt x="222" y="1"/>
                      </a:moveTo>
                      <a:cubicBezTo>
                        <a:pt x="206" y="1"/>
                        <a:pt x="190" y="7"/>
                        <a:pt x="183" y="21"/>
                      </a:cubicBezTo>
                      <a:cubicBezTo>
                        <a:pt x="97" y="118"/>
                        <a:pt x="37" y="240"/>
                        <a:pt x="0" y="349"/>
                      </a:cubicBezTo>
                      <a:cubicBezTo>
                        <a:pt x="0" y="386"/>
                        <a:pt x="13" y="410"/>
                        <a:pt x="37" y="422"/>
                      </a:cubicBezTo>
                      <a:lnTo>
                        <a:pt x="61" y="422"/>
                      </a:lnTo>
                      <a:cubicBezTo>
                        <a:pt x="73" y="422"/>
                        <a:pt x="97" y="410"/>
                        <a:pt x="110" y="386"/>
                      </a:cubicBezTo>
                      <a:cubicBezTo>
                        <a:pt x="146" y="264"/>
                        <a:pt x="195" y="167"/>
                        <a:pt x="268" y="81"/>
                      </a:cubicBezTo>
                      <a:cubicBezTo>
                        <a:pt x="280" y="57"/>
                        <a:pt x="268" y="33"/>
                        <a:pt x="256" y="8"/>
                      </a:cubicBezTo>
                      <a:cubicBezTo>
                        <a:pt x="246" y="4"/>
                        <a:pt x="234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624;p31">
                  <a:extLst>
                    <a:ext uri="{FF2B5EF4-FFF2-40B4-BE49-F238E27FC236}">
                      <a16:creationId xmlns:a16="http://schemas.microsoft.com/office/drawing/2014/main" id="{1E42056D-14A6-3992-E7A5-CA8B624A7D13}"/>
                    </a:ext>
                  </a:extLst>
                </p:cNvPr>
                <p:cNvSpPr/>
                <p:nvPr/>
              </p:nvSpPr>
              <p:spPr>
                <a:xfrm>
                  <a:off x="8915941" y="4374260"/>
                  <a:ext cx="14815" cy="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50" extrusionOk="0">
                      <a:moveTo>
                        <a:pt x="239" y="0"/>
                      </a:moveTo>
                      <a:cubicBezTo>
                        <a:pt x="226" y="0"/>
                        <a:pt x="212" y="6"/>
                        <a:pt x="201" y="20"/>
                      </a:cubicBezTo>
                      <a:lnTo>
                        <a:pt x="19" y="276"/>
                      </a:lnTo>
                      <a:cubicBezTo>
                        <a:pt x="1" y="313"/>
                        <a:pt x="31" y="350"/>
                        <a:pt x="62" y="350"/>
                      </a:cubicBezTo>
                      <a:cubicBezTo>
                        <a:pt x="73" y="350"/>
                        <a:pt x="83" y="346"/>
                        <a:pt x="92" y="337"/>
                      </a:cubicBezTo>
                      <a:cubicBezTo>
                        <a:pt x="165" y="252"/>
                        <a:pt x="226" y="155"/>
                        <a:pt x="274" y="69"/>
                      </a:cubicBezTo>
                      <a:cubicBezTo>
                        <a:pt x="300" y="35"/>
                        <a:pt x="271" y="0"/>
                        <a:pt x="2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625;p31">
                  <a:extLst>
                    <a:ext uri="{FF2B5EF4-FFF2-40B4-BE49-F238E27FC236}">
                      <a16:creationId xmlns:a16="http://schemas.microsoft.com/office/drawing/2014/main" id="{353D6611-17A5-7076-B8C2-A3A30E48C9B2}"/>
                    </a:ext>
                  </a:extLst>
                </p:cNvPr>
                <p:cNvSpPr/>
                <p:nvPr/>
              </p:nvSpPr>
              <p:spPr>
                <a:xfrm>
                  <a:off x="8915645" y="4373669"/>
                  <a:ext cx="15012" cy="1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373" extrusionOk="0">
                      <a:moveTo>
                        <a:pt x="244" y="21"/>
                      </a:moveTo>
                      <a:cubicBezTo>
                        <a:pt x="256" y="21"/>
                        <a:pt x="256" y="21"/>
                        <a:pt x="269" y="32"/>
                      </a:cubicBezTo>
                      <a:cubicBezTo>
                        <a:pt x="280" y="32"/>
                        <a:pt x="293" y="57"/>
                        <a:pt x="280" y="69"/>
                      </a:cubicBezTo>
                      <a:cubicBezTo>
                        <a:pt x="269" y="94"/>
                        <a:pt x="256" y="105"/>
                        <a:pt x="244" y="118"/>
                      </a:cubicBezTo>
                      <a:cubicBezTo>
                        <a:pt x="196" y="191"/>
                        <a:pt x="147" y="276"/>
                        <a:pt x="98" y="337"/>
                      </a:cubicBezTo>
                      <a:cubicBezTo>
                        <a:pt x="86" y="349"/>
                        <a:pt x="77" y="352"/>
                        <a:pt x="70" y="352"/>
                      </a:cubicBezTo>
                      <a:cubicBezTo>
                        <a:pt x="62" y="352"/>
                        <a:pt x="56" y="349"/>
                        <a:pt x="50" y="349"/>
                      </a:cubicBezTo>
                      <a:cubicBezTo>
                        <a:pt x="37" y="337"/>
                        <a:pt x="25" y="313"/>
                        <a:pt x="37" y="300"/>
                      </a:cubicBezTo>
                      <a:cubicBezTo>
                        <a:pt x="74" y="227"/>
                        <a:pt x="123" y="154"/>
                        <a:pt x="183" y="94"/>
                      </a:cubicBezTo>
                      <a:cubicBezTo>
                        <a:pt x="196" y="69"/>
                        <a:pt x="207" y="57"/>
                        <a:pt x="220" y="32"/>
                      </a:cubicBezTo>
                      <a:cubicBezTo>
                        <a:pt x="220" y="21"/>
                        <a:pt x="232" y="21"/>
                        <a:pt x="244" y="21"/>
                      </a:cubicBezTo>
                      <a:close/>
                      <a:moveTo>
                        <a:pt x="246" y="1"/>
                      </a:moveTo>
                      <a:cubicBezTo>
                        <a:pt x="228" y="1"/>
                        <a:pt x="210" y="6"/>
                        <a:pt x="196" y="21"/>
                      </a:cubicBezTo>
                      <a:cubicBezTo>
                        <a:pt x="183" y="45"/>
                        <a:pt x="171" y="57"/>
                        <a:pt x="159" y="81"/>
                      </a:cubicBezTo>
                      <a:cubicBezTo>
                        <a:pt x="110" y="142"/>
                        <a:pt x="61" y="215"/>
                        <a:pt x="25" y="288"/>
                      </a:cubicBezTo>
                      <a:cubicBezTo>
                        <a:pt x="1" y="313"/>
                        <a:pt x="25" y="349"/>
                        <a:pt x="37" y="361"/>
                      </a:cubicBezTo>
                      <a:cubicBezTo>
                        <a:pt x="50" y="361"/>
                        <a:pt x="61" y="373"/>
                        <a:pt x="74" y="373"/>
                      </a:cubicBezTo>
                      <a:cubicBezTo>
                        <a:pt x="86" y="373"/>
                        <a:pt x="98" y="361"/>
                        <a:pt x="110" y="349"/>
                      </a:cubicBezTo>
                      <a:cubicBezTo>
                        <a:pt x="159" y="288"/>
                        <a:pt x="207" y="203"/>
                        <a:pt x="256" y="130"/>
                      </a:cubicBezTo>
                      <a:cubicBezTo>
                        <a:pt x="269" y="118"/>
                        <a:pt x="280" y="94"/>
                        <a:pt x="293" y="81"/>
                      </a:cubicBezTo>
                      <a:cubicBezTo>
                        <a:pt x="305" y="57"/>
                        <a:pt x="293" y="32"/>
                        <a:pt x="280" y="8"/>
                      </a:cubicBezTo>
                      <a:cubicBezTo>
                        <a:pt x="270" y="3"/>
                        <a:pt x="258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626;p31">
                  <a:extLst>
                    <a:ext uri="{FF2B5EF4-FFF2-40B4-BE49-F238E27FC236}">
                      <a16:creationId xmlns:a16="http://schemas.microsoft.com/office/drawing/2014/main" id="{C97A20F1-3DD7-F32C-CE1C-FD316C0EA2A3}"/>
                    </a:ext>
                  </a:extLst>
                </p:cNvPr>
                <p:cNvSpPr/>
                <p:nvPr/>
              </p:nvSpPr>
              <p:spPr>
                <a:xfrm>
                  <a:off x="8932627" y="4375441"/>
                  <a:ext cx="12059" cy="1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355" extrusionOk="0">
                      <a:moveTo>
                        <a:pt x="184" y="1"/>
                      </a:moveTo>
                      <a:cubicBezTo>
                        <a:pt x="173" y="1"/>
                        <a:pt x="161" y="7"/>
                        <a:pt x="154" y="21"/>
                      </a:cubicBezTo>
                      <a:cubicBezTo>
                        <a:pt x="94" y="106"/>
                        <a:pt x="32" y="204"/>
                        <a:pt x="8" y="301"/>
                      </a:cubicBezTo>
                      <a:cubicBezTo>
                        <a:pt x="0" y="333"/>
                        <a:pt x="30" y="355"/>
                        <a:pt x="54" y="355"/>
                      </a:cubicBezTo>
                      <a:cubicBezTo>
                        <a:pt x="66" y="355"/>
                        <a:pt x="77" y="349"/>
                        <a:pt x="81" y="337"/>
                      </a:cubicBezTo>
                      <a:cubicBezTo>
                        <a:pt x="130" y="240"/>
                        <a:pt x="178" y="155"/>
                        <a:pt x="227" y="69"/>
                      </a:cubicBezTo>
                      <a:cubicBezTo>
                        <a:pt x="244" y="35"/>
                        <a:pt x="213" y="1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627;p31">
                  <a:extLst>
                    <a:ext uri="{FF2B5EF4-FFF2-40B4-BE49-F238E27FC236}">
                      <a16:creationId xmlns:a16="http://schemas.microsoft.com/office/drawing/2014/main" id="{8C268D44-3EFF-9E3C-3C5B-A69F735C5C25}"/>
                    </a:ext>
                  </a:extLst>
                </p:cNvPr>
                <p:cNvSpPr/>
                <p:nvPr/>
              </p:nvSpPr>
              <p:spPr>
                <a:xfrm>
                  <a:off x="8931790" y="4374899"/>
                  <a:ext cx="13240" cy="1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373" extrusionOk="0">
                      <a:moveTo>
                        <a:pt x="208" y="20"/>
                      </a:moveTo>
                      <a:cubicBezTo>
                        <a:pt x="208" y="20"/>
                        <a:pt x="220" y="20"/>
                        <a:pt x="232" y="32"/>
                      </a:cubicBezTo>
                      <a:cubicBezTo>
                        <a:pt x="244" y="32"/>
                        <a:pt x="244" y="56"/>
                        <a:pt x="232" y="69"/>
                      </a:cubicBezTo>
                      <a:cubicBezTo>
                        <a:pt x="195" y="129"/>
                        <a:pt x="159" y="202"/>
                        <a:pt x="135" y="263"/>
                      </a:cubicBezTo>
                      <a:lnTo>
                        <a:pt x="98" y="336"/>
                      </a:lnTo>
                      <a:cubicBezTo>
                        <a:pt x="91" y="350"/>
                        <a:pt x="80" y="356"/>
                        <a:pt x="70" y="356"/>
                      </a:cubicBezTo>
                      <a:cubicBezTo>
                        <a:pt x="62" y="356"/>
                        <a:pt x="55" y="353"/>
                        <a:pt x="49" y="348"/>
                      </a:cubicBezTo>
                      <a:cubicBezTo>
                        <a:pt x="38" y="348"/>
                        <a:pt x="25" y="336"/>
                        <a:pt x="25" y="312"/>
                      </a:cubicBezTo>
                      <a:cubicBezTo>
                        <a:pt x="62" y="226"/>
                        <a:pt x="111" y="142"/>
                        <a:pt x="171" y="32"/>
                      </a:cubicBezTo>
                      <a:cubicBezTo>
                        <a:pt x="184" y="20"/>
                        <a:pt x="195" y="20"/>
                        <a:pt x="208" y="20"/>
                      </a:cubicBezTo>
                      <a:close/>
                      <a:moveTo>
                        <a:pt x="211" y="1"/>
                      </a:moveTo>
                      <a:cubicBezTo>
                        <a:pt x="195" y="1"/>
                        <a:pt x="175" y="9"/>
                        <a:pt x="159" y="32"/>
                      </a:cubicBezTo>
                      <a:cubicBezTo>
                        <a:pt x="86" y="129"/>
                        <a:pt x="38" y="215"/>
                        <a:pt x="13" y="312"/>
                      </a:cubicBezTo>
                      <a:cubicBezTo>
                        <a:pt x="1" y="336"/>
                        <a:pt x="25" y="361"/>
                        <a:pt x="49" y="372"/>
                      </a:cubicBezTo>
                      <a:lnTo>
                        <a:pt x="74" y="372"/>
                      </a:lnTo>
                      <a:cubicBezTo>
                        <a:pt x="86" y="372"/>
                        <a:pt x="98" y="361"/>
                        <a:pt x="111" y="348"/>
                      </a:cubicBezTo>
                      <a:lnTo>
                        <a:pt x="147" y="275"/>
                      </a:lnTo>
                      <a:cubicBezTo>
                        <a:pt x="184" y="215"/>
                        <a:pt x="208" y="142"/>
                        <a:pt x="257" y="80"/>
                      </a:cubicBezTo>
                      <a:cubicBezTo>
                        <a:pt x="268" y="56"/>
                        <a:pt x="257" y="20"/>
                        <a:pt x="232" y="7"/>
                      </a:cubicBezTo>
                      <a:cubicBezTo>
                        <a:pt x="228" y="3"/>
                        <a:pt x="22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628;p31">
                  <a:extLst>
                    <a:ext uri="{FF2B5EF4-FFF2-40B4-BE49-F238E27FC236}">
                      <a16:creationId xmlns:a16="http://schemas.microsoft.com/office/drawing/2014/main" id="{0206FFF6-85A5-5DCD-5A66-77FADFB97FA1}"/>
                    </a:ext>
                  </a:extLst>
                </p:cNvPr>
                <p:cNvSpPr/>
                <p:nvPr/>
              </p:nvSpPr>
              <p:spPr>
                <a:xfrm>
                  <a:off x="8947196" y="4375293"/>
                  <a:ext cx="12994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394" extrusionOk="0">
                      <a:moveTo>
                        <a:pt x="209" y="1"/>
                      </a:moveTo>
                      <a:cubicBezTo>
                        <a:pt x="196" y="1"/>
                        <a:pt x="182" y="8"/>
                        <a:pt x="174" y="24"/>
                      </a:cubicBezTo>
                      <a:cubicBezTo>
                        <a:pt x="114" y="121"/>
                        <a:pt x="65" y="218"/>
                        <a:pt x="17" y="328"/>
                      </a:cubicBezTo>
                      <a:cubicBezTo>
                        <a:pt x="0" y="361"/>
                        <a:pt x="27" y="393"/>
                        <a:pt x="58" y="393"/>
                      </a:cubicBezTo>
                      <a:cubicBezTo>
                        <a:pt x="73" y="393"/>
                        <a:pt x="89" y="385"/>
                        <a:pt x="101" y="364"/>
                      </a:cubicBezTo>
                      <a:cubicBezTo>
                        <a:pt x="150" y="267"/>
                        <a:pt x="199" y="170"/>
                        <a:pt x="247" y="61"/>
                      </a:cubicBezTo>
                      <a:cubicBezTo>
                        <a:pt x="264" y="28"/>
                        <a:pt x="236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629;p31">
                  <a:extLst>
                    <a:ext uri="{FF2B5EF4-FFF2-40B4-BE49-F238E27FC236}">
                      <a16:creationId xmlns:a16="http://schemas.microsoft.com/office/drawing/2014/main" id="{68353B25-4AF8-8BF5-B823-C193520D2E32}"/>
                    </a:ext>
                  </a:extLst>
                </p:cNvPr>
                <p:cNvSpPr/>
                <p:nvPr/>
              </p:nvSpPr>
              <p:spPr>
                <a:xfrm>
                  <a:off x="8946803" y="4374899"/>
                  <a:ext cx="13782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410" extrusionOk="0">
                      <a:moveTo>
                        <a:pt x="231" y="20"/>
                      </a:moveTo>
                      <a:cubicBezTo>
                        <a:pt x="244" y="32"/>
                        <a:pt x="255" y="44"/>
                        <a:pt x="244" y="69"/>
                      </a:cubicBezTo>
                      <a:cubicBezTo>
                        <a:pt x="195" y="178"/>
                        <a:pt x="146" y="275"/>
                        <a:pt x="98" y="372"/>
                      </a:cubicBezTo>
                      <a:cubicBezTo>
                        <a:pt x="90" y="387"/>
                        <a:pt x="83" y="393"/>
                        <a:pt x="76" y="393"/>
                      </a:cubicBezTo>
                      <a:cubicBezTo>
                        <a:pt x="71" y="393"/>
                        <a:pt x="66" y="390"/>
                        <a:pt x="61" y="385"/>
                      </a:cubicBezTo>
                      <a:cubicBezTo>
                        <a:pt x="36" y="372"/>
                        <a:pt x="25" y="361"/>
                        <a:pt x="36" y="336"/>
                      </a:cubicBezTo>
                      <a:cubicBezTo>
                        <a:pt x="85" y="239"/>
                        <a:pt x="134" y="129"/>
                        <a:pt x="182" y="32"/>
                      </a:cubicBezTo>
                      <a:cubicBezTo>
                        <a:pt x="195" y="20"/>
                        <a:pt x="207" y="20"/>
                        <a:pt x="219" y="20"/>
                      </a:cubicBezTo>
                      <a:close/>
                      <a:moveTo>
                        <a:pt x="211" y="1"/>
                      </a:moveTo>
                      <a:cubicBezTo>
                        <a:pt x="196" y="1"/>
                        <a:pt x="178" y="9"/>
                        <a:pt x="171" y="32"/>
                      </a:cubicBezTo>
                      <a:lnTo>
                        <a:pt x="25" y="324"/>
                      </a:lnTo>
                      <a:cubicBezTo>
                        <a:pt x="0" y="361"/>
                        <a:pt x="25" y="385"/>
                        <a:pt x="49" y="397"/>
                      </a:cubicBezTo>
                      <a:cubicBezTo>
                        <a:pt x="61" y="409"/>
                        <a:pt x="61" y="409"/>
                        <a:pt x="73" y="409"/>
                      </a:cubicBezTo>
                      <a:cubicBezTo>
                        <a:pt x="85" y="409"/>
                        <a:pt x="98" y="397"/>
                        <a:pt x="109" y="385"/>
                      </a:cubicBezTo>
                      <a:cubicBezTo>
                        <a:pt x="171" y="288"/>
                        <a:pt x="219" y="178"/>
                        <a:pt x="268" y="80"/>
                      </a:cubicBezTo>
                      <a:cubicBezTo>
                        <a:pt x="280" y="44"/>
                        <a:pt x="255" y="20"/>
                        <a:pt x="231" y="7"/>
                      </a:cubicBezTo>
                      <a:cubicBezTo>
                        <a:pt x="227" y="3"/>
                        <a:pt x="219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630;p31">
                  <a:extLst>
                    <a:ext uri="{FF2B5EF4-FFF2-40B4-BE49-F238E27FC236}">
                      <a16:creationId xmlns:a16="http://schemas.microsoft.com/office/drawing/2014/main" id="{63DB7F0E-136F-5BBD-0C81-C63C5A1E3E3C}"/>
                    </a:ext>
                  </a:extLst>
                </p:cNvPr>
                <p:cNvSpPr/>
                <p:nvPr/>
              </p:nvSpPr>
              <p:spPr>
                <a:xfrm>
                  <a:off x="8963784" y="4374013"/>
                  <a:ext cx="12699" cy="2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438" extrusionOk="0">
                      <a:moveTo>
                        <a:pt x="201" y="1"/>
                      </a:moveTo>
                      <a:cubicBezTo>
                        <a:pt x="192" y="1"/>
                        <a:pt x="184" y="5"/>
                        <a:pt x="178" y="14"/>
                      </a:cubicBezTo>
                      <a:lnTo>
                        <a:pt x="153" y="38"/>
                      </a:lnTo>
                      <a:cubicBezTo>
                        <a:pt x="146" y="46"/>
                        <a:pt x="143" y="54"/>
                        <a:pt x="142" y="63"/>
                      </a:cubicBezTo>
                      <a:lnTo>
                        <a:pt x="142" y="63"/>
                      </a:lnTo>
                      <a:cubicBezTo>
                        <a:pt x="82" y="163"/>
                        <a:pt x="40" y="271"/>
                        <a:pt x="8" y="379"/>
                      </a:cubicBezTo>
                      <a:cubicBezTo>
                        <a:pt x="1" y="415"/>
                        <a:pt x="28" y="438"/>
                        <a:pt x="54" y="438"/>
                      </a:cubicBezTo>
                      <a:cubicBezTo>
                        <a:pt x="71" y="438"/>
                        <a:pt x="88" y="427"/>
                        <a:pt x="93" y="403"/>
                      </a:cubicBezTo>
                      <a:lnTo>
                        <a:pt x="233" y="88"/>
                      </a:lnTo>
                      <a:lnTo>
                        <a:pt x="233" y="88"/>
                      </a:lnTo>
                      <a:cubicBezTo>
                        <a:pt x="235" y="87"/>
                        <a:pt x="237" y="87"/>
                        <a:pt x="239" y="87"/>
                      </a:cubicBezTo>
                      <a:cubicBezTo>
                        <a:pt x="238" y="85"/>
                        <a:pt x="236" y="84"/>
                        <a:pt x="235" y="83"/>
                      </a:cubicBezTo>
                      <a:lnTo>
                        <a:pt x="235" y="83"/>
                      </a:lnTo>
                      <a:lnTo>
                        <a:pt x="239" y="74"/>
                      </a:lnTo>
                      <a:cubicBezTo>
                        <a:pt x="257" y="37"/>
                        <a:pt x="227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631;p31">
                  <a:extLst>
                    <a:ext uri="{FF2B5EF4-FFF2-40B4-BE49-F238E27FC236}">
                      <a16:creationId xmlns:a16="http://schemas.microsoft.com/office/drawing/2014/main" id="{0ADB4B2C-A9D5-3A73-A8C5-3ED454000FEA}"/>
                    </a:ext>
                  </a:extLst>
                </p:cNvPr>
                <p:cNvSpPr/>
                <p:nvPr/>
              </p:nvSpPr>
              <p:spPr>
                <a:xfrm>
                  <a:off x="8963538" y="4373669"/>
                  <a:ext cx="13240" cy="22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459" extrusionOk="0">
                      <a:moveTo>
                        <a:pt x="206" y="18"/>
                      </a:moveTo>
                      <a:cubicBezTo>
                        <a:pt x="213" y="18"/>
                        <a:pt x="220" y="21"/>
                        <a:pt x="220" y="21"/>
                      </a:cubicBezTo>
                      <a:cubicBezTo>
                        <a:pt x="231" y="32"/>
                        <a:pt x="244" y="57"/>
                        <a:pt x="244" y="69"/>
                      </a:cubicBezTo>
                      <a:lnTo>
                        <a:pt x="244" y="81"/>
                      </a:lnTo>
                      <a:lnTo>
                        <a:pt x="183" y="32"/>
                      </a:lnTo>
                      <a:cubicBezTo>
                        <a:pt x="189" y="21"/>
                        <a:pt x="198" y="18"/>
                        <a:pt x="206" y="18"/>
                      </a:cubicBezTo>
                      <a:close/>
                      <a:moveTo>
                        <a:pt x="171" y="45"/>
                      </a:moveTo>
                      <a:lnTo>
                        <a:pt x="231" y="94"/>
                      </a:lnTo>
                      <a:lnTo>
                        <a:pt x="220" y="105"/>
                      </a:lnTo>
                      <a:cubicBezTo>
                        <a:pt x="212" y="110"/>
                        <a:pt x="205" y="111"/>
                        <a:pt x="199" y="111"/>
                      </a:cubicBezTo>
                      <a:cubicBezTo>
                        <a:pt x="187" y="111"/>
                        <a:pt x="179" y="105"/>
                        <a:pt x="171" y="105"/>
                      </a:cubicBezTo>
                      <a:cubicBezTo>
                        <a:pt x="158" y="94"/>
                        <a:pt x="158" y="81"/>
                        <a:pt x="158" y="69"/>
                      </a:cubicBezTo>
                      <a:cubicBezTo>
                        <a:pt x="158" y="69"/>
                        <a:pt x="171" y="57"/>
                        <a:pt x="171" y="45"/>
                      </a:cubicBezTo>
                      <a:close/>
                      <a:moveTo>
                        <a:pt x="147" y="94"/>
                      </a:moveTo>
                      <a:cubicBezTo>
                        <a:pt x="147" y="105"/>
                        <a:pt x="147" y="105"/>
                        <a:pt x="158" y="118"/>
                      </a:cubicBezTo>
                      <a:cubicBezTo>
                        <a:pt x="165" y="124"/>
                        <a:pt x="174" y="127"/>
                        <a:pt x="185" y="127"/>
                      </a:cubicBezTo>
                      <a:cubicBezTo>
                        <a:pt x="195" y="127"/>
                        <a:pt x="208" y="124"/>
                        <a:pt x="220" y="118"/>
                      </a:cubicBezTo>
                      <a:lnTo>
                        <a:pt x="220" y="118"/>
                      </a:lnTo>
                      <a:cubicBezTo>
                        <a:pt x="171" y="215"/>
                        <a:pt x="134" y="313"/>
                        <a:pt x="98" y="410"/>
                      </a:cubicBezTo>
                      <a:cubicBezTo>
                        <a:pt x="89" y="428"/>
                        <a:pt x="73" y="439"/>
                        <a:pt x="56" y="439"/>
                      </a:cubicBezTo>
                      <a:cubicBezTo>
                        <a:pt x="50" y="439"/>
                        <a:pt x="43" y="437"/>
                        <a:pt x="37" y="434"/>
                      </a:cubicBezTo>
                      <a:cubicBezTo>
                        <a:pt x="25" y="434"/>
                        <a:pt x="13" y="422"/>
                        <a:pt x="25" y="397"/>
                      </a:cubicBezTo>
                      <a:cubicBezTo>
                        <a:pt x="50" y="288"/>
                        <a:pt x="98" y="191"/>
                        <a:pt x="147" y="94"/>
                      </a:cubicBezTo>
                      <a:close/>
                      <a:moveTo>
                        <a:pt x="202" y="1"/>
                      </a:moveTo>
                      <a:cubicBezTo>
                        <a:pt x="189" y="1"/>
                        <a:pt x="178" y="6"/>
                        <a:pt x="171" y="21"/>
                      </a:cubicBezTo>
                      <a:lnTo>
                        <a:pt x="158" y="45"/>
                      </a:lnTo>
                      <a:cubicBezTo>
                        <a:pt x="147" y="45"/>
                        <a:pt x="134" y="57"/>
                        <a:pt x="134" y="69"/>
                      </a:cubicBezTo>
                      <a:cubicBezTo>
                        <a:pt x="86" y="167"/>
                        <a:pt x="37" y="276"/>
                        <a:pt x="1" y="386"/>
                      </a:cubicBezTo>
                      <a:cubicBezTo>
                        <a:pt x="1" y="422"/>
                        <a:pt x="13" y="446"/>
                        <a:pt x="37" y="446"/>
                      </a:cubicBezTo>
                      <a:cubicBezTo>
                        <a:pt x="37" y="459"/>
                        <a:pt x="50" y="459"/>
                        <a:pt x="61" y="459"/>
                      </a:cubicBezTo>
                      <a:cubicBezTo>
                        <a:pt x="74" y="459"/>
                        <a:pt x="98" y="446"/>
                        <a:pt x="110" y="422"/>
                      </a:cubicBezTo>
                      <a:cubicBezTo>
                        <a:pt x="158" y="313"/>
                        <a:pt x="207" y="191"/>
                        <a:pt x="256" y="94"/>
                      </a:cubicBezTo>
                      <a:lnTo>
                        <a:pt x="256" y="81"/>
                      </a:lnTo>
                      <a:cubicBezTo>
                        <a:pt x="268" y="57"/>
                        <a:pt x="256" y="21"/>
                        <a:pt x="231" y="8"/>
                      </a:cubicBezTo>
                      <a:cubicBezTo>
                        <a:pt x="221" y="3"/>
                        <a:pt x="212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632;p31">
                  <a:extLst>
                    <a:ext uri="{FF2B5EF4-FFF2-40B4-BE49-F238E27FC236}">
                      <a16:creationId xmlns:a16="http://schemas.microsoft.com/office/drawing/2014/main" id="{AE794B75-182C-6E1F-AB21-43A9E4D7379F}"/>
                    </a:ext>
                  </a:extLst>
                </p:cNvPr>
                <p:cNvSpPr/>
                <p:nvPr/>
              </p:nvSpPr>
              <p:spPr>
                <a:xfrm>
                  <a:off x="8975745" y="4374752"/>
                  <a:ext cx="12010" cy="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15" extrusionOk="0">
                      <a:moveTo>
                        <a:pt x="184" y="0"/>
                      </a:moveTo>
                      <a:cubicBezTo>
                        <a:pt x="169" y="0"/>
                        <a:pt x="154" y="7"/>
                        <a:pt x="142" y="23"/>
                      </a:cubicBezTo>
                      <a:cubicBezTo>
                        <a:pt x="93" y="132"/>
                        <a:pt x="32" y="242"/>
                        <a:pt x="8" y="364"/>
                      </a:cubicBezTo>
                      <a:cubicBezTo>
                        <a:pt x="1" y="394"/>
                        <a:pt x="30" y="415"/>
                        <a:pt x="57" y="415"/>
                      </a:cubicBezTo>
                      <a:cubicBezTo>
                        <a:pt x="73" y="415"/>
                        <a:pt x="89" y="407"/>
                        <a:pt x="93" y="388"/>
                      </a:cubicBezTo>
                      <a:cubicBezTo>
                        <a:pt x="129" y="278"/>
                        <a:pt x="178" y="169"/>
                        <a:pt x="227" y="72"/>
                      </a:cubicBezTo>
                      <a:cubicBezTo>
                        <a:pt x="243" y="30"/>
                        <a:pt x="215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633;p31">
                  <a:extLst>
                    <a:ext uri="{FF2B5EF4-FFF2-40B4-BE49-F238E27FC236}">
                      <a16:creationId xmlns:a16="http://schemas.microsoft.com/office/drawing/2014/main" id="{F97AA38A-8932-1948-C090-11FB4BA7A94B}"/>
                    </a:ext>
                  </a:extLst>
                </p:cNvPr>
                <p:cNvSpPr/>
                <p:nvPr/>
              </p:nvSpPr>
              <p:spPr>
                <a:xfrm>
                  <a:off x="8974908" y="4374309"/>
                  <a:ext cx="13191" cy="21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33" extrusionOk="0">
                      <a:moveTo>
                        <a:pt x="219" y="19"/>
                      </a:moveTo>
                      <a:cubicBezTo>
                        <a:pt x="232" y="32"/>
                        <a:pt x="244" y="56"/>
                        <a:pt x="232" y="68"/>
                      </a:cubicBezTo>
                      <a:cubicBezTo>
                        <a:pt x="183" y="165"/>
                        <a:pt x="146" y="275"/>
                        <a:pt x="110" y="373"/>
                      </a:cubicBezTo>
                      <a:lnTo>
                        <a:pt x="110" y="384"/>
                      </a:lnTo>
                      <a:cubicBezTo>
                        <a:pt x="101" y="402"/>
                        <a:pt x="86" y="414"/>
                        <a:pt x="73" y="414"/>
                      </a:cubicBezTo>
                      <a:cubicBezTo>
                        <a:pt x="69" y="414"/>
                        <a:pt x="65" y="412"/>
                        <a:pt x="62" y="409"/>
                      </a:cubicBezTo>
                      <a:cubicBezTo>
                        <a:pt x="37" y="409"/>
                        <a:pt x="25" y="397"/>
                        <a:pt x="37" y="373"/>
                      </a:cubicBezTo>
                      <a:cubicBezTo>
                        <a:pt x="62" y="263"/>
                        <a:pt x="98" y="165"/>
                        <a:pt x="171" y="32"/>
                      </a:cubicBezTo>
                      <a:cubicBezTo>
                        <a:pt x="183" y="19"/>
                        <a:pt x="208" y="19"/>
                        <a:pt x="219" y="19"/>
                      </a:cubicBezTo>
                      <a:close/>
                      <a:moveTo>
                        <a:pt x="199" y="0"/>
                      </a:moveTo>
                      <a:cubicBezTo>
                        <a:pt x="184" y="0"/>
                        <a:pt x="166" y="9"/>
                        <a:pt x="159" y="32"/>
                      </a:cubicBezTo>
                      <a:cubicBezTo>
                        <a:pt x="86" y="154"/>
                        <a:pt x="37" y="263"/>
                        <a:pt x="13" y="360"/>
                      </a:cubicBezTo>
                      <a:cubicBezTo>
                        <a:pt x="0" y="397"/>
                        <a:pt x="25" y="421"/>
                        <a:pt x="49" y="433"/>
                      </a:cubicBezTo>
                      <a:lnTo>
                        <a:pt x="73" y="433"/>
                      </a:lnTo>
                      <a:cubicBezTo>
                        <a:pt x="86" y="433"/>
                        <a:pt x="110" y="421"/>
                        <a:pt x="122" y="397"/>
                      </a:cubicBezTo>
                      <a:lnTo>
                        <a:pt x="122" y="384"/>
                      </a:lnTo>
                      <a:cubicBezTo>
                        <a:pt x="159" y="275"/>
                        <a:pt x="195" y="178"/>
                        <a:pt x="244" y="81"/>
                      </a:cubicBezTo>
                      <a:cubicBezTo>
                        <a:pt x="268" y="44"/>
                        <a:pt x="244" y="19"/>
                        <a:pt x="219" y="8"/>
                      </a:cubicBezTo>
                      <a:cubicBezTo>
                        <a:pt x="215" y="3"/>
                        <a:pt x="207" y="0"/>
                        <a:pt x="1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634;p31">
                  <a:extLst>
                    <a:ext uri="{FF2B5EF4-FFF2-40B4-BE49-F238E27FC236}">
                      <a16:creationId xmlns:a16="http://schemas.microsoft.com/office/drawing/2014/main" id="{736C3B48-2064-2C8B-7771-514BD1E4A8CE}"/>
                    </a:ext>
                  </a:extLst>
                </p:cNvPr>
                <p:cNvSpPr/>
                <p:nvPr/>
              </p:nvSpPr>
              <p:spPr>
                <a:xfrm>
                  <a:off x="8991348" y="4374112"/>
                  <a:ext cx="11370" cy="23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480" extrusionOk="0">
                      <a:moveTo>
                        <a:pt x="171" y="1"/>
                      </a:moveTo>
                      <a:cubicBezTo>
                        <a:pt x="157" y="1"/>
                        <a:pt x="145" y="7"/>
                        <a:pt x="141" y="23"/>
                      </a:cubicBezTo>
                      <a:cubicBezTo>
                        <a:pt x="80" y="158"/>
                        <a:pt x="31" y="291"/>
                        <a:pt x="7" y="425"/>
                      </a:cubicBezTo>
                      <a:cubicBezTo>
                        <a:pt x="0" y="461"/>
                        <a:pt x="26" y="479"/>
                        <a:pt x="52" y="479"/>
                      </a:cubicBezTo>
                      <a:cubicBezTo>
                        <a:pt x="70" y="479"/>
                        <a:pt x="87" y="470"/>
                        <a:pt x="93" y="450"/>
                      </a:cubicBezTo>
                      <a:cubicBezTo>
                        <a:pt x="117" y="315"/>
                        <a:pt x="166" y="182"/>
                        <a:pt x="214" y="60"/>
                      </a:cubicBezTo>
                      <a:cubicBezTo>
                        <a:pt x="230" y="28"/>
                        <a:pt x="198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635;p31">
                  <a:extLst>
                    <a:ext uri="{FF2B5EF4-FFF2-40B4-BE49-F238E27FC236}">
                      <a16:creationId xmlns:a16="http://schemas.microsoft.com/office/drawing/2014/main" id="{AF37723B-5811-FC5C-1773-078C3CEA1C82}"/>
                    </a:ext>
                  </a:extLst>
                </p:cNvPr>
                <p:cNvSpPr/>
                <p:nvPr/>
              </p:nvSpPr>
              <p:spPr>
                <a:xfrm>
                  <a:off x="8991102" y="4373817"/>
                  <a:ext cx="12010" cy="24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92" extrusionOk="0">
                      <a:moveTo>
                        <a:pt x="195" y="18"/>
                      </a:moveTo>
                      <a:cubicBezTo>
                        <a:pt x="207" y="29"/>
                        <a:pt x="219" y="42"/>
                        <a:pt x="207" y="66"/>
                      </a:cubicBezTo>
                      <a:cubicBezTo>
                        <a:pt x="158" y="175"/>
                        <a:pt x="122" y="310"/>
                        <a:pt x="85" y="456"/>
                      </a:cubicBezTo>
                      <a:cubicBezTo>
                        <a:pt x="85" y="480"/>
                        <a:pt x="61" y="480"/>
                        <a:pt x="49" y="480"/>
                      </a:cubicBezTo>
                      <a:cubicBezTo>
                        <a:pt x="25" y="467"/>
                        <a:pt x="12" y="456"/>
                        <a:pt x="25" y="431"/>
                      </a:cubicBezTo>
                      <a:cubicBezTo>
                        <a:pt x="49" y="297"/>
                        <a:pt x="85" y="164"/>
                        <a:pt x="146" y="29"/>
                      </a:cubicBezTo>
                      <a:cubicBezTo>
                        <a:pt x="158" y="18"/>
                        <a:pt x="182" y="18"/>
                        <a:pt x="195" y="18"/>
                      </a:cubicBezTo>
                      <a:close/>
                      <a:moveTo>
                        <a:pt x="181" y="1"/>
                      </a:moveTo>
                      <a:cubicBezTo>
                        <a:pt x="165" y="1"/>
                        <a:pt x="143" y="12"/>
                        <a:pt x="134" y="29"/>
                      </a:cubicBezTo>
                      <a:cubicBezTo>
                        <a:pt x="73" y="164"/>
                        <a:pt x="25" y="297"/>
                        <a:pt x="0" y="431"/>
                      </a:cubicBezTo>
                      <a:cubicBezTo>
                        <a:pt x="0" y="467"/>
                        <a:pt x="25" y="492"/>
                        <a:pt x="49" y="492"/>
                      </a:cubicBezTo>
                      <a:lnTo>
                        <a:pt x="61" y="492"/>
                      </a:lnTo>
                      <a:cubicBezTo>
                        <a:pt x="73" y="492"/>
                        <a:pt x="98" y="480"/>
                        <a:pt x="98" y="456"/>
                      </a:cubicBezTo>
                      <a:cubicBezTo>
                        <a:pt x="134" y="310"/>
                        <a:pt x="182" y="188"/>
                        <a:pt x="231" y="66"/>
                      </a:cubicBezTo>
                      <a:cubicBezTo>
                        <a:pt x="244" y="42"/>
                        <a:pt x="219" y="18"/>
                        <a:pt x="195" y="5"/>
                      </a:cubicBezTo>
                      <a:cubicBezTo>
                        <a:pt x="192" y="2"/>
                        <a:pt x="186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636;p31">
                  <a:extLst>
                    <a:ext uri="{FF2B5EF4-FFF2-40B4-BE49-F238E27FC236}">
                      <a16:creationId xmlns:a16="http://schemas.microsoft.com/office/drawing/2014/main" id="{3412EE68-241D-DD32-06C0-9B7A50494892}"/>
                    </a:ext>
                  </a:extLst>
                </p:cNvPr>
                <p:cNvSpPr/>
                <p:nvPr/>
              </p:nvSpPr>
              <p:spPr>
                <a:xfrm>
                  <a:off x="9004146" y="4374752"/>
                  <a:ext cx="12945" cy="25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521" extrusionOk="0">
                      <a:moveTo>
                        <a:pt x="203" y="0"/>
                      </a:moveTo>
                      <a:cubicBezTo>
                        <a:pt x="189" y="0"/>
                        <a:pt x="177" y="7"/>
                        <a:pt x="173" y="23"/>
                      </a:cubicBezTo>
                      <a:cubicBezTo>
                        <a:pt x="112" y="169"/>
                        <a:pt x="51" y="315"/>
                        <a:pt x="15" y="473"/>
                      </a:cubicBezTo>
                      <a:cubicBezTo>
                        <a:pt x="0" y="501"/>
                        <a:pt x="23" y="521"/>
                        <a:pt x="50" y="521"/>
                      </a:cubicBezTo>
                      <a:cubicBezTo>
                        <a:pt x="69" y="521"/>
                        <a:pt x="90" y="511"/>
                        <a:pt x="100" y="485"/>
                      </a:cubicBezTo>
                      <a:cubicBezTo>
                        <a:pt x="136" y="339"/>
                        <a:pt x="185" y="193"/>
                        <a:pt x="246" y="59"/>
                      </a:cubicBezTo>
                      <a:cubicBezTo>
                        <a:pt x="262" y="27"/>
                        <a:pt x="230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637;p31">
                  <a:extLst>
                    <a:ext uri="{FF2B5EF4-FFF2-40B4-BE49-F238E27FC236}">
                      <a16:creationId xmlns:a16="http://schemas.microsoft.com/office/drawing/2014/main" id="{980DF149-B54B-075B-C752-745D4B795EE1}"/>
                    </a:ext>
                  </a:extLst>
                </p:cNvPr>
                <p:cNvSpPr/>
                <p:nvPr/>
              </p:nvSpPr>
              <p:spPr>
                <a:xfrm>
                  <a:off x="9003654" y="4374309"/>
                  <a:ext cx="13831" cy="26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543" extrusionOk="0">
                      <a:moveTo>
                        <a:pt x="232" y="19"/>
                      </a:moveTo>
                      <a:cubicBezTo>
                        <a:pt x="243" y="32"/>
                        <a:pt x="256" y="44"/>
                        <a:pt x="256" y="56"/>
                      </a:cubicBezTo>
                      <a:cubicBezTo>
                        <a:pt x="195" y="214"/>
                        <a:pt x="146" y="360"/>
                        <a:pt x="97" y="494"/>
                      </a:cubicBezTo>
                      <a:cubicBezTo>
                        <a:pt x="89" y="512"/>
                        <a:pt x="80" y="523"/>
                        <a:pt x="66" y="523"/>
                      </a:cubicBezTo>
                      <a:cubicBezTo>
                        <a:pt x="61" y="523"/>
                        <a:pt x="55" y="522"/>
                        <a:pt x="49" y="519"/>
                      </a:cubicBezTo>
                      <a:cubicBezTo>
                        <a:pt x="37" y="519"/>
                        <a:pt x="25" y="506"/>
                        <a:pt x="25" y="482"/>
                      </a:cubicBezTo>
                      <a:cubicBezTo>
                        <a:pt x="61" y="348"/>
                        <a:pt x="110" y="214"/>
                        <a:pt x="183" y="32"/>
                      </a:cubicBezTo>
                      <a:cubicBezTo>
                        <a:pt x="195" y="19"/>
                        <a:pt x="207" y="19"/>
                        <a:pt x="207" y="19"/>
                      </a:cubicBezTo>
                      <a:close/>
                      <a:moveTo>
                        <a:pt x="205" y="0"/>
                      </a:moveTo>
                      <a:cubicBezTo>
                        <a:pt x="191" y="0"/>
                        <a:pt x="178" y="9"/>
                        <a:pt x="170" y="32"/>
                      </a:cubicBezTo>
                      <a:cubicBezTo>
                        <a:pt x="97" y="202"/>
                        <a:pt x="49" y="336"/>
                        <a:pt x="13" y="470"/>
                      </a:cubicBezTo>
                      <a:cubicBezTo>
                        <a:pt x="0" y="506"/>
                        <a:pt x="25" y="530"/>
                        <a:pt x="49" y="543"/>
                      </a:cubicBezTo>
                      <a:lnTo>
                        <a:pt x="61" y="543"/>
                      </a:lnTo>
                      <a:cubicBezTo>
                        <a:pt x="86" y="543"/>
                        <a:pt x="110" y="530"/>
                        <a:pt x="110" y="506"/>
                      </a:cubicBezTo>
                      <a:cubicBezTo>
                        <a:pt x="159" y="360"/>
                        <a:pt x="207" y="214"/>
                        <a:pt x="268" y="68"/>
                      </a:cubicBezTo>
                      <a:cubicBezTo>
                        <a:pt x="280" y="44"/>
                        <a:pt x="256" y="19"/>
                        <a:pt x="232" y="8"/>
                      </a:cubicBezTo>
                      <a:cubicBezTo>
                        <a:pt x="223" y="3"/>
                        <a:pt x="214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638;p31">
                  <a:extLst>
                    <a:ext uri="{FF2B5EF4-FFF2-40B4-BE49-F238E27FC236}">
                      <a16:creationId xmlns:a16="http://schemas.microsoft.com/office/drawing/2014/main" id="{FDBF6F42-B590-CCAB-59AC-67746924B8D7}"/>
                    </a:ext>
                  </a:extLst>
                </p:cNvPr>
                <p:cNvSpPr/>
                <p:nvPr/>
              </p:nvSpPr>
              <p:spPr>
                <a:xfrm>
                  <a:off x="9020635" y="4372734"/>
                  <a:ext cx="12502" cy="2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08" extrusionOk="0">
                      <a:moveTo>
                        <a:pt x="199" y="1"/>
                      </a:moveTo>
                      <a:cubicBezTo>
                        <a:pt x="182" y="1"/>
                        <a:pt x="164" y="9"/>
                        <a:pt x="154" y="27"/>
                      </a:cubicBezTo>
                      <a:cubicBezTo>
                        <a:pt x="93" y="161"/>
                        <a:pt x="44" y="307"/>
                        <a:pt x="8" y="453"/>
                      </a:cubicBezTo>
                      <a:cubicBezTo>
                        <a:pt x="1" y="489"/>
                        <a:pt x="27" y="507"/>
                        <a:pt x="52" y="507"/>
                      </a:cubicBezTo>
                      <a:cubicBezTo>
                        <a:pt x="70" y="507"/>
                        <a:pt x="88" y="498"/>
                        <a:pt x="93" y="478"/>
                      </a:cubicBezTo>
                      <a:cubicBezTo>
                        <a:pt x="142" y="332"/>
                        <a:pt x="179" y="186"/>
                        <a:pt x="239" y="51"/>
                      </a:cubicBezTo>
                      <a:cubicBezTo>
                        <a:pt x="254" y="21"/>
                        <a:pt x="227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639;p31">
                  <a:extLst>
                    <a:ext uri="{FF2B5EF4-FFF2-40B4-BE49-F238E27FC236}">
                      <a16:creationId xmlns:a16="http://schemas.microsoft.com/office/drawing/2014/main" id="{CC1BF5B8-BB0A-A688-FCE2-B43AEEE2A08E}"/>
                    </a:ext>
                  </a:extLst>
                </p:cNvPr>
                <p:cNvSpPr/>
                <p:nvPr/>
              </p:nvSpPr>
              <p:spPr>
                <a:xfrm>
                  <a:off x="9020389" y="4372045"/>
                  <a:ext cx="1324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528" extrusionOk="0">
                      <a:moveTo>
                        <a:pt x="208" y="17"/>
                      </a:moveTo>
                      <a:lnTo>
                        <a:pt x="220" y="29"/>
                      </a:lnTo>
                      <a:cubicBezTo>
                        <a:pt x="220" y="29"/>
                        <a:pt x="244" y="41"/>
                        <a:pt x="232" y="65"/>
                      </a:cubicBezTo>
                      <a:cubicBezTo>
                        <a:pt x="171" y="211"/>
                        <a:pt x="122" y="370"/>
                        <a:pt x="98" y="492"/>
                      </a:cubicBezTo>
                      <a:cubicBezTo>
                        <a:pt x="86" y="516"/>
                        <a:pt x="62" y="516"/>
                        <a:pt x="49" y="516"/>
                      </a:cubicBezTo>
                      <a:cubicBezTo>
                        <a:pt x="38" y="503"/>
                        <a:pt x="25" y="492"/>
                        <a:pt x="25" y="467"/>
                      </a:cubicBezTo>
                      <a:cubicBezTo>
                        <a:pt x="62" y="346"/>
                        <a:pt x="98" y="200"/>
                        <a:pt x="171" y="41"/>
                      </a:cubicBezTo>
                      <a:cubicBezTo>
                        <a:pt x="171" y="29"/>
                        <a:pt x="184" y="17"/>
                        <a:pt x="208" y="17"/>
                      </a:cubicBezTo>
                      <a:close/>
                      <a:moveTo>
                        <a:pt x="200" y="0"/>
                      </a:moveTo>
                      <a:cubicBezTo>
                        <a:pt x="179" y="0"/>
                        <a:pt x="156" y="14"/>
                        <a:pt x="147" y="41"/>
                      </a:cubicBezTo>
                      <a:cubicBezTo>
                        <a:pt x="86" y="200"/>
                        <a:pt x="38" y="333"/>
                        <a:pt x="13" y="467"/>
                      </a:cubicBezTo>
                      <a:cubicBezTo>
                        <a:pt x="1" y="503"/>
                        <a:pt x="25" y="528"/>
                        <a:pt x="49" y="528"/>
                      </a:cubicBezTo>
                      <a:lnTo>
                        <a:pt x="62" y="528"/>
                      </a:lnTo>
                      <a:cubicBezTo>
                        <a:pt x="86" y="528"/>
                        <a:pt x="98" y="516"/>
                        <a:pt x="111" y="492"/>
                      </a:cubicBezTo>
                      <a:cubicBezTo>
                        <a:pt x="147" y="382"/>
                        <a:pt x="195" y="224"/>
                        <a:pt x="257" y="65"/>
                      </a:cubicBezTo>
                      <a:cubicBezTo>
                        <a:pt x="268" y="41"/>
                        <a:pt x="244" y="17"/>
                        <a:pt x="220" y="5"/>
                      </a:cubicBezTo>
                      <a:cubicBezTo>
                        <a:pt x="213" y="2"/>
                        <a:pt x="207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640;p31">
                  <a:extLst>
                    <a:ext uri="{FF2B5EF4-FFF2-40B4-BE49-F238E27FC236}">
                      <a16:creationId xmlns:a16="http://schemas.microsoft.com/office/drawing/2014/main" id="{DEA8C988-9771-BA3D-7459-9FADCFA31746}"/>
                    </a:ext>
                  </a:extLst>
                </p:cNvPr>
                <p:cNvSpPr/>
                <p:nvPr/>
              </p:nvSpPr>
              <p:spPr>
                <a:xfrm>
                  <a:off x="9034171" y="4377065"/>
                  <a:ext cx="10336" cy="24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496" extrusionOk="0">
                      <a:moveTo>
                        <a:pt x="160" y="1"/>
                      </a:moveTo>
                      <a:cubicBezTo>
                        <a:pt x="141" y="1"/>
                        <a:pt x="120" y="11"/>
                        <a:pt x="110" y="36"/>
                      </a:cubicBezTo>
                      <a:cubicBezTo>
                        <a:pt x="61" y="171"/>
                        <a:pt x="1" y="304"/>
                        <a:pt x="1" y="450"/>
                      </a:cubicBezTo>
                      <a:cubicBezTo>
                        <a:pt x="1" y="481"/>
                        <a:pt x="22" y="496"/>
                        <a:pt x="43" y="496"/>
                      </a:cubicBezTo>
                      <a:cubicBezTo>
                        <a:pt x="64" y="496"/>
                        <a:pt x="86" y="481"/>
                        <a:pt x="86" y="450"/>
                      </a:cubicBezTo>
                      <a:cubicBezTo>
                        <a:pt x="110" y="317"/>
                        <a:pt x="159" y="182"/>
                        <a:pt x="196" y="49"/>
                      </a:cubicBezTo>
                      <a:cubicBezTo>
                        <a:pt x="210" y="21"/>
                        <a:pt x="187" y="1"/>
                        <a:pt x="1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641;p31">
                  <a:extLst>
                    <a:ext uri="{FF2B5EF4-FFF2-40B4-BE49-F238E27FC236}">
                      <a16:creationId xmlns:a16="http://schemas.microsoft.com/office/drawing/2014/main" id="{B0209750-6F13-6613-751D-BB66413BE878}"/>
                    </a:ext>
                  </a:extLst>
                </p:cNvPr>
                <p:cNvSpPr/>
                <p:nvPr/>
              </p:nvSpPr>
              <p:spPr>
                <a:xfrm>
                  <a:off x="9033581" y="4376819"/>
                  <a:ext cx="11419" cy="2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517" extrusionOk="0">
                      <a:moveTo>
                        <a:pt x="183" y="17"/>
                      </a:moveTo>
                      <a:cubicBezTo>
                        <a:pt x="195" y="17"/>
                        <a:pt x="208" y="30"/>
                        <a:pt x="208" y="54"/>
                      </a:cubicBezTo>
                      <a:cubicBezTo>
                        <a:pt x="195" y="90"/>
                        <a:pt x="183" y="114"/>
                        <a:pt x="171" y="139"/>
                      </a:cubicBezTo>
                      <a:cubicBezTo>
                        <a:pt x="146" y="249"/>
                        <a:pt x="110" y="346"/>
                        <a:pt x="98" y="455"/>
                      </a:cubicBezTo>
                      <a:cubicBezTo>
                        <a:pt x="86" y="479"/>
                        <a:pt x="73" y="492"/>
                        <a:pt x="49" y="492"/>
                      </a:cubicBezTo>
                      <a:cubicBezTo>
                        <a:pt x="37" y="492"/>
                        <a:pt x="25" y="479"/>
                        <a:pt x="25" y="455"/>
                      </a:cubicBezTo>
                      <a:cubicBezTo>
                        <a:pt x="25" y="333"/>
                        <a:pt x="73" y="200"/>
                        <a:pt x="122" y="78"/>
                      </a:cubicBezTo>
                      <a:lnTo>
                        <a:pt x="135" y="41"/>
                      </a:lnTo>
                      <a:cubicBezTo>
                        <a:pt x="146" y="17"/>
                        <a:pt x="159" y="17"/>
                        <a:pt x="171" y="17"/>
                      </a:cubicBezTo>
                      <a:close/>
                      <a:moveTo>
                        <a:pt x="173" y="0"/>
                      </a:moveTo>
                      <a:cubicBezTo>
                        <a:pt x="153" y="0"/>
                        <a:pt x="131" y="12"/>
                        <a:pt x="122" y="30"/>
                      </a:cubicBezTo>
                      <a:lnTo>
                        <a:pt x="110" y="66"/>
                      </a:lnTo>
                      <a:cubicBezTo>
                        <a:pt x="62" y="200"/>
                        <a:pt x="0" y="322"/>
                        <a:pt x="0" y="455"/>
                      </a:cubicBezTo>
                      <a:cubicBezTo>
                        <a:pt x="0" y="492"/>
                        <a:pt x="25" y="504"/>
                        <a:pt x="49" y="516"/>
                      </a:cubicBezTo>
                      <a:cubicBezTo>
                        <a:pt x="86" y="516"/>
                        <a:pt x="110" y="492"/>
                        <a:pt x="110" y="455"/>
                      </a:cubicBezTo>
                      <a:cubicBezTo>
                        <a:pt x="122" y="358"/>
                        <a:pt x="159" y="249"/>
                        <a:pt x="195" y="151"/>
                      </a:cubicBezTo>
                      <a:cubicBezTo>
                        <a:pt x="195" y="127"/>
                        <a:pt x="208" y="90"/>
                        <a:pt x="219" y="66"/>
                      </a:cubicBezTo>
                      <a:cubicBezTo>
                        <a:pt x="232" y="30"/>
                        <a:pt x="208" y="5"/>
                        <a:pt x="195" y="5"/>
                      </a:cubicBezTo>
                      <a:cubicBezTo>
                        <a:pt x="188" y="2"/>
                        <a:pt x="181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642;p31">
                  <a:extLst>
                    <a:ext uri="{FF2B5EF4-FFF2-40B4-BE49-F238E27FC236}">
                      <a16:creationId xmlns:a16="http://schemas.microsoft.com/office/drawing/2014/main" id="{772A9644-D5FC-4495-856E-2ED2CC20ED4D}"/>
                    </a:ext>
                  </a:extLst>
                </p:cNvPr>
                <p:cNvSpPr/>
                <p:nvPr/>
              </p:nvSpPr>
              <p:spPr>
                <a:xfrm>
                  <a:off x="9045541" y="4375884"/>
                  <a:ext cx="9992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579" extrusionOk="0">
                      <a:moveTo>
                        <a:pt x="157" y="0"/>
                      </a:moveTo>
                      <a:cubicBezTo>
                        <a:pt x="139" y="0"/>
                        <a:pt x="121" y="11"/>
                        <a:pt x="110" y="36"/>
                      </a:cubicBezTo>
                      <a:cubicBezTo>
                        <a:pt x="49" y="195"/>
                        <a:pt x="0" y="365"/>
                        <a:pt x="0" y="535"/>
                      </a:cubicBezTo>
                      <a:cubicBezTo>
                        <a:pt x="0" y="562"/>
                        <a:pt x="23" y="578"/>
                        <a:pt x="46" y="578"/>
                      </a:cubicBezTo>
                      <a:cubicBezTo>
                        <a:pt x="63" y="578"/>
                        <a:pt x="81" y="568"/>
                        <a:pt x="86" y="547"/>
                      </a:cubicBezTo>
                      <a:cubicBezTo>
                        <a:pt x="110" y="377"/>
                        <a:pt x="135" y="219"/>
                        <a:pt x="195" y="49"/>
                      </a:cubicBezTo>
                      <a:cubicBezTo>
                        <a:pt x="202" y="21"/>
                        <a:pt x="181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643;p31">
                  <a:extLst>
                    <a:ext uri="{FF2B5EF4-FFF2-40B4-BE49-F238E27FC236}">
                      <a16:creationId xmlns:a16="http://schemas.microsoft.com/office/drawing/2014/main" id="{5E06115D-DC04-71F9-2F6D-208D8E8FCEC7}"/>
                    </a:ext>
                  </a:extLst>
                </p:cNvPr>
                <p:cNvSpPr/>
                <p:nvPr/>
              </p:nvSpPr>
              <p:spPr>
                <a:xfrm>
                  <a:off x="9044951" y="4375638"/>
                  <a:ext cx="10828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589" extrusionOk="0">
                      <a:moveTo>
                        <a:pt x="183" y="17"/>
                      </a:moveTo>
                      <a:cubicBezTo>
                        <a:pt x="195" y="17"/>
                        <a:pt x="207" y="41"/>
                        <a:pt x="195" y="54"/>
                      </a:cubicBezTo>
                      <a:cubicBezTo>
                        <a:pt x="147" y="224"/>
                        <a:pt x="110" y="394"/>
                        <a:pt x="85" y="552"/>
                      </a:cubicBezTo>
                      <a:cubicBezTo>
                        <a:pt x="85" y="565"/>
                        <a:pt x="74" y="576"/>
                        <a:pt x="49" y="576"/>
                      </a:cubicBezTo>
                      <a:cubicBezTo>
                        <a:pt x="37" y="565"/>
                        <a:pt x="12" y="552"/>
                        <a:pt x="12" y="540"/>
                      </a:cubicBezTo>
                      <a:cubicBezTo>
                        <a:pt x="25" y="382"/>
                        <a:pt x="61" y="224"/>
                        <a:pt x="134" y="41"/>
                      </a:cubicBezTo>
                      <a:cubicBezTo>
                        <a:pt x="134" y="17"/>
                        <a:pt x="147" y="17"/>
                        <a:pt x="158" y="17"/>
                      </a:cubicBezTo>
                      <a:close/>
                      <a:moveTo>
                        <a:pt x="161" y="0"/>
                      </a:moveTo>
                      <a:cubicBezTo>
                        <a:pt x="141" y="0"/>
                        <a:pt x="119" y="12"/>
                        <a:pt x="110" y="29"/>
                      </a:cubicBezTo>
                      <a:cubicBezTo>
                        <a:pt x="37" y="211"/>
                        <a:pt x="1" y="382"/>
                        <a:pt x="1" y="540"/>
                      </a:cubicBezTo>
                      <a:cubicBezTo>
                        <a:pt x="1" y="565"/>
                        <a:pt x="25" y="589"/>
                        <a:pt x="49" y="589"/>
                      </a:cubicBezTo>
                      <a:lnTo>
                        <a:pt x="61" y="589"/>
                      </a:lnTo>
                      <a:cubicBezTo>
                        <a:pt x="74" y="589"/>
                        <a:pt x="98" y="576"/>
                        <a:pt x="110" y="552"/>
                      </a:cubicBezTo>
                      <a:cubicBezTo>
                        <a:pt x="134" y="394"/>
                        <a:pt x="158" y="224"/>
                        <a:pt x="220" y="65"/>
                      </a:cubicBezTo>
                      <a:cubicBezTo>
                        <a:pt x="220" y="29"/>
                        <a:pt x="207" y="5"/>
                        <a:pt x="183" y="5"/>
                      </a:cubicBezTo>
                      <a:cubicBezTo>
                        <a:pt x="176" y="2"/>
                        <a:pt x="169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644;p31">
                  <a:extLst>
                    <a:ext uri="{FF2B5EF4-FFF2-40B4-BE49-F238E27FC236}">
                      <a16:creationId xmlns:a16="http://schemas.microsoft.com/office/drawing/2014/main" id="{0C8E49E2-C886-3D7D-9FA2-C107F21C42F7}"/>
                    </a:ext>
                  </a:extLst>
                </p:cNvPr>
                <p:cNvSpPr/>
                <p:nvPr/>
              </p:nvSpPr>
              <p:spPr>
                <a:xfrm>
                  <a:off x="9057748" y="4377705"/>
                  <a:ext cx="12010" cy="2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73" extrusionOk="0">
                      <a:moveTo>
                        <a:pt x="189" y="1"/>
                      </a:moveTo>
                      <a:cubicBezTo>
                        <a:pt x="176" y="1"/>
                        <a:pt x="162" y="7"/>
                        <a:pt x="154" y="23"/>
                      </a:cubicBezTo>
                      <a:cubicBezTo>
                        <a:pt x="69" y="133"/>
                        <a:pt x="20" y="279"/>
                        <a:pt x="8" y="413"/>
                      </a:cubicBezTo>
                      <a:cubicBezTo>
                        <a:pt x="1" y="449"/>
                        <a:pt x="28" y="473"/>
                        <a:pt x="54" y="473"/>
                      </a:cubicBezTo>
                      <a:cubicBezTo>
                        <a:pt x="71" y="473"/>
                        <a:pt x="88" y="462"/>
                        <a:pt x="93" y="437"/>
                      </a:cubicBezTo>
                      <a:cubicBezTo>
                        <a:pt x="117" y="304"/>
                        <a:pt x="166" y="182"/>
                        <a:pt x="227" y="60"/>
                      </a:cubicBezTo>
                      <a:cubicBezTo>
                        <a:pt x="244" y="28"/>
                        <a:pt x="216" y="1"/>
                        <a:pt x="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645;p31">
                  <a:extLst>
                    <a:ext uri="{FF2B5EF4-FFF2-40B4-BE49-F238E27FC236}">
                      <a16:creationId xmlns:a16="http://schemas.microsoft.com/office/drawing/2014/main" id="{9E467D32-5576-4B79-7092-AAA3A2760FD1}"/>
                    </a:ext>
                  </a:extLst>
                </p:cNvPr>
                <p:cNvSpPr/>
                <p:nvPr/>
              </p:nvSpPr>
              <p:spPr>
                <a:xfrm>
                  <a:off x="9057502" y="4377262"/>
                  <a:ext cx="12650" cy="2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495" extrusionOk="0">
                      <a:moveTo>
                        <a:pt x="188" y="12"/>
                      </a:moveTo>
                      <a:cubicBezTo>
                        <a:pt x="195" y="12"/>
                        <a:pt x="203" y="15"/>
                        <a:pt x="208" y="21"/>
                      </a:cubicBezTo>
                      <a:cubicBezTo>
                        <a:pt x="220" y="32"/>
                        <a:pt x="232" y="45"/>
                        <a:pt x="220" y="69"/>
                      </a:cubicBezTo>
                      <a:cubicBezTo>
                        <a:pt x="159" y="203"/>
                        <a:pt x="111" y="324"/>
                        <a:pt x="86" y="446"/>
                      </a:cubicBezTo>
                      <a:cubicBezTo>
                        <a:pt x="86" y="468"/>
                        <a:pt x="78" y="472"/>
                        <a:pt x="68" y="472"/>
                      </a:cubicBezTo>
                      <a:cubicBezTo>
                        <a:pt x="62" y="472"/>
                        <a:pt x="55" y="470"/>
                        <a:pt x="49" y="470"/>
                      </a:cubicBezTo>
                      <a:cubicBezTo>
                        <a:pt x="38" y="470"/>
                        <a:pt x="13" y="459"/>
                        <a:pt x="13" y="422"/>
                      </a:cubicBezTo>
                      <a:cubicBezTo>
                        <a:pt x="38" y="276"/>
                        <a:pt x="86" y="142"/>
                        <a:pt x="159" y="32"/>
                      </a:cubicBezTo>
                      <a:cubicBezTo>
                        <a:pt x="166" y="18"/>
                        <a:pt x="177" y="12"/>
                        <a:pt x="188" y="12"/>
                      </a:cubicBezTo>
                      <a:close/>
                      <a:moveTo>
                        <a:pt x="190" y="1"/>
                      </a:moveTo>
                      <a:cubicBezTo>
                        <a:pt x="175" y="1"/>
                        <a:pt x="161" y="6"/>
                        <a:pt x="147" y="21"/>
                      </a:cubicBezTo>
                      <a:cubicBezTo>
                        <a:pt x="74" y="130"/>
                        <a:pt x="25" y="276"/>
                        <a:pt x="1" y="422"/>
                      </a:cubicBezTo>
                      <a:cubicBezTo>
                        <a:pt x="1" y="459"/>
                        <a:pt x="25" y="483"/>
                        <a:pt x="49" y="495"/>
                      </a:cubicBezTo>
                      <a:lnTo>
                        <a:pt x="62" y="495"/>
                      </a:lnTo>
                      <a:cubicBezTo>
                        <a:pt x="86" y="495"/>
                        <a:pt x="98" y="483"/>
                        <a:pt x="111" y="459"/>
                      </a:cubicBezTo>
                      <a:cubicBezTo>
                        <a:pt x="135" y="337"/>
                        <a:pt x="171" y="215"/>
                        <a:pt x="244" y="81"/>
                      </a:cubicBezTo>
                      <a:cubicBezTo>
                        <a:pt x="257" y="45"/>
                        <a:pt x="244" y="21"/>
                        <a:pt x="220" y="8"/>
                      </a:cubicBezTo>
                      <a:cubicBezTo>
                        <a:pt x="210" y="3"/>
                        <a:pt x="200" y="1"/>
                        <a:pt x="1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646;p31">
                  <a:extLst>
                    <a:ext uri="{FF2B5EF4-FFF2-40B4-BE49-F238E27FC236}">
                      <a16:creationId xmlns:a16="http://schemas.microsoft.com/office/drawing/2014/main" id="{FC867263-7B7D-C48E-A1F9-536626498C3A}"/>
                    </a:ext>
                  </a:extLst>
                </p:cNvPr>
                <p:cNvSpPr/>
                <p:nvPr/>
              </p:nvSpPr>
              <p:spPr>
                <a:xfrm>
                  <a:off x="9072121" y="4374358"/>
                  <a:ext cx="10336" cy="22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456" extrusionOk="0">
                      <a:moveTo>
                        <a:pt x="159" y="1"/>
                      </a:moveTo>
                      <a:cubicBezTo>
                        <a:pt x="140" y="1"/>
                        <a:pt x="123" y="11"/>
                        <a:pt x="117" y="31"/>
                      </a:cubicBezTo>
                      <a:lnTo>
                        <a:pt x="8" y="396"/>
                      </a:lnTo>
                      <a:cubicBezTo>
                        <a:pt x="1" y="432"/>
                        <a:pt x="24" y="455"/>
                        <a:pt x="49" y="455"/>
                      </a:cubicBezTo>
                      <a:cubicBezTo>
                        <a:pt x="65" y="455"/>
                        <a:pt x="83" y="445"/>
                        <a:pt x="93" y="420"/>
                      </a:cubicBezTo>
                      <a:lnTo>
                        <a:pt x="203" y="55"/>
                      </a:lnTo>
                      <a:cubicBezTo>
                        <a:pt x="210" y="20"/>
                        <a:pt x="184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647;p31">
                  <a:extLst>
                    <a:ext uri="{FF2B5EF4-FFF2-40B4-BE49-F238E27FC236}">
                      <a16:creationId xmlns:a16="http://schemas.microsoft.com/office/drawing/2014/main" id="{5BF01F22-FC67-7CA0-4F98-AA866C26D996}"/>
                    </a:ext>
                  </a:extLst>
                </p:cNvPr>
                <p:cNvSpPr/>
                <p:nvPr/>
              </p:nvSpPr>
              <p:spPr>
                <a:xfrm>
                  <a:off x="9071284" y="4373817"/>
                  <a:ext cx="11419" cy="23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68" extrusionOk="0">
                      <a:moveTo>
                        <a:pt x="183" y="18"/>
                      </a:moveTo>
                      <a:cubicBezTo>
                        <a:pt x="207" y="29"/>
                        <a:pt x="220" y="42"/>
                        <a:pt x="207" y="66"/>
                      </a:cubicBezTo>
                      <a:lnTo>
                        <a:pt x="98" y="431"/>
                      </a:lnTo>
                      <a:cubicBezTo>
                        <a:pt x="86" y="456"/>
                        <a:pt x="74" y="456"/>
                        <a:pt x="50" y="456"/>
                      </a:cubicBezTo>
                      <a:cubicBezTo>
                        <a:pt x="37" y="456"/>
                        <a:pt x="25" y="431"/>
                        <a:pt x="25" y="419"/>
                      </a:cubicBezTo>
                      <a:lnTo>
                        <a:pt x="134" y="54"/>
                      </a:lnTo>
                      <a:lnTo>
                        <a:pt x="147" y="42"/>
                      </a:lnTo>
                      <a:cubicBezTo>
                        <a:pt x="147" y="29"/>
                        <a:pt x="159" y="18"/>
                        <a:pt x="171" y="18"/>
                      </a:cubicBezTo>
                      <a:close/>
                      <a:moveTo>
                        <a:pt x="176" y="1"/>
                      </a:moveTo>
                      <a:cubicBezTo>
                        <a:pt x="154" y="1"/>
                        <a:pt x="131" y="14"/>
                        <a:pt x="123" y="42"/>
                      </a:cubicBezTo>
                      <a:lnTo>
                        <a:pt x="123" y="54"/>
                      </a:lnTo>
                      <a:cubicBezTo>
                        <a:pt x="86" y="164"/>
                        <a:pt x="50" y="285"/>
                        <a:pt x="13" y="407"/>
                      </a:cubicBezTo>
                      <a:cubicBezTo>
                        <a:pt x="1" y="443"/>
                        <a:pt x="25" y="467"/>
                        <a:pt x="50" y="467"/>
                      </a:cubicBezTo>
                      <a:lnTo>
                        <a:pt x="61" y="467"/>
                      </a:lnTo>
                      <a:cubicBezTo>
                        <a:pt x="86" y="467"/>
                        <a:pt x="110" y="467"/>
                        <a:pt x="110" y="431"/>
                      </a:cubicBezTo>
                      <a:cubicBezTo>
                        <a:pt x="159" y="321"/>
                        <a:pt x="196" y="200"/>
                        <a:pt x="220" y="78"/>
                      </a:cubicBezTo>
                      <a:lnTo>
                        <a:pt x="232" y="66"/>
                      </a:lnTo>
                      <a:cubicBezTo>
                        <a:pt x="232" y="29"/>
                        <a:pt x="220" y="18"/>
                        <a:pt x="196" y="5"/>
                      </a:cubicBezTo>
                      <a:cubicBezTo>
                        <a:pt x="189" y="2"/>
                        <a:pt x="183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648;p31">
                  <a:extLst>
                    <a:ext uri="{FF2B5EF4-FFF2-40B4-BE49-F238E27FC236}">
                      <a16:creationId xmlns:a16="http://schemas.microsoft.com/office/drawing/2014/main" id="{DFAC9C96-C34D-4C18-D1EF-C7D7E0382D8B}"/>
                    </a:ext>
                  </a:extLst>
                </p:cNvPr>
                <p:cNvSpPr/>
                <p:nvPr/>
              </p:nvSpPr>
              <p:spPr>
                <a:xfrm>
                  <a:off x="9085903" y="4374703"/>
                  <a:ext cx="10927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13" extrusionOk="0">
                      <a:moveTo>
                        <a:pt x="168" y="1"/>
                      </a:moveTo>
                      <a:cubicBezTo>
                        <a:pt x="151" y="1"/>
                        <a:pt x="134" y="12"/>
                        <a:pt x="129" y="36"/>
                      </a:cubicBezTo>
                      <a:cubicBezTo>
                        <a:pt x="80" y="170"/>
                        <a:pt x="32" y="316"/>
                        <a:pt x="7" y="462"/>
                      </a:cubicBezTo>
                      <a:cubicBezTo>
                        <a:pt x="0" y="492"/>
                        <a:pt x="25" y="513"/>
                        <a:pt x="51" y="513"/>
                      </a:cubicBezTo>
                      <a:cubicBezTo>
                        <a:pt x="67" y="513"/>
                        <a:pt x="84" y="505"/>
                        <a:pt x="93" y="486"/>
                      </a:cubicBezTo>
                      <a:cubicBezTo>
                        <a:pt x="129" y="340"/>
                        <a:pt x="166" y="194"/>
                        <a:pt x="215" y="60"/>
                      </a:cubicBezTo>
                      <a:cubicBezTo>
                        <a:pt x="222" y="24"/>
                        <a:pt x="194" y="1"/>
                        <a:pt x="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649;p31">
                  <a:extLst>
                    <a:ext uri="{FF2B5EF4-FFF2-40B4-BE49-F238E27FC236}">
                      <a16:creationId xmlns:a16="http://schemas.microsoft.com/office/drawing/2014/main" id="{39BDC475-3B76-C143-C9C6-2EAB98298591}"/>
                    </a:ext>
                  </a:extLst>
                </p:cNvPr>
                <p:cNvSpPr/>
                <p:nvPr/>
              </p:nvSpPr>
              <p:spPr>
                <a:xfrm>
                  <a:off x="9085066" y="4374456"/>
                  <a:ext cx="1201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528" extrusionOk="0">
                      <a:moveTo>
                        <a:pt x="195" y="16"/>
                      </a:moveTo>
                      <a:cubicBezTo>
                        <a:pt x="219" y="29"/>
                        <a:pt x="232" y="41"/>
                        <a:pt x="219" y="53"/>
                      </a:cubicBezTo>
                      <a:cubicBezTo>
                        <a:pt x="195" y="138"/>
                        <a:pt x="170" y="224"/>
                        <a:pt x="146" y="297"/>
                      </a:cubicBezTo>
                      <a:cubicBezTo>
                        <a:pt x="134" y="357"/>
                        <a:pt x="110" y="418"/>
                        <a:pt x="97" y="479"/>
                      </a:cubicBezTo>
                      <a:cubicBezTo>
                        <a:pt x="89" y="496"/>
                        <a:pt x="80" y="508"/>
                        <a:pt x="66" y="508"/>
                      </a:cubicBezTo>
                      <a:cubicBezTo>
                        <a:pt x="61" y="508"/>
                        <a:pt x="55" y="506"/>
                        <a:pt x="49" y="503"/>
                      </a:cubicBezTo>
                      <a:cubicBezTo>
                        <a:pt x="37" y="503"/>
                        <a:pt x="24" y="491"/>
                        <a:pt x="24" y="467"/>
                      </a:cubicBezTo>
                      <a:cubicBezTo>
                        <a:pt x="61" y="321"/>
                        <a:pt x="110" y="175"/>
                        <a:pt x="159" y="41"/>
                      </a:cubicBezTo>
                      <a:cubicBezTo>
                        <a:pt x="159" y="16"/>
                        <a:pt x="183" y="16"/>
                        <a:pt x="195" y="16"/>
                      </a:cubicBezTo>
                      <a:close/>
                      <a:moveTo>
                        <a:pt x="187" y="0"/>
                      </a:moveTo>
                      <a:cubicBezTo>
                        <a:pt x="166" y="0"/>
                        <a:pt x="143" y="14"/>
                        <a:pt x="134" y="41"/>
                      </a:cubicBezTo>
                      <a:cubicBezTo>
                        <a:pt x="86" y="175"/>
                        <a:pt x="49" y="321"/>
                        <a:pt x="13" y="454"/>
                      </a:cubicBezTo>
                      <a:cubicBezTo>
                        <a:pt x="0" y="491"/>
                        <a:pt x="24" y="516"/>
                        <a:pt x="49" y="527"/>
                      </a:cubicBezTo>
                      <a:lnTo>
                        <a:pt x="61" y="527"/>
                      </a:lnTo>
                      <a:cubicBezTo>
                        <a:pt x="86" y="527"/>
                        <a:pt x="110" y="516"/>
                        <a:pt x="110" y="491"/>
                      </a:cubicBezTo>
                      <a:cubicBezTo>
                        <a:pt x="134" y="430"/>
                        <a:pt x="146" y="357"/>
                        <a:pt x="170" y="297"/>
                      </a:cubicBezTo>
                      <a:cubicBezTo>
                        <a:pt x="195" y="224"/>
                        <a:pt x="207" y="138"/>
                        <a:pt x="243" y="65"/>
                      </a:cubicBezTo>
                      <a:cubicBezTo>
                        <a:pt x="243" y="29"/>
                        <a:pt x="232" y="5"/>
                        <a:pt x="207" y="5"/>
                      </a:cubicBezTo>
                      <a:cubicBezTo>
                        <a:pt x="201" y="2"/>
                        <a:pt x="194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650;p31">
                  <a:extLst>
                    <a:ext uri="{FF2B5EF4-FFF2-40B4-BE49-F238E27FC236}">
                      <a16:creationId xmlns:a16="http://schemas.microsoft.com/office/drawing/2014/main" id="{58822B17-B73F-A3F7-1DFC-AA5068540525}"/>
                    </a:ext>
                  </a:extLst>
                </p:cNvPr>
                <p:cNvSpPr/>
                <p:nvPr/>
              </p:nvSpPr>
              <p:spPr>
                <a:xfrm>
                  <a:off x="9097667" y="4373669"/>
                  <a:ext cx="11025" cy="2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544" extrusionOk="0">
                      <a:moveTo>
                        <a:pt x="164" y="1"/>
                      </a:moveTo>
                      <a:cubicBezTo>
                        <a:pt x="152" y="1"/>
                        <a:pt x="140" y="7"/>
                        <a:pt x="133" y="21"/>
                      </a:cubicBezTo>
                      <a:cubicBezTo>
                        <a:pt x="49" y="167"/>
                        <a:pt x="0" y="337"/>
                        <a:pt x="12" y="507"/>
                      </a:cubicBezTo>
                      <a:cubicBezTo>
                        <a:pt x="18" y="532"/>
                        <a:pt x="42" y="544"/>
                        <a:pt x="65" y="544"/>
                      </a:cubicBezTo>
                      <a:cubicBezTo>
                        <a:pt x="88" y="544"/>
                        <a:pt x="109" y="532"/>
                        <a:pt x="109" y="507"/>
                      </a:cubicBezTo>
                      <a:cubicBezTo>
                        <a:pt x="109" y="349"/>
                        <a:pt x="133" y="203"/>
                        <a:pt x="206" y="69"/>
                      </a:cubicBezTo>
                      <a:cubicBezTo>
                        <a:pt x="223" y="35"/>
                        <a:pt x="192" y="1"/>
                        <a:pt x="1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651;p31">
                  <a:extLst>
                    <a:ext uri="{FF2B5EF4-FFF2-40B4-BE49-F238E27FC236}">
                      <a16:creationId xmlns:a16="http://schemas.microsoft.com/office/drawing/2014/main" id="{785E2D6B-AAFF-1BE3-1655-B45875F2AB25}"/>
                    </a:ext>
                  </a:extLst>
                </p:cNvPr>
                <p:cNvSpPr/>
                <p:nvPr/>
              </p:nvSpPr>
              <p:spPr>
                <a:xfrm>
                  <a:off x="9097667" y="4373078"/>
                  <a:ext cx="11370" cy="2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568" extrusionOk="0">
                      <a:moveTo>
                        <a:pt x="182" y="20"/>
                      </a:moveTo>
                      <a:cubicBezTo>
                        <a:pt x="206" y="33"/>
                        <a:pt x="219" y="57"/>
                        <a:pt x="206" y="81"/>
                      </a:cubicBezTo>
                      <a:cubicBezTo>
                        <a:pt x="133" y="203"/>
                        <a:pt x="97" y="349"/>
                        <a:pt x="97" y="519"/>
                      </a:cubicBezTo>
                      <a:cubicBezTo>
                        <a:pt x="97" y="544"/>
                        <a:pt x="85" y="544"/>
                        <a:pt x="60" y="544"/>
                      </a:cubicBezTo>
                      <a:cubicBezTo>
                        <a:pt x="49" y="544"/>
                        <a:pt x="24" y="544"/>
                        <a:pt x="24" y="519"/>
                      </a:cubicBezTo>
                      <a:cubicBezTo>
                        <a:pt x="12" y="361"/>
                        <a:pt x="60" y="190"/>
                        <a:pt x="146" y="33"/>
                      </a:cubicBezTo>
                      <a:cubicBezTo>
                        <a:pt x="146" y="20"/>
                        <a:pt x="158" y="20"/>
                        <a:pt x="170" y="20"/>
                      </a:cubicBezTo>
                      <a:close/>
                      <a:moveTo>
                        <a:pt x="168" y="1"/>
                      </a:moveTo>
                      <a:cubicBezTo>
                        <a:pt x="152" y="1"/>
                        <a:pt x="137" y="9"/>
                        <a:pt x="122" y="33"/>
                      </a:cubicBezTo>
                      <a:cubicBezTo>
                        <a:pt x="36" y="190"/>
                        <a:pt x="0" y="349"/>
                        <a:pt x="12" y="519"/>
                      </a:cubicBezTo>
                      <a:cubicBezTo>
                        <a:pt x="12" y="544"/>
                        <a:pt x="36" y="568"/>
                        <a:pt x="60" y="568"/>
                      </a:cubicBezTo>
                      <a:cubicBezTo>
                        <a:pt x="85" y="568"/>
                        <a:pt x="122" y="544"/>
                        <a:pt x="122" y="519"/>
                      </a:cubicBezTo>
                      <a:cubicBezTo>
                        <a:pt x="122" y="349"/>
                        <a:pt x="158" y="215"/>
                        <a:pt x="219" y="81"/>
                      </a:cubicBezTo>
                      <a:cubicBezTo>
                        <a:pt x="231" y="57"/>
                        <a:pt x="219" y="20"/>
                        <a:pt x="195" y="8"/>
                      </a:cubicBezTo>
                      <a:cubicBezTo>
                        <a:pt x="186" y="4"/>
                        <a:pt x="177" y="1"/>
                        <a:pt x="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1652;p31">
                  <a:extLst>
                    <a:ext uri="{FF2B5EF4-FFF2-40B4-BE49-F238E27FC236}">
                      <a16:creationId xmlns:a16="http://schemas.microsoft.com/office/drawing/2014/main" id="{C118BCC6-83D0-F9AD-53EF-2D9094523667}"/>
                    </a:ext>
                  </a:extLst>
                </p:cNvPr>
                <p:cNvSpPr/>
                <p:nvPr/>
              </p:nvSpPr>
              <p:spPr>
                <a:xfrm>
                  <a:off x="9106576" y="4371995"/>
                  <a:ext cx="12994" cy="28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573" extrusionOk="0">
                      <a:moveTo>
                        <a:pt x="213" y="0"/>
                      </a:moveTo>
                      <a:cubicBezTo>
                        <a:pt x="194" y="0"/>
                        <a:pt x="177" y="10"/>
                        <a:pt x="171" y="30"/>
                      </a:cubicBezTo>
                      <a:cubicBezTo>
                        <a:pt x="111" y="188"/>
                        <a:pt x="1" y="371"/>
                        <a:pt x="38" y="541"/>
                      </a:cubicBezTo>
                      <a:cubicBezTo>
                        <a:pt x="43" y="562"/>
                        <a:pt x="62" y="572"/>
                        <a:pt x="81" y="572"/>
                      </a:cubicBezTo>
                      <a:cubicBezTo>
                        <a:pt x="106" y="572"/>
                        <a:pt x="130" y="556"/>
                        <a:pt x="123" y="529"/>
                      </a:cubicBezTo>
                      <a:cubicBezTo>
                        <a:pt x="111" y="371"/>
                        <a:pt x="208" y="201"/>
                        <a:pt x="257" y="55"/>
                      </a:cubicBezTo>
                      <a:cubicBezTo>
                        <a:pt x="264" y="19"/>
                        <a:pt x="238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1653;p31">
                  <a:extLst>
                    <a:ext uri="{FF2B5EF4-FFF2-40B4-BE49-F238E27FC236}">
                      <a16:creationId xmlns:a16="http://schemas.microsoft.com/office/drawing/2014/main" id="{B8A08D52-65DD-E426-8877-5D6D0B1F26AE}"/>
                    </a:ext>
                  </a:extLst>
                </p:cNvPr>
                <p:cNvSpPr/>
                <p:nvPr/>
              </p:nvSpPr>
              <p:spPr>
                <a:xfrm>
                  <a:off x="9106576" y="4371454"/>
                  <a:ext cx="13240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589" extrusionOk="0">
                      <a:moveTo>
                        <a:pt x="233" y="17"/>
                      </a:moveTo>
                      <a:cubicBezTo>
                        <a:pt x="244" y="29"/>
                        <a:pt x="257" y="41"/>
                        <a:pt x="244" y="66"/>
                      </a:cubicBezTo>
                      <a:lnTo>
                        <a:pt x="208" y="175"/>
                      </a:lnTo>
                      <a:cubicBezTo>
                        <a:pt x="160" y="285"/>
                        <a:pt x="98" y="418"/>
                        <a:pt x="111" y="540"/>
                      </a:cubicBezTo>
                      <a:cubicBezTo>
                        <a:pt x="123" y="552"/>
                        <a:pt x="98" y="564"/>
                        <a:pt x="87" y="564"/>
                      </a:cubicBezTo>
                      <a:cubicBezTo>
                        <a:pt x="83" y="568"/>
                        <a:pt x="78" y="569"/>
                        <a:pt x="73" y="569"/>
                      </a:cubicBezTo>
                      <a:cubicBezTo>
                        <a:pt x="62" y="569"/>
                        <a:pt x="50" y="561"/>
                        <a:pt x="50" y="552"/>
                      </a:cubicBezTo>
                      <a:cubicBezTo>
                        <a:pt x="25" y="418"/>
                        <a:pt x="87" y="272"/>
                        <a:pt x="135" y="150"/>
                      </a:cubicBezTo>
                      <a:lnTo>
                        <a:pt x="171" y="41"/>
                      </a:lnTo>
                      <a:cubicBezTo>
                        <a:pt x="184" y="29"/>
                        <a:pt x="196" y="17"/>
                        <a:pt x="208" y="17"/>
                      </a:cubicBezTo>
                      <a:close/>
                      <a:moveTo>
                        <a:pt x="213" y="0"/>
                      </a:moveTo>
                      <a:cubicBezTo>
                        <a:pt x="191" y="0"/>
                        <a:pt x="168" y="14"/>
                        <a:pt x="160" y="41"/>
                      </a:cubicBezTo>
                      <a:cubicBezTo>
                        <a:pt x="147" y="77"/>
                        <a:pt x="135" y="102"/>
                        <a:pt x="123" y="139"/>
                      </a:cubicBezTo>
                      <a:cubicBezTo>
                        <a:pt x="62" y="272"/>
                        <a:pt x="1" y="418"/>
                        <a:pt x="25" y="552"/>
                      </a:cubicBezTo>
                      <a:cubicBezTo>
                        <a:pt x="38" y="577"/>
                        <a:pt x="62" y="588"/>
                        <a:pt x="87" y="588"/>
                      </a:cubicBezTo>
                      <a:cubicBezTo>
                        <a:pt x="111" y="588"/>
                        <a:pt x="135" y="564"/>
                        <a:pt x="135" y="540"/>
                      </a:cubicBezTo>
                      <a:cubicBezTo>
                        <a:pt x="123" y="418"/>
                        <a:pt x="171" y="296"/>
                        <a:pt x="220" y="175"/>
                      </a:cubicBezTo>
                      <a:cubicBezTo>
                        <a:pt x="233" y="139"/>
                        <a:pt x="257" y="102"/>
                        <a:pt x="269" y="66"/>
                      </a:cubicBezTo>
                      <a:cubicBezTo>
                        <a:pt x="269" y="41"/>
                        <a:pt x="257" y="17"/>
                        <a:pt x="233" y="5"/>
                      </a:cubicBezTo>
                      <a:cubicBezTo>
                        <a:pt x="226" y="2"/>
                        <a:pt x="220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1654;p31">
                  <a:extLst>
                    <a:ext uri="{FF2B5EF4-FFF2-40B4-BE49-F238E27FC236}">
                      <a16:creationId xmlns:a16="http://schemas.microsoft.com/office/drawing/2014/main" id="{63531EDE-F8C2-8525-0AD6-B7F6593154BD}"/>
                    </a:ext>
                  </a:extLst>
                </p:cNvPr>
                <p:cNvSpPr/>
                <p:nvPr/>
              </p:nvSpPr>
              <p:spPr>
                <a:xfrm>
                  <a:off x="9117011" y="4373521"/>
                  <a:ext cx="13978" cy="28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570" extrusionOk="0">
                      <a:moveTo>
                        <a:pt x="227" y="1"/>
                      </a:moveTo>
                      <a:cubicBezTo>
                        <a:pt x="213" y="1"/>
                        <a:pt x="199" y="8"/>
                        <a:pt x="191" y="24"/>
                      </a:cubicBezTo>
                      <a:cubicBezTo>
                        <a:pt x="118" y="181"/>
                        <a:pt x="45" y="340"/>
                        <a:pt x="8" y="510"/>
                      </a:cubicBezTo>
                      <a:cubicBezTo>
                        <a:pt x="1" y="546"/>
                        <a:pt x="28" y="569"/>
                        <a:pt x="57" y="569"/>
                      </a:cubicBezTo>
                      <a:cubicBezTo>
                        <a:pt x="76" y="569"/>
                        <a:pt x="95" y="559"/>
                        <a:pt x="105" y="535"/>
                      </a:cubicBezTo>
                      <a:cubicBezTo>
                        <a:pt x="154" y="376"/>
                        <a:pt x="215" y="218"/>
                        <a:pt x="275" y="60"/>
                      </a:cubicBezTo>
                      <a:cubicBezTo>
                        <a:pt x="284" y="27"/>
                        <a:pt x="254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1655;p31">
                  <a:extLst>
                    <a:ext uri="{FF2B5EF4-FFF2-40B4-BE49-F238E27FC236}">
                      <a16:creationId xmlns:a16="http://schemas.microsoft.com/office/drawing/2014/main" id="{BA38AFF2-9B74-11E5-7E66-56C28F1E1E0A}"/>
                    </a:ext>
                  </a:extLst>
                </p:cNvPr>
                <p:cNvSpPr/>
                <p:nvPr/>
              </p:nvSpPr>
              <p:spPr>
                <a:xfrm>
                  <a:off x="9116175" y="4373226"/>
                  <a:ext cx="15061" cy="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590" extrusionOk="0">
                      <a:moveTo>
                        <a:pt x="256" y="17"/>
                      </a:moveTo>
                      <a:cubicBezTo>
                        <a:pt x="281" y="30"/>
                        <a:pt x="292" y="41"/>
                        <a:pt x="281" y="66"/>
                      </a:cubicBezTo>
                      <a:cubicBezTo>
                        <a:pt x="244" y="151"/>
                        <a:pt x="219" y="236"/>
                        <a:pt x="183" y="322"/>
                      </a:cubicBezTo>
                      <a:lnTo>
                        <a:pt x="110" y="541"/>
                      </a:lnTo>
                      <a:cubicBezTo>
                        <a:pt x="101" y="558"/>
                        <a:pt x="86" y="569"/>
                        <a:pt x="73" y="569"/>
                      </a:cubicBezTo>
                      <a:cubicBezTo>
                        <a:pt x="69" y="569"/>
                        <a:pt x="65" y="568"/>
                        <a:pt x="62" y="565"/>
                      </a:cubicBezTo>
                      <a:cubicBezTo>
                        <a:pt x="38" y="565"/>
                        <a:pt x="25" y="541"/>
                        <a:pt x="38" y="516"/>
                      </a:cubicBezTo>
                      <a:cubicBezTo>
                        <a:pt x="74" y="346"/>
                        <a:pt x="146" y="176"/>
                        <a:pt x="219" y="41"/>
                      </a:cubicBezTo>
                      <a:cubicBezTo>
                        <a:pt x="219" y="17"/>
                        <a:pt x="244" y="17"/>
                        <a:pt x="256" y="17"/>
                      </a:cubicBezTo>
                      <a:close/>
                      <a:moveTo>
                        <a:pt x="247" y="1"/>
                      </a:moveTo>
                      <a:cubicBezTo>
                        <a:pt x="226" y="1"/>
                        <a:pt x="204" y="12"/>
                        <a:pt x="195" y="30"/>
                      </a:cubicBezTo>
                      <a:cubicBezTo>
                        <a:pt x="135" y="176"/>
                        <a:pt x="62" y="346"/>
                        <a:pt x="13" y="516"/>
                      </a:cubicBezTo>
                      <a:cubicBezTo>
                        <a:pt x="1" y="552"/>
                        <a:pt x="25" y="577"/>
                        <a:pt x="49" y="577"/>
                      </a:cubicBezTo>
                      <a:cubicBezTo>
                        <a:pt x="62" y="589"/>
                        <a:pt x="62" y="589"/>
                        <a:pt x="74" y="589"/>
                      </a:cubicBezTo>
                      <a:cubicBezTo>
                        <a:pt x="86" y="589"/>
                        <a:pt x="110" y="577"/>
                        <a:pt x="122" y="541"/>
                      </a:cubicBezTo>
                      <a:cubicBezTo>
                        <a:pt x="146" y="468"/>
                        <a:pt x="183" y="395"/>
                        <a:pt x="208" y="322"/>
                      </a:cubicBezTo>
                      <a:cubicBezTo>
                        <a:pt x="232" y="236"/>
                        <a:pt x="268" y="151"/>
                        <a:pt x="292" y="66"/>
                      </a:cubicBezTo>
                      <a:cubicBezTo>
                        <a:pt x="305" y="41"/>
                        <a:pt x="292" y="17"/>
                        <a:pt x="268" y="5"/>
                      </a:cubicBezTo>
                      <a:cubicBezTo>
                        <a:pt x="262" y="2"/>
                        <a:pt x="254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1656;p31">
                  <a:extLst>
                    <a:ext uri="{FF2B5EF4-FFF2-40B4-BE49-F238E27FC236}">
                      <a16:creationId xmlns:a16="http://schemas.microsoft.com/office/drawing/2014/main" id="{0565A3BD-DB71-1CF4-CBC2-E8176D752DCF}"/>
                    </a:ext>
                  </a:extLst>
                </p:cNvPr>
                <p:cNvSpPr/>
                <p:nvPr/>
              </p:nvSpPr>
              <p:spPr>
                <a:xfrm>
                  <a:off x="9134977" y="4373767"/>
                  <a:ext cx="10927" cy="2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08" extrusionOk="0">
                      <a:moveTo>
                        <a:pt x="175" y="1"/>
                      </a:moveTo>
                      <a:cubicBezTo>
                        <a:pt x="158" y="1"/>
                        <a:pt x="139" y="10"/>
                        <a:pt x="129" y="30"/>
                      </a:cubicBezTo>
                      <a:cubicBezTo>
                        <a:pt x="93" y="165"/>
                        <a:pt x="45" y="311"/>
                        <a:pt x="8" y="457"/>
                      </a:cubicBezTo>
                      <a:cubicBezTo>
                        <a:pt x="0" y="487"/>
                        <a:pt x="30" y="507"/>
                        <a:pt x="57" y="507"/>
                      </a:cubicBezTo>
                      <a:cubicBezTo>
                        <a:pt x="73" y="507"/>
                        <a:pt x="88" y="500"/>
                        <a:pt x="93" y="481"/>
                      </a:cubicBezTo>
                      <a:cubicBezTo>
                        <a:pt x="142" y="335"/>
                        <a:pt x="178" y="201"/>
                        <a:pt x="215" y="55"/>
                      </a:cubicBezTo>
                      <a:cubicBezTo>
                        <a:pt x="222" y="20"/>
                        <a:pt x="200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1657;p31">
                  <a:extLst>
                    <a:ext uri="{FF2B5EF4-FFF2-40B4-BE49-F238E27FC236}">
                      <a16:creationId xmlns:a16="http://schemas.microsoft.com/office/drawing/2014/main" id="{356072EE-A7FB-E2C3-C539-33FB178B352D}"/>
                    </a:ext>
                  </a:extLst>
                </p:cNvPr>
                <p:cNvSpPr/>
                <p:nvPr/>
              </p:nvSpPr>
              <p:spPr>
                <a:xfrm>
                  <a:off x="9134780" y="4373226"/>
                  <a:ext cx="1201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528" extrusionOk="0">
                      <a:moveTo>
                        <a:pt x="195" y="17"/>
                      </a:moveTo>
                      <a:cubicBezTo>
                        <a:pt x="206" y="30"/>
                        <a:pt x="219" y="41"/>
                        <a:pt x="206" y="66"/>
                      </a:cubicBezTo>
                      <a:cubicBezTo>
                        <a:pt x="170" y="224"/>
                        <a:pt x="133" y="358"/>
                        <a:pt x="85" y="492"/>
                      </a:cubicBezTo>
                      <a:cubicBezTo>
                        <a:pt x="85" y="500"/>
                        <a:pt x="73" y="509"/>
                        <a:pt x="61" y="509"/>
                      </a:cubicBezTo>
                      <a:cubicBezTo>
                        <a:pt x="57" y="509"/>
                        <a:pt x="52" y="507"/>
                        <a:pt x="49" y="504"/>
                      </a:cubicBezTo>
                      <a:cubicBezTo>
                        <a:pt x="36" y="504"/>
                        <a:pt x="12" y="492"/>
                        <a:pt x="24" y="468"/>
                      </a:cubicBezTo>
                      <a:cubicBezTo>
                        <a:pt x="60" y="346"/>
                        <a:pt x="97" y="200"/>
                        <a:pt x="146" y="41"/>
                      </a:cubicBezTo>
                      <a:cubicBezTo>
                        <a:pt x="158" y="17"/>
                        <a:pt x="170" y="17"/>
                        <a:pt x="195" y="17"/>
                      </a:cubicBezTo>
                      <a:close/>
                      <a:moveTo>
                        <a:pt x="176" y="1"/>
                      </a:moveTo>
                      <a:cubicBezTo>
                        <a:pt x="159" y="1"/>
                        <a:pt x="143" y="15"/>
                        <a:pt x="133" y="41"/>
                      </a:cubicBezTo>
                      <a:cubicBezTo>
                        <a:pt x="85" y="200"/>
                        <a:pt x="36" y="333"/>
                        <a:pt x="0" y="468"/>
                      </a:cubicBezTo>
                      <a:cubicBezTo>
                        <a:pt x="0" y="492"/>
                        <a:pt x="12" y="516"/>
                        <a:pt x="36" y="528"/>
                      </a:cubicBezTo>
                      <a:lnTo>
                        <a:pt x="60" y="528"/>
                      </a:lnTo>
                      <a:cubicBezTo>
                        <a:pt x="73" y="528"/>
                        <a:pt x="97" y="516"/>
                        <a:pt x="109" y="492"/>
                      </a:cubicBezTo>
                      <a:cubicBezTo>
                        <a:pt x="146" y="370"/>
                        <a:pt x="182" y="224"/>
                        <a:pt x="231" y="66"/>
                      </a:cubicBezTo>
                      <a:cubicBezTo>
                        <a:pt x="243" y="30"/>
                        <a:pt x="219" y="17"/>
                        <a:pt x="195" y="5"/>
                      </a:cubicBezTo>
                      <a:cubicBezTo>
                        <a:pt x="188" y="2"/>
                        <a:pt x="182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1658;p31">
                  <a:extLst>
                    <a:ext uri="{FF2B5EF4-FFF2-40B4-BE49-F238E27FC236}">
                      <a16:creationId xmlns:a16="http://schemas.microsoft.com/office/drawing/2014/main" id="{5BD7F08D-D13E-A43D-0BC2-6EADF9795F36}"/>
                    </a:ext>
                  </a:extLst>
                </p:cNvPr>
                <p:cNvSpPr/>
                <p:nvPr/>
              </p:nvSpPr>
              <p:spPr>
                <a:xfrm>
                  <a:off x="9149104" y="4373324"/>
                  <a:ext cx="12502" cy="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62" extrusionOk="0">
                      <a:moveTo>
                        <a:pt x="203" y="0"/>
                      </a:moveTo>
                      <a:cubicBezTo>
                        <a:pt x="196" y="0"/>
                        <a:pt x="190" y="1"/>
                        <a:pt x="183" y="3"/>
                      </a:cubicBezTo>
                      <a:cubicBezTo>
                        <a:pt x="147" y="3"/>
                        <a:pt x="134" y="28"/>
                        <a:pt x="110" y="52"/>
                      </a:cubicBezTo>
                      <a:cubicBezTo>
                        <a:pt x="99" y="69"/>
                        <a:pt x="106" y="88"/>
                        <a:pt x="120" y="101"/>
                      </a:cubicBezTo>
                      <a:lnTo>
                        <a:pt x="120" y="101"/>
                      </a:lnTo>
                      <a:cubicBezTo>
                        <a:pt x="65" y="231"/>
                        <a:pt x="21" y="362"/>
                        <a:pt x="1" y="502"/>
                      </a:cubicBezTo>
                      <a:cubicBezTo>
                        <a:pt x="1" y="538"/>
                        <a:pt x="27" y="562"/>
                        <a:pt x="50" y="562"/>
                      </a:cubicBezTo>
                      <a:cubicBezTo>
                        <a:pt x="66" y="562"/>
                        <a:pt x="81" y="551"/>
                        <a:pt x="86" y="526"/>
                      </a:cubicBezTo>
                      <a:cubicBezTo>
                        <a:pt x="134" y="368"/>
                        <a:pt x="183" y="210"/>
                        <a:pt x="244" y="52"/>
                      </a:cubicBezTo>
                      <a:cubicBezTo>
                        <a:pt x="254" y="22"/>
                        <a:pt x="23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659;p31">
                  <a:extLst>
                    <a:ext uri="{FF2B5EF4-FFF2-40B4-BE49-F238E27FC236}">
                      <a16:creationId xmlns:a16="http://schemas.microsoft.com/office/drawing/2014/main" id="{C9163717-F3E3-B6E6-32AF-A9E7C0FBC941}"/>
                    </a:ext>
                  </a:extLst>
                </p:cNvPr>
                <p:cNvSpPr/>
                <p:nvPr/>
              </p:nvSpPr>
              <p:spPr>
                <a:xfrm>
                  <a:off x="9148513" y="4372635"/>
                  <a:ext cx="13191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589" extrusionOk="0">
                      <a:moveTo>
                        <a:pt x="195" y="17"/>
                      </a:moveTo>
                      <a:cubicBezTo>
                        <a:pt x="207" y="17"/>
                        <a:pt x="232" y="17"/>
                        <a:pt x="232" y="29"/>
                      </a:cubicBezTo>
                      <a:cubicBezTo>
                        <a:pt x="243" y="42"/>
                        <a:pt x="243" y="53"/>
                        <a:pt x="243" y="66"/>
                      </a:cubicBezTo>
                      <a:cubicBezTo>
                        <a:pt x="243" y="78"/>
                        <a:pt x="232" y="90"/>
                        <a:pt x="232" y="90"/>
                      </a:cubicBezTo>
                      <a:lnTo>
                        <a:pt x="183" y="29"/>
                      </a:lnTo>
                      <a:cubicBezTo>
                        <a:pt x="183" y="29"/>
                        <a:pt x="195" y="29"/>
                        <a:pt x="195" y="17"/>
                      </a:cubicBezTo>
                      <a:close/>
                      <a:moveTo>
                        <a:pt x="159" y="42"/>
                      </a:moveTo>
                      <a:lnTo>
                        <a:pt x="159" y="42"/>
                      </a:lnTo>
                      <a:cubicBezTo>
                        <a:pt x="146" y="66"/>
                        <a:pt x="135" y="78"/>
                        <a:pt x="135" y="102"/>
                      </a:cubicBezTo>
                      <a:cubicBezTo>
                        <a:pt x="122" y="90"/>
                        <a:pt x="122" y="78"/>
                        <a:pt x="135" y="66"/>
                      </a:cubicBezTo>
                      <a:lnTo>
                        <a:pt x="159" y="42"/>
                      </a:lnTo>
                      <a:close/>
                      <a:moveTo>
                        <a:pt x="171" y="53"/>
                      </a:moveTo>
                      <a:lnTo>
                        <a:pt x="207" y="90"/>
                      </a:lnTo>
                      <a:lnTo>
                        <a:pt x="183" y="115"/>
                      </a:lnTo>
                      <a:cubicBezTo>
                        <a:pt x="177" y="121"/>
                        <a:pt x="171" y="124"/>
                        <a:pt x="165" y="124"/>
                      </a:cubicBezTo>
                      <a:cubicBezTo>
                        <a:pt x="159" y="124"/>
                        <a:pt x="153" y="121"/>
                        <a:pt x="146" y="115"/>
                      </a:cubicBezTo>
                      <a:cubicBezTo>
                        <a:pt x="159" y="90"/>
                        <a:pt x="159" y="66"/>
                        <a:pt x="171" y="53"/>
                      </a:cubicBezTo>
                      <a:close/>
                      <a:moveTo>
                        <a:pt x="232" y="102"/>
                      </a:moveTo>
                      <a:cubicBezTo>
                        <a:pt x="183" y="224"/>
                        <a:pt x="146" y="345"/>
                        <a:pt x="110" y="467"/>
                      </a:cubicBezTo>
                      <a:lnTo>
                        <a:pt x="98" y="540"/>
                      </a:lnTo>
                      <a:cubicBezTo>
                        <a:pt x="86" y="564"/>
                        <a:pt x="73" y="564"/>
                        <a:pt x="49" y="564"/>
                      </a:cubicBezTo>
                      <a:cubicBezTo>
                        <a:pt x="37" y="564"/>
                        <a:pt x="25" y="540"/>
                        <a:pt x="25" y="516"/>
                      </a:cubicBezTo>
                      <a:cubicBezTo>
                        <a:pt x="37" y="394"/>
                        <a:pt x="86" y="272"/>
                        <a:pt x="135" y="126"/>
                      </a:cubicBezTo>
                      <a:cubicBezTo>
                        <a:pt x="147" y="133"/>
                        <a:pt x="159" y="136"/>
                        <a:pt x="169" y="136"/>
                      </a:cubicBezTo>
                      <a:cubicBezTo>
                        <a:pt x="180" y="136"/>
                        <a:pt x="189" y="133"/>
                        <a:pt x="195" y="126"/>
                      </a:cubicBezTo>
                      <a:lnTo>
                        <a:pt x="232" y="102"/>
                      </a:lnTo>
                      <a:close/>
                      <a:moveTo>
                        <a:pt x="208" y="0"/>
                      </a:moveTo>
                      <a:cubicBezTo>
                        <a:pt x="203" y="0"/>
                        <a:pt x="199" y="1"/>
                        <a:pt x="195" y="5"/>
                      </a:cubicBezTo>
                      <a:cubicBezTo>
                        <a:pt x="159" y="17"/>
                        <a:pt x="146" y="29"/>
                        <a:pt x="122" y="53"/>
                      </a:cubicBezTo>
                      <a:cubicBezTo>
                        <a:pt x="98" y="78"/>
                        <a:pt x="110" y="102"/>
                        <a:pt x="122" y="115"/>
                      </a:cubicBezTo>
                      <a:cubicBezTo>
                        <a:pt x="62" y="261"/>
                        <a:pt x="25" y="394"/>
                        <a:pt x="0" y="516"/>
                      </a:cubicBezTo>
                      <a:cubicBezTo>
                        <a:pt x="0" y="553"/>
                        <a:pt x="25" y="577"/>
                        <a:pt x="49" y="577"/>
                      </a:cubicBezTo>
                      <a:cubicBezTo>
                        <a:pt x="49" y="589"/>
                        <a:pt x="62" y="589"/>
                        <a:pt x="62" y="589"/>
                      </a:cubicBezTo>
                      <a:cubicBezTo>
                        <a:pt x="86" y="589"/>
                        <a:pt x="98" y="577"/>
                        <a:pt x="110" y="540"/>
                      </a:cubicBezTo>
                      <a:lnTo>
                        <a:pt x="135" y="467"/>
                      </a:lnTo>
                      <a:cubicBezTo>
                        <a:pt x="171" y="334"/>
                        <a:pt x="207" y="199"/>
                        <a:pt x="256" y="66"/>
                      </a:cubicBezTo>
                      <a:cubicBezTo>
                        <a:pt x="268" y="53"/>
                        <a:pt x="268" y="29"/>
                        <a:pt x="243" y="17"/>
                      </a:cubicBezTo>
                      <a:cubicBezTo>
                        <a:pt x="235" y="9"/>
                        <a:pt x="221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660;p31">
                  <a:extLst>
                    <a:ext uri="{FF2B5EF4-FFF2-40B4-BE49-F238E27FC236}">
                      <a16:creationId xmlns:a16="http://schemas.microsoft.com/office/drawing/2014/main" id="{AB540A29-0007-5668-265F-5D5F5E83F140}"/>
                    </a:ext>
                  </a:extLst>
                </p:cNvPr>
                <p:cNvSpPr/>
                <p:nvPr/>
              </p:nvSpPr>
              <p:spPr>
                <a:xfrm>
                  <a:off x="9162295" y="4373374"/>
                  <a:ext cx="9992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585" extrusionOk="0">
                      <a:moveTo>
                        <a:pt x="146" y="0"/>
                      </a:moveTo>
                      <a:cubicBezTo>
                        <a:pt x="130" y="0"/>
                        <a:pt x="114" y="8"/>
                        <a:pt x="109" y="27"/>
                      </a:cubicBezTo>
                      <a:cubicBezTo>
                        <a:pt x="73" y="197"/>
                        <a:pt x="25" y="355"/>
                        <a:pt x="0" y="525"/>
                      </a:cubicBezTo>
                      <a:cubicBezTo>
                        <a:pt x="0" y="561"/>
                        <a:pt x="26" y="585"/>
                        <a:pt x="52" y="585"/>
                      </a:cubicBezTo>
                      <a:cubicBezTo>
                        <a:pt x="70" y="585"/>
                        <a:pt x="88" y="574"/>
                        <a:pt x="98" y="549"/>
                      </a:cubicBezTo>
                      <a:cubicBezTo>
                        <a:pt x="134" y="392"/>
                        <a:pt x="171" y="221"/>
                        <a:pt x="195" y="51"/>
                      </a:cubicBezTo>
                      <a:cubicBezTo>
                        <a:pt x="202" y="21"/>
                        <a:pt x="173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661;p31">
                  <a:extLst>
                    <a:ext uri="{FF2B5EF4-FFF2-40B4-BE49-F238E27FC236}">
                      <a16:creationId xmlns:a16="http://schemas.microsoft.com/office/drawing/2014/main" id="{CF40F0E7-3394-A7EF-6632-4333078E7B4F}"/>
                    </a:ext>
                  </a:extLst>
                </p:cNvPr>
                <p:cNvSpPr/>
                <p:nvPr/>
              </p:nvSpPr>
              <p:spPr>
                <a:xfrm>
                  <a:off x="9161655" y="4372832"/>
                  <a:ext cx="10828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609" extrusionOk="0">
                      <a:moveTo>
                        <a:pt x="171" y="13"/>
                      </a:moveTo>
                      <a:cubicBezTo>
                        <a:pt x="184" y="25"/>
                        <a:pt x="208" y="38"/>
                        <a:pt x="195" y="62"/>
                      </a:cubicBezTo>
                      <a:lnTo>
                        <a:pt x="195" y="74"/>
                      </a:lnTo>
                      <a:cubicBezTo>
                        <a:pt x="171" y="244"/>
                        <a:pt x="135" y="403"/>
                        <a:pt x="98" y="560"/>
                      </a:cubicBezTo>
                      <a:cubicBezTo>
                        <a:pt x="86" y="585"/>
                        <a:pt x="74" y="585"/>
                        <a:pt x="62" y="585"/>
                      </a:cubicBezTo>
                      <a:cubicBezTo>
                        <a:pt x="38" y="585"/>
                        <a:pt x="25" y="560"/>
                        <a:pt x="25" y="536"/>
                      </a:cubicBezTo>
                      <a:cubicBezTo>
                        <a:pt x="49" y="378"/>
                        <a:pt x="86" y="208"/>
                        <a:pt x="122" y="49"/>
                      </a:cubicBezTo>
                      <a:lnTo>
                        <a:pt x="135" y="38"/>
                      </a:lnTo>
                      <a:cubicBezTo>
                        <a:pt x="135" y="25"/>
                        <a:pt x="159" y="13"/>
                        <a:pt x="171" y="13"/>
                      </a:cubicBezTo>
                      <a:close/>
                      <a:moveTo>
                        <a:pt x="171" y="1"/>
                      </a:moveTo>
                      <a:cubicBezTo>
                        <a:pt x="147" y="1"/>
                        <a:pt x="122" y="1"/>
                        <a:pt x="111" y="38"/>
                      </a:cubicBezTo>
                      <a:lnTo>
                        <a:pt x="111" y="49"/>
                      </a:lnTo>
                      <a:cubicBezTo>
                        <a:pt x="74" y="208"/>
                        <a:pt x="38" y="378"/>
                        <a:pt x="13" y="536"/>
                      </a:cubicBezTo>
                      <a:cubicBezTo>
                        <a:pt x="1" y="573"/>
                        <a:pt x="25" y="597"/>
                        <a:pt x="49" y="597"/>
                      </a:cubicBezTo>
                      <a:cubicBezTo>
                        <a:pt x="62" y="597"/>
                        <a:pt x="62" y="609"/>
                        <a:pt x="62" y="609"/>
                      </a:cubicBezTo>
                      <a:cubicBezTo>
                        <a:pt x="86" y="609"/>
                        <a:pt x="111" y="597"/>
                        <a:pt x="111" y="560"/>
                      </a:cubicBezTo>
                      <a:cubicBezTo>
                        <a:pt x="159" y="403"/>
                        <a:pt x="184" y="244"/>
                        <a:pt x="208" y="86"/>
                      </a:cubicBezTo>
                      <a:lnTo>
                        <a:pt x="220" y="62"/>
                      </a:lnTo>
                      <a:cubicBezTo>
                        <a:pt x="220" y="25"/>
                        <a:pt x="195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662;p31">
                  <a:extLst>
                    <a:ext uri="{FF2B5EF4-FFF2-40B4-BE49-F238E27FC236}">
                      <a16:creationId xmlns:a16="http://schemas.microsoft.com/office/drawing/2014/main" id="{B691B049-4D89-EA3B-8AAD-1488CC038E74}"/>
                    </a:ext>
                  </a:extLst>
                </p:cNvPr>
                <p:cNvSpPr/>
                <p:nvPr/>
              </p:nvSpPr>
              <p:spPr>
                <a:xfrm>
                  <a:off x="9171894" y="4372488"/>
                  <a:ext cx="12207" cy="27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563" extrusionOk="0">
                      <a:moveTo>
                        <a:pt x="184" y="0"/>
                      </a:moveTo>
                      <a:cubicBezTo>
                        <a:pt x="170" y="0"/>
                        <a:pt x="157" y="6"/>
                        <a:pt x="146" y="20"/>
                      </a:cubicBezTo>
                      <a:cubicBezTo>
                        <a:pt x="109" y="105"/>
                        <a:pt x="73" y="191"/>
                        <a:pt x="49" y="275"/>
                      </a:cubicBezTo>
                      <a:cubicBezTo>
                        <a:pt x="24" y="361"/>
                        <a:pt x="0" y="446"/>
                        <a:pt x="24" y="531"/>
                      </a:cubicBezTo>
                      <a:cubicBezTo>
                        <a:pt x="29" y="554"/>
                        <a:pt x="42" y="563"/>
                        <a:pt x="56" y="563"/>
                      </a:cubicBezTo>
                      <a:cubicBezTo>
                        <a:pt x="80" y="563"/>
                        <a:pt x="109" y="537"/>
                        <a:pt x="109" y="507"/>
                      </a:cubicBezTo>
                      <a:cubicBezTo>
                        <a:pt x="97" y="434"/>
                        <a:pt x="133" y="348"/>
                        <a:pt x="158" y="275"/>
                      </a:cubicBezTo>
                      <a:cubicBezTo>
                        <a:pt x="170" y="202"/>
                        <a:pt x="195" y="142"/>
                        <a:pt x="231" y="69"/>
                      </a:cubicBezTo>
                      <a:cubicBezTo>
                        <a:pt x="248" y="35"/>
                        <a:pt x="216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663;p31">
                  <a:extLst>
                    <a:ext uri="{FF2B5EF4-FFF2-40B4-BE49-F238E27FC236}">
                      <a16:creationId xmlns:a16="http://schemas.microsoft.com/office/drawing/2014/main" id="{E4EB8A98-B3E4-ED96-2B76-733BCC924019}"/>
                    </a:ext>
                  </a:extLst>
                </p:cNvPr>
                <p:cNvSpPr/>
                <p:nvPr/>
              </p:nvSpPr>
              <p:spPr>
                <a:xfrm>
                  <a:off x="9171254" y="4372045"/>
                  <a:ext cx="13191" cy="2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577" extrusionOk="0">
                      <a:moveTo>
                        <a:pt x="208" y="17"/>
                      </a:moveTo>
                      <a:cubicBezTo>
                        <a:pt x="232" y="29"/>
                        <a:pt x="244" y="54"/>
                        <a:pt x="232" y="78"/>
                      </a:cubicBezTo>
                      <a:cubicBezTo>
                        <a:pt x="208" y="151"/>
                        <a:pt x="183" y="211"/>
                        <a:pt x="159" y="284"/>
                      </a:cubicBezTo>
                      <a:cubicBezTo>
                        <a:pt x="159" y="297"/>
                        <a:pt x="146" y="297"/>
                        <a:pt x="146" y="309"/>
                      </a:cubicBezTo>
                      <a:cubicBezTo>
                        <a:pt x="122" y="382"/>
                        <a:pt x="98" y="455"/>
                        <a:pt x="110" y="516"/>
                      </a:cubicBezTo>
                      <a:cubicBezTo>
                        <a:pt x="110" y="540"/>
                        <a:pt x="98" y="552"/>
                        <a:pt x="73" y="565"/>
                      </a:cubicBezTo>
                      <a:cubicBezTo>
                        <a:pt x="62" y="565"/>
                        <a:pt x="49" y="565"/>
                        <a:pt x="37" y="540"/>
                      </a:cubicBezTo>
                      <a:cubicBezTo>
                        <a:pt x="13" y="455"/>
                        <a:pt x="37" y="382"/>
                        <a:pt x="62" y="309"/>
                      </a:cubicBezTo>
                      <a:lnTo>
                        <a:pt x="73" y="297"/>
                      </a:lnTo>
                      <a:cubicBezTo>
                        <a:pt x="98" y="211"/>
                        <a:pt x="135" y="127"/>
                        <a:pt x="171" y="41"/>
                      </a:cubicBezTo>
                      <a:cubicBezTo>
                        <a:pt x="183" y="17"/>
                        <a:pt x="195" y="17"/>
                        <a:pt x="195" y="17"/>
                      </a:cubicBezTo>
                      <a:close/>
                      <a:moveTo>
                        <a:pt x="200" y="0"/>
                      </a:moveTo>
                      <a:cubicBezTo>
                        <a:pt x="183" y="0"/>
                        <a:pt x="168" y="12"/>
                        <a:pt x="159" y="29"/>
                      </a:cubicBezTo>
                      <a:cubicBezTo>
                        <a:pt x="110" y="114"/>
                        <a:pt x="73" y="200"/>
                        <a:pt x="49" y="284"/>
                      </a:cubicBezTo>
                      <a:lnTo>
                        <a:pt x="49" y="297"/>
                      </a:lnTo>
                      <a:cubicBezTo>
                        <a:pt x="25" y="382"/>
                        <a:pt x="0" y="455"/>
                        <a:pt x="25" y="540"/>
                      </a:cubicBezTo>
                      <a:cubicBezTo>
                        <a:pt x="25" y="565"/>
                        <a:pt x="49" y="576"/>
                        <a:pt x="73" y="576"/>
                      </a:cubicBezTo>
                      <a:lnTo>
                        <a:pt x="86" y="576"/>
                      </a:lnTo>
                      <a:cubicBezTo>
                        <a:pt x="110" y="576"/>
                        <a:pt x="135" y="552"/>
                        <a:pt x="135" y="516"/>
                      </a:cubicBezTo>
                      <a:cubicBezTo>
                        <a:pt x="122" y="455"/>
                        <a:pt x="146" y="382"/>
                        <a:pt x="159" y="321"/>
                      </a:cubicBezTo>
                      <a:cubicBezTo>
                        <a:pt x="171" y="309"/>
                        <a:pt x="171" y="297"/>
                        <a:pt x="171" y="284"/>
                      </a:cubicBezTo>
                      <a:cubicBezTo>
                        <a:pt x="195" y="224"/>
                        <a:pt x="219" y="151"/>
                        <a:pt x="244" y="78"/>
                      </a:cubicBezTo>
                      <a:cubicBezTo>
                        <a:pt x="268" y="54"/>
                        <a:pt x="244" y="17"/>
                        <a:pt x="219" y="5"/>
                      </a:cubicBezTo>
                      <a:cubicBezTo>
                        <a:pt x="213" y="2"/>
                        <a:pt x="206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1664;p31">
                  <a:extLst>
                    <a:ext uri="{FF2B5EF4-FFF2-40B4-BE49-F238E27FC236}">
                      <a16:creationId xmlns:a16="http://schemas.microsoft.com/office/drawing/2014/main" id="{C2D5D647-048B-2592-2160-DA6331DC897C}"/>
                    </a:ext>
                  </a:extLst>
                </p:cNvPr>
                <p:cNvSpPr/>
                <p:nvPr/>
              </p:nvSpPr>
              <p:spPr>
                <a:xfrm>
                  <a:off x="9182624" y="4373767"/>
                  <a:ext cx="10927" cy="29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96" extrusionOk="0">
                      <a:moveTo>
                        <a:pt x="172" y="1"/>
                      </a:moveTo>
                      <a:cubicBezTo>
                        <a:pt x="153" y="1"/>
                        <a:pt x="133" y="10"/>
                        <a:pt x="123" y="30"/>
                      </a:cubicBezTo>
                      <a:cubicBezTo>
                        <a:pt x="98" y="128"/>
                        <a:pt x="61" y="238"/>
                        <a:pt x="37" y="335"/>
                      </a:cubicBezTo>
                      <a:cubicBezTo>
                        <a:pt x="13" y="420"/>
                        <a:pt x="1" y="481"/>
                        <a:pt x="25" y="566"/>
                      </a:cubicBezTo>
                      <a:cubicBezTo>
                        <a:pt x="30" y="586"/>
                        <a:pt x="48" y="596"/>
                        <a:pt x="66" y="596"/>
                      </a:cubicBezTo>
                      <a:cubicBezTo>
                        <a:pt x="91" y="596"/>
                        <a:pt x="117" y="577"/>
                        <a:pt x="110" y="541"/>
                      </a:cubicBezTo>
                      <a:cubicBezTo>
                        <a:pt x="86" y="457"/>
                        <a:pt x="123" y="371"/>
                        <a:pt x="147" y="286"/>
                      </a:cubicBezTo>
                      <a:cubicBezTo>
                        <a:pt x="171" y="213"/>
                        <a:pt x="196" y="128"/>
                        <a:pt x="207" y="55"/>
                      </a:cubicBezTo>
                      <a:cubicBezTo>
                        <a:pt x="221" y="20"/>
                        <a:pt x="198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1665;p31">
                  <a:extLst>
                    <a:ext uri="{FF2B5EF4-FFF2-40B4-BE49-F238E27FC236}">
                      <a16:creationId xmlns:a16="http://schemas.microsoft.com/office/drawing/2014/main" id="{BD3E5EDC-7E27-9D7E-2F82-C39A347ED32B}"/>
                    </a:ext>
                  </a:extLst>
                </p:cNvPr>
                <p:cNvSpPr/>
                <p:nvPr/>
              </p:nvSpPr>
              <p:spPr>
                <a:xfrm>
                  <a:off x="9182033" y="4373226"/>
                  <a:ext cx="12010" cy="3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614" extrusionOk="0">
                      <a:moveTo>
                        <a:pt x="195" y="17"/>
                      </a:moveTo>
                      <a:cubicBezTo>
                        <a:pt x="208" y="30"/>
                        <a:pt x="219" y="41"/>
                        <a:pt x="219" y="66"/>
                      </a:cubicBezTo>
                      <a:cubicBezTo>
                        <a:pt x="195" y="139"/>
                        <a:pt x="171" y="212"/>
                        <a:pt x="146" y="297"/>
                      </a:cubicBezTo>
                      <a:cubicBezTo>
                        <a:pt x="146" y="309"/>
                        <a:pt x="146" y="322"/>
                        <a:pt x="135" y="333"/>
                      </a:cubicBezTo>
                      <a:cubicBezTo>
                        <a:pt x="110" y="406"/>
                        <a:pt x="98" y="479"/>
                        <a:pt x="110" y="552"/>
                      </a:cubicBezTo>
                      <a:cubicBezTo>
                        <a:pt x="122" y="577"/>
                        <a:pt x="110" y="589"/>
                        <a:pt x="86" y="601"/>
                      </a:cubicBezTo>
                      <a:cubicBezTo>
                        <a:pt x="73" y="601"/>
                        <a:pt x="49" y="601"/>
                        <a:pt x="49" y="577"/>
                      </a:cubicBezTo>
                      <a:cubicBezTo>
                        <a:pt x="13" y="492"/>
                        <a:pt x="37" y="419"/>
                        <a:pt x="49" y="346"/>
                      </a:cubicBezTo>
                      <a:cubicBezTo>
                        <a:pt x="73" y="273"/>
                        <a:pt x="98" y="187"/>
                        <a:pt x="122" y="114"/>
                      </a:cubicBezTo>
                      <a:cubicBezTo>
                        <a:pt x="135" y="90"/>
                        <a:pt x="135" y="66"/>
                        <a:pt x="146" y="41"/>
                      </a:cubicBezTo>
                      <a:cubicBezTo>
                        <a:pt x="159" y="17"/>
                        <a:pt x="171" y="17"/>
                        <a:pt x="195" y="17"/>
                      </a:cubicBezTo>
                      <a:close/>
                      <a:moveTo>
                        <a:pt x="175" y="1"/>
                      </a:moveTo>
                      <a:cubicBezTo>
                        <a:pt x="155" y="1"/>
                        <a:pt x="135" y="15"/>
                        <a:pt x="135" y="41"/>
                      </a:cubicBezTo>
                      <a:cubicBezTo>
                        <a:pt x="122" y="66"/>
                        <a:pt x="110" y="90"/>
                        <a:pt x="110" y="114"/>
                      </a:cubicBezTo>
                      <a:cubicBezTo>
                        <a:pt x="86" y="187"/>
                        <a:pt x="62" y="260"/>
                        <a:pt x="37" y="346"/>
                      </a:cubicBezTo>
                      <a:cubicBezTo>
                        <a:pt x="13" y="419"/>
                        <a:pt x="0" y="492"/>
                        <a:pt x="25" y="577"/>
                      </a:cubicBezTo>
                      <a:cubicBezTo>
                        <a:pt x="37" y="601"/>
                        <a:pt x="62" y="614"/>
                        <a:pt x="73" y="614"/>
                      </a:cubicBezTo>
                      <a:lnTo>
                        <a:pt x="98" y="614"/>
                      </a:lnTo>
                      <a:cubicBezTo>
                        <a:pt x="122" y="601"/>
                        <a:pt x="135" y="589"/>
                        <a:pt x="135" y="552"/>
                      </a:cubicBezTo>
                      <a:cubicBezTo>
                        <a:pt x="110" y="479"/>
                        <a:pt x="135" y="406"/>
                        <a:pt x="159" y="333"/>
                      </a:cubicBezTo>
                      <a:cubicBezTo>
                        <a:pt x="159" y="322"/>
                        <a:pt x="159" y="309"/>
                        <a:pt x="171" y="297"/>
                      </a:cubicBezTo>
                      <a:cubicBezTo>
                        <a:pt x="195" y="224"/>
                        <a:pt x="208" y="139"/>
                        <a:pt x="232" y="66"/>
                      </a:cubicBezTo>
                      <a:cubicBezTo>
                        <a:pt x="244" y="30"/>
                        <a:pt x="219" y="5"/>
                        <a:pt x="195" y="5"/>
                      </a:cubicBezTo>
                      <a:cubicBezTo>
                        <a:pt x="189" y="2"/>
                        <a:pt x="182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1666;p31">
                  <a:extLst>
                    <a:ext uri="{FF2B5EF4-FFF2-40B4-BE49-F238E27FC236}">
                      <a16:creationId xmlns:a16="http://schemas.microsoft.com/office/drawing/2014/main" id="{B8E3A814-3F7D-5416-746D-0483F448B368}"/>
                    </a:ext>
                  </a:extLst>
                </p:cNvPr>
                <p:cNvSpPr/>
                <p:nvPr/>
              </p:nvSpPr>
              <p:spPr>
                <a:xfrm>
                  <a:off x="9193650" y="4375884"/>
                  <a:ext cx="10090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567" extrusionOk="0">
                      <a:moveTo>
                        <a:pt x="155" y="0"/>
                      </a:moveTo>
                      <a:cubicBezTo>
                        <a:pt x="136" y="0"/>
                        <a:pt x="115" y="11"/>
                        <a:pt x="105" y="36"/>
                      </a:cubicBezTo>
                      <a:cubicBezTo>
                        <a:pt x="45" y="182"/>
                        <a:pt x="8" y="352"/>
                        <a:pt x="8" y="523"/>
                      </a:cubicBezTo>
                      <a:cubicBezTo>
                        <a:pt x="1" y="550"/>
                        <a:pt x="25" y="566"/>
                        <a:pt x="49" y="566"/>
                      </a:cubicBezTo>
                      <a:cubicBezTo>
                        <a:pt x="68" y="566"/>
                        <a:pt x="88" y="556"/>
                        <a:pt x="93" y="535"/>
                      </a:cubicBezTo>
                      <a:cubicBezTo>
                        <a:pt x="117" y="377"/>
                        <a:pt x="153" y="219"/>
                        <a:pt x="190" y="49"/>
                      </a:cubicBezTo>
                      <a:cubicBezTo>
                        <a:pt x="205" y="21"/>
                        <a:pt x="182" y="0"/>
                        <a:pt x="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1667;p31">
                  <a:extLst>
                    <a:ext uri="{FF2B5EF4-FFF2-40B4-BE49-F238E27FC236}">
                      <a16:creationId xmlns:a16="http://schemas.microsoft.com/office/drawing/2014/main" id="{1ECE14E4-545F-6C1A-2025-9E43444B8475}"/>
                    </a:ext>
                  </a:extLst>
                </p:cNvPr>
                <p:cNvSpPr/>
                <p:nvPr/>
              </p:nvSpPr>
              <p:spPr>
                <a:xfrm>
                  <a:off x="9193404" y="4375638"/>
                  <a:ext cx="10828" cy="2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577" extrusionOk="0">
                      <a:moveTo>
                        <a:pt x="171" y="17"/>
                      </a:moveTo>
                      <a:cubicBezTo>
                        <a:pt x="183" y="17"/>
                        <a:pt x="195" y="29"/>
                        <a:pt x="195" y="54"/>
                      </a:cubicBezTo>
                      <a:cubicBezTo>
                        <a:pt x="147" y="211"/>
                        <a:pt x="122" y="357"/>
                        <a:pt x="85" y="540"/>
                      </a:cubicBezTo>
                      <a:cubicBezTo>
                        <a:pt x="85" y="552"/>
                        <a:pt x="61" y="565"/>
                        <a:pt x="50" y="565"/>
                      </a:cubicBezTo>
                      <a:cubicBezTo>
                        <a:pt x="37" y="565"/>
                        <a:pt x="13" y="552"/>
                        <a:pt x="13" y="528"/>
                      </a:cubicBezTo>
                      <a:cubicBezTo>
                        <a:pt x="25" y="357"/>
                        <a:pt x="61" y="200"/>
                        <a:pt x="122" y="41"/>
                      </a:cubicBezTo>
                      <a:cubicBezTo>
                        <a:pt x="134" y="17"/>
                        <a:pt x="158" y="17"/>
                        <a:pt x="171" y="17"/>
                      </a:cubicBezTo>
                      <a:close/>
                      <a:moveTo>
                        <a:pt x="152" y="0"/>
                      </a:moveTo>
                      <a:cubicBezTo>
                        <a:pt x="135" y="0"/>
                        <a:pt x="119" y="12"/>
                        <a:pt x="110" y="29"/>
                      </a:cubicBezTo>
                      <a:cubicBezTo>
                        <a:pt x="50" y="187"/>
                        <a:pt x="13" y="357"/>
                        <a:pt x="1" y="528"/>
                      </a:cubicBezTo>
                      <a:cubicBezTo>
                        <a:pt x="1" y="552"/>
                        <a:pt x="25" y="576"/>
                        <a:pt x="50" y="576"/>
                      </a:cubicBezTo>
                      <a:cubicBezTo>
                        <a:pt x="74" y="576"/>
                        <a:pt x="98" y="565"/>
                        <a:pt x="110" y="540"/>
                      </a:cubicBezTo>
                      <a:cubicBezTo>
                        <a:pt x="134" y="370"/>
                        <a:pt x="171" y="211"/>
                        <a:pt x="207" y="65"/>
                      </a:cubicBezTo>
                      <a:cubicBezTo>
                        <a:pt x="220" y="29"/>
                        <a:pt x="195" y="5"/>
                        <a:pt x="171" y="5"/>
                      </a:cubicBezTo>
                      <a:cubicBezTo>
                        <a:pt x="165" y="2"/>
                        <a:pt x="158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1668;p31">
                  <a:extLst>
                    <a:ext uri="{FF2B5EF4-FFF2-40B4-BE49-F238E27FC236}">
                      <a16:creationId xmlns:a16="http://schemas.microsoft.com/office/drawing/2014/main" id="{60F62C08-4901-A346-EB46-56886D8164BC}"/>
                    </a:ext>
                  </a:extLst>
                </p:cNvPr>
                <p:cNvSpPr/>
                <p:nvPr/>
              </p:nvSpPr>
              <p:spPr>
                <a:xfrm>
                  <a:off x="9205611" y="4375736"/>
                  <a:ext cx="10730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525" extrusionOk="0">
                      <a:moveTo>
                        <a:pt x="163" y="1"/>
                      </a:moveTo>
                      <a:cubicBezTo>
                        <a:pt x="145" y="1"/>
                        <a:pt x="127" y="9"/>
                        <a:pt x="118" y="27"/>
                      </a:cubicBezTo>
                      <a:cubicBezTo>
                        <a:pt x="69" y="173"/>
                        <a:pt x="32" y="319"/>
                        <a:pt x="8" y="465"/>
                      </a:cubicBezTo>
                      <a:cubicBezTo>
                        <a:pt x="1" y="501"/>
                        <a:pt x="28" y="524"/>
                        <a:pt x="54" y="524"/>
                      </a:cubicBezTo>
                      <a:cubicBezTo>
                        <a:pt x="71" y="524"/>
                        <a:pt x="88" y="514"/>
                        <a:pt x="93" y="490"/>
                      </a:cubicBezTo>
                      <a:lnTo>
                        <a:pt x="202" y="52"/>
                      </a:lnTo>
                      <a:cubicBezTo>
                        <a:pt x="217" y="22"/>
                        <a:pt x="191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1669;p31">
                  <a:extLst>
                    <a:ext uri="{FF2B5EF4-FFF2-40B4-BE49-F238E27FC236}">
                      <a16:creationId xmlns:a16="http://schemas.microsoft.com/office/drawing/2014/main" id="{5A5423DD-2AE1-2E4E-A457-2BF147FC9D0E}"/>
                    </a:ext>
                  </a:extLst>
                </p:cNvPr>
                <p:cNvSpPr/>
                <p:nvPr/>
              </p:nvSpPr>
              <p:spPr>
                <a:xfrm>
                  <a:off x="9205414" y="4375244"/>
                  <a:ext cx="11370" cy="2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549" extrusionOk="0">
                      <a:moveTo>
                        <a:pt x="182" y="25"/>
                      </a:moveTo>
                      <a:cubicBezTo>
                        <a:pt x="195" y="25"/>
                        <a:pt x="206" y="37"/>
                        <a:pt x="206" y="62"/>
                      </a:cubicBezTo>
                      <a:lnTo>
                        <a:pt x="133" y="317"/>
                      </a:lnTo>
                      <a:lnTo>
                        <a:pt x="97" y="500"/>
                      </a:lnTo>
                      <a:cubicBezTo>
                        <a:pt x="85" y="524"/>
                        <a:pt x="73" y="524"/>
                        <a:pt x="60" y="524"/>
                      </a:cubicBezTo>
                      <a:cubicBezTo>
                        <a:pt x="36" y="524"/>
                        <a:pt x="24" y="500"/>
                        <a:pt x="24" y="475"/>
                      </a:cubicBezTo>
                      <a:cubicBezTo>
                        <a:pt x="36" y="354"/>
                        <a:pt x="73" y="219"/>
                        <a:pt x="133" y="49"/>
                      </a:cubicBezTo>
                      <a:cubicBezTo>
                        <a:pt x="146" y="25"/>
                        <a:pt x="158" y="25"/>
                        <a:pt x="170" y="25"/>
                      </a:cubicBezTo>
                      <a:close/>
                      <a:moveTo>
                        <a:pt x="182" y="0"/>
                      </a:moveTo>
                      <a:cubicBezTo>
                        <a:pt x="158" y="0"/>
                        <a:pt x="133" y="0"/>
                        <a:pt x="122" y="37"/>
                      </a:cubicBezTo>
                      <a:cubicBezTo>
                        <a:pt x="60" y="208"/>
                        <a:pt x="24" y="354"/>
                        <a:pt x="0" y="475"/>
                      </a:cubicBezTo>
                      <a:cubicBezTo>
                        <a:pt x="0" y="511"/>
                        <a:pt x="24" y="536"/>
                        <a:pt x="49" y="548"/>
                      </a:cubicBezTo>
                      <a:lnTo>
                        <a:pt x="60" y="548"/>
                      </a:lnTo>
                      <a:cubicBezTo>
                        <a:pt x="85" y="548"/>
                        <a:pt x="97" y="536"/>
                        <a:pt x="109" y="500"/>
                      </a:cubicBezTo>
                      <a:cubicBezTo>
                        <a:pt x="122" y="438"/>
                        <a:pt x="146" y="378"/>
                        <a:pt x="158" y="317"/>
                      </a:cubicBezTo>
                      <a:cubicBezTo>
                        <a:pt x="182" y="232"/>
                        <a:pt x="195" y="146"/>
                        <a:pt x="219" y="73"/>
                      </a:cubicBezTo>
                      <a:cubicBezTo>
                        <a:pt x="231" y="37"/>
                        <a:pt x="206" y="13"/>
                        <a:pt x="1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1670;p31">
                  <a:extLst>
                    <a:ext uri="{FF2B5EF4-FFF2-40B4-BE49-F238E27FC236}">
                      <a16:creationId xmlns:a16="http://schemas.microsoft.com/office/drawing/2014/main" id="{AB5EBC8A-8477-A638-0500-BB95993E0942}"/>
                    </a:ext>
                  </a:extLst>
                </p:cNvPr>
                <p:cNvSpPr/>
                <p:nvPr/>
              </p:nvSpPr>
              <p:spPr>
                <a:xfrm>
                  <a:off x="9217621" y="4376327"/>
                  <a:ext cx="9155" cy="2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493" extrusionOk="0">
                      <a:moveTo>
                        <a:pt x="129" y="1"/>
                      </a:moveTo>
                      <a:cubicBezTo>
                        <a:pt x="112" y="1"/>
                        <a:pt x="97" y="9"/>
                        <a:pt x="93" y="27"/>
                      </a:cubicBezTo>
                      <a:cubicBezTo>
                        <a:pt x="56" y="173"/>
                        <a:pt x="20" y="307"/>
                        <a:pt x="7" y="441"/>
                      </a:cubicBezTo>
                      <a:cubicBezTo>
                        <a:pt x="1" y="474"/>
                        <a:pt x="27" y="493"/>
                        <a:pt x="52" y="493"/>
                      </a:cubicBezTo>
                      <a:cubicBezTo>
                        <a:pt x="73" y="493"/>
                        <a:pt x="93" y="480"/>
                        <a:pt x="93" y="453"/>
                      </a:cubicBezTo>
                      <a:cubicBezTo>
                        <a:pt x="117" y="319"/>
                        <a:pt x="141" y="186"/>
                        <a:pt x="177" y="51"/>
                      </a:cubicBezTo>
                      <a:cubicBezTo>
                        <a:pt x="185" y="21"/>
                        <a:pt x="155" y="1"/>
                        <a:pt x="1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1671;p31">
                  <a:extLst>
                    <a:ext uri="{FF2B5EF4-FFF2-40B4-BE49-F238E27FC236}">
                      <a16:creationId xmlns:a16="http://schemas.microsoft.com/office/drawing/2014/main" id="{F0F1022D-905F-F8B9-048B-92CF2D13D874}"/>
                    </a:ext>
                  </a:extLst>
                </p:cNvPr>
                <p:cNvSpPr/>
                <p:nvPr/>
              </p:nvSpPr>
              <p:spPr>
                <a:xfrm>
                  <a:off x="9217375" y="4375884"/>
                  <a:ext cx="9598" cy="2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511" extrusionOk="0">
                      <a:moveTo>
                        <a:pt x="134" y="19"/>
                      </a:moveTo>
                      <a:cubicBezTo>
                        <a:pt x="139" y="19"/>
                        <a:pt x="143" y="21"/>
                        <a:pt x="146" y="24"/>
                      </a:cubicBezTo>
                      <a:cubicBezTo>
                        <a:pt x="158" y="24"/>
                        <a:pt x="171" y="36"/>
                        <a:pt x="171" y="60"/>
                      </a:cubicBezTo>
                      <a:cubicBezTo>
                        <a:pt x="158" y="146"/>
                        <a:pt x="134" y="231"/>
                        <a:pt x="122" y="316"/>
                      </a:cubicBezTo>
                      <a:cubicBezTo>
                        <a:pt x="109" y="365"/>
                        <a:pt x="98" y="414"/>
                        <a:pt x="98" y="462"/>
                      </a:cubicBezTo>
                      <a:cubicBezTo>
                        <a:pt x="88" y="480"/>
                        <a:pt x="80" y="491"/>
                        <a:pt x="66" y="491"/>
                      </a:cubicBezTo>
                      <a:cubicBezTo>
                        <a:pt x="61" y="491"/>
                        <a:pt x="55" y="490"/>
                        <a:pt x="49" y="487"/>
                      </a:cubicBezTo>
                      <a:cubicBezTo>
                        <a:pt x="36" y="487"/>
                        <a:pt x="12" y="474"/>
                        <a:pt x="25" y="462"/>
                      </a:cubicBezTo>
                      <a:cubicBezTo>
                        <a:pt x="36" y="328"/>
                        <a:pt x="61" y="195"/>
                        <a:pt x="109" y="49"/>
                      </a:cubicBezTo>
                      <a:cubicBezTo>
                        <a:pt x="109" y="31"/>
                        <a:pt x="122" y="19"/>
                        <a:pt x="134" y="19"/>
                      </a:cubicBezTo>
                      <a:close/>
                      <a:moveTo>
                        <a:pt x="146" y="0"/>
                      </a:moveTo>
                      <a:cubicBezTo>
                        <a:pt x="122" y="0"/>
                        <a:pt x="98" y="12"/>
                        <a:pt x="85" y="36"/>
                      </a:cubicBezTo>
                      <a:cubicBezTo>
                        <a:pt x="49" y="182"/>
                        <a:pt x="12" y="316"/>
                        <a:pt x="0" y="450"/>
                      </a:cubicBezTo>
                      <a:cubicBezTo>
                        <a:pt x="0" y="487"/>
                        <a:pt x="25" y="511"/>
                        <a:pt x="49" y="511"/>
                      </a:cubicBezTo>
                      <a:lnTo>
                        <a:pt x="61" y="511"/>
                      </a:lnTo>
                      <a:cubicBezTo>
                        <a:pt x="85" y="511"/>
                        <a:pt x="109" y="498"/>
                        <a:pt x="109" y="474"/>
                      </a:cubicBezTo>
                      <a:cubicBezTo>
                        <a:pt x="122" y="425"/>
                        <a:pt x="134" y="365"/>
                        <a:pt x="134" y="316"/>
                      </a:cubicBezTo>
                      <a:cubicBezTo>
                        <a:pt x="158" y="243"/>
                        <a:pt x="171" y="146"/>
                        <a:pt x="182" y="60"/>
                      </a:cubicBezTo>
                      <a:cubicBezTo>
                        <a:pt x="195" y="36"/>
                        <a:pt x="171" y="12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1672;p31">
                  <a:extLst>
                    <a:ext uri="{FF2B5EF4-FFF2-40B4-BE49-F238E27FC236}">
                      <a16:creationId xmlns:a16="http://schemas.microsoft.com/office/drawing/2014/main" id="{B28A07B4-8D08-9AF0-1FF3-1DC6F1DFA81E}"/>
                    </a:ext>
                  </a:extLst>
                </p:cNvPr>
                <p:cNvSpPr/>
                <p:nvPr/>
              </p:nvSpPr>
              <p:spPr>
                <a:xfrm>
                  <a:off x="8912052" y="3992742"/>
                  <a:ext cx="5168" cy="27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60" extrusionOk="0">
                      <a:moveTo>
                        <a:pt x="65" y="0"/>
                      </a:moveTo>
                      <a:cubicBezTo>
                        <a:pt x="43" y="0"/>
                        <a:pt x="19" y="12"/>
                        <a:pt x="13" y="37"/>
                      </a:cubicBezTo>
                      <a:cubicBezTo>
                        <a:pt x="13" y="195"/>
                        <a:pt x="1" y="353"/>
                        <a:pt x="1" y="523"/>
                      </a:cubicBezTo>
                      <a:cubicBezTo>
                        <a:pt x="1" y="548"/>
                        <a:pt x="22" y="560"/>
                        <a:pt x="43" y="560"/>
                      </a:cubicBezTo>
                      <a:cubicBezTo>
                        <a:pt x="64" y="560"/>
                        <a:pt x="86" y="548"/>
                        <a:pt x="86" y="523"/>
                      </a:cubicBezTo>
                      <a:cubicBezTo>
                        <a:pt x="98" y="353"/>
                        <a:pt x="98" y="195"/>
                        <a:pt x="98" y="37"/>
                      </a:cubicBezTo>
                      <a:cubicBezTo>
                        <a:pt x="104" y="12"/>
                        <a:pt x="86" y="0"/>
                        <a:pt x="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1673;p31">
                  <a:extLst>
                    <a:ext uri="{FF2B5EF4-FFF2-40B4-BE49-F238E27FC236}">
                      <a16:creationId xmlns:a16="http://schemas.microsoft.com/office/drawing/2014/main" id="{E44026FE-8812-0C92-8D2D-609F981CAAC9}"/>
                    </a:ext>
                  </a:extLst>
                </p:cNvPr>
                <p:cNvSpPr/>
                <p:nvPr/>
              </p:nvSpPr>
              <p:spPr>
                <a:xfrm>
                  <a:off x="8911461" y="3992151"/>
                  <a:ext cx="6005" cy="2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584" extrusionOk="0">
                      <a:moveTo>
                        <a:pt x="73" y="13"/>
                      </a:moveTo>
                      <a:cubicBezTo>
                        <a:pt x="86" y="13"/>
                        <a:pt x="110" y="24"/>
                        <a:pt x="110" y="49"/>
                      </a:cubicBezTo>
                      <a:cubicBezTo>
                        <a:pt x="98" y="232"/>
                        <a:pt x="98" y="389"/>
                        <a:pt x="86" y="535"/>
                      </a:cubicBezTo>
                      <a:cubicBezTo>
                        <a:pt x="86" y="548"/>
                        <a:pt x="73" y="560"/>
                        <a:pt x="49" y="560"/>
                      </a:cubicBezTo>
                      <a:cubicBezTo>
                        <a:pt x="37" y="560"/>
                        <a:pt x="25" y="560"/>
                        <a:pt x="25" y="535"/>
                      </a:cubicBezTo>
                      <a:cubicBezTo>
                        <a:pt x="25" y="389"/>
                        <a:pt x="25" y="232"/>
                        <a:pt x="37" y="49"/>
                      </a:cubicBezTo>
                      <a:cubicBezTo>
                        <a:pt x="37" y="24"/>
                        <a:pt x="62" y="13"/>
                        <a:pt x="73" y="13"/>
                      </a:cubicBezTo>
                      <a:close/>
                      <a:moveTo>
                        <a:pt x="73" y="0"/>
                      </a:moveTo>
                      <a:cubicBezTo>
                        <a:pt x="49" y="0"/>
                        <a:pt x="25" y="13"/>
                        <a:pt x="25" y="49"/>
                      </a:cubicBezTo>
                      <a:cubicBezTo>
                        <a:pt x="13" y="232"/>
                        <a:pt x="13" y="389"/>
                        <a:pt x="0" y="535"/>
                      </a:cubicBezTo>
                      <a:cubicBezTo>
                        <a:pt x="0" y="560"/>
                        <a:pt x="25" y="584"/>
                        <a:pt x="49" y="584"/>
                      </a:cubicBezTo>
                      <a:cubicBezTo>
                        <a:pt x="86" y="584"/>
                        <a:pt x="110" y="560"/>
                        <a:pt x="110" y="535"/>
                      </a:cubicBezTo>
                      <a:cubicBezTo>
                        <a:pt x="110" y="389"/>
                        <a:pt x="122" y="232"/>
                        <a:pt x="122" y="49"/>
                      </a:cubicBezTo>
                      <a:cubicBezTo>
                        <a:pt x="122" y="13"/>
                        <a:pt x="98" y="0"/>
                        <a:pt x="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1674;p31">
                  <a:extLst>
                    <a:ext uri="{FF2B5EF4-FFF2-40B4-BE49-F238E27FC236}">
                      <a16:creationId xmlns:a16="http://schemas.microsoft.com/office/drawing/2014/main" id="{B3D4AF87-FFE3-E1E8-EEC1-298BB5A84105}"/>
                    </a:ext>
                  </a:extLst>
                </p:cNvPr>
                <p:cNvSpPr/>
                <p:nvPr/>
              </p:nvSpPr>
              <p:spPr>
                <a:xfrm>
                  <a:off x="8921010" y="3994711"/>
                  <a:ext cx="6054" cy="6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420" extrusionOk="0">
                      <a:moveTo>
                        <a:pt x="44" y="0"/>
                      </a:moveTo>
                      <a:cubicBezTo>
                        <a:pt x="22" y="0"/>
                        <a:pt x="1" y="15"/>
                        <a:pt x="1" y="45"/>
                      </a:cubicBezTo>
                      <a:cubicBezTo>
                        <a:pt x="25" y="483"/>
                        <a:pt x="25" y="934"/>
                        <a:pt x="1" y="1383"/>
                      </a:cubicBezTo>
                      <a:cubicBezTo>
                        <a:pt x="1" y="1408"/>
                        <a:pt x="22" y="1420"/>
                        <a:pt x="45" y="1420"/>
                      </a:cubicBezTo>
                      <a:cubicBezTo>
                        <a:pt x="68" y="1420"/>
                        <a:pt x="92" y="1408"/>
                        <a:pt x="98" y="1383"/>
                      </a:cubicBezTo>
                      <a:cubicBezTo>
                        <a:pt x="123" y="934"/>
                        <a:pt x="123" y="483"/>
                        <a:pt x="87" y="45"/>
                      </a:cubicBezTo>
                      <a:cubicBezTo>
                        <a:pt x="87" y="15"/>
                        <a:pt x="65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1675;p31">
                  <a:extLst>
                    <a:ext uri="{FF2B5EF4-FFF2-40B4-BE49-F238E27FC236}">
                      <a16:creationId xmlns:a16="http://schemas.microsoft.com/office/drawing/2014/main" id="{32723ECA-1253-0C24-B9F6-00F4BA73C0BE}"/>
                    </a:ext>
                  </a:extLst>
                </p:cNvPr>
                <p:cNvSpPr/>
                <p:nvPr/>
              </p:nvSpPr>
              <p:spPr>
                <a:xfrm>
                  <a:off x="8920469" y="3994366"/>
                  <a:ext cx="7235" cy="70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439" extrusionOk="0">
                      <a:moveTo>
                        <a:pt x="49" y="16"/>
                      </a:moveTo>
                      <a:cubicBezTo>
                        <a:pt x="73" y="16"/>
                        <a:pt x="85" y="28"/>
                        <a:pt x="98" y="52"/>
                      </a:cubicBezTo>
                      <a:cubicBezTo>
                        <a:pt x="122" y="490"/>
                        <a:pt x="122" y="941"/>
                        <a:pt x="98" y="1390"/>
                      </a:cubicBezTo>
                      <a:cubicBezTo>
                        <a:pt x="98" y="1408"/>
                        <a:pt x="85" y="1420"/>
                        <a:pt x="73" y="1420"/>
                      </a:cubicBezTo>
                      <a:cubicBezTo>
                        <a:pt x="68" y="1420"/>
                        <a:pt x="64" y="1418"/>
                        <a:pt x="61" y="1415"/>
                      </a:cubicBezTo>
                      <a:cubicBezTo>
                        <a:pt x="36" y="1415"/>
                        <a:pt x="25" y="1415"/>
                        <a:pt x="25" y="1390"/>
                      </a:cubicBezTo>
                      <a:cubicBezTo>
                        <a:pt x="49" y="941"/>
                        <a:pt x="49" y="490"/>
                        <a:pt x="25" y="52"/>
                      </a:cubicBezTo>
                      <a:cubicBezTo>
                        <a:pt x="25" y="28"/>
                        <a:pt x="36" y="16"/>
                        <a:pt x="49" y="16"/>
                      </a:cubicBezTo>
                      <a:close/>
                      <a:moveTo>
                        <a:pt x="62" y="1"/>
                      </a:moveTo>
                      <a:cubicBezTo>
                        <a:pt x="58" y="1"/>
                        <a:pt x="53" y="2"/>
                        <a:pt x="49" y="4"/>
                      </a:cubicBezTo>
                      <a:cubicBezTo>
                        <a:pt x="25" y="4"/>
                        <a:pt x="0" y="16"/>
                        <a:pt x="0" y="52"/>
                      </a:cubicBezTo>
                      <a:cubicBezTo>
                        <a:pt x="25" y="490"/>
                        <a:pt x="25" y="941"/>
                        <a:pt x="12" y="1390"/>
                      </a:cubicBezTo>
                      <a:cubicBezTo>
                        <a:pt x="0" y="1415"/>
                        <a:pt x="36" y="1439"/>
                        <a:pt x="61" y="1439"/>
                      </a:cubicBezTo>
                      <a:cubicBezTo>
                        <a:pt x="85" y="1439"/>
                        <a:pt x="109" y="1415"/>
                        <a:pt x="122" y="1390"/>
                      </a:cubicBezTo>
                      <a:cubicBezTo>
                        <a:pt x="146" y="941"/>
                        <a:pt x="146" y="490"/>
                        <a:pt x="109" y="52"/>
                      </a:cubicBezTo>
                      <a:cubicBezTo>
                        <a:pt x="109" y="23"/>
                        <a:pt x="85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1676;p31">
                  <a:extLst>
                    <a:ext uri="{FF2B5EF4-FFF2-40B4-BE49-F238E27FC236}">
                      <a16:creationId xmlns:a16="http://schemas.microsoft.com/office/drawing/2014/main" id="{683A1C64-77B7-7ADB-0F06-D81CA43FC317}"/>
                    </a:ext>
                  </a:extLst>
                </p:cNvPr>
                <p:cNvSpPr/>
                <p:nvPr/>
              </p:nvSpPr>
              <p:spPr>
                <a:xfrm>
                  <a:off x="8930609" y="3996335"/>
                  <a:ext cx="5463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414" extrusionOk="0">
                      <a:moveTo>
                        <a:pt x="39" y="0"/>
                      </a:moveTo>
                      <a:cubicBezTo>
                        <a:pt x="19" y="0"/>
                        <a:pt x="1" y="12"/>
                        <a:pt x="1" y="37"/>
                      </a:cubicBezTo>
                      <a:cubicBezTo>
                        <a:pt x="1" y="147"/>
                        <a:pt x="13" y="256"/>
                        <a:pt x="25" y="377"/>
                      </a:cubicBezTo>
                      <a:cubicBezTo>
                        <a:pt x="25" y="402"/>
                        <a:pt x="46" y="414"/>
                        <a:pt x="68" y="414"/>
                      </a:cubicBezTo>
                      <a:cubicBezTo>
                        <a:pt x="89" y="414"/>
                        <a:pt x="110" y="402"/>
                        <a:pt x="110" y="377"/>
                      </a:cubicBezTo>
                      <a:cubicBezTo>
                        <a:pt x="98" y="256"/>
                        <a:pt x="98" y="147"/>
                        <a:pt x="86" y="37"/>
                      </a:cubicBezTo>
                      <a:cubicBezTo>
                        <a:pt x="80" y="12"/>
                        <a:pt x="58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1677;p31">
                  <a:extLst>
                    <a:ext uri="{FF2B5EF4-FFF2-40B4-BE49-F238E27FC236}">
                      <a16:creationId xmlns:a16="http://schemas.microsoft.com/office/drawing/2014/main" id="{26652337-17C4-5184-7E0E-F1D143D4892B}"/>
                    </a:ext>
                  </a:extLst>
                </p:cNvPr>
                <p:cNvSpPr/>
                <p:nvPr/>
              </p:nvSpPr>
              <p:spPr>
                <a:xfrm>
                  <a:off x="8930018" y="3995744"/>
                  <a:ext cx="6645" cy="2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438" extrusionOk="0">
                      <a:moveTo>
                        <a:pt x="49" y="13"/>
                      </a:moveTo>
                      <a:cubicBezTo>
                        <a:pt x="61" y="13"/>
                        <a:pt x="85" y="24"/>
                        <a:pt x="85" y="49"/>
                      </a:cubicBezTo>
                      <a:cubicBezTo>
                        <a:pt x="98" y="146"/>
                        <a:pt x="110" y="256"/>
                        <a:pt x="110" y="389"/>
                      </a:cubicBezTo>
                      <a:cubicBezTo>
                        <a:pt x="122" y="402"/>
                        <a:pt x="98" y="414"/>
                        <a:pt x="85" y="414"/>
                      </a:cubicBezTo>
                      <a:cubicBezTo>
                        <a:pt x="74" y="414"/>
                        <a:pt x="49" y="402"/>
                        <a:pt x="49" y="389"/>
                      </a:cubicBezTo>
                      <a:cubicBezTo>
                        <a:pt x="37" y="243"/>
                        <a:pt x="25" y="146"/>
                        <a:pt x="25" y="49"/>
                      </a:cubicBezTo>
                      <a:cubicBezTo>
                        <a:pt x="13" y="24"/>
                        <a:pt x="37" y="24"/>
                        <a:pt x="49" y="13"/>
                      </a:cubicBezTo>
                      <a:close/>
                      <a:moveTo>
                        <a:pt x="49" y="0"/>
                      </a:moveTo>
                      <a:cubicBezTo>
                        <a:pt x="25" y="0"/>
                        <a:pt x="1" y="24"/>
                        <a:pt x="1" y="49"/>
                      </a:cubicBezTo>
                      <a:cubicBezTo>
                        <a:pt x="13" y="146"/>
                        <a:pt x="13" y="256"/>
                        <a:pt x="25" y="389"/>
                      </a:cubicBezTo>
                      <a:cubicBezTo>
                        <a:pt x="37" y="414"/>
                        <a:pt x="61" y="438"/>
                        <a:pt x="85" y="438"/>
                      </a:cubicBezTo>
                      <a:cubicBezTo>
                        <a:pt x="110" y="438"/>
                        <a:pt x="134" y="414"/>
                        <a:pt x="134" y="389"/>
                      </a:cubicBezTo>
                      <a:cubicBezTo>
                        <a:pt x="122" y="256"/>
                        <a:pt x="110" y="146"/>
                        <a:pt x="110" y="49"/>
                      </a:cubicBezTo>
                      <a:cubicBezTo>
                        <a:pt x="98" y="13"/>
                        <a:pt x="74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1678;p31">
                  <a:extLst>
                    <a:ext uri="{FF2B5EF4-FFF2-40B4-BE49-F238E27FC236}">
                      <a16:creationId xmlns:a16="http://schemas.microsoft.com/office/drawing/2014/main" id="{0E9595DB-D243-4BCE-21DD-28708C3D480A}"/>
                    </a:ext>
                  </a:extLst>
                </p:cNvPr>
                <p:cNvSpPr/>
                <p:nvPr/>
              </p:nvSpPr>
              <p:spPr>
                <a:xfrm>
                  <a:off x="9228696" y="4314947"/>
                  <a:ext cx="5463" cy="5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1189" extrusionOk="0">
                      <a:moveTo>
                        <a:pt x="68" y="0"/>
                      </a:moveTo>
                      <a:cubicBezTo>
                        <a:pt x="47" y="0"/>
                        <a:pt x="25" y="16"/>
                        <a:pt x="25" y="46"/>
                      </a:cubicBezTo>
                      <a:cubicBezTo>
                        <a:pt x="14" y="411"/>
                        <a:pt x="1" y="788"/>
                        <a:pt x="1" y="1153"/>
                      </a:cubicBezTo>
                      <a:cubicBezTo>
                        <a:pt x="1" y="1177"/>
                        <a:pt x="22" y="1189"/>
                        <a:pt x="44" y="1189"/>
                      </a:cubicBezTo>
                      <a:cubicBezTo>
                        <a:pt x="65" y="1189"/>
                        <a:pt x="87" y="1177"/>
                        <a:pt x="87" y="1153"/>
                      </a:cubicBezTo>
                      <a:cubicBezTo>
                        <a:pt x="98" y="788"/>
                        <a:pt x="111" y="411"/>
                        <a:pt x="111" y="46"/>
                      </a:cubicBezTo>
                      <a:cubicBezTo>
                        <a:pt x="111" y="16"/>
                        <a:pt x="89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1679;p31">
                  <a:extLst>
                    <a:ext uri="{FF2B5EF4-FFF2-40B4-BE49-F238E27FC236}">
                      <a16:creationId xmlns:a16="http://schemas.microsoft.com/office/drawing/2014/main" id="{A45FC08B-8261-107D-07A1-7F4F4FC92375}"/>
                    </a:ext>
                  </a:extLst>
                </p:cNvPr>
                <p:cNvSpPr/>
                <p:nvPr/>
              </p:nvSpPr>
              <p:spPr>
                <a:xfrm>
                  <a:off x="9228696" y="4314800"/>
                  <a:ext cx="6054" cy="5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205" extrusionOk="0">
                      <a:moveTo>
                        <a:pt x="62" y="12"/>
                      </a:moveTo>
                      <a:cubicBezTo>
                        <a:pt x="87" y="12"/>
                        <a:pt x="98" y="25"/>
                        <a:pt x="98" y="49"/>
                      </a:cubicBezTo>
                      <a:lnTo>
                        <a:pt x="98" y="268"/>
                      </a:lnTo>
                      <a:cubicBezTo>
                        <a:pt x="98" y="560"/>
                        <a:pt x="87" y="852"/>
                        <a:pt x="87" y="1156"/>
                      </a:cubicBezTo>
                      <a:cubicBezTo>
                        <a:pt x="87" y="1180"/>
                        <a:pt x="62" y="1192"/>
                        <a:pt x="50" y="1192"/>
                      </a:cubicBezTo>
                      <a:cubicBezTo>
                        <a:pt x="25" y="1192"/>
                        <a:pt x="14" y="1180"/>
                        <a:pt x="14" y="1156"/>
                      </a:cubicBezTo>
                      <a:cubicBezTo>
                        <a:pt x="14" y="852"/>
                        <a:pt x="25" y="560"/>
                        <a:pt x="25" y="268"/>
                      </a:cubicBezTo>
                      <a:lnTo>
                        <a:pt x="25" y="49"/>
                      </a:lnTo>
                      <a:cubicBezTo>
                        <a:pt x="25" y="25"/>
                        <a:pt x="50" y="12"/>
                        <a:pt x="62" y="12"/>
                      </a:cubicBezTo>
                      <a:close/>
                      <a:moveTo>
                        <a:pt x="62" y="1"/>
                      </a:moveTo>
                      <a:cubicBezTo>
                        <a:pt x="38" y="1"/>
                        <a:pt x="14" y="12"/>
                        <a:pt x="14" y="49"/>
                      </a:cubicBezTo>
                      <a:lnTo>
                        <a:pt x="14" y="268"/>
                      </a:lnTo>
                      <a:cubicBezTo>
                        <a:pt x="1" y="560"/>
                        <a:pt x="1" y="852"/>
                        <a:pt x="1" y="1156"/>
                      </a:cubicBezTo>
                      <a:cubicBezTo>
                        <a:pt x="1" y="1192"/>
                        <a:pt x="25" y="1204"/>
                        <a:pt x="50" y="1204"/>
                      </a:cubicBezTo>
                      <a:cubicBezTo>
                        <a:pt x="74" y="1204"/>
                        <a:pt x="98" y="1192"/>
                        <a:pt x="98" y="1156"/>
                      </a:cubicBezTo>
                      <a:cubicBezTo>
                        <a:pt x="111" y="852"/>
                        <a:pt x="111" y="560"/>
                        <a:pt x="111" y="268"/>
                      </a:cubicBezTo>
                      <a:lnTo>
                        <a:pt x="123" y="49"/>
                      </a:lnTo>
                      <a:cubicBezTo>
                        <a:pt x="123" y="12"/>
                        <a:pt x="98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1680;p31">
                  <a:extLst>
                    <a:ext uri="{FF2B5EF4-FFF2-40B4-BE49-F238E27FC236}">
                      <a16:creationId xmlns:a16="http://schemas.microsoft.com/office/drawing/2014/main" id="{25A071EE-2E17-5D28-0137-EEBCD9C128BD}"/>
                    </a:ext>
                  </a:extLst>
                </p:cNvPr>
                <p:cNvSpPr/>
                <p:nvPr/>
              </p:nvSpPr>
              <p:spPr>
                <a:xfrm>
                  <a:off x="9222149" y="4347286"/>
                  <a:ext cx="5414" cy="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566" extrusionOk="0">
                      <a:moveTo>
                        <a:pt x="67" y="0"/>
                      </a:moveTo>
                      <a:cubicBezTo>
                        <a:pt x="46" y="0"/>
                        <a:pt x="25" y="15"/>
                        <a:pt x="25" y="46"/>
                      </a:cubicBezTo>
                      <a:cubicBezTo>
                        <a:pt x="12" y="204"/>
                        <a:pt x="1" y="362"/>
                        <a:pt x="1" y="520"/>
                      </a:cubicBezTo>
                      <a:cubicBezTo>
                        <a:pt x="1" y="550"/>
                        <a:pt x="22" y="566"/>
                        <a:pt x="43" y="566"/>
                      </a:cubicBezTo>
                      <a:cubicBezTo>
                        <a:pt x="64" y="566"/>
                        <a:pt x="85" y="550"/>
                        <a:pt x="85" y="520"/>
                      </a:cubicBezTo>
                      <a:cubicBezTo>
                        <a:pt x="98" y="362"/>
                        <a:pt x="98" y="204"/>
                        <a:pt x="110" y="46"/>
                      </a:cubicBezTo>
                      <a:cubicBezTo>
                        <a:pt x="110" y="15"/>
                        <a:pt x="88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1681;p31">
                  <a:extLst>
                    <a:ext uri="{FF2B5EF4-FFF2-40B4-BE49-F238E27FC236}">
                      <a16:creationId xmlns:a16="http://schemas.microsoft.com/office/drawing/2014/main" id="{8D640DCA-DDA1-F0E4-2861-227EDDA80049}"/>
                    </a:ext>
                  </a:extLst>
                </p:cNvPr>
                <p:cNvSpPr/>
                <p:nvPr/>
              </p:nvSpPr>
              <p:spPr>
                <a:xfrm>
                  <a:off x="9221509" y="4347138"/>
                  <a:ext cx="6694" cy="2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572" extrusionOk="0">
                      <a:moveTo>
                        <a:pt x="87" y="12"/>
                      </a:moveTo>
                      <a:cubicBezTo>
                        <a:pt x="98" y="12"/>
                        <a:pt x="111" y="25"/>
                        <a:pt x="111" y="49"/>
                      </a:cubicBezTo>
                      <a:lnTo>
                        <a:pt x="111" y="171"/>
                      </a:lnTo>
                      <a:cubicBezTo>
                        <a:pt x="98" y="280"/>
                        <a:pt x="98" y="401"/>
                        <a:pt x="87" y="523"/>
                      </a:cubicBezTo>
                      <a:cubicBezTo>
                        <a:pt x="87" y="547"/>
                        <a:pt x="74" y="560"/>
                        <a:pt x="50" y="560"/>
                      </a:cubicBezTo>
                      <a:cubicBezTo>
                        <a:pt x="38" y="560"/>
                        <a:pt x="25" y="547"/>
                        <a:pt x="25" y="523"/>
                      </a:cubicBezTo>
                      <a:cubicBezTo>
                        <a:pt x="25" y="401"/>
                        <a:pt x="25" y="280"/>
                        <a:pt x="38" y="171"/>
                      </a:cubicBezTo>
                      <a:lnTo>
                        <a:pt x="38" y="49"/>
                      </a:lnTo>
                      <a:cubicBezTo>
                        <a:pt x="50" y="25"/>
                        <a:pt x="62" y="12"/>
                        <a:pt x="74" y="12"/>
                      </a:cubicBezTo>
                      <a:close/>
                      <a:moveTo>
                        <a:pt x="87" y="0"/>
                      </a:moveTo>
                      <a:cubicBezTo>
                        <a:pt x="62" y="0"/>
                        <a:pt x="25" y="12"/>
                        <a:pt x="25" y="49"/>
                      </a:cubicBezTo>
                      <a:cubicBezTo>
                        <a:pt x="25" y="85"/>
                        <a:pt x="25" y="122"/>
                        <a:pt x="14" y="171"/>
                      </a:cubicBezTo>
                      <a:cubicBezTo>
                        <a:pt x="14" y="280"/>
                        <a:pt x="1" y="401"/>
                        <a:pt x="1" y="523"/>
                      </a:cubicBezTo>
                      <a:cubicBezTo>
                        <a:pt x="1" y="560"/>
                        <a:pt x="25" y="571"/>
                        <a:pt x="50" y="571"/>
                      </a:cubicBezTo>
                      <a:cubicBezTo>
                        <a:pt x="74" y="571"/>
                        <a:pt x="111" y="560"/>
                        <a:pt x="111" y="523"/>
                      </a:cubicBezTo>
                      <a:cubicBezTo>
                        <a:pt x="123" y="401"/>
                        <a:pt x="123" y="280"/>
                        <a:pt x="123" y="171"/>
                      </a:cubicBezTo>
                      <a:cubicBezTo>
                        <a:pt x="123" y="122"/>
                        <a:pt x="123" y="85"/>
                        <a:pt x="135" y="49"/>
                      </a:cubicBezTo>
                      <a:cubicBezTo>
                        <a:pt x="135" y="12"/>
                        <a:pt x="111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1682;p31">
                  <a:extLst>
                    <a:ext uri="{FF2B5EF4-FFF2-40B4-BE49-F238E27FC236}">
                      <a16:creationId xmlns:a16="http://schemas.microsoft.com/office/drawing/2014/main" id="{CD78F33B-3D7D-DAE8-C5D4-2E987CEC5D44}"/>
                    </a:ext>
                  </a:extLst>
                </p:cNvPr>
                <p:cNvSpPr/>
                <p:nvPr/>
              </p:nvSpPr>
              <p:spPr>
                <a:xfrm>
                  <a:off x="9211960" y="4360281"/>
                  <a:ext cx="4233" cy="15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14" extrusionOk="0">
                      <a:moveTo>
                        <a:pt x="43" y="0"/>
                      </a:moveTo>
                      <a:cubicBezTo>
                        <a:pt x="22" y="0"/>
                        <a:pt x="0" y="13"/>
                        <a:pt x="0" y="37"/>
                      </a:cubicBezTo>
                      <a:lnTo>
                        <a:pt x="0" y="268"/>
                      </a:lnTo>
                      <a:cubicBezTo>
                        <a:pt x="0" y="299"/>
                        <a:pt x="22" y="314"/>
                        <a:pt x="43" y="314"/>
                      </a:cubicBezTo>
                      <a:cubicBezTo>
                        <a:pt x="65" y="314"/>
                        <a:pt x="86" y="299"/>
                        <a:pt x="86" y="268"/>
                      </a:cubicBezTo>
                      <a:lnTo>
                        <a:pt x="86" y="37"/>
                      </a:lnTo>
                      <a:cubicBezTo>
                        <a:pt x="86" y="13"/>
                        <a:pt x="65" y="0"/>
                        <a:pt x="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1683;p31">
                  <a:extLst>
                    <a:ext uri="{FF2B5EF4-FFF2-40B4-BE49-F238E27FC236}">
                      <a16:creationId xmlns:a16="http://schemas.microsoft.com/office/drawing/2014/main" id="{5559F619-0805-DC89-196F-A6A080EB8930}"/>
                    </a:ext>
                  </a:extLst>
                </p:cNvPr>
                <p:cNvSpPr/>
                <p:nvPr/>
              </p:nvSpPr>
              <p:spPr>
                <a:xfrm>
                  <a:off x="9211369" y="4359838"/>
                  <a:ext cx="5414" cy="1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338" extrusionOk="0">
                      <a:moveTo>
                        <a:pt x="49" y="22"/>
                      </a:moveTo>
                      <a:cubicBezTo>
                        <a:pt x="74" y="22"/>
                        <a:pt x="85" y="22"/>
                        <a:pt x="85" y="46"/>
                      </a:cubicBezTo>
                      <a:lnTo>
                        <a:pt x="85" y="107"/>
                      </a:lnTo>
                      <a:lnTo>
                        <a:pt x="85" y="277"/>
                      </a:lnTo>
                      <a:cubicBezTo>
                        <a:pt x="85" y="302"/>
                        <a:pt x="74" y="313"/>
                        <a:pt x="49" y="313"/>
                      </a:cubicBezTo>
                      <a:cubicBezTo>
                        <a:pt x="37" y="313"/>
                        <a:pt x="12" y="302"/>
                        <a:pt x="12" y="277"/>
                      </a:cubicBezTo>
                      <a:lnTo>
                        <a:pt x="12" y="107"/>
                      </a:lnTo>
                      <a:lnTo>
                        <a:pt x="12" y="46"/>
                      </a:lnTo>
                      <a:cubicBezTo>
                        <a:pt x="12" y="22"/>
                        <a:pt x="37" y="22"/>
                        <a:pt x="49" y="22"/>
                      </a:cubicBezTo>
                      <a:close/>
                      <a:moveTo>
                        <a:pt x="55" y="1"/>
                      </a:moveTo>
                      <a:cubicBezTo>
                        <a:pt x="28" y="1"/>
                        <a:pt x="1" y="16"/>
                        <a:pt x="1" y="46"/>
                      </a:cubicBezTo>
                      <a:lnTo>
                        <a:pt x="1" y="107"/>
                      </a:lnTo>
                      <a:lnTo>
                        <a:pt x="1" y="277"/>
                      </a:lnTo>
                      <a:cubicBezTo>
                        <a:pt x="1" y="313"/>
                        <a:pt x="25" y="338"/>
                        <a:pt x="49" y="338"/>
                      </a:cubicBezTo>
                      <a:cubicBezTo>
                        <a:pt x="74" y="338"/>
                        <a:pt x="98" y="313"/>
                        <a:pt x="98" y="277"/>
                      </a:cubicBezTo>
                      <a:cubicBezTo>
                        <a:pt x="110" y="216"/>
                        <a:pt x="110" y="168"/>
                        <a:pt x="110" y="107"/>
                      </a:cubicBezTo>
                      <a:lnTo>
                        <a:pt x="110" y="46"/>
                      </a:lnTo>
                      <a:cubicBezTo>
                        <a:pt x="110" y="16"/>
                        <a:pt x="82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1684;p31">
                  <a:extLst>
                    <a:ext uri="{FF2B5EF4-FFF2-40B4-BE49-F238E27FC236}">
                      <a16:creationId xmlns:a16="http://schemas.microsoft.com/office/drawing/2014/main" id="{8C3ABA01-B008-9EC6-34AD-2C91B4DD2825}"/>
                    </a:ext>
                  </a:extLst>
                </p:cNvPr>
                <p:cNvSpPr/>
                <p:nvPr/>
              </p:nvSpPr>
              <p:spPr>
                <a:xfrm>
                  <a:off x="9235340" y="3994711"/>
                  <a:ext cx="5414" cy="4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919" extrusionOk="0">
                      <a:moveTo>
                        <a:pt x="42" y="0"/>
                      </a:moveTo>
                      <a:cubicBezTo>
                        <a:pt x="21" y="0"/>
                        <a:pt x="0" y="15"/>
                        <a:pt x="0" y="45"/>
                      </a:cubicBezTo>
                      <a:cubicBezTo>
                        <a:pt x="12" y="313"/>
                        <a:pt x="24" y="593"/>
                        <a:pt x="12" y="872"/>
                      </a:cubicBezTo>
                      <a:cubicBezTo>
                        <a:pt x="12" y="903"/>
                        <a:pt x="33" y="918"/>
                        <a:pt x="55" y="918"/>
                      </a:cubicBezTo>
                      <a:cubicBezTo>
                        <a:pt x="76" y="918"/>
                        <a:pt x="97" y="903"/>
                        <a:pt x="97" y="872"/>
                      </a:cubicBezTo>
                      <a:cubicBezTo>
                        <a:pt x="109" y="593"/>
                        <a:pt x="109" y="313"/>
                        <a:pt x="85" y="45"/>
                      </a:cubicBezTo>
                      <a:cubicBezTo>
                        <a:pt x="85" y="15"/>
                        <a:pt x="64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1685;p31">
                  <a:extLst>
                    <a:ext uri="{FF2B5EF4-FFF2-40B4-BE49-F238E27FC236}">
                      <a16:creationId xmlns:a16="http://schemas.microsoft.com/office/drawing/2014/main" id="{93E87F8E-FA0A-3958-AC38-19C06230A8D3}"/>
                    </a:ext>
                  </a:extLst>
                </p:cNvPr>
                <p:cNvSpPr/>
                <p:nvPr/>
              </p:nvSpPr>
              <p:spPr>
                <a:xfrm>
                  <a:off x="9234701" y="3994514"/>
                  <a:ext cx="6645" cy="45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926" extrusionOk="0">
                      <a:moveTo>
                        <a:pt x="49" y="13"/>
                      </a:moveTo>
                      <a:cubicBezTo>
                        <a:pt x="73" y="13"/>
                        <a:pt x="98" y="25"/>
                        <a:pt x="98" y="49"/>
                      </a:cubicBezTo>
                      <a:cubicBezTo>
                        <a:pt x="110" y="330"/>
                        <a:pt x="110" y="609"/>
                        <a:pt x="110" y="876"/>
                      </a:cubicBezTo>
                      <a:cubicBezTo>
                        <a:pt x="110" y="901"/>
                        <a:pt x="86" y="913"/>
                        <a:pt x="73" y="913"/>
                      </a:cubicBezTo>
                      <a:cubicBezTo>
                        <a:pt x="49" y="913"/>
                        <a:pt x="37" y="901"/>
                        <a:pt x="37" y="876"/>
                      </a:cubicBezTo>
                      <a:cubicBezTo>
                        <a:pt x="37" y="597"/>
                        <a:pt x="37" y="317"/>
                        <a:pt x="25" y="49"/>
                      </a:cubicBezTo>
                      <a:cubicBezTo>
                        <a:pt x="25" y="25"/>
                        <a:pt x="37" y="13"/>
                        <a:pt x="49" y="13"/>
                      </a:cubicBezTo>
                      <a:close/>
                      <a:moveTo>
                        <a:pt x="49" y="1"/>
                      </a:moveTo>
                      <a:cubicBezTo>
                        <a:pt x="25" y="1"/>
                        <a:pt x="1" y="13"/>
                        <a:pt x="1" y="49"/>
                      </a:cubicBezTo>
                      <a:cubicBezTo>
                        <a:pt x="25" y="317"/>
                        <a:pt x="25" y="597"/>
                        <a:pt x="13" y="876"/>
                      </a:cubicBezTo>
                      <a:cubicBezTo>
                        <a:pt x="13" y="913"/>
                        <a:pt x="37" y="925"/>
                        <a:pt x="62" y="925"/>
                      </a:cubicBezTo>
                      <a:lnTo>
                        <a:pt x="73" y="925"/>
                      </a:lnTo>
                      <a:cubicBezTo>
                        <a:pt x="98" y="925"/>
                        <a:pt x="122" y="913"/>
                        <a:pt x="122" y="876"/>
                      </a:cubicBezTo>
                      <a:cubicBezTo>
                        <a:pt x="135" y="609"/>
                        <a:pt x="122" y="330"/>
                        <a:pt x="110" y="49"/>
                      </a:cubicBezTo>
                      <a:cubicBezTo>
                        <a:pt x="110" y="13"/>
                        <a:pt x="86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1686;p31">
                  <a:extLst>
                    <a:ext uri="{FF2B5EF4-FFF2-40B4-BE49-F238E27FC236}">
                      <a16:creationId xmlns:a16="http://schemas.microsoft.com/office/drawing/2014/main" id="{E70BF198-C055-5E27-82C7-B26DF87E9D4E}"/>
                    </a:ext>
                  </a:extLst>
                </p:cNvPr>
                <p:cNvSpPr/>
                <p:nvPr/>
              </p:nvSpPr>
              <p:spPr>
                <a:xfrm>
                  <a:off x="8886949" y="3937810"/>
                  <a:ext cx="375302" cy="44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8961" extrusionOk="0">
                      <a:moveTo>
                        <a:pt x="3910" y="101"/>
                      </a:moveTo>
                      <a:cubicBezTo>
                        <a:pt x="3981" y="101"/>
                        <a:pt x="4051" y="114"/>
                        <a:pt x="4111" y="156"/>
                      </a:cubicBezTo>
                      <a:cubicBezTo>
                        <a:pt x="4305" y="277"/>
                        <a:pt x="4305" y="533"/>
                        <a:pt x="4086" y="618"/>
                      </a:cubicBezTo>
                      <a:cubicBezTo>
                        <a:pt x="4031" y="641"/>
                        <a:pt x="3967" y="654"/>
                        <a:pt x="3902" y="654"/>
                      </a:cubicBezTo>
                      <a:cubicBezTo>
                        <a:pt x="3797" y="654"/>
                        <a:pt x="3692" y="620"/>
                        <a:pt x="3624" y="545"/>
                      </a:cubicBezTo>
                      <a:cubicBezTo>
                        <a:pt x="3482" y="402"/>
                        <a:pt x="3548" y="143"/>
                        <a:pt x="3766" y="143"/>
                      </a:cubicBezTo>
                      <a:cubicBezTo>
                        <a:pt x="3771" y="143"/>
                        <a:pt x="3777" y="144"/>
                        <a:pt x="3782" y="144"/>
                      </a:cubicBezTo>
                      <a:cubicBezTo>
                        <a:pt x="3795" y="144"/>
                        <a:pt x="3819" y="131"/>
                        <a:pt x="3819" y="107"/>
                      </a:cubicBezTo>
                      <a:cubicBezTo>
                        <a:pt x="3849" y="103"/>
                        <a:pt x="3879" y="101"/>
                        <a:pt x="3910" y="101"/>
                      </a:cubicBezTo>
                      <a:close/>
                      <a:moveTo>
                        <a:pt x="4268" y="618"/>
                      </a:moveTo>
                      <a:cubicBezTo>
                        <a:pt x="4281" y="752"/>
                        <a:pt x="4281" y="885"/>
                        <a:pt x="4293" y="1020"/>
                      </a:cubicBezTo>
                      <a:lnTo>
                        <a:pt x="4305" y="1031"/>
                      </a:lnTo>
                      <a:cubicBezTo>
                        <a:pt x="4286" y="1100"/>
                        <a:pt x="4209" y="1124"/>
                        <a:pt x="4124" y="1124"/>
                      </a:cubicBezTo>
                      <a:cubicBezTo>
                        <a:pt x="4044" y="1124"/>
                        <a:pt x="3957" y="1103"/>
                        <a:pt x="3904" y="1080"/>
                      </a:cubicBezTo>
                      <a:lnTo>
                        <a:pt x="3685" y="715"/>
                      </a:lnTo>
                      <a:lnTo>
                        <a:pt x="3685" y="715"/>
                      </a:lnTo>
                      <a:cubicBezTo>
                        <a:pt x="3760" y="742"/>
                        <a:pt x="3840" y="758"/>
                        <a:pt x="3916" y="758"/>
                      </a:cubicBezTo>
                      <a:cubicBezTo>
                        <a:pt x="3976" y="758"/>
                        <a:pt x="4033" y="749"/>
                        <a:pt x="4086" y="728"/>
                      </a:cubicBezTo>
                      <a:cubicBezTo>
                        <a:pt x="4159" y="703"/>
                        <a:pt x="4220" y="666"/>
                        <a:pt x="4268" y="618"/>
                      </a:cubicBezTo>
                      <a:close/>
                      <a:moveTo>
                        <a:pt x="4390" y="837"/>
                      </a:moveTo>
                      <a:cubicBezTo>
                        <a:pt x="4682" y="874"/>
                        <a:pt x="4585" y="1214"/>
                        <a:pt x="4427" y="1323"/>
                      </a:cubicBezTo>
                      <a:cubicBezTo>
                        <a:pt x="4330" y="1396"/>
                        <a:pt x="4208" y="1420"/>
                        <a:pt x="4098" y="1420"/>
                      </a:cubicBezTo>
                      <a:cubicBezTo>
                        <a:pt x="4080" y="1422"/>
                        <a:pt x="4062" y="1423"/>
                        <a:pt x="4043" y="1423"/>
                      </a:cubicBezTo>
                      <a:cubicBezTo>
                        <a:pt x="3947" y="1423"/>
                        <a:pt x="3841" y="1395"/>
                        <a:pt x="3770" y="1323"/>
                      </a:cubicBezTo>
                      <a:cubicBezTo>
                        <a:pt x="3697" y="1250"/>
                        <a:pt x="3649" y="1068"/>
                        <a:pt x="3722" y="971"/>
                      </a:cubicBezTo>
                      <a:lnTo>
                        <a:pt x="3722" y="971"/>
                      </a:lnTo>
                      <a:cubicBezTo>
                        <a:pt x="3746" y="1020"/>
                        <a:pt x="3782" y="1068"/>
                        <a:pt x="3806" y="1117"/>
                      </a:cubicBezTo>
                      <a:cubicBezTo>
                        <a:pt x="3806" y="1128"/>
                        <a:pt x="3819" y="1141"/>
                        <a:pt x="3831" y="1153"/>
                      </a:cubicBezTo>
                      <a:cubicBezTo>
                        <a:pt x="3907" y="1203"/>
                        <a:pt x="4000" y="1231"/>
                        <a:pt x="4095" y="1231"/>
                      </a:cubicBezTo>
                      <a:cubicBezTo>
                        <a:pt x="4137" y="1231"/>
                        <a:pt x="4179" y="1225"/>
                        <a:pt x="4220" y="1214"/>
                      </a:cubicBezTo>
                      <a:cubicBezTo>
                        <a:pt x="4317" y="1190"/>
                        <a:pt x="4439" y="1092"/>
                        <a:pt x="4390" y="971"/>
                      </a:cubicBezTo>
                      <a:lnTo>
                        <a:pt x="4390" y="837"/>
                      </a:lnTo>
                      <a:close/>
                      <a:moveTo>
                        <a:pt x="7552" y="1190"/>
                      </a:moveTo>
                      <a:cubicBezTo>
                        <a:pt x="7503" y="3731"/>
                        <a:pt x="7492" y="6273"/>
                        <a:pt x="7467" y="8815"/>
                      </a:cubicBezTo>
                      <a:cubicBezTo>
                        <a:pt x="5059" y="8827"/>
                        <a:pt x="2651" y="8839"/>
                        <a:pt x="231" y="8863"/>
                      </a:cubicBezTo>
                      <a:cubicBezTo>
                        <a:pt x="98" y="6309"/>
                        <a:pt x="316" y="3755"/>
                        <a:pt x="231" y="1214"/>
                      </a:cubicBezTo>
                      <a:lnTo>
                        <a:pt x="231" y="1214"/>
                      </a:lnTo>
                      <a:cubicBezTo>
                        <a:pt x="1350" y="1226"/>
                        <a:pt x="2481" y="1238"/>
                        <a:pt x="3600" y="1238"/>
                      </a:cubicBezTo>
                      <a:cubicBezTo>
                        <a:pt x="3612" y="1287"/>
                        <a:pt x="3636" y="1323"/>
                        <a:pt x="3649" y="1347"/>
                      </a:cubicBezTo>
                      <a:cubicBezTo>
                        <a:pt x="3755" y="1493"/>
                        <a:pt x="3923" y="1538"/>
                        <a:pt x="4086" y="1538"/>
                      </a:cubicBezTo>
                      <a:cubicBezTo>
                        <a:pt x="4127" y="1538"/>
                        <a:pt x="4169" y="1535"/>
                        <a:pt x="4208" y="1530"/>
                      </a:cubicBezTo>
                      <a:cubicBezTo>
                        <a:pt x="4232" y="1603"/>
                        <a:pt x="4268" y="1688"/>
                        <a:pt x="4305" y="1761"/>
                      </a:cubicBezTo>
                      <a:cubicBezTo>
                        <a:pt x="4314" y="1777"/>
                        <a:pt x="4330" y="1784"/>
                        <a:pt x="4347" y="1784"/>
                      </a:cubicBezTo>
                      <a:cubicBezTo>
                        <a:pt x="4381" y="1784"/>
                        <a:pt x="4419" y="1757"/>
                        <a:pt x="4403" y="1725"/>
                      </a:cubicBezTo>
                      <a:cubicBezTo>
                        <a:pt x="4378" y="1652"/>
                        <a:pt x="4341" y="1579"/>
                        <a:pt x="4305" y="1506"/>
                      </a:cubicBezTo>
                      <a:cubicBezTo>
                        <a:pt x="4451" y="1457"/>
                        <a:pt x="4585" y="1372"/>
                        <a:pt x="4646" y="1238"/>
                      </a:cubicBezTo>
                      <a:cubicBezTo>
                        <a:pt x="5619" y="1238"/>
                        <a:pt x="6579" y="1226"/>
                        <a:pt x="7552" y="1190"/>
                      </a:cubicBezTo>
                      <a:close/>
                      <a:moveTo>
                        <a:pt x="3922" y="1"/>
                      </a:moveTo>
                      <a:cubicBezTo>
                        <a:pt x="3830" y="1"/>
                        <a:pt x="3735" y="22"/>
                        <a:pt x="3649" y="58"/>
                      </a:cubicBezTo>
                      <a:cubicBezTo>
                        <a:pt x="3636" y="58"/>
                        <a:pt x="3624" y="71"/>
                        <a:pt x="3624" y="83"/>
                      </a:cubicBezTo>
                      <a:cubicBezTo>
                        <a:pt x="3490" y="144"/>
                        <a:pt x="3405" y="314"/>
                        <a:pt x="3454" y="472"/>
                      </a:cubicBezTo>
                      <a:cubicBezTo>
                        <a:pt x="3454" y="484"/>
                        <a:pt x="3454" y="484"/>
                        <a:pt x="3466" y="496"/>
                      </a:cubicBezTo>
                      <a:cubicBezTo>
                        <a:pt x="3527" y="630"/>
                        <a:pt x="3600" y="764"/>
                        <a:pt x="3673" y="885"/>
                      </a:cubicBezTo>
                      <a:cubicBezTo>
                        <a:pt x="3612" y="947"/>
                        <a:pt x="3576" y="1044"/>
                        <a:pt x="3587" y="1141"/>
                      </a:cubicBezTo>
                      <a:cubicBezTo>
                        <a:pt x="2785" y="1132"/>
                        <a:pt x="1989" y="1124"/>
                        <a:pt x="1190" y="1124"/>
                      </a:cubicBezTo>
                      <a:cubicBezTo>
                        <a:pt x="863" y="1124"/>
                        <a:pt x="535" y="1125"/>
                        <a:pt x="206" y="1128"/>
                      </a:cubicBezTo>
                      <a:cubicBezTo>
                        <a:pt x="200" y="1126"/>
                        <a:pt x="194" y="1124"/>
                        <a:pt x="187" y="1124"/>
                      </a:cubicBezTo>
                      <a:cubicBezTo>
                        <a:pt x="167" y="1124"/>
                        <a:pt x="146" y="1138"/>
                        <a:pt x="146" y="1165"/>
                      </a:cubicBezTo>
                      <a:cubicBezTo>
                        <a:pt x="206" y="3744"/>
                        <a:pt x="0" y="6334"/>
                        <a:pt x="146" y="8912"/>
                      </a:cubicBezTo>
                      <a:cubicBezTo>
                        <a:pt x="146" y="8944"/>
                        <a:pt x="168" y="8961"/>
                        <a:pt x="190" y="8961"/>
                      </a:cubicBezTo>
                      <a:cubicBezTo>
                        <a:pt x="200" y="8961"/>
                        <a:pt x="211" y="8957"/>
                        <a:pt x="219" y="8949"/>
                      </a:cubicBezTo>
                      <a:cubicBezTo>
                        <a:pt x="2651" y="8949"/>
                        <a:pt x="5095" y="8936"/>
                        <a:pt x="7528" y="8900"/>
                      </a:cubicBezTo>
                      <a:cubicBezTo>
                        <a:pt x="7565" y="8900"/>
                        <a:pt x="7576" y="8876"/>
                        <a:pt x="7565" y="8839"/>
                      </a:cubicBezTo>
                      <a:lnTo>
                        <a:pt x="7565" y="8827"/>
                      </a:lnTo>
                      <a:cubicBezTo>
                        <a:pt x="7589" y="6273"/>
                        <a:pt x="7625" y="3731"/>
                        <a:pt x="7625" y="1190"/>
                      </a:cubicBezTo>
                      <a:cubicBezTo>
                        <a:pt x="7625" y="1165"/>
                        <a:pt x="7625" y="1153"/>
                        <a:pt x="7601" y="1153"/>
                      </a:cubicBezTo>
                      <a:cubicBezTo>
                        <a:pt x="7612" y="1132"/>
                        <a:pt x="7604" y="1102"/>
                        <a:pt x="7578" y="1102"/>
                      </a:cubicBezTo>
                      <a:cubicBezTo>
                        <a:pt x="7574" y="1102"/>
                        <a:pt x="7569" y="1103"/>
                        <a:pt x="7565" y="1104"/>
                      </a:cubicBezTo>
                      <a:cubicBezTo>
                        <a:pt x="6603" y="1128"/>
                        <a:pt x="5643" y="1141"/>
                        <a:pt x="4682" y="1141"/>
                      </a:cubicBezTo>
                      <a:cubicBezTo>
                        <a:pt x="4695" y="1128"/>
                        <a:pt x="4695" y="1104"/>
                        <a:pt x="4695" y="1080"/>
                      </a:cubicBezTo>
                      <a:cubicBezTo>
                        <a:pt x="4706" y="885"/>
                        <a:pt x="4573" y="739"/>
                        <a:pt x="4378" y="728"/>
                      </a:cubicBezTo>
                      <a:cubicBezTo>
                        <a:pt x="4378" y="630"/>
                        <a:pt x="4366" y="545"/>
                        <a:pt x="4366" y="460"/>
                      </a:cubicBezTo>
                      <a:cubicBezTo>
                        <a:pt x="4378" y="374"/>
                        <a:pt x="4366" y="290"/>
                        <a:pt x="4317" y="204"/>
                      </a:cubicBezTo>
                      <a:cubicBezTo>
                        <a:pt x="4226" y="60"/>
                        <a:pt x="4077" y="1"/>
                        <a:pt x="3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1687;p31">
                  <a:extLst>
                    <a:ext uri="{FF2B5EF4-FFF2-40B4-BE49-F238E27FC236}">
                      <a16:creationId xmlns:a16="http://schemas.microsoft.com/office/drawing/2014/main" id="{E44DF5EB-90BF-0775-6D23-7F96C98F8E47}"/>
                    </a:ext>
                  </a:extLst>
                </p:cNvPr>
                <p:cNvSpPr/>
                <p:nvPr/>
              </p:nvSpPr>
              <p:spPr>
                <a:xfrm>
                  <a:off x="8889902" y="3937220"/>
                  <a:ext cx="372989" cy="44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8" h="8986" extrusionOk="0">
                      <a:moveTo>
                        <a:pt x="3842" y="127"/>
                      </a:moveTo>
                      <a:cubicBezTo>
                        <a:pt x="3925" y="127"/>
                        <a:pt x="3995" y="143"/>
                        <a:pt x="4051" y="180"/>
                      </a:cubicBezTo>
                      <a:cubicBezTo>
                        <a:pt x="4148" y="229"/>
                        <a:pt x="4197" y="326"/>
                        <a:pt x="4184" y="423"/>
                      </a:cubicBezTo>
                      <a:cubicBezTo>
                        <a:pt x="4184" y="508"/>
                        <a:pt x="4124" y="581"/>
                        <a:pt x="4026" y="630"/>
                      </a:cubicBezTo>
                      <a:cubicBezTo>
                        <a:pt x="3974" y="649"/>
                        <a:pt x="3912" y="660"/>
                        <a:pt x="3847" y="660"/>
                      </a:cubicBezTo>
                      <a:cubicBezTo>
                        <a:pt x="3745" y="660"/>
                        <a:pt x="3639" y="631"/>
                        <a:pt x="3564" y="557"/>
                      </a:cubicBezTo>
                      <a:cubicBezTo>
                        <a:pt x="3491" y="472"/>
                        <a:pt x="3479" y="362"/>
                        <a:pt x="3516" y="277"/>
                      </a:cubicBezTo>
                      <a:cubicBezTo>
                        <a:pt x="3552" y="205"/>
                        <a:pt x="3613" y="156"/>
                        <a:pt x="3698" y="156"/>
                      </a:cubicBezTo>
                      <a:lnTo>
                        <a:pt x="3722" y="156"/>
                      </a:lnTo>
                      <a:cubicBezTo>
                        <a:pt x="3735" y="156"/>
                        <a:pt x="3759" y="156"/>
                        <a:pt x="3759" y="132"/>
                      </a:cubicBezTo>
                      <a:cubicBezTo>
                        <a:pt x="3788" y="129"/>
                        <a:pt x="3815" y="127"/>
                        <a:pt x="3842" y="127"/>
                      </a:cubicBezTo>
                      <a:close/>
                      <a:moveTo>
                        <a:pt x="3872" y="107"/>
                      </a:moveTo>
                      <a:cubicBezTo>
                        <a:pt x="3837" y="107"/>
                        <a:pt x="3799" y="111"/>
                        <a:pt x="3759" y="119"/>
                      </a:cubicBezTo>
                      <a:lnTo>
                        <a:pt x="3746" y="119"/>
                      </a:lnTo>
                      <a:cubicBezTo>
                        <a:pt x="3746" y="132"/>
                        <a:pt x="3735" y="143"/>
                        <a:pt x="3722" y="143"/>
                      </a:cubicBezTo>
                      <a:cubicBezTo>
                        <a:pt x="3625" y="143"/>
                        <a:pt x="3540" y="180"/>
                        <a:pt x="3503" y="265"/>
                      </a:cubicBezTo>
                      <a:cubicBezTo>
                        <a:pt x="3454" y="362"/>
                        <a:pt x="3479" y="484"/>
                        <a:pt x="3552" y="569"/>
                      </a:cubicBezTo>
                      <a:cubicBezTo>
                        <a:pt x="3625" y="642"/>
                        <a:pt x="3735" y="678"/>
                        <a:pt x="3844" y="678"/>
                      </a:cubicBezTo>
                      <a:cubicBezTo>
                        <a:pt x="3905" y="678"/>
                        <a:pt x="3978" y="667"/>
                        <a:pt x="4026" y="642"/>
                      </a:cubicBezTo>
                      <a:cubicBezTo>
                        <a:pt x="4135" y="594"/>
                        <a:pt x="4197" y="521"/>
                        <a:pt x="4208" y="423"/>
                      </a:cubicBezTo>
                      <a:cubicBezTo>
                        <a:pt x="4221" y="326"/>
                        <a:pt x="4160" y="216"/>
                        <a:pt x="4062" y="156"/>
                      </a:cubicBezTo>
                      <a:cubicBezTo>
                        <a:pt x="4006" y="123"/>
                        <a:pt x="3943" y="107"/>
                        <a:pt x="3872" y="107"/>
                      </a:cubicBezTo>
                      <a:close/>
                      <a:moveTo>
                        <a:pt x="4208" y="654"/>
                      </a:moveTo>
                      <a:cubicBezTo>
                        <a:pt x="4208" y="800"/>
                        <a:pt x="4221" y="922"/>
                        <a:pt x="4233" y="1032"/>
                      </a:cubicBezTo>
                      <a:lnTo>
                        <a:pt x="4233" y="1043"/>
                      </a:lnTo>
                      <a:cubicBezTo>
                        <a:pt x="4221" y="1068"/>
                        <a:pt x="4208" y="1092"/>
                        <a:pt x="4172" y="1104"/>
                      </a:cubicBezTo>
                      <a:cubicBezTo>
                        <a:pt x="4143" y="1121"/>
                        <a:pt x="4105" y="1128"/>
                        <a:pt x="4065" y="1128"/>
                      </a:cubicBezTo>
                      <a:cubicBezTo>
                        <a:pt x="3988" y="1128"/>
                        <a:pt x="3904" y="1104"/>
                        <a:pt x="3856" y="1080"/>
                      </a:cubicBezTo>
                      <a:cubicBezTo>
                        <a:pt x="3783" y="970"/>
                        <a:pt x="3710" y="849"/>
                        <a:pt x="3649" y="751"/>
                      </a:cubicBezTo>
                      <a:lnTo>
                        <a:pt x="3649" y="751"/>
                      </a:lnTo>
                      <a:cubicBezTo>
                        <a:pt x="3710" y="770"/>
                        <a:pt x="3774" y="779"/>
                        <a:pt x="3839" y="779"/>
                      </a:cubicBezTo>
                      <a:cubicBezTo>
                        <a:pt x="3905" y="779"/>
                        <a:pt x="3971" y="770"/>
                        <a:pt x="4038" y="751"/>
                      </a:cubicBezTo>
                      <a:cubicBezTo>
                        <a:pt x="4099" y="727"/>
                        <a:pt x="4160" y="703"/>
                        <a:pt x="4208" y="654"/>
                      </a:cubicBezTo>
                      <a:close/>
                      <a:moveTo>
                        <a:pt x="4221" y="618"/>
                      </a:moveTo>
                      <a:lnTo>
                        <a:pt x="4208" y="630"/>
                      </a:lnTo>
                      <a:cubicBezTo>
                        <a:pt x="4160" y="678"/>
                        <a:pt x="4099" y="715"/>
                        <a:pt x="4026" y="740"/>
                      </a:cubicBezTo>
                      <a:cubicBezTo>
                        <a:pt x="3973" y="755"/>
                        <a:pt x="3913" y="764"/>
                        <a:pt x="3854" y="764"/>
                      </a:cubicBezTo>
                      <a:cubicBezTo>
                        <a:pt x="3776" y="764"/>
                        <a:pt x="3699" y="749"/>
                        <a:pt x="3637" y="715"/>
                      </a:cubicBezTo>
                      <a:lnTo>
                        <a:pt x="3613" y="715"/>
                      </a:lnTo>
                      <a:lnTo>
                        <a:pt x="3625" y="727"/>
                      </a:lnTo>
                      <a:cubicBezTo>
                        <a:pt x="3686" y="849"/>
                        <a:pt x="3759" y="970"/>
                        <a:pt x="3844" y="1092"/>
                      </a:cubicBezTo>
                      <a:lnTo>
                        <a:pt x="3844" y="1104"/>
                      </a:lnTo>
                      <a:cubicBezTo>
                        <a:pt x="3892" y="1129"/>
                        <a:pt x="3989" y="1140"/>
                        <a:pt x="4062" y="1140"/>
                      </a:cubicBezTo>
                      <a:cubicBezTo>
                        <a:pt x="4111" y="1140"/>
                        <a:pt x="4148" y="1140"/>
                        <a:pt x="4184" y="1129"/>
                      </a:cubicBezTo>
                      <a:cubicBezTo>
                        <a:pt x="4221" y="1104"/>
                        <a:pt x="4245" y="1080"/>
                        <a:pt x="4245" y="1043"/>
                      </a:cubicBezTo>
                      <a:lnTo>
                        <a:pt x="4245" y="1032"/>
                      </a:lnTo>
                      <a:lnTo>
                        <a:pt x="4245" y="1019"/>
                      </a:lnTo>
                      <a:cubicBezTo>
                        <a:pt x="4233" y="910"/>
                        <a:pt x="4221" y="788"/>
                        <a:pt x="4221" y="630"/>
                      </a:cubicBezTo>
                      <a:lnTo>
                        <a:pt x="4221" y="618"/>
                      </a:lnTo>
                      <a:close/>
                      <a:moveTo>
                        <a:pt x="4343" y="861"/>
                      </a:moveTo>
                      <a:cubicBezTo>
                        <a:pt x="4427" y="873"/>
                        <a:pt x="4489" y="922"/>
                        <a:pt x="4500" y="995"/>
                      </a:cubicBezTo>
                      <a:cubicBezTo>
                        <a:pt x="4537" y="1116"/>
                        <a:pt x="4452" y="1262"/>
                        <a:pt x="4354" y="1335"/>
                      </a:cubicBezTo>
                      <a:cubicBezTo>
                        <a:pt x="4281" y="1384"/>
                        <a:pt x="4160" y="1421"/>
                        <a:pt x="4038" y="1432"/>
                      </a:cubicBezTo>
                      <a:cubicBezTo>
                        <a:pt x="3905" y="1432"/>
                        <a:pt x="3795" y="1396"/>
                        <a:pt x="3722" y="1323"/>
                      </a:cubicBezTo>
                      <a:cubicBezTo>
                        <a:pt x="3649" y="1262"/>
                        <a:pt x="3600" y="1092"/>
                        <a:pt x="3662" y="1007"/>
                      </a:cubicBezTo>
                      <a:lnTo>
                        <a:pt x="3662" y="1007"/>
                      </a:lnTo>
                      <a:cubicBezTo>
                        <a:pt x="3686" y="1043"/>
                        <a:pt x="3710" y="1080"/>
                        <a:pt x="3735" y="1129"/>
                      </a:cubicBezTo>
                      <a:cubicBezTo>
                        <a:pt x="3735" y="1140"/>
                        <a:pt x="3746" y="1165"/>
                        <a:pt x="3771" y="1177"/>
                      </a:cubicBezTo>
                      <a:cubicBezTo>
                        <a:pt x="3846" y="1228"/>
                        <a:pt x="3939" y="1255"/>
                        <a:pt x="4033" y="1255"/>
                      </a:cubicBezTo>
                      <a:cubicBezTo>
                        <a:pt x="4075" y="1255"/>
                        <a:pt x="4118" y="1249"/>
                        <a:pt x="4160" y="1238"/>
                      </a:cubicBezTo>
                      <a:cubicBezTo>
                        <a:pt x="4221" y="1226"/>
                        <a:pt x="4306" y="1177"/>
                        <a:pt x="4343" y="1104"/>
                      </a:cubicBezTo>
                      <a:cubicBezTo>
                        <a:pt x="4354" y="1068"/>
                        <a:pt x="4354" y="1032"/>
                        <a:pt x="4343" y="983"/>
                      </a:cubicBezTo>
                      <a:lnTo>
                        <a:pt x="4343" y="861"/>
                      </a:lnTo>
                      <a:close/>
                      <a:moveTo>
                        <a:pt x="4318" y="837"/>
                      </a:moveTo>
                      <a:lnTo>
                        <a:pt x="4318" y="849"/>
                      </a:lnTo>
                      <a:lnTo>
                        <a:pt x="4318" y="983"/>
                      </a:lnTo>
                      <a:cubicBezTo>
                        <a:pt x="4330" y="983"/>
                        <a:pt x="4330" y="995"/>
                        <a:pt x="4330" y="995"/>
                      </a:cubicBezTo>
                      <a:cubicBezTo>
                        <a:pt x="4343" y="1032"/>
                        <a:pt x="4343" y="1068"/>
                        <a:pt x="4318" y="1092"/>
                      </a:cubicBezTo>
                      <a:cubicBezTo>
                        <a:pt x="4294" y="1165"/>
                        <a:pt x="4208" y="1202"/>
                        <a:pt x="4148" y="1226"/>
                      </a:cubicBezTo>
                      <a:cubicBezTo>
                        <a:pt x="4118" y="1232"/>
                        <a:pt x="4086" y="1235"/>
                        <a:pt x="4055" y="1235"/>
                      </a:cubicBezTo>
                      <a:cubicBezTo>
                        <a:pt x="3960" y="1235"/>
                        <a:pt x="3862" y="1208"/>
                        <a:pt x="3771" y="1153"/>
                      </a:cubicBezTo>
                      <a:cubicBezTo>
                        <a:pt x="3759" y="1153"/>
                        <a:pt x="3759" y="1129"/>
                        <a:pt x="3759" y="1129"/>
                      </a:cubicBezTo>
                      <a:lnTo>
                        <a:pt x="3759" y="1116"/>
                      </a:lnTo>
                      <a:cubicBezTo>
                        <a:pt x="3722" y="1068"/>
                        <a:pt x="3698" y="1032"/>
                        <a:pt x="3673" y="983"/>
                      </a:cubicBezTo>
                      <a:lnTo>
                        <a:pt x="3662" y="970"/>
                      </a:lnTo>
                      <a:lnTo>
                        <a:pt x="3662" y="983"/>
                      </a:lnTo>
                      <a:cubicBezTo>
                        <a:pt x="3576" y="1080"/>
                        <a:pt x="3637" y="1262"/>
                        <a:pt x="3710" y="1335"/>
                      </a:cubicBezTo>
                      <a:cubicBezTo>
                        <a:pt x="3783" y="1408"/>
                        <a:pt x="3881" y="1445"/>
                        <a:pt x="4014" y="1445"/>
                      </a:cubicBezTo>
                      <a:lnTo>
                        <a:pt x="4038" y="1445"/>
                      </a:lnTo>
                      <a:cubicBezTo>
                        <a:pt x="4172" y="1445"/>
                        <a:pt x="4294" y="1408"/>
                        <a:pt x="4367" y="1348"/>
                      </a:cubicBezTo>
                      <a:cubicBezTo>
                        <a:pt x="4464" y="1275"/>
                        <a:pt x="4549" y="1116"/>
                        <a:pt x="4525" y="995"/>
                      </a:cubicBezTo>
                      <a:cubicBezTo>
                        <a:pt x="4500" y="934"/>
                        <a:pt x="4464" y="861"/>
                        <a:pt x="4330" y="837"/>
                      </a:cubicBezTo>
                      <a:close/>
                      <a:moveTo>
                        <a:pt x="7480" y="1213"/>
                      </a:moveTo>
                      <a:lnTo>
                        <a:pt x="7480" y="1213"/>
                      </a:lnTo>
                      <a:cubicBezTo>
                        <a:pt x="7443" y="3026"/>
                        <a:pt x="7432" y="4875"/>
                        <a:pt x="7419" y="6674"/>
                      </a:cubicBezTo>
                      <a:cubicBezTo>
                        <a:pt x="7419" y="7367"/>
                        <a:pt x="7407" y="8097"/>
                        <a:pt x="7407" y="8815"/>
                      </a:cubicBezTo>
                      <a:cubicBezTo>
                        <a:pt x="4756" y="8827"/>
                        <a:pt x="2397" y="8839"/>
                        <a:pt x="183" y="8875"/>
                      </a:cubicBezTo>
                      <a:cubicBezTo>
                        <a:pt x="110" y="7513"/>
                        <a:pt x="146" y="6127"/>
                        <a:pt x="171" y="4789"/>
                      </a:cubicBezTo>
                      <a:cubicBezTo>
                        <a:pt x="195" y="3621"/>
                        <a:pt x="219" y="2418"/>
                        <a:pt x="183" y="1226"/>
                      </a:cubicBezTo>
                      <a:lnTo>
                        <a:pt x="183" y="1226"/>
                      </a:lnTo>
                      <a:cubicBezTo>
                        <a:pt x="1314" y="1250"/>
                        <a:pt x="2421" y="1262"/>
                        <a:pt x="3540" y="1262"/>
                      </a:cubicBezTo>
                      <a:cubicBezTo>
                        <a:pt x="3552" y="1299"/>
                        <a:pt x="3564" y="1335"/>
                        <a:pt x="3589" y="1372"/>
                      </a:cubicBezTo>
                      <a:cubicBezTo>
                        <a:pt x="3666" y="1488"/>
                        <a:pt x="3819" y="1557"/>
                        <a:pt x="4000" y="1557"/>
                      </a:cubicBezTo>
                      <a:cubicBezTo>
                        <a:pt x="4048" y="1557"/>
                        <a:pt x="4097" y="1552"/>
                        <a:pt x="4148" y="1542"/>
                      </a:cubicBezTo>
                      <a:cubicBezTo>
                        <a:pt x="4172" y="1627"/>
                        <a:pt x="4208" y="1700"/>
                        <a:pt x="4245" y="1773"/>
                      </a:cubicBezTo>
                      <a:cubicBezTo>
                        <a:pt x="4253" y="1796"/>
                        <a:pt x="4270" y="1805"/>
                        <a:pt x="4288" y="1805"/>
                      </a:cubicBezTo>
                      <a:cubicBezTo>
                        <a:pt x="4299" y="1805"/>
                        <a:pt x="4309" y="1802"/>
                        <a:pt x="4318" y="1797"/>
                      </a:cubicBezTo>
                      <a:cubicBezTo>
                        <a:pt x="4343" y="1786"/>
                        <a:pt x="4367" y="1761"/>
                        <a:pt x="4354" y="1737"/>
                      </a:cubicBezTo>
                      <a:cubicBezTo>
                        <a:pt x="4318" y="1664"/>
                        <a:pt x="4294" y="1591"/>
                        <a:pt x="4257" y="1518"/>
                      </a:cubicBezTo>
                      <a:cubicBezTo>
                        <a:pt x="4416" y="1469"/>
                        <a:pt x="4537" y="1384"/>
                        <a:pt x="4598" y="1262"/>
                      </a:cubicBezTo>
                      <a:cubicBezTo>
                        <a:pt x="5668" y="1262"/>
                        <a:pt x="6605" y="1238"/>
                        <a:pt x="7480" y="1213"/>
                      </a:cubicBezTo>
                      <a:close/>
                      <a:moveTo>
                        <a:pt x="7492" y="1189"/>
                      </a:moveTo>
                      <a:cubicBezTo>
                        <a:pt x="6616" y="1226"/>
                        <a:pt x="5668" y="1238"/>
                        <a:pt x="4586" y="1250"/>
                      </a:cubicBezTo>
                      <a:cubicBezTo>
                        <a:pt x="4525" y="1372"/>
                        <a:pt x="4403" y="1457"/>
                        <a:pt x="4233" y="1505"/>
                      </a:cubicBezTo>
                      <a:lnTo>
                        <a:pt x="4233" y="1518"/>
                      </a:lnTo>
                      <a:cubicBezTo>
                        <a:pt x="4270" y="1591"/>
                        <a:pt x="4306" y="1664"/>
                        <a:pt x="4330" y="1737"/>
                      </a:cubicBezTo>
                      <a:cubicBezTo>
                        <a:pt x="4343" y="1761"/>
                        <a:pt x="4330" y="1773"/>
                        <a:pt x="4306" y="1786"/>
                      </a:cubicBezTo>
                      <a:cubicBezTo>
                        <a:pt x="4301" y="1790"/>
                        <a:pt x="4294" y="1793"/>
                        <a:pt x="4287" y="1793"/>
                      </a:cubicBezTo>
                      <a:cubicBezTo>
                        <a:pt x="4276" y="1793"/>
                        <a:pt x="4264" y="1787"/>
                        <a:pt x="4257" y="1773"/>
                      </a:cubicBezTo>
                      <a:cubicBezTo>
                        <a:pt x="4221" y="1700"/>
                        <a:pt x="4184" y="1615"/>
                        <a:pt x="4160" y="1530"/>
                      </a:cubicBezTo>
                      <a:lnTo>
                        <a:pt x="4148" y="1530"/>
                      </a:lnTo>
                      <a:cubicBezTo>
                        <a:pt x="4102" y="1537"/>
                        <a:pt x="4057" y="1540"/>
                        <a:pt x="4013" y="1540"/>
                      </a:cubicBezTo>
                      <a:cubicBezTo>
                        <a:pt x="3830" y="1540"/>
                        <a:pt x="3679" y="1477"/>
                        <a:pt x="3600" y="1359"/>
                      </a:cubicBezTo>
                      <a:cubicBezTo>
                        <a:pt x="3576" y="1335"/>
                        <a:pt x="3564" y="1299"/>
                        <a:pt x="3552" y="1250"/>
                      </a:cubicBezTo>
                      <a:lnTo>
                        <a:pt x="3540" y="1250"/>
                      </a:lnTo>
                      <a:cubicBezTo>
                        <a:pt x="2421" y="1238"/>
                        <a:pt x="1314" y="1226"/>
                        <a:pt x="171" y="1213"/>
                      </a:cubicBezTo>
                      <a:lnTo>
                        <a:pt x="159" y="1213"/>
                      </a:lnTo>
                      <a:lnTo>
                        <a:pt x="159" y="1226"/>
                      </a:lnTo>
                      <a:cubicBezTo>
                        <a:pt x="208" y="2405"/>
                        <a:pt x="183" y="3610"/>
                        <a:pt x="159" y="4777"/>
                      </a:cubicBezTo>
                      <a:cubicBezTo>
                        <a:pt x="122" y="6127"/>
                        <a:pt x="98" y="7513"/>
                        <a:pt x="171" y="8875"/>
                      </a:cubicBezTo>
                      <a:lnTo>
                        <a:pt x="171" y="8888"/>
                      </a:lnTo>
                      <a:cubicBezTo>
                        <a:pt x="2397" y="8863"/>
                        <a:pt x="4756" y="8839"/>
                        <a:pt x="7407" y="8839"/>
                      </a:cubicBezTo>
                      <a:lnTo>
                        <a:pt x="7419" y="8839"/>
                      </a:lnTo>
                      <a:lnTo>
                        <a:pt x="7419" y="8827"/>
                      </a:lnTo>
                      <a:cubicBezTo>
                        <a:pt x="7432" y="8109"/>
                        <a:pt x="7432" y="7380"/>
                        <a:pt x="7443" y="6674"/>
                      </a:cubicBezTo>
                      <a:cubicBezTo>
                        <a:pt x="7456" y="4875"/>
                        <a:pt x="7468" y="3026"/>
                        <a:pt x="7492" y="1202"/>
                      </a:cubicBezTo>
                      <a:lnTo>
                        <a:pt x="7492" y="1189"/>
                      </a:lnTo>
                      <a:close/>
                      <a:moveTo>
                        <a:pt x="3849" y="16"/>
                      </a:moveTo>
                      <a:cubicBezTo>
                        <a:pt x="4030" y="16"/>
                        <a:pt x="4178" y="99"/>
                        <a:pt x="4245" y="216"/>
                      </a:cubicBezTo>
                      <a:cubicBezTo>
                        <a:pt x="4294" y="302"/>
                        <a:pt x="4306" y="386"/>
                        <a:pt x="4294" y="472"/>
                      </a:cubicBezTo>
                      <a:cubicBezTo>
                        <a:pt x="4306" y="569"/>
                        <a:pt x="4306" y="654"/>
                        <a:pt x="4318" y="740"/>
                      </a:cubicBezTo>
                      <a:lnTo>
                        <a:pt x="4318" y="751"/>
                      </a:lnTo>
                      <a:cubicBezTo>
                        <a:pt x="4513" y="764"/>
                        <a:pt x="4635" y="910"/>
                        <a:pt x="4622" y="1092"/>
                      </a:cubicBezTo>
                      <a:lnTo>
                        <a:pt x="4622" y="1140"/>
                      </a:lnTo>
                      <a:lnTo>
                        <a:pt x="4610" y="1165"/>
                      </a:lnTo>
                      <a:lnTo>
                        <a:pt x="4622" y="1165"/>
                      </a:lnTo>
                      <a:cubicBezTo>
                        <a:pt x="5753" y="1165"/>
                        <a:pt x="6678" y="1153"/>
                        <a:pt x="7505" y="1116"/>
                      </a:cubicBezTo>
                      <a:cubicBezTo>
                        <a:pt x="7516" y="1116"/>
                        <a:pt x="7529" y="1129"/>
                        <a:pt x="7529" y="1129"/>
                      </a:cubicBezTo>
                      <a:cubicBezTo>
                        <a:pt x="7541" y="1140"/>
                        <a:pt x="7541" y="1153"/>
                        <a:pt x="7541" y="1165"/>
                      </a:cubicBezTo>
                      <a:lnTo>
                        <a:pt x="7541" y="1177"/>
                      </a:lnTo>
                      <a:cubicBezTo>
                        <a:pt x="7553" y="1177"/>
                        <a:pt x="7565" y="1177"/>
                        <a:pt x="7565" y="1202"/>
                      </a:cubicBezTo>
                      <a:cubicBezTo>
                        <a:pt x="7565" y="3026"/>
                        <a:pt x="7541" y="4875"/>
                        <a:pt x="7516" y="6662"/>
                      </a:cubicBezTo>
                      <a:cubicBezTo>
                        <a:pt x="7516" y="7380"/>
                        <a:pt x="7505" y="8109"/>
                        <a:pt x="7505" y="8839"/>
                      </a:cubicBezTo>
                      <a:cubicBezTo>
                        <a:pt x="7505" y="8839"/>
                        <a:pt x="7505" y="8851"/>
                        <a:pt x="7492" y="8851"/>
                      </a:cubicBezTo>
                      <a:lnTo>
                        <a:pt x="7492" y="8863"/>
                      </a:lnTo>
                      <a:cubicBezTo>
                        <a:pt x="7505" y="8875"/>
                        <a:pt x="7492" y="8888"/>
                        <a:pt x="7492" y="8899"/>
                      </a:cubicBezTo>
                      <a:cubicBezTo>
                        <a:pt x="7480" y="8899"/>
                        <a:pt x="7480" y="8912"/>
                        <a:pt x="7468" y="8912"/>
                      </a:cubicBezTo>
                      <a:cubicBezTo>
                        <a:pt x="4792" y="8936"/>
                        <a:pt x="2408" y="8948"/>
                        <a:pt x="159" y="8948"/>
                      </a:cubicBezTo>
                      <a:lnTo>
                        <a:pt x="159" y="8961"/>
                      </a:lnTo>
                      <a:lnTo>
                        <a:pt x="110" y="8961"/>
                      </a:lnTo>
                      <a:cubicBezTo>
                        <a:pt x="110" y="8961"/>
                        <a:pt x="98" y="8948"/>
                        <a:pt x="98" y="8924"/>
                      </a:cubicBezTo>
                      <a:cubicBezTo>
                        <a:pt x="13" y="7453"/>
                        <a:pt x="49" y="5945"/>
                        <a:pt x="73" y="4485"/>
                      </a:cubicBezTo>
                      <a:cubicBezTo>
                        <a:pt x="98" y="3403"/>
                        <a:pt x="122" y="2272"/>
                        <a:pt x="98" y="1177"/>
                      </a:cubicBezTo>
                      <a:cubicBezTo>
                        <a:pt x="98" y="1165"/>
                        <a:pt x="98" y="1153"/>
                        <a:pt x="110" y="1153"/>
                      </a:cubicBezTo>
                      <a:cubicBezTo>
                        <a:pt x="110" y="1140"/>
                        <a:pt x="122" y="1140"/>
                        <a:pt x="122" y="1140"/>
                      </a:cubicBezTo>
                      <a:lnTo>
                        <a:pt x="146" y="1140"/>
                      </a:lnTo>
                      <a:cubicBezTo>
                        <a:pt x="962" y="1140"/>
                        <a:pt x="1800" y="1153"/>
                        <a:pt x="2603" y="1153"/>
                      </a:cubicBezTo>
                      <a:cubicBezTo>
                        <a:pt x="2908" y="1153"/>
                        <a:pt x="3224" y="1165"/>
                        <a:pt x="3527" y="1165"/>
                      </a:cubicBezTo>
                      <a:lnTo>
                        <a:pt x="3540" y="1165"/>
                      </a:lnTo>
                      <a:lnTo>
                        <a:pt x="3540" y="1153"/>
                      </a:lnTo>
                      <a:cubicBezTo>
                        <a:pt x="3527" y="1056"/>
                        <a:pt x="3564" y="959"/>
                        <a:pt x="3625" y="910"/>
                      </a:cubicBezTo>
                      <a:lnTo>
                        <a:pt x="3625" y="897"/>
                      </a:lnTo>
                      <a:cubicBezTo>
                        <a:pt x="3540" y="751"/>
                        <a:pt x="3467" y="618"/>
                        <a:pt x="3406" y="496"/>
                      </a:cubicBezTo>
                      <a:lnTo>
                        <a:pt x="3406" y="484"/>
                      </a:lnTo>
                      <a:cubicBezTo>
                        <a:pt x="3357" y="326"/>
                        <a:pt x="3430" y="168"/>
                        <a:pt x="3564" y="95"/>
                      </a:cubicBezTo>
                      <a:lnTo>
                        <a:pt x="3576" y="95"/>
                      </a:lnTo>
                      <a:cubicBezTo>
                        <a:pt x="3576" y="83"/>
                        <a:pt x="3589" y="83"/>
                        <a:pt x="3589" y="70"/>
                      </a:cubicBezTo>
                      <a:cubicBezTo>
                        <a:pt x="3679" y="33"/>
                        <a:pt x="3767" y="16"/>
                        <a:pt x="3849" y="16"/>
                      </a:cubicBezTo>
                      <a:close/>
                      <a:moveTo>
                        <a:pt x="3859" y="0"/>
                      </a:moveTo>
                      <a:cubicBezTo>
                        <a:pt x="3768" y="0"/>
                        <a:pt x="3668" y="23"/>
                        <a:pt x="3589" y="59"/>
                      </a:cubicBezTo>
                      <a:cubicBezTo>
                        <a:pt x="3576" y="59"/>
                        <a:pt x="3564" y="70"/>
                        <a:pt x="3564" y="83"/>
                      </a:cubicBezTo>
                      <a:cubicBezTo>
                        <a:pt x="3406" y="156"/>
                        <a:pt x="3333" y="326"/>
                        <a:pt x="3394" y="484"/>
                      </a:cubicBezTo>
                      <a:lnTo>
                        <a:pt x="3394" y="508"/>
                      </a:lnTo>
                      <a:cubicBezTo>
                        <a:pt x="3454" y="630"/>
                        <a:pt x="3516" y="751"/>
                        <a:pt x="3600" y="897"/>
                      </a:cubicBezTo>
                      <a:cubicBezTo>
                        <a:pt x="3540" y="959"/>
                        <a:pt x="3516" y="1043"/>
                        <a:pt x="3516" y="1140"/>
                      </a:cubicBezTo>
                      <a:lnTo>
                        <a:pt x="2603" y="1140"/>
                      </a:lnTo>
                      <a:cubicBezTo>
                        <a:pt x="1800" y="1129"/>
                        <a:pt x="962" y="1129"/>
                        <a:pt x="146" y="1129"/>
                      </a:cubicBezTo>
                      <a:cubicBezTo>
                        <a:pt x="143" y="1125"/>
                        <a:pt x="137" y="1123"/>
                        <a:pt x="131" y="1123"/>
                      </a:cubicBezTo>
                      <a:cubicBezTo>
                        <a:pt x="120" y="1123"/>
                        <a:pt x="106" y="1129"/>
                        <a:pt x="98" y="1129"/>
                      </a:cubicBezTo>
                      <a:cubicBezTo>
                        <a:pt x="86" y="1140"/>
                        <a:pt x="73" y="1153"/>
                        <a:pt x="73" y="1177"/>
                      </a:cubicBezTo>
                      <a:cubicBezTo>
                        <a:pt x="98" y="2272"/>
                        <a:pt x="86" y="3403"/>
                        <a:pt x="62" y="4485"/>
                      </a:cubicBezTo>
                      <a:cubicBezTo>
                        <a:pt x="25" y="5945"/>
                        <a:pt x="1" y="7453"/>
                        <a:pt x="73" y="8924"/>
                      </a:cubicBezTo>
                      <a:cubicBezTo>
                        <a:pt x="73" y="8948"/>
                        <a:pt x="86" y="8961"/>
                        <a:pt x="110" y="8972"/>
                      </a:cubicBezTo>
                      <a:cubicBezTo>
                        <a:pt x="122" y="8972"/>
                        <a:pt x="122" y="8985"/>
                        <a:pt x="135" y="8985"/>
                      </a:cubicBezTo>
                      <a:cubicBezTo>
                        <a:pt x="146" y="8985"/>
                        <a:pt x="159" y="8972"/>
                        <a:pt x="171" y="8972"/>
                      </a:cubicBezTo>
                      <a:cubicBezTo>
                        <a:pt x="2408" y="8972"/>
                        <a:pt x="4792" y="8961"/>
                        <a:pt x="7468" y="8924"/>
                      </a:cubicBezTo>
                      <a:cubicBezTo>
                        <a:pt x="7480" y="8924"/>
                        <a:pt x="7492" y="8924"/>
                        <a:pt x="7505" y="8899"/>
                      </a:cubicBezTo>
                      <a:cubicBezTo>
                        <a:pt x="7516" y="8888"/>
                        <a:pt x="7516" y="8875"/>
                        <a:pt x="7516" y="8851"/>
                      </a:cubicBezTo>
                      <a:lnTo>
                        <a:pt x="7516" y="8839"/>
                      </a:lnTo>
                      <a:cubicBezTo>
                        <a:pt x="7529" y="8109"/>
                        <a:pt x="7529" y="7380"/>
                        <a:pt x="7541" y="6662"/>
                      </a:cubicBezTo>
                      <a:cubicBezTo>
                        <a:pt x="7553" y="4875"/>
                        <a:pt x="7578" y="3026"/>
                        <a:pt x="7578" y="1202"/>
                      </a:cubicBezTo>
                      <a:cubicBezTo>
                        <a:pt x="7578" y="1177"/>
                        <a:pt x="7565" y="1165"/>
                        <a:pt x="7553" y="1153"/>
                      </a:cubicBezTo>
                      <a:cubicBezTo>
                        <a:pt x="7553" y="1140"/>
                        <a:pt x="7553" y="1129"/>
                        <a:pt x="7541" y="1116"/>
                      </a:cubicBezTo>
                      <a:cubicBezTo>
                        <a:pt x="7541" y="1104"/>
                        <a:pt x="7529" y="1104"/>
                        <a:pt x="7505" y="1104"/>
                      </a:cubicBezTo>
                      <a:cubicBezTo>
                        <a:pt x="6678" y="1129"/>
                        <a:pt x="5765" y="1140"/>
                        <a:pt x="4635" y="1140"/>
                      </a:cubicBezTo>
                      <a:cubicBezTo>
                        <a:pt x="4635" y="1129"/>
                        <a:pt x="4646" y="1116"/>
                        <a:pt x="4646" y="1092"/>
                      </a:cubicBezTo>
                      <a:cubicBezTo>
                        <a:pt x="4659" y="910"/>
                        <a:pt x="4525" y="751"/>
                        <a:pt x="4330" y="727"/>
                      </a:cubicBezTo>
                      <a:cubicBezTo>
                        <a:pt x="4330" y="654"/>
                        <a:pt x="4318" y="569"/>
                        <a:pt x="4306" y="472"/>
                      </a:cubicBezTo>
                      <a:cubicBezTo>
                        <a:pt x="4330" y="386"/>
                        <a:pt x="4318" y="289"/>
                        <a:pt x="4257" y="216"/>
                      </a:cubicBezTo>
                      <a:cubicBezTo>
                        <a:pt x="4197" y="107"/>
                        <a:pt x="4087" y="34"/>
                        <a:pt x="3953" y="10"/>
                      </a:cubicBezTo>
                      <a:cubicBezTo>
                        <a:pt x="3924" y="3"/>
                        <a:pt x="3892" y="0"/>
                        <a:pt x="38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1688;p31">
                  <a:extLst>
                    <a:ext uri="{FF2B5EF4-FFF2-40B4-BE49-F238E27FC236}">
                      <a16:creationId xmlns:a16="http://schemas.microsoft.com/office/drawing/2014/main" id="{49FA1BF0-FBF3-40B4-5E4A-53D6C7C663DD}"/>
                    </a:ext>
                  </a:extLst>
                </p:cNvPr>
                <p:cNvSpPr/>
                <p:nvPr/>
              </p:nvSpPr>
              <p:spPr>
                <a:xfrm>
                  <a:off x="9094320" y="4026360"/>
                  <a:ext cx="18359" cy="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167" extrusionOk="0">
                      <a:moveTo>
                        <a:pt x="317" y="1"/>
                      </a:moveTo>
                      <a:cubicBezTo>
                        <a:pt x="302" y="1"/>
                        <a:pt x="286" y="7"/>
                        <a:pt x="274" y="23"/>
                      </a:cubicBezTo>
                      <a:cubicBezTo>
                        <a:pt x="246" y="58"/>
                        <a:pt x="209" y="77"/>
                        <a:pt x="172" y="77"/>
                      </a:cubicBezTo>
                      <a:cubicBezTo>
                        <a:pt x="145" y="77"/>
                        <a:pt x="117" y="68"/>
                        <a:pt x="92" y="47"/>
                      </a:cubicBezTo>
                      <a:cubicBezTo>
                        <a:pt x="86" y="44"/>
                        <a:pt x="80" y="42"/>
                        <a:pt x="73" y="42"/>
                      </a:cubicBezTo>
                      <a:cubicBezTo>
                        <a:pt x="39" y="42"/>
                        <a:pt x="1" y="89"/>
                        <a:pt x="31" y="120"/>
                      </a:cubicBezTo>
                      <a:cubicBezTo>
                        <a:pt x="71" y="151"/>
                        <a:pt x="122" y="166"/>
                        <a:pt x="173" y="166"/>
                      </a:cubicBezTo>
                      <a:cubicBezTo>
                        <a:pt x="243" y="166"/>
                        <a:pt x="312" y="136"/>
                        <a:pt x="347" y="72"/>
                      </a:cubicBezTo>
                      <a:cubicBezTo>
                        <a:pt x="372" y="30"/>
                        <a:pt x="347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1689;p31">
                  <a:extLst>
                    <a:ext uri="{FF2B5EF4-FFF2-40B4-BE49-F238E27FC236}">
                      <a16:creationId xmlns:a16="http://schemas.microsoft.com/office/drawing/2014/main" id="{39E90C77-DFF4-D398-7BAE-8927385EC1AA}"/>
                    </a:ext>
                  </a:extLst>
                </p:cNvPr>
                <p:cNvSpPr/>
                <p:nvPr/>
              </p:nvSpPr>
              <p:spPr>
                <a:xfrm>
                  <a:off x="9094615" y="4025868"/>
                  <a:ext cx="18015" cy="9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91" extrusionOk="0">
                      <a:moveTo>
                        <a:pt x="304" y="13"/>
                      </a:moveTo>
                      <a:cubicBezTo>
                        <a:pt x="312" y="13"/>
                        <a:pt x="320" y="16"/>
                        <a:pt x="330" y="21"/>
                      </a:cubicBezTo>
                      <a:cubicBezTo>
                        <a:pt x="341" y="33"/>
                        <a:pt x="354" y="45"/>
                        <a:pt x="341" y="69"/>
                      </a:cubicBezTo>
                      <a:cubicBezTo>
                        <a:pt x="305" y="118"/>
                        <a:pt x="268" y="155"/>
                        <a:pt x="208" y="166"/>
                      </a:cubicBezTo>
                      <a:cubicBezTo>
                        <a:pt x="193" y="169"/>
                        <a:pt x="179" y="171"/>
                        <a:pt x="165" y="171"/>
                      </a:cubicBezTo>
                      <a:cubicBezTo>
                        <a:pt x="119" y="171"/>
                        <a:pt x="75" y="155"/>
                        <a:pt x="38" y="118"/>
                      </a:cubicBezTo>
                      <a:cubicBezTo>
                        <a:pt x="25" y="106"/>
                        <a:pt x="25" y="93"/>
                        <a:pt x="38" y="82"/>
                      </a:cubicBezTo>
                      <a:cubicBezTo>
                        <a:pt x="38" y="69"/>
                        <a:pt x="49" y="57"/>
                        <a:pt x="62" y="57"/>
                      </a:cubicBezTo>
                      <a:cubicBezTo>
                        <a:pt x="74" y="57"/>
                        <a:pt x="74" y="69"/>
                        <a:pt x="74" y="69"/>
                      </a:cubicBezTo>
                      <a:cubicBezTo>
                        <a:pt x="101" y="83"/>
                        <a:pt x="130" y="90"/>
                        <a:pt x="158" y="90"/>
                      </a:cubicBezTo>
                      <a:cubicBezTo>
                        <a:pt x="204" y="90"/>
                        <a:pt x="246" y="71"/>
                        <a:pt x="268" y="33"/>
                      </a:cubicBezTo>
                      <a:cubicBezTo>
                        <a:pt x="283" y="19"/>
                        <a:pt x="293" y="13"/>
                        <a:pt x="304" y="13"/>
                      </a:cubicBezTo>
                      <a:close/>
                      <a:moveTo>
                        <a:pt x="304" y="0"/>
                      </a:moveTo>
                      <a:cubicBezTo>
                        <a:pt x="289" y="0"/>
                        <a:pt x="271" y="6"/>
                        <a:pt x="257" y="21"/>
                      </a:cubicBezTo>
                      <a:cubicBezTo>
                        <a:pt x="233" y="59"/>
                        <a:pt x="196" y="78"/>
                        <a:pt x="157" y="78"/>
                      </a:cubicBezTo>
                      <a:cubicBezTo>
                        <a:pt x="133" y="78"/>
                        <a:pt x="109" y="71"/>
                        <a:pt x="86" y="57"/>
                      </a:cubicBezTo>
                      <a:cubicBezTo>
                        <a:pt x="77" y="48"/>
                        <a:pt x="68" y="44"/>
                        <a:pt x="59" y="44"/>
                      </a:cubicBezTo>
                      <a:cubicBezTo>
                        <a:pt x="45" y="44"/>
                        <a:pt x="33" y="54"/>
                        <a:pt x="25" y="69"/>
                      </a:cubicBezTo>
                      <a:cubicBezTo>
                        <a:pt x="1" y="93"/>
                        <a:pt x="1" y="118"/>
                        <a:pt x="25" y="142"/>
                      </a:cubicBezTo>
                      <a:cubicBezTo>
                        <a:pt x="62" y="166"/>
                        <a:pt x="122" y="191"/>
                        <a:pt x="171" y="191"/>
                      </a:cubicBezTo>
                      <a:cubicBezTo>
                        <a:pt x="184" y="191"/>
                        <a:pt x="195" y="191"/>
                        <a:pt x="208" y="179"/>
                      </a:cubicBezTo>
                      <a:cubicBezTo>
                        <a:pt x="268" y="166"/>
                        <a:pt x="330" y="130"/>
                        <a:pt x="354" y="82"/>
                      </a:cubicBezTo>
                      <a:cubicBezTo>
                        <a:pt x="366" y="45"/>
                        <a:pt x="354" y="21"/>
                        <a:pt x="330" y="9"/>
                      </a:cubicBezTo>
                      <a:cubicBezTo>
                        <a:pt x="324" y="4"/>
                        <a:pt x="315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1690;p31">
                  <a:extLst>
                    <a:ext uri="{FF2B5EF4-FFF2-40B4-BE49-F238E27FC236}">
                      <a16:creationId xmlns:a16="http://schemas.microsoft.com/office/drawing/2014/main" id="{901D918E-10E0-99ED-C568-73CB24D05426}"/>
                    </a:ext>
                  </a:extLst>
                </p:cNvPr>
                <p:cNvSpPr/>
                <p:nvPr/>
              </p:nvSpPr>
              <p:spPr>
                <a:xfrm>
                  <a:off x="9157767" y="4186331"/>
                  <a:ext cx="18654" cy="1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393" extrusionOk="0">
                      <a:moveTo>
                        <a:pt x="347" y="0"/>
                      </a:moveTo>
                      <a:cubicBezTo>
                        <a:pt x="343" y="0"/>
                        <a:pt x="338" y="2"/>
                        <a:pt x="336" y="8"/>
                      </a:cubicBezTo>
                      <a:cubicBezTo>
                        <a:pt x="226" y="117"/>
                        <a:pt x="128" y="239"/>
                        <a:pt x="19" y="349"/>
                      </a:cubicBezTo>
                      <a:cubicBezTo>
                        <a:pt x="1" y="367"/>
                        <a:pt x="18" y="393"/>
                        <a:pt x="37" y="393"/>
                      </a:cubicBezTo>
                      <a:cubicBezTo>
                        <a:pt x="43" y="393"/>
                        <a:pt x="50" y="390"/>
                        <a:pt x="55" y="385"/>
                      </a:cubicBezTo>
                      <a:cubicBezTo>
                        <a:pt x="165" y="276"/>
                        <a:pt x="263" y="154"/>
                        <a:pt x="360" y="44"/>
                      </a:cubicBezTo>
                      <a:cubicBezTo>
                        <a:pt x="379" y="25"/>
                        <a:pt x="361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1691;p31">
                  <a:extLst>
                    <a:ext uri="{FF2B5EF4-FFF2-40B4-BE49-F238E27FC236}">
                      <a16:creationId xmlns:a16="http://schemas.microsoft.com/office/drawing/2014/main" id="{15CE5354-2796-1FC2-49AD-9F1FE20405AA}"/>
                    </a:ext>
                  </a:extLst>
                </p:cNvPr>
                <p:cNvSpPr/>
                <p:nvPr/>
              </p:nvSpPr>
              <p:spPr>
                <a:xfrm>
                  <a:off x="9157521" y="4185839"/>
                  <a:ext cx="19196" cy="2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408" extrusionOk="0">
                      <a:moveTo>
                        <a:pt x="352" y="18"/>
                      </a:moveTo>
                      <a:cubicBezTo>
                        <a:pt x="365" y="18"/>
                        <a:pt x="365" y="18"/>
                        <a:pt x="365" y="30"/>
                      </a:cubicBezTo>
                      <a:lnTo>
                        <a:pt x="365" y="42"/>
                      </a:lnTo>
                      <a:cubicBezTo>
                        <a:pt x="268" y="164"/>
                        <a:pt x="158" y="273"/>
                        <a:pt x="49" y="383"/>
                      </a:cubicBezTo>
                      <a:cubicBezTo>
                        <a:pt x="49" y="387"/>
                        <a:pt x="47" y="388"/>
                        <a:pt x="46" y="388"/>
                      </a:cubicBezTo>
                      <a:cubicBezTo>
                        <a:pt x="42" y="388"/>
                        <a:pt x="36" y="383"/>
                        <a:pt x="36" y="383"/>
                      </a:cubicBezTo>
                      <a:cubicBezTo>
                        <a:pt x="24" y="383"/>
                        <a:pt x="24" y="370"/>
                        <a:pt x="36" y="370"/>
                      </a:cubicBezTo>
                      <a:cubicBezTo>
                        <a:pt x="133" y="249"/>
                        <a:pt x="243" y="140"/>
                        <a:pt x="341" y="18"/>
                      </a:cubicBezTo>
                      <a:close/>
                      <a:moveTo>
                        <a:pt x="349" y="0"/>
                      </a:moveTo>
                      <a:cubicBezTo>
                        <a:pt x="344" y="0"/>
                        <a:pt x="336" y="5"/>
                        <a:pt x="328" y="5"/>
                      </a:cubicBezTo>
                      <a:cubicBezTo>
                        <a:pt x="231" y="127"/>
                        <a:pt x="122" y="237"/>
                        <a:pt x="12" y="359"/>
                      </a:cubicBezTo>
                      <a:cubicBezTo>
                        <a:pt x="0" y="370"/>
                        <a:pt x="12" y="383"/>
                        <a:pt x="24" y="395"/>
                      </a:cubicBezTo>
                      <a:cubicBezTo>
                        <a:pt x="24" y="407"/>
                        <a:pt x="36" y="407"/>
                        <a:pt x="49" y="407"/>
                      </a:cubicBezTo>
                      <a:cubicBezTo>
                        <a:pt x="49" y="407"/>
                        <a:pt x="60" y="407"/>
                        <a:pt x="60" y="395"/>
                      </a:cubicBezTo>
                      <a:cubicBezTo>
                        <a:pt x="170" y="286"/>
                        <a:pt x="279" y="176"/>
                        <a:pt x="377" y="54"/>
                      </a:cubicBezTo>
                      <a:cubicBezTo>
                        <a:pt x="389" y="42"/>
                        <a:pt x="389" y="30"/>
                        <a:pt x="389" y="18"/>
                      </a:cubicBezTo>
                      <a:cubicBezTo>
                        <a:pt x="377" y="5"/>
                        <a:pt x="365" y="5"/>
                        <a:pt x="352" y="5"/>
                      </a:cubicBezTo>
                      <a:cubicBezTo>
                        <a:pt x="352" y="2"/>
                        <a:pt x="351" y="0"/>
                        <a:pt x="3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1692;p31">
                  <a:extLst>
                    <a:ext uri="{FF2B5EF4-FFF2-40B4-BE49-F238E27FC236}">
                      <a16:creationId xmlns:a16="http://schemas.microsoft.com/office/drawing/2014/main" id="{88BFDB90-B9A5-6AC8-1407-A13155C6FA01}"/>
                    </a:ext>
                  </a:extLst>
                </p:cNvPr>
                <p:cNvSpPr/>
                <p:nvPr/>
              </p:nvSpPr>
              <p:spPr>
                <a:xfrm>
                  <a:off x="9158850" y="4195535"/>
                  <a:ext cx="17079" cy="17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354" extrusionOk="0">
                      <a:moveTo>
                        <a:pt x="311" y="1"/>
                      </a:moveTo>
                      <a:cubicBezTo>
                        <a:pt x="308" y="1"/>
                        <a:pt x="304" y="1"/>
                        <a:pt x="301" y="3"/>
                      </a:cubicBezTo>
                      <a:cubicBezTo>
                        <a:pt x="192" y="100"/>
                        <a:pt x="95" y="198"/>
                        <a:pt x="9" y="319"/>
                      </a:cubicBezTo>
                      <a:cubicBezTo>
                        <a:pt x="1" y="336"/>
                        <a:pt x="16" y="354"/>
                        <a:pt x="31" y="354"/>
                      </a:cubicBezTo>
                      <a:cubicBezTo>
                        <a:pt x="37" y="354"/>
                        <a:pt x="42" y="351"/>
                        <a:pt x="46" y="344"/>
                      </a:cubicBezTo>
                      <a:cubicBezTo>
                        <a:pt x="131" y="235"/>
                        <a:pt x="216" y="125"/>
                        <a:pt x="325" y="52"/>
                      </a:cubicBezTo>
                      <a:cubicBezTo>
                        <a:pt x="346" y="31"/>
                        <a:pt x="331" y="1"/>
                        <a:pt x="3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1693;p31">
                  <a:extLst>
                    <a:ext uri="{FF2B5EF4-FFF2-40B4-BE49-F238E27FC236}">
                      <a16:creationId xmlns:a16="http://schemas.microsoft.com/office/drawing/2014/main" id="{7DFE2B14-1DDA-C193-5B1A-4E40CE4588DE}"/>
                    </a:ext>
                  </a:extLst>
                </p:cNvPr>
                <p:cNvSpPr/>
                <p:nvPr/>
              </p:nvSpPr>
              <p:spPr>
                <a:xfrm>
                  <a:off x="9158702" y="4195092"/>
                  <a:ext cx="17375" cy="1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77" extrusionOk="0">
                      <a:moveTo>
                        <a:pt x="317" y="25"/>
                      </a:moveTo>
                      <a:cubicBezTo>
                        <a:pt x="328" y="25"/>
                        <a:pt x="328" y="25"/>
                        <a:pt x="328" y="36"/>
                      </a:cubicBezTo>
                      <a:lnTo>
                        <a:pt x="328" y="49"/>
                      </a:lnTo>
                      <a:cubicBezTo>
                        <a:pt x="219" y="134"/>
                        <a:pt x="122" y="231"/>
                        <a:pt x="49" y="341"/>
                      </a:cubicBezTo>
                      <a:cubicBezTo>
                        <a:pt x="36" y="353"/>
                        <a:pt x="25" y="353"/>
                        <a:pt x="25" y="353"/>
                      </a:cubicBezTo>
                      <a:cubicBezTo>
                        <a:pt x="25" y="353"/>
                        <a:pt x="12" y="341"/>
                        <a:pt x="25" y="328"/>
                      </a:cubicBezTo>
                      <a:cubicBezTo>
                        <a:pt x="98" y="219"/>
                        <a:pt x="195" y="109"/>
                        <a:pt x="317" y="25"/>
                      </a:cubicBezTo>
                      <a:close/>
                      <a:moveTo>
                        <a:pt x="328" y="0"/>
                      </a:moveTo>
                      <a:cubicBezTo>
                        <a:pt x="317" y="0"/>
                        <a:pt x="304" y="0"/>
                        <a:pt x="304" y="12"/>
                      </a:cubicBezTo>
                      <a:cubicBezTo>
                        <a:pt x="182" y="98"/>
                        <a:pt x="85" y="207"/>
                        <a:pt x="0" y="328"/>
                      </a:cubicBezTo>
                      <a:cubicBezTo>
                        <a:pt x="0" y="341"/>
                        <a:pt x="0" y="353"/>
                        <a:pt x="12" y="365"/>
                      </a:cubicBezTo>
                      <a:cubicBezTo>
                        <a:pt x="25" y="365"/>
                        <a:pt x="25" y="377"/>
                        <a:pt x="36" y="377"/>
                      </a:cubicBezTo>
                      <a:cubicBezTo>
                        <a:pt x="49" y="377"/>
                        <a:pt x="49" y="365"/>
                        <a:pt x="61" y="353"/>
                      </a:cubicBezTo>
                      <a:cubicBezTo>
                        <a:pt x="134" y="244"/>
                        <a:pt x="231" y="146"/>
                        <a:pt x="328" y="61"/>
                      </a:cubicBezTo>
                      <a:cubicBezTo>
                        <a:pt x="341" y="61"/>
                        <a:pt x="353" y="49"/>
                        <a:pt x="353" y="36"/>
                      </a:cubicBezTo>
                      <a:cubicBezTo>
                        <a:pt x="341" y="25"/>
                        <a:pt x="341" y="12"/>
                        <a:pt x="3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1694;p31">
                  <a:extLst>
                    <a:ext uri="{FF2B5EF4-FFF2-40B4-BE49-F238E27FC236}">
                      <a16:creationId xmlns:a16="http://schemas.microsoft.com/office/drawing/2014/main" id="{112D3705-7E3C-FA57-8BA0-DCEDA560C0D9}"/>
                    </a:ext>
                  </a:extLst>
                </p:cNvPr>
                <p:cNvSpPr/>
                <p:nvPr/>
              </p:nvSpPr>
              <p:spPr>
                <a:xfrm>
                  <a:off x="9154174" y="4201885"/>
                  <a:ext cx="23429" cy="2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442" extrusionOk="0">
                      <a:moveTo>
                        <a:pt x="439" y="0"/>
                      </a:moveTo>
                      <a:cubicBezTo>
                        <a:pt x="432" y="0"/>
                        <a:pt x="426" y="3"/>
                        <a:pt x="420" y="8"/>
                      </a:cubicBezTo>
                      <a:cubicBezTo>
                        <a:pt x="287" y="130"/>
                        <a:pt x="153" y="263"/>
                        <a:pt x="20" y="397"/>
                      </a:cubicBezTo>
                      <a:cubicBezTo>
                        <a:pt x="1" y="416"/>
                        <a:pt x="18" y="442"/>
                        <a:pt x="37" y="442"/>
                      </a:cubicBezTo>
                      <a:cubicBezTo>
                        <a:pt x="43" y="442"/>
                        <a:pt x="50" y="439"/>
                        <a:pt x="56" y="433"/>
                      </a:cubicBezTo>
                      <a:cubicBezTo>
                        <a:pt x="177" y="300"/>
                        <a:pt x="311" y="166"/>
                        <a:pt x="457" y="44"/>
                      </a:cubicBezTo>
                      <a:cubicBezTo>
                        <a:pt x="476" y="26"/>
                        <a:pt x="459" y="0"/>
                        <a:pt x="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1695;p31">
                  <a:extLst>
                    <a:ext uri="{FF2B5EF4-FFF2-40B4-BE49-F238E27FC236}">
                      <a16:creationId xmlns:a16="http://schemas.microsoft.com/office/drawing/2014/main" id="{3A1033CC-F3CF-F9DF-9A45-03C511C87785}"/>
                    </a:ext>
                  </a:extLst>
                </p:cNvPr>
                <p:cNvSpPr/>
                <p:nvPr/>
              </p:nvSpPr>
              <p:spPr>
                <a:xfrm>
                  <a:off x="9154469" y="4201393"/>
                  <a:ext cx="23429" cy="22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457" extrusionOk="0">
                      <a:moveTo>
                        <a:pt x="439" y="18"/>
                      </a:moveTo>
                      <a:lnTo>
                        <a:pt x="451" y="30"/>
                      </a:lnTo>
                      <a:lnTo>
                        <a:pt x="451" y="43"/>
                      </a:lnTo>
                      <a:cubicBezTo>
                        <a:pt x="305" y="164"/>
                        <a:pt x="171" y="298"/>
                        <a:pt x="38" y="443"/>
                      </a:cubicBezTo>
                      <a:lnTo>
                        <a:pt x="25" y="443"/>
                      </a:lnTo>
                      <a:lnTo>
                        <a:pt x="14" y="432"/>
                      </a:lnTo>
                      <a:cubicBezTo>
                        <a:pt x="14" y="432"/>
                        <a:pt x="14" y="419"/>
                        <a:pt x="25" y="419"/>
                      </a:cubicBezTo>
                      <a:cubicBezTo>
                        <a:pt x="147" y="273"/>
                        <a:pt x="281" y="152"/>
                        <a:pt x="427" y="18"/>
                      </a:cubicBezTo>
                      <a:close/>
                      <a:moveTo>
                        <a:pt x="435" y="0"/>
                      </a:moveTo>
                      <a:cubicBezTo>
                        <a:pt x="431" y="0"/>
                        <a:pt x="423" y="6"/>
                        <a:pt x="414" y="6"/>
                      </a:cubicBezTo>
                      <a:cubicBezTo>
                        <a:pt x="268" y="140"/>
                        <a:pt x="135" y="262"/>
                        <a:pt x="1" y="407"/>
                      </a:cubicBezTo>
                      <a:lnTo>
                        <a:pt x="1" y="432"/>
                      </a:lnTo>
                      <a:cubicBezTo>
                        <a:pt x="1" y="443"/>
                        <a:pt x="14" y="456"/>
                        <a:pt x="25" y="456"/>
                      </a:cubicBezTo>
                      <a:cubicBezTo>
                        <a:pt x="38" y="456"/>
                        <a:pt x="50" y="456"/>
                        <a:pt x="50" y="443"/>
                      </a:cubicBezTo>
                      <a:cubicBezTo>
                        <a:pt x="184" y="310"/>
                        <a:pt x="317" y="176"/>
                        <a:pt x="463" y="54"/>
                      </a:cubicBezTo>
                      <a:cubicBezTo>
                        <a:pt x="463" y="54"/>
                        <a:pt x="476" y="43"/>
                        <a:pt x="463" y="30"/>
                      </a:cubicBezTo>
                      <a:cubicBezTo>
                        <a:pt x="463" y="18"/>
                        <a:pt x="451" y="6"/>
                        <a:pt x="439" y="6"/>
                      </a:cubicBezTo>
                      <a:cubicBezTo>
                        <a:pt x="439" y="2"/>
                        <a:pt x="437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1696;p31">
                  <a:extLst>
                    <a:ext uri="{FF2B5EF4-FFF2-40B4-BE49-F238E27FC236}">
                      <a16:creationId xmlns:a16="http://schemas.microsoft.com/office/drawing/2014/main" id="{030237C6-ECB5-5989-99CA-1A8B9D9631FF}"/>
                    </a:ext>
                  </a:extLst>
                </p:cNvPr>
                <p:cNvSpPr/>
                <p:nvPr/>
              </p:nvSpPr>
              <p:spPr>
                <a:xfrm>
                  <a:off x="9153583" y="4209859"/>
                  <a:ext cx="22887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14" extrusionOk="0">
                      <a:moveTo>
                        <a:pt x="429" y="1"/>
                      </a:moveTo>
                      <a:cubicBezTo>
                        <a:pt x="426" y="1"/>
                        <a:pt x="423" y="2"/>
                        <a:pt x="421" y="4"/>
                      </a:cubicBezTo>
                      <a:lnTo>
                        <a:pt x="19" y="369"/>
                      </a:lnTo>
                      <a:cubicBezTo>
                        <a:pt x="0" y="387"/>
                        <a:pt x="18" y="414"/>
                        <a:pt x="38" y="414"/>
                      </a:cubicBezTo>
                      <a:cubicBezTo>
                        <a:pt x="44" y="414"/>
                        <a:pt x="50" y="411"/>
                        <a:pt x="56" y="406"/>
                      </a:cubicBezTo>
                      <a:cubicBezTo>
                        <a:pt x="189" y="284"/>
                        <a:pt x="323" y="163"/>
                        <a:pt x="445" y="41"/>
                      </a:cubicBezTo>
                      <a:cubicBezTo>
                        <a:pt x="465" y="21"/>
                        <a:pt x="44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1697;p31">
                  <a:extLst>
                    <a:ext uri="{FF2B5EF4-FFF2-40B4-BE49-F238E27FC236}">
                      <a16:creationId xmlns:a16="http://schemas.microsoft.com/office/drawing/2014/main" id="{21380749-E17F-C3AE-75AD-260FE503B8D7}"/>
                    </a:ext>
                  </a:extLst>
                </p:cNvPr>
                <p:cNvSpPr/>
                <p:nvPr/>
              </p:nvSpPr>
              <p:spPr>
                <a:xfrm>
                  <a:off x="9153928" y="4209613"/>
                  <a:ext cx="22789" cy="20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23" extrusionOk="0">
                      <a:moveTo>
                        <a:pt x="425" y="16"/>
                      </a:moveTo>
                      <a:cubicBezTo>
                        <a:pt x="432" y="16"/>
                        <a:pt x="438" y="22"/>
                        <a:pt x="438" y="22"/>
                      </a:cubicBezTo>
                      <a:cubicBezTo>
                        <a:pt x="438" y="22"/>
                        <a:pt x="450" y="33"/>
                        <a:pt x="438" y="46"/>
                      </a:cubicBezTo>
                      <a:lnTo>
                        <a:pt x="36" y="398"/>
                      </a:lnTo>
                      <a:cubicBezTo>
                        <a:pt x="36" y="411"/>
                        <a:pt x="36" y="411"/>
                        <a:pt x="25" y="411"/>
                      </a:cubicBezTo>
                      <a:cubicBezTo>
                        <a:pt x="25" y="398"/>
                        <a:pt x="12" y="398"/>
                        <a:pt x="12" y="398"/>
                      </a:cubicBezTo>
                      <a:cubicBezTo>
                        <a:pt x="12" y="386"/>
                        <a:pt x="12" y="386"/>
                        <a:pt x="25" y="386"/>
                      </a:cubicBezTo>
                      <a:lnTo>
                        <a:pt x="414" y="22"/>
                      </a:lnTo>
                      <a:cubicBezTo>
                        <a:pt x="418" y="17"/>
                        <a:pt x="422" y="16"/>
                        <a:pt x="425" y="16"/>
                      </a:cubicBezTo>
                      <a:close/>
                      <a:moveTo>
                        <a:pt x="426" y="0"/>
                      </a:moveTo>
                      <a:cubicBezTo>
                        <a:pt x="417" y="0"/>
                        <a:pt x="407" y="3"/>
                        <a:pt x="401" y="9"/>
                      </a:cubicBezTo>
                      <a:lnTo>
                        <a:pt x="12" y="374"/>
                      </a:lnTo>
                      <a:cubicBezTo>
                        <a:pt x="0" y="374"/>
                        <a:pt x="0" y="386"/>
                        <a:pt x="0" y="398"/>
                      </a:cubicBezTo>
                      <a:cubicBezTo>
                        <a:pt x="0" y="411"/>
                        <a:pt x="12" y="422"/>
                        <a:pt x="25" y="422"/>
                      </a:cubicBezTo>
                      <a:lnTo>
                        <a:pt x="36" y="422"/>
                      </a:lnTo>
                      <a:cubicBezTo>
                        <a:pt x="36" y="422"/>
                        <a:pt x="49" y="422"/>
                        <a:pt x="49" y="411"/>
                      </a:cubicBezTo>
                      <a:lnTo>
                        <a:pt x="450" y="58"/>
                      </a:lnTo>
                      <a:cubicBezTo>
                        <a:pt x="462" y="46"/>
                        <a:pt x="462" y="22"/>
                        <a:pt x="450" y="9"/>
                      </a:cubicBezTo>
                      <a:cubicBezTo>
                        <a:pt x="444" y="3"/>
                        <a:pt x="435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1698;p31">
                  <a:extLst>
                    <a:ext uri="{FF2B5EF4-FFF2-40B4-BE49-F238E27FC236}">
                      <a16:creationId xmlns:a16="http://schemas.microsoft.com/office/drawing/2014/main" id="{23E6210C-81AF-51E3-BC7A-792F70C296B3}"/>
                    </a:ext>
                  </a:extLst>
                </p:cNvPr>
                <p:cNvSpPr/>
                <p:nvPr/>
              </p:nvSpPr>
              <p:spPr>
                <a:xfrm>
                  <a:off x="9151073" y="4219211"/>
                  <a:ext cx="24856" cy="1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76" extrusionOk="0">
                      <a:moveTo>
                        <a:pt x="476" y="0"/>
                      </a:moveTo>
                      <a:cubicBezTo>
                        <a:pt x="471" y="0"/>
                        <a:pt x="465" y="3"/>
                        <a:pt x="459" y="9"/>
                      </a:cubicBezTo>
                      <a:cubicBezTo>
                        <a:pt x="313" y="118"/>
                        <a:pt x="180" y="227"/>
                        <a:pt x="21" y="325"/>
                      </a:cubicBezTo>
                      <a:cubicBezTo>
                        <a:pt x="0" y="346"/>
                        <a:pt x="15" y="376"/>
                        <a:pt x="35" y="376"/>
                      </a:cubicBezTo>
                      <a:cubicBezTo>
                        <a:pt x="39" y="376"/>
                        <a:pt x="42" y="375"/>
                        <a:pt x="46" y="373"/>
                      </a:cubicBezTo>
                      <a:cubicBezTo>
                        <a:pt x="204" y="264"/>
                        <a:pt x="350" y="154"/>
                        <a:pt x="496" y="33"/>
                      </a:cubicBezTo>
                      <a:cubicBezTo>
                        <a:pt x="505" y="24"/>
                        <a:pt x="493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1699;p31">
                  <a:extLst>
                    <a:ext uri="{FF2B5EF4-FFF2-40B4-BE49-F238E27FC236}">
                      <a16:creationId xmlns:a16="http://schemas.microsoft.com/office/drawing/2014/main" id="{B0AC6464-CD84-5862-6F77-25898884D3FB}"/>
                    </a:ext>
                  </a:extLst>
                </p:cNvPr>
                <p:cNvSpPr/>
                <p:nvPr/>
              </p:nvSpPr>
              <p:spPr>
                <a:xfrm>
                  <a:off x="9151516" y="4218423"/>
                  <a:ext cx="24561" cy="1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402" extrusionOk="0">
                      <a:moveTo>
                        <a:pt x="474" y="25"/>
                      </a:moveTo>
                      <a:lnTo>
                        <a:pt x="474" y="37"/>
                      </a:lnTo>
                      <a:cubicBezTo>
                        <a:pt x="487" y="37"/>
                        <a:pt x="474" y="37"/>
                        <a:pt x="474" y="49"/>
                      </a:cubicBezTo>
                      <a:cubicBezTo>
                        <a:pt x="341" y="159"/>
                        <a:pt x="182" y="280"/>
                        <a:pt x="37" y="378"/>
                      </a:cubicBezTo>
                      <a:cubicBezTo>
                        <a:pt x="33" y="382"/>
                        <a:pt x="30" y="383"/>
                        <a:pt x="28" y="383"/>
                      </a:cubicBezTo>
                      <a:cubicBezTo>
                        <a:pt x="25" y="383"/>
                        <a:pt x="25" y="378"/>
                        <a:pt x="25" y="378"/>
                      </a:cubicBezTo>
                      <a:cubicBezTo>
                        <a:pt x="12" y="365"/>
                        <a:pt x="12" y="353"/>
                        <a:pt x="25" y="353"/>
                      </a:cubicBezTo>
                      <a:cubicBezTo>
                        <a:pt x="171" y="256"/>
                        <a:pt x="317" y="146"/>
                        <a:pt x="450" y="25"/>
                      </a:cubicBezTo>
                      <a:close/>
                      <a:moveTo>
                        <a:pt x="474" y="0"/>
                      </a:moveTo>
                      <a:cubicBezTo>
                        <a:pt x="463" y="0"/>
                        <a:pt x="450" y="0"/>
                        <a:pt x="438" y="13"/>
                      </a:cubicBezTo>
                      <a:cubicBezTo>
                        <a:pt x="304" y="122"/>
                        <a:pt x="158" y="232"/>
                        <a:pt x="12" y="341"/>
                      </a:cubicBezTo>
                      <a:cubicBezTo>
                        <a:pt x="1" y="353"/>
                        <a:pt x="1" y="378"/>
                        <a:pt x="1" y="389"/>
                      </a:cubicBezTo>
                      <a:cubicBezTo>
                        <a:pt x="12" y="389"/>
                        <a:pt x="25" y="402"/>
                        <a:pt x="25" y="402"/>
                      </a:cubicBezTo>
                      <a:cubicBezTo>
                        <a:pt x="37" y="402"/>
                        <a:pt x="37" y="402"/>
                        <a:pt x="49" y="389"/>
                      </a:cubicBezTo>
                      <a:cubicBezTo>
                        <a:pt x="195" y="292"/>
                        <a:pt x="341" y="183"/>
                        <a:pt x="487" y="61"/>
                      </a:cubicBezTo>
                      <a:cubicBezTo>
                        <a:pt x="499" y="49"/>
                        <a:pt x="499" y="37"/>
                        <a:pt x="499" y="37"/>
                      </a:cubicBezTo>
                      <a:cubicBezTo>
                        <a:pt x="499" y="25"/>
                        <a:pt x="487" y="13"/>
                        <a:pt x="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1700;p31">
                  <a:extLst>
                    <a:ext uri="{FF2B5EF4-FFF2-40B4-BE49-F238E27FC236}">
                      <a16:creationId xmlns:a16="http://schemas.microsoft.com/office/drawing/2014/main" id="{33D0F7E3-7132-15F2-2FCE-25DFEB503E64}"/>
                    </a:ext>
                  </a:extLst>
                </p:cNvPr>
                <p:cNvSpPr/>
                <p:nvPr/>
              </p:nvSpPr>
              <p:spPr>
                <a:xfrm>
                  <a:off x="9146101" y="4227283"/>
                  <a:ext cx="28597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451" extrusionOk="0">
                      <a:moveTo>
                        <a:pt x="546" y="1"/>
                      </a:moveTo>
                      <a:cubicBezTo>
                        <a:pt x="543" y="1"/>
                        <a:pt x="539" y="1"/>
                        <a:pt x="536" y="3"/>
                      </a:cubicBezTo>
                      <a:cubicBezTo>
                        <a:pt x="414" y="88"/>
                        <a:pt x="292" y="173"/>
                        <a:pt x="171" y="271"/>
                      </a:cubicBezTo>
                      <a:cubicBezTo>
                        <a:pt x="135" y="295"/>
                        <a:pt x="1" y="368"/>
                        <a:pt x="13" y="428"/>
                      </a:cubicBezTo>
                      <a:cubicBezTo>
                        <a:pt x="18" y="444"/>
                        <a:pt x="30" y="451"/>
                        <a:pt x="40" y="451"/>
                      </a:cubicBezTo>
                      <a:cubicBezTo>
                        <a:pt x="55" y="451"/>
                        <a:pt x="69" y="437"/>
                        <a:pt x="62" y="417"/>
                      </a:cubicBezTo>
                      <a:cubicBezTo>
                        <a:pt x="49" y="392"/>
                        <a:pt x="292" y="234"/>
                        <a:pt x="317" y="222"/>
                      </a:cubicBezTo>
                      <a:cubicBezTo>
                        <a:pt x="402" y="161"/>
                        <a:pt x="475" y="100"/>
                        <a:pt x="560" y="52"/>
                      </a:cubicBezTo>
                      <a:cubicBezTo>
                        <a:pt x="581" y="31"/>
                        <a:pt x="566" y="1"/>
                        <a:pt x="5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1701;p31">
                  <a:extLst>
                    <a:ext uri="{FF2B5EF4-FFF2-40B4-BE49-F238E27FC236}">
                      <a16:creationId xmlns:a16="http://schemas.microsoft.com/office/drawing/2014/main" id="{96B5AB14-D6B5-8C60-ED1D-A8A715EB4296}"/>
                    </a:ext>
                  </a:extLst>
                </p:cNvPr>
                <p:cNvSpPr/>
                <p:nvPr/>
              </p:nvSpPr>
              <p:spPr>
                <a:xfrm>
                  <a:off x="9145511" y="4226939"/>
                  <a:ext cx="28794" cy="2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460" extrusionOk="0">
                      <a:moveTo>
                        <a:pt x="560" y="22"/>
                      </a:moveTo>
                      <a:lnTo>
                        <a:pt x="572" y="34"/>
                      </a:lnTo>
                      <a:cubicBezTo>
                        <a:pt x="572" y="34"/>
                        <a:pt x="572" y="46"/>
                        <a:pt x="560" y="46"/>
                      </a:cubicBezTo>
                      <a:cubicBezTo>
                        <a:pt x="475" y="107"/>
                        <a:pt x="402" y="168"/>
                        <a:pt x="329" y="216"/>
                      </a:cubicBezTo>
                      <a:cubicBezTo>
                        <a:pt x="317" y="216"/>
                        <a:pt x="304" y="229"/>
                        <a:pt x="293" y="241"/>
                      </a:cubicBezTo>
                      <a:cubicBezTo>
                        <a:pt x="98" y="375"/>
                        <a:pt x="61" y="411"/>
                        <a:pt x="61" y="424"/>
                      </a:cubicBezTo>
                      <a:cubicBezTo>
                        <a:pt x="74" y="435"/>
                        <a:pt x="74" y="435"/>
                        <a:pt x="61" y="435"/>
                      </a:cubicBezTo>
                      <a:cubicBezTo>
                        <a:pt x="61" y="448"/>
                        <a:pt x="50" y="448"/>
                        <a:pt x="50" y="448"/>
                      </a:cubicBezTo>
                      <a:lnTo>
                        <a:pt x="37" y="435"/>
                      </a:lnTo>
                      <a:cubicBezTo>
                        <a:pt x="25" y="387"/>
                        <a:pt x="98" y="338"/>
                        <a:pt x="159" y="302"/>
                      </a:cubicBezTo>
                      <a:cubicBezTo>
                        <a:pt x="171" y="289"/>
                        <a:pt x="183" y="289"/>
                        <a:pt x="196" y="278"/>
                      </a:cubicBezTo>
                      <a:cubicBezTo>
                        <a:pt x="304" y="192"/>
                        <a:pt x="414" y="107"/>
                        <a:pt x="548" y="22"/>
                      </a:cubicBezTo>
                      <a:close/>
                      <a:moveTo>
                        <a:pt x="554" y="1"/>
                      </a:moveTo>
                      <a:cubicBezTo>
                        <a:pt x="548" y="1"/>
                        <a:pt x="542" y="4"/>
                        <a:pt x="536" y="10"/>
                      </a:cubicBezTo>
                      <a:cubicBezTo>
                        <a:pt x="414" y="95"/>
                        <a:pt x="293" y="180"/>
                        <a:pt x="183" y="265"/>
                      </a:cubicBezTo>
                      <a:cubicBezTo>
                        <a:pt x="171" y="278"/>
                        <a:pt x="159" y="278"/>
                        <a:pt x="147" y="289"/>
                      </a:cubicBezTo>
                      <a:cubicBezTo>
                        <a:pt x="86" y="326"/>
                        <a:pt x="1" y="375"/>
                        <a:pt x="25" y="435"/>
                      </a:cubicBezTo>
                      <a:cubicBezTo>
                        <a:pt x="25" y="448"/>
                        <a:pt x="37" y="460"/>
                        <a:pt x="50" y="460"/>
                      </a:cubicBezTo>
                      <a:cubicBezTo>
                        <a:pt x="61" y="460"/>
                        <a:pt x="74" y="460"/>
                        <a:pt x="74" y="448"/>
                      </a:cubicBezTo>
                      <a:cubicBezTo>
                        <a:pt x="86" y="448"/>
                        <a:pt x="86" y="435"/>
                        <a:pt x="86" y="424"/>
                      </a:cubicBezTo>
                      <a:cubicBezTo>
                        <a:pt x="86" y="399"/>
                        <a:pt x="244" y="289"/>
                        <a:pt x="304" y="253"/>
                      </a:cubicBezTo>
                      <a:cubicBezTo>
                        <a:pt x="317" y="241"/>
                        <a:pt x="329" y="229"/>
                        <a:pt x="341" y="229"/>
                      </a:cubicBezTo>
                      <a:cubicBezTo>
                        <a:pt x="414" y="180"/>
                        <a:pt x="487" y="119"/>
                        <a:pt x="572" y="59"/>
                      </a:cubicBezTo>
                      <a:cubicBezTo>
                        <a:pt x="585" y="59"/>
                        <a:pt x="585" y="46"/>
                        <a:pt x="585" y="34"/>
                      </a:cubicBezTo>
                      <a:cubicBezTo>
                        <a:pt x="585" y="22"/>
                        <a:pt x="572" y="10"/>
                        <a:pt x="572" y="10"/>
                      </a:cubicBezTo>
                      <a:cubicBezTo>
                        <a:pt x="566" y="4"/>
                        <a:pt x="560" y="1"/>
                        <a:pt x="5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702;p31">
                  <a:extLst>
                    <a:ext uri="{FF2B5EF4-FFF2-40B4-BE49-F238E27FC236}">
                      <a16:creationId xmlns:a16="http://schemas.microsoft.com/office/drawing/2014/main" id="{30B9DAA7-FFAD-FA16-448B-E021B7D3C421}"/>
                    </a:ext>
                  </a:extLst>
                </p:cNvPr>
                <p:cNvSpPr/>
                <p:nvPr/>
              </p:nvSpPr>
              <p:spPr>
                <a:xfrm>
                  <a:off x="9147283" y="4233879"/>
                  <a:ext cx="27465" cy="20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26" extrusionOk="0">
                      <a:moveTo>
                        <a:pt x="522" y="0"/>
                      </a:moveTo>
                      <a:cubicBezTo>
                        <a:pt x="518" y="0"/>
                        <a:pt x="515" y="1"/>
                        <a:pt x="512" y="2"/>
                      </a:cubicBezTo>
                      <a:cubicBezTo>
                        <a:pt x="403" y="88"/>
                        <a:pt x="281" y="173"/>
                        <a:pt x="171" y="258"/>
                      </a:cubicBezTo>
                      <a:cubicBezTo>
                        <a:pt x="123" y="294"/>
                        <a:pt x="1" y="343"/>
                        <a:pt x="14" y="404"/>
                      </a:cubicBezTo>
                      <a:cubicBezTo>
                        <a:pt x="18" y="419"/>
                        <a:pt x="28" y="426"/>
                        <a:pt x="37" y="426"/>
                      </a:cubicBezTo>
                      <a:cubicBezTo>
                        <a:pt x="50" y="426"/>
                        <a:pt x="62" y="413"/>
                        <a:pt x="62" y="392"/>
                      </a:cubicBezTo>
                      <a:cubicBezTo>
                        <a:pt x="62" y="380"/>
                        <a:pt x="268" y="234"/>
                        <a:pt x="293" y="221"/>
                      </a:cubicBezTo>
                      <a:cubicBezTo>
                        <a:pt x="378" y="161"/>
                        <a:pt x="463" y="100"/>
                        <a:pt x="536" y="39"/>
                      </a:cubicBezTo>
                      <a:cubicBezTo>
                        <a:pt x="557" y="28"/>
                        <a:pt x="54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703;p31">
                  <a:extLst>
                    <a:ext uri="{FF2B5EF4-FFF2-40B4-BE49-F238E27FC236}">
                      <a16:creationId xmlns:a16="http://schemas.microsoft.com/office/drawing/2014/main" id="{89B30FEA-ED7E-2382-74DE-049E58F70074}"/>
                    </a:ext>
                  </a:extLst>
                </p:cNvPr>
                <p:cNvSpPr/>
                <p:nvPr/>
              </p:nvSpPr>
              <p:spPr>
                <a:xfrm>
                  <a:off x="9146741" y="4233387"/>
                  <a:ext cx="28154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51" extrusionOk="0">
                      <a:moveTo>
                        <a:pt x="538" y="19"/>
                      </a:moveTo>
                      <a:cubicBezTo>
                        <a:pt x="542" y="19"/>
                        <a:pt x="547" y="25"/>
                        <a:pt x="547" y="25"/>
                      </a:cubicBezTo>
                      <a:cubicBezTo>
                        <a:pt x="547" y="25"/>
                        <a:pt x="560" y="37"/>
                        <a:pt x="547" y="49"/>
                      </a:cubicBezTo>
                      <a:lnTo>
                        <a:pt x="304" y="220"/>
                      </a:lnTo>
                      <a:cubicBezTo>
                        <a:pt x="304" y="231"/>
                        <a:pt x="279" y="231"/>
                        <a:pt x="268" y="256"/>
                      </a:cubicBezTo>
                      <a:cubicBezTo>
                        <a:pt x="85" y="366"/>
                        <a:pt x="61" y="390"/>
                        <a:pt x="61" y="414"/>
                      </a:cubicBezTo>
                      <a:cubicBezTo>
                        <a:pt x="61" y="426"/>
                        <a:pt x="61" y="426"/>
                        <a:pt x="49" y="426"/>
                      </a:cubicBezTo>
                      <a:cubicBezTo>
                        <a:pt x="49" y="426"/>
                        <a:pt x="36" y="426"/>
                        <a:pt x="36" y="414"/>
                      </a:cubicBezTo>
                      <a:cubicBezTo>
                        <a:pt x="25" y="377"/>
                        <a:pt x="98" y="329"/>
                        <a:pt x="146" y="304"/>
                      </a:cubicBezTo>
                      <a:cubicBezTo>
                        <a:pt x="158" y="293"/>
                        <a:pt x="171" y="280"/>
                        <a:pt x="182" y="280"/>
                      </a:cubicBezTo>
                      <a:lnTo>
                        <a:pt x="535" y="25"/>
                      </a:lnTo>
                      <a:cubicBezTo>
                        <a:pt x="535" y="21"/>
                        <a:pt x="537" y="19"/>
                        <a:pt x="538" y="19"/>
                      </a:cubicBezTo>
                      <a:close/>
                      <a:moveTo>
                        <a:pt x="523" y="1"/>
                      </a:moveTo>
                      <a:lnTo>
                        <a:pt x="171" y="256"/>
                      </a:lnTo>
                      <a:cubicBezTo>
                        <a:pt x="171" y="268"/>
                        <a:pt x="158" y="280"/>
                        <a:pt x="134" y="280"/>
                      </a:cubicBezTo>
                      <a:cubicBezTo>
                        <a:pt x="85" y="317"/>
                        <a:pt x="0" y="366"/>
                        <a:pt x="12" y="426"/>
                      </a:cubicBezTo>
                      <a:cubicBezTo>
                        <a:pt x="25" y="439"/>
                        <a:pt x="36" y="450"/>
                        <a:pt x="49" y="450"/>
                      </a:cubicBezTo>
                      <a:lnTo>
                        <a:pt x="61" y="450"/>
                      </a:lnTo>
                      <a:cubicBezTo>
                        <a:pt x="73" y="439"/>
                        <a:pt x="85" y="426"/>
                        <a:pt x="85" y="402"/>
                      </a:cubicBezTo>
                      <a:cubicBezTo>
                        <a:pt x="98" y="390"/>
                        <a:pt x="219" y="293"/>
                        <a:pt x="279" y="268"/>
                      </a:cubicBezTo>
                      <a:cubicBezTo>
                        <a:pt x="292" y="256"/>
                        <a:pt x="304" y="244"/>
                        <a:pt x="316" y="244"/>
                      </a:cubicBezTo>
                      <a:lnTo>
                        <a:pt x="560" y="61"/>
                      </a:lnTo>
                      <a:cubicBezTo>
                        <a:pt x="571" y="49"/>
                        <a:pt x="571" y="25"/>
                        <a:pt x="560" y="12"/>
                      </a:cubicBezTo>
                      <a:cubicBezTo>
                        <a:pt x="547" y="1"/>
                        <a:pt x="535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704;p31">
                  <a:extLst>
                    <a:ext uri="{FF2B5EF4-FFF2-40B4-BE49-F238E27FC236}">
                      <a16:creationId xmlns:a16="http://schemas.microsoft.com/office/drawing/2014/main" id="{53EA2B4A-216F-AB64-9052-52FF3819D308}"/>
                    </a:ext>
                  </a:extLst>
                </p:cNvPr>
                <p:cNvSpPr/>
                <p:nvPr/>
              </p:nvSpPr>
              <p:spPr>
                <a:xfrm>
                  <a:off x="9147529" y="4239638"/>
                  <a:ext cx="30123" cy="2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40" extrusionOk="0">
                      <a:moveTo>
                        <a:pt x="586" y="0"/>
                      </a:moveTo>
                      <a:cubicBezTo>
                        <a:pt x="581" y="0"/>
                        <a:pt x="575" y="2"/>
                        <a:pt x="568" y="7"/>
                      </a:cubicBezTo>
                      <a:cubicBezTo>
                        <a:pt x="385" y="129"/>
                        <a:pt x="203" y="263"/>
                        <a:pt x="20" y="396"/>
                      </a:cubicBezTo>
                      <a:cubicBezTo>
                        <a:pt x="1" y="406"/>
                        <a:pt x="13" y="440"/>
                        <a:pt x="31" y="440"/>
                      </a:cubicBezTo>
                      <a:cubicBezTo>
                        <a:pt x="35" y="440"/>
                        <a:pt x="40" y="438"/>
                        <a:pt x="45" y="433"/>
                      </a:cubicBezTo>
                      <a:cubicBezTo>
                        <a:pt x="227" y="299"/>
                        <a:pt x="409" y="177"/>
                        <a:pt x="592" y="44"/>
                      </a:cubicBezTo>
                      <a:cubicBezTo>
                        <a:pt x="612" y="34"/>
                        <a:pt x="608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705;p31">
                  <a:extLst>
                    <a:ext uri="{FF2B5EF4-FFF2-40B4-BE49-F238E27FC236}">
                      <a16:creationId xmlns:a16="http://schemas.microsoft.com/office/drawing/2014/main" id="{409F40EA-52A0-48A3-0B86-3264175CE1B6}"/>
                    </a:ext>
                  </a:extLst>
                </p:cNvPr>
                <p:cNvSpPr/>
                <p:nvPr/>
              </p:nvSpPr>
              <p:spPr>
                <a:xfrm>
                  <a:off x="9147923" y="4238900"/>
                  <a:ext cx="29975" cy="2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60" extrusionOk="0">
                      <a:moveTo>
                        <a:pt x="584" y="22"/>
                      </a:moveTo>
                      <a:lnTo>
                        <a:pt x="596" y="35"/>
                      </a:lnTo>
                      <a:cubicBezTo>
                        <a:pt x="596" y="46"/>
                        <a:pt x="596" y="46"/>
                        <a:pt x="584" y="46"/>
                      </a:cubicBezTo>
                      <a:lnTo>
                        <a:pt x="37" y="448"/>
                      </a:lnTo>
                      <a:lnTo>
                        <a:pt x="25" y="448"/>
                      </a:lnTo>
                      <a:lnTo>
                        <a:pt x="12" y="435"/>
                      </a:lnTo>
                      <a:cubicBezTo>
                        <a:pt x="12" y="424"/>
                        <a:pt x="12" y="424"/>
                        <a:pt x="25" y="411"/>
                      </a:cubicBezTo>
                      <a:lnTo>
                        <a:pt x="572" y="22"/>
                      </a:lnTo>
                      <a:close/>
                      <a:moveTo>
                        <a:pt x="577" y="1"/>
                      </a:moveTo>
                      <a:cubicBezTo>
                        <a:pt x="572" y="1"/>
                        <a:pt x="566" y="4"/>
                        <a:pt x="560" y="10"/>
                      </a:cubicBezTo>
                      <a:lnTo>
                        <a:pt x="12" y="399"/>
                      </a:lnTo>
                      <a:cubicBezTo>
                        <a:pt x="1" y="411"/>
                        <a:pt x="1" y="424"/>
                        <a:pt x="1" y="435"/>
                      </a:cubicBezTo>
                      <a:cubicBezTo>
                        <a:pt x="1" y="448"/>
                        <a:pt x="12" y="460"/>
                        <a:pt x="12" y="460"/>
                      </a:cubicBezTo>
                      <a:lnTo>
                        <a:pt x="49" y="460"/>
                      </a:lnTo>
                      <a:lnTo>
                        <a:pt x="596" y="71"/>
                      </a:lnTo>
                      <a:cubicBezTo>
                        <a:pt x="609" y="59"/>
                        <a:pt x="609" y="46"/>
                        <a:pt x="609" y="35"/>
                      </a:cubicBezTo>
                      <a:cubicBezTo>
                        <a:pt x="609" y="22"/>
                        <a:pt x="596" y="10"/>
                        <a:pt x="584" y="10"/>
                      </a:cubicBezTo>
                      <a:cubicBezTo>
                        <a:pt x="584" y="4"/>
                        <a:pt x="581" y="1"/>
                        <a:pt x="5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706;p31">
                  <a:extLst>
                    <a:ext uri="{FF2B5EF4-FFF2-40B4-BE49-F238E27FC236}">
                      <a16:creationId xmlns:a16="http://schemas.microsoft.com/office/drawing/2014/main" id="{62C65509-9592-371B-5DD1-F837C9A8D35A}"/>
                    </a:ext>
                  </a:extLst>
                </p:cNvPr>
                <p:cNvSpPr/>
                <p:nvPr/>
              </p:nvSpPr>
              <p:spPr>
                <a:xfrm>
                  <a:off x="9142705" y="4247021"/>
                  <a:ext cx="33224" cy="23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" h="468" extrusionOk="0">
                      <a:moveTo>
                        <a:pt x="639" y="1"/>
                      </a:moveTo>
                      <a:cubicBezTo>
                        <a:pt x="636" y="1"/>
                        <a:pt x="632" y="1"/>
                        <a:pt x="629" y="3"/>
                      </a:cubicBezTo>
                      <a:cubicBezTo>
                        <a:pt x="434" y="149"/>
                        <a:pt x="228" y="283"/>
                        <a:pt x="21" y="416"/>
                      </a:cubicBezTo>
                      <a:cubicBezTo>
                        <a:pt x="0" y="437"/>
                        <a:pt x="15" y="468"/>
                        <a:pt x="35" y="468"/>
                      </a:cubicBezTo>
                      <a:cubicBezTo>
                        <a:pt x="38" y="468"/>
                        <a:pt x="42" y="467"/>
                        <a:pt x="45" y="465"/>
                      </a:cubicBezTo>
                      <a:cubicBezTo>
                        <a:pt x="253" y="332"/>
                        <a:pt x="459" y="198"/>
                        <a:pt x="653" y="52"/>
                      </a:cubicBezTo>
                      <a:cubicBezTo>
                        <a:pt x="674" y="31"/>
                        <a:pt x="659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1707;p31">
                  <a:extLst>
                    <a:ext uri="{FF2B5EF4-FFF2-40B4-BE49-F238E27FC236}">
                      <a16:creationId xmlns:a16="http://schemas.microsoft.com/office/drawing/2014/main" id="{6E3A6832-AD9F-D55B-BF17-8F56B10A7EA9}"/>
                    </a:ext>
                  </a:extLst>
                </p:cNvPr>
                <p:cNvSpPr/>
                <p:nvPr/>
              </p:nvSpPr>
              <p:spPr>
                <a:xfrm>
                  <a:off x="9142508" y="4246726"/>
                  <a:ext cx="33568" cy="2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484" extrusionOk="0">
                      <a:moveTo>
                        <a:pt x="657" y="22"/>
                      </a:moveTo>
                      <a:lnTo>
                        <a:pt x="657" y="33"/>
                      </a:lnTo>
                      <a:lnTo>
                        <a:pt x="657" y="46"/>
                      </a:lnTo>
                      <a:cubicBezTo>
                        <a:pt x="451" y="192"/>
                        <a:pt x="257" y="325"/>
                        <a:pt x="49" y="459"/>
                      </a:cubicBezTo>
                      <a:cubicBezTo>
                        <a:pt x="45" y="463"/>
                        <a:pt x="41" y="465"/>
                        <a:pt x="38" y="465"/>
                      </a:cubicBezTo>
                      <a:cubicBezTo>
                        <a:pt x="31" y="465"/>
                        <a:pt x="25" y="459"/>
                        <a:pt x="25" y="459"/>
                      </a:cubicBezTo>
                      <a:cubicBezTo>
                        <a:pt x="25" y="447"/>
                        <a:pt x="25" y="435"/>
                        <a:pt x="38" y="435"/>
                      </a:cubicBezTo>
                      <a:cubicBezTo>
                        <a:pt x="232" y="301"/>
                        <a:pt x="438" y="168"/>
                        <a:pt x="646" y="22"/>
                      </a:cubicBezTo>
                      <a:close/>
                      <a:moveTo>
                        <a:pt x="646" y="0"/>
                      </a:moveTo>
                      <a:cubicBezTo>
                        <a:pt x="643" y="0"/>
                        <a:pt x="639" y="3"/>
                        <a:pt x="633" y="9"/>
                      </a:cubicBezTo>
                      <a:cubicBezTo>
                        <a:pt x="427" y="155"/>
                        <a:pt x="232" y="289"/>
                        <a:pt x="25" y="422"/>
                      </a:cubicBezTo>
                      <a:cubicBezTo>
                        <a:pt x="1" y="422"/>
                        <a:pt x="1" y="447"/>
                        <a:pt x="13" y="459"/>
                      </a:cubicBezTo>
                      <a:cubicBezTo>
                        <a:pt x="13" y="471"/>
                        <a:pt x="25" y="484"/>
                        <a:pt x="38" y="484"/>
                      </a:cubicBezTo>
                      <a:cubicBezTo>
                        <a:pt x="49" y="484"/>
                        <a:pt x="49" y="471"/>
                        <a:pt x="49" y="471"/>
                      </a:cubicBezTo>
                      <a:cubicBezTo>
                        <a:pt x="257" y="338"/>
                        <a:pt x="463" y="204"/>
                        <a:pt x="670" y="58"/>
                      </a:cubicBezTo>
                      <a:cubicBezTo>
                        <a:pt x="670" y="58"/>
                        <a:pt x="682" y="46"/>
                        <a:pt x="682" y="33"/>
                      </a:cubicBezTo>
                      <a:cubicBezTo>
                        <a:pt x="682" y="22"/>
                        <a:pt x="670" y="9"/>
                        <a:pt x="657" y="9"/>
                      </a:cubicBezTo>
                      <a:cubicBezTo>
                        <a:pt x="652" y="3"/>
                        <a:pt x="649" y="0"/>
                        <a:pt x="6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1708;p31">
                  <a:extLst>
                    <a:ext uri="{FF2B5EF4-FFF2-40B4-BE49-F238E27FC236}">
                      <a16:creationId xmlns:a16="http://schemas.microsoft.com/office/drawing/2014/main" id="{A6B64563-4E13-CBFF-278A-3A1E29C20298}"/>
                    </a:ext>
                  </a:extLst>
                </p:cNvPr>
                <p:cNvSpPr/>
                <p:nvPr/>
              </p:nvSpPr>
              <p:spPr>
                <a:xfrm>
                  <a:off x="9146249" y="4255389"/>
                  <a:ext cx="29680" cy="2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408" extrusionOk="0">
                      <a:moveTo>
                        <a:pt x="567" y="1"/>
                      </a:moveTo>
                      <a:cubicBezTo>
                        <a:pt x="564" y="1"/>
                        <a:pt x="560" y="2"/>
                        <a:pt x="557" y="3"/>
                      </a:cubicBezTo>
                      <a:cubicBezTo>
                        <a:pt x="375" y="125"/>
                        <a:pt x="205" y="246"/>
                        <a:pt x="22" y="356"/>
                      </a:cubicBezTo>
                      <a:cubicBezTo>
                        <a:pt x="1" y="377"/>
                        <a:pt x="16" y="407"/>
                        <a:pt x="37" y="407"/>
                      </a:cubicBezTo>
                      <a:cubicBezTo>
                        <a:pt x="40" y="407"/>
                        <a:pt x="43" y="407"/>
                        <a:pt x="46" y="405"/>
                      </a:cubicBezTo>
                      <a:cubicBezTo>
                        <a:pt x="229" y="283"/>
                        <a:pt x="399" y="162"/>
                        <a:pt x="581" y="52"/>
                      </a:cubicBezTo>
                      <a:cubicBezTo>
                        <a:pt x="602" y="31"/>
                        <a:pt x="587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1709;p31">
                  <a:extLst>
                    <a:ext uri="{FF2B5EF4-FFF2-40B4-BE49-F238E27FC236}">
                      <a16:creationId xmlns:a16="http://schemas.microsoft.com/office/drawing/2014/main" id="{518FEC9D-1060-08CF-273D-14A83D38FDDA}"/>
                    </a:ext>
                  </a:extLst>
                </p:cNvPr>
                <p:cNvSpPr/>
                <p:nvPr/>
              </p:nvSpPr>
              <p:spPr>
                <a:xfrm>
                  <a:off x="9146101" y="4255094"/>
                  <a:ext cx="29975" cy="20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23" extrusionOk="0">
                      <a:moveTo>
                        <a:pt x="572" y="16"/>
                      </a:moveTo>
                      <a:cubicBezTo>
                        <a:pt x="579" y="16"/>
                        <a:pt x="584" y="22"/>
                        <a:pt x="584" y="22"/>
                      </a:cubicBezTo>
                      <a:lnTo>
                        <a:pt x="584" y="46"/>
                      </a:lnTo>
                      <a:lnTo>
                        <a:pt x="49" y="398"/>
                      </a:lnTo>
                      <a:lnTo>
                        <a:pt x="38" y="398"/>
                      </a:lnTo>
                      <a:cubicBezTo>
                        <a:pt x="25" y="398"/>
                        <a:pt x="25" y="398"/>
                        <a:pt x="25" y="387"/>
                      </a:cubicBezTo>
                      <a:lnTo>
                        <a:pt x="25" y="374"/>
                      </a:lnTo>
                      <a:lnTo>
                        <a:pt x="560" y="22"/>
                      </a:lnTo>
                      <a:cubicBezTo>
                        <a:pt x="564" y="18"/>
                        <a:pt x="568" y="16"/>
                        <a:pt x="572" y="16"/>
                      </a:cubicBezTo>
                      <a:close/>
                      <a:moveTo>
                        <a:pt x="579" y="0"/>
                      </a:moveTo>
                      <a:cubicBezTo>
                        <a:pt x="572" y="0"/>
                        <a:pt x="566" y="3"/>
                        <a:pt x="560" y="9"/>
                      </a:cubicBezTo>
                      <a:lnTo>
                        <a:pt x="25" y="362"/>
                      </a:lnTo>
                      <a:cubicBezTo>
                        <a:pt x="13" y="362"/>
                        <a:pt x="1" y="374"/>
                        <a:pt x="1" y="387"/>
                      </a:cubicBezTo>
                      <a:cubicBezTo>
                        <a:pt x="1" y="398"/>
                        <a:pt x="13" y="411"/>
                        <a:pt x="25" y="423"/>
                      </a:cubicBezTo>
                      <a:lnTo>
                        <a:pt x="38" y="423"/>
                      </a:lnTo>
                      <a:cubicBezTo>
                        <a:pt x="38" y="423"/>
                        <a:pt x="49" y="423"/>
                        <a:pt x="49" y="411"/>
                      </a:cubicBezTo>
                      <a:lnTo>
                        <a:pt x="584" y="58"/>
                      </a:lnTo>
                      <a:cubicBezTo>
                        <a:pt x="609" y="46"/>
                        <a:pt x="609" y="34"/>
                        <a:pt x="597" y="9"/>
                      </a:cubicBezTo>
                      <a:cubicBezTo>
                        <a:pt x="591" y="3"/>
                        <a:pt x="585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1710;p31">
                  <a:extLst>
                    <a:ext uri="{FF2B5EF4-FFF2-40B4-BE49-F238E27FC236}">
                      <a16:creationId xmlns:a16="http://schemas.microsoft.com/office/drawing/2014/main" id="{BF77E426-C882-D772-8A10-11B42BA21D63}"/>
                    </a:ext>
                  </a:extLst>
                </p:cNvPr>
                <p:cNvSpPr/>
                <p:nvPr/>
              </p:nvSpPr>
              <p:spPr>
                <a:xfrm>
                  <a:off x="9143296" y="4262575"/>
                  <a:ext cx="33814" cy="22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456" extrusionOk="0">
                      <a:moveTo>
                        <a:pt x="651" y="1"/>
                      </a:moveTo>
                      <a:cubicBezTo>
                        <a:pt x="648" y="1"/>
                        <a:pt x="645" y="2"/>
                        <a:pt x="641" y="3"/>
                      </a:cubicBezTo>
                      <a:cubicBezTo>
                        <a:pt x="435" y="149"/>
                        <a:pt x="228" y="283"/>
                        <a:pt x="22" y="405"/>
                      </a:cubicBezTo>
                      <a:cubicBezTo>
                        <a:pt x="1" y="426"/>
                        <a:pt x="16" y="456"/>
                        <a:pt x="36" y="456"/>
                      </a:cubicBezTo>
                      <a:cubicBezTo>
                        <a:pt x="39" y="456"/>
                        <a:pt x="43" y="455"/>
                        <a:pt x="46" y="454"/>
                      </a:cubicBezTo>
                      <a:cubicBezTo>
                        <a:pt x="252" y="332"/>
                        <a:pt x="459" y="198"/>
                        <a:pt x="666" y="52"/>
                      </a:cubicBezTo>
                      <a:cubicBezTo>
                        <a:pt x="687" y="31"/>
                        <a:pt x="671" y="1"/>
                        <a:pt x="6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1711;p31">
                  <a:extLst>
                    <a:ext uri="{FF2B5EF4-FFF2-40B4-BE49-F238E27FC236}">
                      <a16:creationId xmlns:a16="http://schemas.microsoft.com/office/drawing/2014/main" id="{B87B98C9-9A2A-ADE4-BC60-3626F4D03AF1}"/>
                    </a:ext>
                  </a:extLst>
                </p:cNvPr>
                <p:cNvSpPr/>
                <p:nvPr/>
              </p:nvSpPr>
              <p:spPr>
                <a:xfrm>
                  <a:off x="9143148" y="4262280"/>
                  <a:ext cx="34109" cy="2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472" extrusionOk="0">
                      <a:moveTo>
                        <a:pt x="654" y="16"/>
                      </a:moveTo>
                      <a:cubicBezTo>
                        <a:pt x="658" y="16"/>
                        <a:pt x="661" y="22"/>
                        <a:pt x="669" y="22"/>
                      </a:cubicBezTo>
                      <a:cubicBezTo>
                        <a:pt x="669" y="33"/>
                        <a:pt x="669" y="33"/>
                        <a:pt x="657" y="46"/>
                      </a:cubicBezTo>
                      <a:cubicBezTo>
                        <a:pt x="462" y="192"/>
                        <a:pt x="255" y="325"/>
                        <a:pt x="49" y="447"/>
                      </a:cubicBezTo>
                      <a:cubicBezTo>
                        <a:pt x="45" y="451"/>
                        <a:pt x="41" y="453"/>
                        <a:pt x="37" y="453"/>
                      </a:cubicBezTo>
                      <a:cubicBezTo>
                        <a:pt x="30" y="453"/>
                        <a:pt x="25" y="447"/>
                        <a:pt x="25" y="447"/>
                      </a:cubicBezTo>
                      <a:lnTo>
                        <a:pt x="25" y="423"/>
                      </a:lnTo>
                      <a:cubicBezTo>
                        <a:pt x="244" y="301"/>
                        <a:pt x="450" y="168"/>
                        <a:pt x="644" y="22"/>
                      </a:cubicBezTo>
                      <a:cubicBezTo>
                        <a:pt x="649" y="18"/>
                        <a:pt x="651" y="16"/>
                        <a:pt x="654" y="16"/>
                      </a:cubicBezTo>
                      <a:close/>
                      <a:moveTo>
                        <a:pt x="657" y="0"/>
                      </a:moveTo>
                      <a:cubicBezTo>
                        <a:pt x="648" y="0"/>
                        <a:pt x="639" y="3"/>
                        <a:pt x="633" y="9"/>
                      </a:cubicBezTo>
                      <a:cubicBezTo>
                        <a:pt x="438" y="155"/>
                        <a:pt x="231" y="289"/>
                        <a:pt x="25" y="411"/>
                      </a:cubicBezTo>
                      <a:cubicBezTo>
                        <a:pt x="0" y="423"/>
                        <a:pt x="0" y="435"/>
                        <a:pt x="12" y="447"/>
                      </a:cubicBezTo>
                      <a:cubicBezTo>
                        <a:pt x="12" y="460"/>
                        <a:pt x="25" y="471"/>
                        <a:pt x="36" y="471"/>
                      </a:cubicBezTo>
                      <a:cubicBezTo>
                        <a:pt x="36" y="471"/>
                        <a:pt x="49" y="471"/>
                        <a:pt x="49" y="460"/>
                      </a:cubicBezTo>
                      <a:cubicBezTo>
                        <a:pt x="268" y="338"/>
                        <a:pt x="474" y="204"/>
                        <a:pt x="669" y="58"/>
                      </a:cubicBezTo>
                      <a:cubicBezTo>
                        <a:pt x="693" y="46"/>
                        <a:pt x="693" y="22"/>
                        <a:pt x="681" y="9"/>
                      </a:cubicBezTo>
                      <a:cubicBezTo>
                        <a:pt x="675" y="3"/>
                        <a:pt x="666" y="0"/>
                        <a:pt x="6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1712;p31">
                  <a:extLst>
                    <a:ext uri="{FF2B5EF4-FFF2-40B4-BE49-F238E27FC236}">
                      <a16:creationId xmlns:a16="http://schemas.microsoft.com/office/drawing/2014/main" id="{C6B9CE37-338B-3313-35DA-66E2461740A3}"/>
                    </a:ext>
                  </a:extLst>
                </p:cNvPr>
                <p:cNvSpPr/>
                <p:nvPr/>
              </p:nvSpPr>
              <p:spPr>
                <a:xfrm>
                  <a:off x="9123509" y="4273749"/>
                  <a:ext cx="51140" cy="3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619" extrusionOk="0">
                      <a:moveTo>
                        <a:pt x="1009" y="1"/>
                      </a:moveTo>
                      <a:cubicBezTo>
                        <a:pt x="1004" y="1"/>
                        <a:pt x="999" y="3"/>
                        <a:pt x="995" y="8"/>
                      </a:cubicBezTo>
                      <a:cubicBezTo>
                        <a:pt x="679" y="202"/>
                        <a:pt x="351" y="397"/>
                        <a:pt x="22" y="579"/>
                      </a:cubicBezTo>
                      <a:cubicBezTo>
                        <a:pt x="1" y="590"/>
                        <a:pt x="16" y="618"/>
                        <a:pt x="36" y="618"/>
                      </a:cubicBezTo>
                      <a:cubicBezTo>
                        <a:pt x="39" y="618"/>
                        <a:pt x="43" y="617"/>
                        <a:pt x="46" y="616"/>
                      </a:cubicBezTo>
                      <a:cubicBezTo>
                        <a:pt x="375" y="433"/>
                        <a:pt x="703" y="238"/>
                        <a:pt x="1019" y="44"/>
                      </a:cubicBezTo>
                      <a:cubicBezTo>
                        <a:pt x="1039" y="34"/>
                        <a:pt x="1027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1713;p31">
                  <a:extLst>
                    <a:ext uri="{FF2B5EF4-FFF2-40B4-BE49-F238E27FC236}">
                      <a16:creationId xmlns:a16="http://schemas.microsoft.com/office/drawing/2014/main" id="{90358902-0A5F-A8D1-D2E3-A3651853CE40}"/>
                    </a:ext>
                  </a:extLst>
                </p:cNvPr>
                <p:cNvSpPr/>
                <p:nvPr/>
              </p:nvSpPr>
              <p:spPr>
                <a:xfrm>
                  <a:off x="9124001" y="4273257"/>
                  <a:ext cx="50893" cy="31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638" extrusionOk="0">
                      <a:moveTo>
                        <a:pt x="997" y="18"/>
                      </a:moveTo>
                      <a:cubicBezTo>
                        <a:pt x="1009" y="18"/>
                        <a:pt x="1009" y="29"/>
                        <a:pt x="1009" y="29"/>
                      </a:cubicBezTo>
                      <a:cubicBezTo>
                        <a:pt x="1022" y="29"/>
                        <a:pt x="1022" y="42"/>
                        <a:pt x="1009" y="42"/>
                      </a:cubicBezTo>
                      <a:cubicBezTo>
                        <a:pt x="693" y="248"/>
                        <a:pt x="365" y="443"/>
                        <a:pt x="36" y="613"/>
                      </a:cubicBezTo>
                      <a:cubicBezTo>
                        <a:pt x="36" y="619"/>
                        <a:pt x="33" y="623"/>
                        <a:pt x="30" y="623"/>
                      </a:cubicBezTo>
                      <a:cubicBezTo>
                        <a:pt x="27" y="623"/>
                        <a:pt x="24" y="619"/>
                        <a:pt x="24" y="613"/>
                      </a:cubicBezTo>
                      <a:cubicBezTo>
                        <a:pt x="12" y="613"/>
                        <a:pt x="12" y="613"/>
                        <a:pt x="12" y="601"/>
                      </a:cubicBezTo>
                      <a:lnTo>
                        <a:pt x="24" y="589"/>
                      </a:lnTo>
                      <a:cubicBezTo>
                        <a:pt x="352" y="407"/>
                        <a:pt x="681" y="224"/>
                        <a:pt x="997" y="18"/>
                      </a:cubicBezTo>
                      <a:close/>
                      <a:moveTo>
                        <a:pt x="998" y="0"/>
                      </a:moveTo>
                      <a:cubicBezTo>
                        <a:pt x="993" y="0"/>
                        <a:pt x="988" y="2"/>
                        <a:pt x="985" y="5"/>
                      </a:cubicBezTo>
                      <a:cubicBezTo>
                        <a:pt x="669" y="200"/>
                        <a:pt x="341" y="394"/>
                        <a:pt x="12" y="577"/>
                      </a:cubicBezTo>
                      <a:cubicBezTo>
                        <a:pt x="0" y="589"/>
                        <a:pt x="0" y="589"/>
                        <a:pt x="0" y="601"/>
                      </a:cubicBezTo>
                      <a:cubicBezTo>
                        <a:pt x="0" y="613"/>
                        <a:pt x="0" y="626"/>
                        <a:pt x="12" y="637"/>
                      </a:cubicBezTo>
                      <a:lnTo>
                        <a:pt x="49" y="637"/>
                      </a:lnTo>
                      <a:cubicBezTo>
                        <a:pt x="377" y="456"/>
                        <a:pt x="705" y="261"/>
                        <a:pt x="1022" y="66"/>
                      </a:cubicBezTo>
                      <a:cubicBezTo>
                        <a:pt x="1033" y="54"/>
                        <a:pt x="1033" y="29"/>
                        <a:pt x="1022" y="18"/>
                      </a:cubicBezTo>
                      <a:cubicBezTo>
                        <a:pt x="1022" y="9"/>
                        <a:pt x="1009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1714;p31">
                  <a:extLst>
                    <a:ext uri="{FF2B5EF4-FFF2-40B4-BE49-F238E27FC236}">
                      <a16:creationId xmlns:a16="http://schemas.microsoft.com/office/drawing/2014/main" id="{D3B64DBF-DF56-D886-3179-7A5621DBBA29}"/>
                    </a:ext>
                  </a:extLst>
                </p:cNvPr>
                <p:cNvSpPr/>
                <p:nvPr/>
              </p:nvSpPr>
              <p:spPr>
                <a:xfrm>
                  <a:off x="9116962" y="4283544"/>
                  <a:ext cx="58375" cy="36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748" extrusionOk="0">
                      <a:moveTo>
                        <a:pt x="1151" y="1"/>
                      </a:moveTo>
                      <a:cubicBezTo>
                        <a:pt x="1147" y="1"/>
                        <a:pt x="1144" y="1"/>
                        <a:pt x="1140" y="3"/>
                      </a:cubicBezTo>
                      <a:cubicBezTo>
                        <a:pt x="763" y="234"/>
                        <a:pt x="398" y="465"/>
                        <a:pt x="22" y="696"/>
                      </a:cubicBezTo>
                      <a:cubicBezTo>
                        <a:pt x="1" y="717"/>
                        <a:pt x="16" y="747"/>
                        <a:pt x="36" y="747"/>
                      </a:cubicBezTo>
                      <a:cubicBezTo>
                        <a:pt x="39" y="747"/>
                        <a:pt x="42" y="746"/>
                        <a:pt x="46" y="745"/>
                      </a:cubicBezTo>
                      <a:cubicBezTo>
                        <a:pt x="422" y="514"/>
                        <a:pt x="787" y="271"/>
                        <a:pt x="1165" y="39"/>
                      </a:cubicBezTo>
                      <a:cubicBezTo>
                        <a:pt x="1186" y="29"/>
                        <a:pt x="1171" y="1"/>
                        <a:pt x="11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1715;p31">
                  <a:extLst>
                    <a:ext uri="{FF2B5EF4-FFF2-40B4-BE49-F238E27FC236}">
                      <a16:creationId xmlns:a16="http://schemas.microsoft.com/office/drawing/2014/main" id="{B4363A48-A594-9C26-A915-5FD18CF38509}"/>
                    </a:ext>
                  </a:extLst>
                </p:cNvPr>
                <p:cNvSpPr/>
                <p:nvPr/>
              </p:nvSpPr>
              <p:spPr>
                <a:xfrm>
                  <a:off x="9116814" y="4282806"/>
                  <a:ext cx="58080" cy="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773" extrusionOk="0">
                      <a:moveTo>
                        <a:pt x="1152" y="25"/>
                      </a:moveTo>
                      <a:cubicBezTo>
                        <a:pt x="1155" y="25"/>
                        <a:pt x="1155" y="30"/>
                        <a:pt x="1155" y="30"/>
                      </a:cubicBezTo>
                      <a:cubicBezTo>
                        <a:pt x="1168" y="30"/>
                        <a:pt x="1168" y="43"/>
                        <a:pt x="1155" y="54"/>
                      </a:cubicBezTo>
                      <a:lnTo>
                        <a:pt x="49" y="748"/>
                      </a:lnTo>
                      <a:cubicBezTo>
                        <a:pt x="45" y="752"/>
                        <a:pt x="41" y="753"/>
                        <a:pt x="37" y="753"/>
                      </a:cubicBezTo>
                      <a:cubicBezTo>
                        <a:pt x="30" y="753"/>
                        <a:pt x="25" y="748"/>
                        <a:pt x="25" y="748"/>
                      </a:cubicBezTo>
                      <a:cubicBezTo>
                        <a:pt x="25" y="735"/>
                        <a:pt x="25" y="724"/>
                        <a:pt x="36" y="724"/>
                      </a:cubicBezTo>
                      <a:lnTo>
                        <a:pt x="1143" y="30"/>
                      </a:lnTo>
                      <a:cubicBezTo>
                        <a:pt x="1147" y="26"/>
                        <a:pt x="1150" y="25"/>
                        <a:pt x="1152" y="25"/>
                      </a:cubicBezTo>
                      <a:close/>
                      <a:moveTo>
                        <a:pt x="1149" y="1"/>
                      </a:moveTo>
                      <a:cubicBezTo>
                        <a:pt x="1144" y="1"/>
                        <a:pt x="1138" y="2"/>
                        <a:pt x="1131" y="6"/>
                      </a:cubicBezTo>
                      <a:lnTo>
                        <a:pt x="25" y="711"/>
                      </a:lnTo>
                      <a:cubicBezTo>
                        <a:pt x="0" y="711"/>
                        <a:pt x="0" y="735"/>
                        <a:pt x="12" y="748"/>
                      </a:cubicBezTo>
                      <a:cubicBezTo>
                        <a:pt x="12" y="760"/>
                        <a:pt x="25" y="772"/>
                        <a:pt x="36" y="772"/>
                      </a:cubicBezTo>
                      <a:cubicBezTo>
                        <a:pt x="49" y="772"/>
                        <a:pt x="49" y="760"/>
                        <a:pt x="61" y="760"/>
                      </a:cubicBezTo>
                      <a:lnTo>
                        <a:pt x="1168" y="67"/>
                      </a:lnTo>
                      <a:cubicBezTo>
                        <a:pt x="1179" y="54"/>
                        <a:pt x="1179" y="30"/>
                        <a:pt x="1179" y="18"/>
                      </a:cubicBezTo>
                      <a:cubicBezTo>
                        <a:pt x="1171" y="9"/>
                        <a:pt x="1162" y="1"/>
                        <a:pt x="1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1716;p31">
                  <a:extLst>
                    <a:ext uri="{FF2B5EF4-FFF2-40B4-BE49-F238E27FC236}">
                      <a16:creationId xmlns:a16="http://schemas.microsoft.com/office/drawing/2014/main" id="{E0C74EF1-2D04-2830-CCF3-1E170120FA40}"/>
                    </a:ext>
                  </a:extLst>
                </p:cNvPr>
                <p:cNvSpPr/>
                <p:nvPr/>
              </p:nvSpPr>
              <p:spPr>
                <a:xfrm>
                  <a:off x="9123016" y="4290140"/>
                  <a:ext cx="52912" cy="3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679" extrusionOk="0">
                      <a:moveTo>
                        <a:pt x="1039" y="0"/>
                      </a:moveTo>
                      <a:cubicBezTo>
                        <a:pt x="1036" y="0"/>
                        <a:pt x="1032" y="1"/>
                        <a:pt x="1029" y="3"/>
                      </a:cubicBezTo>
                      <a:cubicBezTo>
                        <a:pt x="701" y="221"/>
                        <a:pt x="361" y="429"/>
                        <a:pt x="20" y="635"/>
                      </a:cubicBezTo>
                      <a:cubicBezTo>
                        <a:pt x="1" y="645"/>
                        <a:pt x="12" y="679"/>
                        <a:pt x="31" y="679"/>
                      </a:cubicBezTo>
                      <a:cubicBezTo>
                        <a:pt x="35" y="679"/>
                        <a:pt x="40" y="677"/>
                        <a:pt x="44" y="672"/>
                      </a:cubicBezTo>
                      <a:cubicBezTo>
                        <a:pt x="385" y="465"/>
                        <a:pt x="725" y="258"/>
                        <a:pt x="1053" y="40"/>
                      </a:cubicBezTo>
                      <a:cubicBezTo>
                        <a:pt x="1074" y="29"/>
                        <a:pt x="1059" y="0"/>
                        <a:pt x="10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1717;p31">
                  <a:extLst>
                    <a:ext uri="{FF2B5EF4-FFF2-40B4-BE49-F238E27FC236}">
                      <a16:creationId xmlns:a16="http://schemas.microsoft.com/office/drawing/2014/main" id="{EB698AB2-C737-711B-A0C6-80F27B4A1714}"/>
                    </a:ext>
                  </a:extLst>
                </p:cNvPr>
                <p:cNvSpPr/>
                <p:nvPr/>
              </p:nvSpPr>
              <p:spPr>
                <a:xfrm>
                  <a:off x="9122770" y="4289647"/>
                  <a:ext cx="53305" cy="34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694" extrusionOk="0">
                      <a:moveTo>
                        <a:pt x="1047" y="13"/>
                      </a:moveTo>
                      <a:cubicBezTo>
                        <a:pt x="1058" y="13"/>
                        <a:pt x="1058" y="25"/>
                        <a:pt x="1058" y="25"/>
                      </a:cubicBezTo>
                      <a:cubicBezTo>
                        <a:pt x="1071" y="25"/>
                        <a:pt x="1071" y="37"/>
                        <a:pt x="1058" y="50"/>
                      </a:cubicBezTo>
                      <a:cubicBezTo>
                        <a:pt x="718" y="268"/>
                        <a:pt x="377" y="475"/>
                        <a:pt x="37" y="682"/>
                      </a:cubicBezTo>
                      <a:lnTo>
                        <a:pt x="25" y="682"/>
                      </a:lnTo>
                      <a:lnTo>
                        <a:pt x="25" y="658"/>
                      </a:lnTo>
                      <a:lnTo>
                        <a:pt x="25" y="645"/>
                      </a:lnTo>
                      <a:cubicBezTo>
                        <a:pt x="366" y="450"/>
                        <a:pt x="706" y="231"/>
                        <a:pt x="1047" y="25"/>
                      </a:cubicBezTo>
                      <a:lnTo>
                        <a:pt x="1047" y="13"/>
                      </a:lnTo>
                      <a:close/>
                      <a:moveTo>
                        <a:pt x="1034" y="1"/>
                      </a:moveTo>
                      <a:cubicBezTo>
                        <a:pt x="694" y="220"/>
                        <a:pt x="353" y="439"/>
                        <a:pt x="12" y="633"/>
                      </a:cubicBezTo>
                      <a:cubicBezTo>
                        <a:pt x="12" y="645"/>
                        <a:pt x="1" y="658"/>
                        <a:pt x="1" y="658"/>
                      </a:cubicBezTo>
                      <a:cubicBezTo>
                        <a:pt x="1" y="669"/>
                        <a:pt x="12" y="682"/>
                        <a:pt x="25" y="694"/>
                      </a:cubicBezTo>
                      <a:lnTo>
                        <a:pt x="49" y="694"/>
                      </a:lnTo>
                      <a:cubicBezTo>
                        <a:pt x="390" y="487"/>
                        <a:pt x="730" y="280"/>
                        <a:pt x="1071" y="61"/>
                      </a:cubicBezTo>
                      <a:cubicBezTo>
                        <a:pt x="1083" y="50"/>
                        <a:pt x="1083" y="25"/>
                        <a:pt x="1071" y="13"/>
                      </a:cubicBezTo>
                      <a:cubicBezTo>
                        <a:pt x="1071" y="1"/>
                        <a:pt x="1047" y="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1718;p31">
                  <a:extLst>
                    <a:ext uri="{FF2B5EF4-FFF2-40B4-BE49-F238E27FC236}">
                      <a16:creationId xmlns:a16="http://schemas.microsoft.com/office/drawing/2014/main" id="{225F2465-6E83-56F7-C509-CCD1ADFD5A22}"/>
                    </a:ext>
                  </a:extLst>
                </p:cNvPr>
                <p:cNvSpPr/>
                <p:nvPr/>
              </p:nvSpPr>
              <p:spPr>
                <a:xfrm>
                  <a:off x="9134239" y="4297326"/>
                  <a:ext cx="42329" cy="27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553" extrusionOk="0">
                      <a:moveTo>
                        <a:pt x="824" y="0"/>
                      </a:moveTo>
                      <a:cubicBezTo>
                        <a:pt x="820" y="0"/>
                        <a:pt x="817" y="1"/>
                        <a:pt x="814" y="3"/>
                      </a:cubicBezTo>
                      <a:cubicBezTo>
                        <a:pt x="546" y="173"/>
                        <a:pt x="290" y="343"/>
                        <a:pt x="23" y="502"/>
                      </a:cubicBezTo>
                      <a:cubicBezTo>
                        <a:pt x="1" y="512"/>
                        <a:pt x="18" y="552"/>
                        <a:pt x="39" y="552"/>
                      </a:cubicBezTo>
                      <a:cubicBezTo>
                        <a:pt x="42" y="552"/>
                        <a:pt x="44" y="551"/>
                        <a:pt x="47" y="550"/>
                      </a:cubicBezTo>
                      <a:cubicBezTo>
                        <a:pt x="315" y="380"/>
                        <a:pt x="570" y="221"/>
                        <a:pt x="838" y="39"/>
                      </a:cubicBezTo>
                      <a:cubicBezTo>
                        <a:pt x="859" y="29"/>
                        <a:pt x="844" y="0"/>
                        <a:pt x="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1719;p31">
                  <a:extLst>
                    <a:ext uri="{FF2B5EF4-FFF2-40B4-BE49-F238E27FC236}">
                      <a16:creationId xmlns:a16="http://schemas.microsoft.com/office/drawing/2014/main" id="{D4D01374-F004-8E0C-CA1F-0BD31D7B09B5}"/>
                    </a:ext>
                  </a:extLst>
                </p:cNvPr>
                <p:cNvSpPr/>
                <p:nvPr/>
              </p:nvSpPr>
              <p:spPr>
                <a:xfrm>
                  <a:off x="9134141" y="4296834"/>
                  <a:ext cx="42575" cy="2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572" extrusionOk="0">
                      <a:moveTo>
                        <a:pt x="827" y="20"/>
                      </a:moveTo>
                      <a:cubicBezTo>
                        <a:pt x="834" y="20"/>
                        <a:pt x="840" y="25"/>
                        <a:pt x="840" y="25"/>
                      </a:cubicBezTo>
                      <a:cubicBezTo>
                        <a:pt x="840" y="25"/>
                        <a:pt x="840" y="37"/>
                        <a:pt x="827" y="49"/>
                      </a:cubicBezTo>
                      <a:cubicBezTo>
                        <a:pt x="584" y="207"/>
                        <a:pt x="329" y="377"/>
                        <a:pt x="86" y="523"/>
                      </a:cubicBezTo>
                      <a:lnTo>
                        <a:pt x="73" y="512"/>
                      </a:lnTo>
                      <a:cubicBezTo>
                        <a:pt x="73" y="512"/>
                        <a:pt x="73" y="499"/>
                        <a:pt x="62" y="499"/>
                      </a:cubicBezTo>
                      <a:cubicBezTo>
                        <a:pt x="317" y="341"/>
                        <a:pt x="572" y="183"/>
                        <a:pt x="816" y="25"/>
                      </a:cubicBezTo>
                      <a:cubicBezTo>
                        <a:pt x="820" y="21"/>
                        <a:pt x="824" y="20"/>
                        <a:pt x="827" y="20"/>
                      </a:cubicBezTo>
                      <a:close/>
                      <a:moveTo>
                        <a:pt x="25" y="523"/>
                      </a:moveTo>
                      <a:lnTo>
                        <a:pt x="37" y="548"/>
                      </a:lnTo>
                      <a:cubicBezTo>
                        <a:pt x="25" y="548"/>
                        <a:pt x="25" y="548"/>
                        <a:pt x="25" y="536"/>
                      </a:cubicBezTo>
                      <a:cubicBezTo>
                        <a:pt x="25" y="536"/>
                        <a:pt x="13" y="536"/>
                        <a:pt x="25" y="523"/>
                      </a:cubicBezTo>
                      <a:close/>
                      <a:moveTo>
                        <a:pt x="37" y="512"/>
                      </a:moveTo>
                      <a:cubicBezTo>
                        <a:pt x="49" y="512"/>
                        <a:pt x="62" y="512"/>
                        <a:pt x="62" y="523"/>
                      </a:cubicBezTo>
                      <a:lnTo>
                        <a:pt x="62" y="536"/>
                      </a:lnTo>
                      <a:cubicBezTo>
                        <a:pt x="62" y="536"/>
                        <a:pt x="49" y="536"/>
                        <a:pt x="49" y="548"/>
                      </a:cubicBezTo>
                      <a:lnTo>
                        <a:pt x="37" y="512"/>
                      </a:lnTo>
                      <a:close/>
                      <a:moveTo>
                        <a:pt x="803" y="1"/>
                      </a:moveTo>
                      <a:cubicBezTo>
                        <a:pt x="548" y="183"/>
                        <a:pt x="281" y="341"/>
                        <a:pt x="13" y="512"/>
                      </a:cubicBezTo>
                      <a:cubicBezTo>
                        <a:pt x="0" y="523"/>
                        <a:pt x="0" y="536"/>
                        <a:pt x="0" y="548"/>
                      </a:cubicBezTo>
                      <a:cubicBezTo>
                        <a:pt x="9" y="557"/>
                        <a:pt x="18" y="565"/>
                        <a:pt x="27" y="565"/>
                      </a:cubicBezTo>
                      <a:cubicBezTo>
                        <a:pt x="30" y="565"/>
                        <a:pt x="34" y="564"/>
                        <a:pt x="37" y="560"/>
                      </a:cubicBezTo>
                      <a:lnTo>
                        <a:pt x="49" y="572"/>
                      </a:lnTo>
                      <a:lnTo>
                        <a:pt x="62" y="560"/>
                      </a:lnTo>
                      <a:cubicBezTo>
                        <a:pt x="62" y="548"/>
                        <a:pt x="73" y="548"/>
                        <a:pt x="73" y="548"/>
                      </a:cubicBezTo>
                      <a:cubicBezTo>
                        <a:pt x="329" y="390"/>
                        <a:pt x="584" y="231"/>
                        <a:pt x="840" y="61"/>
                      </a:cubicBezTo>
                      <a:cubicBezTo>
                        <a:pt x="864" y="49"/>
                        <a:pt x="864" y="25"/>
                        <a:pt x="852" y="13"/>
                      </a:cubicBezTo>
                      <a:cubicBezTo>
                        <a:pt x="840" y="1"/>
                        <a:pt x="827" y="1"/>
                        <a:pt x="8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1720;p31">
                  <a:extLst>
                    <a:ext uri="{FF2B5EF4-FFF2-40B4-BE49-F238E27FC236}">
                      <a16:creationId xmlns:a16="http://schemas.microsoft.com/office/drawing/2014/main" id="{C18CBCD7-3023-D891-64D3-E7825AB3287D}"/>
                    </a:ext>
                  </a:extLst>
                </p:cNvPr>
                <p:cNvSpPr/>
                <p:nvPr/>
              </p:nvSpPr>
              <p:spPr>
                <a:xfrm>
                  <a:off x="9144920" y="4302691"/>
                  <a:ext cx="31550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435" extrusionOk="0">
                      <a:moveTo>
                        <a:pt x="599" y="1"/>
                      </a:moveTo>
                      <a:cubicBezTo>
                        <a:pt x="594" y="1"/>
                        <a:pt x="589" y="2"/>
                        <a:pt x="584" y="3"/>
                      </a:cubicBezTo>
                      <a:cubicBezTo>
                        <a:pt x="487" y="76"/>
                        <a:pt x="378" y="149"/>
                        <a:pt x="268" y="210"/>
                      </a:cubicBezTo>
                      <a:cubicBezTo>
                        <a:pt x="195" y="258"/>
                        <a:pt x="73" y="320"/>
                        <a:pt x="13" y="393"/>
                      </a:cubicBezTo>
                      <a:cubicBezTo>
                        <a:pt x="0" y="393"/>
                        <a:pt x="0" y="404"/>
                        <a:pt x="13" y="417"/>
                      </a:cubicBezTo>
                      <a:lnTo>
                        <a:pt x="13" y="429"/>
                      </a:lnTo>
                      <a:cubicBezTo>
                        <a:pt x="21" y="429"/>
                        <a:pt x="29" y="434"/>
                        <a:pt x="34" y="434"/>
                      </a:cubicBezTo>
                      <a:cubicBezTo>
                        <a:pt x="36" y="434"/>
                        <a:pt x="37" y="433"/>
                        <a:pt x="37" y="429"/>
                      </a:cubicBezTo>
                      <a:lnTo>
                        <a:pt x="49" y="429"/>
                      </a:lnTo>
                      <a:cubicBezTo>
                        <a:pt x="59" y="424"/>
                        <a:pt x="63" y="412"/>
                        <a:pt x="62" y="401"/>
                      </a:cubicBezTo>
                      <a:lnTo>
                        <a:pt x="62" y="401"/>
                      </a:lnTo>
                      <a:cubicBezTo>
                        <a:pt x="94" y="370"/>
                        <a:pt x="153" y="340"/>
                        <a:pt x="195" y="320"/>
                      </a:cubicBezTo>
                      <a:cubicBezTo>
                        <a:pt x="232" y="295"/>
                        <a:pt x="280" y="258"/>
                        <a:pt x="329" y="234"/>
                      </a:cubicBezTo>
                      <a:cubicBezTo>
                        <a:pt x="426" y="174"/>
                        <a:pt x="524" y="112"/>
                        <a:pt x="608" y="52"/>
                      </a:cubicBezTo>
                      <a:cubicBezTo>
                        <a:pt x="640" y="31"/>
                        <a:pt x="627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1721;p31">
                  <a:extLst>
                    <a:ext uri="{FF2B5EF4-FFF2-40B4-BE49-F238E27FC236}">
                      <a16:creationId xmlns:a16="http://schemas.microsoft.com/office/drawing/2014/main" id="{BBD64837-9D70-230B-0C13-EA9B559A432B}"/>
                    </a:ext>
                  </a:extLst>
                </p:cNvPr>
                <p:cNvSpPr/>
                <p:nvPr/>
              </p:nvSpPr>
              <p:spPr>
                <a:xfrm>
                  <a:off x="9144329" y="4302199"/>
                  <a:ext cx="31747" cy="2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452" extrusionOk="0">
                      <a:moveTo>
                        <a:pt x="620" y="25"/>
                      </a:moveTo>
                      <a:cubicBezTo>
                        <a:pt x="620" y="25"/>
                        <a:pt x="633" y="25"/>
                        <a:pt x="633" y="38"/>
                      </a:cubicBezTo>
                      <a:cubicBezTo>
                        <a:pt x="633" y="38"/>
                        <a:pt x="633" y="49"/>
                        <a:pt x="620" y="49"/>
                      </a:cubicBezTo>
                      <a:lnTo>
                        <a:pt x="195" y="330"/>
                      </a:lnTo>
                      <a:cubicBezTo>
                        <a:pt x="183" y="330"/>
                        <a:pt x="171" y="341"/>
                        <a:pt x="158" y="354"/>
                      </a:cubicBezTo>
                      <a:cubicBezTo>
                        <a:pt x="134" y="366"/>
                        <a:pt x="98" y="378"/>
                        <a:pt x="74" y="403"/>
                      </a:cubicBezTo>
                      <a:cubicBezTo>
                        <a:pt x="74" y="393"/>
                        <a:pt x="66" y="384"/>
                        <a:pt x="57" y="380"/>
                      </a:cubicBezTo>
                      <a:lnTo>
                        <a:pt x="57" y="380"/>
                      </a:lnTo>
                      <a:cubicBezTo>
                        <a:pt x="94" y="336"/>
                        <a:pt x="151" y="304"/>
                        <a:pt x="207" y="281"/>
                      </a:cubicBezTo>
                      <a:cubicBezTo>
                        <a:pt x="231" y="257"/>
                        <a:pt x="268" y="244"/>
                        <a:pt x="292" y="232"/>
                      </a:cubicBezTo>
                      <a:lnTo>
                        <a:pt x="609" y="25"/>
                      </a:lnTo>
                      <a:close/>
                      <a:moveTo>
                        <a:pt x="49" y="403"/>
                      </a:moveTo>
                      <a:lnTo>
                        <a:pt x="49" y="439"/>
                      </a:lnTo>
                      <a:cubicBezTo>
                        <a:pt x="49" y="439"/>
                        <a:pt x="37" y="439"/>
                        <a:pt x="37" y="427"/>
                      </a:cubicBezTo>
                      <a:lnTo>
                        <a:pt x="25" y="427"/>
                      </a:lnTo>
                      <a:lnTo>
                        <a:pt x="25" y="403"/>
                      </a:lnTo>
                      <a:close/>
                      <a:moveTo>
                        <a:pt x="633" y="1"/>
                      </a:moveTo>
                      <a:cubicBezTo>
                        <a:pt x="620" y="1"/>
                        <a:pt x="609" y="1"/>
                        <a:pt x="596" y="13"/>
                      </a:cubicBezTo>
                      <a:lnTo>
                        <a:pt x="280" y="220"/>
                      </a:lnTo>
                      <a:cubicBezTo>
                        <a:pt x="256" y="232"/>
                        <a:pt x="231" y="244"/>
                        <a:pt x="195" y="257"/>
                      </a:cubicBezTo>
                      <a:cubicBezTo>
                        <a:pt x="134" y="293"/>
                        <a:pt x="61" y="341"/>
                        <a:pt x="12" y="390"/>
                      </a:cubicBezTo>
                      <a:lnTo>
                        <a:pt x="12" y="403"/>
                      </a:lnTo>
                      <a:cubicBezTo>
                        <a:pt x="1" y="414"/>
                        <a:pt x="1" y="427"/>
                        <a:pt x="12" y="439"/>
                      </a:cubicBezTo>
                      <a:lnTo>
                        <a:pt x="25" y="439"/>
                      </a:lnTo>
                      <a:cubicBezTo>
                        <a:pt x="25" y="451"/>
                        <a:pt x="37" y="451"/>
                        <a:pt x="49" y="451"/>
                      </a:cubicBezTo>
                      <a:lnTo>
                        <a:pt x="61" y="451"/>
                      </a:lnTo>
                      <a:cubicBezTo>
                        <a:pt x="74" y="439"/>
                        <a:pt x="85" y="427"/>
                        <a:pt x="85" y="414"/>
                      </a:cubicBezTo>
                      <a:cubicBezTo>
                        <a:pt x="110" y="403"/>
                        <a:pt x="134" y="378"/>
                        <a:pt x="158" y="366"/>
                      </a:cubicBezTo>
                      <a:cubicBezTo>
                        <a:pt x="183" y="354"/>
                        <a:pt x="195" y="341"/>
                        <a:pt x="207" y="341"/>
                      </a:cubicBezTo>
                      <a:lnTo>
                        <a:pt x="633" y="62"/>
                      </a:lnTo>
                      <a:cubicBezTo>
                        <a:pt x="645" y="62"/>
                        <a:pt x="645" y="49"/>
                        <a:pt x="645" y="38"/>
                      </a:cubicBezTo>
                      <a:cubicBezTo>
                        <a:pt x="645" y="25"/>
                        <a:pt x="633" y="13"/>
                        <a:pt x="6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1722;p31">
                  <a:extLst>
                    <a:ext uri="{FF2B5EF4-FFF2-40B4-BE49-F238E27FC236}">
                      <a16:creationId xmlns:a16="http://schemas.microsoft.com/office/drawing/2014/main" id="{986F0E6C-82B3-B692-3594-423AF472E4A6}"/>
                    </a:ext>
                  </a:extLst>
                </p:cNvPr>
                <p:cNvSpPr/>
                <p:nvPr/>
              </p:nvSpPr>
              <p:spPr>
                <a:xfrm>
                  <a:off x="9153485" y="4309090"/>
                  <a:ext cx="21066" cy="1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02" extrusionOk="0">
                      <a:moveTo>
                        <a:pt x="393" y="0"/>
                      </a:moveTo>
                      <a:cubicBezTo>
                        <a:pt x="388" y="0"/>
                        <a:pt x="381" y="2"/>
                        <a:pt x="374" y="7"/>
                      </a:cubicBezTo>
                      <a:cubicBezTo>
                        <a:pt x="252" y="80"/>
                        <a:pt x="131" y="165"/>
                        <a:pt x="21" y="263"/>
                      </a:cubicBezTo>
                      <a:cubicBezTo>
                        <a:pt x="0" y="273"/>
                        <a:pt x="15" y="301"/>
                        <a:pt x="35" y="301"/>
                      </a:cubicBezTo>
                      <a:cubicBezTo>
                        <a:pt x="38" y="301"/>
                        <a:pt x="42" y="300"/>
                        <a:pt x="45" y="299"/>
                      </a:cubicBezTo>
                      <a:cubicBezTo>
                        <a:pt x="155" y="201"/>
                        <a:pt x="277" y="117"/>
                        <a:pt x="398" y="44"/>
                      </a:cubicBezTo>
                      <a:cubicBezTo>
                        <a:pt x="427" y="34"/>
                        <a:pt x="417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1723;p31">
                  <a:extLst>
                    <a:ext uri="{FF2B5EF4-FFF2-40B4-BE49-F238E27FC236}">
                      <a16:creationId xmlns:a16="http://schemas.microsoft.com/office/drawing/2014/main" id="{8E6D8579-D413-8B5C-631B-EDCAC8C2AEFE}"/>
                    </a:ext>
                  </a:extLst>
                </p:cNvPr>
                <p:cNvSpPr/>
                <p:nvPr/>
              </p:nvSpPr>
              <p:spPr>
                <a:xfrm>
                  <a:off x="9153288" y="4308352"/>
                  <a:ext cx="21017" cy="16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27" extrusionOk="0">
                      <a:moveTo>
                        <a:pt x="402" y="22"/>
                      </a:moveTo>
                      <a:lnTo>
                        <a:pt x="414" y="34"/>
                      </a:lnTo>
                      <a:cubicBezTo>
                        <a:pt x="414" y="46"/>
                        <a:pt x="402" y="46"/>
                        <a:pt x="402" y="46"/>
                      </a:cubicBezTo>
                      <a:cubicBezTo>
                        <a:pt x="281" y="119"/>
                        <a:pt x="159" y="205"/>
                        <a:pt x="49" y="302"/>
                      </a:cubicBezTo>
                      <a:lnTo>
                        <a:pt x="38" y="302"/>
                      </a:lnTo>
                      <a:cubicBezTo>
                        <a:pt x="25" y="302"/>
                        <a:pt x="25" y="302"/>
                        <a:pt x="25" y="289"/>
                      </a:cubicBezTo>
                      <a:lnTo>
                        <a:pt x="25" y="278"/>
                      </a:lnTo>
                      <a:cubicBezTo>
                        <a:pt x="135" y="180"/>
                        <a:pt x="256" y="95"/>
                        <a:pt x="390" y="22"/>
                      </a:cubicBezTo>
                      <a:close/>
                      <a:moveTo>
                        <a:pt x="396" y="1"/>
                      </a:moveTo>
                      <a:cubicBezTo>
                        <a:pt x="390" y="1"/>
                        <a:pt x="384" y="4"/>
                        <a:pt x="378" y="10"/>
                      </a:cubicBezTo>
                      <a:cubicBezTo>
                        <a:pt x="256" y="83"/>
                        <a:pt x="135" y="168"/>
                        <a:pt x="13" y="265"/>
                      </a:cubicBezTo>
                      <a:cubicBezTo>
                        <a:pt x="1" y="278"/>
                        <a:pt x="1" y="289"/>
                        <a:pt x="1" y="289"/>
                      </a:cubicBezTo>
                      <a:cubicBezTo>
                        <a:pt x="1" y="302"/>
                        <a:pt x="13" y="314"/>
                        <a:pt x="25" y="326"/>
                      </a:cubicBezTo>
                      <a:lnTo>
                        <a:pt x="38" y="326"/>
                      </a:lnTo>
                      <a:cubicBezTo>
                        <a:pt x="49" y="326"/>
                        <a:pt x="49" y="326"/>
                        <a:pt x="62" y="314"/>
                      </a:cubicBezTo>
                      <a:cubicBezTo>
                        <a:pt x="171" y="229"/>
                        <a:pt x="292" y="143"/>
                        <a:pt x="414" y="70"/>
                      </a:cubicBezTo>
                      <a:cubicBezTo>
                        <a:pt x="427" y="59"/>
                        <a:pt x="427" y="46"/>
                        <a:pt x="427" y="34"/>
                      </a:cubicBezTo>
                      <a:cubicBezTo>
                        <a:pt x="427" y="22"/>
                        <a:pt x="427" y="10"/>
                        <a:pt x="414" y="10"/>
                      </a:cubicBezTo>
                      <a:cubicBezTo>
                        <a:pt x="408" y="4"/>
                        <a:pt x="402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1724;p31">
                  <a:extLst>
                    <a:ext uri="{FF2B5EF4-FFF2-40B4-BE49-F238E27FC236}">
                      <a16:creationId xmlns:a16="http://schemas.microsoft.com/office/drawing/2014/main" id="{7E587788-BE86-9A33-FAEB-4E9E244A135E}"/>
                    </a:ext>
                  </a:extLst>
                </p:cNvPr>
                <p:cNvSpPr/>
                <p:nvPr/>
              </p:nvSpPr>
              <p:spPr>
                <a:xfrm>
                  <a:off x="9160720" y="4316178"/>
                  <a:ext cx="13289" cy="1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210" extrusionOk="0">
                      <a:moveTo>
                        <a:pt x="233" y="1"/>
                      </a:moveTo>
                      <a:cubicBezTo>
                        <a:pt x="227" y="1"/>
                        <a:pt x="220" y="3"/>
                        <a:pt x="214" y="9"/>
                      </a:cubicBezTo>
                      <a:cubicBezTo>
                        <a:pt x="154" y="70"/>
                        <a:pt x="93" y="119"/>
                        <a:pt x="20" y="167"/>
                      </a:cubicBezTo>
                      <a:cubicBezTo>
                        <a:pt x="0" y="177"/>
                        <a:pt x="12" y="210"/>
                        <a:pt x="30" y="210"/>
                      </a:cubicBezTo>
                      <a:cubicBezTo>
                        <a:pt x="35" y="210"/>
                        <a:pt x="39" y="208"/>
                        <a:pt x="44" y="203"/>
                      </a:cubicBezTo>
                      <a:cubicBezTo>
                        <a:pt x="117" y="155"/>
                        <a:pt x="190" y="106"/>
                        <a:pt x="251" y="33"/>
                      </a:cubicBezTo>
                      <a:cubicBezTo>
                        <a:pt x="270" y="24"/>
                        <a:pt x="253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1725;p31">
                  <a:extLst>
                    <a:ext uri="{FF2B5EF4-FFF2-40B4-BE49-F238E27FC236}">
                      <a16:creationId xmlns:a16="http://schemas.microsoft.com/office/drawing/2014/main" id="{8A535A90-D82A-392F-A719-3D3A1CCF6862}"/>
                    </a:ext>
                  </a:extLst>
                </p:cNvPr>
                <p:cNvSpPr/>
                <p:nvPr/>
              </p:nvSpPr>
              <p:spPr>
                <a:xfrm>
                  <a:off x="9160474" y="4315390"/>
                  <a:ext cx="13240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32" extrusionOk="0">
                      <a:moveTo>
                        <a:pt x="244" y="25"/>
                      </a:moveTo>
                      <a:cubicBezTo>
                        <a:pt x="256" y="25"/>
                        <a:pt x="256" y="37"/>
                        <a:pt x="256" y="37"/>
                      </a:cubicBezTo>
                      <a:lnTo>
                        <a:pt x="256" y="49"/>
                      </a:lnTo>
                      <a:cubicBezTo>
                        <a:pt x="183" y="110"/>
                        <a:pt x="122" y="171"/>
                        <a:pt x="37" y="219"/>
                      </a:cubicBezTo>
                      <a:lnTo>
                        <a:pt x="25" y="219"/>
                      </a:lnTo>
                      <a:lnTo>
                        <a:pt x="25" y="195"/>
                      </a:lnTo>
                      <a:lnTo>
                        <a:pt x="25" y="183"/>
                      </a:lnTo>
                      <a:cubicBezTo>
                        <a:pt x="98" y="146"/>
                        <a:pt x="171" y="86"/>
                        <a:pt x="232" y="25"/>
                      </a:cubicBezTo>
                      <a:close/>
                      <a:moveTo>
                        <a:pt x="244" y="0"/>
                      </a:moveTo>
                      <a:cubicBezTo>
                        <a:pt x="232" y="0"/>
                        <a:pt x="219" y="13"/>
                        <a:pt x="219" y="13"/>
                      </a:cubicBezTo>
                      <a:cubicBezTo>
                        <a:pt x="159" y="73"/>
                        <a:pt x="86" y="122"/>
                        <a:pt x="13" y="171"/>
                      </a:cubicBezTo>
                      <a:cubicBezTo>
                        <a:pt x="13" y="183"/>
                        <a:pt x="0" y="195"/>
                        <a:pt x="0" y="195"/>
                      </a:cubicBezTo>
                      <a:cubicBezTo>
                        <a:pt x="0" y="219"/>
                        <a:pt x="13" y="219"/>
                        <a:pt x="25" y="232"/>
                      </a:cubicBezTo>
                      <a:lnTo>
                        <a:pt x="49" y="232"/>
                      </a:lnTo>
                      <a:cubicBezTo>
                        <a:pt x="122" y="183"/>
                        <a:pt x="195" y="122"/>
                        <a:pt x="268" y="62"/>
                      </a:cubicBezTo>
                      <a:lnTo>
                        <a:pt x="268" y="37"/>
                      </a:lnTo>
                      <a:lnTo>
                        <a:pt x="268" y="13"/>
                      </a:lnTo>
                      <a:cubicBezTo>
                        <a:pt x="256" y="13"/>
                        <a:pt x="244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1726;p31">
                  <a:extLst>
                    <a:ext uri="{FF2B5EF4-FFF2-40B4-BE49-F238E27FC236}">
                      <a16:creationId xmlns:a16="http://schemas.microsoft.com/office/drawing/2014/main" id="{8766B6CF-70A9-6953-2AE4-E79BCC4AEB83}"/>
                    </a:ext>
                  </a:extLst>
                </p:cNvPr>
                <p:cNvSpPr/>
                <p:nvPr/>
              </p:nvSpPr>
              <p:spPr>
                <a:xfrm>
                  <a:off x="9094222" y="4303380"/>
                  <a:ext cx="31599" cy="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381" extrusionOk="0">
                      <a:moveTo>
                        <a:pt x="602" y="0"/>
                      </a:moveTo>
                      <a:cubicBezTo>
                        <a:pt x="521" y="0"/>
                        <a:pt x="431" y="89"/>
                        <a:pt x="374" y="123"/>
                      </a:cubicBezTo>
                      <a:cubicBezTo>
                        <a:pt x="252" y="196"/>
                        <a:pt x="130" y="269"/>
                        <a:pt x="21" y="330"/>
                      </a:cubicBezTo>
                      <a:cubicBezTo>
                        <a:pt x="0" y="351"/>
                        <a:pt x="16" y="381"/>
                        <a:pt x="36" y="381"/>
                      </a:cubicBezTo>
                      <a:cubicBezTo>
                        <a:pt x="39" y="381"/>
                        <a:pt x="42" y="380"/>
                        <a:pt x="46" y="379"/>
                      </a:cubicBezTo>
                      <a:lnTo>
                        <a:pt x="338" y="196"/>
                      </a:lnTo>
                      <a:cubicBezTo>
                        <a:pt x="386" y="171"/>
                        <a:pt x="435" y="135"/>
                        <a:pt x="484" y="111"/>
                      </a:cubicBezTo>
                      <a:lnTo>
                        <a:pt x="556" y="74"/>
                      </a:lnTo>
                      <a:cubicBezTo>
                        <a:pt x="573" y="69"/>
                        <a:pt x="585" y="63"/>
                        <a:pt x="592" y="55"/>
                      </a:cubicBezTo>
                      <a:lnTo>
                        <a:pt x="592" y="55"/>
                      </a:lnTo>
                      <a:cubicBezTo>
                        <a:pt x="596" y="60"/>
                        <a:pt x="603" y="64"/>
                        <a:pt x="609" y="64"/>
                      </a:cubicBezTo>
                      <a:cubicBezTo>
                        <a:pt x="612" y="64"/>
                        <a:pt x="614" y="64"/>
                        <a:pt x="617" y="62"/>
                      </a:cubicBezTo>
                      <a:lnTo>
                        <a:pt x="629" y="50"/>
                      </a:lnTo>
                      <a:cubicBezTo>
                        <a:pt x="641" y="50"/>
                        <a:pt x="641" y="38"/>
                        <a:pt x="641" y="25"/>
                      </a:cubicBezTo>
                      <a:cubicBezTo>
                        <a:pt x="641" y="25"/>
                        <a:pt x="641" y="14"/>
                        <a:pt x="629" y="14"/>
                      </a:cubicBezTo>
                      <a:cubicBezTo>
                        <a:pt x="629" y="1"/>
                        <a:pt x="617" y="1"/>
                        <a:pt x="617" y="1"/>
                      </a:cubicBezTo>
                      <a:cubicBezTo>
                        <a:pt x="612" y="0"/>
                        <a:pt x="607" y="0"/>
                        <a:pt x="6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1727;p31">
                  <a:extLst>
                    <a:ext uri="{FF2B5EF4-FFF2-40B4-BE49-F238E27FC236}">
                      <a16:creationId xmlns:a16="http://schemas.microsoft.com/office/drawing/2014/main" id="{FA2C8B48-0483-CF21-5CAE-8300807A70C5}"/>
                    </a:ext>
                  </a:extLst>
                </p:cNvPr>
                <p:cNvSpPr/>
                <p:nvPr/>
              </p:nvSpPr>
              <p:spPr>
                <a:xfrm>
                  <a:off x="9094074" y="4302740"/>
                  <a:ext cx="32338" cy="19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404" extrusionOk="0">
                      <a:moveTo>
                        <a:pt x="608" y="14"/>
                      </a:moveTo>
                      <a:cubicBezTo>
                        <a:pt x="620" y="14"/>
                        <a:pt x="632" y="27"/>
                        <a:pt x="632" y="27"/>
                      </a:cubicBezTo>
                      <a:lnTo>
                        <a:pt x="632" y="38"/>
                      </a:lnTo>
                      <a:cubicBezTo>
                        <a:pt x="632" y="51"/>
                        <a:pt x="632" y="63"/>
                        <a:pt x="620" y="63"/>
                      </a:cubicBezTo>
                      <a:lnTo>
                        <a:pt x="608" y="63"/>
                      </a:lnTo>
                      <a:lnTo>
                        <a:pt x="608" y="27"/>
                      </a:lnTo>
                      <a:lnTo>
                        <a:pt x="595" y="14"/>
                      </a:lnTo>
                      <a:close/>
                      <a:moveTo>
                        <a:pt x="595" y="14"/>
                      </a:moveTo>
                      <a:lnTo>
                        <a:pt x="595" y="27"/>
                      </a:lnTo>
                      <a:cubicBezTo>
                        <a:pt x="571" y="27"/>
                        <a:pt x="571" y="51"/>
                        <a:pt x="584" y="63"/>
                      </a:cubicBezTo>
                      <a:cubicBezTo>
                        <a:pt x="571" y="75"/>
                        <a:pt x="571" y="75"/>
                        <a:pt x="559" y="75"/>
                      </a:cubicBezTo>
                      <a:lnTo>
                        <a:pt x="487" y="111"/>
                      </a:lnTo>
                      <a:cubicBezTo>
                        <a:pt x="438" y="148"/>
                        <a:pt x="389" y="173"/>
                        <a:pt x="341" y="209"/>
                      </a:cubicBezTo>
                      <a:cubicBezTo>
                        <a:pt x="243" y="257"/>
                        <a:pt x="146" y="319"/>
                        <a:pt x="36" y="379"/>
                      </a:cubicBezTo>
                      <a:lnTo>
                        <a:pt x="24" y="379"/>
                      </a:lnTo>
                      <a:lnTo>
                        <a:pt x="24" y="367"/>
                      </a:lnTo>
                      <a:lnTo>
                        <a:pt x="24" y="355"/>
                      </a:lnTo>
                      <a:cubicBezTo>
                        <a:pt x="146" y="282"/>
                        <a:pt x="255" y="209"/>
                        <a:pt x="377" y="148"/>
                      </a:cubicBezTo>
                      <a:cubicBezTo>
                        <a:pt x="389" y="136"/>
                        <a:pt x="414" y="124"/>
                        <a:pt x="438" y="111"/>
                      </a:cubicBezTo>
                      <a:cubicBezTo>
                        <a:pt x="487" y="63"/>
                        <a:pt x="547" y="27"/>
                        <a:pt x="595" y="14"/>
                      </a:cubicBezTo>
                      <a:close/>
                      <a:moveTo>
                        <a:pt x="603" y="1"/>
                      </a:moveTo>
                      <a:cubicBezTo>
                        <a:pt x="546" y="1"/>
                        <a:pt x="481" y="54"/>
                        <a:pt x="425" y="87"/>
                      </a:cubicBezTo>
                      <a:cubicBezTo>
                        <a:pt x="401" y="111"/>
                        <a:pt x="389" y="124"/>
                        <a:pt x="365" y="136"/>
                      </a:cubicBezTo>
                      <a:cubicBezTo>
                        <a:pt x="255" y="197"/>
                        <a:pt x="133" y="270"/>
                        <a:pt x="12" y="343"/>
                      </a:cubicBezTo>
                      <a:cubicBezTo>
                        <a:pt x="12" y="343"/>
                        <a:pt x="0" y="355"/>
                        <a:pt x="0" y="367"/>
                      </a:cubicBezTo>
                      <a:cubicBezTo>
                        <a:pt x="0" y="379"/>
                        <a:pt x="12" y="392"/>
                        <a:pt x="24" y="392"/>
                      </a:cubicBezTo>
                      <a:cubicBezTo>
                        <a:pt x="24" y="403"/>
                        <a:pt x="24" y="403"/>
                        <a:pt x="36" y="403"/>
                      </a:cubicBezTo>
                      <a:cubicBezTo>
                        <a:pt x="36" y="403"/>
                        <a:pt x="49" y="403"/>
                        <a:pt x="49" y="392"/>
                      </a:cubicBezTo>
                      <a:cubicBezTo>
                        <a:pt x="146" y="330"/>
                        <a:pt x="243" y="282"/>
                        <a:pt x="341" y="221"/>
                      </a:cubicBezTo>
                      <a:cubicBezTo>
                        <a:pt x="389" y="184"/>
                        <a:pt x="438" y="160"/>
                        <a:pt x="498" y="136"/>
                      </a:cubicBezTo>
                      <a:lnTo>
                        <a:pt x="559" y="87"/>
                      </a:lnTo>
                      <a:cubicBezTo>
                        <a:pt x="571" y="87"/>
                        <a:pt x="584" y="87"/>
                        <a:pt x="595" y="75"/>
                      </a:cubicBezTo>
                      <a:cubicBezTo>
                        <a:pt x="602" y="81"/>
                        <a:pt x="605" y="84"/>
                        <a:pt x="608" y="84"/>
                      </a:cubicBezTo>
                      <a:cubicBezTo>
                        <a:pt x="611" y="84"/>
                        <a:pt x="614" y="81"/>
                        <a:pt x="620" y="75"/>
                      </a:cubicBezTo>
                      <a:lnTo>
                        <a:pt x="632" y="75"/>
                      </a:lnTo>
                      <a:cubicBezTo>
                        <a:pt x="644" y="63"/>
                        <a:pt x="657" y="51"/>
                        <a:pt x="644" y="38"/>
                      </a:cubicBezTo>
                      <a:lnTo>
                        <a:pt x="644" y="27"/>
                      </a:lnTo>
                      <a:cubicBezTo>
                        <a:pt x="644" y="14"/>
                        <a:pt x="632" y="2"/>
                        <a:pt x="620" y="2"/>
                      </a:cubicBezTo>
                      <a:cubicBezTo>
                        <a:pt x="614" y="1"/>
                        <a:pt x="609" y="1"/>
                        <a:pt x="6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1728;p31">
                  <a:extLst>
                    <a:ext uri="{FF2B5EF4-FFF2-40B4-BE49-F238E27FC236}">
                      <a16:creationId xmlns:a16="http://schemas.microsoft.com/office/drawing/2014/main" id="{392E6428-3EAA-7E21-064D-C9CD2BB40311}"/>
                    </a:ext>
                  </a:extLst>
                </p:cNvPr>
                <p:cNvSpPr/>
                <p:nvPr/>
              </p:nvSpPr>
              <p:spPr>
                <a:xfrm>
                  <a:off x="9078028" y="4304266"/>
                  <a:ext cx="30763" cy="1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400" extrusionOk="0">
                      <a:moveTo>
                        <a:pt x="595" y="1"/>
                      </a:moveTo>
                      <a:cubicBezTo>
                        <a:pt x="590" y="1"/>
                        <a:pt x="586" y="3"/>
                        <a:pt x="581" y="7"/>
                      </a:cubicBezTo>
                      <a:cubicBezTo>
                        <a:pt x="399" y="117"/>
                        <a:pt x="204" y="239"/>
                        <a:pt x="22" y="361"/>
                      </a:cubicBezTo>
                      <a:cubicBezTo>
                        <a:pt x="1" y="371"/>
                        <a:pt x="16" y="399"/>
                        <a:pt x="36" y="399"/>
                      </a:cubicBezTo>
                      <a:cubicBezTo>
                        <a:pt x="39" y="399"/>
                        <a:pt x="42" y="398"/>
                        <a:pt x="46" y="397"/>
                      </a:cubicBezTo>
                      <a:cubicBezTo>
                        <a:pt x="229" y="275"/>
                        <a:pt x="423" y="166"/>
                        <a:pt x="605" y="44"/>
                      </a:cubicBezTo>
                      <a:cubicBezTo>
                        <a:pt x="625" y="34"/>
                        <a:pt x="613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1729;p31">
                  <a:extLst>
                    <a:ext uri="{FF2B5EF4-FFF2-40B4-BE49-F238E27FC236}">
                      <a16:creationId xmlns:a16="http://schemas.microsoft.com/office/drawing/2014/main" id="{B80761AE-5F49-5D6C-4D88-96F370250F4A}"/>
                    </a:ext>
                  </a:extLst>
                </p:cNvPr>
                <p:cNvSpPr/>
                <p:nvPr/>
              </p:nvSpPr>
              <p:spPr>
                <a:xfrm>
                  <a:off x="9077880" y="4304020"/>
                  <a:ext cx="31156" cy="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15" extrusionOk="0">
                      <a:moveTo>
                        <a:pt x="608" y="12"/>
                      </a:moveTo>
                      <a:lnTo>
                        <a:pt x="608" y="37"/>
                      </a:lnTo>
                      <a:lnTo>
                        <a:pt x="608" y="49"/>
                      </a:lnTo>
                      <a:lnTo>
                        <a:pt x="49" y="390"/>
                      </a:lnTo>
                      <a:cubicBezTo>
                        <a:pt x="45" y="394"/>
                        <a:pt x="41" y="395"/>
                        <a:pt x="37" y="395"/>
                      </a:cubicBezTo>
                      <a:cubicBezTo>
                        <a:pt x="30" y="395"/>
                        <a:pt x="25" y="390"/>
                        <a:pt x="25" y="390"/>
                      </a:cubicBezTo>
                      <a:lnTo>
                        <a:pt x="25" y="366"/>
                      </a:lnTo>
                      <a:lnTo>
                        <a:pt x="584" y="12"/>
                      </a:lnTo>
                      <a:close/>
                      <a:moveTo>
                        <a:pt x="584" y="1"/>
                      </a:moveTo>
                      <a:lnTo>
                        <a:pt x="25" y="353"/>
                      </a:lnTo>
                      <a:cubicBezTo>
                        <a:pt x="0" y="366"/>
                        <a:pt x="0" y="390"/>
                        <a:pt x="13" y="402"/>
                      </a:cubicBezTo>
                      <a:cubicBezTo>
                        <a:pt x="13" y="414"/>
                        <a:pt x="25" y="414"/>
                        <a:pt x="37" y="414"/>
                      </a:cubicBezTo>
                      <a:lnTo>
                        <a:pt x="49" y="414"/>
                      </a:lnTo>
                      <a:lnTo>
                        <a:pt x="608" y="61"/>
                      </a:lnTo>
                      <a:lnTo>
                        <a:pt x="633" y="37"/>
                      </a:lnTo>
                      <a:cubicBezTo>
                        <a:pt x="633" y="25"/>
                        <a:pt x="621" y="12"/>
                        <a:pt x="6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1730;p31">
                  <a:extLst>
                    <a:ext uri="{FF2B5EF4-FFF2-40B4-BE49-F238E27FC236}">
                      <a16:creationId xmlns:a16="http://schemas.microsoft.com/office/drawing/2014/main" id="{251AAE06-8162-9046-37F6-90A52989AB66}"/>
                    </a:ext>
                  </a:extLst>
                </p:cNvPr>
                <p:cNvSpPr/>
                <p:nvPr/>
              </p:nvSpPr>
              <p:spPr>
                <a:xfrm>
                  <a:off x="9066756" y="4305694"/>
                  <a:ext cx="29581" cy="18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371" extrusionOk="0">
                      <a:moveTo>
                        <a:pt x="565" y="0"/>
                      </a:moveTo>
                      <a:cubicBezTo>
                        <a:pt x="562" y="0"/>
                        <a:pt x="558" y="1"/>
                        <a:pt x="555" y="3"/>
                      </a:cubicBezTo>
                      <a:cubicBezTo>
                        <a:pt x="385" y="113"/>
                        <a:pt x="202" y="222"/>
                        <a:pt x="32" y="332"/>
                      </a:cubicBezTo>
                      <a:cubicBezTo>
                        <a:pt x="1" y="342"/>
                        <a:pt x="14" y="370"/>
                        <a:pt x="41" y="370"/>
                      </a:cubicBezTo>
                      <a:cubicBezTo>
                        <a:pt x="46" y="370"/>
                        <a:pt x="51" y="369"/>
                        <a:pt x="56" y="368"/>
                      </a:cubicBezTo>
                      <a:cubicBezTo>
                        <a:pt x="226" y="270"/>
                        <a:pt x="409" y="161"/>
                        <a:pt x="579" y="51"/>
                      </a:cubicBezTo>
                      <a:cubicBezTo>
                        <a:pt x="600" y="30"/>
                        <a:pt x="585" y="0"/>
                        <a:pt x="5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1731;p31">
                  <a:extLst>
                    <a:ext uri="{FF2B5EF4-FFF2-40B4-BE49-F238E27FC236}">
                      <a16:creationId xmlns:a16="http://schemas.microsoft.com/office/drawing/2014/main" id="{473238AE-7795-9C7D-6219-645DE8415CD5}"/>
                    </a:ext>
                  </a:extLst>
                </p:cNvPr>
                <p:cNvSpPr/>
                <p:nvPr/>
              </p:nvSpPr>
              <p:spPr>
                <a:xfrm>
                  <a:off x="9067101" y="4305398"/>
                  <a:ext cx="29384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387" extrusionOk="0">
                      <a:moveTo>
                        <a:pt x="572" y="21"/>
                      </a:moveTo>
                      <a:lnTo>
                        <a:pt x="572" y="33"/>
                      </a:lnTo>
                      <a:lnTo>
                        <a:pt x="572" y="46"/>
                      </a:lnTo>
                      <a:cubicBezTo>
                        <a:pt x="389" y="155"/>
                        <a:pt x="219" y="265"/>
                        <a:pt x="37" y="374"/>
                      </a:cubicBezTo>
                      <a:lnTo>
                        <a:pt x="25" y="374"/>
                      </a:lnTo>
                      <a:cubicBezTo>
                        <a:pt x="25" y="362"/>
                        <a:pt x="13" y="362"/>
                        <a:pt x="13" y="349"/>
                      </a:cubicBezTo>
                      <a:cubicBezTo>
                        <a:pt x="13" y="349"/>
                        <a:pt x="25" y="349"/>
                        <a:pt x="25" y="338"/>
                      </a:cubicBezTo>
                      <a:cubicBezTo>
                        <a:pt x="195" y="240"/>
                        <a:pt x="378" y="130"/>
                        <a:pt x="548" y="21"/>
                      </a:cubicBezTo>
                      <a:close/>
                      <a:moveTo>
                        <a:pt x="555" y="0"/>
                      </a:moveTo>
                      <a:cubicBezTo>
                        <a:pt x="551" y="0"/>
                        <a:pt x="548" y="3"/>
                        <a:pt x="548" y="9"/>
                      </a:cubicBezTo>
                      <a:cubicBezTo>
                        <a:pt x="365" y="119"/>
                        <a:pt x="195" y="228"/>
                        <a:pt x="13" y="325"/>
                      </a:cubicBezTo>
                      <a:cubicBezTo>
                        <a:pt x="0" y="338"/>
                        <a:pt x="0" y="338"/>
                        <a:pt x="0" y="349"/>
                      </a:cubicBezTo>
                      <a:cubicBezTo>
                        <a:pt x="0" y="362"/>
                        <a:pt x="0" y="374"/>
                        <a:pt x="13" y="386"/>
                      </a:cubicBezTo>
                      <a:lnTo>
                        <a:pt x="49" y="386"/>
                      </a:lnTo>
                      <a:cubicBezTo>
                        <a:pt x="219" y="276"/>
                        <a:pt x="402" y="167"/>
                        <a:pt x="572" y="57"/>
                      </a:cubicBezTo>
                      <a:cubicBezTo>
                        <a:pt x="584" y="57"/>
                        <a:pt x="597" y="46"/>
                        <a:pt x="597" y="33"/>
                      </a:cubicBezTo>
                      <a:cubicBezTo>
                        <a:pt x="597" y="21"/>
                        <a:pt x="584" y="9"/>
                        <a:pt x="572" y="9"/>
                      </a:cubicBezTo>
                      <a:cubicBezTo>
                        <a:pt x="566" y="3"/>
                        <a:pt x="560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1732;p31">
                  <a:extLst>
                    <a:ext uri="{FF2B5EF4-FFF2-40B4-BE49-F238E27FC236}">
                      <a16:creationId xmlns:a16="http://schemas.microsoft.com/office/drawing/2014/main" id="{CE53FE4E-0AE6-19F6-BCE0-C8C328A2C1DA}"/>
                    </a:ext>
                  </a:extLst>
                </p:cNvPr>
                <p:cNvSpPr/>
                <p:nvPr/>
              </p:nvSpPr>
              <p:spPr>
                <a:xfrm>
                  <a:off x="9054155" y="4309385"/>
                  <a:ext cx="27957" cy="1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348" extrusionOk="0">
                      <a:moveTo>
                        <a:pt x="531" y="1"/>
                      </a:moveTo>
                      <a:cubicBezTo>
                        <a:pt x="446" y="1"/>
                        <a:pt x="373" y="62"/>
                        <a:pt x="300" y="111"/>
                      </a:cubicBezTo>
                      <a:cubicBezTo>
                        <a:pt x="215" y="171"/>
                        <a:pt x="117" y="244"/>
                        <a:pt x="20" y="305"/>
                      </a:cubicBezTo>
                      <a:cubicBezTo>
                        <a:pt x="1" y="315"/>
                        <a:pt x="12" y="348"/>
                        <a:pt x="31" y="348"/>
                      </a:cubicBezTo>
                      <a:cubicBezTo>
                        <a:pt x="35" y="348"/>
                        <a:pt x="40" y="346"/>
                        <a:pt x="44" y="341"/>
                      </a:cubicBezTo>
                      <a:lnTo>
                        <a:pt x="263" y="195"/>
                      </a:lnTo>
                      <a:cubicBezTo>
                        <a:pt x="336" y="147"/>
                        <a:pt x="446" y="49"/>
                        <a:pt x="531" y="49"/>
                      </a:cubicBezTo>
                      <a:cubicBezTo>
                        <a:pt x="568" y="49"/>
                        <a:pt x="568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1733;p31">
                  <a:extLst>
                    <a:ext uri="{FF2B5EF4-FFF2-40B4-BE49-F238E27FC236}">
                      <a16:creationId xmlns:a16="http://schemas.microsoft.com/office/drawing/2014/main" id="{6A8E56F3-185D-A2F2-A988-8AF5541BE051}"/>
                    </a:ext>
                  </a:extLst>
                </p:cNvPr>
                <p:cNvSpPr/>
                <p:nvPr/>
              </p:nvSpPr>
              <p:spPr>
                <a:xfrm>
                  <a:off x="9053909" y="4309287"/>
                  <a:ext cx="28203" cy="17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356" extrusionOk="0">
                      <a:moveTo>
                        <a:pt x="536" y="15"/>
                      </a:moveTo>
                      <a:cubicBezTo>
                        <a:pt x="549" y="15"/>
                        <a:pt x="549" y="15"/>
                        <a:pt x="549" y="27"/>
                      </a:cubicBezTo>
                      <a:cubicBezTo>
                        <a:pt x="560" y="27"/>
                        <a:pt x="560" y="40"/>
                        <a:pt x="549" y="40"/>
                      </a:cubicBezTo>
                      <a:cubicBezTo>
                        <a:pt x="549" y="40"/>
                        <a:pt x="549" y="51"/>
                        <a:pt x="536" y="51"/>
                      </a:cubicBezTo>
                      <a:cubicBezTo>
                        <a:pt x="530" y="50"/>
                        <a:pt x="523" y="50"/>
                        <a:pt x="517" y="50"/>
                      </a:cubicBezTo>
                      <a:cubicBezTo>
                        <a:pt x="450" y="50"/>
                        <a:pt x="384" y="104"/>
                        <a:pt x="317" y="149"/>
                      </a:cubicBezTo>
                      <a:lnTo>
                        <a:pt x="268" y="197"/>
                      </a:lnTo>
                      <a:lnTo>
                        <a:pt x="38" y="343"/>
                      </a:lnTo>
                      <a:cubicBezTo>
                        <a:pt x="25" y="343"/>
                        <a:pt x="25" y="343"/>
                        <a:pt x="25" y="332"/>
                      </a:cubicBezTo>
                      <a:cubicBezTo>
                        <a:pt x="13" y="332"/>
                        <a:pt x="13" y="319"/>
                        <a:pt x="25" y="319"/>
                      </a:cubicBezTo>
                      <a:lnTo>
                        <a:pt x="317" y="124"/>
                      </a:lnTo>
                      <a:cubicBezTo>
                        <a:pt x="330" y="113"/>
                        <a:pt x="341" y="100"/>
                        <a:pt x="354" y="100"/>
                      </a:cubicBezTo>
                      <a:cubicBezTo>
                        <a:pt x="414" y="51"/>
                        <a:pt x="463" y="15"/>
                        <a:pt x="536" y="15"/>
                      </a:cubicBezTo>
                      <a:close/>
                      <a:moveTo>
                        <a:pt x="514" y="1"/>
                      </a:moveTo>
                      <a:cubicBezTo>
                        <a:pt x="450" y="1"/>
                        <a:pt x="396" y="43"/>
                        <a:pt x="341" y="76"/>
                      </a:cubicBezTo>
                      <a:lnTo>
                        <a:pt x="305" y="113"/>
                      </a:lnTo>
                      <a:lnTo>
                        <a:pt x="13" y="295"/>
                      </a:lnTo>
                      <a:cubicBezTo>
                        <a:pt x="1" y="307"/>
                        <a:pt x="1" y="332"/>
                        <a:pt x="13" y="343"/>
                      </a:cubicBezTo>
                      <a:cubicBezTo>
                        <a:pt x="13" y="356"/>
                        <a:pt x="25" y="356"/>
                        <a:pt x="38" y="356"/>
                      </a:cubicBezTo>
                      <a:lnTo>
                        <a:pt x="49" y="356"/>
                      </a:lnTo>
                      <a:lnTo>
                        <a:pt x="281" y="210"/>
                      </a:lnTo>
                      <a:cubicBezTo>
                        <a:pt x="293" y="197"/>
                        <a:pt x="317" y="186"/>
                        <a:pt x="330" y="161"/>
                      </a:cubicBezTo>
                      <a:cubicBezTo>
                        <a:pt x="390" y="113"/>
                        <a:pt x="463" y="64"/>
                        <a:pt x="536" y="64"/>
                      </a:cubicBezTo>
                      <a:cubicBezTo>
                        <a:pt x="549" y="64"/>
                        <a:pt x="560" y="64"/>
                        <a:pt x="573" y="51"/>
                      </a:cubicBezTo>
                      <a:lnTo>
                        <a:pt x="573" y="15"/>
                      </a:lnTo>
                      <a:cubicBezTo>
                        <a:pt x="560" y="3"/>
                        <a:pt x="549" y="3"/>
                        <a:pt x="536" y="3"/>
                      </a:cubicBezTo>
                      <a:cubicBezTo>
                        <a:pt x="528" y="2"/>
                        <a:pt x="52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1734;p31">
                  <a:extLst>
                    <a:ext uri="{FF2B5EF4-FFF2-40B4-BE49-F238E27FC236}">
                      <a16:creationId xmlns:a16="http://schemas.microsoft.com/office/drawing/2014/main" id="{61E6F25B-AA88-168F-B5C5-5B68A3200095}"/>
                    </a:ext>
                  </a:extLst>
                </p:cNvPr>
                <p:cNvSpPr/>
                <p:nvPr/>
              </p:nvSpPr>
              <p:spPr>
                <a:xfrm>
                  <a:off x="9043917" y="4312289"/>
                  <a:ext cx="21263" cy="1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273" extrusionOk="0">
                      <a:moveTo>
                        <a:pt x="397" y="0"/>
                      </a:moveTo>
                      <a:cubicBezTo>
                        <a:pt x="393" y="0"/>
                        <a:pt x="390" y="1"/>
                        <a:pt x="387" y="3"/>
                      </a:cubicBezTo>
                      <a:lnTo>
                        <a:pt x="22" y="222"/>
                      </a:lnTo>
                      <a:cubicBezTo>
                        <a:pt x="1" y="243"/>
                        <a:pt x="16" y="273"/>
                        <a:pt x="37" y="273"/>
                      </a:cubicBezTo>
                      <a:cubicBezTo>
                        <a:pt x="40" y="273"/>
                        <a:pt x="43" y="272"/>
                        <a:pt x="46" y="271"/>
                      </a:cubicBezTo>
                      <a:lnTo>
                        <a:pt x="411" y="52"/>
                      </a:lnTo>
                      <a:cubicBezTo>
                        <a:pt x="432" y="31"/>
                        <a:pt x="417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1735;p31">
                  <a:extLst>
                    <a:ext uri="{FF2B5EF4-FFF2-40B4-BE49-F238E27FC236}">
                      <a16:creationId xmlns:a16="http://schemas.microsoft.com/office/drawing/2014/main" id="{4EC6E153-A972-7F05-9998-7B1F0D5E4113}"/>
                    </a:ext>
                  </a:extLst>
                </p:cNvPr>
                <p:cNvSpPr/>
                <p:nvPr/>
              </p:nvSpPr>
              <p:spPr>
                <a:xfrm>
                  <a:off x="9043769" y="4311945"/>
                  <a:ext cx="21608" cy="1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290" extrusionOk="0">
                      <a:moveTo>
                        <a:pt x="401" y="22"/>
                      </a:moveTo>
                      <a:cubicBezTo>
                        <a:pt x="414" y="22"/>
                        <a:pt x="414" y="34"/>
                        <a:pt x="414" y="34"/>
                      </a:cubicBezTo>
                      <a:cubicBezTo>
                        <a:pt x="414" y="34"/>
                        <a:pt x="414" y="46"/>
                        <a:pt x="401" y="46"/>
                      </a:cubicBezTo>
                      <a:lnTo>
                        <a:pt x="36" y="265"/>
                      </a:lnTo>
                      <a:lnTo>
                        <a:pt x="25" y="265"/>
                      </a:lnTo>
                      <a:lnTo>
                        <a:pt x="25" y="253"/>
                      </a:lnTo>
                      <a:lnTo>
                        <a:pt x="25" y="241"/>
                      </a:lnTo>
                      <a:lnTo>
                        <a:pt x="390" y="22"/>
                      </a:lnTo>
                      <a:close/>
                      <a:moveTo>
                        <a:pt x="397" y="1"/>
                      </a:moveTo>
                      <a:cubicBezTo>
                        <a:pt x="393" y="1"/>
                        <a:pt x="390" y="4"/>
                        <a:pt x="390" y="10"/>
                      </a:cubicBezTo>
                      <a:lnTo>
                        <a:pt x="12" y="229"/>
                      </a:lnTo>
                      <a:cubicBezTo>
                        <a:pt x="12" y="229"/>
                        <a:pt x="1" y="241"/>
                        <a:pt x="1" y="253"/>
                      </a:cubicBezTo>
                      <a:cubicBezTo>
                        <a:pt x="1" y="265"/>
                        <a:pt x="12" y="278"/>
                        <a:pt x="25" y="278"/>
                      </a:cubicBezTo>
                      <a:cubicBezTo>
                        <a:pt x="25" y="289"/>
                        <a:pt x="25" y="289"/>
                        <a:pt x="36" y="289"/>
                      </a:cubicBezTo>
                      <a:lnTo>
                        <a:pt x="49" y="278"/>
                      </a:lnTo>
                      <a:lnTo>
                        <a:pt x="414" y="59"/>
                      </a:lnTo>
                      <a:cubicBezTo>
                        <a:pt x="426" y="59"/>
                        <a:pt x="438" y="46"/>
                        <a:pt x="438" y="34"/>
                      </a:cubicBezTo>
                      <a:cubicBezTo>
                        <a:pt x="438" y="22"/>
                        <a:pt x="426" y="10"/>
                        <a:pt x="414" y="10"/>
                      </a:cubicBezTo>
                      <a:cubicBezTo>
                        <a:pt x="408" y="4"/>
                        <a:pt x="402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1736;p31">
                  <a:extLst>
                    <a:ext uri="{FF2B5EF4-FFF2-40B4-BE49-F238E27FC236}">
                      <a16:creationId xmlns:a16="http://schemas.microsoft.com/office/drawing/2014/main" id="{BE550B4C-DBC9-9DC9-069E-B2FAE1E8FCA2}"/>
                    </a:ext>
                  </a:extLst>
                </p:cNvPr>
                <p:cNvSpPr/>
                <p:nvPr/>
              </p:nvSpPr>
              <p:spPr>
                <a:xfrm>
                  <a:off x="9036140" y="4315046"/>
                  <a:ext cx="16390" cy="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193" extrusionOk="0">
                      <a:moveTo>
                        <a:pt x="303" y="1"/>
                      </a:moveTo>
                      <a:cubicBezTo>
                        <a:pt x="298" y="1"/>
                        <a:pt x="294" y="3"/>
                        <a:pt x="289" y="7"/>
                      </a:cubicBezTo>
                      <a:cubicBezTo>
                        <a:pt x="204" y="56"/>
                        <a:pt x="119" y="105"/>
                        <a:pt x="21" y="153"/>
                      </a:cubicBezTo>
                      <a:cubicBezTo>
                        <a:pt x="0" y="164"/>
                        <a:pt x="16" y="193"/>
                        <a:pt x="36" y="193"/>
                      </a:cubicBezTo>
                      <a:cubicBezTo>
                        <a:pt x="39" y="193"/>
                        <a:pt x="42" y="192"/>
                        <a:pt x="46" y="190"/>
                      </a:cubicBezTo>
                      <a:cubicBezTo>
                        <a:pt x="143" y="153"/>
                        <a:pt x="228" y="105"/>
                        <a:pt x="313" y="44"/>
                      </a:cubicBezTo>
                      <a:cubicBezTo>
                        <a:pt x="333" y="34"/>
                        <a:pt x="321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1737;p31">
                  <a:extLst>
                    <a:ext uri="{FF2B5EF4-FFF2-40B4-BE49-F238E27FC236}">
                      <a16:creationId xmlns:a16="http://schemas.microsoft.com/office/drawing/2014/main" id="{9DA41956-66CF-B133-5E94-7194C9B8E741}"/>
                    </a:ext>
                  </a:extLst>
                </p:cNvPr>
                <p:cNvSpPr/>
                <p:nvPr/>
              </p:nvSpPr>
              <p:spPr>
                <a:xfrm>
                  <a:off x="9035943" y="4314554"/>
                  <a:ext cx="16833" cy="10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12" extrusionOk="0">
                      <a:moveTo>
                        <a:pt x="305" y="17"/>
                      </a:moveTo>
                      <a:cubicBezTo>
                        <a:pt x="317" y="17"/>
                        <a:pt x="317" y="30"/>
                        <a:pt x="317" y="30"/>
                      </a:cubicBezTo>
                      <a:lnTo>
                        <a:pt x="317" y="42"/>
                      </a:lnTo>
                      <a:cubicBezTo>
                        <a:pt x="220" y="103"/>
                        <a:pt x="135" y="152"/>
                        <a:pt x="50" y="200"/>
                      </a:cubicBezTo>
                      <a:lnTo>
                        <a:pt x="25" y="200"/>
                      </a:lnTo>
                      <a:lnTo>
                        <a:pt x="25" y="176"/>
                      </a:lnTo>
                      <a:cubicBezTo>
                        <a:pt x="123" y="127"/>
                        <a:pt x="208" y="79"/>
                        <a:pt x="293" y="17"/>
                      </a:cubicBezTo>
                      <a:close/>
                      <a:moveTo>
                        <a:pt x="304" y="0"/>
                      </a:moveTo>
                      <a:cubicBezTo>
                        <a:pt x="300" y="0"/>
                        <a:pt x="297" y="2"/>
                        <a:pt x="293" y="6"/>
                      </a:cubicBezTo>
                      <a:cubicBezTo>
                        <a:pt x="208" y="66"/>
                        <a:pt x="111" y="115"/>
                        <a:pt x="25" y="152"/>
                      </a:cubicBezTo>
                      <a:cubicBezTo>
                        <a:pt x="14" y="163"/>
                        <a:pt x="1" y="163"/>
                        <a:pt x="1" y="176"/>
                      </a:cubicBezTo>
                      <a:cubicBezTo>
                        <a:pt x="1" y="188"/>
                        <a:pt x="14" y="200"/>
                        <a:pt x="25" y="212"/>
                      </a:cubicBezTo>
                      <a:lnTo>
                        <a:pt x="50" y="212"/>
                      </a:lnTo>
                      <a:cubicBezTo>
                        <a:pt x="147" y="163"/>
                        <a:pt x="232" y="115"/>
                        <a:pt x="317" y="66"/>
                      </a:cubicBezTo>
                      <a:cubicBezTo>
                        <a:pt x="341" y="54"/>
                        <a:pt x="341" y="30"/>
                        <a:pt x="330" y="17"/>
                      </a:cubicBezTo>
                      <a:cubicBezTo>
                        <a:pt x="321" y="9"/>
                        <a:pt x="312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1738;p31">
                  <a:extLst>
                    <a:ext uri="{FF2B5EF4-FFF2-40B4-BE49-F238E27FC236}">
                      <a16:creationId xmlns:a16="http://schemas.microsoft.com/office/drawing/2014/main" id="{4E3F0B42-5448-B7A2-C31C-C067DD0A8584}"/>
                    </a:ext>
                  </a:extLst>
                </p:cNvPr>
                <p:cNvSpPr/>
                <p:nvPr/>
              </p:nvSpPr>
              <p:spPr>
                <a:xfrm>
                  <a:off x="8975548" y="4054269"/>
                  <a:ext cx="167889" cy="52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1074" extrusionOk="0">
                      <a:moveTo>
                        <a:pt x="3305" y="0"/>
                      </a:moveTo>
                      <a:cubicBezTo>
                        <a:pt x="3298" y="0"/>
                        <a:pt x="3291" y="1"/>
                        <a:pt x="3284" y="3"/>
                      </a:cubicBezTo>
                      <a:cubicBezTo>
                        <a:pt x="2736" y="89"/>
                        <a:pt x="2213" y="283"/>
                        <a:pt x="1678" y="465"/>
                      </a:cubicBezTo>
                      <a:cubicBezTo>
                        <a:pt x="1143" y="648"/>
                        <a:pt x="571" y="781"/>
                        <a:pt x="36" y="1000"/>
                      </a:cubicBezTo>
                      <a:cubicBezTo>
                        <a:pt x="0" y="1025"/>
                        <a:pt x="12" y="1073"/>
                        <a:pt x="60" y="1073"/>
                      </a:cubicBezTo>
                      <a:cubicBezTo>
                        <a:pt x="1179" y="916"/>
                        <a:pt x="2201" y="319"/>
                        <a:pt x="3332" y="137"/>
                      </a:cubicBezTo>
                      <a:cubicBezTo>
                        <a:pt x="3410" y="126"/>
                        <a:pt x="3386" y="0"/>
                        <a:pt x="33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1739;p31">
                  <a:extLst>
                    <a:ext uri="{FF2B5EF4-FFF2-40B4-BE49-F238E27FC236}">
                      <a16:creationId xmlns:a16="http://schemas.microsoft.com/office/drawing/2014/main" id="{59EADF4E-914B-036D-9AE1-68CE2EEE248F}"/>
                    </a:ext>
                  </a:extLst>
                </p:cNvPr>
                <p:cNvSpPr/>
                <p:nvPr/>
              </p:nvSpPr>
              <p:spPr>
                <a:xfrm>
                  <a:off x="8975548" y="4053678"/>
                  <a:ext cx="167003" cy="53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3" h="1086" extrusionOk="0">
                      <a:moveTo>
                        <a:pt x="3308" y="15"/>
                      </a:moveTo>
                      <a:cubicBezTo>
                        <a:pt x="3344" y="15"/>
                        <a:pt x="3368" y="52"/>
                        <a:pt x="3368" y="76"/>
                      </a:cubicBezTo>
                      <a:cubicBezTo>
                        <a:pt x="3368" y="101"/>
                        <a:pt x="3368" y="137"/>
                        <a:pt x="3320" y="137"/>
                      </a:cubicBezTo>
                      <a:cubicBezTo>
                        <a:pt x="2785" y="234"/>
                        <a:pt x="2262" y="417"/>
                        <a:pt x="1751" y="599"/>
                      </a:cubicBezTo>
                      <a:cubicBezTo>
                        <a:pt x="1204" y="793"/>
                        <a:pt x="632" y="988"/>
                        <a:pt x="49" y="1073"/>
                      </a:cubicBezTo>
                      <a:cubicBezTo>
                        <a:pt x="36" y="1073"/>
                        <a:pt x="24" y="1061"/>
                        <a:pt x="24" y="1049"/>
                      </a:cubicBezTo>
                      <a:cubicBezTo>
                        <a:pt x="24" y="1049"/>
                        <a:pt x="24" y="1037"/>
                        <a:pt x="36" y="1025"/>
                      </a:cubicBezTo>
                      <a:cubicBezTo>
                        <a:pt x="365" y="891"/>
                        <a:pt x="705" y="793"/>
                        <a:pt x="1033" y="684"/>
                      </a:cubicBezTo>
                      <a:cubicBezTo>
                        <a:pt x="1252" y="623"/>
                        <a:pt x="1471" y="563"/>
                        <a:pt x="1690" y="490"/>
                      </a:cubicBezTo>
                      <a:lnTo>
                        <a:pt x="1873" y="417"/>
                      </a:lnTo>
                      <a:cubicBezTo>
                        <a:pt x="2359" y="258"/>
                        <a:pt x="2797" y="101"/>
                        <a:pt x="3295" y="15"/>
                      </a:cubicBezTo>
                      <a:close/>
                      <a:moveTo>
                        <a:pt x="3307" y="1"/>
                      </a:moveTo>
                      <a:cubicBezTo>
                        <a:pt x="3299" y="1"/>
                        <a:pt x="3292" y="2"/>
                        <a:pt x="3284" y="3"/>
                      </a:cubicBezTo>
                      <a:cubicBezTo>
                        <a:pt x="2797" y="88"/>
                        <a:pt x="2322" y="246"/>
                        <a:pt x="1873" y="404"/>
                      </a:cubicBezTo>
                      <a:cubicBezTo>
                        <a:pt x="1812" y="428"/>
                        <a:pt x="1739" y="453"/>
                        <a:pt x="1678" y="465"/>
                      </a:cubicBezTo>
                      <a:cubicBezTo>
                        <a:pt x="1471" y="538"/>
                        <a:pt x="1252" y="611"/>
                        <a:pt x="1033" y="672"/>
                      </a:cubicBezTo>
                      <a:cubicBezTo>
                        <a:pt x="705" y="769"/>
                        <a:pt x="352" y="879"/>
                        <a:pt x="36" y="1012"/>
                      </a:cubicBezTo>
                      <a:cubicBezTo>
                        <a:pt x="12" y="1012"/>
                        <a:pt x="0" y="1037"/>
                        <a:pt x="12" y="1061"/>
                      </a:cubicBezTo>
                      <a:cubicBezTo>
                        <a:pt x="12" y="1073"/>
                        <a:pt x="24" y="1085"/>
                        <a:pt x="49" y="1085"/>
                      </a:cubicBezTo>
                      <a:lnTo>
                        <a:pt x="60" y="1085"/>
                      </a:lnTo>
                      <a:cubicBezTo>
                        <a:pt x="644" y="1012"/>
                        <a:pt x="1204" y="806"/>
                        <a:pt x="1751" y="611"/>
                      </a:cubicBezTo>
                      <a:cubicBezTo>
                        <a:pt x="2262" y="428"/>
                        <a:pt x="2785" y="246"/>
                        <a:pt x="3332" y="161"/>
                      </a:cubicBezTo>
                      <a:cubicBezTo>
                        <a:pt x="3381" y="149"/>
                        <a:pt x="3393" y="112"/>
                        <a:pt x="3381" y="76"/>
                      </a:cubicBezTo>
                      <a:cubicBezTo>
                        <a:pt x="3381" y="34"/>
                        <a:pt x="3353" y="1"/>
                        <a:pt x="3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1740;p31">
                  <a:extLst>
                    <a:ext uri="{FF2B5EF4-FFF2-40B4-BE49-F238E27FC236}">
                      <a16:creationId xmlns:a16="http://schemas.microsoft.com/office/drawing/2014/main" id="{D1AF6C4F-2ACE-0517-5A70-5D037DA1370A}"/>
                    </a:ext>
                  </a:extLst>
                </p:cNvPr>
                <p:cNvSpPr/>
                <p:nvPr/>
              </p:nvSpPr>
              <p:spPr>
                <a:xfrm>
                  <a:off x="8966541" y="4103491"/>
                  <a:ext cx="13831" cy="221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4504" extrusionOk="0">
                      <a:moveTo>
                        <a:pt x="224" y="1"/>
                      </a:moveTo>
                      <a:cubicBezTo>
                        <a:pt x="207" y="1"/>
                        <a:pt x="189" y="13"/>
                        <a:pt x="183" y="37"/>
                      </a:cubicBezTo>
                      <a:cubicBezTo>
                        <a:pt x="97" y="754"/>
                        <a:pt x="86" y="1508"/>
                        <a:pt x="61" y="2238"/>
                      </a:cubicBezTo>
                      <a:cubicBezTo>
                        <a:pt x="25" y="2968"/>
                        <a:pt x="13" y="3710"/>
                        <a:pt x="0" y="4440"/>
                      </a:cubicBezTo>
                      <a:cubicBezTo>
                        <a:pt x="0" y="4482"/>
                        <a:pt x="34" y="4503"/>
                        <a:pt x="67" y="4503"/>
                      </a:cubicBezTo>
                      <a:cubicBezTo>
                        <a:pt x="101" y="4503"/>
                        <a:pt x="134" y="4482"/>
                        <a:pt x="134" y="4440"/>
                      </a:cubicBezTo>
                      <a:cubicBezTo>
                        <a:pt x="146" y="3710"/>
                        <a:pt x="170" y="2968"/>
                        <a:pt x="195" y="2238"/>
                      </a:cubicBezTo>
                      <a:cubicBezTo>
                        <a:pt x="219" y="1508"/>
                        <a:pt x="280" y="767"/>
                        <a:pt x="256" y="37"/>
                      </a:cubicBezTo>
                      <a:cubicBezTo>
                        <a:pt x="256" y="13"/>
                        <a:pt x="241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1741;p31">
                  <a:extLst>
                    <a:ext uri="{FF2B5EF4-FFF2-40B4-BE49-F238E27FC236}">
                      <a16:creationId xmlns:a16="http://schemas.microsoft.com/office/drawing/2014/main" id="{31B2CA96-EB03-ACCF-7F2F-54E3434C0B87}"/>
                    </a:ext>
                  </a:extLst>
                </p:cNvPr>
                <p:cNvSpPr/>
                <p:nvPr/>
              </p:nvSpPr>
              <p:spPr>
                <a:xfrm>
                  <a:off x="8965950" y="4102900"/>
                  <a:ext cx="14421" cy="22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4525" extrusionOk="0">
                      <a:moveTo>
                        <a:pt x="231" y="25"/>
                      </a:moveTo>
                      <a:cubicBezTo>
                        <a:pt x="244" y="25"/>
                        <a:pt x="255" y="25"/>
                        <a:pt x="255" y="49"/>
                      </a:cubicBezTo>
                      <a:cubicBezTo>
                        <a:pt x="268" y="547"/>
                        <a:pt x="244" y="1058"/>
                        <a:pt x="219" y="1557"/>
                      </a:cubicBezTo>
                      <a:cubicBezTo>
                        <a:pt x="219" y="1788"/>
                        <a:pt x="207" y="2019"/>
                        <a:pt x="195" y="2250"/>
                      </a:cubicBezTo>
                      <a:cubicBezTo>
                        <a:pt x="171" y="3065"/>
                        <a:pt x="146" y="3746"/>
                        <a:pt x="146" y="4452"/>
                      </a:cubicBezTo>
                      <a:cubicBezTo>
                        <a:pt x="146" y="4476"/>
                        <a:pt x="134" y="4488"/>
                        <a:pt x="109" y="4500"/>
                      </a:cubicBezTo>
                      <a:cubicBezTo>
                        <a:pt x="104" y="4506"/>
                        <a:pt x="95" y="4509"/>
                        <a:pt x="84" y="4509"/>
                      </a:cubicBezTo>
                      <a:cubicBezTo>
                        <a:pt x="73" y="4509"/>
                        <a:pt x="61" y="4506"/>
                        <a:pt x="49" y="4500"/>
                      </a:cubicBezTo>
                      <a:cubicBezTo>
                        <a:pt x="37" y="4500"/>
                        <a:pt x="25" y="4476"/>
                        <a:pt x="25" y="4452"/>
                      </a:cubicBezTo>
                      <a:cubicBezTo>
                        <a:pt x="37" y="3673"/>
                        <a:pt x="49" y="2944"/>
                        <a:pt x="85" y="2250"/>
                      </a:cubicBezTo>
                      <a:cubicBezTo>
                        <a:pt x="85" y="2092"/>
                        <a:pt x="98" y="1922"/>
                        <a:pt x="98" y="1763"/>
                      </a:cubicBezTo>
                      <a:cubicBezTo>
                        <a:pt x="122" y="1192"/>
                        <a:pt x="146" y="609"/>
                        <a:pt x="207" y="49"/>
                      </a:cubicBezTo>
                      <a:cubicBezTo>
                        <a:pt x="207" y="25"/>
                        <a:pt x="219" y="25"/>
                        <a:pt x="231" y="25"/>
                      </a:cubicBezTo>
                      <a:close/>
                      <a:moveTo>
                        <a:pt x="244" y="1"/>
                      </a:moveTo>
                      <a:cubicBezTo>
                        <a:pt x="219" y="1"/>
                        <a:pt x="195" y="12"/>
                        <a:pt x="195" y="49"/>
                      </a:cubicBezTo>
                      <a:cubicBezTo>
                        <a:pt x="122" y="609"/>
                        <a:pt x="98" y="1192"/>
                        <a:pt x="85" y="1763"/>
                      </a:cubicBezTo>
                      <a:cubicBezTo>
                        <a:pt x="73" y="1922"/>
                        <a:pt x="73" y="2092"/>
                        <a:pt x="61" y="2250"/>
                      </a:cubicBezTo>
                      <a:cubicBezTo>
                        <a:pt x="37" y="2944"/>
                        <a:pt x="12" y="3673"/>
                        <a:pt x="12" y="4452"/>
                      </a:cubicBezTo>
                      <a:cubicBezTo>
                        <a:pt x="1" y="4476"/>
                        <a:pt x="12" y="4500"/>
                        <a:pt x="37" y="4512"/>
                      </a:cubicBezTo>
                      <a:cubicBezTo>
                        <a:pt x="49" y="4525"/>
                        <a:pt x="73" y="4525"/>
                        <a:pt x="85" y="4525"/>
                      </a:cubicBezTo>
                      <a:cubicBezTo>
                        <a:pt x="98" y="4525"/>
                        <a:pt x="109" y="4525"/>
                        <a:pt x="122" y="4512"/>
                      </a:cubicBezTo>
                      <a:cubicBezTo>
                        <a:pt x="146" y="4500"/>
                        <a:pt x="158" y="4476"/>
                        <a:pt x="158" y="4452"/>
                      </a:cubicBezTo>
                      <a:cubicBezTo>
                        <a:pt x="171" y="3746"/>
                        <a:pt x="182" y="3065"/>
                        <a:pt x="219" y="2250"/>
                      </a:cubicBezTo>
                      <a:cubicBezTo>
                        <a:pt x="219" y="2019"/>
                        <a:pt x="231" y="1788"/>
                        <a:pt x="244" y="1557"/>
                      </a:cubicBezTo>
                      <a:cubicBezTo>
                        <a:pt x="268" y="1058"/>
                        <a:pt x="292" y="547"/>
                        <a:pt x="280" y="49"/>
                      </a:cubicBezTo>
                      <a:cubicBezTo>
                        <a:pt x="280" y="12"/>
                        <a:pt x="255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1742;p31">
                  <a:extLst>
                    <a:ext uri="{FF2B5EF4-FFF2-40B4-BE49-F238E27FC236}">
                      <a16:creationId xmlns:a16="http://schemas.microsoft.com/office/drawing/2014/main" id="{98905630-0E50-D29C-1042-580C694B586A}"/>
                    </a:ext>
                  </a:extLst>
                </p:cNvPr>
                <p:cNvSpPr/>
                <p:nvPr/>
              </p:nvSpPr>
              <p:spPr>
                <a:xfrm>
                  <a:off x="9123361" y="4058108"/>
                  <a:ext cx="20377" cy="248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5049" extrusionOk="0">
                      <a:moveTo>
                        <a:pt x="330" y="0"/>
                      </a:moveTo>
                      <a:cubicBezTo>
                        <a:pt x="313" y="0"/>
                        <a:pt x="292" y="13"/>
                        <a:pt x="292" y="35"/>
                      </a:cubicBezTo>
                      <a:cubicBezTo>
                        <a:pt x="329" y="862"/>
                        <a:pt x="208" y="1701"/>
                        <a:pt x="159" y="2527"/>
                      </a:cubicBezTo>
                      <a:cubicBezTo>
                        <a:pt x="98" y="3343"/>
                        <a:pt x="0" y="4170"/>
                        <a:pt x="25" y="4984"/>
                      </a:cubicBezTo>
                      <a:cubicBezTo>
                        <a:pt x="25" y="5027"/>
                        <a:pt x="55" y="5048"/>
                        <a:pt x="86" y="5048"/>
                      </a:cubicBezTo>
                      <a:cubicBezTo>
                        <a:pt x="116" y="5048"/>
                        <a:pt x="146" y="5027"/>
                        <a:pt x="146" y="4984"/>
                      </a:cubicBezTo>
                      <a:cubicBezTo>
                        <a:pt x="110" y="4157"/>
                        <a:pt x="219" y="3306"/>
                        <a:pt x="281" y="2479"/>
                      </a:cubicBezTo>
                      <a:cubicBezTo>
                        <a:pt x="305" y="2065"/>
                        <a:pt x="329" y="1640"/>
                        <a:pt x="354" y="1227"/>
                      </a:cubicBezTo>
                      <a:cubicBezTo>
                        <a:pt x="378" y="825"/>
                        <a:pt x="414" y="424"/>
                        <a:pt x="354" y="22"/>
                      </a:cubicBezTo>
                      <a:cubicBezTo>
                        <a:pt x="354" y="7"/>
                        <a:pt x="343" y="0"/>
                        <a:pt x="3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1743;p31">
                  <a:extLst>
                    <a:ext uri="{FF2B5EF4-FFF2-40B4-BE49-F238E27FC236}">
                      <a16:creationId xmlns:a16="http://schemas.microsoft.com/office/drawing/2014/main" id="{BEA0ACC6-C028-919F-F1C7-148A8ACAF147}"/>
                    </a:ext>
                  </a:extLst>
                </p:cNvPr>
                <p:cNvSpPr/>
                <p:nvPr/>
              </p:nvSpPr>
              <p:spPr>
                <a:xfrm>
                  <a:off x="9123361" y="4057764"/>
                  <a:ext cx="20377" cy="24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5065" extrusionOk="0">
                      <a:moveTo>
                        <a:pt x="329" y="18"/>
                      </a:moveTo>
                      <a:cubicBezTo>
                        <a:pt x="329" y="18"/>
                        <a:pt x="341" y="18"/>
                        <a:pt x="341" y="29"/>
                      </a:cubicBezTo>
                      <a:cubicBezTo>
                        <a:pt x="402" y="382"/>
                        <a:pt x="378" y="747"/>
                        <a:pt x="354" y="1099"/>
                      </a:cubicBezTo>
                      <a:cubicBezTo>
                        <a:pt x="354" y="1148"/>
                        <a:pt x="354" y="1185"/>
                        <a:pt x="341" y="1234"/>
                      </a:cubicBezTo>
                      <a:cubicBezTo>
                        <a:pt x="317" y="1683"/>
                        <a:pt x="292" y="2121"/>
                        <a:pt x="268" y="2486"/>
                      </a:cubicBezTo>
                      <a:cubicBezTo>
                        <a:pt x="256" y="2717"/>
                        <a:pt x="232" y="2936"/>
                        <a:pt x="219" y="3167"/>
                      </a:cubicBezTo>
                      <a:cubicBezTo>
                        <a:pt x="171" y="3763"/>
                        <a:pt x="110" y="4383"/>
                        <a:pt x="135" y="4991"/>
                      </a:cubicBezTo>
                      <a:cubicBezTo>
                        <a:pt x="135" y="5028"/>
                        <a:pt x="110" y="5040"/>
                        <a:pt x="86" y="5040"/>
                      </a:cubicBezTo>
                      <a:cubicBezTo>
                        <a:pt x="62" y="5040"/>
                        <a:pt x="37" y="5028"/>
                        <a:pt x="37" y="4991"/>
                      </a:cubicBezTo>
                      <a:cubicBezTo>
                        <a:pt x="13" y="4383"/>
                        <a:pt x="62" y="3763"/>
                        <a:pt x="110" y="3167"/>
                      </a:cubicBezTo>
                      <a:cubicBezTo>
                        <a:pt x="135" y="2961"/>
                        <a:pt x="146" y="2742"/>
                        <a:pt x="159" y="2534"/>
                      </a:cubicBezTo>
                      <a:cubicBezTo>
                        <a:pt x="183" y="2304"/>
                        <a:pt x="195" y="2061"/>
                        <a:pt x="219" y="1829"/>
                      </a:cubicBezTo>
                      <a:cubicBezTo>
                        <a:pt x="268" y="1245"/>
                        <a:pt x="329" y="637"/>
                        <a:pt x="305" y="42"/>
                      </a:cubicBezTo>
                      <a:cubicBezTo>
                        <a:pt x="305" y="29"/>
                        <a:pt x="317" y="18"/>
                        <a:pt x="329" y="18"/>
                      </a:cubicBezTo>
                      <a:close/>
                      <a:moveTo>
                        <a:pt x="341" y="0"/>
                      </a:moveTo>
                      <a:cubicBezTo>
                        <a:pt x="336" y="0"/>
                        <a:pt x="332" y="2"/>
                        <a:pt x="329" y="5"/>
                      </a:cubicBezTo>
                      <a:cubicBezTo>
                        <a:pt x="305" y="5"/>
                        <a:pt x="281" y="18"/>
                        <a:pt x="292" y="42"/>
                      </a:cubicBezTo>
                      <a:cubicBezTo>
                        <a:pt x="305" y="637"/>
                        <a:pt x="256" y="1245"/>
                        <a:pt x="208" y="1829"/>
                      </a:cubicBezTo>
                      <a:cubicBezTo>
                        <a:pt x="183" y="2061"/>
                        <a:pt x="159" y="2304"/>
                        <a:pt x="146" y="2534"/>
                      </a:cubicBezTo>
                      <a:cubicBezTo>
                        <a:pt x="135" y="2742"/>
                        <a:pt x="110" y="2961"/>
                        <a:pt x="98" y="3167"/>
                      </a:cubicBezTo>
                      <a:cubicBezTo>
                        <a:pt x="49" y="3763"/>
                        <a:pt x="0" y="4383"/>
                        <a:pt x="13" y="4991"/>
                      </a:cubicBezTo>
                      <a:cubicBezTo>
                        <a:pt x="13" y="5040"/>
                        <a:pt x="49" y="5064"/>
                        <a:pt x="86" y="5064"/>
                      </a:cubicBezTo>
                      <a:cubicBezTo>
                        <a:pt x="122" y="5064"/>
                        <a:pt x="159" y="5040"/>
                        <a:pt x="159" y="4991"/>
                      </a:cubicBezTo>
                      <a:cubicBezTo>
                        <a:pt x="135" y="4383"/>
                        <a:pt x="183" y="3763"/>
                        <a:pt x="232" y="3167"/>
                      </a:cubicBezTo>
                      <a:cubicBezTo>
                        <a:pt x="256" y="2948"/>
                        <a:pt x="268" y="2717"/>
                        <a:pt x="281" y="2486"/>
                      </a:cubicBezTo>
                      <a:cubicBezTo>
                        <a:pt x="305" y="2121"/>
                        <a:pt x="341" y="1683"/>
                        <a:pt x="365" y="1234"/>
                      </a:cubicBezTo>
                      <a:cubicBezTo>
                        <a:pt x="365" y="1185"/>
                        <a:pt x="365" y="1148"/>
                        <a:pt x="378" y="1099"/>
                      </a:cubicBezTo>
                      <a:cubicBezTo>
                        <a:pt x="390" y="747"/>
                        <a:pt x="414" y="382"/>
                        <a:pt x="365" y="29"/>
                      </a:cubicBezTo>
                      <a:cubicBezTo>
                        <a:pt x="365" y="11"/>
                        <a:pt x="352" y="0"/>
                        <a:pt x="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1744;p31">
                  <a:extLst>
                    <a:ext uri="{FF2B5EF4-FFF2-40B4-BE49-F238E27FC236}">
                      <a16:creationId xmlns:a16="http://schemas.microsoft.com/office/drawing/2014/main" id="{5F447269-BB48-77BD-642C-63605BEBC718}"/>
                    </a:ext>
                  </a:extLst>
                </p:cNvPr>
                <p:cNvSpPr/>
                <p:nvPr/>
              </p:nvSpPr>
              <p:spPr>
                <a:xfrm>
                  <a:off x="8965950" y="4300968"/>
                  <a:ext cx="164050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525" extrusionOk="0">
                      <a:moveTo>
                        <a:pt x="3269" y="1"/>
                      </a:moveTo>
                      <a:cubicBezTo>
                        <a:pt x="3266" y="1"/>
                        <a:pt x="3263" y="1"/>
                        <a:pt x="3260" y="1"/>
                      </a:cubicBezTo>
                      <a:cubicBezTo>
                        <a:pt x="2725" y="50"/>
                        <a:pt x="2201" y="147"/>
                        <a:pt x="1679" y="257"/>
                      </a:cubicBezTo>
                      <a:cubicBezTo>
                        <a:pt x="1387" y="318"/>
                        <a:pt x="1095" y="366"/>
                        <a:pt x="803" y="379"/>
                      </a:cubicBezTo>
                      <a:cubicBezTo>
                        <a:pt x="547" y="403"/>
                        <a:pt x="292" y="391"/>
                        <a:pt x="49" y="452"/>
                      </a:cubicBezTo>
                      <a:cubicBezTo>
                        <a:pt x="1" y="464"/>
                        <a:pt x="12" y="525"/>
                        <a:pt x="49" y="525"/>
                      </a:cubicBezTo>
                      <a:cubicBezTo>
                        <a:pt x="560" y="476"/>
                        <a:pt x="1071" y="464"/>
                        <a:pt x="1582" y="366"/>
                      </a:cubicBezTo>
                      <a:cubicBezTo>
                        <a:pt x="2128" y="269"/>
                        <a:pt x="2688" y="111"/>
                        <a:pt x="3260" y="111"/>
                      </a:cubicBezTo>
                      <a:cubicBezTo>
                        <a:pt x="3329" y="111"/>
                        <a:pt x="3333" y="1"/>
                        <a:pt x="3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1745;p31">
                  <a:extLst>
                    <a:ext uri="{FF2B5EF4-FFF2-40B4-BE49-F238E27FC236}">
                      <a16:creationId xmlns:a16="http://schemas.microsoft.com/office/drawing/2014/main" id="{EB20E511-A53D-15BF-5A3B-505AB81CC22A}"/>
                    </a:ext>
                  </a:extLst>
                </p:cNvPr>
                <p:cNvSpPr/>
                <p:nvPr/>
              </p:nvSpPr>
              <p:spPr>
                <a:xfrm>
                  <a:off x="8966541" y="4300427"/>
                  <a:ext cx="162869" cy="2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548" extrusionOk="0">
                      <a:moveTo>
                        <a:pt x="3248" y="12"/>
                      </a:moveTo>
                      <a:cubicBezTo>
                        <a:pt x="3272" y="12"/>
                        <a:pt x="3272" y="25"/>
                        <a:pt x="3284" y="37"/>
                      </a:cubicBezTo>
                      <a:cubicBezTo>
                        <a:pt x="3296" y="49"/>
                        <a:pt x="3296" y="74"/>
                        <a:pt x="3284" y="85"/>
                      </a:cubicBezTo>
                      <a:cubicBezTo>
                        <a:pt x="3272" y="98"/>
                        <a:pt x="3272" y="110"/>
                        <a:pt x="3248" y="110"/>
                      </a:cubicBezTo>
                      <a:lnTo>
                        <a:pt x="3211" y="110"/>
                      </a:lnTo>
                      <a:cubicBezTo>
                        <a:pt x="2810" y="110"/>
                        <a:pt x="2396" y="195"/>
                        <a:pt x="2007" y="280"/>
                      </a:cubicBezTo>
                      <a:cubicBezTo>
                        <a:pt x="1861" y="317"/>
                        <a:pt x="1715" y="353"/>
                        <a:pt x="1570" y="377"/>
                      </a:cubicBezTo>
                      <a:cubicBezTo>
                        <a:pt x="1216" y="439"/>
                        <a:pt x="851" y="463"/>
                        <a:pt x="499" y="487"/>
                      </a:cubicBezTo>
                      <a:cubicBezTo>
                        <a:pt x="353" y="499"/>
                        <a:pt x="195" y="512"/>
                        <a:pt x="37" y="523"/>
                      </a:cubicBezTo>
                      <a:cubicBezTo>
                        <a:pt x="25" y="523"/>
                        <a:pt x="13" y="512"/>
                        <a:pt x="13" y="499"/>
                      </a:cubicBezTo>
                      <a:cubicBezTo>
                        <a:pt x="13" y="487"/>
                        <a:pt x="13" y="475"/>
                        <a:pt x="37" y="475"/>
                      </a:cubicBezTo>
                      <a:cubicBezTo>
                        <a:pt x="219" y="426"/>
                        <a:pt x="414" y="426"/>
                        <a:pt x="597" y="414"/>
                      </a:cubicBezTo>
                      <a:cubicBezTo>
                        <a:pt x="657" y="414"/>
                        <a:pt x="718" y="402"/>
                        <a:pt x="791" y="402"/>
                      </a:cubicBezTo>
                      <a:cubicBezTo>
                        <a:pt x="1046" y="390"/>
                        <a:pt x="1326" y="353"/>
                        <a:pt x="1667" y="280"/>
                      </a:cubicBezTo>
                      <a:cubicBezTo>
                        <a:pt x="2165" y="183"/>
                        <a:pt x="2688" y="74"/>
                        <a:pt x="3248" y="12"/>
                      </a:cubicBezTo>
                      <a:close/>
                      <a:moveTo>
                        <a:pt x="3248" y="1"/>
                      </a:moveTo>
                      <a:cubicBezTo>
                        <a:pt x="2688" y="61"/>
                        <a:pt x="2153" y="158"/>
                        <a:pt x="1654" y="256"/>
                      </a:cubicBezTo>
                      <a:cubicBezTo>
                        <a:pt x="1314" y="329"/>
                        <a:pt x="1046" y="366"/>
                        <a:pt x="791" y="390"/>
                      </a:cubicBezTo>
                      <a:lnTo>
                        <a:pt x="597" y="390"/>
                      </a:lnTo>
                      <a:cubicBezTo>
                        <a:pt x="402" y="402"/>
                        <a:pt x="219" y="414"/>
                        <a:pt x="25" y="450"/>
                      </a:cubicBezTo>
                      <a:cubicBezTo>
                        <a:pt x="0" y="463"/>
                        <a:pt x="0" y="487"/>
                        <a:pt x="0" y="512"/>
                      </a:cubicBezTo>
                      <a:cubicBezTo>
                        <a:pt x="0" y="523"/>
                        <a:pt x="13" y="548"/>
                        <a:pt x="37" y="548"/>
                      </a:cubicBezTo>
                      <a:cubicBezTo>
                        <a:pt x="195" y="523"/>
                        <a:pt x="353" y="512"/>
                        <a:pt x="499" y="512"/>
                      </a:cubicBezTo>
                      <a:cubicBezTo>
                        <a:pt x="851" y="487"/>
                        <a:pt x="1216" y="463"/>
                        <a:pt x="1570" y="390"/>
                      </a:cubicBezTo>
                      <a:cubicBezTo>
                        <a:pt x="1715" y="366"/>
                        <a:pt x="1861" y="329"/>
                        <a:pt x="2007" y="304"/>
                      </a:cubicBezTo>
                      <a:cubicBezTo>
                        <a:pt x="2408" y="220"/>
                        <a:pt x="2810" y="134"/>
                        <a:pt x="3211" y="134"/>
                      </a:cubicBezTo>
                      <a:lnTo>
                        <a:pt x="3248" y="134"/>
                      </a:lnTo>
                      <a:cubicBezTo>
                        <a:pt x="3272" y="134"/>
                        <a:pt x="3284" y="122"/>
                        <a:pt x="3296" y="98"/>
                      </a:cubicBezTo>
                      <a:cubicBezTo>
                        <a:pt x="3308" y="74"/>
                        <a:pt x="3308" y="49"/>
                        <a:pt x="3296" y="25"/>
                      </a:cubicBezTo>
                      <a:cubicBezTo>
                        <a:pt x="3284" y="12"/>
                        <a:pt x="3259" y="1"/>
                        <a:pt x="32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1746;p31">
                  <a:extLst>
                    <a:ext uri="{FF2B5EF4-FFF2-40B4-BE49-F238E27FC236}">
                      <a16:creationId xmlns:a16="http://schemas.microsoft.com/office/drawing/2014/main" id="{DE03A26F-5B53-0FAE-C6E3-B57CBD84F7B0}"/>
                    </a:ext>
                  </a:extLst>
                </p:cNvPr>
                <p:cNvSpPr/>
                <p:nvPr/>
              </p:nvSpPr>
              <p:spPr>
                <a:xfrm>
                  <a:off x="9138374" y="4056484"/>
                  <a:ext cx="4824" cy="2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565" extrusionOk="0">
                      <a:moveTo>
                        <a:pt x="49" y="1"/>
                      </a:moveTo>
                      <a:cubicBezTo>
                        <a:pt x="36" y="1"/>
                        <a:pt x="24" y="7"/>
                        <a:pt x="24" y="19"/>
                      </a:cubicBezTo>
                      <a:cubicBezTo>
                        <a:pt x="0" y="189"/>
                        <a:pt x="0" y="371"/>
                        <a:pt x="0" y="542"/>
                      </a:cubicBezTo>
                      <a:cubicBezTo>
                        <a:pt x="0" y="555"/>
                        <a:pt x="18" y="565"/>
                        <a:pt x="35" y="565"/>
                      </a:cubicBezTo>
                      <a:cubicBezTo>
                        <a:pt x="48" y="565"/>
                        <a:pt x="60" y="558"/>
                        <a:pt x="60" y="542"/>
                      </a:cubicBezTo>
                      <a:cubicBezTo>
                        <a:pt x="85" y="371"/>
                        <a:pt x="97" y="189"/>
                        <a:pt x="73" y="19"/>
                      </a:cubicBezTo>
                      <a:cubicBezTo>
                        <a:pt x="73" y="7"/>
                        <a:pt x="61" y="1"/>
                        <a:pt x="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1747;p31">
                  <a:extLst>
                    <a:ext uri="{FF2B5EF4-FFF2-40B4-BE49-F238E27FC236}">
                      <a16:creationId xmlns:a16="http://schemas.microsoft.com/office/drawing/2014/main" id="{9D7D5C87-6523-722C-31D8-39FE57D64348}"/>
                    </a:ext>
                  </a:extLst>
                </p:cNvPr>
                <p:cNvSpPr/>
                <p:nvPr/>
              </p:nvSpPr>
              <p:spPr>
                <a:xfrm>
                  <a:off x="9137734" y="4056189"/>
                  <a:ext cx="5463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585" extrusionOk="0">
                      <a:moveTo>
                        <a:pt x="62" y="13"/>
                      </a:moveTo>
                      <a:cubicBezTo>
                        <a:pt x="73" y="13"/>
                        <a:pt x="73" y="13"/>
                        <a:pt x="73" y="25"/>
                      </a:cubicBezTo>
                      <a:cubicBezTo>
                        <a:pt x="98" y="171"/>
                        <a:pt x="98" y="353"/>
                        <a:pt x="62" y="548"/>
                      </a:cubicBezTo>
                      <a:cubicBezTo>
                        <a:pt x="62" y="560"/>
                        <a:pt x="49" y="560"/>
                        <a:pt x="49" y="560"/>
                      </a:cubicBezTo>
                      <a:cubicBezTo>
                        <a:pt x="37" y="560"/>
                        <a:pt x="25" y="560"/>
                        <a:pt x="25" y="548"/>
                      </a:cubicBezTo>
                      <a:cubicBezTo>
                        <a:pt x="25" y="414"/>
                        <a:pt x="25" y="207"/>
                        <a:pt x="49" y="25"/>
                      </a:cubicBezTo>
                      <a:cubicBezTo>
                        <a:pt x="49" y="13"/>
                        <a:pt x="62" y="13"/>
                        <a:pt x="62" y="13"/>
                      </a:cubicBezTo>
                      <a:close/>
                      <a:moveTo>
                        <a:pt x="62" y="1"/>
                      </a:moveTo>
                      <a:cubicBezTo>
                        <a:pt x="49" y="1"/>
                        <a:pt x="37" y="13"/>
                        <a:pt x="25" y="25"/>
                      </a:cubicBezTo>
                      <a:cubicBezTo>
                        <a:pt x="0" y="207"/>
                        <a:pt x="0" y="414"/>
                        <a:pt x="13" y="548"/>
                      </a:cubicBezTo>
                      <a:cubicBezTo>
                        <a:pt x="13" y="572"/>
                        <a:pt x="25" y="585"/>
                        <a:pt x="49" y="585"/>
                      </a:cubicBezTo>
                      <a:cubicBezTo>
                        <a:pt x="62" y="585"/>
                        <a:pt x="86" y="572"/>
                        <a:pt x="86" y="548"/>
                      </a:cubicBezTo>
                      <a:cubicBezTo>
                        <a:pt x="110" y="353"/>
                        <a:pt x="110" y="171"/>
                        <a:pt x="98" y="25"/>
                      </a:cubicBezTo>
                      <a:cubicBezTo>
                        <a:pt x="98" y="13"/>
                        <a:pt x="73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1748;p31">
                  <a:extLst>
                    <a:ext uri="{FF2B5EF4-FFF2-40B4-BE49-F238E27FC236}">
                      <a16:creationId xmlns:a16="http://schemas.microsoft.com/office/drawing/2014/main" id="{A5465C34-8E7E-DC6F-B7BB-B8813177ADF0}"/>
                    </a:ext>
                  </a:extLst>
                </p:cNvPr>
                <p:cNvSpPr/>
                <p:nvPr/>
              </p:nvSpPr>
              <p:spPr>
                <a:xfrm>
                  <a:off x="8991644" y="4115747"/>
                  <a:ext cx="6054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090" extrusionOk="0">
                      <a:moveTo>
                        <a:pt x="62" y="0"/>
                      </a:moveTo>
                      <a:cubicBezTo>
                        <a:pt x="50" y="0"/>
                        <a:pt x="38" y="7"/>
                        <a:pt x="38" y="19"/>
                      </a:cubicBezTo>
                      <a:cubicBezTo>
                        <a:pt x="1" y="359"/>
                        <a:pt x="14" y="712"/>
                        <a:pt x="62" y="1053"/>
                      </a:cubicBezTo>
                      <a:cubicBezTo>
                        <a:pt x="62" y="1077"/>
                        <a:pt x="77" y="1089"/>
                        <a:pt x="92" y="1089"/>
                      </a:cubicBezTo>
                      <a:cubicBezTo>
                        <a:pt x="108" y="1089"/>
                        <a:pt x="123" y="1077"/>
                        <a:pt x="123" y="1053"/>
                      </a:cubicBezTo>
                      <a:cubicBezTo>
                        <a:pt x="123" y="712"/>
                        <a:pt x="111" y="359"/>
                        <a:pt x="87" y="19"/>
                      </a:cubicBezTo>
                      <a:cubicBezTo>
                        <a:pt x="87" y="7"/>
                        <a:pt x="7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1749;p31">
                  <a:extLst>
                    <a:ext uri="{FF2B5EF4-FFF2-40B4-BE49-F238E27FC236}">
                      <a16:creationId xmlns:a16="http://schemas.microsoft.com/office/drawing/2014/main" id="{6689C85F-D1C7-2826-66CA-7F6DD2AEB9EB}"/>
                    </a:ext>
                  </a:extLst>
                </p:cNvPr>
                <p:cNvSpPr/>
                <p:nvPr/>
              </p:nvSpPr>
              <p:spPr>
                <a:xfrm>
                  <a:off x="8991644" y="4115452"/>
                  <a:ext cx="6694" cy="54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108" extrusionOk="0">
                      <a:moveTo>
                        <a:pt x="62" y="13"/>
                      </a:moveTo>
                      <a:cubicBezTo>
                        <a:pt x="74" y="13"/>
                        <a:pt x="87" y="13"/>
                        <a:pt x="87" y="37"/>
                      </a:cubicBezTo>
                      <a:cubicBezTo>
                        <a:pt x="111" y="390"/>
                        <a:pt x="123" y="730"/>
                        <a:pt x="123" y="1059"/>
                      </a:cubicBezTo>
                      <a:cubicBezTo>
                        <a:pt x="123" y="1083"/>
                        <a:pt x="98" y="1083"/>
                        <a:pt x="98" y="1083"/>
                      </a:cubicBezTo>
                      <a:cubicBezTo>
                        <a:pt x="87" y="1083"/>
                        <a:pt x="62" y="1083"/>
                        <a:pt x="62" y="1059"/>
                      </a:cubicBezTo>
                      <a:cubicBezTo>
                        <a:pt x="25" y="730"/>
                        <a:pt x="14" y="378"/>
                        <a:pt x="50" y="37"/>
                      </a:cubicBezTo>
                      <a:cubicBezTo>
                        <a:pt x="50" y="25"/>
                        <a:pt x="62" y="13"/>
                        <a:pt x="62" y="13"/>
                      </a:cubicBezTo>
                      <a:close/>
                      <a:moveTo>
                        <a:pt x="62" y="0"/>
                      </a:moveTo>
                      <a:cubicBezTo>
                        <a:pt x="50" y="0"/>
                        <a:pt x="25" y="13"/>
                        <a:pt x="25" y="25"/>
                      </a:cubicBezTo>
                      <a:cubicBezTo>
                        <a:pt x="1" y="378"/>
                        <a:pt x="1" y="730"/>
                        <a:pt x="50" y="1059"/>
                      </a:cubicBezTo>
                      <a:cubicBezTo>
                        <a:pt x="50" y="1083"/>
                        <a:pt x="74" y="1108"/>
                        <a:pt x="98" y="1108"/>
                      </a:cubicBezTo>
                      <a:cubicBezTo>
                        <a:pt x="123" y="1108"/>
                        <a:pt x="135" y="1083"/>
                        <a:pt x="135" y="1059"/>
                      </a:cubicBezTo>
                      <a:cubicBezTo>
                        <a:pt x="135" y="730"/>
                        <a:pt x="123" y="390"/>
                        <a:pt x="98" y="25"/>
                      </a:cubicBezTo>
                      <a:cubicBezTo>
                        <a:pt x="98" y="13"/>
                        <a:pt x="7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1750;p31">
                  <a:extLst>
                    <a:ext uri="{FF2B5EF4-FFF2-40B4-BE49-F238E27FC236}">
                      <a16:creationId xmlns:a16="http://schemas.microsoft.com/office/drawing/2014/main" id="{E8EEE91D-C512-A88B-39B6-FEC9A4AACA76}"/>
                    </a:ext>
                  </a:extLst>
                </p:cNvPr>
                <p:cNvSpPr/>
                <p:nvPr/>
              </p:nvSpPr>
              <p:spPr>
                <a:xfrm>
                  <a:off x="8991644" y="4102900"/>
                  <a:ext cx="55766" cy="15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319" extrusionOk="0">
                      <a:moveTo>
                        <a:pt x="1084" y="1"/>
                      </a:moveTo>
                      <a:cubicBezTo>
                        <a:pt x="731" y="49"/>
                        <a:pt x="390" y="207"/>
                        <a:pt x="38" y="255"/>
                      </a:cubicBezTo>
                      <a:cubicBezTo>
                        <a:pt x="1" y="268"/>
                        <a:pt x="14" y="317"/>
                        <a:pt x="50" y="317"/>
                      </a:cubicBezTo>
                      <a:cubicBezTo>
                        <a:pt x="64" y="318"/>
                        <a:pt x="79" y="318"/>
                        <a:pt x="93" y="318"/>
                      </a:cubicBezTo>
                      <a:cubicBezTo>
                        <a:pt x="247" y="318"/>
                        <a:pt x="393" y="265"/>
                        <a:pt x="549" y="231"/>
                      </a:cubicBezTo>
                      <a:cubicBezTo>
                        <a:pt x="731" y="182"/>
                        <a:pt x="925" y="146"/>
                        <a:pt x="1095" y="85"/>
                      </a:cubicBezTo>
                      <a:cubicBezTo>
                        <a:pt x="1132" y="61"/>
                        <a:pt x="1132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1751;p31">
                  <a:extLst>
                    <a:ext uri="{FF2B5EF4-FFF2-40B4-BE49-F238E27FC236}">
                      <a16:creationId xmlns:a16="http://schemas.microsoft.com/office/drawing/2014/main" id="{39A140E1-7809-57F6-7F02-985CA67EAAFB}"/>
                    </a:ext>
                  </a:extLst>
                </p:cNvPr>
                <p:cNvSpPr/>
                <p:nvPr/>
              </p:nvSpPr>
              <p:spPr>
                <a:xfrm>
                  <a:off x="8992283" y="4102260"/>
                  <a:ext cx="55126" cy="1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342" extrusionOk="0">
                      <a:moveTo>
                        <a:pt x="1071" y="25"/>
                      </a:moveTo>
                      <a:cubicBezTo>
                        <a:pt x="1095" y="25"/>
                        <a:pt x="1095" y="38"/>
                        <a:pt x="1095" y="38"/>
                      </a:cubicBezTo>
                      <a:cubicBezTo>
                        <a:pt x="1107" y="62"/>
                        <a:pt x="1095" y="74"/>
                        <a:pt x="1082" y="86"/>
                      </a:cubicBezTo>
                      <a:cubicBezTo>
                        <a:pt x="949" y="135"/>
                        <a:pt x="815" y="171"/>
                        <a:pt x="682" y="195"/>
                      </a:cubicBezTo>
                      <a:lnTo>
                        <a:pt x="536" y="232"/>
                      </a:lnTo>
                      <a:cubicBezTo>
                        <a:pt x="499" y="244"/>
                        <a:pt x="474" y="244"/>
                        <a:pt x="450" y="257"/>
                      </a:cubicBezTo>
                      <a:cubicBezTo>
                        <a:pt x="335" y="288"/>
                        <a:pt x="211" y="320"/>
                        <a:pt x="92" y="320"/>
                      </a:cubicBezTo>
                      <a:cubicBezTo>
                        <a:pt x="74" y="320"/>
                        <a:pt x="55" y="319"/>
                        <a:pt x="37" y="317"/>
                      </a:cubicBezTo>
                      <a:cubicBezTo>
                        <a:pt x="25" y="317"/>
                        <a:pt x="12" y="305"/>
                        <a:pt x="12" y="293"/>
                      </a:cubicBezTo>
                      <a:cubicBezTo>
                        <a:pt x="12" y="293"/>
                        <a:pt x="12" y="281"/>
                        <a:pt x="25" y="281"/>
                      </a:cubicBezTo>
                      <a:cubicBezTo>
                        <a:pt x="207" y="257"/>
                        <a:pt x="377" y="208"/>
                        <a:pt x="536" y="159"/>
                      </a:cubicBezTo>
                      <a:cubicBezTo>
                        <a:pt x="718" y="98"/>
                        <a:pt x="888" y="50"/>
                        <a:pt x="1071" y="25"/>
                      </a:cubicBezTo>
                      <a:close/>
                      <a:moveTo>
                        <a:pt x="1071" y="1"/>
                      </a:moveTo>
                      <a:cubicBezTo>
                        <a:pt x="888" y="25"/>
                        <a:pt x="706" y="86"/>
                        <a:pt x="536" y="135"/>
                      </a:cubicBezTo>
                      <a:cubicBezTo>
                        <a:pt x="365" y="184"/>
                        <a:pt x="195" y="244"/>
                        <a:pt x="25" y="257"/>
                      </a:cubicBezTo>
                      <a:cubicBezTo>
                        <a:pt x="12" y="268"/>
                        <a:pt x="1" y="281"/>
                        <a:pt x="1" y="293"/>
                      </a:cubicBezTo>
                      <a:cubicBezTo>
                        <a:pt x="1" y="317"/>
                        <a:pt x="12" y="330"/>
                        <a:pt x="37" y="341"/>
                      </a:cubicBezTo>
                      <a:lnTo>
                        <a:pt x="85" y="341"/>
                      </a:lnTo>
                      <a:cubicBezTo>
                        <a:pt x="207" y="341"/>
                        <a:pt x="328" y="305"/>
                        <a:pt x="450" y="268"/>
                      </a:cubicBezTo>
                      <a:cubicBezTo>
                        <a:pt x="474" y="268"/>
                        <a:pt x="511" y="257"/>
                        <a:pt x="536" y="257"/>
                      </a:cubicBezTo>
                      <a:lnTo>
                        <a:pt x="682" y="220"/>
                      </a:lnTo>
                      <a:cubicBezTo>
                        <a:pt x="815" y="184"/>
                        <a:pt x="961" y="159"/>
                        <a:pt x="1082" y="98"/>
                      </a:cubicBezTo>
                      <a:cubicBezTo>
                        <a:pt x="1107" y="86"/>
                        <a:pt x="1119" y="62"/>
                        <a:pt x="1119" y="38"/>
                      </a:cubicBezTo>
                      <a:cubicBezTo>
                        <a:pt x="1107" y="14"/>
                        <a:pt x="1095" y="1"/>
                        <a:pt x="10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1752;p31">
                  <a:extLst>
                    <a:ext uri="{FF2B5EF4-FFF2-40B4-BE49-F238E27FC236}">
                      <a16:creationId xmlns:a16="http://schemas.microsoft.com/office/drawing/2014/main" id="{3C9B67C1-5664-7E44-6005-F42FCF69DC98}"/>
                    </a:ext>
                  </a:extLst>
                </p:cNvPr>
                <p:cNvSpPr/>
                <p:nvPr/>
              </p:nvSpPr>
              <p:spPr>
                <a:xfrm>
                  <a:off x="9039536" y="4103786"/>
                  <a:ext cx="7235" cy="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220" extrusionOk="0">
                      <a:moveTo>
                        <a:pt x="87" y="0"/>
                      </a:moveTo>
                      <a:cubicBezTo>
                        <a:pt x="74" y="0"/>
                        <a:pt x="62" y="6"/>
                        <a:pt x="62" y="19"/>
                      </a:cubicBezTo>
                      <a:cubicBezTo>
                        <a:pt x="1" y="396"/>
                        <a:pt x="25" y="797"/>
                        <a:pt x="50" y="1174"/>
                      </a:cubicBezTo>
                      <a:cubicBezTo>
                        <a:pt x="50" y="1204"/>
                        <a:pt x="74" y="1220"/>
                        <a:pt x="98" y="1220"/>
                      </a:cubicBezTo>
                      <a:cubicBezTo>
                        <a:pt x="122" y="1220"/>
                        <a:pt x="147" y="1204"/>
                        <a:pt x="147" y="1174"/>
                      </a:cubicBezTo>
                      <a:cubicBezTo>
                        <a:pt x="147" y="801"/>
                        <a:pt x="147" y="416"/>
                        <a:pt x="112" y="43"/>
                      </a:cubicBezTo>
                      <a:lnTo>
                        <a:pt x="112" y="43"/>
                      </a:lnTo>
                      <a:cubicBezTo>
                        <a:pt x="113" y="39"/>
                        <a:pt x="113" y="35"/>
                        <a:pt x="111" y="31"/>
                      </a:cubicBezTo>
                      <a:lnTo>
                        <a:pt x="111" y="31"/>
                      </a:lnTo>
                      <a:cubicBezTo>
                        <a:pt x="111" y="31"/>
                        <a:pt x="111" y="31"/>
                        <a:pt x="111" y="31"/>
                      </a:cubicBezTo>
                      <a:lnTo>
                        <a:pt x="111" y="19"/>
                      </a:lnTo>
                      <a:cubicBezTo>
                        <a:pt x="111" y="6"/>
                        <a:pt x="99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1753;p31">
                  <a:extLst>
                    <a:ext uri="{FF2B5EF4-FFF2-40B4-BE49-F238E27FC236}">
                      <a16:creationId xmlns:a16="http://schemas.microsoft.com/office/drawing/2014/main" id="{AF2D8358-E16B-471B-1EC0-40E6087DFF8A}"/>
                    </a:ext>
                  </a:extLst>
                </p:cNvPr>
                <p:cNvSpPr/>
                <p:nvPr/>
              </p:nvSpPr>
              <p:spPr>
                <a:xfrm>
                  <a:off x="9039536" y="4103491"/>
                  <a:ext cx="7875" cy="61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241" extrusionOk="0">
                      <a:moveTo>
                        <a:pt x="87" y="13"/>
                      </a:moveTo>
                      <a:lnTo>
                        <a:pt x="98" y="25"/>
                      </a:lnTo>
                      <a:lnTo>
                        <a:pt x="74" y="25"/>
                      </a:lnTo>
                      <a:cubicBezTo>
                        <a:pt x="74" y="25"/>
                        <a:pt x="74" y="13"/>
                        <a:pt x="87" y="13"/>
                      </a:cubicBezTo>
                      <a:close/>
                      <a:moveTo>
                        <a:pt x="98" y="49"/>
                      </a:moveTo>
                      <a:cubicBezTo>
                        <a:pt x="92" y="55"/>
                        <a:pt x="89" y="58"/>
                        <a:pt x="86" y="58"/>
                      </a:cubicBezTo>
                      <a:cubicBezTo>
                        <a:pt x="83" y="58"/>
                        <a:pt x="80" y="55"/>
                        <a:pt x="74" y="49"/>
                      </a:cubicBezTo>
                      <a:close/>
                      <a:moveTo>
                        <a:pt x="62" y="61"/>
                      </a:moveTo>
                      <a:cubicBezTo>
                        <a:pt x="74" y="73"/>
                        <a:pt x="87" y="73"/>
                        <a:pt x="98" y="73"/>
                      </a:cubicBezTo>
                      <a:lnTo>
                        <a:pt x="111" y="73"/>
                      </a:lnTo>
                      <a:cubicBezTo>
                        <a:pt x="135" y="329"/>
                        <a:pt x="135" y="597"/>
                        <a:pt x="135" y="851"/>
                      </a:cubicBezTo>
                      <a:cubicBezTo>
                        <a:pt x="135" y="961"/>
                        <a:pt x="135" y="1070"/>
                        <a:pt x="147" y="1180"/>
                      </a:cubicBezTo>
                      <a:cubicBezTo>
                        <a:pt x="147" y="1205"/>
                        <a:pt x="122" y="1216"/>
                        <a:pt x="98" y="1216"/>
                      </a:cubicBezTo>
                      <a:cubicBezTo>
                        <a:pt x="87" y="1216"/>
                        <a:pt x="62" y="1205"/>
                        <a:pt x="50" y="1180"/>
                      </a:cubicBezTo>
                      <a:cubicBezTo>
                        <a:pt x="25" y="815"/>
                        <a:pt x="14" y="426"/>
                        <a:pt x="62" y="61"/>
                      </a:cubicBezTo>
                      <a:close/>
                      <a:moveTo>
                        <a:pt x="87" y="0"/>
                      </a:moveTo>
                      <a:cubicBezTo>
                        <a:pt x="62" y="0"/>
                        <a:pt x="62" y="13"/>
                        <a:pt x="50" y="25"/>
                      </a:cubicBezTo>
                      <a:lnTo>
                        <a:pt x="50" y="37"/>
                      </a:lnTo>
                      <a:cubicBezTo>
                        <a:pt x="1" y="414"/>
                        <a:pt x="14" y="803"/>
                        <a:pt x="38" y="1180"/>
                      </a:cubicBezTo>
                      <a:cubicBezTo>
                        <a:pt x="38" y="1216"/>
                        <a:pt x="74" y="1241"/>
                        <a:pt x="98" y="1241"/>
                      </a:cubicBezTo>
                      <a:lnTo>
                        <a:pt x="111" y="1241"/>
                      </a:lnTo>
                      <a:cubicBezTo>
                        <a:pt x="135" y="1229"/>
                        <a:pt x="159" y="1216"/>
                        <a:pt x="159" y="1180"/>
                      </a:cubicBezTo>
                      <a:lnTo>
                        <a:pt x="159" y="851"/>
                      </a:lnTo>
                      <a:cubicBezTo>
                        <a:pt x="147" y="584"/>
                        <a:pt x="147" y="316"/>
                        <a:pt x="122" y="49"/>
                      </a:cubicBezTo>
                      <a:lnTo>
                        <a:pt x="122" y="37"/>
                      </a:lnTo>
                      <a:lnTo>
                        <a:pt x="122" y="25"/>
                      </a:lnTo>
                      <a:cubicBezTo>
                        <a:pt x="111" y="13"/>
                        <a:pt x="98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1754;p31">
                  <a:extLst>
                    <a:ext uri="{FF2B5EF4-FFF2-40B4-BE49-F238E27FC236}">
                      <a16:creationId xmlns:a16="http://schemas.microsoft.com/office/drawing/2014/main" id="{D06BDC56-278F-269B-5589-BD807F1B2915}"/>
                    </a:ext>
                  </a:extLst>
                </p:cNvPr>
                <p:cNvSpPr/>
                <p:nvPr/>
              </p:nvSpPr>
              <p:spPr>
                <a:xfrm>
                  <a:off x="8994055" y="4159751"/>
                  <a:ext cx="50943" cy="15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307" extrusionOk="0">
                      <a:moveTo>
                        <a:pt x="986" y="0"/>
                      </a:moveTo>
                      <a:cubicBezTo>
                        <a:pt x="816" y="13"/>
                        <a:pt x="646" y="73"/>
                        <a:pt x="487" y="110"/>
                      </a:cubicBezTo>
                      <a:cubicBezTo>
                        <a:pt x="402" y="135"/>
                        <a:pt x="305" y="171"/>
                        <a:pt x="208" y="171"/>
                      </a:cubicBezTo>
                      <a:cubicBezTo>
                        <a:pt x="177" y="175"/>
                        <a:pt x="153" y="179"/>
                        <a:pt x="135" y="179"/>
                      </a:cubicBezTo>
                      <a:cubicBezTo>
                        <a:pt x="96" y="179"/>
                        <a:pt x="82" y="160"/>
                        <a:pt x="74" y="86"/>
                      </a:cubicBezTo>
                      <a:cubicBezTo>
                        <a:pt x="74" y="76"/>
                        <a:pt x="65" y="72"/>
                        <a:pt x="55" y="72"/>
                      </a:cubicBezTo>
                      <a:cubicBezTo>
                        <a:pt x="41" y="72"/>
                        <a:pt x="25" y="79"/>
                        <a:pt x="25" y="86"/>
                      </a:cubicBezTo>
                      <a:cubicBezTo>
                        <a:pt x="13" y="146"/>
                        <a:pt x="1" y="195"/>
                        <a:pt x="1" y="256"/>
                      </a:cubicBezTo>
                      <a:cubicBezTo>
                        <a:pt x="13" y="281"/>
                        <a:pt x="25" y="292"/>
                        <a:pt x="49" y="305"/>
                      </a:cubicBezTo>
                      <a:cubicBezTo>
                        <a:pt x="59" y="306"/>
                        <a:pt x="69" y="306"/>
                        <a:pt x="79" y="306"/>
                      </a:cubicBezTo>
                      <a:cubicBezTo>
                        <a:pt x="208" y="306"/>
                        <a:pt x="363" y="241"/>
                        <a:pt x="475" y="208"/>
                      </a:cubicBezTo>
                      <a:cubicBezTo>
                        <a:pt x="646" y="171"/>
                        <a:pt x="828" y="146"/>
                        <a:pt x="998" y="73"/>
                      </a:cubicBezTo>
                      <a:cubicBezTo>
                        <a:pt x="1035" y="62"/>
                        <a:pt x="1035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1755;p31">
                  <a:extLst>
                    <a:ext uri="{FF2B5EF4-FFF2-40B4-BE49-F238E27FC236}">
                      <a16:creationId xmlns:a16="http://schemas.microsoft.com/office/drawing/2014/main" id="{D3E08457-D75B-3E27-1013-F801A9EC0872}"/>
                    </a:ext>
                  </a:extLst>
                </p:cNvPr>
                <p:cNvSpPr/>
                <p:nvPr/>
              </p:nvSpPr>
              <p:spPr>
                <a:xfrm>
                  <a:off x="8993465" y="4159505"/>
                  <a:ext cx="51533" cy="15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310" extrusionOk="0">
                      <a:moveTo>
                        <a:pt x="998" y="18"/>
                      </a:moveTo>
                      <a:cubicBezTo>
                        <a:pt x="1023" y="18"/>
                        <a:pt x="1023" y="30"/>
                        <a:pt x="1023" y="30"/>
                      </a:cubicBezTo>
                      <a:cubicBezTo>
                        <a:pt x="1023" y="54"/>
                        <a:pt x="1023" y="67"/>
                        <a:pt x="998" y="78"/>
                      </a:cubicBezTo>
                      <a:cubicBezTo>
                        <a:pt x="888" y="127"/>
                        <a:pt x="755" y="151"/>
                        <a:pt x="633" y="176"/>
                      </a:cubicBezTo>
                      <a:lnTo>
                        <a:pt x="487" y="213"/>
                      </a:lnTo>
                      <a:cubicBezTo>
                        <a:pt x="450" y="213"/>
                        <a:pt x="414" y="224"/>
                        <a:pt x="366" y="237"/>
                      </a:cubicBezTo>
                      <a:cubicBezTo>
                        <a:pt x="282" y="268"/>
                        <a:pt x="188" y="300"/>
                        <a:pt x="102" y="300"/>
                      </a:cubicBezTo>
                      <a:cubicBezTo>
                        <a:pt x="88" y="300"/>
                        <a:pt x="75" y="299"/>
                        <a:pt x="61" y="297"/>
                      </a:cubicBezTo>
                      <a:cubicBezTo>
                        <a:pt x="37" y="297"/>
                        <a:pt x="25" y="286"/>
                        <a:pt x="25" y="261"/>
                      </a:cubicBezTo>
                      <a:cubicBezTo>
                        <a:pt x="25" y="213"/>
                        <a:pt x="25" y="176"/>
                        <a:pt x="37" y="140"/>
                      </a:cubicBezTo>
                      <a:cubicBezTo>
                        <a:pt x="37" y="127"/>
                        <a:pt x="50" y="115"/>
                        <a:pt x="50" y="103"/>
                      </a:cubicBezTo>
                      <a:cubicBezTo>
                        <a:pt x="50" y="91"/>
                        <a:pt x="61" y="91"/>
                        <a:pt x="61" y="91"/>
                      </a:cubicBezTo>
                      <a:cubicBezTo>
                        <a:pt x="61" y="91"/>
                        <a:pt x="74" y="91"/>
                        <a:pt x="74" y="103"/>
                      </a:cubicBezTo>
                      <a:cubicBezTo>
                        <a:pt x="83" y="175"/>
                        <a:pt x="98" y="194"/>
                        <a:pt x="141" y="194"/>
                      </a:cubicBezTo>
                      <a:cubicBezTo>
                        <a:pt x="156" y="194"/>
                        <a:pt x="173" y="191"/>
                        <a:pt x="196" y="188"/>
                      </a:cubicBezTo>
                      <a:lnTo>
                        <a:pt x="220" y="188"/>
                      </a:lnTo>
                      <a:cubicBezTo>
                        <a:pt x="280" y="188"/>
                        <a:pt x="353" y="164"/>
                        <a:pt x="414" y="151"/>
                      </a:cubicBezTo>
                      <a:cubicBezTo>
                        <a:pt x="439" y="140"/>
                        <a:pt x="475" y="127"/>
                        <a:pt x="499" y="127"/>
                      </a:cubicBezTo>
                      <a:cubicBezTo>
                        <a:pt x="548" y="115"/>
                        <a:pt x="585" y="103"/>
                        <a:pt x="633" y="91"/>
                      </a:cubicBezTo>
                      <a:cubicBezTo>
                        <a:pt x="742" y="67"/>
                        <a:pt x="877" y="30"/>
                        <a:pt x="998" y="18"/>
                      </a:cubicBezTo>
                      <a:close/>
                      <a:moveTo>
                        <a:pt x="1015" y="1"/>
                      </a:moveTo>
                      <a:cubicBezTo>
                        <a:pt x="1010" y="1"/>
                        <a:pt x="1005" y="2"/>
                        <a:pt x="998" y="5"/>
                      </a:cubicBezTo>
                      <a:cubicBezTo>
                        <a:pt x="864" y="5"/>
                        <a:pt x="742" y="42"/>
                        <a:pt x="621" y="78"/>
                      </a:cubicBezTo>
                      <a:cubicBezTo>
                        <a:pt x="585" y="91"/>
                        <a:pt x="536" y="91"/>
                        <a:pt x="499" y="103"/>
                      </a:cubicBezTo>
                      <a:cubicBezTo>
                        <a:pt x="463" y="115"/>
                        <a:pt x="439" y="127"/>
                        <a:pt x="402" y="127"/>
                      </a:cubicBezTo>
                      <a:cubicBezTo>
                        <a:pt x="341" y="151"/>
                        <a:pt x="280" y="164"/>
                        <a:pt x="220" y="176"/>
                      </a:cubicBezTo>
                      <a:lnTo>
                        <a:pt x="196" y="176"/>
                      </a:lnTo>
                      <a:cubicBezTo>
                        <a:pt x="110" y="176"/>
                        <a:pt x="110" y="176"/>
                        <a:pt x="98" y="91"/>
                      </a:cubicBezTo>
                      <a:cubicBezTo>
                        <a:pt x="86" y="78"/>
                        <a:pt x="74" y="67"/>
                        <a:pt x="61" y="67"/>
                      </a:cubicBezTo>
                      <a:cubicBezTo>
                        <a:pt x="50" y="67"/>
                        <a:pt x="37" y="78"/>
                        <a:pt x="25" y="91"/>
                      </a:cubicBezTo>
                      <a:lnTo>
                        <a:pt x="25" y="127"/>
                      </a:lnTo>
                      <a:cubicBezTo>
                        <a:pt x="13" y="176"/>
                        <a:pt x="1" y="213"/>
                        <a:pt x="13" y="261"/>
                      </a:cubicBezTo>
                      <a:cubicBezTo>
                        <a:pt x="13" y="286"/>
                        <a:pt x="37" y="310"/>
                        <a:pt x="61" y="310"/>
                      </a:cubicBezTo>
                      <a:lnTo>
                        <a:pt x="110" y="310"/>
                      </a:lnTo>
                      <a:cubicBezTo>
                        <a:pt x="196" y="310"/>
                        <a:pt x="293" y="286"/>
                        <a:pt x="377" y="261"/>
                      </a:cubicBezTo>
                      <a:lnTo>
                        <a:pt x="487" y="224"/>
                      </a:lnTo>
                      <a:cubicBezTo>
                        <a:pt x="536" y="213"/>
                        <a:pt x="585" y="200"/>
                        <a:pt x="633" y="200"/>
                      </a:cubicBezTo>
                      <a:cubicBezTo>
                        <a:pt x="755" y="164"/>
                        <a:pt x="888" y="140"/>
                        <a:pt x="1010" y="91"/>
                      </a:cubicBezTo>
                      <a:cubicBezTo>
                        <a:pt x="1034" y="78"/>
                        <a:pt x="1047" y="54"/>
                        <a:pt x="1034" y="30"/>
                      </a:cubicBezTo>
                      <a:cubicBezTo>
                        <a:pt x="1034" y="12"/>
                        <a:pt x="102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1756;p31">
                  <a:extLst>
                    <a:ext uri="{FF2B5EF4-FFF2-40B4-BE49-F238E27FC236}">
                      <a16:creationId xmlns:a16="http://schemas.microsoft.com/office/drawing/2014/main" id="{8D8CEC9E-BB67-8FCD-5B44-06F3232B75BA}"/>
                    </a:ext>
                  </a:extLst>
                </p:cNvPr>
                <p:cNvSpPr/>
                <p:nvPr/>
              </p:nvSpPr>
              <p:spPr>
                <a:xfrm>
                  <a:off x="9010299" y="4123721"/>
                  <a:ext cx="22100" cy="21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34" extrusionOk="0">
                      <a:moveTo>
                        <a:pt x="205" y="91"/>
                      </a:moveTo>
                      <a:cubicBezTo>
                        <a:pt x="237" y="91"/>
                        <a:pt x="267" y="100"/>
                        <a:pt x="291" y="124"/>
                      </a:cubicBezTo>
                      <a:cubicBezTo>
                        <a:pt x="340" y="161"/>
                        <a:pt x="352" y="246"/>
                        <a:pt x="303" y="307"/>
                      </a:cubicBezTo>
                      <a:cubicBezTo>
                        <a:pt x="279" y="332"/>
                        <a:pt x="248" y="344"/>
                        <a:pt x="218" y="344"/>
                      </a:cubicBezTo>
                      <a:cubicBezTo>
                        <a:pt x="187" y="344"/>
                        <a:pt x="157" y="332"/>
                        <a:pt x="133" y="307"/>
                      </a:cubicBezTo>
                      <a:cubicBezTo>
                        <a:pt x="102" y="276"/>
                        <a:pt x="71" y="165"/>
                        <a:pt x="100" y="118"/>
                      </a:cubicBezTo>
                      <a:lnTo>
                        <a:pt x="100" y="118"/>
                      </a:lnTo>
                      <a:cubicBezTo>
                        <a:pt x="103" y="117"/>
                        <a:pt x="106" y="115"/>
                        <a:pt x="108" y="113"/>
                      </a:cubicBezTo>
                      <a:cubicBezTo>
                        <a:pt x="139" y="100"/>
                        <a:pt x="173" y="91"/>
                        <a:pt x="205" y="91"/>
                      </a:cubicBezTo>
                      <a:close/>
                      <a:moveTo>
                        <a:pt x="212" y="1"/>
                      </a:moveTo>
                      <a:cubicBezTo>
                        <a:pt x="161" y="1"/>
                        <a:pt x="111" y="20"/>
                        <a:pt x="72" y="64"/>
                      </a:cubicBezTo>
                      <a:cubicBezTo>
                        <a:pt x="70" y="66"/>
                        <a:pt x="68" y="69"/>
                        <a:pt x="67" y="72"/>
                      </a:cubicBezTo>
                      <a:lnTo>
                        <a:pt x="67" y="72"/>
                      </a:lnTo>
                      <a:cubicBezTo>
                        <a:pt x="1" y="127"/>
                        <a:pt x="7" y="269"/>
                        <a:pt x="48" y="332"/>
                      </a:cubicBezTo>
                      <a:cubicBezTo>
                        <a:pt x="78" y="399"/>
                        <a:pt x="145" y="434"/>
                        <a:pt x="214" y="434"/>
                      </a:cubicBezTo>
                      <a:cubicBezTo>
                        <a:pt x="258" y="434"/>
                        <a:pt x="303" y="420"/>
                        <a:pt x="340" y="392"/>
                      </a:cubicBezTo>
                      <a:cubicBezTo>
                        <a:pt x="437" y="307"/>
                        <a:pt x="449" y="173"/>
                        <a:pt x="376" y="76"/>
                      </a:cubicBezTo>
                      <a:cubicBezTo>
                        <a:pt x="336" y="29"/>
                        <a:pt x="274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1757;p31">
                  <a:extLst>
                    <a:ext uri="{FF2B5EF4-FFF2-40B4-BE49-F238E27FC236}">
                      <a16:creationId xmlns:a16="http://schemas.microsoft.com/office/drawing/2014/main" id="{821B15C6-5521-C12A-51B5-1F6262DC7D5D}"/>
                    </a:ext>
                  </a:extLst>
                </p:cNvPr>
                <p:cNvSpPr/>
                <p:nvPr/>
              </p:nvSpPr>
              <p:spPr>
                <a:xfrm>
                  <a:off x="9010249" y="4123229"/>
                  <a:ext cx="22789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51" extrusionOk="0">
                      <a:moveTo>
                        <a:pt x="109" y="74"/>
                      </a:moveTo>
                      <a:cubicBezTo>
                        <a:pt x="122" y="74"/>
                        <a:pt x="122" y="74"/>
                        <a:pt x="134" y="86"/>
                      </a:cubicBezTo>
                      <a:cubicBezTo>
                        <a:pt x="134" y="98"/>
                        <a:pt x="134" y="98"/>
                        <a:pt x="122" y="110"/>
                      </a:cubicBezTo>
                      <a:cubicBezTo>
                        <a:pt x="109" y="110"/>
                        <a:pt x="109" y="110"/>
                        <a:pt x="98" y="123"/>
                      </a:cubicBezTo>
                      <a:cubicBezTo>
                        <a:pt x="98" y="123"/>
                        <a:pt x="85" y="123"/>
                        <a:pt x="85" y="110"/>
                      </a:cubicBezTo>
                      <a:cubicBezTo>
                        <a:pt x="73" y="110"/>
                        <a:pt x="73" y="98"/>
                        <a:pt x="73" y="86"/>
                      </a:cubicBezTo>
                      <a:cubicBezTo>
                        <a:pt x="85" y="86"/>
                        <a:pt x="98" y="74"/>
                        <a:pt x="109" y="74"/>
                      </a:cubicBezTo>
                      <a:close/>
                      <a:moveTo>
                        <a:pt x="207" y="107"/>
                      </a:moveTo>
                      <a:cubicBezTo>
                        <a:pt x="238" y="107"/>
                        <a:pt x="268" y="116"/>
                        <a:pt x="292" y="134"/>
                      </a:cubicBezTo>
                      <a:cubicBezTo>
                        <a:pt x="328" y="183"/>
                        <a:pt x="341" y="256"/>
                        <a:pt x="292" y="305"/>
                      </a:cubicBezTo>
                      <a:cubicBezTo>
                        <a:pt x="280" y="329"/>
                        <a:pt x="244" y="342"/>
                        <a:pt x="219" y="342"/>
                      </a:cubicBezTo>
                      <a:cubicBezTo>
                        <a:pt x="182" y="342"/>
                        <a:pt x="158" y="329"/>
                        <a:pt x="134" y="317"/>
                      </a:cubicBezTo>
                      <a:cubicBezTo>
                        <a:pt x="109" y="293"/>
                        <a:pt x="85" y="207"/>
                        <a:pt x="98" y="159"/>
                      </a:cubicBezTo>
                      <a:cubicBezTo>
                        <a:pt x="109" y="147"/>
                        <a:pt x="109" y="147"/>
                        <a:pt x="109" y="134"/>
                      </a:cubicBezTo>
                      <a:lnTo>
                        <a:pt x="122" y="134"/>
                      </a:lnTo>
                      <a:cubicBezTo>
                        <a:pt x="146" y="116"/>
                        <a:pt x="177" y="107"/>
                        <a:pt x="207" y="107"/>
                      </a:cubicBezTo>
                      <a:close/>
                      <a:moveTo>
                        <a:pt x="219" y="25"/>
                      </a:moveTo>
                      <a:cubicBezTo>
                        <a:pt x="280" y="25"/>
                        <a:pt x="328" y="50"/>
                        <a:pt x="365" y="98"/>
                      </a:cubicBezTo>
                      <a:cubicBezTo>
                        <a:pt x="438" y="183"/>
                        <a:pt x="426" y="317"/>
                        <a:pt x="328" y="390"/>
                      </a:cubicBezTo>
                      <a:cubicBezTo>
                        <a:pt x="301" y="417"/>
                        <a:pt x="260" y="431"/>
                        <a:pt x="216" y="431"/>
                      </a:cubicBezTo>
                      <a:cubicBezTo>
                        <a:pt x="201" y="431"/>
                        <a:pt x="186" y="429"/>
                        <a:pt x="171" y="426"/>
                      </a:cubicBezTo>
                      <a:cubicBezTo>
                        <a:pt x="122" y="414"/>
                        <a:pt x="73" y="390"/>
                        <a:pt x="49" y="342"/>
                      </a:cubicBezTo>
                      <a:cubicBezTo>
                        <a:pt x="25" y="293"/>
                        <a:pt x="12" y="196"/>
                        <a:pt x="49" y="134"/>
                      </a:cubicBezTo>
                      <a:cubicBezTo>
                        <a:pt x="49" y="123"/>
                        <a:pt x="49" y="110"/>
                        <a:pt x="61" y="110"/>
                      </a:cubicBezTo>
                      <a:cubicBezTo>
                        <a:pt x="61" y="110"/>
                        <a:pt x="61" y="123"/>
                        <a:pt x="73" y="123"/>
                      </a:cubicBezTo>
                      <a:cubicBezTo>
                        <a:pt x="73" y="134"/>
                        <a:pt x="85" y="134"/>
                        <a:pt x="85" y="134"/>
                      </a:cubicBezTo>
                      <a:lnTo>
                        <a:pt x="85" y="159"/>
                      </a:lnTo>
                      <a:cubicBezTo>
                        <a:pt x="73" y="207"/>
                        <a:pt x="98" y="293"/>
                        <a:pt x="122" y="329"/>
                      </a:cubicBezTo>
                      <a:cubicBezTo>
                        <a:pt x="146" y="353"/>
                        <a:pt x="182" y="366"/>
                        <a:pt x="219" y="366"/>
                      </a:cubicBezTo>
                      <a:cubicBezTo>
                        <a:pt x="255" y="366"/>
                        <a:pt x="292" y="342"/>
                        <a:pt x="317" y="317"/>
                      </a:cubicBezTo>
                      <a:cubicBezTo>
                        <a:pt x="353" y="256"/>
                        <a:pt x="353" y="171"/>
                        <a:pt x="304" y="123"/>
                      </a:cubicBezTo>
                      <a:cubicBezTo>
                        <a:pt x="273" y="99"/>
                        <a:pt x="238" y="91"/>
                        <a:pt x="204" y="91"/>
                      </a:cubicBezTo>
                      <a:cubicBezTo>
                        <a:pt x="184" y="91"/>
                        <a:pt x="164" y="94"/>
                        <a:pt x="146" y="98"/>
                      </a:cubicBezTo>
                      <a:lnTo>
                        <a:pt x="146" y="86"/>
                      </a:lnTo>
                      <a:cubicBezTo>
                        <a:pt x="146" y="68"/>
                        <a:pt x="133" y="57"/>
                        <a:pt x="121" y="57"/>
                      </a:cubicBezTo>
                      <a:cubicBezTo>
                        <a:pt x="117" y="57"/>
                        <a:pt x="113" y="58"/>
                        <a:pt x="109" y="61"/>
                      </a:cubicBezTo>
                      <a:cubicBezTo>
                        <a:pt x="134" y="37"/>
                        <a:pt x="171" y="25"/>
                        <a:pt x="219" y="25"/>
                      </a:cubicBezTo>
                      <a:close/>
                      <a:moveTo>
                        <a:pt x="219" y="1"/>
                      </a:moveTo>
                      <a:cubicBezTo>
                        <a:pt x="158" y="1"/>
                        <a:pt x="109" y="25"/>
                        <a:pt x="73" y="74"/>
                      </a:cubicBezTo>
                      <a:lnTo>
                        <a:pt x="61" y="74"/>
                      </a:lnTo>
                      <a:cubicBezTo>
                        <a:pt x="49" y="86"/>
                        <a:pt x="36" y="110"/>
                        <a:pt x="25" y="123"/>
                      </a:cubicBezTo>
                      <a:cubicBezTo>
                        <a:pt x="0" y="196"/>
                        <a:pt x="12" y="293"/>
                        <a:pt x="36" y="342"/>
                      </a:cubicBezTo>
                      <a:cubicBezTo>
                        <a:pt x="61" y="402"/>
                        <a:pt x="109" y="439"/>
                        <a:pt x="171" y="450"/>
                      </a:cubicBezTo>
                      <a:lnTo>
                        <a:pt x="219" y="450"/>
                      </a:lnTo>
                      <a:cubicBezTo>
                        <a:pt x="268" y="450"/>
                        <a:pt x="304" y="439"/>
                        <a:pt x="341" y="402"/>
                      </a:cubicBezTo>
                      <a:cubicBezTo>
                        <a:pt x="438" y="329"/>
                        <a:pt x="463" y="183"/>
                        <a:pt x="377" y="86"/>
                      </a:cubicBezTo>
                      <a:cubicBezTo>
                        <a:pt x="341" y="37"/>
                        <a:pt x="280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1758;p31">
                  <a:extLst>
                    <a:ext uri="{FF2B5EF4-FFF2-40B4-BE49-F238E27FC236}">
                      <a16:creationId xmlns:a16="http://schemas.microsoft.com/office/drawing/2014/main" id="{57511C74-4B4F-6D8B-3099-56132DCA2979}"/>
                    </a:ext>
                  </a:extLst>
                </p:cNvPr>
                <p:cNvSpPr/>
                <p:nvPr/>
              </p:nvSpPr>
              <p:spPr>
                <a:xfrm>
                  <a:off x="9009068" y="4142671"/>
                  <a:ext cx="25644" cy="2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532" extrusionOk="0">
                      <a:moveTo>
                        <a:pt x="276" y="0"/>
                      </a:moveTo>
                      <a:cubicBezTo>
                        <a:pt x="262" y="0"/>
                        <a:pt x="247" y="2"/>
                        <a:pt x="231" y="7"/>
                      </a:cubicBezTo>
                      <a:cubicBezTo>
                        <a:pt x="146" y="44"/>
                        <a:pt x="85" y="141"/>
                        <a:pt x="60" y="214"/>
                      </a:cubicBezTo>
                      <a:cubicBezTo>
                        <a:pt x="12" y="311"/>
                        <a:pt x="0" y="409"/>
                        <a:pt x="24" y="518"/>
                      </a:cubicBezTo>
                      <a:cubicBezTo>
                        <a:pt x="29" y="527"/>
                        <a:pt x="37" y="531"/>
                        <a:pt x="46" y="531"/>
                      </a:cubicBezTo>
                      <a:cubicBezTo>
                        <a:pt x="59" y="531"/>
                        <a:pt x="73" y="521"/>
                        <a:pt x="73" y="506"/>
                      </a:cubicBezTo>
                      <a:cubicBezTo>
                        <a:pt x="73" y="384"/>
                        <a:pt x="109" y="214"/>
                        <a:pt x="219" y="128"/>
                      </a:cubicBezTo>
                      <a:cubicBezTo>
                        <a:pt x="241" y="110"/>
                        <a:pt x="261" y="102"/>
                        <a:pt x="278" y="102"/>
                      </a:cubicBezTo>
                      <a:cubicBezTo>
                        <a:pt x="383" y="102"/>
                        <a:pt x="404" y="408"/>
                        <a:pt x="425" y="482"/>
                      </a:cubicBezTo>
                      <a:cubicBezTo>
                        <a:pt x="430" y="501"/>
                        <a:pt x="443" y="509"/>
                        <a:pt x="456" y="509"/>
                      </a:cubicBezTo>
                      <a:cubicBezTo>
                        <a:pt x="476" y="509"/>
                        <a:pt x="498" y="491"/>
                        <a:pt x="498" y="469"/>
                      </a:cubicBezTo>
                      <a:cubicBezTo>
                        <a:pt x="521" y="334"/>
                        <a:pt x="460" y="0"/>
                        <a:pt x="2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1759;p31">
                  <a:extLst>
                    <a:ext uri="{FF2B5EF4-FFF2-40B4-BE49-F238E27FC236}">
                      <a16:creationId xmlns:a16="http://schemas.microsoft.com/office/drawing/2014/main" id="{87DD9CD0-2DD3-8AD6-0DB4-9C6A68EA1086}"/>
                    </a:ext>
                  </a:extLst>
                </p:cNvPr>
                <p:cNvSpPr/>
                <p:nvPr/>
              </p:nvSpPr>
              <p:spPr>
                <a:xfrm>
                  <a:off x="9009068" y="4142376"/>
                  <a:ext cx="25742" cy="2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8" extrusionOk="0">
                      <a:moveTo>
                        <a:pt x="279" y="25"/>
                      </a:moveTo>
                      <a:cubicBezTo>
                        <a:pt x="316" y="25"/>
                        <a:pt x="341" y="25"/>
                        <a:pt x="377" y="50"/>
                      </a:cubicBezTo>
                      <a:cubicBezTo>
                        <a:pt x="474" y="147"/>
                        <a:pt x="511" y="366"/>
                        <a:pt x="498" y="475"/>
                      </a:cubicBezTo>
                      <a:cubicBezTo>
                        <a:pt x="487" y="488"/>
                        <a:pt x="474" y="499"/>
                        <a:pt x="462" y="499"/>
                      </a:cubicBezTo>
                      <a:cubicBezTo>
                        <a:pt x="450" y="499"/>
                        <a:pt x="438" y="499"/>
                        <a:pt x="425" y="475"/>
                      </a:cubicBezTo>
                      <a:cubicBezTo>
                        <a:pt x="425" y="463"/>
                        <a:pt x="425" y="439"/>
                        <a:pt x="414" y="402"/>
                      </a:cubicBezTo>
                      <a:cubicBezTo>
                        <a:pt x="401" y="293"/>
                        <a:pt x="377" y="134"/>
                        <a:pt x="304" y="98"/>
                      </a:cubicBezTo>
                      <a:cubicBezTo>
                        <a:pt x="268" y="98"/>
                        <a:pt x="243" y="98"/>
                        <a:pt x="206" y="123"/>
                      </a:cubicBezTo>
                      <a:cubicBezTo>
                        <a:pt x="85" y="220"/>
                        <a:pt x="60" y="426"/>
                        <a:pt x="60" y="512"/>
                      </a:cubicBezTo>
                      <a:cubicBezTo>
                        <a:pt x="60" y="524"/>
                        <a:pt x="60" y="524"/>
                        <a:pt x="49" y="524"/>
                      </a:cubicBezTo>
                      <a:lnTo>
                        <a:pt x="36" y="524"/>
                      </a:lnTo>
                      <a:cubicBezTo>
                        <a:pt x="12" y="415"/>
                        <a:pt x="24" y="317"/>
                        <a:pt x="60" y="220"/>
                      </a:cubicBezTo>
                      <a:cubicBezTo>
                        <a:pt x="85" y="159"/>
                        <a:pt x="146" y="50"/>
                        <a:pt x="231" y="25"/>
                      </a:cubicBezTo>
                      <a:close/>
                      <a:moveTo>
                        <a:pt x="291" y="0"/>
                      </a:moveTo>
                      <a:cubicBezTo>
                        <a:pt x="272" y="0"/>
                        <a:pt x="252" y="4"/>
                        <a:pt x="231" y="13"/>
                      </a:cubicBezTo>
                      <a:cubicBezTo>
                        <a:pt x="133" y="37"/>
                        <a:pt x="73" y="147"/>
                        <a:pt x="49" y="220"/>
                      </a:cubicBezTo>
                      <a:cubicBezTo>
                        <a:pt x="12" y="317"/>
                        <a:pt x="0" y="415"/>
                        <a:pt x="12" y="524"/>
                      </a:cubicBezTo>
                      <a:cubicBezTo>
                        <a:pt x="24" y="536"/>
                        <a:pt x="36" y="548"/>
                        <a:pt x="49" y="548"/>
                      </a:cubicBezTo>
                      <a:cubicBezTo>
                        <a:pt x="73" y="548"/>
                        <a:pt x="85" y="536"/>
                        <a:pt x="85" y="512"/>
                      </a:cubicBezTo>
                      <a:cubicBezTo>
                        <a:pt x="85" y="426"/>
                        <a:pt x="97" y="232"/>
                        <a:pt x="219" y="134"/>
                      </a:cubicBezTo>
                      <a:cubicBezTo>
                        <a:pt x="236" y="126"/>
                        <a:pt x="253" y="118"/>
                        <a:pt x="270" y="118"/>
                      </a:cubicBezTo>
                      <a:cubicBezTo>
                        <a:pt x="278" y="118"/>
                        <a:pt x="285" y="119"/>
                        <a:pt x="292" y="123"/>
                      </a:cubicBezTo>
                      <a:cubicBezTo>
                        <a:pt x="352" y="147"/>
                        <a:pt x="389" y="305"/>
                        <a:pt x="401" y="415"/>
                      </a:cubicBezTo>
                      <a:cubicBezTo>
                        <a:pt x="401" y="439"/>
                        <a:pt x="414" y="463"/>
                        <a:pt x="414" y="488"/>
                      </a:cubicBezTo>
                      <a:cubicBezTo>
                        <a:pt x="425" y="512"/>
                        <a:pt x="438" y="524"/>
                        <a:pt x="462" y="524"/>
                      </a:cubicBezTo>
                      <a:cubicBezTo>
                        <a:pt x="487" y="524"/>
                        <a:pt x="511" y="499"/>
                        <a:pt x="511" y="475"/>
                      </a:cubicBezTo>
                      <a:cubicBezTo>
                        <a:pt x="523" y="366"/>
                        <a:pt x="498" y="134"/>
                        <a:pt x="389" y="37"/>
                      </a:cubicBezTo>
                      <a:cubicBezTo>
                        <a:pt x="358" y="14"/>
                        <a:pt x="326" y="0"/>
                        <a:pt x="2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1760;p31">
                  <a:extLst>
                    <a:ext uri="{FF2B5EF4-FFF2-40B4-BE49-F238E27FC236}">
                      <a16:creationId xmlns:a16="http://schemas.microsoft.com/office/drawing/2014/main" id="{0A92F7A1-E086-980F-BF56-1882DF355E32}"/>
                    </a:ext>
                  </a:extLst>
                </p:cNvPr>
                <p:cNvSpPr/>
                <p:nvPr/>
              </p:nvSpPr>
              <p:spPr>
                <a:xfrm>
                  <a:off x="9052728" y="4099307"/>
                  <a:ext cx="80868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387" extrusionOk="0">
                      <a:moveTo>
                        <a:pt x="1594" y="1"/>
                      </a:moveTo>
                      <a:cubicBezTo>
                        <a:pt x="1059" y="49"/>
                        <a:pt x="560" y="280"/>
                        <a:pt x="37" y="328"/>
                      </a:cubicBezTo>
                      <a:cubicBezTo>
                        <a:pt x="0" y="328"/>
                        <a:pt x="0" y="365"/>
                        <a:pt x="25" y="377"/>
                      </a:cubicBezTo>
                      <a:cubicBezTo>
                        <a:pt x="62" y="383"/>
                        <a:pt x="100" y="386"/>
                        <a:pt x="139" y="386"/>
                      </a:cubicBezTo>
                      <a:cubicBezTo>
                        <a:pt x="329" y="386"/>
                        <a:pt x="537" y="320"/>
                        <a:pt x="718" y="280"/>
                      </a:cubicBezTo>
                      <a:cubicBezTo>
                        <a:pt x="1010" y="231"/>
                        <a:pt x="1314" y="195"/>
                        <a:pt x="1606" y="98"/>
                      </a:cubicBezTo>
                      <a:cubicBezTo>
                        <a:pt x="1643" y="74"/>
                        <a:pt x="1643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1761;p31">
                  <a:extLst>
                    <a:ext uri="{FF2B5EF4-FFF2-40B4-BE49-F238E27FC236}">
                      <a16:creationId xmlns:a16="http://schemas.microsoft.com/office/drawing/2014/main" id="{AE202D25-8AEF-F5D4-49AF-FF6615D75C59}"/>
                    </a:ext>
                  </a:extLst>
                </p:cNvPr>
                <p:cNvSpPr/>
                <p:nvPr/>
              </p:nvSpPr>
              <p:spPr>
                <a:xfrm>
                  <a:off x="9052728" y="4099307"/>
                  <a:ext cx="80868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390" extrusionOk="0">
                      <a:moveTo>
                        <a:pt x="1594" y="12"/>
                      </a:moveTo>
                      <a:cubicBezTo>
                        <a:pt x="1618" y="12"/>
                        <a:pt x="1618" y="37"/>
                        <a:pt x="1618" y="37"/>
                      </a:cubicBezTo>
                      <a:cubicBezTo>
                        <a:pt x="1630" y="61"/>
                        <a:pt x="1618" y="74"/>
                        <a:pt x="1594" y="85"/>
                      </a:cubicBezTo>
                      <a:cubicBezTo>
                        <a:pt x="1387" y="158"/>
                        <a:pt x="1156" y="195"/>
                        <a:pt x="937" y="231"/>
                      </a:cubicBezTo>
                      <a:cubicBezTo>
                        <a:pt x="864" y="244"/>
                        <a:pt x="779" y="268"/>
                        <a:pt x="706" y="280"/>
                      </a:cubicBezTo>
                      <a:lnTo>
                        <a:pt x="560" y="317"/>
                      </a:lnTo>
                      <a:cubicBezTo>
                        <a:pt x="419" y="345"/>
                        <a:pt x="277" y="373"/>
                        <a:pt x="141" y="373"/>
                      </a:cubicBezTo>
                      <a:cubicBezTo>
                        <a:pt x="102" y="373"/>
                        <a:pt x="63" y="371"/>
                        <a:pt x="25" y="365"/>
                      </a:cubicBezTo>
                      <a:cubicBezTo>
                        <a:pt x="25" y="365"/>
                        <a:pt x="13" y="365"/>
                        <a:pt x="13" y="353"/>
                      </a:cubicBezTo>
                      <a:cubicBezTo>
                        <a:pt x="13" y="341"/>
                        <a:pt x="25" y="341"/>
                        <a:pt x="37" y="328"/>
                      </a:cubicBezTo>
                      <a:cubicBezTo>
                        <a:pt x="292" y="317"/>
                        <a:pt x="548" y="244"/>
                        <a:pt x="803" y="171"/>
                      </a:cubicBezTo>
                      <a:cubicBezTo>
                        <a:pt x="1059" y="110"/>
                        <a:pt x="1327" y="37"/>
                        <a:pt x="1594" y="12"/>
                      </a:cubicBezTo>
                      <a:close/>
                      <a:moveTo>
                        <a:pt x="1594" y="1"/>
                      </a:moveTo>
                      <a:cubicBezTo>
                        <a:pt x="1327" y="12"/>
                        <a:pt x="1059" y="85"/>
                        <a:pt x="803" y="158"/>
                      </a:cubicBezTo>
                      <a:cubicBezTo>
                        <a:pt x="548" y="231"/>
                        <a:pt x="292" y="292"/>
                        <a:pt x="25" y="317"/>
                      </a:cubicBezTo>
                      <a:cubicBezTo>
                        <a:pt x="13" y="317"/>
                        <a:pt x="0" y="341"/>
                        <a:pt x="0" y="353"/>
                      </a:cubicBezTo>
                      <a:cubicBezTo>
                        <a:pt x="0" y="365"/>
                        <a:pt x="13" y="377"/>
                        <a:pt x="25" y="390"/>
                      </a:cubicBezTo>
                      <a:lnTo>
                        <a:pt x="135" y="390"/>
                      </a:lnTo>
                      <a:cubicBezTo>
                        <a:pt x="281" y="390"/>
                        <a:pt x="414" y="365"/>
                        <a:pt x="560" y="328"/>
                      </a:cubicBezTo>
                      <a:cubicBezTo>
                        <a:pt x="609" y="317"/>
                        <a:pt x="670" y="304"/>
                        <a:pt x="718" y="292"/>
                      </a:cubicBezTo>
                      <a:lnTo>
                        <a:pt x="937" y="255"/>
                      </a:lnTo>
                      <a:cubicBezTo>
                        <a:pt x="1156" y="219"/>
                        <a:pt x="1387" y="171"/>
                        <a:pt x="1606" y="98"/>
                      </a:cubicBezTo>
                      <a:cubicBezTo>
                        <a:pt x="1630" y="85"/>
                        <a:pt x="1643" y="61"/>
                        <a:pt x="1643" y="37"/>
                      </a:cubicBezTo>
                      <a:cubicBezTo>
                        <a:pt x="1630" y="12"/>
                        <a:pt x="1618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1762;p31">
                  <a:extLst>
                    <a:ext uri="{FF2B5EF4-FFF2-40B4-BE49-F238E27FC236}">
                      <a16:creationId xmlns:a16="http://schemas.microsoft.com/office/drawing/2014/main" id="{9409B739-535B-148D-0444-663229F28DEB}"/>
                    </a:ext>
                  </a:extLst>
                </p:cNvPr>
                <p:cNvSpPr/>
                <p:nvPr/>
              </p:nvSpPr>
              <p:spPr>
                <a:xfrm>
                  <a:off x="9055140" y="4119685"/>
                  <a:ext cx="44347" cy="1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219" extrusionOk="0">
                      <a:moveTo>
                        <a:pt x="840" y="0"/>
                      </a:moveTo>
                      <a:cubicBezTo>
                        <a:pt x="572" y="0"/>
                        <a:pt x="280" y="73"/>
                        <a:pt x="24" y="158"/>
                      </a:cubicBezTo>
                      <a:cubicBezTo>
                        <a:pt x="0" y="170"/>
                        <a:pt x="0" y="219"/>
                        <a:pt x="37" y="219"/>
                      </a:cubicBezTo>
                      <a:cubicBezTo>
                        <a:pt x="305" y="195"/>
                        <a:pt x="596" y="158"/>
                        <a:pt x="851" y="73"/>
                      </a:cubicBezTo>
                      <a:cubicBezTo>
                        <a:pt x="900" y="60"/>
                        <a:pt x="888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1763;p31">
                  <a:extLst>
                    <a:ext uri="{FF2B5EF4-FFF2-40B4-BE49-F238E27FC236}">
                      <a16:creationId xmlns:a16="http://schemas.microsoft.com/office/drawing/2014/main" id="{25857A58-1DD7-FDB8-546C-32FBD97C9751}"/>
                    </a:ext>
                  </a:extLst>
                </p:cNvPr>
                <p:cNvSpPr/>
                <p:nvPr/>
              </p:nvSpPr>
              <p:spPr>
                <a:xfrm>
                  <a:off x="9055140" y="4119045"/>
                  <a:ext cx="44347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232" extrusionOk="0">
                      <a:moveTo>
                        <a:pt x="840" y="13"/>
                      </a:moveTo>
                      <a:cubicBezTo>
                        <a:pt x="864" y="13"/>
                        <a:pt x="876" y="37"/>
                        <a:pt x="876" y="49"/>
                      </a:cubicBezTo>
                      <a:cubicBezTo>
                        <a:pt x="876" y="62"/>
                        <a:pt x="876" y="73"/>
                        <a:pt x="851" y="86"/>
                      </a:cubicBezTo>
                      <a:cubicBezTo>
                        <a:pt x="632" y="146"/>
                        <a:pt x="378" y="183"/>
                        <a:pt x="37" y="219"/>
                      </a:cubicBezTo>
                      <a:cubicBezTo>
                        <a:pt x="24" y="219"/>
                        <a:pt x="24" y="219"/>
                        <a:pt x="24" y="208"/>
                      </a:cubicBezTo>
                      <a:cubicBezTo>
                        <a:pt x="13" y="195"/>
                        <a:pt x="24" y="183"/>
                        <a:pt x="37" y="183"/>
                      </a:cubicBezTo>
                      <a:cubicBezTo>
                        <a:pt x="305" y="73"/>
                        <a:pt x="596" y="13"/>
                        <a:pt x="840" y="13"/>
                      </a:cubicBezTo>
                      <a:close/>
                      <a:moveTo>
                        <a:pt x="840" y="0"/>
                      </a:moveTo>
                      <a:cubicBezTo>
                        <a:pt x="596" y="0"/>
                        <a:pt x="305" y="62"/>
                        <a:pt x="24" y="171"/>
                      </a:cubicBezTo>
                      <a:cubicBezTo>
                        <a:pt x="0" y="171"/>
                        <a:pt x="0" y="195"/>
                        <a:pt x="0" y="208"/>
                      </a:cubicBezTo>
                      <a:cubicBezTo>
                        <a:pt x="0" y="232"/>
                        <a:pt x="13" y="232"/>
                        <a:pt x="37" y="232"/>
                      </a:cubicBezTo>
                      <a:cubicBezTo>
                        <a:pt x="378" y="208"/>
                        <a:pt x="645" y="159"/>
                        <a:pt x="864" y="98"/>
                      </a:cubicBezTo>
                      <a:cubicBezTo>
                        <a:pt x="888" y="98"/>
                        <a:pt x="900" y="62"/>
                        <a:pt x="888" y="49"/>
                      </a:cubicBezTo>
                      <a:cubicBezTo>
                        <a:pt x="888" y="25"/>
                        <a:pt x="876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1764;p31">
                  <a:extLst>
                    <a:ext uri="{FF2B5EF4-FFF2-40B4-BE49-F238E27FC236}">
                      <a16:creationId xmlns:a16="http://schemas.microsoft.com/office/drawing/2014/main" id="{26D64B83-BFFA-FB63-BD96-466396443D32}"/>
                    </a:ext>
                  </a:extLst>
                </p:cNvPr>
                <p:cNvSpPr/>
                <p:nvPr/>
              </p:nvSpPr>
              <p:spPr>
                <a:xfrm>
                  <a:off x="8991102" y="4180080"/>
                  <a:ext cx="116159" cy="24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" h="488" extrusionOk="0">
                      <a:moveTo>
                        <a:pt x="2298" y="1"/>
                      </a:moveTo>
                      <a:cubicBezTo>
                        <a:pt x="1933" y="13"/>
                        <a:pt x="1557" y="111"/>
                        <a:pt x="1192" y="184"/>
                      </a:cubicBezTo>
                      <a:cubicBezTo>
                        <a:pt x="803" y="257"/>
                        <a:pt x="401" y="317"/>
                        <a:pt x="25" y="439"/>
                      </a:cubicBezTo>
                      <a:cubicBezTo>
                        <a:pt x="0" y="451"/>
                        <a:pt x="0" y="487"/>
                        <a:pt x="36" y="487"/>
                      </a:cubicBezTo>
                      <a:cubicBezTo>
                        <a:pt x="401" y="463"/>
                        <a:pt x="779" y="390"/>
                        <a:pt x="1143" y="317"/>
                      </a:cubicBezTo>
                      <a:cubicBezTo>
                        <a:pt x="1533" y="257"/>
                        <a:pt x="1946" y="220"/>
                        <a:pt x="2311" y="86"/>
                      </a:cubicBezTo>
                      <a:cubicBezTo>
                        <a:pt x="2360" y="74"/>
                        <a:pt x="2360" y="1"/>
                        <a:pt x="2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1765;p31">
                  <a:extLst>
                    <a:ext uri="{FF2B5EF4-FFF2-40B4-BE49-F238E27FC236}">
                      <a16:creationId xmlns:a16="http://schemas.microsoft.com/office/drawing/2014/main" id="{4B7C3D6C-5673-8878-6AF7-464963107E7C}"/>
                    </a:ext>
                  </a:extLst>
                </p:cNvPr>
                <p:cNvSpPr/>
                <p:nvPr/>
              </p:nvSpPr>
              <p:spPr>
                <a:xfrm>
                  <a:off x="8991102" y="4179538"/>
                  <a:ext cx="116159" cy="2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" h="511" extrusionOk="0">
                      <a:moveTo>
                        <a:pt x="2298" y="24"/>
                      </a:moveTo>
                      <a:cubicBezTo>
                        <a:pt x="2323" y="24"/>
                        <a:pt x="2335" y="36"/>
                        <a:pt x="2335" y="49"/>
                      </a:cubicBezTo>
                      <a:cubicBezTo>
                        <a:pt x="2335" y="60"/>
                        <a:pt x="2335" y="85"/>
                        <a:pt x="2311" y="85"/>
                      </a:cubicBezTo>
                      <a:cubicBezTo>
                        <a:pt x="2043" y="182"/>
                        <a:pt x="1739" y="231"/>
                        <a:pt x="1447" y="279"/>
                      </a:cubicBezTo>
                      <a:cubicBezTo>
                        <a:pt x="1350" y="292"/>
                        <a:pt x="1241" y="304"/>
                        <a:pt x="1143" y="328"/>
                      </a:cubicBezTo>
                      <a:lnTo>
                        <a:pt x="925" y="365"/>
                      </a:lnTo>
                      <a:cubicBezTo>
                        <a:pt x="633" y="414"/>
                        <a:pt x="328" y="474"/>
                        <a:pt x="25" y="487"/>
                      </a:cubicBezTo>
                      <a:cubicBezTo>
                        <a:pt x="12" y="487"/>
                        <a:pt x="12" y="487"/>
                        <a:pt x="12" y="474"/>
                      </a:cubicBezTo>
                      <a:cubicBezTo>
                        <a:pt x="12" y="474"/>
                        <a:pt x="12" y="462"/>
                        <a:pt x="25" y="462"/>
                      </a:cubicBezTo>
                      <a:cubicBezTo>
                        <a:pt x="328" y="365"/>
                        <a:pt x="644" y="304"/>
                        <a:pt x="949" y="243"/>
                      </a:cubicBezTo>
                      <a:cubicBezTo>
                        <a:pt x="1034" y="231"/>
                        <a:pt x="1119" y="219"/>
                        <a:pt x="1192" y="206"/>
                      </a:cubicBezTo>
                      <a:cubicBezTo>
                        <a:pt x="1289" y="182"/>
                        <a:pt x="1387" y="170"/>
                        <a:pt x="1484" y="146"/>
                      </a:cubicBezTo>
                      <a:cubicBezTo>
                        <a:pt x="1752" y="85"/>
                        <a:pt x="2031" y="24"/>
                        <a:pt x="2298" y="24"/>
                      </a:cubicBezTo>
                      <a:close/>
                      <a:moveTo>
                        <a:pt x="2298" y="0"/>
                      </a:moveTo>
                      <a:cubicBezTo>
                        <a:pt x="2031" y="12"/>
                        <a:pt x="1752" y="73"/>
                        <a:pt x="1471" y="133"/>
                      </a:cubicBezTo>
                      <a:cubicBezTo>
                        <a:pt x="1387" y="146"/>
                        <a:pt x="1289" y="170"/>
                        <a:pt x="1192" y="182"/>
                      </a:cubicBezTo>
                      <a:cubicBezTo>
                        <a:pt x="1106" y="206"/>
                        <a:pt x="1034" y="219"/>
                        <a:pt x="949" y="231"/>
                      </a:cubicBezTo>
                      <a:cubicBezTo>
                        <a:pt x="644" y="292"/>
                        <a:pt x="316" y="341"/>
                        <a:pt x="25" y="438"/>
                      </a:cubicBezTo>
                      <a:cubicBezTo>
                        <a:pt x="0" y="450"/>
                        <a:pt x="0" y="462"/>
                        <a:pt x="0" y="487"/>
                      </a:cubicBezTo>
                      <a:cubicBezTo>
                        <a:pt x="0" y="498"/>
                        <a:pt x="12" y="511"/>
                        <a:pt x="25" y="511"/>
                      </a:cubicBezTo>
                      <a:lnTo>
                        <a:pt x="36" y="511"/>
                      </a:lnTo>
                      <a:cubicBezTo>
                        <a:pt x="328" y="487"/>
                        <a:pt x="633" y="438"/>
                        <a:pt x="925" y="377"/>
                      </a:cubicBezTo>
                      <a:lnTo>
                        <a:pt x="1143" y="341"/>
                      </a:lnTo>
                      <a:cubicBezTo>
                        <a:pt x="1241" y="328"/>
                        <a:pt x="1350" y="304"/>
                        <a:pt x="1447" y="292"/>
                      </a:cubicBezTo>
                      <a:cubicBezTo>
                        <a:pt x="1739" y="255"/>
                        <a:pt x="2043" y="206"/>
                        <a:pt x="2311" y="109"/>
                      </a:cubicBezTo>
                      <a:cubicBezTo>
                        <a:pt x="2347" y="97"/>
                        <a:pt x="2360" y="73"/>
                        <a:pt x="2347" y="49"/>
                      </a:cubicBezTo>
                      <a:cubicBezTo>
                        <a:pt x="2347" y="24"/>
                        <a:pt x="2323" y="0"/>
                        <a:pt x="2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1766;p31">
                  <a:extLst>
                    <a:ext uri="{FF2B5EF4-FFF2-40B4-BE49-F238E27FC236}">
                      <a16:creationId xmlns:a16="http://schemas.microsoft.com/office/drawing/2014/main" id="{DCB7DE3F-1593-5227-C581-190360AA5CA1}"/>
                    </a:ext>
                  </a:extLst>
                </p:cNvPr>
                <p:cNvSpPr/>
                <p:nvPr/>
              </p:nvSpPr>
              <p:spPr>
                <a:xfrm>
                  <a:off x="9005475" y="4192680"/>
                  <a:ext cx="104740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390" extrusionOk="0">
                      <a:moveTo>
                        <a:pt x="2068" y="1"/>
                      </a:moveTo>
                      <a:cubicBezTo>
                        <a:pt x="1387" y="37"/>
                        <a:pt x="706" y="207"/>
                        <a:pt x="36" y="341"/>
                      </a:cubicBezTo>
                      <a:cubicBezTo>
                        <a:pt x="0" y="341"/>
                        <a:pt x="12" y="390"/>
                        <a:pt x="49" y="390"/>
                      </a:cubicBezTo>
                      <a:cubicBezTo>
                        <a:pt x="730" y="293"/>
                        <a:pt x="1423" y="244"/>
                        <a:pt x="2079" y="85"/>
                      </a:cubicBezTo>
                      <a:cubicBezTo>
                        <a:pt x="2128" y="74"/>
                        <a:pt x="2128" y="1"/>
                        <a:pt x="20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1767;p31">
                  <a:extLst>
                    <a:ext uri="{FF2B5EF4-FFF2-40B4-BE49-F238E27FC236}">
                      <a16:creationId xmlns:a16="http://schemas.microsoft.com/office/drawing/2014/main" id="{662B4BB0-1993-34B7-41EC-143F7B112AD2}"/>
                    </a:ext>
                  </a:extLst>
                </p:cNvPr>
                <p:cNvSpPr/>
                <p:nvPr/>
              </p:nvSpPr>
              <p:spPr>
                <a:xfrm>
                  <a:off x="9005475" y="4192090"/>
                  <a:ext cx="104740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414" extrusionOk="0">
                      <a:moveTo>
                        <a:pt x="2079" y="24"/>
                      </a:moveTo>
                      <a:cubicBezTo>
                        <a:pt x="2092" y="24"/>
                        <a:pt x="2104" y="37"/>
                        <a:pt x="2104" y="49"/>
                      </a:cubicBezTo>
                      <a:cubicBezTo>
                        <a:pt x="2104" y="73"/>
                        <a:pt x="2104" y="86"/>
                        <a:pt x="2079" y="97"/>
                      </a:cubicBezTo>
                      <a:cubicBezTo>
                        <a:pt x="1641" y="195"/>
                        <a:pt x="1179" y="256"/>
                        <a:pt x="730" y="305"/>
                      </a:cubicBezTo>
                      <a:cubicBezTo>
                        <a:pt x="511" y="329"/>
                        <a:pt x="279" y="353"/>
                        <a:pt x="49" y="389"/>
                      </a:cubicBezTo>
                      <a:cubicBezTo>
                        <a:pt x="36" y="389"/>
                        <a:pt x="24" y="389"/>
                        <a:pt x="24" y="378"/>
                      </a:cubicBezTo>
                      <a:cubicBezTo>
                        <a:pt x="24" y="365"/>
                        <a:pt x="24" y="365"/>
                        <a:pt x="36" y="353"/>
                      </a:cubicBezTo>
                      <a:cubicBezTo>
                        <a:pt x="195" y="329"/>
                        <a:pt x="365" y="292"/>
                        <a:pt x="523" y="256"/>
                      </a:cubicBezTo>
                      <a:cubicBezTo>
                        <a:pt x="1033" y="159"/>
                        <a:pt x="1557" y="49"/>
                        <a:pt x="2068" y="24"/>
                      </a:cubicBezTo>
                      <a:close/>
                      <a:moveTo>
                        <a:pt x="2068" y="0"/>
                      </a:moveTo>
                      <a:cubicBezTo>
                        <a:pt x="1544" y="37"/>
                        <a:pt x="1022" y="146"/>
                        <a:pt x="523" y="243"/>
                      </a:cubicBezTo>
                      <a:cubicBezTo>
                        <a:pt x="365" y="280"/>
                        <a:pt x="195" y="305"/>
                        <a:pt x="36" y="341"/>
                      </a:cubicBezTo>
                      <a:cubicBezTo>
                        <a:pt x="12" y="341"/>
                        <a:pt x="0" y="365"/>
                        <a:pt x="12" y="378"/>
                      </a:cubicBezTo>
                      <a:cubicBezTo>
                        <a:pt x="12" y="389"/>
                        <a:pt x="24" y="414"/>
                        <a:pt x="49" y="414"/>
                      </a:cubicBezTo>
                      <a:cubicBezTo>
                        <a:pt x="279" y="378"/>
                        <a:pt x="511" y="353"/>
                        <a:pt x="730" y="316"/>
                      </a:cubicBezTo>
                      <a:cubicBezTo>
                        <a:pt x="1179" y="268"/>
                        <a:pt x="1641" y="207"/>
                        <a:pt x="2092" y="110"/>
                      </a:cubicBezTo>
                      <a:cubicBezTo>
                        <a:pt x="2116" y="97"/>
                        <a:pt x="2128" y="73"/>
                        <a:pt x="2128" y="49"/>
                      </a:cubicBezTo>
                      <a:cubicBezTo>
                        <a:pt x="2116" y="24"/>
                        <a:pt x="2104" y="0"/>
                        <a:pt x="20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1768;p31">
                  <a:extLst>
                    <a:ext uri="{FF2B5EF4-FFF2-40B4-BE49-F238E27FC236}">
                      <a16:creationId xmlns:a16="http://schemas.microsoft.com/office/drawing/2014/main" id="{BAB71807-5040-6C15-01D7-C7C90AC065C9}"/>
                    </a:ext>
                  </a:extLst>
                </p:cNvPr>
                <p:cNvSpPr/>
                <p:nvPr/>
              </p:nvSpPr>
              <p:spPr>
                <a:xfrm>
                  <a:off x="9004244" y="4210646"/>
                  <a:ext cx="83871" cy="1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342" extrusionOk="0">
                      <a:moveTo>
                        <a:pt x="1655" y="1"/>
                      </a:moveTo>
                      <a:cubicBezTo>
                        <a:pt x="1128" y="59"/>
                        <a:pt x="601" y="173"/>
                        <a:pt x="85" y="280"/>
                      </a:cubicBezTo>
                      <a:lnTo>
                        <a:pt x="85" y="280"/>
                      </a:lnTo>
                      <a:cubicBezTo>
                        <a:pt x="79" y="273"/>
                        <a:pt x="70" y="268"/>
                        <a:pt x="61" y="268"/>
                      </a:cubicBezTo>
                      <a:cubicBezTo>
                        <a:pt x="49" y="280"/>
                        <a:pt x="37" y="280"/>
                        <a:pt x="25" y="292"/>
                      </a:cubicBezTo>
                      <a:cubicBezTo>
                        <a:pt x="1" y="292"/>
                        <a:pt x="1" y="341"/>
                        <a:pt x="37" y="341"/>
                      </a:cubicBezTo>
                      <a:cubicBezTo>
                        <a:pt x="41" y="341"/>
                        <a:pt x="45" y="341"/>
                        <a:pt x="49" y="340"/>
                      </a:cubicBezTo>
                      <a:lnTo>
                        <a:pt x="49" y="340"/>
                      </a:lnTo>
                      <a:cubicBezTo>
                        <a:pt x="49" y="341"/>
                        <a:pt x="49" y="341"/>
                        <a:pt x="49" y="341"/>
                      </a:cubicBezTo>
                      <a:cubicBezTo>
                        <a:pt x="50" y="341"/>
                        <a:pt x="50" y="340"/>
                        <a:pt x="50" y="340"/>
                      </a:cubicBezTo>
                      <a:lnTo>
                        <a:pt x="50" y="340"/>
                      </a:lnTo>
                      <a:cubicBezTo>
                        <a:pt x="582" y="303"/>
                        <a:pt x="1148" y="242"/>
                        <a:pt x="1666" y="85"/>
                      </a:cubicBezTo>
                      <a:cubicBezTo>
                        <a:pt x="1703" y="74"/>
                        <a:pt x="1703" y="1"/>
                        <a:pt x="16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1769;p31">
                  <a:extLst>
                    <a:ext uri="{FF2B5EF4-FFF2-40B4-BE49-F238E27FC236}">
                      <a16:creationId xmlns:a16="http://schemas.microsoft.com/office/drawing/2014/main" id="{9BD977A3-0EDA-5813-DFCD-593238A7BEB4}"/>
                    </a:ext>
                  </a:extLst>
                </p:cNvPr>
                <p:cNvSpPr/>
                <p:nvPr/>
              </p:nvSpPr>
              <p:spPr>
                <a:xfrm>
                  <a:off x="9004244" y="4210007"/>
                  <a:ext cx="83871" cy="1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366" extrusionOk="0">
                      <a:moveTo>
                        <a:pt x="25" y="317"/>
                      </a:moveTo>
                      <a:lnTo>
                        <a:pt x="37" y="341"/>
                      </a:lnTo>
                      <a:cubicBezTo>
                        <a:pt x="25" y="341"/>
                        <a:pt x="13" y="341"/>
                        <a:pt x="13" y="330"/>
                      </a:cubicBezTo>
                      <a:cubicBezTo>
                        <a:pt x="13" y="330"/>
                        <a:pt x="13" y="317"/>
                        <a:pt x="25" y="317"/>
                      </a:cubicBezTo>
                      <a:close/>
                      <a:moveTo>
                        <a:pt x="85" y="305"/>
                      </a:moveTo>
                      <a:cubicBezTo>
                        <a:pt x="85" y="305"/>
                        <a:pt x="85" y="317"/>
                        <a:pt x="74" y="330"/>
                      </a:cubicBezTo>
                      <a:lnTo>
                        <a:pt x="49" y="341"/>
                      </a:lnTo>
                      <a:lnTo>
                        <a:pt x="37" y="305"/>
                      </a:lnTo>
                      <a:close/>
                      <a:moveTo>
                        <a:pt x="1655" y="25"/>
                      </a:moveTo>
                      <a:cubicBezTo>
                        <a:pt x="1679" y="25"/>
                        <a:pt x="1679" y="38"/>
                        <a:pt x="1679" y="50"/>
                      </a:cubicBezTo>
                      <a:cubicBezTo>
                        <a:pt x="1679" y="62"/>
                        <a:pt x="1679" y="87"/>
                        <a:pt x="1655" y="87"/>
                      </a:cubicBezTo>
                      <a:cubicBezTo>
                        <a:pt x="1131" y="244"/>
                        <a:pt x="548" y="305"/>
                        <a:pt x="85" y="341"/>
                      </a:cubicBezTo>
                      <a:cubicBezTo>
                        <a:pt x="98" y="330"/>
                        <a:pt x="98" y="305"/>
                        <a:pt x="98" y="293"/>
                      </a:cubicBezTo>
                      <a:cubicBezTo>
                        <a:pt x="207" y="268"/>
                        <a:pt x="329" y="257"/>
                        <a:pt x="439" y="232"/>
                      </a:cubicBezTo>
                      <a:cubicBezTo>
                        <a:pt x="839" y="147"/>
                        <a:pt x="1241" y="74"/>
                        <a:pt x="1655" y="25"/>
                      </a:cubicBezTo>
                      <a:close/>
                      <a:moveTo>
                        <a:pt x="1655" y="1"/>
                      </a:moveTo>
                      <a:cubicBezTo>
                        <a:pt x="1241" y="50"/>
                        <a:pt x="828" y="135"/>
                        <a:pt x="439" y="208"/>
                      </a:cubicBezTo>
                      <a:cubicBezTo>
                        <a:pt x="317" y="232"/>
                        <a:pt x="195" y="257"/>
                        <a:pt x="85" y="281"/>
                      </a:cubicBezTo>
                      <a:cubicBezTo>
                        <a:pt x="78" y="281"/>
                        <a:pt x="69" y="276"/>
                        <a:pt x="65" y="276"/>
                      </a:cubicBezTo>
                      <a:cubicBezTo>
                        <a:pt x="63" y="276"/>
                        <a:pt x="61" y="277"/>
                        <a:pt x="61" y="281"/>
                      </a:cubicBezTo>
                      <a:lnTo>
                        <a:pt x="25" y="293"/>
                      </a:lnTo>
                      <a:lnTo>
                        <a:pt x="13" y="293"/>
                      </a:lnTo>
                      <a:cubicBezTo>
                        <a:pt x="1" y="305"/>
                        <a:pt x="1" y="330"/>
                        <a:pt x="1" y="341"/>
                      </a:cubicBezTo>
                      <a:cubicBezTo>
                        <a:pt x="1" y="354"/>
                        <a:pt x="13" y="366"/>
                        <a:pt x="25" y="366"/>
                      </a:cubicBezTo>
                      <a:lnTo>
                        <a:pt x="37" y="366"/>
                      </a:lnTo>
                      <a:lnTo>
                        <a:pt x="37" y="354"/>
                      </a:lnTo>
                      <a:cubicBezTo>
                        <a:pt x="512" y="330"/>
                        <a:pt x="1120" y="268"/>
                        <a:pt x="1666" y="98"/>
                      </a:cubicBezTo>
                      <a:cubicBezTo>
                        <a:pt x="1691" y="98"/>
                        <a:pt x="1703" y="62"/>
                        <a:pt x="1703" y="38"/>
                      </a:cubicBezTo>
                      <a:cubicBezTo>
                        <a:pt x="1691" y="14"/>
                        <a:pt x="1679" y="1"/>
                        <a:pt x="16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1770;p31">
                  <a:extLst>
                    <a:ext uri="{FF2B5EF4-FFF2-40B4-BE49-F238E27FC236}">
                      <a16:creationId xmlns:a16="http://schemas.microsoft.com/office/drawing/2014/main" id="{F97246F3-0436-8C06-4903-F16B87F0DFC8}"/>
                    </a:ext>
                  </a:extLst>
                </p:cNvPr>
                <p:cNvSpPr/>
                <p:nvPr/>
              </p:nvSpPr>
              <p:spPr>
                <a:xfrm>
                  <a:off x="9014433" y="4251205"/>
                  <a:ext cx="73042" cy="1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209" extrusionOk="0">
                      <a:moveTo>
                        <a:pt x="1297" y="0"/>
                      </a:moveTo>
                      <a:cubicBezTo>
                        <a:pt x="1100" y="0"/>
                        <a:pt x="903" y="20"/>
                        <a:pt x="705" y="40"/>
                      </a:cubicBezTo>
                      <a:lnTo>
                        <a:pt x="451" y="77"/>
                      </a:lnTo>
                      <a:cubicBezTo>
                        <a:pt x="378" y="88"/>
                        <a:pt x="316" y="101"/>
                        <a:pt x="243" y="113"/>
                      </a:cubicBezTo>
                      <a:cubicBezTo>
                        <a:pt x="235" y="113"/>
                        <a:pt x="129" y="142"/>
                        <a:pt x="71" y="164"/>
                      </a:cubicBezTo>
                      <a:lnTo>
                        <a:pt x="71" y="164"/>
                      </a:lnTo>
                      <a:cubicBezTo>
                        <a:pt x="71" y="158"/>
                        <a:pt x="68" y="153"/>
                        <a:pt x="61" y="149"/>
                      </a:cubicBezTo>
                      <a:lnTo>
                        <a:pt x="49" y="137"/>
                      </a:lnTo>
                      <a:cubicBezTo>
                        <a:pt x="37" y="137"/>
                        <a:pt x="24" y="137"/>
                        <a:pt x="13" y="149"/>
                      </a:cubicBezTo>
                      <a:lnTo>
                        <a:pt x="13" y="161"/>
                      </a:lnTo>
                      <a:cubicBezTo>
                        <a:pt x="0" y="174"/>
                        <a:pt x="13" y="198"/>
                        <a:pt x="24" y="198"/>
                      </a:cubicBezTo>
                      <a:cubicBezTo>
                        <a:pt x="51" y="206"/>
                        <a:pt x="79" y="209"/>
                        <a:pt x="107" y="209"/>
                      </a:cubicBezTo>
                      <a:cubicBezTo>
                        <a:pt x="170" y="209"/>
                        <a:pt x="237" y="194"/>
                        <a:pt x="305" y="185"/>
                      </a:cubicBezTo>
                      <a:cubicBezTo>
                        <a:pt x="438" y="174"/>
                        <a:pt x="572" y="149"/>
                        <a:pt x="705" y="137"/>
                      </a:cubicBezTo>
                      <a:cubicBezTo>
                        <a:pt x="949" y="125"/>
                        <a:pt x="1192" y="113"/>
                        <a:pt x="1448" y="77"/>
                      </a:cubicBezTo>
                      <a:cubicBezTo>
                        <a:pt x="1484" y="77"/>
                        <a:pt x="1472" y="4"/>
                        <a:pt x="1435" y="4"/>
                      </a:cubicBezTo>
                      <a:cubicBezTo>
                        <a:pt x="1389" y="1"/>
                        <a:pt x="1343" y="0"/>
                        <a:pt x="1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1771;p31">
                  <a:extLst>
                    <a:ext uri="{FF2B5EF4-FFF2-40B4-BE49-F238E27FC236}">
                      <a16:creationId xmlns:a16="http://schemas.microsoft.com/office/drawing/2014/main" id="{72E3053D-EC29-B19C-1F26-290231E5C047}"/>
                    </a:ext>
                  </a:extLst>
                </p:cNvPr>
                <p:cNvSpPr/>
                <p:nvPr/>
              </p:nvSpPr>
              <p:spPr>
                <a:xfrm>
                  <a:off x="9013843" y="4250565"/>
                  <a:ext cx="73633" cy="1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" h="236" extrusionOk="0">
                      <a:moveTo>
                        <a:pt x="61" y="162"/>
                      </a:moveTo>
                      <a:cubicBezTo>
                        <a:pt x="73" y="162"/>
                        <a:pt x="73" y="174"/>
                        <a:pt x="73" y="174"/>
                      </a:cubicBezTo>
                      <a:cubicBezTo>
                        <a:pt x="49" y="187"/>
                        <a:pt x="36" y="187"/>
                        <a:pt x="36" y="198"/>
                      </a:cubicBezTo>
                      <a:cubicBezTo>
                        <a:pt x="25" y="198"/>
                        <a:pt x="25" y="198"/>
                        <a:pt x="25" y="187"/>
                      </a:cubicBezTo>
                      <a:lnTo>
                        <a:pt x="25" y="174"/>
                      </a:lnTo>
                      <a:lnTo>
                        <a:pt x="36" y="162"/>
                      </a:lnTo>
                      <a:close/>
                      <a:moveTo>
                        <a:pt x="1275" y="24"/>
                      </a:moveTo>
                      <a:cubicBezTo>
                        <a:pt x="1333" y="24"/>
                        <a:pt x="1390" y="25"/>
                        <a:pt x="1447" y="28"/>
                      </a:cubicBezTo>
                      <a:cubicBezTo>
                        <a:pt x="1460" y="28"/>
                        <a:pt x="1471" y="41"/>
                        <a:pt x="1471" y="65"/>
                      </a:cubicBezTo>
                      <a:cubicBezTo>
                        <a:pt x="1471" y="65"/>
                        <a:pt x="1471" y="77"/>
                        <a:pt x="1447" y="90"/>
                      </a:cubicBezTo>
                      <a:lnTo>
                        <a:pt x="973" y="126"/>
                      </a:lnTo>
                      <a:cubicBezTo>
                        <a:pt x="888" y="138"/>
                        <a:pt x="803" y="138"/>
                        <a:pt x="717" y="150"/>
                      </a:cubicBezTo>
                      <a:cubicBezTo>
                        <a:pt x="572" y="162"/>
                        <a:pt x="438" y="174"/>
                        <a:pt x="317" y="187"/>
                      </a:cubicBezTo>
                      <a:cubicBezTo>
                        <a:pt x="292" y="187"/>
                        <a:pt x="268" y="198"/>
                        <a:pt x="244" y="198"/>
                      </a:cubicBezTo>
                      <a:cubicBezTo>
                        <a:pt x="200" y="207"/>
                        <a:pt x="157" y="216"/>
                        <a:pt x="118" y="216"/>
                      </a:cubicBezTo>
                      <a:cubicBezTo>
                        <a:pt x="103" y="216"/>
                        <a:pt x="88" y="215"/>
                        <a:pt x="73" y="211"/>
                      </a:cubicBezTo>
                      <a:cubicBezTo>
                        <a:pt x="73" y="211"/>
                        <a:pt x="85" y="198"/>
                        <a:pt x="85" y="187"/>
                      </a:cubicBezTo>
                      <a:cubicBezTo>
                        <a:pt x="146" y="162"/>
                        <a:pt x="244" y="138"/>
                        <a:pt x="268" y="126"/>
                      </a:cubicBezTo>
                      <a:cubicBezTo>
                        <a:pt x="317" y="126"/>
                        <a:pt x="390" y="114"/>
                        <a:pt x="463" y="101"/>
                      </a:cubicBezTo>
                      <a:lnTo>
                        <a:pt x="717" y="65"/>
                      </a:lnTo>
                      <a:cubicBezTo>
                        <a:pt x="919" y="37"/>
                        <a:pt x="1100" y="24"/>
                        <a:pt x="1275" y="24"/>
                      </a:cubicBezTo>
                      <a:close/>
                      <a:moveTo>
                        <a:pt x="1324" y="1"/>
                      </a:moveTo>
                      <a:cubicBezTo>
                        <a:pt x="1133" y="1"/>
                        <a:pt x="937" y="21"/>
                        <a:pt x="717" y="41"/>
                      </a:cubicBezTo>
                      <a:lnTo>
                        <a:pt x="463" y="77"/>
                      </a:lnTo>
                      <a:cubicBezTo>
                        <a:pt x="390" y="90"/>
                        <a:pt x="317" y="101"/>
                        <a:pt x="255" y="114"/>
                      </a:cubicBezTo>
                      <a:cubicBezTo>
                        <a:pt x="255" y="114"/>
                        <a:pt x="158" y="138"/>
                        <a:pt x="85" y="162"/>
                      </a:cubicBezTo>
                      <a:cubicBezTo>
                        <a:pt x="85" y="162"/>
                        <a:pt x="85" y="150"/>
                        <a:pt x="73" y="150"/>
                      </a:cubicBezTo>
                      <a:lnTo>
                        <a:pt x="61" y="150"/>
                      </a:lnTo>
                      <a:cubicBezTo>
                        <a:pt x="56" y="145"/>
                        <a:pt x="49" y="142"/>
                        <a:pt x="42" y="142"/>
                      </a:cubicBezTo>
                      <a:cubicBezTo>
                        <a:pt x="31" y="142"/>
                        <a:pt x="20" y="148"/>
                        <a:pt x="12" y="162"/>
                      </a:cubicBezTo>
                      <a:lnTo>
                        <a:pt x="12" y="174"/>
                      </a:lnTo>
                      <a:cubicBezTo>
                        <a:pt x="0" y="174"/>
                        <a:pt x="0" y="187"/>
                        <a:pt x="12" y="198"/>
                      </a:cubicBezTo>
                      <a:cubicBezTo>
                        <a:pt x="12" y="211"/>
                        <a:pt x="25" y="211"/>
                        <a:pt x="36" y="223"/>
                      </a:cubicBezTo>
                      <a:cubicBezTo>
                        <a:pt x="61" y="223"/>
                        <a:pt x="85" y="235"/>
                        <a:pt x="109" y="235"/>
                      </a:cubicBezTo>
                      <a:cubicBezTo>
                        <a:pt x="158" y="235"/>
                        <a:pt x="195" y="223"/>
                        <a:pt x="244" y="211"/>
                      </a:cubicBezTo>
                      <a:lnTo>
                        <a:pt x="317" y="211"/>
                      </a:lnTo>
                      <a:cubicBezTo>
                        <a:pt x="438" y="187"/>
                        <a:pt x="572" y="174"/>
                        <a:pt x="717" y="162"/>
                      </a:cubicBezTo>
                      <a:cubicBezTo>
                        <a:pt x="803" y="162"/>
                        <a:pt x="888" y="150"/>
                        <a:pt x="973" y="150"/>
                      </a:cubicBezTo>
                      <a:cubicBezTo>
                        <a:pt x="1131" y="138"/>
                        <a:pt x="1301" y="126"/>
                        <a:pt x="1460" y="101"/>
                      </a:cubicBezTo>
                      <a:cubicBezTo>
                        <a:pt x="1471" y="101"/>
                        <a:pt x="1496" y="77"/>
                        <a:pt x="1484" y="65"/>
                      </a:cubicBezTo>
                      <a:cubicBezTo>
                        <a:pt x="1484" y="41"/>
                        <a:pt x="1471" y="17"/>
                        <a:pt x="1447" y="4"/>
                      </a:cubicBezTo>
                      <a:cubicBezTo>
                        <a:pt x="1406" y="2"/>
                        <a:pt x="1365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1772;p31">
                  <a:extLst>
                    <a:ext uri="{FF2B5EF4-FFF2-40B4-BE49-F238E27FC236}">
                      <a16:creationId xmlns:a16="http://schemas.microsoft.com/office/drawing/2014/main" id="{DB9C6AA8-83B6-E068-205F-12DA1CF07E4A}"/>
                    </a:ext>
                  </a:extLst>
                </p:cNvPr>
                <p:cNvSpPr/>
                <p:nvPr/>
              </p:nvSpPr>
              <p:spPr>
                <a:xfrm>
                  <a:off x="9003063" y="4272814"/>
                  <a:ext cx="30959" cy="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175" extrusionOk="0">
                      <a:moveTo>
                        <a:pt x="582" y="1"/>
                      </a:moveTo>
                      <a:cubicBezTo>
                        <a:pt x="578" y="1"/>
                        <a:pt x="575" y="1"/>
                        <a:pt x="572" y="2"/>
                      </a:cubicBezTo>
                      <a:cubicBezTo>
                        <a:pt x="390" y="38"/>
                        <a:pt x="207" y="75"/>
                        <a:pt x="37" y="111"/>
                      </a:cubicBezTo>
                      <a:cubicBezTo>
                        <a:pt x="4" y="123"/>
                        <a:pt x="1" y="174"/>
                        <a:pt x="28" y="174"/>
                      </a:cubicBezTo>
                      <a:cubicBezTo>
                        <a:pt x="31" y="174"/>
                        <a:pt x="33" y="174"/>
                        <a:pt x="37" y="173"/>
                      </a:cubicBezTo>
                      <a:cubicBezTo>
                        <a:pt x="231" y="160"/>
                        <a:pt x="414" y="124"/>
                        <a:pt x="584" y="63"/>
                      </a:cubicBezTo>
                      <a:cubicBezTo>
                        <a:pt x="628" y="52"/>
                        <a:pt x="612" y="1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1773;p31">
                  <a:extLst>
                    <a:ext uri="{FF2B5EF4-FFF2-40B4-BE49-F238E27FC236}">
                      <a16:creationId xmlns:a16="http://schemas.microsoft.com/office/drawing/2014/main" id="{DDFF98F9-7383-1FBC-38A4-FEBCF2624D1D}"/>
                    </a:ext>
                  </a:extLst>
                </p:cNvPr>
                <p:cNvSpPr/>
                <p:nvPr/>
              </p:nvSpPr>
              <p:spPr>
                <a:xfrm>
                  <a:off x="9003063" y="4272272"/>
                  <a:ext cx="30566" cy="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96" extrusionOk="0">
                      <a:moveTo>
                        <a:pt x="572" y="25"/>
                      </a:moveTo>
                      <a:cubicBezTo>
                        <a:pt x="584" y="25"/>
                        <a:pt x="596" y="25"/>
                        <a:pt x="596" y="38"/>
                      </a:cubicBezTo>
                      <a:cubicBezTo>
                        <a:pt x="596" y="49"/>
                        <a:pt x="596" y="62"/>
                        <a:pt x="584" y="74"/>
                      </a:cubicBezTo>
                      <a:cubicBezTo>
                        <a:pt x="377" y="135"/>
                        <a:pt x="207" y="159"/>
                        <a:pt x="37" y="184"/>
                      </a:cubicBezTo>
                      <a:cubicBezTo>
                        <a:pt x="25" y="184"/>
                        <a:pt x="25" y="171"/>
                        <a:pt x="25" y="159"/>
                      </a:cubicBezTo>
                      <a:cubicBezTo>
                        <a:pt x="12" y="147"/>
                        <a:pt x="25" y="135"/>
                        <a:pt x="37" y="135"/>
                      </a:cubicBezTo>
                      <a:cubicBezTo>
                        <a:pt x="134" y="111"/>
                        <a:pt x="231" y="86"/>
                        <a:pt x="328" y="74"/>
                      </a:cubicBezTo>
                      <a:cubicBezTo>
                        <a:pt x="401" y="49"/>
                        <a:pt x="487" y="38"/>
                        <a:pt x="572" y="25"/>
                      </a:cubicBezTo>
                      <a:close/>
                      <a:moveTo>
                        <a:pt x="560" y="1"/>
                      </a:moveTo>
                      <a:cubicBezTo>
                        <a:pt x="487" y="25"/>
                        <a:pt x="401" y="38"/>
                        <a:pt x="317" y="49"/>
                      </a:cubicBezTo>
                      <a:cubicBezTo>
                        <a:pt x="231" y="74"/>
                        <a:pt x="122" y="98"/>
                        <a:pt x="37" y="111"/>
                      </a:cubicBezTo>
                      <a:cubicBezTo>
                        <a:pt x="12" y="122"/>
                        <a:pt x="1" y="147"/>
                        <a:pt x="1" y="159"/>
                      </a:cubicBezTo>
                      <a:cubicBezTo>
                        <a:pt x="1" y="184"/>
                        <a:pt x="25" y="195"/>
                        <a:pt x="37" y="195"/>
                      </a:cubicBezTo>
                      <a:cubicBezTo>
                        <a:pt x="207" y="184"/>
                        <a:pt x="390" y="147"/>
                        <a:pt x="584" y="86"/>
                      </a:cubicBezTo>
                      <a:cubicBezTo>
                        <a:pt x="620" y="74"/>
                        <a:pt x="620" y="49"/>
                        <a:pt x="620" y="38"/>
                      </a:cubicBezTo>
                      <a:cubicBezTo>
                        <a:pt x="609" y="13"/>
                        <a:pt x="596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1774;p31">
                  <a:extLst>
                    <a:ext uri="{FF2B5EF4-FFF2-40B4-BE49-F238E27FC236}">
                      <a16:creationId xmlns:a16="http://schemas.microsoft.com/office/drawing/2014/main" id="{0C90FB52-7E98-FC5B-651B-131EDF4E1404}"/>
                    </a:ext>
                  </a:extLst>
                </p:cNvPr>
                <p:cNvSpPr/>
                <p:nvPr/>
              </p:nvSpPr>
              <p:spPr>
                <a:xfrm>
                  <a:off x="9138915" y="4074696"/>
                  <a:ext cx="35980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93" extrusionOk="0">
                      <a:moveTo>
                        <a:pt x="434" y="1"/>
                      </a:moveTo>
                      <a:cubicBezTo>
                        <a:pt x="300" y="1"/>
                        <a:pt x="164" y="11"/>
                        <a:pt x="38" y="26"/>
                      </a:cubicBezTo>
                      <a:cubicBezTo>
                        <a:pt x="1" y="38"/>
                        <a:pt x="13" y="87"/>
                        <a:pt x="49" y="87"/>
                      </a:cubicBezTo>
                      <a:cubicBezTo>
                        <a:pt x="118" y="91"/>
                        <a:pt x="189" y="92"/>
                        <a:pt x="260" y="92"/>
                      </a:cubicBezTo>
                      <a:cubicBezTo>
                        <a:pt x="401" y="92"/>
                        <a:pt x="544" y="87"/>
                        <a:pt x="682" y="87"/>
                      </a:cubicBezTo>
                      <a:cubicBezTo>
                        <a:pt x="730" y="87"/>
                        <a:pt x="730" y="14"/>
                        <a:pt x="682" y="14"/>
                      </a:cubicBezTo>
                      <a:cubicBezTo>
                        <a:pt x="602" y="5"/>
                        <a:pt x="519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1775;p31">
                  <a:extLst>
                    <a:ext uri="{FF2B5EF4-FFF2-40B4-BE49-F238E27FC236}">
                      <a16:creationId xmlns:a16="http://schemas.microsoft.com/office/drawing/2014/main" id="{B67FD4A3-7A27-C610-AE60-640AEE53D30D}"/>
                    </a:ext>
                  </a:extLst>
                </p:cNvPr>
                <p:cNvSpPr/>
                <p:nvPr/>
              </p:nvSpPr>
              <p:spPr>
                <a:xfrm>
                  <a:off x="9139555" y="4074105"/>
                  <a:ext cx="35340" cy="5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111" extrusionOk="0">
                      <a:moveTo>
                        <a:pt x="25" y="50"/>
                      </a:moveTo>
                      <a:lnTo>
                        <a:pt x="36" y="86"/>
                      </a:lnTo>
                      <a:cubicBezTo>
                        <a:pt x="25" y="86"/>
                        <a:pt x="12" y="75"/>
                        <a:pt x="12" y="75"/>
                      </a:cubicBezTo>
                      <a:cubicBezTo>
                        <a:pt x="12" y="62"/>
                        <a:pt x="12" y="62"/>
                        <a:pt x="25" y="50"/>
                      </a:cubicBezTo>
                      <a:close/>
                      <a:moveTo>
                        <a:pt x="49" y="50"/>
                      </a:moveTo>
                      <a:cubicBezTo>
                        <a:pt x="61" y="50"/>
                        <a:pt x="73" y="50"/>
                        <a:pt x="73" y="62"/>
                      </a:cubicBezTo>
                      <a:cubicBezTo>
                        <a:pt x="73" y="75"/>
                        <a:pt x="73" y="75"/>
                        <a:pt x="61" y="86"/>
                      </a:cubicBezTo>
                      <a:lnTo>
                        <a:pt x="49" y="86"/>
                      </a:lnTo>
                      <a:lnTo>
                        <a:pt x="36" y="50"/>
                      </a:lnTo>
                      <a:close/>
                      <a:moveTo>
                        <a:pt x="450" y="18"/>
                      </a:moveTo>
                      <a:cubicBezTo>
                        <a:pt x="524" y="18"/>
                        <a:pt x="597" y="21"/>
                        <a:pt x="669" y="26"/>
                      </a:cubicBezTo>
                      <a:cubicBezTo>
                        <a:pt x="693" y="26"/>
                        <a:pt x="693" y="50"/>
                        <a:pt x="693" y="62"/>
                      </a:cubicBezTo>
                      <a:cubicBezTo>
                        <a:pt x="693" y="75"/>
                        <a:pt x="693" y="99"/>
                        <a:pt x="669" y="99"/>
                      </a:cubicBezTo>
                      <a:lnTo>
                        <a:pt x="657" y="99"/>
                      </a:lnTo>
                      <a:cubicBezTo>
                        <a:pt x="462" y="99"/>
                        <a:pt x="268" y="99"/>
                        <a:pt x="73" y="86"/>
                      </a:cubicBezTo>
                      <a:cubicBezTo>
                        <a:pt x="85" y="86"/>
                        <a:pt x="85" y="75"/>
                        <a:pt x="85" y="62"/>
                      </a:cubicBezTo>
                      <a:cubicBezTo>
                        <a:pt x="85" y="50"/>
                        <a:pt x="85" y="50"/>
                        <a:pt x="73" y="50"/>
                      </a:cubicBezTo>
                      <a:cubicBezTo>
                        <a:pt x="196" y="27"/>
                        <a:pt x="323" y="18"/>
                        <a:pt x="450" y="18"/>
                      </a:cubicBezTo>
                      <a:close/>
                      <a:moveTo>
                        <a:pt x="435" y="1"/>
                      </a:moveTo>
                      <a:cubicBezTo>
                        <a:pt x="292" y="1"/>
                        <a:pt x="151" y="14"/>
                        <a:pt x="25" y="38"/>
                      </a:cubicBezTo>
                      <a:lnTo>
                        <a:pt x="12" y="38"/>
                      </a:lnTo>
                      <a:cubicBezTo>
                        <a:pt x="0" y="38"/>
                        <a:pt x="0" y="50"/>
                        <a:pt x="0" y="75"/>
                      </a:cubicBezTo>
                      <a:cubicBezTo>
                        <a:pt x="0" y="86"/>
                        <a:pt x="12" y="111"/>
                        <a:pt x="36" y="111"/>
                      </a:cubicBezTo>
                      <a:lnTo>
                        <a:pt x="669" y="111"/>
                      </a:lnTo>
                      <a:cubicBezTo>
                        <a:pt x="693" y="111"/>
                        <a:pt x="717" y="86"/>
                        <a:pt x="717" y="62"/>
                      </a:cubicBezTo>
                      <a:cubicBezTo>
                        <a:pt x="717" y="38"/>
                        <a:pt x="706" y="13"/>
                        <a:pt x="669" y="13"/>
                      </a:cubicBezTo>
                      <a:cubicBezTo>
                        <a:pt x="592" y="5"/>
                        <a:pt x="513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1776;p31">
                  <a:extLst>
                    <a:ext uri="{FF2B5EF4-FFF2-40B4-BE49-F238E27FC236}">
                      <a16:creationId xmlns:a16="http://schemas.microsoft.com/office/drawing/2014/main" id="{2288B66C-5A05-A831-2928-BB4E0129EB49}"/>
                    </a:ext>
                  </a:extLst>
                </p:cNvPr>
                <p:cNvSpPr/>
                <p:nvPr/>
              </p:nvSpPr>
              <p:spPr>
                <a:xfrm>
                  <a:off x="9139801" y="4076911"/>
                  <a:ext cx="36915" cy="21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4310" extrusionOk="0">
                      <a:moveTo>
                        <a:pt x="680" y="1"/>
                      </a:moveTo>
                      <a:cubicBezTo>
                        <a:pt x="667" y="1"/>
                        <a:pt x="652" y="10"/>
                        <a:pt x="652" y="29"/>
                      </a:cubicBezTo>
                      <a:cubicBezTo>
                        <a:pt x="664" y="735"/>
                        <a:pt x="493" y="1477"/>
                        <a:pt x="384" y="2170"/>
                      </a:cubicBezTo>
                      <a:cubicBezTo>
                        <a:pt x="263" y="2864"/>
                        <a:pt x="129" y="3556"/>
                        <a:pt x="7" y="4250"/>
                      </a:cubicBezTo>
                      <a:cubicBezTo>
                        <a:pt x="0" y="4286"/>
                        <a:pt x="32" y="4309"/>
                        <a:pt x="61" y="4309"/>
                      </a:cubicBezTo>
                      <a:cubicBezTo>
                        <a:pt x="81" y="4309"/>
                        <a:pt x="100" y="4299"/>
                        <a:pt x="104" y="4274"/>
                      </a:cubicBezTo>
                      <a:cubicBezTo>
                        <a:pt x="239" y="3545"/>
                        <a:pt x="384" y="2815"/>
                        <a:pt x="506" y="2073"/>
                      </a:cubicBezTo>
                      <a:cubicBezTo>
                        <a:pt x="555" y="1732"/>
                        <a:pt x="603" y="1391"/>
                        <a:pt x="652" y="1039"/>
                      </a:cubicBezTo>
                      <a:cubicBezTo>
                        <a:pt x="701" y="699"/>
                        <a:pt x="749" y="358"/>
                        <a:pt x="701" y="18"/>
                      </a:cubicBezTo>
                      <a:cubicBezTo>
                        <a:pt x="701" y="7"/>
                        <a:pt x="691" y="1"/>
                        <a:pt x="6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1777;p31">
                  <a:extLst>
                    <a:ext uri="{FF2B5EF4-FFF2-40B4-BE49-F238E27FC236}">
                      <a16:creationId xmlns:a16="http://schemas.microsoft.com/office/drawing/2014/main" id="{B7568C12-3C41-B905-31D2-A6ED223E2DB3}"/>
                    </a:ext>
                  </a:extLst>
                </p:cNvPr>
                <p:cNvSpPr/>
                <p:nvPr/>
              </p:nvSpPr>
              <p:spPr>
                <a:xfrm>
                  <a:off x="9138915" y="4076566"/>
                  <a:ext cx="38342" cy="21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" h="4330" extrusionOk="0">
                      <a:moveTo>
                        <a:pt x="694" y="12"/>
                      </a:moveTo>
                      <a:cubicBezTo>
                        <a:pt x="694" y="12"/>
                        <a:pt x="706" y="12"/>
                        <a:pt x="706" y="25"/>
                      </a:cubicBezTo>
                      <a:cubicBezTo>
                        <a:pt x="755" y="365"/>
                        <a:pt x="706" y="693"/>
                        <a:pt x="670" y="1022"/>
                      </a:cubicBezTo>
                      <a:lnTo>
                        <a:pt x="670" y="1046"/>
                      </a:lnTo>
                      <a:cubicBezTo>
                        <a:pt x="621" y="1362"/>
                        <a:pt x="573" y="1703"/>
                        <a:pt x="511" y="2080"/>
                      </a:cubicBezTo>
                      <a:cubicBezTo>
                        <a:pt x="390" y="2809"/>
                        <a:pt x="257" y="3539"/>
                        <a:pt x="111" y="4281"/>
                      </a:cubicBezTo>
                      <a:cubicBezTo>
                        <a:pt x="111" y="4306"/>
                        <a:pt x="86" y="4306"/>
                        <a:pt x="74" y="4306"/>
                      </a:cubicBezTo>
                      <a:cubicBezTo>
                        <a:pt x="49" y="4306"/>
                        <a:pt x="25" y="4281"/>
                        <a:pt x="25" y="4257"/>
                      </a:cubicBezTo>
                      <a:lnTo>
                        <a:pt x="62" y="4074"/>
                      </a:lnTo>
                      <a:cubicBezTo>
                        <a:pt x="184" y="3454"/>
                        <a:pt x="305" y="2809"/>
                        <a:pt x="402" y="2189"/>
                      </a:cubicBezTo>
                      <a:cubicBezTo>
                        <a:pt x="427" y="2055"/>
                        <a:pt x="451" y="1934"/>
                        <a:pt x="475" y="1800"/>
                      </a:cubicBezTo>
                      <a:cubicBezTo>
                        <a:pt x="573" y="1217"/>
                        <a:pt x="682" y="620"/>
                        <a:pt x="682" y="36"/>
                      </a:cubicBezTo>
                      <a:cubicBezTo>
                        <a:pt x="682" y="25"/>
                        <a:pt x="682" y="12"/>
                        <a:pt x="694" y="12"/>
                      </a:cubicBezTo>
                      <a:close/>
                      <a:moveTo>
                        <a:pt x="694" y="0"/>
                      </a:moveTo>
                      <a:cubicBezTo>
                        <a:pt x="682" y="0"/>
                        <a:pt x="657" y="12"/>
                        <a:pt x="657" y="36"/>
                      </a:cubicBezTo>
                      <a:cubicBezTo>
                        <a:pt x="670" y="620"/>
                        <a:pt x="560" y="1217"/>
                        <a:pt x="451" y="1800"/>
                      </a:cubicBezTo>
                      <a:cubicBezTo>
                        <a:pt x="438" y="1922"/>
                        <a:pt x="414" y="2055"/>
                        <a:pt x="390" y="2177"/>
                      </a:cubicBezTo>
                      <a:cubicBezTo>
                        <a:pt x="281" y="2809"/>
                        <a:pt x="159" y="3454"/>
                        <a:pt x="49" y="4062"/>
                      </a:cubicBezTo>
                      <a:lnTo>
                        <a:pt x="13" y="4244"/>
                      </a:lnTo>
                      <a:cubicBezTo>
                        <a:pt x="1" y="4293"/>
                        <a:pt x="38" y="4317"/>
                        <a:pt x="62" y="4330"/>
                      </a:cubicBezTo>
                      <a:lnTo>
                        <a:pt x="74" y="4330"/>
                      </a:lnTo>
                      <a:cubicBezTo>
                        <a:pt x="98" y="4330"/>
                        <a:pt x="122" y="4317"/>
                        <a:pt x="135" y="4281"/>
                      </a:cubicBezTo>
                      <a:cubicBezTo>
                        <a:pt x="268" y="3539"/>
                        <a:pt x="402" y="2822"/>
                        <a:pt x="524" y="2080"/>
                      </a:cubicBezTo>
                      <a:cubicBezTo>
                        <a:pt x="584" y="1703"/>
                        <a:pt x="646" y="1362"/>
                        <a:pt x="682" y="1046"/>
                      </a:cubicBezTo>
                      <a:lnTo>
                        <a:pt x="682" y="1034"/>
                      </a:lnTo>
                      <a:cubicBezTo>
                        <a:pt x="730" y="693"/>
                        <a:pt x="779" y="365"/>
                        <a:pt x="730" y="25"/>
                      </a:cubicBezTo>
                      <a:cubicBezTo>
                        <a:pt x="730" y="12"/>
                        <a:pt x="706" y="0"/>
                        <a:pt x="6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1778;p31">
                  <a:extLst>
                    <a:ext uri="{FF2B5EF4-FFF2-40B4-BE49-F238E27FC236}">
                      <a16:creationId xmlns:a16="http://schemas.microsoft.com/office/drawing/2014/main" id="{DF5327B0-0723-CFCD-8096-ED1EC871B4FD}"/>
                    </a:ext>
                  </a:extLst>
                </p:cNvPr>
                <p:cNvSpPr/>
                <p:nvPr/>
              </p:nvSpPr>
              <p:spPr>
                <a:xfrm>
                  <a:off x="9125921" y="4283741"/>
                  <a:ext cx="18457" cy="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119" extrusionOk="0">
                      <a:moveTo>
                        <a:pt x="270" y="1"/>
                      </a:moveTo>
                      <a:cubicBezTo>
                        <a:pt x="221" y="1"/>
                        <a:pt x="173" y="15"/>
                        <a:pt x="131" y="24"/>
                      </a:cubicBezTo>
                      <a:cubicBezTo>
                        <a:pt x="83" y="24"/>
                        <a:pt x="34" y="35"/>
                        <a:pt x="10" y="84"/>
                      </a:cubicBezTo>
                      <a:cubicBezTo>
                        <a:pt x="1" y="101"/>
                        <a:pt x="10" y="118"/>
                        <a:pt x="25" y="118"/>
                      </a:cubicBezTo>
                      <a:cubicBezTo>
                        <a:pt x="32" y="118"/>
                        <a:pt x="39" y="115"/>
                        <a:pt x="46" y="108"/>
                      </a:cubicBezTo>
                      <a:cubicBezTo>
                        <a:pt x="54" y="100"/>
                        <a:pt x="70" y="97"/>
                        <a:pt x="89" y="97"/>
                      </a:cubicBezTo>
                      <a:cubicBezTo>
                        <a:pt x="127" y="97"/>
                        <a:pt x="175" y="108"/>
                        <a:pt x="192" y="108"/>
                      </a:cubicBezTo>
                      <a:cubicBezTo>
                        <a:pt x="240" y="108"/>
                        <a:pt x="289" y="108"/>
                        <a:pt x="338" y="97"/>
                      </a:cubicBezTo>
                      <a:cubicBezTo>
                        <a:pt x="375" y="72"/>
                        <a:pt x="375" y="24"/>
                        <a:pt x="338" y="11"/>
                      </a:cubicBezTo>
                      <a:cubicBezTo>
                        <a:pt x="315" y="3"/>
                        <a:pt x="293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1779;p31">
                  <a:extLst>
                    <a:ext uri="{FF2B5EF4-FFF2-40B4-BE49-F238E27FC236}">
                      <a16:creationId xmlns:a16="http://schemas.microsoft.com/office/drawing/2014/main" id="{F30736E9-A445-8BD3-231A-CF7668968A2D}"/>
                    </a:ext>
                  </a:extLst>
                </p:cNvPr>
                <p:cNvSpPr/>
                <p:nvPr/>
              </p:nvSpPr>
              <p:spPr>
                <a:xfrm>
                  <a:off x="9125182" y="4283445"/>
                  <a:ext cx="19196" cy="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39" extrusionOk="0">
                      <a:moveTo>
                        <a:pt x="292" y="17"/>
                      </a:moveTo>
                      <a:cubicBezTo>
                        <a:pt x="304" y="17"/>
                        <a:pt x="328" y="17"/>
                        <a:pt x="341" y="30"/>
                      </a:cubicBezTo>
                      <a:cubicBezTo>
                        <a:pt x="365" y="30"/>
                        <a:pt x="365" y="41"/>
                        <a:pt x="365" y="54"/>
                      </a:cubicBezTo>
                      <a:cubicBezTo>
                        <a:pt x="365" y="66"/>
                        <a:pt x="365" y="78"/>
                        <a:pt x="341" y="90"/>
                      </a:cubicBezTo>
                      <a:cubicBezTo>
                        <a:pt x="317" y="103"/>
                        <a:pt x="280" y="103"/>
                        <a:pt x="244" y="103"/>
                      </a:cubicBezTo>
                      <a:lnTo>
                        <a:pt x="182" y="103"/>
                      </a:lnTo>
                      <a:cubicBezTo>
                        <a:pt x="157" y="97"/>
                        <a:pt x="134" y="94"/>
                        <a:pt x="114" y="94"/>
                      </a:cubicBezTo>
                      <a:cubicBezTo>
                        <a:pt x="86" y="94"/>
                        <a:pt x="63" y="100"/>
                        <a:pt x="49" y="114"/>
                      </a:cubicBezTo>
                      <a:cubicBezTo>
                        <a:pt x="49" y="118"/>
                        <a:pt x="48" y="120"/>
                        <a:pt x="46" y="120"/>
                      </a:cubicBezTo>
                      <a:cubicBezTo>
                        <a:pt x="42" y="120"/>
                        <a:pt x="36" y="114"/>
                        <a:pt x="36" y="114"/>
                      </a:cubicBezTo>
                      <a:cubicBezTo>
                        <a:pt x="25" y="114"/>
                        <a:pt x="25" y="103"/>
                        <a:pt x="25" y="90"/>
                      </a:cubicBezTo>
                      <a:cubicBezTo>
                        <a:pt x="49" y="54"/>
                        <a:pt x="98" y="41"/>
                        <a:pt x="146" y="41"/>
                      </a:cubicBezTo>
                      <a:cubicBezTo>
                        <a:pt x="158" y="30"/>
                        <a:pt x="171" y="30"/>
                        <a:pt x="182" y="30"/>
                      </a:cubicBezTo>
                      <a:cubicBezTo>
                        <a:pt x="219" y="30"/>
                        <a:pt x="255" y="17"/>
                        <a:pt x="292" y="17"/>
                      </a:cubicBezTo>
                      <a:close/>
                      <a:moveTo>
                        <a:pt x="299" y="0"/>
                      </a:moveTo>
                      <a:cubicBezTo>
                        <a:pt x="256" y="0"/>
                        <a:pt x="213" y="9"/>
                        <a:pt x="171" y="17"/>
                      </a:cubicBezTo>
                      <a:lnTo>
                        <a:pt x="134" y="17"/>
                      </a:lnTo>
                      <a:cubicBezTo>
                        <a:pt x="85" y="30"/>
                        <a:pt x="36" y="30"/>
                        <a:pt x="12" y="78"/>
                      </a:cubicBezTo>
                      <a:cubicBezTo>
                        <a:pt x="0" y="103"/>
                        <a:pt x="12" y="127"/>
                        <a:pt x="25" y="127"/>
                      </a:cubicBezTo>
                      <a:cubicBezTo>
                        <a:pt x="25" y="139"/>
                        <a:pt x="36" y="139"/>
                        <a:pt x="36" y="139"/>
                      </a:cubicBezTo>
                      <a:cubicBezTo>
                        <a:pt x="49" y="139"/>
                        <a:pt x="61" y="127"/>
                        <a:pt x="61" y="127"/>
                      </a:cubicBezTo>
                      <a:cubicBezTo>
                        <a:pt x="73" y="114"/>
                        <a:pt x="95" y="111"/>
                        <a:pt x="119" y="111"/>
                      </a:cubicBezTo>
                      <a:cubicBezTo>
                        <a:pt x="141" y="111"/>
                        <a:pt x="165" y="114"/>
                        <a:pt x="182" y="114"/>
                      </a:cubicBezTo>
                      <a:lnTo>
                        <a:pt x="244" y="114"/>
                      </a:lnTo>
                      <a:cubicBezTo>
                        <a:pt x="280" y="114"/>
                        <a:pt x="317" y="114"/>
                        <a:pt x="353" y="103"/>
                      </a:cubicBezTo>
                      <a:cubicBezTo>
                        <a:pt x="377" y="103"/>
                        <a:pt x="390" y="78"/>
                        <a:pt x="390" y="54"/>
                      </a:cubicBezTo>
                      <a:cubicBezTo>
                        <a:pt x="390" y="30"/>
                        <a:pt x="377" y="17"/>
                        <a:pt x="353" y="5"/>
                      </a:cubicBezTo>
                      <a:cubicBezTo>
                        <a:pt x="335" y="2"/>
                        <a:pt x="317" y="0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1780;p31">
                  <a:extLst>
                    <a:ext uri="{FF2B5EF4-FFF2-40B4-BE49-F238E27FC236}">
                      <a16:creationId xmlns:a16="http://schemas.microsoft.com/office/drawing/2014/main" id="{EAF9165F-29EB-AE33-3843-B602BC9BACF8}"/>
                    </a:ext>
                  </a:extLst>
                </p:cNvPr>
                <p:cNvSpPr/>
                <p:nvPr/>
              </p:nvSpPr>
              <p:spPr>
                <a:xfrm>
                  <a:off x="9173223" y="4095566"/>
                  <a:ext cx="34602" cy="2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473" extrusionOk="0">
                      <a:moveTo>
                        <a:pt x="36" y="1"/>
                      </a:moveTo>
                      <a:cubicBezTo>
                        <a:pt x="16" y="1"/>
                        <a:pt x="1" y="30"/>
                        <a:pt x="22" y="40"/>
                      </a:cubicBezTo>
                      <a:cubicBezTo>
                        <a:pt x="131" y="137"/>
                        <a:pt x="277" y="222"/>
                        <a:pt x="398" y="320"/>
                      </a:cubicBezTo>
                      <a:cubicBezTo>
                        <a:pt x="452" y="373"/>
                        <a:pt x="533" y="472"/>
                        <a:pt x="618" y="472"/>
                      </a:cubicBezTo>
                      <a:cubicBezTo>
                        <a:pt x="630" y="472"/>
                        <a:pt x="642" y="470"/>
                        <a:pt x="654" y="466"/>
                      </a:cubicBezTo>
                      <a:cubicBezTo>
                        <a:pt x="678" y="466"/>
                        <a:pt x="703" y="417"/>
                        <a:pt x="678" y="393"/>
                      </a:cubicBezTo>
                      <a:cubicBezTo>
                        <a:pt x="484" y="247"/>
                        <a:pt x="277" y="77"/>
                        <a:pt x="46" y="4"/>
                      </a:cubicBezTo>
                      <a:cubicBezTo>
                        <a:pt x="43" y="2"/>
                        <a:pt x="39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1781;p31">
                  <a:extLst>
                    <a:ext uri="{FF2B5EF4-FFF2-40B4-BE49-F238E27FC236}">
                      <a16:creationId xmlns:a16="http://schemas.microsoft.com/office/drawing/2014/main" id="{668AED3D-0100-9EAF-A5B2-61A83D7E3E00}"/>
                    </a:ext>
                  </a:extLst>
                </p:cNvPr>
                <p:cNvSpPr/>
                <p:nvPr/>
              </p:nvSpPr>
              <p:spPr>
                <a:xfrm>
                  <a:off x="9173075" y="4094877"/>
                  <a:ext cx="34749" cy="24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505" extrusionOk="0">
                      <a:moveTo>
                        <a:pt x="49" y="18"/>
                      </a:moveTo>
                      <a:cubicBezTo>
                        <a:pt x="268" y="91"/>
                        <a:pt x="474" y="261"/>
                        <a:pt x="657" y="407"/>
                      </a:cubicBezTo>
                      <a:lnTo>
                        <a:pt x="669" y="418"/>
                      </a:lnTo>
                      <a:cubicBezTo>
                        <a:pt x="681" y="431"/>
                        <a:pt x="681" y="443"/>
                        <a:pt x="681" y="443"/>
                      </a:cubicBezTo>
                      <a:cubicBezTo>
                        <a:pt x="681" y="455"/>
                        <a:pt x="669" y="467"/>
                        <a:pt x="657" y="480"/>
                      </a:cubicBezTo>
                      <a:cubicBezTo>
                        <a:pt x="647" y="483"/>
                        <a:pt x="637" y="485"/>
                        <a:pt x="628" y="485"/>
                      </a:cubicBezTo>
                      <a:cubicBezTo>
                        <a:pt x="565" y="485"/>
                        <a:pt x="503" y="423"/>
                        <a:pt x="450" y="370"/>
                      </a:cubicBezTo>
                      <a:cubicBezTo>
                        <a:pt x="438" y="358"/>
                        <a:pt x="414" y="345"/>
                        <a:pt x="401" y="334"/>
                      </a:cubicBezTo>
                      <a:lnTo>
                        <a:pt x="255" y="224"/>
                      </a:lnTo>
                      <a:cubicBezTo>
                        <a:pt x="182" y="164"/>
                        <a:pt x="98" y="115"/>
                        <a:pt x="25" y="42"/>
                      </a:cubicBezTo>
                      <a:lnTo>
                        <a:pt x="25" y="29"/>
                      </a:lnTo>
                      <a:cubicBezTo>
                        <a:pt x="25" y="18"/>
                        <a:pt x="36" y="18"/>
                        <a:pt x="49" y="18"/>
                      </a:cubicBezTo>
                      <a:close/>
                      <a:moveTo>
                        <a:pt x="38" y="0"/>
                      </a:moveTo>
                      <a:cubicBezTo>
                        <a:pt x="30" y="0"/>
                        <a:pt x="21" y="9"/>
                        <a:pt x="12" y="18"/>
                      </a:cubicBezTo>
                      <a:cubicBezTo>
                        <a:pt x="0" y="29"/>
                        <a:pt x="0" y="54"/>
                        <a:pt x="12" y="54"/>
                      </a:cubicBezTo>
                      <a:cubicBezTo>
                        <a:pt x="85" y="127"/>
                        <a:pt x="171" y="175"/>
                        <a:pt x="244" y="236"/>
                      </a:cubicBezTo>
                      <a:lnTo>
                        <a:pt x="390" y="345"/>
                      </a:lnTo>
                      <a:cubicBezTo>
                        <a:pt x="401" y="358"/>
                        <a:pt x="426" y="370"/>
                        <a:pt x="438" y="382"/>
                      </a:cubicBezTo>
                      <a:cubicBezTo>
                        <a:pt x="498" y="443"/>
                        <a:pt x="560" y="504"/>
                        <a:pt x="633" y="504"/>
                      </a:cubicBezTo>
                      <a:cubicBezTo>
                        <a:pt x="633" y="504"/>
                        <a:pt x="644" y="491"/>
                        <a:pt x="657" y="491"/>
                      </a:cubicBezTo>
                      <a:cubicBezTo>
                        <a:pt x="681" y="491"/>
                        <a:pt x="693" y="467"/>
                        <a:pt x="706" y="443"/>
                      </a:cubicBezTo>
                      <a:cubicBezTo>
                        <a:pt x="706" y="431"/>
                        <a:pt x="693" y="418"/>
                        <a:pt x="681" y="407"/>
                      </a:cubicBezTo>
                      <a:lnTo>
                        <a:pt x="669" y="394"/>
                      </a:lnTo>
                      <a:cubicBezTo>
                        <a:pt x="487" y="248"/>
                        <a:pt x="280" y="78"/>
                        <a:pt x="49" y="5"/>
                      </a:cubicBezTo>
                      <a:cubicBezTo>
                        <a:pt x="45" y="2"/>
                        <a:pt x="42" y="0"/>
                        <a:pt x="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1782;p31">
                  <a:extLst>
                    <a:ext uri="{FF2B5EF4-FFF2-40B4-BE49-F238E27FC236}">
                      <a16:creationId xmlns:a16="http://schemas.microsoft.com/office/drawing/2014/main" id="{31DB05FD-5A77-4074-09E4-BB04634E61E7}"/>
                    </a:ext>
                  </a:extLst>
                </p:cNvPr>
                <p:cNvSpPr/>
                <p:nvPr/>
              </p:nvSpPr>
              <p:spPr>
                <a:xfrm>
                  <a:off x="9154125" y="4116830"/>
                  <a:ext cx="54930" cy="9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2017" extrusionOk="0">
                      <a:moveTo>
                        <a:pt x="1051" y="1"/>
                      </a:moveTo>
                      <a:cubicBezTo>
                        <a:pt x="1038" y="1"/>
                        <a:pt x="1025" y="6"/>
                        <a:pt x="1018" y="21"/>
                      </a:cubicBezTo>
                      <a:cubicBezTo>
                        <a:pt x="592" y="617"/>
                        <a:pt x="275" y="1310"/>
                        <a:pt x="8" y="1991"/>
                      </a:cubicBezTo>
                      <a:cubicBezTo>
                        <a:pt x="1" y="2006"/>
                        <a:pt x="17" y="2017"/>
                        <a:pt x="33" y="2017"/>
                      </a:cubicBezTo>
                      <a:cubicBezTo>
                        <a:pt x="42" y="2017"/>
                        <a:pt x="52" y="2013"/>
                        <a:pt x="57" y="2004"/>
                      </a:cubicBezTo>
                      <a:cubicBezTo>
                        <a:pt x="410" y="1359"/>
                        <a:pt x="665" y="666"/>
                        <a:pt x="1091" y="58"/>
                      </a:cubicBezTo>
                      <a:cubicBezTo>
                        <a:pt x="1116" y="32"/>
                        <a:pt x="1082" y="1"/>
                        <a:pt x="10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1783;p31">
                  <a:extLst>
                    <a:ext uri="{FF2B5EF4-FFF2-40B4-BE49-F238E27FC236}">
                      <a16:creationId xmlns:a16="http://schemas.microsoft.com/office/drawing/2014/main" id="{4D3F58FA-3DB7-F9C6-8A38-944CFFEC33A8}"/>
                    </a:ext>
                  </a:extLst>
                </p:cNvPr>
                <p:cNvSpPr/>
                <p:nvPr/>
              </p:nvSpPr>
              <p:spPr>
                <a:xfrm>
                  <a:off x="9153928" y="4116633"/>
                  <a:ext cx="55126" cy="100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033" extrusionOk="0">
                      <a:moveTo>
                        <a:pt x="1058" y="13"/>
                      </a:moveTo>
                      <a:cubicBezTo>
                        <a:pt x="1070" y="13"/>
                        <a:pt x="1082" y="25"/>
                        <a:pt x="1095" y="38"/>
                      </a:cubicBezTo>
                      <a:cubicBezTo>
                        <a:pt x="1095" y="38"/>
                        <a:pt x="1095" y="49"/>
                        <a:pt x="1082" y="62"/>
                      </a:cubicBezTo>
                      <a:cubicBezTo>
                        <a:pt x="815" y="451"/>
                        <a:pt x="608" y="876"/>
                        <a:pt x="401" y="1290"/>
                      </a:cubicBezTo>
                      <a:cubicBezTo>
                        <a:pt x="292" y="1533"/>
                        <a:pt x="170" y="1776"/>
                        <a:pt x="49" y="2008"/>
                      </a:cubicBezTo>
                      <a:lnTo>
                        <a:pt x="25" y="2008"/>
                      </a:lnTo>
                      <a:cubicBezTo>
                        <a:pt x="25" y="2008"/>
                        <a:pt x="12" y="2008"/>
                        <a:pt x="25" y="1995"/>
                      </a:cubicBezTo>
                      <a:cubicBezTo>
                        <a:pt x="268" y="1375"/>
                        <a:pt x="584" y="646"/>
                        <a:pt x="1022" y="25"/>
                      </a:cubicBezTo>
                      <a:cubicBezTo>
                        <a:pt x="1033" y="13"/>
                        <a:pt x="1046" y="13"/>
                        <a:pt x="1058" y="13"/>
                      </a:cubicBezTo>
                      <a:close/>
                      <a:moveTo>
                        <a:pt x="1058" y="1"/>
                      </a:moveTo>
                      <a:cubicBezTo>
                        <a:pt x="1046" y="1"/>
                        <a:pt x="1022" y="1"/>
                        <a:pt x="1009" y="13"/>
                      </a:cubicBezTo>
                      <a:cubicBezTo>
                        <a:pt x="571" y="633"/>
                        <a:pt x="255" y="1363"/>
                        <a:pt x="0" y="1984"/>
                      </a:cubicBezTo>
                      <a:cubicBezTo>
                        <a:pt x="0" y="2008"/>
                        <a:pt x="0" y="2020"/>
                        <a:pt x="25" y="2020"/>
                      </a:cubicBezTo>
                      <a:cubicBezTo>
                        <a:pt x="25" y="2032"/>
                        <a:pt x="25" y="2032"/>
                        <a:pt x="36" y="2032"/>
                      </a:cubicBezTo>
                      <a:cubicBezTo>
                        <a:pt x="49" y="2032"/>
                        <a:pt x="61" y="2020"/>
                        <a:pt x="61" y="2008"/>
                      </a:cubicBezTo>
                      <a:cubicBezTo>
                        <a:pt x="195" y="1776"/>
                        <a:pt x="304" y="1533"/>
                        <a:pt x="425" y="1302"/>
                      </a:cubicBezTo>
                      <a:cubicBezTo>
                        <a:pt x="620" y="889"/>
                        <a:pt x="827" y="451"/>
                        <a:pt x="1095" y="74"/>
                      </a:cubicBezTo>
                      <a:cubicBezTo>
                        <a:pt x="1106" y="62"/>
                        <a:pt x="1119" y="38"/>
                        <a:pt x="1106" y="25"/>
                      </a:cubicBezTo>
                      <a:cubicBezTo>
                        <a:pt x="1095" y="13"/>
                        <a:pt x="1082" y="1"/>
                        <a:pt x="10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1784;p31">
                  <a:extLst>
                    <a:ext uri="{FF2B5EF4-FFF2-40B4-BE49-F238E27FC236}">
                      <a16:creationId xmlns:a16="http://schemas.microsoft.com/office/drawing/2014/main" id="{68617C6B-4D1E-D3A6-801A-D905403D458D}"/>
                    </a:ext>
                  </a:extLst>
                </p:cNvPr>
                <p:cNvSpPr/>
                <p:nvPr/>
              </p:nvSpPr>
              <p:spPr>
                <a:xfrm>
                  <a:off x="9171254" y="4170826"/>
                  <a:ext cx="9598" cy="15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3109" extrusionOk="0">
                      <a:moveTo>
                        <a:pt x="98" y="0"/>
                      </a:moveTo>
                      <a:cubicBezTo>
                        <a:pt x="86" y="0"/>
                        <a:pt x="73" y="6"/>
                        <a:pt x="73" y="19"/>
                      </a:cubicBezTo>
                      <a:cubicBezTo>
                        <a:pt x="0" y="505"/>
                        <a:pt x="37" y="1016"/>
                        <a:pt x="37" y="1502"/>
                      </a:cubicBezTo>
                      <a:cubicBezTo>
                        <a:pt x="37" y="2026"/>
                        <a:pt x="0" y="2548"/>
                        <a:pt x="49" y="3072"/>
                      </a:cubicBezTo>
                      <a:cubicBezTo>
                        <a:pt x="55" y="3096"/>
                        <a:pt x="77" y="3108"/>
                        <a:pt x="98" y="3108"/>
                      </a:cubicBezTo>
                      <a:cubicBezTo>
                        <a:pt x="119" y="3108"/>
                        <a:pt x="140" y="3096"/>
                        <a:pt x="146" y="3072"/>
                      </a:cubicBezTo>
                      <a:cubicBezTo>
                        <a:pt x="195" y="2548"/>
                        <a:pt x="159" y="2026"/>
                        <a:pt x="159" y="1502"/>
                      </a:cubicBezTo>
                      <a:cubicBezTo>
                        <a:pt x="159" y="1016"/>
                        <a:pt x="195" y="505"/>
                        <a:pt x="122" y="19"/>
                      </a:cubicBezTo>
                      <a:cubicBezTo>
                        <a:pt x="122" y="6"/>
                        <a:pt x="110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1785;p31">
                  <a:extLst>
                    <a:ext uri="{FF2B5EF4-FFF2-40B4-BE49-F238E27FC236}">
                      <a16:creationId xmlns:a16="http://schemas.microsoft.com/office/drawing/2014/main" id="{0C18A1E5-BFF9-91F3-CD40-E20F44C4ECC1}"/>
                    </a:ext>
                  </a:extLst>
                </p:cNvPr>
                <p:cNvSpPr/>
                <p:nvPr/>
              </p:nvSpPr>
              <p:spPr>
                <a:xfrm>
                  <a:off x="9171894" y="4170531"/>
                  <a:ext cx="8958" cy="15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3127" extrusionOk="0">
                      <a:moveTo>
                        <a:pt x="85" y="13"/>
                      </a:moveTo>
                      <a:cubicBezTo>
                        <a:pt x="97" y="13"/>
                        <a:pt x="109" y="13"/>
                        <a:pt x="109" y="25"/>
                      </a:cubicBezTo>
                      <a:cubicBezTo>
                        <a:pt x="158" y="389"/>
                        <a:pt x="158" y="767"/>
                        <a:pt x="146" y="1132"/>
                      </a:cubicBezTo>
                      <a:lnTo>
                        <a:pt x="146" y="1508"/>
                      </a:lnTo>
                      <a:lnTo>
                        <a:pt x="146" y="1946"/>
                      </a:lnTo>
                      <a:cubicBezTo>
                        <a:pt x="158" y="2324"/>
                        <a:pt x="158" y="2700"/>
                        <a:pt x="122" y="3065"/>
                      </a:cubicBezTo>
                      <a:cubicBezTo>
                        <a:pt x="122" y="3089"/>
                        <a:pt x="109" y="3102"/>
                        <a:pt x="85" y="3102"/>
                      </a:cubicBezTo>
                      <a:cubicBezTo>
                        <a:pt x="73" y="3102"/>
                        <a:pt x="49" y="3089"/>
                        <a:pt x="49" y="3065"/>
                      </a:cubicBezTo>
                      <a:cubicBezTo>
                        <a:pt x="12" y="2700"/>
                        <a:pt x="24" y="2324"/>
                        <a:pt x="24" y="1946"/>
                      </a:cubicBezTo>
                      <a:cubicBezTo>
                        <a:pt x="36" y="1800"/>
                        <a:pt x="36" y="1654"/>
                        <a:pt x="36" y="1508"/>
                      </a:cubicBezTo>
                      <a:cubicBezTo>
                        <a:pt x="36" y="1387"/>
                        <a:pt x="36" y="1253"/>
                        <a:pt x="24" y="1132"/>
                      </a:cubicBezTo>
                      <a:cubicBezTo>
                        <a:pt x="24" y="767"/>
                        <a:pt x="12" y="389"/>
                        <a:pt x="73" y="25"/>
                      </a:cubicBezTo>
                      <a:cubicBezTo>
                        <a:pt x="73" y="13"/>
                        <a:pt x="73" y="13"/>
                        <a:pt x="85" y="13"/>
                      </a:cubicBezTo>
                      <a:close/>
                      <a:moveTo>
                        <a:pt x="85" y="0"/>
                      </a:moveTo>
                      <a:cubicBezTo>
                        <a:pt x="73" y="0"/>
                        <a:pt x="49" y="13"/>
                        <a:pt x="49" y="25"/>
                      </a:cubicBezTo>
                      <a:cubicBezTo>
                        <a:pt x="0" y="389"/>
                        <a:pt x="0" y="767"/>
                        <a:pt x="12" y="1132"/>
                      </a:cubicBezTo>
                      <a:lnTo>
                        <a:pt x="12" y="1508"/>
                      </a:lnTo>
                      <a:lnTo>
                        <a:pt x="12" y="1946"/>
                      </a:lnTo>
                      <a:cubicBezTo>
                        <a:pt x="0" y="2324"/>
                        <a:pt x="0" y="2700"/>
                        <a:pt x="36" y="3078"/>
                      </a:cubicBezTo>
                      <a:cubicBezTo>
                        <a:pt x="36" y="3114"/>
                        <a:pt x="60" y="3126"/>
                        <a:pt x="85" y="3126"/>
                      </a:cubicBezTo>
                      <a:cubicBezTo>
                        <a:pt x="109" y="3126"/>
                        <a:pt x="133" y="3114"/>
                        <a:pt x="146" y="3078"/>
                      </a:cubicBezTo>
                      <a:cubicBezTo>
                        <a:pt x="182" y="2700"/>
                        <a:pt x="170" y="2324"/>
                        <a:pt x="158" y="1946"/>
                      </a:cubicBezTo>
                      <a:lnTo>
                        <a:pt x="158" y="1508"/>
                      </a:lnTo>
                      <a:lnTo>
                        <a:pt x="158" y="1132"/>
                      </a:lnTo>
                      <a:cubicBezTo>
                        <a:pt x="170" y="767"/>
                        <a:pt x="182" y="389"/>
                        <a:pt x="122" y="25"/>
                      </a:cubicBezTo>
                      <a:cubicBezTo>
                        <a:pt x="122" y="13"/>
                        <a:pt x="109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1786;p31">
                  <a:extLst>
                    <a:ext uri="{FF2B5EF4-FFF2-40B4-BE49-F238E27FC236}">
                      <a16:creationId xmlns:a16="http://schemas.microsoft.com/office/drawing/2014/main" id="{31421A18-B06E-84C5-5A08-A0984EC91299}"/>
                    </a:ext>
                  </a:extLst>
                </p:cNvPr>
                <p:cNvSpPr/>
                <p:nvPr/>
              </p:nvSpPr>
              <p:spPr>
                <a:xfrm>
                  <a:off x="8968362" y="4321346"/>
                  <a:ext cx="208890" cy="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42" extrusionOk="0">
                      <a:moveTo>
                        <a:pt x="3352" y="0"/>
                      </a:moveTo>
                      <a:cubicBezTo>
                        <a:pt x="2925" y="0"/>
                        <a:pt x="2498" y="14"/>
                        <a:pt x="2079" y="14"/>
                      </a:cubicBezTo>
                      <a:lnTo>
                        <a:pt x="1033" y="14"/>
                      </a:lnTo>
                      <a:cubicBezTo>
                        <a:pt x="869" y="14"/>
                        <a:pt x="699" y="8"/>
                        <a:pt x="530" y="8"/>
                      </a:cubicBezTo>
                      <a:cubicBezTo>
                        <a:pt x="362" y="8"/>
                        <a:pt x="194" y="14"/>
                        <a:pt x="36" y="38"/>
                      </a:cubicBezTo>
                      <a:cubicBezTo>
                        <a:pt x="0" y="38"/>
                        <a:pt x="0" y="98"/>
                        <a:pt x="36" y="111"/>
                      </a:cubicBezTo>
                      <a:cubicBezTo>
                        <a:pt x="157" y="130"/>
                        <a:pt x="284" y="136"/>
                        <a:pt x="412" y="136"/>
                      </a:cubicBezTo>
                      <a:cubicBezTo>
                        <a:pt x="607" y="136"/>
                        <a:pt x="807" y="123"/>
                        <a:pt x="997" y="123"/>
                      </a:cubicBezTo>
                      <a:lnTo>
                        <a:pt x="2079" y="123"/>
                      </a:lnTo>
                      <a:cubicBezTo>
                        <a:pt x="2507" y="123"/>
                        <a:pt x="2945" y="141"/>
                        <a:pt x="3382" y="141"/>
                      </a:cubicBezTo>
                      <a:cubicBezTo>
                        <a:pt x="3654" y="141"/>
                        <a:pt x="3925" y="134"/>
                        <a:pt x="4195" y="111"/>
                      </a:cubicBezTo>
                      <a:cubicBezTo>
                        <a:pt x="4244" y="111"/>
                        <a:pt x="4244" y="38"/>
                        <a:pt x="4195" y="25"/>
                      </a:cubicBezTo>
                      <a:cubicBezTo>
                        <a:pt x="3915" y="6"/>
                        <a:pt x="3634" y="0"/>
                        <a:pt x="33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1787;p31">
                  <a:extLst>
                    <a:ext uri="{FF2B5EF4-FFF2-40B4-BE49-F238E27FC236}">
                      <a16:creationId xmlns:a16="http://schemas.microsoft.com/office/drawing/2014/main" id="{4D0AF7AB-F0A7-8EB9-F3E9-4DF04FA8CC12}"/>
                    </a:ext>
                  </a:extLst>
                </p:cNvPr>
                <p:cNvSpPr/>
                <p:nvPr/>
              </p:nvSpPr>
              <p:spPr>
                <a:xfrm>
                  <a:off x="8968362" y="4320854"/>
                  <a:ext cx="208890" cy="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57" extrusionOk="0">
                      <a:moveTo>
                        <a:pt x="3266" y="16"/>
                      </a:moveTo>
                      <a:cubicBezTo>
                        <a:pt x="3577" y="16"/>
                        <a:pt x="3888" y="25"/>
                        <a:pt x="4195" y="48"/>
                      </a:cubicBezTo>
                      <a:cubicBezTo>
                        <a:pt x="4220" y="48"/>
                        <a:pt x="4232" y="60"/>
                        <a:pt x="4232" y="84"/>
                      </a:cubicBezTo>
                      <a:cubicBezTo>
                        <a:pt x="4232" y="97"/>
                        <a:pt x="4220" y="108"/>
                        <a:pt x="4195" y="121"/>
                      </a:cubicBezTo>
                      <a:cubicBezTo>
                        <a:pt x="3952" y="139"/>
                        <a:pt x="3706" y="145"/>
                        <a:pt x="3460" y="145"/>
                      </a:cubicBezTo>
                      <a:cubicBezTo>
                        <a:pt x="3214" y="145"/>
                        <a:pt x="2968" y="139"/>
                        <a:pt x="2724" y="133"/>
                      </a:cubicBezTo>
                      <a:lnTo>
                        <a:pt x="730" y="133"/>
                      </a:lnTo>
                      <a:cubicBezTo>
                        <a:pt x="636" y="133"/>
                        <a:pt x="540" y="135"/>
                        <a:pt x="444" y="135"/>
                      </a:cubicBezTo>
                      <a:cubicBezTo>
                        <a:pt x="305" y="135"/>
                        <a:pt x="166" y="130"/>
                        <a:pt x="36" y="108"/>
                      </a:cubicBezTo>
                      <a:cubicBezTo>
                        <a:pt x="24" y="108"/>
                        <a:pt x="12" y="97"/>
                        <a:pt x="12" y="84"/>
                      </a:cubicBezTo>
                      <a:cubicBezTo>
                        <a:pt x="12" y="72"/>
                        <a:pt x="24" y="60"/>
                        <a:pt x="36" y="60"/>
                      </a:cubicBezTo>
                      <a:cubicBezTo>
                        <a:pt x="164" y="33"/>
                        <a:pt x="298" y="25"/>
                        <a:pt x="434" y="25"/>
                      </a:cubicBezTo>
                      <a:cubicBezTo>
                        <a:pt x="545" y="25"/>
                        <a:pt x="657" y="30"/>
                        <a:pt x="766" y="35"/>
                      </a:cubicBezTo>
                      <a:lnTo>
                        <a:pt x="2079" y="35"/>
                      </a:lnTo>
                      <a:cubicBezTo>
                        <a:pt x="2287" y="35"/>
                        <a:pt x="2505" y="35"/>
                        <a:pt x="2724" y="24"/>
                      </a:cubicBezTo>
                      <a:cubicBezTo>
                        <a:pt x="2904" y="19"/>
                        <a:pt x="3085" y="16"/>
                        <a:pt x="3266" y="16"/>
                      </a:cubicBezTo>
                      <a:close/>
                      <a:moveTo>
                        <a:pt x="3384" y="0"/>
                      </a:moveTo>
                      <a:cubicBezTo>
                        <a:pt x="3163" y="0"/>
                        <a:pt x="2943" y="6"/>
                        <a:pt x="2724" y="11"/>
                      </a:cubicBezTo>
                      <a:lnTo>
                        <a:pt x="766" y="11"/>
                      </a:lnTo>
                      <a:cubicBezTo>
                        <a:pt x="670" y="11"/>
                        <a:pt x="573" y="9"/>
                        <a:pt x="475" y="9"/>
                      </a:cubicBezTo>
                      <a:cubicBezTo>
                        <a:pt x="324" y="9"/>
                        <a:pt x="172" y="13"/>
                        <a:pt x="24" y="35"/>
                      </a:cubicBezTo>
                      <a:cubicBezTo>
                        <a:pt x="12" y="35"/>
                        <a:pt x="0" y="60"/>
                        <a:pt x="0" y="84"/>
                      </a:cubicBezTo>
                      <a:cubicBezTo>
                        <a:pt x="0" y="97"/>
                        <a:pt x="12" y="121"/>
                        <a:pt x="24" y="121"/>
                      </a:cubicBezTo>
                      <a:cubicBezTo>
                        <a:pt x="171" y="144"/>
                        <a:pt x="323" y="152"/>
                        <a:pt x="474" y="152"/>
                      </a:cubicBezTo>
                      <a:cubicBezTo>
                        <a:pt x="560" y="152"/>
                        <a:pt x="646" y="149"/>
                        <a:pt x="730" y="145"/>
                      </a:cubicBezTo>
                      <a:lnTo>
                        <a:pt x="2079" y="145"/>
                      </a:lnTo>
                      <a:cubicBezTo>
                        <a:pt x="2287" y="145"/>
                        <a:pt x="2505" y="145"/>
                        <a:pt x="2724" y="157"/>
                      </a:cubicBezTo>
                      <a:lnTo>
                        <a:pt x="3368" y="157"/>
                      </a:lnTo>
                      <a:cubicBezTo>
                        <a:pt x="3649" y="157"/>
                        <a:pt x="3928" y="157"/>
                        <a:pt x="4195" y="133"/>
                      </a:cubicBezTo>
                      <a:cubicBezTo>
                        <a:pt x="4232" y="133"/>
                        <a:pt x="4244" y="108"/>
                        <a:pt x="4244" y="84"/>
                      </a:cubicBezTo>
                      <a:cubicBezTo>
                        <a:pt x="4244" y="60"/>
                        <a:pt x="4232" y="35"/>
                        <a:pt x="4195" y="35"/>
                      </a:cubicBezTo>
                      <a:cubicBezTo>
                        <a:pt x="3927" y="8"/>
                        <a:pt x="3656" y="0"/>
                        <a:pt x="33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1788;p31">
                  <a:extLst>
                    <a:ext uri="{FF2B5EF4-FFF2-40B4-BE49-F238E27FC236}">
                      <a16:creationId xmlns:a16="http://schemas.microsoft.com/office/drawing/2014/main" id="{27D23553-D6B2-319A-6315-170ED76FE059}"/>
                    </a:ext>
                  </a:extLst>
                </p:cNvPr>
                <p:cNvSpPr/>
                <p:nvPr/>
              </p:nvSpPr>
              <p:spPr>
                <a:xfrm>
                  <a:off x="9173075" y="4316719"/>
                  <a:ext cx="6005" cy="10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05" extrusionOk="0">
                      <a:moveTo>
                        <a:pt x="49" y="1"/>
                      </a:moveTo>
                      <a:cubicBezTo>
                        <a:pt x="40" y="1"/>
                        <a:pt x="31" y="4"/>
                        <a:pt x="25" y="10"/>
                      </a:cubicBezTo>
                      <a:cubicBezTo>
                        <a:pt x="0" y="59"/>
                        <a:pt x="0" y="132"/>
                        <a:pt x="25" y="181"/>
                      </a:cubicBezTo>
                      <a:cubicBezTo>
                        <a:pt x="36" y="205"/>
                        <a:pt x="73" y="205"/>
                        <a:pt x="98" y="205"/>
                      </a:cubicBezTo>
                      <a:cubicBezTo>
                        <a:pt x="109" y="192"/>
                        <a:pt x="122" y="168"/>
                        <a:pt x="109" y="144"/>
                      </a:cubicBezTo>
                      <a:cubicBezTo>
                        <a:pt x="109" y="132"/>
                        <a:pt x="98" y="108"/>
                        <a:pt x="98" y="83"/>
                      </a:cubicBezTo>
                      <a:cubicBezTo>
                        <a:pt x="85" y="59"/>
                        <a:pt x="85" y="35"/>
                        <a:pt x="73" y="10"/>
                      </a:cubicBezTo>
                      <a:cubicBezTo>
                        <a:pt x="67" y="4"/>
                        <a:pt x="58" y="1"/>
                        <a:pt x="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1789;p31">
                  <a:extLst>
                    <a:ext uri="{FF2B5EF4-FFF2-40B4-BE49-F238E27FC236}">
                      <a16:creationId xmlns:a16="http://schemas.microsoft.com/office/drawing/2014/main" id="{4741D07B-7DF2-51A0-DF03-4CF8E21C1C5A}"/>
                    </a:ext>
                  </a:extLst>
                </p:cNvPr>
                <p:cNvSpPr/>
                <p:nvPr/>
              </p:nvSpPr>
              <p:spPr>
                <a:xfrm>
                  <a:off x="9172435" y="4315981"/>
                  <a:ext cx="7235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32" extrusionOk="0">
                      <a:moveTo>
                        <a:pt x="74" y="25"/>
                      </a:moveTo>
                      <a:cubicBezTo>
                        <a:pt x="86" y="50"/>
                        <a:pt x="86" y="61"/>
                        <a:pt x="86" y="74"/>
                      </a:cubicBezTo>
                      <a:cubicBezTo>
                        <a:pt x="98" y="86"/>
                        <a:pt x="98" y="98"/>
                        <a:pt x="98" y="98"/>
                      </a:cubicBezTo>
                      <a:cubicBezTo>
                        <a:pt x="98" y="110"/>
                        <a:pt x="98" y="110"/>
                        <a:pt x="111" y="123"/>
                      </a:cubicBezTo>
                      <a:cubicBezTo>
                        <a:pt x="111" y="134"/>
                        <a:pt x="122" y="147"/>
                        <a:pt x="122" y="159"/>
                      </a:cubicBezTo>
                      <a:cubicBezTo>
                        <a:pt x="122" y="183"/>
                        <a:pt x="122" y="196"/>
                        <a:pt x="98" y="207"/>
                      </a:cubicBezTo>
                      <a:cubicBezTo>
                        <a:pt x="93" y="213"/>
                        <a:pt x="86" y="216"/>
                        <a:pt x="78" y="216"/>
                      </a:cubicBezTo>
                      <a:cubicBezTo>
                        <a:pt x="68" y="216"/>
                        <a:pt x="57" y="210"/>
                        <a:pt x="49" y="196"/>
                      </a:cubicBezTo>
                      <a:cubicBezTo>
                        <a:pt x="25" y="147"/>
                        <a:pt x="25" y="74"/>
                        <a:pt x="49" y="37"/>
                      </a:cubicBezTo>
                      <a:cubicBezTo>
                        <a:pt x="49" y="25"/>
                        <a:pt x="62" y="25"/>
                        <a:pt x="62" y="25"/>
                      </a:cubicBezTo>
                      <a:close/>
                      <a:moveTo>
                        <a:pt x="62" y="1"/>
                      </a:moveTo>
                      <a:cubicBezTo>
                        <a:pt x="49" y="1"/>
                        <a:pt x="38" y="13"/>
                        <a:pt x="38" y="25"/>
                      </a:cubicBezTo>
                      <a:cubicBezTo>
                        <a:pt x="1" y="74"/>
                        <a:pt x="1" y="159"/>
                        <a:pt x="25" y="196"/>
                      </a:cubicBezTo>
                      <a:cubicBezTo>
                        <a:pt x="38" y="220"/>
                        <a:pt x="62" y="232"/>
                        <a:pt x="74" y="232"/>
                      </a:cubicBezTo>
                      <a:cubicBezTo>
                        <a:pt x="86" y="232"/>
                        <a:pt x="98" y="232"/>
                        <a:pt x="111" y="220"/>
                      </a:cubicBezTo>
                      <a:cubicBezTo>
                        <a:pt x="135" y="207"/>
                        <a:pt x="147" y="183"/>
                        <a:pt x="135" y="159"/>
                      </a:cubicBezTo>
                      <a:cubicBezTo>
                        <a:pt x="135" y="147"/>
                        <a:pt x="122" y="134"/>
                        <a:pt x="122" y="123"/>
                      </a:cubicBezTo>
                      <a:cubicBezTo>
                        <a:pt x="122" y="110"/>
                        <a:pt x="122" y="98"/>
                        <a:pt x="111" y="98"/>
                      </a:cubicBezTo>
                      <a:lnTo>
                        <a:pt x="111" y="74"/>
                      </a:lnTo>
                      <a:cubicBezTo>
                        <a:pt x="98" y="50"/>
                        <a:pt x="98" y="37"/>
                        <a:pt x="86" y="25"/>
                      </a:cubicBezTo>
                      <a:cubicBezTo>
                        <a:pt x="86" y="13"/>
                        <a:pt x="74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222533A3-BA1E-93D7-C941-9135C05154EE}"/>
                </a:ext>
              </a:extLst>
            </p:cNvPr>
            <p:cNvSpPr/>
            <p:nvPr/>
          </p:nvSpPr>
          <p:spPr>
            <a:xfrm>
              <a:off x="8176131" y="224073"/>
              <a:ext cx="703569" cy="7796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Nerko One"/>
                  <a:sym typeface="Nerko One"/>
                </a:rPr>
                <a:t>Chain Rule</a:t>
              </a:r>
              <a:endParaRPr lang="en-US" dirty="0"/>
            </a:p>
          </p:txBody>
        </p: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D4F00D60-DEE0-8484-7AE4-9367B285A573}"/>
              </a:ext>
            </a:extLst>
          </p:cNvPr>
          <p:cNvGrpSpPr/>
          <p:nvPr/>
        </p:nvGrpSpPr>
        <p:grpSpPr>
          <a:xfrm>
            <a:off x="4210018" y="2162628"/>
            <a:ext cx="4293746" cy="2291742"/>
            <a:chOff x="4209235" y="2162165"/>
            <a:chExt cx="4293746" cy="2291742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81DD594-75A3-948E-BE9B-2781DCEFC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63" r="2950"/>
            <a:stretch/>
          </p:blipFill>
          <p:spPr>
            <a:xfrm>
              <a:off x="4209235" y="2162165"/>
              <a:ext cx="4293746" cy="2291742"/>
            </a:xfrm>
            <a:prstGeom prst="rect">
              <a:avLst/>
            </a:prstGeom>
          </p:spPr>
        </p:pic>
        <p:sp>
          <p:nvSpPr>
            <p:cNvPr id="653" name="Rectangle: Rounded Corners 652">
              <a:extLst>
                <a:ext uri="{FF2B5EF4-FFF2-40B4-BE49-F238E27FC236}">
                  <a16:creationId xmlns:a16="http://schemas.microsoft.com/office/drawing/2014/main" id="{CF8608A8-36FE-754B-D05D-3D4635BEBB3E}"/>
                </a:ext>
              </a:extLst>
            </p:cNvPr>
            <p:cNvSpPr/>
            <p:nvPr/>
          </p:nvSpPr>
          <p:spPr>
            <a:xfrm>
              <a:off x="6592029" y="3386216"/>
              <a:ext cx="1848609" cy="515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>
                  <a:solidFill>
                    <a:schemeClr val="tx1"/>
                  </a:solidFill>
                </a:rPr>
                <a:t>E</a:t>
              </a:r>
              <a:r>
                <a:rPr lang="en-US" sz="1800" b="1" baseline="-25000" dirty="0" err="1">
                  <a:solidFill>
                    <a:schemeClr val="tx1"/>
                  </a:solidFill>
                </a:rPr>
                <a:t>total</a:t>
              </a:r>
              <a:endParaRPr lang="en-US" sz="1800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534E4259-7131-7BD2-45A4-E7EBFD4F1410}"/>
              </a:ext>
            </a:extLst>
          </p:cNvPr>
          <p:cNvGrpSpPr/>
          <p:nvPr/>
        </p:nvGrpSpPr>
        <p:grpSpPr>
          <a:xfrm>
            <a:off x="3407362" y="1296751"/>
            <a:ext cx="5726971" cy="3691770"/>
            <a:chOff x="853574" y="608943"/>
            <a:chExt cx="3803247" cy="3769666"/>
          </a:xfrm>
        </p:grpSpPr>
        <p:grpSp>
          <p:nvGrpSpPr>
            <p:cNvPr id="655" name="Google Shape;4568;p43">
              <a:extLst>
                <a:ext uri="{FF2B5EF4-FFF2-40B4-BE49-F238E27FC236}">
                  <a16:creationId xmlns:a16="http://schemas.microsoft.com/office/drawing/2014/main" id="{D5A5D387-765B-BD85-5B2B-0F17916D5A3A}"/>
                </a:ext>
              </a:extLst>
            </p:cNvPr>
            <p:cNvGrpSpPr/>
            <p:nvPr/>
          </p:nvGrpSpPr>
          <p:grpSpPr>
            <a:xfrm>
              <a:off x="1046661" y="913676"/>
              <a:ext cx="3471627" cy="3316244"/>
              <a:chOff x="4130513" y="1377869"/>
              <a:chExt cx="713563" cy="504817"/>
            </a:xfrm>
          </p:grpSpPr>
          <p:sp>
            <p:nvSpPr>
              <p:cNvPr id="660" name="Google Shape;4569;p43">
                <a:extLst>
                  <a:ext uri="{FF2B5EF4-FFF2-40B4-BE49-F238E27FC236}">
                    <a16:creationId xmlns:a16="http://schemas.microsoft.com/office/drawing/2014/main" id="{0006CA75-8BC7-6856-C739-5579CC75315E}"/>
                  </a:ext>
                </a:extLst>
              </p:cNvPr>
              <p:cNvSpPr/>
              <p:nvPr/>
            </p:nvSpPr>
            <p:spPr>
              <a:xfrm>
                <a:off x="4138157" y="1415935"/>
                <a:ext cx="24180" cy="3545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273" extrusionOk="0">
                    <a:moveTo>
                      <a:pt x="49" y="0"/>
                    </a:moveTo>
                    <a:cubicBezTo>
                      <a:pt x="1" y="754"/>
                      <a:pt x="62" y="1508"/>
                      <a:pt x="86" y="2249"/>
                    </a:cubicBezTo>
                    <a:cubicBezTo>
                      <a:pt x="86" y="2263"/>
                      <a:pt x="97" y="2273"/>
                      <a:pt x="107" y="2273"/>
                    </a:cubicBezTo>
                    <a:cubicBezTo>
                      <a:pt x="115" y="2273"/>
                      <a:pt x="122" y="2266"/>
                      <a:pt x="122" y="2249"/>
                    </a:cubicBezTo>
                    <a:cubicBezTo>
                      <a:pt x="135" y="2225"/>
                      <a:pt x="146" y="2201"/>
                      <a:pt x="146" y="2165"/>
                    </a:cubicBezTo>
                    <a:cubicBezTo>
                      <a:pt x="154" y="2150"/>
                      <a:pt x="138" y="2139"/>
                      <a:pt x="125" y="2139"/>
                    </a:cubicBezTo>
                    <a:cubicBezTo>
                      <a:pt x="121" y="2139"/>
                      <a:pt x="117" y="2140"/>
                      <a:pt x="114" y="2143"/>
                    </a:cubicBezTo>
                    <a:lnTo>
                      <a:pt x="114" y="2143"/>
                    </a:lnTo>
                    <a:cubicBezTo>
                      <a:pt x="64" y="1425"/>
                      <a:pt x="85" y="719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4570;p43">
                <a:extLst>
                  <a:ext uri="{FF2B5EF4-FFF2-40B4-BE49-F238E27FC236}">
                    <a16:creationId xmlns:a16="http://schemas.microsoft.com/office/drawing/2014/main" id="{6D38AF97-FF4F-4817-B5AF-E0044681BA7E}"/>
                  </a:ext>
                </a:extLst>
              </p:cNvPr>
              <p:cNvSpPr/>
              <p:nvPr/>
            </p:nvSpPr>
            <p:spPr>
              <a:xfrm>
                <a:off x="4149546" y="1403454"/>
                <a:ext cx="21060" cy="45271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902" extrusionOk="0">
                    <a:moveTo>
                      <a:pt x="19" y="1"/>
                    </a:moveTo>
                    <a:cubicBezTo>
                      <a:pt x="10" y="1"/>
                      <a:pt x="0" y="7"/>
                      <a:pt x="0" y="19"/>
                    </a:cubicBezTo>
                    <a:lnTo>
                      <a:pt x="73" y="2865"/>
                    </a:lnTo>
                    <a:cubicBezTo>
                      <a:pt x="73" y="2889"/>
                      <a:pt x="89" y="2901"/>
                      <a:pt x="104" y="2901"/>
                    </a:cubicBezTo>
                    <a:cubicBezTo>
                      <a:pt x="119" y="2901"/>
                      <a:pt x="135" y="2889"/>
                      <a:pt x="135" y="2865"/>
                    </a:cubicBezTo>
                    <a:cubicBezTo>
                      <a:pt x="98" y="1916"/>
                      <a:pt x="73" y="967"/>
                      <a:pt x="37" y="19"/>
                    </a:cubicBezTo>
                    <a:cubicBezTo>
                      <a:pt x="37" y="7"/>
                      <a:pt x="28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4571;p43">
                <a:extLst>
                  <a:ext uri="{FF2B5EF4-FFF2-40B4-BE49-F238E27FC236}">
                    <a16:creationId xmlns:a16="http://schemas.microsoft.com/office/drawing/2014/main" id="{2FA1C92A-A589-0C1E-533C-42BC62FE9159}"/>
                  </a:ext>
                </a:extLst>
              </p:cNvPr>
              <p:cNvSpPr/>
              <p:nvPr/>
            </p:nvSpPr>
            <p:spPr>
              <a:xfrm>
                <a:off x="4157190" y="1412971"/>
                <a:ext cx="30420" cy="469716"/>
              </a:xfrm>
              <a:custGeom>
                <a:avLst/>
                <a:gdLst/>
                <a:ahLst/>
                <a:cxnLst/>
                <a:rect l="l" t="t" r="r" b="b"/>
                <a:pathLst>
                  <a:path w="195" h="3011" extrusionOk="0">
                    <a:moveTo>
                      <a:pt x="67" y="1"/>
                    </a:moveTo>
                    <a:cubicBezTo>
                      <a:pt x="58" y="1"/>
                      <a:pt x="49" y="7"/>
                      <a:pt x="49" y="19"/>
                    </a:cubicBezTo>
                    <a:cubicBezTo>
                      <a:pt x="0" y="1004"/>
                      <a:pt x="13" y="2001"/>
                      <a:pt x="134" y="2974"/>
                    </a:cubicBezTo>
                    <a:cubicBezTo>
                      <a:pt x="134" y="2998"/>
                      <a:pt x="149" y="3010"/>
                      <a:pt x="165" y="3010"/>
                    </a:cubicBezTo>
                    <a:cubicBezTo>
                      <a:pt x="180" y="3010"/>
                      <a:pt x="195" y="2998"/>
                      <a:pt x="195" y="2974"/>
                    </a:cubicBezTo>
                    <a:cubicBezTo>
                      <a:pt x="110" y="1989"/>
                      <a:pt x="61" y="1016"/>
                      <a:pt x="86" y="19"/>
                    </a:cubicBezTo>
                    <a:cubicBezTo>
                      <a:pt x="86" y="7"/>
                      <a:pt x="7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4572;p43">
                <a:extLst>
                  <a:ext uri="{FF2B5EF4-FFF2-40B4-BE49-F238E27FC236}">
                    <a16:creationId xmlns:a16="http://schemas.microsoft.com/office/drawing/2014/main" id="{B1A91C9F-3B19-84D1-2A77-B6B52C2CA43F}"/>
                  </a:ext>
                </a:extLst>
              </p:cNvPr>
              <p:cNvSpPr/>
              <p:nvPr/>
            </p:nvSpPr>
            <p:spPr>
              <a:xfrm>
                <a:off x="4185739" y="1426231"/>
                <a:ext cx="26676" cy="428532"/>
              </a:xfrm>
              <a:custGeom>
                <a:avLst/>
                <a:gdLst/>
                <a:ahLst/>
                <a:cxnLst/>
                <a:rect l="l" t="t" r="r" b="b"/>
                <a:pathLst>
                  <a:path w="171" h="2747" extrusionOk="0">
                    <a:moveTo>
                      <a:pt x="30" y="0"/>
                    </a:moveTo>
                    <a:cubicBezTo>
                      <a:pt x="21" y="0"/>
                      <a:pt x="12" y="7"/>
                      <a:pt x="12" y="19"/>
                    </a:cubicBezTo>
                    <a:cubicBezTo>
                      <a:pt x="0" y="919"/>
                      <a:pt x="36" y="1831"/>
                      <a:pt x="109" y="2719"/>
                    </a:cubicBezTo>
                    <a:cubicBezTo>
                      <a:pt x="115" y="2737"/>
                      <a:pt x="131" y="2746"/>
                      <a:pt x="144" y="2746"/>
                    </a:cubicBezTo>
                    <a:cubicBezTo>
                      <a:pt x="158" y="2746"/>
                      <a:pt x="170" y="2737"/>
                      <a:pt x="170" y="2719"/>
                    </a:cubicBezTo>
                    <a:cubicBezTo>
                      <a:pt x="85" y="1819"/>
                      <a:pt x="49" y="919"/>
                      <a:pt x="49" y="19"/>
                    </a:cubicBezTo>
                    <a:cubicBezTo>
                      <a:pt x="49" y="7"/>
                      <a:pt x="39" y="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4573;p43">
                <a:extLst>
                  <a:ext uri="{FF2B5EF4-FFF2-40B4-BE49-F238E27FC236}">
                    <a16:creationId xmlns:a16="http://schemas.microsoft.com/office/drawing/2014/main" id="{DD730355-4598-0906-6441-EDD52BC9EB21}"/>
                  </a:ext>
                </a:extLst>
              </p:cNvPr>
              <p:cNvSpPr/>
              <p:nvPr/>
            </p:nvSpPr>
            <p:spPr>
              <a:xfrm>
                <a:off x="4164678" y="1420615"/>
                <a:ext cx="39312" cy="432276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771" extrusionOk="0">
                    <a:moveTo>
                      <a:pt x="80" y="0"/>
                    </a:moveTo>
                    <a:cubicBezTo>
                      <a:pt x="71" y="0"/>
                      <a:pt x="62" y="7"/>
                      <a:pt x="62" y="19"/>
                    </a:cubicBezTo>
                    <a:cubicBezTo>
                      <a:pt x="1" y="919"/>
                      <a:pt x="49" y="1843"/>
                      <a:pt x="184" y="2743"/>
                    </a:cubicBezTo>
                    <a:cubicBezTo>
                      <a:pt x="188" y="2762"/>
                      <a:pt x="201" y="2770"/>
                      <a:pt x="214" y="2770"/>
                    </a:cubicBezTo>
                    <a:cubicBezTo>
                      <a:pt x="233" y="2770"/>
                      <a:pt x="252" y="2752"/>
                      <a:pt x="244" y="2730"/>
                    </a:cubicBezTo>
                    <a:cubicBezTo>
                      <a:pt x="122" y="1830"/>
                      <a:pt x="74" y="930"/>
                      <a:pt x="98" y="19"/>
                    </a:cubicBezTo>
                    <a:cubicBezTo>
                      <a:pt x="98" y="7"/>
                      <a:pt x="89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4574;p43">
                <a:extLst>
                  <a:ext uri="{FF2B5EF4-FFF2-40B4-BE49-F238E27FC236}">
                    <a16:creationId xmlns:a16="http://schemas.microsoft.com/office/drawing/2014/main" id="{0354DE13-D7A2-DCE3-C70F-ECDA74768AA3}"/>
                  </a:ext>
                </a:extLst>
              </p:cNvPr>
              <p:cNvSpPr/>
              <p:nvPr/>
            </p:nvSpPr>
            <p:spPr>
              <a:xfrm>
                <a:off x="4130513" y="1377869"/>
                <a:ext cx="538980" cy="54444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49" extrusionOk="0">
                    <a:moveTo>
                      <a:pt x="50" y="328"/>
                    </a:moveTo>
                    <a:cubicBezTo>
                      <a:pt x="50" y="328"/>
                      <a:pt x="50" y="328"/>
                      <a:pt x="50" y="329"/>
                    </a:cubicBezTo>
                    <a:cubicBezTo>
                      <a:pt x="49" y="328"/>
                      <a:pt x="49" y="328"/>
                      <a:pt x="50" y="328"/>
                    </a:cubicBezTo>
                    <a:close/>
                    <a:moveTo>
                      <a:pt x="3406" y="1"/>
                    </a:moveTo>
                    <a:cubicBezTo>
                      <a:pt x="2774" y="1"/>
                      <a:pt x="2141" y="25"/>
                      <a:pt x="1509" y="85"/>
                    </a:cubicBezTo>
                    <a:cubicBezTo>
                      <a:pt x="1217" y="110"/>
                      <a:pt x="925" y="147"/>
                      <a:pt x="646" y="183"/>
                    </a:cubicBezTo>
                    <a:cubicBezTo>
                      <a:pt x="476" y="207"/>
                      <a:pt x="317" y="220"/>
                      <a:pt x="159" y="256"/>
                    </a:cubicBezTo>
                    <a:cubicBezTo>
                      <a:pt x="98" y="256"/>
                      <a:pt x="38" y="256"/>
                      <a:pt x="1" y="317"/>
                    </a:cubicBezTo>
                    <a:lnTo>
                      <a:pt x="1" y="329"/>
                    </a:lnTo>
                    <a:cubicBezTo>
                      <a:pt x="8" y="343"/>
                      <a:pt x="20" y="349"/>
                      <a:pt x="33" y="349"/>
                    </a:cubicBezTo>
                    <a:cubicBezTo>
                      <a:pt x="42" y="349"/>
                      <a:pt x="52" y="346"/>
                      <a:pt x="62" y="341"/>
                    </a:cubicBezTo>
                    <a:lnTo>
                      <a:pt x="62" y="329"/>
                    </a:lnTo>
                    <a:lnTo>
                      <a:pt x="62" y="319"/>
                    </a:lnTo>
                    <a:lnTo>
                      <a:pt x="62" y="319"/>
                    </a:lnTo>
                    <a:cubicBezTo>
                      <a:pt x="209" y="264"/>
                      <a:pt x="1579" y="133"/>
                      <a:pt x="1716" y="122"/>
                    </a:cubicBezTo>
                    <a:cubicBezTo>
                      <a:pt x="2276" y="85"/>
                      <a:pt x="2847" y="61"/>
                      <a:pt x="3406" y="61"/>
                    </a:cubicBezTo>
                    <a:cubicBezTo>
                      <a:pt x="3455" y="61"/>
                      <a:pt x="3455" y="1"/>
                      <a:pt x="3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4575;p43">
                <a:extLst>
                  <a:ext uri="{FF2B5EF4-FFF2-40B4-BE49-F238E27FC236}">
                    <a16:creationId xmlns:a16="http://schemas.microsoft.com/office/drawing/2014/main" id="{6E17916F-70AF-A298-A13B-693D8BAA943F}"/>
                  </a:ext>
                </a:extLst>
              </p:cNvPr>
              <p:cNvSpPr/>
              <p:nvPr/>
            </p:nvSpPr>
            <p:spPr>
              <a:xfrm>
                <a:off x="4156566" y="1389258"/>
                <a:ext cx="587028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422" extrusionOk="0">
                    <a:moveTo>
                      <a:pt x="43" y="388"/>
                    </a:moveTo>
                    <a:lnTo>
                      <a:pt x="43" y="388"/>
                    </a:lnTo>
                    <a:cubicBezTo>
                      <a:pt x="42" y="389"/>
                      <a:pt x="41" y="390"/>
                      <a:pt x="41" y="390"/>
                    </a:cubicBezTo>
                    <a:cubicBezTo>
                      <a:pt x="41" y="390"/>
                      <a:pt x="42" y="389"/>
                      <a:pt x="43" y="388"/>
                    </a:cubicBezTo>
                    <a:close/>
                    <a:moveTo>
                      <a:pt x="3714" y="1"/>
                    </a:moveTo>
                    <a:cubicBezTo>
                      <a:pt x="2874" y="1"/>
                      <a:pt x="2047" y="49"/>
                      <a:pt x="1209" y="158"/>
                    </a:cubicBezTo>
                    <a:cubicBezTo>
                      <a:pt x="1026" y="171"/>
                      <a:pt x="844" y="195"/>
                      <a:pt x="661" y="231"/>
                    </a:cubicBezTo>
                    <a:cubicBezTo>
                      <a:pt x="552" y="244"/>
                      <a:pt x="455" y="256"/>
                      <a:pt x="357" y="280"/>
                    </a:cubicBezTo>
                    <a:cubicBezTo>
                      <a:pt x="272" y="293"/>
                      <a:pt x="138" y="293"/>
                      <a:pt x="65" y="329"/>
                    </a:cubicBezTo>
                    <a:cubicBezTo>
                      <a:pt x="18" y="357"/>
                      <a:pt x="0" y="421"/>
                      <a:pt x="28" y="421"/>
                    </a:cubicBezTo>
                    <a:cubicBezTo>
                      <a:pt x="36" y="421"/>
                      <a:pt x="49" y="416"/>
                      <a:pt x="65" y="402"/>
                    </a:cubicBezTo>
                    <a:cubicBezTo>
                      <a:pt x="65" y="390"/>
                      <a:pt x="53" y="390"/>
                      <a:pt x="53" y="390"/>
                    </a:cubicBezTo>
                    <a:cubicBezTo>
                      <a:pt x="53" y="387"/>
                      <a:pt x="52" y="386"/>
                      <a:pt x="51" y="385"/>
                    </a:cubicBezTo>
                    <a:lnTo>
                      <a:pt x="51" y="385"/>
                    </a:lnTo>
                    <a:cubicBezTo>
                      <a:pt x="117" y="364"/>
                      <a:pt x="470" y="304"/>
                      <a:pt x="503" y="304"/>
                    </a:cubicBezTo>
                    <a:cubicBezTo>
                      <a:pt x="661" y="280"/>
                      <a:pt x="819" y="256"/>
                      <a:pt x="977" y="244"/>
                    </a:cubicBezTo>
                    <a:cubicBezTo>
                      <a:pt x="1282" y="207"/>
                      <a:pt x="1585" y="171"/>
                      <a:pt x="1901" y="147"/>
                    </a:cubicBezTo>
                    <a:cubicBezTo>
                      <a:pt x="2498" y="98"/>
                      <a:pt x="3106" y="85"/>
                      <a:pt x="3714" y="85"/>
                    </a:cubicBezTo>
                    <a:cubicBezTo>
                      <a:pt x="3762" y="85"/>
                      <a:pt x="3762" y="1"/>
                      <a:pt x="3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4576;p43">
                <a:extLst>
                  <a:ext uri="{FF2B5EF4-FFF2-40B4-BE49-F238E27FC236}">
                    <a16:creationId xmlns:a16="http://schemas.microsoft.com/office/drawing/2014/main" id="{D3FAB1FD-893F-23A8-B3A4-FF00AA5970F7}"/>
                  </a:ext>
                </a:extLst>
              </p:cNvPr>
              <p:cNvSpPr/>
              <p:nvPr/>
            </p:nvSpPr>
            <p:spPr>
              <a:xfrm>
                <a:off x="4166706" y="1408290"/>
                <a:ext cx="529308" cy="58812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377" extrusionOk="0">
                    <a:moveTo>
                      <a:pt x="3357" y="0"/>
                    </a:moveTo>
                    <a:cubicBezTo>
                      <a:pt x="2225" y="12"/>
                      <a:pt x="1119" y="134"/>
                      <a:pt x="25" y="353"/>
                    </a:cubicBezTo>
                    <a:cubicBezTo>
                      <a:pt x="0" y="353"/>
                      <a:pt x="12" y="377"/>
                      <a:pt x="25" y="377"/>
                    </a:cubicBezTo>
                    <a:cubicBezTo>
                      <a:pt x="1119" y="171"/>
                      <a:pt x="2238" y="73"/>
                      <a:pt x="3357" y="73"/>
                    </a:cubicBezTo>
                    <a:cubicBezTo>
                      <a:pt x="3393" y="73"/>
                      <a:pt x="3393" y="0"/>
                      <a:pt x="3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4577;p43">
                <a:extLst>
                  <a:ext uri="{FF2B5EF4-FFF2-40B4-BE49-F238E27FC236}">
                    <a16:creationId xmlns:a16="http://schemas.microsoft.com/office/drawing/2014/main" id="{AFF94C74-0629-210A-B418-9D5E8E8A830E}"/>
                  </a:ext>
                </a:extLst>
              </p:cNvPr>
              <p:cNvSpPr/>
              <p:nvPr/>
            </p:nvSpPr>
            <p:spPr>
              <a:xfrm>
                <a:off x="4145802" y="1402206"/>
                <a:ext cx="654732" cy="38376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246" extrusionOk="0">
                    <a:moveTo>
                      <a:pt x="2761" y="1"/>
                    </a:moveTo>
                    <a:cubicBezTo>
                      <a:pt x="1841" y="1"/>
                      <a:pt x="920" y="69"/>
                      <a:pt x="24" y="221"/>
                    </a:cubicBezTo>
                    <a:cubicBezTo>
                      <a:pt x="0" y="221"/>
                      <a:pt x="13" y="246"/>
                      <a:pt x="24" y="246"/>
                    </a:cubicBezTo>
                    <a:cubicBezTo>
                      <a:pt x="968" y="146"/>
                      <a:pt x="1911" y="80"/>
                      <a:pt x="2857" y="80"/>
                    </a:cubicBezTo>
                    <a:cubicBezTo>
                      <a:pt x="3290" y="80"/>
                      <a:pt x="3724" y="94"/>
                      <a:pt x="4159" y="124"/>
                    </a:cubicBezTo>
                    <a:cubicBezTo>
                      <a:pt x="4196" y="124"/>
                      <a:pt x="4196" y="51"/>
                      <a:pt x="4159" y="51"/>
                    </a:cubicBezTo>
                    <a:cubicBezTo>
                      <a:pt x="3696" y="18"/>
                      <a:pt x="3229" y="1"/>
                      <a:pt x="2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4578;p43">
                <a:extLst>
                  <a:ext uri="{FF2B5EF4-FFF2-40B4-BE49-F238E27FC236}">
                    <a16:creationId xmlns:a16="http://schemas.microsoft.com/office/drawing/2014/main" id="{1237D2D9-B6AF-E90A-115B-ECDFE264BB2B}"/>
                  </a:ext>
                </a:extLst>
              </p:cNvPr>
              <p:cNvSpPr/>
              <p:nvPr/>
            </p:nvSpPr>
            <p:spPr>
              <a:xfrm>
                <a:off x="4164678" y="1838863"/>
                <a:ext cx="457548" cy="18564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19" extrusionOk="0">
                    <a:moveTo>
                      <a:pt x="2884" y="1"/>
                    </a:moveTo>
                    <a:cubicBezTo>
                      <a:pt x="2409" y="13"/>
                      <a:pt x="1935" y="25"/>
                      <a:pt x="1448" y="38"/>
                    </a:cubicBezTo>
                    <a:cubicBezTo>
                      <a:pt x="974" y="49"/>
                      <a:pt x="487" y="38"/>
                      <a:pt x="13" y="86"/>
                    </a:cubicBezTo>
                    <a:cubicBezTo>
                      <a:pt x="1" y="86"/>
                      <a:pt x="1" y="111"/>
                      <a:pt x="13" y="111"/>
                    </a:cubicBezTo>
                    <a:cubicBezTo>
                      <a:pt x="126" y="116"/>
                      <a:pt x="240" y="119"/>
                      <a:pt x="354" y="119"/>
                    </a:cubicBezTo>
                    <a:cubicBezTo>
                      <a:pt x="719" y="119"/>
                      <a:pt x="1087" y="95"/>
                      <a:pt x="1448" y="86"/>
                    </a:cubicBezTo>
                    <a:cubicBezTo>
                      <a:pt x="1935" y="86"/>
                      <a:pt x="2409" y="74"/>
                      <a:pt x="2884" y="62"/>
                    </a:cubicBezTo>
                    <a:cubicBezTo>
                      <a:pt x="2932" y="62"/>
                      <a:pt x="2932" y="1"/>
                      <a:pt x="2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4579;p43">
                <a:extLst>
                  <a:ext uri="{FF2B5EF4-FFF2-40B4-BE49-F238E27FC236}">
                    <a16:creationId xmlns:a16="http://schemas.microsoft.com/office/drawing/2014/main" id="{B999A5E0-BF56-9B5C-B052-CAC75FA4A047}"/>
                  </a:ext>
                </a:extLst>
              </p:cNvPr>
              <p:cNvSpPr/>
              <p:nvPr/>
            </p:nvSpPr>
            <p:spPr>
              <a:xfrm>
                <a:off x="4168578" y="1825603"/>
                <a:ext cx="654732" cy="45708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293" extrusionOk="0">
                    <a:moveTo>
                      <a:pt x="4159" y="1"/>
                    </a:moveTo>
                    <a:cubicBezTo>
                      <a:pt x="2786" y="147"/>
                      <a:pt x="1399" y="244"/>
                      <a:pt x="13" y="269"/>
                    </a:cubicBezTo>
                    <a:cubicBezTo>
                      <a:pt x="0" y="269"/>
                      <a:pt x="0" y="293"/>
                      <a:pt x="13" y="293"/>
                    </a:cubicBezTo>
                    <a:cubicBezTo>
                      <a:pt x="1399" y="280"/>
                      <a:pt x="2786" y="207"/>
                      <a:pt x="4159" y="61"/>
                    </a:cubicBezTo>
                    <a:cubicBezTo>
                      <a:pt x="4196" y="61"/>
                      <a:pt x="4196" y="1"/>
                      <a:pt x="4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4580;p43">
                <a:extLst>
                  <a:ext uri="{FF2B5EF4-FFF2-40B4-BE49-F238E27FC236}">
                    <a16:creationId xmlns:a16="http://schemas.microsoft.com/office/drawing/2014/main" id="{5CD324C7-1A29-E537-CD32-D849E11D91BE}"/>
                  </a:ext>
                </a:extLst>
              </p:cNvPr>
              <p:cNvSpPr/>
              <p:nvPr/>
            </p:nvSpPr>
            <p:spPr>
              <a:xfrm>
                <a:off x="4176066" y="1806726"/>
                <a:ext cx="622440" cy="30732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97" extrusionOk="0">
                    <a:moveTo>
                      <a:pt x="3941" y="0"/>
                    </a:moveTo>
                    <a:cubicBezTo>
                      <a:pt x="2860" y="91"/>
                      <a:pt x="1779" y="140"/>
                      <a:pt x="691" y="140"/>
                    </a:cubicBezTo>
                    <a:cubicBezTo>
                      <a:pt x="469" y="140"/>
                      <a:pt x="247" y="138"/>
                      <a:pt x="25" y="134"/>
                    </a:cubicBezTo>
                    <a:cubicBezTo>
                      <a:pt x="1" y="134"/>
                      <a:pt x="1" y="182"/>
                      <a:pt x="25" y="182"/>
                    </a:cubicBezTo>
                    <a:cubicBezTo>
                      <a:pt x="355" y="192"/>
                      <a:pt x="683" y="196"/>
                      <a:pt x="1011" y="196"/>
                    </a:cubicBezTo>
                    <a:cubicBezTo>
                      <a:pt x="1991" y="196"/>
                      <a:pt x="2967" y="155"/>
                      <a:pt x="3941" y="73"/>
                    </a:cubicBezTo>
                    <a:cubicBezTo>
                      <a:pt x="3978" y="73"/>
                      <a:pt x="3990" y="0"/>
                      <a:pt x="39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4581;p43">
                <a:extLst>
                  <a:ext uri="{FF2B5EF4-FFF2-40B4-BE49-F238E27FC236}">
                    <a16:creationId xmlns:a16="http://schemas.microsoft.com/office/drawing/2014/main" id="{743F10A1-25EF-1C87-345B-CC7FE0E84A67}"/>
                  </a:ext>
                </a:extLst>
              </p:cNvPr>
              <p:cNvSpPr/>
              <p:nvPr/>
            </p:nvSpPr>
            <p:spPr>
              <a:xfrm>
                <a:off x="4193227" y="1821703"/>
                <a:ext cx="608556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50" extrusionOk="0">
                    <a:moveTo>
                      <a:pt x="3852" y="0"/>
                    </a:moveTo>
                    <a:cubicBezTo>
                      <a:pt x="3849" y="0"/>
                      <a:pt x="3847" y="1"/>
                      <a:pt x="3844" y="2"/>
                    </a:cubicBezTo>
                    <a:cubicBezTo>
                      <a:pt x="3187" y="111"/>
                      <a:pt x="2530" y="184"/>
                      <a:pt x="1861" y="184"/>
                    </a:cubicBezTo>
                    <a:cubicBezTo>
                      <a:pt x="1827" y="184"/>
                      <a:pt x="1793" y="185"/>
                      <a:pt x="1759" y="185"/>
                    </a:cubicBezTo>
                    <a:cubicBezTo>
                      <a:pt x="1373" y="185"/>
                      <a:pt x="979" y="143"/>
                      <a:pt x="592" y="143"/>
                    </a:cubicBezTo>
                    <a:cubicBezTo>
                      <a:pt x="401" y="143"/>
                      <a:pt x="211" y="153"/>
                      <a:pt x="25" y="184"/>
                    </a:cubicBezTo>
                    <a:cubicBezTo>
                      <a:pt x="1" y="184"/>
                      <a:pt x="12" y="221"/>
                      <a:pt x="25" y="221"/>
                    </a:cubicBezTo>
                    <a:cubicBezTo>
                      <a:pt x="169" y="200"/>
                      <a:pt x="311" y="192"/>
                      <a:pt x="451" y="192"/>
                    </a:cubicBezTo>
                    <a:cubicBezTo>
                      <a:pt x="643" y="192"/>
                      <a:pt x="832" y="206"/>
                      <a:pt x="1022" y="221"/>
                    </a:cubicBezTo>
                    <a:cubicBezTo>
                      <a:pt x="1263" y="238"/>
                      <a:pt x="1504" y="249"/>
                      <a:pt x="1740" y="249"/>
                    </a:cubicBezTo>
                    <a:cubicBezTo>
                      <a:pt x="1826" y="249"/>
                      <a:pt x="1911" y="248"/>
                      <a:pt x="1995" y="245"/>
                    </a:cubicBezTo>
                    <a:cubicBezTo>
                      <a:pt x="2628" y="245"/>
                      <a:pt x="3247" y="172"/>
                      <a:pt x="3855" y="62"/>
                    </a:cubicBezTo>
                    <a:cubicBezTo>
                      <a:pt x="3900" y="62"/>
                      <a:pt x="3883" y="0"/>
                      <a:pt x="3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4582;p43">
                <a:extLst>
                  <a:ext uri="{FF2B5EF4-FFF2-40B4-BE49-F238E27FC236}">
                    <a16:creationId xmlns:a16="http://schemas.microsoft.com/office/drawing/2014/main" id="{FD1AB10A-2BC5-C8C6-68B9-F41202115BD5}"/>
                  </a:ext>
                </a:extLst>
              </p:cNvPr>
              <p:cNvSpPr/>
              <p:nvPr/>
            </p:nvSpPr>
            <p:spPr>
              <a:xfrm>
                <a:off x="4764204" y="1401114"/>
                <a:ext cx="38220" cy="373932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97" extrusionOk="0">
                    <a:moveTo>
                      <a:pt x="19" y="1"/>
                    </a:moveTo>
                    <a:cubicBezTo>
                      <a:pt x="16" y="1"/>
                      <a:pt x="13" y="4"/>
                      <a:pt x="13" y="9"/>
                    </a:cubicBezTo>
                    <a:cubicBezTo>
                      <a:pt x="1" y="399"/>
                      <a:pt x="86" y="800"/>
                      <a:pt x="111" y="1190"/>
                    </a:cubicBezTo>
                    <a:cubicBezTo>
                      <a:pt x="147" y="1579"/>
                      <a:pt x="159" y="1968"/>
                      <a:pt x="184" y="2369"/>
                    </a:cubicBezTo>
                    <a:cubicBezTo>
                      <a:pt x="184" y="2387"/>
                      <a:pt x="199" y="2397"/>
                      <a:pt x="214" y="2397"/>
                    </a:cubicBezTo>
                    <a:cubicBezTo>
                      <a:pt x="229" y="2397"/>
                      <a:pt x="244" y="2387"/>
                      <a:pt x="244" y="2369"/>
                    </a:cubicBezTo>
                    <a:cubicBezTo>
                      <a:pt x="220" y="1955"/>
                      <a:pt x="195" y="1554"/>
                      <a:pt x="159" y="1153"/>
                    </a:cubicBezTo>
                    <a:cubicBezTo>
                      <a:pt x="122" y="776"/>
                      <a:pt x="122" y="374"/>
                      <a:pt x="25" y="9"/>
                    </a:cubicBezTo>
                    <a:cubicBezTo>
                      <a:pt x="25" y="4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4583;p43">
                <a:extLst>
                  <a:ext uri="{FF2B5EF4-FFF2-40B4-BE49-F238E27FC236}">
                    <a16:creationId xmlns:a16="http://schemas.microsoft.com/office/drawing/2014/main" id="{FB8C0B1B-9B03-AA75-4DBE-D766B93AF443}"/>
                  </a:ext>
                </a:extLst>
              </p:cNvPr>
              <p:cNvSpPr/>
              <p:nvPr/>
            </p:nvSpPr>
            <p:spPr>
              <a:xfrm>
                <a:off x="4774500" y="1393782"/>
                <a:ext cx="46800" cy="411684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639" extrusionOk="0">
                    <a:moveTo>
                      <a:pt x="20" y="0"/>
                    </a:moveTo>
                    <a:cubicBezTo>
                      <a:pt x="11" y="0"/>
                      <a:pt x="1" y="6"/>
                      <a:pt x="8" y="20"/>
                    </a:cubicBezTo>
                    <a:cubicBezTo>
                      <a:pt x="56" y="446"/>
                      <a:pt x="129" y="872"/>
                      <a:pt x="178" y="1310"/>
                    </a:cubicBezTo>
                    <a:cubicBezTo>
                      <a:pt x="215" y="1735"/>
                      <a:pt x="227" y="2173"/>
                      <a:pt x="227" y="2610"/>
                    </a:cubicBezTo>
                    <a:cubicBezTo>
                      <a:pt x="227" y="2629"/>
                      <a:pt x="245" y="2638"/>
                      <a:pt x="263" y="2638"/>
                    </a:cubicBezTo>
                    <a:cubicBezTo>
                      <a:pt x="281" y="2638"/>
                      <a:pt x="300" y="2629"/>
                      <a:pt x="300" y="2610"/>
                    </a:cubicBezTo>
                    <a:cubicBezTo>
                      <a:pt x="300" y="2161"/>
                      <a:pt x="275" y="1710"/>
                      <a:pt x="239" y="1273"/>
                    </a:cubicBezTo>
                    <a:cubicBezTo>
                      <a:pt x="191" y="847"/>
                      <a:pt x="142" y="421"/>
                      <a:pt x="32" y="8"/>
                    </a:cubicBezTo>
                    <a:cubicBezTo>
                      <a:pt x="32" y="3"/>
                      <a:pt x="26" y="0"/>
                      <a:pt x="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4584;p43">
                <a:extLst>
                  <a:ext uri="{FF2B5EF4-FFF2-40B4-BE49-F238E27FC236}">
                    <a16:creationId xmlns:a16="http://schemas.microsoft.com/office/drawing/2014/main" id="{E0794DA3-BD1E-9605-CC2E-165578E9987D}"/>
                  </a:ext>
                </a:extLst>
              </p:cNvPr>
              <p:cNvSpPr/>
              <p:nvPr/>
            </p:nvSpPr>
            <p:spPr>
              <a:xfrm>
                <a:off x="4783236" y="1383486"/>
                <a:ext cx="60840" cy="450216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886" extrusionOk="0">
                    <a:moveTo>
                      <a:pt x="135" y="1"/>
                    </a:moveTo>
                    <a:cubicBezTo>
                      <a:pt x="0" y="25"/>
                      <a:pt x="73" y="293"/>
                      <a:pt x="86" y="378"/>
                    </a:cubicBezTo>
                    <a:cubicBezTo>
                      <a:pt x="110" y="646"/>
                      <a:pt x="122" y="925"/>
                      <a:pt x="146" y="1205"/>
                    </a:cubicBezTo>
                    <a:cubicBezTo>
                      <a:pt x="171" y="1485"/>
                      <a:pt x="195" y="1752"/>
                      <a:pt x="219" y="2032"/>
                    </a:cubicBezTo>
                    <a:cubicBezTo>
                      <a:pt x="244" y="2300"/>
                      <a:pt x="268" y="2567"/>
                      <a:pt x="183" y="2835"/>
                    </a:cubicBezTo>
                    <a:cubicBezTo>
                      <a:pt x="175" y="2865"/>
                      <a:pt x="200" y="2886"/>
                      <a:pt x="224" y="2886"/>
                    </a:cubicBezTo>
                    <a:cubicBezTo>
                      <a:pt x="238" y="2886"/>
                      <a:pt x="251" y="2878"/>
                      <a:pt x="256" y="2859"/>
                    </a:cubicBezTo>
                    <a:cubicBezTo>
                      <a:pt x="390" y="2433"/>
                      <a:pt x="281" y="1947"/>
                      <a:pt x="244" y="1522"/>
                    </a:cubicBezTo>
                    <a:cubicBezTo>
                      <a:pt x="219" y="1278"/>
                      <a:pt x="195" y="1035"/>
                      <a:pt x="183" y="792"/>
                    </a:cubicBezTo>
                    <a:cubicBezTo>
                      <a:pt x="171" y="670"/>
                      <a:pt x="159" y="560"/>
                      <a:pt x="146" y="439"/>
                    </a:cubicBezTo>
                    <a:cubicBezTo>
                      <a:pt x="135" y="366"/>
                      <a:pt x="62" y="74"/>
                      <a:pt x="135" y="25"/>
                    </a:cubicBezTo>
                    <a:cubicBezTo>
                      <a:pt x="146" y="13"/>
                      <a:pt x="146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4585;p43">
                <a:extLst>
                  <a:ext uri="{FF2B5EF4-FFF2-40B4-BE49-F238E27FC236}">
                    <a16:creationId xmlns:a16="http://schemas.microsoft.com/office/drawing/2014/main" id="{405454AA-3A46-4F79-5686-3975A5F1C496}"/>
                  </a:ext>
                </a:extLst>
              </p:cNvPr>
              <p:cNvSpPr/>
              <p:nvPr/>
            </p:nvSpPr>
            <p:spPr>
              <a:xfrm>
                <a:off x="4747199" y="1405014"/>
                <a:ext cx="49608" cy="457236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931" extrusionOk="0">
                    <a:moveTo>
                      <a:pt x="13" y="0"/>
                    </a:moveTo>
                    <a:cubicBezTo>
                      <a:pt x="7" y="0"/>
                      <a:pt x="1" y="3"/>
                      <a:pt x="1" y="9"/>
                    </a:cubicBezTo>
                    <a:cubicBezTo>
                      <a:pt x="158" y="970"/>
                      <a:pt x="231" y="1930"/>
                      <a:pt x="256" y="2903"/>
                    </a:cubicBezTo>
                    <a:cubicBezTo>
                      <a:pt x="256" y="2922"/>
                      <a:pt x="271" y="2931"/>
                      <a:pt x="286" y="2931"/>
                    </a:cubicBezTo>
                    <a:cubicBezTo>
                      <a:pt x="302" y="2931"/>
                      <a:pt x="317" y="2922"/>
                      <a:pt x="317" y="2903"/>
                    </a:cubicBezTo>
                    <a:cubicBezTo>
                      <a:pt x="304" y="1930"/>
                      <a:pt x="183" y="957"/>
                      <a:pt x="25" y="9"/>
                    </a:cubicBezTo>
                    <a:cubicBezTo>
                      <a:pt x="25" y="3"/>
                      <a:pt x="19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4586;p43">
                <a:extLst>
                  <a:ext uri="{FF2B5EF4-FFF2-40B4-BE49-F238E27FC236}">
                    <a16:creationId xmlns:a16="http://schemas.microsoft.com/office/drawing/2014/main" id="{0DD7F553-A512-5959-DD43-E6CF34A1A259}"/>
                  </a:ext>
                </a:extLst>
              </p:cNvPr>
              <p:cNvSpPr/>
              <p:nvPr/>
            </p:nvSpPr>
            <p:spPr>
              <a:xfrm>
                <a:off x="4768104" y="1414375"/>
                <a:ext cx="45552" cy="415116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661" extrusionOk="0">
                    <a:moveTo>
                      <a:pt x="12" y="1"/>
                    </a:moveTo>
                    <a:cubicBezTo>
                      <a:pt x="6" y="1"/>
                      <a:pt x="0" y="4"/>
                      <a:pt x="0" y="10"/>
                    </a:cubicBezTo>
                    <a:cubicBezTo>
                      <a:pt x="37" y="448"/>
                      <a:pt x="122" y="873"/>
                      <a:pt x="159" y="1311"/>
                    </a:cubicBezTo>
                    <a:cubicBezTo>
                      <a:pt x="195" y="1749"/>
                      <a:pt x="207" y="2186"/>
                      <a:pt x="232" y="2624"/>
                    </a:cubicBezTo>
                    <a:cubicBezTo>
                      <a:pt x="232" y="2649"/>
                      <a:pt x="247" y="2661"/>
                      <a:pt x="262" y="2661"/>
                    </a:cubicBezTo>
                    <a:cubicBezTo>
                      <a:pt x="277" y="2661"/>
                      <a:pt x="292" y="2649"/>
                      <a:pt x="292" y="2624"/>
                    </a:cubicBezTo>
                    <a:cubicBezTo>
                      <a:pt x="292" y="2175"/>
                      <a:pt x="256" y="1724"/>
                      <a:pt x="207" y="1275"/>
                    </a:cubicBezTo>
                    <a:cubicBezTo>
                      <a:pt x="170" y="861"/>
                      <a:pt x="122" y="424"/>
                      <a:pt x="24" y="10"/>
                    </a:cubicBezTo>
                    <a:cubicBezTo>
                      <a:pt x="24" y="4"/>
                      <a:pt x="18" y="1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" name="Google Shape;4591;p43">
              <a:extLst>
                <a:ext uri="{FF2B5EF4-FFF2-40B4-BE49-F238E27FC236}">
                  <a16:creationId xmlns:a16="http://schemas.microsoft.com/office/drawing/2014/main" id="{52244E7A-5392-85D1-9AE0-5DB75A246603}"/>
                </a:ext>
              </a:extLst>
            </p:cNvPr>
            <p:cNvSpPr/>
            <p:nvPr/>
          </p:nvSpPr>
          <p:spPr>
            <a:xfrm rot="1693867" flipH="1">
              <a:off x="4275471" y="4032803"/>
              <a:ext cx="381350" cy="330813"/>
            </a:xfrm>
            <a:custGeom>
              <a:avLst/>
              <a:gdLst/>
              <a:ahLst/>
              <a:cxnLst/>
              <a:rect l="l" t="t" r="r" b="b"/>
              <a:pathLst>
                <a:path w="1449" h="1257" extrusionOk="0">
                  <a:moveTo>
                    <a:pt x="730" y="113"/>
                  </a:moveTo>
                  <a:cubicBezTo>
                    <a:pt x="743" y="126"/>
                    <a:pt x="754" y="150"/>
                    <a:pt x="779" y="162"/>
                  </a:cubicBezTo>
                  <a:lnTo>
                    <a:pt x="682" y="211"/>
                  </a:lnTo>
                  <a:cubicBezTo>
                    <a:pt x="682" y="199"/>
                    <a:pt x="694" y="186"/>
                    <a:pt x="694" y="175"/>
                  </a:cubicBezTo>
                  <a:cubicBezTo>
                    <a:pt x="706" y="150"/>
                    <a:pt x="718" y="126"/>
                    <a:pt x="730" y="113"/>
                  </a:cubicBezTo>
                  <a:close/>
                  <a:moveTo>
                    <a:pt x="110" y="575"/>
                  </a:moveTo>
                  <a:cubicBezTo>
                    <a:pt x="195" y="612"/>
                    <a:pt x="268" y="661"/>
                    <a:pt x="341" y="710"/>
                  </a:cubicBezTo>
                  <a:cubicBezTo>
                    <a:pt x="317" y="746"/>
                    <a:pt x="292" y="783"/>
                    <a:pt x="268" y="807"/>
                  </a:cubicBezTo>
                  <a:lnTo>
                    <a:pt x="73" y="697"/>
                  </a:lnTo>
                  <a:cubicBezTo>
                    <a:pt x="86" y="661"/>
                    <a:pt x="110" y="588"/>
                    <a:pt x="110" y="575"/>
                  </a:cubicBezTo>
                  <a:close/>
                  <a:moveTo>
                    <a:pt x="852" y="126"/>
                  </a:moveTo>
                  <a:cubicBezTo>
                    <a:pt x="900" y="138"/>
                    <a:pt x="1338" y="175"/>
                    <a:pt x="1351" y="175"/>
                  </a:cubicBezTo>
                  <a:cubicBezTo>
                    <a:pt x="1351" y="186"/>
                    <a:pt x="1217" y="673"/>
                    <a:pt x="1192" y="758"/>
                  </a:cubicBezTo>
                  <a:cubicBezTo>
                    <a:pt x="1181" y="735"/>
                    <a:pt x="1116" y="647"/>
                    <a:pt x="1088" y="647"/>
                  </a:cubicBezTo>
                  <a:cubicBezTo>
                    <a:pt x="1086" y="647"/>
                    <a:pt x="1085" y="648"/>
                    <a:pt x="1083" y="648"/>
                  </a:cubicBezTo>
                  <a:cubicBezTo>
                    <a:pt x="937" y="721"/>
                    <a:pt x="791" y="794"/>
                    <a:pt x="646" y="856"/>
                  </a:cubicBezTo>
                  <a:cubicBezTo>
                    <a:pt x="524" y="916"/>
                    <a:pt x="390" y="965"/>
                    <a:pt x="256" y="1013"/>
                  </a:cubicBezTo>
                  <a:cubicBezTo>
                    <a:pt x="292" y="916"/>
                    <a:pt x="354" y="819"/>
                    <a:pt x="427" y="734"/>
                  </a:cubicBezTo>
                  <a:cubicBezTo>
                    <a:pt x="438" y="721"/>
                    <a:pt x="438" y="697"/>
                    <a:pt x="414" y="673"/>
                  </a:cubicBezTo>
                  <a:cubicBezTo>
                    <a:pt x="341" y="624"/>
                    <a:pt x="268" y="575"/>
                    <a:pt x="183" y="527"/>
                  </a:cubicBezTo>
                  <a:cubicBezTo>
                    <a:pt x="219" y="515"/>
                    <a:pt x="694" y="284"/>
                    <a:pt x="816" y="223"/>
                  </a:cubicBezTo>
                  <a:cubicBezTo>
                    <a:pt x="840" y="211"/>
                    <a:pt x="864" y="138"/>
                    <a:pt x="852" y="126"/>
                  </a:cubicBezTo>
                  <a:close/>
                  <a:moveTo>
                    <a:pt x="1095" y="734"/>
                  </a:moveTo>
                  <a:cubicBezTo>
                    <a:pt x="1095" y="783"/>
                    <a:pt x="1132" y="819"/>
                    <a:pt x="1156" y="867"/>
                  </a:cubicBezTo>
                  <a:cubicBezTo>
                    <a:pt x="876" y="953"/>
                    <a:pt x="621" y="1062"/>
                    <a:pt x="354" y="1172"/>
                  </a:cubicBezTo>
                  <a:cubicBezTo>
                    <a:pt x="341" y="1172"/>
                    <a:pt x="281" y="1099"/>
                    <a:pt x="268" y="1086"/>
                  </a:cubicBezTo>
                  <a:cubicBezTo>
                    <a:pt x="548" y="989"/>
                    <a:pt x="827" y="867"/>
                    <a:pt x="1095" y="734"/>
                  </a:cubicBezTo>
                  <a:close/>
                  <a:moveTo>
                    <a:pt x="756" y="1"/>
                  </a:moveTo>
                  <a:cubicBezTo>
                    <a:pt x="737" y="1"/>
                    <a:pt x="704" y="19"/>
                    <a:pt x="694" y="29"/>
                  </a:cubicBezTo>
                  <a:cubicBezTo>
                    <a:pt x="657" y="102"/>
                    <a:pt x="609" y="175"/>
                    <a:pt x="584" y="259"/>
                  </a:cubicBezTo>
                  <a:cubicBezTo>
                    <a:pt x="584" y="259"/>
                    <a:pt x="135" y="454"/>
                    <a:pt x="73" y="491"/>
                  </a:cubicBezTo>
                  <a:cubicBezTo>
                    <a:pt x="49" y="503"/>
                    <a:pt x="49" y="539"/>
                    <a:pt x="37" y="564"/>
                  </a:cubicBezTo>
                  <a:cubicBezTo>
                    <a:pt x="0" y="734"/>
                    <a:pt x="25" y="746"/>
                    <a:pt x="37" y="746"/>
                  </a:cubicBezTo>
                  <a:cubicBezTo>
                    <a:pt x="73" y="770"/>
                    <a:pt x="232" y="867"/>
                    <a:pt x="232" y="880"/>
                  </a:cubicBezTo>
                  <a:cubicBezTo>
                    <a:pt x="208" y="940"/>
                    <a:pt x="183" y="1002"/>
                    <a:pt x="171" y="1062"/>
                  </a:cubicBezTo>
                  <a:cubicBezTo>
                    <a:pt x="171" y="1075"/>
                    <a:pt x="183" y="1123"/>
                    <a:pt x="195" y="1123"/>
                  </a:cubicBezTo>
                  <a:cubicBezTo>
                    <a:pt x="208" y="1148"/>
                    <a:pt x="305" y="1245"/>
                    <a:pt x="317" y="1245"/>
                  </a:cubicBezTo>
                  <a:cubicBezTo>
                    <a:pt x="317" y="1245"/>
                    <a:pt x="354" y="1257"/>
                    <a:pt x="365" y="1257"/>
                  </a:cubicBezTo>
                  <a:cubicBezTo>
                    <a:pt x="633" y="1135"/>
                    <a:pt x="913" y="1038"/>
                    <a:pt x="1192" y="929"/>
                  </a:cubicBezTo>
                  <a:cubicBezTo>
                    <a:pt x="1192" y="929"/>
                    <a:pt x="1241" y="904"/>
                    <a:pt x="1254" y="892"/>
                  </a:cubicBezTo>
                  <a:cubicBezTo>
                    <a:pt x="1290" y="758"/>
                    <a:pt x="1448" y="162"/>
                    <a:pt x="1436" y="138"/>
                  </a:cubicBezTo>
                  <a:cubicBezTo>
                    <a:pt x="1424" y="89"/>
                    <a:pt x="1290" y="77"/>
                    <a:pt x="1108" y="53"/>
                  </a:cubicBezTo>
                  <a:cubicBezTo>
                    <a:pt x="998" y="40"/>
                    <a:pt x="876" y="29"/>
                    <a:pt x="767" y="4"/>
                  </a:cubicBezTo>
                  <a:cubicBezTo>
                    <a:pt x="765" y="2"/>
                    <a:pt x="761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592;p43">
              <a:extLst>
                <a:ext uri="{FF2B5EF4-FFF2-40B4-BE49-F238E27FC236}">
                  <a16:creationId xmlns:a16="http://schemas.microsoft.com/office/drawing/2014/main" id="{492DD733-733A-77F9-7805-3CBEE97CD96A}"/>
                </a:ext>
              </a:extLst>
            </p:cNvPr>
            <p:cNvSpPr/>
            <p:nvPr/>
          </p:nvSpPr>
          <p:spPr>
            <a:xfrm rot="20200508">
              <a:off x="853574" y="4047796"/>
              <a:ext cx="381349" cy="330813"/>
            </a:xfrm>
            <a:custGeom>
              <a:avLst/>
              <a:gdLst/>
              <a:ahLst/>
              <a:cxnLst/>
              <a:rect l="l" t="t" r="r" b="b"/>
              <a:pathLst>
                <a:path w="1449" h="1257" extrusionOk="0">
                  <a:moveTo>
                    <a:pt x="730" y="113"/>
                  </a:moveTo>
                  <a:cubicBezTo>
                    <a:pt x="743" y="126"/>
                    <a:pt x="754" y="150"/>
                    <a:pt x="779" y="162"/>
                  </a:cubicBezTo>
                  <a:lnTo>
                    <a:pt x="682" y="211"/>
                  </a:lnTo>
                  <a:cubicBezTo>
                    <a:pt x="682" y="199"/>
                    <a:pt x="694" y="186"/>
                    <a:pt x="694" y="175"/>
                  </a:cubicBezTo>
                  <a:cubicBezTo>
                    <a:pt x="706" y="150"/>
                    <a:pt x="718" y="126"/>
                    <a:pt x="730" y="113"/>
                  </a:cubicBezTo>
                  <a:close/>
                  <a:moveTo>
                    <a:pt x="110" y="575"/>
                  </a:moveTo>
                  <a:cubicBezTo>
                    <a:pt x="195" y="612"/>
                    <a:pt x="268" y="661"/>
                    <a:pt x="341" y="710"/>
                  </a:cubicBezTo>
                  <a:cubicBezTo>
                    <a:pt x="317" y="746"/>
                    <a:pt x="292" y="783"/>
                    <a:pt x="268" y="807"/>
                  </a:cubicBezTo>
                  <a:lnTo>
                    <a:pt x="73" y="697"/>
                  </a:lnTo>
                  <a:cubicBezTo>
                    <a:pt x="86" y="661"/>
                    <a:pt x="110" y="588"/>
                    <a:pt x="110" y="575"/>
                  </a:cubicBezTo>
                  <a:close/>
                  <a:moveTo>
                    <a:pt x="852" y="126"/>
                  </a:moveTo>
                  <a:cubicBezTo>
                    <a:pt x="900" y="138"/>
                    <a:pt x="1338" y="175"/>
                    <a:pt x="1351" y="175"/>
                  </a:cubicBezTo>
                  <a:cubicBezTo>
                    <a:pt x="1351" y="186"/>
                    <a:pt x="1217" y="673"/>
                    <a:pt x="1192" y="758"/>
                  </a:cubicBezTo>
                  <a:cubicBezTo>
                    <a:pt x="1181" y="735"/>
                    <a:pt x="1116" y="647"/>
                    <a:pt x="1088" y="647"/>
                  </a:cubicBezTo>
                  <a:cubicBezTo>
                    <a:pt x="1086" y="647"/>
                    <a:pt x="1085" y="648"/>
                    <a:pt x="1083" y="648"/>
                  </a:cubicBezTo>
                  <a:cubicBezTo>
                    <a:pt x="937" y="721"/>
                    <a:pt x="791" y="794"/>
                    <a:pt x="646" y="856"/>
                  </a:cubicBezTo>
                  <a:cubicBezTo>
                    <a:pt x="524" y="916"/>
                    <a:pt x="390" y="965"/>
                    <a:pt x="256" y="1013"/>
                  </a:cubicBezTo>
                  <a:cubicBezTo>
                    <a:pt x="292" y="916"/>
                    <a:pt x="354" y="819"/>
                    <a:pt x="427" y="734"/>
                  </a:cubicBezTo>
                  <a:cubicBezTo>
                    <a:pt x="438" y="721"/>
                    <a:pt x="438" y="697"/>
                    <a:pt x="414" y="673"/>
                  </a:cubicBezTo>
                  <a:cubicBezTo>
                    <a:pt x="341" y="624"/>
                    <a:pt x="268" y="575"/>
                    <a:pt x="183" y="527"/>
                  </a:cubicBezTo>
                  <a:cubicBezTo>
                    <a:pt x="219" y="515"/>
                    <a:pt x="694" y="284"/>
                    <a:pt x="816" y="223"/>
                  </a:cubicBezTo>
                  <a:cubicBezTo>
                    <a:pt x="840" y="211"/>
                    <a:pt x="864" y="138"/>
                    <a:pt x="852" y="126"/>
                  </a:cubicBezTo>
                  <a:close/>
                  <a:moveTo>
                    <a:pt x="1095" y="734"/>
                  </a:moveTo>
                  <a:cubicBezTo>
                    <a:pt x="1095" y="783"/>
                    <a:pt x="1132" y="819"/>
                    <a:pt x="1156" y="867"/>
                  </a:cubicBezTo>
                  <a:cubicBezTo>
                    <a:pt x="876" y="953"/>
                    <a:pt x="621" y="1062"/>
                    <a:pt x="354" y="1172"/>
                  </a:cubicBezTo>
                  <a:cubicBezTo>
                    <a:pt x="341" y="1172"/>
                    <a:pt x="281" y="1099"/>
                    <a:pt x="268" y="1086"/>
                  </a:cubicBezTo>
                  <a:cubicBezTo>
                    <a:pt x="548" y="989"/>
                    <a:pt x="827" y="867"/>
                    <a:pt x="1095" y="734"/>
                  </a:cubicBezTo>
                  <a:close/>
                  <a:moveTo>
                    <a:pt x="756" y="1"/>
                  </a:moveTo>
                  <a:cubicBezTo>
                    <a:pt x="737" y="1"/>
                    <a:pt x="704" y="19"/>
                    <a:pt x="694" y="29"/>
                  </a:cubicBezTo>
                  <a:cubicBezTo>
                    <a:pt x="657" y="102"/>
                    <a:pt x="609" y="175"/>
                    <a:pt x="584" y="259"/>
                  </a:cubicBezTo>
                  <a:cubicBezTo>
                    <a:pt x="584" y="259"/>
                    <a:pt x="135" y="454"/>
                    <a:pt x="73" y="491"/>
                  </a:cubicBezTo>
                  <a:cubicBezTo>
                    <a:pt x="49" y="503"/>
                    <a:pt x="49" y="539"/>
                    <a:pt x="37" y="564"/>
                  </a:cubicBezTo>
                  <a:cubicBezTo>
                    <a:pt x="0" y="734"/>
                    <a:pt x="25" y="746"/>
                    <a:pt x="37" y="746"/>
                  </a:cubicBezTo>
                  <a:cubicBezTo>
                    <a:pt x="73" y="770"/>
                    <a:pt x="232" y="867"/>
                    <a:pt x="232" y="880"/>
                  </a:cubicBezTo>
                  <a:cubicBezTo>
                    <a:pt x="208" y="940"/>
                    <a:pt x="183" y="1002"/>
                    <a:pt x="171" y="1062"/>
                  </a:cubicBezTo>
                  <a:cubicBezTo>
                    <a:pt x="171" y="1075"/>
                    <a:pt x="183" y="1123"/>
                    <a:pt x="195" y="1123"/>
                  </a:cubicBezTo>
                  <a:cubicBezTo>
                    <a:pt x="208" y="1148"/>
                    <a:pt x="305" y="1245"/>
                    <a:pt x="317" y="1245"/>
                  </a:cubicBezTo>
                  <a:cubicBezTo>
                    <a:pt x="317" y="1245"/>
                    <a:pt x="354" y="1257"/>
                    <a:pt x="365" y="1257"/>
                  </a:cubicBezTo>
                  <a:cubicBezTo>
                    <a:pt x="633" y="1135"/>
                    <a:pt x="913" y="1038"/>
                    <a:pt x="1192" y="929"/>
                  </a:cubicBezTo>
                  <a:cubicBezTo>
                    <a:pt x="1192" y="929"/>
                    <a:pt x="1241" y="904"/>
                    <a:pt x="1254" y="892"/>
                  </a:cubicBezTo>
                  <a:cubicBezTo>
                    <a:pt x="1290" y="758"/>
                    <a:pt x="1448" y="162"/>
                    <a:pt x="1436" y="138"/>
                  </a:cubicBezTo>
                  <a:cubicBezTo>
                    <a:pt x="1424" y="89"/>
                    <a:pt x="1290" y="77"/>
                    <a:pt x="1108" y="53"/>
                  </a:cubicBezTo>
                  <a:cubicBezTo>
                    <a:pt x="998" y="40"/>
                    <a:pt x="876" y="29"/>
                    <a:pt x="767" y="4"/>
                  </a:cubicBezTo>
                  <a:cubicBezTo>
                    <a:pt x="765" y="2"/>
                    <a:pt x="761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4593;p43">
              <a:extLst>
                <a:ext uri="{FF2B5EF4-FFF2-40B4-BE49-F238E27FC236}">
                  <a16:creationId xmlns:a16="http://schemas.microsoft.com/office/drawing/2014/main" id="{F1455F08-FBCA-74C3-09E1-650103D9E37D}"/>
                </a:ext>
              </a:extLst>
            </p:cNvPr>
            <p:cNvSpPr/>
            <p:nvPr/>
          </p:nvSpPr>
          <p:spPr>
            <a:xfrm rot="4981596">
              <a:off x="982738" y="719261"/>
              <a:ext cx="381351" cy="330813"/>
            </a:xfrm>
            <a:custGeom>
              <a:avLst/>
              <a:gdLst/>
              <a:ahLst/>
              <a:cxnLst/>
              <a:rect l="l" t="t" r="r" b="b"/>
              <a:pathLst>
                <a:path w="1449" h="1257" extrusionOk="0">
                  <a:moveTo>
                    <a:pt x="730" y="113"/>
                  </a:moveTo>
                  <a:cubicBezTo>
                    <a:pt x="743" y="126"/>
                    <a:pt x="754" y="150"/>
                    <a:pt x="779" y="162"/>
                  </a:cubicBezTo>
                  <a:lnTo>
                    <a:pt x="682" y="211"/>
                  </a:lnTo>
                  <a:cubicBezTo>
                    <a:pt x="682" y="199"/>
                    <a:pt x="694" y="186"/>
                    <a:pt x="694" y="175"/>
                  </a:cubicBezTo>
                  <a:cubicBezTo>
                    <a:pt x="706" y="150"/>
                    <a:pt x="718" y="126"/>
                    <a:pt x="730" y="113"/>
                  </a:cubicBezTo>
                  <a:close/>
                  <a:moveTo>
                    <a:pt x="110" y="575"/>
                  </a:moveTo>
                  <a:cubicBezTo>
                    <a:pt x="195" y="612"/>
                    <a:pt x="268" y="661"/>
                    <a:pt x="341" y="710"/>
                  </a:cubicBezTo>
                  <a:cubicBezTo>
                    <a:pt x="317" y="746"/>
                    <a:pt x="292" y="783"/>
                    <a:pt x="268" y="807"/>
                  </a:cubicBezTo>
                  <a:lnTo>
                    <a:pt x="73" y="697"/>
                  </a:lnTo>
                  <a:cubicBezTo>
                    <a:pt x="86" y="661"/>
                    <a:pt x="110" y="588"/>
                    <a:pt x="110" y="575"/>
                  </a:cubicBezTo>
                  <a:close/>
                  <a:moveTo>
                    <a:pt x="852" y="126"/>
                  </a:moveTo>
                  <a:cubicBezTo>
                    <a:pt x="900" y="138"/>
                    <a:pt x="1338" y="175"/>
                    <a:pt x="1351" y="175"/>
                  </a:cubicBezTo>
                  <a:cubicBezTo>
                    <a:pt x="1351" y="186"/>
                    <a:pt x="1217" y="673"/>
                    <a:pt x="1192" y="758"/>
                  </a:cubicBezTo>
                  <a:cubicBezTo>
                    <a:pt x="1181" y="735"/>
                    <a:pt x="1116" y="647"/>
                    <a:pt x="1088" y="647"/>
                  </a:cubicBezTo>
                  <a:cubicBezTo>
                    <a:pt x="1086" y="647"/>
                    <a:pt x="1085" y="648"/>
                    <a:pt x="1083" y="648"/>
                  </a:cubicBezTo>
                  <a:cubicBezTo>
                    <a:pt x="937" y="721"/>
                    <a:pt x="791" y="794"/>
                    <a:pt x="646" y="856"/>
                  </a:cubicBezTo>
                  <a:cubicBezTo>
                    <a:pt x="524" y="916"/>
                    <a:pt x="390" y="965"/>
                    <a:pt x="256" y="1013"/>
                  </a:cubicBezTo>
                  <a:cubicBezTo>
                    <a:pt x="292" y="916"/>
                    <a:pt x="354" y="819"/>
                    <a:pt x="427" y="734"/>
                  </a:cubicBezTo>
                  <a:cubicBezTo>
                    <a:pt x="438" y="721"/>
                    <a:pt x="438" y="697"/>
                    <a:pt x="414" y="673"/>
                  </a:cubicBezTo>
                  <a:cubicBezTo>
                    <a:pt x="341" y="624"/>
                    <a:pt x="268" y="575"/>
                    <a:pt x="183" y="527"/>
                  </a:cubicBezTo>
                  <a:cubicBezTo>
                    <a:pt x="219" y="515"/>
                    <a:pt x="694" y="284"/>
                    <a:pt x="816" y="223"/>
                  </a:cubicBezTo>
                  <a:cubicBezTo>
                    <a:pt x="840" y="211"/>
                    <a:pt x="864" y="138"/>
                    <a:pt x="852" y="126"/>
                  </a:cubicBezTo>
                  <a:close/>
                  <a:moveTo>
                    <a:pt x="1095" y="734"/>
                  </a:moveTo>
                  <a:cubicBezTo>
                    <a:pt x="1095" y="783"/>
                    <a:pt x="1132" y="819"/>
                    <a:pt x="1156" y="867"/>
                  </a:cubicBezTo>
                  <a:cubicBezTo>
                    <a:pt x="876" y="953"/>
                    <a:pt x="621" y="1062"/>
                    <a:pt x="354" y="1172"/>
                  </a:cubicBezTo>
                  <a:cubicBezTo>
                    <a:pt x="341" y="1172"/>
                    <a:pt x="281" y="1099"/>
                    <a:pt x="268" y="1086"/>
                  </a:cubicBezTo>
                  <a:cubicBezTo>
                    <a:pt x="548" y="989"/>
                    <a:pt x="827" y="867"/>
                    <a:pt x="1095" y="734"/>
                  </a:cubicBezTo>
                  <a:close/>
                  <a:moveTo>
                    <a:pt x="756" y="1"/>
                  </a:moveTo>
                  <a:cubicBezTo>
                    <a:pt x="737" y="1"/>
                    <a:pt x="704" y="19"/>
                    <a:pt x="694" y="29"/>
                  </a:cubicBezTo>
                  <a:cubicBezTo>
                    <a:pt x="657" y="102"/>
                    <a:pt x="609" y="175"/>
                    <a:pt x="584" y="259"/>
                  </a:cubicBezTo>
                  <a:cubicBezTo>
                    <a:pt x="584" y="259"/>
                    <a:pt x="135" y="454"/>
                    <a:pt x="73" y="491"/>
                  </a:cubicBezTo>
                  <a:cubicBezTo>
                    <a:pt x="49" y="503"/>
                    <a:pt x="49" y="539"/>
                    <a:pt x="37" y="564"/>
                  </a:cubicBezTo>
                  <a:cubicBezTo>
                    <a:pt x="0" y="734"/>
                    <a:pt x="25" y="746"/>
                    <a:pt x="37" y="746"/>
                  </a:cubicBezTo>
                  <a:cubicBezTo>
                    <a:pt x="73" y="770"/>
                    <a:pt x="232" y="867"/>
                    <a:pt x="232" y="880"/>
                  </a:cubicBezTo>
                  <a:cubicBezTo>
                    <a:pt x="208" y="940"/>
                    <a:pt x="183" y="1002"/>
                    <a:pt x="171" y="1062"/>
                  </a:cubicBezTo>
                  <a:cubicBezTo>
                    <a:pt x="171" y="1075"/>
                    <a:pt x="183" y="1123"/>
                    <a:pt x="195" y="1123"/>
                  </a:cubicBezTo>
                  <a:cubicBezTo>
                    <a:pt x="208" y="1148"/>
                    <a:pt x="305" y="1245"/>
                    <a:pt x="317" y="1245"/>
                  </a:cubicBezTo>
                  <a:cubicBezTo>
                    <a:pt x="317" y="1245"/>
                    <a:pt x="354" y="1257"/>
                    <a:pt x="365" y="1257"/>
                  </a:cubicBezTo>
                  <a:cubicBezTo>
                    <a:pt x="633" y="1135"/>
                    <a:pt x="913" y="1038"/>
                    <a:pt x="1192" y="929"/>
                  </a:cubicBezTo>
                  <a:cubicBezTo>
                    <a:pt x="1192" y="929"/>
                    <a:pt x="1241" y="904"/>
                    <a:pt x="1254" y="892"/>
                  </a:cubicBezTo>
                  <a:cubicBezTo>
                    <a:pt x="1290" y="758"/>
                    <a:pt x="1448" y="162"/>
                    <a:pt x="1436" y="138"/>
                  </a:cubicBezTo>
                  <a:cubicBezTo>
                    <a:pt x="1424" y="89"/>
                    <a:pt x="1290" y="77"/>
                    <a:pt x="1108" y="53"/>
                  </a:cubicBezTo>
                  <a:cubicBezTo>
                    <a:pt x="998" y="40"/>
                    <a:pt x="876" y="29"/>
                    <a:pt x="767" y="4"/>
                  </a:cubicBezTo>
                  <a:cubicBezTo>
                    <a:pt x="765" y="2"/>
                    <a:pt x="761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594;p43">
              <a:extLst>
                <a:ext uri="{FF2B5EF4-FFF2-40B4-BE49-F238E27FC236}">
                  <a16:creationId xmlns:a16="http://schemas.microsoft.com/office/drawing/2014/main" id="{BF629E7D-9315-A8F7-1CD8-813CB116FA8E}"/>
                </a:ext>
              </a:extLst>
            </p:cNvPr>
            <p:cNvSpPr/>
            <p:nvPr/>
          </p:nvSpPr>
          <p:spPr>
            <a:xfrm rot="16073856" flipH="1">
              <a:off x="4019047" y="634212"/>
              <a:ext cx="381351" cy="330814"/>
            </a:xfrm>
            <a:custGeom>
              <a:avLst/>
              <a:gdLst/>
              <a:ahLst/>
              <a:cxnLst/>
              <a:rect l="l" t="t" r="r" b="b"/>
              <a:pathLst>
                <a:path w="1449" h="1257" extrusionOk="0">
                  <a:moveTo>
                    <a:pt x="730" y="113"/>
                  </a:moveTo>
                  <a:cubicBezTo>
                    <a:pt x="743" y="126"/>
                    <a:pt x="754" y="150"/>
                    <a:pt x="779" y="162"/>
                  </a:cubicBezTo>
                  <a:lnTo>
                    <a:pt x="682" y="211"/>
                  </a:lnTo>
                  <a:cubicBezTo>
                    <a:pt x="682" y="199"/>
                    <a:pt x="694" y="186"/>
                    <a:pt x="694" y="175"/>
                  </a:cubicBezTo>
                  <a:cubicBezTo>
                    <a:pt x="706" y="150"/>
                    <a:pt x="718" y="126"/>
                    <a:pt x="730" y="113"/>
                  </a:cubicBezTo>
                  <a:close/>
                  <a:moveTo>
                    <a:pt x="110" y="575"/>
                  </a:moveTo>
                  <a:cubicBezTo>
                    <a:pt x="195" y="612"/>
                    <a:pt x="268" y="661"/>
                    <a:pt x="341" y="710"/>
                  </a:cubicBezTo>
                  <a:cubicBezTo>
                    <a:pt x="317" y="746"/>
                    <a:pt x="292" y="783"/>
                    <a:pt x="268" y="807"/>
                  </a:cubicBezTo>
                  <a:lnTo>
                    <a:pt x="73" y="697"/>
                  </a:lnTo>
                  <a:cubicBezTo>
                    <a:pt x="86" y="661"/>
                    <a:pt x="110" y="588"/>
                    <a:pt x="110" y="575"/>
                  </a:cubicBezTo>
                  <a:close/>
                  <a:moveTo>
                    <a:pt x="852" y="126"/>
                  </a:moveTo>
                  <a:cubicBezTo>
                    <a:pt x="900" y="138"/>
                    <a:pt x="1338" y="175"/>
                    <a:pt x="1351" y="175"/>
                  </a:cubicBezTo>
                  <a:cubicBezTo>
                    <a:pt x="1351" y="186"/>
                    <a:pt x="1217" y="673"/>
                    <a:pt x="1192" y="758"/>
                  </a:cubicBezTo>
                  <a:cubicBezTo>
                    <a:pt x="1181" y="735"/>
                    <a:pt x="1116" y="647"/>
                    <a:pt x="1088" y="647"/>
                  </a:cubicBezTo>
                  <a:cubicBezTo>
                    <a:pt x="1086" y="647"/>
                    <a:pt x="1085" y="648"/>
                    <a:pt x="1083" y="648"/>
                  </a:cubicBezTo>
                  <a:cubicBezTo>
                    <a:pt x="937" y="721"/>
                    <a:pt x="791" y="794"/>
                    <a:pt x="646" y="856"/>
                  </a:cubicBezTo>
                  <a:cubicBezTo>
                    <a:pt x="524" y="916"/>
                    <a:pt x="390" y="965"/>
                    <a:pt x="256" y="1013"/>
                  </a:cubicBezTo>
                  <a:cubicBezTo>
                    <a:pt x="292" y="916"/>
                    <a:pt x="354" y="819"/>
                    <a:pt x="427" y="734"/>
                  </a:cubicBezTo>
                  <a:cubicBezTo>
                    <a:pt x="438" y="721"/>
                    <a:pt x="438" y="697"/>
                    <a:pt x="414" y="673"/>
                  </a:cubicBezTo>
                  <a:cubicBezTo>
                    <a:pt x="341" y="624"/>
                    <a:pt x="268" y="575"/>
                    <a:pt x="183" y="527"/>
                  </a:cubicBezTo>
                  <a:cubicBezTo>
                    <a:pt x="219" y="515"/>
                    <a:pt x="694" y="284"/>
                    <a:pt x="816" y="223"/>
                  </a:cubicBezTo>
                  <a:cubicBezTo>
                    <a:pt x="840" y="211"/>
                    <a:pt x="864" y="138"/>
                    <a:pt x="852" y="126"/>
                  </a:cubicBezTo>
                  <a:close/>
                  <a:moveTo>
                    <a:pt x="1095" y="734"/>
                  </a:moveTo>
                  <a:cubicBezTo>
                    <a:pt x="1095" y="783"/>
                    <a:pt x="1132" y="819"/>
                    <a:pt x="1156" y="867"/>
                  </a:cubicBezTo>
                  <a:cubicBezTo>
                    <a:pt x="876" y="953"/>
                    <a:pt x="621" y="1062"/>
                    <a:pt x="354" y="1172"/>
                  </a:cubicBezTo>
                  <a:cubicBezTo>
                    <a:pt x="341" y="1172"/>
                    <a:pt x="281" y="1099"/>
                    <a:pt x="268" y="1086"/>
                  </a:cubicBezTo>
                  <a:cubicBezTo>
                    <a:pt x="548" y="989"/>
                    <a:pt x="827" y="867"/>
                    <a:pt x="1095" y="734"/>
                  </a:cubicBezTo>
                  <a:close/>
                  <a:moveTo>
                    <a:pt x="756" y="1"/>
                  </a:moveTo>
                  <a:cubicBezTo>
                    <a:pt x="737" y="1"/>
                    <a:pt x="704" y="19"/>
                    <a:pt x="694" y="29"/>
                  </a:cubicBezTo>
                  <a:cubicBezTo>
                    <a:pt x="657" y="102"/>
                    <a:pt x="609" y="175"/>
                    <a:pt x="584" y="259"/>
                  </a:cubicBezTo>
                  <a:cubicBezTo>
                    <a:pt x="584" y="259"/>
                    <a:pt x="135" y="454"/>
                    <a:pt x="73" y="491"/>
                  </a:cubicBezTo>
                  <a:cubicBezTo>
                    <a:pt x="49" y="503"/>
                    <a:pt x="49" y="539"/>
                    <a:pt x="37" y="564"/>
                  </a:cubicBezTo>
                  <a:cubicBezTo>
                    <a:pt x="0" y="734"/>
                    <a:pt x="25" y="746"/>
                    <a:pt x="37" y="746"/>
                  </a:cubicBezTo>
                  <a:cubicBezTo>
                    <a:pt x="73" y="770"/>
                    <a:pt x="232" y="867"/>
                    <a:pt x="232" y="880"/>
                  </a:cubicBezTo>
                  <a:cubicBezTo>
                    <a:pt x="208" y="940"/>
                    <a:pt x="183" y="1002"/>
                    <a:pt x="171" y="1062"/>
                  </a:cubicBezTo>
                  <a:cubicBezTo>
                    <a:pt x="171" y="1075"/>
                    <a:pt x="183" y="1123"/>
                    <a:pt x="195" y="1123"/>
                  </a:cubicBezTo>
                  <a:cubicBezTo>
                    <a:pt x="208" y="1148"/>
                    <a:pt x="305" y="1245"/>
                    <a:pt x="317" y="1245"/>
                  </a:cubicBezTo>
                  <a:cubicBezTo>
                    <a:pt x="317" y="1245"/>
                    <a:pt x="354" y="1257"/>
                    <a:pt x="365" y="1257"/>
                  </a:cubicBezTo>
                  <a:cubicBezTo>
                    <a:pt x="633" y="1135"/>
                    <a:pt x="913" y="1038"/>
                    <a:pt x="1192" y="929"/>
                  </a:cubicBezTo>
                  <a:cubicBezTo>
                    <a:pt x="1192" y="929"/>
                    <a:pt x="1241" y="904"/>
                    <a:pt x="1254" y="892"/>
                  </a:cubicBezTo>
                  <a:cubicBezTo>
                    <a:pt x="1290" y="758"/>
                    <a:pt x="1448" y="162"/>
                    <a:pt x="1436" y="138"/>
                  </a:cubicBezTo>
                  <a:cubicBezTo>
                    <a:pt x="1424" y="89"/>
                    <a:pt x="1290" y="77"/>
                    <a:pt x="1108" y="53"/>
                  </a:cubicBezTo>
                  <a:cubicBezTo>
                    <a:pt x="998" y="40"/>
                    <a:pt x="876" y="29"/>
                    <a:pt x="767" y="4"/>
                  </a:cubicBezTo>
                  <a:cubicBezTo>
                    <a:pt x="765" y="2"/>
                    <a:pt x="761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4572;p43">
            <a:extLst>
              <a:ext uri="{FF2B5EF4-FFF2-40B4-BE49-F238E27FC236}">
                <a16:creationId xmlns:a16="http://schemas.microsoft.com/office/drawing/2014/main" id="{967FB40A-94E3-21C2-3137-31BC6496EA8B}"/>
              </a:ext>
            </a:extLst>
          </p:cNvPr>
          <p:cNvSpPr/>
          <p:nvPr/>
        </p:nvSpPr>
        <p:spPr>
          <a:xfrm rot="19232440">
            <a:off x="2931843" y="2297268"/>
            <a:ext cx="195430" cy="2756941"/>
          </a:xfrm>
          <a:custGeom>
            <a:avLst/>
            <a:gdLst/>
            <a:ahLst/>
            <a:cxnLst/>
            <a:rect l="l" t="t" r="r" b="b"/>
            <a:pathLst>
              <a:path w="171" h="2747" extrusionOk="0">
                <a:moveTo>
                  <a:pt x="30" y="0"/>
                </a:moveTo>
                <a:cubicBezTo>
                  <a:pt x="21" y="0"/>
                  <a:pt x="12" y="7"/>
                  <a:pt x="12" y="19"/>
                </a:cubicBezTo>
                <a:cubicBezTo>
                  <a:pt x="0" y="919"/>
                  <a:pt x="36" y="1831"/>
                  <a:pt x="109" y="2719"/>
                </a:cubicBezTo>
                <a:cubicBezTo>
                  <a:pt x="115" y="2737"/>
                  <a:pt x="131" y="2746"/>
                  <a:pt x="144" y="2746"/>
                </a:cubicBezTo>
                <a:cubicBezTo>
                  <a:pt x="158" y="2746"/>
                  <a:pt x="170" y="2737"/>
                  <a:pt x="170" y="2719"/>
                </a:cubicBezTo>
                <a:cubicBezTo>
                  <a:pt x="85" y="1819"/>
                  <a:pt x="49" y="919"/>
                  <a:pt x="49" y="19"/>
                </a:cubicBezTo>
                <a:cubicBezTo>
                  <a:pt x="49" y="7"/>
                  <a:pt x="39" y="0"/>
                  <a:pt x="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1" name="Google Shape;4572;p43">
            <a:extLst>
              <a:ext uri="{FF2B5EF4-FFF2-40B4-BE49-F238E27FC236}">
                <a16:creationId xmlns:a16="http://schemas.microsoft.com/office/drawing/2014/main" id="{529F476D-A8D8-092F-C4B0-F2A2D88AD0FC}"/>
              </a:ext>
            </a:extLst>
          </p:cNvPr>
          <p:cNvSpPr/>
          <p:nvPr/>
        </p:nvSpPr>
        <p:spPr>
          <a:xfrm rot="19232440">
            <a:off x="3084245" y="2449670"/>
            <a:ext cx="195430" cy="2756941"/>
          </a:xfrm>
          <a:custGeom>
            <a:avLst/>
            <a:gdLst/>
            <a:ahLst/>
            <a:cxnLst/>
            <a:rect l="l" t="t" r="r" b="b"/>
            <a:pathLst>
              <a:path w="171" h="2747" extrusionOk="0">
                <a:moveTo>
                  <a:pt x="30" y="0"/>
                </a:moveTo>
                <a:cubicBezTo>
                  <a:pt x="21" y="0"/>
                  <a:pt x="12" y="7"/>
                  <a:pt x="12" y="19"/>
                </a:cubicBezTo>
                <a:cubicBezTo>
                  <a:pt x="0" y="919"/>
                  <a:pt x="36" y="1831"/>
                  <a:pt x="109" y="2719"/>
                </a:cubicBezTo>
                <a:cubicBezTo>
                  <a:pt x="115" y="2737"/>
                  <a:pt x="131" y="2746"/>
                  <a:pt x="144" y="2746"/>
                </a:cubicBezTo>
                <a:cubicBezTo>
                  <a:pt x="158" y="2746"/>
                  <a:pt x="170" y="2737"/>
                  <a:pt x="170" y="2719"/>
                </a:cubicBezTo>
                <a:cubicBezTo>
                  <a:pt x="85" y="1819"/>
                  <a:pt x="49" y="919"/>
                  <a:pt x="49" y="19"/>
                </a:cubicBezTo>
                <a:cubicBezTo>
                  <a:pt x="49" y="7"/>
                  <a:pt x="39" y="0"/>
                  <a:pt x="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4572;p43">
            <a:extLst>
              <a:ext uri="{FF2B5EF4-FFF2-40B4-BE49-F238E27FC236}">
                <a16:creationId xmlns:a16="http://schemas.microsoft.com/office/drawing/2014/main" id="{738BCA5A-F856-B94C-A294-7B4AB96C1C62}"/>
              </a:ext>
            </a:extLst>
          </p:cNvPr>
          <p:cNvSpPr/>
          <p:nvPr/>
        </p:nvSpPr>
        <p:spPr>
          <a:xfrm rot="17338143" flipH="1">
            <a:off x="3606291" y="2508080"/>
            <a:ext cx="253013" cy="602959"/>
          </a:xfrm>
          <a:custGeom>
            <a:avLst/>
            <a:gdLst/>
            <a:ahLst/>
            <a:cxnLst/>
            <a:rect l="l" t="t" r="r" b="b"/>
            <a:pathLst>
              <a:path w="171" h="2747" extrusionOk="0">
                <a:moveTo>
                  <a:pt x="30" y="0"/>
                </a:moveTo>
                <a:cubicBezTo>
                  <a:pt x="21" y="0"/>
                  <a:pt x="12" y="7"/>
                  <a:pt x="12" y="19"/>
                </a:cubicBezTo>
                <a:cubicBezTo>
                  <a:pt x="0" y="919"/>
                  <a:pt x="36" y="1831"/>
                  <a:pt x="109" y="2719"/>
                </a:cubicBezTo>
                <a:cubicBezTo>
                  <a:pt x="115" y="2737"/>
                  <a:pt x="131" y="2746"/>
                  <a:pt x="144" y="2746"/>
                </a:cubicBezTo>
                <a:cubicBezTo>
                  <a:pt x="158" y="2746"/>
                  <a:pt x="170" y="2737"/>
                  <a:pt x="170" y="2719"/>
                </a:cubicBezTo>
                <a:cubicBezTo>
                  <a:pt x="85" y="1819"/>
                  <a:pt x="49" y="919"/>
                  <a:pt x="49" y="19"/>
                </a:cubicBezTo>
                <a:cubicBezTo>
                  <a:pt x="49" y="7"/>
                  <a:pt x="39" y="0"/>
                  <a:pt x="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4572;p43">
            <a:extLst>
              <a:ext uri="{FF2B5EF4-FFF2-40B4-BE49-F238E27FC236}">
                <a16:creationId xmlns:a16="http://schemas.microsoft.com/office/drawing/2014/main" id="{E25DCAE4-8AC4-5164-A860-580F378FD79E}"/>
              </a:ext>
            </a:extLst>
          </p:cNvPr>
          <p:cNvSpPr/>
          <p:nvPr/>
        </p:nvSpPr>
        <p:spPr>
          <a:xfrm rot="15841740">
            <a:off x="2923470" y="1035282"/>
            <a:ext cx="108762" cy="1928332"/>
          </a:xfrm>
          <a:custGeom>
            <a:avLst/>
            <a:gdLst/>
            <a:ahLst/>
            <a:cxnLst/>
            <a:rect l="l" t="t" r="r" b="b"/>
            <a:pathLst>
              <a:path w="171" h="2747" extrusionOk="0">
                <a:moveTo>
                  <a:pt x="30" y="0"/>
                </a:moveTo>
                <a:cubicBezTo>
                  <a:pt x="21" y="0"/>
                  <a:pt x="12" y="7"/>
                  <a:pt x="12" y="19"/>
                </a:cubicBezTo>
                <a:cubicBezTo>
                  <a:pt x="0" y="919"/>
                  <a:pt x="36" y="1831"/>
                  <a:pt x="109" y="2719"/>
                </a:cubicBezTo>
                <a:cubicBezTo>
                  <a:pt x="115" y="2737"/>
                  <a:pt x="131" y="2746"/>
                  <a:pt x="144" y="2746"/>
                </a:cubicBezTo>
                <a:cubicBezTo>
                  <a:pt x="158" y="2746"/>
                  <a:pt x="170" y="2737"/>
                  <a:pt x="170" y="2719"/>
                </a:cubicBezTo>
                <a:cubicBezTo>
                  <a:pt x="85" y="1819"/>
                  <a:pt x="49" y="919"/>
                  <a:pt x="49" y="19"/>
                </a:cubicBezTo>
                <a:cubicBezTo>
                  <a:pt x="49" y="7"/>
                  <a:pt x="39" y="0"/>
                  <a:pt x="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4" name="Google Shape;4572;p43">
            <a:extLst>
              <a:ext uri="{FF2B5EF4-FFF2-40B4-BE49-F238E27FC236}">
                <a16:creationId xmlns:a16="http://schemas.microsoft.com/office/drawing/2014/main" id="{DC411D45-59F0-2051-637A-0D88F96DA079}"/>
              </a:ext>
            </a:extLst>
          </p:cNvPr>
          <p:cNvSpPr/>
          <p:nvPr/>
        </p:nvSpPr>
        <p:spPr>
          <a:xfrm rot="15841740">
            <a:off x="3710586" y="1658088"/>
            <a:ext cx="98482" cy="805054"/>
          </a:xfrm>
          <a:custGeom>
            <a:avLst/>
            <a:gdLst/>
            <a:ahLst/>
            <a:cxnLst/>
            <a:rect l="l" t="t" r="r" b="b"/>
            <a:pathLst>
              <a:path w="171" h="2747" extrusionOk="0">
                <a:moveTo>
                  <a:pt x="30" y="0"/>
                </a:moveTo>
                <a:cubicBezTo>
                  <a:pt x="21" y="0"/>
                  <a:pt x="12" y="7"/>
                  <a:pt x="12" y="19"/>
                </a:cubicBezTo>
                <a:cubicBezTo>
                  <a:pt x="0" y="919"/>
                  <a:pt x="36" y="1831"/>
                  <a:pt x="109" y="2719"/>
                </a:cubicBezTo>
                <a:cubicBezTo>
                  <a:pt x="115" y="2737"/>
                  <a:pt x="131" y="2746"/>
                  <a:pt x="144" y="2746"/>
                </a:cubicBezTo>
                <a:cubicBezTo>
                  <a:pt x="158" y="2746"/>
                  <a:pt x="170" y="2737"/>
                  <a:pt x="170" y="2719"/>
                </a:cubicBezTo>
                <a:cubicBezTo>
                  <a:pt x="85" y="1819"/>
                  <a:pt x="49" y="919"/>
                  <a:pt x="49" y="19"/>
                </a:cubicBezTo>
                <a:cubicBezTo>
                  <a:pt x="49" y="7"/>
                  <a:pt x="39" y="0"/>
                  <a:pt x="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08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4E2-D695-0B5A-8A50-37E4391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65" y="645538"/>
            <a:ext cx="7099500" cy="426300"/>
          </a:xfrm>
        </p:spPr>
        <p:txBody>
          <a:bodyPr/>
          <a:lstStyle/>
          <a:p>
            <a:pPr marL="127000" indent="0">
              <a:buNone/>
            </a:pPr>
            <a:r>
              <a:rPr lang="en-US" sz="3600" dirty="0"/>
              <a:t>Back Propagation of Errors</a:t>
            </a:r>
          </a:p>
        </p:txBody>
      </p:sp>
      <p:grpSp>
        <p:nvGrpSpPr>
          <p:cNvPr id="7" name="Google Shape;1236;p31">
            <a:extLst>
              <a:ext uri="{FF2B5EF4-FFF2-40B4-BE49-F238E27FC236}">
                <a16:creationId xmlns:a16="http://schemas.microsoft.com/office/drawing/2014/main" id="{56BD8907-FA8B-2295-2F5E-079AD1F20AF3}"/>
              </a:ext>
            </a:extLst>
          </p:cNvPr>
          <p:cNvGrpSpPr/>
          <p:nvPr/>
        </p:nvGrpSpPr>
        <p:grpSpPr>
          <a:xfrm>
            <a:off x="307966" y="461430"/>
            <a:ext cx="1421773" cy="1024469"/>
            <a:chOff x="1169719" y="1645799"/>
            <a:chExt cx="182016" cy="151499"/>
          </a:xfrm>
        </p:grpSpPr>
        <p:sp>
          <p:nvSpPr>
            <p:cNvPr id="8" name="Google Shape;1237;p31">
              <a:extLst>
                <a:ext uri="{FF2B5EF4-FFF2-40B4-BE49-F238E27FC236}">
                  <a16:creationId xmlns:a16="http://schemas.microsoft.com/office/drawing/2014/main" id="{23CBFE78-4791-87AF-233E-7B8E87EA2397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;p31">
              <a:extLst>
                <a:ext uri="{FF2B5EF4-FFF2-40B4-BE49-F238E27FC236}">
                  <a16:creationId xmlns:a16="http://schemas.microsoft.com/office/drawing/2014/main" id="{8D7CADE5-CD16-EE31-6F81-9DD55DB9205E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A02AF-431F-71E9-955C-EA8CA54133DB}"/>
              </a:ext>
            </a:extLst>
          </p:cNvPr>
          <p:cNvSpPr txBox="1"/>
          <p:nvPr/>
        </p:nvSpPr>
        <p:spPr>
          <a:xfrm>
            <a:off x="514309" y="679873"/>
            <a:ext cx="1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Nerko One"/>
                <a:sym typeface="Nerko One"/>
              </a:rPr>
              <a:t>Step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Nerko One"/>
                <a:sym typeface="Nerko One"/>
              </a:rPr>
              <a:t>3</a:t>
            </a:r>
            <a:endParaRPr lang="en-US" sz="2800" dirty="0">
              <a:solidFill>
                <a:schemeClr val="bg2"/>
              </a:solidFill>
              <a:latin typeface="Nerko One"/>
              <a:sym typeface="Nerk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6EA9E-BE1F-9FDF-296A-CB22FFA6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5" y="2021420"/>
            <a:ext cx="3155434" cy="2487872"/>
          </a:xfrm>
          <a:prstGeom prst="rect">
            <a:avLst/>
          </a:prstGeom>
        </p:spPr>
      </p:pic>
      <p:grpSp>
        <p:nvGrpSpPr>
          <p:cNvPr id="92" name="Google Shape;4568;p43">
            <a:extLst>
              <a:ext uri="{FF2B5EF4-FFF2-40B4-BE49-F238E27FC236}">
                <a16:creationId xmlns:a16="http://schemas.microsoft.com/office/drawing/2014/main" id="{91AF821A-BC4C-D540-533C-9C6D4DACDCD7}"/>
              </a:ext>
            </a:extLst>
          </p:cNvPr>
          <p:cNvGrpSpPr/>
          <p:nvPr/>
        </p:nvGrpSpPr>
        <p:grpSpPr>
          <a:xfrm>
            <a:off x="788378" y="2072810"/>
            <a:ext cx="1538043" cy="663760"/>
            <a:chOff x="4130513" y="1377869"/>
            <a:chExt cx="713563" cy="504817"/>
          </a:xfrm>
        </p:grpSpPr>
        <p:sp>
          <p:nvSpPr>
            <p:cNvPr id="93" name="Google Shape;4569;p43">
              <a:extLst>
                <a:ext uri="{FF2B5EF4-FFF2-40B4-BE49-F238E27FC236}">
                  <a16:creationId xmlns:a16="http://schemas.microsoft.com/office/drawing/2014/main" id="{18D5AB40-2525-0F85-81B3-3CC4B8F7EA5A}"/>
                </a:ext>
              </a:extLst>
            </p:cNvPr>
            <p:cNvSpPr/>
            <p:nvPr/>
          </p:nvSpPr>
          <p:spPr>
            <a:xfrm>
              <a:off x="4138157" y="1415935"/>
              <a:ext cx="24180" cy="354588"/>
            </a:xfrm>
            <a:custGeom>
              <a:avLst/>
              <a:gdLst/>
              <a:ahLst/>
              <a:cxnLst/>
              <a:rect l="l" t="t" r="r" b="b"/>
              <a:pathLst>
                <a:path w="155" h="2273" extrusionOk="0">
                  <a:moveTo>
                    <a:pt x="49" y="0"/>
                  </a:moveTo>
                  <a:cubicBezTo>
                    <a:pt x="1" y="754"/>
                    <a:pt x="62" y="1508"/>
                    <a:pt x="86" y="2249"/>
                  </a:cubicBezTo>
                  <a:cubicBezTo>
                    <a:pt x="86" y="2263"/>
                    <a:pt x="97" y="2273"/>
                    <a:pt x="107" y="2273"/>
                  </a:cubicBezTo>
                  <a:cubicBezTo>
                    <a:pt x="115" y="2273"/>
                    <a:pt x="122" y="2266"/>
                    <a:pt x="122" y="2249"/>
                  </a:cubicBezTo>
                  <a:cubicBezTo>
                    <a:pt x="135" y="2225"/>
                    <a:pt x="146" y="2201"/>
                    <a:pt x="146" y="2165"/>
                  </a:cubicBezTo>
                  <a:cubicBezTo>
                    <a:pt x="154" y="2150"/>
                    <a:pt x="138" y="2139"/>
                    <a:pt x="125" y="2139"/>
                  </a:cubicBezTo>
                  <a:cubicBezTo>
                    <a:pt x="121" y="2139"/>
                    <a:pt x="117" y="2140"/>
                    <a:pt x="114" y="2143"/>
                  </a:cubicBezTo>
                  <a:lnTo>
                    <a:pt x="114" y="2143"/>
                  </a:lnTo>
                  <a:cubicBezTo>
                    <a:pt x="64" y="1425"/>
                    <a:pt x="85" y="719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70;p43">
              <a:extLst>
                <a:ext uri="{FF2B5EF4-FFF2-40B4-BE49-F238E27FC236}">
                  <a16:creationId xmlns:a16="http://schemas.microsoft.com/office/drawing/2014/main" id="{D9687723-3566-2898-4F7C-665DF94B60B9}"/>
                </a:ext>
              </a:extLst>
            </p:cNvPr>
            <p:cNvSpPr/>
            <p:nvPr/>
          </p:nvSpPr>
          <p:spPr>
            <a:xfrm>
              <a:off x="4149546" y="1403454"/>
              <a:ext cx="21060" cy="452712"/>
            </a:xfrm>
            <a:custGeom>
              <a:avLst/>
              <a:gdLst/>
              <a:ahLst/>
              <a:cxnLst/>
              <a:rect l="l" t="t" r="r" b="b"/>
              <a:pathLst>
                <a:path w="135" h="2902" extrusionOk="0">
                  <a:moveTo>
                    <a:pt x="19" y="1"/>
                  </a:moveTo>
                  <a:cubicBezTo>
                    <a:pt x="10" y="1"/>
                    <a:pt x="0" y="7"/>
                    <a:pt x="0" y="19"/>
                  </a:cubicBezTo>
                  <a:lnTo>
                    <a:pt x="73" y="2865"/>
                  </a:lnTo>
                  <a:cubicBezTo>
                    <a:pt x="73" y="2889"/>
                    <a:pt x="89" y="2901"/>
                    <a:pt x="104" y="2901"/>
                  </a:cubicBezTo>
                  <a:cubicBezTo>
                    <a:pt x="119" y="2901"/>
                    <a:pt x="135" y="2889"/>
                    <a:pt x="135" y="2865"/>
                  </a:cubicBezTo>
                  <a:cubicBezTo>
                    <a:pt x="98" y="1916"/>
                    <a:pt x="73" y="967"/>
                    <a:pt x="37" y="19"/>
                  </a:cubicBezTo>
                  <a:cubicBezTo>
                    <a:pt x="37" y="7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71;p43">
              <a:extLst>
                <a:ext uri="{FF2B5EF4-FFF2-40B4-BE49-F238E27FC236}">
                  <a16:creationId xmlns:a16="http://schemas.microsoft.com/office/drawing/2014/main" id="{BDD8F115-8304-1DF8-17B1-BF444111B3DF}"/>
                </a:ext>
              </a:extLst>
            </p:cNvPr>
            <p:cNvSpPr/>
            <p:nvPr/>
          </p:nvSpPr>
          <p:spPr>
            <a:xfrm>
              <a:off x="4157190" y="1412971"/>
              <a:ext cx="30420" cy="469716"/>
            </a:xfrm>
            <a:custGeom>
              <a:avLst/>
              <a:gdLst/>
              <a:ahLst/>
              <a:cxnLst/>
              <a:rect l="l" t="t" r="r" b="b"/>
              <a:pathLst>
                <a:path w="195" h="3011" extrusionOk="0">
                  <a:moveTo>
                    <a:pt x="67" y="1"/>
                  </a:moveTo>
                  <a:cubicBezTo>
                    <a:pt x="58" y="1"/>
                    <a:pt x="49" y="7"/>
                    <a:pt x="49" y="19"/>
                  </a:cubicBezTo>
                  <a:cubicBezTo>
                    <a:pt x="0" y="1004"/>
                    <a:pt x="13" y="2001"/>
                    <a:pt x="134" y="2974"/>
                  </a:cubicBezTo>
                  <a:cubicBezTo>
                    <a:pt x="134" y="2998"/>
                    <a:pt x="149" y="3010"/>
                    <a:pt x="165" y="3010"/>
                  </a:cubicBezTo>
                  <a:cubicBezTo>
                    <a:pt x="180" y="3010"/>
                    <a:pt x="195" y="2998"/>
                    <a:pt x="195" y="2974"/>
                  </a:cubicBezTo>
                  <a:cubicBezTo>
                    <a:pt x="110" y="1989"/>
                    <a:pt x="61" y="1016"/>
                    <a:pt x="86" y="19"/>
                  </a:cubicBezTo>
                  <a:cubicBezTo>
                    <a:pt x="86" y="7"/>
                    <a:pt x="77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72;p43">
              <a:extLst>
                <a:ext uri="{FF2B5EF4-FFF2-40B4-BE49-F238E27FC236}">
                  <a16:creationId xmlns:a16="http://schemas.microsoft.com/office/drawing/2014/main" id="{2CECB22B-A046-776A-D3A3-702B8A47DF75}"/>
                </a:ext>
              </a:extLst>
            </p:cNvPr>
            <p:cNvSpPr/>
            <p:nvPr/>
          </p:nvSpPr>
          <p:spPr>
            <a:xfrm>
              <a:off x="4185739" y="1426231"/>
              <a:ext cx="26676" cy="428532"/>
            </a:xfrm>
            <a:custGeom>
              <a:avLst/>
              <a:gdLst/>
              <a:ahLst/>
              <a:cxnLst/>
              <a:rect l="l" t="t" r="r" b="b"/>
              <a:pathLst>
                <a:path w="171" h="2747" extrusionOk="0">
                  <a:moveTo>
                    <a:pt x="30" y="0"/>
                  </a:moveTo>
                  <a:cubicBezTo>
                    <a:pt x="21" y="0"/>
                    <a:pt x="12" y="7"/>
                    <a:pt x="12" y="19"/>
                  </a:cubicBezTo>
                  <a:cubicBezTo>
                    <a:pt x="0" y="919"/>
                    <a:pt x="36" y="1831"/>
                    <a:pt x="109" y="2719"/>
                  </a:cubicBezTo>
                  <a:cubicBezTo>
                    <a:pt x="115" y="2737"/>
                    <a:pt x="131" y="2746"/>
                    <a:pt x="144" y="2746"/>
                  </a:cubicBezTo>
                  <a:cubicBezTo>
                    <a:pt x="158" y="2746"/>
                    <a:pt x="170" y="2737"/>
                    <a:pt x="170" y="2719"/>
                  </a:cubicBezTo>
                  <a:cubicBezTo>
                    <a:pt x="85" y="1819"/>
                    <a:pt x="49" y="919"/>
                    <a:pt x="49" y="19"/>
                  </a:cubicBezTo>
                  <a:cubicBezTo>
                    <a:pt x="49" y="7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73;p43">
              <a:extLst>
                <a:ext uri="{FF2B5EF4-FFF2-40B4-BE49-F238E27FC236}">
                  <a16:creationId xmlns:a16="http://schemas.microsoft.com/office/drawing/2014/main" id="{E3DEB21A-A3DE-45DF-C6DE-A96BA29E9FE2}"/>
                </a:ext>
              </a:extLst>
            </p:cNvPr>
            <p:cNvSpPr/>
            <p:nvPr/>
          </p:nvSpPr>
          <p:spPr>
            <a:xfrm>
              <a:off x="4164678" y="1420615"/>
              <a:ext cx="39312" cy="432276"/>
            </a:xfrm>
            <a:custGeom>
              <a:avLst/>
              <a:gdLst/>
              <a:ahLst/>
              <a:cxnLst/>
              <a:rect l="l" t="t" r="r" b="b"/>
              <a:pathLst>
                <a:path w="252" h="2771" extrusionOk="0">
                  <a:moveTo>
                    <a:pt x="80" y="0"/>
                  </a:moveTo>
                  <a:cubicBezTo>
                    <a:pt x="71" y="0"/>
                    <a:pt x="62" y="7"/>
                    <a:pt x="62" y="19"/>
                  </a:cubicBezTo>
                  <a:cubicBezTo>
                    <a:pt x="1" y="919"/>
                    <a:pt x="49" y="1843"/>
                    <a:pt x="184" y="2743"/>
                  </a:cubicBezTo>
                  <a:cubicBezTo>
                    <a:pt x="188" y="2762"/>
                    <a:pt x="201" y="2770"/>
                    <a:pt x="214" y="2770"/>
                  </a:cubicBezTo>
                  <a:cubicBezTo>
                    <a:pt x="233" y="2770"/>
                    <a:pt x="252" y="2752"/>
                    <a:pt x="244" y="2730"/>
                  </a:cubicBezTo>
                  <a:cubicBezTo>
                    <a:pt x="122" y="1830"/>
                    <a:pt x="74" y="930"/>
                    <a:pt x="98" y="19"/>
                  </a:cubicBezTo>
                  <a:cubicBezTo>
                    <a:pt x="98" y="7"/>
                    <a:pt x="8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574;p43">
              <a:extLst>
                <a:ext uri="{FF2B5EF4-FFF2-40B4-BE49-F238E27FC236}">
                  <a16:creationId xmlns:a16="http://schemas.microsoft.com/office/drawing/2014/main" id="{DE3A25E9-F041-BAB0-A664-A5F9A2FA4D0B}"/>
                </a:ext>
              </a:extLst>
            </p:cNvPr>
            <p:cNvSpPr/>
            <p:nvPr/>
          </p:nvSpPr>
          <p:spPr>
            <a:xfrm>
              <a:off x="4130513" y="1377869"/>
              <a:ext cx="538980" cy="54444"/>
            </a:xfrm>
            <a:custGeom>
              <a:avLst/>
              <a:gdLst/>
              <a:ahLst/>
              <a:cxnLst/>
              <a:rect l="l" t="t" r="r" b="b"/>
              <a:pathLst>
                <a:path w="3455" h="349" extrusionOk="0">
                  <a:moveTo>
                    <a:pt x="50" y="328"/>
                  </a:moveTo>
                  <a:cubicBezTo>
                    <a:pt x="50" y="328"/>
                    <a:pt x="50" y="328"/>
                    <a:pt x="50" y="329"/>
                  </a:cubicBezTo>
                  <a:cubicBezTo>
                    <a:pt x="49" y="328"/>
                    <a:pt x="49" y="328"/>
                    <a:pt x="50" y="328"/>
                  </a:cubicBezTo>
                  <a:close/>
                  <a:moveTo>
                    <a:pt x="3406" y="1"/>
                  </a:moveTo>
                  <a:cubicBezTo>
                    <a:pt x="2774" y="1"/>
                    <a:pt x="2141" y="25"/>
                    <a:pt x="1509" y="85"/>
                  </a:cubicBezTo>
                  <a:cubicBezTo>
                    <a:pt x="1217" y="110"/>
                    <a:pt x="925" y="147"/>
                    <a:pt x="646" y="183"/>
                  </a:cubicBezTo>
                  <a:cubicBezTo>
                    <a:pt x="476" y="207"/>
                    <a:pt x="317" y="220"/>
                    <a:pt x="159" y="256"/>
                  </a:cubicBezTo>
                  <a:cubicBezTo>
                    <a:pt x="98" y="256"/>
                    <a:pt x="38" y="256"/>
                    <a:pt x="1" y="317"/>
                  </a:cubicBezTo>
                  <a:lnTo>
                    <a:pt x="1" y="329"/>
                  </a:lnTo>
                  <a:cubicBezTo>
                    <a:pt x="8" y="343"/>
                    <a:pt x="20" y="349"/>
                    <a:pt x="33" y="349"/>
                  </a:cubicBezTo>
                  <a:cubicBezTo>
                    <a:pt x="42" y="349"/>
                    <a:pt x="52" y="346"/>
                    <a:pt x="62" y="341"/>
                  </a:cubicBezTo>
                  <a:lnTo>
                    <a:pt x="62" y="329"/>
                  </a:lnTo>
                  <a:lnTo>
                    <a:pt x="62" y="319"/>
                  </a:lnTo>
                  <a:lnTo>
                    <a:pt x="62" y="319"/>
                  </a:lnTo>
                  <a:cubicBezTo>
                    <a:pt x="209" y="264"/>
                    <a:pt x="1579" y="133"/>
                    <a:pt x="1716" y="122"/>
                  </a:cubicBezTo>
                  <a:cubicBezTo>
                    <a:pt x="2276" y="85"/>
                    <a:pt x="2847" y="61"/>
                    <a:pt x="3406" y="61"/>
                  </a:cubicBezTo>
                  <a:cubicBezTo>
                    <a:pt x="3455" y="61"/>
                    <a:pt x="3455" y="1"/>
                    <a:pt x="3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575;p43">
              <a:extLst>
                <a:ext uri="{FF2B5EF4-FFF2-40B4-BE49-F238E27FC236}">
                  <a16:creationId xmlns:a16="http://schemas.microsoft.com/office/drawing/2014/main" id="{BFF56831-70A7-4A3D-16DF-F5A944E1C33B}"/>
                </a:ext>
              </a:extLst>
            </p:cNvPr>
            <p:cNvSpPr/>
            <p:nvPr/>
          </p:nvSpPr>
          <p:spPr>
            <a:xfrm>
              <a:off x="4156566" y="1389258"/>
              <a:ext cx="587028" cy="65832"/>
            </a:xfrm>
            <a:custGeom>
              <a:avLst/>
              <a:gdLst/>
              <a:ahLst/>
              <a:cxnLst/>
              <a:rect l="l" t="t" r="r" b="b"/>
              <a:pathLst>
                <a:path w="3763" h="422" extrusionOk="0">
                  <a:moveTo>
                    <a:pt x="43" y="388"/>
                  </a:moveTo>
                  <a:lnTo>
                    <a:pt x="43" y="388"/>
                  </a:lnTo>
                  <a:cubicBezTo>
                    <a:pt x="42" y="389"/>
                    <a:pt x="41" y="390"/>
                    <a:pt x="41" y="390"/>
                  </a:cubicBezTo>
                  <a:cubicBezTo>
                    <a:pt x="41" y="390"/>
                    <a:pt x="42" y="389"/>
                    <a:pt x="43" y="388"/>
                  </a:cubicBezTo>
                  <a:close/>
                  <a:moveTo>
                    <a:pt x="3714" y="1"/>
                  </a:moveTo>
                  <a:cubicBezTo>
                    <a:pt x="2874" y="1"/>
                    <a:pt x="2047" y="49"/>
                    <a:pt x="1209" y="158"/>
                  </a:cubicBezTo>
                  <a:cubicBezTo>
                    <a:pt x="1026" y="171"/>
                    <a:pt x="844" y="195"/>
                    <a:pt x="661" y="231"/>
                  </a:cubicBezTo>
                  <a:cubicBezTo>
                    <a:pt x="552" y="244"/>
                    <a:pt x="455" y="256"/>
                    <a:pt x="357" y="280"/>
                  </a:cubicBezTo>
                  <a:cubicBezTo>
                    <a:pt x="272" y="293"/>
                    <a:pt x="138" y="293"/>
                    <a:pt x="65" y="329"/>
                  </a:cubicBezTo>
                  <a:cubicBezTo>
                    <a:pt x="18" y="357"/>
                    <a:pt x="0" y="421"/>
                    <a:pt x="28" y="421"/>
                  </a:cubicBezTo>
                  <a:cubicBezTo>
                    <a:pt x="36" y="421"/>
                    <a:pt x="49" y="416"/>
                    <a:pt x="65" y="402"/>
                  </a:cubicBezTo>
                  <a:cubicBezTo>
                    <a:pt x="65" y="390"/>
                    <a:pt x="53" y="390"/>
                    <a:pt x="53" y="390"/>
                  </a:cubicBezTo>
                  <a:cubicBezTo>
                    <a:pt x="53" y="387"/>
                    <a:pt x="52" y="386"/>
                    <a:pt x="51" y="385"/>
                  </a:cubicBezTo>
                  <a:lnTo>
                    <a:pt x="51" y="385"/>
                  </a:lnTo>
                  <a:cubicBezTo>
                    <a:pt x="117" y="364"/>
                    <a:pt x="470" y="304"/>
                    <a:pt x="503" y="304"/>
                  </a:cubicBezTo>
                  <a:cubicBezTo>
                    <a:pt x="661" y="280"/>
                    <a:pt x="819" y="256"/>
                    <a:pt x="977" y="244"/>
                  </a:cubicBezTo>
                  <a:cubicBezTo>
                    <a:pt x="1282" y="207"/>
                    <a:pt x="1585" y="171"/>
                    <a:pt x="1901" y="147"/>
                  </a:cubicBezTo>
                  <a:cubicBezTo>
                    <a:pt x="2498" y="98"/>
                    <a:pt x="3106" y="85"/>
                    <a:pt x="3714" y="85"/>
                  </a:cubicBezTo>
                  <a:cubicBezTo>
                    <a:pt x="3762" y="85"/>
                    <a:pt x="3762" y="1"/>
                    <a:pt x="3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576;p43">
              <a:extLst>
                <a:ext uri="{FF2B5EF4-FFF2-40B4-BE49-F238E27FC236}">
                  <a16:creationId xmlns:a16="http://schemas.microsoft.com/office/drawing/2014/main" id="{B0867666-6927-06EF-F291-587D84B7F8E2}"/>
                </a:ext>
              </a:extLst>
            </p:cNvPr>
            <p:cNvSpPr/>
            <p:nvPr/>
          </p:nvSpPr>
          <p:spPr>
            <a:xfrm>
              <a:off x="4166706" y="1408290"/>
              <a:ext cx="529308" cy="58812"/>
            </a:xfrm>
            <a:custGeom>
              <a:avLst/>
              <a:gdLst/>
              <a:ahLst/>
              <a:cxnLst/>
              <a:rect l="l" t="t" r="r" b="b"/>
              <a:pathLst>
                <a:path w="3393" h="377" extrusionOk="0">
                  <a:moveTo>
                    <a:pt x="3357" y="0"/>
                  </a:moveTo>
                  <a:cubicBezTo>
                    <a:pt x="2225" y="12"/>
                    <a:pt x="1119" y="134"/>
                    <a:pt x="25" y="353"/>
                  </a:cubicBezTo>
                  <a:cubicBezTo>
                    <a:pt x="0" y="353"/>
                    <a:pt x="12" y="377"/>
                    <a:pt x="25" y="377"/>
                  </a:cubicBezTo>
                  <a:cubicBezTo>
                    <a:pt x="1119" y="171"/>
                    <a:pt x="2238" y="73"/>
                    <a:pt x="3357" y="73"/>
                  </a:cubicBezTo>
                  <a:cubicBezTo>
                    <a:pt x="3393" y="73"/>
                    <a:pt x="3393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577;p43">
              <a:extLst>
                <a:ext uri="{FF2B5EF4-FFF2-40B4-BE49-F238E27FC236}">
                  <a16:creationId xmlns:a16="http://schemas.microsoft.com/office/drawing/2014/main" id="{22B70C1C-F1F5-3037-1BF0-CCB9AEE4AC0E}"/>
                </a:ext>
              </a:extLst>
            </p:cNvPr>
            <p:cNvSpPr/>
            <p:nvPr/>
          </p:nvSpPr>
          <p:spPr>
            <a:xfrm>
              <a:off x="4145802" y="1402206"/>
              <a:ext cx="654732" cy="38376"/>
            </a:xfrm>
            <a:custGeom>
              <a:avLst/>
              <a:gdLst/>
              <a:ahLst/>
              <a:cxnLst/>
              <a:rect l="l" t="t" r="r" b="b"/>
              <a:pathLst>
                <a:path w="4197" h="246" extrusionOk="0">
                  <a:moveTo>
                    <a:pt x="2761" y="1"/>
                  </a:moveTo>
                  <a:cubicBezTo>
                    <a:pt x="1841" y="1"/>
                    <a:pt x="920" y="69"/>
                    <a:pt x="24" y="221"/>
                  </a:cubicBezTo>
                  <a:cubicBezTo>
                    <a:pt x="0" y="221"/>
                    <a:pt x="13" y="246"/>
                    <a:pt x="24" y="246"/>
                  </a:cubicBezTo>
                  <a:cubicBezTo>
                    <a:pt x="968" y="146"/>
                    <a:pt x="1911" y="80"/>
                    <a:pt x="2857" y="80"/>
                  </a:cubicBezTo>
                  <a:cubicBezTo>
                    <a:pt x="3290" y="80"/>
                    <a:pt x="3724" y="94"/>
                    <a:pt x="4159" y="124"/>
                  </a:cubicBezTo>
                  <a:cubicBezTo>
                    <a:pt x="4196" y="124"/>
                    <a:pt x="4196" y="51"/>
                    <a:pt x="4159" y="51"/>
                  </a:cubicBezTo>
                  <a:cubicBezTo>
                    <a:pt x="3696" y="18"/>
                    <a:pt x="3229" y="1"/>
                    <a:pt x="2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578;p43">
              <a:extLst>
                <a:ext uri="{FF2B5EF4-FFF2-40B4-BE49-F238E27FC236}">
                  <a16:creationId xmlns:a16="http://schemas.microsoft.com/office/drawing/2014/main" id="{59AF76EF-3127-DEC0-1952-B5274671B5A7}"/>
                </a:ext>
              </a:extLst>
            </p:cNvPr>
            <p:cNvSpPr/>
            <p:nvPr/>
          </p:nvSpPr>
          <p:spPr>
            <a:xfrm>
              <a:off x="4164678" y="1838863"/>
              <a:ext cx="457548" cy="18564"/>
            </a:xfrm>
            <a:custGeom>
              <a:avLst/>
              <a:gdLst/>
              <a:ahLst/>
              <a:cxnLst/>
              <a:rect l="l" t="t" r="r" b="b"/>
              <a:pathLst>
                <a:path w="2933" h="119" extrusionOk="0">
                  <a:moveTo>
                    <a:pt x="2884" y="1"/>
                  </a:moveTo>
                  <a:cubicBezTo>
                    <a:pt x="2409" y="13"/>
                    <a:pt x="1935" y="25"/>
                    <a:pt x="1448" y="38"/>
                  </a:cubicBezTo>
                  <a:cubicBezTo>
                    <a:pt x="974" y="49"/>
                    <a:pt x="487" y="38"/>
                    <a:pt x="13" y="86"/>
                  </a:cubicBezTo>
                  <a:cubicBezTo>
                    <a:pt x="1" y="86"/>
                    <a:pt x="1" y="111"/>
                    <a:pt x="13" y="111"/>
                  </a:cubicBezTo>
                  <a:cubicBezTo>
                    <a:pt x="126" y="116"/>
                    <a:pt x="240" y="119"/>
                    <a:pt x="354" y="119"/>
                  </a:cubicBezTo>
                  <a:cubicBezTo>
                    <a:pt x="719" y="119"/>
                    <a:pt x="1087" y="95"/>
                    <a:pt x="1448" y="86"/>
                  </a:cubicBezTo>
                  <a:cubicBezTo>
                    <a:pt x="1935" y="86"/>
                    <a:pt x="2409" y="74"/>
                    <a:pt x="2884" y="62"/>
                  </a:cubicBezTo>
                  <a:cubicBezTo>
                    <a:pt x="2932" y="62"/>
                    <a:pt x="2932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579;p43">
              <a:extLst>
                <a:ext uri="{FF2B5EF4-FFF2-40B4-BE49-F238E27FC236}">
                  <a16:creationId xmlns:a16="http://schemas.microsoft.com/office/drawing/2014/main" id="{1A925333-FF23-6C86-9312-41D5FB7BF894}"/>
                </a:ext>
              </a:extLst>
            </p:cNvPr>
            <p:cNvSpPr/>
            <p:nvPr/>
          </p:nvSpPr>
          <p:spPr>
            <a:xfrm>
              <a:off x="4168578" y="1825603"/>
              <a:ext cx="654732" cy="45708"/>
            </a:xfrm>
            <a:custGeom>
              <a:avLst/>
              <a:gdLst/>
              <a:ahLst/>
              <a:cxnLst/>
              <a:rect l="l" t="t" r="r" b="b"/>
              <a:pathLst>
                <a:path w="4197" h="293" extrusionOk="0">
                  <a:moveTo>
                    <a:pt x="4159" y="1"/>
                  </a:moveTo>
                  <a:cubicBezTo>
                    <a:pt x="2786" y="147"/>
                    <a:pt x="1399" y="244"/>
                    <a:pt x="13" y="269"/>
                  </a:cubicBezTo>
                  <a:cubicBezTo>
                    <a:pt x="0" y="269"/>
                    <a:pt x="0" y="293"/>
                    <a:pt x="13" y="293"/>
                  </a:cubicBezTo>
                  <a:cubicBezTo>
                    <a:pt x="1399" y="280"/>
                    <a:pt x="2786" y="207"/>
                    <a:pt x="4159" y="61"/>
                  </a:cubicBezTo>
                  <a:cubicBezTo>
                    <a:pt x="4196" y="61"/>
                    <a:pt x="4196" y="1"/>
                    <a:pt x="4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80;p43">
              <a:extLst>
                <a:ext uri="{FF2B5EF4-FFF2-40B4-BE49-F238E27FC236}">
                  <a16:creationId xmlns:a16="http://schemas.microsoft.com/office/drawing/2014/main" id="{CA19FF5D-9154-4E64-F3D5-68C721AA4FFB}"/>
                </a:ext>
              </a:extLst>
            </p:cNvPr>
            <p:cNvSpPr/>
            <p:nvPr/>
          </p:nvSpPr>
          <p:spPr>
            <a:xfrm>
              <a:off x="4176066" y="1806726"/>
              <a:ext cx="622440" cy="30732"/>
            </a:xfrm>
            <a:custGeom>
              <a:avLst/>
              <a:gdLst/>
              <a:ahLst/>
              <a:cxnLst/>
              <a:rect l="l" t="t" r="r" b="b"/>
              <a:pathLst>
                <a:path w="3990" h="197" extrusionOk="0">
                  <a:moveTo>
                    <a:pt x="3941" y="0"/>
                  </a:moveTo>
                  <a:cubicBezTo>
                    <a:pt x="2860" y="91"/>
                    <a:pt x="1779" y="140"/>
                    <a:pt x="691" y="140"/>
                  </a:cubicBezTo>
                  <a:cubicBezTo>
                    <a:pt x="469" y="140"/>
                    <a:pt x="247" y="138"/>
                    <a:pt x="25" y="134"/>
                  </a:cubicBezTo>
                  <a:cubicBezTo>
                    <a:pt x="1" y="134"/>
                    <a:pt x="1" y="182"/>
                    <a:pt x="25" y="182"/>
                  </a:cubicBezTo>
                  <a:cubicBezTo>
                    <a:pt x="355" y="192"/>
                    <a:pt x="683" y="196"/>
                    <a:pt x="1011" y="196"/>
                  </a:cubicBezTo>
                  <a:cubicBezTo>
                    <a:pt x="1991" y="196"/>
                    <a:pt x="2967" y="155"/>
                    <a:pt x="3941" y="73"/>
                  </a:cubicBezTo>
                  <a:cubicBezTo>
                    <a:pt x="3978" y="73"/>
                    <a:pt x="3990" y="0"/>
                    <a:pt x="3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581;p43">
              <a:extLst>
                <a:ext uri="{FF2B5EF4-FFF2-40B4-BE49-F238E27FC236}">
                  <a16:creationId xmlns:a16="http://schemas.microsoft.com/office/drawing/2014/main" id="{11D23D86-F78C-AB97-3E1B-47B0FBAAFB18}"/>
                </a:ext>
              </a:extLst>
            </p:cNvPr>
            <p:cNvSpPr/>
            <p:nvPr/>
          </p:nvSpPr>
          <p:spPr>
            <a:xfrm>
              <a:off x="4193227" y="1821703"/>
              <a:ext cx="608556" cy="39000"/>
            </a:xfrm>
            <a:custGeom>
              <a:avLst/>
              <a:gdLst/>
              <a:ahLst/>
              <a:cxnLst/>
              <a:rect l="l" t="t" r="r" b="b"/>
              <a:pathLst>
                <a:path w="3901" h="250" extrusionOk="0">
                  <a:moveTo>
                    <a:pt x="3852" y="0"/>
                  </a:moveTo>
                  <a:cubicBezTo>
                    <a:pt x="3849" y="0"/>
                    <a:pt x="3847" y="1"/>
                    <a:pt x="3844" y="2"/>
                  </a:cubicBezTo>
                  <a:cubicBezTo>
                    <a:pt x="3187" y="111"/>
                    <a:pt x="2530" y="184"/>
                    <a:pt x="1861" y="184"/>
                  </a:cubicBezTo>
                  <a:cubicBezTo>
                    <a:pt x="1827" y="184"/>
                    <a:pt x="1793" y="185"/>
                    <a:pt x="1759" y="185"/>
                  </a:cubicBezTo>
                  <a:cubicBezTo>
                    <a:pt x="1373" y="185"/>
                    <a:pt x="979" y="143"/>
                    <a:pt x="592" y="143"/>
                  </a:cubicBezTo>
                  <a:cubicBezTo>
                    <a:pt x="401" y="143"/>
                    <a:pt x="211" y="153"/>
                    <a:pt x="25" y="184"/>
                  </a:cubicBezTo>
                  <a:cubicBezTo>
                    <a:pt x="1" y="184"/>
                    <a:pt x="12" y="221"/>
                    <a:pt x="25" y="221"/>
                  </a:cubicBezTo>
                  <a:cubicBezTo>
                    <a:pt x="169" y="200"/>
                    <a:pt x="311" y="192"/>
                    <a:pt x="451" y="192"/>
                  </a:cubicBezTo>
                  <a:cubicBezTo>
                    <a:pt x="643" y="192"/>
                    <a:pt x="832" y="206"/>
                    <a:pt x="1022" y="221"/>
                  </a:cubicBezTo>
                  <a:cubicBezTo>
                    <a:pt x="1263" y="238"/>
                    <a:pt x="1504" y="249"/>
                    <a:pt x="1740" y="249"/>
                  </a:cubicBezTo>
                  <a:cubicBezTo>
                    <a:pt x="1826" y="249"/>
                    <a:pt x="1911" y="248"/>
                    <a:pt x="1995" y="245"/>
                  </a:cubicBezTo>
                  <a:cubicBezTo>
                    <a:pt x="2628" y="245"/>
                    <a:pt x="3247" y="172"/>
                    <a:pt x="3855" y="62"/>
                  </a:cubicBezTo>
                  <a:cubicBezTo>
                    <a:pt x="3900" y="62"/>
                    <a:pt x="3883" y="0"/>
                    <a:pt x="3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582;p43">
              <a:extLst>
                <a:ext uri="{FF2B5EF4-FFF2-40B4-BE49-F238E27FC236}">
                  <a16:creationId xmlns:a16="http://schemas.microsoft.com/office/drawing/2014/main" id="{9970A190-EC86-4698-AEA9-56C1AEBB94A1}"/>
                </a:ext>
              </a:extLst>
            </p:cNvPr>
            <p:cNvSpPr/>
            <p:nvPr/>
          </p:nvSpPr>
          <p:spPr>
            <a:xfrm>
              <a:off x="4764204" y="1401114"/>
              <a:ext cx="38220" cy="373932"/>
            </a:xfrm>
            <a:custGeom>
              <a:avLst/>
              <a:gdLst/>
              <a:ahLst/>
              <a:cxnLst/>
              <a:rect l="l" t="t" r="r" b="b"/>
              <a:pathLst>
                <a:path w="245" h="2397" extrusionOk="0">
                  <a:moveTo>
                    <a:pt x="19" y="1"/>
                  </a:moveTo>
                  <a:cubicBezTo>
                    <a:pt x="16" y="1"/>
                    <a:pt x="13" y="4"/>
                    <a:pt x="13" y="9"/>
                  </a:cubicBezTo>
                  <a:cubicBezTo>
                    <a:pt x="1" y="399"/>
                    <a:pt x="86" y="800"/>
                    <a:pt x="111" y="1190"/>
                  </a:cubicBezTo>
                  <a:cubicBezTo>
                    <a:pt x="147" y="1579"/>
                    <a:pt x="159" y="1968"/>
                    <a:pt x="184" y="2369"/>
                  </a:cubicBezTo>
                  <a:cubicBezTo>
                    <a:pt x="184" y="2387"/>
                    <a:pt x="199" y="2397"/>
                    <a:pt x="214" y="2397"/>
                  </a:cubicBezTo>
                  <a:cubicBezTo>
                    <a:pt x="229" y="2397"/>
                    <a:pt x="244" y="2387"/>
                    <a:pt x="244" y="2369"/>
                  </a:cubicBezTo>
                  <a:cubicBezTo>
                    <a:pt x="220" y="1955"/>
                    <a:pt x="195" y="1554"/>
                    <a:pt x="159" y="1153"/>
                  </a:cubicBezTo>
                  <a:cubicBezTo>
                    <a:pt x="122" y="776"/>
                    <a:pt x="122" y="374"/>
                    <a:pt x="25" y="9"/>
                  </a:cubicBezTo>
                  <a:cubicBezTo>
                    <a:pt x="25" y="4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583;p43">
              <a:extLst>
                <a:ext uri="{FF2B5EF4-FFF2-40B4-BE49-F238E27FC236}">
                  <a16:creationId xmlns:a16="http://schemas.microsoft.com/office/drawing/2014/main" id="{762DF7C4-3836-F82E-9249-CFC1F35DB8CD}"/>
                </a:ext>
              </a:extLst>
            </p:cNvPr>
            <p:cNvSpPr/>
            <p:nvPr/>
          </p:nvSpPr>
          <p:spPr>
            <a:xfrm>
              <a:off x="4774500" y="1393782"/>
              <a:ext cx="46800" cy="411684"/>
            </a:xfrm>
            <a:custGeom>
              <a:avLst/>
              <a:gdLst/>
              <a:ahLst/>
              <a:cxnLst/>
              <a:rect l="l" t="t" r="r" b="b"/>
              <a:pathLst>
                <a:path w="300" h="2639" extrusionOk="0">
                  <a:moveTo>
                    <a:pt x="20" y="0"/>
                  </a:moveTo>
                  <a:cubicBezTo>
                    <a:pt x="11" y="0"/>
                    <a:pt x="1" y="6"/>
                    <a:pt x="8" y="20"/>
                  </a:cubicBezTo>
                  <a:cubicBezTo>
                    <a:pt x="56" y="446"/>
                    <a:pt x="129" y="872"/>
                    <a:pt x="178" y="1310"/>
                  </a:cubicBezTo>
                  <a:cubicBezTo>
                    <a:pt x="215" y="1735"/>
                    <a:pt x="227" y="2173"/>
                    <a:pt x="227" y="2610"/>
                  </a:cubicBezTo>
                  <a:cubicBezTo>
                    <a:pt x="227" y="2629"/>
                    <a:pt x="245" y="2638"/>
                    <a:pt x="263" y="2638"/>
                  </a:cubicBezTo>
                  <a:cubicBezTo>
                    <a:pt x="281" y="2638"/>
                    <a:pt x="300" y="2629"/>
                    <a:pt x="300" y="2610"/>
                  </a:cubicBezTo>
                  <a:cubicBezTo>
                    <a:pt x="300" y="2161"/>
                    <a:pt x="275" y="1710"/>
                    <a:pt x="239" y="1273"/>
                  </a:cubicBezTo>
                  <a:cubicBezTo>
                    <a:pt x="191" y="847"/>
                    <a:pt x="142" y="421"/>
                    <a:pt x="32" y="8"/>
                  </a:cubicBezTo>
                  <a:cubicBezTo>
                    <a:pt x="32" y="3"/>
                    <a:pt x="26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584;p43">
              <a:extLst>
                <a:ext uri="{FF2B5EF4-FFF2-40B4-BE49-F238E27FC236}">
                  <a16:creationId xmlns:a16="http://schemas.microsoft.com/office/drawing/2014/main" id="{C849520B-663E-5337-B4B7-088FEB5C52CC}"/>
                </a:ext>
              </a:extLst>
            </p:cNvPr>
            <p:cNvSpPr/>
            <p:nvPr/>
          </p:nvSpPr>
          <p:spPr>
            <a:xfrm>
              <a:off x="4783236" y="1383486"/>
              <a:ext cx="60840" cy="450216"/>
            </a:xfrm>
            <a:custGeom>
              <a:avLst/>
              <a:gdLst/>
              <a:ahLst/>
              <a:cxnLst/>
              <a:rect l="l" t="t" r="r" b="b"/>
              <a:pathLst>
                <a:path w="390" h="2886" extrusionOk="0">
                  <a:moveTo>
                    <a:pt x="135" y="1"/>
                  </a:moveTo>
                  <a:cubicBezTo>
                    <a:pt x="0" y="25"/>
                    <a:pt x="73" y="293"/>
                    <a:pt x="86" y="378"/>
                  </a:cubicBezTo>
                  <a:cubicBezTo>
                    <a:pt x="110" y="646"/>
                    <a:pt x="122" y="925"/>
                    <a:pt x="146" y="1205"/>
                  </a:cubicBezTo>
                  <a:cubicBezTo>
                    <a:pt x="171" y="1485"/>
                    <a:pt x="195" y="1752"/>
                    <a:pt x="219" y="2032"/>
                  </a:cubicBezTo>
                  <a:cubicBezTo>
                    <a:pt x="244" y="2300"/>
                    <a:pt x="268" y="2567"/>
                    <a:pt x="183" y="2835"/>
                  </a:cubicBezTo>
                  <a:cubicBezTo>
                    <a:pt x="175" y="2865"/>
                    <a:pt x="200" y="2886"/>
                    <a:pt x="224" y="2886"/>
                  </a:cubicBezTo>
                  <a:cubicBezTo>
                    <a:pt x="238" y="2886"/>
                    <a:pt x="251" y="2878"/>
                    <a:pt x="256" y="2859"/>
                  </a:cubicBezTo>
                  <a:cubicBezTo>
                    <a:pt x="390" y="2433"/>
                    <a:pt x="281" y="1947"/>
                    <a:pt x="244" y="1522"/>
                  </a:cubicBezTo>
                  <a:cubicBezTo>
                    <a:pt x="219" y="1278"/>
                    <a:pt x="195" y="1035"/>
                    <a:pt x="183" y="792"/>
                  </a:cubicBezTo>
                  <a:cubicBezTo>
                    <a:pt x="171" y="670"/>
                    <a:pt x="159" y="560"/>
                    <a:pt x="146" y="439"/>
                  </a:cubicBezTo>
                  <a:cubicBezTo>
                    <a:pt x="135" y="366"/>
                    <a:pt x="62" y="74"/>
                    <a:pt x="135" y="25"/>
                  </a:cubicBezTo>
                  <a:cubicBezTo>
                    <a:pt x="146" y="13"/>
                    <a:pt x="146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85;p43">
              <a:extLst>
                <a:ext uri="{FF2B5EF4-FFF2-40B4-BE49-F238E27FC236}">
                  <a16:creationId xmlns:a16="http://schemas.microsoft.com/office/drawing/2014/main" id="{4F258ECB-F8AD-3369-F0AA-F03786F23DF7}"/>
                </a:ext>
              </a:extLst>
            </p:cNvPr>
            <p:cNvSpPr/>
            <p:nvPr/>
          </p:nvSpPr>
          <p:spPr>
            <a:xfrm>
              <a:off x="4747199" y="1405014"/>
              <a:ext cx="49608" cy="457236"/>
            </a:xfrm>
            <a:custGeom>
              <a:avLst/>
              <a:gdLst/>
              <a:ahLst/>
              <a:cxnLst/>
              <a:rect l="l" t="t" r="r" b="b"/>
              <a:pathLst>
                <a:path w="318" h="293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158" y="970"/>
                    <a:pt x="231" y="1930"/>
                    <a:pt x="256" y="2903"/>
                  </a:cubicBezTo>
                  <a:cubicBezTo>
                    <a:pt x="256" y="2922"/>
                    <a:pt x="271" y="2931"/>
                    <a:pt x="286" y="2931"/>
                  </a:cubicBezTo>
                  <a:cubicBezTo>
                    <a:pt x="302" y="2931"/>
                    <a:pt x="317" y="2922"/>
                    <a:pt x="317" y="2903"/>
                  </a:cubicBezTo>
                  <a:cubicBezTo>
                    <a:pt x="304" y="1930"/>
                    <a:pt x="183" y="957"/>
                    <a:pt x="25" y="9"/>
                  </a:cubicBezTo>
                  <a:cubicBezTo>
                    <a:pt x="25" y="3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86;p43">
              <a:extLst>
                <a:ext uri="{FF2B5EF4-FFF2-40B4-BE49-F238E27FC236}">
                  <a16:creationId xmlns:a16="http://schemas.microsoft.com/office/drawing/2014/main" id="{FA4BB14C-D0B6-E493-15C0-D66018EABE63}"/>
                </a:ext>
              </a:extLst>
            </p:cNvPr>
            <p:cNvSpPr/>
            <p:nvPr/>
          </p:nvSpPr>
          <p:spPr>
            <a:xfrm>
              <a:off x="4768104" y="1414375"/>
              <a:ext cx="45552" cy="415116"/>
            </a:xfrm>
            <a:custGeom>
              <a:avLst/>
              <a:gdLst/>
              <a:ahLst/>
              <a:cxnLst/>
              <a:rect l="l" t="t" r="r" b="b"/>
              <a:pathLst>
                <a:path w="292" h="2661" extrusionOk="0">
                  <a:moveTo>
                    <a:pt x="12" y="1"/>
                  </a:moveTo>
                  <a:cubicBezTo>
                    <a:pt x="6" y="1"/>
                    <a:pt x="0" y="4"/>
                    <a:pt x="0" y="10"/>
                  </a:cubicBezTo>
                  <a:cubicBezTo>
                    <a:pt x="37" y="448"/>
                    <a:pt x="122" y="873"/>
                    <a:pt x="159" y="1311"/>
                  </a:cubicBezTo>
                  <a:cubicBezTo>
                    <a:pt x="195" y="1749"/>
                    <a:pt x="207" y="2186"/>
                    <a:pt x="232" y="2624"/>
                  </a:cubicBezTo>
                  <a:cubicBezTo>
                    <a:pt x="232" y="2649"/>
                    <a:pt x="247" y="2661"/>
                    <a:pt x="262" y="2661"/>
                  </a:cubicBezTo>
                  <a:cubicBezTo>
                    <a:pt x="277" y="2661"/>
                    <a:pt x="292" y="2649"/>
                    <a:pt x="292" y="2624"/>
                  </a:cubicBezTo>
                  <a:cubicBezTo>
                    <a:pt x="292" y="2175"/>
                    <a:pt x="256" y="1724"/>
                    <a:pt x="207" y="1275"/>
                  </a:cubicBezTo>
                  <a:cubicBezTo>
                    <a:pt x="170" y="861"/>
                    <a:pt x="122" y="424"/>
                    <a:pt x="24" y="10"/>
                  </a:cubicBezTo>
                  <a:cubicBezTo>
                    <a:pt x="24" y="4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D9D54994-A863-F767-5BA6-F102F28FD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04"/>
          <a:stretch/>
        </p:blipFill>
        <p:spPr>
          <a:xfrm>
            <a:off x="4490155" y="1722140"/>
            <a:ext cx="3483463" cy="3043018"/>
          </a:xfrm>
          <a:prstGeom prst="rect">
            <a:avLst/>
          </a:prstGeom>
        </p:spPr>
      </p:pic>
      <p:sp>
        <p:nvSpPr>
          <p:cNvPr id="696" name="Google Shape;4572;p43">
            <a:extLst>
              <a:ext uri="{FF2B5EF4-FFF2-40B4-BE49-F238E27FC236}">
                <a16:creationId xmlns:a16="http://schemas.microsoft.com/office/drawing/2014/main" id="{F86FFC2A-7C0D-B61A-5481-8E1E484F8142}"/>
              </a:ext>
            </a:extLst>
          </p:cNvPr>
          <p:cNvSpPr/>
          <p:nvPr/>
        </p:nvSpPr>
        <p:spPr>
          <a:xfrm rot="18310252">
            <a:off x="2497823" y="1729314"/>
            <a:ext cx="150825" cy="4077904"/>
          </a:xfrm>
          <a:custGeom>
            <a:avLst/>
            <a:gdLst/>
            <a:ahLst/>
            <a:cxnLst/>
            <a:rect l="l" t="t" r="r" b="b"/>
            <a:pathLst>
              <a:path w="171" h="2747" extrusionOk="0">
                <a:moveTo>
                  <a:pt x="30" y="0"/>
                </a:moveTo>
                <a:cubicBezTo>
                  <a:pt x="21" y="0"/>
                  <a:pt x="12" y="7"/>
                  <a:pt x="12" y="19"/>
                </a:cubicBezTo>
                <a:cubicBezTo>
                  <a:pt x="0" y="919"/>
                  <a:pt x="36" y="1831"/>
                  <a:pt x="109" y="2719"/>
                </a:cubicBezTo>
                <a:cubicBezTo>
                  <a:pt x="115" y="2737"/>
                  <a:pt x="131" y="2746"/>
                  <a:pt x="144" y="2746"/>
                </a:cubicBezTo>
                <a:cubicBezTo>
                  <a:pt x="158" y="2746"/>
                  <a:pt x="170" y="2737"/>
                  <a:pt x="170" y="2719"/>
                </a:cubicBezTo>
                <a:cubicBezTo>
                  <a:pt x="85" y="1819"/>
                  <a:pt x="49" y="919"/>
                  <a:pt x="49" y="19"/>
                </a:cubicBezTo>
                <a:cubicBezTo>
                  <a:pt x="49" y="7"/>
                  <a:pt x="39" y="0"/>
                  <a:pt x="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7" name="Google Shape;4572;p43">
            <a:extLst>
              <a:ext uri="{FF2B5EF4-FFF2-40B4-BE49-F238E27FC236}">
                <a16:creationId xmlns:a16="http://schemas.microsoft.com/office/drawing/2014/main" id="{B8F1B611-74CB-BEFE-1D17-022F80534455}"/>
              </a:ext>
            </a:extLst>
          </p:cNvPr>
          <p:cNvSpPr/>
          <p:nvPr/>
        </p:nvSpPr>
        <p:spPr>
          <a:xfrm rot="17338143" flipH="1">
            <a:off x="3055637" y="2049692"/>
            <a:ext cx="125766" cy="1872436"/>
          </a:xfrm>
          <a:custGeom>
            <a:avLst/>
            <a:gdLst/>
            <a:ahLst/>
            <a:cxnLst/>
            <a:rect l="l" t="t" r="r" b="b"/>
            <a:pathLst>
              <a:path w="171" h="2747" extrusionOk="0">
                <a:moveTo>
                  <a:pt x="30" y="0"/>
                </a:moveTo>
                <a:cubicBezTo>
                  <a:pt x="21" y="0"/>
                  <a:pt x="12" y="7"/>
                  <a:pt x="12" y="19"/>
                </a:cubicBezTo>
                <a:cubicBezTo>
                  <a:pt x="0" y="919"/>
                  <a:pt x="36" y="1831"/>
                  <a:pt x="109" y="2719"/>
                </a:cubicBezTo>
                <a:cubicBezTo>
                  <a:pt x="115" y="2737"/>
                  <a:pt x="131" y="2746"/>
                  <a:pt x="144" y="2746"/>
                </a:cubicBezTo>
                <a:cubicBezTo>
                  <a:pt x="158" y="2746"/>
                  <a:pt x="170" y="2737"/>
                  <a:pt x="170" y="2719"/>
                </a:cubicBezTo>
                <a:cubicBezTo>
                  <a:pt x="85" y="1819"/>
                  <a:pt x="49" y="919"/>
                  <a:pt x="49" y="19"/>
                </a:cubicBezTo>
                <a:cubicBezTo>
                  <a:pt x="49" y="7"/>
                  <a:pt x="39" y="0"/>
                  <a:pt x="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8" name="Google Shape;4572;p43">
            <a:extLst>
              <a:ext uri="{FF2B5EF4-FFF2-40B4-BE49-F238E27FC236}">
                <a16:creationId xmlns:a16="http://schemas.microsoft.com/office/drawing/2014/main" id="{3F070706-087A-0831-B1C5-4EEA5996B142}"/>
              </a:ext>
            </a:extLst>
          </p:cNvPr>
          <p:cNvSpPr/>
          <p:nvPr/>
        </p:nvSpPr>
        <p:spPr>
          <a:xfrm rot="15841740">
            <a:off x="3083770" y="1003959"/>
            <a:ext cx="108762" cy="1928332"/>
          </a:xfrm>
          <a:custGeom>
            <a:avLst/>
            <a:gdLst/>
            <a:ahLst/>
            <a:cxnLst/>
            <a:rect l="l" t="t" r="r" b="b"/>
            <a:pathLst>
              <a:path w="171" h="2747" extrusionOk="0">
                <a:moveTo>
                  <a:pt x="30" y="0"/>
                </a:moveTo>
                <a:cubicBezTo>
                  <a:pt x="21" y="0"/>
                  <a:pt x="12" y="7"/>
                  <a:pt x="12" y="19"/>
                </a:cubicBezTo>
                <a:cubicBezTo>
                  <a:pt x="0" y="919"/>
                  <a:pt x="36" y="1831"/>
                  <a:pt x="109" y="2719"/>
                </a:cubicBezTo>
                <a:cubicBezTo>
                  <a:pt x="115" y="2737"/>
                  <a:pt x="131" y="2746"/>
                  <a:pt x="144" y="2746"/>
                </a:cubicBezTo>
                <a:cubicBezTo>
                  <a:pt x="158" y="2746"/>
                  <a:pt x="170" y="2737"/>
                  <a:pt x="170" y="2719"/>
                </a:cubicBezTo>
                <a:cubicBezTo>
                  <a:pt x="85" y="1819"/>
                  <a:pt x="49" y="919"/>
                  <a:pt x="49" y="19"/>
                </a:cubicBezTo>
                <a:cubicBezTo>
                  <a:pt x="49" y="7"/>
                  <a:pt x="39" y="0"/>
                  <a:pt x="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9" name="Google Shape;4572;p43">
            <a:extLst>
              <a:ext uri="{FF2B5EF4-FFF2-40B4-BE49-F238E27FC236}">
                <a16:creationId xmlns:a16="http://schemas.microsoft.com/office/drawing/2014/main" id="{9235B9E6-A733-5431-C0BF-073B053A33F7}"/>
              </a:ext>
            </a:extLst>
          </p:cNvPr>
          <p:cNvSpPr/>
          <p:nvPr/>
        </p:nvSpPr>
        <p:spPr>
          <a:xfrm rot="15828010">
            <a:off x="2515682" y="100305"/>
            <a:ext cx="145914" cy="3562228"/>
          </a:xfrm>
          <a:custGeom>
            <a:avLst/>
            <a:gdLst/>
            <a:ahLst/>
            <a:cxnLst/>
            <a:rect l="l" t="t" r="r" b="b"/>
            <a:pathLst>
              <a:path w="171" h="2747" extrusionOk="0">
                <a:moveTo>
                  <a:pt x="30" y="0"/>
                </a:moveTo>
                <a:cubicBezTo>
                  <a:pt x="21" y="0"/>
                  <a:pt x="12" y="7"/>
                  <a:pt x="12" y="19"/>
                </a:cubicBezTo>
                <a:cubicBezTo>
                  <a:pt x="0" y="919"/>
                  <a:pt x="36" y="1831"/>
                  <a:pt x="109" y="2719"/>
                </a:cubicBezTo>
                <a:cubicBezTo>
                  <a:pt x="115" y="2737"/>
                  <a:pt x="131" y="2746"/>
                  <a:pt x="144" y="2746"/>
                </a:cubicBezTo>
                <a:cubicBezTo>
                  <a:pt x="158" y="2746"/>
                  <a:pt x="170" y="2737"/>
                  <a:pt x="170" y="2719"/>
                </a:cubicBezTo>
                <a:cubicBezTo>
                  <a:pt x="85" y="1819"/>
                  <a:pt x="49" y="919"/>
                  <a:pt x="49" y="19"/>
                </a:cubicBezTo>
                <a:cubicBezTo>
                  <a:pt x="49" y="7"/>
                  <a:pt x="39" y="0"/>
                  <a:pt x="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DC18275D-9754-AD5D-8B22-6BDB933B9346}"/>
              </a:ext>
            </a:extLst>
          </p:cNvPr>
          <p:cNvSpPr/>
          <p:nvPr/>
        </p:nvSpPr>
        <p:spPr>
          <a:xfrm>
            <a:off x="5006340" y="1623337"/>
            <a:ext cx="2658201" cy="822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7D04B5B6-2DD3-254C-0D5E-28C08EBA3E75}"/>
              </a:ext>
            </a:extLst>
          </p:cNvPr>
          <p:cNvGrpSpPr/>
          <p:nvPr/>
        </p:nvGrpSpPr>
        <p:grpSpPr>
          <a:xfrm>
            <a:off x="3390357" y="1062735"/>
            <a:ext cx="5600108" cy="4045590"/>
            <a:chOff x="704578" y="793718"/>
            <a:chExt cx="4052970" cy="3446700"/>
          </a:xfrm>
        </p:grpSpPr>
        <p:grpSp>
          <p:nvGrpSpPr>
            <p:cNvPr id="702" name="Google Shape;4568;p43">
              <a:extLst>
                <a:ext uri="{FF2B5EF4-FFF2-40B4-BE49-F238E27FC236}">
                  <a16:creationId xmlns:a16="http://schemas.microsoft.com/office/drawing/2014/main" id="{0B09B18D-57DD-784A-290D-5A57F1B2F036}"/>
                </a:ext>
              </a:extLst>
            </p:cNvPr>
            <p:cNvGrpSpPr/>
            <p:nvPr/>
          </p:nvGrpSpPr>
          <p:grpSpPr>
            <a:xfrm>
              <a:off x="1046661" y="913677"/>
              <a:ext cx="3471627" cy="3316251"/>
              <a:chOff x="4130513" y="1377869"/>
              <a:chExt cx="713563" cy="504818"/>
            </a:xfrm>
          </p:grpSpPr>
          <p:sp>
            <p:nvSpPr>
              <p:cNvPr id="355" name="Google Shape;4569;p43">
                <a:extLst>
                  <a:ext uri="{FF2B5EF4-FFF2-40B4-BE49-F238E27FC236}">
                    <a16:creationId xmlns:a16="http://schemas.microsoft.com/office/drawing/2014/main" id="{C05FBADC-4CF6-8CD1-4F8E-97DF535E1C39}"/>
                  </a:ext>
                </a:extLst>
              </p:cNvPr>
              <p:cNvSpPr/>
              <p:nvPr/>
            </p:nvSpPr>
            <p:spPr>
              <a:xfrm>
                <a:off x="4138157" y="1415935"/>
                <a:ext cx="24180" cy="3545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273" extrusionOk="0">
                    <a:moveTo>
                      <a:pt x="49" y="0"/>
                    </a:moveTo>
                    <a:cubicBezTo>
                      <a:pt x="1" y="754"/>
                      <a:pt x="62" y="1508"/>
                      <a:pt x="86" y="2249"/>
                    </a:cubicBezTo>
                    <a:cubicBezTo>
                      <a:pt x="86" y="2263"/>
                      <a:pt x="97" y="2273"/>
                      <a:pt x="107" y="2273"/>
                    </a:cubicBezTo>
                    <a:cubicBezTo>
                      <a:pt x="115" y="2273"/>
                      <a:pt x="122" y="2266"/>
                      <a:pt x="122" y="2249"/>
                    </a:cubicBezTo>
                    <a:cubicBezTo>
                      <a:pt x="135" y="2225"/>
                      <a:pt x="146" y="2201"/>
                      <a:pt x="146" y="2165"/>
                    </a:cubicBezTo>
                    <a:cubicBezTo>
                      <a:pt x="154" y="2150"/>
                      <a:pt x="138" y="2139"/>
                      <a:pt x="125" y="2139"/>
                    </a:cubicBezTo>
                    <a:cubicBezTo>
                      <a:pt x="121" y="2139"/>
                      <a:pt x="117" y="2140"/>
                      <a:pt x="114" y="2143"/>
                    </a:cubicBezTo>
                    <a:lnTo>
                      <a:pt x="114" y="2143"/>
                    </a:lnTo>
                    <a:cubicBezTo>
                      <a:pt x="64" y="1425"/>
                      <a:pt x="85" y="719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4570;p43">
                <a:extLst>
                  <a:ext uri="{FF2B5EF4-FFF2-40B4-BE49-F238E27FC236}">
                    <a16:creationId xmlns:a16="http://schemas.microsoft.com/office/drawing/2014/main" id="{8701C5D7-2E00-1899-E003-60F196296504}"/>
                  </a:ext>
                </a:extLst>
              </p:cNvPr>
              <p:cNvSpPr/>
              <p:nvPr/>
            </p:nvSpPr>
            <p:spPr>
              <a:xfrm>
                <a:off x="4149546" y="1403454"/>
                <a:ext cx="21060" cy="45271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902" extrusionOk="0">
                    <a:moveTo>
                      <a:pt x="19" y="1"/>
                    </a:moveTo>
                    <a:cubicBezTo>
                      <a:pt x="10" y="1"/>
                      <a:pt x="0" y="7"/>
                      <a:pt x="0" y="19"/>
                    </a:cubicBezTo>
                    <a:lnTo>
                      <a:pt x="73" y="2865"/>
                    </a:lnTo>
                    <a:cubicBezTo>
                      <a:pt x="73" y="2889"/>
                      <a:pt x="89" y="2901"/>
                      <a:pt x="104" y="2901"/>
                    </a:cubicBezTo>
                    <a:cubicBezTo>
                      <a:pt x="119" y="2901"/>
                      <a:pt x="135" y="2889"/>
                      <a:pt x="135" y="2865"/>
                    </a:cubicBezTo>
                    <a:cubicBezTo>
                      <a:pt x="98" y="1916"/>
                      <a:pt x="73" y="967"/>
                      <a:pt x="37" y="19"/>
                    </a:cubicBezTo>
                    <a:cubicBezTo>
                      <a:pt x="37" y="7"/>
                      <a:pt x="28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4571;p43">
                <a:extLst>
                  <a:ext uri="{FF2B5EF4-FFF2-40B4-BE49-F238E27FC236}">
                    <a16:creationId xmlns:a16="http://schemas.microsoft.com/office/drawing/2014/main" id="{5266135C-FE71-8F9E-2BA2-889707CEDFC6}"/>
                  </a:ext>
                </a:extLst>
              </p:cNvPr>
              <p:cNvSpPr/>
              <p:nvPr/>
            </p:nvSpPr>
            <p:spPr>
              <a:xfrm>
                <a:off x="4157190" y="1412971"/>
                <a:ext cx="30420" cy="469716"/>
              </a:xfrm>
              <a:custGeom>
                <a:avLst/>
                <a:gdLst/>
                <a:ahLst/>
                <a:cxnLst/>
                <a:rect l="l" t="t" r="r" b="b"/>
                <a:pathLst>
                  <a:path w="195" h="3011" extrusionOk="0">
                    <a:moveTo>
                      <a:pt x="67" y="1"/>
                    </a:moveTo>
                    <a:cubicBezTo>
                      <a:pt x="58" y="1"/>
                      <a:pt x="49" y="7"/>
                      <a:pt x="49" y="19"/>
                    </a:cubicBezTo>
                    <a:cubicBezTo>
                      <a:pt x="0" y="1004"/>
                      <a:pt x="13" y="2001"/>
                      <a:pt x="134" y="2974"/>
                    </a:cubicBezTo>
                    <a:cubicBezTo>
                      <a:pt x="134" y="2998"/>
                      <a:pt x="149" y="3010"/>
                      <a:pt x="165" y="3010"/>
                    </a:cubicBezTo>
                    <a:cubicBezTo>
                      <a:pt x="180" y="3010"/>
                      <a:pt x="195" y="2998"/>
                      <a:pt x="195" y="2974"/>
                    </a:cubicBezTo>
                    <a:cubicBezTo>
                      <a:pt x="110" y="1989"/>
                      <a:pt x="61" y="1016"/>
                      <a:pt x="86" y="19"/>
                    </a:cubicBezTo>
                    <a:cubicBezTo>
                      <a:pt x="86" y="7"/>
                      <a:pt x="7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4572;p43">
                <a:extLst>
                  <a:ext uri="{FF2B5EF4-FFF2-40B4-BE49-F238E27FC236}">
                    <a16:creationId xmlns:a16="http://schemas.microsoft.com/office/drawing/2014/main" id="{F6E09ABF-4FF1-609B-D542-13AF525B8F4B}"/>
                  </a:ext>
                </a:extLst>
              </p:cNvPr>
              <p:cNvSpPr/>
              <p:nvPr/>
            </p:nvSpPr>
            <p:spPr>
              <a:xfrm>
                <a:off x="4185739" y="1426231"/>
                <a:ext cx="26676" cy="428532"/>
              </a:xfrm>
              <a:custGeom>
                <a:avLst/>
                <a:gdLst/>
                <a:ahLst/>
                <a:cxnLst/>
                <a:rect l="l" t="t" r="r" b="b"/>
                <a:pathLst>
                  <a:path w="171" h="2747" extrusionOk="0">
                    <a:moveTo>
                      <a:pt x="30" y="0"/>
                    </a:moveTo>
                    <a:cubicBezTo>
                      <a:pt x="21" y="0"/>
                      <a:pt x="12" y="7"/>
                      <a:pt x="12" y="19"/>
                    </a:cubicBezTo>
                    <a:cubicBezTo>
                      <a:pt x="0" y="919"/>
                      <a:pt x="36" y="1831"/>
                      <a:pt x="109" y="2719"/>
                    </a:cubicBezTo>
                    <a:cubicBezTo>
                      <a:pt x="115" y="2737"/>
                      <a:pt x="131" y="2746"/>
                      <a:pt x="144" y="2746"/>
                    </a:cubicBezTo>
                    <a:cubicBezTo>
                      <a:pt x="158" y="2746"/>
                      <a:pt x="170" y="2737"/>
                      <a:pt x="170" y="2719"/>
                    </a:cubicBezTo>
                    <a:cubicBezTo>
                      <a:pt x="85" y="1819"/>
                      <a:pt x="49" y="919"/>
                      <a:pt x="49" y="19"/>
                    </a:cubicBezTo>
                    <a:cubicBezTo>
                      <a:pt x="49" y="7"/>
                      <a:pt x="39" y="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4573;p43">
                <a:extLst>
                  <a:ext uri="{FF2B5EF4-FFF2-40B4-BE49-F238E27FC236}">
                    <a16:creationId xmlns:a16="http://schemas.microsoft.com/office/drawing/2014/main" id="{A1D30221-0F76-6CB3-8A01-BD6F45AFF808}"/>
                  </a:ext>
                </a:extLst>
              </p:cNvPr>
              <p:cNvSpPr/>
              <p:nvPr/>
            </p:nvSpPr>
            <p:spPr>
              <a:xfrm>
                <a:off x="4164678" y="1420615"/>
                <a:ext cx="39312" cy="432276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771" extrusionOk="0">
                    <a:moveTo>
                      <a:pt x="80" y="0"/>
                    </a:moveTo>
                    <a:cubicBezTo>
                      <a:pt x="71" y="0"/>
                      <a:pt x="62" y="7"/>
                      <a:pt x="62" y="19"/>
                    </a:cubicBezTo>
                    <a:cubicBezTo>
                      <a:pt x="1" y="919"/>
                      <a:pt x="49" y="1843"/>
                      <a:pt x="184" y="2743"/>
                    </a:cubicBezTo>
                    <a:cubicBezTo>
                      <a:pt x="188" y="2762"/>
                      <a:pt x="201" y="2770"/>
                      <a:pt x="214" y="2770"/>
                    </a:cubicBezTo>
                    <a:cubicBezTo>
                      <a:pt x="233" y="2770"/>
                      <a:pt x="252" y="2752"/>
                      <a:pt x="244" y="2730"/>
                    </a:cubicBezTo>
                    <a:cubicBezTo>
                      <a:pt x="122" y="1830"/>
                      <a:pt x="74" y="930"/>
                      <a:pt x="98" y="19"/>
                    </a:cubicBezTo>
                    <a:cubicBezTo>
                      <a:pt x="98" y="7"/>
                      <a:pt x="89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4574;p43">
                <a:extLst>
                  <a:ext uri="{FF2B5EF4-FFF2-40B4-BE49-F238E27FC236}">
                    <a16:creationId xmlns:a16="http://schemas.microsoft.com/office/drawing/2014/main" id="{2A7A32B2-5F67-4781-F330-2DB3835495F1}"/>
                  </a:ext>
                </a:extLst>
              </p:cNvPr>
              <p:cNvSpPr/>
              <p:nvPr/>
            </p:nvSpPr>
            <p:spPr>
              <a:xfrm>
                <a:off x="4130513" y="1377869"/>
                <a:ext cx="538980" cy="54444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49" extrusionOk="0">
                    <a:moveTo>
                      <a:pt x="50" y="328"/>
                    </a:moveTo>
                    <a:cubicBezTo>
                      <a:pt x="50" y="328"/>
                      <a:pt x="50" y="328"/>
                      <a:pt x="50" y="329"/>
                    </a:cubicBezTo>
                    <a:cubicBezTo>
                      <a:pt x="49" y="328"/>
                      <a:pt x="49" y="328"/>
                      <a:pt x="50" y="328"/>
                    </a:cubicBezTo>
                    <a:close/>
                    <a:moveTo>
                      <a:pt x="3406" y="1"/>
                    </a:moveTo>
                    <a:cubicBezTo>
                      <a:pt x="2774" y="1"/>
                      <a:pt x="2141" y="25"/>
                      <a:pt x="1509" y="85"/>
                    </a:cubicBezTo>
                    <a:cubicBezTo>
                      <a:pt x="1217" y="110"/>
                      <a:pt x="925" y="147"/>
                      <a:pt x="646" y="183"/>
                    </a:cubicBezTo>
                    <a:cubicBezTo>
                      <a:pt x="476" y="207"/>
                      <a:pt x="317" y="220"/>
                      <a:pt x="159" y="256"/>
                    </a:cubicBezTo>
                    <a:cubicBezTo>
                      <a:pt x="98" y="256"/>
                      <a:pt x="38" y="256"/>
                      <a:pt x="1" y="317"/>
                    </a:cubicBezTo>
                    <a:lnTo>
                      <a:pt x="1" y="329"/>
                    </a:lnTo>
                    <a:cubicBezTo>
                      <a:pt x="8" y="343"/>
                      <a:pt x="20" y="349"/>
                      <a:pt x="33" y="349"/>
                    </a:cubicBezTo>
                    <a:cubicBezTo>
                      <a:pt x="42" y="349"/>
                      <a:pt x="52" y="346"/>
                      <a:pt x="62" y="341"/>
                    </a:cubicBezTo>
                    <a:lnTo>
                      <a:pt x="62" y="329"/>
                    </a:lnTo>
                    <a:lnTo>
                      <a:pt x="62" y="319"/>
                    </a:lnTo>
                    <a:lnTo>
                      <a:pt x="62" y="319"/>
                    </a:lnTo>
                    <a:cubicBezTo>
                      <a:pt x="209" y="264"/>
                      <a:pt x="1579" y="133"/>
                      <a:pt x="1716" y="122"/>
                    </a:cubicBezTo>
                    <a:cubicBezTo>
                      <a:pt x="2276" y="85"/>
                      <a:pt x="2847" y="61"/>
                      <a:pt x="3406" y="61"/>
                    </a:cubicBezTo>
                    <a:cubicBezTo>
                      <a:pt x="3455" y="61"/>
                      <a:pt x="3455" y="1"/>
                      <a:pt x="3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4575;p43">
                <a:extLst>
                  <a:ext uri="{FF2B5EF4-FFF2-40B4-BE49-F238E27FC236}">
                    <a16:creationId xmlns:a16="http://schemas.microsoft.com/office/drawing/2014/main" id="{9F60916C-3C59-FBDD-EE71-4519A5E45777}"/>
                  </a:ext>
                </a:extLst>
              </p:cNvPr>
              <p:cNvSpPr/>
              <p:nvPr/>
            </p:nvSpPr>
            <p:spPr>
              <a:xfrm>
                <a:off x="4156566" y="1389258"/>
                <a:ext cx="587028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422" extrusionOk="0">
                    <a:moveTo>
                      <a:pt x="43" y="388"/>
                    </a:moveTo>
                    <a:lnTo>
                      <a:pt x="43" y="388"/>
                    </a:lnTo>
                    <a:cubicBezTo>
                      <a:pt x="42" y="389"/>
                      <a:pt x="41" y="390"/>
                      <a:pt x="41" y="390"/>
                    </a:cubicBezTo>
                    <a:cubicBezTo>
                      <a:pt x="41" y="390"/>
                      <a:pt x="42" y="389"/>
                      <a:pt x="43" y="388"/>
                    </a:cubicBezTo>
                    <a:close/>
                    <a:moveTo>
                      <a:pt x="3714" y="1"/>
                    </a:moveTo>
                    <a:cubicBezTo>
                      <a:pt x="2874" y="1"/>
                      <a:pt x="2047" y="49"/>
                      <a:pt x="1209" y="158"/>
                    </a:cubicBezTo>
                    <a:cubicBezTo>
                      <a:pt x="1026" y="171"/>
                      <a:pt x="844" y="195"/>
                      <a:pt x="661" y="231"/>
                    </a:cubicBezTo>
                    <a:cubicBezTo>
                      <a:pt x="552" y="244"/>
                      <a:pt x="455" y="256"/>
                      <a:pt x="357" y="280"/>
                    </a:cubicBezTo>
                    <a:cubicBezTo>
                      <a:pt x="272" y="293"/>
                      <a:pt x="138" y="293"/>
                      <a:pt x="65" y="329"/>
                    </a:cubicBezTo>
                    <a:cubicBezTo>
                      <a:pt x="18" y="357"/>
                      <a:pt x="0" y="421"/>
                      <a:pt x="28" y="421"/>
                    </a:cubicBezTo>
                    <a:cubicBezTo>
                      <a:pt x="36" y="421"/>
                      <a:pt x="49" y="416"/>
                      <a:pt x="65" y="402"/>
                    </a:cubicBezTo>
                    <a:cubicBezTo>
                      <a:pt x="65" y="390"/>
                      <a:pt x="53" y="390"/>
                      <a:pt x="53" y="390"/>
                    </a:cubicBezTo>
                    <a:cubicBezTo>
                      <a:pt x="53" y="387"/>
                      <a:pt x="52" y="386"/>
                      <a:pt x="51" y="385"/>
                    </a:cubicBezTo>
                    <a:lnTo>
                      <a:pt x="51" y="385"/>
                    </a:lnTo>
                    <a:cubicBezTo>
                      <a:pt x="117" y="364"/>
                      <a:pt x="470" y="304"/>
                      <a:pt x="503" y="304"/>
                    </a:cubicBezTo>
                    <a:cubicBezTo>
                      <a:pt x="661" y="280"/>
                      <a:pt x="819" y="256"/>
                      <a:pt x="977" y="244"/>
                    </a:cubicBezTo>
                    <a:cubicBezTo>
                      <a:pt x="1282" y="207"/>
                      <a:pt x="1585" y="171"/>
                      <a:pt x="1901" y="147"/>
                    </a:cubicBezTo>
                    <a:cubicBezTo>
                      <a:pt x="2498" y="98"/>
                      <a:pt x="3106" y="85"/>
                      <a:pt x="3714" y="85"/>
                    </a:cubicBezTo>
                    <a:cubicBezTo>
                      <a:pt x="3762" y="85"/>
                      <a:pt x="3762" y="1"/>
                      <a:pt x="3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4576;p43">
                <a:extLst>
                  <a:ext uri="{FF2B5EF4-FFF2-40B4-BE49-F238E27FC236}">
                    <a16:creationId xmlns:a16="http://schemas.microsoft.com/office/drawing/2014/main" id="{00863617-9E39-5243-E97B-A6C8142E1930}"/>
                  </a:ext>
                </a:extLst>
              </p:cNvPr>
              <p:cNvSpPr/>
              <p:nvPr/>
            </p:nvSpPr>
            <p:spPr>
              <a:xfrm>
                <a:off x="4166706" y="1408290"/>
                <a:ext cx="529308" cy="58812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377" extrusionOk="0">
                    <a:moveTo>
                      <a:pt x="3357" y="0"/>
                    </a:moveTo>
                    <a:cubicBezTo>
                      <a:pt x="2225" y="12"/>
                      <a:pt x="1119" y="134"/>
                      <a:pt x="25" y="353"/>
                    </a:cubicBezTo>
                    <a:cubicBezTo>
                      <a:pt x="0" y="353"/>
                      <a:pt x="12" y="377"/>
                      <a:pt x="25" y="377"/>
                    </a:cubicBezTo>
                    <a:cubicBezTo>
                      <a:pt x="1119" y="171"/>
                      <a:pt x="2238" y="73"/>
                      <a:pt x="3357" y="73"/>
                    </a:cubicBezTo>
                    <a:cubicBezTo>
                      <a:pt x="3393" y="73"/>
                      <a:pt x="3393" y="0"/>
                      <a:pt x="3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4577;p43">
                <a:extLst>
                  <a:ext uri="{FF2B5EF4-FFF2-40B4-BE49-F238E27FC236}">
                    <a16:creationId xmlns:a16="http://schemas.microsoft.com/office/drawing/2014/main" id="{8C232617-3059-8DAC-0C51-9D71FBF4F3BC}"/>
                  </a:ext>
                </a:extLst>
              </p:cNvPr>
              <p:cNvSpPr/>
              <p:nvPr/>
            </p:nvSpPr>
            <p:spPr>
              <a:xfrm>
                <a:off x="4145802" y="1402206"/>
                <a:ext cx="654732" cy="38376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246" extrusionOk="0">
                    <a:moveTo>
                      <a:pt x="2761" y="1"/>
                    </a:moveTo>
                    <a:cubicBezTo>
                      <a:pt x="1841" y="1"/>
                      <a:pt x="920" y="69"/>
                      <a:pt x="24" y="221"/>
                    </a:cubicBezTo>
                    <a:cubicBezTo>
                      <a:pt x="0" y="221"/>
                      <a:pt x="13" y="246"/>
                      <a:pt x="24" y="246"/>
                    </a:cubicBezTo>
                    <a:cubicBezTo>
                      <a:pt x="968" y="146"/>
                      <a:pt x="1911" y="80"/>
                      <a:pt x="2857" y="80"/>
                    </a:cubicBezTo>
                    <a:cubicBezTo>
                      <a:pt x="3290" y="80"/>
                      <a:pt x="3724" y="94"/>
                      <a:pt x="4159" y="124"/>
                    </a:cubicBezTo>
                    <a:cubicBezTo>
                      <a:pt x="4196" y="124"/>
                      <a:pt x="4196" y="51"/>
                      <a:pt x="4159" y="51"/>
                    </a:cubicBezTo>
                    <a:cubicBezTo>
                      <a:pt x="3696" y="18"/>
                      <a:pt x="3229" y="1"/>
                      <a:pt x="2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4578;p43">
                <a:extLst>
                  <a:ext uri="{FF2B5EF4-FFF2-40B4-BE49-F238E27FC236}">
                    <a16:creationId xmlns:a16="http://schemas.microsoft.com/office/drawing/2014/main" id="{251BB099-620C-B007-9B75-77F52DFAC491}"/>
                  </a:ext>
                </a:extLst>
              </p:cNvPr>
              <p:cNvSpPr/>
              <p:nvPr/>
            </p:nvSpPr>
            <p:spPr>
              <a:xfrm>
                <a:off x="4164678" y="1838863"/>
                <a:ext cx="457548" cy="18564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19" extrusionOk="0">
                    <a:moveTo>
                      <a:pt x="2884" y="1"/>
                    </a:moveTo>
                    <a:cubicBezTo>
                      <a:pt x="2409" y="13"/>
                      <a:pt x="1935" y="25"/>
                      <a:pt x="1448" y="38"/>
                    </a:cubicBezTo>
                    <a:cubicBezTo>
                      <a:pt x="974" y="49"/>
                      <a:pt x="487" y="38"/>
                      <a:pt x="13" y="86"/>
                    </a:cubicBezTo>
                    <a:cubicBezTo>
                      <a:pt x="1" y="86"/>
                      <a:pt x="1" y="111"/>
                      <a:pt x="13" y="111"/>
                    </a:cubicBezTo>
                    <a:cubicBezTo>
                      <a:pt x="126" y="116"/>
                      <a:pt x="240" y="119"/>
                      <a:pt x="354" y="119"/>
                    </a:cubicBezTo>
                    <a:cubicBezTo>
                      <a:pt x="719" y="119"/>
                      <a:pt x="1087" y="95"/>
                      <a:pt x="1448" y="86"/>
                    </a:cubicBezTo>
                    <a:cubicBezTo>
                      <a:pt x="1935" y="86"/>
                      <a:pt x="2409" y="74"/>
                      <a:pt x="2884" y="62"/>
                    </a:cubicBezTo>
                    <a:cubicBezTo>
                      <a:pt x="2932" y="62"/>
                      <a:pt x="2932" y="1"/>
                      <a:pt x="2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4579;p43">
                <a:extLst>
                  <a:ext uri="{FF2B5EF4-FFF2-40B4-BE49-F238E27FC236}">
                    <a16:creationId xmlns:a16="http://schemas.microsoft.com/office/drawing/2014/main" id="{7A6C0537-5777-E824-55A1-38F3F3B387D7}"/>
                  </a:ext>
                </a:extLst>
              </p:cNvPr>
              <p:cNvSpPr/>
              <p:nvPr/>
            </p:nvSpPr>
            <p:spPr>
              <a:xfrm>
                <a:off x="4168578" y="1825603"/>
                <a:ext cx="654732" cy="45708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293" extrusionOk="0">
                    <a:moveTo>
                      <a:pt x="4159" y="1"/>
                    </a:moveTo>
                    <a:cubicBezTo>
                      <a:pt x="2786" y="147"/>
                      <a:pt x="1399" y="244"/>
                      <a:pt x="13" y="269"/>
                    </a:cubicBezTo>
                    <a:cubicBezTo>
                      <a:pt x="0" y="269"/>
                      <a:pt x="0" y="293"/>
                      <a:pt x="13" y="293"/>
                    </a:cubicBezTo>
                    <a:cubicBezTo>
                      <a:pt x="1399" y="280"/>
                      <a:pt x="2786" y="207"/>
                      <a:pt x="4159" y="61"/>
                    </a:cubicBezTo>
                    <a:cubicBezTo>
                      <a:pt x="4196" y="61"/>
                      <a:pt x="4196" y="1"/>
                      <a:pt x="4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4580;p43">
                <a:extLst>
                  <a:ext uri="{FF2B5EF4-FFF2-40B4-BE49-F238E27FC236}">
                    <a16:creationId xmlns:a16="http://schemas.microsoft.com/office/drawing/2014/main" id="{89852ACD-017B-E2C0-8127-87CFA10767A6}"/>
                  </a:ext>
                </a:extLst>
              </p:cNvPr>
              <p:cNvSpPr/>
              <p:nvPr/>
            </p:nvSpPr>
            <p:spPr>
              <a:xfrm>
                <a:off x="4176066" y="1806726"/>
                <a:ext cx="622440" cy="30732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97" extrusionOk="0">
                    <a:moveTo>
                      <a:pt x="3941" y="0"/>
                    </a:moveTo>
                    <a:cubicBezTo>
                      <a:pt x="2860" y="91"/>
                      <a:pt x="1779" y="140"/>
                      <a:pt x="691" y="140"/>
                    </a:cubicBezTo>
                    <a:cubicBezTo>
                      <a:pt x="469" y="140"/>
                      <a:pt x="247" y="138"/>
                      <a:pt x="25" y="134"/>
                    </a:cubicBezTo>
                    <a:cubicBezTo>
                      <a:pt x="1" y="134"/>
                      <a:pt x="1" y="182"/>
                      <a:pt x="25" y="182"/>
                    </a:cubicBezTo>
                    <a:cubicBezTo>
                      <a:pt x="355" y="192"/>
                      <a:pt x="683" y="196"/>
                      <a:pt x="1011" y="196"/>
                    </a:cubicBezTo>
                    <a:cubicBezTo>
                      <a:pt x="1991" y="196"/>
                      <a:pt x="2967" y="155"/>
                      <a:pt x="3941" y="73"/>
                    </a:cubicBezTo>
                    <a:cubicBezTo>
                      <a:pt x="3978" y="73"/>
                      <a:pt x="3990" y="0"/>
                      <a:pt x="39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4581;p43">
                <a:extLst>
                  <a:ext uri="{FF2B5EF4-FFF2-40B4-BE49-F238E27FC236}">
                    <a16:creationId xmlns:a16="http://schemas.microsoft.com/office/drawing/2014/main" id="{62A07DFE-AAA9-A93C-F896-405A4066EA16}"/>
                  </a:ext>
                </a:extLst>
              </p:cNvPr>
              <p:cNvSpPr/>
              <p:nvPr/>
            </p:nvSpPr>
            <p:spPr>
              <a:xfrm>
                <a:off x="4193227" y="1821703"/>
                <a:ext cx="608556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50" extrusionOk="0">
                    <a:moveTo>
                      <a:pt x="3852" y="0"/>
                    </a:moveTo>
                    <a:cubicBezTo>
                      <a:pt x="3849" y="0"/>
                      <a:pt x="3847" y="1"/>
                      <a:pt x="3844" y="2"/>
                    </a:cubicBezTo>
                    <a:cubicBezTo>
                      <a:pt x="3187" y="111"/>
                      <a:pt x="2530" y="184"/>
                      <a:pt x="1861" y="184"/>
                    </a:cubicBezTo>
                    <a:cubicBezTo>
                      <a:pt x="1827" y="184"/>
                      <a:pt x="1793" y="185"/>
                      <a:pt x="1759" y="185"/>
                    </a:cubicBezTo>
                    <a:cubicBezTo>
                      <a:pt x="1373" y="185"/>
                      <a:pt x="979" y="143"/>
                      <a:pt x="592" y="143"/>
                    </a:cubicBezTo>
                    <a:cubicBezTo>
                      <a:pt x="401" y="143"/>
                      <a:pt x="211" y="153"/>
                      <a:pt x="25" y="184"/>
                    </a:cubicBezTo>
                    <a:cubicBezTo>
                      <a:pt x="1" y="184"/>
                      <a:pt x="12" y="221"/>
                      <a:pt x="25" y="221"/>
                    </a:cubicBezTo>
                    <a:cubicBezTo>
                      <a:pt x="169" y="200"/>
                      <a:pt x="311" y="192"/>
                      <a:pt x="451" y="192"/>
                    </a:cubicBezTo>
                    <a:cubicBezTo>
                      <a:pt x="643" y="192"/>
                      <a:pt x="832" y="206"/>
                      <a:pt x="1022" y="221"/>
                    </a:cubicBezTo>
                    <a:cubicBezTo>
                      <a:pt x="1263" y="238"/>
                      <a:pt x="1504" y="249"/>
                      <a:pt x="1740" y="249"/>
                    </a:cubicBezTo>
                    <a:cubicBezTo>
                      <a:pt x="1826" y="249"/>
                      <a:pt x="1911" y="248"/>
                      <a:pt x="1995" y="245"/>
                    </a:cubicBezTo>
                    <a:cubicBezTo>
                      <a:pt x="2628" y="245"/>
                      <a:pt x="3247" y="172"/>
                      <a:pt x="3855" y="62"/>
                    </a:cubicBezTo>
                    <a:cubicBezTo>
                      <a:pt x="3900" y="62"/>
                      <a:pt x="3883" y="0"/>
                      <a:pt x="3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4582;p43">
                <a:extLst>
                  <a:ext uri="{FF2B5EF4-FFF2-40B4-BE49-F238E27FC236}">
                    <a16:creationId xmlns:a16="http://schemas.microsoft.com/office/drawing/2014/main" id="{5ECCE413-6B98-3CF8-AD63-DBE49AE0C404}"/>
                  </a:ext>
                </a:extLst>
              </p:cNvPr>
              <p:cNvSpPr/>
              <p:nvPr/>
            </p:nvSpPr>
            <p:spPr>
              <a:xfrm>
                <a:off x="4764204" y="1401114"/>
                <a:ext cx="38220" cy="373932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97" extrusionOk="0">
                    <a:moveTo>
                      <a:pt x="19" y="1"/>
                    </a:moveTo>
                    <a:cubicBezTo>
                      <a:pt x="16" y="1"/>
                      <a:pt x="13" y="4"/>
                      <a:pt x="13" y="9"/>
                    </a:cubicBezTo>
                    <a:cubicBezTo>
                      <a:pt x="1" y="399"/>
                      <a:pt x="86" y="800"/>
                      <a:pt x="111" y="1190"/>
                    </a:cubicBezTo>
                    <a:cubicBezTo>
                      <a:pt x="147" y="1579"/>
                      <a:pt x="159" y="1968"/>
                      <a:pt x="184" y="2369"/>
                    </a:cubicBezTo>
                    <a:cubicBezTo>
                      <a:pt x="184" y="2387"/>
                      <a:pt x="199" y="2397"/>
                      <a:pt x="214" y="2397"/>
                    </a:cubicBezTo>
                    <a:cubicBezTo>
                      <a:pt x="229" y="2397"/>
                      <a:pt x="244" y="2387"/>
                      <a:pt x="244" y="2369"/>
                    </a:cubicBezTo>
                    <a:cubicBezTo>
                      <a:pt x="220" y="1955"/>
                      <a:pt x="195" y="1554"/>
                      <a:pt x="159" y="1153"/>
                    </a:cubicBezTo>
                    <a:cubicBezTo>
                      <a:pt x="122" y="776"/>
                      <a:pt x="122" y="374"/>
                      <a:pt x="25" y="9"/>
                    </a:cubicBezTo>
                    <a:cubicBezTo>
                      <a:pt x="25" y="4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4583;p43">
                <a:extLst>
                  <a:ext uri="{FF2B5EF4-FFF2-40B4-BE49-F238E27FC236}">
                    <a16:creationId xmlns:a16="http://schemas.microsoft.com/office/drawing/2014/main" id="{1FDC8306-9587-A027-FDB8-1F12ECF46ADD}"/>
                  </a:ext>
                </a:extLst>
              </p:cNvPr>
              <p:cNvSpPr/>
              <p:nvPr/>
            </p:nvSpPr>
            <p:spPr>
              <a:xfrm>
                <a:off x="4774500" y="1393782"/>
                <a:ext cx="46800" cy="411684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639" extrusionOk="0">
                    <a:moveTo>
                      <a:pt x="20" y="0"/>
                    </a:moveTo>
                    <a:cubicBezTo>
                      <a:pt x="11" y="0"/>
                      <a:pt x="1" y="6"/>
                      <a:pt x="8" y="20"/>
                    </a:cubicBezTo>
                    <a:cubicBezTo>
                      <a:pt x="56" y="446"/>
                      <a:pt x="129" y="872"/>
                      <a:pt x="178" y="1310"/>
                    </a:cubicBezTo>
                    <a:cubicBezTo>
                      <a:pt x="215" y="1735"/>
                      <a:pt x="227" y="2173"/>
                      <a:pt x="227" y="2610"/>
                    </a:cubicBezTo>
                    <a:cubicBezTo>
                      <a:pt x="227" y="2629"/>
                      <a:pt x="245" y="2638"/>
                      <a:pt x="263" y="2638"/>
                    </a:cubicBezTo>
                    <a:cubicBezTo>
                      <a:pt x="281" y="2638"/>
                      <a:pt x="300" y="2629"/>
                      <a:pt x="300" y="2610"/>
                    </a:cubicBezTo>
                    <a:cubicBezTo>
                      <a:pt x="300" y="2161"/>
                      <a:pt x="275" y="1710"/>
                      <a:pt x="239" y="1273"/>
                    </a:cubicBezTo>
                    <a:cubicBezTo>
                      <a:pt x="191" y="847"/>
                      <a:pt x="142" y="421"/>
                      <a:pt x="32" y="8"/>
                    </a:cubicBezTo>
                    <a:cubicBezTo>
                      <a:pt x="32" y="3"/>
                      <a:pt x="26" y="0"/>
                      <a:pt x="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4584;p43">
                <a:extLst>
                  <a:ext uri="{FF2B5EF4-FFF2-40B4-BE49-F238E27FC236}">
                    <a16:creationId xmlns:a16="http://schemas.microsoft.com/office/drawing/2014/main" id="{F46F3A07-0FA7-EA72-ADDF-C5F6E9B2EC70}"/>
                  </a:ext>
                </a:extLst>
              </p:cNvPr>
              <p:cNvSpPr/>
              <p:nvPr/>
            </p:nvSpPr>
            <p:spPr>
              <a:xfrm>
                <a:off x="4783236" y="1383486"/>
                <a:ext cx="60840" cy="450216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886" extrusionOk="0">
                    <a:moveTo>
                      <a:pt x="135" y="1"/>
                    </a:moveTo>
                    <a:cubicBezTo>
                      <a:pt x="0" y="25"/>
                      <a:pt x="73" y="293"/>
                      <a:pt x="86" y="378"/>
                    </a:cubicBezTo>
                    <a:cubicBezTo>
                      <a:pt x="110" y="646"/>
                      <a:pt x="122" y="925"/>
                      <a:pt x="146" y="1205"/>
                    </a:cubicBezTo>
                    <a:cubicBezTo>
                      <a:pt x="171" y="1485"/>
                      <a:pt x="195" y="1752"/>
                      <a:pt x="219" y="2032"/>
                    </a:cubicBezTo>
                    <a:cubicBezTo>
                      <a:pt x="244" y="2300"/>
                      <a:pt x="268" y="2567"/>
                      <a:pt x="183" y="2835"/>
                    </a:cubicBezTo>
                    <a:cubicBezTo>
                      <a:pt x="175" y="2865"/>
                      <a:pt x="200" y="2886"/>
                      <a:pt x="224" y="2886"/>
                    </a:cubicBezTo>
                    <a:cubicBezTo>
                      <a:pt x="238" y="2886"/>
                      <a:pt x="251" y="2878"/>
                      <a:pt x="256" y="2859"/>
                    </a:cubicBezTo>
                    <a:cubicBezTo>
                      <a:pt x="390" y="2433"/>
                      <a:pt x="281" y="1947"/>
                      <a:pt x="244" y="1522"/>
                    </a:cubicBezTo>
                    <a:cubicBezTo>
                      <a:pt x="219" y="1278"/>
                      <a:pt x="195" y="1035"/>
                      <a:pt x="183" y="792"/>
                    </a:cubicBezTo>
                    <a:cubicBezTo>
                      <a:pt x="171" y="670"/>
                      <a:pt x="159" y="560"/>
                      <a:pt x="146" y="439"/>
                    </a:cubicBezTo>
                    <a:cubicBezTo>
                      <a:pt x="135" y="366"/>
                      <a:pt x="62" y="74"/>
                      <a:pt x="135" y="25"/>
                    </a:cubicBezTo>
                    <a:cubicBezTo>
                      <a:pt x="146" y="13"/>
                      <a:pt x="146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4585;p43">
                <a:extLst>
                  <a:ext uri="{FF2B5EF4-FFF2-40B4-BE49-F238E27FC236}">
                    <a16:creationId xmlns:a16="http://schemas.microsoft.com/office/drawing/2014/main" id="{83809DD1-E3CD-4E99-B0D1-511C8AB67D6A}"/>
                  </a:ext>
                </a:extLst>
              </p:cNvPr>
              <p:cNvSpPr/>
              <p:nvPr/>
            </p:nvSpPr>
            <p:spPr>
              <a:xfrm>
                <a:off x="4747199" y="1405014"/>
                <a:ext cx="49608" cy="457236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931" extrusionOk="0">
                    <a:moveTo>
                      <a:pt x="13" y="0"/>
                    </a:moveTo>
                    <a:cubicBezTo>
                      <a:pt x="7" y="0"/>
                      <a:pt x="1" y="3"/>
                      <a:pt x="1" y="9"/>
                    </a:cubicBezTo>
                    <a:cubicBezTo>
                      <a:pt x="158" y="970"/>
                      <a:pt x="231" y="1930"/>
                      <a:pt x="256" y="2903"/>
                    </a:cubicBezTo>
                    <a:cubicBezTo>
                      <a:pt x="256" y="2922"/>
                      <a:pt x="271" y="2931"/>
                      <a:pt x="286" y="2931"/>
                    </a:cubicBezTo>
                    <a:cubicBezTo>
                      <a:pt x="302" y="2931"/>
                      <a:pt x="317" y="2922"/>
                      <a:pt x="317" y="2903"/>
                    </a:cubicBezTo>
                    <a:cubicBezTo>
                      <a:pt x="304" y="1930"/>
                      <a:pt x="183" y="957"/>
                      <a:pt x="25" y="9"/>
                    </a:cubicBezTo>
                    <a:cubicBezTo>
                      <a:pt x="25" y="3"/>
                      <a:pt x="19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4586;p43">
                <a:extLst>
                  <a:ext uri="{FF2B5EF4-FFF2-40B4-BE49-F238E27FC236}">
                    <a16:creationId xmlns:a16="http://schemas.microsoft.com/office/drawing/2014/main" id="{312AE80A-7990-6B98-0811-9B663EC55CA1}"/>
                  </a:ext>
                </a:extLst>
              </p:cNvPr>
              <p:cNvSpPr/>
              <p:nvPr/>
            </p:nvSpPr>
            <p:spPr>
              <a:xfrm>
                <a:off x="4768104" y="1414375"/>
                <a:ext cx="45552" cy="415116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661" extrusionOk="0">
                    <a:moveTo>
                      <a:pt x="12" y="1"/>
                    </a:moveTo>
                    <a:cubicBezTo>
                      <a:pt x="6" y="1"/>
                      <a:pt x="0" y="4"/>
                      <a:pt x="0" y="10"/>
                    </a:cubicBezTo>
                    <a:cubicBezTo>
                      <a:pt x="37" y="448"/>
                      <a:pt x="122" y="873"/>
                      <a:pt x="159" y="1311"/>
                    </a:cubicBezTo>
                    <a:cubicBezTo>
                      <a:pt x="195" y="1749"/>
                      <a:pt x="207" y="2186"/>
                      <a:pt x="232" y="2624"/>
                    </a:cubicBezTo>
                    <a:cubicBezTo>
                      <a:pt x="232" y="2649"/>
                      <a:pt x="247" y="2661"/>
                      <a:pt x="262" y="2661"/>
                    </a:cubicBezTo>
                    <a:cubicBezTo>
                      <a:pt x="277" y="2661"/>
                      <a:pt x="292" y="2649"/>
                      <a:pt x="292" y="2624"/>
                    </a:cubicBezTo>
                    <a:cubicBezTo>
                      <a:pt x="292" y="2175"/>
                      <a:pt x="256" y="1724"/>
                      <a:pt x="207" y="1275"/>
                    </a:cubicBezTo>
                    <a:cubicBezTo>
                      <a:pt x="170" y="861"/>
                      <a:pt x="122" y="424"/>
                      <a:pt x="24" y="10"/>
                    </a:cubicBezTo>
                    <a:cubicBezTo>
                      <a:pt x="24" y="4"/>
                      <a:pt x="18" y="1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3" name="Google Shape;4591;p43">
              <a:extLst>
                <a:ext uri="{FF2B5EF4-FFF2-40B4-BE49-F238E27FC236}">
                  <a16:creationId xmlns:a16="http://schemas.microsoft.com/office/drawing/2014/main" id="{A04CAA55-B72D-70CB-95A5-B18627635A73}"/>
                </a:ext>
              </a:extLst>
            </p:cNvPr>
            <p:cNvSpPr/>
            <p:nvPr/>
          </p:nvSpPr>
          <p:spPr>
            <a:xfrm rot="1693867" flipH="1">
              <a:off x="4376198" y="3817423"/>
              <a:ext cx="381350" cy="330813"/>
            </a:xfrm>
            <a:custGeom>
              <a:avLst/>
              <a:gdLst/>
              <a:ahLst/>
              <a:cxnLst/>
              <a:rect l="l" t="t" r="r" b="b"/>
              <a:pathLst>
                <a:path w="1449" h="1257" extrusionOk="0">
                  <a:moveTo>
                    <a:pt x="730" y="113"/>
                  </a:moveTo>
                  <a:cubicBezTo>
                    <a:pt x="743" y="126"/>
                    <a:pt x="754" y="150"/>
                    <a:pt x="779" y="162"/>
                  </a:cubicBezTo>
                  <a:lnTo>
                    <a:pt x="682" y="211"/>
                  </a:lnTo>
                  <a:cubicBezTo>
                    <a:pt x="682" y="199"/>
                    <a:pt x="694" y="186"/>
                    <a:pt x="694" y="175"/>
                  </a:cubicBezTo>
                  <a:cubicBezTo>
                    <a:pt x="706" y="150"/>
                    <a:pt x="718" y="126"/>
                    <a:pt x="730" y="113"/>
                  </a:cubicBezTo>
                  <a:close/>
                  <a:moveTo>
                    <a:pt x="110" y="575"/>
                  </a:moveTo>
                  <a:cubicBezTo>
                    <a:pt x="195" y="612"/>
                    <a:pt x="268" y="661"/>
                    <a:pt x="341" y="710"/>
                  </a:cubicBezTo>
                  <a:cubicBezTo>
                    <a:pt x="317" y="746"/>
                    <a:pt x="292" y="783"/>
                    <a:pt x="268" y="807"/>
                  </a:cubicBezTo>
                  <a:lnTo>
                    <a:pt x="73" y="697"/>
                  </a:lnTo>
                  <a:cubicBezTo>
                    <a:pt x="86" y="661"/>
                    <a:pt x="110" y="588"/>
                    <a:pt x="110" y="575"/>
                  </a:cubicBezTo>
                  <a:close/>
                  <a:moveTo>
                    <a:pt x="852" y="126"/>
                  </a:moveTo>
                  <a:cubicBezTo>
                    <a:pt x="900" y="138"/>
                    <a:pt x="1338" y="175"/>
                    <a:pt x="1351" y="175"/>
                  </a:cubicBezTo>
                  <a:cubicBezTo>
                    <a:pt x="1351" y="186"/>
                    <a:pt x="1217" y="673"/>
                    <a:pt x="1192" y="758"/>
                  </a:cubicBezTo>
                  <a:cubicBezTo>
                    <a:pt x="1181" y="735"/>
                    <a:pt x="1116" y="647"/>
                    <a:pt x="1088" y="647"/>
                  </a:cubicBezTo>
                  <a:cubicBezTo>
                    <a:pt x="1086" y="647"/>
                    <a:pt x="1085" y="648"/>
                    <a:pt x="1083" y="648"/>
                  </a:cubicBezTo>
                  <a:cubicBezTo>
                    <a:pt x="937" y="721"/>
                    <a:pt x="791" y="794"/>
                    <a:pt x="646" y="856"/>
                  </a:cubicBezTo>
                  <a:cubicBezTo>
                    <a:pt x="524" y="916"/>
                    <a:pt x="390" y="965"/>
                    <a:pt x="256" y="1013"/>
                  </a:cubicBezTo>
                  <a:cubicBezTo>
                    <a:pt x="292" y="916"/>
                    <a:pt x="354" y="819"/>
                    <a:pt x="427" y="734"/>
                  </a:cubicBezTo>
                  <a:cubicBezTo>
                    <a:pt x="438" y="721"/>
                    <a:pt x="438" y="697"/>
                    <a:pt x="414" y="673"/>
                  </a:cubicBezTo>
                  <a:cubicBezTo>
                    <a:pt x="341" y="624"/>
                    <a:pt x="268" y="575"/>
                    <a:pt x="183" y="527"/>
                  </a:cubicBezTo>
                  <a:cubicBezTo>
                    <a:pt x="219" y="515"/>
                    <a:pt x="694" y="284"/>
                    <a:pt x="816" y="223"/>
                  </a:cubicBezTo>
                  <a:cubicBezTo>
                    <a:pt x="840" y="211"/>
                    <a:pt x="864" y="138"/>
                    <a:pt x="852" y="126"/>
                  </a:cubicBezTo>
                  <a:close/>
                  <a:moveTo>
                    <a:pt x="1095" y="734"/>
                  </a:moveTo>
                  <a:cubicBezTo>
                    <a:pt x="1095" y="783"/>
                    <a:pt x="1132" y="819"/>
                    <a:pt x="1156" y="867"/>
                  </a:cubicBezTo>
                  <a:cubicBezTo>
                    <a:pt x="876" y="953"/>
                    <a:pt x="621" y="1062"/>
                    <a:pt x="354" y="1172"/>
                  </a:cubicBezTo>
                  <a:cubicBezTo>
                    <a:pt x="341" y="1172"/>
                    <a:pt x="281" y="1099"/>
                    <a:pt x="268" y="1086"/>
                  </a:cubicBezTo>
                  <a:cubicBezTo>
                    <a:pt x="548" y="989"/>
                    <a:pt x="827" y="867"/>
                    <a:pt x="1095" y="734"/>
                  </a:cubicBezTo>
                  <a:close/>
                  <a:moveTo>
                    <a:pt x="756" y="1"/>
                  </a:moveTo>
                  <a:cubicBezTo>
                    <a:pt x="737" y="1"/>
                    <a:pt x="704" y="19"/>
                    <a:pt x="694" y="29"/>
                  </a:cubicBezTo>
                  <a:cubicBezTo>
                    <a:pt x="657" y="102"/>
                    <a:pt x="609" y="175"/>
                    <a:pt x="584" y="259"/>
                  </a:cubicBezTo>
                  <a:cubicBezTo>
                    <a:pt x="584" y="259"/>
                    <a:pt x="135" y="454"/>
                    <a:pt x="73" y="491"/>
                  </a:cubicBezTo>
                  <a:cubicBezTo>
                    <a:pt x="49" y="503"/>
                    <a:pt x="49" y="539"/>
                    <a:pt x="37" y="564"/>
                  </a:cubicBezTo>
                  <a:cubicBezTo>
                    <a:pt x="0" y="734"/>
                    <a:pt x="25" y="746"/>
                    <a:pt x="37" y="746"/>
                  </a:cubicBezTo>
                  <a:cubicBezTo>
                    <a:pt x="73" y="770"/>
                    <a:pt x="232" y="867"/>
                    <a:pt x="232" y="880"/>
                  </a:cubicBezTo>
                  <a:cubicBezTo>
                    <a:pt x="208" y="940"/>
                    <a:pt x="183" y="1002"/>
                    <a:pt x="171" y="1062"/>
                  </a:cubicBezTo>
                  <a:cubicBezTo>
                    <a:pt x="171" y="1075"/>
                    <a:pt x="183" y="1123"/>
                    <a:pt x="195" y="1123"/>
                  </a:cubicBezTo>
                  <a:cubicBezTo>
                    <a:pt x="208" y="1148"/>
                    <a:pt x="305" y="1245"/>
                    <a:pt x="317" y="1245"/>
                  </a:cubicBezTo>
                  <a:cubicBezTo>
                    <a:pt x="317" y="1245"/>
                    <a:pt x="354" y="1257"/>
                    <a:pt x="365" y="1257"/>
                  </a:cubicBezTo>
                  <a:cubicBezTo>
                    <a:pt x="633" y="1135"/>
                    <a:pt x="913" y="1038"/>
                    <a:pt x="1192" y="929"/>
                  </a:cubicBezTo>
                  <a:cubicBezTo>
                    <a:pt x="1192" y="929"/>
                    <a:pt x="1241" y="904"/>
                    <a:pt x="1254" y="892"/>
                  </a:cubicBezTo>
                  <a:cubicBezTo>
                    <a:pt x="1290" y="758"/>
                    <a:pt x="1448" y="162"/>
                    <a:pt x="1436" y="138"/>
                  </a:cubicBezTo>
                  <a:cubicBezTo>
                    <a:pt x="1424" y="89"/>
                    <a:pt x="1290" y="77"/>
                    <a:pt x="1108" y="53"/>
                  </a:cubicBezTo>
                  <a:cubicBezTo>
                    <a:pt x="998" y="40"/>
                    <a:pt x="876" y="29"/>
                    <a:pt x="767" y="4"/>
                  </a:cubicBezTo>
                  <a:cubicBezTo>
                    <a:pt x="765" y="2"/>
                    <a:pt x="761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4592;p43">
              <a:extLst>
                <a:ext uri="{FF2B5EF4-FFF2-40B4-BE49-F238E27FC236}">
                  <a16:creationId xmlns:a16="http://schemas.microsoft.com/office/drawing/2014/main" id="{97428F64-764C-C769-DF31-762470C7A24A}"/>
                </a:ext>
              </a:extLst>
            </p:cNvPr>
            <p:cNvSpPr/>
            <p:nvPr/>
          </p:nvSpPr>
          <p:spPr>
            <a:xfrm rot="438084">
              <a:off x="704578" y="3909605"/>
              <a:ext cx="381349" cy="330813"/>
            </a:xfrm>
            <a:custGeom>
              <a:avLst/>
              <a:gdLst/>
              <a:ahLst/>
              <a:cxnLst/>
              <a:rect l="l" t="t" r="r" b="b"/>
              <a:pathLst>
                <a:path w="1449" h="1257" extrusionOk="0">
                  <a:moveTo>
                    <a:pt x="730" y="113"/>
                  </a:moveTo>
                  <a:cubicBezTo>
                    <a:pt x="743" y="126"/>
                    <a:pt x="754" y="150"/>
                    <a:pt x="779" y="162"/>
                  </a:cubicBezTo>
                  <a:lnTo>
                    <a:pt x="682" y="211"/>
                  </a:lnTo>
                  <a:cubicBezTo>
                    <a:pt x="682" y="199"/>
                    <a:pt x="694" y="186"/>
                    <a:pt x="694" y="175"/>
                  </a:cubicBezTo>
                  <a:cubicBezTo>
                    <a:pt x="706" y="150"/>
                    <a:pt x="718" y="126"/>
                    <a:pt x="730" y="113"/>
                  </a:cubicBezTo>
                  <a:close/>
                  <a:moveTo>
                    <a:pt x="110" y="575"/>
                  </a:moveTo>
                  <a:cubicBezTo>
                    <a:pt x="195" y="612"/>
                    <a:pt x="268" y="661"/>
                    <a:pt x="341" y="710"/>
                  </a:cubicBezTo>
                  <a:cubicBezTo>
                    <a:pt x="317" y="746"/>
                    <a:pt x="292" y="783"/>
                    <a:pt x="268" y="807"/>
                  </a:cubicBezTo>
                  <a:lnTo>
                    <a:pt x="73" y="697"/>
                  </a:lnTo>
                  <a:cubicBezTo>
                    <a:pt x="86" y="661"/>
                    <a:pt x="110" y="588"/>
                    <a:pt x="110" y="575"/>
                  </a:cubicBezTo>
                  <a:close/>
                  <a:moveTo>
                    <a:pt x="852" y="126"/>
                  </a:moveTo>
                  <a:cubicBezTo>
                    <a:pt x="900" y="138"/>
                    <a:pt x="1338" y="175"/>
                    <a:pt x="1351" y="175"/>
                  </a:cubicBezTo>
                  <a:cubicBezTo>
                    <a:pt x="1351" y="186"/>
                    <a:pt x="1217" y="673"/>
                    <a:pt x="1192" y="758"/>
                  </a:cubicBezTo>
                  <a:cubicBezTo>
                    <a:pt x="1181" y="735"/>
                    <a:pt x="1116" y="647"/>
                    <a:pt x="1088" y="647"/>
                  </a:cubicBezTo>
                  <a:cubicBezTo>
                    <a:pt x="1086" y="647"/>
                    <a:pt x="1085" y="648"/>
                    <a:pt x="1083" y="648"/>
                  </a:cubicBezTo>
                  <a:cubicBezTo>
                    <a:pt x="937" y="721"/>
                    <a:pt x="791" y="794"/>
                    <a:pt x="646" y="856"/>
                  </a:cubicBezTo>
                  <a:cubicBezTo>
                    <a:pt x="524" y="916"/>
                    <a:pt x="390" y="965"/>
                    <a:pt x="256" y="1013"/>
                  </a:cubicBezTo>
                  <a:cubicBezTo>
                    <a:pt x="292" y="916"/>
                    <a:pt x="354" y="819"/>
                    <a:pt x="427" y="734"/>
                  </a:cubicBezTo>
                  <a:cubicBezTo>
                    <a:pt x="438" y="721"/>
                    <a:pt x="438" y="697"/>
                    <a:pt x="414" y="673"/>
                  </a:cubicBezTo>
                  <a:cubicBezTo>
                    <a:pt x="341" y="624"/>
                    <a:pt x="268" y="575"/>
                    <a:pt x="183" y="527"/>
                  </a:cubicBezTo>
                  <a:cubicBezTo>
                    <a:pt x="219" y="515"/>
                    <a:pt x="694" y="284"/>
                    <a:pt x="816" y="223"/>
                  </a:cubicBezTo>
                  <a:cubicBezTo>
                    <a:pt x="840" y="211"/>
                    <a:pt x="864" y="138"/>
                    <a:pt x="852" y="126"/>
                  </a:cubicBezTo>
                  <a:close/>
                  <a:moveTo>
                    <a:pt x="1095" y="734"/>
                  </a:moveTo>
                  <a:cubicBezTo>
                    <a:pt x="1095" y="783"/>
                    <a:pt x="1132" y="819"/>
                    <a:pt x="1156" y="867"/>
                  </a:cubicBezTo>
                  <a:cubicBezTo>
                    <a:pt x="876" y="953"/>
                    <a:pt x="621" y="1062"/>
                    <a:pt x="354" y="1172"/>
                  </a:cubicBezTo>
                  <a:cubicBezTo>
                    <a:pt x="341" y="1172"/>
                    <a:pt x="281" y="1099"/>
                    <a:pt x="268" y="1086"/>
                  </a:cubicBezTo>
                  <a:cubicBezTo>
                    <a:pt x="548" y="989"/>
                    <a:pt x="827" y="867"/>
                    <a:pt x="1095" y="734"/>
                  </a:cubicBezTo>
                  <a:close/>
                  <a:moveTo>
                    <a:pt x="756" y="1"/>
                  </a:moveTo>
                  <a:cubicBezTo>
                    <a:pt x="737" y="1"/>
                    <a:pt x="704" y="19"/>
                    <a:pt x="694" y="29"/>
                  </a:cubicBezTo>
                  <a:cubicBezTo>
                    <a:pt x="657" y="102"/>
                    <a:pt x="609" y="175"/>
                    <a:pt x="584" y="259"/>
                  </a:cubicBezTo>
                  <a:cubicBezTo>
                    <a:pt x="584" y="259"/>
                    <a:pt x="135" y="454"/>
                    <a:pt x="73" y="491"/>
                  </a:cubicBezTo>
                  <a:cubicBezTo>
                    <a:pt x="49" y="503"/>
                    <a:pt x="49" y="539"/>
                    <a:pt x="37" y="564"/>
                  </a:cubicBezTo>
                  <a:cubicBezTo>
                    <a:pt x="0" y="734"/>
                    <a:pt x="25" y="746"/>
                    <a:pt x="37" y="746"/>
                  </a:cubicBezTo>
                  <a:cubicBezTo>
                    <a:pt x="73" y="770"/>
                    <a:pt x="232" y="867"/>
                    <a:pt x="232" y="880"/>
                  </a:cubicBezTo>
                  <a:cubicBezTo>
                    <a:pt x="208" y="940"/>
                    <a:pt x="183" y="1002"/>
                    <a:pt x="171" y="1062"/>
                  </a:cubicBezTo>
                  <a:cubicBezTo>
                    <a:pt x="171" y="1075"/>
                    <a:pt x="183" y="1123"/>
                    <a:pt x="195" y="1123"/>
                  </a:cubicBezTo>
                  <a:cubicBezTo>
                    <a:pt x="208" y="1148"/>
                    <a:pt x="305" y="1245"/>
                    <a:pt x="317" y="1245"/>
                  </a:cubicBezTo>
                  <a:cubicBezTo>
                    <a:pt x="317" y="1245"/>
                    <a:pt x="354" y="1257"/>
                    <a:pt x="365" y="1257"/>
                  </a:cubicBezTo>
                  <a:cubicBezTo>
                    <a:pt x="633" y="1135"/>
                    <a:pt x="913" y="1038"/>
                    <a:pt x="1192" y="929"/>
                  </a:cubicBezTo>
                  <a:cubicBezTo>
                    <a:pt x="1192" y="929"/>
                    <a:pt x="1241" y="904"/>
                    <a:pt x="1254" y="892"/>
                  </a:cubicBezTo>
                  <a:cubicBezTo>
                    <a:pt x="1290" y="758"/>
                    <a:pt x="1448" y="162"/>
                    <a:pt x="1436" y="138"/>
                  </a:cubicBezTo>
                  <a:cubicBezTo>
                    <a:pt x="1424" y="89"/>
                    <a:pt x="1290" y="77"/>
                    <a:pt x="1108" y="53"/>
                  </a:cubicBezTo>
                  <a:cubicBezTo>
                    <a:pt x="998" y="40"/>
                    <a:pt x="876" y="29"/>
                    <a:pt x="767" y="4"/>
                  </a:cubicBezTo>
                  <a:cubicBezTo>
                    <a:pt x="765" y="2"/>
                    <a:pt x="761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4593;p43">
              <a:extLst>
                <a:ext uri="{FF2B5EF4-FFF2-40B4-BE49-F238E27FC236}">
                  <a16:creationId xmlns:a16="http://schemas.microsoft.com/office/drawing/2014/main" id="{DEDE5092-B2CE-4D7F-118D-DF17D81CAD95}"/>
                </a:ext>
              </a:extLst>
            </p:cNvPr>
            <p:cNvSpPr/>
            <p:nvPr/>
          </p:nvSpPr>
          <p:spPr>
            <a:xfrm rot="4981596">
              <a:off x="685044" y="846343"/>
              <a:ext cx="381351" cy="330813"/>
            </a:xfrm>
            <a:custGeom>
              <a:avLst/>
              <a:gdLst/>
              <a:ahLst/>
              <a:cxnLst/>
              <a:rect l="l" t="t" r="r" b="b"/>
              <a:pathLst>
                <a:path w="1449" h="1257" extrusionOk="0">
                  <a:moveTo>
                    <a:pt x="730" y="113"/>
                  </a:moveTo>
                  <a:cubicBezTo>
                    <a:pt x="743" y="126"/>
                    <a:pt x="754" y="150"/>
                    <a:pt x="779" y="162"/>
                  </a:cubicBezTo>
                  <a:lnTo>
                    <a:pt x="682" y="211"/>
                  </a:lnTo>
                  <a:cubicBezTo>
                    <a:pt x="682" y="199"/>
                    <a:pt x="694" y="186"/>
                    <a:pt x="694" y="175"/>
                  </a:cubicBezTo>
                  <a:cubicBezTo>
                    <a:pt x="706" y="150"/>
                    <a:pt x="718" y="126"/>
                    <a:pt x="730" y="113"/>
                  </a:cubicBezTo>
                  <a:close/>
                  <a:moveTo>
                    <a:pt x="110" y="575"/>
                  </a:moveTo>
                  <a:cubicBezTo>
                    <a:pt x="195" y="612"/>
                    <a:pt x="268" y="661"/>
                    <a:pt x="341" y="710"/>
                  </a:cubicBezTo>
                  <a:cubicBezTo>
                    <a:pt x="317" y="746"/>
                    <a:pt x="292" y="783"/>
                    <a:pt x="268" y="807"/>
                  </a:cubicBezTo>
                  <a:lnTo>
                    <a:pt x="73" y="697"/>
                  </a:lnTo>
                  <a:cubicBezTo>
                    <a:pt x="86" y="661"/>
                    <a:pt x="110" y="588"/>
                    <a:pt x="110" y="575"/>
                  </a:cubicBezTo>
                  <a:close/>
                  <a:moveTo>
                    <a:pt x="852" y="126"/>
                  </a:moveTo>
                  <a:cubicBezTo>
                    <a:pt x="900" y="138"/>
                    <a:pt x="1338" y="175"/>
                    <a:pt x="1351" y="175"/>
                  </a:cubicBezTo>
                  <a:cubicBezTo>
                    <a:pt x="1351" y="186"/>
                    <a:pt x="1217" y="673"/>
                    <a:pt x="1192" y="758"/>
                  </a:cubicBezTo>
                  <a:cubicBezTo>
                    <a:pt x="1181" y="735"/>
                    <a:pt x="1116" y="647"/>
                    <a:pt x="1088" y="647"/>
                  </a:cubicBezTo>
                  <a:cubicBezTo>
                    <a:pt x="1086" y="647"/>
                    <a:pt x="1085" y="648"/>
                    <a:pt x="1083" y="648"/>
                  </a:cubicBezTo>
                  <a:cubicBezTo>
                    <a:pt x="937" y="721"/>
                    <a:pt x="791" y="794"/>
                    <a:pt x="646" y="856"/>
                  </a:cubicBezTo>
                  <a:cubicBezTo>
                    <a:pt x="524" y="916"/>
                    <a:pt x="390" y="965"/>
                    <a:pt x="256" y="1013"/>
                  </a:cubicBezTo>
                  <a:cubicBezTo>
                    <a:pt x="292" y="916"/>
                    <a:pt x="354" y="819"/>
                    <a:pt x="427" y="734"/>
                  </a:cubicBezTo>
                  <a:cubicBezTo>
                    <a:pt x="438" y="721"/>
                    <a:pt x="438" y="697"/>
                    <a:pt x="414" y="673"/>
                  </a:cubicBezTo>
                  <a:cubicBezTo>
                    <a:pt x="341" y="624"/>
                    <a:pt x="268" y="575"/>
                    <a:pt x="183" y="527"/>
                  </a:cubicBezTo>
                  <a:cubicBezTo>
                    <a:pt x="219" y="515"/>
                    <a:pt x="694" y="284"/>
                    <a:pt x="816" y="223"/>
                  </a:cubicBezTo>
                  <a:cubicBezTo>
                    <a:pt x="840" y="211"/>
                    <a:pt x="864" y="138"/>
                    <a:pt x="852" y="126"/>
                  </a:cubicBezTo>
                  <a:close/>
                  <a:moveTo>
                    <a:pt x="1095" y="734"/>
                  </a:moveTo>
                  <a:cubicBezTo>
                    <a:pt x="1095" y="783"/>
                    <a:pt x="1132" y="819"/>
                    <a:pt x="1156" y="867"/>
                  </a:cubicBezTo>
                  <a:cubicBezTo>
                    <a:pt x="876" y="953"/>
                    <a:pt x="621" y="1062"/>
                    <a:pt x="354" y="1172"/>
                  </a:cubicBezTo>
                  <a:cubicBezTo>
                    <a:pt x="341" y="1172"/>
                    <a:pt x="281" y="1099"/>
                    <a:pt x="268" y="1086"/>
                  </a:cubicBezTo>
                  <a:cubicBezTo>
                    <a:pt x="548" y="989"/>
                    <a:pt x="827" y="867"/>
                    <a:pt x="1095" y="734"/>
                  </a:cubicBezTo>
                  <a:close/>
                  <a:moveTo>
                    <a:pt x="756" y="1"/>
                  </a:moveTo>
                  <a:cubicBezTo>
                    <a:pt x="737" y="1"/>
                    <a:pt x="704" y="19"/>
                    <a:pt x="694" y="29"/>
                  </a:cubicBezTo>
                  <a:cubicBezTo>
                    <a:pt x="657" y="102"/>
                    <a:pt x="609" y="175"/>
                    <a:pt x="584" y="259"/>
                  </a:cubicBezTo>
                  <a:cubicBezTo>
                    <a:pt x="584" y="259"/>
                    <a:pt x="135" y="454"/>
                    <a:pt x="73" y="491"/>
                  </a:cubicBezTo>
                  <a:cubicBezTo>
                    <a:pt x="49" y="503"/>
                    <a:pt x="49" y="539"/>
                    <a:pt x="37" y="564"/>
                  </a:cubicBezTo>
                  <a:cubicBezTo>
                    <a:pt x="0" y="734"/>
                    <a:pt x="25" y="746"/>
                    <a:pt x="37" y="746"/>
                  </a:cubicBezTo>
                  <a:cubicBezTo>
                    <a:pt x="73" y="770"/>
                    <a:pt x="232" y="867"/>
                    <a:pt x="232" y="880"/>
                  </a:cubicBezTo>
                  <a:cubicBezTo>
                    <a:pt x="208" y="940"/>
                    <a:pt x="183" y="1002"/>
                    <a:pt x="171" y="1062"/>
                  </a:cubicBezTo>
                  <a:cubicBezTo>
                    <a:pt x="171" y="1075"/>
                    <a:pt x="183" y="1123"/>
                    <a:pt x="195" y="1123"/>
                  </a:cubicBezTo>
                  <a:cubicBezTo>
                    <a:pt x="208" y="1148"/>
                    <a:pt x="305" y="1245"/>
                    <a:pt x="317" y="1245"/>
                  </a:cubicBezTo>
                  <a:cubicBezTo>
                    <a:pt x="317" y="1245"/>
                    <a:pt x="354" y="1257"/>
                    <a:pt x="365" y="1257"/>
                  </a:cubicBezTo>
                  <a:cubicBezTo>
                    <a:pt x="633" y="1135"/>
                    <a:pt x="913" y="1038"/>
                    <a:pt x="1192" y="929"/>
                  </a:cubicBezTo>
                  <a:cubicBezTo>
                    <a:pt x="1192" y="929"/>
                    <a:pt x="1241" y="904"/>
                    <a:pt x="1254" y="892"/>
                  </a:cubicBezTo>
                  <a:cubicBezTo>
                    <a:pt x="1290" y="758"/>
                    <a:pt x="1448" y="162"/>
                    <a:pt x="1436" y="138"/>
                  </a:cubicBezTo>
                  <a:cubicBezTo>
                    <a:pt x="1424" y="89"/>
                    <a:pt x="1290" y="77"/>
                    <a:pt x="1108" y="53"/>
                  </a:cubicBezTo>
                  <a:cubicBezTo>
                    <a:pt x="998" y="40"/>
                    <a:pt x="876" y="29"/>
                    <a:pt x="767" y="4"/>
                  </a:cubicBezTo>
                  <a:cubicBezTo>
                    <a:pt x="765" y="2"/>
                    <a:pt x="761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4594;p43">
              <a:extLst>
                <a:ext uri="{FF2B5EF4-FFF2-40B4-BE49-F238E27FC236}">
                  <a16:creationId xmlns:a16="http://schemas.microsoft.com/office/drawing/2014/main" id="{ADE7511B-F8BE-BF47-C9B9-0004B6433630}"/>
                </a:ext>
              </a:extLst>
            </p:cNvPr>
            <p:cNvSpPr/>
            <p:nvPr/>
          </p:nvSpPr>
          <p:spPr>
            <a:xfrm rot="16073856" flipH="1">
              <a:off x="4300406" y="818987"/>
              <a:ext cx="381351" cy="330814"/>
            </a:xfrm>
            <a:custGeom>
              <a:avLst/>
              <a:gdLst/>
              <a:ahLst/>
              <a:cxnLst/>
              <a:rect l="l" t="t" r="r" b="b"/>
              <a:pathLst>
                <a:path w="1449" h="1257" extrusionOk="0">
                  <a:moveTo>
                    <a:pt x="730" y="113"/>
                  </a:moveTo>
                  <a:cubicBezTo>
                    <a:pt x="743" y="126"/>
                    <a:pt x="754" y="150"/>
                    <a:pt x="779" y="162"/>
                  </a:cubicBezTo>
                  <a:lnTo>
                    <a:pt x="682" y="211"/>
                  </a:lnTo>
                  <a:cubicBezTo>
                    <a:pt x="682" y="199"/>
                    <a:pt x="694" y="186"/>
                    <a:pt x="694" y="175"/>
                  </a:cubicBezTo>
                  <a:cubicBezTo>
                    <a:pt x="706" y="150"/>
                    <a:pt x="718" y="126"/>
                    <a:pt x="730" y="113"/>
                  </a:cubicBezTo>
                  <a:close/>
                  <a:moveTo>
                    <a:pt x="110" y="575"/>
                  </a:moveTo>
                  <a:cubicBezTo>
                    <a:pt x="195" y="612"/>
                    <a:pt x="268" y="661"/>
                    <a:pt x="341" y="710"/>
                  </a:cubicBezTo>
                  <a:cubicBezTo>
                    <a:pt x="317" y="746"/>
                    <a:pt x="292" y="783"/>
                    <a:pt x="268" y="807"/>
                  </a:cubicBezTo>
                  <a:lnTo>
                    <a:pt x="73" y="697"/>
                  </a:lnTo>
                  <a:cubicBezTo>
                    <a:pt x="86" y="661"/>
                    <a:pt x="110" y="588"/>
                    <a:pt x="110" y="575"/>
                  </a:cubicBezTo>
                  <a:close/>
                  <a:moveTo>
                    <a:pt x="852" y="126"/>
                  </a:moveTo>
                  <a:cubicBezTo>
                    <a:pt x="900" y="138"/>
                    <a:pt x="1338" y="175"/>
                    <a:pt x="1351" y="175"/>
                  </a:cubicBezTo>
                  <a:cubicBezTo>
                    <a:pt x="1351" y="186"/>
                    <a:pt x="1217" y="673"/>
                    <a:pt x="1192" y="758"/>
                  </a:cubicBezTo>
                  <a:cubicBezTo>
                    <a:pt x="1181" y="735"/>
                    <a:pt x="1116" y="647"/>
                    <a:pt x="1088" y="647"/>
                  </a:cubicBezTo>
                  <a:cubicBezTo>
                    <a:pt x="1086" y="647"/>
                    <a:pt x="1085" y="648"/>
                    <a:pt x="1083" y="648"/>
                  </a:cubicBezTo>
                  <a:cubicBezTo>
                    <a:pt x="937" y="721"/>
                    <a:pt x="791" y="794"/>
                    <a:pt x="646" y="856"/>
                  </a:cubicBezTo>
                  <a:cubicBezTo>
                    <a:pt x="524" y="916"/>
                    <a:pt x="390" y="965"/>
                    <a:pt x="256" y="1013"/>
                  </a:cubicBezTo>
                  <a:cubicBezTo>
                    <a:pt x="292" y="916"/>
                    <a:pt x="354" y="819"/>
                    <a:pt x="427" y="734"/>
                  </a:cubicBezTo>
                  <a:cubicBezTo>
                    <a:pt x="438" y="721"/>
                    <a:pt x="438" y="697"/>
                    <a:pt x="414" y="673"/>
                  </a:cubicBezTo>
                  <a:cubicBezTo>
                    <a:pt x="341" y="624"/>
                    <a:pt x="268" y="575"/>
                    <a:pt x="183" y="527"/>
                  </a:cubicBezTo>
                  <a:cubicBezTo>
                    <a:pt x="219" y="515"/>
                    <a:pt x="694" y="284"/>
                    <a:pt x="816" y="223"/>
                  </a:cubicBezTo>
                  <a:cubicBezTo>
                    <a:pt x="840" y="211"/>
                    <a:pt x="864" y="138"/>
                    <a:pt x="852" y="126"/>
                  </a:cubicBezTo>
                  <a:close/>
                  <a:moveTo>
                    <a:pt x="1095" y="734"/>
                  </a:moveTo>
                  <a:cubicBezTo>
                    <a:pt x="1095" y="783"/>
                    <a:pt x="1132" y="819"/>
                    <a:pt x="1156" y="867"/>
                  </a:cubicBezTo>
                  <a:cubicBezTo>
                    <a:pt x="876" y="953"/>
                    <a:pt x="621" y="1062"/>
                    <a:pt x="354" y="1172"/>
                  </a:cubicBezTo>
                  <a:cubicBezTo>
                    <a:pt x="341" y="1172"/>
                    <a:pt x="281" y="1099"/>
                    <a:pt x="268" y="1086"/>
                  </a:cubicBezTo>
                  <a:cubicBezTo>
                    <a:pt x="548" y="989"/>
                    <a:pt x="827" y="867"/>
                    <a:pt x="1095" y="734"/>
                  </a:cubicBezTo>
                  <a:close/>
                  <a:moveTo>
                    <a:pt x="756" y="1"/>
                  </a:moveTo>
                  <a:cubicBezTo>
                    <a:pt x="737" y="1"/>
                    <a:pt x="704" y="19"/>
                    <a:pt x="694" y="29"/>
                  </a:cubicBezTo>
                  <a:cubicBezTo>
                    <a:pt x="657" y="102"/>
                    <a:pt x="609" y="175"/>
                    <a:pt x="584" y="259"/>
                  </a:cubicBezTo>
                  <a:cubicBezTo>
                    <a:pt x="584" y="259"/>
                    <a:pt x="135" y="454"/>
                    <a:pt x="73" y="491"/>
                  </a:cubicBezTo>
                  <a:cubicBezTo>
                    <a:pt x="49" y="503"/>
                    <a:pt x="49" y="539"/>
                    <a:pt x="37" y="564"/>
                  </a:cubicBezTo>
                  <a:cubicBezTo>
                    <a:pt x="0" y="734"/>
                    <a:pt x="25" y="746"/>
                    <a:pt x="37" y="746"/>
                  </a:cubicBezTo>
                  <a:cubicBezTo>
                    <a:pt x="73" y="770"/>
                    <a:pt x="232" y="867"/>
                    <a:pt x="232" y="880"/>
                  </a:cubicBezTo>
                  <a:cubicBezTo>
                    <a:pt x="208" y="940"/>
                    <a:pt x="183" y="1002"/>
                    <a:pt x="171" y="1062"/>
                  </a:cubicBezTo>
                  <a:cubicBezTo>
                    <a:pt x="171" y="1075"/>
                    <a:pt x="183" y="1123"/>
                    <a:pt x="195" y="1123"/>
                  </a:cubicBezTo>
                  <a:cubicBezTo>
                    <a:pt x="208" y="1148"/>
                    <a:pt x="305" y="1245"/>
                    <a:pt x="317" y="1245"/>
                  </a:cubicBezTo>
                  <a:cubicBezTo>
                    <a:pt x="317" y="1245"/>
                    <a:pt x="354" y="1257"/>
                    <a:pt x="365" y="1257"/>
                  </a:cubicBezTo>
                  <a:cubicBezTo>
                    <a:pt x="633" y="1135"/>
                    <a:pt x="913" y="1038"/>
                    <a:pt x="1192" y="929"/>
                  </a:cubicBezTo>
                  <a:cubicBezTo>
                    <a:pt x="1192" y="929"/>
                    <a:pt x="1241" y="904"/>
                    <a:pt x="1254" y="892"/>
                  </a:cubicBezTo>
                  <a:cubicBezTo>
                    <a:pt x="1290" y="758"/>
                    <a:pt x="1448" y="162"/>
                    <a:pt x="1436" y="138"/>
                  </a:cubicBezTo>
                  <a:cubicBezTo>
                    <a:pt x="1424" y="89"/>
                    <a:pt x="1290" y="77"/>
                    <a:pt x="1108" y="53"/>
                  </a:cubicBezTo>
                  <a:cubicBezTo>
                    <a:pt x="998" y="40"/>
                    <a:pt x="876" y="29"/>
                    <a:pt x="767" y="4"/>
                  </a:cubicBezTo>
                  <a:cubicBezTo>
                    <a:pt x="765" y="2"/>
                    <a:pt x="761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4690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4E2-D695-0B5A-8A50-37E4391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65" y="645538"/>
            <a:ext cx="7099500" cy="426300"/>
          </a:xfrm>
        </p:spPr>
        <p:txBody>
          <a:bodyPr/>
          <a:lstStyle/>
          <a:p>
            <a:pPr marL="127000" indent="0">
              <a:buNone/>
            </a:pPr>
            <a:r>
              <a:rPr lang="en-US" sz="3600" dirty="0"/>
              <a:t>Back Propagation of Errors</a:t>
            </a:r>
          </a:p>
        </p:txBody>
      </p:sp>
      <p:grpSp>
        <p:nvGrpSpPr>
          <p:cNvPr id="7" name="Google Shape;1236;p31">
            <a:extLst>
              <a:ext uri="{FF2B5EF4-FFF2-40B4-BE49-F238E27FC236}">
                <a16:creationId xmlns:a16="http://schemas.microsoft.com/office/drawing/2014/main" id="{56BD8907-FA8B-2295-2F5E-079AD1F20AF3}"/>
              </a:ext>
            </a:extLst>
          </p:cNvPr>
          <p:cNvGrpSpPr/>
          <p:nvPr/>
        </p:nvGrpSpPr>
        <p:grpSpPr>
          <a:xfrm>
            <a:off x="307966" y="461430"/>
            <a:ext cx="1421773" cy="1024469"/>
            <a:chOff x="1169719" y="1645799"/>
            <a:chExt cx="182016" cy="151499"/>
          </a:xfrm>
        </p:grpSpPr>
        <p:sp>
          <p:nvSpPr>
            <p:cNvPr id="8" name="Google Shape;1237;p31">
              <a:extLst>
                <a:ext uri="{FF2B5EF4-FFF2-40B4-BE49-F238E27FC236}">
                  <a16:creationId xmlns:a16="http://schemas.microsoft.com/office/drawing/2014/main" id="{23CBFE78-4791-87AF-233E-7B8E87EA2397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;p31">
              <a:extLst>
                <a:ext uri="{FF2B5EF4-FFF2-40B4-BE49-F238E27FC236}">
                  <a16:creationId xmlns:a16="http://schemas.microsoft.com/office/drawing/2014/main" id="{8D7CADE5-CD16-EE31-6F81-9DD55DB9205E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A02AF-431F-71E9-955C-EA8CA54133DB}"/>
              </a:ext>
            </a:extLst>
          </p:cNvPr>
          <p:cNvSpPr txBox="1"/>
          <p:nvPr/>
        </p:nvSpPr>
        <p:spPr>
          <a:xfrm>
            <a:off x="514309" y="679873"/>
            <a:ext cx="1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Nerko One"/>
                <a:sym typeface="Nerko One"/>
              </a:rPr>
              <a:t>Step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Nerko One"/>
                <a:sym typeface="Nerko One"/>
              </a:rPr>
              <a:t>3</a:t>
            </a:r>
            <a:endParaRPr lang="en-US" sz="2800" dirty="0">
              <a:solidFill>
                <a:schemeClr val="bg2"/>
              </a:solidFill>
              <a:latin typeface="Nerko One"/>
              <a:sym typeface="Nerk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6EA9E-BE1F-9FDF-296A-CB22FFA6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5" y="2021420"/>
            <a:ext cx="3155434" cy="2487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505AF-F02F-2898-17B0-E226B7924B08}"/>
              </a:ext>
            </a:extLst>
          </p:cNvPr>
          <p:cNvSpPr txBox="1"/>
          <p:nvPr/>
        </p:nvSpPr>
        <p:spPr>
          <a:xfrm>
            <a:off x="4469089" y="1784986"/>
            <a:ext cx="4057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Nerko One"/>
              </a:rPr>
              <a:t>Ultimately,</a:t>
            </a:r>
            <a:r>
              <a:rPr lang="en-US" sz="3600" b="0" i="0" dirty="0">
                <a:effectLst/>
                <a:latin typeface="-apple-system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Nerko One"/>
              </a:rPr>
              <a:t>we determine how much each weight contributes to the overall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B8E6CD-83F5-BE28-CA3C-8AE846056A56}"/>
                  </a:ext>
                </a:extLst>
              </p:cNvPr>
              <p:cNvSpPr txBox="1"/>
              <p:nvPr/>
            </p:nvSpPr>
            <p:spPr>
              <a:xfrm>
                <a:off x="4231714" y="3836670"/>
                <a:ext cx="68057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baseline="-250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baseline="-250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B8E6CD-83F5-BE28-CA3C-8AE84605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714" y="3836670"/>
                <a:ext cx="680571" cy="526747"/>
              </a:xfrm>
              <a:prstGeom prst="rect">
                <a:avLst/>
              </a:prstGeom>
              <a:blipFill>
                <a:blip r:embed="rId3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3F4B3F-6712-FDCD-7E4B-E87C64B51ACA}"/>
                  </a:ext>
                </a:extLst>
              </p:cNvPr>
              <p:cNvSpPr txBox="1"/>
              <p:nvPr/>
            </p:nvSpPr>
            <p:spPr>
              <a:xfrm>
                <a:off x="5272329" y="3836669"/>
                <a:ext cx="68057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baseline="-250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baseline="-250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3F4B3F-6712-FDCD-7E4B-E87C64B5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29" y="3836669"/>
                <a:ext cx="680571" cy="526747"/>
              </a:xfrm>
              <a:prstGeom prst="rect">
                <a:avLst/>
              </a:prstGeom>
              <a:blipFill>
                <a:blip r:embed="rId4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77F546-6ED5-D27D-80DC-FE5599E1EBF2}"/>
                  </a:ext>
                </a:extLst>
              </p:cNvPr>
              <p:cNvSpPr txBox="1"/>
              <p:nvPr/>
            </p:nvSpPr>
            <p:spPr>
              <a:xfrm>
                <a:off x="6235774" y="3834921"/>
                <a:ext cx="68057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baseline="-250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baseline="-250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77F546-6ED5-D27D-80DC-FE5599E1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4" y="3834921"/>
                <a:ext cx="680571" cy="526747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A6CF1-E4E8-6B7F-262C-E2210817C556}"/>
                  </a:ext>
                </a:extLst>
              </p:cNvPr>
              <p:cNvSpPr txBox="1"/>
              <p:nvPr/>
            </p:nvSpPr>
            <p:spPr>
              <a:xfrm>
                <a:off x="7276389" y="3817933"/>
                <a:ext cx="68057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baseline="-250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baseline="-250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A6CF1-E4E8-6B7F-262C-E2210817C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389" y="3817933"/>
                <a:ext cx="680571" cy="526747"/>
              </a:xfrm>
              <a:prstGeom prst="rect">
                <a:avLst/>
              </a:prstGeom>
              <a:blipFill>
                <a:blip r:embed="rId6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oogle Shape;2013;p33">
            <a:extLst>
              <a:ext uri="{FF2B5EF4-FFF2-40B4-BE49-F238E27FC236}">
                <a16:creationId xmlns:a16="http://schemas.microsoft.com/office/drawing/2014/main" id="{F102317D-CC51-1417-3E04-884FC44E78F8}"/>
              </a:ext>
            </a:extLst>
          </p:cNvPr>
          <p:cNvGrpSpPr/>
          <p:nvPr/>
        </p:nvGrpSpPr>
        <p:grpSpPr>
          <a:xfrm>
            <a:off x="8239834" y="4081306"/>
            <a:ext cx="330394" cy="61929"/>
            <a:chOff x="318014" y="1842592"/>
            <a:chExt cx="330394" cy="61929"/>
          </a:xfrm>
          <a:solidFill>
            <a:schemeClr val="accent1"/>
          </a:solidFill>
        </p:grpSpPr>
        <p:sp>
          <p:nvSpPr>
            <p:cNvPr id="14" name="Google Shape;2014;p33">
              <a:extLst>
                <a:ext uri="{FF2B5EF4-FFF2-40B4-BE49-F238E27FC236}">
                  <a16:creationId xmlns:a16="http://schemas.microsoft.com/office/drawing/2014/main" id="{9A33CF35-89AB-FB2B-9F67-318616024830}"/>
                </a:ext>
              </a:extLst>
            </p:cNvPr>
            <p:cNvSpPr/>
            <p:nvPr/>
          </p:nvSpPr>
          <p:spPr>
            <a:xfrm rot="-4994255">
              <a:off x="315394" y="1847975"/>
              <a:ext cx="56383" cy="51144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207" y="71"/>
                  </a:moveTo>
                  <a:cubicBezTo>
                    <a:pt x="207" y="71"/>
                    <a:pt x="220" y="71"/>
                    <a:pt x="220" y="83"/>
                  </a:cubicBezTo>
                  <a:lnTo>
                    <a:pt x="244" y="83"/>
                  </a:lnTo>
                  <a:lnTo>
                    <a:pt x="256" y="95"/>
                  </a:lnTo>
                  <a:lnTo>
                    <a:pt x="268" y="95"/>
                  </a:lnTo>
                  <a:lnTo>
                    <a:pt x="268" y="107"/>
                  </a:lnTo>
                  <a:lnTo>
                    <a:pt x="280" y="120"/>
                  </a:lnTo>
                  <a:lnTo>
                    <a:pt x="280" y="131"/>
                  </a:lnTo>
                  <a:lnTo>
                    <a:pt x="293" y="144"/>
                  </a:lnTo>
                  <a:lnTo>
                    <a:pt x="293" y="156"/>
                  </a:lnTo>
                  <a:lnTo>
                    <a:pt x="293" y="168"/>
                  </a:lnTo>
                  <a:cubicBezTo>
                    <a:pt x="293" y="168"/>
                    <a:pt x="293" y="180"/>
                    <a:pt x="280" y="193"/>
                  </a:cubicBezTo>
                  <a:lnTo>
                    <a:pt x="280" y="204"/>
                  </a:lnTo>
                  <a:cubicBezTo>
                    <a:pt x="280" y="204"/>
                    <a:pt x="268" y="217"/>
                    <a:pt x="268" y="229"/>
                  </a:cubicBezTo>
                  <a:cubicBezTo>
                    <a:pt x="256" y="241"/>
                    <a:pt x="244" y="241"/>
                    <a:pt x="231" y="253"/>
                  </a:cubicBezTo>
                  <a:cubicBezTo>
                    <a:pt x="231" y="253"/>
                    <a:pt x="220" y="265"/>
                    <a:pt x="207" y="265"/>
                  </a:cubicBezTo>
                  <a:lnTo>
                    <a:pt x="171" y="265"/>
                  </a:lnTo>
                  <a:cubicBezTo>
                    <a:pt x="158" y="265"/>
                    <a:pt x="134" y="265"/>
                    <a:pt x="110" y="241"/>
                  </a:cubicBezTo>
                  <a:cubicBezTo>
                    <a:pt x="61" y="217"/>
                    <a:pt x="61" y="144"/>
                    <a:pt x="98" y="107"/>
                  </a:cubicBezTo>
                  <a:cubicBezTo>
                    <a:pt x="110" y="107"/>
                    <a:pt x="122" y="107"/>
                    <a:pt x="122" y="95"/>
                  </a:cubicBezTo>
                  <a:lnTo>
                    <a:pt x="134" y="95"/>
                  </a:lnTo>
                  <a:cubicBezTo>
                    <a:pt x="134" y="83"/>
                    <a:pt x="147" y="83"/>
                    <a:pt x="147" y="83"/>
                  </a:cubicBezTo>
                  <a:cubicBezTo>
                    <a:pt x="158" y="83"/>
                    <a:pt x="158" y="83"/>
                    <a:pt x="171" y="71"/>
                  </a:cubicBezTo>
                  <a:close/>
                  <a:moveTo>
                    <a:pt x="212" y="1"/>
                  </a:moveTo>
                  <a:cubicBezTo>
                    <a:pt x="195" y="1"/>
                    <a:pt x="177" y="4"/>
                    <a:pt x="158" y="10"/>
                  </a:cubicBezTo>
                  <a:cubicBezTo>
                    <a:pt x="134" y="10"/>
                    <a:pt x="98" y="34"/>
                    <a:pt x="86" y="58"/>
                  </a:cubicBezTo>
                  <a:cubicBezTo>
                    <a:pt x="74" y="58"/>
                    <a:pt x="61" y="58"/>
                    <a:pt x="61" y="71"/>
                  </a:cubicBezTo>
                  <a:cubicBezTo>
                    <a:pt x="1" y="120"/>
                    <a:pt x="1" y="217"/>
                    <a:pt x="50" y="277"/>
                  </a:cubicBezTo>
                  <a:cubicBezTo>
                    <a:pt x="82" y="310"/>
                    <a:pt x="131" y="331"/>
                    <a:pt x="178" y="331"/>
                  </a:cubicBezTo>
                  <a:cubicBezTo>
                    <a:pt x="201" y="331"/>
                    <a:pt x="224" y="326"/>
                    <a:pt x="244" y="314"/>
                  </a:cubicBezTo>
                  <a:cubicBezTo>
                    <a:pt x="304" y="290"/>
                    <a:pt x="353" y="229"/>
                    <a:pt x="353" y="156"/>
                  </a:cubicBezTo>
                  <a:cubicBezTo>
                    <a:pt x="366" y="95"/>
                    <a:pt x="317" y="34"/>
                    <a:pt x="256" y="10"/>
                  </a:cubicBezTo>
                  <a:cubicBezTo>
                    <a:pt x="244" y="4"/>
                    <a:pt x="229" y="1"/>
                    <a:pt x="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2015;p33">
              <a:extLst>
                <a:ext uri="{FF2B5EF4-FFF2-40B4-BE49-F238E27FC236}">
                  <a16:creationId xmlns:a16="http://schemas.microsoft.com/office/drawing/2014/main" id="{6F723DB4-3B99-F300-BDB9-B6AABDB5CCA3}"/>
                </a:ext>
              </a:extLst>
            </p:cNvPr>
            <p:cNvSpPr/>
            <p:nvPr/>
          </p:nvSpPr>
          <p:spPr>
            <a:xfrm rot="-4994255">
              <a:off x="452246" y="1841900"/>
              <a:ext cx="61929" cy="6331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77"/>
                  </a:moveTo>
                  <a:cubicBezTo>
                    <a:pt x="280" y="77"/>
                    <a:pt x="317" y="125"/>
                    <a:pt x="329" y="174"/>
                  </a:cubicBezTo>
                  <a:cubicBezTo>
                    <a:pt x="346" y="253"/>
                    <a:pt x="263" y="339"/>
                    <a:pt x="187" y="339"/>
                  </a:cubicBezTo>
                  <a:cubicBezTo>
                    <a:pt x="158" y="339"/>
                    <a:pt x="130" y="326"/>
                    <a:pt x="110" y="296"/>
                  </a:cubicBezTo>
                  <a:cubicBezTo>
                    <a:pt x="86" y="260"/>
                    <a:pt x="86" y="211"/>
                    <a:pt x="98" y="174"/>
                  </a:cubicBezTo>
                  <a:cubicBezTo>
                    <a:pt x="110" y="174"/>
                    <a:pt x="123" y="174"/>
                    <a:pt x="123" y="162"/>
                  </a:cubicBezTo>
                  <a:cubicBezTo>
                    <a:pt x="134" y="101"/>
                    <a:pt x="183" y="77"/>
                    <a:pt x="232" y="77"/>
                  </a:cubicBezTo>
                  <a:close/>
                  <a:moveTo>
                    <a:pt x="230" y="1"/>
                  </a:moveTo>
                  <a:cubicBezTo>
                    <a:pt x="187" y="1"/>
                    <a:pt x="141" y="23"/>
                    <a:pt x="110" y="52"/>
                  </a:cubicBezTo>
                  <a:cubicBezTo>
                    <a:pt x="107" y="49"/>
                    <a:pt x="103" y="48"/>
                    <a:pt x="100" y="48"/>
                  </a:cubicBezTo>
                  <a:cubicBezTo>
                    <a:pt x="91" y="48"/>
                    <a:pt x="82" y="56"/>
                    <a:pt x="74" y="65"/>
                  </a:cubicBezTo>
                  <a:cubicBezTo>
                    <a:pt x="25" y="138"/>
                    <a:pt x="1" y="235"/>
                    <a:pt x="50" y="320"/>
                  </a:cubicBezTo>
                  <a:cubicBezTo>
                    <a:pt x="61" y="357"/>
                    <a:pt x="98" y="381"/>
                    <a:pt x="134" y="406"/>
                  </a:cubicBezTo>
                  <a:cubicBezTo>
                    <a:pt x="147" y="409"/>
                    <a:pt x="160" y="410"/>
                    <a:pt x="173" y="410"/>
                  </a:cubicBezTo>
                  <a:cubicBezTo>
                    <a:pt x="208" y="410"/>
                    <a:pt x="241" y="399"/>
                    <a:pt x="269" y="381"/>
                  </a:cubicBezTo>
                  <a:cubicBezTo>
                    <a:pt x="341" y="344"/>
                    <a:pt x="402" y="260"/>
                    <a:pt x="402" y="174"/>
                  </a:cubicBezTo>
                  <a:cubicBezTo>
                    <a:pt x="402" y="101"/>
                    <a:pt x="341" y="16"/>
                    <a:pt x="256" y="4"/>
                  </a:cubicBezTo>
                  <a:cubicBezTo>
                    <a:pt x="247" y="2"/>
                    <a:pt x="239" y="1"/>
                    <a:pt x="2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2016;p33">
              <a:extLst>
                <a:ext uri="{FF2B5EF4-FFF2-40B4-BE49-F238E27FC236}">
                  <a16:creationId xmlns:a16="http://schemas.microsoft.com/office/drawing/2014/main" id="{A25BB143-6714-313B-0308-7773E04C9276}"/>
                </a:ext>
              </a:extLst>
            </p:cNvPr>
            <p:cNvSpPr/>
            <p:nvPr/>
          </p:nvSpPr>
          <p:spPr>
            <a:xfrm rot="4994255" flipH="1">
              <a:off x="594644" y="1847975"/>
              <a:ext cx="56383" cy="51144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207" y="71"/>
                  </a:moveTo>
                  <a:cubicBezTo>
                    <a:pt x="207" y="71"/>
                    <a:pt x="220" y="71"/>
                    <a:pt x="220" y="83"/>
                  </a:cubicBezTo>
                  <a:lnTo>
                    <a:pt x="244" y="83"/>
                  </a:lnTo>
                  <a:lnTo>
                    <a:pt x="256" y="95"/>
                  </a:lnTo>
                  <a:lnTo>
                    <a:pt x="268" y="95"/>
                  </a:lnTo>
                  <a:lnTo>
                    <a:pt x="268" y="107"/>
                  </a:lnTo>
                  <a:lnTo>
                    <a:pt x="280" y="120"/>
                  </a:lnTo>
                  <a:lnTo>
                    <a:pt x="280" y="131"/>
                  </a:lnTo>
                  <a:lnTo>
                    <a:pt x="293" y="144"/>
                  </a:lnTo>
                  <a:lnTo>
                    <a:pt x="293" y="156"/>
                  </a:lnTo>
                  <a:lnTo>
                    <a:pt x="293" y="168"/>
                  </a:lnTo>
                  <a:cubicBezTo>
                    <a:pt x="293" y="168"/>
                    <a:pt x="293" y="180"/>
                    <a:pt x="280" y="193"/>
                  </a:cubicBezTo>
                  <a:lnTo>
                    <a:pt x="280" y="204"/>
                  </a:lnTo>
                  <a:cubicBezTo>
                    <a:pt x="280" y="204"/>
                    <a:pt x="268" y="217"/>
                    <a:pt x="268" y="229"/>
                  </a:cubicBezTo>
                  <a:cubicBezTo>
                    <a:pt x="256" y="241"/>
                    <a:pt x="244" y="241"/>
                    <a:pt x="231" y="253"/>
                  </a:cubicBezTo>
                  <a:cubicBezTo>
                    <a:pt x="231" y="253"/>
                    <a:pt x="220" y="265"/>
                    <a:pt x="207" y="265"/>
                  </a:cubicBezTo>
                  <a:lnTo>
                    <a:pt x="171" y="265"/>
                  </a:lnTo>
                  <a:cubicBezTo>
                    <a:pt x="158" y="265"/>
                    <a:pt x="134" y="265"/>
                    <a:pt x="110" y="241"/>
                  </a:cubicBezTo>
                  <a:cubicBezTo>
                    <a:pt x="61" y="217"/>
                    <a:pt x="61" y="144"/>
                    <a:pt x="98" y="107"/>
                  </a:cubicBezTo>
                  <a:cubicBezTo>
                    <a:pt x="110" y="107"/>
                    <a:pt x="122" y="107"/>
                    <a:pt x="122" y="95"/>
                  </a:cubicBezTo>
                  <a:lnTo>
                    <a:pt x="134" y="95"/>
                  </a:lnTo>
                  <a:cubicBezTo>
                    <a:pt x="134" y="83"/>
                    <a:pt x="147" y="83"/>
                    <a:pt x="147" y="83"/>
                  </a:cubicBezTo>
                  <a:cubicBezTo>
                    <a:pt x="158" y="83"/>
                    <a:pt x="158" y="83"/>
                    <a:pt x="171" y="71"/>
                  </a:cubicBezTo>
                  <a:close/>
                  <a:moveTo>
                    <a:pt x="212" y="1"/>
                  </a:moveTo>
                  <a:cubicBezTo>
                    <a:pt x="195" y="1"/>
                    <a:pt x="177" y="4"/>
                    <a:pt x="158" y="10"/>
                  </a:cubicBezTo>
                  <a:cubicBezTo>
                    <a:pt x="134" y="10"/>
                    <a:pt x="98" y="34"/>
                    <a:pt x="86" y="58"/>
                  </a:cubicBezTo>
                  <a:cubicBezTo>
                    <a:pt x="74" y="58"/>
                    <a:pt x="61" y="58"/>
                    <a:pt x="61" y="71"/>
                  </a:cubicBezTo>
                  <a:cubicBezTo>
                    <a:pt x="1" y="120"/>
                    <a:pt x="1" y="217"/>
                    <a:pt x="50" y="277"/>
                  </a:cubicBezTo>
                  <a:cubicBezTo>
                    <a:pt x="82" y="310"/>
                    <a:pt x="131" y="331"/>
                    <a:pt x="178" y="331"/>
                  </a:cubicBezTo>
                  <a:cubicBezTo>
                    <a:pt x="201" y="331"/>
                    <a:pt x="224" y="326"/>
                    <a:pt x="244" y="314"/>
                  </a:cubicBezTo>
                  <a:cubicBezTo>
                    <a:pt x="304" y="290"/>
                    <a:pt x="353" y="229"/>
                    <a:pt x="353" y="156"/>
                  </a:cubicBezTo>
                  <a:cubicBezTo>
                    <a:pt x="366" y="95"/>
                    <a:pt x="317" y="34"/>
                    <a:pt x="256" y="10"/>
                  </a:cubicBezTo>
                  <a:cubicBezTo>
                    <a:pt x="244" y="4"/>
                    <a:pt x="229" y="1"/>
                    <a:pt x="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09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4E2-D695-0B5A-8A50-37E4391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65" y="645538"/>
            <a:ext cx="7099500" cy="426300"/>
          </a:xfrm>
        </p:spPr>
        <p:txBody>
          <a:bodyPr/>
          <a:lstStyle/>
          <a:p>
            <a:pPr marL="127000" indent="0">
              <a:buNone/>
            </a:pPr>
            <a:r>
              <a:rPr lang="en-US" sz="3600" dirty="0"/>
              <a:t>Updating of weights &amp; biases</a:t>
            </a:r>
          </a:p>
        </p:txBody>
      </p:sp>
      <p:grpSp>
        <p:nvGrpSpPr>
          <p:cNvPr id="7" name="Google Shape;1236;p31">
            <a:extLst>
              <a:ext uri="{FF2B5EF4-FFF2-40B4-BE49-F238E27FC236}">
                <a16:creationId xmlns:a16="http://schemas.microsoft.com/office/drawing/2014/main" id="{56BD8907-FA8B-2295-2F5E-079AD1F20AF3}"/>
              </a:ext>
            </a:extLst>
          </p:cNvPr>
          <p:cNvGrpSpPr/>
          <p:nvPr/>
        </p:nvGrpSpPr>
        <p:grpSpPr>
          <a:xfrm>
            <a:off x="307966" y="461430"/>
            <a:ext cx="1421773" cy="1024469"/>
            <a:chOff x="1169719" y="1645799"/>
            <a:chExt cx="182016" cy="151499"/>
          </a:xfrm>
        </p:grpSpPr>
        <p:sp>
          <p:nvSpPr>
            <p:cNvPr id="8" name="Google Shape;1237;p31">
              <a:extLst>
                <a:ext uri="{FF2B5EF4-FFF2-40B4-BE49-F238E27FC236}">
                  <a16:creationId xmlns:a16="http://schemas.microsoft.com/office/drawing/2014/main" id="{23CBFE78-4791-87AF-233E-7B8E87EA2397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;p31">
              <a:extLst>
                <a:ext uri="{FF2B5EF4-FFF2-40B4-BE49-F238E27FC236}">
                  <a16:creationId xmlns:a16="http://schemas.microsoft.com/office/drawing/2014/main" id="{8D7CADE5-CD16-EE31-6F81-9DD55DB9205E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A02AF-431F-71E9-955C-EA8CA54133DB}"/>
              </a:ext>
            </a:extLst>
          </p:cNvPr>
          <p:cNvSpPr txBox="1"/>
          <p:nvPr/>
        </p:nvSpPr>
        <p:spPr>
          <a:xfrm>
            <a:off x="514309" y="679873"/>
            <a:ext cx="1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Nerko One"/>
                <a:sym typeface="Nerko One"/>
              </a:rPr>
              <a:t>Step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Nerko One"/>
                <a:sym typeface="Nerko One"/>
              </a:rPr>
              <a:t>4</a:t>
            </a:r>
            <a:endParaRPr lang="en-US" sz="2800" dirty="0">
              <a:solidFill>
                <a:schemeClr val="bg2"/>
              </a:solidFill>
              <a:latin typeface="Nerko One"/>
              <a:sym typeface="Nerk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6EA9E-BE1F-9FDF-296A-CB22FFA6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5" y="2021420"/>
            <a:ext cx="3155434" cy="2487872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7EF9DA3-F1D1-A7EC-843D-490F5DA71DFB}"/>
              </a:ext>
            </a:extLst>
          </p:cNvPr>
          <p:cNvGrpSpPr/>
          <p:nvPr/>
        </p:nvGrpSpPr>
        <p:grpSpPr>
          <a:xfrm>
            <a:off x="7655483" y="2398589"/>
            <a:ext cx="986915" cy="1170172"/>
            <a:chOff x="8009523" y="-39825"/>
            <a:chExt cx="986915" cy="1170172"/>
          </a:xfrm>
        </p:grpSpPr>
        <p:grpSp>
          <p:nvGrpSpPr>
            <p:cNvPr id="73" name="Google Shape;1492;p31">
              <a:extLst>
                <a:ext uri="{FF2B5EF4-FFF2-40B4-BE49-F238E27FC236}">
                  <a16:creationId xmlns:a16="http://schemas.microsoft.com/office/drawing/2014/main" id="{1E935D38-A5DE-0CB5-158B-9115F8D7FA03}"/>
                </a:ext>
              </a:extLst>
            </p:cNvPr>
            <p:cNvGrpSpPr/>
            <p:nvPr/>
          </p:nvGrpSpPr>
          <p:grpSpPr>
            <a:xfrm rot="486951">
              <a:off x="8009523" y="-39825"/>
              <a:ext cx="986915" cy="1170172"/>
              <a:chOff x="8868195" y="3937220"/>
              <a:chExt cx="394696" cy="467986"/>
            </a:xfrm>
          </p:grpSpPr>
          <p:sp>
            <p:nvSpPr>
              <p:cNvPr id="75" name="Google Shape;1493;p31">
                <a:extLst>
                  <a:ext uri="{FF2B5EF4-FFF2-40B4-BE49-F238E27FC236}">
                    <a16:creationId xmlns:a16="http://schemas.microsoft.com/office/drawing/2014/main" id="{80BEC6B5-6DB2-D158-1F92-147C038C4C5A}"/>
                  </a:ext>
                </a:extLst>
              </p:cNvPr>
              <p:cNvSpPr/>
              <p:nvPr/>
            </p:nvSpPr>
            <p:spPr>
              <a:xfrm>
                <a:off x="9060800" y="3945144"/>
                <a:ext cx="11468" cy="718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46" extrusionOk="0">
                    <a:moveTo>
                      <a:pt x="69" y="1"/>
                    </a:moveTo>
                    <a:cubicBezTo>
                      <a:pt x="30" y="1"/>
                      <a:pt x="1" y="47"/>
                      <a:pt x="31" y="68"/>
                    </a:cubicBezTo>
                    <a:cubicBezTo>
                      <a:pt x="68" y="104"/>
                      <a:pt x="117" y="128"/>
                      <a:pt x="165" y="141"/>
                    </a:cubicBezTo>
                    <a:cubicBezTo>
                      <a:pt x="173" y="144"/>
                      <a:pt x="179" y="145"/>
                      <a:pt x="185" y="145"/>
                    </a:cubicBezTo>
                    <a:cubicBezTo>
                      <a:pt x="228" y="145"/>
                      <a:pt x="232" y="77"/>
                      <a:pt x="190" y="55"/>
                    </a:cubicBezTo>
                    <a:cubicBezTo>
                      <a:pt x="153" y="44"/>
                      <a:pt x="117" y="31"/>
                      <a:pt x="92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494;p31">
                <a:extLst>
                  <a:ext uri="{FF2B5EF4-FFF2-40B4-BE49-F238E27FC236}">
                    <a16:creationId xmlns:a16="http://schemas.microsoft.com/office/drawing/2014/main" id="{40AC6394-1CEF-6489-07AE-EAD6B7D745EC}"/>
                  </a:ext>
                </a:extLst>
              </p:cNvPr>
              <p:cNvSpPr/>
              <p:nvPr/>
            </p:nvSpPr>
            <p:spPr>
              <a:xfrm>
                <a:off x="9061095" y="3944603"/>
                <a:ext cx="11468" cy="807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4" extrusionOk="0">
                    <a:moveTo>
                      <a:pt x="74" y="18"/>
                    </a:moveTo>
                    <a:cubicBezTo>
                      <a:pt x="111" y="42"/>
                      <a:pt x="147" y="66"/>
                      <a:pt x="184" y="79"/>
                    </a:cubicBezTo>
                    <a:cubicBezTo>
                      <a:pt x="208" y="91"/>
                      <a:pt x="208" y="103"/>
                      <a:pt x="208" y="127"/>
                    </a:cubicBezTo>
                    <a:cubicBezTo>
                      <a:pt x="195" y="139"/>
                      <a:pt x="184" y="152"/>
                      <a:pt x="159" y="152"/>
                    </a:cubicBezTo>
                    <a:cubicBezTo>
                      <a:pt x="111" y="127"/>
                      <a:pt x="74" y="115"/>
                      <a:pt x="38" y="79"/>
                    </a:cubicBezTo>
                    <a:cubicBezTo>
                      <a:pt x="25" y="66"/>
                      <a:pt x="25" y="42"/>
                      <a:pt x="38" y="30"/>
                    </a:cubicBezTo>
                    <a:cubicBezTo>
                      <a:pt x="38" y="18"/>
                      <a:pt x="49" y="18"/>
                      <a:pt x="62" y="18"/>
                    </a:cubicBezTo>
                    <a:close/>
                    <a:moveTo>
                      <a:pt x="65" y="1"/>
                    </a:moveTo>
                    <a:cubicBezTo>
                      <a:pt x="48" y="1"/>
                      <a:pt x="30" y="9"/>
                      <a:pt x="13" y="18"/>
                    </a:cubicBezTo>
                    <a:cubicBezTo>
                      <a:pt x="1" y="42"/>
                      <a:pt x="1" y="66"/>
                      <a:pt x="25" y="91"/>
                    </a:cubicBezTo>
                    <a:cubicBezTo>
                      <a:pt x="62" y="127"/>
                      <a:pt x="111" y="152"/>
                      <a:pt x="159" y="163"/>
                    </a:cubicBezTo>
                    <a:lnTo>
                      <a:pt x="171" y="163"/>
                    </a:lnTo>
                    <a:cubicBezTo>
                      <a:pt x="195" y="163"/>
                      <a:pt x="208" y="152"/>
                      <a:pt x="220" y="127"/>
                    </a:cubicBezTo>
                    <a:cubicBezTo>
                      <a:pt x="232" y="103"/>
                      <a:pt x="220" y="79"/>
                      <a:pt x="184" y="66"/>
                    </a:cubicBezTo>
                    <a:cubicBezTo>
                      <a:pt x="147" y="42"/>
                      <a:pt x="122" y="30"/>
                      <a:pt x="86" y="6"/>
                    </a:cubicBezTo>
                    <a:cubicBezTo>
                      <a:pt x="79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495;p31">
                <a:extLst>
                  <a:ext uri="{FF2B5EF4-FFF2-40B4-BE49-F238E27FC236}">
                    <a16:creationId xmlns:a16="http://schemas.microsoft.com/office/drawing/2014/main" id="{EBA1BCDE-4AEF-AFD0-5D61-1D57E113C4FD}"/>
                  </a:ext>
                </a:extLst>
              </p:cNvPr>
              <p:cNvSpPr/>
              <p:nvPr/>
            </p:nvSpPr>
            <p:spPr>
              <a:xfrm>
                <a:off x="9060554" y="3952035"/>
                <a:ext cx="12551" cy="6054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23" extrusionOk="0">
                    <a:moveTo>
                      <a:pt x="182" y="1"/>
                    </a:moveTo>
                    <a:lnTo>
                      <a:pt x="36" y="37"/>
                    </a:lnTo>
                    <a:cubicBezTo>
                      <a:pt x="0" y="49"/>
                      <a:pt x="0" y="122"/>
                      <a:pt x="49" y="122"/>
                    </a:cubicBezTo>
                    <a:cubicBezTo>
                      <a:pt x="97" y="110"/>
                      <a:pt x="158" y="98"/>
                      <a:pt x="206" y="85"/>
                    </a:cubicBezTo>
                    <a:cubicBezTo>
                      <a:pt x="255" y="74"/>
                      <a:pt x="231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496;p31">
                <a:extLst>
                  <a:ext uri="{FF2B5EF4-FFF2-40B4-BE49-F238E27FC236}">
                    <a16:creationId xmlns:a16="http://schemas.microsoft.com/office/drawing/2014/main" id="{47BFEF4D-8483-AF18-F43E-A1BDDDD93B68}"/>
                  </a:ext>
                </a:extLst>
              </p:cNvPr>
              <p:cNvSpPr/>
              <p:nvPr/>
            </p:nvSpPr>
            <p:spPr>
              <a:xfrm>
                <a:off x="9060554" y="3951888"/>
                <a:ext cx="12010" cy="620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" extrusionOk="0">
                    <a:moveTo>
                      <a:pt x="182" y="15"/>
                    </a:moveTo>
                    <a:cubicBezTo>
                      <a:pt x="206" y="15"/>
                      <a:pt x="219" y="28"/>
                      <a:pt x="231" y="52"/>
                    </a:cubicBezTo>
                    <a:cubicBezTo>
                      <a:pt x="231" y="52"/>
                      <a:pt x="231" y="77"/>
                      <a:pt x="206" y="88"/>
                    </a:cubicBezTo>
                    <a:cubicBezTo>
                      <a:pt x="158" y="101"/>
                      <a:pt x="109" y="101"/>
                      <a:pt x="49" y="113"/>
                    </a:cubicBezTo>
                    <a:cubicBezTo>
                      <a:pt x="36" y="113"/>
                      <a:pt x="24" y="101"/>
                      <a:pt x="24" y="88"/>
                    </a:cubicBezTo>
                    <a:cubicBezTo>
                      <a:pt x="12" y="64"/>
                      <a:pt x="24" y="52"/>
                      <a:pt x="36" y="40"/>
                    </a:cubicBezTo>
                    <a:cubicBezTo>
                      <a:pt x="85" y="28"/>
                      <a:pt x="133" y="28"/>
                      <a:pt x="182" y="15"/>
                    </a:cubicBezTo>
                    <a:close/>
                    <a:moveTo>
                      <a:pt x="201" y="0"/>
                    </a:moveTo>
                    <a:cubicBezTo>
                      <a:pt x="195" y="0"/>
                      <a:pt x="189" y="1"/>
                      <a:pt x="182" y="4"/>
                    </a:cubicBezTo>
                    <a:cubicBezTo>
                      <a:pt x="133" y="4"/>
                      <a:pt x="85" y="15"/>
                      <a:pt x="36" y="28"/>
                    </a:cubicBezTo>
                    <a:cubicBezTo>
                      <a:pt x="12" y="40"/>
                      <a:pt x="0" y="64"/>
                      <a:pt x="0" y="88"/>
                    </a:cubicBezTo>
                    <a:cubicBezTo>
                      <a:pt x="0" y="113"/>
                      <a:pt x="24" y="125"/>
                      <a:pt x="49" y="125"/>
                    </a:cubicBezTo>
                    <a:cubicBezTo>
                      <a:pt x="109" y="125"/>
                      <a:pt x="158" y="113"/>
                      <a:pt x="206" y="101"/>
                    </a:cubicBezTo>
                    <a:cubicBezTo>
                      <a:pt x="243" y="88"/>
                      <a:pt x="243" y="64"/>
                      <a:pt x="243" y="40"/>
                    </a:cubicBezTo>
                    <a:cubicBezTo>
                      <a:pt x="243" y="20"/>
                      <a:pt x="227" y="0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1497;p31">
                <a:extLst>
                  <a:ext uri="{FF2B5EF4-FFF2-40B4-BE49-F238E27FC236}">
                    <a16:creationId xmlns:a16="http://schemas.microsoft.com/office/drawing/2014/main" id="{588E4B33-CDBF-5256-CBA9-B43AB0B328B0}"/>
                  </a:ext>
                </a:extLst>
              </p:cNvPr>
              <p:cNvGrpSpPr/>
              <p:nvPr/>
            </p:nvGrpSpPr>
            <p:grpSpPr>
              <a:xfrm>
                <a:off x="8868195" y="3937220"/>
                <a:ext cx="394696" cy="467986"/>
                <a:chOff x="8868195" y="3937220"/>
                <a:chExt cx="394696" cy="467986"/>
              </a:xfrm>
            </p:grpSpPr>
            <p:sp>
              <p:nvSpPr>
                <p:cNvPr id="80" name="Google Shape;1498;p31">
                  <a:extLst>
                    <a:ext uri="{FF2B5EF4-FFF2-40B4-BE49-F238E27FC236}">
                      <a16:creationId xmlns:a16="http://schemas.microsoft.com/office/drawing/2014/main" id="{100DC811-905A-0C19-E6A7-E210DDAC7558}"/>
                    </a:ext>
                  </a:extLst>
                </p:cNvPr>
                <p:cNvSpPr/>
                <p:nvPr/>
              </p:nvSpPr>
              <p:spPr>
                <a:xfrm>
                  <a:off x="9068380" y="3938302"/>
                  <a:ext cx="21755" cy="3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14" extrusionOk="0">
                      <a:moveTo>
                        <a:pt x="216" y="1"/>
                      </a:moveTo>
                      <a:cubicBezTo>
                        <a:pt x="61" y="1"/>
                        <a:pt x="0" y="243"/>
                        <a:pt x="11" y="389"/>
                      </a:cubicBezTo>
                      <a:cubicBezTo>
                        <a:pt x="20" y="503"/>
                        <a:pt x="171" y="713"/>
                        <a:pt x="305" y="713"/>
                      </a:cubicBezTo>
                      <a:cubicBezTo>
                        <a:pt x="343" y="713"/>
                        <a:pt x="380" y="696"/>
                        <a:pt x="412" y="656"/>
                      </a:cubicBezTo>
                      <a:cubicBezTo>
                        <a:pt x="441" y="618"/>
                        <a:pt x="409" y="572"/>
                        <a:pt x="371" y="572"/>
                      </a:cubicBezTo>
                      <a:cubicBezTo>
                        <a:pt x="360" y="572"/>
                        <a:pt x="349" y="576"/>
                        <a:pt x="339" y="583"/>
                      </a:cubicBezTo>
                      <a:cubicBezTo>
                        <a:pt x="326" y="598"/>
                        <a:pt x="312" y="604"/>
                        <a:pt x="298" y="604"/>
                      </a:cubicBezTo>
                      <a:cubicBezTo>
                        <a:pt x="217" y="604"/>
                        <a:pt x="120" y="404"/>
                        <a:pt x="120" y="353"/>
                      </a:cubicBezTo>
                      <a:cubicBezTo>
                        <a:pt x="109" y="261"/>
                        <a:pt x="130" y="95"/>
                        <a:pt x="253" y="95"/>
                      </a:cubicBezTo>
                      <a:cubicBezTo>
                        <a:pt x="261" y="95"/>
                        <a:pt x="270" y="95"/>
                        <a:pt x="279" y="97"/>
                      </a:cubicBezTo>
                      <a:cubicBezTo>
                        <a:pt x="282" y="98"/>
                        <a:pt x="285" y="99"/>
                        <a:pt x="289" y="99"/>
                      </a:cubicBezTo>
                      <a:cubicBezTo>
                        <a:pt x="321" y="99"/>
                        <a:pt x="347" y="46"/>
                        <a:pt x="303" y="24"/>
                      </a:cubicBezTo>
                      <a:cubicBezTo>
                        <a:pt x="271" y="8"/>
                        <a:pt x="242" y="1"/>
                        <a:pt x="2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499;p31">
                  <a:extLst>
                    <a:ext uri="{FF2B5EF4-FFF2-40B4-BE49-F238E27FC236}">
                      <a16:creationId xmlns:a16="http://schemas.microsoft.com/office/drawing/2014/main" id="{9AABEF15-4EEF-610B-5492-A3CE85929A9F}"/>
                    </a:ext>
                  </a:extLst>
                </p:cNvPr>
                <p:cNvSpPr/>
                <p:nvPr/>
              </p:nvSpPr>
              <p:spPr>
                <a:xfrm>
                  <a:off x="9068282" y="3938056"/>
                  <a:ext cx="21608" cy="3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723" extrusionOk="0">
                      <a:moveTo>
                        <a:pt x="220" y="17"/>
                      </a:moveTo>
                      <a:cubicBezTo>
                        <a:pt x="244" y="17"/>
                        <a:pt x="281" y="17"/>
                        <a:pt x="305" y="42"/>
                      </a:cubicBezTo>
                      <a:cubicBezTo>
                        <a:pt x="329" y="42"/>
                        <a:pt x="329" y="66"/>
                        <a:pt x="317" y="66"/>
                      </a:cubicBezTo>
                      <a:cubicBezTo>
                        <a:pt x="317" y="90"/>
                        <a:pt x="305" y="102"/>
                        <a:pt x="281" y="102"/>
                      </a:cubicBezTo>
                      <a:cubicBezTo>
                        <a:pt x="266" y="97"/>
                        <a:pt x="251" y="94"/>
                        <a:pt x="237" y="94"/>
                      </a:cubicBezTo>
                      <a:cubicBezTo>
                        <a:pt x="216" y="94"/>
                        <a:pt x="198" y="100"/>
                        <a:pt x="184" y="115"/>
                      </a:cubicBezTo>
                      <a:cubicBezTo>
                        <a:pt x="122" y="163"/>
                        <a:pt x="111" y="272"/>
                        <a:pt x="111" y="358"/>
                      </a:cubicBezTo>
                      <a:cubicBezTo>
                        <a:pt x="111" y="406"/>
                        <a:pt x="195" y="577"/>
                        <a:pt x="281" y="613"/>
                      </a:cubicBezTo>
                      <a:cubicBezTo>
                        <a:pt x="291" y="618"/>
                        <a:pt x="301" y="621"/>
                        <a:pt x="311" y="621"/>
                      </a:cubicBezTo>
                      <a:cubicBezTo>
                        <a:pt x="326" y="621"/>
                        <a:pt x="340" y="615"/>
                        <a:pt x="354" y="601"/>
                      </a:cubicBezTo>
                      <a:cubicBezTo>
                        <a:pt x="359" y="591"/>
                        <a:pt x="366" y="587"/>
                        <a:pt x="374" y="587"/>
                      </a:cubicBezTo>
                      <a:cubicBezTo>
                        <a:pt x="384" y="587"/>
                        <a:pt x="395" y="594"/>
                        <a:pt x="402" y="601"/>
                      </a:cubicBezTo>
                      <a:cubicBezTo>
                        <a:pt x="414" y="613"/>
                        <a:pt x="427" y="637"/>
                        <a:pt x="402" y="650"/>
                      </a:cubicBezTo>
                      <a:cubicBezTo>
                        <a:pt x="375" y="685"/>
                        <a:pt x="349" y="708"/>
                        <a:pt x="313" y="708"/>
                      </a:cubicBezTo>
                      <a:cubicBezTo>
                        <a:pt x="299" y="708"/>
                        <a:pt x="285" y="705"/>
                        <a:pt x="268" y="698"/>
                      </a:cubicBezTo>
                      <a:cubicBezTo>
                        <a:pt x="147" y="674"/>
                        <a:pt x="38" y="491"/>
                        <a:pt x="25" y="394"/>
                      </a:cubicBezTo>
                      <a:cubicBezTo>
                        <a:pt x="13" y="272"/>
                        <a:pt x="49" y="102"/>
                        <a:pt x="135" y="42"/>
                      </a:cubicBezTo>
                      <a:cubicBezTo>
                        <a:pt x="159" y="29"/>
                        <a:pt x="195" y="17"/>
                        <a:pt x="220" y="17"/>
                      </a:cubicBezTo>
                      <a:close/>
                      <a:moveTo>
                        <a:pt x="225" y="0"/>
                      </a:moveTo>
                      <a:cubicBezTo>
                        <a:pt x="189" y="0"/>
                        <a:pt x="156" y="9"/>
                        <a:pt x="122" y="29"/>
                      </a:cubicBezTo>
                      <a:cubicBezTo>
                        <a:pt x="25" y="102"/>
                        <a:pt x="1" y="285"/>
                        <a:pt x="1" y="394"/>
                      </a:cubicBezTo>
                      <a:cubicBezTo>
                        <a:pt x="13" y="504"/>
                        <a:pt x="135" y="686"/>
                        <a:pt x="268" y="723"/>
                      </a:cubicBezTo>
                      <a:lnTo>
                        <a:pt x="305" y="723"/>
                      </a:lnTo>
                      <a:cubicBezTo>
                        <a:pt x="354" y="723"/>
                        <a:pt x="390" y="710"/>
                        <a:pt x="427" y="661"/>
                      </a:cubicBezTo>
                      <a:cubicBezTo>
                        <a:pt x="438" y="637"/>
                        <a:pt x="438" y="601"/>
                        <a:pt x="414" y="588"/>
                      </a:cubicBezTo>
                      <a:cubicBezTo>
                        <a:pt x="408" y="576"/>
                        <a:pt x="396" y="570"/>
                        <a:pt x="382" y="570"/>
                      </a:cubicBezTo>
                      <a:cubicBezTo>
                        <a:pt x="369" y="570"/>
                        <a:pt x="353" y="576"/>
                        <a:pt x="341" y="588"/>
                      </a:cubicBezTo>
                      <a:cubicBezTo>
                        <a:pt x="329" y="601"/>
                        <a:pt x="305" y="601"/>
                        <a:pt x="281" y="601"/>
                      </a:cubicBezTo>
                      <a:cubicBezTo>
                        <a:pt x="208" y="564"/>
                        <a:pt x="135" y="406"/>
                        <a:pt x="122" y="358"/>
                      </a:cubicBezTo>
                      <a:cubicBezTo>
                        <a:pt x="122" y="285"/>
                        <a:pt x="135" y="175"/>
                        <a:pt x="184" y="126"/>
                      </a:cubicBezTo>
                      <a:cubicBezTo>
                        <a:pt x="201" y="118"/>
                        <a:pt x="224" y="109"/>
                        <a:pt x="249" y="109"/>
                      </a:cubicBezTo>
                      <a:cubicBezTo>
                        <a:pt x="259" y="109"/>
                        <a:pt x="270" y="111"/>
                        <a:pt x="281" y="115"/>
                      </a:cubicBezTo>
                      <a:cubicBezTo>
                        <a:pt x="285" y="117"/>
                        <a:pt x="289" y="118"/>
                        <a:pt x="294" y="118"/>
                      </a:cubicBezTo>
                      <a:cubicBezTo>
                        <a:pt x="313" y="118"/>
                        <a:pt x="332" y="98"/>
                        <a:pt x="341" y="78"/>
                      </a:cubicBezTo>
                      <a:cubicBezTo>
                        <a:pt x="341" y="53"/>
                        <a:pt x="341" y="29"/>
                        <a:pt x="317" y="17"/>
                      </a:cubicBezTo>
                      <a:cubicBezTo>
                        <a:pt x="284" y="6"/>
                        <a:pt x="25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500;p31">
                  <a:extLst>
                    <a:ext uri="{FF2B5EF4-FFF2-40B4-BE49-F238E27FC236}">
                      <a16:creationId xmlns:a16="http://schemas.microsoft.com/office/drawing/2014/main" id="{23047DEE-6822-0C3C-F58C-68CE4F83C2B2}"/>
                    </a:ext>
                  </a:extLst>
                </p:cNvPr>
                <p:cNvSpPr/>
                <p:nvPr/>
              </p:nvSpPr>
              <p:spPr>
                <a:xfrm>
                  <a:off x="9062671" y="3956613"/>
                  <a:ext cx="11960" cy="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63" extrusionOk="0">
                      <a:moveTo>
                        <a:pt x="195" y="0"/>
                      </a:moveTo>
                      <a:cubicBezTo>
                        <a:pt x="189" y="0"/>
                        <a:pt x="183" y="2"/>
                        <a:pt x="176" y="5"/>
                      </a:cubicBezTo>
                      <a:cubicBezTo>
                        <a:pt x="115" y="17"/>
                        <a:pt x="66" y="54"/>
                        <a:pt x="30" y="90"/>
                      </a:cubicBezTo>
                      <a:cubicBezTo>
                        <a:pt x="1" y="119"/>
                        <a:pt x="32" y="162"/>
                        <a:pt x="65" y="162"/>
                      </a:cubicBezTo>
                      <a:cubicBezTo>
                        <a:pt x="74" y="162"/>
                        <a:pt x="83" y="159"/>
                        <a:pt x="90" y="151"/>
                      </a:cubicBezTo>
                      <a:lnTo>
                        <a:pt x="200" y="78"/>
                      </a:lnTo>
                      <a:cubicBezTo>
                        <a:pt x="242" y="57"/>
                        <a:pt x="230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501;p31">
                  <a:extLst>
                    <a:ext uri="{FF2B5EF4-FFF2-40B4-BE49-F238E27FC236}">
                      <a16:creationId xmlns:a16="http://schemas.microsoft.com/office/drawing/2014/main" id="{0764266C-248B-38FA-8128-C19D8EA14B68}"/>
                    </a:ext>
                  </a:extLst>
                </p:cNvPr>
                <p:cNvSpPr/>
                <p:nvPr/>
              </p:nvSpPr>
              <p:spPr>
                <a:xfrm>
                  <a:off x="9062917" y="3956072"/>
                  <a:ext cx="11419" cy="9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87" extrusionOk="0">
                      <a:moveTo>
                        <a:pt x="183" y="16"/>
                      </a:moveTo>
                      <a:cubicBezTo>
                        <a:pt x="195" y="16"/>
                        <a:pt x="207" y="28"/>
                        <a:pt x="207" y="40"/>
                      </a:cubicBezTo>
                      <a:cubicBezTo>
                        <a:pt x="220" y="52"/>
                        <a:pt x="220" y="76"/>
                        <a:pt x="195" y="89"/>
                      </a:cubicBezTo>
                      <a:lnTo>
                        <a:pt x="183" y="89"/>
                      </a:lnTo>
                      <a:cubicBezTo>
                        <a:pt x="147" y="113"/>
                        <a:pt x="110" y="125"/>
                        <a:pt x="85" y="162"/>
                      </a:cubicBezTo>
                      <a:cubicBezTo>
                        <a:pt x="78" y="165"/>
                        <a:pt x="71" y="167"/>
                        <a:pt x="64" y="167"/>
                      </a:cubicBezTo>
                      <a:cubicBezTo>
                        <a:pt x="48" y="167"/>
                        <a:pt x="33" y="158"/>
                        <a:pt x="25" y="149"/>
                      </a:cubicBezTo>
                      <a:cubicBezTo>
                        <a:pt x="25" y="138"/>
                        <a:pt x="12" y="125"/>
                        <a:pt x="37" y="101"/>
                      </a:cubicBezTo>
                      <a:cubicBezTo>
                        <a:pt x="74" y="65"/>
                        <a:pt x="122" y="40"/>
                        <a:pt x="171" y="16"/>
                      </a:cubicBezTo>
                      <a:close/>
                      <a:moveTo>
                        <a:pt x="177" y="0"/>
                      </a:moveTo>
                      <a:cubicBezTo>
                        <a:pt x="172" y="0"/>
                        <a:pt x="165" y="1"/>
                        <a:pt x="158" y="3"/>
                      </a:cubicBezTo>
                      <a:cubicBezTo>
                        <a:pt x="110" y="16"/>
                        <a:pt x="61" y="52"/>
                        <a:pt x="25" y="89"/>
                      </a:cubicBezTo>
                      <a:cubicBezTo>
                        <a:pt x="1" y="113"/>
                        <a:pt x="1" y="149"/>
                        <a:pt x="12" y="162"/>
                      </a:cubicBezTo>
                      <a:cubicBezTo>
                        <a:pt x="25" y="174"/>
                        <a:pt x="37" y="186"/>
                        <a:pt x="61" y="186"/>
                      </a:cubicBezTo>
                      <a:cubicBezTo>
                        <a:pt x="74" y="186"/>
                        <a:pt x="85" y="174"/>
                        <a:pt x="98" y="174"/>
                      </a:cubicBezTo>
                      <a:cubicBezTo>
                        <a:pt x="122" y="149"/>
                        <a:pt x="158" y="125"/>
                        <a:pt x="195" y="113"/>
                      </a:cubicBezTo>
                      <a:lnTo>
                        <a:pt x="207" y="101"/>
                      </a:lnTo>
                      <a:cubicBezTo>
                        <a:pt x="231" y="89"/>
                        <a:pt x="231" y="52"/>
                        <a:pt x="220" y="28"/>
                      </a:cubicBezTo>
                      <a:cubicBezTo>
                        <a:pt x="220" y="18"/>
                        <a:pt x="203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502;p31">
                  <a:extLst>
                    <a:ext uri="{FF2B5EF4-FFF2-40B4-BE49-F238E27FC236}">
                      <a16:creationId xmlns:a16="http://schemas.microsoft.com/office/drawing/2014/main" id="{5E29A660-CACB-7FAA-5289-250E00DBAB26}"/>
                    </a:ext>
                  </a:extLst>
                </p:cNvPr>
                <p:cNvSpPr/>
                <p:nvPr/>
              </p:nvSpPr>
              <p:spPr>
                <a:xfrm>
                  <a:off x="9066805" y="3962569"/>
                  <a:ext cx="9647" cy="6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33" extrusionOk="0">
                      <a:moveTo>
                        <a:pt x="127" y="0"/>
                      </a:moveTo>
                      <a:cubicBezTo>
                        <a:pt x="119" y="0"/>
                        <a:pt x="111" y="2"/>
                        <a:pt x="104" y="6"/>
                      </a:cubicBezTo>
                      <a:cubicBezTo>
                        <a:pt x="79" y="17"/>
                        <a:pt x="55" y="42"/>
                        <a:pt x="31" y="66"/>
                      </a:cubicBezTo>
                      <a:cubicBezTo>
                        <a:pt x="0" y="86"/>
                        <a:pt x="30" y="133"/>
                        <a:pt x="61" y="133"/>
                      </a:cubicBezTo>
                      <a:cubicBezTo>
                        <a:pt x="67" y="133"/>
                        <a:pt x="74" y="131"/>
                        <a:pt x="79" y="127"/>
                      </a:cubicBezTo>
                      <a:cubicBezTo>
                        <a:pt x="104" y="115"/>
                        <a:pt x="141" y="90"/>
                        <a:pt x="165" y="79"/>
                      </a:cubicBezTo>
                      <a:cubicBezTo>
                        <a:pt x="195" y="48"/>
                        <a:pt x="166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503;p31">
                  <a:extLst>
                    <a:ext uri="{FF2B5EF4-FFF2-40B4-BE49-F238E27FC236}">
                      <a16:creationId xmlns:a16="http://schemas.microsoft.com/office/drawing/2014/main" id="{FCD1E5E3-FAEE-E667-4491-58A49A78563F}"/>
                    </a:ext>
                  </a:extLst>
                </p:cNvPr>
                <p:cNvSpPr/>
                <p:nvPr/>
              </p:nvSpPr>
              <p:spPr>
                <a:xfrm>
                  <a:off x="9067101" y="3961978"/>
                  <a:ext cx="9056" cy="8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4" extrusionOk="0">
                      <a:moveTo>
                        <a:pt x="122" y="18"/>
                      </a:moveTo>
                      <a:cubicBezTo>
                        <a:pt x="135" y="18"/>
                        <a:pt x="146" y="29"/>
                        <a:pt x="146" y="29"/>
                      </a:cubicBezTo>
                      <a:cubicBezTo>
                        <a:pt x="159" y="42"/>
                        <a:pt x="159" y="66"/>
                        <a:pt x="146" y="78"/>
                      </a:cubicBezTo>
                      <a:cubicBezTo>
                        <a:pt x="122" y="102"/>
                        <a:pt x="98" y="115"/>
                        <a:pt x="73" y="139"/>
                      </a:cubicBezTo>
                      <a:cubicBezTo>
                        <a:pt x="66" y="143"/>
                        <a:pt x="60" y="144"/>
                        <a:pt x="55" y="144"/>
                      </a:cubicBezTo>
                      <a:cubicBezTo>
                        <a:pt x="42" y="144"/>
                        <a:pt x="34" y="136"/>
                        <a:pt x="25" y="127"/>
                      </a:cubicBezTo>
                      <a:cubicBezTo>
                        <a:pt x="13" y="115"/>
                        <a:pt x="13" y="91"/>
                        <a:pt x="25" y="78"/>
                      </a:cubicBezTo>
                      <a:cubicBezTo>
                        <a:pt x="49" y="66"/>
                        <a:pt x="73" y="42"/>
                        <a:pt x="110" y="18"/>
                      </a:cubicBezTo>
                      <a:close/>
                      <a:moveTo>
                        <a:pt x="119" y="0"/>
                      </a:moveTo>
                      <a:cubicBezTo>
                        <a:pt x="112" y="0"/>
                        <a:pt x="105" y="2"/>
                        <a:pt x="98" y="5"/>
                      </a:cubicBezTo>
                      <a:cubicBezTo>
                        <a:pt x="62" y="29"/>
                        <a:pt x="37" y="54"/>
                        <a:pt x="13" y="66"/>
                      </a:cubicBezTo>
                      <a:cubicBezTo>
                        <a:pt x="0" y="91"/>
                        <a:pt x="0" y="115"/>
                        <a:pt x="13" y="139"/>
                      </a:cubicBezTo>
                      <a:cubicBezTo>
                        <a:pt x="25" y="151"/>
                        <a:pt x="37" y="164"/>
                        <a:pt x="49" y="164"/>
                      </a:cubicBezTo>
                      <a:cubicBezTo>
                        <a:pt x="62" y="164"/>
                        <a:pt x="73" y="151"/>
                        <a:pt x="86" y="151"/>
                      </a:cubicBezTo>
                      <a:cubicBezTo>
                        <a:pt x="110" y="139"/>
                        <a:pt x="135" y="115"/>
                        <a:pt x="159" y="91"/>
                      </a:cubicBezTo>
                      <a:cubicBezTo>
                        <a:pt x="183" y="66"/>
                        <a:pt x="183" y="42"/>
                        <a:pt x="171" y="18"/>
                      </a:cubicBezTo>
                      <a:cubicBezTo>
                        <a:pt x="153" y="9"/>
                        <a:pt x="136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504;p31">
                  <a:extLst>
                    <a:ext uri="{FF2B5EF4-FFF2-40B4-BE49-F238E27FC236}">
                      <a16:creationId xmlns:a16="http://schemas.microsoft.com/office/drawing/2014/main" id="{98720889-9258-370D-C46C-972665AAE6BD}"/>
                    </a:ext>
                  </a:extLst>
                </p:cNvPr>
                <p:cNvSpPr/>
                <p:nvPr/>
              </p:nvSpPr>
              <p:spPr>
                <a:xfrm>
                  <a:off x="9070891" y="3970641"/>
                  <a:ext cx="13978" cy="2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598" extrusionOk="0">
                      <a:moveTo>
                        <a:pt x="53" y="0"/>
                      </a:moveTo>
                      <a:cubicBezTo>
                        <a:pt x="29" y="0"/>
                        <a:pt x="1" y="24"/>
                        <a:pt x="9" y="48"/>
                      </a:cubicBezTo>
                      <a:cubicBezTo>
                        <a:pt x="69" y="218"/>
                        <a:pt x="131" y="401"/>
                        <a:pt x="191" y="571"/>
                      </a:cubicBezTo>
                      <a:cubicBezTo>
                        <a:pt x="196" y="590"/>
                        <a:pt x="211" y="598"/>
                        <a:pt x="227" y="598"/>
                      </a:cubicBezTo>
                      <a:cubicBezTo>
                        <a:pt x="254" y="598"/>
                        <a:pt x="284" y="577"/>
                        <a:pt x="276" y="547"/>
                      </a:cubicBezTo>
                      <a:cubicBezTo>
                        <a:pt x="228" y="364"/>
                        <a:pt x="167" y="194"/>
                        <a:pt x="82" y="24"/>
                      </a:cubicBezTo>
                      <a:cubicBezTo>
                        <a:pt x="78" y="7"/>
                        <a:pt x="66" y="0"/>
                        <a:pt x="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505;p31">
                  <a:extLst>
                    <a:ext uri="{FF2B5EF4-FFF2-40B4-BE49-F238E27FC236}">
                      <a16:creationId xmlns:a16="http://schemas.microsoft.com/office/drawing/2014/main" id="{53D03FA0-7497-5507-1A95-7BD2F53CE694}"/>
                    </a:ext>
                  </a:extLst>
                </p:cNvPr>
                <p:cNvSpPr/>
                <p:nvPr/>
              </p:nvSpPr>
              <p:spPr>
                <a:xfrm>
                  <a:off x="9070694" y="3970198"/>
                  <a:ext cx="14421" cy="3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617" extrusionOk="0">
                      <a:moveTo>
                        <a:pt x="56" y="16"/>
                      </a:moveTo>
                      <a:cubicBezTo>
                        <a:pt x="69" y="16"/>
                        <a:pt x="77" y="24"/>
                        <a:pt x="86" y="33"/>
                      </a:cubicBezTo>
                      <a:cubicBezTo>
                        <a:pt x="171" y="216"/>
                        <a:pt x="232" y="386"/>
                        <a:pt x="268" y="556"/>
                      </a:cubicBezTo>
                      <a:cubicBezTo>
                        <a:pt x="280" y="580"/>
                        <a:pt x="256" y="592"/>
                        <a:pt x="244" y="592"/>
                      </a:cubicBezTo>
                      <a:cubicBezTo>
                        <a:pt x="240" y="596"/>
                        <a:pt x="236" y="597"/>
                        <a:pt x="230" y="597"/>
                      </a:cubicBezTo>
                      <a:cubicBezTo>
                        <a:pt x="218" y="597"/>
                        <a:pt x="204" y="589"/>
                        <a:pt x="195" y="580"/>
                      </a:cubicBezTo>
                      <a:cubicBezTo>
                        <a:pt x="183" y="532"/>
                        <a:pt x="171" y="495"/>
                        <a:pt x="159" y="459"/>
                      </a:cubicBezTo>
                      <a:cubicBezTo>
                        <a:pt x="110" y="325"/>
                        <a:pt x="73" y="191"/>
                        <a:pt x="25" y="57"/>
                      </a:cubicBezTo>
                      <a:cubicBezTo>
                        <a:pt x="13" y="45"/>
                        <a:pt x="25" y="21"/>
                        <a:pt x="37" y="21"/>
                      </a:cubicBezTo>
                      <a:cubicBezTo>
                        <a:pt x="44" y="17"/>
                        <a:pt x="51" y="16"/>
                        <a:pt x="56" y="16"/>
                      </a:cubicBezTo>
                      <a:close/>
                      <a:moveTo>
                        <a:pt x="66" y="1"/>
                      </a:moveTo>
                      <a:cubicBezTo>
                        <a:pt x="57" y="1"/>
                        <a:pt x="47" y="4"/>
                        <a:pt x="37" y="8"/>
                      </a:cubicBezTo>
                      <a:cubicBezTo>
                        <a:pt x="13" y="8"/>
                        <a:pt x="0" y="33"/>
                        <a:pt x="0" y="70"/>
                      </a:cubicBezTo>
                      <a:cubicBezTo>
                        <a:pt x="49" y="191"/>
                        <a:pt x="98" y="337"/>
                        <a:pt x="146" y="459"/>
                      </a:cubicBezTo>
                      <a:cubicBezTo>
                        <a:pt x="159" y="507"/>
                        <a:pt x="171" y="543"/>
                        <a:pt x="183" y="580"/>
                      </a:cubicBezTo>
                      <a:cubicBezTo>
                        <a:pt x="195" y="605"/>
                        <a:pt x="208" y="616"/>
                        <a:pt x="232" y="616"/>
                      </a:cubicBezTo>
                      <a:lnTo>
                        <a:pt x="256" y="616"/>
                      </a:lnTo>
                      <a:cubicBezTo>
                        <a:pt x="268" y="605"/>
                        <a:pt x="292" y="580"/>
                        <a:pt x="280" y="556"/>
                      </a:cubicBezTo>
                      <a:cubicBezTo>
                        <a:pt x="244" y="386"/>
                        <a:pt x="183" y="216"/>
                        <a:pt x="98" y="21"/>
                      </a:cubicBezTo>
                      <a:cubicBezTo>
                        <a:pt x="91" y="7"/>
                        <a:pt x="79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506;p31">
                  <a:extLst>
                    <a:ext uri="{FF2B5EF4-FFF2-40B4-BE49-F238E27FC236}">
                      <a16:creationId xmlns:a16="http://schemas.microsoft.com/office/drawing/2014/main" id="{89C5F517-19BF-65C9-2D58-B9A5C0AA09F1}"/>
                    </a:ext>
                  </a:extLst>
                </p:cNvPr>
                <p:cNvSpPr/>
                <p:nvPr/>
              </p:nvSpPr>
              <p:spPr>
                <a:xfrm>
                  <a:off x="9074681" y="3971281"/>
                  <a:ext cx="12797" cy="25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21" extrusionOk="0">
                      <a:moveTo>
                        <a:pt x="54" y="0"/>
                      </a:moveTo>
                      <a:cubicBezTo>
                        <a:pt x="27" y="0"/>
                        <a:pt x="0" y="27"/>
                        <a:pt x="17" y="59"/>
                      </a:cubicBezTo>
                      <a:cubicBezTo>
                        <a:pt x="90" y="194"/>
                        <a:pt x="138" y="340"/>
                        <a:pt x="163" y="485"/>
                      </a:cubicBezTo>
                      <a:cubicBezTo>
                        <a:pt x="168" y="508"/>
                        <a:pt x="190" y="520"/>
                        <a:pt x="212" y="520"/>
                      </a:cubicBezTo>
                      <a:cubicBezTo>
                        <a:pt x="236" y="520"/>
                        <a:pt x="260" y="505"/>
                        <a:pt x="260" y="473"/>
                      </a:cubicBezTo>
                      <a:cubicBezTo>
                        <a:pt x="235" y="315"/>
                        <a:pt x="187" y="157"/>
                        <a:pt x="90" y="23"/>
                      </a:cubicBezTo>
                      <a:cubicBezTo>
                        <a:pt x="81" y="7"/>
                        <a:pt x="68" y="0"/>
                        <a:pt x="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1507;p31">
                  <a:extLst>
                    <a:ext uri="{FF2B5EF4-FFF2-40B4-BE49-F238E27FC236}">
                      <a16:creationId xmlns:a16="http://schemas.microsoft.com/office/drawing/2014/main" id="{898A9342-B860-3370-5A5B-968E076F16CE}"/>
                    </a:ext>
                  </a:extLst>
                </p:cNvPr>
                <p:cNvSpPr/>
                <p:nvPr/>
              </p:nvSpPr>
              <p:spPr>
                <a:xfrm>
                  <a:off x="9074287" y="3970789"/>
                  <a:ext cx="13831" cy="2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545" extrusionOk="0">
                      <a:moveTo>
                        <a:pt x="49" y="21"/>
                      </a:moveTo>
                      <a:cubicBezTo>
                        <a:pt x="62" y="21"/>
                        <a:pt x="86" y="21"/>
                        <a:pt x="98" y="33"/>
                      </a:cubicBezTo>
                      <a:cubicBezTo>
                        <a:pt x="183" y="167"/>
                        <a:pt x="232" y="313"/>
                        <a:pt x="256" y="483"/>
                      </a:cubicBezTo>
                      <a:cubicBezTo>
                        <a:pt x="256" y="507"/>
                        <a:pt x="243" y="520"/>
                        <a:pt x="219" y="520"/>
                      </a:cubicBezTo>
                      <a:cubicBezTo>
                        <a:pt x="207" y="520"/>
                        <a:pt x="183" y="520"/>
                        <a:pt x="183" y="495"/>
                      </a:cubicBezTo>
                      <a:cubicBezTo>
                        <a:pt x="159" y="350"/>
                        <a:pt x="110" y="215"/>
                        <a:pt x="37" y="69"/>
                      </a:cubicBezTo>
                      <a:cubicBezTo>
                        <a:pt x="25" y="45"/>
                        <a:pt x="37" y="33"/>
                        <a:pt x="49" y="21"/>
                      </a:cubicBezTo>
                      <a:close/>
                      <a:moveTo>
                        <a:pt x="71" y="1"/>
                      </a:moveTo>
                      <a:cubicBezTo>
                        <a:pt x="60" y="1"/>
                        <a:pt x="47" y="4"/>
                        <a:pt x="37" y="9"/>
                      </a:cubicBezTo>
                      <a:cubicBezTo>
                        <a:pt x="25" y="21"/>
                        <a:pt x="0" y="45"/>
                        <a:pt x="25" y="82"/>
                      </a:cubicBezTo>
                      <a:cubicBezTo>
                        <a:pt x="98" y="215"/>
                        <a:pt x="146" y="350"/>
                        <a:pt x="171" y="495"/>
                      </a:cubicBezTo>
                      <a:cubicBezTo>
                        <a:pt x="171" y="531"/>
                        <a:pt x="195" y="544"/>
                        <a:pt x="219" y="544"/>
                      </a:cubicBezTo>
                      <a:cubicBezTo>
                        <a:pt x="256" y="531"/>
                        <a:pt x="280" y="520"/>
                        <a:pt x="268" y="483"/>
                      </a:cubicBezTo>
                      <a:cubicBezTo>
                        <a:pt x="256" y="313"/>
                        <a:pt x="195" y="155"/>
                        <a:pt x="110" y="21"/>
                      </a:cubicBezTo>
                      <a:cubicBezTo>
                        <a:pt x="103" y="7"/>
                        <a:pt x="88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1508;p31">
                  <a:extLst>
                    <a:ext uri="{FF2B5EF4-FFF2-40B4-BE49-F238E27FC236}">
                      <a16:creationId xmlns:a16="http://schemas.microsoft.com/office/drawing/2014/main" id="{5F8D2540-75A5-C89D-AFA6-898A98F7C818}"/>
                    </a:ext>
                  </a:extLst>
                </p:cNvPr>
                <p:cNvSpPr/>
                <p:nvPr/>
              </p:nvSpPr>
              <p:spPr>
                <a:xfrm>
                  <a:off x="9066707" y="3986884"/>
                  <a:ext cx="10878" cy="1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52" extrusionOk="0">
                      <a:moveTo>
                        <a:pt x="164" y="0"/>
                      </a:moveTo>
                      <a:cubicBezTo>
                        <a:pt x="157" y="0"/>
                        <a:pt x="149" y="3"/>
                        <a:pt x="143" y="10"/>
                      </a:cubicBezTo>
                      <a:cubicBezTo>
                        <a:pt x="81" y="47"/>
                        <a:pt x="21" y="120"/>
                        <a:pt x="8" y="193"/>
                      </a:cubicBezTo>
                      <a:cubicBezTo>
                        <a:pt x="1" y="225"/>
                        <a:pt x="30" y="252"/>
                        <a:pt x="58" y="252"/>
                      </a:cubicBezTo>
                      <a:cubicBezTo>
                        <a:pt x="72" y="252"/>
                        <a:pt x="86" y="245"/>
                        <a:pt x="94" y="229"/>
                      </a:cubicBezTo>
                      <a:cubicBezTo>
                        <a:pt x="118" y="168"/>
                        <a:pt x="143" y="120"/>
                        <a:pt x="191" y="71"/>
                      </a:cubicBezTo>
                      <a:cubicBezTo>
                        <a:pt x="220" y="51"/>
                        <a:pt x="194" y="0"/>
                        <a:pt x="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1509;p31">
                  <a:extLst>
                    <a:ext uri="{FF2B5EF4-FFF2-40B4-BE49-F238E27FC236}">
                      <a16:creationId xmlns:a16="http://schemas.microsoft.com/office/drawing/2014/main" id="{D18252B1-10FA-A562-8BB7-C68713951814}"/>
                    </a:ext>
                  </a:extLst>
                </p:cNvPr>
                <p:cNvSpPr/>
                <p:nvPr/>
              </p:nvSpPr>
              <p:spPr>
                <a:xfrm>
                  <a:off x="9066510" y="3986491"/>
                  <a:ext cx="10828" cy="1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62" extrusionOk="0">
                      <a:moveTo>
                        <a:pt x="158" y="18"/>
                      </a:moveTo>
                      <a:cubicBezTo>
                        <a:pt x="171" y="18"/>
                        <a:pt x="183" y="18"/>
                        <a:pt x="183" y="31"/>
                      </a:cubicBezTo>
                      <a:cubicBezTo>
                        <a:pt x="195" y="42"/>
                        <a:pt x="207" y="67"/>
                        <a:pt x="183" y="79"/>
                      </a:cubicBezTo>
                      <a:cubicBezTo>
                        <a:pt x="134" y="115"/>
                        <a:pt x="110" y="164"/>
                        <a:pt x="85" y="225"/>
                      </a:cubicBezTo>
                      <a:cubicBezTo>
                        <a:pt x="74" y="249"/>
                        <a:pt x="61" y="249"/>
                        <a:pt x="49" y="249"/>
                      </a:cubicBezTo>
                      <a:cubicBezTo>
                        <a:pt x="37" y="237"/>
                        <a:pt x="12" y="225"/>
                        <a:pt x="25" y="201"/>
                      </a:cubicBezTo>
                      <a:cubicBezTo>
                        <a:pt x="37" y="115"/>
                        <a:pt x="98" y="55"/>
                        <a:pt x="147" y="18"/>
                      </a:cubicBezTo>
                      <a:close/>
                      <a:moveTo>
                        <a:pt x="155" y="1"/>
                      </a:moveTo>
                      <a:cubicBezTo>
                        <a:pt x="148" y="1"/>
                        <a:pt x="141" y="2"/>
                        <a:pt x="134" y="6"/>
                      </a:cubicBezTo>
                      <a:cubicBezTo>
                        <a:pt x="61" y="67"/>
                        <a:pt x="12" y="128"/>
                        <a:pt x="1" y="201"/>
                      </a:cubicBezTo>
                      <a:cubicBezTo>
                        <a:pt x="1" y="225"/>
                        <a:pt x="25" y="261"/>
                        <a:pt x="49" y="261"/>
                      </a:cubicBezTo>
                      <a:lnTo>
                        <a:pt x="61" y="261"/>
                      </a:lnTo>
                      <a:cubicBezTo>
                        <a:pt x="85" y="261"/>
                        <a:pt x="98" y="261"/>
                        <a:pt x="110" y="237"/>
                      </a:cubicBezTo>
                      <a:cubicBezTo>
                        <a:pt x="134" y="176"/>
                        <a:pt x="147" y="128"/>
                        <a:pt x="195" y="91"/>
                      </a:cubicBezTo>
                      <a:cubicBezTo>
                        <a:pt x="220" y="67"/>
                        <a:pt x="220" y="42"/>
                        <a:pt x="207" y="18"/>
                      </a:cubicBezTo>
                      <a:cubicBezTo>
                        <a:pt x="190" y="10"/>
                        <a:pt x="173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1510;p31">
                  <a:extLst>
                    <a:ext uri="{FF2B5EF4-FFF2-40B4-BE49-F238E27FC236}">
                      <a16:creationId xmlns:a16="http://schemas.microsoft.com/office/drawing/2014/main" id="{2781A647-2542-BC1C-565E-F64AF978FF27}"/>
                    </a:ext>
                  </a:extLst>
                </p:cNvPr>
                <p:cNvSpPr/>
                <p:nvPr/>
              </p:nvSpPr>
              <p:spPr>
                <a:xfrm>
                  <a:off x="9070349" y="3991659"/>
                  <a:ext cx="10189" cy="13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0" extrusionOk="0">
                      <a:moveTo>
                        <a:pt x="151" y="0"/>
                      </a:moveTo>
                      <a:cubicBezTo>
                        <a:pt x="138" y="0"/>
                        <a:pt x="125" y="7"/>
                        <a:pt x="117" y="23"/>
                      </a:cubicBezTo>
                      <a:cubicBezTo>
                        <a:pt x="69" y="83"/>
                        <a:pt x="32" y="156"/>
                        <a:pt x="7" y="229"/>
                      </a:cubicBezTo>
                      <a:cubicBezTo>
                        <a:pt x="0" y="259"/>
                        <a:pt x="25" y="280"/>
                        <a:pt x="51" y="280"/>
                      </a:cubicBezTo>
                      <a:cubicBezTo>
                        <a:pt x="67" y="280"/>
                        <a:pt x="84" y="272"/>
                        <a:pt x="93" y="253"/>
                      </a:cubicBezTo>
                      <a:cubicBezTo>
                        <a:pt x="129" y="193"/>
                        <a:pt x="153" y="132"/>
                        <a:pt x="190" y="71"/>
                      </a:cubicBezTo>
                      <a:cubicBezTo>
                        <a:pt x="207" y="30"/>
                        <a:pt x="179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1511;p31">
                  <a:extLst>
                    <a:ext uri="{FF2B5EF4-FFF2-40B4-BE49-F238E27FC236}">
                      <a16:creationId xmlns:a16="http://schemas.microsoft.com/office/drawing/2014/main" id="{C4C611CF-6D65-234B-27E0-DF130152FCB1}"/>
                    </a:ext>
                  </a:extLst>
                </p:cNvPr>
                <p:cNvSpPr/>
                <p:nvPr/>
              </p:nvSpPr>
              <p:spPr>
                <a:xfrm>
                  <a:off x="9070103" y="3991167"/>
                  <a:ext cx="10828" cy="14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01" extrusionOk="0">
                      <a:moveTo>
                        <a:pt x="171" y="20"/>
                      </a:moveTo>
                      <a:cubicBezTo>
                        <a:pt x="183" y="33"/>
                        <a:pt x="195" y="44"/>
                        <a:pt x="183" y="69"/>
                      </a:cubicBezTo>
                      <a:cubicBezTo>
                        <a:pt x="171" y="106"/>
                        <a:pt x="158" y="130"/>
                        <a:pt x="147" y="166"/>
                      </a:cubicBezTo>
                      <a:cubicBezTo>
                        <a:pt x="122" y="190"/>
                        <a:pt x="110" y="227"/>
                        <a:pt x="98" y="263"/>
                      </a:cubicBezTo>
                      <a:cubicBezTo>
                        <a:pt x="90" y="278"/>
                        <a:pt x="79" y="284"/>
                        <a:pt x="68" y="284"/>
                      </a:cubicBezTo>
                      <a:cubicBezTo>
                        <a:pt x="61" y="284"/>
                        <a:pt x="54" y="281"/>
                        <a:pt x="49" y="276"/>
                      </a:cubicBezTo>
                      <a:cubicBezTo>
                        <a:pt x="37" y="276"/>
                        <a:pt x="25" y="252"/>
                        <a:pt x="25" y="239"/>
                      </a:cubicBezTo>
                      <a:cubicBezTo>
                        <a:pt x="37" y="166"/>
                        <a:pt x="74" y="93"/>
                        <a:pt x="122" y="33"/>
                      </a:cubicBezTo>
                      <a:cubicBezTo>
                        <a:pt x="134" y="20"/>
                        <a:pt x="158" y="20"/>
                        <a:pt x="171" y="20"/>
                      </a:cubicBezTo>
                      <a:close/>
                      <a:moveTo>
                        <a:pt x="152" y="0"/>
                      </a:moveTo>
                      <a:cubicBezTo>
                        <a:pt x="138" y="0"/>
                        <a:pt x="124" y="6"/>
                        <a:pt x="110" y="20"/>
                      </a:cubicBezTo>
                      <a:cubicBezTo>
                        <a:pt x="61" y="93"/>
                        <a:pt x="25" y="166"/>
                        <a:pt x="12" y="227"/>
                      </a:cubicBezTo>
                      <a:cubicBezTo>
                        <a:pt x="1" y="263"/>
                        <a:pt x="25" y="288"/>
                        <a:pt x="49" y="300"/>
                      </a:cubicBezTo>
                      <a:lnTo>
                        <a:pt x="61" y="300"/>
                      </a:lnTo>
                      <a:cubicBezTo>
                        <a:pt x="85" y="300"/>
                        <a:pt x="98" y="288"/>
                        <a:pt x="110" y="276"/>
                      </a:cubicBezTo>
                      <a:cubicBezTo>
                        <a:pt x="122" y="239"/>
                        <a:pt x="147" y="203"/>
                        <a:pt x="158" y="166"/>
                      </a:cubicBezTo>
                      <a:cubicBezTo>
                        <a:pt x="171" y="142"/>
                        <a:pt x="183" y="106"/>
                        <a:pt x="195" y="81"/>
                      </a:cubicBezTo>
                      <a:cubicBezTo>
                        <a:pt x="220" y="44"/>
                        <a:pt x="207" y="20"/>
                        <a:pt x="183" y="8"/>
                      </a:cubicBezTo>
                      <a:cubicBezTo>
                        <a:pt x="172" y="3"/>
                        <a:pt x="162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1512;p31">
                  <a:extLst>
                    <a:ext uri="{FF2B5EF4-FFF2-40B4-BE49-F238E27FC236}">
                      <a16:creationId xmlns:a16="http://schemas.microsoft.com/office/drawing/2014/main" id="{C431A1AB-3975-5AE5-73D4-911374C800DB}"/>
                    </a:ext>
                  </a:extLst>
                </p:cNvPr>
                <p:cNvSpPr/>
                <p:nvPr/>
              </p:nvSpPr>
              <p:spPr>
                <a:xfrm>
                  <a:off x="9076108" y="3995203"/>
                  <a:ext cx="6989" cy="16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328" extrusionOk="0">
                      <a:moveTo>
                        <a:pt x="85" y="1"/>
                      </a:moveTo>
                      <a:cubicBezTo>
                        <a:pt x="71" y="1"/>
                        <a:pt x="57" y="7"/>
                        <a:pt x="49" y="24"/>
                      </a:cubicBezTo>
                      <a:cubicBezTo>
                        <a:pt x="12" y="108"/>
                        <a:pt x="0" y="194"/>
                        <a:pt x="12" y="291"/>
                      </a:cubicBezTo>
                      <a:cubicBezTo>
                        <a:pt x="12" y="316"/>
                        <a:pt x="33" y="328"/>
                        <a:pt x="55" y="328"/>
                      </a:cubicBezTo>
                      <a:cubicBezTo>
                        <a:pt x="76" y="328"/>
                        <a:pt x="98" y="316"/>
                        <a:pt x="98" y="291"/>
                      </a:cubicBezTo>
                      <a:cubicBezTo>
                        <a:pt x="98" y="206"/>
                        <a:pt x="109" y="133"/>
                        <a:pt x="134" y="60"/>
                      </a:cubicBezTo>
                      <a:cubicBezTo>
                        <a:pt x="142" y="27"/>
                        <a:pt x="112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1513;p31">
                  <a:extLst>
                    <a:ext uri="{FF2B5EF4-FFF2-40B4-BE49-F238E27FC236}">
                      <a16:creationId xmlns:a16="http://schemas.microsoft.com/office/drawing/2014/main" id="{D042312A-28BD-C69E-13D0-25B7034731C7}"/>
                    </a:ext>
                  </a:extLst>
                </p:cNvPr>
                <p:cNvSpPr/>
                <p:nvPr/>
              </p:nvSpPr>
              <p:spPr>
                <a:xfrm>
                  <a:off x="9075468" y="3994760"/>
                  <a:ext cx="7875" cy="1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349" extrusionOk="0">
                      <a:moveTo>
                        <a:pt x="111" y="20"/>
                      </a:moveTo>
                      <a:cubicBezTo>
                        <a:pt x="135" y="20"/>
                        <a:pt x="147" y="44"/>
                        <a:pt x="135" y="57"/>
                      </a:cubicBezTo>
                      <a:cubicBezTo>
                        <a:pt x="122" y="130"/>
                        <a:pt x="111" y="203"/>
                        <a:pt x="98" y="288"/>
                      </a:cubicBezTo>
                      <a:cubicBezTo>
                        <a:pt x="98" y="325"/>
                        <a:pt x="86" y="325"/>
                        <a:pt x="62" y="325"/>
                      </a:cubicBezTo>
                      <a:cubicBezTo>
                        <a:pt x="49" y="325"/>
                        <a:pt x="25" y="312"/>
                        <a:pt x="25" y="288"/>
                      </a:cubicBezTo>
                      <a:cubicBezTo>
                        <a:pt x="25" y="215"/>
                        <a:pt x="38" y="117"/>
                        <a:pt x="74" y="33"/>
                      </a:cubicBezTo>
                      <a:cubicBezTo>
                        <a:pt x="74" y="20"/>
                        <a:pt x="86" y="20"/>
                        <a:pt x="98" y="20"/>
                      </a:cubicBezTo>
                      <a:close/>
                      <a:moveTo>
                        <a:pt x="96" y="1"/>
                      </a:moveTo>
                      <a:cubicBezTo>
                        <a:pt x="82" y="1"/>
                        <a:pt x="69" y="9"/>
                        <a:pt x="62" y="33"/>
                      </a:cubicBezTo>
                      <a:cubicBezTo>
                        <a:pt x="13" y="117"/>
                        <a:pt x="1" y="215"/>
                        <a:pt x="13" y="300"/>
                      </a:cubicBezTo>
                      <a:cubicBezTo>
                        <a:pt x="13" y="325"/>
                        <a:pt x="38" y="349"/>
                        <a:pt x="62" y="349"/>
                      </a:cubicBezTo>
                      <a:cubicBezTo>
                        <a:pt x="86" y="349"/>
                        <a:pt x="111" y="325"/>
                        <a:pt x="122" y="300"/>
                      </a:cubicBezTo>
                      <a:cubicBezTo>
                        <a:pt x="122" y="215"/>
                        <a:pt x="135" y="142"/>
                        <a:pt x="159" y="69"/>
                      </a:cubicBezTo>
                      <a:cubicBezTo>
                        <a:pt x="159" y="33"/>
                        <a:pt x="147" y="8"/>
                        <a:pt x="122" y="8"/>
                      </a:cubicBezTo>
                      <a:cubicBezTo>
                        <a:pt x="113" y="4"/>
                        <a:pt x="104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1514;p31">
                  <a:extLst>
                    <a:ext uri="{FF2B5EF4-FFF2-40B4-BE49-F238E27FC236}">
                      <a16:creationId xmlns:a16="http://schemas.microsoft.com/office/drawing/2014/main" id="{BD196AFF-AF6A-A6FA-8959-CA1454150C7D}"/>
                    </a:ext>
                  </a:extLst>
                </p:cNvPr>
                <p:cNvSpPr/>
                <p:nvPr/>
              </p:nvSpPr>
              <p:spPr>
                <a:xfrm>
                  <a:off x="9082064" y="3995301"/>
                  <a:ext cx="4873" cy="1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308" extrusionOk="0">
                      <a:moveTo>
                        <a:pt x="55" y="0"/>
                      </a:moveTo>
                      <a:cubicBezTo>
                        <a:pt x="34" y="0"/>
                        <a:pt x="13" y="15"/>
                        <a:pt x="13" y="46"/>
                      </a:cubicBezTo>
                      <a:cubicBezTo>
                        <a:pt x="1" y="119"/>
                        <a:pt x="1" y="192"/>
                        <a:pt x="13" y="277"/>
                      </a:cubicBezTo>
                      <a:cubicBezTo>
                        <a:pt x="18" y="298"/>
                        <a:pt x="35" y="308"/>
                        <a:pt x="53" y="308"/>
                      </a:cubicBezTo>
                      <a:cubicBezTo>
                        <a:pt x="75" y="308"/>
                        <a:pt x="98" y="292"/>
                        <a:pt x="98" y="265"/>
                      </a:cubicBezTo>
                      <a:lnTo>
                        <a:pt x="98" y="46"/>
                      </a:lnTo>
                      <a:cubicBezTo>
                        <a:pt x="98" y="15"/>
                        <a:pt x="77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1515;p31">
                  <a:extLst>
                    <a:ext uri="{FF2B5EF4-FFF2-40B4-BE49-F238E27FC236}">
                      <a16:creationId xmlns:a16="http://schemas.microsoft.com/office/drawing/2014/main" id="{E76C53C4-613C-1958-9883-D702E6F1A6D9}"/>
                    </a:ext>
                  </a:extLst>
                </p:cNvPr>
                <p:cNvSpPr/>
                <p:nvPr/>
              </p:nvSpPr>
              <p:spPr>
                <a:xfrm>
                  <a:off x="9081473" y="3995006"/>
                  <a:ext cx="6005" cy="1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20" extrusionOk="0">
                      <a:moveTo>
                        <a:pt x="73" y="15"/>
                      </a:moveTo>
                      <a:cubicBezTo>
                        <a:pt x="86" y="15"/>
                        <a:pt x="97" y="28"/>
                        <a:pt x="97" y="52"/>
                      </a:cubicBezTo>
                      <a:lnTo>
                        <a:pt x="97" y="247"/>
                      </a:lnTo>
                      <a:lnTo>
                        <a:pt x="110" y="271"/>
                      </a:lnTo>
                      <a:cubicBezTo>
                        <a:pt x="110" y="295"/>
                        <a:pt x="86" y="295"/>
                        <a:pt x="73" y="307"/>
                      </a:cubicBezTo>
                      <a:cubicBezTo>
                        <a:pt x="61" y="307"/>
                        <a:pt x="37" y="295"/>
                        <a:pt x="37" y="283"/>
                      </a:cubicBezTo>
                      <a:cubicBezTo>
                        <a:pt x="25" y="210"/>
                        <a:pt x="13" y="125"/>
                        <a:pt x="25" y="52"/>
                      </a:cubicBezTo>
                      <a:cubicBezTo>
                        <a:pt x="25" y="28"/>
                        <a:pt x="49" y="15"/>
                        <a:pt x="61" y="15"/>
                      </a:cubicBezTo>
                      <a:close/>
                      <a:moveTo>
                        <a:pt x="59" y="0"/>
                      </a:moveTo>
                      <a:cubicBezTo>
                        <a:pt x="37" y="0"/>
                        <a:pt x="13" y="22"/>
                        <a:pt x="13" y="52"/>
                      </a:cubicBezTo>
                      <a:cubicBezTo>
                        <a:pt x="0" y="125"/>
                        <a:pt x="0" y="210"/>
                        <a:pt x="13" y="283"/>
                      </a:cubicBezTo>
                      <a:cubicBezTo>
                        <a:pt x="25" y="307"/>
                        <a:pt x="49" y="320"/>
                        <a:pt x="61" y="320"/>
                      </a:cubicBezTo>
                      <a:lnTo>
                        <a:pt x="73" y="320"/>
                      </a:lnTo>
                      <a:cubicBezTo>
                        <a:pt x="97" y="320"/>
                        <a:pt x="122" y="295"/>
                        <a:pt x="122" y="271"/>
                      </a:cubicBezTo>
                      <a:lnTo>
                        <a:pt x="122" y="234"/>
                      </a:lnTo>
                      <a:cubicBezTo>
                        <a:pt x="122" y="174"/>
                        <a:pt x="110" y="112"/>
                        <a:pt x="122" y="52"/>
                      </a:cubicBezTo>
                      <a:cubicBezTo>
                        <a:pt x="122" y="15"/>
                        <a:pt x="97" y="3"/>
                        <a:pt x="73" y="3"/>
                      </a:cubicBezTo>
                      <a:cubicBezTo>
                        <a:pt x="69" y="1"/>
                        <a:pt x="64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1516;p31">
                  <a:extLst>
                    <a:ext uri="{FF2B5EF4-FFF2-40B4-BE49-F238E27FC236}">
                      <a16:creationId xmlns:a16="http://schemas.microsoft.com/office/drawing/2014/main" id="{EDB16F98-2585-1C5C-4F29-63E248C706B9}"/>
                    </a:ext>
                  </a:extLst>
                </p:cNvPr>
                <p:cNvSpPr/>
                <p:nvPr/>
              </p:nvSpPr>
              <p:spPr>
                <a:xfrm>
                  <a:off x="9087429" y="3994218"/>
                  <a:ext cx="8712" cy="16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4" extrusionOk="0">
                      <a:moveTo>
                        <a:pt x="47" y="0"/>
                      </a:moveTo>
                      <a:cubicBezTo>
                        <a:pt x="24" y="0"/>
                        <a:pt x="1" y="16"/>
                        <a:pt x="1" y="44"/>
                      </a:cubicBezTo>
                      <a:cubicBezTo>
                        <a:pt x="1" y="141"/>
                        <a:pt x="38" y="238"/>
                        <a:pt x="86" y="323"/>
                      </a:cubicBezTo>
                      <a:cubicBezTo>
                        <a:pt x="94" y="337"/>
                        <a:pt x="105" y="343"/>
                        <a:pt x="117" y="343"/>
                      </a:cubicBezTo>
                      <a:cubicBezTo>
                        <a:pt x="145" y="343"/>
                        <a:pt x="177" y="309"/>
                        <a:pt x="159" y="274"/>
                      </a:cubicBezTo>
                      <a:cubicBezTo>
                        <a:pt x="135" y="190"/>
                        <a:pt x="111" y="117"/>
                        <a:pt x="86" y="31"/>
                      </a:cubicBezTo>
                      <a:cubicBezTo>
                        <a:pt x="81" y="10"/>
                        <a:pt x="64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1517;p31">
                  <a:extLst>
                    <a:ext uri="{FF2B5EF4-FFF2-40B4-BE49-F238E27FC236}">
                      <a16:creationId xmlns:a16="http://schemas.microsoft.com/office/drawing/2014/main" id="{F844A52B-CB01-B682-744D-5FC9AEE6E98E}"/>
                    </a:ext>
                  </a:extLst>
                </p:cNvPr>
                <p:cNvSpPr/>
                <p:nvPr/>
              </p:nvSpPr>
              <p:spPr>
                <a:xfrm>
                  <a:off x="9086888" y="3993972"/>
                  <a:ext cx="9598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353" extrusionOk="0">
                      <a:moveTo>
                        <a:pt x="49" y="12"/>
                      </a:moveTo>
                      <a:cubicBezTo>
                        <a:pt x="73" y="12"/>
                        <a:pt x="85" y="24"/>
                        <a:pt x="85" y="36"/>
                      </a:cubicBezTo>
                      <a:cubicBezTo>
                        <a:pt x="109" y="133"/>
                        <a:pt x="133" y="206"/>
                        <a:pt x="170" y="279"/>
                      </a:cubicBezTo>
                      <a:cubicBezTo>
                        <a:pt x="182" y="304"/>
                        <a:pt x="170" y="328"/>
                        <a:pt x="146" y="328"/>
                      </a:cubicBezTo>
                      <a:cubicBezTo>
                        <a:pt x="141" y="333"/>
                        <a:pt x="133" y="336"/>
                        <a:pt x="126" y="336"/>
                      </a:cubicBezTo>
                      <a:cubicBezTo>
                        <a:pt x="115" y="336"/>
                        <a:pt x="104" y="330"/>
                        <a:pt x="97" y="316"/>
                      </a:cubicBezTo>
                      <a:cubicBezTo>
                        <a:pt x="60" y="231"/>
                        <a:pt x="24" y="133"/>
                        <a:pt x="24" y="49"/>
                      </a:cubicBezTo>
                      <a:cubicBezTo>
                        <a:pt x="24" y="24"/>
                        <a:pt x="36" y="12"/>
                        <a:pt x="49" y="12"/>
                      </a:cubicBezTo>
                      <a:close/>
                      <a:moveTo>
                        <a:pt x="49" y="0"/>
                      </a:moveTo>
                      <a:cubicBezTo>
                        <a:pt x="24" y="0"/>
                        <a:pt x="0" y="12"/>
                        <a:pt x="0" y="49"/>
                      </a:cubicBezTo>
                      <a:cubicBezTo>
                        <a:pt x="12" y="146"/>
                        <a:pt x="36" y="243"/>
                        <a:pt x="85" y="328"/>
                      </a:cubicBezTo>
                      <a:cubicBezTo>
                        <a:pt x="97" y="352"/>
                        <a:pt x="122" y="352"/>
                        <a:pt x="133" y="352"/>
                      </a:cubicBezTo>
                      <a:lnTo>
                        <a:pt x="158" y="352"/>
                      </a:lnTo>
                      <a:cubicBezTo>
                        <a:pt x="182" y="341"/>
                        <a:pt x="195" y="304"/>
                        <a:pt x="182" y="279"/>
                      </a:cubicBezTo>
                      <a:cubicBezTo>
                        <a:pt x="158" y="206"/>
                        <a:pt x="133" y="133"/>
                        <a:pt x="109" y="36"/>
                      </a:cubicBezTo>
                      <a:cubicBezTo>
                        <a:pt x="97" y="0"/>
                        <a:pt x="73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1518;p31">
                  <a:extLst>
                    <a:ext uri="{FF2B5EF4-FFF2-40B4-BE49-F238E27FC236}">
                      <a16:creationId xmlns:a16="http://schemas.microsoft.com/office/drawing/2014/main" id="{54822124-E0DD-9808-2F20-C79114B25257}"/>
                    </a:ext>
                  </a:extLst>
                </p:cNvPr>
                <p:cNvSpPr/>
                <p:nvPr/>
              </p:nvSpPr>
              <p:spPr>
                <a:xfrm>
                  <a:off x="9093434" y="3994809"/>
                  <a:ext cx="11074" cy="1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97" extrusionOk="0">
                      <a:moveTo>
                        <a:pt x="51" y="1"/>
                      </a:moveTo>
                      <a:cubicBezTo>
                        <a:pt x="27" y="1"/>
                        <a:pt x="0" y="16"/>
                        <a:pt x="0" y="43"/>
                      </a:cubicBezTo>
                      <a:cubicBezTo>
                        <a:pt x="13" y="141"/>
                        <a:pt x="62" y="238"/>
                        <a:pt x="146" y="287"/>
                      </a:cubicBezTo>
                      <a:cubicBezTo>
                        <a:pt x="153" y="294"/>
                        <a:pt x="161" y="297"/>
                        <a:pt x="168" y="297"/>
                      </a:cubicBezTo>
                      <a:cubicBezTo>
                        <a:pt x="199" y="297"/>
                        <a:pt x="225" y="244"/>
                        <a:pt x="195" y="214"/>
                      </a:cubicBezTo>
                      <a:cubicBezTo>
                        <a:pt x="135" y="165"/>
                        <a:pt x="110" y="105"/>
                        <a:pt x="86" y="32"/>
                      </a:cubicBezTo>
                      <a:cubicBezTo>
                        <a:pt x="86" y="10"/>
                        <a:pt x="69" y="1"/>
                        <a:pt x="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1519;p31">
                  <a:extLst>
                    <a:ext uri="{FF2B5EF4-FFF2-40B4-BE49-F238E27FC236}">
                      <a16:creationId xmlns:a16="http://schemas.microsoft.com/office/drawing/2014/main" id="{81DC2C35-886A-C9E8-E0C0-85C83A088F27}"/>
                    </a:ext>
                  </a:extLst>
                </p:cNvPr>
                <p:cNvSpPr/>
                <p:nvPr/>
              </p:nvSpPr>
              <p:spPr>
                <a:xfrm>
                  <a:off x="9092844" y="3994317"/>
                  <a:ext cx="1201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1" extrusionOk="0">
                      <a:moveTo>
                        <a:pt x="61" y="17"/>
                      </a:moveTo>
                      <a:cubicBezTo>
                        <a:pt x="74" y="17"/>
                        <a:pt x="85" y="29"/>
                        <a:pt x="98" y="42"/>
                      </a:cubicBezTo>
                      <a:cubicBezTo>
                        <a:pt x="110" y="115"/>
                        <a:pt x="147" y="175"/>
                        <a:pt x="207" y="236"/>
                      </a:cubicBezTo>
                      <a:cubicBezTo>
                        <a:pt x="220" y="248"/>
                        <a:pt x="220" y="272"/>
                        <a:pt x="207" y="285"/>
                      </a:cubicBezTo>
                      <a:cubicBezTo>
                        <a:pt x="199" y="293"/>
                        <a:pt x="190" y="302"/>
                        <a:pt x="177" y="302"/>
                      </a:cubicBezTo>
                      <a:cubicBezTo>
                        <a:pt x="172" y="302"/>
                        <a:pt x="166" y="300"/>
                        <a:pt x="158" y="297"/>
                      </a:cubicBezTo>
                      <a:cubicBezTo>
                        <a:pt x="85" y="236"/>
                        <a:pt x="37" y="151"/>
                        <a:pt x="25" y="53"/>
                      </a:cubicBezTo>
                      <a:cubicBezTo>
                        <a:pt x="25" y="29"/>
                        <a:pt x="37" y="17"/>
                        <a:pt x="61" y="17"/>
                      </a:cubicBezTo>
                      <a:close/>
                      <a:moveTo>
                        <a:pt x="69" y="0"/>
                      </a:moveTo>
                      <a:cubicBezTo>
                        <a:pt x="62" y="0"/>
                        <a:pt x="55" y="2"/>
                        <a:pt x="49" y="5"/>
                      </a:cubicBezTo>
                      <a:cubicBezTo>
                        <a:pt x="37" y="5"/>
                        <a:pt x="1" y="17"/>
                        <a:pt x="12" y="53"/>
                      </a:cubicBezTo>
                      <a:cubicBezTo>
                        <a:pt x="12" y="163"/>
                        <a:pt x="61" y="248"/>
                        <a:pt x="147" y="309"/>
                      </a:cubicBezTo>
                      <a:cubicBezTo>
                        <a:pt x="158" y="309"/>
                        <a:pt x="171" y="321"/>
                        <a:pt x="183" y="321"/>
                      </a:cubicBezTo>
                      <a:cubicBezTo>
                        <a:pt x="195" y="321"/>
                        <a:pt x="207" y="309"/>
                        <a:pt x="220" y="297"/>
                      </a:cubicBezTo>
                      <a:cubicBezTo>
                        <a:pt x="231" y="272"/>
                        <a:pt x="244" y="248"/>
                        <a:pt x="220" y="224"/>
                      </a:cubicBezTo>
                      <a:cubicBezTo>
                        <a:pt x="158" y="175"/>
                        <a:pt x="122" y="115"/>
                        <a:pt x="110" y="42"/>
                      </a:cubicBezTo>
                      <a:cubicBezTo>
                        <a:pt x="110" y="14"/>
                        <a:pt x="89" y="0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1520;p31">
                  <a:extLst>
                    <a:ext uri="{FF2B5EF4-FFF2-40B4-BE49-F238E27FC236}">
                      <a16:creationId xmlns:a16="http://schemas.microsoft.com/office/drawing/2014/main" id="{231B7D77-04A9-00FF-357A-52A53EE40AC3}"/>
                    </a:ext>
                  </a:extLst>
                </p:cNvPr>
                <p:cNvSpPr/>
                <p:nvPr/>
              </p:nvSpPr>
              <p:spPr>
                <a:xfrm>
                  <a:off x="9096732" y="3992200"/>
                  <a:ext cx="12797" cy="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196" extrusionOk="0">
                      <a:moveTo>
                        <a:pt x="55" y="0"/>
                      </a:moveTo>
                      <a:cubicBezTo>
                        <a:pt x="26" y="0"/>
                        <a:pt x="0" y="44"/>
                        <a:pt x="19" y="72"/>
                      </a:cubicBezTo>
                      <a:cubicBezTo>
                        <a:pt x="68" y="133"/>
                        <a:pt x="128" y="169"/>
                        <a:pt x="189" y="194"/>
                      </a:cubicBezTo>
                      <a:cubicBezTo>
                        <a:pt x="193" y="195"/>
                        <a:pt x="197" y="195"/>
                        <a:pt x="200" y="195"/>
                      </a:cubicBezTo>
                      <a:cubicBezTo>
                        <a:pt x="241" y="195"/>
                        <a:pt x="259" y="131"/>
                        <a:pt x="225" y="109"/>
                      </a:cubicBezTo>
                      <a:cubicBezTo>
                        <a:pt x="165" y="85"/>
                        <a:pt x="128" y="48"/>
                        <a:pt x="79" y="12"/>
                      </a:cubicBezTo>
                      <a:cubicBezTo>
                        <a:pt x="72" y="4"/>
                        <a:pt x="63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1521;p31">
                  <a:extLst>
                    <a:ext uri="{FF2B5EF4-FFF2-40B4-BE49-F238E27FC236}">
                      <a16:creationId xmlns:a16="http://schemas.microsoft.com/office/drawing/2014/main" id="{AFCAC565-38C8-B963-B624-C8DFBFB38E1D}"/>
                    </a:ext>
                  </a:extLst>
                </p:cNvPr>
                <p:cNvSpPr/>
                <p:nvPr/>
              </p:nvSpPr>
              <p:spPr>
                <a:xfrm>
                  <a:off x="9096437" y="3991757"/>
                  <a:ext cx="13240" cy="10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16" extrusionOk="0">
                      <a:moveTo>
                        <a:pt x="61" y="21"/>
                      </a:moveTo>
                      <a:cubicBezTo>
                        <a:pt x="74" y="21"/>
                        <a:pt x="74" y="21"/>
                        <a:pt x="85" y="32"/>
                      </a:cubicBezTo>
                      <a:cubicBezTo>
                        <a:pt x="122" y="69"/>
                        <a:pt x="171" y="94"/>
                        <a:pt x="220" y="130"/>
                      </a:cubicBezTo>
                      <a:cubicBezTo>
                        <a:pt x="244" y="142"/>
                        <a:pt x="244" y="154"/>
                        <a:pt x="231" y="178"/>
                      </a:cubicBezTo>
                      <a:cubicBezTo>
                        <a:pt x="231" y="187"/>
                        <a:pt x="225" y="196"/>
                        <a:pt x="213" y="196"/>
                      </a:cubicBezTo>
                      <a:cubicBezTo>
                        <a:pt x="208" y="196"/>
                        <a:pt x="202" y="194"/>
                        <a:pt x="195" y="191"/>
                      </a:cubicBezTo>
                      <a:cubicBezTo>
                        <a:pt x="134" y="167"/>
                        <a:pt x="74" y="130"/>
                        <a:pt x="37" y="81"/>
                      </a:cubicBezTo>
                      <a:cubicBezTo>
                        <a:pt x="25" y="57"/>
                        <a:pt x="25" y="32"/>
                        <a:pt x="37" y="21"/>
                      </a:cubicBezTo>
                      <a:close/>
                      <a:moveTo>
                        <a:pt x="55" y="1"/>
                      </a:moveTo>
                      <a:cubicBezTo>
                        <a:pt x="45" y="1"/>
                        <a:pt x="35" y="3"/>
                        <a:pt x="25" y="8"/>
                      </a:cubicBezTo>
                      <a:cubicBezTo>
                        <a:pt x="12" y="32"/>
                        <a:pt x="1" y="57"/>
                        <a:pt x="25" y="94"/>
                      </a:cubicBezTo>
                      <a:cubicBezTo>
                        <a:pt x="61" y="142"/>
                        <a:pt x="122" y="191"/>
                        <a:pt x="195" y="215"/>
                      </a:cubicBezTo>
                      <a:lnTo>
                        <a:pt x="207" y="215"/>
                      </a:lnTo>
                      <a:cubicBezTo>
                        <a:pt x="231" y="215"/>
                        <a:pt x="244" y="203"/>
                        <a:pt x="256" y="178"/>
                      </a:cubicBezTo>
                      <a:cubicBezTo>
                        <a:pt x="268" y="154"/>
                        <a:pt x="256" y="130"/>
                        <a:pt x="231" y="118"/>
                      </a:cubicBezTo>
                      <a:cubicBezTo>
                        <a:pt x="183" y="81"/>
                        <a:pt x="134" y="57"/>
                        <a:pt x="98" y="21"/>
                      </a:cubicBezTo>
                      <a:cubicBezTo>
                        <a:pt x="84" y="6"/>
                        <a:pt x="69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1522;p31">
                  <a:extLst>
                    <a:ext uri="{FF2B5EF4-FFF2-40B4-BE49-F238E27FC236}">
                      <a16:creationId xmlns:a16="http://schemas.microsoft.com/office/drawing/2014/main" id="{F727E5EF-5DF9-0405-6170-A101814D40CF}"/>
                    </a:ext>
                  </a:extLst>
                </p:cNvPr>
                <p:cNvSpPr/>
                <p:nvPr/>
              </p:nvSpPr>
              <p:spPr>
                <a:xfrm>
                  <a:off x="9099735" y="3988902"/>
                  <a:ext cx="12748" cy="6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129" extrusionOk="0">
                      <a:moveTo>
                        <a:pt x="60" y="1"/>
                      </a:moveTo>
                      <a:cubicBezTo>
                        <a:pt x="22" y="1"/>
                        <a:pt x="1" y="58"/>
                        <a:pt x="43" y="79"/>
                      </a:cubicBezTo>
                      <a:cubicBezTo>
                        <a:pt x="91" y="103"/>
                        <a:pt x="140" y="127"/>
                        <a:pt x="201" y="127"/>
                      </a:cubicBezTo>
                      <a:cubicBezTo>
                        <a:pt x="204" y="128"/>
                        <a:pt x="207" y="129"/>
                        <a:pt x="210" y="129"/>
                      </a:cubicBezTo>
                      <a:cubicBezTo>
                        <a:pt x="251" y="129"/>
                        <a:pt x="258" y="54"/>
                        <a:pt x="213" y="42"/>
                      </a:cubicBezTo>
                      <a:cubicBezTo>
                        <a:pt x="164" y="30"/>
                        <a:pt x="128" y="30"/>
                        <a:pt x="80" y="6"/>
                      </a:cubicBezTo>
                      <a:cubicBezTo>
                        <a:pt x="73" y="2"/>
                        <a:pt x="66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1523;p31">
                  <a:extLst>
                    <a:ext uri="{FF2B5EF4-FFF2-40B4-BE49-F238E27FC236}">
                      <a16:creationId xmlns:a16="http://schemas.microsoft.com/office/drawing/2014/main" id="{4B64D929-CE1E-FD45-A563-E5029B53D548}"/>
                    </a:ext>
                  </a:extLst>
                </p:cNvPr>
                <p:cNvSpPr/>
                <p:nvPr/>
              </p:nvSpPr>
              <p:spPr>
                <a:xfrm>
                  <a:off x="9100030" y="3988312"/>
                  <a:ext cx="12600" cy="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52" extrusionOk="0">
                      <a:moveTo>
                        <a:pt x="55" y="25"/>
                      </a:moveTo>
                      <a:cubicBezTo>
                        <a:pt x="61" y="25"/>
                        <a:pt x="67" y="26"/>
                        <a:pt x="74" y="30"/>
                      </a:cubicBezTo>
                      <a:cubicBezTo>
                        <a:pt x="122" y="42"/>
                        <a:pt x="158" y="54"/>
                        <a:pt x="207" y="66"/>
                      </a:cubicBezTo>
                      <a:cubicBezTo>
                        <a:pt x="231" y="66"/>
                        <a:pt x="231" y="91"/>
                        <a:pt x="231" y="102"/>
                      </a:cubicBezTo>
                      <a:cubicBezTo>
                        <a:pt x="231" y="115"/>
                        <a:pt x="220" y="139"/>
                        <a:pt x="195" y="139"/>
                      </a:cubicBezTo>
                      <a:cubicBezTo>
                        <a:pt x="147" y="127"/>
                        <a:pt x="98" y="115"/>
                        <a:pt x="37" y="78"/>
                      </a:cubicBezTo>
                      <a:cubicBezTo>
                        <a:pt x="12" y="78"/>
                        <a:pt x="12" y="54"/>
                        <a:pt x="25" y="42"/>
                      </a:cubicBezTo>
                      <a:cubicBezTo>
                        <a:pt x="33" y="33"/>
                        <a:pt x="42" y="25"/>
                        <a:pt x="55" y="25"/>
                      </a:cubicBezTo>
                      <a:close/>
                      <a:moveTo>
                        <a:pt x="59" y="1"/>
                      </a:moveTo>
                      <a:cubicBezTo>
                        <a:pt x="37" y="1"/>
                        <a:pt x="22" y="12"/>
                        <a:pt x="12" y="30"/>
                      </a:cubicBezTo>
                      <a:cubicBezTo>
                        <a:pt x="1" y="54"/>
                        <a:pt x="1" y="78"/>
                        <a:pt x="25" y="102"/>
                      </a:cubicBezTo>
                      <a:cubicBezTo>
                        <a:pt x="85" y="127"/>
                        <a:pt x="147" y="151"/>
                        <a:pt x="195" y="151"/>
                      </a:cubicBezTo>
                      <a:cubicBezTo>
                        <a:pt x="231" y="151"/>
                        <a:pt x="244" y="127"/>
                        <a:pt x="244" y="102"/>
                      </a:cubicBezTo>
                      <a:cubicBezTo>
                        <a:pt x="256" y="78"/>
                        <a:pt x="244" y="54"/>
                        <a:pt x="207" y="42"/>
                      </a:cubicBezTo>
                      <a:cubicBezTo>
                        <a:pt x="171" y="42"/>
                        <a:pt x="122" y="30"/>
                        <a:pt x="85" y="5"/>
                      </a:cubicBezTo>
                      <a:cubicBezTo>
                        <a:pt x="76" y="2"/>
                        <a:pt x="67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1524;p31">
                  <a:extLst>
                    <a:ext uri="{FF2B5EF4-FFF2-40B4-BE49-F238E27FC236}">
                      <a16:creationId xmlns:a16="http://schemas.microsoft.com/office/drawing/2014/main" id="{21F94B8C-A5D6-C430-F5F4-51A38D7EC7AF}"/>
                    </a:ext>
                  </a:extLst>
                </p:cNvPr>
                <p:cNvSpPr/>
                <p:nvPr/>
              </p:nvSpPr>
              <p:spPr>
                <a:xfrm>
                  <a:off x="9100916" y="3981765"/>
                  <a:ext cx="11714" cy="5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" h="114" extrusionOk="0">
                      <a:moveTo>
                        <a:pt x="51" y="1"/>
                      </a:moveTo>
                      <a:cubicBezTo>
                        <a:pt x="14" y="1"/>
                        <a:pt x="0" y="68"/>
                        <a:pt x="43" y="90"/>
                      </a:cubicBezTo>
                      <a:cubicBezTo>
                        <a:pt x="92" y="102"/>
                        <a:pt x="129" y="114"/>
                        <a:pt x="177" y="114"/>
                      </a:cubicBezTo>
                      <a:cubicBezTo>
                        <a:pt x="238" y="114"/>
                        <a:pt x="238" y="29"/>
                        <a:pt x="177" y="29"/>
                      </a:cubicBezTo>
                      <a:cubicBezTo>
                        <a:pt x="140" y="29"/>
                        <a:pt x="104" y="17"/>
                        <a:pt x="67" y="5"/>
                      </a:cubicBezTo>
                      <a:cubicBezTo>
                        <a:pt x="61" y="2"/>
                        <a:pt x="56" y="1"/>
                        <a:pt x="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1525;p31">
                  <a:extLst>
                    <a:ext uri="{FF2B5EF4-FFF2-40B4-BE49-F238E27FC236}">
                      <a16:creationId xmlns:a16="http://schemas.microsoft.com/office/drawing/2014/main" id="{15101D6D-DD2D-6965-D79F-0842222C020E}"/>
                    </a:ext>
                  </a:extLst>
                </p:cNvPr>
                <p:cNvSpPr/>
                <p:nvPr/>
              </p:nvSpPr>
              <p:spPr>
                <a:xfrm>
                  <a:off x="9101211" y="3981224"/>
                  <a:ext cx="10828" cy="6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38" extrusionOk="0">
                      <a:moveTo>
                        <a:pt x="43" y="23"/>
                      </a:moveTo>
                      <a:cubicBezTo>
                        <a:pt x="48" y="23"/>
                        <a:pt x="54" y="24"/>
                        <a:pt x="61" y="28"/>
                      </a:cubicBezTo>
                      <a:cubicBezTo>
                        <a:pt x="98" y="40"/>
                        <a:pt x="134" y="40"/>
                        <a:pt x="171" y="40"/>
                      </a:cubicBezTo>
                      <a:cubicBezTo>
                        <a:pt x="196" y="40"/>
                        <a:pt x="207" y="65"/>
                        <a:pt x="207" y="76"/>
                      </a:cubicBezTo>
                      <a:cubicBezTo>
                        <a:pt x="207" y="101"/>
                        <a:pt x="196" y="113"/>
                        <a:pt x="171" y="113"/>
                      </a:cubicBezTo>
                      <a:cubicBezTo>
                        <a:pt x="134" y="113"/>
                        <a:pt x="86" y="101"/>
                        <a:pt x="50" y="89"/>
                      </a:cubicBezTo>
                      <a:cubicBezTo>
                        <a:pt x="25" y="76"/>
                        <a:pt x="13" y="52"/>
                        <a:pt x="25" y="40"/>
                      </a:cubicBezTo>
                      <a:cubicBezTo>
                        <a:pt x="25" y="31"/>
                        <a:pt x="31" y="23"/>
                        <a:pt x="43" y="23"/>
                      </a:cubicBezTo>
                      <a:close/>
                      <a:moveTo>
                        <a:pt x="55" y="0"/>
                      </a:moveTo>
                      <a:cubicBezTo>
                        <a:pt x="29" y="0"/>
                        <a:pt x="13" y="20"/>
                        <a:pt x="13" y="40"/>
                      </a:cubicBezTo>
                      <a:cubicBezTo>
                        <a:pt x="1" y="65"/>
                        <a:pt x="1" y="89"/>
                        <a:pt x="37" y="113"/>
                      </a:cubicBezTo>
                      <a:cubicBezTo>
                        <a:pt x="86" y="125"/>
                        <a:pt x="123" y="138"/>
                        <a:pt x="171" y="138"/>
                      </a:cubicBezTo>
                      <a:cubicBezTo>
                        <a:pt x="207" y="125"/>
                        <a:pt x="220" y="101"/>
                        <a:pt x="220" y="76"/>
                      </a:cubicBezTo>
                      <a:cubicBezTo>
                        <a:pt x="220" y="52"/>
                        <a:pt x="207" y="28"/>
                        <a:pt x="171" y="28"/>
                      </a:cubicBezTo>
                      <a:cubicBezTo>
                        <a:pt x="134" y="28"/>
                        <a:pt x="98" y="16"/>
                        <a:pt x="74" y="3"/>
                      </a:cubicBezTo>
                      <a:cubicBezTo>
                        <a:pt x="67" y="1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1526;p31">
                  <a:extLst>
                    <a:ext uri="{FF2B5EF4-FFF2-40B4-BE49-F238E27FC236}">
                      <a16:creationId xmlns:a16="http://schemas.microsoft.com/office/drawing/2014/main" id="{CEBF4BD6-93D0-2E8D-68F0-3D66B9D51F56}"/>
                    </a:ext>
                  </a:extLst>
                </p:cNvPr>
                <p:cNvSpPr/>
                <p:nvPr/>
              </p:nvSpPr>
              <p:spPr>
                <a:xfrm>
                  <a:off x="9137438" y="4077502"/>
                  <a:ext cx="20377" cy="1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04" extrusionOk="0">
                      <a:moveTo>
                        <a:pt x="355" y="1"/>
                      </a:moveTo>
                      <a:cubicBezTo>
                        <a:pt x="349" y="1"/>
                        <a:pt x="342" y="2"/>
                        <a:pt x="335" y="6"/>
                      </a:cubicBezTo>
                      <a:cubicBezTo>
                        <a:pt x="225" y="66"/>
                        <a:pt x="116" y="139"/>
                        <a:pt x="31" y="225"/>
                      </a:cubicBezTo>
                      <a:cubicBezTo>
                        <a:pt x="0" y="255"/>
                        <a:pt x="30" y="303"/>
                        <a:pt x="62" y="303"/>
                      </a:cubicBezTo>
                      <a:cubicBezTo>
                        <a:pt x="68" y="303"/>
                        <a:pt x="74" y="301"/>
                        <a:pt x="79" y="298"/>
                      </a:cubicBezTo>
                      <a:lnTo>
                        <a:pt x="371" y="79"/>
                      </a:lnTo>
                      <a:cubicBezTo>
                        <a:pt x="413" y="58"/>
                        <a:pt x="392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1527;p31">
                  <a:extLst>
                    <a:ext uri="{FF2B5EF4-FFF2-40B4-BE49-F238E27FC236}">
                      <a16:creationId xmlns:a16="http://schemas.microsoft.com/office/drawing/2014/main" id="{116466DD-8DFB-EBCC-D111-DB196F789CED}"/>
                    </a:ext>
                  </a:extLst>
                </p:cNvPr>
                <p:cNvSpPr/>
                <p:nvPr/>
              </p:nvSpPr>
              <p:spPr>
                <a:xfrm>
                  <a:off x="9137143" y="4077108"/>
                  <a:ext cx="20426" cy="15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8" extrusionOk="0">
                      <a:moveTo>
                        <a:pt x="360" y="21"/>
                      </a:moveTo>
                      <a:cubicBezTo>
                        <a:pt x="372" y="21"/>
                        <a:pt x="381" y="29"/>
                        <a:pt x="390" y="38"/>
                      </a:cubicBezTo>
                      <a:cubicBezTo>
                        <a:pt x="402" y="50"/>
                        <a:pt x="402" y="74"/>
                        <a:pt x="377" y="87"/>
                      </a:cubicBezTo>
                      <a:cubicBezTo>
                        <a:pt x="280" y="135"/>
                        <a:pt x="195" y="208"/>
                        <a:pt x="110" y="269"/>
                      </a:cubicBezTo>
                      <a:lnTo>
                        <a:pt x="74" y="293"/>
                      </a:lnTo>
                      <a:cubicBezTo>
                        <a:pt x="67" y="299"/>
                        <a:pt x="61" y="302"/>
                        <a:pt x="55" y="302"/>
                      </a:cubicBezTo>
                      <a:cubicBezTo>
                        <a:pt x="49" y="302"/>
                        <a:pt x="43" y="299"/>
                        <a:pt x="37" y="293"/>
                      </a:cubicBezTo>
                      <a:cubicBezTo>
                        <a:pt x="25" y="281"/>
                        <a:pt x="25" y="257"/>
                        <a:pt x="37" y="244"/>
                      </a:cubicBezTo>
                      <a:cubicBezTo>
                        <a:pt x="110" y="171"/>
                        <a:pt x="207" y="98"/>
                        <a:pt x="341" y="25"/>
                      </a:cubicBezTo>
                      <a:cubicBezTo>
                        <a:pt x="348" y="22"/>
                        <a:pt x="354" y="21"/>
                        <a:pt x="360" y="21"/>
                      </a:cubicBezTo>
                      <a:close/>
                      <a:moveTo>
                        <a:pt x="369" y="0"/>
                      </a:moveTo>
                      <a:cubicBezTo>
                        <a:pt x="360" y="0"/>
                        <a:pt x="351" y="4"/>
                        <a:pt x="341" y="14"/>
                      </a:cubicBezTo>
                      <a:cubicBezTo>
                        <a:pt x="207" y="87"/>
                        <a:pt x="110" y="160"/>
                        <a:pt x="25" y="233"/>
                      </a:cubicBezTo>
                      <a:cubicBezTo>
                        <a:pt x="1" y="244"/>
                        <a:pt x="12" y="281"/>
                        <a:pt x="25" y="306"/>
                      </a:cubicBezTo>
                      <a:cubicBezTo>
                        <a:pt x="37" y="306"/>
                        <a:pt x="49" y="317"/>
                        <a:pt x="61" y="317"/>
                      </a:cubicBezTo>
                      <a:cubicBezTo>
                        <a:pt x="74" y="317"/>
                        <a:pt x="85" y="317"/>
                        <a:pt x="85" y="306"/>
                      </a:cubicBezTo>
                      <a:lnTo>
                        <a:pt x="122" y="281"/>
                      </a:lnTo>
                      <a:cubicBezTo>
                        <a:pt x="220" y="220"/>
                        <a:pt x="293" y="160"/>
                        <a:pt x="390" y="98"/>
                      </a:cubicBezTo>
                      <a:cubicBezTo>
                        <a:pt x="414" y="74"/>
                        <a:pt x="414" y="50"/>
                        <a:pt x="402" y="25"/>
                      </a:cubicBezTo>
                      <a:cubicBezTo>
                        <a:pt x="394" y="10"/>
                        <a:pt x="382" y="0"/>
                        <a:pt x="3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1528;p31">
                  <a:extLst>
                    <a:ext uri="{FF2B5EF4-FFF2-40B4-BE49-F238E27FC236}">
                      <a16:creationId xmlns:a16="http://schemas.microsoft.com/office/drawing/2014/main" id="{EBA69687-1CCD-BDE9-8FA5-245CB4D1D486}"/>
                    </a:ext>
                  </a:extLst>
                </p:cNvPr>
                <p:cNvSpPr/>
                <p:nvPr/>
              </p:nvSpPr>
              <p:spPr>
                <a:xfrm>
                  <a:off x="9139899" y="4078092"/>
                  <a:ext cx="26973" cy="1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93" extrusionOk="0">
                      <a:moveTo>
                        <a:pt x="487" y="1"/>
                      </a:moveTo>
                      <a:cubicBezTo>
                        <a:pt x="480" y="1"/>
                        <a:pt x="474" y="2"/>
                        <a:pt x="467" y="5"/>
                      </a:cubicBezTo>
                      <a:cubicBezTo>
                        <a:pt x="321" y="103"/>
                        <a:pt x="175" y="200"/>
                        <a:pt x="29" y="310"/>
                      </a:cubicBezTo>
                      <a:cubicBezTo>
                        <a:pt x="0" y="339"/>
                        <a:pt x="18" y="393"/>
                        <a:pt x="52" y="393"/>
                      </a:cubicBezTo>
                      <a:cubicBezTo>
                        <a:pt x="60" y="393"/>
                        <a:pt x="69" y="390"/>
                        <a:pt x="78" y="383"/>
                      </a:cubicBezTo>
                      <a:cubicBezTo>
                        <a:pt x="224" y="297"/>
                        <a:pt x="370" y="188"/>
                        <a:pt x="516" y="78"/>
                      </a:cubicBezTo>
                      <a:cubicBezTo>
                        <a:pt x="548" y="57"/>
                        <a:pt x="525" y="1"/>
                        <a:pt x="4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1529;p31">
                  <a:extLst>
                    <a:ext uri="{FF2B5EF4-FFF2-40B4-BE49-F238E27FC236}">
                      <a16:creationId xmlns:a16="http://schemas.microsoft.com/office/drawing/2014/main" id="{415B9A81-C88B-0002-49DE-1F710928D2D7}"/>
                    </a:ext>
                  </a:extLst>
                </p:cNvPr>
                <p:cNvSpPr/>
                <p:nvPr/>
              </p:nvSpPr>
              <p:spPr>
                <a:xfrm>
                  <a:off x="9139555" y="4077502"/>
                  <a:ext cx="26973" cy="2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420" extrusionOk="0">
                      <a:moveTo>
                        <a:pt x="505" y="21"/>
                      </a:moveTo>
                      <a:cubicBezTo>
                        <a:pt x="511" y="21"/>
                        <a:pt x="517" y="24"/>
                        <a:pt x="523" y="30"/>
                      </a:cubicBezTo>
                      <a:cubicBezTo>
                        <a:pt x="535" y="54"/>
                        <a:pt x="535" y="66"/>
                        <a:pt x="511" y="90"/>
                      </a:cubicBezTo>
                      <a:lnTo>
                        <a:pt x="498" y="103"/>
                      </a:lnTo>
                      <a:cubicBezTo>
                        <a:pt x="365" y="200"/>
                        <a:pt x="219" y="298"/>
                        <a:pt x="85" y="395"/>
                      </a:cubicBezTo>
                      <a:cubicBezTo>
                        <a:pt x="78" y="398"/>
                        <a:pt x="71" y="400"/>
                        <a:pt x="64" y="400"/>
                      </a:cubicBezTo>
                      <a:cubicBezTo>
                        <a:pt x="49" y="400"/>
                        <a:pt x="36" y="391"/>
                        <a:pt x="36" y="382"/>
                      </a:cubicBezTo>
                      <a:cubicBezTo>
                        <a:pt x="25" y="371"/>
                        <a:pt x="25" y="346"/>
                        <a:pt x="49" y="334"/>
                      </a:cubicBezTo>
                      <a:cubicBezTo>
                        <a:pt x="182" y="225"/>
                        <a:pt x="328" y="127"/>
                        <a:pt x="462" y="30"/>
                      </a:cubicBezTo>
                      <a:lnTo>
                        <a:pt x="487" y="30"/>
                      </a:lnTo>
                      <a:cubicBezTo>
                        <a:pt x="493" y="24"/>
                        <a:pt x="499" y="21"/>
                        <a:pt x="505" y="21"/>
                      </a:cubicBezTo>
                      <a:close/>
                      <a:moveTo>
                        <a:pt x="495" y="0"/>
                      </a:moveTo>
                      <a:cubicBezTo>
                        <a:pt x="489" y="0"/>
                        <a:pt x="481" y="2"/>
                        <a:pt x="474" y="6"/>
                      </a:cubicBezTo>
                      <a:lnTo>
                        <a:pt x="462" y="17"/>
                      </a:lnTo>
                      <a:cubicBezTo>
                        <a:pt x="317" y="115"/>
                        <a:pt x="171" y="212"/>
                        <a:pt x="36" y="309"/>
                      </a:cubicBezTo>
                      <a:cubicBezTo>
                        <a:pt x="0" y="334"/>
                        <a:pt x="0" y="371"/>
                        <a:pt x="25" y="395"/>
                      </a:cubicBezTo>
                      <a:cubicBezTo>
                        <a:pt x="25" y="407"/>
                        <a:pt x="49" y="419"/>
                        <a:pt x="61" y="419"/>
                      </a:cubicBezTo>
                      <a:cubicBezTo>
                        <a:pt x="73" y="419"/>
                        <a:pt x="85" y="419"/>
                        <a:pt x="85" y="407"/>
                      </a:cubicBezTo>
                      <a:cubicBezTo>
                        <a:pt x="231" y="322"/>
                        <a:pt x="377" y="212"/>
                        <a:pt x="511" y="115"/>
                      </a:cubicBezTo>
                      <a:lnTo>
                        <a:pt x="523" y="103"/>
                      </a:lnTo>
                      <a:cubicBezTo>
                        <a:pt x="547" y="79"/>
                        <a:pt x="547" y="42"/>
                        <a:pt x="535" y="17"/>
                      </a:cubicBezTo>
                      <a:cubicBezTo>
                        <a:pt x="527" y="9"/>
                        <a:pt x="512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1530;p31">
                  <a:extLst>
                    <a:ext uri="{FF2B5EF4-FFF2-40B4-BE49-F238E27FC236}">
                      <a16:creationId xmlns:a16="http://schemas.microsoft.com/office/drawing/2014/main" id="{51CD6F65-48D4-3723-860F-49A7F84DAB83}"/>
                    </a:ext>
                  </a:extLst>
                </p:cNvPr>
                <p:cNvSpPr/>
                <p:nvPr/>
              </p:nvSpPr>
              <p:spPr>
                <a:xfrm>
                  <a:off x="9140539" y="4082030"/>
                  <a:ext cx="34011" cy="2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07" extrusionOk="0">
                      <a:moveTo>
                        <a:pt x="635" y="1"/>
                      </a:moveTo>
                      <a:cubicBezTo>
                        <a:pt x="627" y="1"/>
                        <a:pt x="620" y="4"/>
                        <a:pt x="613" y="11"/>
                      </a:cubicBezTo>
                      <a:cubicBezTo>
                        <a:pt x="418" y="144"/>
                        <a:pt x="224" y="279"/>
                        <a:pt x="41" y="425"/>
                      </a:cubicBezTo>
                      <a:cubicBezTo>
                        <a:pt x="0" y="445"/>
                        <a:pt x="19" y="506"/>
                        <a:pt x="54" y="506"/>
                      </a:cubicBezTo>
                      <a:cubicBezTo>
                        <a:pt x="61" y="506"/>
                        <a:pt x="69" y="504"/>
                        <a:pt x="78" y="497"/>
                      </a:cubicBezTo>
                      <a:cubicBezTo>
                        <a:pt x="284" y="376"/>
                        <a:pt x="478" y="230"/>
                        <a:pt x="661" y="71"/>
                      </a:cubicBezTo>
                      <a:cubicBezTo>
                        <a:pt x="690" y="52"/>
                        <a:pt x="665" y="1"/>
                        <a:pt x="6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1531;p31">
                  <a:extLst>
                    <a:ext uri="{FF2B5EF4-FFF2-40B4-BE49-F238E27FC236}">
                      <a16:creationId xmlns:a16="http://schemas.microsoft.com/office/drawing/2014/main" id="{7DCF8BB8-9D43-9466-B73B-E29F838CD1A4}"/>
                    </a:ext>
                  </a:extLst>
                </p:cNvPr>
                <p:cNvSpPr/>
                <p:nvPr/>
              </p:nvSpPr>
              <p:spPr>
                <a:xfrm>
                  <a:off x="9140736" y="4081685"/>
                  <a:ext cx="34159" cy="2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17" extrusionOk="0">
                      <a:moveTo>
                        <a:pt x="627" y="13"/>
                      </a:moveTo>
                      <a:cubicBezTo>
                        <a:pt x="640" y="13"/>
                        <a:pt x="648" y="21"/>
                        <a:pt x="657" y="30"/>
                      </a:cubicBezTo>
                      <a:cubicBezTo>
                        <a:pt x="669" y="42"/>
                        <a:pt x="669" y="67"/>
                        <a:pt x="657" y="78"/>
                      </a:cubicBezTo>
                      <a:cubicBezTo>
                        <a:pt x="450" y="249"/>
                        <a:pt x="256" y="383"/>
                        <a:pt x="74" y="492"/>
                      </a:cubicBezTo>
                      <a:cubicBezTo>
                        <a:pt x="61" y="498"/>
                        <a:pt x="52" y="501"/>
                        <a:pt x="45" y="501"/>
                      </a:cubicBezTo>
                      <a:cubicBezTo>
                        <a:pt x="37" y="501"/>
                        <a:pt x="31" y="498"/>
                        <a:pt x="25" y="492"/>
                      </a:cubicBezTo>
                      <a:cubicBezTo>
                        <a:pt x="12" y="468"/>
                        <a:pt x="12" y="443"/>
                        <a:pt x="37" y="432"/>
                      </a:cubicBezTo>
                      <a:cubicBezTo>
                        <a:pt x="158" y="346"/>
                        <a:pt x="293" y="249"/>
                        <a:pt x="414" y="164"/>
                      </a:cubicBezTo>
                      <a:cubicBezTo>
                        <a:pt x="487" y="115"/>
                        <a:pt x="547" y="67"/>
                        <a:pt x="609" y="18"/>
                      </a:cubicBezTo>
                      <a:cubicBezTo>
                        <a:pt x="616" y="14"/>
                        <a:pt x="622" y="13"/>
                        <a:pt x="627" y="13"/>
                      </a:cubicBezTo>
                      <a:close/>
                      <a:moveTo>
                        <a:pt x="630" y="1"/>
                      </a:moveTo>
                      <a:cubicBezTo>
                        <a:pt x="623" y="1"/>
                        <a:pt x="616" y="2"/>
                        <a:pt x="609" y="5"/>
                      </a:cubicBezTo>
                      <a:cubicBezTo>
                        <a:pt x="536" y="54"/>
                        <a:pt x="474" y="103"/>
                        <a:pt x="414" y="151"/>
                      </a:cubicBezTo>
                      <a:cubicBezTo>
                        <a:pt x="280" y="237"/>
                        <a:pt x="147" y="322"/>
                        <a:pt x="25" y="419"/>
                      </a:cubicBezTo>
                      <a:cubicBezTo>
                        <a:pt x="1" y="443"/>
                        <a:pt x="1" y="480"/>
                        <a:pt x="12" y="492"/>
                      </a:cubicBezTo>
                      <a:cubicBezTo>
                        <a:pt x="25" y="516"/>
                        <a:pt x="37" y="516"/>
                        <a:pt x="49" y="516"/>
                      </a:cubicBezTo>
                      <a:lnTo>
                        <a:pt x="85" y="516"/>
                      </a:lnTo>
                      <a:cubicBezTo>
                        <a:pt x="268" y="395"/>
                        <a:pt x="463" y="261"/>
                        <a:pt x="669" y="91"/>
                      </a:cubicBezTo>
                      <a:cubicBezTo>
                        <a:pt x="693" y="67"/>
                        <a:pt x="682" y="42"/>
                        <a:pt x="669" y="18"/>
                      </a:cubicBezTo>
                      <a:cubicBezTo>
                        <a:pt x="661" y="9"/>
                        <a:pt x="646" y="1"/>
                        <a:pt x="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1532;p31">
                  <a:extLst>
                    <a:ext uri="{FF2B5EF4-FFF2-40B4-BE49-F238E27FC236}">
                      <a16:creationId xmlns:a16="http://schemas.microsoft.com/office/drawing/2014/main" id="{3529071B-2F09-A693-3889-5C9998641D4C}"/>
                    </a:ext>
                  </a:extLst>
                </p:cNvPr>
                <p:cNvSpPr/>
                <p:nvPr/>
              </p:nvSpPr>
              <p:spPr>
                <a:xfrm>
                  <a:off x="9141327" y="4088675"/>
                  <a:ext cx="34749" cy="3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632" extrusionOk="0">
                      <a:moveTo>
                        <a:pt x="694" y="46"/>
                      </a:moveTo>
                      <a:cubicBezTo>
                        <a:pt x="690" y="50"/>
                        <a:pt x="686" y="54"/>
                        <a:pt x="681" y="59"/>
                      </a:cubicBezTo>
                      <a:lnTo>
                        <a:pt x="681" y="59"/>
                      </a:lnTo>
                      <a:cubicBezTo>
                        <a:pt x="681" y="59"/>
                        <a:pt x="681" y="58"/>
                        <a:pt x="681" y="58"/>
                      </a:cubicBezTo>
                      <a:cubicBezTo>
                        <a:pt x="681" y="58"/>
                        <a:pt x="681" y="46"/>
                        <a:pt x="694" y="46"/>
                      </a:cubicBezTo>
                      <a:close/>
                      <a:moveTo>
                        <a:pt x="659" y="90"/>
                      </a:moveTo>
                      <a:cubicBezTo>
                        <a:pt x="659" y="92"/>
                        <a:pt x="658" y="93"/>
                        <a:pt x="657" y="95"/>
                      </a:cubicBezTo>
                      <a:cubicBezTo>
                        <a:pt x="657" y="94"/>
                        <a:pt x="657" y="92"/>
                        <a:pt x="657" y="91"/>
                      </a:cubicBezTo>
                      <a:lnTo>
                        <a:pt x="657" y="91"/>
                      </a:lnTo>
                      <a:cubicBezTo>
                        <a:pt x="658" y="91"/>
                        <a:pt x="659" y="91"/>
                        <a:pt x="659" y="90"/>
                      </a:cubicBezTo>
                      <a:close/>
                      <a:moveTo>
                        <a:pt x="662" y="1"/>
                      </a:moveTo>
                      <a:cubicBezTo>
                        <a:pt x="654" y="1"/>
                        <a:pt x="645" y="3"/>
                        <a:pt x="633" y="9"/>
                      </a:cubicBezTo>
                      <a:cubicBezTo>
                        <a:pt x="621" y="9"/>
                        <a:pt x="608" y="34"/>
                        <a:pt x="608" y="46"/>
                      </a:cubicBezTo>
                      <a:lnTo>
                        <a:pt x="597" y="58"/>
                      </a:lnTo>
                      <a:cubicBezTo>
                        <a:pt x="597" y="61"/>
                        <a:pt x="597" y="63"/>
                        <a:pt x="597" y="66"/>
                      </a:cubicBezTo>
                      <a:lnTo>
                        <a:pt x="597" y="66"/>
                      </a:lnTo>
                      <a:cubicBezTo>
                        <a:pt x="564" y="99"/>
                        <a:pt x="505" y="137"/>
                        <a:pt x="487" y="155"/>
                      </a:cubicBezTo>
                      <a:lnTo>
                        <a:pt x="305" y="301"/>
                      </a:lnTo>
                      <a:cubicBezTo>
                        <a:pt x="219" y="374"/>
                        <a:pt x="62" y="460"/>
                        <a:pt x="13" y="557"/>
                      </a:cubicBezTo>
                      <a:cubicBezTo>
                        <a:pt x="0" y="569"/>
                        <a:pt x="0" y="581"/>
                        <a:pt x="13" y="606"/>
                      </a:cubicBezTo>
                      <a:cubicBezTo>
                        <a:pt x="26" y="624"/>
                        <a:pt x="43" y="632"/>
                        <a:pt x="58" y="632"/>
                      </a:cubicBezTo>
                      <a:cubicBezTo>
                        <a:pt x="84" y="632"/>
                        <a:pt x="105" y="608"/>
                        <a:pt x="98" y="569"/>
                      </a:cubicBezTo>
                      <a:lnTo>
                        <a:pt x="98" y="569"/>
                      </a:lnTo>
                      <a:cubicBezTo>
                        <a:pt x="98" y="570"/>
                        <a:pt x="98" y="570"/>
                        <a:pt x="99" y="570"/>
                      </a:cubicBezTo>
                      <a:cubicBezTo>
                        <a:pt x="113" y="570"/>
                        <a:pt x="257" y="459"/>
                        <a:pt x="281" y="447"/>
                      </a:cubicBezTo>
                      <a:cubicBezTo>
                        <a:pt x="341" y="387"/>
                        <a:pt x="414" y="338"/>
                        <a:pt x="475" y="277"/>
                      </a:cubicBezTo>
                      <a:cubicBezTo>
                        <a:pt x="548" y="217"/>
                        <a:pt x="694" y="144"/>
                        <a:pt x="706" y="46"/>
                      </a:cubicBezTo>
                      <a:cubicBezTo>
                        <a:pt x="706" y="34"/>
                        <a:pt x="694" y="22"/>
                        <a:pt x="681" y="9"/>
                      </a:cubicBezTo>
                      <a:cubicBezTo>
                        <a:pt x="676" y="3"/>
                        <a:pt x="669" y="1"/>
                        <a:pt x="6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1533;p31">
                  <a:extLst>
                    <a:ext uri="{FF2B5EF4-FFF2-40B4-BE49-F238E27FC236}">
                      <a16:creationId xmlns:a16="http://schemas.microsoft.com/office/drawing/2014/main" id="{1498D28A-5625-165C-AAB9-A77B453F1B9F}"/>
                    </a:ext>
                  </a:extLst>
                </p:cNvPr>
                <p:cNvSpPr/>
                <p:nvPr/>
              </p:nvSpPr>
              <p:spPr>
                <a:xfrm>
                  <a:off x="9140736" y="4088281"/>
                  <a:ext cx="35980" cy="31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650" extrusionOk="0">
                      <a:moveTo>
                        <a:pt x="633" y="66"/>
                      </a:moveTo>
                      <a:lnTo>
                        <a:pt x="645" y="90"/>
                      </a:lnTo>
                      <a:cubicBezTo>
                        <a:pt x="633" y="90"/>
                        <a:pt x="633" y="90"/>
                        <a:pt x="620" y="79"/>
                      </a:cubicBezTo>
                      <a:cubicBezTo>
                        <a:pt x="633" y="79"/>
                        <a:pt x="633" y="66"/>
                        <a:pt x="633" y="66"/>
                      </a:cubicBezTo>
                      <a:close/>
                      <a:moveTo>
                        <a:pt x="645" y="17"/>
                      </a:moveTo>
                      <a:cubicBezTo>
                        <a:pt x="669" y="17"/>
                        <a:pt x="682" y="17"/>
                        <a:pt x="693" y="30"/>
                      </a:cubicBezTo>
                      <a:cubicBezTo>
                        <a:pt x="693" y="30"/>
                        <a:pt x="706" y="30"/>
                        <a:pt x="706" y="42"/>
                      </a:cubicBezTo>
                      <a:lnTo>
                        <a:pt x="669" y="90"/>
                      </a:lnTo>
                      <a:lnTo>
                        <a:pt x="657" y="90"/>
                      </a:lnTo>
                      <a:lnTo>
                        <a:pt x="633" y="30"/>
                      </a:lnTo>
                      <a:cubicBezTo>
                        <a:pt x="645" y="30"/>
                        <a:pt x="645" y="30"/>
                        <a:pt x="645" y="17"/>
                      </a:cubicBezTo>
                      <a:close/>
                      <a:moveTo>
                        <a:pt x="609" y="90"/>
                      </a:moveTo>
                      <a:cubicBezTo>
                        <a:pt x="620" y="103"/>
                        <a:pt x="633" y="115"/>
                        <a:pt x="657" y="115"/>
                      </a:cubicBezTo>
                      <a:cubicBezTo>
                        <a:pt x="669" y="115"/>
                        <a:pt x="693" y="103"/>
                        <a:pt x="706" y="90"/>
                      </a:cubicBezTo>
                      <a:lnTo>
                        <a:pt x="706" y="90"/>
                      </a:lnTo>
                      <a:cubicBezTo>
                        <a:pt x="682" y="139"/>
                        <a:pt x="609" y="188"/>
                        <a:pt x="547" y="236"/>
                      </a:cubicBezTo>
                      <a:cubicBezTo>
                        <a:pt x="523" y="249"/>
                        <a:pt x="499" y="261"/>
                        <a:pt x="487" y="285"/>
                      </a:cubicBezTo>
                      <a:lnTo>
                        <a:pt x="280" y="443"/>
                      </a:lnTo>
                      <a:cubicBezTo>
                        <a:pt x="256" y="468"/>
                        <a:pt x="122" y="565"/>
                        <a:pt x="110" y="577"/>
                      </a:cubicBezTo>
                      <a:lnTo>
                        <a:pt x="122" y="577"/>
                      </a:lnTo>
                      <a:lnTo>
                        <a:pt x="98" y="589"/>
                      </a:lnTo>
                      <a:cubicBezTo>
                        <a:pt x="110" y="601"/>
                        <a:pt x="98" y="614"/>
                        <a:pt x="85" y="625"/>
                      </a:cubicBezTo>
                      <a:cubicBezTo>
                        <a:pt x="82" y="629"/>
                        <a:pt x="77" y="631"/>
                        <a:pt x="72" y="631"/>
                      </a:cubicBezTo>
                      <a:cubicBezTo>
                        <a:pt x="60" y="631"/>
                        <a:pt x="46" y="622"/>
                        <a:pt x="37" y="614"/>
                      </a:cubicBezTo>
                      <a:lnTo>
                        <a:pt x="25" y="601"/>
                      </a:lnTo>
                      <a:lnTo>
                        <a:pt x="25" y="565"/>
                      </a:lnTo>
                      <a:cubicBezTo>
                        <a:pt x="61" y="492"/>
                        <a:pt x="158" y="431"/>
                        <a:pt x="231" y="382"/>
                      </a:cubicBezTo>
                      <a:cubicBezTo>
                        <a:pt x="268" y="358"/>
                        <a:pt x="293" y="334"/>
                        <a:pt x="317" y="322"/>
                      </a:cubicBezTo>
                      <a:lnTo>
                        <a:pt x="377" y="273"/>
                      </a:lnTo>
                      <a:cubicBezTo>
                        <a:pt x="414" y="236"/>
                        <a:pt x="463" y="200"/>
                        <a:pt x="499" y="163"/>
                      </a:cubicBezTo>
                      <a:cubicBezTo>
                        <a:pt x="511" y="163"/>
                        <a:pt x="523" y="152"/>
                        <a:pt x="536" y="139"/>
                      </a:cubicBezTo>
                      <a:cubicBezTo>
                        <a:pt x="572" y="127"/>
                        <a:pt x="596" y="103"/>
                        <a:pt x="609" y="90"/>
                      </a:cubicBezTo>
                      <a:close/>
                      <a:moveTo>
                        <a:pt x="664" y="0"/>
                      </a:moveTo>
                      <a:cubicBezTo>
                        <a:pt x="658" y="0"/>
                        <a:pt x="652" y="2"/>
                        <a:pt x="645" y="6"/>
                      </a:cubicBezTo>
                      <a:cubicBezTo>
                        <a:pt x="620" y="17"/>
                        <a:pt x="609" y="30"/>
                        <a:pt x="609" y="54"/>
                      </a:cubicBezTo>
                      <a:lnTo>
                        <a:pt x="609" y="66"/>
                      </a:lnTo>
                      <a:cubicBezTo>
                        <a:pt x="584" y="90"/>
                        <a:pt x="547" y="115"/>
                        <a:pt x="523" y="127"/>
                      </a:cubicBezTo>
                      <a:cubicBezTo>
                        <a:pt x="511" y="139"/>
                        <a:pt x="499" y="152"/>
                        <a:pt x="487" y="152"/>
                      </a:cubicBezTo>
                      <a:cubicBezTo>
                        <a:pt x="450" y="188"/>
                        <a:pt x="401" y="225"/>
                        <a:pt x="365" y="261"/>
                      </a:cubicBezTo>
                      <a:lnTo>
                        <a:pt x="304" y="298"/>
                      </a:lnTo>
                      <a:cubicBezTo>
                        <a:pt x="280" y="322"/>
                        <a:pt x="256" y="346"/>
                        <a:pt x="220" y="358"/>
                      </a:cubicBezTo>
                      <a:cubicBezTo>
                        <a:pt x="147" y="419"/>
                        <a:pt x="49" y="479"/>
                        <a:pt x="12" y="552"/>
                      </a:cubicBezTo>
                      <a:cubicBezTo>
                        <a:pt x="1" y="577"/>
                        <a:pt x="1" y="601"/>
                        <a:pt x="12" y="614"/>
                      </a:cubicBezTo>
                      <a:lnTo>
                        <a:pt x="25" y="625"/>
                      </a:lnTo>
                      <a:cubicBezTo>
                        <a:pt x="37" y="638"/>
                        <a:pt x="49" y="650"/>
                        <a:pt x="74" y="650"/>
                      </a:cubicBezTo>
                      <a:cubicBezTo>
                        <a:pt x="74" y="650"/>
                        <a:pt x="85" y="650"/>
                        <a:pt x="98" y="638"/>
                      </a:cubicBezTo>
                      <a:cubicBezTo>
                        <a:pt x="110" y="638"/>
                        <a:pt x="122" y="614"/>
                        <a:pt x="122" y="589"/>
                      </a:cubicBezTo>
                      <a:cubicBezTo>
                        <a:pt x="171" y="565"/>
                        <a:pt x="293" y="468"/>
                        <a:pt x="293" y="455"/>
                      </a:cubicBezTo>
                      <a:lnTo>
                        <a:pt x="499" y="298"/>
                      </a:lnTo>
                      <a:cubicBezTo>
                        <a:pt x="511" y="285"/>
                        <a:pt x="536" y="261"/>
                        <a:pt x="560" y="249"/>
                      </a:cubicBezTo>
                      <a:cubicBezTo>
                        <a:pt x="633" y="200"/>
                        <a:pt x="718" y="139"/>
                        <a:pt x="730" y="54"/>
                      </a:cubicBezTo>
                      <a:cubicBezTo>
                        <a:pt x="730" y="42"/>
                        <a:pt x="718" y="17"/>
                        <a:pt x="706" y="17"/>
                      </a:cubicBezTo>
                      <a:cubicBezTo>
                        <a:pt x="689" y="9"/>
                        <a:pt x="678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1534;p31">
                  <a:extLst>
                    <a:ext uri="{FF2B5EF4-FFF2-40B4-BE49-F238E27FC236}">
                      <a16:creationId xmlns:a16="http://schemas.microsoft.com/office/drawing/2014/main" id="{BF375D8F-ABD7-09BE-3D93-B09F56A97C3E}"/>
                    </a:ext>
                  </a:extLst>
                </p:cNvPr>
                <p:cNvSpPr/>
                <p:nvPr/>
              </p:nvSpPr>
              <p:spPr>
                <a:xfrm>
                  <a:off x="9136356" y="4099356"/>
                  <a:ext cx="46513" cy="3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726" extrusionOk="0">
                      <a:moveTo>
                        <a:pt x="875" y="0"/>
                      </a:moveTo>
                      <a:cubicBezTo>
                        <a:pt x="865" y="0"/>
                        <a:pt x="854" y="4"/>
                        <a:pt x="844" y="11"/>
                      </a:cubicBezTo>
                      <a:cubicBezTo>
                        <a:pt x="588" y="230"/>
                        <a:pt x="320" y="437"/>
                        <a:pt x="41" y="632"/>
                      </a:cubicBezTo>
                      <a:cubicBezTo>
                        <a:pt x="1" y="662"/>
                        <a:pt x="19" y="726"/>
                        <a:pt x="61" y="726"/>
                      </a:cubicBezTo>
                      <a:cubicBezTo>
                        <a:pt x="69" y="726"/>
                        <a:pt x="79" y="723"/>
                        <a:pt x="90" y="717"/>
                      </a:cubicBezTo>
                      <a:cubicBezTo>
                        <a:pt x="382" y="546"/>
                        <a:pt x="661" y="316"/>
                        <a:pt x="917" y="84"/>
                      </a:cubicBezTo>
                      <a:cubicBezTo>
                        <a:pt x="945" y="46"/>
                        <a:pt x="914" y="0"/>
                        <a:pt x="8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1535;p31">
                  <a:extLst>
                    <a:ext uri="{FF2B5EF4-FFF2-40B4-BE49-F238E27FC236}">
                      <a16:creationId xmlns:a16="http://schemas.microsoft.com/office/drawing/2014/main" id="{C4CA97AD-6EDB-6C2B-A3BE-9DA53BDA5B37}"/>
                    </a:ext>
                  </a:extLst>
                </p:cNvPr>
                <p:cNvSpPr/>
                <p:nvPr/>
              </p:nvSpPr>
              <p:spPr>
                <a:xfrm>
                  <a:off x="9136552" y="4098962"/>
                  <a:ext cx="46119" cy="36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749" extrusionOk="0">
                      <a:moveTo>
                        <a:pt x="872" y="18"/>
                      </a:moveTo>
                      <a:cubicBezTo>
                        <a:pt x="882" y="18"/>
                        <a:pt x="893" y="25"/>
                        <a:pt x="900" y="32"/>
                      </a:cubicBezTo>
                      <a:cubicBezTo>
                        <a:pt x="913" y="44"/>
                        <a:pt x="924" y="68"/>
                        <a:pt x="900" y="81"/>
                      </a:cubicBezTo>
                      <a:cubicBezTo>
                        <a:pt x="608" y="348"/>
                        <a:pt x="341" y="567"/>
                        <a:pt x="86" y="725"/>
                      </a:cubicBezTo>
                      <a:cubicBezTo>
                        <a:pt x="78" y="728"/>
                        <a:pt x="71" y="730"/>
                        <a:pt x="65" y="730"/>
                      </a:cubicBezTo>
                      <a:cubicBezTo>
                        <a:pt x="49" y="730"/>
                        <a:pt x="37" y="721"/>
                        <a:pt x="37" y="713"/>
                      </a:cubicBezTo>
                      <a:cubicBezTo>
                        <a:pt x="24" y="700"/>
                        <a:pt x="24" y="664"/>
                        <a:pt x="37" y="652"/>
                      </a:cubicBezTo>
                      <a:lnTo>
                        <a:pt x="49" y="652"/>
                      </a:lnTo>
                      <a:cubicBezTo>
                        <a:pt x="316" y="445"/>
                        <a:pt x="596" y="251"/>
                        <a:pt x="851" y="32"/>
                      </a:cubicBezTo>
                      <a:cubicBezTo>
                        <a:pt x="857" y="21"/>
                        <a:pt x="864" y="18"/>
                        <a:pt x="872" y="18"/>
                      </a:cubicBezTo>
                      <a:close/>
                      <a:moveTo>
                        <a:pt x="882" y="1"/>
                      </a:moveTo>
                      <a:cubicBezTo>
                        <a:pt x="867" y="1"/>
                        <a:pt x="852" y="7"/>
                        <a:pt x="840" y="19"/>
                      </a:cubicBezTo>
                      <a:cubicBezTo>
                        <a:pt x="584" y="238"/>
                        <a:pt x="305" y="433"/>
                        <a:pt x="37" y="627"/>
                      </a:cubicBezTo>
                      <a:lnTo>
                        <a:pt x="24" y="640"/>
                      </a:lnTo>
                      <a:cubicBezTo>
                        <a:pt x="0" y="664"/>
                        <a:pt x="0" y="700"/>
                        <a:pt x="13" y="725"/>
                      </a:cubicBezTo>
                      <a:cubicBezTo>
                        <a:pt x="24" y="737"/>
                        <a:pt x="37" y="749"/>
                        <a:pt x="61" y="749"/>
                      </a:cubicBezTo>
                      <a:cubicBezTo>
                        <a:pt x="73" y="749"/>
                        <a:pt x="86" y="749"/>
                        <a:pt x="86" y="737"/>
                      </a:cubicBezTo>
                      <a:cubicBezTo>
                        <a:pt x="353" y="579"/>
                        <a:pt x="621" y="372"/>
                        <a:pt x="913" y="92"/>
                      </a:cubicBezTo>
                      <a:cubicBezTo>
                        <a:pt x="937" y="68"/>
                        <a:pt x="937" y="44"/>
                        <a:pt x="924" y="19"/>
                      </a:cubicBezTo>
                      <a:cubicBezTo>
                        <a:pt x="912" y="7"/>
                        <a:pt x="897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1536;p31">
                  <a:extLst>
                    <a:ext uri="{FF2B5EF4-FFF2-40B4-BE49-F238E27FC236}">
                      <a16:creationId xmlns:a16="http://schemas.microsoft.com/office/drawing/2014/main" id="{F98C675F-BA81-C25E-13BC-36B3778351F5}"/>
                    </a:ext>
                  </a:extLst>
                </p:cNvPr>
                <p:cNvSpPr/>
                <p:nvPr/>
              </p:nvSpPr>
              <p:spPr>
                <a:xfrm>
                  <a:off x="9137488" y="4107428"/>
                  <a:ext cx="61033" cy="4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867" extrusionOk="0">
                      <a:moveTo>
                        <a:pt x="1172" y="1"/>
                      </a:moveTo>
                      <a:cubicBezTo>
                        <a:pt x="1165" y="1"/>
                        <a:pt x="1157" y="2"/>
                        <a:pt x="1149" y="6"/>
                      </a:cubicBezTo>
                      <a:cubicBezTo>
                        <a:pt x="759" y="225"/>
                        <a:pt x="359" y="480"/>
                        <a:pt x="30" y="784"/>
                      </a:cubicBezTo>
                      <a:cubicBezTo>
                        <a:pt x="0" y="813"/>
                        <a:pt x="27" y="867"/>
                        <a:pt x="64" y="867"/>
                      </a:cubicBezTo>
                      <a:cubicBezTo>
                        <a:pt x="73" y="867"/>
                        <a:pt x="82" y="864"/>
                        <a:pt x="91" y="857"/>
                      </a:cubicBezTo>
                      <a:cubicBezTo>
                        <a:pt x="467" y="601"/>
                        <a:pt x="821" y="334"/>
                        <a:pt x="1197" y="90"/>
                      </a:cubicBezTo>
                      <a:cubicBezTo>
                        <a:pt x="1239" y="59"/>
                        <a:pt x="1218" y="1"/>
                        <a:pt x="1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1537;p31">
                  <a:extLst>
                    <a:ext uri="{FF2B5EF4-FFF2-40B4-BE49-F238E27FC236}">
                      <a16:creationId xmlns:a16="http://schemas.microsoft.com/office/drawing/2014/main" id="{AC8D5CB3-21DF-7BC2-3A7E-26D789C3B685}"/>
                    </a:ext>
                  </a:extLst>
                </p:cNvPr>
                <p:cNvSpPr/>
                <p:nvPr/>
              </p:nvSpPr>
              <p:spPr>
                <a:xfrm>
                  <a:off x="9137734" y="4107035"/>
                  <a:ext cx="60541" cy="4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877" extrusionOk="0">
                      <a:moveTo>
                        <a:pt x="1169" y="21"/>
                      </a:moveTo>
                      <a:cubicBezTo>
                        <a:pt x="1181" y="21"/>
                        <a:pt x="1196" y="29"/>
                        <a:pt x="1205" y="38"/>
                      </a:cubicBezTo>
                      <a:cubicBezTo>
                        <a:pt x="1205" y="50"/>
                        <a:pt x="1205" y="74"/>
                        <a:pt x="1192" y="87"/>
                      </a:cubicBezTo>
                      <a:cubicBezTo>
                        <a:pt x="962" y="233"/>
                        <a:pt x="743" y="390"/>
                        <a:pt x="535" y="536"/>
                      </a:cubicBezTo>
                      <a:cubicBezTo>
                        <a:pt x="390" y="646"/>
                        <a:pt x="232" y="755"/>
                        <a:pt x="86" y="852"/>
                      </a:cubicBezTo>
                      <a:cubicBezTo>
                        <a:pt x="76" y="863"/>
                        <a:pt x="67" y="867"/>
                        <a:pt x="60" y="867"/>
                      </a:cubicBezTo>
                      <a:cubicBezTo>
                        <a:pt x="51" y="867"/>
                        <a:pt x="44" y="860"/>
                        <a:pt x="37" y="852"/>
                      </a:cubicBezTo>
                      <a:cubicBezTo>
                        <a:pt x="25" y="841"/>
                        <a:pt x="13" y="816"/>
                        <a:pt x="37" y="792"/>
                      </a:cubicBezTo>
                      <a:cubicBezTo>
                        <a:pt x="305" y="536"/>
                        <a:pt x="670" y="281"/>
                        <a:pt x="1156" y="25"/>
                      </a:cubicBezTo>
                      <a:cubicBezTo>
                        <a:pt x="1160" y="22"/>
                        <a:pt x="1164" y="21"/>
                        <a:pt x="1169" y="21"/>
                      </a:cubicBezTo>
                      <a:close/>
                      <a:moveTo>
                        <a:pt x="1181" y="0"/>
                      </a:moveTo>
                      <a:cubicBezTo>
                        <a:pt x="1170" y="0"/>
                        <a:pt x="1158" y="4"/>
                        <a:pt x="1144" y="14"/>
                      </a:cubicBezTo>
                      <a:cubicBezTo>
                        <a:pt x="657" y="269"/>
                        <a:pt x="292" y="525"/>
                        <a:pt x="25" y="779"/>
                      </a:cubicBezTo>
                      <a:cubicBezTo>
                        <a:pt x="0" y="804"/>
                        <a:pt x="0" y="841"/>
                        <a:pt x="25" y="865"/>
                      </a:cubicBezTo>
                      <a:cubicBezTo>
                        <a:pt x="25" y="877"/>
                        <a:pt x="49" y="877"/>
                        <a:pt x="62" y="877"/>
                      </a:cubicBezTo>
                      <a:lnTo>
                        <a:pt x="86" y="877"/>
                      </a:lnTo>
                      <a:cubicBezTo>
                        <a:pt x="244" y="768"/>
                        <a:pt x="402" y="658"/>
                        <a:pt x="548" y="549"/>
                      </a:cubicBezTo>
                      <a:cubicBezTo>
                        <a:pt x="754" y="403"/>
                        <a:pt x="973" y="244"/>
                        <a:pt x="1192" y="98"/>
                      </a:cubicBezTo>
                      <a:cubicBezTo>
                        <a:pt x="1229" y="87"/>
                        <a:pt x="1229" y="50"/>
                        <a:pt x="1216" y="25"/>
                      </a:cubicBezTo>
                      <a:cubicBezTo>
                        <a:pt x="1209" y="11"/>
                        <a:pt x="1197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1538;p31">
                  <a:extLst>
                    <a:ext uri="{FF2B5EF4-FFF2-40B4-BE49-F238E27FC236}">
                      <a16:creationId xmlns:a16="http://schemas.microsoft.com/office/drawing/2014/main" id="{7DA353B1-9354-C859-5A11-8C960530B9AC}"/>
                    </a:ext>
                  </a:extLst>
                </p:cNvPr>
                <p:cNvSpPr/>
                <p:nvPr/>
              </p:nvSpPr>
              <p:spPr>
                <a:xfrm>
                  <a:off x="9133501" y="4116781"/>
                  <a:ext cx="65610" cy="4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1000" extrusionOk="0">
                      <a:moveTo>
                        <a:pt x="1276" y="0"/>
                      </a:moveTo>
                      <a:cubicBezTo>
                        <a:pt x="1269" y="0"/>
                        <a:pt x="1261" y="3"/>
                        <a:pt x="1254" y="10"/>
                      </a:cubicBezTo>
                      <a:cubicBezTo>
                        <a:pt x="1023" y="168"/>
                        <a:pt x="804" y="338"/>
                        <a:pt x="585" y="497"/>
                      </a:cubicBezTo>
                      <a:cubicBezTo>
                        <a:pt x="403" y="630"/>
                        <a:pt x="196" y="752"/>
                        <a:pt x="38" y="910"/>
                      </a:cubicBezTo>
                      <a:cubicBezTo>
                        <a:pt x="0" y="948"/>
                        <a:pt x="35" y="999"/>
                        <a:pt x="75" y="999"/>
                      </a:cubicBezTo>
                      <a:cubicBezTo>
                        <a:pt x="87" y="999"/>
                        <a:pt x="99" y="995"/>
                        <a:pt x="111" y="983"/>
                      </a:cubicBezTo>
                      <a:cubicBezTo>
                        <a:pt x="512" y="679"/>
                        <a:pt x="913" y="387"/>
                        <a:pt x="1302" y="71"/>
                      </a:cubicBezTo>
                      <a:cubicBezTo>
                        <a:pt x="1332" y="51"/>
                        <a:pt x="1307" y="0"/>
                        <a:pt x="12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1539;p31">
                  <a:extLst>
                    <a:ext uri="{FF2B5EF4-FFF2-40B4-BE49-F238E27FC236}">
                      <a16:creationId xmlns:a16="http://schemas.microsoft.com/office/drawing/2014/main" id="{6FCFD7EF-B5A7-462A-BBB8-81A46D77C932}"/>
                    </a:ext>
                  </a:extLst>
                </p:cNvPr>
                <p:cNvSpPr/>
                <p:nvPr/>
              </p:nvSpPr>
              <p:spPr>
                <a:xfrm>
                  <a:off x="9133550" y="4116387"/>
                  <a:ext cx="65906" cy="5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016" extrusionOk="0">
                      <a:moveTo>
                        <a:pt x="1277" y="18"/>
                      </a:moveTo>
                      <a:cubicBezTo>
                        <a:pt x="1277" y="18"/>
                        <a:pt x="1290" y="30"/>
                        <a:pt x="1301" y="30"/>
                      </a:cubicBezTo>
                      <a:cubicBezTo>
                        <a:pt x="1314" y="43"/>
                        <a:pt x="1314" y="67"/>
                        <a:pt x="1301" y="79"/>
                      </a:cubicBezTo>
                      <a:cubicBezTo>
                        <a:pt x="1083" y="237"/>
                        <a:pt x="864" y="408"/>
                        <a:pt x="657" y="565"/>
                      </a:cubicBezTo>
                      <a:cubicBezTo>
                        <a:pt x="475" y="699"/>
                        <a:pt x="293" y="845"/>
                        <a:pt x="110" y="991"/>
                      </a:cubicBezTo>
                      <a:cubicBezTo>
                        <a:pt x="100" y="996"/>
                        <a:pt x="88" y="999"/>
                        <a:pt x="76" y="999"/>
                      </a:cubicBezTo>
                      <a:cubicBezTo>
                        <a:pt x="60" y="999"/>
                        <a:pt x="44" y="993"/>
                        <a:pt x="37" y="979"/>
                      </a:cubicBezTo>
                      <a:cubicBezTo>
                        <a:pt x="25" y="967"/>
                        <a:pt x="25" y="943"/>
                        <a:pt x="37" y="930"/>
                      </a:cubicBezTo>
                      <a:cubicBezTo>
                        <a:pt x="158" y="808"/>
                        <a:pt x="293" y="724"/>
                        <a:pt x="426" y="626"/>
                      </a:cubicBezTo>
                      <a:cubicBezTo>
                        <a:pt x="475" y="589"/>
                        <a:pt x="536" y="553"/>
                        <a:pt x="584" y="517"/>
                      </a:cubicBezTo>
                      <a:lnTo>
                        <a:pt x="682" y="444"/>
                      </a:lnTo>
                      <a:cubicBezTo>
                        <a:pt x="864" y="310"/>
                        <a:pt x="1058" y="164"/>
                        <a:pt x="1253" y="18"/>
                      </a:cubicBezTo>
                      <a:close/>
                      <a:moveTo>
                        <a:pt x="1264" y="1"/>
                      </a:moveTo>
                      <a:cubicBezTo>
                        <a:pt x="1256" y="1"/>
                        <a:pt x="1248" y="2"/>
                        <a:pt x="1241" y="6"/>
                      </a:cubicBezTo>
                      <a:cubicBezTo>
                        <a:pt x="1058" y="152"/>
                        <a:pt x="864" y="286"/>
                        <a:pt x="669" y="432"/>
                      </a:cubicBezTo>
                      <a:lnTo>
                        <a:pt x="572" y="505"/>
                      </a:lnTo>
                      <a:cubicBezTo>
                        <a:pt x="523" y="541"/>
                        <a:pt x="463" y="578"/>
                        <a:pt x="414" y="614"/>
                      </a:cubicBezTo>
                      <a:cubicBezTo>
                        <a:pt x="280" y="699"/>
                        <a:pt x="147" y="797"/>
                        <a:pt x="25" y="918"/>
                      </a:cubicBezTo>
                      <a:cubicBezTo>
                        <a:pt x="1" y="943"/>
                        <a:pt x="12" y="979"/>
                        <a:pt x="25" y="991"/>
                      </a:cubicBezTo>
                      <a:cubicBezTo>
                        <a:pt x="37" y="1003"/>
                        <a:pt x="61" y="1016"/>
                        <a:pt x="74" y="1016"/>
                      </a:cubicBezTo>
                      <a:cubicBezTo>
                        <a:pt x="85" y="1016"/>
                        <a:pt x="98" y="1016"/>
                        <a:pt x="110" y="1003"/>
                      </a:cubicBezTo>
                      <a:cubicBezTo>
                        <a:pt x="304" y="857"/>
                        <a:pt x="487" y="711"/>
                        <a:pt x="669" y="578"/>
                      </a:cubicBezTo>
                      <a:cubicBezTo>
                        <a:pt x="876" y="419"/>
                        <a:pt x="1095" y="262"/>
                        <a:pt x="1314" y="91"/>
                      </a:cubicBezTo>
                      <a:cubicBezTo>
                        <a:pt x="1338" y="67"/>
                        <a:pt x="1326" y="43"/>
                        <a:pt x="1314" y="18"/>
                      </a:cubicBezTo>
                      <a:cubicBezTo>
                        <a:pt x="1305" y="9"/>
                        <a:pt x="1284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1540;p31">
                  <a:extLst>
                    <a:ext uri="{FF2B5EF4-FFF2-40B4-BE49-F238E27FC236}">
                      <a16:creationId xmlns:a16="http://schemas.microsoft.com/office/drawing/2014/main" id="{848C9427-8475-836C-7E21-EFEE0019B614}"/>
                    </a:ext>
                  </a:extLst>
                </p:cNvPr>
                <p:cNvSpPr/>
                <p:nvPr/>
              </p:nvSpPr>
              <p:spPr>
                <a:xfrm>
                  <a:off x="9128775" y="4136469"/>
                  <a:ext cx="61919" cy="49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997" extrusionOk="0">
                      <a:moveTo>
                        <a:pt x="1187" y="0"/>
                      </a:moveTo>
                      <a:cubicBezTo>
                        <a:pt x="1177" y="0"/>
                        <a:pt x="1166" y="3"/>
                        <a:pt x="1155" y="11"/>
                      </a:cubicBezTo>
                      <a:cubicBezTo>
                        <a:pt x="900" y="218"/>
                        <a:pt x="644" y="425"/>
                        <a:pt x="377" y="619"/>
                      </a:cubicBezTo>
                      <a:cubicBezTo>
                        <a:pt x="280" y="692"/>
                        <a:pt x="0" y="814"/>
                        <a:pt x="36" y="960"/>
                      </a:cubicBezTo>
                      <a:cubicBezTo>
                        <a:pt x="47" y="986"/>
                        <a:pt x="66" y="996"/>
                        <a:pt x="84" y="996"/>
                      </a:cubicBezTo>
                      <a:cubicBezTo>
                        <a:pt x="109" y="996"/>
                        <a:pt x="134" y="976"/>
                        <a:pt x="134" y="948"/>
                      </a:cubicBezTo>
                      <a:cubicBezTo>
                        <a:pt x="146" y="887"/>
                        <a:pt x="377" y="765"/>
                        <a:pt x="438" y="717"/>
                      </a:cubicBezTo>
                      <a:cubicBezTo>
                        <a:pt x="511" y="656"/>
                        <a:pt x="596" y="595"/>
                        <a:pt x="669" y="535"/>
                      </a:cubicBezTo>
                      <a:cubicBezTo>
                        <a:pt x="863" y="389"/>
                        <a:pt x="1046" y="243"/>
                        <a:pt x="1228" y="73"/>
                      </a:cubicBezTo>
                      <a:cubicBezTo>
                        <a:pt x="1257" y="44"/>
                        <a:pt x="1226" y="0"/>
                        <a:pt x="1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1541;p31">
                  <a:extLst>
                    <a:ext uri="{FF2B5EF4-FFF2-40B4-BE49-F238E27FC236}">
                      <a16:creationId xmlns:a16="http://schemas.microsoft.com/office/drawing/2014/main" id="{32AF89F7-59AE-1DD7-AD04-B9D6FB7BC98E}"/>
                    </a:ext>
                  </a:extLst>
                </p:cNvPr>
                <p:cNvSpPr/>
                <p:nvPr/>
              </p:nvSpPr>
              <p:spPr>
                <a:xfrm>
                  <a:off x="9128775" y="4136026"/>
                  <a:ext cx="61673" cy="5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1018" extrusionOk="0">
                      <a:moveTo>
                        <a:pt x="1198" y="19"/>
                      </a:moveTo>
                      <a:cubicBezTo>
                        <a:pt x="1211" y="19"/>
                        <a:pt x="1222" y="26"/>
                        <a:pt x="1228" y="33"/>
                      </a:cubicBezTo>
                      <a:cubicBezTo>
                        <a:pt x="1228" y="45"/>
                        <a:pt x="1241" y="69"/>
                        <a:pt x="1217" y="82"/>
                      </a:cubicBezTo>
                      <a:cubicBezTo>
                        <a:pt x="1034" y="252"/>
                        <a:pt x="839" y="409"/>
                        <a:pt x="669" y="544"/>
                      </a:cubicBezTo>
                      <a:cubicBezTo>
                        <a:pt x="584" y="604"/>
                        <a:pt x="511" y="665"/>
                        <a:pt x="426" y="726"/>
                      </a:cubicBezTo>
                      <a:cubicBezTo>
                        <a:pt x="414" y="726"/>
                        <a:pt x="390" y="750"/>
                        <a:pt x="365" y="763"/>
                      </a:cubicBezTo>
                      <a:cubicBezTo>
                        <a:pt x="244" y="836"/>
                        <a:pt x="134" y="908"/>
                        <a:pt x="134" y="957"/>
                      </a:cubicBezTo>
                      <a:cubicBezTo>
                        <a:pt x="122" y="981"/>
                        <a:pt x="109" y="993"/>
                        <a:pt x="85" y="993"/>
                      </a:cubicBezTo>
                      <a:cubicBezTo>
                        <a:pt x="73" y="993"/>
                        <a:pt x="61" y="993"/>
                        <a:pt x="49" y="969"/>
                      </a:cubicBezTo>
                      <a:cubicBezTo>
                        <a:pt x="25" y="860"/>
                        <a:pt x="182" y="763"/>
                        <a:pt x="292" y="690"/>
                      </a:cubicBezTo>
                      <a:cubicBezTo>
                        <a:pt x="328" y="677"/>
                        <a:pt x="365" y="653"/>
                        <a:pt x="390" y="641"/>
                      </a:cubicBezTo>
                      <a:cubicBezTo>
                        <a:pt x="560" y="507"/>
                        <a:pt x="742" y="361"/>
                        <a:pt x="912" y="227"/>
                      </a:cubicBezTo>
                      <a:cubicBezTo>
                        <a:pt x="998" y="166"/>
                        <a:pt x="1082" y="93"/>
                        <a:pt x="1168" y="33"/>
                      </a:cubicBezTo>
                      <a:cubicBezTo>
                        <a:pt x="1178" y="23"/>
                        <a:pt x="1189" y="19"/>
                        <a:pt x="1198" y="19"/>
                      </a:cubicBezTo>
                      <a:close/>
                      <a:moveTo>
                        <a:pt x="1191" y="0"/>
                      </a:moveTo>
                      <a:cubicBezTo>
                        <a:pt x="1178" y="0"/>
                        <a:pt x="1165" y="3"/>
                        <a:pt x="1155" y="9"/>
                      </a:cubicBezTo>
                      <a:cubicBezTo>
                        <a:pt x="1071" y="82"/>
                        <a:pt x="985" y="154"/>
                        <a:pt x="900" y="215"/>
                      </a:cubicBezTo>
                      <a:cubicBezTo>
                        <a:pt x="730" y="349"/>
                        <a:pt x="547" y="495"/>
                        <a:pt x="377" y="628"/>
                      </a:cubicBezTo>
                      <a:cubicBezTo>
                        <a:pt x="353" y="641"/>
                        <a:pt x="328" y="653"/>
                        <a:pt x="292" y="677"/>
                      </a:cubicBezTo>
                      <a:cubicBezTo>
                        <a:pt x="171" y="750"/>
                        <a:pt x="0" y="847"/>
                        <a:pt x="36" y="969"/>
                      </a:cubicBezTo>
                      <a:cubicBezTo>
                        <a:pt x="36" y="1006"/>
                        <a:pt x="61" y="1017"/>
                        <a:pt x="85" y="1017"/>
                      </a:cubicBezTo>
                      <a:cubicBezTo>
                        <a:pt x="109" y="1017"/>
                        <a:pt x="146" y="993"/>
                        <a:pt x="146" y="957"/>
                      </a:cubicBezTo>
                      <a:cubicBezTo>
                        <a:pt x="158" y="908"/>
                        <a:pt x="292" y="836"/>
                        <a:pt x="365" y="787"/>
                      </a:cubicBezTo>
                      <a:cubicBezTo>
                        <a:pt x="401" y="763"/>
                        <a:pt x="426" y="750"/>
                        <a:pt x="438" y="738"/>
                      </a:cubicBezTo>
                      <a:cubicBezTo>
                        <a:pt x="523" y="677"/>
                        <a:pt x="596" y="617"/>
                        <a:pt x="681" y="555"/>
                      </a:cubicBezTo>
                      <a:cubicBezTo>
                        <a:pt x="839" y="422"/>
                        <a:pt x="1046" y="263"/>
                        <a:pt x="1228" y="93"/>
                      </a:cubicBezTo>
                      <a:cubicBezTo>
                        <a:pt x="1253" y="69"/>
                        <a:pt x="1253" y="45"/>
                        <a:pt x="1241" y="20"/>
                      </a:cubicBezTo>
                      <a:cubicBezTo>
                        <a:pt x="1227" y="6"/>
                        <a:pt x="1208" y="0"/>
                        <a:pt x="11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1542;p31">
                  <a:extLst>
                    <a:ext uri="{FF2B5EF4-FFF2-40B4-BE49-F238E27FC236}">
                      <a16:creationId xmlns:a16="http://schemas.microsoft.com/office/drawing/2014/main" id="{2AE9F051-6EF7-9649-F986-B666E2BA6971}"/>
                    </a:ext>
                  </a:extLst>
                </p:cNvPr>
                <p:cNvSpPr/>
                <p:nvPr/>
              </p:nvSpPr>
              <p:spPr>
                <a:xfrm>
                  <a:off x="9125527" y="4161572"/>
                  <a:ext cx="47645" cy="41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838" extrusionOk="0">
                      <a:moveTo>
                        <a:pt x="901" y="1"/>
                      </a:moveTo>
                      <a:cubicBezTo>
                        <a:pt x="891" y="1"/>
                        <a:pt x="880" y="4"/>
                        <a:pt x="869" y="12"/>
                      </a:cubicBezTo>
                      <a:cubicBezTo>
                        <a:pt x="602" y="280"/>
                        <a:pt x="310" y="498"/>
                        <a:pt x="29" y="754"/>
                      </a:cubicBezTo>
                      <a:cubicBezTo>
                        <a:pt x="0" y="784"/>
                        <a:pt x="27" y="837"/>
                        <a:pt x="64" y="837"/>
                      </a:cubicBezTo>
                      <a:cubicBezTo>
                        <a:pt x="72" y="837"/>
                        <a:pt x="82" y="834"/>
                        <a:pt x="91" y="827"/>
                      </a:cubicBezTo>
                      <a:cubicBezTo>
                        <a:pt x="407" y="620"/>
                        <a:pt x="674" y="341"/>
                        <a:pt x="929" y="73"/>
                      </a:cubicBezTo>
                      <a:cubicBezTo>
                        <a:pt x="968" y="44"/>
                        <a:pt x="939" y="1"/>
                        <a:pt x="9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1543;p31">
                  <a:extLst>
                    <a:ext uri="{FF2B5EF4-FFF2-40B4-BE49-F238E27FC236}">
                      <a16:creationId xmlns:a16="http://schemas.microsoft.com/office/drawing/2014/main" id="{4A963C44-A83F-40B3-4CA4-7DE9F1DD642B}"/>
                    </a:ext>
                  </a:extLst>
                </p:cNvPr>
                <p:cNvSpPr/>
                <p:nvPr/>
              </p:nvSpPr>
              <p:spPr>
                <a:xfrm>
                  <a:off x="9125773" y="4161228"/>
                  <a:ext cx="47350" cy="41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846" extrusionOk="0">
                      <a:moveTo>
                        <a:pt x="896" y="17"/>
                      </a:moveTo>
                      <a:cubicBezTo>
                        <a:pt x="907" y="17"/>
                        <a:pt x="918" y="24"/>
                        <a:pt x="924" y="32"/>
                      </a:cubicBezTo>
                      <a:cubicBezTo>
                        <a:pt x="937" y="43"/>
                        <a:pt x="937" y="68"/>
                        <a:pt x="924" y="80"/>
                      </a:cubicBezTo>
                      <a:lnTo>
                        <a:pt x="876" y="129"/>
                      </a:lnTo>
                      <a:cubicBezTo>
                        <a:pt x="633" y="372"/>
                        <a:pt x="378" y="640"/>
                        <a:pt x="86" y="822"/>
                      </a:cubicBezTo>
                      <a:cubicBezTo>
                        <a:pt x="74" y="828"/>
                        <a:pt x="64" y="831"/>
                        <a:pt x="57" y="831"/>
                      </a:cubicBezTo>
                      <a:cubicBezTo>
                        <a:pt x="49" y="831"/>
                        <a:pt x="43" y="828"/>
                        <a:pt x="37" y="822"/>
                      </a:cubicBezTo>
                      <a:cubicBezTo>
                        <a:pt x="24" y="797"/>
                        <a:pt x="24" y="786"/>
                        <a:pt x="37" y="761"/>
                      </a:cubicBezTo>
                      <a:cubicBezTo>
                        <a:pt x="159" y="640"/>
                        <a:pt x="305" y="530"/>
                        <a:pt x="426" y="421"/>
                      </a:cubicBezTo>
                      <a:cubicBezTo>
                        <a:pt x="572" y="299"/>
                        <a:pt x="730" y="165"/>
                        <a:pt x="876" y="32"/>
                      </a:cubicBezTo>
                      <a:cubicBezTo>
                        <a:pt x="881" y="21"/>
                        <a:pt x="889" y="17"/>
                        <a:pt x="896" y="17"/>
                      </a:cubicBezTo>
                      <a:close/>
                      <a:moveTo>
                        <a:pt x="901" y="1"/>
                      </a:moveTo>
                      <a:cubicBezTo>
                        <a:pt x="888" y="1"/>
                        <a:pt x="876" y="7"/>
                        <a:pt x="864" y="19"/>
                      </a:cubicBezTo>
                      <a:cubicBezTo>
                        <a:pt x="718" y="153"/>
                        <a:pt x="560" y="287"/>
                        <a:pt x="414" y="408"/>
                      </a:cubicBezTo>
                      <a:cubicBezTo>
                        <a:pt x="292" y="518"/>
                        <a:pt x="146" y="627"/>
                        <a:pt x="24" y="749"/>
                      </a:cubicBezTo>
                      <a:cubicBezTo>
                        <a:pt x="0" y="773"/>
                        <a:pt x="0" y="810"/>
                        <a:pt x="24" y="822"/>
                      </a:cubicBezTo>
                      <a:cubicBezTo>
                        <a:pt x="37" y="846"/>
                        <a:pt x="49" y="846"/>
                        <a:pt x="61" y="846"/>
                      </a:cubicBezTo>
                      <a:lnTo>
                        <a:pt x="97" y="846"/>
                      </a:lnTo>
                      <a:cubicBezTo>
                        <a:pt x="389" y="651"/>
                        <a:pt x="645" y="396"/>
                        <a:pt x="888" y="141"/>
                      </a:cubicBezTo>
                      <a:lnTo>
                        <a:pt x="937" y="92"/>
                      </a:lnTo>
                      <a:cubicBezTo>
                        <a:pt x="961" y="68"/>
                        <a:pt x="949" y="32"/>
                        <a:pt x="937" y="19"/>
                      </a:cubicBezTo>
                      <a:cubicBezTo>
                        <a:pt x="925" y="7"/>
                        <a:pt x="913" y="1"/>
                        <a:pt x="9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1544;p31">
                  <a:extLst>
                    <a:ext uri="{FF2B5EF4-FFF2-40B4-BE49-F238E27FC236}">
                      <a16:creationId xmlns:a16="http://schemas.microsoft.com/office/drawing/2014/main" id="{33B5D1EF-DFBC-A0D8-5D53-798024835625}"/>
                    </a:ext>
                  </a:extLst>
                </p:cNvPr>
                <p:cNvSpPr/>
                <p:nvPr/>
              </p:nvSpPr>
              <p:spPr>
                <a:xfrm>
                  <a:off x="9129169" y="4183131"/>
                  <a:ext cx="34552" cy="33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85" extrusionOk="0">
                      <a:moveTo>
                        <a:pt x="638" y="1"/>
                      </a:moveTo>
                      <a:cubicBezTo>
                        <a:pt x="629" y="1"/>
                        <a:pt x="620" y="4"/>
                        <a:pt x="612" y="12"/>
                      </a:cubicBezTo>
                      <a:cubicBezTo>
                        <a:pt x="418" y="206"/>
                        <a:pt x="211" y="389"/>
                        <a:pt x="28" y="608"/>
                      </a:cubicBezTo>
                      <a:cubicBezTo>
                        <a:pt x="1" y="636"/>
                        <a:pt x="30" y="685"/>
                        <a:pt x="66" y="685"/>
                      </a:cubicBezTo>
                      <a:cubicBezTo>
                        <a:pt x="78" y="685"/>
                        <a:pt x="90" y="680"/>
                        <a:pt x="101" y="669"/>
                      </a:cubicBezTo>
                      <a:cubicBezTo>
                        <a:pt x="296" y="474"/>
                        <a:pt x="479" y="268"/>
                        <a:pt x="673" y="73"/>
                      </a:cubicBezTo>
                      <a:cubicBezTo>
                        <a:pt x="702" y="44"/>
                        <a:pt x="671" y="1"/>
                        <a:pt x="6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1545;p31">
                  <a:extLst>
                    <a:ext uri="{FF2B5EF4-FFF2-40B4-BE49-F238E27FC236}">
                      <a16:creationId xmlns:a16="http://schemas.microsoft.com/office/drawing/2014/main" id="{92E660C7-5245-CFA8-F5EE-122A6D8BCC5F}"/>
                    </a:ext>
                  </a:extLst>
                </p:cNvPr>
                <p:cNvSpPr/>
                <p:nvPr/>
              </p:nvSpPr>
              <p:spPr>
                <a:xfrm>
                  <a:off x="9129366" y="4182787"/>
                  <a:ext cx="34749" cy="34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0" extrusionOk="0">
                      <a:moveTo>
                        <a:pt x="641" y="17"/>
                      </a:moveTo>
                      <a:cubicBezTo>
                        <a:pt x="651" y="17"/>
                        <a:pt x="662" y="24"/>
                        <a:pt x="669" y="31"/>
                      </a:cubicBezTo>
                      <a:cubicBezTo>
                        <a:pt x="681" y="43"/>
                        <a:pt x="681" y="67"/>
                        <a:pt x="669" y="80"/>
                      </a:cubicBezTo>
                      <a:cubicBezTo>
                        <a:pt x="572" y="165"/>
                        <a:pt x="487" y="262"/>
                        <a:pt x="389" y="359"/>
                      </a:cubicBezTo>
                      <a:cubicBezTo>
                        <a:pt x="292" y="469"/>
                        <a:pt x="195" y="567"/>
                        <a:pt x="86" y="676"/>
                      </a:cubicBezTo>
                      <a:cubicBezTo>
                        <a:pt x="79" y="682"/>
                        <a:pt x="70" y="685"/>
                        <a:pt x="61" y="685"/>
                      </a:cubicBezTo>
                      <a:cubicBezTo>
                        <a:pt x="52" y="685"/>
                        <a:pt x="43" y="682"/>
                        <a:pt x="37" y="676"/>
                      </a:cubicBezTo>
                      <a:cubicBezTo>
                        <a:pt x="24" y="664"/>
                        <a:pt x="24" y="640"/>
                        <a:pt x="37" y="615"/>
                      </a:cubicBezTo>
                      <a:cubicBezTo>
                        <a:pt x="207" y="408"/>
                        <a:pt x="402" y="226"/>
                        <a:pt x="596" y="43"/>
                      </a:cubicBezTo>
                      <a:lnTo>
                        <a:pt x="621" y="31"/>
                      </a:lnTo>
                      <a:cubicBezTo>
                        <a:pt x="626" y="21"/>
                        <a:pt x="633" y="17"/>
                        <a:pt x="641" y="17"/>
                      </a:cubicBezTo>
                      <a:close/>
                      <a:moveTo>
                        <a:pt x="645" y="1"/>
                      </a:moveTo>
                      <a:cubicBezTo>
                        <a:pt x="632" y="1"/>
                        <a:pt x="620" y="7"/>
                        <a:pt x="608" y="19"/>
                      </a:cubicBezTo>
                      <a:lnTo>
                        <a:pt x="584" y="31"/>
                      </a:lnTo>
                      <a:cubicBezTo>
                        <a:pt x="389" y="213"/>
                        <a:pt x="195" y="396"/>
                        <a:pt x="24" y="603"/>
                      </a:cubicBezTo>
                      <a:cubicBezTo>
                        <a:pt x="0" y="640"/>
                        <a:pt x="13" y="664"/>
                        <a:pt x="24" y="688"/>
                      </a:cubicBezTo>
                      <a:cubicBezTo>
                        <a:pt x="37" y="700"/>
                        <a:pt x="49" y="700"/>
                        <a:pt x="61" y="700"/>
                      </a:cubicBezTo>
                      <a:cubicBezTo>
                        <a:pt x="73" y="700"/>
                        <a:pt x="86" y="700"/>
                        <a:pt x="110" y="688"/>
                      </a:cubicBezTo>
                      <a:cubicBezTo>
                        <a:pt x="207" y="578"/>
                        <a:pt x="305" y="481"/>
                        <a:pt x="402" y="372"/>
                      </a:cubicBezTo>
                      <a:cubicBezTo>
                        <a:pt x="499" y="275"/>
                        <a:pt x="584" y="177"/>
                        <a:pt x="681" y="92"/>
                      </a:cubicBezTo>
                      <a:cubicBezTo>
                        <a:pt x="705" y="67"/>
                        <a:pt x="694" y="31"/>
                        <a:pt x="681" y="19"/>
                      </a:cubicBezTo>
                      <a:cubicBezTo>
                        <a:pt x="669" y="7"/>
                        <a:pt x="657" y="1"/>
                        <a:pt x="6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1546;p31">
                  <a:extLst>
                    <a:ext uri="{FF2B5EF4-FFF2-40B4-BE49-F238E27FC236}">
                      <a16:creationId xmlns:a16="http://schemas.microsoft.com/office/drawing/2014/main" id="{FCBE7850-7A4A-DA48-6477-221B3838939B}"/>
                    </a:ext>
                  </a:extLst>
                </p:cNvPr>
                <p:cNvSpPr/>
                <p:nvPr/>
              </p:nvSpPr>
              <p:spPr>
                <a:xfrm>
                  <a:off x="9127249" y="4201097"/>
                  <a:ext cx="32190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27" extrusionOk="0">
                      <a:moveTo>
                        <a:pt x="586" y="1"/>
                      </a:moveTo>
                      <a:cubicBezTo>
                        <a:pt x="575" y="1"/>
                        <a:pt x="564" y="4"/>
                        <a:pt x="554" y="12"/>
                      </a:cubicBezTo>
                      <a:cubicBezTo>
                        <a:pt x="359" y="170"/>
                        <a:pt x="165" y="352"/>
                        <a:pt x="19" y="559"/>
                      </a:cubicBezTo>
                      <a:cubicBezTo>
                        <a:pt x="1" y="586"/>
                        <a:pt x="36" y="626"/>
                        <a:pt x="70" y="626"/>
                      </a:cubicBezTo>
                      <a:cubicBezTo>
                        <a:pt x="82" y="626"/>
                        <a:pt x="95" y="621"/>
                        <a:pt x="104" y="608"/>
                      </a:cubicBezTo>
                      <a:cubicBezTo>
                        <a:pt x="262" y="425"/>
                        <a:pt x="432" y="243"/>
                        <a:pt x="615" y="73"/>
                      </a:cubicBezTo>
                      <a:cubicBezTo>
                        <a:pt x="653" y="44"/>
                        <a:pt x="6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1547;p31">
                  <a:extLst>
                    <a:ext uri="{FF2B5EF4-FFF2-40B4-BE49-F238E27FC236}">
                      <a16:creationId xmlns:a16="http://schemas.microsoft.com/office/drawing/2014/main" id="{26FB61BE-EE6B-93C0-B5F3-30706A2F8652}"/>
                    </a:ext>
                  </a:extLst>
                </p:cNvPr>
                <p:cNvSpPr/>
                <p:nvPr/>
              </p:nvSpPr>
              <p:spPr>
                <a:xfrm>
                  <a:off x="9126954" y="4200654"/>
                  <a:ext cx="32387" cy="31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642" extrusionOk="0">
                      <a:moveTo>
                        <a:pt x="597" y="21"/>
                      </a:moveTo>
                      <a:cubicBezTo>
                        <a:pt x="609" y="21"/>
                        <a:pt x="621" y="21"/>
                        <a:pt x="621" y="33"/>
                      </a:cubicBezTo>
                      <a:cubicBezTo>
                        <a:pt x="633" y="45"/>
                        <a:pt x="633" y="58"/>
                        <a:pt x="621" y="82"/>
                      </a:cubicBezTo>
                      <a:cubicBezTo>
                        <a:pt x="438" y="240"/>
                        <a:pt x="281" y="410"/>
                        <a:pt x="110" y="604"/>
                      </a:cubicBezTo>
                      <a:lnTo>
                        <a:pt x="98" y="617"/>
                      </a:lnTo>
                      <a:cubicBezTo>
                        <a:pt x="92" y="623"/>
                        <a:pt x="83" y="626"/>
                        <a:pt x="74" y="626"/>
                      </a:cubicBezTo>
                      <a:cubicBezTo>
                        <a:pt x="65" y="626"/>
                        <a:pt x="55" y="623"/>
                        <a:pt x="49" y="617"/>
                      </a:cubicBezTo>
                      <a:cubicBezTo>
                        <a:pt x="37" y="604"/>
                        <a:pt x="25" y="593"/>
                        <a:pt x="37" y="568"/>
                      </a:cubicBezTo>
                      <a:cubicBezTo>
                        <a:pt x="159" y="386"/>
                        <a:pt x="341" y="215"/>
                        <a:pt x="573" y="33"/>
                      </a:cubicBezTo>
                      <a:cubicBezTo>
                        <a:pt x="573" y="21"/>
                        <a:pt x="584" y="21"/>
                        <a:pt x="597" y="21"/>
                      </a:cubicBezTo>
                      <a:close/>
                      <a:moveTo>
                        <a:pt x="594" y="1"/>
                      </a:moveTo>
                      <a:cubicBezTo>
                        <a:pt x="582" y="1"/>
                        <a:pt x="570" y="4"/>
                        <a:pt x="560" y="9"/>
                      </a:cubicBezTo>
                      <a:cubicBezTo>
                        <a:pt x="329" y="204"/>
                        <a:pt x="146" y="386"/>
                        <a:pt x="25" y="556"/>
                      </a:cubicBezTo>
                      <a:cubicBezTo>
                        <a:pt x="0" y="580"/>
                        <a:pt x="13" y="617"/>
                        <a:pt x="37" y="629"/>
                      </a:cubicBezTo>
                      <a:cubicBezTo>
                        <a:pt x="49" y="641"/>
                        <a:pt x="62" y="641"/>
                        <a:pt x="73" y="641"/>
                      </a:cubicBezTo>
                      <a:cubicBezTo>
                        <a:pt x="86" y="641"/>
                        <a:pt x="98" y="641"/>
                        <a:pt x="110" y="629"/>
                      </a:cubicBezTo>
                      <a:lnTo>
                        <a:pt x="122" y="617"/>
                      </a:lnTo>
                      <a:cubicBezTo>
                        <a:pt x="292" y="422"/>
                        <a:pt x="451" y="252"/>
                        <a:pt x="633" y="94"/>
                      </a:cubicBezTo>
                      <a:cubicBezTo>
                        <a:pt x="657" y="69"/>
                        <a:pt x="657" y="45"/>
                        <a:pt x="633" y="21"/>
                      </a:cubicBezTo>
                      <a:cubicBezTo>
                        <a:pt x="626" y="7"/>
                        <a:pt x="611" y="1"/>
                        <a:pt x="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1548;p31">
                  <a:extLst>
                    <a:ext uri="{FF2B5EF4-FFF2-40B4-BE49-F238E27FC236}">
                      <a16:creationId xmlns:a16="http://schemas.microsoft.com/office/drawing/2014/main" id="{BFACEEF8-E3E5-DFDA-56D0-12284974FB14}"/>
                    </a:ext>
                  </a:extLst>
                </p:cNvPr>
                <p:cNvSpPr/>
                <p:nvPr/>
              </p:nvSpPr>
              <p:spPr>
                <a:xfrm>
                  <a:off x="9126216" y="4217341"/>
                  <a:ext cx="34552" cy="31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37" extrusionOk="0">
                      <a:moveTo>
                        <a:pt x="628" y="0"/>
                      </a:moveTo>
                      <a:cubicBezTo>
                        <a:pt x="618" y="0"/>
                        <a:pt x="609" y="3"/>
                        <a:pt x="599" y="11"/>
                      </a:cubicBezTo>
                      <a:cubicBezTo>
                        <a:pt x="393" y="181"/>
                        <a:pt x="198" y="351"/>
                        <a:pt x="28" y="557"/>
                      </a:cubicBezTo>
                      <a:cubicBezTo>
                        <a:pt x="1" y="593"/>
                        <a:pt x="20" y="636"/>
                        <a:pt x="52" y="636"/>
                      </a:cubicBezTo>
                      <a:cubicBezTo>
                        <a:pt x="63" y="636"/>
                        <a:pt x="76" y="631"/>
                        <a:pt x="88" y="619"/>
                      </a:cubicBezTo>
                      <a:cubicBezTo>
                        <a:pt x="271" y="436"/>
                        <a:pt x="466" y="241"/>
                        <a:pt x="672" y="83"/>
                      </a:cubicBezTo>
                      <a:cubicBezTo>
                        <a:pt x="702" y="54"/>
                        <a:pt x="668" y="0"/>
                        <a:pt x="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1549;p31">
                  <a:extLst>
                    <a:ext uri="{FF2B5EF4-FFF2-40B4-BE49-F238E27FC236}">
                      <a16:creationId xmlns:a16="http://schemas.microsoft.com/office/drawing/2014/main" id="{45644AB9-F608-D50E-BAA3-7F6B512E0423}"/>
                    </a:ext>
                  </a:extLst>
                </p:cNvPr>
                <p:cNvSpPr/>
                <p:nvPr/>
              </p:nvSpPr>
              <p:spPr>
                <a:xfrm>
                  <a:off x="9125773" y="4217193"/>
                  <a:ext cx="34749" cy="31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646" extrusionOk="0">
                      <a:moveTo>
                        <a:pt x="645" y="14"/>
                      </a:moveTo>
                      <a:cubicBezTo>
                        <a:pt x="657" y="14"/>
                        <a:pt x="669" y="25"/>
                        <a:pt x="669" y="25"/>
                      </a:cubicBezTo>
                      <a:cubicBezTo>
                        <a:pt x="681" y="38"/>
                        <a:pt x="694" y="62"/>
                        <a:pt x="669" y="74"/>
                      </a:cubicBezTo>
                      <a:cubicBezTo>
                        <a:pt x="487" y="220"/>
                        <a:pt x="316" y="390"/>
                        <a:pt x="146" y="560"/>
                      </a:cubicBezTo>
                      <a:lnTo>
                        <a:pt x="86" y="622"/>
                      </a:lnTo>
                      <a:cubicBezTo>
                        <a:pt x="79" y="627"/>
                        <a:pt x="70" y="630"/>
                        <a:pt x="61" y="630"/>
                      </a:cubicBezTo>
                      <a:cubicBezTo>
                        <a:pt x="52" y="630"/>
                        <a:pt x="43" y="627"/>
                        <a:pt x="37" y="622"/>
                      </a:cubicBezTo>
                      <a:cubicBezTo>
                        <a:pt x="24" y="609"/>
                        <a:pt x="24" y="585"/>
                        <a:pt x="37" y="560"/>
                      </a:cubicBezTo>
                      <a:cubicBezTo>
                        <a:pt x="219" y="354"/>
                        <a:pt x="438" y="159"/>
                        <a:pt x="621" y="25"/>
                      </a:cubicBezTo>
                      <a:cubicBezTo>
                        <a:pt x="621" y="14"/>
                        <a:pt x="633" y="14"/>
                        <a:pt x="645" y="14"/>
                      </a:cubicBezTo>
                      <a:close/>
                      <a:moveTo>
                        <a:pt x="641" y="0"/>
                      </a:moveTo>
                      <a:cubicBezTo>
                        <a:pt x="629" y="0"/>
                        <a:pt x="618" y="4"/>
                        <a:pt x="608" y="14"/>
                      </a:cubicBezTo>
                      <a:cubicBezTo>
                        <a:pt x="426" y="147"/>
                        <a:pt x="207" y="341"/>
                        <a:pt x="24" y="549"/>
                      </a:cubicBezTo>
                      <a:cubicBezTo>
                        <a:pt x="0" y="585"/>
                        <a:pt x="13" y="609"/>
                        <a:pt x="24" y="633"/>
                      </a:cubicBezTo>
                      <a:cubicBezTo>
                        <a:pt x="37" y="646"/>
                        <a:pt x="49" y="646"/>
                        <a:pt x="61" y="646"/>
                      </a:cubicBezTo>
                      <a:cubicBezTo>
                        <a:pt x="73" y="646"/>
                        <a:pt x="86" y="646"/>
                        <a:pt x="97" y="633"/>
                      </a:cubicBezTo>
                      <a:lnTo>
                        <a:pt x="159" y="573"/>
                      </a:lnTo>
                      <a:cubicBezTo>
                        <a:pt x="329" y="403"/>
                        <a:pt x="499" y="232"/>
                        <a:pt x="681" y="86"/>
                      </a:cubicBezTo>
                      <a:cubicBezTo>
                        <a:pt x="705" y="62"/>
                        <a:pt x="705" y="38"/>
                        <a:pt x="694" y="25"/>
                      </a:cubicBezTo>
                      <a:cubicBezTo>
                        <a:pt x="679" y="10"/>
                        <a:pt x="659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1550;p31">
                  <a:extLst>
                    <a:ext uri="{FF2B5EF4-FFF2-40B4-BE49-F238E27FC236}">
                      <a16:creationId xmlns:a16="http://schemas.microsoft.com/office/drawing/2014/main" id="{E70396AC-C46A-C0E2-079B-86CD17E92C0B}"/>
                    </a:ext>
                  </a:extLst>
                </p:cNvPr>
                <p:cNvSpPr/>
                <p:nvPr/>
              </p:nvSpPr>
              <p:spPr>
                <a:xfrm>
                  <a:off x="9130843" y="4235208"/>
                  <a:ext cx="24512" cy="2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493" extrusionOk="0">
                      <a:moveTo>
                        <a:pt x="429" y="1"/>
                      </a:moveTo>
                      <a:cubicBezTo>
                        <a:pt x="418" y="1"/>
                        <a:pt x="407" y="4"/>
                        <a:pt x="396" y="12"/>
                      </a:cubicBezTo>
                      <a:cubicBezTo>
                        <a:pt x="262" y="134"/>
                        <a:pt x="129" y="267"/>
                        <a:pt x="19" y="426"/>
                      </a:cubicBezTo>
                      <a:cubicBezTo>
                        <a:pt x="1" y="452"/>
                        <a:pt x="36" y="493"/>
                        <a:pt x="65" y="493"/>
                      </a:cubicBezTo>
                      <a:cubicBezTo>
                        <a:pt x="75" y="493"/>
                        <a:pt x="85" y="487"/>
                        <a:pt x="92" y="474"/>
                      </a:cubicBezTo>
                      <a:cubicBezTo>
                        <a:pt x="202" y="329"/>
                        <a:pt x="323" y="194"/>
                        <a:pt x="469" y="73"/>
                      </a:cubicBezTo>
                      <a:cubicBezTo>
                        <a:pt x="497" y="45"/>
                        <a:pt x="467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1551;p31">
                  <a:extLst>
                    <a:ext uri="{FF2B5EF4-FFF2-40B4-BE49-F238E27FC236}">
                      <a16:creationId xmlns:a16="http://schemas.microsoft.com/office/drawing/2014/main" id="{181E1141-0C5C-0E2A-6323-92BF3F99625C}"/>
                    </a:ext>
                  </a:extLst>
                </p:cNvPr>
                <p:cNvSpPr/>
                <p:nvPr/>
              </p:nvSpPr>
              <p:spPr>
                <a:xfrm>
                  <a:off x="9130547" y="4234519"/>
                  <a:ext cx="24610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13" extrusionOk="0">
                      <a:moveTo>
                        <a:pt x="438" y="26"/>
                      </a:moveTo>
                      <a:cubicBezTo>
                        <a:pt x="451" y="26"/>
                        <a:pt x="463" y="26"/>
                        <a:pt x="463" y="38"/>
                      </a:cubicBezTo>
                      <a:cubicBezTo>
                        <a:pt x="475" y="51"/>
                        <a:pt x="487" y="62"/>
                        <a:pt x="463" y="87"/>
                      </a:cubicBezTo>
                      <a:cubicBezTo>
                        <a:pt x="341" y="197"/>
                        <a:pt x="219" y="318"/>
                        <a:pt x="98" y="488"/>
                      </a:cubicBezTo>
                      <a:cubicBezTo>
                        <a:pt x="92" y="494"/>
                        <a:pt x="83" y="497"/>
                        <a:pt x="74" y="497"/>
                      </a:cubicBezTo>
                      <a:cubicBezTo>
                        <a:pt x="65" y="497"/>
                        <a:pt x="55" y="494"/>
                        <a:pt x="49" y="488"/>
                      </a:cubicBezTo>
                      <a:cubicBezTo>
                        <a:pt x="37" y="476"/>
                        <a:pt x="25" y="464"/>
                        <a:pt x="37" y="440"/>
                      </a:cubicBezTo>
                      <a:cubicBezTo>
                        <a:pt x="135" y="294"/>
                        <a:pt x="256" y="160"/>
                        <a:pt x="414" y="26"/>
                      </a:cubicBezTo>
                      <a:close/>
                      <a:moveTo>
                        <a:pt x="433" y="1"/>
                      </a:moveTo>
                      <a:cubicBezTo>
                        <a:pt x="422" y="1"/>
                        <a:pt x="411" y="5"/>
                        <a:pt x="402" y="14"/>
                      </a:cubicBezTo>
                      <a:cubicBezTo>
                        <a:pt x="244" y="148"/>
                        <a:pt x="122" y="294"/>
                        <a:pt x="25" y="427"/>
                      </a:cubicBezTo>
                      <a:cubicBezTo>
                        <a:pt x="0" y="464"/>
                        <a:pt x="13" y="488"/>
                        <a:pt x="37" y="500"/>
                      </a:cubicBezTo>
                      <a:cubicBezTo>
                        <a:pt x="49" y="513"/>
                        <a:pt x="62" y="513"/>
                        <a:pt x="73" y="513"/>
                      </a:cubicBezTo>
                      <a:cubicBezTo>
                        <a:pt x="86" y="513"/>
                        <a:pt x="98" y="513"/>
                        <a:pt x="110" y="500"/>
                      </a:cubicBezTo>
                      <a:cubicBezTo>
                        <a:pt x="232" y="330"/>
                        <a:pt x="354" y="208"/>
                        <a:pt x="475" y="99"/>
                      </a:cubicBezTo>
                      <a:cubicBezTo>
                        <a:pt x="500" y="75"/>
                        <a:pt x="500" y="38"/>
                        <a:pt x="475" y="26"/>
                      </a:cubicBezTo>
                      <a:cubicBezTo>
                        <a:pt x="467" y="11"/>
                        <a:pt x="450" y="1"/>
                        <a:pt x="4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1552;p31">
                  <a:extLst>
                    <a:ext uri="{FF2B5EF4-FFF2-40B4-BE49-F238E27FC236}">
                      <a16:creationId xmlns:a16="http://schemas.microsoft.com/office/drawing/2014/main" id="{E93CA930-6132-F2CD-DE44-66ED4FE3D1E3}"/>
                    </a:ext>
                  </a:extLst>
                </p:cNvPr>
                <p:cNvSpPr/>
                <p:nvPr/>
              </p:nvSpPr>
              <p:spPr>
                <a:xfrm>
                  <a:off x="9130892" y="4250172"/>
                  <a:ext cx="22690" cy="2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502" extrusionOk="0">
                      <a:moveTo>
                        <a:pt x="397" y="1"/>
                      </a:moveTo>
                      <a:cubicBezTo>
                        <a:pt x="388" y="1"/>
                        <a:pt x="379" y="4"/>
                        <a:pt x="371" y="12"/>
                      </a:cubicBezTo>
                      <a:cubicBezTo>
                        <a:pt x="237" y="146"/>
                        <a:pt x="115" y="279"/>
                        <a:pt x="18" y="438"/>
                      </a:cubicBezTo>
                      <a:cubicBezTo>
                        <a:pt x="0" y="473"/>
                        <a:pt x="33" y="501"/>
                        <a:pt x="66" y="501"/>
                      </a:cubicBezTo>
                      <a:cubicBezTo>
                        <a:pt x="80" y="501"/>
                        <a:pt x="93" y="497"/>
                        <a:pt x="103" y="487"/>
                      </a:cubicBezTo>
                      <a:cubicBezTo>
                        <a:pt x="201" y="341"/>
                        <a:pt x="310" y="195"/>
                        <a:pt x="431" y="73"/>
                      </a:cubicBezTo>
                      <a:cubicBezTo>
                        <a:pt x="460" y="44"/>
                        <a:pt x="429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1553;p31">
                  <a:extLst>
                    <a:ext uri="{FF2B5EF4-FFF2-40B4-BE49-F238E27FC236}">
                      <a16:creationId xmlns:a16="http://schemas.microsoft.com/office/drawing/2014/main" id="{D25CA45F-4068-1083-5ED1-3D56DA464949}"/>
                    </a:ext>
                  </a:extLst>
                </p:cNvPr>
                <p:cNvSpPr/>
                <p:nvPr/>
              </p:nvSpPr>
              <p:spPr>
                <a:xfrm>
                  <a:off x="9130547" y="4249482"/>
                  <a:ext cx="23429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525" extrusionOk="0">
                      <a:moveTo>
                        <a:pt x="403" y="24"/>
                      </a:moveTo>
                      <a:cubicBezTo>
                        <a:pt x="412" y="24"/>
                        <a:pt x="419" y="31"/>
                        <a:pt x="427" y="39"/>
                      </a:cubicBezTo>
                      <a:cubicBezTo>
                        <a:pt x="438" y="50"/>
                        <a:pt x="451" y="63"/>
                        <a:pt x="427" y="87"/>
                      </a:cubicBezTo>
                      <a:cubicBezTo>
                        <a:pt x="317" y="196"/>
                        <a:pt x="208" y="330"/>
                        <a:pt x="98" y="488"/>
                      </a:cubicBezTo>
                      <a:cubicBezTo>
                        <a:pt x="91" y="502"/>
                        <a:pt x="80" y="508"/>
                        <a:pt x="69" y="508"/>
                      </a:cubicBezTo>
                      <a:cubicBezTo>
                        <a:pt x="61" y="508"/>
                        <a:pt x="54" y="505"/>
                        <a:pt x="49" y="501"/>
                      </a:cubicBezTo>
                      <a:cubicBezTo>
                        <a:pt x="37" y="488"/>
                        <a:pt x="25" y="476"/>
                        <a:pt x="37" y="452"/>
                      </a:cubicBezTo>
                      <a:cubicBezTo>
                        <a:pt x="122" y="306"/>
                        <a:pt x="244" y="172"/>
                        <a:pt x="378" y="39"/>
                      </a:cubicBezTo>
                      <a:cubicBezTo>
                        <a:pt x="388" y="28"/>
                        <a:pt x="396" y="24"/>
                        <a:pt x="403" y="24"/>
                      </a:cubicBezTo>
                      <a:close/>
                      <a:moveTo>
                        <a:pt x="397" y="1"/>
                      </a:moveTo>
                      <a:cubicBezTo>
                        <a:pt x="386" y="1"/>
                        <a:pt x="375" y="5"/>
                        <a:pt x="365" y="14"/>
                      </a:cubicBezTo>
                      <a:cubicBezTo>
                        <a:pt x="232" y="160"/>
                        <a:pt x="110" y="293"/>
                        <a:pt x="25" y="439"/>
                      </a:cubicBezTo>
                      <a:cubicBezTo>
                        <a:pt x="0" y="476"/>
                        <a:pt x="13" y="501"/>
                        <a:pt x="37" y="512"/>
                      </a:cubicBezTo>
                      <a:cubicBezTo>
                        <a:pt x="49" y="525"/>
                        <a:pt x="62" y="525"/>
                        <a:pt x="73" y="525"/>
                      </a:cubicBezTo>
                      <a:cubicBezTo>
                        <a:pt x="86" y="525"/>
                        <a:pt x="98" y="512"/>
                        <a:pt x="110" y="501"/>
                      </a:cubicBezTo>
                      <a:cubicBezTo>
                        <a:pt x="219" y="342"/>
                        <a:pt x="329" y="209"/>
                        <a:pt x="438" y="99"/>
                      </a:cubicBezTo>
                      <a:cubicBezTo>
                        <a:pt x="475" y="75"/>
                        <a:pt x="463" y="39"/>
                        <a:pt x="438" y="26"/>
                      </a:cubicBezTo>
                      <a:cubicBezTo>
                        <a:pt x="431" y="11"/>
                        <a:pt x="414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1554;p31">
                  <a:extLst>
                    <a:ext uri="{FF2B5EF4-FFF2-40B4-BE49-F238E27FC236}">
                      <a16:creationId xmlns:a16="http://schemas.microsoft.com/office/drawing/2014/main" id="{C02003E0-BCAE-399E-58B7-44B02C4427F2}"/>
                    </a:ext>
                  </a:extLst>
                </p:cNvPr>
                <p:cNvSpPr/>
                <p:nvPr/>
              </p:nvSpPr>
              <p:spPr>
                <a:xfrm>
                  <a:off x="9138226" y="4261886"/>
                  <a:ext cx="17719" cy="1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352" extrusionOk="0">
                      <a:moveTo>
                        <a:pt x="293" y="1"/>
                      </a:moveTo>
                      <a:cubicBezTo>
                        <a:pt x="282" y="1"/>
                        <a:pt x="269" y="6"/>
                        <a:pt x="258" y="17"/>
                      </a:cubicBezTo>
                      <a:cubicBezTo>
                        <a:pt x="185" y="103"/>
                        <a:pt x="100" y="187"/>
                        <a:pt x="27" y="273"/>
                      </a:cubicBezTo>
                      <a:cubicBezTo>
                        <a:pt x="0" y="309"/>
                        <a:pt x="19" y="351"/>
                        <a:pt x="51" y="351"/>
                      </a:cubicBezTo>
                      <a:cubicBezTo>
                        <a:pt x="62" y="351"/>
                        <a:pt x="75" y="346"/>
                        <a:pt x="88" y="333"/>
                      </a:cubicBezTo>
                      <a:cubicBezTo>
                        <a:pt x="173" y="260"/>
                        <a:pt x="246" y="163"/>
                        <a:pt x="331" y="78"/>
                      </a:cubicBezTo>
                      <a:cubicBezTo>
                        <a:pt x="359" y="50"/>
                        <a:pt x="330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1555;p31">
                  <a:extLst>
                    <a:ext uri="{FF2B5EF4-FFF2-40B4-BE49-F238E27FC236}">
                      <a16:creationId xmlns:a16="http://schemas.microsoft.com/office/drawing/2014/main" id="{5A8D27FF-66C2-56D8-A581-49B5F0DB1372}"/>
                    </a:ext>
                  </a:extLst>
                </p:cNvPr>
                <p:cNvSpPr/>
                <p:nvPr/>
              </p:nvSpPr>
              <p:spPr>
                <a:xfrm>
                  <a:off x="9137734" y="4261493"/>
                  <a:ext cx="18015" cy="1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305" y="13"/>
                      </a:moveTo>
                      <a:lnTo>
                        <a:pt x="317" y="25"/>
                      </a:lnTo>
                      <a:cubicBezTo>
                        <a:pt x="329" y="25"/>
                        <a:pt x="341" y="38"/>
                        <a:pt x="341" y="49"/>
                      </a:cubicBezTo>
                      <a:cubicBezTo>
                        <a:pt x="341" y="62"/>
                        <a:pt x="341" y="74"/>
                        <a:pt x="329" y="86"/>
                      </a:cubicBezTo>
                      <a:lnTo>
                        <a:pt x="256" y="159"/>
                      </a:lnTo>
                      <a:cubicBezTo>
                        <a:pt x="208" y="220"/>
                        <a:pt x="146" y="281"/>
                        <a:pt x="86" y="341"/>
                      </a:cubicBezTo>
                      <a:cubicBezTo>
                        <a:pt x="80" y="348"/>
                        <a:pt x="70" y="351"/>
                        <a:pt x="61" y="351"/>
                      </a:cubicBezTo>
                      <a:cubicBezTo>
                        <a:pt x="52" y="351"/>
                        <a:pt x="43" y="348"/>
                        <a:pt x="37" y="341"/>
                      </a:cubicBezTo>
                      <a:cubicBezTo>
                        <a:pt x="25" y="330"/>
                        <a:pt x="25" y="305"/>
                        <a:pt x="37" y="293"/>
                      </a:cubicBezTo>
                      <a:cubicBezTo>
                        <a:pt x="98" y="232"/>
                        <a:pt x="159" y="159"/>
                        <a:pt x="208" y="98"/>
                      </a:cubicBezTo>
                      <a:lnTo>
                        <a:pt x="281" y="25"/>
                      </a:lnTo>
                      <a:cubicBezTo>
                        <a:pt x="292" y="25"/>
                        <a:pt x="292" y="13"/>
                        <a:pt x="305" y="13"/>
                      </a:cubicBezTo>
                      <a:close/>
                      <a:moveTo>
                        <a:pt x="317" y="1"/>
                      </a:moveTo>
                      <a:cubicBezTo>
                        <a:pt x="292" y="1"/>
                        <a:pt x="281" y="1"/>
                        <a:pt x="268" y="13"/>
                      </a:cubicBezTo>
                      <a:lnTo>
                        <a:pt x="195" y="86"/>
                      </a:lnTo>
                      <a:cubicBezTo>
                        <a:pt x="135" y="147"/>
                        <a:pt x="86" y="220"/>
                        <a:pt x="25" y="281"/>
                      </a:cubicBezTo>
                      <a:cubicBezTo>
                        <a:pt x="0" y="305"/>
                        <a:pt x="13" y="341"/>
                        <a:pt x="25" y="354"/>
                      </a:cubicBezTo>
                      <a:cubicBezTo>
                        <a:pt x="37" y="366"/>
                        <a:pt x="49" y="366"/>
                        <a:pt x="62" y="366"/>
                      </a:cubicBezTo>
                      <a:cubicBezTo>
                        <a:pt x="73" y="366"/>
                        <a:pt x="86" y="366"/>
                        <a:pt x="98" y="354"/>
                      </a:cubicBezTo>
                      <a:lnTo>
                        <a:pt x="281" y="171"/>
                      </a:lnTo>
                      <a:cubicBezTo>
                        <a:pt x="292" y="147"/>
                        <a:pt x="317" y="122"/>
                        <a:pt x="341" y="98"/>
                      </a:cubicBezTo>
                      <a:cubicBezTo>
                        <a:pt x="354" y="86"/>
                        <a:pt x="365" y="62"/>
                        <a:pt x="354" y="38"/>
                      </a:cubicBezTo>
                      <a:cubicBezTo>
                        <a:pt x="354" y="25"/>
                        <a:pt x="329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1556;p31">
                  <a:extLst>
                    <a:ext uri="{FF2B5EF4-FFF2-40B4-BE49-F238E27FC236}">
                      <a16:creationId xmlns:a16="http://schemas.microsoft.com/office/drawing/2014/main" id="{F86F897D-A7EF-AA1A-54E4-1301FC934C6E}"/>
                    </a:ext>
                  </a:extLst>
                </p:cNvPr>
                <p:cNvSpPr/>
                <p:nvPr/>
              </p:nvSpPr>
              <p:spPr>
                <a:xfrm>
                  <a:off x="9136356" y="4281920"/>
                  <a:ext cx="5808" cy="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08" extrusionOk="0">
                      <a:moveTo>
                        <a:pt x="55" y="1"/>
                      </a:moveTo>
                      <a:cubicBezTo>
                        <a:pt x="39" y="1"/>
                        <a:pt x="25" y="7"/>
                        <a:pt x="17" y="24"/>
                      </a:cubicBezTo>
                      <a:lnTo>
                        <a:pt x="17" y="48"/>
                      </a:lnTo>
                      <a:cubicBezTo>
                        <a:pt x="0" y="80"/>
                        <a:pt x="28" y="108"/>
                        <a:pt x="55" y="108"/>
                      </a:cubicBezTo>
                      <a:cubicBezTo>
                        <a:pt x="68" y="108"/>
                        <a:pt x="82" y="101"/>
                        <a:pt x="90" y="85"/>
                      </a:cubicBezTo>
                      <a:cubicBezTo>
                        <a:pt x="90" y="85"/>
                        <a:pt x="90" y="72"/>
                        <a:pt x="101" y="61"/>
                      </a:cubicBezTo>
                      <a:cubicBezTo>
                        <a:pt x="118" y="28"/>
                        <a:pt x="85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1557;p31">
                  <a:extLst>
                    <a:ext uri="{FF2B5EF4-FFF2-40B4-BE49-F238E27FC236}">
                      <a16:creationId xmlns:a16="http://schemas.microsoft.com/office/drawing/2014/main" id="{00B854F7-EEEB-86FC-06E0-B1057E3AB34D}"/>
                    </a:ext>
                  </a:extLst>
                </p:cNvPr>
                <p:cNvSpPr/>
                <p:nvPr/>
              </p:nvSpPr>
              <p:spPr>
                <a:xfrm>
                  <a:off x="9135962" y="4281280"/>
                  <a:ext cx="6005" cy="6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34" extrusionOk="0">
                      <a:moveTo>
                        <a:pt x="61" y="25"/>
                      </a:moveTo>
                      <a:cubicBezTo>
                        <a:pt x="73" y="25"/>
                        <a:pt x="85" y="25"/>
                        <a:pt x="98" y="37"/>
                      </a:cubicBezTo>
                      <a:cubicBezTo>
                        <a:pt x="98" y="49"/>
                        <a:pt x="109" y="61"/>
                        <a:pt x="98" y="74"/>
                      </a:cubicBezTo>
                      <a:lnTo>
                        <a:pt x="85" y="98"/>
                      </a:lnTo>
                      <a:cubicBezTo>
                        <a:pt x="73" y="110"/>
                        <a:pt x="61" y="110"/>
                        <a:pt x="49" y="110"/>
                      </a:cubicBezTo>
                      <a:cubicBezTo>
                        <a:pt x="25" y="98"/>
                        <a:pt x="12" y="85"/>
                        <a:pt x="25" y="61"/>
                      </a:cubicBezTo>
                      <a:lnTo>
                        <a:pt x="36" y="37"/>
                      </a:lnTo>
                      <a:cubicBezTo>
                        <a:pt x="49" y="25"/>
                        <a:pt x="49" y="25"/>
                        <a:pt x="61" y="25"/>
                      </a:cubicBezTo>
                      <a:close/>
                      <a:moveTo>
                        <a:pt x="61" y="1"/>
                      </a:moveTo>
                      <a:cubicBezTo>
                        <a:pt x="49" y="1"/>
                        <a:pt x="25" y="12"/>
                        <a:pt x="25" y="25"/>
                      </a:cubicBezTo>
                      <a:lnTo>
                        <a:pt x="12" y="49"/>
                      </a:lnTo>
                      <a:cubicBezTo>
                        <a:pt x="0" y="85"/>
                        <a:pt x="12" y="110"/>
                        <a:pt x="36" y="122"/>
                      </a:cubicBezTo>
                      <a:cubicBezTo>
                        <a:pt x="49" y="122"/>
                        <a:pt x="49" y="134"/>
                        <a:pt x="61" y="134"/>
                      </a:cubicBezTo>
                      <a:cubicBezTo>
                        <a:pt x="73" y="134"/>
                        <a:pt x="98" y="122"/>
                        <a:pt x="98" y="98"/>
                      </a:cubicBezTo>
                      <a:lnTo>
                        <a:pt x="109" y="85"/>
                      </a:lnTo>
                      <a:cubicBezTo>
                        <a:pt x="122" y="61"/>
                        <a:pt x="122" y="49"/>
                        <a:pt x="109" y="25"/>
                      </a:cubicBezTo>
                      <a:cubicBezTo>
                        <a:pt x="98" y="12"/>
                        <a:pt x="73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1558;p31">
                  <a:extLst>
                    <a:ext uri="{FF2B5EF4-FFF2-40B4-BE49-F238E27FC236}">
                      <a16:creationId xmlns:a16="http://schemas.microsoft.com/office/drawing/2014/main" id="{D9DB735C-000E-473C-8956-18421EB857EB}"/>
                    </a:ext>
                  </a:extLst>
                </p:cNvPr>
                <p:cNvSpPr/>
                <p:nvPr/>
              </p:nvSpPr>
              <p:spPr>
                <a:xfrm>
                  <a:off x="8971118" y="4061652"/>
                  <a:ext cx="14225" cy="15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12" extrusionOk="0">
                      <a:moveTo>
                        <a:pt x="60" y="1"/>
                      </a:moveTo>
                      <a:cubicBezTo>
                        <a:pt x="29" y="1"/>
                        <a:pt x="1" y="31"/>
                        <a:pt x="17" y="72"/>
                      </a:cubicBezTo>
                      <a:cubicBezTo>
                        <a:pt x="66" y="157"/>
                        <a:pt x="126" y="242"/>
                        <a:pt x="199" y="303"/>
                      </a:cubicBezTo>
                      <a:cubicBezTo>
                        <a:pt x="207" y="309"/>
                        <a:pt x="216" y="311"/>
                        <a:pt x="225" y="311"/>
                      </a:cubicBezTo>
                      <a:cubicBezTo>
                        <a:pt x="258" y="311"/>
                        <a:pt x="289" y="280"/>
                        <a:pt x="260" y="242"/>
                      </a:cubicBezTo>
                      <a:cubicBezTo>
                        <a:pt x="212" y="169"/>
                        <a:pt x="150" y="96"/>
                        <a:pt x="102" y="23"/>
                      </a:cubicBezTo>
                      <a:cubicBezTo>
                        <a:pt x="90" y="8"/>
                        <a:pt x="75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1559;p31">
                  <a:extLst>
                    <a:ext uri="{FF2B5EF4-FFF2-40B4-BE49-F238E27FC236}">
                      <a16:creationId xmlns:a16="http://schemas.microsoft.com/office/drawing/2014/main" id="{B9AE93CD-E01D-960D-4BED-2FEDB105D3EB}"/>
                    </a:ext>
                  </a:extLst>
                </p:cNvPr>
                <p:cNvSpPr/>
                <p:nvPr/>
              </p:nvSpPr>
              <p:spPr>
                <a:xfrm>
                  <a:off x="8970724" y="4061209"/>
                  <a:ext cx="14421" cy="1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325" extrusionOk="0">
                      <a:moveTo>
                        <a:pt x="74" y="21"/>
                      </a:moveTo>
                      <a:cubicBezTo>
                        <a:pt x="85" y="21"/>
                        <a:pt x="98" y="21"/>
                        <a:pt x="98" y="32"/>
                      </a:cubicBezTo>
                      <a:lnTo>
                        <a:pt x="207" y="178"/>
                      </a:lnTo>
                      <a:cubicBezTo>
                        <a:pt x="220" y="202"/>
                        <a:pt x="244" y="227"/>
                        <a:pt x="268" y="264"/>
                      </a:cubicBezTo>
                      <a:cubicBezTo>
                        <a:pt x="280" y="288"/>
                        <a:pt x="268" y="300"/>
                        <a:pt x="268" y="300"/>
                      </a:cubicBezTo>
                      <a:cubicBezTo>
                        <a:pt x="256" y="306"/>
                        <a:pt x="247" y="309"/>
                        <a:pt x="238" y="309"/>
                      </a:cubicBezTo>
                      <a:cubicBezTo>
                        <a:pt x="228" y="309"/>
                        <a:pt x="219" y="306"/>
                        <a:pt x="207" y="300"/>
                      </a:cubicBezTo>
                      <a:cubicBezTo>
                        <a:pt x="134" y="251"/>
                        <a:pt x="85" y="166"/>
                        <a:pt x="37" y="81"/>
                      </a:cubicBezTo>
                      <a:cubicBezTo>
                        <a:pt x="25" y="57"/>
                        <a:pt x="37" y="32"/>
                        <a:pt x="49" y="21"/>
                      </a:cubicBezTo>
                      <a:close/>
                      <a:moveTo>
                        <a:pt x="71" y="0"/>
                      </a:moveTo>
                      <a:cubicBezTo>
                        <a:pt x="59" y="0"/>
                        <a:pt x="47" y="3"/>
                        <a:pt x="37" y="8"/>
                      </a:cubicBezTo>
                      <a:cubicBezTo>
                        <a:pt x="12" y="21"/>
                        <a:pt x="1" y="45"/>
                        <a:pt x="12" y="81"/>
                      </a:cubicBezTo>
                      <a:cubicBezTo>
                        <a:pt x="61" y="178"/>
                        <a:pt x="122" y="264"/>
                        <a:pt x="195" y="312"/>
                      </a:cubicBezTo>
                      <a:cubicBezTo>
                        <a:pt x="207" y="324"/>
                        <a:pt x="220" y="324"/>
                        <a:pt x="231" y="324"/>
                      </a:cubicBezTo>
                      <a:cubicBezTo>
                        <a:pt x="244" y="324"/>
                        <a:pt x="268" y="324"/>
                        <a:pt x="280" y="312"/>
                      </a:cubicBezTo>
                      <a:cubicBezTo>
                        <a:pt x="293" y="300"/>
                        <a:pt x="293" y="275"/>
                        <a:pt x="280" y="251"/>
                      </a:cubicBezTo>
                      <a:cubicBezTo>
                        <a:pt x="256" y="227"/>
                        <a:pt x="231" y="191"/>
                        <a:pt x="220" y="166"/>
                      </a:cubicBezTo>
                      <a:cubicBezTo>
                        <a:pt x="183" y="118"/>
                        <a:pt x="147" y="69"/>
                        <a:pt x="122" y="21"/>
                      </a:cubicBezTo>
                      <a:cubicBezTo>
                        <a:pt x="108" y="6"/>
                        <a:pt x="89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1560;p31">
                  <a:extLst>
                    <a:ext uri="{FF2B5EF4-FFF2-40B4-BE49-F238E27FC236}">
                      <a16:creationId xmlns:a16="http://schemas.microsoft.com/office/drawing/2014/main" id="{8E6BBD31-E2F8-B140-0451-10E1FC091305}"/>
                    </a:ext>
                  </a:extLst>
                </p:cNvPr>
                <p:cNvSpPr/>
                <p:nvPr/>
              </p:nvSpPr>
              <p:spPr>
                <a:xfrm>
                  <a:off x="8944095" y="4084097"/>
                  <a:ext cx="29483" cy="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238" extrusionOk="0">
                      <a:moveTo>
                        <a:pt x="80" y="0"/>
                      </a:moveTo>
                      <a:cubicBezTo>
                        <a:pt x="31" y="0"/>
                        <a:pt x="1" y="59"/>
                        <a:pt x="43" y="91"/>
                      </a:cubicBezTo>
                      <a:cubicBezTo>
                        <a:pt x="201" y="175"/>
                        <a:pt x="359" y="212"/>
                        <a:pt x="529" y="237"/>
                      </a:cubicBezTo>
                      <a:cubicBezTo>
                        <a:pt x="533" y="237"/>
                        <a:pt x="536" y="238"/>
                        <a:pt x="539" y="238"/>
                      </a:cubicBezTo>
                      <a:cubicBezTo>
                        <a:pt x="592" y="238"/>
                        <a:pt x="599" y="150"/>
                        <a:pt x="542" y="139"/>
                      </a:cubicBezTo>
                      <a:cubicBezTo>
                        <a:pt x="383" y="115"/>
                        <a:pt x="237" y="66"/>
                        <a:pt x="104" y="5"/>
                      </a:cubicBezTo>
                      <a:cubicBezTo>
                        <a:pt x="96" y="2"/>
                        <a:pt x="87" y="0"/>
                        <a:pt x="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1561;p31">
                  <a:extLst>
                    <a:ext uri="{FF2B5EF4-FFF2-40B4-BE49-F238E27FC236}">
                      <a16:creationId xmlns:a16="http://schemas.microsoft.com/office/drawing/2014/main" id="{42A427B1-39C2-6E9C-87C5-3E288A6BE178}"/>
                    </a:ext>
                  </a:extLst>
                </p:cNvPr>
                <p:cNvSpPr/>
                <p:nvPr/>
              </p:nvSpPr>
              <p:spPr>
                <a:xfrm>
                  <a:off x="8944391" y="4083556"/>
                  <a:ext cx="28794" cy="1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260" extrusionOk="0">
                      <a:moveTo>
                        <a:pt x="74" y="16"/>
                      </a:moveTo>
                      <a:cubicBezTo>
                        <a:pt x="74" y="16"/>
                        <a:pt x="85" y="16"/>
                        <a:pt x="85" y="29"/>
                      </a:cubicBezTo>
                      <a:cubicBezTo>
                        <a:pt x="244" y="89"/>
                        <a:pt x="390" y="138"/>
                        <a:pt x="536" y="162"/>
                      </a:cubicBezTo>
                      <a:cubicBezTo>
                        <a:pt x="560" y="162"/>
                        <a:pt x="572" y="186"/>
                        <a:pt x="560" y="211"/>
                      </a:cubicBezTo>
                      <a:cubicBezTo>
                        <a:pt x="560" y="223"/>
                        <a:pt x="547" y="248"/>
                        <a:pt x="523" y="248"/>
                      </a:cubicBezTo>
                      <a:cubicBezTo>
                        <a:pt x="341" y="223"/>
                        <a:pt x="183" y="175"/>
                        <a:pt x="49" y="89"/>
                      </a:cubicBezTo>
                      <a:cubicBezTo>
                        <a:pt x="25" y="77"/>
                        <a:pt x="25" y="65"/>
                        <a:pt x="25" y="40"/>
                      </a:cubicBezTo>
                      <a:cubicBezTo>
                        <a:pt x="37" y="29"/>
                        <a:pt x="49" y="16"/>
                        <a:pt x="74" y="16"/>
                      </a:cubicBezTo>
                      <a:close/>
                      <a:moveTo>
                        <a:pt x="77" y="1"/>
                      </a:moveTo>
                      <a:cubicBezTo>
                        <a:pt x="48" y="1"/>
                        <a:pt x="23" y="21"/>
                        <a:pt x="12" y="40"/>
                      </a:cubicBezTo>
                      <a:cubicBezTo>
                        <a:pt x="1" y="65"/>
                        <a:pt x="1" y="89"/>
                        <a:pt x="37" y="113"/>
                      </a:cubicBezTo>
                      <a:cubicBezTo>
                        <a:pt x="183" y="186"/>
                        <a:pt x="341" y="235"/>
                        <a:pt x="523" y="259"/>
                      </a:cubicBezTo>
                      <a:lnTo>
                        <a:pt x="536" y="259"/>
                      </a:lnTo>
                      <a:cubicBezTo>
                        <a:pt x="560" y="259"/>
                        <a:pt x="584" y="235"/>
                        <a:pt x="584" y="211"/>
                      </a:cubicBezTo>
                      <a:cubicBezTo>
                        <a:pt x="584" y="175"/>
                        <a:pt x="572" y="150"/>
                        <a:pt x="536" y="138"/>
                      </a:cubicBezTo>
                      <a:cubicBezTo>
                        <a:pt x="390" y="113"/>
                        <a:pt x="244" y="77"/>
                        <a:pt x="98" y="4"/>
                      </a:cubicBezTo>
                      <a:cubicBezTo>
                        <a:pt x="91" y="2"/>
                        <a:pt x="84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1562;p31">
                  <a:extLst>
                    <a:ext uri="{FF2B5EF4-FFF2-40B4-BE49-F238E27FC236}">
                      <a16:creationId xmlns:a16="http://schemas.microsoft.com/office/drawing/2014/main" id="{9B883CE7-A7AA-7904-24CA-BDAB4F5F8AE1}"/>
                    </a:ext>
                  </a:extLst>
                </p:cNvPr>
                <p:cNvSpPr/>
                <p:nvPr/>
              </p:nvSpPr>
              <p:spPr>
                <a:xfrm>
                  <a:off x="9124247" y="4343102"/>
                  <a:ext cx="5759" cy="17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9" extrusionOk="0">
                      <a:moveTo>
                        <a:pt x="47" y="0"/>
                      </a:moveTo>
                      <a:cubicBezTo>
                        <a:pt x="22" y="0"/>
                        <a:pt x="1" y="15"/>
                        <a:pt x="7" y="45"/>
                      </a:cubicBezTo>
                      <a:cubicBezTo>
                        <a:pt x="19" y="131"/>
                        <a:pt x="19" y="228"/>
                        <a:pt x="19" y="313"/>
                      </a:cubicBezTo>
                      <a:cubicBezTo>
                        <a:pt x="19" y="344"/>
                        <a:pt x="41" y="359"/>
                        <a:pt x="62" y="359"/>
                      </a:cubicBezTo>
                      <a:cubicBezTo>
                        <a:pt x="83" y="359"/>
                        <a:pt x="104" y="344"/>
                        <a:pt x="104" y="313"/>
                      </a:cubicBezTo>
                      <a:cubicBezTo>
                        <a:pt x="117" y="228"/>
                        <a:pt x="117" y="131"/>
                        <a:pt x="104" y="45"/>
                      </a:cubicBezTo>
                      <a:cubicBezTo>
                        <a:pt x="98" y="15"/>
                        <a:pt x="71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1563;p31">
                  <a:extLst>
                    <a:ext uri="{FF2B5EF4-FFF2-40B4-BE49-F238E27FC236}">
                      <a16:creationId xmlns:a16="http://schemas.microsoft.com/office/drawing/2014/main" id="{216C2971-F28F-EDEC-6EE5-21AEBF767AE1}"/>
                    </a:ext>
                  </a:extLst>
                </p:cNvPr>
                <p:cNvSpPr/>
                <p:nvPr/>
              </p:nvSpPr>
              <p:spPr>
                <a:xfrm>
                  <a:off x="9124001" y="4342364"/>
                  <a:ext cx="6595" cy="1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377" extrusionOk="0">
                      <a:moveTo>
                        <a:pt x="49" y="24"/>
                      </a:moveTo>
                      <a:cubicBezTo>
                        <a:pt x="73" y="24"/>
                        <a:pt x="97" y="36"/>
                        <a:pt x="97" y="60"/>
                      </a:cubicBezTo>
                      <a:cubicBezTo>
                        <a:pt x="109" y="158"/>
                        <a:pt x="109" y="243"/>
                        <a:pt x="109" y="328"/>
                      </a:cubicBezTo>
                      <a:cubicBezTo>
                        <a:pt x="109" y="352"/>
                        <a:pt x="85" y="365"/>
                        <a:pt x="73" y="365"/>
                      </a:cubicBezTo>
                      <a:cubicBezTo>
                        <a:pt x="49" y="365"/>
                        <a:pt x="36" y="352"/>
                        <a:pt x="36" y="328"/>
                      </a:cubicBezTo>
                      <a:cubicBezTo>
                        <a:pt x="36" y="231"/>
                        <a:pt x="36" y="146"/>
                        <a:pt x="24" y="60"/>
                      </a:cubicBezTo>
                      <a:cubicBezTo>
                        <a:pt x="12" y="24"/>
                        <a:pt x="36" y="24"/>
                        <a:pt x="49" y="24"/>
                      </a:cubicBezTo>
                      <a:close/>
                      <a:moveTo>
                        <a:pt x="49" y="0"/>
                      </a:moveTo>
                      <a:cubicBezTo>
                        <a:pt x="24" y="12"/>
                        <a:pt x="0" y="24"/>
                        <a:pt x="0" y="60"/>
                      </a:cubicBezTo>
                      <a:cubicBezTo>
                        <a:pt x="12" y="146"/>
                        <a:pt x="24" y="231"/>
                        <a:pt x="12" y="328"/>
                      </a:cubicBezTo>
                      <a:cubicBezTo>
                        <a:pt x="12" y="365"/>
                        <a:pt x="36" y="377"/>
                        <a:pt x="60" y="377"/>
                      </a:cubicBezTo>
                      <a:lnTo>
                        <a:pt x="73" y="377"/>
                      </a:lnTo>
                      <a:cubicBezTo>
                        <a:pt x="97" y="377"/>
                        <a:pt x="122" y="365"/>
                        <a:pt x="122" y="328"/>
                      </a:cubicBezTo>
                      <a:cubicBezTo>
                        <a:pt x="133" y="243"/>
                        <a:pt x="122" y="158"/>
                        <a:pt x="109" y="60"/>
                      </a:cubicBezTo>
                      <a:cubicBezTo>
                        <a:pt x="109" y="24"/>
                        <a:pt x="73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1564;p31">
                  <a:extLst>
                    <a:ext uri="{FF2B5EF4-FFF2-40B4-BE49-F238E27FC236}">
                      <a16:creationId xmlns:a16="http://schemas.microsoft.com/office/drawing/2014/main" id="{913D805E-F788-FFC5-2337-B83A2316F9F8}"/>
                    </a:ext>
                  </a:extLst>
                </p:cNvPr>
                <p:cNvSpPr/>
                <p:nvPr/>
              </p:nvSpPr>
              <p:spPr>
                <a:xfrm>
                  <a:off x="9143000" y="4345366"/>
                  <a:ext cx="11321" cy="1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91" extrusionOk="0">
                      <a:moveTo>
                        <a:pt x="57" y="1"/>
                      </a:moveTo>
                      <a:cubicBezTo>
                        <a:pt x="29" y="1"/>
                        <a:pt x="0" y="24"/>
                        <a:pt x="15" y="61"/>
                      </a:cubicBezTo>
                      <a:cubicBezTo>
                        <a:pt x="52" y="170"/>
                        <a:pt x="88" y="267"/>
                        <a:pt x="137" y="364"/>
                      </a:cubicBezTo>
                      <a:cubicBezTo>
                        <a:pt x="141" y="382"/>
                        <a:pt x="156" y="390"/>
                        <a:pt x="171" y="390"/>
                      </a:cubicBezTo>
                      <a:cubicBezTo>
                        <a:pt x="198" y="390"/>
                        <a:pt x="230" y="366"/>
                        <a:pt x="222" y="328"/>
                      </a:cubicBezTo>
                      <a:cubicBezTo>
                        <a:pt x="185" y="231"/>
                        <a:pt x="149" y="134"/>
                        <a:pt x="101" y="36"/>
                      </a:cubicBezTo>
                      <a:cubicBezTo>
                        <a:pt x="95" y="12"/>
                        <a:pt x="77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1565;p31">
                  <a:extLst>
                    <a:ext uri="{FF2B5EF4-FFF2-40B4-BE49-F238E27FC236}">
                      <a16:creationId xmlns:a16="http://schemas.microsoft.com/office/drawing/2014/main" id="{F905E3E7-B5C9-56D8-78CD-FF61BF1DF42C}"/>
                    </a:ext>
                  </a:extLst>
                </p:cNvPr>
                <p:cNvSpPr/>
                <p:nvPr/>
              </p:nvSpPr>
              <p:spPr>
                <a:xfrm>
                  <a:off x="9142508" y="4345120"/>
                  <a:ext cx="12010" cy="20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07" extrusionOk="0">
                      <a:moveTo>
                        <a:pt x="62" y="17"/>
                      </a:moveTo>
                      <a:cubicBezTo>
                        <a:pt x="86" y="17"/>
                        <a:pt x="98" y="29"/>
                        <a:pt x="111" y="41"/>
                      </a:cubicBezTo>
                      <a:lnTo>
                        <a:pt x="122" y="102"/>
                      </a:lnTo>
                      <a:cubicBezTo>
                        <a:pt x="159" y="175"/>
                        <a:pt x="195" y="260"/>
                        <a:pt x="220" y="345"/>
                      </a:cubicBezTo>
                      <a:cubicBezTo>
                        <a:pt x="232" y="358"/>
                        <a:pt x="208" y="382"/>
                        <a:pt x="195" y="382"/>
                      </a:cubicBezTo>
                      <a:cubicBezTo>
                        <a:pt x="190" y="387"/>
                        <a:pt x="184" y="390"/>
                        <a:pt x="176" y="390"/>
                      </a:cubicBezTo>
                      <a:cubicBezTo>
                        <a:pt x="166" y="390"/>
                        <a:pt x="154" y="384"/>
                        <a:pt x="147" y="369"/>
                      </a:cubicBezTo>
                      <a:cubicBezTo>
                        <a:pt x="111" y="285"/>
                        <a:pt x="74" y="199"/>
                        <a:pt x="49" y="114"/>
                      </a:cubicBezTo>
                      <a:lnTo>
                        <a:pt x="25" y="66"/>
                      </a:lnTo>
                      <a:cubicBezTo>
                        <a:pt x="13" y="41"/>
                        <a:pt x="38" y="29"/>
                        <a:pt x="49" y="17"/>
                      </a:cubicBezTo>
                      <a:close/>
                      <a:moveTo>
                        <a:pt x="64" y="0"/>
                      </a:moveTo>
                      <a:cubicBezTo>
                        <a:pt x="55" y="0"/>
                        <a:pt x="47" y="2"/>
                        <a:pt x="38" y="4"/>
                      </a:cubicBezTo>
                      <a:cubicBezTo>
                        <a:pt x="13" y="17"/>
                        <a:pt x="1" y="41"/>
                        <a:pt x="13" y="77"/>
                      </a:cubicBezTo>
                      <a:lnTo>
                        <a:pt x="25" y="114"/>
                      </a:lnTo>
                      <a:cubicBezTo>
                        <a:pt x="62" y="199"/>
                        <a:pt x="98" y="296"/>
                        <a:pt x="135" y="382"/>
                      </a:cubicBezTo>
                      <a:cubicBezTo>
                        <a:pt x="147" y="394"/>
                        <a:pt x="159" y="406"/>
                        <a:pt x="184" y="406"/>
                      </a:cubicBezTo>
                      <a:lnTo>
                        <a:pt x="208" y="406"/>
                      </a:lnTo>
                      <a:cubicBezTo>
                        <a:pt x="232" y="394"/>
                        <a:pt x="244" y="369"/>
                        <a:pt x="232" y="333"/>
                      </a:cubicBezTo>
                      <a:cubicBezTo>
                        <a:pt x="208" y="248"/>
                        <a:pt x="171" y="175"/>
                        <a:pt x="147" y="90"/>
                      </a:cubicBezTo>
                      <a:lnTo>
                        <a:pt x="122" y="41"/>
                      </a:lnTo>
                      <a:cubicBezTo>
                        <a:pt x="113" y="14"/>
                        <a:pt x="90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1566;p31">
                  <a:extLst>
                    <a:ext uri="{FF2B5EF4-FFF2-40B4-BE49-F238E27FC236}">
                      <a16:creationId xmlns:a16="http://schemas.microsoft.com/office/drawing/2014/main" id="{89471425-8A7F-5C21-8EE7-30351C1A4957}"/>
                    </a:ext>
                  </a:extLst>
                </p:cNvPr>
                <p:cNvSpPr/>
                <p:nvPr/>
              </p:nvSpPr>
              <p:spPr>
                <a:xfrm>
                  <a:off x="9211566" y="4286005"/>
                  <a:ext cx="24216" cy="8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74" extrusionOk="0">
                      <a:moveTo>
                        <a:pt x="70" y="1"/>
                      </a:moveTo>
                      <a:cubicBezTo>
                        <a:pt x="18" y="1"/>
                        <a:pt x="1" y="77"/>
                        <a:pt x="57" y="99"/>
                      </a:cubicBezTo>
                      <a:cubicBezTo>
                        <a:pt x="179" y="135"/>
                        <a:pt x="300" y="172"/>
                        <a:pt x="435" y="172"/>
                      </a:cubicBezTo>
                      <a:cubicBezTo>
                        <a:pt x="438" y="173"/>
                        <a:pt x="441" y="173"/>
                        <a:pt x="443" y="173"/>
                      </a:cubicBezTo>
                      <a:cubicBezTo>
                        <a:pt x="484" y="173"/>
                        <a:pt x="492" y="98"/>
                        <a:pt x="446" y="87"/>
                      </a:cubicBezTo>
                      <a:cubicBezTo>
                        <a:pt x="313" y="75"/>
                        <a:pt x="203" y="51"/>
                        <a:pt x="81" y="2"/>
                      </a:cubicBezTo>
                      <a:cubicBezTo>
                        <a:pt x="77" y="1"/>
                        <a:pt x="73" y="1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1567;p31">
                  <a:extLst>
                    <a:ext uri="{FF2B5EF4-FFF2-40B4-BE49-F238E27FC236}">
                      <a16:creationId xmlns:a16="http://schemas.microsoft.com/office/drawing/2014/main" id="{5B453BE9-795E-30C0-CC02-AC002B4C6BC3}"/>
                    </a:ext>
                  </a:extLst>
                </p:cNvPr>
                <p:cNvSpPr/>
                <p:nvPr/>
              </p:nvSpPr>
              <p:spPr>
                <a:xfrm>
                  <a:off x="9211960" y="4285907"/>
                  <a:ext cx="23429" cy="9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86" extrusionOk="0">
                      <a:moveTo>
                        <a:pt x="73" y="16"/>
                      </a:moveTo>
                      <a:cubicBezTo>
                        <a:pt x="171" y="53"/>
                        <a:pt x="292" y="77"/>
                        <a:pt x="427" y="101"/>
                      </a:cubicBezTo>
                      <a:cubicBezTo>
                        <a:pt x="451" y="101"/>
                        <a:pt x="463" y="126"/>
                        <a:pt x="451" y="137"/>
                      </a:cubicBezTo>
                      <a:cubicBezTo>
                        <a:pt x="451" y="150"/>
                        <a:pt x="438" y="174"/>
                        <a:pt x="427" y="174"/>
                      </a:cubicBezTo>
                      <a:cubicBezTo>
                        <a:pt x="305" y="162"/>
                        <a:pt x="183" y="137"/>
                        <a:pt x="49" y="89"/>
                      </a:cubicBezTo>
                      <a:cubicBezTo>
                        <a:pt x="25" y="89"/>
                        <a:pt x="13" y="64"/>
                        <a:pt x="25" y="40"/>
                      </a:cubicBezTo>
                      <a:cubicBezTo>
                        <a:pt x="25" y="28"/>
                        <a:pt x="37" y="16"/>
                        <a:pt x="62" y="16"/>
                      </a:cubicBezTo>
                      <a:close/>
                      <a:moveTo>
                        <a:pt x="54" y="0"/>
                      </a:moveTo>
                      <a:cubicBezTo>
                        <a:pt x="29" y="0"/>
                        <a:pt x="13" y="20"/>
                        <a:pt x="13" y="40"/>
                      </a:cubicBezTo>
                      <a:cubicBezTo>
                        <a:pt x="0" y="64"/>
                        <a:pt x="13" y="101"/>
                        <a:pt x="49" y="113"/>
                      </a:cubicBezTo>
                      <a:cubicBezTo>
                        <a:pt x="171" y="150"/>
                        <a:pt x="292" y="174"/>
                        <a:pt x="414" y="186"/>
                      </a:cubicBezTo>
                      <a:lnTo>
                        <a:pt x="427" y="186"/>
                      </a:lnTo>
                      <a:cubicBezTo>
                        <a:pt x="451" y="186"/>
                        <a:pt x="475" y="162"/>
                        <a:pt x="475" y="137"/>
                      </a:cubicBezTo>
                      <a:cubicBezTo>
                        <a:pt x="475" y="113"/>
                        <a:pt x="463" y="89"/>
                        <a:pt x="438" y="77"/>
                      </a:cubicBezTo>
                      <a:cubicBezTo>
                        <a:pt x="292" y="64"/>
                        <a:pt x="183" y="40"/>
                        <a:pt x="73" y="4"/>
                      </a:cubicBezTo>
                      <a:cubicBezTo>
                        <a:pt x="67" y="2"/>
                        <a:pt x="60" y="0"/>
                        <a:pt x="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1568;p31">
                  <a:extLst>
                    <a:ext uri="{FF2B5EF4-FFF2-40B4-BE49-F238E27FC236}">
                      <a16:creationId xmlns:a16="http://schemas.microsoft.com/office/drawing/2014/main" id="{458834DA-F225-6FC8-725D-626710A934FA}"/>
                    </a:ext>
                  </a:extLst>
                </p:cNvPr>
                <p:cNvSpPr/>
                <p:nvPr/>
              </p:nvSpPr>
              <p:spPr>
                <a:xfrm>
                  <a:off x="9212354" y="4195092"/>
                  <a:ext cx="11025" cy="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31" extrusionOk="0">
                      <a:moveTo>
                        <a:pt x="163" y="0"/>
                      </a:moveTo>
                      <a:cubicBezTo>
                        <a:pt x="114" y="12"/>
                        <a:pt x="78" y="12"/>
                        <a:pt x="41" y="36"/>
                      </a:cubicBezTo>
                      <a:cubicBezTo>
                        <a:pt x="1" y="67"/>
                        <a:pt x="27" y="131"/>
                        <a:pt x="65" y="131"/>
                      </a:cubicBezTo>
                      <a:cubicBezTo>
                        <a:pt x="73" y="131"/>
                        <a:pt x="81" y="128"/>
                        <a:pt x="90" y="122"/>
                      </a:cubicBezTo>
                      <a:cubicBezTo>
                        <a:pt x="114" y="109"/>
                        <a:pt x="138" y="98"/>
                        <a:pt x="163" y="98"/>
                      </a:cubicBezTo>
                      <a:cubicBezTo>
                        <a:pt x="224" y="98"/>
                        <a:pt x="224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1569;p31">
                  <a:extLst>
                    <a:ext uri="{FF2B5EF4-FFF2-40B4-BE49-F238E27FC236}">
                      <a16:creationId xmlns:a16="http://schemas.microsoft.com/office/drawing/2014/main" id="{E485A45F-D719-8441-2E89-33D2DD878017}"/>
                    </a:ext>
                  </a:extLst>
                </p:cNvPr>
                <p:cNvSpPr/>
                <p:nvPr/>
              </p:nvSpPr>
              <p:spPr>
                <a:xfrm>
                  <a:off x="9212600" y="4195092"/>
                  <a:ext cx="10189" cy="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147" extrusionOk="0">
                      <a:moveTo>
                        <a:pt x="158" y="12"/>
                      </a:moveTo>
                      <a:cubicBezTo>
                        <a:pt x="182" y="12"/>
                        <a:pt x="195" y="25"/>
                        <a:pt x="195" y="49"/>
                      </a:cubicBezTo>
                      <a:cubicBezTo>
                        <a:pt x="195" y="61"/>
                        <a:pt x="182" y="85"/>
                        <a:pt x="158" y="85"/>
                      </a:cubicBezTo>
                      <a:cubicBezTo>
                        <a:pt x="133" y="85"/>
                        <a:pt x="109" y="98"/>
                        <a:pt x="73" y="122"/>
                      </a:cubicBezTo>
                      <a:lnTo>
                        <a:pt x="49" y="122"/>
                      </a:lnTo>
                      <a:cubicBezTo>
                        <a:pt x="36" y="109"/>
                        <a:pt x="24" y="98"/>
                        <a:pt x="24" y="85"/>
                      </a:cubicBezTo>
                      <a:cubicBezTo>
                        <a:pt x="24" y="73"/>
                        <a:pt x="24" y="61"/>
                        <a:pt x="36" y="49"/>
                      </a:cubicBezTo>
                      <a:cubicBezTo>
                        <a:pt x="73" y="25"/>
                        <a:pt x="109" y="12"/>
                        <a:pt x="158" y="12"/>
                      </a:cubicBezTo>
                      <a:close/>
                      <a:moveTo>
                        <a:pt x="158" y="0"/>
                      </a:moveTo>
                      <a:cubicBezTo>
                        <a:pt x="109" y="0"/>
                        <a:pt x="73" y="12"/>
                        <a:pt x="24" y="36"/>
                      </a:cubicBezTo>
                      <a:cubicBezTo>
                        <a:pt x="12" y="49"/>
                        <a:pt x="0" y="61"/>
                        <a:pt x="0" y="85"/>
                      </a:cubicBezTo>
                      <a:cubicBezTo>
                        <a:pt x="0" y="109"/>
                        <a:pt x="12" y="134"/>
                        <a:pt x="36" y="134"/>
                      </a:cubicBezTo>
                      <a:cubicBezTo>
                        <a:pt x="49" y="146"/>
                        <a:pt x="49" y="146"/>
                        <a:pt x="60" y="146"/>
                      </a:cubicBezTo>
                      <a:cubicBezTo>
                        <a:pt x="73" y="146"/>
                        <a:pt x="73" y="134"/>
                        <a:pt x="85" y="134"/>
                      </a:cubicBezTo>
                      <a:cubicBezTo>
                        <a:pt x="109" y="122"/>
                        <a:pt x="133" y="109"/>
                        <a:pt x="158" y="109"/>
                      </a:cubicBezTo>
                      <a:cubicBezTo>
                        <a:pt x="195" y="98"/>
                        <a:pt x="206" y="73"/>
                        <a:pt x="206" y="49"/>
                      </a:cubicBezTo>
                      <a:cubicBezTo>
                        <a:pt x="206" y="25"/>
                        <a:pt x="195" y="0"/>
                        <a:pt x="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1570;p31">
                  <a:extLst>
                    <a:ext uri="{FF2B5EF4-FFF2-40B4-BE49-F238E27FC236}">
                      <a16:creationId xmlns:a16="http://schemas.microsoft.com/office/drawing/2014/main" id="{70DF0665-C4E5-49F7-48AC-5F971E926476}"/>
                    </a:ext>
                  </a:extLst>
                </p:cNvPr>
                <p:cNvSpPr/>
                <p:nvPr/>
              </p:nvSpPr>
              <p:spPr>
                <a:xfrm>
                  <a:off x="8937549" y="4263707"/>
                  <a:ext cx="19097" cy="1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41" extrusionOk="0">
                      <a:moveTo>
                        <a:pt x="328" y="1"/>
                      </a:moveTo>
                      <a:cubicBezTo>
                        <a:pt x="323" y="1"/>
                        <a:pt x="317" y="2"/>
                        <a:pt x="310" y="4"/>
                      </a:cubicBezTo>
                      <a:cubicBezTo>
                        <a:pt x="213" y="41"/>
                        <a:pt x="127" y="90"/>
                        <a:pt x="42" y="163"/>
                      </a:cubicBezTo>
                      <a:cubicBezTo>
                        <a:pt x="1" y="184"/>
                        <a:pt x="39" y="241"/>
                        <a:pt x="82" y="241"/>
                      </a:cubicBezTo>
                      <a:cubicBezTo>
                        <a:pt x="89" y="241"/>
                        <a:pt x="96" y="239"/>
                        <a:pt x="103" y="236"/>
                      </a:cubicBezTo>
                      <a:cubicBezTo>
                        <a:pt x="176" y="187"/>
                        <a:pt x="249" y="139"/>
                        <a:pt x="334" y="102"/>
                      </a:cubicBezTo>
                      <a:cubicBezTo>
                        <a:pt x="388" y="80"/>
                        <a:pt x="375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1571;p31">
                  <a:extLst>
                    <a:ext uri="{FF2B5EF4-FFF2-40B4-BE49-F238E27FC236}">
                      <a16:creationId xmlns:a16="http://schemas.microsoft.com/office/drawing/2014/main" id="{2B6BDD3A-ECC8-E21A-66D3-D561FC68293A}"/>
                    </a:ext>
                  </a:extLst>
                </p:cNvPr>
                <p:cNvSpPr/>
                <p:nvPr/>
              </p:nvSpPr>
              <p:spPr>
                <a:xfrm>
                  <a:off x="8937795" y="4263314"/>
                  <a:ext cx="1860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" h="256" extrusionOk="0">
                      <a:moveTo>
                        <a:pt x="328" y="16"/>
                      </a:moveTo>
                      <a:cubicBezTo>
                        <a:pt x="332" y="16"/>
                        <a:pt x="335" y="19"/>
                        <a:pt x="341" y="25"/>
                      </a:cubicBezTo>
                      <a:cubicBezTo>
                        <a:pt x="354" y="37"/>
                        <a:pt x="365" y="49"/>
                        <a:pt x="354" y="61"/>
                      </a:cubicBezTo>
                      <a:cubicBezTo>
                        <a:pt x="354" y="74"/>
                        <a:pt x="354" y="98"/>
                        <a:pt x="329" y="98"/>
                      </a:cubicBezTo>
                      <a:cubicBezTo>
                        <a:pt x="244" y="134"/>
                        <a:pt x="159" y="195"/>
                        <a:pt x="86" y="231"/>
                      </a:cubicBezTo>
                      <a:cubicBezTo>
                        <a:pt x="82" y="235"/>
                        <a:pt x="78" y="237"/>
                        <a:pt x="72" y="237"/>
                      </a:cubicBezTo>
                      <a:cubicBezTo>
                        <a:pt x="60" y="237"/>
                        <a:pt x="46" y="228"/>
                        <a:pt x="37" y="220"/>
                      </a:cubicBezTo>
                      <a:cubicBezTo>
                        <a:pt x="25" y="207"/>
                        <a:pt x="25" y="183"/>
                        <a:pt x="37" y="171"/>
                      </a:cubicBezTo>
                      <a:cubicBezTo>
                        <a:pt x="122" y="110"/>
                        <a:pt x="208" y="61"/>
                        <a:pt x="305" y="25"/>
                      </a:cubicBezTo>
                      <a:cubicBezTo>
                        <a:pt x="317" y="19"/>
                        <a:pt x="323" y="16"/>
                        <a:pt x="328" y="16"/>
                      </a:cubicBezTo>
                      <a:close/>
                      <a:moveTo>
                        <a:pt x="305" y="1"/>
                      </a:moveTo>
                      <a:cubicBezTo>
                        <a:pt x="195" y="49"/>
                        <a:pt x="110" y="98"/>
                        <a:pt x="25" y="158"/>
                      </a:cubicBezTo>
                      <a:cubicBezTo>
                        <a:pt x="13" y="183"/>
                        <a:pt x="0" y="207"/>
                        <a:pt x="25" y="231"/>
                      </a:cubicBezTo>
                      <a:cubicBezTo>
                        <a:pt x="37" y="244"/>
                        <a:pt x="49" y="256"/>
                        <a:pt x="73" y="256"/>
                      </a:cubicBezTo>
                      <a:cubicBezTo>
                        <a:pt x="73" y="256"/>
                        <a:pt x="86" y="256"/>
                        <a:pt x="98" y="244"/>
                      </a:cubicBezTo>
                      <a:cubicBezTo>
                        <a:pt x="171" y="207"/>
                        <a:pt x="244" y="158"/>
                        <a:pt x="341" y="122"/>
                      </a:cubicBezTo>
                      <a:cubicBezTo>
                        <a:pt x="354" y="110"/>
                        <a:pt x="378" y="98"/>
                        <a:pt x="378" y="74"/>
                      </a:cubicBezTo>
                      <a:cubicBezTo>
                        <a:pt x="378" y="49"/>
                        <a:pt x="365" y="25"/>
                        <a:pt x="354" y="12"/>
                      </a:cubicBezTo>
                      <a:cubicBezTo>
                        <a:pt x="341" y="1"/>
                        <a:pt x="317" y="1"/>
                        <a:pt x="3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1572;p31">
                  <a:extLst>
                    <a:ext uri="{FF2B5EF4-FFF2-40B4-BE49-F238E27FC236}">
                      <a16:creationId xmlns:a16="http://schemas.microsoft.com/office/drawing/2014/main" id="{626D4F9F-5A43-FF5F-E2E3-EA4704B8CCD4}"/>
                    </a:ext>
                  </a:extLst>
                </p:cNvPr>
                <p:cNvSpPr/>
                <p:nvPr/>
              </p:nvSpPr>
              <p:spPr>
                <a:xfrm>
                  <a:off x="8965704" y="4335965"/>
                  <a:ext cx="15898" cy="18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72" extrusionOk="0">
                      <a:moveTo>
                        <a:pt x="252" y="0"/>
                      </a:moveTo>
                      <a:cubicBezTo>
                        <a:pt x="238" y="0"/>
                        <a:pt x="223" y="6"/>
                        <a:pt x="212" y="20"/>
                      </a:cubicBezTo>
                      <a:cubicBezTo>
                        <a:pt x="151" y="117"/>
                        <a:pt x="78" y="215"/>
                        <a:pt x="17" y="312"/>
                      </a:cubicBezTo>
                      <a:cubicBezTo>
                        <a:pt x="1" y="345"/>
                        <a:pt x="28" y="372"/>
                        <a:pt x="59" y="372"/>
                      </a:cubicBezTo>
                      <a:cubicBezTo>
                        <a:pt x="74" y="372"/>
                        <a:pt x="91" y="365"/>
                        <a:pt x="103" y="349"/>
                      </a:cubicBezTo>
                      <a:cubicBezTo>
                        <a:pt x="163" y="263"/>
                        <a:pt x="224" y="166"/>
                        <a:pt x="297" y="69"/>
                      </a:cubicBezTo>
                      <a:cubicBezTo>
                        <a:pt x="323" y="34"/>
                        <a:pt x="288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1573;p31">
                  <a:extLst>
                    <a:ext uri="{FF2B5EF4-FFF2-40B4-BE49-F238E27FC236}">
                      <a16:creationId xmlns:a16="http://schemas.microsoft.com/office/drawing/2014/main" id="{7A84FEC5-C7A7-D24C-38D0-CB1EC33DDB53}"/>
                    </a:ext>
                  </a:extLst>
                </p:cNvPr>
                <p:cNvSpPr/>
                <p:nvPr/>
              </p:nvSpPr>
              <p:spPr>
                <a:xfrm>
                  <a:off x="8965310" y="4335719"/>
                  <a:ext cx="16243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390" extrusionOk="0">
                      <a:moveTo>
                        <a:pt x="268" y="13"/>
                      </a:moveTo>
                      <a:cubicBezTo>
                        <a:pt x="281" y="13"/>
                        <a:pt x="293" y="25"/>
                        <a:pt x="305" y="38"/>
                      </a:cubicBezTo>
                      <a:cubicBezTo>
                        <a:pt x="305" y="49"/>
                        <a:pt x="305" y="62"/>
                        <a:pt x="293" y="74"/>
                      </a:cubicBezTo>
                      <a:lnTo>
                        <a:pt x="257" y="122"/>
                      </a:lnTo>
                      <a:cubicBezTo>
                        <a:pt x="208" y="195"/>
                        <a:pt x="159" y="268"/>
                        <a:pt x="98" y="354"/>
                      </a:cubicBezTo>
                      <a:cubicBezTo>
                        <a:pt x="92" y="366"/>
                        <a:pt x="84" y="369"/>
                        <a:pt x="73" y="369"/>
                      </a:cubicBezTo>
                      <a:cubicBezTo>
                        <a:pt x="63" y="369"/>
                        <a:pt x="50" y="366"/>
                        <a:pt x="38" y="366"/>
                      </a:cubicBezTo>
                      <a:cubicBezTo>
                        <a:pt x="25" y="354"/>
                        <a:pt x="25" y="341"/>
                        <a:pt x="38" y="317"/>
                      </a:cubicBezTo>
                      <a:cubicBezTo>
                        <a:pt x="86" y="244"/>
                        <a:pt x="147" y="159"/>
                        <a:pt x="195" y="86"/>
                      </a:cubicBezTo>
                      <a:lnTo>
                        <a:pt x="232" y="38"/>
                      </a:lnTo>
                      <a:cubicBezTo>
                        <a:pt x="244" y="13"/>
                        <a:pt x="257" y="13"/>
                        <a:pt x="268" y="13"/>
                      </a:cubicBezTo>
                      <a:close/>
                      <a:moveTo>
                        <a:pt x="268" y="1"/>
                      </a:moveTo>
                      <a:cubicBezTo>
                        <a:pt x="244" y="1"/>
                        <a:pt x="232" y="1"/>
                        <a:pt x="220" y="25"/>
                      </a:cubicBezTo>
                      <a:lnTo>
                        <a:pt x="184" y="74"/>
                      </a:lnTo>
                      <a:cubicBezTo>
                        <a:pt x="122" y="147"/>
                        <a:pt x="74" y="232"/>
                        <a:pt x="25" y="305"/>
                      </a:cubicBezTo>
                      <a:cubicBezTo>
                        <a:pt x="1" y="330"/>
                        <a:pt x="14" y="366"/>
                        <a:pt x="38" y="378"/>
                      </a:cubicBezTo>
                      <a:cubicBezTo>
                        <a:pt x="38" y="378"/>
                        <a:pt x="50" y="390"/>
                        <a:pt x="74" y="390"/>
                      </a:cubicBezTo>
                      <a:cubicBezTo>
                        <a:pt x="86" y="390"/>
                        <a:pt x="98" y="378"/>
                        <a:pt x="111" y="366"/>
                      </a:cubicBezTo>
                      <a:cubicBezTo>
                        <a:pt x="171" y="281"/>
                        <a:pt x="220" y="208"/>
                        <a:pt x="281" y="122"/>
                      </a:cubicBezTo>
                      <a:lnTo>
                        <a:pt x="305" y="74"/>
                      </a:lnTo>
                      <a:cubicBezTo>
                        <a:pt x="317" y="62"/>
                        <a:pt x="330" y="49"/>
                        <a:pt x="317" y="25"/>
                      </a:cubicBezTo>
                      <a:cubicBezTo>
                        <a:pt x="305" y="13"/>
                        <a:pt x="293" y="1"/>
                        <a:pt x="2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1574;p31">
                  <a:extLst>
                    <a:ext uri="{FF2B5EF4-FFF2-40B4-BE49-F238E27FC236}">
                      <a16:creationId xmlns:a16="http://schemas.microsoft.com/office/drawing/2014/main" id="{4749F288-D298-2B26-9399-3A411784FD86}"/>
                    </a:ext>
                  </a:extLst>
                </p:cNvPr>
                <p:cNvSpPr/>
                <p:nvPr/>
              </p:nvSpPr>
              <p:spPr>
                <a:xfrm>
                  <a:off x="8868983" y="4002931"/>
                  <a:ext cx="367575" cy="40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8" h="8164" extrusionOk="0">
                      <a:moveTo>
                        <a:pt x="511" y="0"/>
                      </a:moveTo>
                      <a:cubicBezTo>
                        <a:pt x="401" y="13"/>
                        <a:pt x="304" y="13"/>
                        <a:pt x="195" y="13"/>
                      </a:cubicBezTo>
                      <a:cubicBezTo>
                        <a:pt x="171" y="13"/>
                        <a:pt x="158" y="37"/>
                        <a:pt x="146" y="61"/>
                      </a:cubicBezTo>
                      <a:cubicBezTo>
                        <a:pt x="25" y="2724"/>
                        <a:pt x="0" y="5388"/>
                        <a:pt x="49" y="8051"/>
                      </a:cubicBezTo>
                      <a:cubicBezTo>
                        <a:pt x="49" y="8091"/>
                        <a:pt x="74" y="8115"/>
                        <a:pt x="104" y="8115"/>
                      </a:cubicBezTo>
                      <a:cubicBezTo>
                        <a:pt x="110" y="8115"/>
                        <a:pt x="116" y="8114"/>
                        <a:pt x="122" y="8112"/>
                      </a:cubicBezTo>
                      <a:cubicBezTo>
                        <a:pt x="441" y="8019"/>
                        <a:pt x="761" y="7991"/>
                        <a:pt x="1082" y="7991"/>
                      </a:cubicBezTo>
                      <a:cubicBezTo>
                        <a:pt x="1348" y="7991"/>
                        <a:pt x="1615" y="8010"/>
                        <a:pt x="1885" y="8027"/>
                      </a:cubicBezTo>
                      <a:cubicBezTo>
                        <a:pt x="2493" y="8075"/>
                        <a:pt x="3101" y="8112"/>
                        <a:pt x="3709" y="8137"/>
                      </a:cubicBezTo>
                      <a:cubicBezTo>
                        <a:pt x="4317" y="8155"/>
                        <a:pt x="4925" y="8164"/>
                        <a:pt x="5535" y="8164"/>
                      </a:cubicBezTo>
                      <a:cubicBezTo>
                        <a:pt x="6145" y="8164"/>
                        <a:pt x="6756" y="8155"/>
                        <a:pt x="7370" y="8137"/>
                      </a:cubicBezTo>
                      <a:cubicBezTo>
                        <a:pt x="7406" y="8137"/>
                        <a:pt x="7431" y="8112"/>
                        <a:pt x="7431" y="8075"/>
                      </a:cubicBezTo>
                      <a:cubicBezTo>
                        <a:pt x="7443" y="7918"/>
                        <a:pt x="7455" y="7772"/>
                        <a:pt x="7467" y="7613"/>
                      </a:cubicBezTo>
                      <a:cubicBezTo>
                        <a:pt x="7467" y="7571"/>
                        <a:pt x="7434" y="7550"/>
                        <a:pt x="7400" y="7550"/>
                      </a:cubicBezTo>
                      <a:cubicBezTo>
                        <a:pt x="7367" y="7550"/>
                        <a:pt x="7333" y="7571"/>
                        <a:pt x="7333" y="7613"/>
                      </a:cubicBezTo>
                      <a:cubicBezTo>
                        <a:pt x="7323" y="7748"/>
                        <a:pt x="7313" y="7873"/>
                        <a:pt x="7303" y="8005"/>
                      </a:cubicBezTo>
                      <a:lnTo>
                        <a:pt x="7303" y="8005"/>
                      </a:lnTo>
                      <a:cubicBezTo>
                        <a:pt x="6693" y="8027"/>
                        <a:pt x="6086" y="8039"/>
                        <a:pt x="5479" y="8039"/>
                      </a:cubicBezTo>
                      <a:cubicBezTo>
                        <a:pt x="4849" y="8039"/>
                        <a:pt x="4220" y="8027"/>
                        <a:pt x="3587" y="8002"/>
                      </a:cubicBezTo>
                      <a:cubicBezTo>
                        <a:pt x="2979" y="7978"/>
                        <a:pt x="2384" y="7929"/>
                        <a:pt x="1776" y="7893"/>
                      </a:cubicBezTo>
                      <a:cubicBezTo>
                        <a:pt x="1548" y="7879"/>
                        <a:pt x="1323" y="7866"/>
                        <a:pt x="1099" y="7866"/>
                      </a:cubicBezTo>
                      <a:cubicBezTo>
                        <a:pt x="787" y="7866"/>
                        <a:pt x="478" y="7890"/>
                        <a:pt x="169" y="7968"/>
                      </a:cubicBezTo>
                      <a:lnTo>
                        <a:pt x="169" y="7968"/>
                      </a:lnTo>
                      <a:cubicBezTo>
                        <a:pt x="146" y="6633"/>
                        <a:pt x="147" y="5287"/>
                        <a:pt x="158" y="3940"/>
                      </a:cubicBezTo>
                      <a:cubicBezTo>
                        <a:pt x="171" y="3259"/>
                        <a:pt x="182" y="2591"/>
                        <a:pt x="195" y="1910"/>
                      </a:cubicBezTo>
                      <a:cubicBezTo>
                        <a:pt x="207" y="1581"/>
                        <a:pt x="207" y="1253"/>
                        <a:pt x="219" y="924"/>
                      </a:cubicBezTo>
                      <a:cubicBezTo>
                        <a:pt x="231" y="742"/>
                        <a:pt x="231" y="559"/>
                        <a:pt x="244" y="378"/>
                      </a:cubicBezTo>
                      <a:cubicBezTo>
                        <a:pt x="244" y="134"/>
                        <a:pt x="280" y="110"/>
                        <a:pt x="511" y="97"/>
                      </a:cubicBezTo>
                      <a:cubicBezTo>
                        <a:pt x="571" y="86"/>
                        <a:pt x="571" y="0"/>
                        <a:pt x="5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1575;p31">
                  <a:extLst>
                    <a:ext uri="{FF2B5EF4-FFF2-40B4-BE49-F238E27FC236}">
                      <a16:creationId xmlns:a16="http://schemas.microsoft.com/office/drawing/2014/main" id="{0720D012-C9FE-F9F3-427D-8F6AB3A8CD01}"/>
                    </a:ext>
                  </a:extLst>
                </p:cNvPr>
                <p:cNvSpPr/>
                <p:nvPr/>
              </p:nvSpPr>
              <p:spPr>
                <a:xfrm>
                  <a:off x="8868343" y="4002931"/>
                  <a:ext cx="368805" cy="40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8173" extrusionOk="0">
                      <a:moveTo>
                        <a:pt x="171" y="7978"/>
                      </a:moveTo>
                      <a:lnTo>
                        <a:pt x="171" y="8039"/>
                      </a:lnTo>
                      <a:lnTo>
                        <a:pt x="122" y="8002"/>
                      </a:lnTo>
                      <a:cubicBezTo>
                        <a:pt x="135" y="7991"/>
                        <a:pt x="159" y="7991"/>
                        <a:pt x="171" y="7978"/>
                      </a:cubicBezTo>
                      <a:close/>
                      <a:moveTo>
                        <a:pt x="7359" y="8015"/>
                      </a:moveTo>
                      <a:lnTo>
                        <a:pt x="7322" y="8051"/>
                      </a:lnTo>
                      <a:lnTo>
                        <a:pt x="7322" y="8015"/>
                      </a:lnTo>
                      <a:close/>
                      <a:moveTo>
                        <a:pt x="524" y="13"/>
                      </a:moveTo>
                      <a:cubicBezTo>
                        <a:pt x="548" y="13"/>
                        <a:pt x="560" y="24"/>
                        <a:pt x="560" y="49"/>
                      </a:cubicBezTo>
                      <a:cubicBezTo>
                        <a:pt x="560" y="61"/>
                        <a:pt x="548" y="86"/>
                        <a:pt x="524" y="86"/>
                      </a:cubicBezTo>
                      <a:cubicBezTo>
                        <a:pt x="281" y="97"/>
                        <a:pt x="257" y="134"/>
                        <a:pt x="244" y="378"/>
                      </a:cubicBezTo>
                      <a:cubicBezTo>
                        <a:pt x="232" y="548"/>
                        <a:pt x="232" y="730"/>
                        <a:pt x="220" y="924"/>
                      </a:cubicBezTo>
                      <a:cubicBezTo>
                        <a:pt x="220" y="1289"/>
                        <a:pt x="208" y="1642"/>
                        <a:pt x="195" y="1910"/>
                      </a:cubicBezTo>
                      <a:cubicBezTo>
                        <a:pt x="184" y="2567"/>
                        <a:pt x="171" y="3259"/>
                        <a:pt x="159" y="3940"/>
                      </a:cubicBezTo>
                      <a:cubicBezTo>
                        <a:pt x="147" y="5229"/>
                        <a:pt x="147" y="6580"/>
                        <a:pt x="171" y="7966"/>
                      </a:cubicBezTo>
                      <a:cubicBezTo>
                        <a:pt x="147" y="7966"/>
                        <a:pt x="122" y="7978"/>
                        <a:pt x="98" y="7991"/>
                      </a:cubicBezTo>
                      <a:lnTo>
                        <a:pt x="86" y="7991"/>
                      </a:lnTo>
                      <a:lnTo>
                        <a:pt x="195" y="8075"/>
                      </a:lnTo>
                      <a:lnTo>
                        <a:pt x="195" y="8051"/>
                      </a:lnTo>
                      <a:lnTo>
                        <a:pt x="195" y="7978"/>
                      </a:lnTo>
                      <a:cubicBezTo>
                        <a:pt x="496" y="7899"/>
                        <a:pt x="805" y="7871"/>
                        <a:pt x="1121" y="7871"/>
                      </a:cubicBezTo>
                      <a:cubicBezTo>
                        <a:pt x="1341" y="7871"/>
                        <a:pt x="1564" y="7885"/>
                        <a:pt x="1789" y="7905"/>
                      </a:cubicBezTo>
                      <a:cubicBezTo>
                        <a:pt x="2494" y="7954"/>
                        <a:pt x="3065" y="7991"/>
                        <a:pt x="3600" y="8002"/>
                      </a:cubicBezTo>
                      <a:cubicBezTo>
                        <a:pt x="4293" y="8030"/>
                        <a:pt x="4990" y="8046"/>
                        <a:pt x="5688" y="8046"/>
                      </a:cubicBezTo>
                      <a:cubicBezTo>
                        <a:pt x="6228" y="8046"/>
                        <a:pt x="6769" y="8036"/>
                        <a:pt x="7310" y="8015"/>
                      </a:cubicBezTo>
                      <a:lnTo>
                        <a:pt x="7310" y="8015"/>
                      </a:lnTo>
                      <a:cubicBezTo>
                        <a:pt x="7310" y="8039"/>
                        <a:pt x="7310" y="8051"/>
                        <a:pt x="7298" y="8075"/>
                      </a:cubicBezTo>
                      <a:lnTo>
                        <a:pt x="7298" y="8100"/>
                      </a:lnTo>
                      <a:lnTo>
                        <a:pt x="7395" y="8002"/>
                      </a:lnTo>
                      <a:lnTo>
                        <a:pt x="7322" y="8002"/>
                      </a:lnTo>
                      <a:cubicBezTo>
                        <a:pt x="7335" y="7881"/>
                        <a:pt x="7346" y="7747"/>
                        <a:pt x="7359" y="7626"/>
                      </a:cubicBezTo>
                      <a:cubicBezTo>
                        <a:pt x="7359" y="7577"/>
                        <a:pt x="7395" y="7564"/>
                        <a:pt x="7419" y="7564"/>
                      </a:cubicBezTo>
                      <a:cubicBezTo>
                        <a:pt x="7444" y="7564"/>
                        <a:pt x="7468" y="7577"/>
                        <a:pt x="7468" y="7613"/>
                      </a:cubicBezTo>
                      <a:cubicBezTo>
                        <a:pt x="7456" y="7772"/>
                        <a:pt x="7444" y="7929"/>
                        <a:pt x="7432" y="8075"/>
                      </a:cubicBezTo>
                      <a:cubicBezTo>
                        <a:pt x="7432" y="8112"/>
                        <a:pt x="7408" y="8124"/>
                        <a:pt x="7383" y="8137"/>
                      </a:cubicBezTo>
                      <a:cubicBezTo>
                        <a:pt x="6804" y="8153"/>
                        <a:pt x="6227" y="8162"/>
                        <a:pt x="5659" y="8162"/>
                      </a:cubicBezTo>
                      <a:cubicBezTo>
                        <a:pt x="4998" y="8162"/>
                        <a:pt x="4350" y="8150"/>
                        <a:pt x="3722" y="8124"/>
                      </a:cubicBezTo>
                      <a:cubicBezTo>
                        <a:pt x="3138" y="8100"/>
                        <a:pt x="2543" y="8064"/>
                        <a:pt x="1898" y="8015"/>
                      </a:cubicBezTo>
                      <a:cubicBezTo>
                        <a:pt x="1630" y="8002"/>
                        <a:pt x="1375" y="7978"/>
                        <a:pt x="1108" y="7978"/>
                      </a:cubicBezTo>
                      <a:cubicBezTo>
                        <a:pt x="779" y="7978"/>
                        <a:pt x="451" y="8015"/>
                        <a:pt x="135" y="8112"/>
                      </a:cubicBezTo>
                      <a:cubicBezTo>
                        <a:pt x="122" y="8112"/>
                        <a:pt x="98" y="8112"/>
                        <a:pt x="86" y="8100"/>
                      </a:cubicBezTo>
                      <a:cubicBezTo>
                        <a:pt x="74" y="8088"/>
                        <a:pt x="62" y="8075"/>
                        <a:pt x="62" y="8051"/>
                      </a:cubicBezTo>
                      <a:cubicBezTo>
                        <a:pt x="13" y="5291"/>
                        <a:pt x="49" y="2603"/>
                        <a:pt x="171" y="61"/>
                      </a:cubicBezTo>
                      <a:cubicBezTo>
                        <a:pt x="171" y="49"/>
                        <a:pt x="195" y="24"/>
                        <a:pt x="208" y="24"/>
                      </a:cubicBezTo>
                      <a:cubicBezTo>
                        <a:pt x="317" y="24"/>
                        <a:pt x="414" y="13"/>
                        <a:pt x="524" y="13"/>
                      </a:cubicBezTo>
                      <a:close/>
                      <a:moveTo>
                        <a:pt x="524" y="0"/>
                      </a:moveTo>
                      <a:cubicBezTo>
                        <a:pt x="414" y="0"/>
                        <a:pt x="317" y="0"/>
                        <a:pt x="208" y="13"/>
                      </a:cubicBezTo>
                      <a:cubicBezTo>
                        <a:pt x="184" y="13"/>
                        <a:pt x="159" y="37"/>
                        <a:pt x="159" y="61"/>
                      </a:cubicBezTo>
                      <a:cubicBezTo>
                        <a:pt x="38" y="2603"/>
                        <a:pt x="1" y="5291"/>
                        <a:pt x="49" y="8051"/>
                      </a:cubicBezTo>
                      <a:cubicBezTo>
                        <a:pt x="49" y="8075"/>
                        <a:pt x="62" y="8100"/>
                        <a:pt x="74" y="8112"/>
                      </a:cubicBezTo>
                      <a:cubicBezTo>
                        <a:pt x="91" y="8120"/>
                        <a:pt x="108" y="8129"/>
                        <a:pt x="121" y="8129"/>
                      </a:cubicBezTo>
                      <a:cubicBezTo>
                        <a:pt x="126" y="8129"/>
                        <a:pt x="131" y="8128"/>
                        <a:pt x="135" y="8124"/>
                      </a:cubicBezTo>
                      <a:cubicBezTo>
                        <a:pt x="460" y="8029"/>
                        <a:pt x="789" y="7999"/>
                        <a:pt x="1118" y="7999"/>
                      </a:cubicBezTo>
                      <a:cubicBezTo>
                        <a:pt x="1379" y="7999"/>
                        <a:pt x="1640" y="8018"/>
                        <a:pt x="1898" y="8039"/>
                      </a:cubicBezTo>
                      <a:cubicBezTo>
                        <a:pt x="2543" y="8088"/>
                        <a:pt x="3138" y="8124"/>
                        <a:pt x="3722" y="8137"/>
                      </a:cubicBezTo>
                      <a:cubicBezTo>
                        <a:pt x="4343" y="8161"/>
                        <a:pt x="4975" y="8173"/>
                        <a:pt x="5632" y="8173"/>
                      </a:cubicBezTo>
                      <a:cubicBezTo>
                        <a:pt x="6203" y="8173"/>
                        <a:pt x="6787" y="8173"/>
                        <a:pt x="7383" y="8148"/>
                      </a:cubicBezTo>
                      <a:cubicBezTo>
                        <a:pt x="7419" y="8148"/>
                        <a:pt x="7444" y="8112"/>
                        <a:pt x="7456" y="8075"/>
                      </a:cubicBezTo>
                      <a:cubicBezTo>
                        <a:pt x="7468" y="7929"/>
                        <a:pt x="7480" y="7772"/>
                        <a:pt x="7492" y="7626"/>
                      </a:cubicBezTo>
                      <a:cubicBezTo>
                        <a:pt x="7492" y="7577"/>
                        <a:pt x="7456" y="7553"/>
                        <a:pt x="7419" y="7540"/>
                      </a:cubicBezTo>
                      <a:cubicBezTo>
                        <a:pt x="7383" y="7540"/>
                        <a:pt x="7346" y="7564"/>
                        <a:pt x="7335" y="7613"/>
                      </a:cubicBezTo>
                      <a:cubicBezTo>
                        <a:pt x="7322" y="7747"/>
                        <a:pt x="7322" y="7881"/>
                        <a:pt x="7310" y="8002"/>
                      </a:cubicBezTo>
                      <a:cubicBezTo>
                        <a:pt x="6738" y="8020"/>
                        <a:pt x="6161" y="8029"/>
                        <a:pt x="5583" y="8029"/>
                      </a:cubicBezTo>
                      <a:cubicBezTo>
                        <a:pt x="4920" y="8029"/>
                        <a:pt x="4257" y="8017"/>
                        <a:pt x="3600" y="7991"/>
                      </a:cubicBezTo>
                      <a:cubicBezTo>
                        <a:pt x="3065" y="7966"/>
                        <a:pt x="2494" y="7929"/>
                        <a:pt x="1789" y="7881"/>
                      </a:cubicBezTo>
                      <a:cubicBezTo>
                        <a:pt x="1557" y="7865"/>
                        <a:pt x="1328" y="7852"/>
                        <a:pt x="1101" y="7852"/>
                      </a:cubicBezTo>
                      <a:cubicBezTo>
                        <a:pt x="793" y="7852"/>
                        <a:pt x="490" y="7877"/>
                        <a:pt x="195" y="7954"/>
                      </a:cubicBezTo>
                      <a:cubicBezTo>
                        <a:pt x="171" y="6580"/>
                        <a:pt x="159" y="5218"/>
                        <a:pt x="184" y="3940"/>
                      </a:cubicBezTo>
                      <a:cubicBezTo>
                        <a:pt x="184" y="3259"/>
                        <a:pt x="195" y="2567"/>
                        <a:pt x="220" y="1910"/>
                      </a:cubicBezTo>
                      <a:cubicBezTo>
                        <a:pt x="220" y="1642"/>
                        <a:pt x="232" y="1289"/>
                        <a:pt x="244" y="924"/>
                      </a:cubicBezTo>
                      <a:cubicBezTo>
                        <a:pt x="244" y="730"/>
                        <a:pt x="257" y="548"/>
                        <a:pt x="257" y="378"/>
                      </a:cubicBezTo>
                      <a:cubicBezTo>
                        <a:pt x="268" y="146"/>
                        <a:pt x="293" y="122"/>
                        <a:pt x="524" y="110"/>
                      </a:cubicBezTo>
                      <a:cubicBezTo>
                        <a:pt x="560" y="97"/>
                        <a:pt x="573" y="73"/>
                        <a:pt x="573" y="49"/>
                      </a:cubicBezTo>
                      <a:cubicBezTo>
                        <a:pt x="573" y="24"/>
                        <a:pt x="560" y="0"/>
                        <a:pt x="5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1576;p31">
                  <a:extLst>
                    <a:ext uri="{FF2B5EF4-FFF2-40B4-BE49-F238E27FC236}">
                      <a16:creationId xmlns:a16="http://schemas.microsoft.com/office/drawing/2014/main" id="{DE95E1E3-89A5-E3E6-C5C4-646AD3227148}"/>
                    </a:ext>
                  </a:extLst>
                </p:cNvPr>
                <p:cNvSpPr/>
                <p:nvPr/>
              </p:nvSpPr>
              <p:spPr>
                <a:xfrm>
                  <a:off x="8874693" y="4008936"/>
                  <a:ext cx="23724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387" extrusionOk="0">
                      <a:moveTo>
                        <a:pt x="415" y="1"/>
                      </a:moveTo>
                      <a:cubicBezTo>
                        <a:pt x="404" y="1"/>
                        <a:pt x="393" y="4"/>
                        <a:pt x="382" y="12"/>
                      </a:cubicBezTo>
                      <a:cubicBezTo>
                        <a:pt x="261" y="110"/>
                        <a:pt x="139" y="207"/>
                        <a:pt x="30" y="304"/>
                      </a:cubicBezTo>
                      <a:cubicBezTo>
                        <a:pt x="0" y="333"/>
                        <a:pt x="27" y="387"/>
                        <a:pt x="64" y="387"/>
                      </a:cubicBezTo>
                      <a:cubicBezTo>
                        <a:pt x="72" y="387"/>
                        <a:pt x="81" y="384"/>
                        <a:pt x="91" y="377"/>
                      </a:cubicBezTo>
                      <a:cubicBezTo>
                        <a:pt x="212" y="280"/>
                        <a:pt x="322" y="170"/>
                        <a:pt x="444" y="73"/>
                      </a:cubicBezTo>
                      <a:cubicBezTo>
                        <a:pt x="482" y="44"/>
                        <a:pt x="453" y="1"/>
                        <a:pt x="4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1577;p31">
                  <a:extLst>
                    <a:ext uri="{FF2B5EF4-FFF2-40B4-BE49-F238E27FC236}">
                      <a16:creationId xmlns:a16="http://schemas.microsoft.com/office/drawing/2014/main" id="{84BA7F5A-6C66-0EB6-8AA9-2F0B315288F2}"/>
                    </a:ext>
                  </a:extLst>
                </p:cNvPr>
                <p:cNvSpPr/>
                <p:nvPr/>
              </p:nvSpPr>
              <p:spPr>
                <a:xfrm>
                  <a:off x="8874939" y="4008247"/>
                  <a:ext cx="23379" cy="20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16" extrusionOk="0">
                      <a:moveTo>
                        <a:pt x="414" y="26"/>
                      </a:moveTo>
                      <a:cubicBezTo>
                        <a:pt x="426" y="26"/>
                        <a:pt x="426" y="26"/>
                        <a:pt x="439" y="38"/>
                      </a:cubicBezTo>
                      <a:cubicBezTo>
                        <a:pt x="450" y="51"/>
                        <a:pt x="450" y="62"/>
                        <a:pt x="439" y="75"/>
                      </a:cubicBezTo>
                      <a:cubicBezTo>
                        <a:pt x="402" y="111"/>
                        <a:pt x="366" y="135"/>
                        <a:pt x="329" y="172"/>
                      </a:cubicBezTo>
                      <a:cubicBezTo>
                        <a:pt x="256" y="245"/>
                        <a:pt x="159" y="318"/>
                        <a:pt x="74" y="391"/>
                      </a:cubicBezTo>
                      <a:cubicBezTo>
                        <a:pt x="70" y="395"/>
                        <a:pt x="66" y="396"/>
                        <a:pt x="61" y="396"/>
                      </a:cubicBezTo>
                      <a:cubicBezTo>
                        <a:pt x="49" y="396"/>
                        <a:pt x="37" y="387"/>
                        <a:pt x="37" y="379"/>
                      </a:cubicBezTo>
                      <a:cubicBezTo>
                        <a:pt x="25" y="367"/>
                        <a:pt x="13" y="343"/>
                        <a:pt x="37" y="330"/>
                      </a:cubicBezTo>
                      <a:cubicBezTo>
                        <a:pt x="110" y="257"/>
                        <a:pt x="196" y="184"/>
                        <a:pt x="280" y="124"/>
                      </a:cubicBezTo>
                      <a:cubicBezTo>
                        <a:pt x="317" y="87"/>
                        <a:pt x="353" y="62"/>
                        <a:pt x="390" y="26"/>
                      </a:cubicBezTo>
                      <a:close/>
                      <a:moveTo>
                        <a:pt x="408" y="1"/>
                      </a:moveTo>
                      <a:cubicBezTo>
                        <a:pt x="398" y="1"/>
                        <a:pt x="387" y="4"/>
                        <a:pt x="377" y="14"/>
                      </a:cubicBezTo>
                      <a:cubicBezTo>
                        <a:pt x="342" y="51"/>
                        <a:pt x="305" y="75"/>
                        <a:pt x="269" y="99"/>
                      </a:cubicBezTo>
                      <a:cubicBezTo>
                        <a:pt x="183" y="172"/>
                        <a:pt x="98" y="245"/>
                        <a:pt x="25" y="318"/>
                      </a:cubicBezTo>
                      <a:cubicBezTo>
                        <a:pt x="1" y="343"/>
                        <a:pt x="1" y="367"/>
                        <a:pt x="25" y="391"/>
                      </a:cubicBezTo>
                      <a:cubicBezTo>
                        <a:pt x="25" y="403"/>
                        <a:pt x="37" y="415"/>
                        <a:pt x="61" y="415"/>
                      </a:cubicBezTo>
                      <a:cubicBezTo>
                        <a:pt x="61" y="415"/>
                        <a:pt x="74" y="403"/>
                        <a:pt x="86" y="403"/>
                      </a:cubicBezTo>
                      <a:lnTo>
                        <a:pt x="342" y="184"/>
                      </a:lnTo>
                      <a:cubicBezTo>
                        <a:pt x="377" y="148"/>
                        <a:pt x="414" y="124"/>
                        <a:pt x="450" y="87"/>
                      </a:cubicBezTo>
                      <a:cubicBezTo>
                        <a:pt x="475" y="75"/>
                        <a:pt x="463" y="38"/>
                        <a:pt x="450" y="26"/>
                      </a:cubicBezTo>
                      <a:cubicBezTo>
                        <a:pt x="443" y="11"/>
                        <a:pt x="426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1578;p31">
                  <a:extLst>
                    <a:ext uri="{FF2B5EF4-FFF2-40B4-BE49-F238E27FC236}">
                      <a16:creationId xmlns:a16="http://schemas.microsoft.com/office/drawing/2014/main" id="{A2E8CD43-BFD8-DD30-3AA6-B5646295617F}"/>
                    </a:ext>
                  </a:extLst>
                </p:cNvPr>
                <p:cNvSpPr/>
                <p:nvPr/>
              </p:nvSpPr>
              <p:spPr>
                <a:xfrm>
                  <a:off x="8876514" y="4020995"/>
                  <a:ext cx="21460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87" extrusionOk="0">
                      <a:moveTo>
                        <a:pt x="380" y="0"/>
                      </a:moveTo>
                      <a:cubicBezTo>
                        <a:pt x="372" y="0"/>
                        <a:pt x="365" y="3"/>
                        <a:pt x="358" y="11"/>
                      </a:cubicBezTo>
                      <a:cubicBezTo>
                        <a:pt x="237" y="95"/>
                        <a:pt x="127" y="192"/>
                        <a:pt x="29" y="302"/>
                      </a:cubicBezTo>
                      <a:cubicBezTo>
                        <a:pt x="1" y="341"/>
                        <a:pt x="32" y="386"/>
                        <a:pt x="65" y="386"/>
                      </a:cubicBezTo>
                      <a:cubicBezTo>
                        <a:pt x="74" y="386"/>
                        <a:pt x="83" y="383"/>
                        <a:pt x="91" y="375"/>
                      </a:cubicBezTo>
                      <a:cubicBezTo>
                        <a:pt x="188" y="265"/>
                        <a:pt x="297" y="168"/>
                        <a:pt x="407" y="84"/>
                      </a:cubicBezTo>
                      <a:cubicBezTo>
                        <a:pt x="436" y="54"/>
                        <a:pt x="41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1579;p31">
                  <a:extLst>
                    <a:ext uri="{FF2B5EF4-FFF2-40B4-BE49-F238E27FC236}">
                      <a16:creationId xmlns:a16="http://schemas.microsoft.com/office/drawing/2014/main" id="{7920001C-736F-3582-44BF-7BE8C39D6BBE}"/>
                    </a:ext>
                  </a:extLst>
                </p:cNvPr>
                <p:cNvSpPr/>
                <p:nvPr/>
              </p:nvSpPr>
              <p:spPr>
                <a:xfrm>
                  <a:off x="8876711" y="4020650"/>
                  <a:ext cx="21608" cy="20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407" extrusionOk="0">
                      <a:moveTo>
                        <a:pt x="373" y="12"/>
                      </a:moveTo>
                      <a:cubicBezTo>
                        <a:pt x="385" y="12"/>
                        <a:pt x="394" y="21"/>
                        <a:pt x="403" y="29"/>
                      </a:cubicBezTo>
                      <a:cubicBezTo>
                        <a:pt x="414" y="42"/>
                        <a:pt x="414" y="66"/>
                        <a:pt x="403" y="78"/>
                      </a:cubicBezTo>
                      <a:cubicBezTo>
                        <a:pt x="293" y="163"/>
                        <a:pt x="196" y="248"/>
                        <a:pt x="87" y="370"/>
                      </a:cubicBezTo>
                      <a:cubicBezTo>
                        <a:pt x="76" y="380"/>
                        <a:pt x="68" y="384"/>
                        <a:pt x="61" y="384"/>
                      </a:cubicBezTo>
                      <a:cubicBezTo>
                        <a:pt x="52" y="384"/>
                        <a:pt x="45" y="377"/>
                        <a:pt x="38" y="370"/>
                      </a:cubicBezTo>
                      <a:cubicBezTo>
                        <a:pt x="25" y="358"/>
                        <a:pt x="14" y="334"/>
                        <a:pt x="38" y="321"/>
                      </a:cubicBezTo>
                      <a:cubicBezTo>
                        <a:pt x="123" y="224"/>
                        <a:pt x="233" y="127"/>
                        <a:pt x="354" y="18"/>
                      </a:cubicBezTo>
                      <a:cubicBezTo>
                        <a:pt x="361" y="14"/>
                        <a:pt x="367" y="12"/>
                        <a:pt x="373" y="12"/>
                      </a:cubicBezTo>
                      <a:close/>
                      <a:moveTo>
                        <a:pt x="365" y="0"/>
                      </a:moveTo>
                      <a:cubicBezTo>
                        <a:pt x="357" y="0"/>
                        <a:pt x="349" y="2"/>
                        <a:pt x="341" y="5"/>
                      </a:cubicBezTo>
                      <a:cubicBezTo>
                        <a:pt x="220" y="102"/>
                        <a:pt x="111" y="212"/>
                        <a:pt x="14" y="309"/>
                      </a:cubicBezTo>
                      <a:cubicBezTo>
                        <a:pt x="1" y="334"/>
                        <a:pt x="1" y="370"/>
                        <a:pt x="25" y="382"/>
                      </a:cubicBezTo>
                      <a:cubicBezTo>
                        <a:pt x="38" y="394"/>
                        <a:pt x="50" y="407"/>
                        <a:pt x="62" y="407"/>
                      </a:cubicBezTo>
                      <a:cubicBezTo>
                        <a:pt x="74" y="407"/>
                        <a:pt x="87" y="394"/>
                        <a:pt x="98" y="382"/>
                      </a:cubicBezTo>
                      <a:cubicBezTo>
                        <a:pt x="208" y="261"/>
                        <a:pt x="306" y="175"/>
                        <a:pt x="414" y="91"/>
                      </a:cubicBezTo>
                      <a:cubicBezTo>
                        <a:pt x="439" y="78"/>
                        <a:pt x="427" y="42"/>
                        <a:pt x="414" y="18"/>
                      </a:cubicBezTo>
                      <a:cubicBezTo>
                        <a:pt x="406" y="9"/>
                        <a:pt x="385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1580;p31">
                  <a:extLst>
                    <a:ext uri="{FF2B5EF4-FFF2-40B4-BE49-F238E27FC236}">
                      <a16:creationId xmlns:a16="http://schemas.microsoft.com/office/drawing/2014/main" id="{85D4259D-D105-5595-D81D-437D2862C99B}"/>
                    </a:ext>
                  </a:extLst>
                </p:cNvPr>
                <p:cNvSpPr/>
                <p:nvPr/>
              </p:nvSpPr>
              <p:spPr>
                <a:xfrm>
                  <a:off x="8879024" y="4031725"/>
                  <a:ext cx="21952" cy="2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419" extrusionOk="0">
                      <a:moveTo>
                        <a:pt x="376" y="0"/>
                      </a:moveTo>
                      <a:cubicBezTo>
                        <a:pt x="365" y="0"/>
                        <a:pt x="354" y="3"/>
                        <a:pt x="343" y="11"/>
                      </a:cubicBezTo>
                      <a:cubicBezTo>
                        <a:pt x="234" y="120"/>
                        <a:pt x="124" y="218"/>
                        <a:pt x="27" y="339"/>
                      </a:cubicBezTo>
                      <a:cubicBezTo>
                        <a:pt x="0" y="375"/>
                        <a:pt x="27" y="418"/>
                        <a:pt x="62" y="418"/>
                      </a:cubicBezTo>
                      <a:cubicBezTo>
                        <a:pt x="74" y="418"/>
                        <a:pt x="87" y="413"/>
                        <a:pt x="100" y="401"/>
                      </a:cubicBezTo>
                      <a:cubicBezTo>
                        <a:pt x="197" y="291"/>
                        <a:pt x="307" y="182"/>
                        <a:pt x="416" y="72"/>
                      </a:cubicBezTo>
                      <a:cubicBezTo>
                        <a:pt x="445" y="44"/>
                        <a:pt x="41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1581;p31">
                  <a:extLst>
                    <a:ext uri="{FF2B5EF4-FFF2-40B4-BE49-F238E27FC236}">
                      <a16:creationId xmlns:a16="http://schemas.microsoft.com/office/drawing/2014/main" id="{D6EAB0B8-CF23-3E60-479C-E16E80DFC876}"/>
                    </a:ext>
                  </a:extLst>
                </p:cNvPr>
                <p:cNvSpPr/>
                <p:nvPr/>
              </p:nvSpPr>
              <p:spPr>
                <a:xfrm>
                  <a:off x="8879123" y="4031381"/>
                  <a:ext cx="21608" cy="21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432" extrusionOk="0">
                      <a:moveTo>
                        <a:pt x="373" y="16"/>
                      </a:moveTo>
                      <a:cubicBezTo>
                        <a:pt x="384" y="16"/>
                        <a:pt x="395" y="23"/>
                        <a:pt x="402" y="30"/>
                      </a:cubicBezTo>
                      <a:cubicBezTo>
                        <a:pt x="414" y="43"/>
                        <a:pt x="414" y="54"/>
                        <a:pt x="402" y="79"/>
                      </a:cubicBezTo>
                      <a:cubicBezTo>
                        <a:pt x="292" y="176"/>
                        <a:pt x="195" y="286"/>
                        <a:pt x="86" y="408"/>
                      </a:cubicBezTo>
                      <a:cubicBezTo>
                        <a:pt x="80" y="413"/>
                        <a:pt x="71" y="416"/>
                        <a:pt x="62" y="416"/>
                      </a:cubicBezTo>
                      <a:cubicBezTo>
                        <a:pt x="52" y="416"/>
                        <a:pt x="43" y="413"/>
                        <a:pt x="38" y="408"/>
                      </a:cubicBezTo>
                      <a:cubicBezTo>
                        <a:pt x="25" y="395"/>
                        <a:pt x="25" y="371"/>
                        <a:pt x="38" y="346"/>
                      </a:cubicBezTo>
                      <a:cubicBezTo>
                        <a:pt x="122" y="249"/>
                        <a:pt x="220" y="140"/>
                        <a:pt x="354" y="30"/>
                      </a:cubicBezTo>
                      <a:cubicBezTo>
                        <a:pt x="359" y="20"/>
                        <a:pt x="366" y="16"/>
                        <a:pt x="373" y="16"/>
                      </a:cubicBezTo>
                      <a:close/>
                      <a:moveTo>
                        <a:pt x="382" y="0"/>
                      </a:moveTo>
                      <a:cubicBezTo>
                        <a:pt x="369" y="0"/>
                        <a:pt x="353" y="6"/>
                        <a:pt x="341" y="18"/>
                      </a:cubicBezTo>
                      <a:cubicBezTo>
                        <a:pt x="208" y="127"/>
                        <a:pt x="111" y="237"/>
                        <a:pt x="25" y="346"/>
                      </a:cubicBezTo>
                      <a:cubicBezTo>
                        <a:pt x="1" y="371"/>
                        <a:pt x="13" y="408"/>
                        <a:pt x="25" y="419"/>
                      </a:cubicBezTo>
                      <a:cubicBezTo>
                        <a:pt x="38" y="432"/>
                        <a:pt x="49" y="432"/>
                        <a:pt x="62" y="432"/>
                      </a:cubicBezTo>
                      <a:cubicBezTo>
                        <a:pt x="74" y="432"/>
                        <a:pt x="86" y="432"/>
                        <a:pt x="98" y="419"/>
                      </a:cubicBezTo>
                      <a:cubicBezTo>
                        <a:pt x="208" y="298"/>
                        <a:pt x="305" y="189"/>
                        <a:pt x="414" y="91"/>
                      </a:cubicBezTo>
                      <a:cubicBezTo>
                        <a:pt x="438" y="67"/>
                        <a:pt x="438" y="30"/>
                        <a:pt x="414" y="18"/>
                      </a:cubicBezTo>
                      <a:cubicBezTo>
                        <a:pt x="408" y="6"/>
                        <a:pt x="396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1582;p31">
                  <a:extLst>
                    <a:ext uri="{FF2B5EF4-FFF2-40B4-BE49-F238E27FC236}">
                      <a16:creationId xmlns:a16="http://schemas.microsoft.com/office/drawing/2014/main" id="{2F9E2D46-E694-D326-5218-1731703CAE6C}"/>
                    </a:ext>
                  </a:extLst>
                </p:cNvPr>
                <p:cNvSpPr/>
                <p:nvPr/>
              </p:nvSpPr>
              <p:spPr>
                <a:xfrm>
                  <a:off x="8878827" y="4045409"/>
                  <a:ext cx="21460" cy="24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500" extrusionOk="0">
                      <a:moveTo>
                        <a:pt x="372" y="0"/>
                      </a:moveTo>
                      <a:cubicBezTo>
                        <a:pt x="362" y="0"/>
                        <a:pt x="353" y="4"/>
                        <a:pt x="347" y="13"/>
                      </a:cubicBezTo>
                      <a:cubicBezTo>
                        <a:pt x="238" y="147"/>
                        <a:pt x="117" y="280"/>
                        <a:pt x="19" y="426"/>
                      </a:cubicBezTo>
                      <a:cubicBezTo>
                        <a:pt x="1" y="463"/>
                        <a:pt x="31" y="500"/>
                        <a:pt x="63" y="500"/>
                      </a:cubicBezTo>
                      <a:cubicBezTo>
                        <a:pt x="73" y="500"/>
                        <a:pt x="83" y="496"/>
                        <a:pt x="92" y="487"/>
                      </a:cubicBezTo>
                      <a:cubicBezTo>
                        <a:pt x="214" y="353"/>
                        <a:pt x="311" y="207"/>
                        <a:pt x="408" y="61"/>
                      </a:cubicBezTo>
                      <a:cubicBezTo>
                        <a:pt x="436" y="34"/>
                        <a:pt x="401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1583;p31">
                  <a:extLst>
                    <a:ext uri="{FF2B5EF4-FFF2-40B4-BE49-F238E27FC236}">
                      <a16:creationId xmlns:a16="http://schemas.microsoft.com/office/drawing/2014/main" id="{BB9CE1AD-86AA-A70C-3670-5E9E1D8D30B5}"/>
                    </a:ext>
                  </a:extLst>
                </p:cNvPr>
                <p:cNvSpPr/>
                <p:nvPr/>
              </p:nvSpPr>
              <p:spPr>
                <a:xfrm>
                  <a:off x="8878532" y="4044720"/>
                  <a:ext cx="21608" cy="25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26" extrusionOk="0">
                      <a:moveTo>
                        <a:pt x="377" y="15"/>
                      </a:moveTo>
                      <a:cubicBezTo>
                        <a:pt x="390" y="15"/>
                        <a:pt x="390" y="27"/>
                        <a:pt x="402" y="27"/>
                      </a:cubicBezTo>
                      <a:cubicBezTo>
                        <a:pt x="414" y="39"/>
                        <a:pt x="426" y="51"/>
                        <a:pt x="414" y="75"/>
                      </a:cubicBezTo>
                      <a:lnTo>
                        <a:pt x="390" y="100"/>
                      </a:lnTo>
                      <a:lnTo>
                        <a:pt x="98" y="501"/>
                      </a:lnTo>
                      <a:cubicBezTo>
                        <a:pt x="86" y="507"/>
                        <a:pt x="77" y="510"/>
                        <a:pt x="69" y="510"/>
                      </a:cubicBezTo>
                      <a:cubicBezTo>
                        <a:pt x="62" y="510"/>
                        <a:pt x="55" y="507"/>
                        <a:pt x="50" y="501"/>
                      </a:cubicBezTo>
                      <a:cubicBezTo>
                        <a:pt x="25" y="489"/>
                        <a:pt x="25" y="464"/>
                        <a:pt x="37" y="453"/>
                      </a:cubicBezTo>
                      <a:cubicBezTo>
                        <a:pt x="123" y="319"/>
                        <a:pt x="232" y="185"/>
                        <a:pt x="329" y="64"/>
                      </a:cubicBezTo>
                      <a:lnTo>
                        <a:pt x="353" y="27"/>
                      </a:lnTo>
                      <a:cubicBezTo>
                        <a:pt x="366" y="27"/>
                        <a:pt x="366" y="15"/>
                        <a:pt x="377" y="15"/>
                      </a:cubicBezTo>
                      <a:close/>
                      <a:moveTo>
                        <a:pt x="373" y="1"/>
                      </a:moveTo>
                      <a:cubicBezTo>
                        <a:pt x="362" y="1"/>
                        <a:pt x="352" y="5"/>
                        <a:pt x="341" y="15"/>
                      </a:cubicBezTo>
                      <a:lnTo>
                        <a:pt x="317" y="51"/>
                      </a:lnTo>
                      <a:cubicBezTo>
                        <a:pt x="220" y="173"/>
                        <a:pt x="110" y="307"/>
                        <a:pt x="13" y="440"/>
                      </a:cubicBezTo>
                      <a:cubicBezTo>
                        <a:pt x="1" y="464"/>
                        <a:pt x="13" y="501"/>
                        <a:pt x="37" y="513"/>
                      </a:cubicBezTo>
                      <a:cubicBezTo>
                        <a:pt x="37" y="526"/>
                        <a:pt x="61" y="526"/>
                        <a:pt x="74" y="526"/>
                      </a:cubicBezTo>
                      <a:cubicBezTo>
                        <a:pt x="86" y="526"/>
                        <a:pt x="98" y="526"/>
                        <a:pt x="110" y="513"/>
                      </a:cubicBezTo>
                      <a:cubicBezTo>
                        <a:pt x="207" y="380"/>
                        <a:pt x="317" y="246"/>
                        <a:pt x="402" y="112"/>
                      </a:cubicBezTo>
                      <a:lnTo>
                        <a:pt x="426" y="88"/>
                      </a:lnTo>
                      <a:cubicBezTo>
                        <a:pt x="439" y="51"/>
                        <a:pt x="439" y="27"/>
                        <a:pt x="414" y="15"/>
                      </a:cubicBezTo>
                      <a:cubicBezTo>
                        <a:pt x="400" y="8"/>
                        <a:pt x="387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1584;p31">
                  <a:extLst>
                    <a:ext uri="{FF2B5EF4-FFF2-40B4-BE49-F238E27FC236}">
                      <a16:creationId xmlns:a16="http://schemas.microsoft.com/office/drawing/2014/main" id="{640D192F-8F16-B22F-798F-092634E7BDCA}"/>
                    </a:ext>
                  </a:extLst>
                </p:cNvPr>
                <p:cNvSpPr/>
                <p:nvPr/>
              </p:nvSpPr>
              <p:spPr>
                <a:xfrm>
                  <a:off x="8875431" y="4070561"/>
                  <a:ext cx="23084" cy="2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444" extrusionOk="0">
                      <a:moveTo>
                        <a:pt x="409" y="0"/>
                      </a:moveTo>
                      <a:cubicBezTo>
                        <a:pt x="399" y="0"/>
                        <a:pt x="389" y="4"/>
                        <a:pt x="380" y="12"/>
                      </a:cubicBezTo>
                      <a:cubicBezTo>
                        <a:pt x="246" y="122"/>
                        <a:pt x="124" y="231"/>
                        <a:pt x="27" y="366"/>
                      </a:cubicBezTo>
                      <a:cubicBezTo>
                        <a:pt x="0" y="402"/>
                        <a:pt x="26" y="444"/>
                        <a:pt x="57" y="444"/>
                      </a:cubicBezTo>
                      <a:cubicBezTo>
                        <a:pt x="67" y="444"/>
                        <a:pt x="79" y="439"/>
                        <a:pt x="88" y="426"/>
                      </a:cubicBezTo>
                      <a:cubicBezTo>
                        <a:pt x="210" y="304"/>
                        <a:pt x="319" y="183"/>
                        <a:pt x="440" y="74"/>
                      </a:cubicBezTo>
                      <a:cubicBezTo>
                        <a:pt x="468" y="37"/>
                        <a:pt x="440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1585;p31">
                  <a:extLst>
                    <a:ext uri="{FF2B5EF4-FFF2-40B4-BE49-F238E27FC236}">
                      <a16:creationId xmlns:a16="http://schemas.microsoft.com/office/drawing/2014/main" id="{B9045C05-283B-7FFD-63BD-FE1C02F28FDD}"/>
                    </a:ext>
                  </a:extLst>
                </p:cNvPr>
                <p:cNvSpPr/>
                <p:nvPr/>
              </p:nvSpPr>
              <p:spPr>
                <a:xfrm>
                  <a:off x="8875530" y="4069872"/>
                  <a:ext cx="22789" cy="2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65" extrusionOk="0">
                      <a:moveTo>
                        <a:pt x="407" y="18"/>
                      </a:moveTo>
                      <a:cubicBezTo>
                        <a:pt x="414" y="18"/>
                        <a:pt x="420" y="21"/>
                        <a:pt x="427" y="26"/>
                      </a:cubicBezTo>
                      <a:cubicBezTo>
                        <a:pt x="438" y="39"/>
                        <a:pt x="451" y="63"/>
                        <a:pt x="427" y="75"/>
                      </a:cubicBezTo>
                      <a:cubicBezTo>
                        <a:pt x="330" y="172"/>
                        <a:pt x="220" y="282"/>
                        <a:pt x="122" y="391"/>
                      </a:cubicBezTo>
                      <a:lnTo>
                        <a:pt x="86" y="440"/>
                      </a:lnTo>
                      <a:cubicBezTo>
                        <a:pt x="76" y="450"/>
                        <a:pt x="68" y="454"/>
                        <a:pt x="61" y="454"/>
                      </a:cubicBezTo>
                      <a:cubicBezTo>
                        <a:pt x="51" y="454"/>
                        <a:pt x="44" y="447"/>
                        <a:pt x="38" y="440"/>
                      </a:cubicBezTo>
                      <a:cubicBezTo>
                        <a:pt x="25" y="428"/>
                        <a:pt x="13" y="404"/>
                        <a:pt x="38" y="391"/>
                      </a:cubicBezTo>
                      <a:cubicBezTo>
                        <a:pt x="122" y="270"/>
                        <a:pt x="232" y="161"/>
                        <a:pt x="378" y="26"/>
                      </a:cubicBezTo>
                      <a:cubicBezTo>
                        <a:pt x="390" y="21"/>
                        <a:pt x="399" y="18"/>
                        <a:pt x="407" y="18"/>
                      </a:cubicBezTo>
                      <a:close/>
                      <a:moveTo>
                        <a:pt x="401" y="1"/>
                      </a:moveTo>
                      <a:cubicBezTo>
                        <a:pt x="389" y="1"/>
                        <a:pt x="376" y="4"/>
                        <a:pt x="365" y="15"/>
                      </a:cubicBezTo>
                      <a:cubicBezTo>
                        <a:pt x="220" y="148"/>
                        <a:pt x="111" y="258"/>
                        <a:pt x="13" y="380"/>
                      </a:cubicBezTo>
                      <a:cubicBezTo>
                        <a:pt x="1" y="404"/>
                        <a:pt x="1" y="440"/>
                        <a:pt x="25" y="453"/>
                      </a:cubicBezTo>
                      <a:cubicBezTo>
                        <a:pt x="38" y="464"/>
                        <a:pt x="49" y="464"/>
                        <a:pt x="62" y="464"/>
                      </a:cubicBezTo>
                      <a:cubicBezTo>
                        <a:pt x="74" y="464"/>
                        <a:pt x="86" y="464"/>
                        <a:pt x="98" y="453"/>
                      </a:cubicBezTo>
                      <a:lnTo>
                        <a:pt x="147" y="404"/>
                      </a:lnTo>
                      <a:cubicBezTo>
                        <a:pt x="232" y="294"/>
                        <a:pt x="341" y="185"/>
                        <a:pt x="438" y="88"/>
                      </a:cubicBezTo>
                      <a:cubicBezTo>
                        <a:pt x="463" y="63"/>
                        <a:pt x="463" y="39"/>
                        <a:pt x="438" y="15"/>
                      </a:cubicBezTo>
                      <a:cubicBezTo>
                        <a:pt x="432" y="8"/>
                        <a:pt x="417" y="1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1586;p31">
                  <a:extLst>
                    <a:ext uri="{FF2B5EF4-FFF2-40B4-BE49-F238E27FC236}">
                      <a16:creationId xmlns:a16="http://schemas.microsoft.com/office/drawing/2014/main" id="{FD6B6B29-BBD1-089A-5113-CCC41F2BFCE3}"/>
                    </a:ext>
                  </a:extLst>
                </p:cNvPr>
                <p:cNvSpPr/>
                <p:nvPr/>
              </p:nvSpPr>
              <p:spPr>
                <a:xfrm>
                  <a:off x="8876612" y="4083113"/>
                  <a:ext cx="22494" cy="21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45" extrusionOk="0">
                      <a:moveTo>
                        <a:pt x="402" y="0"/>
                      </a:moveTo>
                      <a:cubicBezTo>
                        <a:pt x="392" y="0"/>
                        <a:pt x="380" y="4"/>
                        <a:pt x="368" y="13"/>
                      </a:cubicBezTo>
                      <a:cubicBezTo>
                        <a:pt x="246" y="122"/>
                        <a:pt x="125" y="232"/>
                        <a:pt x="27" y="366"/>
                      </a:cubicBezTo>
                      <a:cubicBezTo>
                        <a:pt x="1" y="402"/>
                        <a:pt x="27" y="445"/>
                        <a:pt x="57" y="445"/>
                      </a:cubicBezTo>
                      <a:cubicBezTo>
                        <a:pt x="68" y="445"/>
                        <a:pt x="79" y="439"/>
                        <a:pt x="89" y="427"/>
                      </a:cubicBezTo>
                      <a:cubicBezTo>
                        <a:pt x="198" y="305"/>
                        <a:pt x="308" y="184"/>
                        <a:pt x="429" y="74"/>
                      </a:cubicBezTo>
                      <a:cubicBezTo>
                        <a:pt x="456" y="37"/>
                        <a:pt x="435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1587;p31">
                  <a:extLst>
                    <a:ext uri="{FF2B5EF4-FFF2-40B4-BE49-F238E27FC236}">
                      <a16:creationId xmlns:a16="http://schemas.microsoft.com/office/drawing/2014/main" id="{44AA7D47-7354-B667-018E-75EE0C77F2E3}"/>
                    </a:ext>
                  </a:extLst>
                </p:cNvPr>
                <p:cNvSpPr/>
                <p:nvPr/>
              </p:nvSpPr>
              <p:spPr>
                <a:xfrm>
                  <a:off x="8876169" y="4082424"/>
                  <a:ext cx="23379" cy="22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66" extrusionOk="0">
                      <a:moveTo>
                        <a:pt x="401" y="15"/>
                      </a:moveTo>
                      <a:cubicBezTo>
                        <a:pt x="414" y="15"/>
                        <a:pt x="425" y="27"/>
                        <a:pt x="438" y="27"/>
                      </a:cubicBezTo>
                      <a:cubicBezTo>
                        <a:pt x="450" y="39"/>
                        <a:pt x="450" y="63"/>
                        <a:pt x="438" y="76"/>
                      </a:cubicBezTo>
                      <a:cubicBezTo>
                        <a:pt x="328" y="185"/>
                        <a:pt x="219" y="295"/>
                        <a:pt x="122" y="404"/>
                      </a:cubicBezTo>
                      <a:lnTo>
                        <a:pt x="98" y="441"/>
                      </a:lnTo>
                      <a:cubicBezTo>
                        <a:pt x="85" y="447"/>
                        <a:pt x="76" y="450"/>
                        <a:pt x="69" y="450"/>
                      </a:cubicBezTo>
                      <a:cubicBezTo>
                        <a:pt x="61" y="450"/>
                        <a:pt x="55" y="447"/>
                        <a:pt x="49" y="441"/>
                      </a:cubicBezTo>
                      <a:cubicBezTo>
                        <a:pt x="36" y="428"/>
                        <a:pt x="25" y="404"/>
                        <a:pt x="36" y="380"/>
                      </a:cubicBezTo>
                      <a:cubicBezTo>
                        <a:pt x="134" y="271"/>
                        <a:pt x="244" y="149"/>
                        <a:pt x="389" y="27"/>
                      </a:cubicBezTo>
                      <a:lnTo>
                        <a:pt x="401" y="15"/>
                      </a:lnTo>
                      <a:close/>
                      <a:moveTo>
                        <a:pt x="407" y="1"/>
                      </a:moveTo>
                      <a:cubicBezTo>
                        <a:pt x="397" y="1"/>
                        <a:pt x="387" y="4"/>
                        <a:pt x="377" y="15"/>
                      </a:cubicBezTo>
                      <a:cubicBezTo>
                        <a:pt x="231" y="136"/>
                        <a:pt x="122" y="258"/>
                        <a:pt x="25" y="368"/>
                      </a:cubicBezTo>
                      <a:cubicBezTo>
                        <a:pt x="0" y="404"/>
                        <a:pt x="12" y="441"/>
                        <a:pt x="36" y="453"/>
                      </a:cubicBezTo>
                      <a:cubicBezTo>
                        <a:pt x="49" y="465"/>
                        <a:pt x="61" y="465"/>
                        <a:pt x="73" y="465"/>
                      </a:cubicBezTo>
                      <a:cubicBezTo>
                        <a:pt x="85" y="465"/>
                        <a:pt x="98" y="465"/>
                        <a:pt x="109" y="453"/>
                      </a:cubicBezTo>
                      <a:lnTo>
                        <a:pt x="134" y="417"/>
                      </a:lnTo>
                      <a:cubicBezTo>
                        <a:pt x="231" y="307"/>
                        <a:pt x="341" y="198"/>
                        <a:pt x="450" y="88"/>
                      </a:cubicBezTo>
                      <a:cubicBezTo>
                        <a:pt x="474" y="63"/>
                        <a:pt x="462" y="39"/>
                        <a:pt x="450" y="15"/>
                      </a:cubicBezTo>
                      <a:cubicBezTo>
                        <a:pt x="436" y="8"/>
                        <a:pt x="422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1588;p31">
                  <a:extLst>
                    <a:ext uri="{FF2B5EF4-FFF2-40B4-BE49-F238E27FC236}">
                      <a16:creationId xmlns:a16="http://schemas.microsoft.com/office/drawing/2014/main" id="{6CF118C6-4C77-CBCA-280A-53278B6A0673}"/>
                    </a:ext>
                  </a:extLst>
                </p:cNvPr>
                <p:cNvSpPr/>
                <p:nvPr/>
              </p:nvSpPr>
              <p:spPr>
                <a:xfrm>
                  <a:off x="8878384" y="4095418"/>
                  <a:ext cx="22494" cy="23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87" extrusionOk="0">
                      <a:moveTo>
                        <a:pt x="400" y="0"/>
                      </a:moveTo>
                      <a:cubicBezTo>
                        <a:pt x="389" y="0"/>
                        <a:pt x="378" y="6"/>
                        <a:pt x="369" y="18"/>
                      </a:cubicBezTo>
                      <a:cubicBezTo>
                        <a:pt x="259" y="140"/>
                        <a:pt x="137" y="274"/>
                        <a:pt x="28" y="407"/>
                      </a:cubicBezTo>
                      <a:cubicBezTo>
                        <a:pt x="1" y="443"/>
                        <a:pt x="27" y="487"/>
                        <a:pt x="63" y="487"/>
                      </a:cubicBezTo>
                      <a:cubicBezTo>
                        <a:pt x="75" y="487"/>
                        <a:pt x="89" y="481"/>
                        <a:pt x="101" y="469"/>
                      </a:cubicBezTo>
                      <a:cubicBezTo>
                        <a:pt x="210" y="347"/>
                        <a:pt x="320" y="213"/>
                        <a:pt x="429" y="80"/>
                      </a:cubicBezTo>
                      <a:cubicBezTo>
                        <a:pt x="457" y="43"/>
                        <a:pt x="430" y="0"/>
                        <a:pt x="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1589;p31">
                  <a:extLst>
                    <a:ext uri="{FF2B5EF4-FFF2-40B4-BE49-F238E27FC236}">
                      <a16:creationId xmlns:a16="http://schemas.microsoft.com/office/drawing/2014/main" id="{975BFD32-17A0-C196-4CD6-CBC7E40C4594}"/>
                    </a:ext>
                  </a:extLst>
                </p:cNvPr>
                <p:cNvSpPr/>
                <p:nvPr/>
              </p:nvSpPr>
              <p:spPr>
                <a:xfrm>
                  <a:off x="8878532" y="4095025"/>
                  <a:ext cx="22838" cy="2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502" extrusionOk="0">
                      <a:moveTo>
                        <a:pt x="396" y="17"/>
                      </a:moveTo>
                      <a:cubicBezTo>
                        <a:pt x="402" y="17"/>
                        <a:pt x="408" y="20"/>
                        <a:pt x="414" y="26"/>
                      </a:cubicBezTo>
                      <a:cubicBezTo>
                        <a:pt x="426" y="39"/>
                        <a:pt x="439" y="63"/>
                        <a:pt x="426" y="75"/>
                      </a:cubicBezTo>
                      <a:lnTo>
                        <a:pt x="402" y="99"/>
                      </a:lnTo>
                      <a:cubicBezTo>
                        <a:pt x="304" y="221"/>
                        <a:pt x="196" y="355"/>
                        <a:pt x="86" y="477"/>
                      </a:cubicBezTo>
                      <a:cubicBezTo>
                        <a:pt x="80" y="483"/>
                        <a:pt x="71" y="485"/>
                        <a:pt x="62" y="485"/>
                      </a:cubicBezTo>
                      <a:cubicBezTo>
                        <a:pt x="53" y="485"/>
                        <a:pt x="43" y="483"/>
                        <a:pt x="37" y="477"/>
                      </a:cubicBezTo>
                      <a:cubicBezTo>
                        <a:pt x="25" y="464"/>
                        <a:pt x="25" y="440"/>
                        <a:pt x="37" y="415"/>
                      </a:cubicBezTo>
                      <a:cubicBezTo>
                        <a:pt x="134" y="294"/>
                        <a:pt x="256" y="172"/>
                        <a:pt x="353" y="51"/>
                      </a:cubicBezTo>
                      <a:lnTo>
                        <a:pt x="377" y="26"/>
                      </a:lnTo>
                      <a:cubicBezTo>
                        <a:pt x="384" y="20"/>
                        <a:pt x="390" y="17"/>
                        <a:pt x="396" y="17"/>
                      </a:cubicBezTo>
                      <a:close/>
                      <a:moveTo>
                        <a:pt x="391" y="0"/>
                      </a:moveTo>
                      <a:cubicBezTo>
                        <a:pt x="380" y="0"/>
                        <a:pt x="371" y="4"/>
                        <a:pt x="366" y="15"/>
                      </a:cubicBezTo>
                      <a:lnTo>
                        <a:pt x="341" y="39"/>
                      </a:lnTo>
                      <a:cubicBezTo>
                        <a:pt x="232" y="161"/>
                        <a:pt x="123" y="282"/>
                        <a:pt x="25" y="415"/>
                      </a:cubicBezTo>
                      <a:cubicBezTo>
                        <a:pt x="1" y="440"/>
                        <a:pt x="13" y="477"/>
                        <a:pt x="37" y="488"/>
                      </a:cubicBezTo>
                      <a:cubicBezTo>
                        <a:pt x="37" y="501"/>
                        <a:pt x="50" y="501"/>
                        <a:pt x="61" y="501"/>
                      </a:cubicBezTo>
                      <a:cubicBezTo>
                        <a:pt x="74" y="501"/>
                        <a:pt x="86" y="501"/>
                        <a:pt x="98" y="488"/>
                      </a:cubicBezTo>
                      <a:cubicBezTo>
                        <a:pt x="207" y="367"/>
                        <a:pt x="317" y="233"/>
                        <a:pt x="414" y="112"/>
                      </a:cubicBezTo>
                      <a:lnTo>
                        <a:pt x="439" y="88"/>
                      </a:lnTo>
                      <a:cubicBezTo>
                        <a:pt x="463" y="63"/>
                        <a:pt x="450" y="26"/>
                        <a:pt x="426" y="15"/>
                      </a:cubicBezTo>
                      <a:cubicBezTo>
                        <a:pt x="419" y="7"/>
                        <a:pt x="404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1590;p31">
                  <a:extLst>
                    <a:ext uri="{FF2B5EF4-FFF2-40B4-BE49-F238E27FC236}">
                      <a16:creationId xmlns:a16="http://schemas.microsoft.com/office/drawing/2014/main" id="{BF503E43-92AA-2BF5-218C-2DA1541364EB}"/>
                    </a:ext>
                  </a:extLst>
                </p:cNvPr>
                <p:cNvSpPr/>
                <p:nvPr/>
              </p:nvSpPr>
              <p:spPr>
                <a:xfrm>
                  <a:off x="8875382" y="4109496"/>
                  <a:ext cx="27219" cy="2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540" extrusionOk="0">
                      <a:moveTo>
                        <a:pt x="481" y="1"/>
                      </a:moveTo>
                      <a:cubicBezTo>
                        <a:pt x="472" y="1"/>
                        <a:pt x="462" y="4"/>
                        <a:pt x="454" y="12"/>
                      </a:cubicBezTo>
                      <a:cubicBezTo>
                        <a:pt x="308" y="158"/>
                        <a:pt x="162" y="304"/>
                        <a:pt x="28" y="462"/>
                      </a:cubicBezTo>
                      <a:cubicBezTo>
                        <a:pt x="0" y="490"/>
                        <a:pt x="29" y="539"/>
                        <a:pt x="61" y="539"/>
                      </a:cubicBezTo>
                      <a:cubicBezTo>
                        <a:pt x="71" y="539"/>
                        <a:pt x="81" y="535"/>
                        <a:pt x="89" y="523"/>
                      </a:cubicBezTo>
                      <a:cubicBezTo>
                        <a:pt x="247" y="377"/>
                        <a:pt x="381" y="231"/>
                        <a:pt x="514" y="73"/>
                      </a:cubicBezTo>
                      <a:cubicBezTo>
                        <a:pt x="552" y="45"/>
                        <a:pt x="516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1591;p31">
                  <a:extLst>
                    <a:ext uri="{FF2B5EF4-FFF2-40B4-BE49-F238E27FC236}">
                      <a16:creationId xmlns:a16="http://schemas.microsoft.com/office/drawing/2014/main" id="{AE045EA7-37AC-728B-2146-E61029C19CA9}"/>
                    </a:ext>
                  </a:extLst>
                </p:cNvPr>
                <p:cNvSpPr/>
                <p:nvPr/>
              </p:nvSpPr>
              <p:spPr>
                <a:xfrm>
                  <a:off x="8874939" y="4109200"/>
                  <a:ext cx="27612" cy="27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54" extrusionOk="0">
                      <a:moveTo>
                        <a:pt x="495" y="16"/>
                      </a:moveTo>
                      <a:cubicBezTo>
                        <a:pt x="506" y="16"/>
                        <a:pt x="517" y="23"/>
                        <a:pt x="523" y="30"/>
                      </a:cubicBezTo>
                      <a:cubicBezTo>
                        <a:pt x="536" y="43"/>
                        <a:pt x="536" y="54"/>
                        <a:pt x="523" y="79"/>
                      </a:cubicBezTo>
                      <a:lnTo>
                        <a:pt x="426" y="176"/>
                      </a:lnTo>
                      <a:cubicBezTo>
                        <a:pt x="317" y="298"/>
                        <a:pt x="207" y="419"/>
                        <a:pt x="98" y="529"/>
                      </a:cubicBezTo>
                      <a:cubicBezTo>
                        <a:pt x="86" y="535"/>
                        <a:pt x="77" y="538"/>
                        <a:pt x="69" y="538"/>
                      </a:cubicBezTo>
                      <a:cubicBezTo>
                        <a:pt x="62" y="538"/>
                        <a:pt x="55" y="535"/>
                        <a:pt x="50" y="529"/>
                      </a:cubicBezTo>
                      <a:cubicBezTo>
                        <a:pt x="37" y="517"/>
                        <a:pt x="25" y="492"/>
                        <a:pt x="50" y="468"/>
                      </a:cubicBezTo>
                      <a:cubicBezTo>
                        <a:pt x="147" y="346"/>
                        <a:pt x="269" y="237"/>
                        <a:pt x="377" y="127"/>
                      </a:cubicBezTo>
                      <a:cubicBezTo>
                        <a:pt x="402" y="91"/>
                        <a:pt x="439" y="54"/>
                        <a:pt x="475" y="30"/>
                      </a:cubicBezTo>
                      <a:cubicBezTo>
                        <a:pt x="480" y="20"/>
                        <a:pt x="487" y="16"/>
                        <a:pt x="495" y="16"/>
                      </a:cubicBezTo>
                      <a:close/>
                      <a:moveTo>
                        <a:pt x="500" y="0"/>
                      </a:moveTo>
                      <a:cubicBezTo>
                        <a:pt x="487" y="0"/>
                        <a:pt x="475" y="6"/>
                        <a:pt x="463" y="18"/>
                      </a:cubicBezTo>
                      <a:cubicBezTo>
                        <a:pt x="426" y="43"/>
                        <a:pt x="390" y="79"/>
                        <a:pt x="366" y="116"/>
                      </a:cubicBezTo>
                      <a:cubicBezTo>
                        <a:pt x="256" y="225"/>
                        <a:pt x="134" y="335"/>
                        <a:pt x="25" y="456"/>
                      </a:cubicBezTo>
                      <a:cubicBezTo>
                        <a:pt x="1" y="481"/>
                        <a:pt x="13" y="517"/>
                        <a:pt x="37" y="541"/>
                      </a:cubicBezTo>
                      <a:cubicBezTo>
                        <a:pt x="50" y="541"/>
                        <a:pt x="61" y="554"/>
                        <a:pt x="74" y="554"/>
                      </a:cubicBezTo>
                      <a:cubicBezTo>
                        <a:pt x="86" y="554"/>
                        <a:pt x="98" y="554"/>
                        <a:pt x="110" y="541"/>
                      </a:cubicBezTo>
                      <a:cubicBezTo>
                        <a:pt x="220" y="432"/>
                        <a:pt x="329" y="310"/>
                        <a:pt x="439" y="189"/>
                      </a:cubicBezTo>
                      <a:lnTo>
                        <a:pt x="536" y="91"/>
                      </a:lnTo>
                      <a:cubicBezTo>
                        <a:pt x="560" y="67"/>
                        <a:pt x="548" y="30"/>
                        <a:pt x="536" y="18"/>
                      </a:cubicBezTo>
                      <a:cubicBezTo>
                        <a:pt x="524" y="6"/>
                        <a:pt x="512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1592;p31">
                  <a:extLst>
                    <a:ext uri="{FF2B5EF4-FFF2-40B4-BE49-F238E27FC236}">
                      <a16:creationId xmlns:a16="http://schemas.microsoft.com/office/drawing/2014/main" id="{87DD94AE-8150-5EAD-92CC-520361DF8368}"/>
                    </a:ext>
                  </a:extLst>
                </p:cNvPr>
                <p:cNvSpPr/>
                <p:nvPr/>
              </p:nvSpPr>
              <p:spPr>
                <a:xfrm>
                  <a:off x="8872281" y="4132778"/>
                  <a:ext cx="26234" cy="25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518" extrusionOk="0">
                      <a:moveTo>
                        <a:pt x="473" y="1"/>
                      </a:moveTo>
                      <a:cubicBezTo>
                        <a:pt x="463" y="1"/>
                        <a:pt x="453" y="5"/>
                        <a:pt x="444" y="13"/>
                      </a:cubicBezTo>
                      <a:cubicBezTo>
                        <a:pt x="286" y="148"/>
                        <a:pt x="152" y="281"/>
                        <a:pt x="18" y="439"/>
                      </a:cubicBezTo>
                      <a:cubicBezTo>
                        <a:pt x="0" y="475"/>
                        <a:pt x="22" y="518"/>
                        <a:pt x="54" y="518"/>
                      </a:cubicBezTo>
                      <a:cubicBezTo>
                        <a:pt x="66" y="518"/>
                        <a:pt x="78" y="512"/>
                        <a:pt x="91" y="500"/>
                      </a:cubicBezTo>
                      <a:cubicBezTo>
                        <a:pt x="225" y="354"/>
                        <a:pt x="359" y="208"/>
                        <a:pt x="504" y="75"/>
                      </a:cubicBezTo>
                      <a:cubicBezTo>
                        <a:pt x="532" y="38"/>
                        <a:pt x="504" y="1"/>
                        <a:pt x="4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1593;p31">
                  <a:extLst>
                    <a:ext uri="{FF2B5EF4-FFF2-40B4-BE49-F238E27FC236}">
                      <a16:creationId xmlns:a16="http://schemas.microsoft.com/office/drawing/2014/main" id="{31F54738-EA52-A19D-E418-65E6A1B5D712}"/>
                    </a:ext>
                  </a:extLst>
                </p:cNvPr>
                <p:cNvSpPr/>
                <p:nvPr/>
              </p:nvSpPr>
              <p:spPr>
                <a:xfrm>
                  <a:off x="8871936" y="4132138"/>
                  <a:ext cx="26382" cy="2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8" extrusionOk="0">
                      <a:moveTo>
                        <a:pt x="480" y="18"/>
                      </a:moveTo>
                      <a:cubicBezTo>
                        <a:pt x="487" y="18"/>
                        <a:pt x="493" y="20"/>
                        <a:pt x="500" y="26"/>
                      </a:cubicBezTo>
                      <a:cubicBezTo>
                        <a:pt x="511" y="39"/>
                        <a:pt x="524" y="63"/>
                        <a:pt x="500" y="75"/>
                      </a:cubicBezTo>
                      <a:cubicBezTo>
                        <a:pt x="354" y="221"/>
                        <a:pt x="208" y="379"/>
                        <a:pt x="86" y="513"/>
                      </a:cubicBezTo>
                      <a:cubicBezTo>
                        <a:pt x="80" y="519"/>
                        <a:pt x="71" y="522"/>
                        <a:pt x="62" y="522"/>
                      </a:cubicBezTo>
                      <a:cubicBezTo>
                        <a:pt x="52" y="522"/>
                        <a:pt x="43" y="519"/>
                        <a:pt x="38" y="513"/>
                      </a:cubicBezTo>
                      <a:cubicBezTo>
                        <a:pt x="25" y="501"/>
                        <a:pt x="25" y="477"/>
                        <a:pt x="38" y="464"/>
                      </a:cubicBezTo>
                      <a:cubicBezTo>
                        <a:pt x="147" y="318"/>
                        <a:pt x="281" y="172"/>
                        <a:pt x="451" y="26"/>
                      </a:cubicBezTo>
                      <a:cubicBezTo>
                        <a:pt x="463" y="20"/>
                        <a:pt x="472" y="18"/>
                        <a:pt x="480" y="18"/>
                      </a:cubicBezTo>
                      <a:close/>
                      <a:moveTo>
                        <a:pt x="474" y="0"/>
                      </a:moveTo>
                      <a:cubicBezTo>
                        <a:pt x="462" y="0"/>
                        <a:pt x="449" y="4"/>
                        <a:pt x="438" y="15"/>
                      </a:cubicBezTo>
                      <a:cubicBezTo>
                        <a:pt x="268" y="161"/>
                        <a:pt x="135" y="306"/>
                        <a:pt x="25" y="452"/>
                      </a:cubicBezTo>
                      <a:cubicBezTo>
                        <a:pt x="1" y="477"/>
                        <a:pt x="13" y="513"/>
                        <a:pt x="38" y="525"/>
                      </a:cubicBezTo>
                      <a:cubicBezTo>
                        <a:pt x="38" y="537"/>
                        <a:pt x="49" y="537"/>
                        <a:pt x="62" y="537"/>
                      </a:cubicBezTo>
                      <a:cubicBezTo>
                        <a:pt x="74" y="537"/>
                        <a:pt x="86" y="537"/>
                        <a:pt x="98" y="525"/>
                      </a:cubicBezTo>
                      <a:cubicBezTo>
                        <a:pt x="220" y="391"/>
                        <a:pt x="366" y="233"/>
                        <a:pt x="511" y="88"/>
                      </a:cubicBezTo>
                      <a:cubicBezTo>
                        <a:pt x="536" y="63"/>
                        <a:pt x="536" y="39"/>
                        <a:pt x="511" y="15"/>
                      </a:cubicBezTo>
                      <a:cubicBezTo>
                        <a:pt x="505" y="7"/>
                        <a:pt x="490" y="0"/>
                        <a:pt x="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1594;p31">
                  <a:extLst>
                    <a:ext uri="{FF2B5EF4-FFF2-40B4-BE49-F238E27FC236}">
                      <a16:creationId xmlns:a16="http://schemas.microsoft.com/office/drawing/2014/main" id="{29A5C6EC-69DB-E52D-15AE-8D0774D0CACE}"/>
                    </a:ext>
                  </a:extLst>
                </p:cNvPr>
                <p:cNvSpPr/>
                <p:nvPr/>
              </p:nvSpPr>
              <p:spPr>
                <a:xfrm>
                  <a:off x="8871887" y="4148922"/>
                  <a:ext cx="24364" cy="24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488" extrusionOk="0">
                      <a:moveTo>
                        <a:pt x="434" y="1"/>
                      </a:moveTo>
                      <a:cubicBezTo>
                        <a:pt x="423" y="1"/>
                        <a:pt x="413" y="5"/>
                        <a:pt x="404" y="14"/>
                      </a:cubicBezTo>
                      <a:lnTo>
                        <a:pt x="39" y="415"/>
                      </a:lnTo>
                      <a:cubicBezTo>
                        <a:pt x="1" y="444"/>
                        <a:pt x="29" y="487"/>
                        <a:pt x="67" y="487"/>
                      </a:cubicBezTo>
                      <a:cubicBezTo>
                        <a:pt x="77" y="487"/>
                        <a:pt x="88" y="484"/>
                        <a:pt x="99" y="476"/>
                      </a:cubicBezTo>
                      <a:cubicBezTo>
                        <a:pt x="233" y="355"/>
                        <a:pt x="355" y="209"/>
                        <a:pt x="476" y="63"/>
                      </a:cubicBezTo>
                      <a:cubicBezTo>
                        <a:pt x="495" y="35"/>
                        <a:pt x="465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1595;p31">
                  <a:extLst>
                    <a:ext uri="{FF2B5EF4-FFF2-40B4-BE49-F238E27FC236}">
                      <a16:creationId xmlns:a16="http://schemas.microsoft.com/office/drawing/2014/main" id="{0F6831C8-4B8D-112F-8362-D35B127C3B68}"/>
                    </a:ext>
                  </a:extLst>
                </p:cNvPr>
                <p:cNvSpPr/>
                <p:nvPr/>
              </p:nvSpPr>
              <p:spPr>
                <a:xfrm>
                  <a:off x="8871936" y="4148676"/>
                  <a:ext cx="24610" cy="24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6" extrusionOk="0">
                      <a:moveTo>
                        <a:pt x="430" y="17"/>
                      </a:moveTo>
                      <a:cubicBezTo>
                        <a:pt x="437" y="17"/>
                        <a:pt x="444" y="24"/>
                        <a:pt x="451" y="31"/>
                      </a:cubicBezTo>
                      <a:cubicBezTo>
                        <a:pt x="463" y="31"/>
                        <a:pt x="475" y="55"/>
                        <a:pt x="463" y="68"/>
                      </a:cubicBezTo>
                      <a:cubicBezTo>
                        <a:pt x="341" y="225"/>
                        <a:pt x="220" y="360"/>
                        <a:pt x="98" y="469"/>
                      </a:cubicBezTo>
                      <a:cubicBezTo>
                        <a:pt x="88" y="479"/>
                        <a:pt x="77" y="483"/>
                        <a:pt x="68" y="483"/>
                      </a:cubicBezTo>
                      <a:cubicBezTo>
                        <a:pt x="55" y="483"/>
                        <a:pt x="44" y="476"/>
                        <a:pt x="38" y="469"/>
                      </a:cubicBezTo>
                      <a:cubicBezTo>
                        <a:pt x="25" y="457"/>
                        <a:pt x="25" y="444"/>
                        <a:pt x="38" y="420"/>
                      </a:cubicBezTo>
                      <a:cubicBezTo>
                        <a:pt x="184" y="274"/>
                        <a:pt x="305" y="152"/>
                        <a:pt x="414" y="31"/>
                      </a:cubicBezTo>
                      <a:cubicBezTo>
                        <a:pt x="419" y="21"/>
                        <a:pt x="425" y="17"/>
                        <a:pt x="430" y="17"/>
                      </a:cubicBezTo>
                      <a:close/>
                      <a:moveTo>
                        <a:pt x="431" y="1"/>
                      </a:moveTo>
                      <a:cubicBezTo>
                        <a:pt x="417" y="1"/>
                        <a:pt x="402" y="7"/>
                        <a:pt x="390" y="19"/>
                      </a:cubicBezTo>
                      <a:cubicBezTo>
                        <a:pt x="293" y="141"/>
                        <a:pt x="171" y="262"/>
                        <a:pt x="25" y="408"/>
                      </a:cubicBezTo>
                      <a:cubicBezTo>
                        <a:pt x="1" y="433"/>
                        <a:pt x="13" y="469"/>
                        <a:pt x="25" y="481"/>
                      </a:cubicBezTo>
                      <a:cubicBezTo>
                        <a:pt x="38" y="493"/>
                        <a:pt x="49" y="506"/>
                        <a:pt x="74" y="506"/>
                      </a:cubicBezTo>
                      <a:cubicBezTo>
                        <a:pt x="86" y="506"/>
                        <a:pt x="98" y="493"/>
                        <a:pt x="111" y="493"/>
                      </a:cubicBezTo>
                      <a:cubicBezTo>
                        <a:pt x="232" y="371"/>
                        <a:pt x="354" y="238"/>
                        <a:pt x="475" y="79"/>
                      </a:cubicBezTo>
                      <a:cubicBezTo>
                        <a:pt x="500" y="55"/>
                        <a:pt x="487" y="31"/>
                        <a:pt x="463" y="19"/>
                      </a:cubicBezTo>
                      <a:cubicBezTo>
                        <a:pt x="457" y="7"/>
                        <a:pt x="445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1596;p31">
                  <a:extLst>
                    <a:ext uri="{FF2B5EF4-FFF2-40B4-BE49-F238E27FC236}">
                      <a16:creationId xmlns:a16="http://schemas.microsoft.com/office/drawing/2014/main" id="{A982F8BF-4A4C-995C-4EEA-33CEBEBDE58F}"/>
                    </a:ext>
                  </a:extLst>
                </p:cNvPr>
                <p:cNvSpPr/>
                <p:nvPr/>
              </p:nvSpPr>
              <p:spPr>
                <a:xfrm>
                  <a:off x="8874742" y="4162803"/>
                  <a:ext cx="25004" cy="25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522" extrusionOk="0">
                      <a:moveTo>
                        <a:pt x="444" y="0"/>
                      </a:moveTo>
                      <a:cubicBezTo>
                        <a:pt x="435" y="0"/>
                        <a:pt x="426" y="4"/>
                        <a:pt x="418" y="11"/>
                      </a:cubicBezTo>
                      <a:cubicBezTo>
                        <a:pt x="284" y="157"/>
                        <a:pt x="151" y="303"/>
                        <a:pt x="29" y="449"/>
                      </a:cubicBezTo>
                      <a:cubicBezTo>
                        <a:pt x="0" y="478"/>
                        <a:pt x="32" y="521"/>
                        <a:pt x="64" y="521"/>
                      </a:cubicBezTo>
                      <a:cubicBezTo>
                        <a:pt x="73" y="521"/>
                        <a:pt x="82" y="518"/>
                        <a:pt x="90" y="510"/>
                      </a:cubicBezTo>
                      <a:cubicBezTo>
                        <a:pt x="236" y="376"/>
                        <a:pt x="357" y="230"/>
                        <a:pt x="479" y="73"/>
                      </a:cubicBezTo>
                      <a:cubicBezTo>
                        <a:pt x="508" y="44"/>
                        <a:pt x="476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1597;p31">
                  <a:extLst>
                    <a:ext uri="{FF2B5EF4-FFF2-40B4-BE49-F238E27FC236}">
                      <a16:creationId xmlns:a16="http://schemas.microsoft.com/office/drawing/2014/main" id="{737FE016-952E-5FED-D2E0-36FD4478A9D6}"/>
                    </a:ext>
                  </a:extLst>
                </p:cNvPr>
                <p:cNvSpPr/>
                <p:nvPr/>
              </p:nvSpPr>
              <p:spPr>
                <a:xfrm>
                  <a:off x="8874939" y="4162458"/>
                  <a:ext cx="25201" cy="2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542" extrusionOk="0">
                      <a:moveTo>
                        <a:pt x="442" y="17"/>
                      </a:moveTo>
                      <a:cubicBezTo>
                        <a:pt x="449" y="17"/>
                        <a:pt x="456" y="24"/>
                        <a:pt x="463" y="31"/>
                      </a:cubicBezTo>
                      <a:cubicBezTo>
                        <a:pt x="475" y="43"/>
                        <a:pt x="487" y="55"/>
                        <a:pt x="475" y="80"/>
                      </a:cubicBezTo>
                      <a:cubicBezTo>
                        <a:pt x="353" y="213"/>
                        <a:pt x="220" y="371"/>
                        <a:pt x="86" y="505"/>
                      </a:cubicBezTo>
                      <a:cubicBezTo>
                        <a:pt x="73" y="517"/>
                        <a:pt x="64" y="520"/>
                        <a:pt x="56" y="520"/>
                      </a:cubicBezTo>
                      <a:cubicBezTo>
                        <a:pt x="49" y="520"/>
                        <a:pt x="43" y="517"/>
                        <a:pt x="37" y="517"/>
                      </a:cubicBezTo>
                      <a:cubicBezTo>
                        <a:pt x="25" y="505"/>
                        <a:pt x="13" y="480"/>
                        <a:pt x="37" y="456"/>
                      </a:cubicBezTo>
                      <a:lnTo>
                        <a:pt x="329" y="128"/>
                      </a:lnTo>
                      <a:lnTo>
                        <a:pt x="426" y="31"/>
                      </a:lnTo>
                      <a:cubicBezTo>
                        <a:pt x="432" y="21"/>
                        <a:pt x="437" y="17"/>
                        <a:pt x="442" y="17"/>
                      </a:cubicBezTo>
                      <a:close/>
                      <a:moveTo>
                        <a:pt x="445" y="0"/>
                      </a:moveTo>
                      <a:cubicBezTo>
                        <a:pt x="432" y="0"/>
                        <a:pt x="420" y="6"/>
                        <a:pt x="414" y="18"/>
                      </a:cubicBezTo>
                      <a:lnTo>
                        <a:pt x="317" y="116"/>
                      </a:lnTo>
                      <a:lnTo>
                        <a:pt x="25" y="444"/>
                      </a:lnTo>
                      <a:cubicBezTo>
                        <a:pt x="1" y="469"/>
                        <a:pt x="1" y="505"/>
                        <a:pt x="25" y="529"/>
                      </a:cubicBezTo>
                      <a:cubicBezTo>
                        <a:pt x="37" y="529"/>
                        <a:pt x="50" y="542"/>
                        <a:pt x="61" y="542"/>
                      </a:cubicBezTo>
                      <a:cubicBezTo>
                        <a:pt x="74" y="542"/>
                        <a:pt x="86" y="529"/>
                        <a:pt x="98" y="517"/>
                      </a:cubicBezTo>
                      <a:cubicBezTo>
                        <a:pt x="244" y="383"/>
                        <a:pt x="366" y="226"/>
                        <a:pt x="487" y="91"/>
                      </a:cubicBezTo>
                      <a:cubicBezTo>
                        <a:pt x="512" y="67"/>
                        <a:pt x="499" y="31"/>
                        <a:pt x="475" y="18"/>
                      </a:cubicBezTo>
                      <a:cubicBezTo>
                        <a:pt x="469" y="6"/>
                        <a:pt x="457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1598;p31">
                  <a:extLst>
                    <a:ext uri="{FF2B5EF4-FFF2-40B4-BE49-F238E27FC236}">
                      <a16:creationId xmlns:a16="http://schemas.microsoft.com/office/drawing/2014/main" id="{09E26DBD-2BD8-E031-FDD7-066C9C412B55}"/>
                    </a:ext>
                  </a:extLst>
                </p:cNvPr>
                <p:cNvSpPr/>
                <p:nvPr/>
              </p:nvSpPr>
              <p:spPr>
                <a:xfrm>
                  <a:off x="8870607" y="4177176"/>
                  <a:ext cx="27366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602" extrusionOk="0">
                      <a:moveTo>
                        <a:pt x="491" y="0"/>
                      </a:moveTo>
                      <a:cubicBezTo>
                        <a:pt x="482" y="0"/>
                        <a:pt x="473" y="4"/>
                        <a:pt x="465" y="11"/>
                      </a:cubicBezTo>
                      <a:lnTo>
                        <a:pt x="28" y="522"/>
                      </a:lnTo>
                      <a:cubicBezTo>
                        <a:pt x="1" y="558"/>
                        <a:pt x="27" y="601"/>
                        <a:pt x="58" y="601"/>
                      </a:cubicBezTo>
                      <a:cubicBezTo>
                        <a:pt x="68" y="601"/>
                        <a:pt x="79" y="596"/>
                        <a:pt x="89" y="583"/>
                      </a:cubicBezTo>
                      <a:cubicBezTo>
                        <a:pt x="247" y="425"/>
                        <a:pt x="393" y="254"/>
                        <a:pt x="527" y="84"/>
                      </a:cubicBezTo>
                      <a:cubicBezTo>
                        <a:pt x="555" y="46"/>
                        <a:pt x="524" y="0"/>
                        <a:pt x="4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1599;p31">
                  <a:extLst>
                    <a:ext uri="{FF2B5EF4-FFF2-40B4-BE49-F238E27FC236}">
                      <a16:creationId xmlns:a16="http://schemas.microsoft.com/office/drawing/2014/main" id="{7D4EF0A8-129B-8F85-D1EE-8548EDA05090}"/>
                    </a:ext>
                  </a:extLst>
                </p:cNvPr>
                <p:cNvSpPr/>
                <p:nvPr/>
              </p:nvSpPr>
              <p:spPr>
                <a:xfrm>
                  <a:off x="8870164" y="4176782"/>
                  <a:ext cx="28154" cy="3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616" extrusionOk="0">
                      <a:moveTo>
                        <a:pt x="511" y="19"/>
                      </a:moveTo>
                      <a:cubicBezTo>
                        <a:pt x="511" y="19"/>
                        <a:pt x="523" y="19"/>
                        <a:pt x="523" y="32"/>
                      </a:cubicBezTo>
                      <a:cubicBezTo>
                        <a:pt x="547" y="44"/>
                        <a:pt x="547" y="68"/>
                        <a:pt x="536" y="80"/>
                      </a:cubicBezTo>
                      <a:cubicBezTo>
                        <a:pt x="377" y="262"/>
                        <a:pt x="244" y="433"/>
                        <a:pt x="98" y="591"/>
                      </a:cubicBezTo>
                      <a:cubicBezTo>
                        <a:pt x="86" y="597"/>
                        <a:pt x="77" y="600"/>
                        <a:pt x="69" y="600"/>
                      </a:cubicBezTo>
                      <a:cubicBezTo>
                        <a:pt x="61" y="600"/>
                        <a:pt x="55" y="597"/>
                        <a:pt x="49" y="591"/>
                      </a:cubicBezTo>
                      <a:cubicBezTo>
                        <a:pt x="37" y="579"/>
                        <a:pt x="25" y="554"/>
                        <a:pt x="49" y="543"/>
                      </a:cubicBezTo>
                      <a:cubicBezTo>
                        <a:pt x="183" y="372"/>
                        <a:pt x="329" y="214"/>
                        <a:pt x="487" y="32"/>
                      </a:cubicBezTo>
                      <a:cubicBezTo>
                        <a:pt x="487" y="19"/>
                        <a:pt x="499" y="19"/>
                        <a:pt x="511" y="19"/>
                      </a:cubicBezTo>
                      <a:close/>
                      <a:moveTo>
                        <a:pt x="510" y="1"/>
                      </a:moveTo>
                      <a:cubicBezTo>
                        <a:pt x="499" y="1"/>
                        <a:pt x="487" y="7"/>
                        <a:pt x="474" y="19"/>
                      </a:cubicBezTo>
                      <a:cubicBezTo>
                        <a:pt x="317" y="202"/>
                        <a:pt x="171" y="360"/>
                        <a:pt x="25" y="530"/>
                      </a:cubicBezTo>
                      <a:cubicBezTo>
                        <a:pt x="1" y="554"/>
                        <a:pt x="12" y="591"/>
                        <a:pt x="37" y="603"/>
                      </a:cubicBezTo>
                      <a:cubicBezTo>
                        <a:pt x="49" y="616"/>
                        <a:pt x="61" y="616"/>
                        <a:pt x="74" y="616"/>
                      </a:cubicBezTo>
                      <a:cubicBezTo>
                        <a:pt x="85" y="616"/>
                        <a:pt x="98" y="616"/>
                        <a:pt x="110" y="603"/>
                      </a:cubicBezTo>
                      <a:cubicBezTo>
                        <a:pt x="256" y="445"/>
                        <a:pt x="390" y="275"/>
                        <a:pt x="547" y="92"/>
                      </a:cubicBezTo>
                      <a:cubicBezTo>
                        <a:pt x="572" y="68"/>
                        <a:pt x="560" y="32"/>
                        <a:pt x="536" y="19"/>
                      </a:cubicBezTo>
                      <a:cubicBezTo>
                        <a:pt x="529" y="7"/>
                        <a:pt x="520" y="1"/>
                        <a:pt x="5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1600;p31">
                  <a:extLst>
                    <a:ext uri="{FF2B5EF4-FFF2-40B4-BE49-F238E27FC236}">
                      <a16:creationId xmlns:a16="http://schemas.microsoft.com/office/drawing/2014/main" id="{7646687B-BC9E-B698-138D-943E08E8CB46}"/>
                    </a:ext>
                  </a:extLst>
                </p:cNvPr>
                <p:cNvSpPr/>
                <p:nvPr/>
              </p:nvSpPr>
              <p:spPr>
                <a:xfrm>
                  <a:off x="8872232" y="4194452"/>
                  <a:ext cx="24019" cy="2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549" extrusionOk="0">
                      <a:moveTo>
                        <a:pt x="427" y="0"/>
                      </a:moveTo>
                      <a:cubicBezTo>
                        <a:pt x="416" y="0"/>
                        <a:pt x="406" y="4"/>
                        <a:pt x="397" y="13"/>
                      </a:cubicBezTo>
                      <a:cubicBezTo>
                        <a:pt x="275" y="171"/>
                        <a:pt x="141" y="317"/>
                        <a:pt x="19" y="476"/>
                      </a:cubicBezTo>
                      <a:cubicBezTo>
                        <a:pt x="1" y="512"/>
                        <a:pt x="38" y="549"/>
                        <a:pt x="67" y="549"/>
                      </a:cubicBezTo>
                      <a:cubicBezTo>
                        <a:pt x="77" y="549"/>
                        <a:pt x="86" y="545"/>
                        <a:pt x="92" y="536"/>
                      </a:cubicBezTo>
                      <a:cubicBezTo>
                        <a:pt x="226" y="378"/>
                        <a:pt x="348" y="220"/>
                        <a:pt x="469" y="62"/>
                      </a:cubicBezTo>
                      <a:cubicBezTo>
                        <a:pt x="488" y="34"/>
                        <a:pt x="458" y="0"/>
                        <a:pt x="4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1601;p31">
                  <a:extLst>
                    <a:ext uri="{FF2B5EF4-FFF2-40B4-BE49-F238E27FC236}">
                      <a16:creationId xmlns:a16="http://schemas.microsoft.com/office/drawing/2014/main" id="{E01BD85D-6C25-5350-72B3-A3A51CB7E1B2}"/>
                    </a:ext>
                  </a:extLst>
                </p:cNvPr>
                <p:cNvSpPr/>
                <p:nvPr/>
              </p:nvSpPr>
              <p:spPr>
                <a:xfrm>
                  <a:off x="8871936" y="4194009"/>
                  <a:ext cx="24610" cy="28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70" extrusionOk="0">
                      <a:moveTo>
                        <a:pt x="439" y="13"/>
                      </a:moveTo>
                      <a:cubicBezTo>
                        <a:pt x="448" y="13"/>
                        <a:pt x="457" y="16"/>
                        <a:pt x="463" y="22"/>
                      </a:cubicBezTo>
                      <a:cubicBezTo>
                        <a:pt x="475" y="34"/>
                        <a:pt x="475" y="58"/>
                        <a:pt x="463" y="71"/>
                      </a:cubicBezTo>
                      <a:cubicBezTo>
                        <a:pt x="341" y="229"/>
                        <a:pt x="220" y="387"/>
                        <a:pt x="98" y="533"/>
                      </a:cubicBezTo>
                      <a:cubicBezTo>
                        <a:pt x="93" y="543"/>
                        <a:pt x="86" y="547"/>
                        <a:pt x="78" y="547"/>
                      </a:cubicBezTo>
                      <a:cubicBezTo>
                        <a:pt x="68" y="547"/>
                        <a:pt x="57" y="540"/>
                        <a:pt x="49" y="533"/>
                      </a:cubicBezTo>
                      <a:cubicBezTo>
                        <a:pt x="38" y="533"/>
                        <a:pt x="25" y="509"/>
                        <a:pt x="38" y="496"/>
                      </a:cubicBezTo>
                      <a:cubicBezTo>
                        <a:pt x="159" y="326"/>
                        <a:pt x="293" y="168"/>
                        <a:pt x="414" y="22"/>
                      </a:cubicBezTo>
                      <a:cubicBezTo>
                        <a:pt x="420" y="16"/>
                        <a:pt x="430" y="13"/>
                        <a:pt x="439" y="13"/>
                      </a:cubicBezTo>
                      <a:close/>
                      <a:moveTo>
                        <a:pt x="434" y="1"/>
                      </a:moveTo>
                      <a:cubicBezTo>
                        <a:pt x="420" y="1"/>
                        <a:pt x="408" y="4"/>
                        <a:pt x="403" y="10"/>
                      </a:cubicBezTo>
                      <a:cubicBezTo>
                        <a:pt x="281" y="156"/>
                        <a:pt x="147" y="314"/>
                        <a:pt x="25" y="485"/>
                      </a:cubicBezTo>
                      <a:cubicBezTo>
                        <a:pt x="1" y="509"/>
                        <a:pt x="13" y="533"/>
                        <a:pt x="38" y="557"/>
                      </a:cubicBezTo>
                      <a:cubicBezTo>
                        <a:pt x="49" y="557"/>
                        <a:pt x="62" y="569"/>
                        <a:pt x="74" y="569"/>
                      </a:cubicBezTo>
                      <a:cubicBezTo>
                        <a:pt x="86" y="569"/>
                        <a:pt x="98" y="557"/>
                        <a:pt x="111" y="545"/>
                      </a:cubicBezTo>
                      <a:cubicBezTo>
                        <a:pt x="232" y="399"/>
                        <a:pt x="354" y="241"/>
                        <a:pt x="487" y="83"/>
                      </a:cubicBezTo>
                      <a:cubicBezTo>
                        <a:pt x="500" y="58"/>
                        <a:pt x="487" y="22"/>
                        <a:pt x="475" y="10"/>
                      </a:cubicBezTo>
                      <a:cubicBezTo>
                        <a:pt x="463" y="4"/>
                        <a:pt x="448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1602;p31">
                  <a:extLst>
                    <a:ext uri="{FF2B5EF4-FFF2-40B4-BE49-F238E27FC236}">
                      <a16:creationId xmlns:a16="http://schemas.microsoft.com/office/drawing/2014/main" id="{B1A5DDDC-E0F0-FF9E-07C3-4B4BBA124D53}"/>
                    </a:ext>
                  </a:extLst>
                </p:cNvPr>
                <p:cNvSpPr/>
                <p:nvPr/>
              </p:nvSpPr>
              <p:spPr>
                <a:xfrm>
                  <a:off x="8871198" y="4211139"/>
                  <a:ext cx="24758" cy="28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587" extrusionOk="0">
                      <a:moveTo>
                        <a:pt x="446" y="0"/>
                      </a:moveTo>
                      <a:cubicBezTo>
                        <a:pt x="423" y="0"/>
                        <a:pt x="398" y="21"/>
                        <a:pt x="405" y="51"/>
                      </a:cubicBezTo>
                      <a:cubicBezTo>
                        <a:pt x="405" y="75"/>
                        <a:pt x="320" y="161"/>
                        <a:pt x="308" y="173"/>
                      </a:cubicBezTo>
                      <a:cubicBezTo>
                        <a:pt x="272" y="209"/>
                        <a:pt x="235" y="258"/>
                        <a:pt x="210" y="294"/>
                      </a:cubicBezTo>
                      <a:lnTo>
                        <a:pt x="28" y="513"/>
                      </a:lnTo>
                      <a:cubicBezTo>
                        <a:pt x="0" y="550"/>
                        <a:pt x="35" y="587"/>
                        <a:pt x="70" y="587"/>
                      </a:cubicBezTo>
                      <a:cubicBezTo>
                        <a:pt x="81" y="587"/>
                        <a:pt x="92" y="583"/>
                        <a:pt x="101" y="574"/>
                      </a:cubicBezTo>
                      <a:cubicBezTo>
                        <a:pt x="186" y="464"/>
                        <a:pt x="272" y="367"/>
                        <a:pt x="356" y="258"/>
                      </a:cubicBezTo>
                      <a:cubicBezTo>
                        <a:pt x="405" y="197"/>
                        <a:pt x="502" y="112"/>
                        <a:pt x="478" y="27"/>
                      </a:cubicBezTo>
                      <a:cubicBezTo>
                        <a:pt x="473" y="8"/>
                        <a:pt x="460" y="0"/>
                        <a:pt x="4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1603;p31">
                  <a:extLst>
                    <a:ext uri="{FF2B5EF4-FFF2-40B4-BE49-F238E27FC236}">
                      <a16:creationId xmlns:a16="http://schemas.microsoft.com/office/drawing/2014/main" id="{10AAE01C-07DA-37EA-7AC7-4A559C4333EB}"/>
                    </a:ext>
                  </a:extLst>
                </p:cNvPr>
                <p:cNvSpPr/>
                <p:nvPr/>
              </p:nvSpPr>
              <p:spPr>
                <a:xfrm>
                  <a:off x="8871395" y="4210646"/>
                  <a:ext cx="25151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9" extrusionOk="0">
                      <a:moveTo>
                        <a:pt x="438" y="12"/>
                      </a:moveTo>
                      <a:cubicBezTo>
                        <a:pt x="449" y="12"/>
                        <a:pt x="462" y="25"/>
                        <a:pt x="474" y="37"/>
                      </a:cubicBezTo>
                      <a:cubicBezTo>
                        <a:pt x="486" y="98"/>
                        <a:pt x="438" y="171"/>
                        <a:pt x="389" y="219"/>
                      </a:cubicBezTo>
                      <a:cubicBezTo>
                        <a:pt x="365" y="231"/>
                        <a:pt x="352" y="244"/>
                        <a:pt x="352" y="255"/>
                      </a:cubicBezTo>
                      <a:lnTo>
                        <a:pt x="341" y="280"/>
                      </a:lnTo>
                      <a:lnTo>
                        <a:pt x="85" y="572"/>
                      </a:lnTo>
                      <a:cubicBezTo>
                        <a:pt x="80" y="582"/>
                        <a:pt x="72" y="586"/>
                        <a:pt x="65" y="586"/>
                      </a:cubicBezTo>
                      <a:cubicBezTo>
                        <a:pt x="54" y="586"/>
                        <a:pt x="43" y="579"/>
                        <a:pt x="36" y="572"/>
                      </a:cubicBezTo>
                      <a:cubicBezTo>
                        <a:pt x="24" y="572"/>
                        <a:pt x="24" y="547"/>
                        <a:pt x="36" y="536"/>
                      </a:cubicBezTo>
                      <a:cubicBezTo>
                        <a:pt x="85" y="463"/>
                        <a:pt x="133" y="401"/>
                        <a:pt x="182" y="341"/>
                      </a:cubicBezTo>
                      <a:lnTo>
                        <a:pt x="206" y="304"/>
                      </a:lnTo>
                      <a:cubicBezTo>
                        <a:pt x="243" y="268"/>
                        <a:pt x="268" y="231"/>
                        <a:pt x="304" y="195"/>
                      </a:cubicBezTo>
                      <a:cubicBezTo>
                        <a:pt x="304" y="183"/>
                        <a:pt x="316" y="183"/>
                        <a:pt x="328" y="171"/>
                      </a:cubicBezTo>
                      <a:cubicBezTo>
                        <a:pt x="377" y="110"/>
                        <a:pt x="414" y="74"/>
                        <a:pt x="401" y="61"/>
                      </a:cubicBezTo>
                      <a:cubicBezTo>
                        <a:pt x="401" y="37"/>
                        <a:pt x="414" y="25"/>
                        <a:pt x="438" y="12"/>
                      </a:cubicBezTo>
                      <a:close/>
                      <a:moveTo>
                        <a:pt x="425" y="1"/>
                      </a:moveTo>
                      <a:cubicBezTo>
                        <a:pt x="401" y="1"/>
                        <a:pt x="389" y="25"/>
                        <a:pt x="389" y="61"/>
                      </a:cubicBezTo>
                      <a:cubicBezTo>
                        <a:pt x="389" y="74"/>
                        <a:pt x="341" y="134"/>
                        <a:pt x="316" y="158"/>
                      </a:cubicBezTo>
                      <a:cubicBezTo>
                        <a:pt x="304" y="171"/>
                        <a:pt x="292" y="171"/>
                        <a:pt x="292" y="183"/>
                      </a:cubicBezTo>
                      <a:cubicBezTo>
                        <a:pt x="255" y="219"/>
                        <a:pt x="231" y="255"/>
                        <a:pt x="195" y="304"/>
                      </a:cubicBezTo>
                      <a:lnTo>
                        <a:pt x="170" y="328"/>
                      </a:lnTo>
                      <a:cubicBezTo>
                        <a:pt x="122" y="390"/>
                        <a:pt x="73" y="450"/>
                        <a:pt x="12" y="523"/>
                      </a:cubicBezTo>
                      <a:cubicBezTo>
                        <a:pt x="0" y="547"/>
                        <a:pt x="12" y="572"/>
                        <a:pt x="24" y="596"/>
                      </a:cubicBezTo>
                      <a:cubicBezTo>
                        <a:pt x="36" y="596"/>
                        <a:pt x="49" y="609"/>
                        <a:pt x="60" y="609"/>
                      </a:cubicBezTo>
                      <a:cubicBezTo>
                        <a:pt x="73" y="609"/>
                        <a:pt x="97" y="596"/>
                        <a:pt x="97" y="584"/>
                      </a:cubicBezTo>
                      <a:lnTo>
                        <a:pt x="352" y="292"/>
                      </a:lnTo>
                      <a:lnTo>
                        <a:pt x="365" y="268"/>
                      </a:lnTo>
                      <a:cubicBezTo>
                        <a:pt x="365" y="255"/>
                        <a:pt x="389" y="244"/>
                        <a:pt x="401" y="231"/>
                      </a:cubicBezTo>
                      <a:cubicBezTo>
                        <a:pt x="449" y="171"/>
                        <a:pt x="511" y="110"/>
                        <a:pt x="486" y="37"/>
                      </a:cubicBezTo>
                      <a:cubicBezTo>
                        <a:pt x="474" y="1"/>
                        <a:pt x="449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1604;p31">
                  <a:extLst>
                    <a:ext uri="{FF2B5EF4-FFF2-40B4-BE49-F238E27FC236}">
                      <a16:creationId xmlns:a16="http://schemas.microsoft.com/office/drawing/2014/main" id="{88E3F5BE-65AC-6BFA-6993-78F5F2E6555F}"/>
                    </a:ext>
                  </a:extLst>
                </p:cNvPr>
                <p:cNvSpPr/>
                <p:nvPr/>
              </p:nvSpPr>
              <p:spPr>
                <a:xfrm>
                  <a:off x="8873659" y="4228169"/>
                  <a:ext cx="23724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589" extrusionOk="0">
                      <a:moveTo>
                        <a:pt x="418" y="1"/>
                      </a:moveTo>
                      <a:cubicBezTo>
                        <a:pt x="404" y="1"/>
                        <a:pt x="390" y="7"/>
                        <a:pt x="379" y="21"/>
                      </a:cubicBezTo>
                      <a:cubicBezTo>
                        <a:pt x="258" y="191"/>
                        <a:pt x="136" y="350"/>
                        <a:pt x="27" y="520"/>
                      </a:cubicBezTo>
                      <a:cubicBezTo>
                        <a:pt x="1" y="555"/>
                        <a:pt x="36" y="589"/>
                        <a:pt x="67" y="589"/>
                      </a:cubicBezTo>
                      <a:cubicBezTo>
                        <a:pt x="80" y="589"/>
                        <a:pt x="93" y="583"/>
                        <a:pt x="100" y="569"/>
                      </a:cubicBezTo>
                      <a:cubicBezTo>
                        <a:pt x="222" y="399"/>
                        <a:pt x="343" y="228"/>
                        <a:pt x="465" y="70"/>
                      </a:cubicBezTo>
                      <a:cubicBezTo>
                        <a:pt x="482" y="35"/>
                        <a:pt x="451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1605;p31">
                  <a:extLst>
                    <a:ext uri="{FF2B5EF4-FFF2-40B4-BE49-F238E27FC236}">
                      <a16:creationId xmlns:a16="http://schemas.microsoft.com/office/drawing/2014/main" id="{F807066B-7314-B770-5AEA-6169AD539E1E}"/>
                    </a:ext>
                  </a:extLst>
                </p:cNvPr>
                <p:cNvSpPr/>
                <p:nvPr/>
              </p:nvSpPr>
              <p:spPr>
                <a:xfrm>
                  <a:off x="8873758" y="4227726"/>
                  <a:ext cx="24019" cy="2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3" extrusionOk="0">
                      <a:moveTo>
                        <a:pt x="414" y="21"/>
                      </a:moveTo>
                      <a:cubicBezTo>
                        <a:pt x="423" y="21"/>
                        <a:pt x="432" y="24"/>
                        <a:pt x="438" y="30"/>
                      </a:cubicBezTo>
                      <a:cubicBezTo>
                        <a:pt x="450" y="30"/>
                        <a:pt x="463" y="54"/>
                        <a:pt x="450" y="67"/>
                      </a:cubicBezTo>
                      <a:cubicBezTo>
                        <a:pt x="341" y="237"/>
                        <a:pt x="220" y="408"/>
                        <a:pt x="98" y="578"/>
                      </a:cubicBezTo>
                      <a:cubicBezTo>
                        <a:pt x="92" y="584"/>
                        <a:pt x="79" y="587"/>
                        <a:pt x="67" y="587"/>
                      </a:cubicBezTo>
                      <a:cubicBezTo>
                        <a:pt x="55" y="587"/>
                        <a:pt x="43" y="584"/>
                        <a:pt x="37" y="578"/>
                      </a:cubicBezTo>
                      <a:cubicBezTo>
                        <a:pt x="25" y="578"/>
                        <a:pt x="12" y="554"/>
                        <a:pt x="37" y="541"/>
                      </a:cubicBezTo>
                      <a:cubicBezTo>
                        <a:pt x="147" y="359"/>
                        <a:pt x="280" y="189"/>
                        <a:pt x="390" y="30"/>
                      </a:cubicBezTo>
                      <a:cubicBezTo>
                        <a:pt x="396" y="24"/>
                        <a:pt x="405" y="21"/>
                        <a:pt x="414" y="21"/>
                      </a:cubicBezTo>
                      <a:close/>
                      <a:moveTo>
                        <a:pt x="409" y="0"/>
                      </a:moveTo>
                      <a:cubicBezTo>
                        <a:pt x="396" y="0"/>
                        <a:pt x="383" y="6"/>
                        <a:pt x="377" y="18"/>
                      </a:cubicBezTo>
                      <a:cubicBezTo>
                        <a:pt x="268" y="176"/>
                        <a:pt x="134" y="359"/>
                        <a:pt x="12" y="529"/>
                      </a:cubicBezTo>
                      <a:cubicBezTo>
                        <a:pt x="1" y="554"/>
                        <a:pt x="12" y="578"/>
                        <a:pt x="25" y="590"/>
                      </a:cubicBezTo>
                      <a:cubicBezTo>
                        <a:pt x="37" y="602"/>
                        <a:pt x="49" y="602"/>
                        <a:pt x="61" y="602"/>
                      </a:cubicBezTo>
                      <a:cubicBezTo>
                        <a:pt x="85" y="602"/>
                        <a:pt x="98" y="602"/>
                        <a:pt x="110" y="578"/>
                      </a:cubicBezTo>
                      <a:cubicBezTo>
                        <a:pt x="231" y="419"/>
                        <a:pt x="353" y="249"/>
                        <a:pt x="463" y="79"/>
                      </a:cubicBezTo>
                      <a:cubicBezTo>
                        <a:pt x="487" y="54"/>
                        <a:pt x="474" y="30"/>
                        <a:pt x="450" y="18"/>
                      </a:cubicBezTo>
                      <a:cubicBezTo>
                        <a:pt x="438" y="6"/>
                        <a:pt x="423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1606;p31">
                  <a:extLst>
                    <a:ext uri="{FF2B5EF4-FFF2-40B4-BE49-F238E27FC236}">
                      <a16:creationId xmlns:a16="http://schemas.microsoft.com/office/drawing/2014/main" id="{C949B4CE-26EE-5B93-A35D-27E96EF1F6BF}"/>
                    </a:ext>
                  </a:extLst>
                </p:cNvPr>
                <p:cNvSpPr/>
                <p:nvPr/>
              </p:nvSpPr>
              <p:spPr>
                <a:xfrm>
                  <a:off x="8874299" y="4246628"/>
                  <a:ext cx="21066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567" extrusionOk="0">
                      <a:moveTo>
                        <a:pt x="373" y="0"/>
                      </a:moveTo>
                      <a:cubicBezTo>
                        <a:pt x="358" y="0"/>
                        <a:pt x="342" y="7"/>
                        <a:pt x="330" y="24"/>
                      </a:cubicBezTo>
                      <a:cubicBezTo>
                        <a:pt x="220" y="170"/>
                        <a:pt x="111" y="327"/>
                        <a:pt x="26" y="497"/>
                      </a:cubicBezTo>
                      <a:cubicBezTo>
                        <a:pt x="0" y="532"/>
                        <a:pt x="35" y="566"/>
                        <a:pt x="66" y="566"/>
                      </a:cubicBezTo>
                      <a:cubicBezTo>
                        <a:pt x="79" y="566"/>
                        <a:pt x="92" y="560"/>
                        <a:pt x="99" y="546"/>
                      </a:cubicBezTo>
                      <a:cubicBezTo>
                        <a:pt x="196" y="376"/>
                        <a:pt x="293" y="218"/>
                        <a:pt x="403" y="60"/>
                      </a:cubicBezTo>
                      <a:cubicBezTo>
                        <a:pt x="427" y="27"/>
                        <a:pt x="403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1607;p31">
                  <a:extLst>
                    <a:ext uri="{FF2B5EF4-FFF2-40B4-BE49-F238E27FC236}">
                      <a16:creationId xmlns:a16="http://schemas.microsoft.com/office/drawing/2014/main" id="{8383D9A9-8FA3-C030-F8B7-A3932E72D1D9}"/>
                    </a:ext>
                  </a:extLst>
                </p:cNvPr>
                <p:cNvSpPr/>
                <p:nvPr/>
              </p:nvSpPr>
              <p:spPr>
                <a:xfrm>
                  <a:off x="8874348" y="4246135"/>
                  <a:ext cx="21017" cy="2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581" extrusionOk="0">
                      <a:moveTo>
                        <a:pt x="365" y="21"/>
                      </a:moveTo>
                      <a:cubicBezTo>
                        <a:pt x="378" y="21"/>
                        <a:pt x="389" y="21"/>
                        <a:pt x="389" y="34"/>
                      </a:cubicBezTo>
                      <a:cubicBezTo>
                        <a:pt x="402" y="34"/>
                        <a:pt x="414" y="45"/>
                        <a:pt x="402" y="70"/>
                      </a:cubicBezTo>
                      <a:cubicBezTo>
                        <a:pt x="305" y="216"/>
                        <a:pt x="195" y="374"/>
                        <a:pt x="98" y="544"/>
                      </a:cubicBezTo>
                      <a:cubicBezTo>
                        <a:pt x="91" y="558"/>
                        <a:pt x="80" y="564"/>
                        <a:pt x="69" y="564"/>
                      </a:cubicBezTo>
                      <a:cubicBezTo>
                        <a:pt x="62" y="564"/>
                        <a:pt x="54" y="561"/>
                        <a:pt x="49" y="556"/>
                      </a:cubicBezTo>
                      <a:cubicBezTo>
                        <a:pt x="25" y="556"/>
                        <a:pt x="13" y="532"/>
                        <a:pt x="25" y="507"/>
                      </a:cubicBezTo>
                      <a:cubicBezTo>
                        <a:pt x="110" y="350"/>
                        <a:pt x="219" y="191"/>
                        <a:pt x="341" y="34"/>
                      </a:cubicBezTo>
                      <a:cubicBezTo>
                        <a:pt x="341" y="21"/>
                        <a:pt x="354" y="21"/>
                        <a:pt x="365" y="21"/>
                      </a:cubicBezTo>
                      <a:close/>
                      <a:moveTo>
                        <a:pt x="368" y="1"/>
                      </a:moveTo>
                      <a:cubicBezTo>
                        <a:pt x="351" y="1"/>
                        <a:pt x="336" y="7"/>
                        <a:pt x="329" y="21"/>
                      </a:cubicBezTo>
                      <a:cubicBezTo>
                        <a:pt x="208" y="180"/>
                        <a:pt x="98" y="337"/>
                        <a:pt x="13" y="507"/>
                      </a:cubicBezTo>
                      <a:cubicBezTo>
                        <a:pt x="0" y="532"/>
                        <a:pt x="13" y="569"/>
                        <a:pt x="37" y="580"/>
                      </a:cubicBezTo>
                      <a:lnTo>
                        <a:pt x="62" y="580"/>
                      </a:lnTo>
                      <a:cubicBezTo>
                        <a:pt x="86" y="580"/>
                        <a:pt x="98" y="580"/>
                        <a:pt x="110" y="556"/>
                      </a:cubicBezTo>
                      <a:cubicBezTo>
                        <a:pt x="219" y="374"/>
                        <a:pt x="317" y="216"/>
                        <a:pt x="414" y="82"/>
                      </a:cubicBezTo>
                      <a:cubicBezTo>
                        <a:pt x="426" y="45"/>
                        <a:pt x="414" y="21"/>
                        <a:pt x="402" y="9"/>
                      </a:cubicBezTo>
                      <a:cubicBezTo>
                        <a:pt x="392" y="4"/>
                        <a:pt x="380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1608;p31">
                  <a:extLst>
                    <a:ext uri="{FF2B5EF4-FFF2-40B4-BE49-F238E27FC236}">
                      <a16:creationId xmlns:a16="http://schemas.microsoft.com/office/drawing/2014/main" id="{E63DF803-6420-B64F-3838-1F80462A42CA}"/>
                    </a:ext>
                  </a:extLst>
                </p:cNvPr>
                <p:cNvSpPr/>
                <p:nvPr/>
              </p:nvSpPr>
              <p:spPr>
                <a:xfrm>
                  <a:off x="8871936" y="4265430"/>
                  <a:ext cx="26530" cy="2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534" extrusionOk="0">
                      <a:moveTo>
                        <a:pt x="477" y="0"/>
                      </a:moveTo>
                      <a:cubicBezTo>
                        <a:pt x="464" y="0"/>
                        <a:pt x="451" y="6"/>
                        <a:pt x="438" y="18"/>
                      </a:cubicBezTo>
                      <a:cubicBezTo>
                        <a:pt x="305" y="152"/>
                        <a:pt x="159" y="298"/>
                        <a:pt x="38" y="456"/>
                      </a:cubicBezTo>
                      <a:cubicBezTo>
                        <a:pt x="0" y="484"/>
                        <a:pt x="34" y="533"/>
                        <a:pt x="68" y="533"/>
                      </a:cubicBezTo>
                      <a:cubicBezTo>
                        <a:pt x="79" y="533"/>
                        <a:pt x="89" y="529"/>
                        <a:pt x="98" y="517"/>
                      </a:cubicBezTo>
                      <a:cubicBezTo>
                        <a:pt x="244" y="383"/>
                        <a:pt x="378" y="225"/>
                        <a:pt x="511" y="79"/>
                      </a:cubicBezTo>
                      <a:cubicBezTo>
                        <a:pt x="539" y="43"/>
                        <a:pt x="51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1609;p31">
                  <a:extLst>
                    <a:ext uri="{FF2B5EF4-FFF2-40B4-BE49-F238E27FC236}">
                      <a16:creationId xmlns:a16="http://schemas.microsoft.com/office/drawing/2014/main" id="{C58037FA-2A93-BAA1-78CF-E422DC8D7102}"/>
                    </a:ext>
                  </a:extLst>
                </p:cNvPr>
                <p:cNvSpPr/>
                <p:nvPr/>
              </p:nvSpPr>
              <p:spPr>
                <a:xfrm>
                  <a:off x="8871936" y="4265036"/>
                  <a:ext cx="26382" cy="27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50" extrusionOk="0">
                      <a:moveTo>
                        <a:pt x="475" y="17"/>
                      </a:moveTo>
                      <a:cubicBezTo>
                        <a:pt x="484" y="17"/>
                        <a:pt x="493" y="20"/>
                        <a:pt x="500" y="26"/>
                      </a:cubicBezTo>
                      <a:cubicBezTo>
                        <a:pt x="511" y="39"/>
                        <a:pt x="524" y="63"/>
                        <a:pt x="500" y="75"/>
                      </a:cubicBezTo>
                      <a:lnTo>
                        <a:pt x="438" y="160"/>
                      </a:lnTo>
                      <a:cubicBezTo>
                        <a:pt x="330" y="282"/>
                        <a:pt x="208" y="404"/>
                        <a:pt x="98" y="525"/>
                      </a:cubicBezTo>
                      <a:cubicBezTo>
                        <a:pt x="86" y="531"/>
                        <a:pt x="74" y="534"/>
                        <a:pt x="63" y="534"/>
                      </a:cubicBezTo>
                      <a:cubicBezTo>
                        <a:pt x="52" y="534"/>
                        <a:pt x="43" y="531"/>
                        <a:pt x="38" y="525"/>
                      </a:cubicBezTo>
                      <a:cubicBezTo>
                        <a:pt x="25" y="513"/>
                        <a:pt x="25" y="488"/>
                        <a:pt x="38" y="464"/>
                      </a:cubicBezTo>
                      <a:cubicBezTo>
                        <a:pt x="147" y="342"/>
                        <a:pt x="268" y="221"/>
                        <a:pt x="378" y="99"/>
                      </a:cubicBezTo>
                      <a:lnTo>
                        <a:pt x="451" y="26"/>
                      </a:lnTo>
                      <a:cubicBezTo>
                        <a:pt x="457" y="20"/>
                        <a:pt x="466" y="17"/>
                        <a:pt x="475" y="17"/>
                      </a:cubicBezTo>
                      <a:close/>
                      <a:moveTo>
                        <a:pt x="470" y="0"/>
                      </a:moveTo>
                      <a:cubicBezTo>
                        <a:pt x="459" y="0"/>
                        <a:pt x="449" y="4"/>
                        <a:pt x="438" y="14"/>
                      </a:cubicBezTo>
                      <a:lnTo>
                        <a:pt x="366" y="87"/>
                      </a:lnTo>
                      <a:cubicBezTo>
                        <a:pt x="257" y="209"/>
                        <a:pt x="135" y="331"/>
                        <a:pt x="25" y="452"/>
                      </a:cubicBezTo>
                      <a:cubicBezTo>
                        <a:pt x="1" y="488"/>
                        <a:pt x="13" y="513"/>
                        <a:pt x="25" y="537"/>
                      </a:cubicBezTo>
                      <a:cubicBezTo>
                        <a:pt x="38" y="550"/>
                        <a:pt x="49" y="550"/>
                        <a:pt x="62" y="550"/>
                      </a:cubicBezTo>
                      <a:cubicBezTo>
                        <a:pt x="86" y="550"/>
                        <a:pt x="98" y="550"/>
                        <a:pt x="111" y="537"/>
                      </a:cubicBezTo>
                      <a:cubicBezTo>
                        <a:pt x="220" y="415"/>
                        <a:pt x="341" y="294"/>
                        <a:pt x="451" y="160"/>
                      </a:cubicBezTo>
                      <a:lnTo>
                        <a:pt x="511" y="87"/>
                      </a:lnTo>
                      <a:cubicBezTo>
                        <a:pt x="536" y="63"/>
                        <a:pt x="536" y="26"/>
                        <a:pt x="511" y="14"/>
                      </a:cubicBezTo>
                      <a:cubicBezTo>
                        <a:pt x="498" y="7"/>
                        <a:pt x="484" y="0"/>
                        <a:pt x="4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1610;p31">
                  <a:extLst>
                    <a:ext uri="{FF2B5EF4-FFF2-40B4-BE49-F238E27FC236}">
                      <a16:creationId xmlns:a16="http://schemas.microsoft.com/office/drawing/2014/main" id="{2AA9B218-BBDE-2592-DEC4-F09C273C209B}"/>
                    </a:ext>
                  </a:extLst>
                </p:cNvPr>
                <p:cNvSpPr/>
                <p:nvPr/>
              </p:nvSpPr>
              <p:spPr>
                <a:xfrm>
                  <a:off x="8871050" y="4286645"/>
                  <a:ext cx="24561" cy="28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586" extrusionOk="0">
                      <a:moveTo>
                        <a:pt x="439" y="0"/>
                      </a:moveTo>
                      <a:cubicBezTo>
                        <a:pt x="428" y="0"/>
                        <a:pt x="417" y="4"/>
                        <a:pt x="408" y="13"/>
                      </a:cubicBezTo>
                      <a:cubicBezTo>
                        <a:pt x="275" y="171"/>
                        <a:pt x="153" y="341"/>
                        <a:pt x="19" y="511"/>
                      </a:cubicBezTo>
                      <a:cubicBezTo>
                        <a:pt x="0" y="548"/>
                        <a:pt x="38" y="585"/>
                        <a:pt x="68" y="585"/>
                      </a:cubicBezTo>
                      <a:cubicBezTo>
                        <a:pt x="77" y="585"/>
                        <a:pt x="86" y="581"/>
                        <a:pt x="92" y="573"/>
                      </a:cubicBezTo>
                      <a:cubicBezTo>
                        <a:pt x="226" y="402"/>
                        <a:pt x="359" y="244"/>
                        <a:pt x="481" y="62"/>
                      </a:cubicBezTo>
                      <a:cubicBezTo>
                        <a:pt x="499" y="34"/>
                        <a:pt x="470" y="0"/>
                        <a:pt x="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1611;p31">
                  <a:extLst>
                    <a:ext uri="{FF2B5EF4-FFF2-40B4-BE49-F238E27FC236}">
                      <a16:creationId xmlns:a16="http://schemas.microsoft.com/office/drawing/2014/main" id="{F42D717C-3A29-DD34-CABA-67D92440D5F0}"/>
                    </a:ext>
                  </a:extLst>
                </p:cNvPr>
                <p:cNvSpPr/>
                <p:nvPr/>
              </p:nvSpPr>
              <p:spPr>
                <a:xfrm>
                  <a:off x="8870755" y="4286251"/>
                  <a:ext cx="25201" cy="29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605" extrusionOk="0">
                      <a:moveTo>
                        <a:pt x="441" y="16"/>
                      </a:moveTo>
                      <a:cubicBezTo>
                        <a:pt x="453" y="16"/>
                        <a:pt x="467" y="21"/>
                        <a:pt x="475" y="21"/>
                      </a:cubicBezTo>
                      <a:cubicBezTo>
                        <a:pt x="487" y="33"/>
                        <a:pt x="487" y="57"/>
                        <a:pt x="475" y="70"/>
                      </a:cubicBezTo>
                      <a:cubicBezTo>
                        <a:pt x="365" y="240"/>
                        <a:pt x="232" y="410"/>
                        <a:pt x="98" y="568"/>
                      </a:cubicBezTo>
                      <a:cubicBezTo>
                        <a:pt x="93" y="578"/>
                        <a:pt x="85" y="582"/>
                        <a:pt x="78" y="582"/>
                      </a:cubicBezTo>
                      <a:cubicBezTo>
                        <a:pt x="67" y="582"/>
                        <a:pt x="56" y="575"/>
                        <a:pt x="49" y="568"/>
                      </a:cubicBezTo>
                      <a:cubicBezTo>
                        <a:pt x="37" y="556"/>
                        <a:pt x="25" y="544"/>
                        <a:pt x="37" y="532"/>
                      </a:cubicBezTo>
                      <a:cubicBezTo>
                        <a:pt x="159" y="349"/>
                        <a:pt x="292" y="192"/>
                        <a:pt x="427" y="21"/>
                      </a:cubicBezTo>
                      <a:cubicBezTo>
                        <a:pt x="430" y="17"/>
                        <a:pt x="436" y="16"/>
                        <a:pt x="441" y="16"/>
                      </a:cubicBezTo>
                      <a:close/>
                      <a:moveTo>
                        <a:pt x="451" y="1"/>
                      </a:moveTo>
                      <a:cubicBezTo>
                        <a:pt x="437" y="1"/>
                        <a:pt x="421" y="7"/>
                        <a:pt x="414" y="21"/>
                      </a:cubicBezTo>
                      <a:cubicBezTo>
                        <a:pt x="281" y="179"/>
                        <a:pt x="146" y="349"/>
                        <a:pt x="25" y="519"/>
                      </a:cubicBezTo>
                      <a:cubicBezTo>
                        <a:pt x="0" y="544"/>
                        <a:pt x="13" y="568"/>
                        <a:pt x="37" y="581"/>
                      </a:cubicBezTo>
                      <a:cubicBezTo>
                        <a:pt x="49" y="592"/>
                        <a:pt x="62" y="605"/>
                        <a:pt x="73" y="605"/>
                      </a:cubicBezTo>
                      <a:cubicBezTo>
                        <a:pt x="86" y="605"/>
                        <a:pt x="98" y="592"/>
                        <a:pt x="110" y="581"/>
                      </a:cubicBezTo>
                      <a:cubicBezTo>
                        <a:pt x="244" y="410"/>
                        <a:pt x="378" y="252"/>
                        <a:pt x="499" y="82"/>
                      </a:cubicBezTo>
                      <a:cubicBezTo>
                        <a:pt x="511" y="57"/>
                        <a:pt x="499" y="21"/>
                        <a:pt x="475" y="9"/>
                      </a:cubicBezTo>
                      <a:cubicBezTo>
                        <a:pt x="470" y="4"/>
                        <a:pt x="461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1612;p31">
                  <a:extLst>
                    <a:ext uri="{FF2B5EF4-FFF2-40B4-BE49-F238E27FC236}">
                      <a16:creationId xmlns:a16="http://schemas.microsoft.com/office/drawing/2014/main" id="{A07A280B-52B8-418C-2610-6945741EEE43}"/>
                    </a:ext>
                  </a:extLst>
                </p:cNvPr>
                <p:cNvSpPr/>
                <p:nvPr/>
              </p:nvSpPr>
              <p:spPr>
                <a:xfrm>
                  <a:off x="8872478" y="4307072"/>
                  <a:ext cx="24905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567" extrusionOk="0">
                      <a:moveTo>
                        <a:pt x="435" y="0"/>
                      </a:moveTo>
                      <a:cubicBezTo>
                        <a:pt x="425" y="0"/>
                        <a:pt x="414" y="4"/>
                        <a:pt x="403" y="12"/>
                      </a:cubicBezTo>
                      <a:cubicBezTo>
                        <a:pt x="270" y="169"/>
                        <a:pt x="136" y="328"/>
                        <a:pt x="27" y="498"/>
                      </a:cubicBezTo>
                      <a:cubicBezTo>
                        <a:pt x="1" y="533"/>
                        <a:pt x="29" y="567"/>
                        <a:pt x="62" y="567"/>
                      </a:cubicBezTo>
                      <a:cubicBezTo>
                        <a:pt x="75" y="567"/>
                        <a:pt x="89" y="561"/>
                        <a:pt x="100" y="547"/>
                      </a:cubicBezTo>
                      <a:cubicBezTo>
                        <a:pt x="221" y="388"/>
                        <a:pt x="343" y="231"/>
                        <a:pt x="476" y="85"/>
                      </a:cubicBezTo>
                      <a:cubicBezTo>
                        <a:pt x="505" y="46"/>
                        <a:pt x="474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1613;p31">
                  <a:extLst>
                    <a:ext uri="{FF2B5EF4-FFF2-40B4-BE49-F238E27FC236}">
                      <a16:creationId xmlns:a16="http://schemas.microsoft.com/office/drawing/2014/main" id="{9A6833F1-7303-1871-E701-8C71CCF973AD}"/>
                    </a:ext>
                  </a:extLst>
                </p:cNvPr>
                <p:cNvSpPr/>
                <p:nvPr/>
              </p:nvSpPr>
              <p:spPr>
                <a:xfrm>
                  <a:off x="8872576" y="4306727"/>
                  <a:ext cx="24561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579" extrusionOk="0">
                      <a:moveTo>
                        <a:pt x="433" y="17"/>
                      </a:moveTo>
                      <a:cubicBezTo>
                        <a:pt x="444" y="17"/>
                        <a:pt x="455" y="24"/>
                        <a:pt x="462" y="30"/>
                      </a:cubicBezTo>
                      <a:cubicBezTo>
                        <a:pt x="474" y="43"/>
                        <a:pt x="474" y="67"/>
                        <a:pt x="462" y="79"/>
                      </a:cubicBezTo>
                      <a:cubicBezTo>
                        <a:pt x="341" y="225"/>
                        <a:pt x="231" y="371"/>
                        <a:pt x="98" y="541"/>
                      </a:cubicBezTo>
                      <a:cubicBezTo>
                        <a:pt x="83" y="556"/>
                        <a:pt x="69" y="561"/>
                        <a:pt x="57" y="561"/>
                      </a:cubicBezTo>
                      <a:cubicBezTo>
                        <a:pt x="49" y="561"/>
                        <a:pt x="42" y="559"/>
                        <a:pt x="36" y="554"/>
                      </a:cubicBezTo>
                      <a:cubicBezTo>
                        <a:pt x="25" y="541"/>
                        <a:pt x="12" y="530"/>
                        <a:pt x="25" y="505"/>
                      </a:cubicBezTo>
                      <a:cubicBezTo>
                        <a:pt x="122" y="359"/>
                        <a:pt x="255" y="201"/>
                        <a:pt x="414" y="30"/>
                      </a:cubicBezTo>
                      <a:cubicBezTo>
                        <a:pt x="419" y="20"/>
                        <a:pt x="426" y="17"/>
                        <a:pt x="433" y="17"/>
                      </a:cubicBezTo>
                      <a:close/>
                      <a:moveTo>
                        <a:pt x="438" y="0"/>
                      </a:moveTo>
                      <a:cubicBezTo>
                        <a:pt x="425" y="0"/>
                        <a:pt x="413" y="7"/>
                        <a:pt x="401" y="19"/>
                      </a:cubicBezTo>
                      <a:cubicBezTo>
                        <a:pt x="231" y="189"/>
                        <a:pt x="109" y="347"/>
                        <a:pt x="12" y="505"/>
                      </a:cubicBezTo>
                      <a:cubicBezTo>
                        <a:pt x="0" y="530"/>
                        <a:pt x="12" y="554"/>
                        <a:pt x="25" y="566"/>
                      </a:cubicBezTo>
                      <a:cubicBezTo>
                        <a:pt x="36" y="578"/>
                        <a:pt x="49" y="578"/>
                        <a:pt x="61" y="578"/>
                      </a:cubicBezTo>
                      <a:cubicBezTo>
                        <a:pt x="73" y="578"/>
                        <a:pt x="98" y="578"/>
                        <a:pt x="109" y="554"/>
                      </a:cubicBezTo>
                      <a:cubicBezTo>
                        <a:pt x="244" y="384"/>
                        <a:pt x="353" y="238"/>
                        <a:pt x="474" y="92"/>
                      </a:cubicBezTo>
                      <a:cubicBezTo>
                        <a:pt x="498" y="67"/>
                        <a:pt x="487" y="30"/>
                        <a:pt x="474" y="19"/>
                      </a:cubicBezTo>
                      <a:cubicBezTo>
                        <a:pt x="462" y="7"/>
                        <a:pt x="450" y="0"/>
                        <a:pt x="4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1614;p31">
                  <a:extLst>
                    <a:ext uri="{FF2B5EF4-FFF2-40B4-BE49-F238E27FC236}">
                      <a16:creationId xmlns:a16="http://schemas.microsoft.com/office/drawing/2014/main" id="{04C261D8-401F-13A0-F8A0-CF337234A921}"/>
                    </a:ext>
                  </a:extLst>
                </p:cNvPr>
                <p:cNvSpPr/>
                <p:nvPr/>
              </p:nvSpPr>
              <p:spPr>
                <a:xfrm>
                  <a:off x="8872527" y="4321592"/>
                  <a:ext cx="26480" cy="33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676" extrusionOk="0">
                      <a:moveTo>
                        <a:pt x="477" y="0"/>
                      </a:moveTo>
                      <a:cubicBezTo>
                        <a:pt x="463" y="0"/>
                        <a:pt x="450" y="6"/>
                        <a:pt x="439" y="20"/>
                      </a:cubicBezTo>
                      <a:cubicBezTo>
                        <a:pt x="305" y="215"/>
                        <a:pt x="159" y="409"/>
                        <a:pt x="26" y="604"/>
                      </a:cubicBezTo>
                      <a:cubicBezTo>
                        <a:pt x="1" y="645"/>
                        <a:pt x="32" y="675"/>
                        <a:pt x="66" y="675"/>
                      </a:cubicBezTo>
                      <a:cubicBezTo>
                        <a:pt x="82" y="675"/>
                        <a:pt x="99" y="668"/>
                        <a:pt x="110" y="653"/>
                      </a:cubicBezTo>
                      <a:lnTo>
                        <a:pt x="512" y="69"/>
                      </a:lnTo>
                      <a:cubicBezTo>
                        <a:pt x="538" y="35"/>
                        <a:pt x="509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1615;p31">
                  <a:extLst>
                    <a:ext uri="{FF2B5EF4-FFF2-40B4-BE49-F238E27FC236}">
                      <a16:creationId xmlns:a16="http://schemas.microsoft.com/office/drawing/2014/main" id="{F9496B0E-9A06-F902-3B81-39276F9EEBE8}"/>
                    </a:ext>
                  </a:extLst>
                </p:cNvPr>
                <p:cNvSpPr/>
                <p:nvPr/>
              </p:nvSpPr>
              <p:spPr>
                <a:xfrm>
                  <a:off x="8872576" y="4321149"/>
                  <a:ext cx="26973" cy="3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699" extrusionOk="0">
                      <a:moveTo>
                        <a:pt x="474" y="18"/>
                      </a:moveTo>
                      <a:cubicBezTo>
                        <a:pt x="487" y="18"/>
                        <a:pt x="498" y="18"/>
                        <a:pt x="498" y="29"/>
                      </a:cubicBezTo>
                      <a:cubicBezTo>
                        <a:pt x="511" y="42"/>
                        <a:pt x="523" y="54"/>
                        <a:pt x="511" y="66"/>
                      </a:cubicBezTo>
                      <a:lnTo>
                        <a:pt x="438" y="175"/>
                      </a:lnTo>
                      <a:cubicBezTo>
                        <a:pt x="328" y="334"/>
                        <a:pt x="219" y="504"/>
                        <a:pt x="98" y="662"/>
                      </a:cubicBezTo>
                      <a:cubicBezTo>
                        <a:pt x="91" y="668"/>
                        <a:pt x="82" y="671"/>
                        <a:pt x="71" y="671"/>
                      </a:cubicBezTo>
                      <a:cubicBezTo>
                        <a:pt x="61" y="671"/>
                        <a:pt x="48" y="668"/>
                        <a:pt x="36" y="662"/>
                      </a:cubicBezTo>
                      <a:cubicBezTo>
                        <a:pt x="25" y="662"/>
                        <a:pt x="25" y="637"/>
                        <a:pt x="36" y="626"/>
                      </a:cubicBezTo>
                      <a:cubicBezTo>
                        <a:pt x="146" y="455"/>
                        <a:pt x="255" y="297"/>
                        <a:pt x="377" y="139"/>
                      </a:cubicBezTo>
                      <a:lnTo>
                        <a:pt x="450" y="29"/>
                      </a:lnTo>
                      <a:cubicBezTo>
                        <a:pt x="450" y="29"/>
                        <a:pt x="462" y="18"/>
                        <a:pt x="474" y="18"/>
                      </a:cubicBezTo>
                      <a:close/>
                      <a:moveTo>
                        <a:pt x="474" y="1"/>
                      </a:moveTo>
                      <a:cubicBezTo>
                        <a:pt x="459" y="1"/>
                        <a:pt x="445" y="10"/>
                        <a:pt x="438" y="29"/>
                      </a:cubicBezTo>
                      <a:cubicBezTo>
                        <a:pt x="414" y="66"/>
                        <a:pt x="377" y="91"/>
                        <a:pt x="353" y="127"/>
                      </a:cubicBezTo>
                      <a:cubicBezTo>
                        <a:pt x="244" y="285"/>
                        <a:pt x="122" y="455"/>
                        <a:pt x="25" y="613"/>
                      </a:cubicBezTo>
                      <a:cubicBezTo>
                        <a:pt x="0" y="637"/>
                        <a:pt x="12" y="674"/>
                        <a:pt x="36" y="686"/>
                      </a:cubicBezTo>
                      <a:cubicBezTo>
                        <a:pt x="36" y="686"/>
                        <a:pt x="49" y="699"/>
                        <a:pt x="61" y="699"/>
                      </a:cubicBezTo>
                      <a:cubicBezTo>
                        <a:pt x="85" y="699"/>
                        <a:pt x="98" y="686"/>
                        <a:pt x="109" y="674"/>
                      </a:cubicBezTo>
                      <a:cubicBezTo>
                        <a:pt x="231" y="516"/>
                        <a:pt x="341" y="345"/>
                        <a:pt x="450" y="188"/>
                      </a:cubicBezTo>
                      <a:lnTo>
                        <a:pt x="523" y="78"/>
                      </a:lnTo>
                      <a:cubicBezTo>
                        <a:pt x="547" y="54"/>
                        <a:pt x="535" y="29"/>
                        <a:pt x="511" y="18"/>
                      </a:cubicBezTo>
                      <a:cubicBezTo>
                        <a:pt x="500" y="7"/>
                        <a:pt x="487" y="1"/>
                        <a:pt x="4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1616;p31">
                  <a:extLst>
                    <a:ext uri="{FF2B5EF4-FFF2-40B4-BE49-F238E27FC236}">
                      <a16:creationId xmlns:a16="http://schemas.microsoft.com/office/drawing/2014/main" id="{D51AB335-E92A-C95D-1C28-9FDCD77D3B37}"/>
                    </a:ext>
                  </a:extLst>
                </p:cNvPr>
                <p:cNvSpPr/>
                <p:nvPr/>
              </p:nvSpPr>
              <p:spPr>
                <a:xfrm>
                  <a:off x="8871838" y="4341921"/>
                  <a:ext cx="23773" cy="3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611" extrusionOk="0">
                      <a:moveTo>
                        <a:pt x="422" y="1"/>
                      </a:moveTo>
                      <a:cubicBezTo>
                        <a:pt x="410" y="1"/>
                        <a:pt x="399" y="7"/>
                        <a:pt x="392" y="21"/>
                      </a:cubicBezTo>
                      <a:cubicBezTo>
                        <a:pt x="283" y="204"/>
                        <a:pt x="149" y="374"/>
                        <a:pt x="27" y="544"/>
                      </a:cubicBezTo>
                      <a:cubicBezTo>
                        <a:pt x="1" y="571"/>
                        <a:pt x="33" y="611"/>
                        <a:pt x="66" y="611"/>
                      </a:cubicBezTo>
                      <a:cubicBezTo>
                        <a:pt x="78" y="611"/>
                        <a:pt x="90" y="606"/>
                        <a:pt x="100" y="593"/>
                      </a:cubicBezTo>
                      <a:cubicBezTo>
                        <a:pt x="246" y="447"/>
                        <a:pt x="356" y="252"/>
                        <a:pt x="465" y="69"/>
                      </a:cubicBezTo>
                      <a:cubicBezTo>
                        <a:pt x="482" y="35"/>
                        <a:pt x="451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1617;p31">
                  <a:extLst>
                    <a:ext uri="{FF2B5EF4-FFF2-40B4-BE49-F238E27FC236}">
                      <a16:creationId xmlns:a16="http://schemas.microsoft.com/office/drawing/2014/main" id="{3A6C645B-5B68-9A97-39D6-5F0147D43CE9}"/>
                    </a:ext>
                  </a:extLst>
                </p:cNvPr>
                <p:cNvSpPr/>
                <p:nvPr/>
              </p:nvSpPr>
              <p:spPr>
                <a:xfrm>
                  <a:off x="8871936" y="4341379"/>
                  <a:ext cx="24019" cy="30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29" extrusionOk="0">
                      <a:moveTo>
                        <a:pt x="426" y="24"/>
                      </a:moveTo>
                      <a:cubicBezTo>
                        <a:pt x="433" y="24"/>
                        <a:pt x="441" y="27"/>
                        <a:pt x="451" y="32"/>
                      </a:cubicBezTo>
                      <a:cubicBezTo>
                        <a:pt x="463" y="32"/>
                        <a:pt x="463" y="56"/>
                        <a:pt x="463" y="69"/>
                      </a:cubicBezTo>
                      <a:cubicBezTo>
                        <a:pt x="366" y="226"/>
                        <a:pt x="244" y="434"/>
                        <a:pt x="86" y="604"/>
                      </a:cubicBezTo>
                      <a:cubicBezTo>
                        <a:pt x="80" y="610"/>
                        <a:pt x="71" y="613"/>
                        <a:pt x="62" y="613"/>
                      </a:cubicBezTo>
                      <a:cubicBezTo>
                        <a:pt x="52" y="613"/>
                        <a:pt x="43" y="610"/>
                        <a:pt x="38" y="604"/>
                      </a:cubicBezTo>
                      <a:cubicBezTo>
                        <a:pt x="25" y="591"/>
                        <a:pt x="25" y="580"/>
                        <a:pt x="38" y="555"/>
                      </a:cubicBezTo>
                      <a:cubicBezTo>
                        <a:pt x="74" y="507"/>
                        <a:pt x="111" y="445"/>
                        <a:pt x="147" y="385"/>
                      </a:cubicBezTo>
                      <a:cubicBezTo>
                        <a:pt x="232" y="275"/>
                        <a:pt x="317" y="166"/>
                        <a:pt x="403" y="44"/>
                      </a:cubicBezTo>
                      <a:cubicBezTo>
                        <a:pt x="409" y="30"/>
                        <a:pt x="417" y="24"/>
                        <a:pt x="426" y="24"/>
                      </a:cubicBezTo>
                      <a:close/>
                      <a:moveTo>
                        <a:pt x="425" y="1"/>
                      </a:moveTo>
                      <a:cubicBezTo>
                        <a:pt x="409" y="1"/>
                        <a:pt x="394" y="9"/>
                        <a:pt x="378" y="32"/>
                      </a:cubicBezTo>
                      <a:cubicBezTo>
                        <a:pt x="305" y="153"/>
                        <a:pt x="220" y="263"/>
                        <a:pt x="135" y="385"/>
                      </a:cubicBezTo>
                      <a:cubicBezTo>
                        <a:pt x="98" y="434"/>
                        <a:pt x="62" y="494"/>
                        <a:pt x="13" y="555"/>
                      </a:cubicBezTo>
                      <a:cubicBezTo>
                        <a:pt x="1" y="580"/>
                        <a:pt x="13" y="604"/>
                        <a:pt x="25" y="616"/>
                      </a:cubicBezTo>
                      <a:cubicBezTo>
                        <a:pt x="38" y="628"/>
                        <a:pt x="49" y="628"/>
                        <a:pt x="62" y="628"/>
                      </a:cubicBezTo>
                      <a:cubicBezTo>
                        <a:pt x="74" y="628"/>
                        <a:pt x="98" y="628"/>
                        <a:pt x="98" y="616"/>
                      </a:cubicBezTo>
                      <a:cubicBezTo>
                        <a:pt x="257" y="445"/>
                        <a:pt x="378" y="239"/>
                        <a:pt x="475" y="80"/>
                      </a:cubicBezTo>
                      <a:cubicBezTo>
                        <a:pt x="487" y="56"/>
                        <a:pt x="475" y="20"/>
                        <a:pt x="451" y="7"/>
                      </a:cubicBezTo>
                      <a:cubicBezTo>
                        <a:pt x="442" y="3"/>
                        <a:pt x="433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1618;p31">
                  <a:extLst>
                    <a:ext uri="{FF2B5EF4-FFF2-40B4-BE49-F238E27FC236}">
                      <a16:creationId xmlns:a16="http://schemas.microsoft.com/office/drawing/2014/main" id="{23540EBF-B7C3-3CA3-0F75-C77722958DC1}"/>
                    </a:ext>
                  </a:extLst>
                </p:cNvPr>
                <p:cNvSpPr/>
                <p:nvPr/>
              </p:nvSpPr>
              <p:spPr>
                <a:xfrm>
                  <a:off x="8868195" y="4358115"/>
                  <a:ext cx="27809" cy="34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703" extrusionOk="0">
                      <a:moveTo>
                        <a:pt x="504" y="0"/>
                      </a:moveTo>
                      <a:cubicBezTo>
                        <a:pt x="491" y="0"/>
                        <a:pt x="477" y="6"/>
                        <a:pt x="466" y="21"/>
                      </a:cubicBezTo>
                      <a:cubicBezTo>
                        <a:pt x="320" y="227"/>
                        <a:pt x="174" y="421"/>
                        <a:pt x="28" y="629"/>
                      </a:cubicBezTo>
                      <a:cubicBezTo>
                        <a:pt x="1" y="665"/>
                        <a:pt x="36" y="702"/>
                        <a:pt x="70" y="702"/>
                      </a:cubicBezTo>
                      <a:cubicBezTo>
                        <a:pt x="81" y="702"/>
                        <a:pt x="92" y="698"/>
                        <a:pt x="101" y="689"/>
                      </a:cubicBezTo>
                      <a:cubicBezTo>
                        <a:pt x="260" y="494"/>
                        <a:pt x="406" y="276"/>
                        <a:pt x="539" y="69"/>
                      </a:cubicBezTo>
                      <a:cubicBezTo>
                        <a:pt x="565" y="35"/>
                        <a:pt x="536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1619;p31">
                  <a:extLst>
                    <a:ext uri="{FF2B5EF4-FFF2-40B4-BE49-F238E27FC236}">
                      <a16:creationId xmlns:a16="http://schemas.microsoft.com/office/drawing/2014/main" id="{842372F7-D9D6-44EE-04C4-25ED762FC805}"/>
                    </a:ext>
                  </a:extLst>
                </p:cNvPr>
                <p:cNvSpPr/>
                <p:nvPr/>
              </p:nvSpPr>
              <p:spPr>
                <a:xfrm>
                  <a:off x="8868343" y="4357672"/>
                  <a:ext cx="28203" cy="3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723" extrusionOk="0">
                      <a:moveTo>
                        <a:pt x="500" y="17"/>
                      </a:moveTo>
                      <a:cubicBezTo>
                        <a:pt x="511" y="17"/>
                        <a:pt x="524" y="17"/>
                        <a:pt x="524" y="30"/>
                      </a:cubicBezTo>
                      <a:cubicBezTo>
                        <a:pt x="536" y="41"/>
                        <a:pt x="548" y="54"/>
                        <a:pt x="536" y="78"/>
                      </a:cubicBezTo>
                      <a:cubicBezTo>
                        <a:pt x="390" y="285"/>
                        <a:pt x="244" y="492"/>
                        <a:pt x="86" y="686"/>
                      </a:cubicBezTo>
                      <a:cubicBezTo>
                        <a:pt x="80" y="698"/>
                        <a:pt x="74" y="701"/>
                        <a:pt x="67" y="701"/>
                      </a:cubicBezTo>
                      <a:cubicBezTo>
                        <a:pt x="59" y="701"/>
                        <a:pt x="50" y="698"/>
                        <a:pt x="38" y="698"/>
                      </a:cubicBezTo>
                      <a:cubicBezTo>
                        <a:pt x="25" y="686"/>
                        <a:pt x="13" y="662"/>
                        <a:pt x="25" y="649"/>
                      </a:cubicBezTo>
                      <a:cubicBezTo>
                        <a:pt x="98" y="540"/>
                        <a:pt x="171" y="443"/>
                        <a:pt x="244" y="346"/>
                      </a:cubicBezTo>
                      <a:cubicBezTo>
                        <a:pt x="317" y="249"/>
                        <a:pt x="403" y="139"/>
                        <a:pt x="476" y="41"/>
                      </a:cubicBezTo>
                      <a:cubicBezTo>
                        <a:pt x="476" y="30"/>
                        <a:pt x="487" y="17"/>
                        <a:pt x="500" y="17"/>
                      </a:cubicBezTo>
                      <a:close/>
                      <a:moveTo>
                        <a:pt x="498" y="0"/>
                      </a:moveTo>
                      <a:cubicBezTo>
                        <a:pt x="482" y="0"/>
                        <a:pt x="465" y="9"/>
                        <a:pt x="451" y="30"/>
                      </a:cubicBezTo>
                      <a:cubicBezTo>
                        <a:pt x="378" y="127"/>
                        <a:pt x="305" y="236"/>
                        <a:pt x="232" y="333"/>
                      </a:cubicBezTo>
                      <a:cubicBezTo>
                        <a:pt x="159" y="430"/>
                        <a:pt x="86" y="540"/>
                        <a:pt x="13" y="638"/>
                      </a:cubicBezTo>
                      <a:cubicBezTo>
                        <a:pt x="1" y="662"/>
                        <a:pt x="13" y="686"/>
                        <a:pt x="38" y="711"/>
                      </a:cubicBezTo>
                      <a:cubicBezTo>
                        <a:pt x="38" y="711"/>
                        <a:pt x="49" y="722"/>
                        <a:pt x="62" y="722"/>
                      </a:cubicBezTo>
                      <a:cubicBezTo>
                        <a:pt x="86" y="722"/>
                        <a:pt x="98" y="711"/>
                        <a:pt x="98" y="698"/>
                      </a:cubicBezTo>
                      <a:cubicBezTo>
                        <a:pt x="268" y="503"/>
                        <a:pt x="403" y="297"/>
                        <a:pt x="548" y="78"/>
                      </a:cubicBezTo>
                      <a:cubicBezTo>
                        <a:pt x="573" y="54"/>
                        <a:pt x="560" y="30"/>
                        <a:pt x="536" y="17"/>
                      </a:cubicBezTo>
                      <a:cubicBezTo>
                        <a:pt x="525" y="6"/>
                        <a:pt x="512" y="0"/>
                        <a:pt x="4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1620;p31">
                  <a:extLst>
                    <a:ext uri="{FF2B5EF4-FFF2-40B4-BE49-F238E27FC236}">
                      <a16:creationId xmlns:a16="http://schemas.microsoft.com/office/drawing/2014/main" id="{027AAA53-85B1-F72E-9377-1E35B28DDF3E}"/>
                    </a:ext>
                  </a:extLst>
                </p:cNvPr>
                <p:cNvSpPr/>
                <p:nvPr/>
              </p:nvSpPr>
              <p:spPr>
                <a:xfrm>
                  <a:off x="8877006" y="4373324"/>
                  <a:ext cx="21411" cy="25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515" extrusionOk="0">
                      <a:moveTo>
                        <a:pt x="367" y="1"/>
                      </a:moveTo>
                      <a:cubicBezTo>
                        <a:pt x="354" y="1"/>
                        <a:pt x="342" y="5"/>
                        <a:pt x="335" y="15"/>
                      </a:cubicBezTo>
                      <a:cubicBezTo>
                        <a:pt x="227" y="161"/>
                        <a:pt x="117" y="295"/>
                        <a:pt x="19" y="441"/>
                      </a:cubicBezTo>
                      <a:cubicBezTo>
                        <a:pt x="1" y="478"/>
                        <a:pt x="31" y="515"/>
                        <a:pt x="63" y="515"/>
                      </a:cubicBezTo>
                      <a:cubicBezTo>
                        <a:pt x="73" y="515"/>
                        <a:pt x="83" y="511"/>
                        <a:pt x="92" y="502"/>
                      </a:cubicBezTo>
                      <a:cubicBezTo>
                        <a:pt x="202" y="356"/>
                        <a:pt x="311" y="210"/>
                        <a:pt x="408" y="64"/>
                      </a:cubicBezTo>
                      <a:cubicBezTo>
                        <a:pt x="435" y="29"/>
                        <a:pt x="398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1621;p31">
                  <a:extLst>
                    <a:ext uri="{FF2B5EF4-FFF2-40B4-BE49-F238E27FC236}">
                      <a16:creationId xmlns:a16="http://schemas.microsoft.com/office/drawing/2014/main" id="{A2B72787-C02D-A763-579F-96602EA68756}"/>
                    </a:ext>
                  </a:extLst>
                </p:cNvPr>
                <p:cNvSpPr/>
                <p:nvPr/>
              </p:nvSpPr>
              <p:spPr>
                <a:xfrm>
                  <a:off x="8876711" y="4373078"/>
                  <a:ext cx="21608" cy="26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31" extrusionOk="0">
                      <a:moveTo>
                        <a:pt x="374" y="13"/>
                      </a:moveTo>
                      <a:cubicBezTo>
                        <a:pt x="383" y="13"/>
                        <a:pt x="393" y="15"/>
                        <a:pt x="403" y="20"/>
                      </a:cubicBezTo>
                      <a:cubicBezTo>
                        <a:pt x="414" y="33"/>
                        <a:pt x="414" y="44"/>
                        <a:pt x="403" y="69"/>
                      </a:cubicBezTo>
                      <a:cubicBezTo>
                        <a:pt x="306" y="215"/>
                        <a:pt x="208" y="361"/>
                        <a:pt x="98" y="495"/>
                      </a:cubicBezTo>
                      <a:cubicBezTo>
                        <a:pt x="86" y="501"/>
                        <a:pt x="77" y="504"/>
                        <a:pt x="70" y="504"/>
                      </a:cubicBezTo>
                      <a:cubicBezTo>
                        <a:pt x="62" y="504"/>
                        <a:pt x="56" y="501"/>
                        <a:pt x="50" y="495"/>
                      </a:cubicBezTo>
                      <a:cubicBezTo>
                        <a:pt x="38" y="482"/>
                        <a:pt x="25" y="471"/>
                        <a:pt x="38" y="446"/>
                      </a:cubicBezTo>
                      <a:cubicBezTo>
                        <a:pt x="123" y="325"/>
                        <a:pt x="233" y="179"/>
                        <a:pt x="341" y="33"/>
                      </a:cubicBezTo>
                      <a:cubicBezTo>
                        <a:pt x="349" y="18"/>
                        <a:pt x="361" y="13"/>
                        <a:pt x="374" y="13"/>
                      </a:cubicBezTo>
                      <a:close/>
                      <a:moveTo>
                        <a:pt x="379" y="0"/>
                      </a:moveTo>
                      <a:cubicBezTo>
                        <a:pt x="362" y="0"/>
                        <a:pt x="344" y="6"/>
                        <a:pt x="330" y="20"/>
                      </a:cubicBezTo>
                      <a:cubicBezTo>
                        <a:pt x="220" y="166"/>
                        <a:pt x="111" y="312"/>
                        <a:pt x="25" y="446"/>
                      </a:cubicBezTo>
                      <a:cubicBezTo>
                        <a:pt x="1" y="471"/>
                        <a:pt x="14" y="495"/>
                        <a:pt x="38" y="507"/>
                      </a:cubicBezTo>
                      <a:cubicBezTo>
                        <a:pt x="50" y="519"/>
                        <a:pt x="62" y="531"/>
                        <a:pt x="74" y="531"/>
                      </a:cubicBezTo>
                      <a:cubicBezTo>
                        <a:pt x="87" y="531"/>
                        <a:pt x="98" y="519"/>
                        <a:pt x="111" y="507"/>
                      </a:cubicBezTo>
                      <a:cubicBezTo>
                        <a:pt x="220" y="373"/>
                        <a:pt x="330" y="227"/>
                        <a:pt x="427" y="69"/>
                      </a:cubicBezTo>
                      <a:cubicBezTo>
                        <a:pt x="439" y="44"/>
                        <a:pt x="427" y="20"/>
                        <a:pt x="414" y="8"/>
                      </a:cubicBezTo>
                      <a:cubicBezTo>
                        <a:pt x="404" y="3"/>
                        <a:pt x="392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1622;p31">
                  <a:extLst>
                    <a:ext uri="{FF2B5EF4-FFF2-40B4-BE49-F238E27FC236}">
                      <a16:creationId xmlns:a16="http://schemas.microsoft.com/office/drawing/2014/main" id="{7E6C648D-69A3-4EEB-3642-639363F40C45}"/>
                    </a:ext>
                  </a:extLst>
                </p:cNvPr>
                <p:cNvSpPr/>
                <p:nvPr/>
              </p:nvSpPr>
              <p:spPr>
                <a:xfrm>
                  <a:off x="8903291" y="4375195"/>
                  <a:ext cx="13732" cy="1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406" extrusionOk="0">
                      <a:moveTo>
                        <a:pt x="211" y="1"/>
                      </a:moveTo>
                      <a:cubicBezTo>
                        <a:pt x="199" y="1"/>
                        <a:pt x="188" y="5"/>
                        <a:pt x="179" y="14"/>
                      </a:cubicBezTo>
                      <a:cubicBezTo>
                        <a:pt x="106" y="111"/>
                        <a:pt x="45" y="220"/>
                        <a:pt x="9" y="355"/>
                      </a:cubicBezTo>
                      <a:cubicBezTo>
                        <a:pt x="1" y="385"/>
                        <a:pt x="31" y="406"/>
                        <a:pt x="57" y="406"/>
                      </a:cubicBezTo>
                      <a:cubicBezTo>
                        <a:pt x="74" y="406"/>
                        <a:pt x="89" y="398"/>
                        <a:pt x="93" y="379"/>
                      </a:cubicBezTo>
                      <a:cubicBezTo>
                        <a:pt x="130" y="257"/>
                        <a:pt x="179" y="160"/>
                        <a:pt x="252" y="63"/>
                      </a:cubicBezTo>
                      <a:cubicBezTo>
                        <a:pt x="279" y="35"/>
                        <a:pt x="245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1623;p31">
                  <a:extLst>
                    <a:ext uri="{FF2B5EF4-FFF2-40B4-BE49-F238E27FC236}">
                      <a16:creationId xmlns:a16="http://schemas.microsoft.com/office/drawing/2014/main" id="{189CC3A6-5DDE-A071-2098-F86F0A712BF5}"/>
                    </a:ext>
                  </a:extLst>
                </p:cNvPr>
                <p:cNvSpPr/>
                <p:nvPr/>
              </p:nvSpPr>
              <p:spPr>
                <a:xfrm>
                  <a:off x="8903094" y="4374850"/>
                  <a:ext cx="13831" cy="2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422" extrusionOk="0">
                      <a:moveTo>
                        <a:pt x="210" y="16"/>
                      </a:moveTo>
                      <a:cubicBezTo>
                        <a:pt x="222" y="16"/>
                        <a:pt x="236" y="21"/>
                        <a:pt x="243" y="21"/>
                      </a:cubicBezTo>
                      <a:cubicBezTo>
                        <a:pt x="256" y="33"/>
                        <a:pt x="256" y="57"/>
                        <a:pt x="243" y="70"/>
                      </a:cubicBezTo>
                      <a:cubicBezTo>
                        <a:pt x="183" y="154"/>
                        <a:pt x="122" y="264"/>
                        <a:pt x="86" y="373"/>
                      </a:cubicBezTo>
                      <a:cubicBezTo>
                        <a:pt x="86" y="391"/>
                        <a:pt x="73" y="403"/>
                        <a:pt x="61" y="403"/>
                      </a:cubicBezTo>
                      <a:cubicBezTo>
                        <a:pt x="56" y="403"/>
                        <a:pt x="52" y="401"/>
                        <a:pt x="49" y="398"/>
                      </a:cubicBezTo>
                      <a:cubicBezTo>
                        <a:pt x="24" y="398"/>
                        <a:pt x="13" y="386"/>
                        <a:pt x="24" y="362"/>
                      </a:cubicBezTo>
                      <a:cubicBezTo>
                        <a:pt x="49" y="240"/>
                        <a:pt x="110" y="130"/>
                        <a:pt x="195" y="21"/>
                      </a:cubicBezTo>
                      <a:cubicBezTo>
                        <a:pt x="199" y="17"/>
                        <a:pt x="204" y="16"/>
                        <a:pt x="210" y="16"/>
                      </a:cubicBezTo>
                      <a:close/>
                      <a:moveTo>
                        <a:pt x="222" y="1"/>
                      </a:moveTo>
                      <a:cubicBezTo>
                        <a:pt x="206" y="1"/>
                        <a:pt x="190" y="7"/>
                        <a:pt x="183" y="21"/>
                      </a:cubicBezTo>
                      <a:cubicBezTo>
                        <a:pt x="97" y="118"/>
                        <a:pt x="37" y="240"/>
                        <a:pt x="0" y="349"/>
                      </a:cubicBezTo>
                      <a:cubicBezTo>
                        <a:pt x="0" y="386"/>
                        <a:pt x="13" y="410"/>
                        <a:pt x="37" y="422"/>
                      </a:cubicBezTo>
                      <a:lnTo>
                        <a:pt x="61" y="422"/>
                      </a:lnTo>
                      <a:cubicBezTo>
                        <a:pt x="73" y="422"/>
                        <a:pt x="97" y="410"/>
                        <a:pt x="110" y="386"/>
                      </a:cubicBezTo>
                      <a:cubicBezTo>
                        <a:pt x="146" y="264"/>
                        <a:pt x="195" y="167"/>
                        <a:pt x="268" y="81"/>
                      </a:cubicBezTo>
                      <a:cubicBezTo>
                        <a:pt x="280" y="57"/>
                        <a:pt x="268" y="33"/>
                        <a:pt x="256" y="8"/>
                      </a:cubicBezTo>
                      <a:cubicBezTo>
                        <a:pt x="246" y="4"/>
                        <a:pt x="234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1624;p31">
                  <a:extLst>
                    <a:ext uri="{FF2B5EF4-FFF2-40B4-BE49-F238E27FC236}">
                      <a16:creationId xmlns:a16="http://schemas.microsoft.com/office/drawing/2014/main" id="{C25E8209-5FD9-EB6B-6B38-D6C4474D36E6}"/>
                    </a:ext>
                  </a:extLst>
                </p:cNvPr>
                <p:cNvSpPr/>
                <p:nvPr/>
              </p:nvSpPr>
              <p:spPr>
                <a:xfrm>
                  <a:off x="8915941" y="4374260"/>
                  <a:ext cx="14815" cy="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50" extrusionOk="0">
                      <a:moveTo>
                        <a:pt x="239" y="0"/>
                      </a:moveTo>
                      <a:cubicBezTo>
                        <a:pt x="226" y="0"/>
                        <a:pt x="212" y="6"/>
                        <a:pt x="201" y="20"/>
                      </a:cubicBezTo>
                      <a:lnTo>
                        <a:pt x="19" y="276"/>
                      </a:lnTo>
                      <a:cubicBezTo>
                        <a:pt x="1" y="313"/>
                        <a:pt x="31" y="350"/>
                        <a:pt x="62" y="350"/>
                      </a:cubicBezTo>
                      <a:cubicBezTo>
                        <a:pt x="73" y="350"/>
                        <a:pt x="83" y="346"/>
                        <a:pt x="92" y="337"/>
                      </a:cubicBezTo>
                      <a:cubicBezTo>
                        <a:pt x="165" y="252"/>
                        <a:pt x="226" y="155"/>
                        <a:pt x="274" y="69"/>
                      </a:cubicBezTo>
                      <a:cubicBezTo>
                        <a:pt x="300" y="35"/>
                        <a:pt x="271" y="0"/>
                        <a:pt x="2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1625;p31">
                  <a:extLst>
                    <a:ext uri="{FF2B5EF4-FFF2-40B4-BE49-F238E27FC236}">
                      <a16:creationId xmlns:a16="http://schemas.microsoft.com/office/drawing/2014/main" id="{61ED1E06-42BD-CB96-46EF-D09F60FC3979}"/>
                    </a:ext>
                  </a:extLst>
                </p:cNvPr>
                <p:cNvSpPr/>
                <p:nvPr/>
              </p:nvSpPr>
              <p:spPr>
                <a:xfrm>
                  <a:off x="8915645" y="4373669"/>
                  <a:ext cx="15012" cy="1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373" extrusionOk="0">
                      <a:moveTo>
                        <a:pt x="244" y="21"/>
                      </a:moveTo>
                      <a:cubicBezTo>
                        <a:pt x="256" y="21"/>
                        <a:pt x="256" y="21"/>
                        <a:pt x="269" y="32"/>
                      </a:cubicBezTo>
                      <a:cubicBezTo>
                        <a:pt x="280" y="32"/>
                        <a:pt x="293" y="57"/>
                        <a:pt x="280" y="69"/>
                      </a:cubicBezTo>
                      <a:cubicBezTo>
                        <a:pt x="269" y="94"/>
                        <a:pt x="256" y="105"/>
                        <a:pt x="244" y="118"/>
                      </a:cubicBezTo>
                      <a:cubicBezTo>
                        <a:pt x="196" y="191"/>
                        <a:pt x="147" y="276"/>
                        <a:pt x="98" y="337"/>
                      </a:cubicBezTo>
                      <a:cubicBezTo>
                        <a:pt x="86" y="349"/>
                        <a:pt x="77" y="352"/>
                        <a:pt x="70" y="352"/>
                      </a:cubicBezTo>
                      <a:cubicBezTo>
                        <a:pt x="62" y="352"/>
                        <a:pt x="56" y="349"/>
                        <a:pt x="50" y="349"/>
                      </a:cubicBezTo>
                      <a:cubicBezTo>
                        <a:pt x="37" y="337"/>
                        <a:pt x="25" y="313"/>
                        <a:pt x="37" y="300"/>
                      </a:cubicBezTo>
                      <a:cubicBezTo>
                        <a:pt x="74" y="227"/>
                        <a:pt x="123" y="154"/>
                        <a:pt x="183" y="94"/>
                      </a:cubicBezTo>
                      <a:cubicBezTo>
                        <a:pt x="196" y="69"/>
                        <a:pt x="207" y="57"/>
                        <a:pt x="220" y="32"/>
                      </a:cubicBezTo>
                      <a:cubicBezTo>
                        <a:pt x="220" y="21"/>
                        <a:pt x="232" y="21"/>
                        <a:pt x="244" y="21"/>
                      </a:cubicBezTo>
                      <a:close/>
                      <a:moveTo>
                        <a:pt x="246" y="1"/>
                      </a:moveTo>
                      <a:cubicBezTo>
                        <a:pt x="228" y="1"/>
                        <a:pt x="210" y="6"/>
                        <a:pt x="196" y="21"/>
                      </a:cubicBezTo>
                      <a:cubicBezTo>
                        <a:pt x="183" y="45"/>
                        <a:pt x="171" y="57"/>
                        <a:pt x="159" y="81"/>
                      </a:cubicBezTo>
                      <a:cubicBezTo>
                        <a:pt x="110" y="142"/>
                        <a:pt x="61" y="215"/>
                        <a:pt x="25" y="288"/>
                      </a:cubicBezTo>
                      <a:cubicBezTo>
                        <a:pt x="1" y="313"/>
                        <a:pt x="25" y="349"/>
                        <a:pt x="37" y="361"/>
                      </a:cubicBezTo>
                      <a:cubicBezTo>
                        <a:pt x="50" y="361"/>
                        <a:pt x="61" y="373"/>
                        <a:pt x="74" y="373"/>
                      </a:cubicBezTo>
                      <a:cubicBezTo>
                        <a:pt x="86" y="373"/>
                        <a:pt x="98" y="361"/>
                        <a:pt x="110" y="349"/>
                      </a:cubicBezTo>
                      <a:cubicBezTo>
                        <a:pt x="159" y="288"/>
                        <a:pt x="207" y="203"/>
                        <a:pt x="256" y="130"/>
                      </a:cubicBezTo>
                      <a:cubicBezTo>
                        <a:pt x="269" y="118"/>
                        <a:pt x="280" y="94"/>
                        <a:pt x="293" y="81"/>
                      </a:cubicBezTo>
                      <a:cubicBezTo>
                        <a:pt x="305" y="57"/>
                        <a:pt x="293" y="32"/>
                        <a:pt x="280" y="8"/>
                      </a:cubicBezTo>
                      <a:cubicBezTo>
                        <a:pt x="270" y="3"/>
                        <a:pt x="258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1626;p31">
                  <a:extLst>
                    <a:ext uri="{FF2B5EF4-FFF2-40B4-BE49-F238E27FC236}">
                      <a16:creationId xmlns:a16="http://schemas.microsoft.com/office/drawing/2014/main" id="{DC6553BD-6676-64D3-6302-C3F740D26F6D}"/>
                    </a:ext>
                  </a:extLst>
                </p:cNvPr>
                <p:cNvSpPr/>
                <p:nvPr/>
              </p:nvSpPr>
              <p:spPr>
                <a:xfrm>
                  <a:off x="8932627" y="4375441"/>
                  <a:ext cx="12059" cy="1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355" extrusionOk="0">
                      <a:moveTo>
                        <a:pt x="184" y="1"/>
                      </a:moveTo>
                      <a:cubicBezTo>
                        <a:pt x="173" y="1"/>
                        <a:pt x="161" y="7"/>
                        <a:pt x="154" y="21"/>
                      </a:cubicBezTo>
                      <a:cubicBezTo>
                        <a:pt x="94" y="106"/>
                        <a:pt x="32" y="204"/>
                        <a:pt x="8" y="301"/>
                      </a:cubicBezTo>
                      <a:cubicBezTo>
                        <a:pt x="0" y="333"/>
                        <a:pt x="30" y="355"/>
                        <a:pt x="54" y="355"/>
                      </a:cubicBezTo>
                      <a:cubicBezTo>
                        <a:pt x="66" y="355"/>
                        <a:pt x="77" y="349"/>
                        <a:pt x="81" y="337"/>
                      </a:cubicBezTo>
                      <a:cubicBezTo>
                        <a:pt x="130" y="240"/>
                        <a:pt x="178" y="155"/>
                        <a:pt x="227" y="69"/>
                      </a:cubicBezTo>
                      <a:cubicBezTo>
                        <a:pt x="244" y="35"/>
                        <a:pt x="213" y="1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1627;p31">
                  <a:extLst>
                    <a:ext uri="{FF2B5EF4-FFF2-40B4-BE49-F238E27FC236}">
                      <a16:creationId xmlns:a16="http://schemas.microsoft.com/office/drawing/2014/main" id="{DD778B9A-E92A-C43F-319E-052C4A6051D2}"/>
                    </a:ext>
                  </a:extLst>
                </p:cNvPr>
                <p:cNvSpPr/>
                <p:nvPr/>
              </p:nvSpPr>
              <p:spPr>
                <a:xfrm>
                  <a:off x="8931790" y="4374899"/>
                  <a:ext cx="13240" cy="1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373" extrusionOk="0">
                      <a:moveTo>
                        <a:pt x="208" y="20"/>
                      </a:moveTo>
                      <a:cubicBezTo>
                        <a:pt x="208" y="20"/>
                        <a:pt x="220" y="20"/>
                        <a:pt x="232" y="32"/>
                      </a:cubicBezTo>
                      <a:cubicBezTo>
                        <a:pt x="244" y="32"/>
                        <a:pt x="244" y="56"/>
                        <a:pt x="232" y="69"/>
                      </a:cubicBezTo>
                      <a:cubicBezTo>
                        <a:pt x="195" y="129"/>
                        <a:pt x="159" y="202"/>
                        <a:pt x="135" y="263"/>
                      </a:cubicBezTo>
                      <a:lnTo>
                        <a:pt x="98" y="336"/>
                      </a:lnTo>
                      <a:cubicBezTo>
                        <a:pt x="91" y="350"/>
                        <a:pt x="80" y="356"/>
                        <a:pt x="70" y="356"/>
                      </a:cubicBezTo>
                      <a:cubicBezTo>
                        <a:pt x="62" y="356"/>
                        <a:pt x="55" y="353"/>
                        <a:pt x="49" y="348"/>
                      </a:cubicBezTo>
                      <a:cubicBezTo>
                        <a:pt x="38" y="348"/>
                        <a:pt x="25" y="336"/>
                        <a:pt x="25" y="312"/>
                      </a:cubicBezTo>
                      <a:cubicBezTo>
                        <a:pt x="62" y="226"/>
                        <a:pt x="111" y="142"/>
                        <a:pt x="171" y="32"/>
                      </a:cubicBezTo>
                      <a:cubicBezTo>
                        <a:pt x="184" y="20"/>
                        <a:pt x="195" y="20"/>
                        <a:pt x="208" y="20"/>
                      </a:cubicBezTo>
                      <a:close/>
                      <a:moveTo>
                        <a:pt x="211" y="1"/>
                      </a:moveTo>
                      <a:cubicBezTo>
                        <a:pt x="195" y="1"/>
                        <a:pt x="175" y="9"/>
                        <a:pt x="159" y="32"/>
                      </a:cubicBezTo>
                      <a:cubicBezTo>
                        <a:pt x="86" y="129"/>
                        <a:pt x="38" y="215"/>
                        <a:pt x="13" y="312"/>
                      </a:cubicBezTo>
                      <a:cubicBezTo>
                        <a:pt x="1" y="336"/>
                        <a:pt x="25" y="361"/>
                        <a:pt x="49" y="372"/>
                      </a:cubicBezTo>
                      <a:lnTo>
                        <a:pt x="74" y="372"/>
                      </a:lnTo>
                      <a:cubicBezTo>
                        <a:pt x="86" y="372"/>
                        <a:pt x="98" y="361"/>
                        <a:pt x="111" y="348"/>
                      </a:cubicBezTo>
                      <a:lnTo>
                        <a:pt x="147" y="275"/>
                      </a:lnTo>
                      <a:cubicBezTo>
                        <a:pt x="184" y="215"/>
                        <a:pt x="208" y="142"/>
                        <a:pt x="257" y="80"/>
                      </a:cubicBezTo>
                      <a:cubicBezTo>
                        <a:pt x="268" y="56"/>
                        <a:pt x="257" y="20"/>
                        <a:pt x="232" y="7"/>
                      </a:cubicBezTo>
                      <a:cubicBezTo>
                        <a:pt x="228" y="3"/>
                        <a:pt x="22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1628;p31">
                  <a:extLst>
                    <a:ext uri="{FF2B5EF4-FFF2-40B4-BE49-F238E27FC236}">
                      <a16:creationId xmlns:a16="http://schemas.microsoft.com/office/drawing/2014/main" id="{CEE2B57C-B34C-CE8F-6CE9-C42C9AFD3C68}"/>
                    </a:ext>
                  </a:extLst>
                </p:cNvPr>
                <p:cNvSpPr/>
                <p:nvPr/>
              </p:nvSpPr>
              <p:spPr>
                <a:xfrm>
                  <a:off x="8947196" y="4375293"/>
                  <a:ext cx="12994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394" extrusionOk="0">
                      <a:moveTo>
                        <a:pt x="209" y="1"/>
                      </a:moveTo>
                      <a:cubicBezTo>
                        <a:pt x="196" y="1"/>
                        <a:pt x="182" y="8"/>
                        <a:pt x="174" y="24"/>
                      </a:cubicBezTo>
                      <a:cubicBezTo>
                        <a:pt x="114" y="121"/>
                        <a:pt x="65" y="218"/>
                        <a:pt x="17" y="328"/>
                      </a:cubicBezTo>
                      <a:cubicBezTo>
                        <a:pt x="0" y="361"/>
                        <a:pt x="27" y="393"/>
                        <a:pt x="58" y="393"/>
                      </a:cubicBezTo>
                      <a:cubicBezTo>
                        <a:pt x="73" y="393"/>
                        <a:pt x="89" y="385"/>
                        <a:pt x="101" y="364"/>
                      </a:cubicBezTo>
                      <a:cubicBezTo>
                        <a:pt x="150" y="267"/>
                        <a:pt x="199" y="170"/>
                        <a:pt x="247" y="61"/>
                      </a:cubicBezTo>
                      <a:cubicBezTo>
                        <a:pt x="264" y="28"/>
                        <a:pt x="236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1629;p31">
                  <a:extLst>
                    <a:ext uri="{FF2B5EF4-FFF2-40B4-BE49-F238E27FC236}">
                      <a16:creationId xmlns:a16="http://schemas.microsoft.com/office/drawing/2014/main" id="{45CAE36F-D773-1F94-EBCC-3F631D56A038}"/>
                    </a:ext>
                  </a:extLst>
                </p:cNvPr>
                <p:cNvSpPr/>
                <p:nvPr/>
              </p:nvSpPr>
              <p:spPr>
                <a:xfrm>
                  <a:off x="8946803" y="4374899"/>
                  <a:ext cx="13782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410" extrusionOk="0">
                      <a:moveTo>
                        <a:pt x="231" y="20"/>
                      </a:moveTo>
                      <a:cubicBezTo>
                        <a:pt x="244" y="32"/>
                        <a:pt x="255" y="44"/>
                        <a:pt x="244" y="69"/>
                      </a:cubicBezTo>
                      <a:cubicBezTo>
                        <a:pt x="195" y="178"/>
                        <a:pt x="146" y="275"/>
                        <a:pt x="98" y="372"/>
                      </a:cubicBezTo>
                      <a:cubicBezTo>
                        <a:pt x="90" y="387"/>
                        <a:pt x="83" y="393"/>
                        <a:pt x="76" y="393"/>
                      </a:cubicBezTo>
                      <a:cubicBezTo>
                        <a:pt x="71" y="393"/>
                        <a:pt x="66" y="390"/>
                        <a:pt x="61" y="385"/>
                      </a:cubicBezTo>
                      <a:cubicBezTo>
                        <a:pt x="36" y="372"/>
                        <a:pt x="25" y="361"/>
                        <a:pt x="36" y="336"/>
                      </a:cubicBezTo>
                      <a:cubicBezTo>
                        <a:pt x="85" y="239"/>
                        <a:pt x="134" y="129"/>
                        <a:pt x="182" y="32"/>
                      </a:cubicBezTo>
                      <a:cubicBezTo>
                        <a:pt x="195" y="20"/>
                        <a:pt x="207" y="20"/>
                        <a:pt x="219" y="20"/>
                      </a:cubicBezTo>
                      <a:close/>
                      <a:moveTo>
                        <a:pt x="211" y="1"/>
                      </a:moveTo>
                      <a:cubicBezTo>
                        <a:pt x="196" y="1"/>
                        <a:pt x="178" y="9"/>
                        <a:pt x="171" y="32"/>
                      </a:cubicBezTo>
                      <a:lnTo>
                        <a:pt x="25" y="324"/>
                      </a:lnTo>
                      <a:cubicBezTo>
                        <a:pt x="0" y="361"/>
                        <a:pt x="25" y="385"/>
                        <a:pt x="49" y="397"/>
                      </a:cubicBezTo>
                      <a:cubicBezTo>
                        <a:pt x="61" y="409"/>
                        <a:pt x="61" y="409"/>
                        <a:pt x="73" y="409"/>
                      </a:cubicBezTo>
                      <a:cubicBezTo>
                        <a:pt x="85" y="409"/>
                        <a:pt x="98" y="397"/>
                        <a:pt x="109" y="385"/>
                      </a:cubicBezTo>
                      <a:cubicBezTo>
                        <a:pt x="171" y="288"/>
                        <a:pt x="219" y="178"/>
                        <a:pt x="268" y="80"/>
                      </a:cubicBezTo>
                      <a:cubicBezTo>
                        <a:pt x="280" y="44"/>
                        <a:pt x="255" y="20"/>
                        <a:pt x="231" y="7"/>
                      </a:cubicBezTo>
                      <a:cubicBezTo>
                        <a:pt x="227" y="3"/>
                        <a:pt x="219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1630;p31">
                  <a:extLst>
                    <a:ext uri="{FF2B5EF4-FFF2-40B4-BE49-F238E27FC236}">
                      <a16:creationId xmlns:a16="http://schemas.microsoft.com/office/drawing/2014/main" id="{9CBA4816-ADBF-80C0-A292-961D16A78E07}"/>
                    </a:ext>
                  </a:extLst>
                </p:cNvPr>
                <p:cNvSpPr/>
                <p:nvPr/>
              </p:nvSpPr>
              <p:spPr>
                <a:xfrm>
                  <a:off x="8963784" y="4374013"/>
                  <a:ext cx="12699" cy="2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438" extrusionOk="0">
                      <a:moveTo>
                        <a:pt x="201" y="1"/>
                      </a:moveTo>
                      <a:cubicBezTo>
                        <a:pt x="192" y="1"/>
                        <a:pt x="184" y="5"/>
                        <a:pt x="178" y="14"/>
                      </a:cubicBezTo>
                      <a:lnTo>
                        <a:pt x="153" y="38"/>
                      </a:lnTo>
                      <a:cubicBezTo>
                        <a:pt x="146" y="46"/>
                        <a:pt x="143" y="54"/>
                        <a:pt x="142" y="63"/>
                      </a:cubicBezTo>
                      <a:lnTo>
                        <a:pt x="142" y="63"/>
                      </a:lnTo>
                      <a:cubicBezTo>
                        <a:pt x="82" y="163"/>
                        <a:pt x="40" y="271"/>
                        <a:pt x="8" y="379"/>
                      </a:cubicBezTo>
                      <a:cubicBezTo>
                        <a:pt x="1" y="415"/>
                        <a:pt x="28" y="438"/>
                        <a:pt x="54" y="438"/>
                      </a:cubicBezTo>
                      <a:cubicBezTo>
                        <a:pt x="71" y="438"/>
                        <a:pt x="88" y="427"/>
                        <a:pt x="93" y="403"/>
                      </a:cubicBezTo>
                      <a:lnTo>
                        <a:pt x="233" y="88"/>
                      </a:lnTo>
                      <a:lnTo>
                        <a:pt x="233" y="88"/>
                      </a:lnTo>
                      <a:cubicBezTo>
                        <a:pt x="235" y="87"/>
                        <a:pt x="237" y="87"/>
                        <a:pt x="239" y="87"/>
                      </a:cubicBezTo>
                      <a:cubicBezTo>
                        <a:pt x="238" y="85"/>
                        <a:pt x="236" y="84"/>
                        <a:pt x="235" y="83"/>
                      </a:cubicBezTo>
                      <a:lnTo>
                        <a:pt x="235" y="83"/>
                      </a:lnTo>
                      <a:lnTo>
                        <a:pt x="239" y="74"/>
                      </a:lnTo>
                      <a:cubicBezTo>
                        <a:pt x="257" y="37"/>
                        <a:pt x="227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1631;p31">
                  <a:extLst>
                    <a:ext uri="{FF2B5EF4-FFF2-40B4-BE49-F238E27FC236}">
                      <a16:creationId xmlns:a16="http://schemas.microsoft.com/office/drawing/2014/main" id="{83FB5630-B44A-EBF4-081D-C907869BE9F2}"/>
                    </a:ext>
                  </a:extLst>
                </p:cNvPr>
                <p:cNvSpPr/>
                <p:nvPr/>
              </p:nvSpPr>
              <p:spPr>
                <a:xfrm>
                  <a:off x="8963538" y="4373669"/>
                  <a:ext cx="13240" cy="22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459" extrusionOk="0">
                      <a:moveTo>
                        <a:pt x="206" y="18"/>
                      </a:moveTo>
                      <a:cubicBezTo>
                        <a:pt x="213" y="18"/>
                        <a:pt x="220" y="21"/>
                        <a:pt x="220" y="21"/>
                      </a:cubicBezTo>
                      <a:cubicBezTo>
                        <a:pt x="231" y="32"/>
                        <a:pt x="244" y="57"/>
                        <a:pt x="244" y="69"/>
                      </a:cubicBezTo>
                      <a:lnTo>
                        <a:pt x="244" y="81"/>
                      </a:lnTo>
                      <a:lnTo>
                        <a:pt x="183" y="32"/>
                      </a:lnTo>
                      <a:cubicBezTo>
                        <a:pt x="189" y="21"/>
                        <a:pt x="198" y="18"/>
                        <a:pt x="206" y="18"/>
                      </a:cubicBezTo>
                      <a:close/>
                      <a:moveTo>
                        <a:pt x="171" y="45"/>
                      </a:moveTo>
                      <a:lnTo>
                        <a:pt x="231" y="94"/>
                      </a:lnTo>
                      <a:lnTo>
                        <a:pt x="220" y="105"/>
                      </a:lnTo>
                      <a:cubicBezTo>
                        <a:pt x="212" y="110"/>
                        <a:pt x="205" y="111"/>
                        <a:pt x="199" y="111"/>
                      </a:cubicBezTo>
                      <a:cubicBezTo>
                        <a:pt x="187" y="111"/>
                        <a:pt x="179" y="105"/>
                        <a:pt x="171" y="105"/>
                      </a:cubicBezTo>
                      <a:cubicBezTo>
                        <a:pt x="158" y="94"/>
                        <a:pt x="158" y="81"/>
                        <a:pt x="158" y="69"/>
                      </a:cubicBezTo>
                      <a:cubicBezTo>
                        <a:pt x="158" y="69"/>
                        <a:pt x="171" y="57"/>
                        <a:pt x="171" y="45"/>
                      </a:cubicBezTo>
                      <a:close/>
                      <a:moveTo>
                        <a:pt x="147" y="94"/>
                      </a:moveTo>
                      <a:cubicBezTo>
                        <a:pt x="147" y="105"/>
                        <a:pt x="147" y="105"/>
                        <a:pt x="158" y="118"/>
                      </a:cubicBezTo>
                      <a:cubicBezTo>
                        <a:pt x="165" y="124"/>
                        <a:pt x="174" y="127"/>
                        <a:pt x="185" y="127"/>
                      </a:cubicBezTo>
                      <a:cubicBezTo>
                        <a:pt x="195" y="127"/>
                        <a:pt x="208" y="124"/>
                        <a:pt x="220" y="118"/>
                      </a:cubicBezTo>
                      <a:lnTo>
                        <a:pt x="220" y="118"/>
                      </a:lnTo>
                      <a:cubicBezTo>
                        <a:pt x="171" y="215"/>
                        <a:pt x="134" y="313"/>
                        <a:pt x="98" y="410"/>
                      </a:cubicBezTo>
                      <a:cubicBezTo>
                        <a:pt x="89" y="428"/>
                        <a:pt x="73" y="439"/>
                        <a:pt x="56" y="439"/>
                      </a:cubicBezTo>
                      <a:cubicBezTo>
                        <a:pt x="50" y="439"/>
                        <a:pt x="43" y="437"/>
                        <a:pt x="37" y="434"/>
                      </a:cubicBezTo>
                      <a:cubicBezTo>
                        <a:pt x="25" y="434"/>
                        <a:pt x="13" y="422"/>
                        <a:pt x="25" y="397"/>
                      </a:cubicBezTo>
                      <a:cubicBezTo>
                        <a:pt x="50" y="288"/>
                        <a:pt x="98" y="191"/>
                        <a:pt x="147" y="94"/>
                      </a:cubicBezTo>
                      <a:close/>
                      <a:moveTo>
                        <a:pt x="202" y="1"/>
                      </a:moveTo>
                      <a:cubicBezTo>
                        <a:pt x="189" y="1"/>
                        <a:pt x="178" y="6"/>
                        <a:pt x="171" y="21"/>
                      </a:cubicBezTo>
                      <a:lnTo>
                        <a:pt x="158" y="45"/>
                      </a:lnTo>
                      <a:cubicBezTo>
                        <a:pt x="147" y="45"/>
                        <a:pt x="134" y="57"/>
                        <a:pt x="134" y="69"/>
                      </a:cubicBezTo>
                      <a:cubicBezTo>
                        <a:pt x="86" y="167"/>
                        <a:pt x="37" y="276"/>
                        <a:pt x="1" y="386"/>
                      </a:cubicBezTo>
                      <a:cubicBezTo>
                        <a:pt x="1" y="422"/>
                        <a:pt x="13" y="446"/>
                        <a:pt x="37" y="446"/>
                      </a:cubicBezTo>
                      <a:cubicBezTo>
                        <a:pt x="37" y="459"/>
                        <a:pt x="50" y="459"/>
                        <a:pt x="61" y="459"/>
                      </a:cubicBezTo>
                      <a:cubicBezTo>
                        <a:pt x="74" y="459"/>
                        <a:pt x="98" y="446"/>
                        <a:pt x="110" y="422"/>
                      </a:cubicBezTo>
                      <a:cubicBezTo>
                        <a:pt x="158" y="313"/>
                        <a:pt x="207" y="191"/>
                        <a:pt x="256" y="94"/>
                      </a:cubicBezTo>
                      <a:lnTo>
                        <a:pt x="256" y="81"/>
                      </a:lnTo>
                      <a:cubicBezTo>
                        <a:pt x="268" y="57"/>
                        <a:pt x="256" y="21"/>
                        <a:pt x="231" y="8"/>
                      </a:cubicBezTo>
                      <a:cubicBezTo>
                        <a:pt x="221" y="3"/>
                        <a:pt x="212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1632;p31">
                  <a:extLst>
                    <a:ext uri="{FF2B5EF4-FFF2-40B4-BE49-F238E27FC236}">
                      <a16:creationId xmlns:a16="http://schemas.microsoft.com/office/drawing/2014/main" id="{5B3EDC1B-4241-90F4-73FE-4A3F9D4D9B10}"/>
                    </a:ext>
                  </a:extLst>
                </p:cNvPr>
                <p:cNvSpPr/>
                <p:nvPr/>
              </p:nvSpPr>
              <p:spPr>
                <a:xfrm>
                  <a:off x="8975745" y="4374752"/>
                  <a:ext cx="12010" cy="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15" extrusionOk="0">
                      <a:moveTo>
                        <a:pt x="184" y="0"/>
                      </a:moveTo>
                      <a:cubicBezTo>
                        <a:pt x="169" y="0"/>
                        <a:pt x="154" y="7"/>
                        <a:pt x="142" y="23"/>
                      </a:cubicBezTo>
                      <a:cubicBezTo>
                        <a:pt x="93" y="132"/>
                        <a:pt x="32" y="242"/>
                        <a:pt x="8" y="364"/>
                      </a:cubicBezTo>
                      <a:cubicBezTo>
                        <a:pt x="1" y="394"/>
                        <a:pt x="30" y="415"/>
                        <a:pt x="57" y="415"/>
                      </a:cubicBezTo>
                      <a:cubicBezTo>
                        <a:pt x="73" y="415"/>
                        <a:pt x="89" y="407"/>
                        <a:pt x="93" y="388"/>
                      </a:cubicBezTo>
                      <a:cubicBezTo>
                        <a:pt x="129" y="278"/>
                        <a:pt x="178" y="169"/>
                        <a:pt x="227" y="72"/>
                      </a:cubicBezTo>
                      <a:cubicBezTo>
                        <a:pt x="243" y="30"/>
                        <a:pt x="215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1633;p31">
                  <a:extLst>
                    <a:ext uri="{FF2B5EF4-FFF2-40B4-BE49-F238E27FC236}">
                      <a16:creationId xmlns:a16="http://schemas.microsoft.com/office/drawing/2014/main" id="{5FCC5423-5711-9C70-A957-C6932C393EA1}"/>
                    </a:ext>
                  </a:extLst>
                </p:cNvPr>
                <p:cNvSpPr/>
                <p:nvPr/>
              </p:nvSpPr>
              <p:spPr>
                <a:xfrm>
                  <a:off x="8974908" y="4374309"/>
                  <a:ext cx="13191" cy="21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33" extrusionOk="0">
                      <a:moveTo>
                        <a:pt x="219" y="19"/>
                      </a:moveTo>
                      <a:cubicBezTo>
                        <a:pt x="232" y="32"/>
                        <a:pt x="244" y="56"/>
                        <a:pt x="232" y="68"/>
                      </a:cubicBezTo>
                      <a:cubicBezTo>
                        <a:pt x="183" y="165"/>
                        <a:pt x="146" y="275"/>
                        <a:pt x="110" y="373"/>
                      </a:cubicBezTo>
                      <a:lnTo>
                        <a:pt x="110" y="384"/>
                      </a:lnTo>
                      <a:cubicBezTo>
                        <a:pt x="101" y="402"/>
                        <a:pt x="86" y="414"/>
                        <a:pt x="73" y="414"/>
                      </a:cubicBezTo>
                      <a:cubicBezTo>
                        <a:pt x="69" y="414"/>
                        <a:pt x="65" y="412"/>
                        <a:pt x="62" y="409"/>
                      </a:cubicBezTo>
                      <a:cubicBezTo>
                        <a:pt x="37" y="409"/>
                        <a:pt x="25" y="397"/>
                        <a:pt x="37" y="373"/>
                      </a:cubicBezTo>
                      <a:cubicBezTo>
                        <a:pt x="62" y="263"/>
                        <a:pt x="98" y="165"/>
                        <a:pt x="171" y="32"/>
                      </a:cubicBezTo>
                      <a:cubicBezTo>
                        <a:pt x="183" y="19"/>
                        <a:pt x="208" y="19"/>
                        <a:pt x="219" y="19"/>
                      </a:cubicBezTo>
                      <a:close/>
                      <a:moveTo>
                        <a:pt x="199" y="0"/>
                      </a:moveTo>
                      <a:cubicBezTo>
                        <a:pt x="184" y="0"/>
                        <a:pt x="166" y="9"/>
                        <a:pt x="159" y="32"/>
                      </a:cubicBezTo>
                      <a:cubicBezTo>
                        <a:pt x="86" y="154"/>
                        <a:pt x="37" y="263"/>
                        <a:pt x="13" y="360"/>
                      </a:cubicBezTo>
                      <a:cubicBezTo>
                        <a:pt x="0" y="397"/>
                        <a:pt x="25" y="421"/>
                        <a:pt x="49" y="433"/>
                      </a:cubicBezTo>
                      <a:lnTo>
                        <a:pt x="73" y="433"/>
                      </a:lnTo>
                      <a:cubicBezTo>
                        <a:pt x="86" y="433"/>
                        <a:pt x="110" y="421"/>
                        <a:pt x="122" y="397"/>
                      </a:cubicBezTo>
                      <a:lnTo>
                        <a:pt x="122" y="384"/>
                      </a:lnTo>
                      <a:cubicBezTo>
                        <a:pt x="159" y="275"/>
                        <a:pt x="195" y="178"/>
                        <a:pt x="244" y="81"/>
                      </a:cubicBezTo>
                      <a:cubicBezTo>
                        <a:pt x="268" y="44"/>
                        <a:pt x="244" y="19"/>
                        <a:pt x="219" y="8"/>
                      </a:cubicBezTo>
                      <a:cubicBezTo>
                        <a:pt x="215" y="3"/>
                        <a:pt x="207" y="0"/>
                        <a:pt x="1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1634;p31">
                  <a:extLst>
                    <a:ext uri="{FF2B5EF4-FFF2-40B4-BE49-F238E27FC236}">
                      <a16:creationId xmlns:a16="http://schemas.microsoft.com/office/drawing/2014/main" id="{7CBCB46D-75B7-F35B-984A-22FA262D133B}"/>
                    </a:ext>
                  </a:extLst>
                </p:cNvPr>
                <p:cNvSpPr/>
                <p:nvPr/>
              </p:nvSpPr>
              <p:spPr>
                <a:xfrm>
                  <a:off x="8991348" y="4374112"/>
                  <a:ext cx="11370" cy="23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480" extrusionOk="0">
                      <a:moveTo>
                        <a:pt x="171" y="1"/>
                      </a:moveTo>
                      <a:cubicBezTo>
                        <a:pt x="157" y="1"/>
                        <a:pt x="145" y="7"/>
                        <a:pt x="141" y="23"/>
                      </a:cubicBezTo>
                      <a:cubicBezTo>
                        <a:pt x="80" y="158"/>
                        <a:pt x="31" y="291"/>
                        <a:pt x="7" y="425"/>
                      </a:cubicBezTo>
                      <a:cubicBezTo>
                        <a:pt x="0" y="461"/>
                        <a:pt x="26" y="479"/>
                        <a:pt x="52" y="479"/>
                      </a:cubicBezTo>
                      <a:cubicBezTo>
                        <a:pt x="70" y="479"/>
                        <a:pt x="87" y="470"/>
                        <a:pt x="93" y="450"/>
                      </a:cubicBezTo>
                      <a:cubicBezTo>
                        <a:pt x="117" y="315"/>
                        <a:pt x="166" y="182"/>
                        <a:pt x="214" y="60"/>
                      </a:cubicBezTo>
                      <a:cubicBezTo>
                        <a:pt x="230" y="28"/>
                        <a:pt x="198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1635;p31">
                  <a:extLst>
                    <a:ext uri="{FF2B5EF4-FFF2-40B4-BE49-F238E27FC236}">
                      <a16:creationId xmlns:a16="http://schemas.microsoft.com/office/drawing/2014/main" id="{C48F3E9F-DE43-D4F0-6ED4-0B48522E6160}"/>
                    </a:ext>
                  </a:extLst>
                </p:cNvPr>
                <p:cNvSpPr/>
                <p:nvPr/>
              </p:nvSpPr>
              <p:spPr>
                <a:xfrm>
                  <a:off x="8991102" y="4373817"/>
                  <a:ext cx="12010" cy="24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92" extrusionOk="0">
                      <a:moveTo>
                        <a:pt x="195" y="18"/>
                      </a:moveTo>
                      <a:cubicBezTo>
                        <a:pt x="207" y="29"/>
                        <a:pt x="219" y="42"/>
                        <a:pt x="207" y="66"/>
                      </a:cubicBezTo>
                      <a:cubicBezTo>
                        <a:pt x="158" y="175"/>
                        <a:pt x="122" y="310"/>
                        <a:pt x="85" y="456"/>
                      </a:cubicBezTo>
                      <a:cubicBezTo>
                        <a:pt x="85" y="480"/>
                        <a:pt x="61" y="480"/>
                        <a:pt x="49" y="480"/>
                      </a:cubicBezTo>
                      <a:cubicBezTo>
                        <a:pt x="25" y="467"/>
                        <a:pt x="12" y="456"/>
                        <a:pt x="25" y="431"/>
                      </a:cubicBezTo>
                      <a:cubicBezTo>
                        <a:pt x="49" y="297"/>
                        <a:pt x="85" y="164"/>
                        <a:pt x="146" y="29"/>
                      </a:cubicBezTo>
                      <a:cubicBezTo>
                        <a:pt x="158" y="18"/>
                        <a:pt x="182" y="18"/>
                        <a:pt x="195" y="18"/>
                      </a:cubicBezTo>
                      <a:close/>
                      <a:moveTo>
                        <a:pt x="181" y="1"/>
                      </a:moveTo>
                      <a:cubicBezTo>
                        <a:pt x="165" y="1"/>
                        <a:pt x="143" y="12"/>
                        <a:pt x="134" y="29"/>
                      </a:cubicBezTo>
                      <a:cubicBezTo>
                        <a:pt x="73" y="164"/>
                        <a:pt x="25" y="297"/>
                        <a:pt x="0" y="431"/>
                      </a:cubicBezTo>
                      <a:cubicBezTo>
                        <a:pt x="0" y="467"/>
                        <a:pt x="25" y="492"/>
                        <a:pt x="49" y="492"/>
                      </a:cubicBezTo>
                      <a:lnTo>
                        <a:pt x="61" y="492"/>
                      </a:lnTo>
                      <a:cubicBezTo>
                        <a:pt x="73" y="492"/>
                        <a:pt x="98" y="480"/>
                        <a:pt x="98" y="456"/>
                      </a:cubicBezTo>
                      <a:cubicBezTo>
                        <a:pt x="134" y="310"/>
                        <a:pt x="182" y="188"/>
                        <a:pt x="231" y="66"/>
                      </a:cubicBezTo>
                      <a:cubicBezTo>
                        <a:pt x="244" y="42"/>
                        <a:pt x="219" y="18"/>
                        <a:pt x="195" y="5"/>
                      </a:cubicBezTo>
                      <a:cubicBezTo>
                        <a:pt x="192" y="2"/>
                        <a:pt x="186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1636;p31">
                  <a:extLst>
                    <a:ext uri="{FF2B5EF4-FFF2-40B4-BE49-F238E27FC236}">
                      <a16:creationId xmlns:a16="http://schemas.microsoft.com/office/drawing/2014/main" id="{0BED2995-3702-92F1-3334-53D2FA97863B}"/>
                    </a:ext>
                  </a:extLst>
                </p:cNvPr>
                <p:cNvSpPr/>
                <p:nvPr/>
              </p:nvSpPr>
              <p:spPr>
                <a:xfrm>
                  <a:off x="9004146" y="4374752"/>
                  <a:ext cx="12945" cy="25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521" extrusionOk="0">
                      <a:moveTo>
                        <a:pt x="203" y="0"/>
                      </a:moveTo>
                      <a:cubicBezTo>
                        <a:pt x="189" y="0"/>
                        <a:pt x="177" y="7"/>
                        <a:pt x="173" y="23"/>
                      </a:cubicBezTo>
                      <a:cubicBezTo>
                        <a:pt x="112" y="169"/>
                        <a:pt x="51" y="315"/>
                        <a:pt x="15" y="473"/>
                      </a:cubicBezTo>
                      <a:cubicBezTo>
                        <a:pt x="0" y="501"/>
                        <a:pt x="23" y="521"/>
                        <a:pt x="50" y="521"/>
                      </a:cubicBezTo>
                      <a:cubicBezTo>
                        <a:pt x="69" y="521"/>
                        <a:pt x="90" y="511"/>
                        <a:pt x="100" y="485"/>
                      </a:cubicBezTo>
                      <a:cubicBezTo>
                        <a:pt x="136" y="339"/>
                        <a:pt x="185" y="193"/>
                        <a:pt x="246" y="59"/>
                      </a:cubicBezTo>
                      <a:cubicBezTo>
                        <a:pt x="262" y="27"/>
                        <a:pt x="230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1637;p31">
                  <a:extLst>
                    <a:ext uri="{FF2B5EF4-FFF2-40B4-BE49-F238E27FC236}">
                      <a16:creationId xmlns:a16="http://schemas.microsoft.com/office/drawing/2014/main" id="{35F028E6-9783-2697-73BD-499AC9DE85B4}"/>
                    </a:ext>
                  </a:extLst>
                </p:cNvPr>
                <p:cNvSpPr/>
                <p:nvPr/>
              </p:nvSpPr>
              <p:spPr>
                <a:xfrm>
                  <a:off x="9003654" y="4374309"/>
                  <a:ext cx="13831" cy="26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543" extrusionOk="0">
                      <a:moveTo>
                        <a:pt x="232" y="19"/>
                      </a:moveTo>
                      <a:cubicBezTo>
                        <a:pt x="243" y="32"/>
                        <a:pt x="256" y="44"/>
                        <a:pt x="256" y="56"/>
                      </a:cubicBezTo>
                      <a:cubicBezTo>
                        <a:pt x="195" y="214"/>
                        <a:pt x="146" y="360"/>
                        <a:pt x="97" y="494"/>
                      </a:cubicBezTo>
                      <a:cubicBezTo>
                        <a:pt x="89" y="512"/>
                        <a:pt x="80" y="523"/>
                        <a:pt x="66" y="523"/>
                      </a:cubicBezTo>
                      <a:cubicBezTo>
                        <a:pt x="61" y="523"/>
                        <a:pt x="55" y="522"/>
                        <a:pt x="49" y="519"/>
                      </a:cubicBezTo>
                      <a:cubicBezTo>
                        <a:pt x="37" y="519"/>
                        <a:pt x="25" y="506"/>
                        <a:pt x="25" y="482"/>
                      </a:cubicBezTo>
                      <a:cubicBezTo>
                        <a:pt x="61" y="348"/>
                        <a:pt x="110" y="214"/>
                        <a:pt x="183" y="32"/>
                      </a:cubicBezTo>
                      <a:cubicBezTo>
                        <a:pt x="195" y="19"/>
                        <a:pt x="207" y="19"/>
                        <a:pt x="207" y="19"/>
                      </a:cubicBezTo>
                      <a:close/>
                      <a:moveTo>
                        <a:pt x="205" y="0"/>
                      </a:moveTo>
                      <a:cubicBezTo>
                        <a:pt x="191" y="0"/>
                        <a:pt x="178" y="9"/>
                        <a:pt x="170" y="32"/>
                      </a:cubicBezTo>
                      <a:cubicBezTo>
                        <a:pt x="97" y="202"/>
                        <a:pt x="49" y="336"/>
                        <a:pt x="13" y="470"/>
                      </a:cubicBezTo>
                      <a:cubicBezTo>
                        <a:pt x="0" y="506"/>
                        <a:pt x="25" y="530"/>
                        <a:pt x="49" y="543"/>
                      </a:cubicBezTo>
                      <a:lnTo>
                        <a:pt x="61" y="543"/>
                      </a:lnTo>
                      <a:cubicBezTo>
                        <a:pt x="86" y="543"/>
                        <a:pt x="110" y="530"/>
                        <a:pt x="110" y="506"/>
                      </a:cubicBezTo>
                      <a:cubicBezTo>
                        <a:pt x="159" y="360"/>
                        <a:pt x="207" y="214"/>
                        <a:pt x="268" y="68"/>
                      </a:cubicBezTo>
                      <a:cubicBezTo>
                        <a:pt x="280" y="44"/>
                        <a:pt x="256" y="19"/>
                        <a:pt x="232" y="8"/>
                      </a:cubicBezTo>
                      <a:cubicBezTo>
                        <a:pt x="223" y="3"/>
                        <a:pt x="214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1638;p31">
                  <a:extLst>
                    <a:ext uri="{FF2B5EF4-FFF2-40B4-BE49-F238E27FC236}">
                      <a16:creationId xmlns:a16="http://schemas.microsoft.com/office/drawing/2014/main" id="{E202CE91-ECC0-6262-7CD0-D46E345F7B9D}"/>
                    </a:ext>
                  </a:extLst>
                </p:cNvPr>
                <p:cNvSpPr/>
                <p:nvPr/>
              </p:nvSpPr>
              <p:spPr>
                <a:xfrm>
                  <a:off x="9020635" y="4372734"/>
                  <a:ext cx="12502" cy="2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08" extrusionOk="0">
                      <a:moveTo>
                        <a:pt x="199" y="1"/>
                      </a:moveTo>
                      <a:cubicBezTo>
                        <a:pt x="182" y="1"/>
                        <a:pt x="164" y="9"/>
                        <a:pt x="154" y="27"/>
                      </a:cubicBezTo>
                      <a:cubicBezTo>
                        <a:pt x="93" y="161"/>
                        <a:pt x="44" y="307"/>
                        <a:pt x="8" y="453"/>
                      </a:cubicBezTo>
                      <a:cubicBezTo>
                        <a:pt x="1" y="489"/>
                        <a:pt x="27" y="507"/>
                        <a:pt x="52" y="507"/>
                      </a:cubicBezTo>
                      <a:cubicBezTo>
                        <a:pt x="70" y="507"/>
                        <a:pt x="88" y="498"/>
                        <a:pt x="93" y="478"/>
                      </a:cubicBezTo>
                      <a:cubicBezTo>
                        <a:pt x="142" y="332"/>
                        <a:pt x="179" y="186"/>
                        <a:pt x="239" y="51"/>
                      </a:cubicBezTo>
                      <a:cubicBezTo>
                        <a:pt x="254" y="21"/>
                        <a:pt x="227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1639;p31">
                  <a:extLst>
                    <a:ext uri="{FF2B5EF4-FFF2-40B4-BE49-F238E27FC236}">
                      <a16:creationId xmlns:a16="http://schemas.microsoft.com/office/drawing/2014/main" id="{70079467-3EF9-AD8B-07D5-5BBA6C5554FD}"/>
                    </a:ext>
                  </a:extLst>
                </p:cNvPr>
                <p:cNvSpPr/>
                <p:nvPr/>
              </p:nvSpPr>
              <p:spPr>
                <a:xfrm>
                  <a:off x="9020389" y="4372045"/>
                  <a:ext cx="1324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528" extrusionOk="0">
                      <a:moveTo>
                        <a:pt x="208" y="17"/>
                      </a:moveTo>
                      <a:lnTo>
                        <a:pt x="220" y="29"/>
                      </a:lnTo>
                      <a:cubicBezTo>
                        <a:pt x="220" y="29"/>
                        <a:pt x="244" y="41"/>
                        <a:pt x="232" y="65"/>
                      </a:cubicBezTo>
                      <a:cubicBezTo>
                        <a:pt x="171" y="211"/>
                        <a:pt x="122" y="370"/>
                        <a:pt x="98" y="492"/>
                      </a:cubicBezTo>
                      <a:cubicBezTo>
                        <a:pt x="86" y="516"/>
                        <a:pt x="62" y="516"/>
                        <a:pt x="49" y="516"/>
                      </a:cubicBezTo>
                      <a:cubicBezTo>
                        <a:pt x="38" y="503"/>
                        <a:pt x="25" y="492"/>
                        <a:pt x="25" y="467"/>
                      </a:cubicBezTo>
                      <a:cubicBezTo>
                        <a:pt x="62" y="346"/>
                        <a:pt x="98" y="200"/>
                        <a:pt x="171" y="41"/>
                      </a:cubicBezTo>
                      <a:cubicBezTo>
                        <a:pt x="171" y="29"/>
                        <a:pt x="184" y="17"/>
                        <a:pt x="208" y="17"/>
                      </a:cubicBezTo>
                      <a:close/>
                      <a:moveTo>
                        <a:pt x="200" y="0"/>
                      </a:moveTo>
                      <a:cubicBezTo>
                        <a:pt x="179" y="0"/>
                        <a:pt x="156" y="14"/>
                        <a:pt x="147" y="41"/>
                      </a:cubicBezTo>
                      <a:cubicBezTo>
                        <a:pt x="86" y="200"/>
                        <a:pt x="38" y="333"/>
                        <a:pt x="13" y="467"/>
                      </a:cubicBezTo>
                      <a:cubicBezTo>
                        <a:pt x="1" y="503"/>
                        <a:pt x="25" y="528"/>
                        <a:pt x="49" y="528"/>
                      </a:cubicBezTo>
                      <a:lnTo>
                        <a:pt x="62" y="528"/>
                      </a:lnTo>
                      <a:cubicBezTo>
                        <a:pt x="86" y="528"/>
                        <a:pt x="98" y="516"/>
                        <a:pt x="111" y="492"/>
                      </a:cubicBezTo>
                      <a:cubicBezTo>
                        <a:pt x="147" y="382"/>
                        <a:pt x="195" y="224"/>
                        <a:pt x="257" y="65"/>
                      </a:cubicBezTo>
                      <a:cubicBezTo>
                        <a:pt x="268" y="41"/>
                        <a:pt x="244" y="17"/>
                        <a:pt x="220" y="5"/>
                      </a:cubicBezTo>
                      <a:cubicBezTo>
                        <a:pt x="213" y="2"/>
                        <a:pt x="207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1640;p31">
                  <a:extLst>
                    <a:ext uri="{FF2B5EF4-FFF2-40B4-BE49-F238E27FC236}">
                      <a16:creationId xmlns:a16="http://schemas.microsoft.com/office/drawing/2014/main" id="{3B7A8472-0D1B-0A7D-AE7B-0D0D693963C3}"/>
                    </a:ext>
                  </a:extLst>
                </p:cNvPr>
                <p:cNvSpPr/>
                <p:nvPr/>
              </p:nvSpPr>
              <p:spPr>
                <a:xfrm>
                  <a:off x="9034171" y="4377065"/>
                  <a:ext cx="10336" cy="24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496" extrusionOk="0">
                      <a:moveTo>
                        <a:pt x="160" y="1"/>
                      </a:moveTo>
                      <a:cubicBezTo>
                        <a:pt x="141" y="1"/>
                        <a:pt x="120" y="11"/>
                        <a:pt x="110" y="36"/>
                      </a:cubicBezTo>
                      <a:cubicBezTo>
                        <a:pt x="61" y="171"/>
                        <a:pt x="1" y="304"/>
                        <a:pt x="1" y="450"/>
                      </a:cubicBezTo>
                      <a:cubicBezTo>
                        <a:pt x="1" y="481"/>
                        <a:pt x="22" y="496"/>
                        <a:pt x="43" y="496"/>
                      </a:cubicBezTo>
                      <a:cubicBezTo>
                        <a:pt x="64" y="496"/>
                        <a:pt x="86" y="481"/>
                        <a:pt x="86" y="450"/>
                      </a:cubicBezTo>
                      <a:cubicBezTo>
                        <a:pt x="110" y="317"/>
                        <a:pt x="159" y="182"/>
                        <a:pt x="196" y="49"/>
                      </a:cubicBezTo>
                      <a:cubicBezTo>
                        <a:pt x="210" y="21"/>
                        <a:pt x="187" y="1"/>
                        <a:pt x="1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1641;p31">
                  <a:extLst>
                    <a:ext uri="{FF2B5EF4-FFF2-40B4-BE49-F238E27FC236}">
                      <a16:creationId xmlns:a16="http://schemas.microsoft.com/office/drawing/2014/main" id="{9B50EA18-63E6-2740-B8D8-91299FADC49B}"/>
                    </a:ext>
                  </a:extLst>
                </p:cNvPr>
                <p:cNvSpPr/>
                <p:nvPr/>
              </p:nvSpPr>
              <p:spPr>
                <a:xfrm>
                  <a:off x="9033581" y="4376819"/>
                  <a:ext cx="11419" cy="2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517" extrusionOk="0">
                      <a:moveTo>
                        <a:pt x="183" y="17"/>
                      </a:moveTo>
                      <a:cubicBezTo>
                        <a:pt x="195" y="17"/>
                        <a:pt x="208" y="30"/>
                        <a:pt x="208" y="54"/>
                      </a:cubicBezTo>
                      <a:cubicBezTo>
                        <a:pt x="195" y="90"/>
                        <a:pt x="183" y="114"/>
                        <a:pt x="171" y="139"/>
                      </a:cubicBezTo>
                      <a:cubicBezTo>
                        <a:pt x="146" y="249"/>
                        <a:pt x="110" y="346"/>
                        <a:pt x="98" y="455"/>
                      </a:cubicBezTo>
                      <a:cubicBezTo>
                        <a:pt x="86" y="479"/>
                        <a:pt x="73" y="492"/>
                        <a:pt x="49" y="492"/>
                      </a:cubicBezTo>
                      <a:cubicBezTo>
                        <a:pt x="37" y="492"/>
                        <a:pt x="25" y="479"/>
                        <a:pt x="25" y="455"/>
                      </a:cubicBezTo>
                      <a:cubicBezTo>
                        <a:pt x="25" y="333"/>
                        <a:pt x="73" y="200"/>
                        <a:pt x="122" y="78"/>
                      </a:cubicBezTo>
                      <a:lnTo>
                        <a:pt x="135" y="41"/>
                      </a:lnTo>
                      <a:cubicBezTo>
                        <a:pt x="146" y="17"/>
                        <a:pt x="159" y="17"/>
                        <a:pt x="171" y="17"/>
                      </a:cubicBezTo>
                      <a:close/>
                      <a:moveTo>
                        <a:pt x="173" y="0"/>
                      </a:moveTo>
                      <a:cubicBezTo>
                        <a:pt x="153" y="0"/>
                        <a:pt x="131" y="12"/>
                        <a:pt x="122" y="30"/>
                      </a:cubicBezTo>
                      <a:lnTo>
                        <a:pt x="110" y="66"/>
                      </a:lnTo>
                      <a:cubicBezTo>
                        <a:pt x="62" y="200"/>
                        <a:pt x="0" y="322"/>
                        <a:pt x="0" y="455"/>
                      </a:cubicBezTo>
                      <a:cubicBezTo>
                        <a:pt x="0" y="492"/>
                        <a:pt x="25" y="504"/>
                        <a:pt x="49" y="516"/>
                      </a:cubicBezTo>
                      <a:cubicBezTo>
                        <a:pt x="86" y="516"/>
                        <a:pt x="110" y="492"/>
                        <a:pt x="110" y="455"/>
                      </a:cubicBezTo>
                      <a:cubicBezTo>
                        <a:pt x="122" y="358"/>
                        <a:pt x="159" y="249"/>
                        <a:pt x="195" y="151"/>
                      </a:cubicBezTo>
                      <a:cubicBezTo>
                        <a:pt x="195" y="127"/>
                        <a:pt x="208" y="90"/>
                        <a:pt x="219" y="66"/>
                      </a:cubicBezTo>
                      <a:cubicBezTo>
                        <a:pt x="232" y="30"/>
                        <a:pt x="208" y="5"/>
                        <a:pt x="195" y="5"/>
                      </a:cubicBezTo>
                      <a:cubicBezTo>
                        <a:pt x="188" y="2"/>
                        <a:pt x="181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1642;p31">
                  <a:extLst>
                    <a:ext uri="{FF2B5EF4-FFF2-40B4-BE49-F238E27FC236}">
                      <a16:creationId xmlns:a16="http://schemas.microsoft.com/office/drawing/2014/main" id="{8BDF6A60-9B76-BB4C-40AC-E372C1AA7C6E}"/>
                    </a:ext>
                  </a:extLst>
                </p:cNvPr>
                <p:cNvSpPr/>
                <p:nvPr/>
              </p:nvSpPr>
              <p:spPr>
                <a:xfrm>
                  <a:off x="9045541" y="4375884"/>
                  <a:ext cx="9992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579" extrusionOk="0">
                      <a:moveTo>
                        <a:pt x="157" y="0"/>
                      </a:moveTo>
                      <a:cubicBezTo>
                        <a:pt x="139" y="0"/>
                        <a:pt x="121" y="11"/>
                        <a:pt x="110" y="36"/>
                      </a:cubicBezTo>
                      <a:cubicBezTo>
                        <a:pt x="49" y="195"/>
                        <a:pt x="0" y="365"/>
                        <a:pt x="0" y="535"/>
                      </a:cubicBezTo>
                      <a:cubicBezTo>
                        <a:pt x="0" y="562"/>
                        <a:pt x="23" y="578"/>
                        <a:pt x="46" y="578"/>
                      </a:cubicBezTo>
                      <a:cubicBezTo>
                        <a:pt x="63" y="578"/>
                        <a:pt x="81" y="568"/>
                        <a:pt x="86" y="547"/>
                      </a:cubicBezTo>
                      <a:cubicBezTo>
                        <a:pt x="110" y="377"/>
                        <a:pt x="135" y="219"/>
                        <a:pt x="195" y="49"/>
                      </a:cubicBezTo>
                      <a:cubicBezTo>
                        <a:pt x="202" y="21"/>
                        <a:pt x="181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1643;p31">
                  <a:extLst>
                    <a:ext uri="{FF2B5EF4-FFF2-40B4-BE49-F238E27FC236}">
                      <a16:creationId xmlns:a16="http://schemas.microsoft.com/office/drawing/2014/main" id="{8F05A53A-B4C6-A91E-6415-340CE4CCF8BC}"/>
                    </a:ext>
                  </a:extLst>
                </p:cNvPr>
                <p:cNvSpPr/>
                <p:nvPr/>
              </p:nvSpPr>
              <p:spPr>
                <a:xfrm>
                  <a:off x="9044951" y="4375638"/>
                  <a:ext cx="10828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589" extrusionOk="0">
                      <a:moveTo>
                        <a:pt x="183" y="17"/>
                      </a:moveTo>
                      <a:cubicBezTo>
                        <a:pt x="195" y="17"/>
                        <a:pt x="207" y="41"/>
                        <a:pt x="195" y="54"/>
                      </a:cubicBezTo>
                      <a:cubicBezTo>
                        <a:pt x="147" y="224"/>
                        <a:pt x="110" y="394"/>
                        <a:pt x="85" y="552"/>
                      </a:cubicBezTo>
                      <a:cubicBezTo>
                        <a:pt x="85" y="565"/>
                        <a:pt x="74" y="576"/>
                        <a:pt x="49" y="576"/>
                      </a:cubicBezTo>
                      <a:cubicBezTo>
                        <a:pt x="37" y="565"/>
                        <a:pt x="12" y="552"/>
                        <a:pt x="12" y="540"/>
                      </a:cubicBezTo>
                      <a:cubicBezTo>
                        <a:pt x="25" y="382"/>
                        <a:pt x="61" y="224"/>
                        <a:pt x="134" y="41"/>
                      </a:cubicBezTo>
                      <a:cubicBezTo>
                        <a:pt x="134" y="17"/>
                        <a:pt x="147" y="17"/>
                        <a:pt x="158" y="17"/>
                      </a:cubicBezTo>
                      <a:close/>
                      <a:moveTo>
                        <a:pt x="161" y="0"/>
                      </a:moveTo>
                      <a:cubicBezTo>
                        <a:pt x="141" y="0"/>
                        <a:pt x="119" y="12"/>
                        <a:pt x="110" y="29"/>
                      </a:cubicBezTo>
                      <a:cubicBezTo>
                        <a:pt x="37" y="211"/>
                        <a:pt x="1" y="382"/>
                        <a:pt x="1" y="540"/>
                      </a:cubicBezTo>
                      <a:cubicBezTo>
                        <a:pt x="1" y="565"/>
                        <a:pt x="25" y="589"/>
                        <a:pt x="49" y="589"/>
                      </a:cubicBezTo>
                      <a:lnTo>
                        <a:pt x="61" y="589"/>
                      </a:lnTo>
                      <a:cubicBezTo>
                        <a:pt x="74" y="589"/>
                        <a:pt x="98" y="576"/>
                        <a:pt x="110" y="552"/>
                      </a:cubicBezTo>
                      <a:cubicBezTo>
                        <a:pt x="134" y="394"/>
                        <a:pt x="158" y="224"/>
                        <a:pt x="220" y="65"/>
                      </a:cubicBezTo>
                      <a:cubicBezTo>
                        <a:pt x="220" y="29"/>
                        <a:pt x="207" y="5"/>
                        <a:pt x="183" y="5"/>
                      </a:cubicBezTo>
                      <a:cubicBezTo>
                        <a:pt x="176" y="2"/>
                        <a:pt x="169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1644;p31">
                  <a:extLst>
                    <a:ext uri="{FF2B5EF4-FFF2-40B4-BE49-F238E27FC236}">
                      <a16:creationId xmlns:a16="http://schemas.microsoft.com/office/drawing/2014/main" id="{9C8D3FF5-EB81-7F38-B1BA-47B7C8157E68}"/>
                    </a:ext>
                  </a:extLst>
                </p:cNvPr>
                <p:cNvSpPr/>
                <p:nvPr/>
              </p:nvSpPr>
              <p:spPr>
                <a:xfrm>
                  <a:off x="9057748" y="4377705"/>
                  <a:ext cx="12010" cy="2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73" extrusionOk="0">
                      <a:moveTo>
                        <a:pt x="189" y="1"/>
                      </a:moveTo>
                      <a:cubicBezTo>
                        <a:pt x="176" y="1"/>
                        <a:pt x="162" y="7"/>
                        <a:pt x="154" y="23"/>
                      </a:cubicBezTo>
                      <a:cubicBezTo>
                        <a:pt x="69" y="133"/>
                        <a:pt x="20" y="279"/>
                        <a:pt x="8" y="413"/>
                      </a:cubicBezTo>
                      <a:cubicBezTo>
                        <a:pt x="1" y="449"/>
                        <a:pt x="28" y="473"/>
                        <a:pt x="54" y="473"/>
                      </a:cubicBezTo>
                      <a:cubicBezTo>
                        <a:pt x="71" y="473"/>
                        <a:pt x="88" y="462"/>
                        <a:pt x="93" y="437"/>
                      </a:cubicBezTo>
                      <a:cubicBezTo>
                        <a:pt x="117" y="304"/>
                        <a:pt x="166" y="182"/>
                        <a:pt x="227" y="60"/>
                      </a:cubicBezTo>
                      <a:cubicBezTo>
                        <a:pt x="244" y="28"/>
                        <a:pt x="216" y="1"/>
                        <a:pt x="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1645;p31">
                  <a:extLst>
                    <a:ext uri="{FF2B5EF4-FFF2-40B4-BE49-F238E27FC236}">
                      <a16:creationId xmlns:a16="http://schemas.microsoft.com/office/drawing/2014/main" id="{8D9715F3-C63A-9A78-4AFA-FCC1909C87BB}"/>
                    </a:ext>
                  </a:extLst>
                </p:cNvPr>
                <p:cNvSpPr/>
                <p:nvPr/>
              </p:nvSpPr>
              <p:spPr>
                <a:xfrm>
                  <a:off x="9057502" y="4377262"/>
                  <a:ext cx="12650" cy="2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495" extrusionOk="0">
                      <a:moveTo>
                        <a:pt x="188" y="12"/>
                      </a:moveTo>
                      <a:cubicBezTo>
                        <a:pt x="195" y="12"/>
                        <a:pt x="203" y="15"/>
                        <a:pt x="208" y="21"/>
                      </a:cubicBezTo>
                      <a:cubicBezTo>
                        <a:pt x="220" y="32"/>
                        <a:pt x="232" y="45"/>
                        <a:pt x="220" y="69"/>
                      </a:cubicBezTo>
                      <a:cubicBezTo>
                        <a:pt x="159" y="203"/>
                        <a:pt x="111" y="324"/>
                        <a:pt x="86" y="446"/>
                      </a:cubicBezTo>
                      <a:cubicBezTo>
                        <a:pt x="86" y="468"/>
                        <a:pt x="78" y="472"/>
                        <a:pt x="68" y="472"/>
                      </a:cubicBezTo>
                      <a:cubicBezTo>
                        <a:pt x="62" y="472"/>
                        <a:pt x="55" y="470"/>
                        <a:pt x="49" y="470"/>
                      </a:cubicBezTo>
                      <a:cubicBezTo>
                        <a:pt x="38" y="470"/>
                        <a:pt x="13" y="459"/>
                        <a:pt x="13" y="422"/>
                      </a:cubicBezTo>
                      <a:cubicBezTo>
                        <a:pt x="38" y="276"/>
                        <a:pt x="86" y="142"/>
                        <a:pt x="159" y="32"/>
                      </a:cubicBezTo>
                      <a:cubicBezTo>
                        <a:pt x="166" y="18"/>
                        <a:pt x="177" y="12"/>
                        <a:pt x="188" y="12"/>
                      </a:cubicBezTo>
                      <a:close/>
                      <a:moveTo>
                        <a:pt x="190" y="1"/>
                      </a:moveTo>
                      <a:cubicBezTo>
                        <a:pt x="175" y="1"/>
                        <a:pt x="161" y="6"/>
                        <a:pt x="147" y="21"/>
                      </a:cubicBezTo>
                      <a:cubicBezTo>
                        <a:pt x="74" y="130"/>
                        <a:pt x="25" y="276"/>
                        <a:pt x="1" y="422"/>
                      </a:cubicBezTo>
                      <a:cubicBezTo>
                        <a:pt x="1" y="459"/>
                        <a:pt x="25" y="483"/>
                        <a:pt x="49" y="495"/>
                      </a:cubicBezTo>
                      <a:lnTo>
                        <a:pt x="62" y="495"/>
                      </a:lnTo>
                      <a:cubicBezTo>
                        <a:pt x="86" y="495"/>
                        <a:pt x="98" y="483"/>
                        <a:pt x="111" y="459"/>
                      </a:cubicBezTo>
                      <a:cubicBezTo>
                        <a:pt x="135" y="337"/>
                        <a:pt x="171" y="215"/>
                        <a:pt x="244" y="81"/>
                      </a:cubicBezTo>
                      <a:cubicBezTo>
                        <a:pt x="257" y="45"/>
                        <a:pt x="244" y="21"/>
                        <a:pt x="220" y="8"/>
                      </a:cubicBezTo>
                      <a:cubicBezTo>
                        <a:pt x="210" y="3"/>
                        <a:pt x="200" y="1"/>
                        <a:pt x="1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1646;p31">
                  <a:extLst>
                    <a:ext uri="{FF2B5EF4-FFF2-40B4-BE49-F238E27FC236}">
                      <a16:creationId xmlns:a16="http://schemas.microsoft.com/office/drawing/2014/main" id="{6AFA76EC-5D04-2D79-9F38-37C237D2E042}"/>
                    </a:ext>
                  </a:extLst>
                </p:cNvPr>
                <p:cNvSpPr/>
                <p:nvPr/>
              </p:nvSpPr>
              <p:spPr>
                <a:xfrm>
                  <a:off x="9072121" y="4374358"/>
                  <a:ext cx="10336" cy="22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456" extrusionOk="0">
                      <a:moveTo>
                        <a:pt x="159" y="1"/>
                      </a:moveTo>
                      <a:cubicBezTo>
                        <a:pt x="140" y="1"/>
                        <a:pt x="123" y="11"/>
                        <a:pt x="117" y="31"/>
                      </a:cubicBezTo>
                      <a:lnTo>
                        <a:pt x="8" y="396"/>
                      </a:lnTo>
                      <a:cubicBezTo>
                        <a:pt x="1" y="432"/>
                        <a:pt x="24" y="455"/>
                        <a:pt x="49" y="455"/>
                      </a:cubicBezTo>
                      <a:cubicBezTo>
                        <a:pt x="65" y="455"/>
                        <a:pt x="83" y="445"/>
                        <a:pt x="93" y="420"/>
                      </a:cubicBezTo>
                      <a:lnTo>
                        <a:pt x="203" y="55"/>
                      </a:lnTo>
                      <a:cubicBezTo>
                        <a:pt x="210" y="20"/>
                        <a:pt x="184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1647;p31">
                  <a:extLst>
                    <a:ext uri="{FF2B5EF4-FFF2-40B4-BE49-F238E27FC236}">
                      <a16:creationId xmlns:a16="http://schemas.microsoft.com/office/drawing/2014/main" id="{6C700F6D-BB48-DA70-713D-F810CA5DA34B}"/>
                    </a:ext>
                  </a:extLst>
                </p:cNvPr>
                <p:cNvSpPr/>
                <p:nvPr/>
              </p:nvSpPr>
              <p:spPr>
                <a:xfrm>
                  <a:off x="9071284" y="4373817"/>
                  <a:ext cx="11419" cy="23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68" extrusionOk="0">
                      <a:moveTo>
                        <a:pt x="183" y="18"/>
                      </a:moveTo>
                      <a:cubicBezTo>
                        <a:pt x="207" y="29"/>
                        <a:pt x="220" y="42"/>
                        <a:pt x="207" y="66"/>
                      </a:cubicBezTo>
                      <a:lnTo>
                        <a:pt x="98" y="431"/>
                      </a:lnTo>
                      <a:cubicBezTo>
                        <a:pt x="86" y="456"/>
                        <a:pt x="74" y="456"/>
                        <a:pt x="50" y="456"/>
                      </a:cubicBezTo>
                      <a:cubicBezTo>
                        <a:pt x="37" y="456"/>
                        <a:pt x="25" y="431"/>
                        <a:pt x="25" y="419"/>
                      </a:cubicBezTo>
                      <a:lnTo>
                        <a:pt x="134" y="54"/>
                      </a:lnTo>
                      <a:lnTo>
                        <a:pt x="147" y="42"/>
                      </a:lnTo>
                      <a:cubicBezTo>
                        <a:pt x="147" y="29"/>
                        <a:pt x="159" y="18"/>
                        <a:pt x="171" y="18"/>
                      </a:cubicBezTo>
                      <a:close/>
                      <a:moveTo>
                        <a:pt x="176" y="1"/>
                      </a:moveTo>
                      <a:cubicBezTo>
                        <a:pt x="154" y="1"/>
                        <a:pt x="131" y="14"/>
                        <a:pt x="123" y="42"/>
                      </a:cubicBezTo>
                      <a:lnTo>
                        <a:pt x="123" y="54"/>
                      </a:lnTo>
                      <a:cubicBezTo>
                        <a:pt x="86" y="164"/>
                        <a:pt x="50" y="285"/>
                        <a:pt x="13" y="407"/>
                      </a:cubicBezTo>
                      <a:cubicBezTo>
                        <a:pt x="1" y="443"/>
                        <a:pt x="25" y="467"/>
                        <a:pt x="50" y="467"/>
                      </a:cubicBezTo>
                      <a:lnTo>
                        <a:pt x="61" y="467"/>
                      </a:lnTo>
                      <a:cubicBezTo>
                        <a:pt x="86" y="467"/>
                        <a:pt x="110" y="467"/>
                        <a:pt x="110" y="431"/>
                      </a:cubicBezTo>
                      <a:cubicBezTo>
                        <a:pt x="159" y="321"/>
                        <a:pt x="196" y="200"/>
                        <a:pt x="220" y="78"/>
                      </a:cubicBezTo>
                      <a:lnTo>
                        <a:pt x="232" y="66"/>
                      </a:lnTo>
                      <a:cubicBezTo>
                        <a:pt x="232" y="29"/>
                        <a:pt x="220" y="18"/>
                        <a:pt x="196" y="5"/>
                      </a:cubicBezTo>
                      <a:cubicBezTo>
                        <a:pt x="189" y="2"/>
                        <a:pt x="183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1648;p31">
                  <a:extLst>
                    <a:ext uri="{FF2B5EF4-FFF2-40B4-BE49-F238E27FC236}">
                      <a16:creationId xmlns:a16="http://schemas.microsoft.com/office/drawing/2014/main" id="{53120755-620C-A02D-9B39-91FD0DCAEBC6}"/>
                    </a:ext>
                  </a:extLst>
                </p:cNvPr>
                <p:cNvSpPr/>
                <p:nvPr/>
              </p:nvSpPr>
              <p:spPr>
                <a:xfrm>
                  <a:off x="9085903" y="4374703"/>
                  <a:ext cx="10927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13" extrusionOk="0">
                      <a:moveTo>
                        <a:pt x="168" y="1"/>
                      </a:moveTo>
                      <a:cubicBezTo>
                        <a:pt x="151" y="1"/>
                        <a:pt x="134" y="12"/>
                        <a:pt x="129" y="36"/>
                      </a:cubicBezTo>
                      <a:cubicBezTo>
                        <a:pt x="80" y="170"/>
                        <a:pt x="32" y="316"/>
                        <a:pt x="7" y="462"/>
                      </a:cubicBezTo>
                      <a:cubicBezTo>
                        <a:pt x="0" y="492"/>
                        <a:pt x="25" y="513"/>
                        <a:pt x="51" y="513"/>
                      </a:cubicBezTo>
                      <a:cubicBezTo>
                        <a:pt x="67" y="513"/>
                        <a:pt x="84" y="505"/>
                        <a:pt x="93" y="486"/>
                      </a:cubicBezTo>
                      <a:cubicBezTo>
                        <a:pt x="129" y="340"/>
                        <a:pt x="166" y="194"/>
                        <a:pt x="215" y="60"/>
                      </a:cubicBezTo>
                      <a:cubicBezTo>
                        <a:pt x="222" y="24"/>
                        <a:pt x="194" y="1"/>
                        <a:pt x="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1649;p31">
                  <a:extLst>
                    <a:ext uri="{FF2B5EF4-FFF2-40B4-BE49-F238E27FC236}">
                      <a16:creationId xmlns:a16="http://schemas.microsoft.com/office/drawing/2014/main" id="{C8430F3F-C0A7-2B00-91CA-3D7452187E8E}"/>
                    </a:ext>
                  </a:extLst>
                </p:cNvPr>
                <p:cNvSpPr/>
                <p:nvPr/>
              </p:nvSpPr>
              <p:spPr>
                <a:xfrm>
                  <a:off x="9085066" y="4374456"/>
                  <a:ext cx="1201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528" extrusionOk="0">
                      <a:moveTo>
                        <a:pt x="195" y="16"/>
                      </a:moveTo>
                      <a:cubicBezTo>
                        <a:pt x="219" y="29"/>
                        <a:pt x="232" y="41"/>
                        <a:pt x="219" y="53"/>
                      </a:cubicBezTo>
                      <a:cubicBezTo>
                        <a:pt x="195" y="138"/>
                        <a:pt x="170" y="224"/>
                        <a:pt x="146" y="297"/>
                      </a:cubicBezTo>
                      <a:cubicBezTo>
                        <a:pt x="134" y="357"/>
                        <a:pt x="110" y="418"/>
                        <a:pt x="97" y="479"/>
                      </a:cubicBezTo>
                      <a:cubicBezTo>
                        <a:pt x="89" y="496"/>
                        <a:pt x="80" y="508"/>
                        <a:pt x="66" y="508"/>
                      </a:cubicBezTo>
                      <a:cubicBezTo>
                        <a:pt x="61" y="508"/>
                        <a:pt x="55" y="506"/>
                        <a:pt x="49" y="503"/>
                      </a:cubicBezTo>
                      <a:cubicBezTo>
                        <a:pt x="37" y="503"/>
                        <a:pt x="24" y="491"/>
                        <a:pt x="24" y="467"/>
                      </a:cubicBezTo>
                      <a:cubicBezTo>
                        <a:pt x="61" y="321"/>
                        <a:pt x="110" y="175"/>
                        <a:pt x="159" y="41"/>
                      </a:cubicBezTo>
                      <a:cubicBezTo>
                        <a:pt x="159" y="16"/>
                        <a:pt x="183" y="16"/>
                        <a:pt x="195" y="16"/>
                      </a:cubicBezTo>
                      <a:close/>
                      <a:moveTo>
                        <a:pt x="187" y="0"/>
                      </a:moveTo>
                      <a:cubicBezTo>
                        <a:pt x="166" y="0"/>
                        <a:pt x="143" y="14"/>
                        <a:pt x="134" y="41"/>
                      </a:cubicBezTo>
                      <a:cubicBezTo>
                        <a:pt x="86" y="175"/>
                        <a:pt x="49" y="321"/>
                        <a:pt x="13" y="454"/>
                      </a:cubicBezTo>
                      <a:cubicBezTo>
                        <a:pt x="0" y="491"/>
                        <a:pt x="24" y="516"/>
                        <a:pt x="49" y="527"/>
                      </a:cubicBezTo>
                      <a:lnTo>
                        <a:pt x="61" y="527"/>
                      </a:lnTo>
                      <a:cubicBezTo>
                        <a:pt x="86" y="527"/>
                        <a:pt x="110" y="516"/>
                        <a:pt x="110" y="491"/>
                      </a:cubicBezTo>
                      <a:cubicBezTo>
                        <a:pt x="134" y="430"/>
                        <a:pt x="146" y="357"/>
                        <a:pt x="170" y="297"/>
                      </a:cubicBezTo>
                      <a:cubicBezTo>
                        <a:pt x="195" y="224"/>
                        <a:pt x="207" y="138"/>
                        <a:pt x="243" y="65"/>
                      </a:cubicBezTo>
                      <a:cubicBezTo>
                        <a:pt x="243" y="29"/>
                        <a:pt x="232" y="5"/>
                        <a:pt x="207" y="5"/>
                      </a:cubicBezTo>
                      <a:cubicBezTo>
                        <a:pt x="201" y="2"/>
                        <a:pt x="194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1650;p31">
                  <a:extLst>
                    <a:ext uri="{FF2B5EF4-FFF2-40B4-BE49-F238E27FC236}">
                      <a16:creationId xmlns:a16="http://schemas.microsoft.com/office/drawing/2014/main" id="{0EEC1642-39AA-25D1-0666-A200084147B0}"/>
                    </a:ext>
                  </a:extLst>
                </p:cNvPr>
                <p:cNvSpPr/>
                <p:nvPr/>
              </p:nvSpPr>
              <p:spPr>
                <a:xfrm>
                  <a:off x="9097667" y="4373669"/>
                  <a:ext cx="11025" cy="2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544" extrusionOk="0">
                      <a:moveTo>
                        <a:pt x="164" y="1"/>
                      </a:moveTo>
                      <a:cubicBezTo>
                        <a:pt x="152" y="1"/>
                        <a:pt x="140" y="7"/>
                        <a:pt x="133" y="21"/>
                      </a:cubicBezTo>
                      <a:cubicBezTo>
                        <a:pt x="49" y="167"/>
                        <a:pt x="0" y="337"/>
                        <a:pt x="12" y="507"/>
                      </a:cubicBezTo>
                      <a:cubicBezTo>
                        <a:pt x="18" y="532"/>
                        <a:pt x="42" y="544"/>
                        <a:pt x="65" y="544"/>
                      </a:cubicBezTo>
                      <a:cubicBezTo>
                        <a:pt x="88" y="544"/>
                        <a:pt x="109" y="532"/>
                        <a:pt x="109" y="507"/>
                      </a:cubicBezTo>
                      <a:cubicBezTo>
                        <a:pt x="109" y="349"/>
                        <a:pt x="133" y="203"/>
                        <a:pt x="206" y="69"/>
                      </a:cubicBezTo>
                      <a:cubicBezTo>
                        <a:pt x="223" y="35"/>
                        <a:pt x="192" y="1"/>
                        <a:pt x="1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1651;p31">
                  <a:extLst>
                    <a:ext uri="{FF2B5EF4-FFF2-40B4-BE49-F238E27FC236}">
                      <a16:creationId xmlns:a16="http://schemas.microsoft.com/office/drawing/2014/main" id="{A715613C-BB81-B0B1-3A55-0BF53DB2A8B2}"/>
                    </a:ext>
                  </a:extLst>
                </p:cNvPr>
                <p:cNvSpPr/>
                <p:nvPr/>
              </p:nvSpPr>
              <p:spPr>
                <a:xfrm>
                  <a:off x="9097667" y="4373078"/>
                  <a:ext cx="11370" cy="2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568" extrusionOk="0">
                      <a:moveTo>
                        <a:pt x="182" y="20"/>
                      </a:moveTo>
                      <a:cubicBezTo>
                        <a:pt x="206" y="33"/>
                        <a:pt x="219" y="57"/>
                        <a:pt x="206" y="81"/>
                      </a:cubicBezTo>
                      <a:cubicBezTo>
                        <a:pt x="133" y="203"/>
                        <a:pt x="97" y="349"/>
                        <a:pt x="97" y="519"/>
                      </a:cubicBezTo>
                      <a:cubicBezTo>
                        <a:pt x="97" y="544"/>
                        <a:pt x="85" y="544"/>
                        <a:pt x="60" y="544"/>
                      </a:cubicBezTo>
                      <a:cubicBezTo>
                        <a:pt x="49" y="544"/>
                        <a:pt x="24" y="544"/>
                        <a:pt x="24" y="519"/>
                      </a:cubicBezTo>
                      <a:cubicBezTo>
                        <a:pt x="12" y="361"/>
                        <a:pt x="60" y="190"/>
                        <a:pt x="146" y="33"/>
                      </a:cubicBezTo>
                      <a:cubicBezTo>
                        <a:pt x="146" y="20"/>
                        <a:pt x="158" y="20"/>
                        <a:pt x="170" y="20"/>
                      </a:cubicBezTo>
                      <a:close/>
                      <a:moveTo>
                        <a:pt x="168" y="1"/>
                      </a:moveTo>
                      <a:cubicBezTo>
                        <a:pt x="152" y="1"/>
                        <a:pt x="137" y="9"/>
                        <a:pt x="122" y="33"/>
                      </a:cubicBezTo>
                      <a:cubicBezTo>
                        <a:pt x="36" y="190"/>
                        <a:pt x="0" y="349"/>
                        <a:pt x="12" y="519"/>
                      </a:cubicBezTo>
                      <a:cubicBezTo>
                        <a:pt x="12" y="544"/>
                        <a:pt x="36" y="568"/>
                        <a:pt x="60" y="568"/>
                      </a:cubicBezTo>
                      <a:cubicBezTo>
                        <a:pt x="85" y="568"/>
                        <a:pt x="122" y="544"/>
                        <a:pt x="122" y="519"/>
                      </a:cubicBezTo>
                      <a:cubicBezTo>
                        <a:pt x="122" y="349"/>
                        <a:pt x="158" y="215"/>
                        <a:pt x="219" y="81"/>
                      </a:cubicBezTo>
                      <a:cubicBezTo>
                        <a:pt x="231" y="57"/>
                        <a:pt x="219" y="20"/>
                        <a:pt x="195" y="8"/>
                      </a:cubicBezTo>
                      <a:cubicBezTo>
                        <a:pt x="186" y="4"/>
                        <a:pt x="177" y="1"/>
                        <a:pt x="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1652;p31">
                  <a:extLst>
                    <a:ext uri="{FF2B5EF4-FFF2-40B4-BE49-F238E27FC236}">
                      <a16:creationId xmlns:a16="http://schemas.microsoft.com/office/drawing/2014/main" id="{B2DC3632-7F07-4D56-2BAA-1A137A91A0B4}"/>
                    </a:ext>
                  </a:extLst>
                </p:cNvPr>
                <p:cNvSpPr/>
                <p:nvPr/>
              </p:nvSpPr>
              <p:spPr>
                <a:xfrm>
                  <a:off x="9106576" y="4371995"/>
                  <a:ext cx="12994" cy="28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573" extrusionOk="0">
                      <a:moveTo>
                        <a:pt x="213" y="0"/>
                      </a:moveTo>
                      <a:cubicBezTo>
                        <a:pt x="194" y="0"/>
                        <a:pt x="177" y="10"/>
                        <a:pt x="171" y="30"/>
                      </a:cubicBezTo>
                      <a:cubicBezTo>
                        <a:pt x="111" y="188"/>
                        <a:pt x="1" y="371"/>
                        <a:pt x="38" y="541"/>
                      </a:cubicBezTo>
                      <a:cubicBezTo>
                        <a:pt x="43" y="562"/>
                        <a:pt x="62" y="572"/>
                        <a:pt x="81" y="572"/>
                      </a:cubicBezTo>
                      <a:cubicBezTo>
                        <a:pt x="106" y="572"/>
                        <a:pt x="130" y="556"/>
                        <a:pt x="123" y="529"/>
                      </a:cubicBezTo>
                      <a:cubicBezTo>
                        <a:pt x="111" y="371"/>
                        <a:pt x="208" y="201"/>
                        <a:pt x="257" y="55"/>
                      </a:cubicBezTo>
                      <a:cubicBezTo>
                        <a:pt x="264" y="19"/>
                        <a:pt x="238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1653;p31">
                  <a:extLst>
                    <a:ext uri="{FF2B5EF4-FFF2-40B4-BE49-F238E27FC236}">
                      <a16:creationId xmlns:a16="http://schemas.microsoft.com/office/drawing/2014/main" id="{F3381F35-6F61-FFD5-46AD-C6E705A8AB2D}"/>
                    </a:ext>
                  </a:extLst>
                </p:cNvPr>
                <p:cNvSpPr/>
                <p:nvPr/>
              </p:nvSpPr>
              <p:spPr>
                <a:xfrm>
                  <a:off x="9106576" y="4371454"/>
                  <a:ext cx="13240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589" extrusionOk="0">
                      <a:moveTo>
                        <a:pt x="233" y="17"/>
                      </a:moveTo>
                      <a:cubicBezTo>
                        <a:pt x="244" y="29"/>
                        <a:pt x="257" y="41"/>
                        <a:pt x="244" y="66"/>
                      </a:cubicBezTo>
                      <a:lnTo>
                        <a:pt x="208" y="175"/>
                      </a:lnTo>
                      <a:cubicBezTo>
                        <a:pt x="160" y="285"/>
                        <a:pt x="98" y="418"/>
                        <a:pt x="111" y="540"/>
                      </a:cubicBezTo>
                      <a:cubicBezTo>
                        <a:pt x="123" y="552"/>
                        <a:pt x="98" y="564"/>
                        <a:pt x="87" y="564"/>
                      </a:cubicBezTo>
                      <a:cubicBezTo>
                        <a:pt x="83" y="568"/>
                        <a:pt x="78" y="569"/>
                        <a:pt x="73" y="569"/>
                      </a:cubicBezTo>
                      <a:cubicBezTo>
                        <a:pt x="62" y="569"/>
                        <a:pt x="50" y="561"/>
                        <a:pt x="50" y="552"/>
                      </a:cubicBezTo>
                      <a:cubicBezTo>
                        <a:pt x="25" y="418"/>
                        <a:pt x="87" y="272"/>
                        <a:pt x="135" y="150"/>
                      </a:cubicBezTo>
                      <a:lnTo>
                        <a:pt x="171" y="41"/>
                      </a:lnTo>
                      <a:cubicBezTo>
                        <a:pt x="184" y="29"/>
                        <a:pt x="196" y="17"/>
                        <a:pt x="208" y="17"/>
                      </a:cubicBezTo>
                      <a:close/>
                      <a:moveTo>
                        <a:pt x="213" y="0"/>
                      </a:moveTo>
                      <a:cubicBezTo>
                        <a:pt x="191" y="0"/>
                        <a:pt x="168" y="14"/>
                        <a:pt x="160" y="41"/>
                      </a:cubicBezTo>
                      <a:cubicBezTo>
                        <a:pt x="147" y="77"/>
                        <a:pt x="135" y="102"/>
                        <a:pt x="123" y="139"/>
                      </a:cubicBezTo>
                      <a:cubicBezTo>
                        <a:pt x="62" y="272"/>
                        <a:pt x="1" y="418"/>
                        <a:pt x="25" y="552"/>
                      </a:cubicBezTo>
                      <a:cubicBezTo>
                        <a:pt x="38" y="577"/>
                        <a:pt x="62" y="588"/>
                        <a:pt x="87" y="588"/>
                      </a:cubicBezTo>
                      <a:cubicBezTo>
                        <a:pt x="111" y="588"/>
                        <a:pt x="135" y="564"/>
                        <a:pt x="135" y="540"/>
                      </a:cubicBezTo>
                      <a:cubicBezTo>
                        <a:pt x="123" y="418"/>
                        <a:pt x="171" y="296"/>
                        <a:pt x="220" y="175"/>
                      </a:cubicBezTo>
                      <a:cubicBezTo>
                        <a:pt x="233" y="139"/>
                        <a:pt x="257" y="102"/>
                        <a:pt x="269" y="66"/>
                      </a:cubicBezTo>
                      <a:cubicBezTo>
                        <a:pt x="269" y="41"/>
                        <a:pt x="257" y="17"/>
                        <a:pt x="233" y="5"/>
                      </a:cubicBezTo>
                      <a:cubicBezTo>
                        <a:pt x="226" y="2"/>
                        <a:pt x="220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1654;p31">
                  <a:extLst>
                    <a:ext uri="{FF2B5EF4-FFF2-40B4-BE49-F238E27FC236}">
                      <a16:creationId xmlns:a16="http://schemas.microsoft.com/office/drawing/2014/main" id="{E4D57D34-C703-417C-183F-E47FD6BFD5E4}"/>
                    </a:ext>
                  </a:extLst>
                </p:cNvPr>
                <p:cNvSpPr/>
                <p:nvPr/>
              </p:nvSpPr>
              <p:spPr>
                <a:xfrm>
                  <a:off x="9117011" y="4373521"/>
                  <a:ext cx="13978" cy="28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570" extrusionOk="0">
                      <a:moveTo>
                        <a:pt x="227" y="1"/>
                      </a:moveTo>
                      <a:cubicBezTo>
                        <a:pt x="213" y="1"/>
                        <a:pt x="199" y="8"/>
                        <a:pt x="191" y="24"/>
                      </a:cubicBezTo>
                      <a:cubicBezTo>
                        <a:pt x="118" y="181"/>
                        <a:pt x="45" y="340"/>
                        <a:pt x="8" y="510"/>
                      </a:cubicBezTo>
                      <a:cubicBezTo>
                        <a:pt x="1" y="546"/>
                        <a:pt x="28" y="569"/>
                        <a:pt x="57" y="569"/>
                      </a:cubicBezTo>
                      <a:cubicBezTo>
                        <a:pt x="76" y="569"/>
                        <a:pt x="95" y="559"/>
                        <a:pt x="105" y="535"/>
                      </a:cubicBezTo>
                      <a:cubicBezTo>
                        <a:pt x="154" y="376"/>
                        <a:pt x="215" y="218"/>
                        <a:pt x="275" y="60"/>
                      </a:cubicBezTo>
                      <a:cubicBezTo>
                        <a:pt x="284" y="27"/>
                        <a:pt x="254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1655;p31">
                  <a:extLst>
                    <a:ext uri="{FF2B5EF4-FFF2-40B4-BE49-F238E27FC236}">
                      <a16:creationId xmlns:a16="http://schemas.microsoft.com/office/drawing/2014/main" id="{36082834-9044-582B-34D8-B102D7B8E975}"/>
                    </a:ext>
                  </a:extLst>
                </p:cNvPr>
                <p:cNvSpPr/>
                <p:nvPr/>
              </p:nvSpPr>
              <p:spPr>
                <a:xfrm>
                  <a:off x="9116175" y="4373226"/>
                  <a:ext cx="15061" cy="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590" extrusionOk="0">
                      <a:moveTo>
                        <a:pt x="256" y="17"/>
                      </a:moveTo>
                      <a:cubicBezTo>
                        <a:pt x="281" y="30"/>
                        <a:pt x="292" y="41"/>
                        <a:pt x="281" y="66"/>
                      </a:cubicBezTo>
                      <a:cubicBezTo>
                        <a:pt x="244" y="151"/>
                        <a:pt x="219" y="236"/>
                        <a:pt x="183" y="322"/>
                      </a:cubicBezTo>
                      <a:lnTo>
                        <a:pt x="110" y="541"/>
                      </a:lnTo>
                      <a:cubicBezTo>
                        <a:pt x="101" y="558"/>
                        <a:pt x="86" y="569"/>
                        <a:pt x="73" y="569"/>
                      </a:cubicBezTo>
                      <a:cubicBezTo>
                        <a:pt x="69" y="569"/>
                        <a:pt x="65" y="568"/>
                        <a:pt x="62" y="565"/>
                      </a:cubicBezTo>
                      <a:cubicBezTo>
                        <a:pt x="38" y="565"/>
                        <a:pt x="25" y="541"/>
                        <a:pt x="38" y="516"/>
                      </a:cubicBezTo>
                      <a:cubicBezTo>
                        <a:pt x="74" y="346"/>
                        <a:pt x="146" y="176"/>
                        <a:pt x="219" y="41"/>
                      </a:cubicBezTo>
                      <a:cubicBezTo>
                        <a:pt x="219" y="17"/>
                        <a:pt x="244" y="17"/>
                        <a:pt x="256" y="17"/>
                      </a:cubicBezTo>
                      <a:close/>
                      <a:moveTo>
                        <a:pt x="247" y="1"/>
                      </a:moveTo>
                      <a:cubicBezTo>
                        <a:pt x="226" y="1"/>
                        <a:pt x="204" y="12"/>
                        <a:pt x="195" y="30"/>
                      </a:cubicBezTo>
                      <a:cubicBezTo>
                        <a:pt x="135" y="176"/>
                        <a:pt x="62" y="346"/>
                        <a:pt x="13" y="516"/>
                      </a:cubicBezTo>
                      <a:cubicBezTo>
                        <a:pt x="1" y="552"/>
                        <a:pt x="25" y="577"/>
                        <a:pt x="49" y="577"/>
                      </a:cubicBezTo>
                      <a:cubicBezTo>
                        <a:pt x="62" y="589"/>
                        <a:pt x="62" y="589"/>
                        <a:pt x="74" y="589"/>
                      </a:cubicBezTo>
                      <a:cubicBezTo>
                        <a:pt x="86" y="589"/>
                        <a:pt x="110" y="577"/>
                        <a:pt x="122" y="541"/>
                      </a:cubicBezTo>
                      <a:cubicBezTo>
                        <a:pt x="146" y="468"/>
                        <a:pt x="183" y="395"/>
                        <a:pt x="208" y="322"/>
                      </a:cubicBezTo>
                      <a:cubicBezTo>
                        <a:pt x="232" y="236"/>
                        <a:pt x="268" y="151"/>
                        <a:pt x="292" y="66"/>
                      </a:cubicBezTo>
                      <a:cubicBezTo>
                        <a:pt x="305" y="41"/>
                        <a:pt x="292" y="17"/>
                        <a:pt x="268" y="5"/>
                      </a:cubicBezTo>
                      <a:cubicBezTo>
                        <a:pt x="262" y="2"/>
                        <a:pt x="254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1656;p31">
                  <a:extLst>
                    <a:ext uri="{FF2B5EF4-FFF2-40B4-BE49-F238E27FC236}">
                      <a16:creationId xmlns:a16="http://schemas.microsoft.com/office/drawing/2014/main" id="{9BE56D77-FB77-EB1A-A6A4-F8EF74C22D6C}"/>
                    </a:ext>
                  </a:extLst>
                </p:cNvPr>
                <p:cNvSpPr/>
                <p:nvPr/>
              </p:nvSpPr>
              <p:spPr>
                <a:xfrm>
                  <a:off x="9134977" y="4373767"/>
                  <a:ext cx="10927" cy="2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08" extrusionOk="0">
                      <a:moveTo>
                        <a:pt x="175" y="1"/>
                      </a:moveTo>
                      <a:cubicBezTo>
                        <a:pt x="158" y="1"/>
                        <a:pt x="139" y="10"/>
                        <a:pt x="129" y="30"/>
                      </a:cubicBezTo>
                      <a:cubicBezTo>
                        <a:pt x="93" y="165"/>
                        <a:pt x="45" y="311"/>
                        <a:pt x="8" y="457"/>
                      </a:cubicBezTo>
                      <a:cubicBezTo>
                        <a:pt x="0" y="487"/>
                        <a:pt x="30" y="507"/>
                        <a:pt x="57" y="507"/>
                      </a:cubicBezTo>
                      <a:cubicBezTo>
                        <a:pt x="73" y="507"/>
                        <a:pt x="88" y="500"/>
                        <a:pt x="93" y="481"/>
                      </a:cubicBezTo>
                      <a:cubicBezTo>
                        <a:pt x="142" y="335"/>
                        <a:pt x="178" y="201"/>
                        <a:pt x="215" y="55"/>
                      </a:cubicBezTo>
                      <a:cubicBezTo>
                        <a:pt x="222" y="20"/>
                        <a:pt x="200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1657;p31">
                  <a:extLst>
                    <a:ext uri="{FF2B5EF4-FFF2-40B4-BE49-F238E27FC236}">
                      <a16:creationId xmlns:a16="http://schemas.microsoft.com/office/drawing/2014/main" id="{6F2C7363-D07C-56F2-A10A-4390D755A112}"/>
                    </a:ext>
                  </a:extLst>
                </p:cNvPr>
                <p:cNvSpPr/>
                <p:nvPr/>
              </p:nvSpPr>
              <p:spPr>
                <a:xfrm>
                  <a:off x="9134780" y="4373226"/>
                  <a:ext cx="1201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528" extrusionOk="0">
                      <a:moveTo>
                        <a:pt x="195" y="17"/>
                      </a:moveTo>
                      <a:cubicBezTo>
                        <a:pt x="206" y="30"/>
                        <a:pt x="219" y="41"/>
                        <a:pt x="206" y="66"/>
                      </a:cubicBezTo>
                      <a:cubicBezTo>
                        <a:pt x="170" y="224"/>
                        <a:pt x="133" y="358"/>
                        <a:pt x="85" y="492"/>
                      </a:cubicBezTo>
                      <a:cubicBezTo>
                        <a:pt x="85" y="500"/>
                        <a:pt x="73" y="509"/>
                        <a:pt x="61" y="509"/>
                      </a:cubicBezTo>
                      <a:cubicBezTo>
                        <a:pt x="57" y="509"/>
                        <a:pt x="52" y="507"/>
                        <a:pt x="49" y="504"/>
                      </a:cubicBezTo>
                      <a:cubicBezTo>
                        <a:pt x="36" y="504"/>
                        <a:pt x="12" y="492"/>
                        <a:pt x="24" y="468"/>
                      </a:cubicBezTo>
                      <a:cubicBezTo>
                        <a:pt x="60" y="346"/>
                        <a:pt x="97" y="200"/>
                        <a:pt x="146" y="41"/>
                      </a:cubicBezTo>
                      <a:cubicBezTo>
                        <a:pt x="158" y="17"/>
                        <a:pt x="170" y="17"/>
                        <a:pt x="195" y="17"/>
                      </a:cubicBezTo>
                      <a:close/>
                      <a:moveTo>
                        <a:pt x="176" y="1"/>
                      </a:moveTo>
                      <a:cubicBezTo>
                        <a:pt x="159" y="1"/>
                        <a:pt x="143" y="15"/>
                        <a:pt x="133" y="41"/>
                      </a:cubicBezTo>
                      <a:cubicBezTo>
                        <a:pt x="85" y="200"/>
                        <a:pt x="36" y="333"/>
                        <a:pt x="0" y="468"/>
                      </a:cubicBezTo>
                      <a:cubicBezTo>
                        <a:pt x="0" y="492"/>
                        <a:pt x="12" y="516"/>
                        <a:pt x="36" y="528"/>
                      </a:cubicBezTo>
                      <a:lnTo>
                        <a:pt x="60" y="528"/>
                      </a:lnTo>
                      <a:cubicBezTo>
                        <a:pt x="73" y="528"/>
                        <a:pt x="97" y="516"/>
                        <a:pt x="109" y="492"/>
                      </a:cubicBezTo>
                      <a:cubicBezTo>
                        <a:pt x="146" y="370"/>
                        <a:pt x="182" y="224"/>
                        <a:pt x="231" y="66"/>
                      </a:cubicBezTo>
                      <a:cubicBezTo>
                        <a:pt x="243" y="30"/>
                        <a:pt x="219" y="17"/>
                        <a:pt x="195" y="5"/>
                      </a:cubicBezTo>
                      <a:cubicBezTo>
                        <a:pt x="188" y="2"/>
                        <a:pt x="182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1658;p31">
                  <a:extLst>
                    <a:ext uri="{FF2B5EF4-FFF2-40B4-BE49-F238E27FC236}">
                      <a16:creationId xmlns:a16="http://schemas.microsoft.com/office/drawing/2014/main" id="{3BA64D87-BAFE-379D-7867-6BF19C9FBBE3}"/>
                    </a:ext>
                  </a:extLst>
                </p:cNvPr>
                <p:cNvSpPr/>
                <p:nvPr/>
              </p:nvSpPr>
              <p:spPr>
                <a:xfrm>
                  <a:off x="9149104" y="4373324"/>
                  <a:ext cx="12502" cy="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62" extrusionOk="0">
                      <a:moveTo>
                        <a:pt x="203" y="0"/>
                      </a:moveTo>
                      <a:cubicBezTo>
                        <a:pt x="196" y="0"/>
                        <a:pt x="190" y="1"/>
                        <a:pt x="183" y="3"/>
                      </a:cubicBezTo>
                      <a:cubicBezTo>
                        <a:pt x="147" y="3"/>
                        <a:pt x="134" y="28"/>
                        <a:pt x="110" y="52"/>
                      </a:cubicBezTo>
                      <a:cubicBezTo>
                        <a:pt x="99" y="69"/>
                        <a:pt x="106" y="88"/>
                        <a:pt x="120" y="101"/>
                      </a:cubicBezTo>
                      <a:lnTo>
                        <a:pt x="120" y="101"/>
                      </a:lnTo>
                      <a:cubicBezTo>
                        <a:pt x="65" y="231"/>
                        <a:pt x="21" y="362"/>
                        <a:pt x="1" y="502"/>
                      </a:cubicBezTo>
                      <a:cubicBezTo>
                        <a:pt x="1" y="538"/>
                        <a:pt x="27" y="562"/>
                        <a:pt x="50" y="562"/>
                      </a:cubicBezTo>
                      <a:cubicBezTo>
                        <a:pt x="66" y="562"/>
                        <a:pt x="81" y="551"/>
                        <a:pt x="86" y="526"/>
                      </a:cubicBezTo>
                      <a:cubicBezTo>
                        <a:pt x="134" y="368"/>
                        <a:pt x="183" y="210"/>
                        <a:pt x="244" y="52"/>
                      </a:cubicBezTo>
                      <a:cubicBezTo>
                        <a:pt x="254" y="22"/>
                        <a:pt x="23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1659;p31">
                  <a:extLst>
                    <a:ext uri="{FF2B5EF4-FFF2-40B4-BE49-F238E27FC236}">
                      <a16:creationId xmlns:a16="http://schemas.microsoft.com/office/drawing/2014/main" id="{F9A19D99-8EE8-4796-417C-6A7EF718717D}"/>
                    </a:ext>
                  </a:extLst>
                </p:cNvPr>
                <p:cNvSpPr/>
                <p:nvPr/>
              </p:nvSpPr>
              <p:spPr>
                <a:xfrm>
                  <a:off x="9148513" y="4372635"/>
                  <a:ext cx="13191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589" extrusionOk="0">
                      <a:moveTo>
                        <a:pt x="195" y="17"/>
                      </a:moveTo>
                      <a:cubicBezTo>
                        <a:pt x="207" y="17"/>
                        <a:pt x="232" y="17"/>
                        <a:pt x="232" y="29"/>
                      </a:cubicBezTo>
                      <a:cubicBezTo>
                        <a:pt x="243" y="42"/>
                        <a:pt x="243" y="53"/>
                        <a:pt x="243" y="66"/>
                      </a:cubicBezTo>
                      <a:cubicBezTo>
                        <a:pt x="243" y="78"/>
                        <a:pt x="232" y="90"/>
                        <a:pt x="232" y="90"/>
                      </a:cubicBezTo>
                      <a:lnTo>
                        <a:pt x="183" y="29"/>
                      </a:lnTo>
                      <a:cubicBezTo>
                        <a:pt x="183" y="29"/>
                        <a:pt x="195" y="29"/>
                        <a:pt x="195" y="17"/>
                      </a:cubicBezTo>
                      <a:close/>
                      <a:moveTo>
                        <a:pt x="159" y="42"/>
                      </a:moveTo>
                      <a:lnTo>
                        <a:pt x="159" y="42"/>
                      </a:lnTo>
                      <a:cubicBezTo>
                        <a:pt x="146" y="66"/>
                        <a:pt x="135" y="78"/>
                        <a:pt x="135" y="102"/>
                      </a:cubicBezTo>
                      <a:cubicBezTo>
                        <a:pt x="122" y="90"/>
                        <a:pt x="122" y="78"/>
                        <a:pt x="135" y="66"/>
                      </a:cubicBezTo>
                      <a:lnTo>
                        <a:pt x="159" y="42"/>
                      </a:lnTo>
                      <a:close/>
                      <a:moveTo>
                        <a:pt x="171" y="53"/>
                      </a:moveTo>
                      <a:lnTo>
                        <a:pt x="207" y="90"/>
                      </a:lnTo>
                      <a:lnTo>
                        <a:pt x="183" y="115"/>
                      </a:lnTo>
                      <a:cubicBezTo>
                        <a:pt x="177" y="121"/>
                        <a:pt x="171" y="124"/>
                        <a:pt x="165" y="124"/>
                      </a:cubicBezTo>
                      <a:cubicBezTo>
                        <a:pt x="159" y="124"/>
                        <a:pt x="153" y="121"/>
                        <a:pt x="146" y="115"/>
                      </a:cubicBezTo>
                      <a:cubicBezTo>
                        <a:pt x="159" y="90"/>
                        <a:pt x="159" y="66"/>
                        <a:pt x="171" y="53"/>
                      </a:cubicBezTo>
                      <a:close/>
                      <a:moveTo>
                        <a:pt x="232" y="102"/>
                      </a:moveTo>
                      <a:cubicBezTo>
                        <a:pt x="183" y="224"/>
                        <a:pt x="146" y="345"/>
                        <a:pt x="110" y="467"/>
                      </a:cubicBezTo>
                      <a:lnTo>
                        <a:pt x="98" y="540"/>
                      </a:lnTo>
                      <a:cubicBezTo>
                        <a:pt x="86" y="564"/>
                        <a:pt x="73" y="564"/>
                        <a:pt x="49" y="564"/>
                      </a:cubicBezTo>
                      <a:cubicBezTo>
                        <a:pt x="37" y="564"/>
                        <a:pt x="25" y="540"/>
                        <a:pt x="25" y="516"/>
                      </a:cubicBezTo>
                      <a:cubicBezTo>
                        <a:pt x="37" y="394"/>
                        <a:pt x="86" y="272"/>
                        <a:pt x="135" y="126"/>
                      </a:cubicBezTo>
                      <a:cubicBezTo>
                        <a:pt x="147" y="133"/>
                        <a:pt x="159" y="136"/>
                        <a:pt x="169" y="136"/>
                      </a:cubicBezTo>
                      <a:cubicBezTo>
                        <a:pt x="180" y="136"/>
                        <a:pt x="189" y="133"/>
                        <a:pt x="195" y="126"/>
                      </a:cubicBezTo>
                      <a:lnTo>
                        <a:pt x="232" y="102"/>
                      </a:lnTo>
                      <a:close/>
                      <a:moveTo>
                        <a:pt x="208" y="0"/>
                      </a:moveTo>
                      <a:cubicBezTo>
                        <a:pt x="203" y="0"/>
                        <a:pt x="199" y="1"/>
                        <a:pt x="195" y="5"/>
                      </a:cubicBezTo>
                      <a:cubicBezTo>
                        <a:pt x="159" y="17"/>
                        <a:pt x="146" y="29"/>
                        <a:pt x="122" y="53"/>
                      </a:cubicBezTo>
                      <a:cubicBezTo>
                        <a:pt x="98" y="78"/>
                        <a:pt x="110" y="102"/>
                        <a:pt x="122" y="115"/>
                      </a:cubicBezTo>
                      <a:cubicBezTo>
                        <a:pt x="62" y="261"/>
                        <a:pt x="25" y="394"/>
                        <a:pt x="0" y="516"/>
                      </a:cubicBezTo>
                      <a:cubicBezTo>
                        <a:pt x="0" y="553"/>
                        <a:pt x="25" y="577"/>
                        <a:pt x="49" y="577"/>
                      </a:cubicBezTo>
                      <a:cubicBezTo>
                        <a:pt x="49" y="589"/>
                        <a:pt x="62" y="589"/>
                        <a:pt x="62" y="589"/>
                      </a:cubicBezTo>
                      <a:cubicBezTo>
                        <a:pt x="86" y="589"/>
                        <a:pt x="98" y="577"/>
                        <a:pt x="110" y="540"/>
                      </a:cubicBezTo>
                      <a:lnTo>
                        <a:pt x="135" y="467"/>
                      </a:lnTo>
                      <a:cubicBezTo>
                        <a:pt x="171" y="334"/>
                        <a:pt x="207" y="199"/>
                        <a:pt x="256" y="66"/>
                      </a:cubicBezTo>
                      <a:cubicBezTo>
                        <a:pt x="268" y="53"/>
                        <a:pt x="268" y="29"/>
                        <a:pt x="243" y="17"/>
                      </a:cubicBezTo>
                      <a:cubicBezTo>
                        <a:pt x="235" y="9"/>
                        <a:pt x="221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1660;p31">
                  <a:extLst>
                    <a:ext uri="{FF2B5EF4-FFF2-40B4-BE49-F238E27FC236}">
                      <a16:creationId xmlns:a16="http://schemas.microsoft.com/office/drawing/2014/main" id="{52A0C9CD-600E-DC0C-952A-DAD135EAC87D}"/>
                    </a:ext>
                  </a:extLst>
                </p:cNvPr>
                <p:cNvSpPr/>
                <p:nvPr/>
              </p:nvSpPr>
              <p:spPr>
                <a:xfrm>
                  <a:off x="9162295" y="4373374"/>
                  <a:ext cx="9992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585" extrusionOk="0">
                      <a:moveTo>
                        <a:pt x="146" y="0"/>
                      </a:moveTo>
                      <a:cubicBezTo>
                        <a:pt x="130" y="0"/>
                        <a:pt x="114" y="8"/>
                        <a:pt x="109" y="27"/>
                      </a:cubicBezTo>
                      <a:cubicBezTo>
                        <a:pt x="73" y="197"/>
                        <a:pt x="25" y="355"/>
                        <a:pt x="0" y="525"/>
                      </a:cubicBezTo>
                      <a:cubicBezTo>
                        <a:pt x="0" y="561"/>
                        <a:pt x="26" y="585"/>
                        <a:pt x="52" y="585"/>
                      </a:cubicBezTo>
                      <a:cubicBezTo>
                        <a:pt x="70" y="585"/>
                        <a:pt x="88" y="574"/>
                        <a:pt x="98" y="549"/>
                      </a:cubicBezTo>
                      <a:cubicBezTo>
                        <a:pt x="134" y="392"/>
                        <a:pt x="171" y="221"/>
                        <a:pt x="195" y="51"/>
                      </a:cubicBezTo>
                      <a:cubicBezTo>
                        <a:pt x="202" y="21"/>
                        <a:pt x="173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1661;p31">
                  <a:extLst>
                    <a:ext uri="{FF2B5EF4-FFF2-40B4-BE49-F238E27FC236}">
                      <a16:creationId xmlns:a16="http://schemas.microsoft.com/office/drawing/2014/main" id="{70949FF6-C3A4-BE4C-F314-28492D03FAC4}"/>
                    </a:ext>
                  </a:extLst>
                </p:cNvPr>
                <p:cNvSpPr/>
                <p:nvPr/>
              </p:nvSpPr>
              <p:spPr>
                <a:xfrm>
                  <a:off x="9161655" y="4372832"/>
                  <a:ext cx="10828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609" extrusionOk="0">
                      <a:moveTo>
                        <a:pt x="171" y="13"/>
                      </a:moveTo>
                      <a:cubicBezTo>
                        <a:pt x="184" y="25"/>
                        <a:pt x="208" y="38"/>
                        <a:pt x="195" y="62"/>
                      </a:cubicBezTo>
                      <a:lnTo>
                        <a:pt x="195" y="74"/>
                      </a:lnTo>
                      <a:cubicBezTo>
                        <a:pt x="171" y="244"/>
                        <a:pt x="135" y="403"/>
                        <a:pt x="98" y="560"/>
                      </a:cubicBezTo>
                      <a:cubicBezTo>
                        <a:pt x="86" y="585"/>
                        <a:pt x="74" y="585"/>
                        <a:pt x="62" y="585"/>
                      </a:cubicBezTo>
                      <a:cubicBezTo>
                        <a:pt x="38" y="585"/>
                        <a:pt x="25" y="560"/>
                        <a:pt x="25" y="536"/>
                      </a:cubicBezTo>
                      <a:cubicBezTo>
                        <a:pt x="49" y="378"/>
                        <a:pt x="86" y="208"/>
                        <a:pt x="122" y="49"/>
                      </a:cubicBezTo>
                      <a:lnTo>
                        <a:pt x="135" y="38"/>
                      </a:lnTo>
                      <a:cubicBezTo>
                        <a:pt x="135" y="25"/>
                        <a:pt x="159" y="13"/>
                        <a:pt x="171" y="13"/>
                      </a:cubicBezTo>
                      <a:close/>
                      <a:moveTo>
                        <a:pt x="171" y="1"/>
                      </a:moveTo>
                      <a:cubicBezTo>
                        <a:pt x="147" y="1"/>
                        <a:pt x="122" y="1"/>
                        <a:pt x="111" y="38"/>
                      </a:cubicBezTo>
                      <a:lnTo>
                        <a:pt x="111" y="49"/>
                      </a:lnTo>
                      <a:cubicBezTo>
                        <a:pt x="74" y="208"/>
                        <a:pt x="38" y="378"/>
                        <a:pt x="13" y="536"/>
                      </a:cubicBezTo>
                      <a:cubicBezTo>
                        <a:pt x="1" y="573"/>
                        <a:pt x="25" y="597"/>
                        <a:pt x="49" y="597"/>
                      </a:cubicBezTo>
                      <a:cubicBezTo>
                        <a:pt x="62" y="597"/>
                        <a:pt x="62" y="609"/>
                        <a:pt x="62" y="609"/>
                      </a:cubicBezTo>
                      <a:cubicBezTo>
                        <a:pt x="86" y="609"/>
                        <a:pt x="111" y="597"/>
                        <a:pt x="111" y="560"/>
                      </a:cubicBezTo>
                      <a:cubicBezTo>
                        <a:pt x="159" y="403"/>
                        <a:pt x="184" y="244"/>
                        <a:pt x="208" y="86"/>
                      </a:cubicBezTo>
                      <a:lnTo>
                        <a:pt x="220" y="62"/>
                      </a:lnTo>
                      <a:cubicBezTo>
                        <a:pt x="220" y="25"/>
                        <a:pt x="195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1662;p31">
                  <a:extLst>
                    <a:ext uri="{FF2B5EF4-FFF2-40B4-BE49-F238E27FC236}">
                      <a16:creationId xmlns:a16="http://schemas.microsoft.com/office/drawing/2014/main" id="{231C3BDE-2DE7-A07D-D3F5-697E42612839}"/>
                    </a:ext>
                  </a:extLst>
                </p:cNvPr>
                <p:cNvSpPr/>
                <p:nvPr/>
              </p:nvSpPr>
              <p:spPr>
                <a:xfrm>
                  <a:off x="9171894" y="4372488"/>
                  <a:ext cx="12207" cy="27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563" extrusionOk="0">
                      <a:moveTo>
                        <a:pt x="184" y="0"/>
                      </a:moveTo>
                      <a:cubicBezTo>
                        <a:pt x="170" y="0"/>
                        <a:pt x="157" y="6"/>
                        <a:pt x="146" y="20"/>
                      </a:cubicBezTo>
                      <a:cubicBezTo>
                        <a:pt x="109" y="105"/>
                        <a:pt x="73" y="191"/>
                        <a:pt x="49" y="275"/>
                      </a:cubicBezTo>
                      <a:cubicBezTo>
                        <a:pt x="24" y="361"/>
                        <a:pt x="0" y="446"/>
                        <a:pt x="24" y="531"/>
                      </a:cubicBezTo>
                      <a:cubicBezTo>
                        <a:pt x="29" y="554"/>
                        <a:pt x="42" y="563"/>
                        <a:pt x="56" y="563"/>
                      </a:cubicBezTo>
                      <a:cubicBezTo>
                        <a:pt x="80" y="563"/>
                        <a:pt x="109" y="537"/>
                        <a:pt x="109" y="507"/>
                      </a:cubicBezTo>
                      <a:cubicBezTo>
                        <a:pt x="97" y="434"/>
                        <a:pt x="133" y="348"/>
                        <a:pt x="158" y="275"/>
                      </a:cubicBezTo>
                      <a:cubicBezTo>
                        <a:pt x="170" y="202"/>
                        <a:pt x="195" y="142"/>
                        <a:pt x="231" y="69"/>
                      </a:cubicBezTo>
                      <a:cubicBezTo>
                        <a:pt x="248" y="35"/>
                        <a:pt x="216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1663;p31">
                  <a:extLst>
                    <a:ext uri="{FF2B5EF4-FFF2-40B4-BE49-F238E27FC236}">
                      <a16:creationId xmlns:a16="http://schemas.microsoft.com/office/drawing/2014/main" id="{F21158F2-F021-A635-5395-64AA3BBC20CF}"/>
                    </a:ext>
                  </a:extLst>
                </p:cNvPr>
                <p:cNvSpPr/>
                <p:nvPr/>
              </p:nvSpPr>
              <p:spPr>
                <a:xfrm>
                  <a:off x="9171254" y="4372045"/>
                  <a:ext cx="13191" cy="2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577" extrusionOk="0">
                      <a:moveTo>
                        <a:pt x="208" y="17"/>
                      </a:moveTo>
                      <a:cubicBezTo>
                        <a:pt x="232" y="29"/>
                        <a:pt x="244" y="54"/>
                        <a:pt x="232" y="78"/>
                      </a:cubicBezTo>
                      <a:cubicBezTo>
                        <a:pt x="208" y="151"/>
                        <a:pt x="183" y="211"/>
                        <a:pt x="159" y="284"/>
                      </a:cubicBezTo>
                      <a:cubicBezTo>
                        <a:pt x="159" y="297"/>
                        <a:pt x="146" y="297"/>
                        <a:pt x="146" y="309"/>
                      </a:cubicBezTo>
                      <a:cubicBezTo>
                        <a:pt x="122" y="382"/>
                        <a:pt x="98" y="455"/>
                        <a:pt x="110" y="516"/>
                      </a:cubicBezTo>
                      <a:cubicBezTo>
                        <a:pt x="110" y="540"/>
                        <a:pt x="98" y="552"/>
                        <a:pt x="73" y="565"/>
                      </a:cubicBezTo>
                      <a:cubicBezTo>
                        <a:pt x="62" y="565"/>
                        <a:pt x="49" y="565"/>
                        <a:pt x="37" y="540"/>
                      </a:cubicBezTo>
                      <a:cubicBezTo>
                        <a:pt x="13" y="455"/>
                        <a:pt x="37" y="382"/>
                        <a:pt x="62" y="309"/>
                      </a:cubicBezTo>
                      <a:lnTo>
                        <a:pt x="73" y="297"/>
                      </a:lnTo>
                      <a:cubicBezTo>
                        <a:pt x="98" y="211"/>
                        <a:pt x="135" y="127"/>
                        <a:pt x="171" y="41"/>
                      </a:cubicBezTo>
                      <a:cubicBezTo>
                        <a:pt x="183" y="17"/>
                        <a:pt x="195" y="17"/>
                        <a:pt x="195" y="17"/>
                      </a:cubicBezTo>
                      <a:close/>
                      <a:moveTo>
                        <a:pt x="200" y="0"/>
                      </a:moveTo>
                      <a:cubicBezTo>
                        <a:pt x="183" y="0"/>
                        <a:pt x="168" y="12"/>
                        <a:pt x="159" y="29"/>
                      </a:cubicBezTo>
                      <a:cubicBezTo>
                        <a:pt x="110" y="114"/>
                        <a:pt x="73" y="200"/>
                        <a:pt x="49" y="284"/>
                      </a:cubicBezTo>
                      <a:lnTo>
                        <a:pt x="49" y="297"/>
                      </a:lnTo>
                      <a:cubicBezTo>
                        <a:pt x="25" y="382"/>
                        <a:pt x="0" y="455"/>
                        <a:pt x="25" y="540"/>
                      </a:cubicBezTo>
                      <a:cubicBezTo>
                        <a:pt x="25" y="565"/>
                        <a:pt x="49" y="576"/>
                        <a:pt x="73" y="576"/>
                      </a:cubicBezTo>
                      <a:lnTo>
                        <a:pt x="86" y="576"/>
                      </a:lnTo>
                      <a:cubicBezTo>
                        <a:pt x="110" y="576"/>
                        <a:pt x="135" y="552"/>
                        <a:pt x="135" y="516"/>
                      </a:cubicBezTo>
                      <a:cubicBezTo>
                        <a:pt x="122" y="455"/>
                        <a:pt x="146" y="382"/>
                        <a:pt x="159" y="321"/>
                      </a:cubicBezTo>
                      <a:cubicBezTo>
                        <a:pt x="171" y="309"/>
                        <a:pt x="171" y="297"/>
                        <a:pt x="171" y="284"/>
                      </a:cubicBezTo>
                      <a:cubicBezTo>
                        <a:pt x="195" y="224"/>
                        <a:pt x="219" y="151"/>
                        <a:pt x="244" y="78"/>
                      </a:cubicBezTo>
                      <a:cubicBezTo>
                        <a:pt x="268" y="54"/>
                        <a:pt x="244" y="17"/>
                        <a:pt x="219" y="5"/>
                      </a:cubicBezTo>
                      <a:cubicBezTo>
                        <a:pt x="213" y="2"/>
                        <a:pt x="206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1664;p31">
                  <a:extLst>
                    <a:ext uri="{FF2B5EF4-FFF2-40B4-BE49-F238E27FC236}">
                      <a16:creationId xmlns:a16="http://schemas.microsoft.com/office/drawing/2014/main" id="{D2DF075F-9CCD-2B5C-E93B-546F244850FF}"/>
                    </a:ext>
                  </a:extLst>
                </p:cNvPr>
                <p:cNvSpPr/>
                <p:nvPr/>
              </p:nvSpPr>
              <p:spPr>
                <a:xfrm>
                  <a:off x="9182624" y="4373767"/>
                  <a:ext cx="10927" cy="29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96" extrusionOk="0">
                      <a:moveTo>
                        <a:pt x="172" y="1"/>
                      </a:moveTo>
                      <a:cubicBezTo>
                        <a:pt x="153" y="1"/>
                        <a:pt x="133" y="10"/>
                        <a:pt x="123" y="30"/>
                      </a:cubicBezTo>
                      <a:cubicBezTo>
                        <a:pt x="98" y="128"/>
                        <a:pt x="61" y="238"/>
                        <a:pt x="37" y="335"/>
                      </a:cubicBezTo>
                      <a:cubicBezTo>
                        <a:pt x="13" y="420"/>
                        <a:pt x="1" y="481"/>
                        <a:pt x="25" y="566"/>
                      </a:cubicBezTo>
                      <a:cubicBezTo>
                        <a:pt x="30" y="586"/>
                        <a:pt x="48" y="596"/>
                        <a:pt x="66" y="596"/>
                      </a:cubicBezTo>
                      <a:cubicBezTo>
                        <a:pt x="91" y="596"/>
                        <a:pt x="117" y="577"/>
                        <a:pt x="110" y="541"/>
                      </a:cubicBezTo>
                      <a:cubicBezTo>
                        <a:pt x="86" y="457"/>
                        <a:pt x="123" y="371"/>
                        <a:pt x="147" y="286"/>
                      </a:cubicBezTo>
                      <a:cubicBezTo>
                        <a:pt x="171" y="213"/>
                        <a:pt x="196" y="128"/>
                        <a:pt x="207" y="55"/>
                      </a:cubicBezTo>
                      <a:cubicBezTo>
                        <a:pt x="221" y="20"/>
                        <a:pt x="198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1665;p31">
                  <a:extLst>
                    <a:ext uri="{FF2B5EF4-FFF2-40B4-BE49-F238E27FC236}">
                      <a16:creationId xmlns:a16="http://schemas.microsoft.com/office/drawing/2014/main" id="{90233918-0AE8-87C1-D0B9-D0A19624DB56}"/>
                    </a:ext>
                  </a:extLst>
                </p:cNvPr>
                <p:cNvSpPr/>
                <p:nvPr/>
              </p:nvSpPr>
              <p:spPr>
                <a:xfrm>
                  <a:off x="9182033" y="4373226"/>
                  <a:ext cx="12010" cy="3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614" extrusionOk="0">
                      <a:moveTo>
                        <a:pt x="195" y="17"/>
                      </a:moveTo>
                      <a:cubicBezTo>
                        <a:pt x="208" y="30"/>
                        <a:pt x="219" y="41"/>
                        <a:pt x="219" y="66"/>
                      </a:cubicBezTo>
                      <a:cubicBezTo>
                        <a:pt x="195" y="139"/>
                        <a:pt x="171" y="212"/>
                        <a:pt x="146" y="297"/>
                      </a:cubicBezTo>
                      <a:cubicBezTo>
                        <a:pt x="146" y="309"/>
                        <a:pt x="146" y="322"/>
                        <a:pt x="135" y="333"/>
                      </a:cubicBezTo>
                      <a:cubicBezTo>
                        <a:pt x="110" y="406"/>
                        <a:pt x="98" y="479"/>
                        <a:pt x="110" y="552"/>
                      </a:cubicBezTo>
                      <a:cubicBezTo>
                        <a:pt x="122" y="577"/>
                        <a:pt x="110" y="589"/>
                        <a:pt x="86" y="601"/>
                      </a:cubicBezTo>
                      <a:cubicBezTo>
                        <a:pt x="73" y="601"/>
                        <a:pt x="49" y="601"/>
                        <a:pt x="49" y="577"/>
                      </a:cubicBezTo>
                      <a:cubicBezTo>
                        <a:pt x="13" y="492"/>
                        <a:pt x="37" y="419"/>
                        <a:pt x="49" y="346"/>
                      </a:cubicBezTo>
                      <a:cubicBezTo>
                        <a:pt x="73" y="273"/>
                        <a:pt x="98" y="187"/>
                        <a:pt x="122" y="114"/>
                      </a:cubicBezTo>
                      <a:cubicBezTo>
                        <a:pt x="135" y="90"/>
                        <a:pt x="135" y="66"/>
                        <a:pt x="146" y="41"/>
                      </a:cubicBezTo>
                      <a:cubicBezTo>
                        <a:pt x="159" y="17"/>
                        <a:pt x="171" y="17"/>
                        <a:pt x="195" y="17"/>
                      </a:cubicBezTo>
                      <a:close/>
                      <a:moveTo>
                        <a:pt x="175" y="1"/>
                      </a:moveTo>
                      <a:cubicBezTo>
                        <a:pt x="155" y="1"/>
                        <a:pt x="135" y="15"/>
                        <a:pt x="135" y="41"/>
                      </a:cubicBezTo>
                      <a:cubicBezTo>
                        <a:pt x="122" y="66"/>
                        <a:pt x="110" y="90"/>
                        <a:pt x="110" y="114"/>
                      </a:cubicBezTo>
                      <a:cubicBezTo>
                        <a:pt x="86" y="187"/>
                        <a:pt x="62" y="260"/>
                        <a:pt x="37" y="346"/>
                      </a:cubicBezTo>
                      <a:cubicBezTo>
                        <a:pt x="13" y="419"/>
                        <a:pt x="0" y="492"/>
                        <a:pt x="25" y="577"/>
                      </a:cubicBezTo>
                      <a:cubicBezTo>
                        <a:pt x="37" y="601"/>
                        <a:pt x="62" y="614"/>
                        <a:pt x="73" y="614"/>
                      </a:cubicBezTo>
                      <a:lnTo>
                        <a:pt x="98" y="614"/>
                      </a:lnTo>
                      <a:cubicBezTo>
                        <a:pt x="122" y="601"/>
                        <a:pt x="135" y="589"/>
                        <a:pt x="135" y="552"/>
                      </a:cubicBezTo>
                      <a:cubicBezTo>
                        <a:pt x="110" y="479"/>
                        <a:pt x="135" y="406"/>
                        <a:pt x="159" y="333"/>
                      </a:cubicBezTo>
                      <a:cubicBezTo>
                        <a:pt x="159" y="322"/>
                        <a:pt x="159" y="309"/>
                        <a:pt x="171" y="297"/>
                      </a:cubicBezTo>
                      <a:cubicBezTo>
                        <a:pt x="195" y="224"/>
                        <a:pt x="208" y="139"/>
                        <a:pt x="232" y="66"/>
                      </a:cubicBezTo>
                      <a:cubicBezTo>
                        <a:pt x="244" y="30"/>
                        <a:pt x="219" y="5"/>
                        <a:pt x="195" y="5"/>
                      </a:cubicBezTo>
                      <a:cubicBezTo>
                        <a:pt x="189" y="2"/>
                        <a:pt x="182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1666;p31">
                  <a:extLst>
                    <a:ext uri="{FF2B5EF4-FFF2-40B4-BE49-F238E27FC236}">
                      <a16:creationId xmlns:a16="http://schemas.microsoft.com/office/drawing/2014/main" id="{AB63A715-53BF-1D9A-01D3-6B9F4F7535FB}"/>
                    </a:ext>
                  </a:extLst>
                </p:cNvPr>
                <p:cNvSpPr/>
                <p:nvPr/>
              </p:nvSpPr>
              <p:spPr>
                <a:xfrm>
                  <a:off x="9193650" y="4375884"/>
                  <a:ext cx="10090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567" extrusionOk="0">
                      <a:moveTo>
                        <a:pt x="155" y="0"/>
                      </a:moveTo>
                      <a:cubicBezTo>
                        <a:pt x="136" y="0"/>
                        <a:pt x="115" y="11"/>
                        <a:pt x="105" y="36"/>
                      </a:cubicBezTo>
                      <a:cubicBezTo>
                        <a:pt x="45" y="182"/>
                        <a:pt x="8" y="352"/>
                        <a:pt x="8" y="523"/>
                      </a:cubicBezTo>
                      <a:cubicBezTo>
                        <a:pt x="1" y="550"/>
                        <a:pt x="25" y="566"/>
                        <a:pt x="49" y="566"/>
                      </a:cubicBezTo>
                      <a:cubicBezTo>
                        <a:pt x="68" y="566"/>
                        <a:pt x="88" y="556"/>
                        <a:pt x="93" y="535"/>
                      </a:cubicBezTo>
                      <a:cubicBezTo>
                        <a:pt x="117" y="377"/>
                        <a:pt x="153" y="219"/>
                        <a:pt x="190" y="49"/>
                      </a:cubicBezTo>
                      <a:cubicBezTo>
                        <a:pt x="205" y="21"/>
                        <a:pt x="182" y="0"/>
                        <a:pt x="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1667;p31">
                  <a:extLst>
                    <a:ext uri="{FF2B5EF4-FFF2-40B4-BE49-F238E27FC236}">
                      <a16:creationId xmlns:a16="http://schemas.microsoft.com/office/drawing/2014/main" id="{A0B727A9-8A9C-F3AE-8852-CEA5B4A28858}"/>
                    </a:ext>
                  </a:extLst>
                </p:cNvPr>
                <p:cNvSpPr/>
                <p:nvPr/>
              </p:nvSpPr>
              <p:spPr>
                <a:xfrm>
                  <a:off x="9193404" y="4375638"/>
                  <a:ext cx="10828" cy="2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577" extrusionOk="0">
                      <a:moveTo>
                        <a:pt x="171" y="17"/>
                      </a:moveTo>
                      <a:cubicBezTo>
                        <a:pt x="183" y="17"/>
                        <a:pt x="195" y="29"/>
                        <a:pt x="195" y="54"/>
                      </a:cubicBezTo>
                      <a:cubicBezTo>
                        <a:pt x="147" y="211"/>
                        <a:pt x="122" y="357"/>
                        <a:pt x="85" y="540"/>
                      </a:cubicBezTo>
                      <a:cubicBezTo>
                        <a:pt x="85" y="552"/>
                        <a:pt x="61" y="565"/>
                        <a:pt x="50" y="565"/>
                      </a:cubicBezTo>
                      <a:cubicBezTo>
                        <a:pt x="37" y="565"/>
                        <a:pt x="13" y="552"/>
                        <a:pt x="13" y="528"/>
                      </a:cubicBezTo>
                      <a:cubicBezTo>
                        <a:pt x="25" y="357"/>
                        <a:pt x="61" y="200"/>
                        <a:pt x="122" y="41"/>
                      </a:cubicBezTo>
                      <a:cubicBezTo>
                        <a:pt x="134" y="17"/>
                        <a:pt x="158" y="17"/>
                        <a:pt x="171" y="17"/>
                      </a:cubicBezTo>
                      <a:close/>
                      <a:moveTo>
                        <a:pt x="152" y="0"/>
                      </a:moveTo>
                      <a:cubicBezTo>
                        <a:pt x="135" y="0"/>
                        <a:pt x="119" y="12"/>
                        <a:pt x="110" y="29"/>
                      </a:cubicBezTo>
                      <a:cubicBezTo>
                        <a:pt x="50" y="187"/>
                        <a:pt x="13" y="357"/>
                        <a:pt x="1" y="528"/>
                      </a:cubicBezTo>
                      <a:cubicBezTo>
                        <a:pt x="1" y="552"/>
                        <a:pt x="25" y="576"/>
                        <a:pt x="50" y="576"/>
                      </a:cubicBezTo>
                      <a:cubicBezTo>
                        <a:pt x="74" y="576"/>
                        <a:pt x="98" y="565"/>
                        <a:pt x="110" y="540"/>
                      </a:cubicBezTo>
                      <a:cubicBezTo>
                        <a:pt x="134" y="370"/>
                        <a:pt x="171" y="211"/>
                        <a:pt x="207" y="65"/>
                      </a:cubicBezTo>
                      <a:cubicBezTo>
                        <a:pt x="220" y="29"/>
                        <a:pt x="195" y="5"/>
                        <a:pt x="171" y="5"/>
                      </a:cubicBezTo>
                      <a:cubicBezTo>
                        <a:pt x="165" y="2"/>
                        <a:pt x="158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1668;p31">
                  <a:extLst>
                    <a:ext uri="{FF2B5EF4-FFF2-40B4-BE49-F238E27FC236}">
                      <a16:creationId xmlns:a16="http://schemas.microsoft.com/office/drawing/2014/main" id="{E12B2F3B-F3B0-DB4E-6F46-3280685A917C}"/>
                    </a:ext>
                  </a:extLst>
                </p:cNvPr>
                <p:cNvSpPr/>
                <p:nvPr/>
              </p:nvSpPr>
              <p:spPr>
                <a:xfrm>
                  <a:off x="9205611" y="4375736"/>
                  <a:ext cx="10730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525" extrusionOk="0">
                      <a:moveTo>
                        <a:pt x="163" y="1"/>
                      </a:moveTo>
                      <a:cubicBezTo>
                        <a:pt x="145" y="1"/>
                        <a:pt x="127" y="9"/>
                        <a:pt x="118" y="27"/>
                      </a:cubicBezTo>
                      <a:cubicBezTo>
                        <a:pt x="69" y="173"/>
                        <a:pt x="32" y="319"/>
                        <a:pt x="8" y="465"/>
                      </a:cubicBezTo>
                      <a:cubicBezTo>
                        <a:pt x="1" y="501"/>
                        <a:pt x="28" y="524"/>
                        <a:pt x="54" y="524"/>
                      </a:cubicBezTo>
                      <a:cubicBezTo>
                        <a:pt x="71" y="524"/>
                        <a:pt x="88" y="514"/>
                        <a:pt x="93" y="490"/>
                      </a:cubicBezTo>
                      <a:lnTo>
                        <a:pt x="202" y="52"/>
                      </a:lnTo>
                      <a:cubicBezTo>
                        <a:pt x="217" y="22"/>
                        <a:pt x="191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1669;p31">
                  <a:extLst>
                    <a:ext uri="{FF2B5EF4-FFF2-40B4-BE49-F238E27FC236}">
                      <a16:creationId xmlns:a16="http://schemas.microsoft.com/office/drawing/2014/main" id="{6B84FEA5-715D-2150-211F-40D2ADC10521}"/>
                    </a:ext>
                  </a:extLst>
                </p:cNvPr>
                <p:cNvSpPr/>
                <p:nvPr/>
              </p:nvSpPr>
              <p:spPr>
                <a:xfrm>
                  <a:off x="9205414" y="4375244"/>
                  <a:ext cx="11370" cy="2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549" extrusionOk="0">
                      <a:moveTo>
                        <a:pt x="182" y="25"/>
                      </a:moveTo>
                      <a:cubicBezTo>
                        <a:pt x="195" y="25"/>
                        <a:pt x="206" y="37"/>
                        <a:pt x="206" y="62"/>
                      </a:cubicBezTo>
                      <a:lnTo>
                        <a:pt x="133" y="317"/>
                      </a:lnTo>
                      <a:lnTo>
                        <a:pt x="97" y="500"/>
                      </a:lnTo>
                      <a:cubicBezTo>
                        <a:pt x="85" y="524"/>
                        <a:pt x="73" y="524"/>
                        <a:pt x="60" y="524"/>
                      </a:cubicBezTo>
                      <a:cubicBezTo>
                        <a:pt x="36" y="524"/>
                        <a:pt x="24" y="500"/>
                        <a:pt x="24" y="475"/>
                      </a:cubicBezTo>
                      <a:cubicBezTo>
                        <a:pt x="36" y="354"/>
                        <a:pt x="73" y="219"/>
                        <a:pt x="133" y="49"/>
                      </a:cubicBezTo>
                      <a:cubicBezTo>
                        <a:pt x="146" y="25"/>
                        <a:pt x="158" y="25"/>
                        <a:pt x="170" y="25"/>
                      </a:cubicBezTo>
                      <a:close/>
                      <a:moveTo>
                        <a:pt x="182" y="0"/>
                      </a:moveTo>
                      <a:cubicBezTo>
                        <a:pt x="158" y="0"/>
                        <a:pt x="133" y="0"/>
                        <a:pt x="122" y="37"/>
                      </a:cubicBezTo>
                      <a:cubicBezTo>
                        <a:pt x="60" y="208"/>
                        <a:pt x="24" y="354"/>
                        <a:pt x="0" y="475"/>
                      </a:cubicBezTo>
                      <a:cubicBezTo>
                        <a:pt x="0" y="511"/>
                        <a:pt x="24" y="536"/>
                        <a:pt x="49" y="548"/>
                      </a:cubicBezTo>
                      <a:lnTo>
                        <a:pt x="60" y="548"/>
                      </a:lnTo>
                      <a:cubicBezTo>
                        <a:pt x="85" y="548"/>
                        <a:pt x="97" y="536"/>
                        <a:pt x="109" y="500"/>
                      </a:cubicBezTo>
                      <a:cubicBezTo>
                        <a:pt x="122" y="438"/>
                        <a:pt x="146" y="378"/>
                        <a:pt x="158" y="317"/>
                      </a:cubicBezTo>
                      <a:cubicBezTo>
                        <a:pt x="182" y="232"/>
                        <a:pt x="195" y="146"/>
                        <a:pt x="219" y="73"/>
                      </a:cubicBezTo>
                      <a:cubicBezTo>
                        <a:pt x="231" y="37"/>
                        <a:pt x="206" y="13"/>
                        <a:pt x="1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1670;p31">
                  <a:extLst>
                    <a:ext uri="{FF2B5EF4-FFF2-40B4-BE49-F238E27FC236}">
                      <a16:creationId xmlns:a16="http://schemas.microsoft.com/office/drawing/2014/main" id="{51CB465B-3485-246C-BE93-A4BA96E99E88}"/>
                    </a:ext>
                  </a:extLst>
                </p:cNvPr>
                <p:cNvSpPr/>
                <p:nvPr/>
              </p:nvSpPr>
              <p:spPr>
                <a:xfrm>
                  <a:off x="9217621" y="4376327"/>
                  <a:ext cx="9155" cy="2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493" extrusionOk="0">
                      <a:moveTo>
                        <a:pt x="129" y="1"/>
                      </a:moveTo>
                      <a:cubicBezTo>
                        <a:pt x="112" y="1"/>
                        <a:pt x="97" y="9"/>
                        <a:pt x="93" y="27"/>
                      </a:cubicBezTo>
                      <a:cubicBezTo>
                        <a:pt x="56" y="173"/>
                        <a:pt x="20" y="307"/>
                        <a:pt x="7" y="441"/>
                      </a:cubicBezTo>
                      <a:cubicBezTo>
                        <a:pt x="1" y="474"/>
                        <a:pt x="27" y="493"/>
                        <a:pt x="52" y="493"/>
                      </a:cubicBezTo>
                      <a:cubicBezTo>
                        <a:pt x="73" y="493"/>
                        <a:pt x="93" y="480"/>
                        <a:pt x="93" y="453"/>
                      </a:cubicBezTo>
                      <a:cubicBezTo>
                        <a:pt x="117" y="319"/>
                        <a:pt x="141" y="186"/>
                        <a:pt x="177" y="51"/>
                      </a:cubicBezTo>
                      <a:cubicBezTo>
                        <a:pt x="185" y="21"/>
                        <a:pt x="155" y="1"/>
                        <a:pt x="1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1671;p31">
                  <a:extLst>
                    <a:ext uri="{FF2B5EF4-FFF2-40B4-BE49-F238E27FC236}">
                      <a16:creationId xmlns:a16="http://schemas.microsoft.com/office/drawing/2014/main" id="{BFF7A2F5-F19B-76F5-E265-E0C4387504F1}"/>
                    </a:ext>
                  </a:extLst>
                </p:cNvPr>
                <p:cNvSpPr/>
                <p:nvPr/>
              </p:nvSpPr>
              <p:spPr>
                <a:xfrm>
                  <a:off x="9217375" y="4375884"/>
                  <a:ext cx="9598" cy="2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511" extrusionOk="0">
                      <a:moveTo>
                        <a:pt x="134" y="19"/>
                      </a:moveTo>
                      <a:cubicBezTo>
                        <a:pt x="139" y="19"/>
                        <a:pt x="143" y="21"/>
                        <a:pt x="146" y="24"/>
                      </a:cubicBezTo>
                      <a:cubicBezTo>
                        <a:pt x="158" y="24"/>
                        <a:pt x="171" y="36"/>
                        <a:pt x="171" y="60"/>
                      </a:cubicBezTo>
                      <a:cubicBezTo>
                        <a:pt x="158" y="146"/>
                        <a:pt x="134" y="231"/>
                        <a:pt x="122" y="316"/>
                      </a:cubicBezTo>
                      <a:cubicBezTo>
                        <a:pt x="109" y="365"/>
                        <a:pt x="98" y="414"/>
                        <a:pt x="98" y="462"/>
                      </a:cubicBezTo>
                      <a:cubicBezTo>
                        <a:pt x="88" y="480"/>
                        <a:pt x="80" y="491"/>
                        <a:pt x="66" y="491"/>
                      </a:cubicBezTo>
                      <a:cubicBezTo>
                        <a:pt x="61" y="491"/>
                        <a:pt x="55" y="490"/>
                        <a:pt x="49" y="487"/>
                      </a:cubicBezTo>
                      <a:cubicBezTo>
                        <a:pt x="36" y="487"/>
                        <a:pt x="12" y="474"/>
                        <a:pt x="25" y="462"/>
                      </a:cubicBezTo>
                      <a:cubicBezTo>
                        <a:pt x="36" y="328"/>
                        <a:pt x="61" y="195"/>
                        <a:pt x="109" y="49"/>
                      </a:cubicBezTo>
                      <a:cubicBezTo>
                        <a:pt x="109" y="31"/>
                        <a:pt x="122" y="19"/>
                        <a:pt x="134" y="19"/>
                      </a:cubicBezTo>
                      <a:close/>
                      <a:moveTo>
                        <a:pt x="146" y="0"/>
                      </a:moveTo>
                      <a:cubicBezTo>
                        <a:pt x="122" y="0"/>
                        <a:pt x="98" y="12"/>
                        <a:pt x="85" y="36"/>
                      </a:cubicBezTo>
                      <a:cubicBezTo>
                        <a:pt x="49" y="182"/>
                        <a:pt x="12" y="316"/>
                        <a:pt x="0" y="450"/>
                      </a:cubicBezTo>
                      <a:cubicBezTo>
                        <a:pt x="0" y="487"/>
                        <a:pt x="25" y="511"/>
                        <a:pt x="49" y="511"/>
                      </a:cubicBezTo>
                      <a:lnTo>
                        <a:pt x="61" y="511"/>
                      </a:lnTo>
                      <a:cubicBezTo>
                        <a:pt x="85" y="511"/>
                        <a:pt x="109" y="498"/>
                        <a:pt x="109" y="474"/>
                      </a:cubicBezTo>
                      <a:cubicBezTo>
                        <a:pt x="122" y="425"/>
                        <a:pt x="134" y="365"/>
                        <a:pt x="134" y="316"/>
                      </a:cubicBezTo>
                      <a:cubicBezTo>
                        <a:pt x="158" y="243"/>
                        <a:pt x="171" y="146"/>
                        <a:pt x="182" y="60"/>
                      </a:cubicBezTo>
                      <a:cubicBezTo>
                        <a:pt x="195" y="36"/>
                        <a:pt x="171" y="12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1672;p31">
                  <a:extLst>
                    <a:ext uri="{FF2B5EF4-FFF2-40B4-BE49-F238E27FC236}">
                      <a16:creationId xmlns:a16="http://schemas.microsoft.com/office/drawing/2014/main" id="{6315A33E-0566-E538-9C92-BDDF7E1E3D85}"/>
                    </a:ext>
                  </a:extLst>
                </p:cNvPr>
                <p:cNvSpPr/>
                <p:nvPr/>
              </p:nvSpPr>
              <p:spPr>
                <a:xfrm>
                  <a:off x="8912052" y="3992742"/>
                  <a:ext cx="5168" cy="27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60" extrusionOk="0">
                      <a:moveTo>
                        <a:pt x="65" y="0"/>
                      </a:moveTo>
                      <a:cubicBezTo>
                        <a:pt x="43" y="0"/>
                        <a:pt x="19" y="12"/>
                        <a:pt x="13" y="37"/>
                      </a:cubicBezTo>
                      <a:cubicBezTo>
                        <a:pt x="13" y="195"/>
                        <a:pt x="1" y="353"/>
                        <a:pt x="1" y="523"/>
                      </a:cubicBezTo>
                      <a:cubicBezTo>
                        <a:pt x="1" y="548"/>
                        <a:pt x="22" y="560"/>
                        <a:pt x="43" y="560"/>
                      </a:cubicBezTo>
                      <a:cubicBezTo>
                        <a:pt x="64" y="560"/>
                        <a:pt x="86" y="548"/>
                        <a:pt x="86" y="523"/>
                      </a:cubicBezTo>
                      <a:cubicBezTo>
                        <a:pt x="98" y="353"/>
                        <a:pt x="98" y="195"/>
                        <a:pt x="98" y="37"/>
                      </a:cubicBezTo>
                      <a:cubicBezTo>
                        <a:pt x="104" y="12"/>
                        <a:pt x="86" y="0"/>
                        <a:pt x="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1673;p31">
                  <a:extLst>
                    <a:ext uri="{FF2B5EF4-FFF2-40B4-BE49-F238E27FC236}">
                      <a16:creationId xmlns:a16="http://schemas.microsoft.com/office/drawing/2014/main" id="{3BE24AC9-6279-8498-3359-81FE2CC3FD59}"/>
                    </a:ext>
                  </a:extLst>
                </p:cNvPr>
                <p:cNvSpPr/>
                <p:nvPr/>
              </p:nvSpPr>
              <p:spPr>
                <a:xfrm>
                  <a:off x="8911461" y="3992151"/>
                  <a:ext cx="6005" cy="2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584" extrusionOk="0">
                      <a:moveTo>
                        <a:pt x="73" y="13"/>
                      </a:moveTo>
                      <a:cubicBezTo>
                        <a:pt x="86" y="13"/>
                        <a:pt x="110" y="24"/>
                        <a:pt x="110" y="49"/>
                      </a:cubicBezTo>
                      <a:cubicBezTo>
                        <a:pt x="98" y="232"/>
                        <a:pt x="98" y="389"/>
                        <a:pt x="86" y="535"/>
                      </a:cubicBezTo>
                      <a:cubicBezTo>
                        <a:pt x="86" y="548"/>
                        <a:pt x="73" y="560"/>
                        <a:pt x="49" y="560"/>
                      </a:cubicBezTo>
                      <a:cubicBezTo>
                        <a:pt x="37" y="560"/>
                        <a:pt x="25" y="560"/>
                        <a:pt x="25" y="535"/>
                      </a:cubicBezTo>
                      <a:cubicBezTo>
                        <a:pt x="25" y="389"/>
                        <a:pt x="25" y="232"/>
                        <a:pt x="37" y="49"/>
                      </a:cubicBezTo>
                      <a:cubicBezTo>
                        <a:pt x="37" y="24"/>
                        <a:pt x="62" y="13"/>
                        <a:pt x="73" y="13"/>
                      </a:cubicBezTo>
                      <a:close/>
                      <a:moveTo>
                        <a:pt x="73" y="0"/>
                      </a:moveTo>
                      <a:cubicBezTo>
                        <a:pt x="49" y="0"/>
                        <a:pt x="25" y="13"/>
                        <a:pt x="25" y="49"/>
                      </a:cubicBezTo>
                      <a:cubicBezTo>
                        <a:pt x="13" y="232"/>
                        <a:pt x="13" y="389"/>
                        <a:pt x="0" y="535"/>
                      </a:cubicBezTo>
                      <a:cubicBezTo>
                        <a:pt x="0" y="560"/>
                        <a:pt x="25" y="584"/>
                        <a:pt x="49" y="584"/>
                      </a:cubicBezTo>
                      <a:cubicBezTo>
                        <a:pt x="86" y="584"/>
                        <a:pt x="110" y="560"/>
                        <a:pt x="110" y="535"/>
                      </a:cubicBezTo>
                      <a:cubicBezTo>
                        <a:pt x="110" y="389"/>
                        <a:pt x="122" y="232"/>
                        <a:pt x="122" y="49"/>
                      </a:cubicBezTo>
                      <a:cubicBezTo>
                        <a:pt x="122" y="13"/>
                        <a:pt x="98" y="0"/>
                        <a:pt x="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1674;p31">
                  <a:extLst>
                    <a:ext uri="{FF2B5EF4-FFF2-40B4-BE49-F238E27FC236}">
                      <a16:creationId xmlns:a16="http://schemas.microsoft.com/office/drawing/2014/main" id="{EB0E578D-67BB-ADF7-28AF-67F9867C97AB}"/>
                    </a:ext>
                  </a:extLst>
                </p:cNvPr>
                <p:cNvSpPr/>
                <p:nvPr/>
              </p:nvSpPr>
              <p:spPr>
                <a:xfrm>
                  <a:off x="8921010" y="3994711"/>
                  <a:ext cx="6054" cy="6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420" extrusionOk="0">
                      <a:moveTo>
                        <a:pt x="44" y="0"/>
                      </a:moveTo>
                      <a:cubicBezTo>
                        <a:pt x="22" y="0"/>
                        <a:pt x="1" y="15"/>
                        <a:pt x="1" y="45"/>
                      </a:cubicBezTo>
                      <a:cubicBezTo>
                        <a:pt x="25" y="483"/>
                        <a:pt x="25" y="934"/>
                        <a:pt x="1" y="1383"/>
                      </a:cubicBezTo>
                      <a:cubicBezTo>
                        <a:pt x="1" y="1408"/>
                        <a:pt x="22" y="1420"/>
                        <a:pt x="45" y="1420"/>
                      </a:cubicBezTo>
                      <a:cubicBezTo>
                        <a:pt x="68" y="1420"/>
                        <a:pt x="92" y="1408"/>
                        <a:pt x="98" y="1383"/>
                      </a:cubicBezTo>
                      <a:cubicBezTo>
                        <a:pt x="123" y="934"/>
                        <a:pt x="123" y="483"/>
                        <a:pt x="87" y="45"/>
                      </a:cubicBezTo>
                      <a:cubicBezTo>
                        <a:pt x="87" y="15"/>
                        <a:pt x="65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1675;p31">
                  <a:extLst>
                    <a:ext uri="{FF2B5EF4-FFF2-40B4-BE49-F238E27FC236}">
                      <a16:creationId xmlns:a16="http://schemas.microsoft.com/office/drawing/2014/main" id="{C1BBD3E9-A6A4-A120-6388-6D7152413F5A}"/>
                    </a:ext>
                  </a:extLst>
                </p:cNvPr>
                <p:cNvSpPr/>
                <p:nvPr/>
              </p:nvSpPr>
              <p:spPr>
                <a:xfrm>
                  <a:off x="8920469" y="3994366"/>
                  <a:ext cx="7235" cy="70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439" extrusionOk="0">
                      <a:moveTo>
                        <a:pt x="49" y="16"/>
                      </a:moveTo>
                      <a:cubicBezTo>
                        <a:pt x="73" y="16"/>
                        <a:pt x="85" y="28"/>
                        <a:pt x="98" y="52"/>
                      </a:cubicBezTo>
                      <a:cubicBezTo>
                        <a:pt x="122" y="490"/>
                        <a:pt x="122" y="941"/>
                        <a:pt x="98" y="1390"/>
                      </a:cubicBezTo>
                      <a:cubicBezTo>
                        <a:pt x="98" y="1408"/>
                        <a:pt x="85" y="1420"/>
                        <a:pt x="73" y="1420"/>
                      </a:cubicBezTo>
                      <a:cubicBezTo>
                        <a:pt x="68" y="1420"/>
                        <a:pt x="64" y="1418"/>
                        <a:pt x="61" y="1415"/>
                      </a:cubicBezTo>
                      <a:cubicBezTo>
                        <a:pt x="36" y="1415"/>
                        <a:pt x="25" y="1415"/>
                        <a:pt x="25" y="1390"/>
                      </a:cubicBezTo>
                      <a:cubicBezTo>
                        <a:pt x="49" y="941"/>
                        <a:pt x="49" y="490"/>
                        <a:pt x="25" y="52"/>
                      </a:cubicBezTo>
                      <a:cubicBezTo>
                        <a:pt x="25" y="28"/>
                        <a:pt x="36" y="16"/>
                        <a:pt x="49" y="16"/>
                      </a:cubicBezTo>
                      <a:close/>
                      <a:moveTo>
                        <a:pt x="62" y="1"/>
                      </a:moveTo>
                      <a:cubicBezTo>
                        <a:pt x="58" y="1"/>
                        <a:pt x="53" y="2"/>
                        <a:pt x="49" y="4"/>
                      </a:cubicBezTo>
                      <a:cubicBezTo>
                        <a:pt x="25" y="4"/>
                        <a:pt x="0" y="16"/>
                        <a:pt x="0" y="52"/>
                      </a:cubicBezTo>
                      <a:cubicBezTo>
                        <a:pt x="25" y="490"/>
                        <a:pt x="25" y="941"/>
                        <a:pt x="12" y="1390"/>
                      </a:cubicBezTo>
                      <a:cubicBezTo>
                        <a:pt x="0" y="1415"/>
                        <a:pt x="36" y="1439"/>
                        <a:pt x="61" y="1439"/>
                      </a:cubicBezTo>
                      <a:cubicBezTo>
                        <a:pt x="85" y="1439"/>
                        <a:pt x="109" y="1415"/>
                        <a:pt x="122" y="1390"/>
                      </a:cubicBezTo>
                      <a:cubicBezTo>
                        <a:pt x="146" y="941"/>
                        <a:pt x="146" y="490"/>
                        <a:pt x="109" y="52"/>
                      </a:cubicBezTo>
                      <a:cubicBezTo>
                        <a:pt x="109" y="23"/>
                        <a:pt x="85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1676;p31">
                  <a:extLst>
                    <a:ext uri="{FF2B5EF4-FFF2-40B4-BE49-F238E27FC236}">
                      <a16:creationId xmlns:a16="http://schemas.microsoft.com/office/drawing/2014/main" id="{B17FA5D9-A3E3-0712-D261-E11E3769C5F6}"/>
                    </a:ext>
                  </a:extLst>
                </p:cNvPr>
                <p:cNvSpPr/>
                <p:nvPr/>
              </p:nvSpPr>
              <p:spPr>
                <a:xfrm>
                  <a:off x="8930609" y="3996335"/>
                  <a:ext cx="5463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414" extrusionOk="0">
                      <a:moveTo>
                        <a:pt x="39" y="0"/>
                      </a:moveTo>
                      <a:cubicBezTo>
                        <a:pt x="19" y="0"/>
                        <a:pt x="1" y="12"/>
                        <a:pt x="1" y="37"/>
                      </a:cubicBezTo>
                      <a:cubicBezTo>
                        <a:pt x="1" y="147"/>
                        <a:pt x="13" y="256"/>
                        <a:pt x="25" y="377"/>
                      </a:cubicBezTo>
                      <a:cubicBezTo>
                        <a:pt x="25" y="402"/>
                        <a:pt x="46" y="414"/>
                        <a:pt x="68" y="414"/>
                      </a:cubicBezTo>
                      <a:cubicBezTo>
                        <a:pt x="89" y="414"/>
                        <a:pt x="110" y="402"/>
                        <a:pt x="110" y="377"/>
                      </a:cubicBezTo>
                      <a:cubicBezTo>
                        <a:pt x="98" y="256"/>
                        <a:pt x="98" y="147"/>
                        <a:pt x="86" y="37"/>
                      </a:cubicBezTo>
                      <a:cubicBezTo>
                        <a:pt x="80" y="12"/>
                        <a:pt x="58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1677;p31">
                  <a:extLst>
                    <a:ext uri="{FF2B5EF4-FFF2-40B4-BE49-F238E27FC236}">
                      <a16:creationId xmlns:a16="http://schemas.microsoft.com/office/drawing/2014/main" id="{68A037CD-21B7-F31B-254F-FF4813AA6305}"/>
                    </a:ext>
                  </a:extLst>
                </p:cNvPr>
                <p:cNvSpPr/>
                <p:nvPr/>
              </p:nvSpPr>
              <p:spPr>
                <a:xfrm>
                  <a:off x="8930018" y="3995744"/>
                  <a:ext cx="6645" cy="2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438" extrusionOk="0">
                      <a:moveTo>
                        <a:pt x="49" y="13"/>
                      </a:moveTo>
                      <a:cubicBezTo>
                        <a:pt x="61" y="13"/>
                        <a:pt x="85" y="24"/>
                        <a:pt x="85" y="49"/>
                      </a:cubicBezTo>
                      <a:cubicBezTo>
                        <a:pt x="98" y="146"/>
                        <a:pt x="110" y="256"/>
                        <a:pt x="110" y="389"/>
                      </a:cubicBezTo>
                      <a:cubicBezTo>
                        <a:pt x="122" y="402"/>
                        <a:pt x="98" y="414"/>
                        <a:pt x="85" y="414"/>
                      </a:cubicBezTo>
                      <a:cubicBezTo>
                        <a:pt x="74" y="414"/>
                        <a:pt x="49" y="402"/>
                        <a:pt x="49" y="389"/>
                      </a:cubicBezTo>
                      <a:cubicBezTo>
                        <a:pt x="37" y="243"/>
                        <a:pt x="25" y="146"/>
                        <a:pt x="25" y="49"/>
                      </a:cubicBezTo>
                      <a:cubicBezTo>
                        <a:pt x="13" y="24"/>
                        <a:pt x="37" y="24"/>
                        <a:pt x="49" y="13"/>
                      </a:cubicBezTo>
                      <a:close/>
                      <a:moveTo>
                        <a:pt x="49" y="0"/>
                      </a:moveTo>
                      <a:cubicBezTo>
                        <a:pt x="25" y="0"/>
                        <a:pt x="1" y="24"/>
                        <a:pt x="1" y="49"/>
                      </a:cubicBezTo>
                      <a:cubicBezTo>
                        <a:pt x="13" y="146"/>
                        <a:pt x="13" y="256"/>
                        <a:pt x="25" y="389"/>
                      </a:cubicBezTo>
                      <a:cubicBezTo>
                        <a:pt x="37" y="414"/>
                        <a:pt x="61" y="438"/>
                        <a:pt x="85" y="438"/>
                      </a:cubicBezTo>
                      <a:cubicBezTo>
                        <a:pt x="110" y="438"/>
                        <a:pt x="134" y="414"/>
                        <a:pt x="134" y="389"/>
                      </a:cubicBezTo>
                      <a:cubicBezTo>
                        <a:pt x="122" y="256"/>
                        <a:pt x="110" y="146"/>
                        <a:pt x="110" y="49"/>
                      </a:cubicBezTo>
                      <a:cubicBezTo>
                        <a:pt x="98" y="13"/>
                        <a:pt x="74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1678;p31">
                  <a:extLst>
                    <a:ext uri="{FF2B5EF4-FFF2-40B4-BE49-F238E27FC236}">
                      <a16:creationId xmlns:a16="http://schemas.microsoft.com/office/drawing/2014/main" id="{C1758411-A4CF-55F6-CAA9-F21C9F39116E}"/>
                    </a:ext>
                  </a:extLst>
                </p:cNvPr>
                <p:cNvSpPr/>
                <p:nvPr/>
              </p:nvSpPr>
              <p:spPr>
                <a:xfrm>
                  <a:off x="9228696" y="4314947"/>
                  <a:ext cx="5463" cy="5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1189" extrusionOk="0">
                      <a:moveTo>
                        <a:pt x="68" y="0"/>
                      </a:moveTo>
                      <a:cubicBezTo>
                        <a:pt x="47" y="0"/>
                        <a:pt x="25" y="16"/>
                        <a:pt x="25" y="46"/>
                      </a:cubicBezTo>
                      <a:cubicBezTo>
                        <a:pt x="14" y="411"/>
                        <a:pt x="1" y="788"/>
                        <a:pt x="1" y="1153"/>
                      </a:cubicBezTo>
                      <a:cubicBezTo>
                        <a:pt x="1" y="1177"/>
                        <a:pt x="22" y="1189"/>
                        <a:pt x="44" y="1189"/>
                      </a:cubicBezTo>
                      <a:cubicBezTo>
                        <a:pt x="65" y="1189"/>
                        <a:pt x="87" y="1177"/>
                        <a:pt x="87" y="1153"/>
                      </a:cubicBezTo>
                      <a:cubicBezTo>
                        <a:pt x="98" y="788"/>
                        <a:pt x="111" y="411"/>
                        <a:pt x="111" y="46"/>
                      </a:cubicBezTo>
                      <a:cubicBezTo>
                        <a:pt x="111" y="16"/>
                        <a:pt x="89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1679;p31">
                  <a:extLst>
                    <a:ext uri="{FF2B5EF4-FFF2-40B4-BE49-F238E27FC236}">
                      <a16:creationId xmlns:a16="http://schemas.microsoft.com/office/drawing/2014/main" id="{D4D6BBA3-0B34-971F-F357-B0B650F79E8A}"/>
                    </a:ext>
                  </a:extLst>
                </p:cNvPr>
                <p:cNvSpPr/>
                <p:nvPr/>
              </p:nvSpPr>
              <p:spPr>
                <a:xfrm>
                  <a:off x="9228696" y="4314800"/>
                  <a:ext cx="6054" cy="5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205" extrusionOk="0">
                      <a:moveTo>
                        <a:pt x="62" y="12"/>
                      </a:moveTo>
                      <a:cubicBezTo>
                        <a:pt x="87" y="12"/>
                        <a:pt x="98" y="25"/>
                        <a:pt x="98" y="49"/>
                      </a:cubicBezTo>
                      <a:lnTo>
                        <a:pt x="98" y="268"/>
                      </a:lnTo>
                      <a:cubicBezTo>
                        <a:pt x="98" y="560"/>
                        <a:pt x="87" y="852"/>
                        <a:pt x="87" y="1156"/>
                      </a:cubicBezTo>
                      <a:cubicBezTo>
                        <a:pt x="87" y="1180"/>
                        <a:pt x="62" y="1192"/>
                        <a:pt x="50" y="1192"/>
                      </a:cubicBezTo>
                      <a:cubicBezTo>
                        <a:pt x="25" y="1192"/>
                        <a:pt x="14" y="1180"/>
                        <a:pt x="14" y="1156"/>
                      </a:cubicBezTo>
                      <a:cubicBezTo>
                        <a:pt x="14" y="852"/>
                        <a:pt x="25" y="560"/>
                        <a:pt x="25" y="268"/>
                      </a:cubicBezTo>
                      <a:lnTo>
                        <a:pt x="25" y="49"/>
                      </a:lnTo>
                      <a:cubicBezTo>
                        <a:pt x="25" y="25"/>
                        <a:pt x="50" y="12"/>
                        <a:pt x="62" y="12"/>
                      </a:cubicBezTo>
                      <a:close/>
                      <a:moveTo>
                        <a:pt x="62" y="1"/>
                      </a:moveTo>
                      <a:cubicBezTo>
                        <a:pt x="38" y="1"/>
                        <a:pt x="14" y="12"/>
                        <a:pt x="14" y="49"/>
                      </a:cubicBezTo>
                      <a:lnTo>
                        <a:pt x="14" y="268"/>
                      </a:lnTo>
                      <a:cubicBezTo>
                        <a:pt x="1" y="560"/>
                        <a:pt x="1" y="852"/>
                        <a:pt x="1" y="1156"/>
                      </a:cubicBezTo>
                      <a:cubicBezTo>
                        <a:pt x="1" y="1192"/>
                        <a:pt x="25" y="1204"/>
                        <a:pt x="50" y="1204"/>
                      </a:cubicBezTo>
                      <a:cubicBezTo>
                        <a:pt x="74" y="1204"/>
                        <a:pt x="98" y="1192"/>
                        <a:pt x="98" y="1156"/>
                      </a:cubicBezTo>
                      <a:cubicBezTo>
                        <a:pt x="111" y="852"/>
                        <a:pt x="111" y="560"/>
                        <a:pt x="111" y="268"/>
                      </a:cubicBezTo>
                      <a:lnTo>
                        <a:pt x="123" y="49"/>
                      </a:lnTo>
                      <a:cubicBezTo>
                        <a:pt x="123" y="12"/>
                        <a:pt x="98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1680;p31">
                  <a:extLst>
                    <a:ext uri="{FF2B5EF4-FFF2-40B4-BE49-F238E27FC236}">
                      <a16:creationId xmlns:a16="http://schemas.microsoft.com/office/drawing/2014/main" id="{36EA7EB0-6D15-1D2E-18CB-C6C1C40C1B72}"/>
                    </a:ext>
                  </a:extLst>
                </p:cNvPr>
                <p:cNvSpPr/>
                <p:nvPr/>
              </p:nvSpPr>
              <p:spPr>
                <a:xfrm>
                  <a:off x="9222149" y="4347286"/>
                  <a:ext cx="5414" cy="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566" extrusionOk="0">
                      <a:moveTo>
                        <a:pt x="67" y="0"/>
                      </a:moveTo>
                      <a:cubicBezTo>
                        <a:pt x="46" y="0"/>
                        <a:pt x="25" y="15"/>
                        <a:pt x="25" y="46"/>
                      </a:cubicBezTo>
                      <a:cubicBezTo>
                        <a:pt x="12" y="204"/>
                        <a:pt x="1" y="362"/>
                        <a:pt x="1" y="520"/>
                      </a:cubicBezTo>
                      <a:cubicBezTo>
                        <a:pt x="1" y="550"/>
                        <a:pt x="22" y="566"/>
                        <a:pt x="43" y="566"/>
                      </a:cubicBezTo>
                      <a:cubicBezTo>
                        <a:pt x="64" y="566"/>
                        <a:pt x="85" y="550"/>
                        <a:pt x="85" y="520"/>
                      </a:cubicBezTo>
                      <a:cubicBezTo>
                        <a:pt x="98" y="362"/>
                        <a:pt x="98" y="204"/>
                        <a:pt x="110" y="46"/>
                      </a:cubicBezTo>
                      <a:cubicBezTo>
                        <a:pt x="110" y="15"/>
                        <a:pt x="88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1681;p31">
                  <a:extLst>
                    <a:ext uri="{FF2B5EF4-FFF2-40B4-BE49-F238E27FC236}">
                      <a16:creationId xmlns:a16="http://schemas.microsoft.com/office/drawing/2014/main" id="{0B29F6E4-8451-0954-8E05-8014A878470B}"/>
                    </a:ext>
                  </a:extLst>
                </p:cNvPr>
                <p:cNvSpPr/>
                <p:nvPr/>
              </p:nvSpPr>
              <p:spPr>
                <a:xfrm>
                  <a:off x="9221509" y="4347138"/>
                  <a:ext cx="6694" cy="2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572" extrusionOk="0">
                      <a:moveTo>
                        <a:pt x="87" y="12"/>
                      </a:moveTo>
                      <a:cubicBezTo>
                        <a:pt x="98" y="12"/>
                        <a:pt x="111" y="25"/>
                        <a:pt x="111" y="49"/>
                      </a:cubicBezTo>
                      <a:lnTo>
                        <a:pt x="111" y="171"/>
                      </a:lnTo>
                      <a:cubicBezTo>
                        <a:pt x="98" y="280"/>
                        <a:pt x="98" y="401"/>
                        <a:pt x="87" y="523"/>
                      </a:cubicBezTo>
                      <a:cubicBezTo>
                        <a:pt x="87" y="547"/>
                        <a:pt x="74" y="560"/>
                        <a:pt x="50" y="560"/>
                      </a:cubicBezTo>
                      <a:cubicBezTo>
                        <a:pt x="38" y="560"/>
                        <a:pt x="25" y="547"/>
                        <a:pt x="25" y="523"/>
                      </a:cubicBezTo>
                      <a:cubicBezTo>
                        <a:pt x="25" y="401"/>
                        <a:pt x="25" y="280"/>
                        <a:pt x="38" y="171"/>
                      </a:cubicBezTo>
                      <a:lnTo>
                        <a:pt x="38" y="49"/>
                      </a:lnTo>
                      <a:cubicBezTo>
                        <a:pt x="50" y="25"/>
                        <a:pt x="62" y="12"/>
                        <a:pt x="74" y="12"/>
                      </a:cubicBezTo>
                      <a:close/>
                      <a:moveTo>
                        <a:pt x="87" y="0"/>
                      </a:moveTo>
                      <a:cubicBezTo>
                        <a:pt x="62" y="0"/>
                        <a:pt x="25" y="12"/>
                        <a:pt x="25" y="49"/>
                      </a:cubicBezTo>
                      <a:cubicBezTo>
                        <a:pt x="25" y="85"/>
                        <a:pt x="25" y="122"/>
                        <a:pt x="14" y="171"/>
                      </a:cubicBezTo>
                      <a:cubicBezTo>
                        <a:pt x="14" y="280"/>
                        <a:pt x="1" y="401"/>
                        <a:pt x="1" y="523"/>
                      </a:cubicBezTo>
                      <a:cubicBezTo>
                        <a:pt x="1" y="560"/>
                        <a:pt x="25" y="571"/>
                        <a:pt x="50" y="571"/>
                      </a:cubicBezTo>
                      <a:cubicBezTo>
                        <a:pt x="74" y="571"/>
                        <a:pt x="111" y="560"/>
                        <a:pt x="111" y="523"/>
                      </a:cubicBezTo>
                      <a:cubicBezTo>
                        <a:pt x="123" y="401"/>
                        <a:pt x="123" y="280"/>
                        <a:pt x="123" y="171"/>
                      </a:cubicBezTo>
                      <a:cubicBezTo>
                        <a:pt x="123" y="122"/>
                        <a:pt x="123" y="85"/>
                        <a:pt x="135" y="49"/>
                      </a:cubicBezTo>
                      <a:cubicBezTo>
                        <a:pt x="135" y="12"/>
                        <a:pt x="111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1682;p31">
                  <a:extLst>
                    <a:ext uri="{FF2B5EF4-FFF2-40B4-BE49-F238E27FC236}">
                      <a16:creationId xmlns:a16="http://schemas.microsoft.com/office/drawing/2014/main" id="{725EDC03-03E4-E08A-3F30-B8288F2391BC}"/>
                    </a:ext>
                  </a:extLst>
                </p:cNvPr>
                <p:cNvSpPr/>
                <p:nvPr/>
              </p:nvSpPr>
              <p:spPr>
                <a:xfrm>
                  <a:off x="9211960" y="4360281"/>
                  <a:ext cx="4233" cy="15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14" extrusionOk="0">
                      <a:moveTo>
                        <a:pt x="43" y="0"/>
                      </a:moveTo>
                      <a:cubicBezTo>
                        <a:pt x="22" y="0"/>
                        <a:pt x="0" y="13"/>
                        <a:pt x="0" y="37"/>
                      </a:cubicBezTo>
                      <a:lnTo>
                        <a:pt x="0" y="268"/>
                      </a:lnTo>
                      <a:cubicBezTo>
                        <a:pt x="0" y="299"/>
                        <a:pt x="22" y="314"/>
                        <a:pt x="43" y="314"/>
                      </a:cubicBezTo>
                      <a:cubicBezTo>
                        <a:pt x="65" y="314"/>
                        <a:pt x="86" y="299"/>
                        <a:pt x="86" y="268"/>
                      </a:cubicBezTo>
                      <a:lnTo>
                        <a:pt x="86" y="37"/>
                      </a:lnTo>
                      <a:cubicBezTo>
                        <a:pt x="86" y="13"/>
                        <a:pt x="65" y="0"/>
                        <a:pt x="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1683;p31">
                  <a:extLst>
                    <a:ext uri="{FF2B5EF4-FFF2-40B4-BE49-F238E27FC236}">
                      <a16:creationId xmlns:a16="http://schemas.microsoft.com/office/drawing/2014/main" id="{A104169A-D511-2FAF-E8C3-470798368882}"/>
                    </a:ext>
                  </a:extLst>
                </p:cNvPr>
                <p:cNvSpPr/>
                <p:nvPr/>
              </p:nvSpPr>
              <p:spPr>
                <a:xfrm>
                  <a:off x="9211369" y="4359838"/>
                  <a:ext cx="5414" cy="1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338" extrusionOk="0">
                      <a:moveTo>
                        <a:pt x="49" y="22"/>
                      </a:moveTo>
                      <a:cubicBezTo>
                        <a:pt x="74" y="22"/>
                        <a:pt x="85" y="22"/>
                        <a:pt x="85" y="46"/>
                      </a:cubicBezTo>
                      <a:lnTo>
                        <a:pt x="85" y="107"/>
                      </a:lnTo>
                      <a:lnTo>
                        <a:pt x="85" y="277"/>
                      </a:lnTo>
                      <a:cubicBezTo>
                        <a:pt x="85" y="302"/>
                        <a:pt x="74" y="313"/>
                        <a:pt x="49" y="313"/>
                      </a:cubicBezTo>
                      <a:cubicBezTo>
                        <a:pt x="37" y="313"/>
                        <a:pt x="12" y="302"/>
                        <a:pt x="12" y="277"/>
                      </a:cubicBezTo>
                      <a:lnTo>
                        <a:pt x="12" y="107"/>
                      </a:lnTo>
                      <a:lnTo>
                        <a:pt x="12" y="46"/>
                      </a:lnTo>
                      <a:cubicBezTo>
                        <a:pt x="12" y="22"/>
                        <a:pt x="37" y="22"/>
                        <a:pt x="49" y="22"/>
                      </a:cubicBezTo>
                      <a:close/>
                      <a:moveTo>
                        <a:pt x="55" y="1"/>
                      </a:moveTo>
                      <a:cubicBezTo>
                        <a:pt x="28" y="1"/>
                        <a:pt x="1" y="16"/>
                        <a:pt x="1" y="46"/>
                      </a:cubicBezTo>
                      <a:lnTo>
                        <a:pt x="1" y="107"/>
                      </a:lnTo>
                      <a:lnTo>
                        <a:pt x="1" y="277"/>
                      </a:lnTo>
                      <a:cubicBezTo>
                        <a:pt x="1" y="313"/>
                        <a:pt x="25" y="338"/>
                        <a:pt x="49" y="338"/>
                      </a:cubicBezTo>
                      <a:cubicBezTo>
                        <a:pt x="74" y="338"/>
                        <a:pt x="98" y="313"/>
                        <a:pt x="98" y="277"/>
                      </a:cubicBezTo>
                      <a:cubicBezTo>
                        <a:pt x="110" y="216"/>
                        <a:pt x="110" y="168"/>
                        <a:pt x="110" y="107"/>
                      </a:cubicBezTo>
                      <a:lnTo>
                        <a:pt x="110" y="46"/>
                      </a:lnTo>
                      <a:cubicBezTo>
                        <a:pt x="110" y="16"/>
                        <a:pt x="82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1684;p31">
                  <a:extLst>
                    <a:ext uri="{FF2B5EF4-FFF2-40B4-BE49-F238E27FC236}">
                      <a16:creationId xmlns:a16="http://schemas.microsoft.com/office/drawing/2014/main" id="{E0AFD92D-6E45-27FF-E2A7-86D3DD0B3F5F}"/>
                    </a:ext>
                  </a:extLst>
                </p:cNvPr>
                <p:cNvSpPr/>
                <p:nvPr/>
              </p:nvSpPr>
              <p:spPr>
                <a:xfrm>
                  <a:off x="9235340" y="3994711"/>
                  <a:ext cx="5414" cy="4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919" extrusionOk="0">
                      <a:moveTo>
                        <a:pt x="42" y="0"/>
                      </a:moveTo>
                      <a:cubicBezTo>
                        <a:pt x="21" y="0"/>
                        <a:pt x="0" y="15"/>
                        <a:pt x="0" y="45"/>
                      </a:cubicBezTo>
                      <a:cubicBezTo>
                        <a:pt x="12" y="313"/>
                        <a:pt x="24" y="593"/>
                        <a:pt x="12" y="872"/>
                      </a:cubicBezTo>
                      <a:cubicBezTo>
                        <a:pt x="12" y="903"/>
                        <a:pt x="33" y="918"/>
                        <a:pt x="55" y="918"/>
                      </a:cubicBezTo>
                      <a:cubicBezTo>
                        <a:pt x="76" y="918"/>
                        <a:pt x="97" y="903"/>
                        <a:pt x="97" y="872"/>
                      </a:cubicBezTo>
                      <a:cubicBezTo>
                        <a:pt x="109" y="593"/>
                        <a:pt x="109" y="313"/>
                        <a:pt x="85" y="45"/>
                      </a:cubicBezTo>
                      <a:cubicBezTo>
                        <a:pt x="85" y="15"/>
                        <a:pt x="64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1685;p31">
                  <a:extLst>
                    <a:ext uri="{FF2B5EF4-FFF2-40B4-BE49-F238E27FC236}">
                      <a16:creationId xmlns:a16="http://schemas.microsoft.com/office/drawing/2014/main" id="{EDB5AFB8-A576-3934-B887-4776CED69D5B}"/>
                    </a:ext>
                  </a:extLst>
                </p:cNvPr>
                <p:cNvSpPr/>
                <p:nvPr/>
              </p:nvSpPr>
              <p:spPr>
                <a:xfrm>
                  <a:off x="9234701" y="3994514"/>
                  <a:ext cx="6645" cy="45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926" extrusionOk="0">
                      <a:moveTo>
                        <a:pt x="49" y="13"/>
                      </a:moveTo>
                      <a:cubicBezTo>
                        <a:pt x="73" y="13"/>
                        <a:pt x="98" y="25"/>
                        <a:pt x="98" y="49"/>
                      </a:cubicBezTo>
                      <a:cubicBezTo>
                        <a:pt x="110" y="330"/>
                        <a:pt x="110" y="609"/>
                        <a:pt x="110" y="876"/>
                      </a:cubicBezTo>
                      <a:cubicBezTo>
                        <a:pt x="110" y="901"/>
                        <a:pt x="86" y="913"/>
                        <a:pt x="73" y="913"/>
                      </a:cubicBezTo>
                      <a:cubicBezTo>
                        <a:pt x="49" y="913"/>
                        <a:pt x="37" y="901"/>
                        <a:pt x="37" y="876"/>
                      </a:cubicBezTo>
                      <a:cubicBezTo>
                        <a:pt x="37" y="597"/>
                        <a:pt x="37" y="317"/>
                        <a:pt x="25" y="49"/>
                      </a:cubicBezTo>
                      <a:cubicBezTo>
                        <a:pt x="25" y="25"/>
                        <a:pt x="37" y="13"/>
                        <a:pt x="49" y="13"/>
                      </a:cubicBezTo>
                      <a:close/>
                      <a:moveTo>
                        <a:pt x="49" y="1"/>
                      </a:moveTo>
                      <a:cubicBezTo>
                        <a:pt x="25" y="1"/>
                        <a:pt x="1" y="13"/>
                        <a:pt x="1" y="49"/>
                      </a:cubicBezTo>
                      <a:cubicBezTo>
                        <a:pt x="25" y="317"/>
                        <a:pt x="25" y="597"/>
                        <a:pt x="13" y="876"/>
                      </a:cubicBezTo>
                      <a:cubicBezTo>
                        <a:pt x="13" y="913"/>
                        <a:pt x="37" y="925"/>
                        <a:pt x="62" y="925"/>
                      </a:cubicBezTo>
                      <a:lnTo>
                        <a:pt x="73" y="925"/>
                      </a:lnTo>
                      <a:cubicBezTo>
                        <a:pt x="98" y="925"/>
                        <a:pt x="122" y="913"/>
                        <a:pt x="122" y="876"/>
                      </a:cubicBezTo>
                      <a:cubicBezTo>
                        <a:pt x="135" y="609"/>
                        <a:pt x="122" y="330"/>
                        <a:pt x="110" y="49"/>
                      </a:cubicBezTo>
                      <a:cubicBezTo>
                        <a:pt x="110" y="13"/>
                        <a:pt x="86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1686;p31">
                  <a:extLst>
                    <a:ext uri="{FF2B5EF4-FFF2-40B4-BE49-F238E27FC236}">
                      <a16:creationId xmlns:a16="http://schemas.microsoft.com/office/drawing/2014/main" id="{054C660D-80F6-C385-302E-94B5B319DBBE}"/>
                    </a:ext>
                  </a:extLst>
                </p:cNvPr>
                <p:cNvSpPr/>
                <p:nvPr/>
              </p:nvSpPr>
              <p:spPr>
                <a:xfrm>
                  <a:off x="8886949" y="3937810"/>
                  <a:ext cx="375302" cy="44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8961" extrusionOk="0">
                      <a:moveTo>
                        <a:pt x="3910" y="101"/>
                      </a:moveTo>
                      <a:cubicBezTo>
                        <a:pt x="3981" y="101"/>
                        <a:pt x="4051" y="114"/>
                        <a:pt x="4111" y="156"/>
                      </a:cubicBezTo>
                      <a:cubicBezTo>
                        <a:pt x="4305" y="277"/>
                        <a:pt x="4305" y="533"/>
                        <a:pt x="4086" y="618"/>
                      </a:cubicBezTo>
                      <a:cubicBezTo>
                        <a:pt x="4031" y="641"/>
                        <a:pt x="3967" y="654"/>
                        <a:pt x="3902" y="654"/>
                      </a:cubicBezTo>
                      <a:cubicBezTo>
                        <a:pt x="3797" y="654"/>
                        <a:pt x="3692" y="620"/>
                        <a:pt x="3624" y="545"/>
                      </a:cubicBezTo>
                      <a:cubicBezTo>
                        <a:pt x="3482" y="402"/>
                        <a:pt x="3548" y="143"/>
                        <a:pt x="3766" y="143"/>
                      </a:cubicBezTo>
                      <a:cubicBezTo>
                        <a:pt x="3771" y="143"/>
                        <a:pt x="3777" y="144"/>
                        <a:pt x="3782" y="144"/>
                      </a:cubicBezTo>
                      <a:cubicBezTo>
                        <a:pt x="3795" y="144"/>
                        <a:pt x="3819" y="131"/>
                        <a:pt x="3819" y="107"/>
                      </a:cubicBezTo>
                      <a:cubicBezTo>
                        <a:pt x="3849" y="103"/>
                        <a:pt x="3879" y="101"/>
                        <a:pt x="3910" y="101"/>
                      </a:cubicBezTo>
                      <a:close/>
                      <a:moveTo>
                        <a:pt x="4268" y="618"/>
                      </a:moveTo>
                      <a:cubicBezTo>
                        <a:pt x="4281" y="752"/>
                        <a:pt x="4281" y="885"/>
                        <a:pt x="4293" y="1020"/>
                      </a:cubicBezTo>
                      <a:lnTo>
                        <a:pt x="4305" y="1031"/>
                      </a:lnTo>
                      <a:cubicBezTo>
                        <a:pt x="4286" y="1100"/>
                        <a:pt x="4209" y="1124"/>
                        <a:pt x="4124" y="1124"/>
                      </a:cubicBezTo>
                      <a:cubicBezTo>
                        <a:pt x="4044" y="1124"/>
                        <a:pt x="3957" y="1103"/>
                        <a:pt x="3904" y="1080"/>
                      </a:cubicBezTo>
                      <a:lnTo>
                        <a:pt x="3685" y="715"/>
                      </a:lnTo>
                      <a:lnTo>
                        <a:pt x="3685" y="715"/>
                      </a:lnTo>
                      <a:cubicBezTo>
                        <a:pt x="3760" y="742"/>
                        <a:pt x="3840" y="758"/>
                        <a:pt x="3916" y="758"/>
                      </a:cubicBezTo>
                      <a:cubicBezTo>
                        <a:pt x="3976" y="758"/>
                        <a:pt x="4033" y="749"/>
                        <a:pt x="4086" y="728"/>
                      </a:cubicBezTo>
                      <a:cubicBezTo>
                        <a:pt x="4159" y="703"/>
                        <a:pt x="4220" y="666"/>
                        <a:pt x="4268" y="618"/>
                      </a:cubicBezTo>
                      <a:close/>
                      <a:moveTo>
                        <a:pt x="4390" y="837"/>
                      </a:moveTo>
                      <a:cubicBezTo>
                        <a:pt x="4682" y="874"/>
                        <a:pt x="4585" y="1214"/>
                        <a:pt x="4427" y="1323"/>
                      </a:cubicBezTo>
                      <a:cubicBezTo>
                        <a:pt x="4330" y="1396"/>
                        <a:pt x="4208" y="1420"/>
                        <a:pt x="4098" y="1420"/>
                      </a:cubicBezTo>
                      <a:cubicBezTo>
                        <a:pt x="4080" y="1422"/>
                        <a:pt x="4062" y="1423"/>
                        <a:pt x="4043" y="1423"/>
                      </a:cubicBezTo>
                      <a:cubicBezTo>
                        <a:pt x="3947" y="1423"/>
                        <a:pt x="3841" y="1395"/>
                        <a:pt x="3770" y="1323"/>
                      </a:cubicBezTo>
                      <a:cubicBezTo>
                        <a:pt x="3697" y="1250"/>
                        <a:pt x="3649" y="1068"/>
                        <a:pt x="3722" y="971"/>
                      </a:cubicBezTo>
                      <a:lnTo>
                        <a:pt x="3722" y="971"/>
                      </a:lnTo>
                      <a:cubicBezTo>
                        <a:pt x="3746" y="1020"/>
                        <a:pt x="3782" y="1068"/>
                        <a:pt x="3806" y="1117"/>
                      </a:cubicBezTo>
                      <a:cubicBezTo>
                        <a:pt x="3806" y="1128"/>
                        <a:pt x="3819" y="1141"/>
                        <a:pt x="3831" y="1153"/>
                      </a:cubicBezTo>
                      <a:cubicBezTo>
                        <a:pt x="3907" y="1203"/>
                        <a:pt x="4000" y="1231"/>
                        <a:pt x="4095" y="1231"/>
                      </a:cubicBezTo>
                      <a:cubicBezTo>
                        <a:pt x="4137" y="1231"/>
                        <a:pt x="4179" y="1225"/>
                        <a:pt x="4220" y="1214"/>
                      </a:cubicBezTo>
                      <a:cubicBezTo>
                        <a:pt x="4317" y="1190"/>
                        <a:pt x="4439" y="1092"/>
                        <a:pt x="4390" y="971"/>
                      </a:cubicBezTo>
                      <a:lnTo>
                        <a:pt x="4390" y="837"/>
                      </a:lnTo>
                      <a:close/>
                      <a:moveTo>
                        <a:pt x="7552" y="1190"/>
                      </a:moveTo>
                      <a:cubicBezTo>
                        <a:pt x="7503" y="3731"/>
                        <a:pt x="7492" y="6273"/>
                        <a:pt x="7467" y="8815"/>
                      </a:cubicBezTo>
                      <a:cubicBezTo>
                        <a:pt x="5059" y="8827"/>
                        <a:pt x="2651" y="8839"/>
                        <a:pt x="231" y="8863"/>
                      </a:cubicBezTo>
                      <a:cubicBezTo>
                        <a:pt x="98" y="6309"/>
                        <a:pt x="316" y="3755"/>
                        <a:pt x="231" y="1214"/>
                      </a:cubicBezTo>
                      <a:lnTo>
                        <a:pt x="231" y="1214"/>
                      </a:lnTo>
                      <a:cubicBezTo>
                        <a:pt x="1350" y="1226"/>
                        <a:pt x="2481" y="1238"/>
                        <a:pt x="3600" y="1238"/>
                      </a:cubicBezTo>
                      <a:cubicBezTo>
                        <a:pt x="3612" y="1287"/>
                        <a:pt x="3636" y="1323"/>
                        <a:pt x="3649" y="1347"/>
                      </a:cubicBezTo>
                      <a:cubicBezTo>
                        <a:pt x="3755" y="1493"/>
                        <a:pt x="3923" y="1538"/>
                        <a:pt x="4086" y="1538"/>
                      </a:cubicBezTo>
                      <a:cubicBezTo>
                        <a:pt x="4127" y="1538"/>
                        <a:pt x="4169" y="1535"/>
                        <a:pt x="4208" y="1530"/>
                      </a:cubicBezTo>
                      <a:cubicBezTo>
                        <a:pt x="4232" y="1603"/>
                        <a:pt x="4268" y="1688"/>
                        <a:pt x="4305" y="1761"/>
                      </a:cubicBezTo>
                      <a:cubicBezTo>
                        <a:pt x="4314" y="1777"/>
                        <a:pt x="4330" y="1784"/>
                        <a:pt x="4347" y="1784"/>
                      </a:cubicBezTo>
                      <a:cubicBezTo>
                        <a:pt x="4381" y="1784"/>
                        <a:pt x="4419" y="1757"/>
                        <a:pt x="4403" y="1725"/>
                      </a:cubicBezTo>
                      <a:cubicBezTo>
                        <a:pt x="4378" y="1652"/>
                        <a:pt x="4341" y="1579"/>
                        <a:pt x="4305" y="1506"/>
                      </a:cubicBezTo>
                      <a:cubicBezTo>
                        <a:pt x="4451" y="1457"/>
                        <a:pt x="4585" y="1372"/>
                        <a:pt x="4646" y="1238"/>
                      </a:cubicBezTo>
                      <a:cubicBezTo>
                        <a:pt x="5619" y="1238"/>
                        <a:pt x="6579" y="1226"/>
                        <a:pt x="7552" y="1190"/>
                      </a:cubicBezTo>
                      <a:close/>
                      <a:moveTo>
                        <a:pt x="3922" y="1"/>
                      </a:moveTo>
                      <a:cubicBezTo>
                        <a:pt x="3830" y="1"/>
                        <a:pt x="3735" y="22"/>
                        <a:pt x="3649" y="58"/>
                      </a:cubicBezTo>
                      <a:cubicBezTo>
                        <a:pt x="3636" y="58"/>
                        <a:pt x="3624" y="71"/>
                        <a:pt x="3624" y="83"/>
                      </a:cubicBezTo>
                      <a:cubicBezTo>
                        <a:pt x="3490" y="144"/>
                        <a:pt x="3405" y="314"/>
                        <a:pt x="3454" y="472"/>
                      </a:cubicBezTo>
                      <a:cubicBezTo>
                        <a:pt x="3454" y="484"/>
                        <a:pt x="3454" y="484"/>
                        <a:pt x="3466" y="496"/>
                      </a:cubicBezTo>
                      <a:cubicBezTo>
                        <a:pt x="3527" y="630"/>
                        <a:pt x="3600" y="764"/>
                        <a:pt x="3673" y="885"/>
                      </a:cubicBezTo>
                      <a:cubicBezTo>
                        <a:pt x="3612" y="947"/>
                        <a:pt x="3576" y="1044"/>
                        <a:pt x="3587" y="1141"/>
                      </a:cubicBezTo>
                      <a:cubicBezTo>
                        <a:pt x="2785" y="1132"/>
                        <a:pt x="1989" y="1124"/>
                        <a:pt x="1190" y="1124"/>
                      </a:cubicBezTo>
                      <a:cubicBezTo>
                        <a:pt x="863" y="1124"/>
                        <a:pt x="535" y="1125"/>
                        <a:pt x="206" y="1128"/>
                      </a:cubicBezTo>
                      <a:cubicBezTo>
                        <a:pt x="200" y="1126"/>
                        <a:pt x="194" y="1124"/>
                        <a:pt x="187" y="1124"/>
                      </a:cubicBezTo>
                      <a:cubicBezTo>
                        <a:pt x="167" y="1124"/>
                        <a:pt x="146" y="1138"/>
                        <a:pt x="146" y="1165"/>
                      </a:cubicBezTo>
                      <a:cubicBezTo>
                        <a:pt x="206" y="3744"/>
                        <a:pt x="0" y="6334"/>
                        <a:pt x="146" y="8912"/>
                      </a:cubicBezTo>
                      <a:cubicBezTo>
                        <a:pt x="146" y="8944"/>
                        <a:pt x="168" y="8961"/>
                        <a:pt x="190" y="8961"/>
                      </a:cubicBezTo>
                      <a:cubicBezTo>
                        <a:pt x="200" y="8961"/>
                        <a:pt x="211" y="8957"/>
                        <a:pt x="219" y="8949"/>
                      </a:cubicBezTo>
                      <a:cubicBezTo>
                        <a:pt x="2651" y="8949"/>
                        <a:pt x="5095" y="8936"/>
                        <a:pt x="7528" y="8900"/>
                      </a:cubicBezTo>
                      <a:cubicBezTo>
                        <a:pt x="7565" y="8900"/>
                        <a:pt x="7576" y="8876"/>
                        <a:pt x="7565" y="8839"/>
                      </a:cubicBezTo>
                      <a:lnTo>
                        <a:pt x="7565" y="8827"/>
                      </a:lnTo>
                      <a:cubicBezTo>
                        <a:pt x="7589" y="6273"/>
                        <a:pt x="7625" y="3731"/>
                        <a:pt x="7625" y="1190"/>
                      </a:cubicBezTo>
                      <a:cubicBezTo>
                        <a:pt x="7625" y="1165"/>
                        <a:pt x="7625" y="1153"/>
                        <a:pt x="7601" y="1153"/>
                      </a:cubicBezTo>
                      <a:cubicBezTo>
                        <a:pt x="7612" y="1132"/>
                        <a:pt x="7604" y="1102"/>
                        <a:pt x="7578" y="1102"/>
                      </a:cubicBezTo>
                      <a:cubicBezTo>
                        <a:pt x="7574" y="1102"/>
                        <a:pt x="7569" y="1103"/>
                        <a:pt x="7565" y="1104"/>
                      </a:cubicBezTo>
                      <a:cubicBezTo>
                        <a:pt x="6603" y="1128"/>
                        <a:pt x="5643" y="1141"/>
                        <a:pt x="4682" y="1141"/>
                      </a:cubicBezTo>
                      <a:cubicBezTo>
                        <a:pt x="4695" y="1128"/>
                        <a:pt x="4695" y="1104"/>
                        <a:pt x="4695" y="1080"/>
                      </a:cubicBezTo>
                      <a:cubicBezTo>
                        <a:pt x="4706" y="885"/>
                        <a:pt x="4573" y="739"/>
                        <a:pt x="4378" y="728"/>
                      </a:cubicBezTo>
                      <a:cubicBezTo>
                        <a:pt x="4378" y="630"/>
                        <a:pt x="4366" y="545"/>
                        <a:pt x="4366" y="460"/>
                      </a:cubicBezTo>
                      <a:cubicBezTo>
                        <a:pt x="4378" y="374"/>
                        <a:pt x="4366" y="290"/>
                        <a:pt x="4317" y="204"/>
                      </a:cubicBezTo>
                      <a:cubicBezTo>
                        <a:pt x="4226" y="60"/>
                        <a:pt x="4077" y="1"/>
                        <a:pt x="3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1687;p31">
                  <a:extLst>
                    <a:ext uri="{FF2B5EF4-FFF2-40B4-BE49-F238E27FC236}">
                      <a16:creationId xmlns:a16="http://schemas.microsoft.com/office/drawing/2014/main" id="{AFA96BED-4993-E4B1-3E71-8A6B053C2081}"/>
                    </a:ext>
                  </a:extLst>
                </p:cNvPr>
                <p:cNvSpPr/>
                <p:nvPr/>
              </p:nvSpPr>
              <p:spPr>
                <a:xfrm>
                  <a:off x="8889902" y="3937220"/>
                  <a:ext cx="372989" cy="44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8" h="8986" extrusionOk="0">
                      <a:moveTo>
                        <a:pt x="3842" y="127"/>
                      </a:moveTo>
                      <a:cubicBezTo>
                        <a:pt x="3925" y="127"/>
                        <a:pt x="3995" y="143"/>
                        <a:pt x="4051" y="180"/>
                      </a:cubicBezTo>
                      <a:cubicBezTo>
                        <a:pt x="4148" y="229"/>
                        <a:pt x="4197" y="326"/>
                        <a:pt x="4184" y="423"/>
                      </a:cubicBezTo>
                      <a:cubicBezTo>
                        <a:pt x="4184" y="508"/>
                        <a:pt x="4124" y="581"/>
                        <a:pt x="4026" y="630"/>
                      </a:cubicBezTo>
                      <a:cubicBezTo>
                        <a:pt x="3974" y="649"/>
                        <a:pt x="3912" y="660"/>
                        <a:pt x="3847" y="660"/>
                      </a:cubicBezTo>
                      <a:cubicBezTo>
                        <a:pt x="3745" y="660"/>
                        <a:pt x="3639" y="631"/>
                        <a:pt x="3564" y="557"/>
                      </a:cubicBezTo>
                      <a:cubicBezTo>
                        <a:pt x="3491" y="472"/>
                        <a:pt x="3479" y="362"/>
                        <a:pt x="3516" y="277"/>
                      </a:cubicBezTo>
                      <a:cubicBezTo>
                        <a:pt x="3552" y="205"/>
                        <a:pt x="3613" y="156"/>
                        <a:pt x="3698" y="156"/>
                      </a:cubicBezTo>
                      <a:lnTo>
                        <a:pt x="3722" y="156"/>
                      </a:lnTo>
                      <a:cubicBezTo>
                        <a:pt x="3735" y="156"/>
                        <a:pt x="3759" y="156"/>
                        <a:pt x="3759" y="132"/>
                      </a:cubicBezTo>
                      <a:cubicBezTo>
                        <a:pt x="3788" y="129"/>
                        <a:pt x="3815" y="127"/>
                        <a:pt x="3842" y="127"/>
                      </a:cubicBezTo>
                      <a:close/>
                      <a:moveTo>
                        <a:pt x="3872" y="107"/>
                      </a:moveTo>
                      <a:cubicBezTo>
                        <a:pt x="3837" y="107"/>
                        <a:pt x="3799" y="111"/>
                        <a:pt x="3759" y="119"/>
                      </a:cubicBezTo>
                      <a:lnTo>
                        <a:pt x="3746" y="119"/>
                      </a:lnTo>
                      <a:cubicBezTo>
                        <a:pt x="3746" y="132"/>
                        <a:pt x="3735" y="143"/>
                        <a:pt x="3722" y="143"/>
                      </a:cubicBezTo>
                      <a:cubicBezTo>
                        <a:pt x="3625" y="143"/>
                        <a:pt x="3540" y="180"/>
                        <a:pt x="3503" y="265"/>
                      </a:cubicBezTo>
                      <a:cubicBezTo>
                        <a:pt x="3454" y="362"/>
                        <a:pt x="3479" y="484"/>
                        <a:pt x="3552" y="569"/>
                      </a:cubicBezTo>
                      <a:cubicBezTo>
                        <a:pt x="3625" y="642"/>
                        <a:pt x="3735" y="678"/>
                        <a:pt x="3844" y="678"/>
                      </a:cubicBezTo>
                      <a:cubicBezTo>
                        <a:pt x="3905" y="678"/>
                        <a:pt x="3978" y="667"/>
                        <a:pt x="4026" y="642"/>
                      </a:cubicBezTo>
                      <a:cubicBezTo>
                        <a:pt x="4135" y="594"/>
                        <a:pt x="4197" y="521"/>
                        <a:pt x="4208" y="423"/>
                      </a:cubicBezTo>
                      <a:cubicBezTo>
                        <a:pt x="4221" y="326"/>
                        <a:pt x="4160" y="216"/>
                        <a:pt x="4062" y="156"/>
                      </a:cubicBezTo>
                      <a:cubicBezTo>
                        <a:pt x="4006" y="123"/>
                        <a:pt x="3943" y="107"/>
                        <a:pt x="3872" y="107"/>
                      </a:cubicBezTo>
                      <a:close/>
                      <a:moveTo>
                        <a:pt x="4208" y="654"/>
                      </a:moveTo>
                      <a:cubicBezTo>
                        <a:pt x="4208" y="800"/>
                        <a:pt x="4221" y="922"/>
                        <a:pt x="4233" y="1032"/>
                      </a:cubicBezTo>
                      <a:lnTo>
                        <a:pt x="4233" y="1043"/>
                      </a:lnTo>
                      <a:cubicBezTo>
                        <a:pt x="4221" y="1068"/>
                        <a:pt x="4208" y="1092"/>
                        <a:pt x="4172" y="1104"/>
                      </a:cubicBezTo>
                      <a:cubicBezTo>
                        <a:pt x="4143" y="1121"/>
                        <a:pt x="4105" y="1128"/>
                        <a:pt x="4065" y="1128"/>
                      </a:cubicBezTo>
                      <a:cubicBezTo>
                        <a:pt x="3988" y="1128"/>
                        <a:pt x="3904" y="1104"/>
                        <a:pt x="3856" y="1080"/>
                      </a:cubicBezTo>
                      <a:cubicBezTo>
                        <a:pt x="3783" y="970"/>
                        <a:pt x="3710" y="849"/>
                        <a:pt x="3649" y="751"/>
                      </a:cubicBezTo>
                      <a:lnTo>
                        <a:pt x="3649" y="751"/>
                      </a:lnTo>
                      <a:cubicBezTo>
                        <a:pt x="3710" y="770"/>
                        <a:pt x="3774" y="779"/>
                        <a:pt x="3839" y="779"/>
                      </a:cubicBezTo>
                      <a:cubicBezTo>
                        <a:pt x="3905" y="779"/>
                        <a:pt x="3971" y="770"/>
                        <a:pt x="4038" y="751"/>
                      </a:cubicBezTo>
                      <a:cubicBezTo>
                        <a:pt x="4099" y="727"/>
                        <a:pt x="4160" y="703"/>
                        <a:pt x="4208" y="654"/>
                      </a:cubicBezTo>
                      <a:close/>
                      <a:moveTo>
                        <a:pt x="4221" y="618"/>
                      </a:moveTo>
                      <a:lnTo>
                        <a:pt x="4208" y="630"/>
                      </a:lnTo>
                      <a:cubicBezTo>
                        <a:pt x="4160" y="678"/>
                        <a:pt x="4099" y="715"/>
                        <a:pt x="4026" y="740"/>
                      </a:cubicBezTo>
                      <a:cubicBezTo>
                        <a:pt x="3973" y="755"/>
                        <a:pt x="3913" y="764"/>
                        <a:pt x="3854" y="764"/>
                      </a:cubicBezTo>
                      <a:cubicBezTo>
                        <a:pt x="3776" y="764"/>
                        <a:pt x="3699" y="749"/>
                        <a:pt x="3637" y="715"/>
                      </a:cubicBezTo>
                      <a:lnTo>
                        <a:pt x="3613" y="715"/>
                      </a:lnTo>
                      <a:lnTo>
                        <a:pt x="3625" y="727"/>
                      </a:lnTo>
                      <a:cubicBezTo>
                        <a:pt x="3686" y="849"/>
                        <a:pt x="3759" y="970"/>
                        <a:pt x="3844" y="1092"/>
                      </a:cubicBezTo>
                      <a:lnTo>
                        <a:pt x="3844" y="1104"/>
                      </a:lnTo>
                      <a:cubicBezTo>
                        <a:pt x="3892" y="1129"/>
                        <a:pt x="3989" y="1140"/>
                        <a:pt x="4062" y="1140"/>
                      </a:cubicBezTo>
                      <a:cubicBezTo>
                        <a:pt x="4111" y="1140"/>
                        <a:pt x="4148" y="1140"/>
                        <a:pt x="4184" y="1129"/>
                      </a:cubicBezTo>
                      <a:cubicBezTo>
                        <a:pt x="4221" y="1104"/>
                        <a:pt x="4245" y="1080"/>
                        <a:pt x="4245" y="1043"/>
                      </a:cubicBezTo>
                      <a:lnTo>
                        <a:pt x="4245" y="1032"/>
                      </a:lnTo>
                      <a:lnTo>
                        <a:pt x="4245" y="1019"/>
                      </a:lnTo>
                      <a:cubicBezTo>
                        <a:pt x="4233" y="910"/>
                        <a:pt x="4221" y="788"/>
                        <a:pt x="4221" y="630"/>
                      </a:cubicBezTo>
                      <a:lnTo>
                        <a:pt x="4221" y="618"/>
                      </a:lnTo>
                      <a:close/>
                      <a:moveTo>
                        <a:pt x="4343" y="861"/>
                      </a:moveTo>
                      <a:cubicBezTo>
                        <a:pt x="4427" y="873"/>
                        <a:pt x="4489" y="922"/>
                        <a:pt x="4500" y="995"/>
                      </a:cubicBezTo>
                      <a:cubicBezTo>
                        <a:pt x="4537" y="1116"/>
                        <a:pt x="4452" y="1262"/>
                        <a:pt x="4354" y="1335"/>
                      </a:cubicBezTo>
                      <a:cubicBezTo>
                        <a:pt x="4281" y="1384"/>
                        <a:pt x="4160" y="1421"/>
                        <a:pt x="4038" y="1432"/>
                      </a:cubicBezTo>
                      <a:cubicBezTo>
                        <a:pt x="3905" y="1432"/>
                        <a:pt x="3795" y="1396"/>
                        <a:pt x="3722" y="1323"/>
                      </a:cubicBezTo>
                      <a:cubicBezTo>
                        <a:pt x="3649" y="1262"/>
                        <a:pt x="3600" y="1092"/>
                        <a:pt x="3662" y="1007"/>
                      </a:cubicBezTo>
                      <a:lnTo>
                        <a:pt x="3662" y="1007"/>
                      </a:lnTo>
                      <a:cubicBezTo>
                        <a:pt x="3686" y="1043"/>
                        <a:pt x="3710" y="1080"/>
                        <a:pt x="3735" y="1129"/>
                      </a:cubicBezTo>
                      <a:cubicBezTo>
                        <a:pt x="3735" y="1140"/>
                        <a:pt x="3746" y="1165"/>
                        <a:pt x="3771" y="1177"/>
                      </a:cubicBezTo>
                      <a:cubicBezTo>
                        <a:pt x="3846" y="1228"/>
                        <a:pt x="3939" y="1255"/>
                        <a:pt x="4033" y="1255"/>
                      </a:cubicBezTo>
                      <a:cubicBezTo>
                        <a:pt x="4075" y="1255"/>
                        <a:pt x="4118" y="1249"/>
                        <a:pt x="4160" y="1238"/>
                      </a:cubicBezTo>
                      <a:cubicBezTo>
                        <a:pt x="4221" y="1226"/>
                        <a:pt x="4306" y="1177"/>
                        <a:pt x="4343" y="1104"/>
                      </a:cubicBezTo>
                      <a:cubicBezTo>
                        <a:pt x="4354" y="1068"/>
                        <a:pt x="4354" y="1032"/>
                        <a:pt x="4343" y="983"/>
                      </a:cubicBezTo>
                      <a:lnTo>
                        <a:pt x="4343" y="861"/>
                      </a:lnTo>
                      <a:close/>
                      <a:moveTo>
                        <a:pt x="4318" y="837"/>
                      </a:moveTo>
                      <a:lnTo>
                        <a:pt x="4318" y="849"/>
                      </a:lnTo>
                      <a:lnTo>
                        <a:pt x="4318" y="983"/>
                      </a:lnTo>
                      <a:cubicBezTo>
                        <a:pt x="4330" y="983"/>
                        <a:pt x="4330" y="995"/>
                        <a:pt x="4330" y="995"/>
                      </a:cubicBezTo>
                      <a:cubicBezTo>
                        <a:pt x="4343" y="1032"/>
                        <a:pt x="4343" y="1068"/>
                        <a:pt x="4318" y="1092"/>
                      </a:cubicBezTo>
                      <a:cubicBezTo>
                        <a:pt x="4294" y="1165"/>
                        <a:pt x="4208" y="1202"/>
                        <a:pt x="4148" y="1226"/>
                      </a:cubicBezTo>
                      <a:cubicBezTo>
                        <a:pt x="4118" y="1232"/>
                        <a:pt x="4086" y="1235"/>
                        <a:pt x="4055" y="1235"/>
                      </a:cubicBezTo>
                      <a:cubicBezTo>
                        <a:pt x="3960" y="1235"/>
                        <a:pt x="3862" y="1208"/>
                        <a:pt x="3771" y="1153"/>
                      </a:cubicBezTo>
                      <a:cubicBezTo>
                        <a:pt x="3759" y="1153"/>
                        <a:pt x="3759" y="1129"/>
                        <a:pt x="3759" y="1129"/>
                      </a:cubicBezTo>
                      <a:lnTo>
                        <a:pt x="3759" y="1116"/>
                      </a:lnTo>
                      <a:cubicBezTo>
                        <a:pt x="3722" y="1068"/>
                        <a:pt x="3698" y="1032"/>
                        <a:pt x="3673" y="983"/>
                      </a:cubicBezTo>
                      <a:lnTo>
                        <a:pt x="3662" y="970"/>
                      </a:lnTo>
                      <a:lnTo>
                        <a:pt x="3662" y="983"/>
                      </a:lnTo>
                      <a:cubicBezTo>
                        <a:pt x="3576" y="1080"/>
                        <a:pt x="3637" y="1262"/>
                        <a:pt x="3710" y="1335"/>
                      </a:cubicBezTo>
                      <a:cubicBezTo>
                        <a:pt x="3783" y="1408"/>
                        <a:pt x="3881" y="1445"/>
                        <a:pt x="4014" y="1445"/>
                      </a:cubicBezTo>
                      <a:lnTo>
                        <a:pt x="4038" y="1445"/>
                      </a:lnTo>
                      <a:cubicBezTo>
                        <a:pt x="4172" y="1445"/>
                        <a:pt x="4294" y="1408"/>
                        <a:pt x="4367" y="1348"/>
                      </a:cubicBezTo>
                      <a:cubicBezTo>
                        <a:pt x="4464" y="1275"/>
                        <a:pt x="4549" y="1116"/>
                        <a:pt x="4525" y="995"/>
                      </a:cubicBezTo>
                      <a:cubicBezTo>
                        <a:pt x="4500" y="934"/>
                        <a:pt x="4464" y="861"/>
                        <a:pt x="4330" y="837"/>
                      </a:cubicBezTo>
                      <a:close/>
                      <a:moveTo>
                        <a:pt x="7480" y="1213"/>
                      </a:moveTo>
                      <a:lnTo>
                        <a:pt x="7480" y="1213"/>
                      </a:lnTo>
                      <a:cubicBezTo>
                        <a:pt x="7443" y="3026"/>
                        <a:pt x="7432" y="4875"/>
                        <a:pt x="7419" y="6674"/>
                      </a:cubicBezTo>
                      <a:cubicBezTo>
                        <a:pt x="7419" y="7367"/>
                        <a:pt x="7407" y="8097"/>
                        <a:pt x="7407" y="8815"/>
                      </a:cubicBezTo>
                      <a:cubicBezTo>
                        <a:pt x="4756" y="8827"/>
                        <a:pt x="2397" y="8839"/>
                        <a:pt x="183" y="8875"/>
                      </a:cubicBezTo>
                      <a:cubicBezTo>
                        <a:pt x="110" y="7513"/>
                        <a:pt x="146" y="6127"/>
                        <a:pt x="171" y="4789"/>
                      </a:cubicBezTo>
                      <a:cubicBezTo>
                        <a:pt x="195" y="3621"/>
                        <a:pt x="219" y="2418"/>
                        <a:pt x="183" y="1226"/>
                      </a:cubicBezTo>
                      <a:lnTo>
                        <a:pt x="183" y="1226"/>
                      </a:lnTo>
                      <a:cubicBezTo>
                        <a:pt x="1314" y="1250"/>
                        <a:pt x="2421" y="1262"/>
                        <a:pt x="3540" y="1262"/>
                      </a:cubicBezTo>
                      <a:cubicBezTo>
                        <a:pt x="3552" y="1299"/>
                        <a:pt x="3564" y="1335"/>
                        <a:pt x="3589" y="1372"/>
                      </a:cubicBezTo>
                      <a:cubicBezTo>
                        <a:pt x="3666" y="1488"/>
                        <a:pt x="3819" y="1557"/>
                        <a:pt x="4000" y="1557"/>
                      </a:cubicBezTo>
                      <a:cubicBezTo>
                        <a:pt x="4048" y="1557"/>
                        <a:pt x="4097" y="1552"/>
                        <a:pt x="4148" y="1542"/>
                      </a:cubicBezTo>
                      <a:cubicBezTo>
                        <a:pt x="4172" y="1627"/>
                        <a:pt x="4208" y="1700"/>
                        <a:pt x="4245" y="1773"/>
                      </a:cubicBezTo>
                      <a:cubicBezTo>
                        <a:pt x="4253" y="1796"/>
                        <a:pt x="4270" y="1805"/>
                        <a:pt x="4288" y="1805"/>
                      </a:cubicBezTo>
                      <a:cubicBezTo>
                        <a:pt x="4299" y="1805"/>
                        <a:pt x="4309" y="1802"/>
                        <a:pt x="4318" y="1797"/>
                      </a:cubicBezTo>
                      <a:cubicBezTo>
                        <a:pt x="4343" y="1786"/>
                        <a:pt x="4367" y="1761"/>
                        <a:pt x="4354" y="1737"/>
                      </a:cubicBezTo>
                      <a:cubicBezTo>
                        <a:pt x="4318" y="1664"/>
                        <a:pt x="4294" y="1591"/>
                        <a:pt x="4257" y="1518"/>
                      </a:cubicBezTo>
                      <a:cubicBezTo>
                        <a:pt x="4416" y="1469"/>
                        <a:pt x="4537" y="1384"/>
                        <a:pt x="4598" y="1262"/>
                      </a:cubicBezTo>
                      <a:cubicBezTo>
                        <a:pt x="5668" y="1262"/>
                        <a:pt x="6605" y="1238"/>
                        <a:pt x="7480" y="1213"/>
                      </a:cubicBezTo>
                      <a:close/>
                      <a:moveTo>
                        <a:pt x="7492" y="1189"/>
                      </a:moveTo>
                      <a:cubicBezTo>
                        <a:pt x="6616" y="1226"/>
                        <a:pt x="5668" y="1238"/>
                        <a:pt x="4586" y="1250"/>
                      </a:cubicBezTo>
                      <a:cubicBezTo>
                        <a:pt x="4525" y="1372"/>
                        <a:pt x="4403" y="1457"/>
                        <a:pt x="4233" y="1505"/>
                      </a:cubicBezTo>
                      <a:lnTo>
                        <a:pt x="4233" y="1518"/>
                      </a:lnTo>
                      <a:cubicBezTo>
                        <a:pt x="4270" y="1591"/>
                        <a:pt x="4306" y="1664"/>
                        <a:pt x="4330" y="1737"/>
                      </a:cubicBezTo>
                      <a:cubicBezTo>
                        <a:pt x="4343" y="1761"/>
                        <a:pt x="4330" y="1773"/>
                        <a:pt x="4306" y="1786"/>
                      </a:cubicBezTo>
                      <a:cubicBezTo>
                        <a:pt x="4301" y="1790"/>
                        <a:pt x="4294" y="1793"/>
                        <a:pt x="4287" y="1793"/>
                      </a:cubicBezTo>
                      <a:cubicBezTo>
                        <a:pt x="4276" y="1793"/>
                        <a:pt x="4264" y="1787"/>
                        <a:pt x="4257" y="1773"/>
                      </a:cubicBezTo>
                      <a:cubicBezTo>
                        <a:pt x="4221" y="1700"/>
                        <a:pt x="4184" y="1615"/>
                        <a:pt x="4160" y="1530"/>
                      </a:cubicBezTo>
                      <a:lnTo>
                        <a:pt x="4148" y="1530"/>
                      </a:lnTo>
                      <a:cubicBezTo>
                        <a:pt x="4102" y="1537"/>
                        <a:pt x="4057" y="1540"/>
                        <a:pt x="4013" y="1540"/>
                      </a:cubicBezTo>
                      <a:cubicBezTo>
                        <a:pt x="3830" y="1540"/>
                        <a:pt x="3679" y="1477"/>
                        <a:pt x="3600" y="1359"/>
                      </a:cubicBezTo>
                      <a:cubicBezTo>
                        <a:pt x="3576" y="1335"/>
                        <a:pt x="3564" y="1299"/>
                        <a:pt x="3552" y="1250"/>
                      </a:cubicBezTo>
                      <a:lnTo>
                        <a:pt x="3540" y="1250"/>
                      </a:lnTo>
                      <a:cubicBezTo>
                        <a:pt x="2421" y="1238"/>
                        <a:pt x="1314" y="1226"/>
                        <a:pt x="171" y="1213"/>
                      </a:cubicBezTo>
                      <a:lnTo>
                        <a:pt x="159" y="1213"/>
                      </a:lnTo>
                      <a:lnTo>
                        <a:pt x="159" y="1226"/>
                      </a:lnTo>
                      <a:cubicBezTo>
                        <a:pt x="208" y="2405"/>
                        <a:pt x="183" y="3610"/>
                        <a:pt x="159" y="4777"/>
                      </a:cubicBezTo>
                      <a:cubicBezTo>
                        <a:pt x="122" y="6127"/>
                        <a:pt x="98" y="7513"/>
                        <a:pt x="171" y="8875"/>
                      </a:cubicBezTo>
                      <a:lnTo>
                        <a:pt x="171" y="8888"/>
                      </a:lnTo>
                      <a:cubicBezTo>
                        <a:pt x="2397" y="8863"/>
                        <a:pt x="4756" y="8839"/>
                        <a:pt x="7407" y="8839"/>
                      </a:cubicBezTo>
                      <a:lnTo>
                        <a:pt x="7419" y="8839"/>
                      </a:lnTo>
                      <a:lnTo>
                        <a:pt x="7419" y="8827"/>
                      </a:lnTo>
                      <a:cubicBezTo>
                        <a:pt x="7432" y="8109"/>
                        <a:pt x="7432" y="7380"/>
                        <a:pt x="7443" y="6674"/>
                      </a:cubicBezTo>
                      <a:cubicBezTo>
                        <a:pt x="7456" y="4875"/>
                        <a:pt x="7468" y="3026"/>
                        <a:pt x="7492" y="1202"/>
                      </a:cubicBezTo>
                      <a:lnTo>
                        <a:pt x="7492" y="1189"/>
                      </a:lnTo>
                      <a:close/>
                      <a:moveTo>
                        <a:pt x="3849" y="16"/>
                      </a:moveTo>
                      <a:cubicBezTo>
                        <a:pt x="4030" y="16"/>
                        <a:pt x="4178" y="99"/>
                        <a:pt x="4245" y="216"/>
                      </a:cubicBezTo>
                      <a:cubicBezTo>
                        <a:pt x="4294" y="302"/>
                        <a:pt x="4306" y="386"/>
                        <a:pt x="4294" y="472"/>
                      </a:cubicBezTo>
                      <a:cubicBezTo>
                        <a:pt x="4306" y="569"/>
                        <a:pt x="4306" y="654"/>
                        <a:pt x="4318" y="740"/>
                      </a:cubicBezTo>
                      <a:lnTo>
                        <a:pt x="4318" y="751"/>
                      </a:lnTo>
                      <a:cubicBezTo>
                        <a:pt x="4513" y="764"/>
                        <a:pt x="4635" y="910"/>
                        <a:pt x="4622" y="1092"/>
                      </a:cubicBezTo>
                      <a:lnTo>
                        <a:pt x="4622" y="1140"/>
                      </a:lnTo>
                      <a:lnTo>
                        <a:pt x="4610" y="1165"/>
                      </a:lnTo>
                      <a:lnTo>
                        <a:pt x="4622" y="1165"/>
                      </a:lnTo>
                      <a:cubicBezTo>
                        <a:pt x="5753" y="1165"/>
                        <a:pt x="6678" y="1153"/>
                        <a:pt x="7505" y="1116"/>
                      </a:cubicBezTo>
                      <a:cubicBezTo>
                        <a:pt x="7516" y="1116"/>
                        <a:pt x="7529" y="1129"/>
                        <a:pt x="7529" y="1129"/>
                      </a:cubicBezTo>
                      <a:cubicBezTo>
                        <a:pt x="7541" y="1140"/>
                        <a:pt x="7541" y="1153"/>
                        <a:pt x="7541" y="1165"/>
                      </a:cubicBezTo>
                      <a:lnTo>
                        <a:pt x="7541" y="1177"/>
                      </a:lnTo>
                      <a:cubicBezTo>
                        <a:pt x="7553" y="1177"/>
                        <a:pt x="7565" y="1177"/>
                        <a:pt x="7565" y="1202"/>
                      </a:cubicBezTo>
                      <a:cubicBezTo>
                        <a:pt x="7565" y="3026"/>
                        <a:pt x="7541" y="4875"/>
                        <a:pt x="7516" y="6662"/>
                      </a:cubicBezTo>
                      <a:cubicBezTo>
                        <a:pt x="7516" y="7380"/>
                        <a:pt x="7505" y="8109"/>
                        <a:pt x="7505" y="8839"/>
                      </a:cubicBezTo>
                      <a:cubicBezTo>
                        <a:pt x="7505" y="8839"/>
                        <a:pt x="7505" y="8851"/>
                        <a:pt x="7492" y="8851"/>
                      </a:cubicBezTo>
                      <a:lnTo>
                        <a:pt x="7492" y="8863"/>
                      </a:lnTo>
                      <a:cubicBezTo>
                        <a:pt x="7505" y="8875"/>
                        <a:pt x="7492" y="8888"/>
                        <a:pt x="7492" y="8899"/>
                      </a:cubicBezTo>
                      <a:cubicBezTo>
                        <a:pt x="7480" y="8899"/>
                        <a:pt x="7480" y="8912"/>
                        <a:pt x="7468" y="8912"/>
                      </a:cubicBezTo>
                      <a:cubicBezTo>
                        <a:pt x="4792" y="8936"/>
                        <a:pt x="2408" y="8948"/>
                        <a:pt x="159" y="8948"/>
                      </a:cubicBezTo>
                      <a:lnTo>
                        <a:pt x="159" y="8961"/>
                      </a:lnTo>
                      <a:lnTo>
                        <a:pt x="110" y="8961"/>
                      </a:lnTo>
                      <a:cubicBezTo>
                        <a:pt x="110" y="8961"/>
                        <a:pt x="98" y="8948"/>
                        <a:pt x="98" y="8924"/>
                      </a:cubicBezTo>
                      <a:cubicBezTo>
                        <a:pt x="13" y="7453"/>
                        <a:pt x="49" y="5945"/>
                        <a:pt x="73" y="4485"/>
                      </a:cubicBezTo>
                      <a:cubicBezTo>
                        <a:pt x="98" y="3403"/>
                        <a:pt x="122" y="2272"/>
                        <a:pt x="98" y="1177"/>
                      </a:cubicBezTo>
                      <a:cubicBezTo>
                        <a:pt x="98" y="1165"/>
                        <a:pt x="98" y="1153"/>
                        <a:pt x="110" y="1153"/>
                      </a:cubicBezTo>
                      <a:cubicBezTo>
                        <a:pt x="110" y="1140"/>
                        <a:pt x="122" y="1140"/>
                        <a:pt x="122" y="1140"/>
                      </a:cubicBezTo>
                      <a:lnTo>
                        <a:pt x="146" y="1140"/>
                      </a:lnTo>
                      <a:cubicBezTo>
                        <a:pt x="962" y="1140"/>
                        <a:pt x="1800" y="1153"/>
                        <a:pt x="2603" y="1153"/>
                      </a:cubicBezTo>
                      <a:cubicBezTo>
                        <a:pt x="2908" y="1153"/>
                        <a:pt x="3224" y="1165"/>
                        <a:pt x="3527" y="1165"/>
                      </a:cubicBezTo>
                      <a:lnTo>
                        <a:pt x="3540" y="1165"/>
                      </a:lnTo>
                      <a:lnTo>
                        <a:pt x="3540" y="1153"/>
                      </a:lnTo>
                      <a:cubicBezTo>
                        <a:pt x="3527" y="1056"/>
                        <a:pt x="3564" y="959"/>
                        <a:pt x="3625" y="910"/>
                      </a:cubicBezTo>
                      <a:lnTo>
                        <a:pt x="3625" y="897"/>
                      </a:lnTo>
                      <a:cubicBezTo>
                        <a:pt x="3540" y="751"/>
                        <a:pt x="3467" y="618"/>
                        <a:pt x="3406" y="496"/>
                      </a:cubicBezTo>
                      <a:lnTo>
                        <a:pt x="3406" y="484"/>
                      </a:lnTo>
                      <a:cubicBezTo>
                        <a:pt x="3357" y="326"/>
                        <a:pt x="3430" y="168"/>
                        <a:pt x="3564" y="95"/>
                      </a:cubicBezTo>
                      <a:lnTo>
                        <a:pt x="3576" y="95"/>
                      </a:lnTo>
                      <a:cubicBezTo>
                        <a:pt x="3576" y="83"/>
                        <a:pt x="3589" y="83"/>
                        <a:pt x="3589" y="70"/>
                      </a:cubicBezTo>
                      <a:cubicBezTo>
                        <a:pt x="3679" y="33"/>
                        <a:pt x="3767" y="16"/>
                        <a:pt x="3849" y="16"/>
                      </a:cubicBezTo>
                      <a:close/>
                      <a:moveTo>
                        <a:pt x="3859" y="0"/>
                      </a:moveTo>
                      <a:cubicBezTo>
                        <a:pt x="3768" y="0"/>
                        <a:pt x="3668" y="23"/>
                        <a:pt x="3589" y="59"/>
                      </a:cubicBezTo>
                      <a:cubicBezTo>
                        <a:pt x="3576" y="59"/>
                        <a:pt x="3564" y="70"/>
                        <a:pt x="3564" y="83"/>
                      </a:cubicBezTo>
                      <a:cubicBezTo>
                        <a:pt x="3406" y="156"/>
                        <a:pt x="3333" y="326"/>
                        <a:pt x="3394" y="484"/>
                      </a:cubicBezTo>
                      <a:lnTo>
                        <a:pt x="3394" y="508"/>
                      </a:lnTo>
                      <a:cubicBezTo>
                        <a:pt x="3454" y="630"/>
                        <a:pt x="3516" y="751"/>
                        <a:pt x="3600" y="897"/>
                      </a:cubicBezTo>
                      <a:cubicBezTo>
                        <a:pt x="3540" y="959"/>
                        <a:pt x="3516" y="1043"/>
                        <a:pt x="3516" y="1140"/>
                      </a:cubicBezTo>
                      <a:lnTo>
                        <a:pt x="2603" y="1140"/>
                      </a:lnTo>
                      <a:cubicBezTo>
                        <a:pt x="1800" y="1129"/>
                        <a:pt x="962" y="1129"/>
                        <a:pt x="146" y="1129"/>
                      </a:cubicBezTo>
                      <a:cubicBezTo>
                        <a:pt x="143" y="1125"/>
                        <a:pt x="137" y="1123"/>
                        <a:pt x="131" y="1123"/>
                      </a:cubicBezTo>
                      <a:cubicBezTo>
                        <a:pt x="120" y="1123"/>
                        <a:pt x="106" y="1129"/>
                        <a:pt x="98" y="1129"/>
                      </a:cubicBezTo>
                      <a:cubicBezTo>
                        <a:pt x="86" y="1140"/>
                        <a:pt x="73" y="1153"/>
                        <a:pt x="73" y="1177"/>
                      </a:cubicBezTo>
                      <a:cubicBezTo>
                        <a:pt x="98" y="2272"/>
                        <a:pt x="86" y="3403"/>
                        <a:pt x="62" y="4485"/>
                      </a:cubicBezTo>
                      <a:cubicBezTo>
                        <a:pt x="25" y="5945"/>
                        <a:pt x="1" y="7453"/>
                        <a:pt x="73" y="8924"/>
                      </a:cubicBezTo>
                      <a:cubicBezTo>
                        <a:pt x="73" y="8948"/>
                        <a:pt x="86" y="8961"/>
                        <a:pt x="110" y="8972"/>
                      </a:cubicBezTo>
                      <a:cubicBezTo>
                        <a:pt x="122" y="8972"/>
                        <a:pt x="122" y="8985"/>
                        <a:pt x="135" y="8985"/>
                      </a:cubicBezTo>
                      <a:cubicBezTo>
                        <a:pt x="146" y="8985"/>
                        <a:pt x="159" y="8972"/>
                        <a:pt x="171" y="8972"/>
                      </a:cubicBezTo>
                      <a:cubicBezTo>
                        <a:pt x="2408" y="8972"/>
                        <a:pt x="4792" y="8961"/>
                        <a:pt x="7468" y="8924"/>
                      </a:cubicBezTo>
                      <a:cubicBezTo>
                        <a:pt x="7480" y="8924"/>
                        <a:pt x="7492" y="8924"/>
                        <a:pt x="7505" y="8899"/>
                      </a:cubicBezTo>
                      <a:cubicBezTo>
                        <a:pt x="7516" y="8888"/>
                        <a:pt x="7516" y="8875"/>
                        <a:pt x="7516" y="8851"/>
                      </a:cubicBezTo>
                      <a:lnTo>
                        <a:pt x="7516" y="8839"/>
                      </a:lnTo>
                      <a:cubicBezTo>
                        <a:pt x="7529" y="8109"/>
                        <a:pt x="7529" y="7380"/>
                        <a:pt x="7541" y="6662"/>
                      </a:cubicBezTo>
                      <a:cubicBezTo>
                        <a:pt x="7553" y="4875"/>
                        <a:pt x="7578" y="3026"/>
                        <a:pt x="7578" y="1202"/>
                      </a:cubicBezTo>
                      <a:cubicBezTo>
                        <a:pt x="7578" y="1177"/>
                        <a:pt x="7565" y="1165"/>
                        <a:pt x="7553" y="1153"/>
                      </a:cubicBezTo>
                      <a:cubicBezTo>
                        <a:pt x="7553" y="1140"/>
                        <a:pt x="7553" y="1129"/>
                        <a:pt x="7541" y="1116"/>
                      </a:cubicBezTo>
                      <a:cubicBezTo>
                        <a:pt x="7541" y="1104"/>
                        <a:pt x="7529" y="1104"/>
                        <a:pt x="7505" y="1104"/>
                      </a:cubicBezTo>
                      <a:cubicBezTo>
                        <a:pt x="6678" y="1129"/>
                        <a:pt x="5765" y="1140"/>
                        <a:pt x="4635" y="1140"/>
                      </a:cubicBezTo>
                      <a:cubicBezTo>
                        <a:pt x="4635" y="1129"/>
                        <a:pt x="4646" y="1116"/>
                        <a:pt x="4646" y="1092"/>
                      </a:cubicBezTo>
                      <a:cubicBezTo>
                        <a:pt x="4659" y="910"/>
                        <a:pt x="4525" y="751"/>
                        <a:pt x="4330" y="727"/>
                      </a:cubicBezTo>
                      <a:cubicBezTo>
                        <a:pt x="4330" y="654"/>
                        <a:pt x="4318" y="569"/>
                        <a:pt x="4306" y="472"/>
                      </a:cubicBezTo>
                      <a:cubicBezTo>
                        <a:pt x="4330" y="386"/>
                        <a:pt x="4318" y="289"/>
                        <a:pt x="4257" y="216"/>
                      </a:cubicBezTo>
                      <a:cubicBezTo>
                        <a:pt x="4197" y="107"/>
                        <a:pt x="4087" y="34"/>
                        <a:pt x="3953" y="10"/>
                      </a:cubicBezTo>
                      <a:cubicBezTo>
                        <a:pt x="3924" y="3"/>
                        <a:pt x="3892" y="0"/>
                        <a:pt x="38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1688;p31">
                  <a:extLst>
                    <a:ext uri="{FF2B5EF4-FFF2-40B4-BE49-F238E27FC236}">
                      <a16:creationId xmlns:a16="http://schemas.microsoft.com/office/drawing/2014/main" id="{E4129F3A-A5AA-7954-0C2B-11313CFC0CBD}"/>
                    </a:ext>
                  </a:extLst>
                </p:cNvPr>
                <p:cNvSpPr/>
                <p:nvPr/>
              </p:nvSpPr>
              <p:spPr>
                <a:xfrm>
                  <a:off x="9094320" y="4026360"/>
                  <a:ext cx="18359" cy="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167" extrusionOk="0">
                      <a:moveTo>
                        <a:pt x="317" y="1"/>
                      </a:moveTo>
                      <a:cubicBezTo>
                        <a:pt x="302" y="1"/>
                        <a:pt x="286" y="7"/>
                        <a:pt x="274" y="23"/>
                      </a:cubicBezTo>
                      <a:cubicBezTo>
                        <a:pt x="246" y="58"/>
                        <a:pt x="209" y="77"/>
                        <a:pt x="172" y="77"/>
                      </a:cubicBezTo>
                      <a:cubicBezTo>
                        <a:pt x="145" y="77"/>
                        <a:pt x="117" y="68"/>
                        <a:pt x="92" y="47"/>
                      </a:cubicBezTo>
                      <a:cubicBezTo>
                        <a:pt x="86" y="44"/>
                        <a:pt x="80" y="42"/>
                        <a:pt x="73" y="42"/>
                      </a:cubicBezTo>
                      <a:cubicBezTo>
                        <a:pt x="39" y="42"/>
                        <a:pt x="1" y="89"/>
                        <a:pt x="31" y="120"/>
                      </a:cubicBezTo>
                      <a:cubicBezTo>
                        <a:pt x="71" y="151"/>
                        <a:pt x="122" y="166"/>
                        <a:pt x="173" y="166"/>
                      </a:cubicBezTo>
                      <a:cubicBezTo>
                        <a:pt x="243" y="166"/>
                        <a:pt x="312" y="136"/>
                        <a:pt x="347" y="72"/>
                      </a:cubicBezTo>
                      <a:cubicBezTo>
                        <a:pt x="372" y="30"/>
                        <a:pt x="347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1689;p31">
                  <a:extLst>
                    <a:ext uri="{FF2B5EF4-FFF2-40B4-BE49-F238E27FC236}">
                      <a16:creationId xmlns:a16="http://schemas.microsoft.com/office/drawing/2014/main" id="{063B5889-C6BF-E37D-ECFB-1541E9A5F92D}"/>
                    </a:ext>
                  </a:extLst>
                </p:cNvPr>
                <p:cNvSpPr/>
                <p:nvPr/>
              </p:nvSpPr>
              <p:spPr>
                <a:xfrm>
                  <a:off x="9094615" y="4025868"/>
                  <a:ext cx="18015" cy="9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91" extrusionOk="0">
                      <a:moveTo>
                        <a:pt x="304" y="13"/>
                      </a:moveTo>
                      <a:cubicBezTo>
                        <a:pt x="312" y="13"/>
                        <a:pt x="320" y="16"/>
                        <a:pt x="330" y="21"/>
                      </a:cubicBezTo>
                      <a:cubicBezTo>
                        <a:pt x="341" y="33"/>
                        <a:pt x="354" y="45"/>
                        <a:pt x="341" y="69"/>
                      </a:cubicBezTo>
                      <a:cubicBezTo>
                        <a:pt x="305" y="118"/>
                        <a:pt x="268" y="155"/>
                        <a:pt x="208" y="166"/>
                      </a:cubicBezTo>
                      <a:cubicBezTo>
                        <a:pt x="193" y="169"/>
                        <a:pt x="179" y="171"/>
                        <a:pt x="165" y="171"/>
                      </a:cubicBezTo>
                      <a:cubicBezTo>
                        <a:pt x="119" y="171"/>
                        <a:pt x="75" y="155"/>
                        <a:pt x="38" y="118"/>
                      </a:cubicBezTo>
                      <a:cubicBezTo>
                        <a:pt x="25" y="106"/>
                        <a:pt x="25" y="93"/>
                        <a:pt x="38" y="82"/>
                      </a:cubicBezTo>
                      <a:cubicBezTo>
                        <a:pt x="38" y="69"/>
                        <a:pt x="49" y="57"/>
                        <a:pt x="62" y="57"/>
                      </a:cubicBezTo>
                      <a:cubicBezTo>
                        <a:pt x="74" y="57"/>
                        <a:pt x="74" y="69"/>
                        <a:pt x="74" y="69"/>
                      </a:cubicBezTo>
                      <a:cubicBezTo>
                        <a:pt x="101" y="83"/>
                        <a:pt x="130" y="90"/>
                        <a:pt x="158" y="90"/>
                      </a:cubicBezTo>
                      <a:cubicBezTo>
                        <a:pt x="204" y="90"/>
                        <a:pt x="246" y="71"/>
                        <a:pt x="268" y="33"/>
                      </a:cubicBezTo>
                      <a:cubicBezTo>
                        <a:pt x="283" y="19"/>
                        <a:pt x="293" y="13"/>
                        <a:pt x="304" y="13"/>
                      </a:cubicBezTo>
                      <a:close/>
                      <a:moveTo>
                        <a:pt x="304" y="0"/>
                      </a:moveTo>
                      <a:cubicBezTo>
                        <a:pt x="289" y="0"/>
                        <a:pt x="271" y="6"/>
                        <a:pt x="257" y="21"/>
                      </a:cubicBezTo>
                      <a:cubicBezTo>
                        <a:pt x="233" y="59"/>
                        <a:pt x="196" y="78"/>
                        <a:pt x="157" y="78"/>
                      </a:cubicBezTo>
                      <a:cubicBezTo>
                        <a:pt x="133" y="78"/>
                        <a:pt x="109" y="71"/>
                        <a:pt x="86" y="57"/>
                      </a:cubicBezTo>
                      <a:cubicBezTo>
                        <a:pt x="77" y="48"/>
                        <a:pt x="68" y="44"/>
                        <a:pt x="59" y="44"/>
                      </a:cubicBezTo>
                      <a:cubicBezTo>
                        <a:pt x="45" y="44"/>
                        <a:pt x="33" y="54"/>
                        <a:pt x="25" y="69"/>
                      </a:cubicBezTo>
                      <a:cubicBezTo>
                        <a:pt x="1" y="93"/>
                        <a:pt x="1" y="118"/>
                        <a:pt x="25" y="142"/>
                      </a:cubicBezTo>
                      <a:cubicBezTo>
                        <a:pt x="62" y="166"/>
                        <a:pt x="122" y="191"/>
                        <a:pt x="171" y="191"/>
                      </a:cubicBezTo>
                      <a:cubicBezTo>
                        <a:pt x="184" y="191"/>
                        <a:pt x="195" y="191"/>
                        <a:pt x="208" y="179"/>
                      </a:cubicBezTo>
                      <a:cubicBezTo>
                        <a:pt x="268" y="166"/>
                        <a:pt x="330" y="130"/>
                        <a:pt x="354" y="82"/>
                      </a:cubicBezTo>
                      <a:cubicBezTo>
                        <a:pt x="366" y="45"/>
                        <a:pt x="354" y="21"/>
                        <a:pt x="330" y="9"/>
                      </a:cubicBezTo>
                      <a:cubicBezTo>
                        <a:pt x="324" y="4"/>
                        <a:pt x="315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1690;p31">
                  <a:extLst>
                    <a:ext uri="{FF2B5EF4-FFF2-40B4-BE49-F238E27FC236}">
                      <a16:creationId xmlns:a16="http://schemas.microsoft.com/office/drawing/2014/main" id="{0595AA24-FE67-FA49-3C71-982885E13CB6}"/>
                    </a:ext>
                  </a:extLst>
                </p:cNvPr>
                <p:cNvSpPr/>
                <p:nvPr/>
              </p:nvSpPr>
              <p:spPr>
                <a:xfrm>
                  <a:off x="9157767" y="4186331"/>
                  <a:ext cx="18654" cy="1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393" extrusionOk="0">
                      <a:moveTo>
                        <a:pt x="347" y="0"/>
                      </a:moveTo>
                      <a:cubicBezTo>
                        <a:pt x="343" y="0"/>
                        <a:pt x="338" y="2"/>
                        <a:pt x="336" y="8"/>
                      </a:cubicBezTo>
                      <a:cubicBezTo>
                        <a:pt x="226" y="117"/>
                        <a:pt x="128" y="239"/>
                        <a:pt x="19" y="349"/>
                      </a:cubicBezTo>
                      <a:cubicBezTo>
                        <a:pt x="1" y="367"/>
                        <a:pt x="18" y="393"/>
                        <a:pt x="37" y="393"/>
                      </a:cubicBezTo>
                      <a:cubicBezTo>
                        <a:pt x="43" y="393"/>
                        <a:pt x="50" y="390"/>
                        <a:pt x="55" y="385"/>
                      </a:cubicBezTo>
                      <a:cubicBezTo>
                        <a:pt x="165" y="276"/>
                        <a:pt x="263" y="154"/>
                        <a:pt x="360" y="44"/>
                      </a:cubicBezTo>
                      <a:cubicBezTo>
                        <a:pt x="379" y="25"/>
                        <a:pt x="361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1691;p31">
                  <a:extLst>
                    <a:ext uri="{FF2B5EF4-FFF2-40B4-BE49-F238E27FC236}">
                      <a16:creationId xmlns:a16="http://schemas.microsoft.com/office/drawing/2014/main" id="{3C4A29E4-1C8B-8339-EE47-DDBAAB79D17B}"/>
                    </a:ext>
                  </a:extLst>
                </p:cNvPr>
                <p:cNvSpPr/>
                <p:nvPr/>
              </p:nvSpPr>
              <p:spPr>
                <a:xfrm>
                  <a:off x="9157521" y="4185839"/>
                  <a:ext cx="19196" cy="2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408" extrusionOk="0">
                      <a:moveTo>
                        <a:pt x="352" y="18"/>
                      </a:moveTo>
                      <a:cubicBezTo>
                        <a:pt x="365" y="18"/>
                        <a:pt x="365" y="18"/>
                        <a:pt x="365" y="30"/>
                      </a:cubicBezTo>
                      <a:lnTo>
                        <a:pt x="365" y="42"/>
                      </a:lnTo>
                      <a:cubicBezTo>
                        <a:pt x="268" y="164"/>
                        <a:pt x="158" y="273"/>
                        <a:pt x="49" y="383"/>
                      </a:cubicBezTo>
                      <a:cubicBezTo>
                        <a:pt x="49" y="387"/>
                        <a:pt x="47" y="388"/>
                        <a:pt x="46" y="388"/>
                      </a:cubicBezTo>
                      <a:cubicBezTo>
                        <a:pt x="42" y="388"/>
                        <a:pt x="36" y="383"/>
                        <a:pt x="36" y="383"/>
                      </a:cubicBezTo>
                      <a:cubicBezTo>
                        <a:pt x="24" y="383"/>
                        <a:pt x="24" y="370"/>
                        <a:pt x="36" y="370"/>
                      </a:cubicBezTo>
                      <a:cubicBezTo>
                        <a:pt x="133" y="249"/>
                        <a:pt x="243" y="140"/>
                        <a:pt x="341" y="18"/>
                      </a:cubicBezTo>
                      <a:close/>
                      <a:moveTo>
                        <a:pt x="349" y="0"/>
                      </a:moveTo>
                      <a:cubicBezTo>
                        <a:pt x="344" y="0"/>
                        <a:pt x="336" y="5"/>
                        <a:pt x="328" y="5"/>
                      </a:cubicBezTo>
                      <a:cubicBezTo>
                        <a:pt x="231" y="127"/>
                        <a:pt x="122" y="237"/>
                        <a:pt x="12" y="359"/>
                      </a:cubicBezTo>
                      <a:cubicBezTo>
                        <a:pt x="0" y="370"/>
                        <a:pt x="12" y="383"/>
                        <a:pt x="24" y="395"/>
                      </a:cubicBezTo>
                      <a:cubicBezTo>
                        <a:pt x="24" y="407"/>
                        <a:pt x="36" y="407"/>
                        <a:pt x="49" y="407"/>
                      </a:cubicBezTo>
                      <a:cubicBezTo>
                        <a:pt x="49" y="407"/>
                        <a:pt x="60" y="407"/>
                        <a:pt x="60" y="395"/>
                      </a:cubicBezTo>
                      <a:cubicBezTo>
                        <a:pt x="170" y="286"/>
                        <a:pt x="279" y="176"/>
                        <a:pt x="377" y="54"/>
                      </a:cubicBezTo>
                      <a:cubicBezTo>
                        <a:pt x="389" y="42"/>
                        <a:pt x="389" y="30"/>
                        <a:pt x="389" y="18"/>
                      </a:cubicBezTo>
                      <a:cubicBezTo>
                        <a:pt x="377" y="5"/>
                        <a:pt x="365" y="5"/>
                        <a:pt x="352" y="5"/>
                      </a:cubicBezTo>
                      <a:cubicBezTo>
                        <a:pt x="352" y="2"/>
                        <a:pt x="351" y="0"/>
                        <a:pt x="3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1692;p31">
                  <a:extLst>
                    <a:ext uri="{FF2B5EF4-FFF2-40B4-BE49-F238E27FC236}">
                      <a16:creationId xmlns:a16="http://schemas.microsoft.com/office/drawing/2014/main" id="{DC5FFE61-53C3-9FFC-EA3C-90C5E4897F50}"/>
                    </a:ext>
                  </a:extLst>
                </p:cNvPr>
                <p:cNvSpPr/>
                <p:nvPr/>
              </p:nvSpPr>
              <p:spPr>
                <a:xfrm>
                  <a:off x="9158850" y="4195535"/>
                  <a:ext cx="17079" cy="17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354" extrusionOk="0">
                      <a:moveTo>
                        <a:pt x="311" y="1"/>
                      </a:moveTo>
                      <a:cubicBezTo>
                        <a:pt x="308" y="1"/>
                        <a:pt x="304" y="1"/>
                        <a:pt x="301" y="3"/>
                      </a:cubicBezTo>
                      <a:cubicBezTo>
                        <a:pt x="192" y="100"/>
                        <a:pt x="95" y="198"/>
                        <a:pt x="9" y="319"/>
                      </a:cubicBezTo>
                      <a:cubicBezTo>
                        <a:pt x="1" y="336"/>
                        <a:pt x="16" y="354"/>
                        <a:pt x="31" y="354"/>
                      </a:cubicBezTo>
                      <a:cubicBezTo>
                        <a:pt x="37" y="354"/>
                        <a:pt x="42" y="351"/>
                        <a:pt x="46" y="344"/>
                      </a:cubicBezTo>
                      <a:cubicBezTo>
                        <a:pt x="131" y="235"/>
                        <a:pt x="216" y="125"/>
                        <a:pt x="325" y="52"/>
                      </a:cubicBezTo>
                      <a:cubicBezTo>
                        <a:pt x="346" y="31"/>
                        <a:pt x="331" y="1"/>
                        <a:pt x="3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1693;p31">
                  <a:extLst>
                    <a:ext uri="{FF2B5EF4-FFF2-40B4-BE49-F238E27FC236}">
                      <a16:creationId xmlns:a16="http://schemas.microsoft.com/office/drawing/2014/main" id="{CCB419E4-F95A-7C13-0994-2DC3526E164A}"/>
                    </a:ext>
                  </a:extLst>
                </p:cNvPr>
                <p:cNvSpPr/>
                <p:nvPr/>
              </p:nvSpPr>
              <p:spPr>
                <a:xfrm>
                  <a:off x="9158702" y="4195092"/>
                  <a:ext cx="17375" cy="1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77" extrusionOk="0">
                      <a:moveTo>
                        <a:pt x="317" y="25"/>
                      </a:moveTo>
                      <a:cubicBezTo>
                        <a:pt x="328" y="25"/>
                        <a:pt x="328" y="25"/>
                        <a:pt x="328" y="36"/>
                      </a:cubicBezTo>
                      <a:lnTo>
                        <a:pt x="328" y="49"/>
                      </a:lnTo>
                      <a:cubicBezTo>
                        <a:pt x="219" y="134"/>
                        <a:pt x="122" y="231"/>
                        <a:pt x="49" y="341"/>
                      </a:cubicBezTo>
                      <a:cubicBezTo>
                        <a:pt x="36" y="353"/>
                        <a:pt x="25" y="353"/>
                        <a:pt x="25" y="353"/>
                      </a:cubicBezTo>
                      <a:cubicBezTo>
                        <a:pt x="25" y="353"/>
                        <a:pt x="12" y="341"/>
                        <a:pt x="25" y="328"/>
                      </a:cubicBezTo>
                      <a:cubicBezTo>
                        <a:pt x="98" y="219"/>
                        <a:pt x="195" y="109"/>
                        <a:pt x="317" y="25"/>
                      </a:cubicBezTo>
                      <a:close/>
                      <a:moveTo>
                        <a:pt x="328" y="0"/>
                      </a:moveTo>
                      <a:cubicBezTo>
                        <a:pt x="317" y="0"/>
                        <a:pt x="304" y="0"/>
                        <a:pt x="304" y="12"/>
                      </a:cubicBezTo>
                      <a:cubicBezTo>
                        <a:pt x="182" y="98"/>
                        <a:pt x="85" y="207"/>
                        <a:pt x="0" y="328"/>
                      </a:cubicBezTo>
                      <a:cubicBezTo>
                        <a:pt x="0" y="341"/>
                        <a:pt x="0" y="353"/>
                        <a:pt x="12" y="365"/>
                      </a:cubicBezTo>
                      <a:cubicBezTo>
                        <a:pt x="25" y="365"/>
                        <a:pt x="25" y="377"/>
                        <a:pt x="36" y="377"/>
                      </a:cubicBezTo>
                      <a:cubicBezTo>
                        <a:pt x="49" y="377"/>
                        <a:pt x="49" y="365"/>
                        <a:pt x="61" y="353"/>
                      </a:cubicBezTo>
                      <a:cubicBezTo>
                        <a:pt x="134" y="244"/>
                        <a:pt x="231" y="146"/>
                        <a:pt x="328" y="61"/>
                      </a:cubicBezTo>
                      <a:cubicBezTo>
                        <a:pt x="341" y="61"/>
                        <a:pt x="353" y="49"/>
                        <a:pt x="353" y="36"/>
                      </a:cubicBezTo>
                      <a:cubicBezTo>
                        <a:pt x="341" y="25"/>
                        <a:pt x="341" y="12"/>
                        <a:pt x="3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1694;p31">
                  <a:extLst>
                    <a:ext uri="{FF2B5EF4-FFF2-40B4-BE49-F238E27FC236}">
                      <a16:creationId xmlns:a16="http://schemas.microsoft.com/office/drawing/2014/main" id="{AA6024D2-BB05-8316-737C-7EED1EC0A475}"/>
                    </a:ext>
                  </a:extLst>
                </p:cNvPr>
                <p:cNvSpPr/>
                <p:nvPr/>
              </p:nvSpPr>
              <p:spPr>
                <a:xfrm>
                  <a:off x="9154174" y="4201885"/>
                  <a:ext cx="23429" cy="2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442" extrusionOk="0">
                      <a:moveTo>
                        <a:pt x="439" y="0"/>
                      </a:moveTo>
                      <a:cubicBezTo>
                        <a:pt x="432" y="0"/>
                        <a:pt x="426" y="3"/>
                        <a:pt x="420" y="8"/>
                      </a:cubicBezTo>
                      <a:cubicBezTo>
                        <a:pt x="287" y="130"/>
                        <a:pt x="153" y="263"/>
                        <a:pt x="20" y="397"/>
                      </a:cubicBezTo>
                      <a:cubicBezTo>
                        <a:pt x="1" y="416"/>
                        <a:pt x="18" y="442"/>
                        <a:pt x="37" y="442"/>
                      </a:cubicBezTo>
                      <a:cubicBezTo>
                        <a:pt x="43" y="442"/>
                        <a:pt x="50" y="439"/>
                        <a:pt x="56" y="433"/>
                      </a:cubicBezTo>
                      <a:cubicBezTo>
                        <a:pt x="177" y="300"/>
                        <a:pt x="311" y="166"/>
                        <a:pt x="457" y="44"/>
                      </a:cubicBezTo>
                      <a:cubicBezTo>
                        <a:pt x="476" y="26"/>
                        <a:pt x="459" y="0"/>
                        <a:pt x="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1695;p31">
                  <a:extLst>
                    <a:ext uri="{FF2B5EF4-FFF2-40B4-BE49-F238E27FC236}">
                      <a16:creationId xmlns:a16="http://schemas.microsoft.com/office/drawing/2014/main" id="{A7F314DE-9466-0659-3CD0-CE5AD09C15F2}"/>
                    </a:ext>
                  </a:extLst>
                </p:cNvPr>
                <p:cNvSpPr/>
                <p:nvPr/>
              </p:nvSpPr>
              <p:spPr>
                <a:xfrm>
                  <a:off x="9154469" y="4201393"/>
                  <a:ext cx="23429" cy="22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457" extrusionOk="0">
                      <a:moveTo>
                        <a:pt x="439" y="18"/>
                      </a:moveTo>
                      <a:lnTo>
                        <a:pt x="451" y="30"/>
                      </a:lnTo>
                      <a:lnTo>
                        <a:pt x="451" y="43"/>
                      </a:lnTo>
                      <a:cubicBezTo>
                        <a:pt x="305" y="164"/>
                        <a:pt x="171" y="298"/>
                        <a:pt x="38" y="443"/>
                      </a:cubicBezTo>
                      <a:lnTo>
                        <a:pt x="25" y="443"/>
                      </a:lnTo>
                      <a:lnTo>
                        <a:pt x="14" y="432"/>
                      </a:lnTo>
                      <a:cubicBezTo>
                        <a:pt x="14" y="432"/>
                        <a:pt x="14" y="419"/>
                        <a:pt x="25" y="419"/>
                      </a:cubicBezTo>
                      <a:cubicBezTo>
                        <a:pt x="147" y="273"/>
                        <a:pt x="281" y="152"/>
                        <a:pt x="427" y="18"/>
                      </a:cubicBezTo>
                      <a:close/>
                      <a:moveTo>
                        <a:pt x="435" y="0"/>
                      </a:moveTo>
                      <a:cubicBezTo>
                        <a:pt x="431" y="0"/>
                        <a:pt x="423" y="6"/>
                        <a:pt x="414" y="6"/>
                      </a:cubicBezTo>
                      <a:cubicBezTo>
                        <a:pt x="268" y="140"/>
                        <a:pt x="135" y="262"/>
                        <a:pt x="1" y="407"/>
                      </a:cubicBezTo>
                      <a:lnTo>
                        <a:pt x="1" y="432"/>
                      </a:lnTo>
                      <a:cubicBezTo>
                        <a:pt x="1" y="443"/>
                        <a:pt x="14" y="456"/>
                        <a:pt x="25" y="456"/>
                      </a:cubicBezTo>
                      <a:cubicBezTo>
                        <a:pt x="38" y="456"/>
                        <a:pt x="50" y="456"/>
                        <a:pt x="50" y="443"/>
                      </a:cubicBezTo>
                      <a:cubicBezTo>
                        <a:pt x="184" y="310"/>
                        <a:pt x="317" y="176"/>
                        <a:pt x="463" y="54"/>
                      </a:cubicBezTo>
                      <a:cubicBezTo>
                        <a:pt x="463" y="54"/>
                        <a:pt x="476" y="43"/>
                        <a:pt x="463" y="30"/>
                      </a:cubicBezTo>
                      <a:cubicBezTo>
                        <a:pt x="463" y="18"/>
                        <a:pt x="451" y="6"/>
                        <a:pt x="439" y="6"/>
                      </a:cubicBezTo>
                      <a:cubicBezTo>
                        <a:pt x="439" y="2"/>
                        <a:pt x="437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1696;p31">
                  <a:extLst>
                    <a:ext uri="{FF2B5EF4-FFF2-40B4-BE49-F238E27FC236}">
                      <a16:creationId xmlns:a16="http://schemas.microsoft.com/office/drawing/2014/main" id="{FDEE95F3-ABC5-C9FF-91BD-3FFEE5631EB4}"/>
                    </a:ext>
                  </a:extLst>
                </p:cNvPr>
                <p:cNvSpPr/>
                <p:nvPr/>
              </p:nvSpPr>
              <p:spPr>
                <a:xfrm>
                  <a:off x="9153583" y="4209859"/>
                  <a:ext cx="22887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14" extrusionOk="0">
                      <a:moveTo>
                        <a:pt x="429" y="1"/>
                      </a:moveTo>
                      <a:cubicBezTo>
                        <a:pt x="426" y="1"/>
                        <a:pt x="423" y="2"/>
                        <a:pt x="421" y="4"/>
                      </a:cubicBezTo>
                      <a:lnTo>
                        <a:pt x="19" y="369"/>
                      </a:lnTo>
                      <a:cubicBezTo>
                        <a:pt x="0" y="387"/>
                        <a:pt x="18" y="414"/>
                        <a:pt x="38" y="414"/>
                      </a:cubicBezTo>
                      <a:cubicBezTo>
                        <a:pt x="44" y="414"/>
                        <a:pt x="50" y="411"/>
                        <a:pt x="56" y="406"/>
                      </a:cubicBezTo>
                      <a:cubicBezTo>
                        <a:pt x="189" y="284"/>
                        <a:pt x="323" y="163"/>
                        <a:pt x="445" y="41"/>
                      </a:cubicBezTo>
                      <a:cubicBezTo>
                        <a:pt x="465" y="21"/>
                        <a:pt x="44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1697;p31">
                  <a:extLst>
                    <a:ext uri="{FF2B5EF4-FFF2-40B4-BE49-F238E27FC236}">
                      <a16:creationId xmlns:a16="http://schemas.microsoft.com/office/drawing/2014/main" id="{C74BA3EC-A6E8-A9DC-7522-EE94855FD2DA}"/>
                    </a:ext>
                  </a:extLst>
                </p:cNvPr>
                <p:cNvSpPr/>
                <p:nvPr/>
              </p:nvSpPr>
              <p:spPr>
                <a:xfrm>
                  <a:off x="9153928" y="4209613"/>
                  <a:ext cx="22789" cy="20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23" extrusionOk="0">
                      <a:moveTo>
                        <a:pt x="425" y="16"/>
                      </a:moveTo>
                      <a:cubicBezTo>
                        <a:pt x="432" y="16"/>
                        <a:pt x="438" y="22"/>
                        <a:pt x="438" y="22"/>
                      </a:cubicBezTo>
                      <a:cubicBezTo>
                        <a:pt x="438" y="22"/>
                        <a:pt x="450" y="33"/>
                        <a:pt x="438" y="46"/>
                      </a:cubicBezTo>
                      <a:lnTo>
                        <a:pt x="36" y="398"/>
                      </a:lnTo>
                      <a:cubicBezTo>
                        <a:pt x="36" y="411"/>
                        <a:pt x="36" y="411"/>
                        <a:pt x="25" y="411"/>
                      </a:cubicBezTo>
                      <a:cubicBezTo>
                        <a:pt x="25" y="398"/>
                        <a:pt x="12" y="398"/>
                        <a:pt x="12" y="398"/>
                      </a:cubicBezTo>
                      <a:cubicBezTo>
                        <a:pt x="12" y="386"/>
                        <a:pt x="12" y="386"/>
                        <a:pt x="25" y="386"/>
                      </a:cubicBezTo>
                      <a:lnTo>
                        <a:pt x="414" y="22"/>
                      </a:lnTo>
                      <a:cubicBezTo>
                        <a:pt x="418" y="17"/>
                        <a:pt x="422" y="16"/>
                        <a:pt x="425" y="16"/>
                      </a:cubicBezTo>
                      <a:close/>
                      <a:moveTo>
                        <a:pt x="426" y="0"/>
                      </a:moveTo>
                      <a:cubicBezTo>
                        <a:pt x="417" y="0"/>
                        <a:pt x="407" y="3"/>
                        <a:pt x="401" y="9"/>
                      </a:cubicBezTo>
                      <a:lnTo>
                        <a:pt x="12" y="374"/>
                      </a:lnTo>
                      <a:cubicBezTo>
                        <a:pt x="0" y="374"/>
                        <a:pt x="0" y="386"/>
                        <a:pt x="0" y="398"/>
                      </a:cubicBezTo>
                      <a:cubicBezTo>
                        <a:pt x="0" y="411"/>
                        <a:pt x="12" y="422"/>
                        <a:pt x="25" y="422"/>
                      </a:cubicBezTo>
                      <a:lnTo>
                        <a:pt x="36" y="422"/>
                      </a:lnTo>
                      <a:cubicBezTo>
                        <a:pt x="36" y="422"/>
                        <a:pt x="49" y="422"/>
                        <a:pt x="49" y="411"/>
                      </a:cubicBezTo>
                      <a:lnTo>
                        <a:pt x="450" y="58"/>
                      </a:lnTo>
                      <a:cubicBezTo>
                        <a:pt x="462" y="46"/>
                        <a:pt x="462" y="22"/>
                        <a:pt x="450" y="9"/>
                      </a:cubicBezTo>
                      <a:cubicBezTo>
                        <a:pt x="444" y="3"/>
                        <a:pt x="435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1698;p31">
                  <a:extLst>
                    <a:ext uri="{FF2B5EF4-FFF2-40B4-BE49-F238E27FC236}">
                      <a16:creationId xmlns:a16="http://schemas.microsoft.com/office/drawing/2014/main" id="{62ABE384-C06A-45A1-B02F-735C9306DCC8}"/>
                    </a:ext>
                  </a:extLst>
                </p:cNvPr>
                <p:cNvSpPr/>
                <p:nvPr/>
              </p:nvSpPr>
              <p:spPr>
                <a:xfrm>
                  <a:off x="9151073" y="4219211"/>
                  <a:ext cx="24856" cy="1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76" extrusionOk="0">
                      <a:moveTo>
                        <a:pt x="476" y="0"/>
                      </a:moveTo>
                      <a:cubicBezTo>
                        <a:pt x="471" y="0"/>
                        <a:pt x="465" y="3"/>
                        <a:pt x="459" y="9"/>
                      </a:cubicBezTo>
                      <a:cubicBezTo>
                        <a:pt x="313" y="118"/>
                        <a:pt x="180" y="227"/>
                        <a:pt x="21" y="325"/>
                      </a:cubicBezTo>
                      <a:cubicBezTo>
                        <a:pt x="0" y="346"/>
                        <a:pt x="15" y="376"/>
                        <a:pt x="35" y="376"/>
                      </a:cubicBezTo>
                      <a:cubicBezTo>
                        <a:pt x="39" y="376"/>
                        <a:pt x="42" y="375"/>
                        <a:pt x="46" y="373"/>
                      </a:cubicBezTo>
                      <a:cubicBezTo>
                        <a:pt x="204" y="264"/>
                        <a:pt x="350" y="154"/>
                        <a:pt x="496" y="33"/>
                      </a:cubicBezTo>
                      <a:cubicBezTo>
                        <a:pt x="505" y="24"/>
                        <a:pt x="493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1699;p31">
                  <a:extLst>
                    <a:ext uri="{FF2B5EF4-FFF2-40B4-BE49-F238E27FC236}">
                      <a16:creationId xmlns:a16="http://schemas.microsoft.com/office/drawing/2014/main" id="{82A3053B-1A41-22FE-AD0E-AEF6EFFFA0B1}"/>
                    </a:ext>
                  </a:extLst>
                </p:cNvPr>
                <p:cNvSpPr/>
                <p:nvPr/>
              </p:nvSpPr>
              <p:spPr>
                <a:xfrm>
                  <a:off x="9151516" y="4218423"/>
                  <a:ext cx="24561" cy="1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402" extrusionOk="0">
                      <a:moveTo>
                        <a:pt x="474" y="25"/>
                      </a:moveTo>
                      <a:lnTo>
                        <a:pt x="474" y="37"/>
                      </a:lnTo>
                      <a:cubicBezTo>
                        <a:pt x="487" y="37"/>
                        <a:pt x="474" y="37"/>
                        <a:pt x="474" y="49"/>
                      </a:cubicBezTo>
                      <a:cubicBezTo>
                        <a:pt x="341" y="159"/>
                        <a:pt x="182" y="280"/>
                        <a:pt x="37" y="378"/>
                      </a:cubicBezTo>
                      <a:cubicBezTo>
                        <a:pt x="33" y="382"/>
                        <a:pt x="30" y="383"/>
                        <a:pt x="28" y="383"/>
                      </a:cubicBezTo>
                      <a:cubicBezTo>
                        <a:pt x="25" y="383"/>
                        <a:pt x="25" y="378"/>
                        <a:pt x="25" y="378"/>
                      </a:cubicBezTo>
                      <a:cubicBezTo>
                        <a:pt x="12" y="365"/>
                        <a:pt x="12" y="353"/>
                        <a:pt x="25" y="353"/>
                      </a:cubicBezTo>
                      <a:cubicBezTo>
                        <a:pt x="171" y="256"/>
                        <a:pt x="317" y="146"/>
                        <a:pt x="450" y="25"/>
                      </a:cubicBezTo>
                      <a:close/>
                      <a:moveTo>
                        <a:pt x="474" y="0"/>
                      </a:moveTo>
                      <a:cubicBezTo>
                        <a:pt x="463" y="0"/>
                        <a:pt x="450" y="0"/>
                        <a:pt x="438" y="13"/>
                      </a:cubicBezTo>
                      <a:cubicBezTo>
                        <a:pt x="304" y="122"/>
                        <a:pt x="158" y="232"/>
                        <a:pt x="12" y="341"/>
                      </a:cubicBezTo>
                      <a:cubicBezTo>
                        <a:pt x="1" y="353"/>
                        <a:pt x="1" y="378"/>
                        <a:pt x="1" y="389"/>
                      </a:cubicBezTo>
                      <a:cubicBezTo>
                        <a:pt x="12" y="389"/>
                        <a:pt x="25" y="402"/>
                        <a:pt x="25" y="402"/>
                      </a:cubicBezTo>
                      <a:cubicBezTo>
                        <a:pt x="37" y="402"/>
                        <a:pt x="37" y="402"/>
                        <a:pt x="49" y="389"/>
                      </a:cubicBezTo>
                      <a:cubicBezTo>
                        <a:pt x="195" y="292"/>
                        <a:pt x="341" y="183"/>
                        <a:pt x="487" y="61"/>
                      </a:cubicBezTo>
                      <a:cubicBezTo>
                        <a:pt x="499" y="49"/>
                        <a:pt x="499" y="37"/>
                        <a:pt x="499" y="37"/>
                      </a:cubicBezTo>
                      <a:cubicBezTo>
                        <a:pt x="499" y="25"/>
                        <a:pt x="487" y="13"/>
                        <a:pt x="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1700;p31">
                  <a:extLst>
                    <a:ext uri="{FF2B5EF4-FFF2-40B4-BE49-F238E27FC236}">
                      <a16:creationId xmlns:a16="http://schemas.microsoft.com/office/drawing/2014/main" id="{AC0525D6-4169-3715-B7D5-E309DA6F31CC}"/>
                    </a:ext>
                  </a:extLst>
                </p:cNvPr>
                <p:cNvSpPr/>
                <p:nvPr/>
              </p:nvSpPr>
              <p:spPr>
                <a:xfrm>
                  <a:off x="9146101" y="4227283"/>
                  <a:ext cx="28597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451" extrusionOk="0">
                      <a:moveTo>
                        <a:pt x="546" y="1"/>
                      </a:moveTo>
                      <a:cubicBezTo>
                        <a:pt x="543" y="1"/>
                        <a:pt x="539" y="1"/>
                        <a:pt x="536" y="3"/>
                      </a:cubicBezTo>
                      <a:cubicBezTo>
                        <a:pt x="414" y="88"/>
                        <a:pt x="292" y="173"/>
                        <a:pt x="171" y="271"/>
                      </a:cubicBezTo>
                      <a:cubicBezTo>
                        <a:pt x="135" y="295"/>
                        <a:pt x="1" y="368"/>
                        <a:pt x="13" y="428"/>
                      </a:cubicBezTo>
                      <a:cubicBezTo>
                        <a:pt x="18" y="444"/>
                        <a:pt x="30" y="451"/>
                        <a:pt x="40" y="451"/>
                      </a:cubicBezTo>
                      <a:cubicBezTo>
                        <a:pt x="55" y="451"/>
                        <a:pt x="69" y="437"/>
                        <a:pt x="62" y="417"/>
                      </a:cubicBezTo>
                      <a:cubicBezTo>
                        <a:pt x="49" y="392"/>
                        <a:pt x="292" y="234"/>
                        <a:pt x="317" y="222"/>
                      </a:cubicBezTo>
                      <a:cubicBezTo>
                        <a:pt x="402" y="161"/>
                        <a:pt x="475" y="100"/>
                        <a:pt x="560" y="52"/>
                      </a:cubicBezTo>
                      <a:cubicBezTo>
                        <a:pt x="581" y="31"/>
                        <a:pt x="566" y="1"/>
                        <a:pt x="5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1701;p31">
                  <a:extLst>
                    <a:ext uri="{FF2B5EF4-FFF2-40B4-BE49-F238E27FC236}">
                      <a16:creationId xmlns:a16="http://schemas.microsoft.com/office/drawing/2014/main" id="{BDCF8A6F-37C4-A96C-7EA3-BAE85441335F}"/>
                    </a:ext>
                  </a:extLst>
                </p:cNvPr>
                <p:cNvSpPr/>
                <p:nvPr/>
              </p:nvSpPr>
              <p:spPr>
                <a:xfrm>
                  <a:off x="9145511" y="4226939"/>
                  <a:ext cx="28794" cy="2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460" extrusionOk="0">
                      <a:moveTo>
                        <a:pt x="560" y="22"/>
                      </a:moveTo>
                      <a:lnTo>
                        <a:pt x="572" y="34"/>
                      </a:lnTo>
                      <a:cubicBezTo>
                        <a:pt x="572" y="34"/>
                        <a:pt x="572" y="46"/>
                        <a:pt x="560" y="46"/>
                      </a:cubicBezTo>
                      <a:cubicBezTo>
                        <a:pt x="475" y="107"/>
                        <a:pt x="402" y="168"/>
                        <a:pt x="329" y="216"/>
                      </a:cubicBezTo>
                      <a:cubicBezTo>
                        <a:pt x="317" y="216"/>
                        <a:pt x="304" y="229"/>
                        <a:pt x="293" y="241"/>
                      </a:cubicBezTo>
                      <a:cubicBezTo>
                        <a:pt x="98" y="375"/>
                        <a:pt x="61" y="411"/>
                        <a:pt x="61" y="424"/>
                      </a:cubicBezTo>
                      <a:cubicBezTo>
                        <a:pt x="74" y="435"/>
                        <a:pt x="74" y="435"/>
                        <a:pt x="61" y="435"/>
                      </a:cubicBezTo>
                      <a:cubicBezTo>
                        <a:pt x="61" y="448"/>
                        <a:pt x="50" y="448"/>
                        <a:pt x="50" y="448"/>
                      </a:cubicBezTo>
                      <a:lnTo>
                        <a:pt x="37" y="435"/>
                      </a:lnTo>
                      <a:cubicBezTo>
                        <a:pt x="25" y="387"/>
                        <a:pt x="98" y="338"/>
                        <a:pt x="159" y="302"/>
                      </a:cubicBezTo>
                      <a:cubicBezTo>
                        <a:pt x="171" y="289"/>
                        <a:pt x="183" y="289"/>
                        <a:pt x="196" y="278"/>
                      </a:cubicBezTo>
                      <a:cubicBezTo>
                        <a:pt x="304" y="192"/>
                        <a:pt x="414" y="107"/>
                        <a:pt x="548" y="22"/>
                      </a:cubicBezTo>
                      <a:close/>
                      <a:moveTo>
                        <a:pt x="554" y="1"/>
                      </a:moveTo>
                      <a:cubicBezTo>
                        <a:pt x="548" y="1"/>
                        <a:pt x="542" y="4"/>
                        <a:pt x="536" y="10"/>
                      </a:cubicBezTo>
                      <a:cubicBezTo>
                        <a:pt x="414" y="95"/>
                        <a:pt x="293" y="180"/>
                        <a:pt x="183" y="265"/>
                      </a:cubicBezTo>
                      <a:cubicBezTo>
                        <a:pt x="171" y="278"/>
                        <a:pt x="159" y="278"/>
                        <a:pt x="147" y="289"/>
                      </a:cubicBezTo>
                      <a:cubicBezTo>
                        <a:pt x="86" y="326"/>
                        <a:pt x="1" y="375"/>
                        <a:pt x="25" y="435"/>
                      </a:cubicBezTo>
                      <a:cubicBezTo>
                        <a:pt x="25" y="448"/>
                        <a:pt x="37" y="460"/>
                        <a:pt x="50" y="460"/>
                      </a:cubicBezTo>
                      <a:cubicBezTo>
                        <a:pt x="61" y="460"/>
                        <a:pt x="74" y="460"/>
                        <a:pt x="74" y="448"/>
                      </a:cubicBezTo>
                      <a:cubicBezTo>
                        <a:pt x="86" y="448"/>
                        <a:pt x="86" y="435"/>
                        <a:pt x="86" y="424"/>
                      </a:cubicBezTo>
                      <a:cubicBezTo>
                        <a:pt x="86" y="399"/>
                        <a:pt x="244" y="289"/>
                        <a:pt x="304" y="253"/>
                      </a:cubicBezTo>
                      <a:cubicBezTo>
                        <a:pt x="317" y="241"/>
                        <a:pt x="329" y="229"/>
                        <a:pt x="341" y="229"/>
                      </a:cubicBezTo>
                      <a:cubicBezTo>
                        <a:pt x="414" y="180"/>
                        <a:pt x="487" y="119"/>
                        <a:pt x="572" y="59"/>
                      </a:cubicBezTo>
                      <a:cubicBezTo>
                        <a:pt x="585" y="59"/>
                        <a:pt x="585" y="46"/>
                        <a:pt x="585" y="34"/>
                      </a:cubicBezTo>
                      <a:cubicBezTo>
                        <a:pt x="585" y="22"/>
                        <a:pt x="572" y="10"/>
                        <a:pt x="572" y="10"/>
                      </a:cubicBezTo>
                      <a:cubicBezTo>
                        <a:pt x="566" y="4"/>
                        <a:pt x="560" y="1"/>
                        <a:pt x="5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1702;p31">
                  <a:extLst>
                    <a:ext uri="{FF2B5EF4-FFF2-40B4-BE49-F238E27FC236}">
                      <a16:creationId xmlns:a16="http://schemas.microsoft.com/office/drawing/2014/main" id="{8D6C4CAE-AA99-656F-54B6-39FD03EED538}"/>
                    </a:ext>
                  </a:extLst>
                </p:cNvPr>
                <p:cNvSpPr/>
                <p:nvPr/>
              </p:nvSpPr>
              <p:spPr>
                <a:xfrm>
                  <a:off x="9147283" y="4233879"/>
                  <a:ext cx="27465" cy="20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26" extrusionOk="0">
                      <a:moveTo>
                        <a:pt x="522" y="0"/>
                      </a:moveTo>
                      <a:cubicBezTo>
                        <a:pt x="518" y="0"/>
                        <a:pt x="515" y="1"/>
                        <a:pt x="512" y="2"/>
                      </a:cubicBezTo>
                      <a:cubicBezTo>
                        <a:pt x="403" y="88"/>
                        <a:pt x="281" y="173"/>
                        <a:pt x="171" y="258"/>
                      </a:cubicBezTo>
                      <a:cubicBezTo>
                        <a:pt x="123" y="294"/>
                        <a:pt x="1" y="343"/>
                        <a:pt x="14" y="404"/>
                      </a:cubicBezTo>
                      <a:cubicBezTo>
                        <a:pt x="18" y="419"/>
                        <a:pt x="28" y="426"/>
                        <a:pt x="37" y="426"/>
                      </a:cubicBezTo>
                      <a:cubicBezTo>
                        <a:pt x="50" y="426"/>
                        <a:pt x="62" y="413"/>
                        <a:pt x="62" y="392"/>
                      </a:cubicBezTo>
                      <a:cubicBezTo>
                        <a:pt x="62" y="380"/>
                        <a:pt x="268" y="234"/>
                        <a:pt x="293" y="221"/>
                      </a:cubicBezTo>
                      <a:cubicBezTo>
                        <a:pt x="378" y="161"/>
                        <a:pt x="463" y="100"/>
                        <a:pt x="536" y="39"/>
                      </a:cubicBezTo>
                      <a:cubicBezTo>
                        <a:pt x="557" y="28"/>
                        <a:pt x="54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1703;p31">
                  <a:extLst>
                    <a:ext uri="{FF2B5EF4-FFF2-40B4-BE49-F238E27FC236}">
                      <a16:creationId xmlns:a16="http://schemas.microsoft.com/office/drawing/2014/main" id="{281C85F6-2CF8-C661-53FC-981658ADEA2F}"/>
                    </a:ext>
                  </a:extLst>
                </p:cNvPr>
                <p:cNvSpPr/>
                <p:nvPr/>
              </p:nvSpPr>
              <p:spPr>
                <a:xfrm>
                  <a:off x="9146741" y="4233387"/>
                  <a:ext cx="28154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51" extrusionOk="0">
                      <a:moveTo>
                        <a:pt x="538" y="19"/>
                      </a:moveTo>
                      <a:cubicBezTo>
                        <a:pt x="542" y="19"/>
                        <a:pt x="547" y="25"/>
                        <a:pt x="547" y="25"/>
                      </a:cubicBezTo>
                      <a:cubicBezTo>
                        <a:pt x="547" y="25"/>
                        <a:pt x="560" y="37"/>
                        <a:pt x="547" y="49"/>
                      </a:cubicBezTo>
                      <a:lnTo>
                        <a:pt x="304" y="220"/>
                      </a:lnTo>
                      <a:cubicBezTo>
                        <a:pt x="304" y="231"/>
                        <a:pt x="279" y="231"/>
                        <a:pt x="268" y="256"/>
                      </a:cubicBezTo>
                      <a:cubicBezTo>
                        <a:pt x="85" y="366"/>
                        <a:pt x="61" y="390"/>
                        <a:pt x="61" y="414"/>
                      </a:cubicBezTo>
                      <a:cubicBezTo>
                        <a:pt x="61" y="426"/>
                        <a:pt x="61" y="426"/>
                        <a:pt x="49" y="426"/>
                      </a:cubicBezTo>
                      <a:cubicBezTo>
                        <a:pt x="49" y="426"/>
                        <a:pt x="36" y="426"/>
                        <a:pt x="36" y="414"/>
                      </a:cubicBezTo>
                      <a:cubicBezTo>
                        <a:pt x="25" y="377"/>
                        <a:pt x="98" y="329"/>
                        <a:pt x="146" y="304"/>
                      </a:cubicBezTo>
                      <a:cubicBezTo>
                        <a:pt x="158" y="293"/>
                        <a:pt x="171" y="280"/>
                        <a:pt x="182" y="280"/>
                      </a:cubicBezTo>
                      <a:lnTo>
                        <a:pt x="535" y="25"/>
                      </a:lnTo>
                      <a:cubicBezTo>
                        <a:pt x="535" y="21"/>
                        <a:pt x="537" y="19"/>
                        <a:pt x="538" y="19"/>
                      </a:cubicBezTo>
                      <a:close/>
                      <a:moveTo>
                        <a:pt x="523" y="1"/>
                      </a:moveTo>
                      <a:lnTo>
                        <a:pt x="171" y="256"/>
                      </a:lnTo>
                      <a:cubicBezTo>
                        <a:pt x="171" y="268"/>
                        <a:pt x="158" y="280"/>
                        <a:pt x="134" y="280"/>
                      </a:cubicBezTo>
                      <a:cubicBezTo>
                        <a:pt x="85" y="317"/>
                        <a:pt x="0" y="366"/>
                        <a:pt x="12" y="426"/>
                      </a:cubicBezTo>
                      <a:cubicBezTo>
                        <a:pt x="25" y="439"/>
                        <a:pt x="36" y="450"/>
                        <a:pt x="49" y="450"/>
                      </a:cubicBezTo>
                      <a:lnTo>
                        <a:pt x="61" y="450"/>
                      </a:lnTo>
                      <a:cubicBezTo>
                        <a:pt x="73" y="439"/>
                        <a:pt x="85" y="426"/>
                        <a:pt x="85" y="402"/>
                      </a:cubicBezTo>
                      <a:cubicBezTo>
                        <a:pt x="98" y="390"/>
                        <a:pt x="219" y="293"/>
                        <a:pt x="279" y="268"/>
                      </a:cubicBezTo>
                      <a:cubicBezTo>
                        <a:pt x="292" y="256"/>
                        <a:pt x="304" y="244"/>
                        <a:pt x="316" y="244"/>
                      </a:cubicBezTo>
                      <a:lnTo>
                        <a:pt x="560" y="61"/>
                      </a:lnTo>
                      <a:cubicBezTo>
                        <a:pt x="571" y="49"/>
                        <a:pt x="571" y="25"/>
                        <a:pt x="560" y="12"/>
                      </a:cubicBezTo>
                      <a:cubicBezTo>
                        <a:pt x="547" y="1"/>
                        <a:pt x="535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1704;p31">
                  <a:extLst>
                    <a:ext uri="{FF2B5EF4-FFF2-40B4-BE49-F238E27FC236}">
                      <a16:creationId xmlns:a16="http://schemas.microsoft.com/office/drawing/2014/main" id="{F991F5A0-7531-EC43-49B6-8D0BC3665FF2}"/>
                    </a:ext>
                  </a:extLst>
                </p:cNvPr>
                <p:cNvSpPr/>
                <p:nvPr/>
              </p:nvSpPr>
              <p:spPr>
                <a:xfrm>
                  <a:off x="9147529" y="4239638"/>
                  <a:ext cx="30123" cy="2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40" extrusionOk="0">
                      <a:moveTo>
                        <a:pt x="586" y="0"/>
                      </a:moveTo>
                      <a:cubicBezTo>
                        <a:pt x="581" y="0"/>
                        <a:pt x="575" y="2"/>
                        <a:pt x="568" y="7"/>
                      </a:cubicBezTo>
                      <a:cubicBezTo>
                        <a:pt x="385" y="129"/>
                        <a:pt x="203" y="263"/>
                        <a:pt x="20" y="396"/>
                      </a:cubicBezTo>
                      <a:cubicBezTo>
                        <a:pt x="1" y="406"/>
                        <a:pt x="13" y="440"/>
                        <a:pt x="31" y="440"/>
                      </a:cubicBezTo>
                      <a:cubicBezTo>
                        <a:pt x="35" y="440"/>
                        <a:pt x="40" y="438"/>
                        <a:pt x="45" y="433"/>
                      </a:cubicBezTo>
                      <a:cubicBezTo>
                        <a:pt x="227" y="299"/>
                        <a:pt x="409" y="177"/>
                        <a:pt x="592" y="44"/>
                      </a:cubicBezTo>
                      <a:cubicBezTo>
                        <a:pt x="612" y="34"/>
                        <a:pt x="608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1705;p31">
                  <a:extLst>
                    <a:ext uri="{FF2B5EF4-FFF2-40B4-BE49-F238E27FC236}">
                      <a16:creationId xmlns:a16="http://schemas.microsoft.com/office/drawing/2014/main" id="{EC35B3B1-6D35-44BE-9AEB-CD7858690D5B}"/>
                    </a:ext>
                  </a:extLst>
                </p:cNvPr>
                <p:cNvSpPr/>
                <p:nvPr/>
              </p:nvSpPr>
              <p:spPr>
                <a:xfrm>
                  <a:off x="9147923" y="4238900"/>
                  <a:ext cx="29975" cy="2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60" extrusionOk="0">
                      <a:moveTo>
                        <a:pt x="584" y="22"/>
                      </a:moveTo>
                      <a:lnTo>
                        <a:pt x="596" y="35"/>
                      </a:lnTo>
                      <a:cubicBezTo>
                        <a:pt x="596" y="46"/>
                        <a:pt x="596" y="46"/>
                        <a:pt x="584" y="46"/>
                      </a:cubicBezTo>
                      <a:lnTo>
                        <a:pt x="37" y="448"/>
                      </a:lnTo>
                      <a:lnTo>
                        <a:pt x="25" y="448"/>
                      </a:lnTo>
                      <a:lnTo>
                        <a:pt x="12" y="435"/>
                      </a:lnTo>
                      <a:cubicBezTo>
                        <a:pt x="12" y="424"/>
                        <a:pt x="12" y="424"/>
                        <a:pt x="25" y="411"/>
                      </a:cubicBezTo>
                      <a:lnTo>
                        <a:pt x="572" y="22"/>
                      </a:lnTo>
                      <a:close/>
                      <a:moveTo>
                        <a:pt x="577" y="1"/>
                      </a:moveTo>
                      <a:cubicBezTo>
                        <a:pt x="572" y="1"/>
                        <a:pt x="566" y="4"/>
                        <a:pt x="560" y="10"/>
                      </a:cubicBezTo>
                      <a:lnTo>
                        <a:pt x="12" y="399"/>
                      </a:lnTo>
                      <a:cubicBezTo>
                        <a:pt x="1" y="411"/>
                        <a:pt x="1" y="424"/>
                        <a:pt x="1" y="435"/>
                      </a:cubicBezTo>
                      <a:cubicBezTo>
                        <a:pt x="1" y="448"/>
                        <a:pt x="12" y="460"/>
                        <a:pt x="12" y="460"/>
                      </a:cubicBezTo>
                      <a:lnTo>
                        <a:pt x="49" y="460"/>
                      </a:lnTo>
                      <a:lnTo>
                        <a:pt x="596" y="71"/>
                      </a:lnTo>
                      <a:cubicBezTo>
                        <a:pt x="609" y="59"/>
                        <a:pt x="609" y="46"/>
                        <a:pt x="609" y="35"/>
                      </a:cubicBezTo>
                      <a:cubicBezTo>
                        <a:pt x="609" y="22"/>
                        <a:pt x="596" y="10"/>
                        <a:pt x="584" y="10"/>
                      </a:cubicBezTo>
                      <a:cubicBezTo>
                        <a:pt x="584" y="4"/>
                        <a:pt x="581" y="1"/>
                        <a:pt x="5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1706;p31">
                  <a:extLst>
                    <a:ext uri="{FF2B5EF4-FFF2-40B4-BE49-F238E27FC236}">
                      <a16:creationId xmlns:a16="http://schemas.microsoft.com/office/drawing/2014/main" id="{01E9491B-1E0B-B3AA-ADB6-4ED27B5EBCBB}"/>
                    </a:ext>
                  </a:extLst>
                </p:cNvPr>
                <p:cNvSpPr/>
                <p:nvPr/>
              </p:nvSpPr>
              <p:spPr>
                <a:xfrm>
                  <a:off x="9142705" y="4247021"/>
                  <a:ext cx="33224" cy="23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" h="468" extrusionOk="0">
                      <a:moveTo>
                        <a:pt x="639" y="1"/>
                      </a:moveTo>
                      <a:cubicBezTo>
                        <a:pt x="636" y="1"/>
                        <a:pt x="632" y="1"/>
                        <a:pt x="629" y="3"/>
                      </a:cubicBezTo>
                      <a:cubicBezTo>
                        <a:pt x="434" y="149"/>
                        <a:pt x="228" y="283"/>
                        <a:pt x="21" y="416"/>
                      </a:cubicBezTo>
                      <a:cubicBezTo>
                        <a:pt x="0" y="437"/>
                        <a:pt x="15" y="468"/>
                        <a:pt x="35" y="468"/>
                      </a:cubicBezTo>
                      <a:cubicBezTo>
                        <a:pt x="38" y="468"/>
                        <a:pt x="42" y="467"/>
                        <a:pt x="45" y="465"/>
                      </a:cubicBezTo>
                      <a:cubicBezTo>
                        <a:pt x="253" y="332"/>
                        <a:pt x="459" y="198"/>
                        <a:pt x="653" y="52"/>
                      </a:cubicBezTo>
                      <a:cubicBezTo>
                        <a:pt x="674" y="31"/>
                        <a:pt x="659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1707;p31">
                  <a:extLst>
                    <a:ext uri="{FF2B5EF4-FFF2-40B4-BE49-F238E27FC236}">
                      <a16:creationId xmlns:a16="http://schemas.microsoft.com/office/drawing/2014/main" id="{D8A7CE76-DCA2-A7EF-BB58-218C480BE947}"/>
                    </a:ext>
                  </a:extLst>
                </p:cNvPr>
                <p:cNvSpPr/>
                <p:nvPr/>
              </p:nvSpPr>
              <p:spPr>
                <a:xfrm>
                  <a:off x="9142508" y="4246726"/>
                  <a:ext cx="33568" cy="2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484" extrusionOk="0">
                      <a:moveTo>
                        <a:pt x="657" y="22"/>
                      </a:moveTo>
                      <a:lnTo>
                        <a:pt x="657" y="33"/>
                      </a:lnTo>
                      <a:lnTo>
                        <a:pt x="657" y="46"/>
                      </a:lnTo>
                      <a:cubicBezTo>
                        <a:pt x="451" y="192"/>
                        <a:pt x="257" y="325"/>
                        <a:pt x="49" y="459"/>
                      </a:cubicBezTo>
                      <a:cubicBezTo>
                        <a:pt x="45" y="463"/>
                        <a:pt x="41" y="465"/>
                        <a:pt x="38" y="465"/>
                      </a:cubicBezTo>
                      <a:cubicBezTo>
                        <a:pt x="31" y="465"/>
                        <a:pt x="25" y="459"/>
                        <a:pt x="25" y="459"/>
                      </a:cubicBezTo>
                      <a:cubicBezTo>
                        <a:pt x="25" y="447"/>
                        <a:pt x="25" y="435"/>
                        <a:pt x="38" y="435"/>
                      </a:cubicBezTo>
                      <a:cubicBezTo>
                        <a:pt x="232" y="301"/>
                        <a:pt x="438" y="168"/>
                        <a:pt x="646" y="22"/>
                      </a:cubicBezTo>
                      <a:close/>
                      <a:moveTo>
                        <a:pt x="646" y="0"/>
                      </a:moveTo>
                      <a:cubicBezTo>
                        <a:pt x="643" y="0"/>
                        <a:pt x="639" y="3"/>
                        <a:pt x="633" y="9"/>
                      </a:cubicBezTo>
                      <a:cubicBezTo>
                        <a:pt x="427" y="155"/>
                        <a:pt x="232" y="289"/>
                        <a:pt x="25" y="422"/>
                      </a:cubicBezTo>
                      <a:cubicBezTo>
                        <a:pt x="1" y="422"/>
                        <a:pt x="1" y="447"/>
                        <a:pt x="13" y="459"/>
                      </a:cubicBezTo>
                      <a:cubicBezTo>
                        <a:pt x="13" y="471"/>
                        <a:pt x="25" y="484"/>
                        <a:pt x="38" y="484"/>
                      </a:cubicBezTo>
                      <a:cubicBezTo>
                        <a:pt x="49" y="484"/>
                        <a:pt x="49" y="471"/>
                        <a:pt x="49" y="471"/>
                      </a:cubicBezTo>
                      <a:cubicBezTo>
                        <a:pt x="257" y="338"/>
                        <a:pt x="463" y="204"/>
                        <a:pt x="670" y="58"/>
                      </a:cubicBezTo>
                      <a:cubicBezTo>
                        <a:pt x="670" y="58"/>
                        <a:pt x="682" y="46"/>
                        <a:pt x="682" y="33"/>
                      </a:cubicBezTo>
                      <a:cubicBezTo>
                        <a:pt x="682" y="22"/>
                        <a:pt x="670" y="9"/>
                        <a:pt x="657" y="9"/>
                      </a:cubicBezTo>
                      <a:cubicBezTo>
                        <a:pt x="652" y="3"/>
                        <a:pt x="649" y="0"/>
                        <a:pt x="6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1708;p31">
                  <a:extLst>
                    <a:ext uri="{FF2B5EF4-FFF2-40B4-BE49-F238E27FC236}">
                      <a16:creationId xmlns:a16="http://schemas.microsoft.com/office/drawing/2014/main" id="{2ABD96C5-6A64-E8BE-387A-B297A96FBFC8}"/>
                    </a:ext>
                  </a:extLst>
                </p:cNvPr>
                <p:cNvSpPr/>
                <p:nvPr/>
              </p:nvSpPr>
              <p:spPr>
                <a:xfrm>
                  <a:off x="9146249" y="4255389"/>
                  <a:ext cx="29680" cy="2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408" extrusionOk="0">
                      <a:moveTo>
                        <a:pt x="567" y="1"/>
                      </a:moveTo>
                      <a:cubicBezTo>
                        <a:pt x="564" y="1"/>
                        <a:pt x="560" y="2"/>
                        <a:pt x="557" y="3"/>
                      </a:cubicBezTo>
                      <a:cubicBezTo>
                        <a:pt x="375" y="125"/>
                        <a:pt x="205" y="246"/>
                        <a:pt x="22" y="356"/>
                      </a:cubicBezTo>
                      <a:cubicBezTo>
                        <a:pt x="1" y="377"/>
                        <a:pt x="16" y="407"/>
                        <a:pt x="37" y="407"/>
                      </a:cubicBezTo>
                      <a:cubicBezTo>
                        <a:pt x="40" y="407"/>
                        <a:pt x="43" y="407"/>
                        <a:pt x="46" y="405"/>
                      </a:cubicBezTo>
                      <a:cubicBezTo>
                        <a:pt x="229" y="283"/>
                        <a:pt x="399" y="162"/>
                        <a:pt x="581" y="52"/>
                      </a:cubicBezTo>
                      <a:cubicBezTo>
                        <a:pt x="602" y="31"/>
                        <a:pt x="587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1709;p31">
                  <a:extLst>
                    <a:ext uri="{FF2B5EF4-FFF2-40B4-BE49-F238E27FC236}">
                      <a16:creationId xmlns:a16="http://schemas.microsoft.com/office/drawing/2014/main" id="{819EC7E8-B1E6-8D4F-939B-156C21690E23}"/>
                    </a:ext>
                  </a:extLst>
                </p:cNvPr>
                <p:cNvSpPr/>
                <p:nvPr/>
              </p:nvSpPr>
              <p:spPr>
                <a:xfrm>
                  <a:off x="9146101" y="4255094"/>
                  <a:ext cx="29975" cy="20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23" extrusionOk="0">
                      <a:moveTo>
                        <a:pt x="572" y="16"/>
                      </a:moveTo>
                      <a:cubicBezTo>
                        <a:pt x="579" y="16"/>
                        <a:pt x="584" y="22"/>
                        <a:pt x="584" y="22"/>
                      </a:cubicBezTo>
                      <a:lnTo>
                        <a:pt x="584" y="46"/>
                      </a:lnTo>
                      <a:lnTo>
                        <a:pt x="49" y="398"/>
                      </a:lnTo>
                      <a:lnTo>
                        <a:pt x="38" y="398"/>
                      </a:lnTo>
                      <a:cubicBezTo>
                        <a:pt x="25" y="398"/>
                        <a:pt x="25" y="398"/>
                        <a:pt x="25" y="387"/>
                      </a:cubicBezTo>
                      <a:lnTo>
                        <a:pt x="25" y="374"/>
                      </a:lnTo>
                      <a:lnTo>
                        <a:pt x="560" y="22"/>
                      </a:lnTo>
                      <a:cubicBezTo>
                        <a:pt x="564" y="18"/>
                        <a:pt x="568" y="16"/>
                        <a:pt x="572" y="16"/>
                      </a:cubicBezTo>
                      <a:close/>
                      <a:moveTo>
                        <a:pt x="579" y="0"/>
                      </a:moveTo>
                      <a:cubicBezTo>
                        <a:pt x="572" y="0"/>
                        <a:pt x="566" y="3"/>
                        <a:pt x="560" y="9"/>
                      </a:cubicBezTo>
                      <a:lnTo>
                        <a:pt x="25" y="362"/>
                      </a:lnTo>
                      <a:cubicBezTo>
                        <a:pt x="13" y="362"/>
                        <a:pt x="1" y="374"/>
                        <a:pt x="1" y="387"/>
                      </a:cubicBezTo>
                      <a:cubicBezTo>
                        <a:pt x="1" y="398"/>
                        <a:pt x="13" y="411"/>
                        <a:pt x="25" y="423"/>
                      </a:cubicBezTo>
                      <a:lnTo>
                        <a:pt x="38" y="423"/>
                      </a:lnTo>
                      <a:cubicBezTo>
                        <a:pt x="38" y="423"/>
                        <a:pt x="49" y="423"/>
                        <a:pt x="49" y="411"/>
                      </a:cubicBezTo>
                      <a:lnTo>
                        <a:pt x="584" y="58"/>
                      </a:lnTo>
                      <a:cubicBezTo>
                        <a:pt x="609" y="46"/>
                        <a:pt x="609" y="34"/>
                        <a:pt x="597" y="9"/>
                      </a:cubicBezTo>
                      <a:cubicBezTo>
                        <a:pt x="591" y="3"/>
                        <a:pt x="585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1710;p31">
                  <a:extLst>
                    <a:ext uri="{FF2B5EF4-FFF2-40B4-BE49-F238E27FC236}">
                      <a16:creationId xmlns:a16="http://schemas.microsoft.com/office/drawing/2014/main" id="{6C7E0D30-7F5D-4FCE-02D7-D09D836ACA5F}"/>
                    </a:ext>
                  </a:extLst>
                </p:cNvPr>
                <p:cNvSpPr/>
                <p:nvPr/>
              </p:nvSpPr>
              <p:spPr>
                <a:xfrm>
                  <a:off x="9143296" y="4262575"/>
                  <a:ext cx="33814" cy="22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456" extrusionOk="0">
                      <a:moveTo>
                        <a:pt x="651" y="1"/>
                      </a:moveTo>
                      <a:cubicBezTo>
                        <a:pt x="648" y="1"/>
                        <a:pt x="645" y="2"/>
                        <a:pt x="641" y="3"/>
                      </a:cubicBezTo>
                      <a:cubicBezTo>
                        <a:pt x="435" y="149"/>
                        <a:pt x="228" y="283"/>
                        <a:pt x="22" y="405"/>
                      </a:cubicBezTo>
                      <a:cubicBezTo>
                        <a:pt x="1" y="426"/>
                        <a:pt x="16" y="456"/>
                        <a:pt x="36" y="456"/>
                      </a:cubicBezTo>
                      <a:cubicBezTo>
                        <a:pt x="39" y="456"/>
                        <a:pt x="43" y="455"/>
                        <a:pt x="46" y="454"/>
                      </a:cubicBezTo>
                      <a:cubicBezTo>
                        <a:pt x="252" y="332"/>
                        <a:pt x="459" y="198"/>
                        <a:pt x="666" y="52"/>
                      </a:cubicBezTo>
                      <a:cubicBezTo>
                        <a:pt x="687" y="31"/>
                        <a:pt x="671" y="1"/>
                        <a:pt x="6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1711;p31">
                  <a:extLst>
                    <a:ext uri="{FF2B5EF4-FFF2-40B4-BE49-F238E27FC236}">
                      <a16:creationId xmlns:a16="http://schemas.microsoft.com/office/drawing/2014/main" id="{876EB285-B677-7979-366A-63D1C58DA2C0}"/>
                    </a:ext>
                  </a:extLst>
                </p:cNvPr>
                <p:cNvSpPr/>
                <p:nvPr/>
              </p:nvSpPr>
              <p:spPr>
                <a:xfrm>
                  <a:off x="9143148" y="4262280"/>
                  <a:ext cx="34109" cy="2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472" extrusionOk="0">
                      <a:moveTo>
                        <a:pt x="654" y="16"/>
                      </a:moveTo>
                      <a:cubicBezTo>
                        <a:pt x="658" y="16"/>
                        <a:pt x="661" y="22"/>
                        <a:pt x="669" y="22"/>
                      </a:cubicBezTo>
                      <a:cubicBezTo>
                        <a:pt x="669" y="33"/>
                        <a:pt x="669" y="33"/>
                        <a:pt x="657" y="46"/>
                      </a:cubicBezTo>
                      <a:cubicBezTo>
                        <a:pt x="462" y="192"/>
                        <a:pt x="255" y="325"/>
                        <a:pt x="49" y="447"/>
                      </a:cubicBezTo>
                      <a:cubicBezTo>
                        <a:pt x="45" y="451"/>
                        <a:pt x="41" y="453"/>
                        <a:pt x="37" y="453"/>
                      </a:cubicBezTo>
                      <a:cubicBezTo>
                        <a:pt x="30" y="453"/>
                        <a:pt x="25" y="447"/>
                        <a:pt x="25" y="447"/>
                      </a:cubicBezTo>
                      <a:lnTo>
                        <a:pt x="25" y="423"/>
                      </a:lnTo>
                      <a:cubicBezTo>
                        <a:pt x="244" y="301"/>
                        <a:pt x="450" y="168"/>
                        <a:pt x="644" y="22"/>
                      </a:cubicBezTo>
                      <a:cubicBezTo>
                        <a:pt x="649" y="18"/>
                        <a:pt x="651" y="16"/>
                        <a:pt x="654" y="16"/>
                      </a:cubicBezTo>
                      <a:close/>
                      <a:moveTo>
                        <a:pt x="657" y="0"/>
                      </a:moveTo>
                      <a:cubicBezTo>
                        <a:pt x="648" y="0"/>
                        <a:pt x="639" y="3"/>
                        <a:pt x="633" y="9"/>
                      </a:cubicBezTo>
                      <a:cubicBezTo>
                        <a:pt x="438" y="155"/>
                        <a:pt x="231" y="289"/>
                        <a:pt x="25" y="411"/>
                      </a:cubicBezTo>
                      <a:cubicBezTo>
                        <a:pt x="0" y="423"/>
                        <a:pt x="0" y="435"/>
                        <a:pt x="12" y="447"/>
                      </a:cubicBezTo>
                      <a:cubicBezTo>
                        <a:pt x="12" y="460"/>
                        <a:pt x="25" y="471"/>
                        <a:pt x="36" y="471"/>
                      </a:cubicBezTo>
                      <a:cubicBezTo>
                        <a:pt x="36" y="471"/>
                        <a:pt x="49" y="471"/>
                        <a:pt x="49" y="460"/>
                      </a:cubicBezTo>
                      <a:cubicBezTo>
                        <a:pt x="268" y="338"/>
                        <a:pt x="474" y="204"/>
                        <a:pt x="669" y="58"/>
                      </a:cubicBezTo>
                      <a:cubicBezTo>
                        <a:pt x="693" y="46"/>
                        <a:pt x="693" y="22"/>
                        <a:pt x="681" y="9"/>
                      </a:cubicBezTo>
                      <a:cubicBezTo>
                        <a:pt x="675" y="3"/>
                        <a:pt x="666" y="0"/>
                        <a:pt x="6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1712;p31">
                  <a:extLst>
                    <a:ext uri="{FF2B5EF4-FFF2-40B4-BE49-F238E27FC236}">
                      <a16:creationId xmlns:a16="http://schemas.microsoft.com/office/drawing/2014/main" id="{249B8028-9934-B296-1A12-890507391021}"/>
                    </a:ext>
                  </a:extLst>
                </p:cNvPr>
                <p:cNvSpPr/>
                <p:nvPr/>
              </p:nvSpPr>
              <p:spPr>
                <a:xfrm>
                  <a:off x="9123509" y="4273749"/>
                  <a:ext cx="51140" cy="3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619" extrusionOk="0">
                      <a:moveTo>
                        <a:pt x="1009" y="1"/>
                      </a:moveTo>
                      <a:cubicBezTo>
                        <a:pt x="1004" y="1"/>
                        <a:pt x="999" y="3"/>
                        <a:pt x="995" y="8"/>
                      </a:cubicBezTo>
                      <a:cubicBezTo>
                        <a:pt x="679" y="202"/>
                        <a:pt x="351" y="397"/>
                        <a:pt x="22" y="579"/>
                      </a:cubicBezTo>
                      <a:cubicBezTo>
                        <a:pt x="1" y="590"/>
                        <a:pt x="16" y="618"/>
                        <a:pt x="36" y="618"/>
                      </a:cubicBezTo>
                      <a:cubicBezTo>
                        <a:pt x="39" y="618"/>
                        <a:pt x="43" y="617"/>
                        <a:pt x="46" y="616"/>
                      </a:cubicBezTo>
                      <a:cubicBezTo>
                        <a:pt x="375" y="433"/>
                        <a:pt x="703" y="238"/>
                        <a:pt x="1019" y="44"/>
                      </a:cubicBezTo>
                      <a:cubicBezTo>
                        <a:pt x="1039" y="34"/>
                        <a:pt x="1027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1713;p31">
                  <a:extLst>
                    <a:ext uri="{FF2B5EF4-FFF2-40B4-BE49-F238E27FC236}">
                      <a16:creationId xmlns:a16="http://schemas.microsoft.com/office/drawing/2014/main" id="{D7A76EB5-104F-7AAA-A1BB-6E1A84B5E759}"/>
                    </a:ext>
                  </a:extLst>
                </p:cNvPr>
                <p:cNvSpPr/>
                <p:nvPr/>
              </p:nvSpPr>
              <p:spPr>
                <a:xfrm>
                  <a:off x="9124001" y="4273257"/>
                  <a:ext cx="50893" cy="31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638" extrusionOk="0">
                      <a:moveTo>
                        <a:pt x="997" y="18"/>
                      </a:moveTo>
                      <a:cubicBezTo>
                        <a:pt x="1009" y="18"/>
                        <a:pt x="1009" y="29"/>
                        <a:pt x="1009" y="29"/>
                      </a:cubicBezTo>
                      <a:cubicBezTo>
                        <a:pt x="1022" y="29"/>
                        <a:pt x="1022" y="42"/>
                        <a:pt x="1009" y="42"/>
                      </a:cubicBezTo>
                      <a:cubicBezTo>
                        <a:pt x="693" y="248"/>
                        <a:pt x="365" y="443"/>
                        <a:pt x="36" y="613"/>
                      </a:cubicBezTo>
                      <a:cubicBezTo>
                        <a:pt x="36" y="619"/>
                        <a:pt x="33" y="623"/>
                        <a:pt x="30" y="623"/>
                      </a:cubicBezTo>
                      <a:cubicBezTo>
                        <a:pt x="27" y="623"/>
                        <a:pt x="24" y="619"/>
                        <a:pt x="24" y="613"/>
                      </a:cubicBezTo>
                      <a:cubicBezTo>
                        <a:pt x="12" y="613"/>
                        <a:pt x="12" y="613"/>
                        <a:pt x="12" y="601"/>
                      </a:cubicBezTo>
                      <a:lnTo>
                        <a:pt x="24" y="589"/>
                      </a:lnTo>
                      <a:cubicBezTo>
                        <a:pt x="352" y="407"/>
                        <a:pt x="681" y="224"/>
                        <a:pt x="997" y="18"/>
                      </a:cubicBezTo>
                      <a:close/>
                      <a:moveTo>
                        <a:pt x="998" y="0"/>
                      </a:moveTo>
                      <a:cubicBezTo>
                        <a:pt x="993" y="0"/>
                        <a:pt x="988" y="2"/>
                        <a:pt x="985" y="5"/>
                      </a:cubicBezTo>
                      <a:cubicBezTo>
                        <a:pt x="669" y="200"/>
                        <a:pt x="341" y="394"/>
                        <a:pt x="12" y="577"/>
                      </a:cubicBezTo>
                      <a:cubicBezTo>
                        <a:pt x="0" y="589"/>
                        <a:pt x="0" y="589"/>
                        <a:pt x="0" y="601"/>
                      </a:cubicBezTo>
                      <a:cubicBezTo>
                        <a:pt x="0" y="613"/>
                        <a:pt x="0" y="626"/>
                        <a:pt x="12" y="637"/>
                      </a:cubicBezTo>
                      <a:lnTo>
                        <a:pt x="49" y="637"/>
                      </a:lnTo>
                      <a:cubicBezTo>
                        <a:pt x="377" y="456"/>
                        <a:pt x="705" y="261"/>
                        <a:pt x="1022" y="66"/>
                      </a:cubicBezTo>
                      <a:cubicBezTo>
                        <a:pt x="1033" y="54"/>
                        <a:pt x="1033" y="29"/>
                        <a:pt x="1022" y="18"/>
                      </a:cubicBezTo>
                      <a:cubicBezTo>
                        <a:pt x="1022" y="9"/>
                        <a:pt x="1009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1714;p31">
                  <a:extLst>
                    <a:ext uri="{FF2B5EF4-FFF2-40B4-BE49-F238E27FC236}">
                      <a16:creationId xmlns:a16="http://schemas.microsoft.com/office/drawing/2014/main" id="{7D438D9B-E5A5-1BFB-F861-32621D009D6C}"/>
                    </a:ext>
                  </a:extLst>
                </p:cNvPr>
                <p:cNvSpPr/>
                <p:nvPr/>
              </p:nvSpPr>
              <p:spPr>
                <a:xfrm>
                  <a:off x="9116962" y="4283544"/>
                  <a:ext cx="58375" cy="36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748" extrusionOk="0">
                      <a:moveTo>
                        <a:pt x="1151" y="1"/>
                      </a:moveTo>
                      <a:cubicBezTo>
                        <a:pt x="1147" y="1"/>
                        <a:pt x="1144" y="1"/>
                        <a:pt x="1140" y="3"/>
                      </a:cubicBezTo>
                      <a:cubicBezTo>
                        <a:pt x="763" y="234"/>
                        <a:pt x="398" y="465"/>
                        <a:pt x="22" y="696"/>
                      </a:cubicBezTo>
                      <a:cubicBezTo>
                        <a:pt x="1" y="717"/>
                        <a:pt x="16" y="747"/>
                        <a:pt x="36" y="747"/>
                      </a:cubicBezTo>
                      <a:cubicBezTo>
                        <a:pt x="39" y="747"/>
                        <a:pt x="42" y="746"/>
                        <a:pt x="46" y="745"/>
                      </a:cubicBezTo>
                      <a:cubicBezTo>
                        <a:pt x="422" y="514"/>
                        <a:pt x="787" y="271"/>
                        <a:pt x="1165" y="39"/>
                      </a:cubicBezTo>
                      <a:cubicBezTo>
                        <a:pt x="1186" y="29"/>
                        <a:pt x="1171" y="1"/>
                        <a:pt x="11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1715;p31">
                  <a:extLst>
                    <a:ext uri="{FF2B5EF4-FFF2-40B4-BE49-F238E27FC236}">
                      <a16:creationId xmlns:a16="http://schemas.microsoft.com/office/drawing/2014/main" id="{0C02E549-7DEA-8F7D-CA1B-0EE5643E1B2E}"/>
                    </a:ext>
                  </a:extLst>
                </p:cNvPr>
                <p:cNvSpPr/>
                <p:nvPr/>
              </p:nvSpPr>
              <p:spPr>
                <a:xfrm>
                  <a:off x="9116814" y="4282806"/>
                  <a:ext cx="58080" cy="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773" extrusionOk="0">
                      <a:moveTo>
                        <a:pt x="1152" y="25"/>
                      </a:moveTo>
                      <a:cubicBezTo>
                        <a:pt x="1155" y="25"/>
                        <a:pt x="1155" y="30"/>
                        <a:pt x="1155" y="30"/>
                      </a:cubicBezTo>
                      <a:cubicBezTo>
                        <a:pt x="1168" y="30"/>
                        <a:pt x="1168" y="43"/>
                        <a:pt x="1155" y="54"/>
                      </a:cubicBezTo>
                      <a:lnTo>
                        <a:pt x="49" y="748"/>
                      </a:lnTo>
                      <a:cubicBezTo>
                        <a:pt x="45" y="752"/>
                        <a:pt x="41" y="753"/>
                        <a:pt x="37" y="753"/>
                      </a:cubicBezTo>
                      <a:cubicBezTo>
                        <a:pt x="30" y="753"/>
                        <a:pt x="25" y="748"/>
                        <a:pt x="25" y="748"/>
                      </a:cubicBezTo>
                      <a:cubicBezTo>
                        <a:pt x="25" y="735"/>
                        <a:pt x="25" y="724"/>
                        <a:pt x="36" y="724"/>
                      </a:cubicBezTo>
                      <a:lnTo>
                        <a:pt x="1143" y="30"/>
                      </a:lnTo>
                      <a:cubicBezTo>
                        <a:pt x="1147" y="26"/>
                        <a:pt x="1150" y="25"/>
                        <a:pt x="1152" y="25"/>
                      </a:cubicBezTo>
                      <a:close/>
                      <a:moveTo>
                        <a:pt x="1149" y="1"/>
                      </a:moveTo>
                      <a:cubicBezTo>
                        <a:pt x="1144" y="1"/>
                        <a:pt x="1138" y="2"/>
                        <a:pt x="1131" y="6"/>
                      </a:cubicBezTo>
                      <a:lnTo>
                        <a:pt x="25" y="711"/>
                      </a:lnTo>
                      <a:cubicBezTo>
                        <a:pt x="0" y="711"/>
                        <a:pt x="0" y="735"/>
                        <a:pt x="12" y="748"/>
                      </a:cubicBezTo>
                      <a:cubicBezTo>
                        <a:pt x="12" y="760"/>
                        <a:pt x="25" y="772"/>
                        <a:pt x="36" y="772"/>
                      </a:cubicBezTo>
                      <a:cubicBezTo>
                        <a:pt x="49" y="772"/>
                        <a:pt x="49" y="760"/>
                        <a:pt x="61" y="760"/>
                      </a:cubicBezTo>
                      <a:lnTo>
                        <a:pt x="1168" y="67"/>
                      </a:lnTo>
                      <a:cubicBezTo>
                        <a:pt x="1179" y="54"/>
                        <a:pt x="1179" y="30"/>
                        <a:pt x="1179" y="18"/>
                      </a:cubicBezTo>
                      <a:cubicBezTo>
                        <a:pt x="1171" y="9"/>
                        <a:pt x="1162" y="1"/>
                        <a:pt x="1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1716;p31">
                  <a:extLst>
                    <a:ext uri="{FF2B5EF4-FFF2-40B4-BE49-F238E27FC236}">
                      <a16:creationId xmlns:a16="http://schemas.microsoft.com/office/drawing/2014/main" id="{960B05E5-E07B-3316-09E2-2371CDFA42D5}"/>
                    </a:ext>
                  </a:extLst>
                </p:cNvPr>
                <p:cNvSpPr/>
                <p:nvPr/>
              </p:nvSpPr>
              <p:spPr>
                <a:xfrm>
                  <a:off x="9123016" y="4290140"/>
                  <a:ext cx="52912" cy="3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679" extrusionOk="0">
                      <a:moveTo>
                        <a:pt x="1039" y="0"/>
                      </a:moveTo>
                      <a:cubicBezTo>
                        <a:pt x="1036" y="0"/>
                        <a:pt x="1032" y="1"/>
                        <a:pt x="1029" y="3"/>
                      </a:cubicBezTo>
                      <a:cubicBezTo>
                        <a:pt x="701" y="221"/>
                        <a:pt x="361" y="429"/>
                        <a:pt x="20" y="635"/>
                      </a:cubicBezTo>
                      <a:cubicBezTo>
                        <a:pt x="1" y="645"/>
                        <a:pt x="12" y="679"/>
                        <a:pt x="31" y="679"/>
                      </a:cubicBezTo>
                      <a:cubicBezTo>
                        <a:pt x="35" y="679"/>
                        <a:pt x="40" y="677"/>
                        <a:pt x="44" y="672"/>
                      </a:cubicBezTo>
                      <a:cubicBezTo>
                        <a:pt x="385" y="465"/>
                        <a:pt x="725" y="258"/>
                        <a:pt x="1053" y="40"/>
                      </a:cubicBezTo>
                      <a:cubicBezTo>
                        <a:pt x="1074" y="29"/>
                        <a:pt x="1059" y="0"/>
                        <a:pt x="10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1717;p31">
                  <a:extLst>
                    <a:ext uri="{FF2B5EF4-FFF2-40B4-BE49-F238E27FC236}">
                      <a16:creationId xmlns:a16="http://schemas.microsoft.com/office/drawing/2014/main" id="{28EB7B49-B4BD-519D-2C0A-0C102616E2B3}"/>
                    </a:ext>
                  </a:extLst>
                </p:cNvPr>
                <p:cNvSpPr/>
                <p:nvPr/>
              </p:nvSpPr>
              <p:spPr>
                <a:xfrm>
                  <a:off x="9122770" y="4289647"/>
                  <a:ext cx="53305" cy="34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694" extrusionOk="0">
                      <a:moveTo>
                        <a:pt x="1047" y="13"/>
                      </a:moveTo>
                      <a:cubicBezTo>
                        <a:pt x="1058" y="13"/>
                        <a:pt x="1058" y="25"/>
                        <a:pt x="1058" y="25"/>
                      </a:cubicBezTo>
                      <a:cubicBezTo>
                        <a:pt x="1071" y="25"/>
                        <a:pt x="1071" y="37"/>
                        <a:pt x="1058" y="50"/>
                      </a:cubicBezTo>
                      <a:cubicBezTo>
                        <a:pt x="718" y="268"/>
                        <a:pt x="377" y="475"/>
                        <a:pt x="37" y="682"/>
                      </a:cubicBezTo>
                      <a:lnTo>
                        <a:pt x="25" y="682"/>
                      </a:lnTo>
                      <a:lnTo>
                        <a:pt x="25" y="658"/>
                      </a:lnTo>
                      <a:lnTo>
                        <a:pt x="25" y="645"/>
                      </a:lnTo>
                      <a:cubicBezTo>
                        <a:pt x="366" y="450"/>
                        <a:pt x="706" y="231"/>
                        <a:pt x="1047" y="25"/>
                      </a:cubicBezTo>
                      <a:lnTo>
                        <a:pt x="1047" y="13"/>
                      </a:lnTo>
                      <a:close/>
                      <a:moveTo>
                        <a:pt x="1034" y="1"/>
                      </a:moveTo>
                      <a:cubicBezTo>
                        <a:pt x="694" y="220"/>
                        <a:pt x="353" y="439"/>
                        <a:pt x="12" y="633"/>
                      </a:cubicBezTo>
                      <a:cubicBezTo>
                        <a:pt x="12" y="645"/>
                        <a:pt x="1" y="658"/>
                        <a:pt x="1" y="658"/>
                      </a:cubicBezTo>
                      <a:cubicBezTo>
                        <a:pt x="1" y="669"/>
                        <a:pt x="12" y="682"/>
                        <a:pt x="25" y="694"/>
                      </a:cubicBezTo>
                      <a:lnTo>
                        <a:pt x="49" y="694"/>
                      </a:lnTo>
                      <a:cubicBezTo>
                        <a:pt x="390" y="487"/>
                        <a:pt x="730" y="280"/>
                        <a:pt x="1071" y="61"/>
                      </a:cubicBezTo>
                      <a:cubicBezTo>
                        <a:pt x="1083" y="50"/>
                        <a:pt x="1083" y="25"/>
                        <a:pt x="1071" y="13"/>
                      </a:cubicBezTo>
                      <a:cubicBezTo>
                        <a:pt x="1071" y="1"/>
                        <a:pt x="1047" y="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1718;p31">
                  <a:extLst>
                    <a:ext uri="{FF2B5EF4-FFF2-40B4-BE49-F238E27FC236}">
                      <a16:creationId xmlns:a16="http://schemas.microsoft.com/office/drawing/2014/main" id="{C430F56B-7C59-0473-8A3C-9D52D036981B}"/>
                    </a:ext>
                  </a:extLst>
                </p:cNvPr>
                <p:cNvSpPr/>
                <p:nvPr/>
              </p:nvSpPr>
              <p:spPr>
                <a:xfrm>
                  <a:off x="9134239" y="4297326"/>
                  <a:ext cx="42329" cy="27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553" extrusionOk="0">
                      <a:moveTo>
                        <a:pt x="824" y="0"/>
                      </a:moveTo>
                      <a:cubicBezTo>
                        <a:pt x="820" y="0"/>
                        <a:pt x="817" y="1"/>
                        <a:pt x="814" y="3"/>
                      </a:cubicBezTo>
                      <a:cubicBezTo>
                        <a:pt x="546" y="173"/>
                        <a:pt x="290" y="343"/>
                        <a:pt x="23" y="502"/>
                      </a:cubicBezTo>
                      <a:cubicBezTo>
                        <a:pt x="1" y="512"/>
                        <a:pt x="18" y="552"/>
                        <a:pt x="39" y="552"/>
                      </a:cubicBezTo>
                      <a:cubicBezTo>
                        <a:pt x="42" y="552"/>
                        <a:pt x="44" y="551"/>
                        <a:pt x="47" y="550"/>
                      </a:cubicBezTo>
                      <a:cubicBezTo>
                        <a:pt x="315" y="380"/>
                        <a:pt x="570" y="221"/>
                        <a:pt x="838" y="39"/>
                      </a:cubicBezTo>
                      <a:cubicBezTo>
                        <a:pt x="859" y="29"/>
                        <a:pt x="844" y="0"/>
                        <a:pt x="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1719;p31">
                  <a:extLst>
                    <a:ext uri="{FF2B5EF4-FFF2-40B4-BE49-F238E27FC236}">
                      <a16:creationId xmlns:a16="http://schemas.microsoft.com/office/drawing/2014/main" id="{681CAE11-1317-73B7-3380-CEDE0BD96157}"/>
                    </a:ext>
                  </a:extLst>
                </p:cNvPr>
                <p:cNvSpPr/>
                <p:nvPr/>
              </p:nvSpPr>
              <p:spPr>
                <a:xfrm>
                  <a:off x="9134141" y="4296834"/>
                  <a:ext cx="42575" cy="2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572" extrusionOk="0">
                      <a:moveTo>
                        <a:pt x="827" y="20"/>
                      </a:moveTo>
                      <a:cubicBezTo>
                        <a:pt x="834" y="20"/>
                        <a:pt x="840" y="25"/>
                        <a:pt x="840" y="25"/>
                      </a:cubicBezTo>
                      <a:cubicBezTo>
                        <a:pt x="840" y="25"/>
                        <a:pt x="840" y="37"/>
                        <a:pt x="827" y="49"/>
                      </a:cubicBezTo>
                      <a:cubicBezTo>
                        <a:pt x="584" y="207"/>
                        <a:pt x="329" y="377"/>
                        <a:pt x="86" y="523"/>
                      </a:cubicBezTo>
                      <a:lnTo>
                        <a:pt x="73" y="512"/>
                      </a:lnTo>
                      <a:cubicBezTo>
                        <a:pt x="73" y="512"/>
                        <a:pt x="73" y="499"/>
                        <a:pt x="62" y="499"/>
                      </a:cubicBezTo>
                      <a:cubicBezTo>
                        <a:pt x="317" y="341"/>
                        <a:pt x="572" y="183"/>
                        <a:pt x="816" y="25"/>
                      </a:cubicBezTo>
                      <a:cubicBezTo>
                        <a:pt x="820" y="21"/>
                        <a:pt x="824" y="20"/>
                        <a:pt x="827" y="20"/>
                      </a:cubicBezTo>
                      <a:close/>
                      <a:moveTo>
                        <a:pt x="25" y="523"/>
                      </a:moveTo>
                      <a:lnTo>
                        <a:pt x="37" y="548"/>
                      </a:lnTo>
                      <a:cubicBezTo>
                        <a:pt x="25" y="548"/>
                        <a:pt x="25" y="548"/>
                        <a:pt x="25" y="536"/>
                      </a:cubicBezTo>
                      <a:cubicBezTo>
                        <a:pt x="25" y="536"/>
                        <a:pt x="13" y="536"/>
                        <a:pt x="25" y="523"/>
                      </a:cubicBezTo>
                      <a:close/>
                      <a:moveTo>
                        <a:pt x="37" y="512"/>
                      </a:moveTo>
                      <a:cubicBezTo>
                        <a:pt x="49" y="512"/>
                        <a:pt x="62" y="512"/>
                        <a:pt x="62" y="523"/>
                      </a:cubicBezTo>
                      <a:lnTo>
                        <a:pt x="62" y="536"/>
                      </a:lnTo>
                      <a:cubicBezTo>
                        <a:pt x="62" y="536"/>
                        <a:pt x="49" y="536"/>
                        <a:pt x="49" y="548"/>
                      </a:cubicBezTo>
                      <a:lnTo>
                        <a:pt x="37" y="512"/>
                      </a:lnTo>
                      <a:close/>
                      <a:moveTo>
                        <a:pt x="803" y="1"/>
                      </a:moveTo>
                      <a:cubicBezTo>
                        <a:pt x="548" y="183"/>
                        <a:pt x="281" y="341"/>
                        <a:pt x="13" y="512"/>
                      </a:cubicBezTo>
                      <a:cubicBezTo>
                        <a:pt x="0" y="523"/>
                        <a:pt x="0" y="536"/>
                        <a:pt x="0" y="548"/>
                      </a:cubicBezTo>
                      <a:cubicBezTo>
                        <a:pt x="9" y="557"/>
                        <a:pt x="18" y="565"/>
                        <a:pt x="27" y="565"/>
                      </a:cubicBezTo>
                      <a:cubicBezTo>
                        <a:pt x="30" y="565"/>
                        <a:pt x="34" y="564"/>
                        <a:pt x="37" y="560"/>
                      </a:cubicBezTo>
                      <a:lnTo>
                        <a:pt x="49" y="572"/>
                      </a:lnTo>
                      <a:lnTo>
                        <a:pt x="62" y="560"/>
                      </a:lnTo>
                      <a:cubicBezTo>
                        <a:pt x="62" y="548"/>
                        <a:pt x="73" y="548"/>
                        <a:pt x="73" y="548"/>
                      </a:cubicBezTo>
                      <a:cubicBezTo>
                        <a:pt x="329" y="390"/>
                        <a:pt x="584" y="231"/>
                        <a:pt x="840" y="61"/>
                      </a:cubicBezTo>
                      <a:cubicBezTo>
                        <a:pt x="864" y="49"/>
                        <a:pt x="864" y="25"/>
                        <a:pt x="852" y="13"/>
                      </a:cubicBezTo>
                      <a:cubicBezTo>
                        <a:pt x="840" y="1"/>
                        <a:pt x="827" y="1"/>
                        <a:pt x="8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1720;p31">
                  <a:extLst>
                    <a:ext uri="{FF2B5EF4-FFF2-40B4-BE49-F238E27FC236}">
                      <a16:creationId xmlns:a16="http://schemas.microsoft.com/office/drawing/2014/main" id="{6A1FED5D-8B18-43E4-60BE-A854D90458C3}"/>
                    </a:ext>
                  </a:extLst>
                </p:cNvPr>
                <p:cNvSpPr/>
                <p:nvPr/>
              </p:nvSpPr>
              <p:spPr>
                <a:xfrm>
                  <a:off x="9144920" y="4302691"/>
                  <a:ext cx="31550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435" extrusionOk="0">
                      <a:moveTo>
                        <a:pt x="599" y="1"/>
                      </a:moveTo>
                      <a:cubicBezTo>
                        <a:pt x="594" y="1"/>
                        <a:pt x="589" y="2"/>
                        <a:pt x="584" y="3"/>
                      </a:cubicBezTo>
                      <a:cubicBezTo>
                        <a:pt x="487" y="76"/>
                        <a:pt x="378" y="149"/>
                        <a:pt x="268" y="210"/>
                      </a:cubicBezTo>
                      <a:cubicBezTo>
                        <a:pt x="195" y="258"/>
                        <a:pt x="73" y="320"/>
                        <a:pt x="13" y="393"/>
                      </a:cubicBezTo>
                      <a:cubicBezTo>
                        <a:pt x="0" y="393"/>
                        <a:pt x="0" y="404"/>
                        <a:pt x="13" y="417"/>
                      </a:cubicBezTo>
                      <a:lnTo>
                        <a:pt x="13" y="429"/>
                      </a:lnTo>
                      <a:cubicBezTo>
                        <a:pt x="21" y="429"/>
                        <a:pt x="29" y="434"/>
                        <a:pt x="34" y="434"/>
                      </a:cubicBezTo>
                      <a:cubicBezTo>
                        <a:pt x="36" y="434"/>
                        <a:pt x="37" y="433"/>
                        <a:pt x="37" y="429"/>
                      </a:cubicBezTo>
                      <a:lnTo>
                        <a:pt x="49" y="429"/>
                      </a:lnTo>
                      <a:cubicBezTo>
                        <a:pt x="59" y="424"/>
                        <a:pt x="63" y="412"/>
                        <a:pt x="62" y="401"/>
                      </a:cubicBezTo>
                      <a:lnTo>
                        <a:pt x="62" y="401"/>
                      </a:lnTo>
                      <a:cubicBezTo>
                        <a:pt x="94" y="370"/>
                        <a:pt x="153" y="340"/>
                        <a:pt x="195" y="320"/>
                      </a:cubicBezTo>
                      <a:cubicBezTo>
                        <a:pt x="232" y="295"/>
                        <a:pt x="280" y="258"/>
                        <a:pt x="329" y="234"/>
                      </a:cubicBezTo>
                      <a:cubicBezTo>
                        <a:pt x="426" y="174"/>
                        <a:pt x="524" y="112"/>
                        <a:pt x="608" y="52"/>
                      </a:cubicBezTo>
                      <a:cubicBezTo>
                        <a:pt x="640" y="31"/>
                        <a:pt x="627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1721;p31">
                  <a:extLst>
                    <a:ext uri="{FF2B5EF4-FFF2-40B4-BE49-F238E27FC236}">
                      <a16:creationId xmlns:a16="http://schemas.microsoft.com/office/drawing/2014/main" id="{AC5D31B4-15A3-0ACB-5169-DEC6932A773D}"/>
                    </a:ext>
                  </a:extLst>
                </p:cNvPr>
                <p:cNvSpPr/>
                <p:nvPr/>
              </p:nvSpPr>
              <p:spPr>
                <a:xfrm>
                  <a:off x="9144329" y="4302199"/>
                  <a:ext cx="31747" cy="2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452" extrusionOk="0">
                      <a:moveTo>
                        <a:pt x="620" y="25"/>
                      </a:moveTo>
                      <a:cubicBezTo>
                        <a:pt x="620" y="25"/>
                        <a:pt x="633" y="25"/>
                        <a:pt x="633" y="38"/>
                      </a:cubicBezTo>
                      <a:cubicBezTo>
                        <a:pt x="633" y="38"/>
                        <a:pt x="633" y="49"/>
                        <a:pt x="620" y="49"/>
                      </a:cubicBezTo>
                      <a:lnTo>
                        <a:pt x="195" y="330"/>
                      </a:lnTo>
                      <a:cubicBezTo>
                        <a:pt x="183" y="330"/>
                        <a:pt x="171" y="341"/>
                        <a:pt x="158" y="354"/>
                      </a:cubicBezTo>
                      <a:cubicBezTo>
                        <a:pt x="134" y="366"/>
                        <a:pt x="98" y="378"/>
                        <a:pt x="74" y="403"/>
                      </a:cubicBezTo>
                      <a:cubicBezTo>
                        <a:pt x="74" y="393"/>
                        <a:pt x="66" y="384"/>
                        <a:pt x="57" y="380"/>
                      </a:cubicBezTo>
                      <a:lnTo>
                        <a:pt x="57" y="380"/>
                      </a:lnTo>
                      <a:cubicBezTo>
                        <a:pt x="94" y="336"/>
                        <a:pt x="151" y="304"/>
                        <a:pt x="207" y="281"/>
                      </a:cubicBezTo>
                      <a:cubicBezTo>
                        <a:pt x="231" y="257"/>
                        <a:pt x="268" y="244"/>
                        <a:pt x="292" y="232"/>
                      </a:cubicBezTo>
                      <a:lnTo>
                        <a:pt x="609" y="25"/>
                      </a:lnTo>
                      <a:close/>
                      <a:moveTo>
                        <a:pt x="49" y="403"/>
                      </a:moveTo>
                      <a:lnTo>
                        <a:pt x="49" y="439"/>
                      </a:lnTo>
                      <a:cubicBezTo>
                        <a:pt x="49" y="439"/>
                        <a:pt x="37" y="439"/>
                        <a:pt x="37" y="427"/>
                      </a:cubicBezTo>
                      <a:lnTo>
                        <a:pt x="25" y="427"/>
                      </a:lnTo>
                      <a:lnTo>
                        <a:pt x="25" y="403"/>
                      </a:lnTo>
                      <a:close/>
                      <a:moveTo>
                        <a:pt x="633" y="1"/>
                      </a:moveTo>
                      <a:cubicBezTo>
                        <a:pt x="620" y="1"/>
                        <a:pt x="609" y="1"/>
                        <a:pt x="596" y="13"/>
                      </a:cubicBezTo>
                      <a:lnTo>
                        <a:pt x="280" y="220"/>
                      </a:lnTo>
                      <a:cubicBezTo>
                        <a:pt x="256" y="232"/>
                        <a:pt x="231" y="244"/>
                        <a:pt x="195" y="257"/>
                      </a:cubicBezTo>
                      <a:cubicBezTo>
                        <a:pt x="134" y="293"/>
                        <a:pt x="61" y="341"/>
                        <a:pt x="12" y="390"/>
                      </a:cubicBezTo>
                      <a:lnTo>
                        <a:pt x="12" y="403"/>
                      </a:lnTo>
                      <a:cubicBezTo>
                        <a:pt x="1" y="414"/>
                        <a:pt x="1" y="427"/>
                        <a:pt x="12" y="439"/>
                      </a:cubicBezTo>
                      <a:lnTo>
                        <a:pt x="25" y="439"/>
                      </a:lnTo>
                      <a:cubicBezTo>
                        <a:pt x="25" y="451"/>
                        <a:pt x="37" y="451"/>
                        <a:pt x="49" y="451"/>
                      </a:cubicBezTo>
                      <a:lnTo>
                        <a:pt x="61" y="451"/>
                      </a:lnTo>
                      <a:cubicBezTo>
                        <a:pt x="74" y="439"/>
                        <a:pt x="85" y="427"/>
                        <a:pt x="85" y="414"/>
                      </a:cubicBezTo>
                      <a:cubicBezTo>
                        <a:pt x="110" y="403"/>
                        <a:pt x="134" y="378"/>
                        <a:pt x="158" y="366"/>
                      </a:cubicBezTo>
                      <a:cubicBezTo>
                        <a:pt x="183" y="354"/>
                        <a:pt x="195" y="341"/>
                        <a:pt x="207" y="341"/>
                      </a:cubicBezTo>
                      <a:lnTo>
                        <a:pt x="633" y="62"/>
                      </a:lnTo>
                      <a:cubicBezTo>
                        <a:pt x="645" y="62"/>
                        <a:pt x="645" y="49"/>
                        <a:pt x="645" y="38"/>
                      </a:cubicBezTo>
                      <a:cubicBezTo>
                        <a:pt x="645" y="25"/>
                        <a:pt x="633" y="13"/>
                        <a:pt x="6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1722;p31">
                  <a:extLst>
                    <a:ext uri="{FF2B5EF4-FFF2-40B4-BE49-F238E27FC236}">
                      <a16:creationId xmlns:a16="http://schemas.microsoft.com/office/drawing/2014/main" id="{7F864F87-ACBF-AA5A-F76B-7609ABB26B9F}"/>
                    </a:ext>
                  </a:extLst>
                </p:cNvPr>
                <p:cNvSpPr/>
                <p:nvPr/>
              </p:nvSpPr>
              <p:spPr>
                <a:xfrm>
                  <a:off x="9153485" y="4309090"/>
                  <a:ext cx="21066" cy="1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02" extrusionOk="0">
                      <a:moveTo>
                        <a:pt x="393" y="0"/>
                      </a:moveTo>
                      <a:cubicBezTo>
                        <a:pt x="388" y="0"/>
                        <a:pt x="381" y="2"/>
                        <a:pt x="374" y="7"/>
                      </a:cubicBezTo>
                      <a:cubicBezTo>
                        <a:pt x="252" y="80"/>
                        <a:pt x="131" y="165"/>
                        <a:pt x="21" y="263"/>
                      </a:cubicBezTo>
                      <a:cubicBezTo>
                        <a:pt x="0" y="273"/>
                        <a:pt x="15" y="301"/>
                        <a:pt x="35" y="301"/>
                      </a:cubicBezTo>
                      <a:cubicBezTo>
                        <a:pt x="38" y="301"/>
                        <a:pt x="42" y="300"/>
                        <a:pt x="45" y="299"/>
                      </a:cubicBezTo>
                      <a:cubicBezTo>
                        <a:pt x="155" y="201"/>
                        <a:pt x="277" y="117"/>
                        <a:pt x="398" y="44"/>
                      </a:cubicBezTo>
                      <a:cubicBezTo>
                        <a:pt x="427" y="34"/>
                        <a:pt x="417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1723;p31">
                  <a:extLst>
                    <a:ext uri="{FF2B5EF4-FFF2-40B4-BE49-F238E27FC236}">
                      <a16:creationId xmlns:a16="http://schemas.microsoft.com/office/drawing/2014/main" id="{A6B2CAD6-8D9B-0CF9-793C-423BA84342E7}"/>
                    </a:ext>
                  </a:extLst>
                </p:cNvPr>
                <p:cNvSpPr/>
                <p:nvPr/>
              </p:nvSpPr>
              <p:spPr>
                <a:xfrm>
                  <a:off x="9153288" y="4308352"/>
                  <a:ext cx="21017" cy="16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27" extrusionOk="0">
                      <a:moveTo>
                        <a:pt x="402" y="22"/>
                      </a:moveTo>
                      <a:lnTo>
                        <a:pt x="414" y="34"/>
                      </a:lnTo>
                      <a:cubicBezTo>
                        <a:pt x="414" y="46"/>
                        <a:pt x="402" y="46"/>
                        <a:pt x="402" y="46"/>
                      </a:cubicBezTo>
                      <a:cubicBezTo>
                        <a:pt x="281" y="119"/>
                        <a:pt x="159" y="205"/>
                        <a:pt x="49" y="302"/>
                      </a:cubicBezTo>
                      <a:lnTo>
                        <a:pt x="38" y="302"/>
                      </a:lnTo>
                      <a:cubicBezTo>
                        <a:pt x="25" y="302"/>
                        <a:pt x="25" y="302"/>
                        <a:pt x="25" y="289"/>
                      </a:cubicBezTo>
                      <a:lnTo>
                        <a:pt x="25" y="278"/>
                      </a:lnTo>
                      <a:cubicBezTo>
                        <a:pt x="135" y="180"/>
                        <a:pt x="256" y="95"/>
                        <a:pt x="390" y="22"/>
                      </a:cubicBezTo>
                      <a:close/>
                      <a:moveTo>
                        <a:pt x="396" y="1"/>
                      </a:moveTo>
                      <a:cubicBezTo>
                        <a:pt x="390" y="1"/>
                        <a:pt x="384" y="4"/>
                        <a:pt x="378" y="10"/>
                      </a:cubicBezTo>
                      <a:cubicBezTo>
                        <a:pt x="256" y="83"/>
                        <a:pt x="135" y="168"/>
                        <a:pt x="13" y="265"/>
                      </a:cubicBezTo>
                      <a:cubicBezTo>
                        <a:pt x="1" y="278"/>
                        <a:pt x="1" y="289"/>
                        <a:pt x="1" y="289"/>
                      </a:cubicBezTo>
                      <a:cubicBezTo>
                        <a:pt x="1" y="302"/>
                        <a:pt x="13" y="314"/>
                        <a:pt x="25" y="326"/>
                      </a:cubicBezTo>
                      <a:lnTo>
                        <a:pt x="38" y="326"/>
                      </a:lnTo>
                      <a:cubicBezTo>
                        <a:pt x="49" y="326"/>
                        <a:pt x="49" y="326"/>
                        <a:pt x="62" y="314"/>
                      </a:cubicBezTo>
                      <a:cubicBezTo>
                        <a:pt x="171" y="229"/>
                        <a:pt x="292" y="143"/>
                        <a:pt x="414" y="70"/>
                      </a:cubicBezTo>
                      <a:cubicBezTo>
                        <a:pt x="427" y="59"/>
                        <a:pt x="427" y="46"/>
                        <a:pt x="427" y="34"/>
                      </a:cubicBezTo>
                      <a:cubicBezTo>
                        <a:pt x="427" y="22"/>
                        <a:pt x="427" y="10"/>
                        <a:pt x="414" y="10"/>
                      </a:cubicBezTo>
                      <a:cubicBezTo>
                        <a:pt x="408" y="4"/>
                        <a:pt x="402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1724;p31">
                  <a:extLst>
                    <a:ext uri="{FF2B5EF4-FFF2-40B4-BE49-F238E27FC236}">
                      <a16:creationId xmlns:a16="http://schemas.microsoft.com/office/drawing/2014/main" id="{DD9482F5-8CCD-E2DE-114A-6BCC9805CA53}"/>
                    </a:ext>
                  </a:extLst>
                </p:cNvPr>
                <p:cNvSpPr/>
                <p:nvPr/>
              </p:nvSpPr>
              <p:spPr>
                <a:xfrm>
                  <a:off x="9160720" y="4316178"/>
                  <a:ext cx="13289" cy="1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210" extrusionOk="0">
                      <a:moveTo>
                        <a:pt x="233" y="1"/>
                      </a:moveTo>
                      <a:cubicBezTo>
                        <a:pt x="227" y="1"/>
                        <a:pt x="220" y="3"/>
                        <a:pt x="214" y="9"/>
                      </a:cubicBezTo>
                      <a:cubicBezTo>
                        <a:pt x="154" y="70"/>
                        <a:pt x="93" y="119"/>
                        <a:pt x="20" y="167"/>
                      </a:cubicBezTo>
                      <a:cubicBezTo>
                        <a:pt x="0" y="177"/>
                        <a:pt x="12" y="210"/>
                        <a:pt x="30" y="210"/>
                      </a:cubicBezTo>
                      <a:cubicBezTo>
                        <a:pt x="35" y="210"/>
                        <a:pt x="39" y="208"/>
                        <a:pt x="44" y="203"/>
                      </a:cubicBezTo>
                      <a:cubicBezTo>
                        <a:pt x="117" y="155"/>
                        <a:pt x="190" y="106"/>
                        <a:pt x="251" y="33"/>
                      </a:cubicBezTo>
                      <a:cubicBezTo>
                        <a:pt x="270" y="24"/>
                        <a:pt x="253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1725;p31">
                  <a:extLst>
                    <a:ext uri="{FF2B5EF4-FFF2-40B4-BE49-F238E27FC236}">
                      <a16:creationId xmlns:a16="http://schemas.microsoft.com/office/drawing/2014/main" id="{4827672B-29A3-2155-3C8B-8C5056F60A85}"/>
                    </a:ext>
                  </a:extLst>
                </p:cNvPr>
                <p:cNvSpPr/>
                <p:nvPr/>
              </p:nvSpPr>
              <p:spPr>
                <a:xfrm>
                  <a:off x="9160474" y="4315390"/>
                  <a:ext cx="13240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32" extrusionOk="0">
                      <a:moveTo>
                        <a:pt x="244" y="25"/>
                      </a:moveTo>
                      <a:cubicBezTo>
                        <a:pt x="256" y="25"/>
                        <a:pt x="256" y="37"/>
                        <a:pt x="256" y="37"/>
                      </a:cubicBezTo>
                      <a:lnTo>
                        <a:pt x="256" y="49"/>
                      </a:lnTo>
                      <a:cubicBezTo>
                        <a:pt x="183" y="110"/>
                        <a:pt x="122" y="171"/>
                        <a:pt x="37" y="219"/>
                      </a:cubicBezTo>
                      <a:lnTo>
                        <a:pt x="25" y="219"/>
                      </a:lnTo>
                      <a:lnTo>
                        <a:pt x="25" y="195"/>
                      </a:lnTo>
                      <a:lnTo>
                        <a:pt x="25" y="183"/>
                      </a:lnTo>
                      <a:cubicBezTo>
                        <a:pt x="98" y="146"/>
                        <a:pt x="171" y="86"/>
                        <a:pt x="232" y="25"/>
                      </a:cubicBezTo>
                      <a:close/>
                      <a:moveTo>
                        <a:pt x="244" y="0"/>
                      </a:moveTo>
                      <a:cubicBezTo>
                        <a:pt x="232" y="0"/>
                        <a:pt x="219" y="13"/>
                        <a:pt x="219" y="13"/>
                      </a:cubicBezTo>
                      <a:cubicBezTo>
                        <a:pt x="159" y="73"/>
                        <a:pt x="86" y="122"/>
                        <a:pt x="13" y="171"/>
                      </a:cubicBezTo>
                      <a:cubicBezTo>
                        <a:pt x="13" y="183"/>
                        <a:pt x="0" y="195"/>
                        <a:pt x="0" y="195"/>
                      </a:cubicBezTo>
                      <a:cubicBezTo>
                        <a:pt x="0" y="219"/>
                        <a:pt x="13" y="219"/>
                        <a:pt x="25" y="232"/>
                      </a:cubicBezTo>
                      <a:lnTo>
                        <a:pt x="49" y="232"/>
                      </a:lnTo>
                      <a:cubicBezTo>
                        <a:pt x="122" y="183"/>
                        <a:pt x="195" y="122"/>
                        <a:pt x="268" y="62"/>
                      </a:cubicBezTo>
                      <a:lnTo>
                        <a:pt x="268" y="37"/>
                      </a:lnTo>
                      <a:lnTo>
                        <a:pt x="268" y="13"/>
                      </a:lnTo>
                      <a:cubicBezTo>
                        <a:pt x="256" y="13"/>
                        <a:pt x="244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1726;p31">
                  <a:extLst>
                    <a:ext uri="{FF2B5EF4-FFF2-40B4-BE49-F238E27FC236}">
                      <a16:creationId xmlns:a16="http://schemas.microsoft.com/office/drawing/2014/main" id="{87883F11-6297-BCC0-F748-A13342A3D51E}"/>
                    </a:ext>
                  </a:extLst>
                </p:cNvPr>
                <p:cNvSpPr/>
                <p:nvPr/>
              </p:nvSpPr>
              <p:spPr>
                <a:xfrm>
                  <a:off x="9094222" y="4303380"/>
                  <a:ext cx="31599" cy="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381" extrusionOk="0">
                      <a:moveTo>
                        <a:pt x="602" y="0"/>
                      </a:moveTo>
                      <a:cubicBezTo>
                        <a:pt x="521" y="0"/>
                        <a:pt x="431" y="89"/>
                        <a:pt x="374" y="123"/>
                      </a:cubicBezTo>
                      <a:cubicBezTo>
                        <a:pt x="252" y="196"/>
                        <a:pt x="130" y="269"/>
                        <a:pt x="21" y="330"/>
                      </a:cubicBezTo>
                      <a:cubicBezTo>
                        <a:pt x="0" y="351"/>
                        <a:pt x="16" y="381"/>
                        <a:pt x="36" y="381"/>
                      </a:cubicBezTo>
                      <a:cubicBezTo>
                        <a:pt x="39" y="381"/>
                        <a:pt x="42" y="380"/>
                        <a:pt x="46" y="379"/>
                      </a:cubicBezTo>
                      <a:lnTo>
                        <a:pt x="338" y="196"/>
                      </a:lnTo>
                      <a:cubicBezTo>
                        <a:pt x="386" y="171"/>
                        <a:pt x="435" y="135"/>
                        <a:pt x="484" y="111"/>
                      </a:cubicBezTo>
                      <a:lnTo>
                        <a:pt x="556" y="74"/>
                      </a:lnTo>
                      <a:cubicBezTo>
                        <a:pt x="573" y="69"/>
                        <a:pt x="585" y="63"/>
                        <a:pt x="592" y="55"/>
                      </a:cubicBezTo>
                      <a:lnTo>
                        <a:pt x="592" y="55"/>
                      </a:lnTo>
                      <a:cubicBezTo>
                        <a:pt x="596" y="60"/>
                        <a:pt x="603" y="64"/>
                        <a:pt x="609" y="64"/>
                      </a:cubicBezTo>
                      <a:cubicBezTo>
                        <a:pt x="612" y="64"/>
                        <a:pt x="614" y="64"/>
                        <a:pt x="617" y="62"/>
                      </a:cubicBezTo>
                      <a:lnTo>
                        <a:pt x="629" y="50"/>
                      </a:lnTo>
                      <a:cubicBezTo>
                        <a:pt x="641" y="50"/>
                        <a:pt x="641" y="38"/>
                        <a:pt x="641" y="25"/>
                      </a:cubicBezTo>
                      <a:cubicBezTo>
                        <a:pt x="641" y="25"/>
                        <a:pt x="641" y="14"/>
                        <a:pt x="629" y="14"/>
                      </a:cubicBezTo>
                      <a:cubicBezTo>
                        <a:pt x="629" y="1"/>
                        <a:pt x="617" y="1"/>
                        <a:pt x="617" y="1"/>
                      </a:cubicBezTo>
                      <a:cubicBezTo>
                        <a:pt x="612" y="0"/>
                        <a:pt x="607" y="0"/>
                        <a:pt x="6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1727;p31">
                  <a:extLst>
                    <a:ext uri="{FF2B5EF4-FFF2-40B4-BE49-F238E27FC236}">
                      <a16:creationId xmlns:a16="http://schemas.microsoft.com/office/drawing/2014/main" id="{063380FA-31F6-02DE-85AA-628F940B3BF6}"/>
                    </a:ext>
                  </a:extLst>
                </p:cNvPr>
                <p:cNvSpPr/>
                <p:nvPr/>
              </p:nvSpPr>
              <p:spPr>
                <a:xfrm>
                  <a:off x="9094074" y="4302740"/>
                  <a:ext cx="32338" cy="19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404" extrusionOk="0">
                      <a:moveTo>
                        <a:pt x="608" y="14"/>
                      </a:moveTo>
                      <a:cubicBezTo>
                        <a:pt x="620" y="14"/>
                        <a:pt x="632" y="27"/>
                        <a:pt x="632" y="27"/>
                      </a:cubicBezTo>
                      <a:lnTo>
                        <a:pt x="632" y="38"/>
                      </a:lnTo>
                      <a:cubicBezTo>
                        <a:pt x="632" y="51"/>
                        <a:pt x="632" y="63"/>
                        <a:pt x="620" y="63"/>
                      </a:cubicBezTo>
                      <a:lnTo>
                        <a:pt x="608" y="63"/>
                      </a:lnTo>
                      <a:lnTo>
                        <a:pt x="608" y="27"/>
                      </a:lnTo>
                      <a:lnTo>
                        <a:pt x="595" y="14"/>
                      </a:lnTo>
                      <a:close/>
                      <a:moveTo>
                        <a:pt x="595" y="14"/>
                      </a:moveTo>
                      <a:lnTo>
                        <a:pt x="595" y="27"/>
                      </a:lnTo>
                      <a:cubicBezTo>
                        <a:pt x="571" y="27"/>
                        <a:pt x="571" y="51"/>
                        <a:pt x="584" y="63"/>
                      </a:cubicBezTo>
                      <a:cubicBezTo>
                        <a:pt x="571" y="75"/>
                        <a:pt x="571" y="75"/>
                        <a:pt x="559" y="75"/>
                      </a:cubicBezTo>
                      <a:lnTo>
                        <a:pt x="487" y="111"/>
                      </a:lnTo>
                      <a:cubicBezTo>
                        <a:pt x="438" y="148"/>
                        <a:pt x="389" y="173"/>
                        <a:pt x="341" y="209"/>
                      </a:cubicBezTo>
                      <a:cubicBezTo>
                        <a:pt x="243" y="257"/>
                        <a:pt x="146" y="319"/>
                        <a:pt x="36" y="379"/>
                      </a:cubicBezTo>
                      <a:lnTo>
                        <a:pt x="24" y="379"/>
                      </a:lnTo>
                      <a:lnTo>
                        <a:pt x="24" y="367"/>
                      </a:lnTo>
                      <a:lnTo>
                        <a:pt x="24" y="355"/>
                      </a:lnTo>
                      <a:cubicBezTo>
                        <a:pt x="146" y="282"/>
                        <a:pt x="255" y="209"/>
                        <a:pt x="377" y="148"/>
                      </a:cubicBezTo>
                      <a:cubicBezTo>
                        <a:pt x="389" y="136"/>
                        <a:pt x="414" y="124"/>
                        <a:pt x="438" y="111"/>
                      </a:cubicBezTo>
                      <a:cubicBezTo>
                        <a:pt x="487" y="63"/>
                        <a:pt x="547" y="27"/>
                        <a:pt x="595" y="14"/>
                      </a:cubicBezTo>
                      <a:close/>
                      <a:moveTo>
                        <a:pt x="603" y="1"/>
                      </a:moveTo>
                      <a:cubicBezTo>
                        <a:pt x="546" y="1"/>
                        <a:pt x="481" y="54"/>
                        <a:pt x="425" y="87"/>
                      </a:cubicBezTo>
                      <a:cubicBezTo>
                        <a:pt x="401" y="111"/>
                        <a:pt x="389" y="124"/>
                        <a:pt x="365" y="136"/>
                      </a:cubicBezTo>
                      <a:cubicBezTo>
                        <a:pt x="255" y="197"/>
                        <a:pt x="133" y="270"/>
                        <a:pt x="12" y="343"/>
                      </a:cubicBezTo>
                      <a:cubicBezTo>
                        <a:pt x="12" y="343"/>
                        <a:pt x="0" y="355"/>
                        <a:pt x="0" y="367"/>
                      </a:cubicBezTo>
                      <a:cubicBezTo>
                        <a:pt x="0" y="379"/>
                        <a:pt x="12" y="392"/>
                        <a:pt x="24" y="392"/>
                      </a:cubicBezTo>
                      <a:cubicBezTo>
                        <a:pt x="24" y="403"/>
                        <a:pt x="24" y="403"/>
                        <a:pt x="36" y="403"/>
                      </a:cubicBezTo>
                      <a:cubicBezTo>
                        <a:pt x="36" y="403"/>
                        <a:pt x="49" y="403"/>
                        <a:pt x="49" y="392"/>
                      </a:cubicBezTo>
                      <a:cubicBezTo>
                        <a:pt x="146" y="330"/>
                        <a:pt x="243" y="282"/>
                        <a:pt x="341" y="221"/>
                      </a:cubicBezTo>
                      <a:cubicBezTo>
                        <a:pt x="389" y="184"/>
                        <a:pt x="438" y="160"/>
                        <a:pt x="498" y="136"/>
                      </a:cubicBezTo>
                      <a:lnTo>
                        <a:pt x="559" y="87"/>
                      </a:lnTo>
                      <a:cubicBezTo>
                        <a:pt x="571" y="87"/>
                        <a:pt x="584" y="87"/>
                        <a:pt x="595" y="75"/>
                      </a:cubicBezTo>
                      <a:cubicBezTo>
                        <a:pt x="602" y="81"/>
                        <a:pt x="605" y="84"/>
                        <a:pt x="608" y="84"/>
                      </a:cubicBezTo>
                      <a:cubicBezTo>
                        <a:pt x="611" y="84"/>
                        <a:pt x="614" y="81"/>
                        <a:pt x="620" y="75"/>
                      </a:cubicBezTo>
                      <a:lnTo>
                        <a:pt x="632" y="75"/>
                      </a:lnTo>
                      <a:cubicBezTo>
                        <a:pt x="644" y="63"/>
                        <a:pt x="657" y="51"/>
                        <a:pt x="644" y="38"/>
                      </a:cubicBezTo>
                      <a:lnTo>
                        <a:pt x="644" y="27"/>
                      </a:lnTo>
                      <a:cubicBezTo>
                        <a:pt x="644" y="14"/>
                        <a:pt x="632" y="2"/>
                        <a:pt x="620" y="2"/>
                      </a:cubicBezTo>
                      <a:cubicBezTo>
                        <a:pt x="614" y="1"/>
                        <a:pt x="609" y="1"/>
                        <a:pt x="6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1728;p31">
                  <a:extLst>
                    <a:ext uri="{FF2B5EF4-FFF2-40B4-BE49-F238E27FC236}">
                      <a16:creationId xmlns:a16="http://schemas.microsoft.com/office/drawing/2014/main" id="{C1DED47A-5B08-8DE7-3BF6-A2061C16C9EA}"/>
                    </a:ext>
                  </a:extLst>
                </p:cNvPr>
                <p:cNvSpPr/>
                <p:nvPr/>
              </p:nvSpPr>
              <p:spPr>
                <a:xfrm>
                  <a:off x="9078028" y="4304266"/>
                  <a:ext cx="30763" cy="1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400" extrusionOk="0">
                      <a:moveTo>
                        <a:pt x="595" y="1"/>
                      </a:moveTo>
                      <a:cubicBezTo>
                        <a:pt x="590" y="1"/>
                        <a:pt x="586" y="3"/>
                        <a:pt x="581" y="7"/>
                      </a:cubicBezTo>
                      <a:cubicBezTo>
                        <a:pt x="399" y="117"/>
                        <a:pt x="204" y="239"/>
                        <a:pt x="22" y="361"/>
                      </a:cubicBezTo>
                      <a:cubicBezTo>
                        <a:pt x="1" y="371"/>
                        <a:pt x="16" y="399"/>
                        <a:pt x="36" y="399"/>
                      </a:cubicBezTo>
                      <a:cubicBezTo>
                        <a:pt x="39" y="399"/>
                        <a:pt x="42" y="398"/>
                        <a:pt x="46" y="397"/>
                      </a:cubicBezTo>
                      <a:cubicBezTo>
                        <a:pt x="229" y="275"/>
                        <a:pt x="423" y="166"/>
                        <a:pt x="605" y="44"/>
                      </a:cubicBezTo>
                      <a:cubicBezTo>
                        <a:pt x="625" y="34"/>
                        <a:pt x="613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1729;p31">
                  <a:extLst>
                    <a:ext uri="{FF2B5EF4-FFF2-40B4-BE49-F238E27FC236}">
                      <a16:creationId xmlns:a16="http://schemas.microsoft.com/office/drawing/2014/main" id="{01B09449-C02B-62B2-6A35-07CFBFE48E1A}"/>
                    </a:ext>
                  </a:extLst>
                </p:cNvPr>
                <p:cNvSpPr/>
                <p:nvPr/>
              </p:nvSpPr>
              <p:spPr>
                <a:xfrm>
                  <a:off x="9077880" y="4304020"/>
                  <a:ext cx="31156" cy="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15" extrusionOk="0">
                      <a:moveTo>
                        <a:pt x="608" y="12"/>
                      </a:moveTo>
                      <a:lnTo>
                        <a:pt x="608" y="37"/>
                      </a:lnTo>
                      <a:lnTo>
                        <a:pt x="608" y="49"/>
                      </a:lnTo>
                      <a:lnTo>
                        <a:pt x="49" y="390"/>
                      </a:lnTo>
                      <a:cubicBezTo>
                        <a:pt x="45" y="394"/>
                        <a:pt x="41" y="395"/>
                        <a:pt x="37" y="395"/>
                      </a:cubicBezTo>
                      <a:cubicBezTo>
                        <a:pt x="30" y="395"/>
                        <a:pt x="25" y="390"/>
                        <a:pt x="25" y="390"/>
                      </a:cubicBezTo>
                      <a:lnTo>
                        <a:pt x="25" y="366"/>
                      </a:lnTo>
                      <a:lnTo>
                        <a:pt x="584" y="12"/>
                      </a:lnTo>
                      <a:close/>
                      <a:moveTo>
                        <a:pt x="584" y="1"/>
                      </a:moveTo>
                      <a:lnTo>
                        <a:pt x="25" y="353"/>
                      </a:lnTo>
                      <a:cubicBezTo>
                        <a:pt x="0" y="366"/>
                        <a:pt x="0" y="390"/>
                        <a:pt x="13" y="402"/>
                      </a:cubicBezTo>
                      <a:cubicBezTo>
                        <a:pt x="13" y="414"/>
                        <a:pt x="25" y="414"/>
                        <a:pt x="37" y="414"/>
                      </a:cubicBezTo>
                      <a:lnTo>
                        <a:pt x="49" y="414"/>
                      </a:lnTo>
                      <a:lnTo>
                        <a:pt x="608" y="61"/>
                      </a:lnTo>
                      <a:lnTo>
                        <a:pt x="633" y="37"/>
                      </a:lnTo>
                      <a:cubicBezTo>
                        <a:pt x="633" y="25"/>
                        <a:pt x="621" y="12"/>
                        <a:pt x="6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1730;p31">
                  <a:extLst>
                    <a:ext uri="{FF2B5EF4-FFF2-40B4-BE49-F238E27FC236}">
                      <a16:creationId xmlns:a16="http://schemas.microsoft.com/office/drawing/2014/main" id="{A770CAC3-CF43-EF5D-0CA8-6CF4E361D40C}"/>
                    </a:ext>
                  </a:extLst>
                </p:cNvPr>
                <p:cNvSpPr/>
                <p:nvPr/>
              </p:nvSpPr>
              <p:spPr>
                <a:xfrm>
                  <a:off x="9066756" y="4305694"/>
                  <a:ext cx="29581" cy="18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371" extrusionOk="0">
                      <a:moveTo>
                        <a:pt x="565" y="0"/>
                      </a:moveTo>
                      <a:cubicBezTo>
                        <a:pt x="562" y="0"/>
                        <a:pt x="558" y="1"/>
                        <a:pt x="555" y="3"/>
                      </a:cubicBezTo>
                      <a:cubicBezTo>
                        <a:pt x="385" y="113"/>
                        <a:pt x="202" y="222"/>
                        <a:pt x="32" y="332"/>
                      </a:cubicBezTo>
                      <a:cubicBezTo>
                        <a:pt x="1" y="342"/>
                        <a:pt x="14" y="370"/>
                        <a:pt x="41" y="370"/>
                      </a:cubicBezTo>
                      <a:cubicBezTo>
                        <a:pt x="46" y="370"/>
                        <a:pt x="51" y="369"/>
                        <a:pt x="56" y="368"/>
                      </a:cubicBezTo>
                      <a:cubicBezTo>
                        <a:pt x="226" y="270"/>
                        <a:pt x="409" y="161"/>
                        <a:pt x="579" y="51"/>
                      </a:cubicBezTo>
                      <a:cubicBezTo>
                        <a:pt x="600" y="30"/>
                        <a:pt x="585" y="0"/>
                        <a:pt x="5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1731;p31">
                  <a:extLst>
                    <a:ext uri="{FF2B5EF4-FFF2-40B4-BE49-F238E27FC236}">
                      <a16:creationId xmlns:a16="http://schemas.microsoft.com/office/drawing/2014/main" id="{F36D85C4-C4BD-1EFF-DED7-FD73EABD16DF}"/>
                    </a:ext>
                  </a:extLst>
                </p:cNvPr>
                <p:cNvSpPr/>
                <p:nvPr/>
              </p:nvSpPr>
              <p:spPr>
                <a:xfrm>
                  <a:off x="9067101" y="4305398"/>
                  <a:ext cx="29384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387" extrusionOk="0">
                      <a:moveTo>
                        <a:pt x="572" y="21"/>
                      </a:moveTo>
                      <a:lnTo>
                        <a:pt x="572" y="33"/>
                      </a:lnTo>
                      <a:lnTo>
                        <a:pt x="572" y="46"/>
                      </a:lnTo>
                      <a:cubicBezTo>
                        <a:pt x="389" y="155"/>
                        <a:pt x="219" y="265"/>
                        <a:pt x="37" y="374"/>
                      </a:cubicBezTo>
                      <a:lnTo>
                        <a:pt x="25" y="374"/>
                      </a:lnTo>
                      <a:cubicBezTo>
                        <a:pt x="25" y="362"/>
                        <a:pt x="13" y="362"/>
                        <a:pt x="13" y="349"/>
                      </a:cubicBezTo>
                      <a:cubicBezTo>
                        <a:pt x="13" y="349"/>
                        <a:pt x="25" y="349"/>
                        <a:pt x="25" y="338"/>
                      </a:cubicBezTo>
                      <a:cubicBezTo>
                        <a:pt x="195" y="240"/>
                        <a:pt x="378" y="130"/>
                        <a:pt x="548" y="21"/>
                      </a:cubicBezTo>
                      <a:close/>
                      <a:moveTo>
                        <a:pt x="555" y="0"/>
                      </a:moveTo>
                      <a:cubicBezTo>
                        <a:pt x="551" y="0"/>
                        <a:pt x="548" y="3"/>
                        <a:pt x="548" y="9"/>
                      </a:cubicBezTo>
                      <a:cubicBezTo>
                        <a:pt x="365" y="119"/>
                        <a:pt x="195" y="228"/>
                        <a:pt x="13" y="325"/>
                      </a:cubicBezTo>
                      <a:cubicBezTo>
                        <a:pt x="0" y="338"/>
                        <a:pt x="0" y="338"/>
                        <a:pt x="0" y="349"/>
                      </a:cubicBezTo>
                      <a:cubicBezTo>
                        <a:pt x="0" y="362"/>
                        <a:pt x="0" y="374"/>
                        <a:pt x="13" y="386"/>
                      </a:cubicBezTo>
                      <a:lnTo>
                        <a:pt x="49" y="386"/>
                      </a:lnTo>
                      <a:cubicBezTo>
                        <a:pt x="219" y="276"/>
                        <a:pt x="402" y="167"/>
                        <a:pt x="572" y="57"/>
                      </a:cubicBezTo>
                      <a:cubicBezTo>
                        <a:pt x="584" y="57"/>
                        <a:pt x="597" y="46"/>
                        <a:pt x="597" y="33"/>
                      </a:cubicBezTo>
                      <a:cubicBezTo>
                        <a:pt x="597" y="21"/>
                        <a:pt x="584" y="9"/>
                        <a:pt x="572" y="9"/>
                      </a:cubicBezTo>
                      <a:cubicBezTo>
                        <a:pt x="566" y="3"/>
                        <a:pt x="560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1732;p31">
                  <a:extLst>
                    <a:ext uri="{FF2B5EF4-FFF2-40B4-BE49-F238E27FC236}">
                      <a16:creationId xmlns:a16="http://schemas.microsoft.com/office/drawing/2014/main" id="{9D22440B-A7D5-B4DA-255A-C5400D6E08EC}"/>
                    </a:ext>
                  </a:extLst>
                </p:cNvPr>
                <p:cNvSpPr/>
                <p:nvPr/>
              </p:nvSpPr>
              <p:spPr>
                <a:xfrm>
                  <a:off x="9054155" y="4309385"/>
                  <a:ext cx="27957" cy="1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348" extrusionOk="0">
                      <a:moveTo>
                        <a:pt x="531" y="1"/>
                      </a:moveTo>
                      <a:cubicBezTo>
                        <a:pt x="446" y="1"/>
                        <a:pt x="373" y="62"/>
                        <a:pt x="300" y="111"/>
                      </a:cubicBezTo>
                      <a:cubicBezTo>
                        <a:pt x="215" y="171"/>
                        <a:pt x="117" y="244"/>
                        <a:pt x="20" y="305"/>
                      </a:cubicBezTo>
                      <a:cubicBezTo>
                        <a:pt x="1" y="315"/>
                        <a:pt x="12" y="348"/>
                        <a:pt x="31" y="348"/>
                      </a:cubicBezTo>
                      <a:cubicBezTo>
                        <a:pt x="35" y="348"/>
                        <a:pt x="40" y="346"/>
                        <a:pt x="44" y="341"/>
                      </a:cubicBezTo>
                      <a:lnTo>
                        <a:pt x="263" y="195"/>
                      </a:lnTo>
                      <a:cubicBezTo>
                        <a:pt x="336" y="147"/>
                        <a:pt x="446" y="49"/>
                        <a:pt x="531" y="49"/>
                      </a:cubicBezTo>
                      <a:cubicBezTo>
                        <a:pt x="568" y="49"/>
                        <a:pt x="568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1733;p31">
                  <a:extLst>
                    <a:ext uri="{FF2B5EF4-FFF2-40B4-BE49-F238E27FC236}">
                      <a16:creationId xmlns:a16="http://schemas.microsoft.com/office/drawing/2014/main" id="{E988C8E5-1E95-7855-302D-C89C6A5173CA}"/>
                    </a:ext>
                  </a:extLst>
                </p:cNvPr>
                <p:cNvSpPr/>
                <p:nvPr/>
              </p:nvSpPr>
              <p:spPr>
                <a:xfrm>
                  <a:off x="9053909" y="4309287"/>
                  <a:ext cx="28203" cy="17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356" extrusionOk="0">
                      <a:moveTo>
                        <a:pt x="536" y="15"/>
                      </a:moveTo>
                      <a:cubicBezTo>
                        <a:pt x="549" y="15"/>
                        <a:pt x="549" y="15"/>
                        <a:pt x="549" y="27"/>
                      </a:cubicBezTo>
                      <a:cubicBezTo>
                        <a:pt x="560" y="27"/>
                        <a:pt x="560" y="40"/>
                        <a:pt x="549" y="40"/>
                      </a:cubicBezTo>
                      <a:cubicBezTo>
                        <a:pt x="549" y="40"/>
                        <a:pt x="549" y="51"/>
                        <a:pt x="536" y="51"/>
                      </a:cubicBezTo>
                      <a:cubicBezTo>
                        <a:pt x="530" y="50"/>
                        <a:pt x="523" y="50"/>
                        <a:pt x="517" y="50"/>
                      </a:cubicBezTo>
                      <a:cubicBezTo>
                        <a:pt x="450" y="50"/>
                        <a:pt x="384" y="104"/>
                        <a:pt x="317" y="149"/>
                      </a:cubicBezTo>
                      <a:lnTo>
                        <a:pt x="268" y="197"/>
                      </a:lnTo>
                      <a:lnTo>
                        <a:pt x="38" y="343"/>
                      </a:lnTo>
                      <a:cubicBezTo>
                        <a:pt x="25" y="343"/>
                        <a:pt x="25" y="343"/>
                        <a:pt x="25" y="332"/>
                      </a:cubicBezTo>
                      <a:cubicBezTo>
                        <a:pt x="13" y="332"/>
                        <a:pt x="13" y="319"/>
                        <a:pt x="25" y="319"/>
                      </a:cubicBezTo>
                      <a:lnTo>
                        <a:pt x="317" y="124"/>
                      </a:lnTo>
                      <a:cubicBezTo>
                        <a:pt x="330" y="113"/>
                        <a:pt x="341" y="100"/>
                        <a:pt x="354" y="100"/>
                      </a:cubicBezTo>
                      <a:cubicBezTo>
                        <a:pt x="414" y="51"/>
                        <a:pt x="463" y="15"/>
                        <a:pt x="536" y="15"/>
                      </a:cubicBezTo>
                      <a:close/>
                      <a:moveTo>
                        <a:pt x="514" y="1"/>
                      </a:moveTo>
                      <a:cubicBezTo>
                        <a:pt x="450" y="1"/>
                        <a:pt x="396" y="43"/>
                        <a:pt x="341" y="76"/>
                      </a:cubicBezTo>
                      <a:lnTo>
                        <a:pt x="305" y="113"/>
                      </a:lnTo>
                      <a:lnTo>
                        <a:pt x="13" y="295"/>
                      </a:lnTo>
                      <a:cubicBezTo>
                        <a:pt x="1" y="307"/>
                        <a:pt x="1" y="332"/>
                        <a:pt x="13" y="343"/>
                      </a:cubicBezTo>
                      <a:cubicBezTo>
                        <a:pt x="13" y="356"/>
                        <a:pt x="25" y="356"/>
                        <a:pt x="38" y="356"/>
                      </a:cubicBezTo>
                      <a:lnTo>
                        <a:pt x="49" y="356"/>
                      </a:lnTo>
                      <a:lnTo>
                        <a:pt x="281" y="210"/>
                      </a:lnTo>
                      <a:cubicBezTo>
                        <a:pt x="293" y="197"/>
                        <a:pt x="317" y="186"/>
                        <a:pt x="330" y="161"/>
                      </a:cubicBezTo>
                      <a:cubicBezTo>
                        <a:pt x="390" y="113"/>
                        <a:pt x="463" y="64"/>
                        <a:pt x="536" y="64"/>
                      </a:cubicBezTo>
                      <a:cubicBezTo>
                        <a:pt x="549" y="64"/>
                        <a:pt x="560" y="64"/>
                        <a:pt x="573" y="51"/>
                      </a:cubicBezTo>
                      <a:lnTo>
                        <a:pt x="573" y="15"/>
                      </a:lnTo>
                      <a:cubicBezTo>
                        <a:pt x="560" y="3"/>
                        <a:pt x="549" y="3"/>
                        <a:pt x="536" y="3"/>
                      </a:cubicBezTo>
                      <a:cubicBezTo>
                        <a:pt x="528" y="2"/>
                        <a:pt x="52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1734;p31">
                  <a:extLst>
                    <a:ext uri="{FF2B5EF4-FFF2-40B4-BE49-F238E27FC236}">
                      <a16:creationId xmlns:a16="http://schemas.microsoft.com/office/drawing/2014/main" id="{CCAEBCDB-2860-9D4A-4913-18CDC659AC04}"/>
                    </a:ext>
                  </a:extLst>
                </p:cNvPr>
                <p:cNvSpPr/>
                <p:nvPr/>
              </p:nvSpPr>
              <p:spPr>
                <a:xfrm>
                  <a:off x="9043917" y="4312289"/>
                  <a:ext cx="21263" cy="1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273" extrusionOk="0">
                      <a:moveTo>
                        <a:pt x="397" y="0"/>
                      </a:moveTo>
                      <a:cubicBezTo>
                        <a:pt x="393" y="0"/>
                        <a:pt x="390" y="1"/>
                        <a:pt x="387" y="3"/>
                      </a:cubicBezTo>
                      <a:lnTo>
                        <a:pt x="22" y="222"/>
                      </a:lnTo>
                      <a:cubicBezTo>
                        <a:pt x="1" y="243"/>
                        <a:pt x="16" y="273"/>
                        <a:pt x="37" y="273"/>
                      </a:cubicBezTo>
                      <a:cubicBezTo>
                        <a:pt x="40" y="273"/>
                        <a:pt x="43" y="272"/>
                        <a:pt x="46" y="271"/>
                      </a:cubicBezTo>
                      <a:lnTo>
                        <a:pt x="411" y="52"/>
                      </a:lnTo>
                      <a:cubicBezTo>
                        <a:pt x="432" y="31"/>
                        <a:pt x="417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1735;p31">
                  <a:extLst>
                    <a:ext uri="{FF2B5EF4-FFF2-40B4-BE49-F238E27FC236}">
                      <a16:creationId xmlns:a16="http://schemas.microsoft.com/office/drawing/2014/main" id="{25D1BDA5-3413-3201-0CA2-1E8978E54BAC}"/>
                    </a:ext>
                  </a:extLst>
                </p:cNvPr>
                <p:cNvSpPr/>
                <p:nvPr/>
              </p:nvSpPr>
              <p:spPr>
                <a:xfrm>
                  <a:off x="9043769" y="4311945"/>
                  <a:ext cx="21608" cy="1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290" extrusionOk="0">
                      <a:moveTo>
                        <a:pt x="401" y="22"/>
                      </a:moveTo>
                      <a:cubicBezTo>
                        <a:pt x="414" y="22"/>
                        <a:pt x="414" y="34"/>
                        <a:pt x="414" y="34"/>
                      </a:cubicBezTo>
                      <a:cubicBezTo>
                        <a:pt x="414" y="34"/>
                        <a:pt x="414" y="46"/>
                        <a:pt x="401" y="46"/>
                      </a:cubicBezTo>
                      <a:lnTo>
                        <a:pt x="36" y="265"/>
                      </a:lnTo>
                      <a:lnTo>
                        <a:pt x="25" y="265"/>
                      </a:lnTo>
                      <a:lnTo>
                        <a:pt x="25" y="253"/>
                      </a:lnTo>
                      <a:lnTo>
                        <a:pt x="25" y="241"/>
                      </a:lnTo>
                      <a:lnTo>
                        <a:pt x="390" y="22"/>
                      </a:lnTo>
                      <a:close/>
                      <a:moveTo>
                        <a:pt x="397" y="1"/>
                      </a:moveTo>
                      <a:cubicBezTo>
                        <a:pt x="393" y="1"/>
                        <a:pt x="390" y="4"/>
                        <a:pt x="390" y="10"/>
                      </a:cubicBezTo>
                      <a:lnTo>
                        <a:pt x="12" y="229"/>
                      </a:lnTo>
                      <a:cubicBezTo>
                        <a:pt x="12" y="229"/>
                        <a:pt x="1" y="241"/>
                        <a:pt x="1" y="253"/>
                      </a:cubicBezTo>
                      <a:cubicBezTo>
                        <a:pt x="1" y="265"/>
                        <a:pt x="12" y="278"/>
                        <a:pt x="25" y="278"/>
                      </a:cubicBezTo>
                      <a:cubicBezTo>
                        <a:pt x="25" y="289"/>
                        <a:pt x="25" y="289"/>
                        <a:pt x="36" y="289"/>
                      </a:cubicBezTo>
                      <a:lnTo>
                        <a:pt x="49" y="278"/>
                      </a:lnTo>
                      <a:lnTo>
                        <a:pt x="414" y="59"/>
                      </a:lnTo>
                      <a:cubicBezTo>
                        <a:pt x="426" y="59"/>
                        <a:pt x="438" y="46"/>
                        <a:pt x="438" y="34"/>
                      </a:cubicBezTo>
                      <a:cubicBezTo>
                        <a:pt x="438" y="22"/>
                        <a:pt x="426" y="10"/>
                        <a:pt x="414" y="10"/>
                      </a:cubicBezTo>
                      <a:cubicBezTo>
                        <a:pt x="408" y="4"/>
                        <a:pt x="402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1736;p31">
                  <a:extLst>
                    <a:ext uri="{FF2B5EF4-FFF2-40B4-BE49-F238E27FC236}">
                      <a16:creationId xmlns:a16="http://schemas.microsoft.com/office/drawing/2014/main" id="{8108E0C6-9EDD-FE00-B7BD-472EA962D765}"/>
                    </a:ext>
                  </a:extLst>
                </p:cNvPr>
                <p:cNvSpPr/>
                <p:nvPr/>
              </p:nvSpPr>
              <p:spPr>
                <a:xfrm>
                  <a:off x="9036140" y="4315046"/>
                  <a:ext cx="16390" cy="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193" extrusionOk="0">
                      <a:moveTo>
                        <a:pt x="303" y="1"/>
                      </a:moveTo>
                      <a:cubicBezTo>
                        <a:pt x="298" y="1"/>
                        <a:pt x="294" y="3"/>
                        <a:pt x="289" y="7"/>
                      </a:cubicBezTo>
                      <a:cubicBezTo>
                        <a:pt x="204" y="56"/>
                        <a:pt x="119" y="105"/>
                        <a:pt x="21" y="153"/>
                      </a:cubicBezTo>
                      <a:cubicBezTo>
                        <a:pt x="0" y="164"/>
                        <a:pt x="16" y="193"/>
                        <a:pt x="36" y="193"/>
                      </a:cubicBezTo>
                      <a:cubicBezTo>
                        <a:pt x="39" y="193"/>
                        <a:pt x="42" y="192"/>
                        <a:pt x="46" y="190"/>
                      </a:cubicBezTo>
                      <a:cubicBezTo>
                        <a:pt x="143" y="153"/>
                        <a:pt x="228" y="105"/>
                        <a:pt x="313" y="44"/>
                      </a:cubicBezTo>
                      <a:cubicBezTo>
                        <a:pt x="333" y="34"/>
                        <a:pt x="321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1737;p31">
                  <a:extLst>
                    <a:ext uri="{FF2B5EF4-FFF2-40B4-BE49-F238E27FC236}">
                      <a16:creationId xmlns:a16="http://schemas.microsoft.com/office/drawing/2014/main" id="{B8C66A96-A4F1-3B17-BD7A-258E0DCE99FA}"/>
                    </a:ext>
                  </a:extLst>
                </p:cNvPr>
                <p:cNvSpPr/>
                <p:nvPr/>
              </p:nvSpPr>
              <p:spPr>
                <a:xfrm>
                  <a:off x="9035943" y="4314554"/>
                  <a:ext cx="16833" cy="10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12" extrusionOk="0">
                      <a:moveTo>
                        <a:pt x="305" y="17"/>
                      </a:moveTo>
                      <a:cubicBezTo>
                        <a:pt x="317" y="17"/>
                        <a:pt x="317" y="30"/>
                        <a:pt x="317" y="30"/>
                      </a:cubicBezTo>
                      <a:lnTo>
                        <a:pt x="317" y="42"/>
                      </a:lnTo>
                      <a:cubicBezTo>
                        <a:pt x="220" y="103"/>
                        <a:pt x="135" y="152"/>
                        <a:pt x="50" y="200"/>
                      </a:cubicBezTo>
                      <a:lnTo>
                        <a:pt x="25" y="200"/>
                      </a:lnTo>
                      <a:lnTo>
                        <a:pt x="25" y="176"/>
                      </a:lnTo>
                      <a:cubicBezTo>
                        <a:pt x="123" y="127"/>
                        <a:pt x="208" y="79"/>
                        <a:pt x="293" y="17"/>
                      </a:cubicBezTo>
                      <a:close/>
                      <a:moveTo>
                        <a:pt x="304" y="0"/>
                      </a:moveTo>
                      <a:cubicBezTo>
                        <a:pt x="300" y="0"/>
                        <a:pt x="297" y="2"/>
                        <a:pt x="293" y="6"/>
                      </a:cubicBezTo>
                      <a:cubicBezTo>
                        <a:pt x="208" y="66"/>
                        <a:pt x="111" y="115"/>
                        <a:pt x="25" y="152"/>
                      </a:cubicBezTo>
                      <a:cubicBezTo>
                        <a:pt x="14" y="163"/>
                        <a:pt x="1" y="163"/>
                        <a:pt x="1" y="176"/>
                      </a:cubicBezTo>
                      <a:cubicBezTo>
                        <a:pt x="1" y="188"/>
                        <a:pt x="14" y="200"/>
                        <a:pt x="25" y="212"/>
                      </a:cubicBezTo>
                      <a:lnTo>
                        <a:pt x="50" y="212"/>
                      </a:lnTo>
                      <a:cubicBezTo>
                        <a:pt x="147" y="163"/>
                        <a:pt x="232" y="115"/>
                        <a:pt x="317" y="66"/>
                      </a:cubicBezTo>
                      <a:cubicBezTo>
                        <a:pt x="341" y="54"/>
                        <a:pt x="341" y="30"/>
                        <a:pt x="330" y="17"/>
                      </a:cubicBezTo>
                      <a:cubicBezTo>
                        <a:pt x="321" y="9"/>
                        <a:pt x="312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1738;p31">
                  <a:extLst>
                    <a:ext uri="{FF2B5EF4-FFF2-40B4-BE49-F238E27FC236}">
                      <a16:creationId xmlns:a16="http://schemas.microsoft.com/office/drawing/2014/main" id="{E5DF3F6E-B0D4-35FE-8769-A53D2FBCEB6A}"/>
                    </a:ext>
                  </a:extLst>
                </p:cNvPr>
                <p:cNvSpPr/>
                <p:nvPr/>
              </p:nvSpPr>
              <p:spPr>
                <a:xfrm>
                  <a:off x="8975548" y="4054269"/>
                  <a:ext cx="167889" cy="52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1074" extrusionOk="0">
                      <a:moveTo>
                        <a:pt x="3305" y="0"/>
                      </a:moveTo>
                      <a:cubicBezTo>
                        <a:pt x="3298" y="0"/>
                        <a:pt x="3291" y="1"/>
                        <a:pt x="3284" y="3"/>
                      </a:cubicBezTo>
                      <a:cubicBezTo>
                        <a:pt x="2736" y="89"/>
                        <a:pt x="2213" y="283"/>
                        <a:pt x="1678" y="465"/>
                      </a:cubicBezTo>
                      <a:cubicBezTo>
                        <a:pt x="1143" y="648"/>
                        <a:pt x="571" y="781"/>
                        <a:pt x="36" y="1000"/>
                      </a:cubicBezTo>
                      <a:cubicBezTo>
                        <a:pt x="0" y="1025"/>
                        <a:pt x="12" y="1073"/>
                        <a:pt x="60" y="1073"/>
                      </a:cubicBezTo>
                      <a:cubicBezTo>
                        <a:pt x="1179" y="916"/>
                        <a:pt x="2201" y="319"/>
                        <a:pt x="3332" y="137"/>
                      </a:cubicBezTo>
                      <a:cubicBezTo>
                        <a:pt x="3410" y="126"/>
                        <a:pt x="3386" y="0"/>
                        <a:pt x="33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1739;p31">
                  <a:extLst>
                    <a:ext uri="{FF2B5EF4-FFF2-40B4-BE49-F238E27FC236}">
                      <a16:creationId xmlns:a16="http://schemas.microsoft.com/office/drawing/2014/main" id="{744830B3-B77A-BCB5-EC74-54C5374DEAFA}"/>
                    </a:ext>
                  </a:extLst>
                </p:cNvPr>
                <p:cNvSpPr/>
                <p:nvPr/>
              </p:nvSpPr>
              <p:spPr>
                <a:xfrm>
                  <a:off x="8975548" y="4053678"/>
                  <a:ext cx="167003" cy="53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3" h="1086" extrusionOk="0">
                      <a:moveTo>
                        <a:pt x="3308" y="15"/>
                      </a:moveTo>
                      <a:cubicBezTo>
                        <a:pt x="3344" y="15"/>
                        <a:pt x="3368" y="52"/>
                        <a:pt x="3368" y="76"/>
                      </a:cubicBezTo>
                      <a:cubicBezTo>
                        <a:pt x="3368" y="101"/>
                        <a:pt x="3368" y="137"/>
                        <a:pt x="3320" y="137"/>
                      </a:cubicBezTo>
                      <a:cubicBezTo>
                        <a:pt x="2785" y="234"/>
                        <a:pt x="2262" y="417"/>
                        <a:pt x="1751" y="599"/>
                      </a:cubicBezTo>
                      <a:cubicBezTo>
                        <a:pt x="1204" y="793"/>
                        <a:pt x="632" y="988"/>
                        <a:pt x="49" y="1073"/>
                      </a:cubicBezTo>
                      <a:cubicBezTo>
                        <a:pt x="36" y="1073"/>
                        <a:pt x="24" y="1061"/>
                        <a:pt x="24" y="1049"/>
                      </a:cubicBezTo>
                      <a:cubicBezTo>
                        <a:pt x="24" y="1049"/>
                        <a:pt x="24" y="1037"/>
                        <a:pt x="36" y="1025"/>
                      </a:cubicBezTo>
                      <a:cubicBezTo>
                        <a:pt x="365" y="891"/>
                        <a:pt x="705" y="793"/>
                        <a:pt x="1033" y="684"/>
                      </a:cubicBezTo>
                      <a:cubicBezTo>
                        <a:pt x="1252" y="623"/>
                        <a:pt x="1471" y="563"/>
                        <a:pt x="1690" y="490"/>
                      </a:cubicBezTo>
                      <a:lnTo>
                        <a:pt x="1873" y="417"/>
                      </a:lnTo>
                      <a:cubicBezTo>
                        <a:pt x="2359" y="258"/>
                        <a:pt x="2797" y="101"/>
                        <a:pt x="3295" y="15"/>
                      </a:cubicBezTo>
                      <a:close/>
                      <a:moveTo>
                        <a:pt x="3307" y="1"/>
                      </a:moveTo>
                      <a:cubicBezTo>
                        <a:pt x="3299" y="1"/>
                        <a:pt x="3292" y="2"/>
                        <a:pt x="3284" y="3"/>
                      </a:cubicBezTo>
                      <a:cubicBezTo>
                        <a:pt x="2797" y="88"/>
                        <a:pt x="2322" y="246"/>
                        <a:pt x="1873" y="404"/>
                      </a:cubicBezTo>
                      <a:cubicBezTo>
                        <a:pt x="1812" y="428"/>
                        <a:pt x="1739" y="453"/>
                        <a:pt x="1678" y="465"/>
                      </a:cubicBezTo>
                      <a:cubicBezTo>
                        <a:pt x="1471" y="538"/>
                        <a:pt x="1252" y="611"/>
                        <a:pt x="1033" y="672"/>
                      </a:cubicBezTo>
                      <a:cubicBezTo>
                        <a:pt x="705" y="769"/>
                        <a:pt x="352" y="879"/>
                        <a:pt x="36" y="1012"/>
                      </a:cubicBezTo>
                      <a:cubicBezTo>
                        <a:pt x="12" y="1012"/>
                        <a:pt x="0" y="1037"/>
                        <a:pt x="12" y="1061"/>
                      </a:cubicBezTo>
                      <a:cubicBezTo>
                        <a:pt x="12" y="1073"/>
                        <a:pt x="24" y="1085"/>
                        <a:pt x="49" y="1085"/>
                      </a:cubicBezTo>
                      <a:lnTo>
                        <a:pt x="60" y="1085"/>
                      </a:lnTo>
                      <a:cubicBezTo>
                        <a:pt x="644" y="1012"/>
                        <a:pt x="1204" y="806"/>
                        <a:pt x="1751" y="611"/>
                      </a:cubicBezTo>
                      <a:cubicBezTo>
                        <a:pt x="2262" y="428"/>
                        <a:pt x="2785" y="246"/>
                        <a:pt x="3332" y="161"/>
                      </a:cubicBezTo>
                      <a:cubicBezTo>
                        <a:pt x="3381" y="149"/>
                        <a:pt x="3393" y="112"/>
                        <a:pt x="3381" y="76"/>
                      </a:cubicBezTo>
                      <a:cubicBezTo>
                        <a:pt x="3381" y="34"/>
                        <a:pt x="3353" y="1"/>
                        <a:pt x="3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1740;p31">
                  <a:extLst>
                    <a:ext uri="{FF2B5EF4-FFF2-40B4-BE49-F238E27FC236}">
                      <a16:creationId xmlns:a16="http://schemas.microsoft.com/office/drawing/2014/main" id="{F54ACF6D-96D4-FC28-275D-A29CBDAFE84F}"/>
                    </a:ext>
                  </a:extLst>
                </p:cNvPr>
                <p:cNvSpPr/>
                <p:nvPr/>
              </p:nvSpPr>
              <p:spPr>
                <a:xfrm>
                  <a:off x="8966541" y="4103491"/>
                  <a:ext cx="13831" cy="221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4504" extrusionOk="0">
                      <a:moveTo>
                        <a:pt x="224" y="1"/>
                      </a:moveTo>
                      <a:cubicBezTo>
                        <a:pt x="207" y="1"/>
                        <a:pt x="189" y="13"/>
                        <a:pt x="183" y="37"/>
                      </a:cubicBezTo>
                      <a:cubicBezTo>
                        <a:pt x="97" y="754"/>
                        <a:pt x="86" y="1508"/>
                        <a:pt x="61" y="2238"/>
                      </a:cubicBezTo>
                      <a:cubicBezTo>
                        <a:pt x="25" y="2968"/>
                        <a:pt x="13" y="3710"/>
                        <a:pt x="0" y="4440"/>
                      </a:cubicBezTo>
                      <a:cubicBezTo>
                        <a:pt x="0" y="4482"/>
                        <a:pt x="34" y="4503"/>
                        <a:pt x="67" y="4503"/>
                      </a:cubicBezTo>
                      <a:cubicBezTo>
                        <a:pt x="101" y="4503"/>
                        <a:pt x="134" y="4482"/>
                        <a:pt x="134" y="4440"/>
                      </a:cubicBezTo>
                      <a:cubicBezTo>
                        <a:pt x="146" y="3710"/>
                        <a:pt x="170" y="2968"/>
                        <a:pt x="195" y="2238"/>
                      </a:cubicBezTo>
                      <a:cubicBezTo>
                        <a:pt x="219" y="1508"/>
                        <a:pt x="280" y="767"/>
                        <a:pt x="256" y="37"/>
                      </a:cubicBezTo>
                      <a:cubicBezTo>
                        <a:pt x="256" y="13"/>
                        <a:pt x="241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1741;p31">
                  <a:extLst>
                    <a:ext uri="{FF2B5EF4-FFF2-40B4-BE49-F238E27FC236}">
                      <a16:creationId xmlns:a16="http://schemas.microsoft.com/office/drawing/2014/main" id="{5E60C338-08E8-8EBA-73A1-64377E11E47C}"/>
                    </a:ext>
                  </a:extLst>
                </p:cNvPr>
                <p:cNvSpPr/>
                <p:nvPr/>
              </p:nvSpPr>
              <p:spPr>
                <a:xfrm>
                  <a:off x="8965950" y="4102900"/>
                  <a:ext cx="14421" cy="22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4525" extrusionOk="0">
                      <a:moveTo>
                        <a:pt x="231" y="25"/>
                      </a:moveTo>
                      <a:cubicBezTo>
                        <a:pt x="244" y="25"/>
                        <a:pt x="255" y="25"/>
                        <a:pt x="255" y="49"/>
                      </a:cubicBezTo>
                      <a:cubicBezTo>
                        <a:pt x="268" y="547"/>
                        <a:pt x="244" y="1058"/>
                        <a:pt x="219" y="1557"/>
                      </a:cubicBezTo>
                      <a:cubicBezTo>
                        <a:pt x="219" y="1788"/>
                        <a:pt x="207" y="2019"/>
                        <a:pt x="195" y="2250"/>
                      </a:cubicBezTo>
                      <a:cubicBezTo>
                        <a:pt x="171" y="3065"/>
                        <a:pt x="146" y="3746"/>
                        <a:pt x="146" y="4452"/>
                      </a:cubicBezTo>
                      <a:cubicBezTo>
                        <a:pt x="146" y="4476"/>
                        <a:pt x="134" y="4488"/>
                        <a:pt x="109" y="4500"/>
                      </a:cubicBezTo>
                      <a:cubicBezTo>
                        <a:pt x="104" y="4506"/>
                        <a:pt x="95" y="4509"/>
                        <a:pt x="84" y="4509"/>
                      </a:cubicBezTo>
                      <a:cubicBezTo>
                        <a:pt x="73" y="4509"/>
                        <a:pt x="61" y="4506"/>
                        <a:pt x="49" y="4500"/>
                      </a:cubicBezTo>
                      <a:cubicBezTo>
                        <a:pt x="37" y="4500"/>
                        <a:pt x="25" y="4476"/>
                        <a:pt x="25" y="4452"/>
                      </a:cubicBezTo>
                      <a:cubicBezTo>
                        <a:pt x="37" y="3673"/>
                        <a:pt x="49" y="2944"/>
                        <a:pt x="85" y="2250"/>
                      </a:cubicBezTo>
                      <a:cubicBezTo>
                        <a:pt x="85" y="2092"/>
                        <a:pt x="98" y="1922"/>
                        <a:pt x="98" y="1763"/>
                      </a:cubicBezTo>
                      <a:cubicBezTo>
                        <a:pt x="122" y="1192"/>
                        <a:pt x="146" y="609"/>
                        <a:pt x="207" y="49"/>
                      </a:cubicBezTo>
                      <a:cubicBezTo>
                        <a:pt x="207" y="25"/>
                        <a:pt x="219" y="25"/>
                        <a:pt x="231" y="25"/>
                      </a:cubicBezTo>
                      <a:close/>
                      <a:moveTo>
                        <a:pt x="244" y="1"/>
                      </a:moveTo>
                      <a:cubicBezTo>
                        <a:pt x="219" y="1"/>
                        <a:pt x="195" y="12"/>
                        <a:pt x="195" y="49"/>
                      </a:cubicBezTo>
                      <a:cubicBezTo>
                        <a:pt x="122" y="609"/>
                        <a:pt x="98" y="1192"/>
                        <a:pt x="85" y="1763"/>
                      </a:cubicBezTo>
                      <a:cubicBezTo>
                        <a:pt x="73" y="1922"/>
                        <a:pt x="73" y="2092"/>
                        <a:pt x="61" y="2250"/>
                      </a:cubicBezTo>
                      <a:cubicBezTo>
                        <a:pt x="37" y="2944"/>
                        <a:pt x="12" y="3673"/>
                        <a:pt x="12" y="4452"/>
                      </a:cubicBezTo>
                      <a:cubicBezTo>
                        <a:pt x="1" y="4476"/>
                        <a:pt x="12" y="4500"/>
                        <a:pt x="37" y="4512"/>
                      </a:cubicBezTo>
                      <a:cubicBezTo>
                        <a:pt x="49" y="4525"/>
                        <a:pt x="73" y="4525"/>
                        <a:pt x="85" y="4525"/>
                      </a:cubicBezTo>
                      <a:cubicBezTo>
                        <a:pt x="98" y="4525"/>
                        <a:pt x="109" y="4525"/>
                        <a:pt x="122" y="4512"/>
                      </a:cubicBezTo>
                      <a:cubicBezTo>
                        <a:pt x="146" y="4500"/>
                        <a:pt x="158" y="4476"/>
                        <a:pt x="158" y="4452"/>
                      </a:cubicBezTo>
                      <a:cubicBezTo>
                        <a:pt x="171" y="3746"/>
                        <a:pt x="182" y="3065"/>
                        <a:pt x="219" y="2250"/>
                      </a:cubicBezTo>
                      <a:cubicBezTo>
                        <a:pt x="219" y="2019"/>
                        <a:pt x="231" y="1788"/>
                        <a:pt x="244" y="1557"/>
                      </a:cubicBezTo>
                      <a:cubicBezTo>
                        <a:pt x="268" y="1058"/>
                        <a:pt x="292" y="547"/>
                        <a:pt x="280" y="49"/>
                      </a:cubicBezTo>
                      <a:cubicBezTo>
                        <a:pt x="280" y="12"/>
                        <a:pt x="255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1742;p31">
                  <a:extLst>
                    <a:ext uri="{FF2B5EF4-FFF2-40B4-BE49-F238E27FC236}">
                      <a16:creationId xmlns:a16="http://schemas.microsoft.com/office/drawing/2014/main" id="{6BD84C0D-7D7C-01FE-7667-2541868026AB}"/>
                    </a:ext>
                  </a:extLst>
                </p:cNvPr>
                <p:cNvSpPr/>
                <p:nvPr/>
              </p:nvSpPr>
              <p:spPr>
                <a:xfrm>
                  <a:off x="9123361" y="4058108"/>
                  <a:ext cx="20377" cy="248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5049" extrusionOk="0">
                      <a:moveTo>
                        <a:pt x="330" y="0"/>
                      </a:moveTo>
                      <a:cubicBezTo>
                        <a:pt x="313" y="0"/>
                        <a:pt x="292" y="13"/>
                        <a:pt x="292" y="35"/>
                      </a:cubicBezTo>
                      <a:cubicBezTo>
                        <a:pt x="329" y="862"/>
                        <a:pt x="208" y="1701"/>
                        <a:pt x="159" y="2527"/>
                      </a:cubicBezTo>
                      <a:cubicBezTo>
                        <a:pt x="98" y="3343"/>
                        <a:pt x="0" y="4170"/>
                        <a:pt x="25" y="4984"/>
                      </a:cubicBezTo>
                      <a:cubicBezTo>
                        <a:pt x="25" y="5027"/>
                        <a:pt x="55" y="5048"/>
                        <a:pt x="86" y="5048"/>
                      </a:cubicBezTo>
                      <a:cubicBezTo>
                        <a:pt x="116" y="5048"/>
                        <a:pt x="146" y="5027"/>
                        <a:pt x="146" y="4984"/>
                      </a:cubicBezTo>
                      <a:cubicBezTo>
                        <a:pt x="110" y="4157"/>
                        <a:pt x="219" y="3306"/>
                        <a:pt x="281" y="2479"/>
                      </a:cubicBezTo>
                      <a:cubicBezTo>
                        <a:pt x="305" y="2065"/>
                        <a:pt x="329" y="1640"/>
                        <a:pt x="354" y="1227"/>
                      </a:cubicBezTo>
                      <a:cubicBezTo>
                        <a:pt x="378" y="825"/>
                        <a:pt x="414" y="424"/>
                        <a:pt x="354" y="22"/>
                      </a:cubicBezTo>
                      <a:cubicBezTo>
                        <a:pt x="354" y="7"/>
                        <a:pt x="343" y="0"/>
                        <a:pt x="3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1743;p31">
                  <a:extLst>
                    <a:ext uri="{FF2B5EF4-FFF2-40B4-BE49-F238E27FC236}">
                      <a16:creationId xmlns:a16="http://schemas.microsoft.com/office/drawing/2014/main" id="{84ED77B2-C9CA-E38E-EC7A-DBF73C19FF68}"/>
                    </a:ext>
                  </a:extLst>
                </p:cNvPr>
                <p:cNvSpPr/>
                <p:nvPr/>
              </p:nvSpPr>
              <p:spPr>
                <a:xfrm>
                  <a:off x="9123361" y="4057764"/>
                  <a:ext cx="20377" cy="24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5065" extrusionOk="0">
                      <a:moveTo>
                        <a:pt x="329" y="18"/>
                      </a:moveTo>
                      <a:cubicBezTo>
                        <a:pt x="329" y="18"/>
                        <a:pt x="341" y="18"/>
                        <a:pt x="341" y="29"/>
                      </a:cubicBezTo>
                      <a:cubicBezTo>
                        <a:pt x="402" y="382"/>
                        <a:pt x="378" y="747"/>
                        <a:pt x="354" y="1099"/>
                      </a:cubicBezTo>
                      <a:cubicBezTo>
                        <a:pt x="354" y="1148"/>
                        <a:pt x="354" y="1185"/>
                        <a:pt x="341" y="1234"/>
                      </a:cubicBezTo>
                      <a:cubicBezTo>
                        <a:pt x="317" y="1683"/>
                        <a:pt x="292" y="2121"/>
                        <a:pt x="268" y="2486"/>
                      </a:cubicBezTo>
                      <a:cubicBezTo>
                        <a:pt x="256" y="2717"/>
                        <a:pt x="232" y="2936"/>
                        <a:pt x="219" y="3167"/>
                      </a:cubicBezTo>
                      <a:cubicBezTo>
                        <a:pt x="171" y="3763"/>
                        <a:pt x="110" y="4383"/>
                        <a:pt x="135" y="4991"/>
                      </a:cubicBezTo>
                      <a:cubicBezTo>
                        <a:pt x="135" y="5028"/>
                        <a:pt x="110" y="5040"/>
                        <a:pt x="86" y="5040"/>
                      </a:cubicBezTo>
                      <a:cubicBezTo>
                        <a:pt x="62" y="5040"/>
                        <a:pt x="37" y="5028"/>
                        <a:pt x="37" y="4991"/>
                      </a:cubicBezTo>
                      <a:cubicBezTo>
                        <a:pt x="13" y="4383"/>
                        <a:pt x="62" y="3763"/>
                        <a:pt x="110" y="3167"/>
                      </a:cubicBezTo>
                      <a:cubicBezTo>
                        <a:pt x="135" y="2961"/>
                        <a:pt x="146" y="2742"/>
                        <a:pt x="159" y="2534"/>
                      </a:cubicBezTo>
                      <a:cubicBezTo>
                        <a:pt x="183" y="2304"/>
                        <a:pt x="195" y="2061"/>
                        <a:pt x="219" y="1829"/>
                      </a:cubicBezTo>
                      <a:cubicBezTo>
                        <a:pt x="268" y="1245"/>
                        <a:pt x="329" y="637"/>
                        <a:pt x="305" y="42"/>
                      </a:cubicBezTo>
                      <a:cubicBezTo>
                        <a:pt x="305" y="29"/>
                        <a:pt x="317" y="18"/>
                        <a:pt x="329" y="18"/>
                      </a:cubicBezTo>
                      <a:close/>
                      <a:moveTo>
                        <a:pt x="341" y="0"/>
                      </a:moveTo>
                      <a:cubicBezTo>
                        <a:pt x="336" y="0"/>
                        <a:pt x="332" y="2"/>
                        <a:pt x="329" y="5"/>
                      </a:cubicBezTo>
                      <a:cubicBezTo>
                        <a:pt x="305" y="5"/>
                        <a:pt x="281" y="18"/>
                        <a:pt x="292" y="42"/>
                      </a:cubicBezTo>
                      <a:cubicBezTo>
                        <a:pt x="305" y="637"/>
                        <a:pt x="256" y="1245"/>
                        <a:pt x="208" y="1829"/>
                      </a:cubicBezTo>
                      <a:cubicBezTo>
                        <a:pt x="183" y="2061"/>
                        <a:pt x="159" y="2304"/>
                        <a:pt x="146" y="2534"/>
                      </a:cubicBezTo>
                      <a:cubicBezTo>
                        <a:pt x="135" y="2742"/>
                        <a:pt x="110" y="2961"/>
                        <a:pt x="98" y="3167"/>
                      </a:cubicBezTo>
                      <a:cubicBezTo>
                        <a:pt x="49" y="3763"/>
                        <a:pt x="0" y="4383"/>
                        <a:pt x="13" y="4991"/>
                      </a:cubicBezTo>
                      <a:cubicBezTo>
                        <a:pt x="13" y="5040"/>
                        <a:pt x="49" y="5064"/>
                        <a:pt x="86" y="5064"/>
                      </a:cubicBezTo>
                      <a:cubicBezTo>
                        <a:pt x="122" y="5064"/>
                        <a:pt x="159" y="5040"/>
                        <a:pt x="159" y="4991"/>
                      </a:cubicBezTo>
                      <a:cubicBezTo>
                        <a:pt x="135" y="4383"/>
                        <a:pt x="183" y="3763"/>
                        <a:pt x="232" y="3167"/>
                      </a:cubicBezTo>
                      <a:cubicBezTo>
                        <a:pt x="256" y="2948"/>
                        <a:pt x="268" y="2717"/>
                        <a:pt x="281" y="2486"/>
                      </a:cubicBezTo>
                      <a:cubicBezTo>
                        <a:pt x="305" y="2121"/>
                        <a:pt x="341" y="1683"/>
                        <a:pt x="365" y="1234"/>
                      </a:cubicBezTo>
                      <a:cubicBezTo>
                        <a:pt x="365" y="1185"/>
                        <a:pt x="365" y="1148"/>
                        <a:pt x="378" y="1099"/>
                      </a:cubicBezTo>
                      <a:cubicBezTo>
                        <a:pt x="390" y="747"/>
                        <a:pt x="414" y="382"/>
                        <a:pt x="365" y="29"/>
                      </a:cubicBezTo>
                      <a:cubicBezTo>
                        <a:pt x="365" y="11"/>
                        <a:pt x="352" y="0"/>
                        <a:pt x="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1744;p31">
                  <a:extLst>
                    <a:ext uri="{FF2B5EF4-FFF2-40B4-BE49-F238E27FC236}">
                      <a16:creationId xmlns:a16="http://schemas.microsoft.com/office/drawing/2014/main" id="{3B7838D7-6D00-2564-8AB5-01F9E0D051D1}"/>
                    </a:ext>
                  </a:extLst>
                </p:cNvPr>
                <p:cNvSpPr/>
                <p:nvPr/>
              </p:nvSpPr>
              <p:spPr>
                <a:xfrm>
                  <a:off x="8965950" y="4300968"/>
                  <a:ext cx="164050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525" extrusionOk="0">
                      <a:moveTo>
                        <a:pt x="3269" y="1"/>
                      </a:moveTo>
                      <a:cubicBezTo>
                        <a:pt x="3266" y="1"/>
                        <a:pt x="3263" y="1"/>
                        <a:pt x="3260" y="1"/>
                      </a:cubicBezTo>
                      <a:cubicBezTo>
                        <a:pt x="2725" y="50"/>
                        <a:pt x="2201" y="147"/>
                        <a:pt x="1679" y="257"/>
                      </a:cubicBezTo>
                      <a:cubicBezTo>
                        <a:pt x="1387" y="318"/>
                        <a:pt x="1095" y="366"/>
                        <a:pt x="803" y="379"/>
                      </a:cubicBezTo>
                      <a:cubicBezTo>
                        <a:pt x="547" y="403"/>
                        <a:pt x="292" y="391"/>
                        <a:pt x="49" y="452"/>
                      </a:cubicBezTo>
                      <a:cubicBezTo>
                        <a:pt x="1" y="464"/>
                        <a:pt x="12" y="525"/>
                        <a:pt x="49" y="525"/>
                      </a:cubicBezTo>
                      <a:cubicBezTo>
                        <a:pt x="560" y="476"/>
                        <a:pt x="1071" y="464"/>
                        <a:pt x="1582" y="366"/>
                      </a:cubicBezTo>
                      <a:cubicBezTo>
                        <a:pt x="2128" y="269"/>
                        <a:pt x="2688" y="111"/>
                        <a:pt x="3260" y="111"/>
                      </a:cubicBezTo>
                      <a:cubicBezTo>
                        <a:pt x="3329" y="111"/>
                        <a:pt x="3333" y="1"/>
                        <a:pt x="3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1745;p31">
                  <a:extLst>
                    <a:ext uri="{FF2B5EF4-FFF2-40B4-BE49-F238E27FC236}">
                      <a16:creationId xmlns:a16="http://schemas.microsoft.com/office/drawing/2014/main" id="{4D5A8BDB-B225-9D7A-652A-D3B2FCFE2D5F}"/>
                    </a:ext>
                  </a:extLst>
                </p:cNvPr>
                <p:cNvSpPr/>
                <p:nvPr/>
              </p:nvSpPr>
              <p:spPr>
                <a:xfrm>
                  <a:off x="8966541" y="4300427"/>
                  <a:ext cx="162869" cy="2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548" extrusionOk="0">
                      <a:moveTo>
                        <a:pt x="3248" y="12"/>
                      </a:moveTo>
                      <a:cubicBezTo>
                        <a:pt x="3272" y="12"/>
                        <a:pt x="3272" y="25"/>
                        <a:pt x="3284" y="37"/>
                      </a:cubicBezTo>
                      <a:cubicBezTo>
                        <a:pt x="3296" y="49"/>
                        <a:pt x="3296" y="74"/>
                        <a:pt x="3284" y="85"/>
                      </a:cubicBezTo>
                      <a:cubicBezTo>
                        <a:pt x="3272" y="98"/>
                        <a:pt x="3272" y="110"/>
                        <a:pt x="3248" y="110"/>
                      </a:cubicBezTo>
                      <a:lnTo>
                        <a:pt x="3211" y="110"/>
                      </a:lnTo>
                      <a:cubicBezTo>
                        <a:pt x="2810" y="110"/>
                        <a:pt x="2396" y="195"/>
                        <a:pt x="2007" y="280"/>
                      </a:cubicBezTo>
                      <a:cubicBezTo>
                        <a:pt x="1861" y="317"/>
                        <a:pt x="1715" y="353"/>
                        <a:pt x="1570" y="377"/>
                      </a:cubicBezTo>
                      <a:cubicBezTo>
                        <a:pt x="1216" y="439"/>
                        <a:pt x="851" y="463"/>
                        <a:pt x="499" y="487"/>
                      </a:cubicBezTo>
                      <a:cubicBezTo>
                        <a:pt x="353" y="499"/>
                        <a:pt x="195" y="512"/>
                        <a:pt x="37" y="523"/>
                      </a:cubicBezTo>
                      <a:cubicBezTo>
                        <a:pt x="25" y="523"/>
                        <a:pt x="13" y="512"/>
                        <a:pt x="13" y="499"/>
                      </a:cubicBezTo>
                      <a:cubicBezTo>
                        <a:pt x="13" y="487"/>
                        <a:pt x="13" y="475"/>
                        <a:pt x="37" y="475"/>
                      </a:cubicBezTo>
                      <a:cubicBezTo>
                        <a:pt x="219" y="426"/>
                        <a:pt x="414" y="426"/>
                        <a:pt x="597" y="414"/>
                      </a:cubicBezTo>
                      <a:cubicBezTo>
                        <a:pt x="657" y="414"/>
                        <a:pt x="718" y="402"/>
                        <a:pt x="791" y="402"/>
                      </a:cubicBezTo>
                      <a:cubicBezTo>
                        <a:pt x="1046" y="390"/>
                        <a:pt x="1326" y="353"/>
                        <a:pt x="1667" y="280"/>
                      </a:cubicBezTo>
                      <a:cubicBezTo>
                        <a:pt x="2165" y="183"/>
                        <a:pt x="2688" y="74"/>
                        <a:pt x="3248" y="12"/>
                      </a:cubicBezTo>
                      <a:close/>
                      <a:moveTo>
                        <a:pt x="3248" y="1"/>
                      </a:moveTo>
                      <a:cubicBezTo>
                        <a:pt x="2688" y="61"/>
                        <a:pt x="2153" y="158"/>
                        <a:pt x="1654" y="256"/>
                      </a:cubicBezTo>
                      <a:cubicBezTo>
                        <a:pt x="1314" y="329"/>
                        <a:pt x="1046" y="366"/>
                        <a:pt x="791" y="390"/>
                      </a:cubicBezTo>
                      <a:lnTo>
                        <a:pt x="597" y="390"/>
                      </a:lnTo>
                      <a:cubicBezTo>
                        <a:pt x="402" y="402"/>
                        <a:pt x="219" y="414"/>
                        <a:pt x="25" y="450"/>
                      </a:cubicBezTo>
                      <a:cubicBezTo>
                        <a:pt x="0" y="463"/>
                        <a:pt x="0" y="487"/>
                        <a:pt x="0" y="512"/>
                      </a:cubicBezTo>
                      <a:cubicBezTo>
                        <a:pt x="0" y="523"/>
                        <a:pt x="13" y="548"/>
                        <a:pt x="37" y="548"/>
                      </a:cubicBezTo>
                      <a:cubicBezTo>
                        <a:pt x="195" y="523"/>
                        <a:pt x="353" y="512"/>
                        <a:pt x="499" y="512"/>
                      </a:cubicBezTo>
                      <a:cubicBezTo>
                        <a:pt x="851" y="487"/>
                        <a:pt x="1216" y="463"/>
                        <a:pt x="1570" y="390"/>
                      </a:cubicBezTo>
                      <a:cubicBezTo>
                        <a:pt x="1715" y="366"/>
                        <a:pt x="1861" y="329"/>
                        <a:pt x="2007" y="304"/>
                      </a:cubicBezTo>
                      <a:cubicBezTo>
                        <a:pt x="2408" y="220"/>
                        <a:pt x="2810" y="134"/>
                        <a:pt x="3211" y="134"/>
                      </a:cubicBezTo>
                      <a:lnTo>
                        <a:pt x="3248" y="134"/>
                      </a:lnTo>
                      <a:cubicBezTo>
                        <a:pt x="3272" y="134"/>
                        <a:pt x="3284" y="122"/>
                        <a:pt x="3296" y="98"/>
                      </a:cubicBezTo>
                      <a:cubicBezTo>
                        <a:pt x="3308" y="74"/>
                        <a:pt x="3308" y="49"/>
                        <a:pt x="3296" y="25"/>
                      </a:cubicBezTo>
                      <a:cubicBezTo>
                        <a:pt x="3284" y="12"/>
                        <a:pt x="3259" y="1"/>
                        <a:pt x="32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1746;p31">
                  <a:extLst>
                    <a:ext uri="{FF2B5EF4-FFF2-40B4-BE49-F238E27FC236}">
                      <a16:creationId xmlns:a16="http://schemas.microsoft.com/office/drawing/2014/main" id="{B0FA7EA0-6938-F845-39A0-4DF07D796F86}"/>
                    </a:ext>
                  </a:extLst>
                </p:cNvPr>
                <p:cNvSpPr/>
                <p:nvPr/>
              </p:nvSpPr>
              <p:spPr>
                <a:xfrm>
                  <a:off x="9138374" y="4056484"/>
                  <a:ext cx="4824" cy="2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565" extrusionOk="0">
                      <a:moveTo>
                        <a:pt x="49" y="1"/>
                      </a:moveTo>
                      <a:cubicBezTo>
                        <a:pt x="36" y="1"/>
                        <a:pt x="24" y="7"/>
                        <a:pt x="24" y="19"/>
                      </a:cubicBezTo>
                      <a:cubicBezTo>
                        <a:pt x="0" y="189"/>
                        <a:pt x="0" y="371"/>
                        <a:pt x="0" y="542"/>
                      </a:cubicBezTo>
                      <a:cubicBezTo>
                        <a:pt x="0" y="555"/>
                        <a:pt x="18" y="565"/>
                        <a:pt x="35" y="565"/>
                      </a:cubicBezTo>
                      <a:cubicBezTo>
                        <a:pt x="48" y="565"/>
                        <a:pt x="60" y="558"/>
                        <a:pt x="60" y="542"/>
                      </a:cubicBezTo>
                      <a:cubicBezTo>
                        <a:pt x="85" y="371"/>
                        <a:pt x="97" y="189"/>
                        <a:pt x="73" y="19"/>
                      </a:cubicBezTo>
                      <a:cubicBezTo>
                        <a:pt x="73" y="7"/>
                        <a:pt x="61" y="1"/>
                        <a:pt x="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1747;p31">
                  <a:extLst>
                    <a:ext uri="{FF2B5EF4-FFF2-40B4-BE49-F238E27FC236}">
                      <a16:creationId xmlns:a16="http://schemas.microsoft.com/office/drawing/2014/main" id="{688F1C9E-FB36-AF0E-A530-E2999BC305D1}"/>
                    </a:ext>
                  </a:extLst>
                </p:cNvPr>
                <p:cNvSpPr/>
                <p:nvPr/>
              </p:nvSpPr>
              <p:spPr>
                <a:xfrm>
                  <a:off x="9137734" y="4056189"/>
                  <a:ext cx="5463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585" extrusionOk="0">
                      <a:moveTo>
                        <a:pt x="62" y="13"/>
                      </a:moveTo>
                      <a:cubicBezTo>
                        <a:pt x="73" y="13"/>
                        <a:pt x="73" y="13"/>
                        <a:pt x="73" y="25"/>
                      </a:cubicBezTo>
                      <a:cubicBezTo>
                        <a:pt x="98" y="171"/>
                        <a:pt x="98" y="353"/>
                        <a:pt x="62" y="548"/>
                      </a:cubicBezTo>
                      <a:cubicBezTo>
                        <a:pt x="62" y="560"/>
                        <a:pt x="49" y="560"/>
                        <a:pt x="49" y="560"/>
                      </a:cubicBezTo>
                      <a:cubicBezTo>
                        <a:pt x="37" y="560"/>
                        <a:pt x="25" y="560"/>
                        <a:pt x="25" y="548"/>
                      </a:cubicBezTo>
                      <a:cubicBezTo>
                        <a:pt x="25" y="414"/>
                        <a:pt x="25" y="207"/>
                        <a:pt x="49" y="25"/>
                      </a:cubicBezTo>
                      <a:cubicBezTo>
                        <a:pt x="49" y="13"/>
                        <a:pt x="62" y="13"/>
                        <a:pt x="62" y="13"/>
                      </a:cubicBezTo>
                      <a:close/>
                      <a:moveTo>
                        <a:pt x="62" y="1"/>
                      </a:moveTo>
                      <a:cubicBezTo>
                        <a:pt x="49" y="1"/>
                        <a:pt x="37" y="13"/>
                        <a:pt x="25" y="25"/>
                      </a:cubicBezTo>
                      <a:cubicBezTo>
                        <a:pt x="0" y="207"/>
                        <a:pt x="0" y="414"/>
                        <a:pt x="13" y="548"/>
                      </a:cubicBezTo>
                      <a:cubicBezTo>
                        <a:pt x="13" y="572"/>
                        <a:pt x="25" y="585"/>
                        <a:pt x="49" y="585"/>
                      </a:cubicBezTo>
                      <a:cubicBezTo>
                        <a:pt x="62" y="585"/>
                        <a:pt x="86" y="572"/>
                        <a:pt x="86" y="548"/>
                      </a:cubicBezTo>
                      <a:cubicBezTo>
                        <a:pt x="110" y="353"/>
                        <a:pt x="110" y="171"/>
                        <a:pt x="98" y="25"/>
                      </a:cubicBezTo>
                      <a:cubicBezTo>
                        <a:pt x="98" y="13"/>
                        <a:pt x="73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1748;p31">
                  <a:extLst>
                    <a:ext uri="{FF2B5EF4-FFF2-40B4-BE49-F238E27FC236}">
                      <a16:creationId xmlns:a16="http://schemas.microsoft.com/office/drawing/2014/main" id="{C3E738AE-DB04-0D8F-2B22-7B3B5D70712B}"/>
                    </a:ext>
                  </a:extLst>
                </p:cNvPr>
                <p:cNvSpPr/>
                <p:nvPr/>
              </p:nvSpPr>
              <p:spPr>
                <a:xfrm>
                  <a:off x="8991644" y="4115747"/>
                  <a:ext cx="6054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090" extrusionOk="0">
                      <a:moveTo>
                        <a:pt x="62" y="0"/>
                      </a:moveTo>
                      <a:cubicBezTo>
                        <a:pt x="50" y="0"/>
                        <a:pt x="38" y="7"/>
                        <a:pt x="38" y="19"/>
                      </a:cubicBezTo>
                      <a:cubicBezTo>
                        <a:pt x="1" y="359"/>
                        <a:pt x="14" y="712"/>
                        <a:pt x="62" y="1053"/>
                      </a:cubicBezTo>
                      <a:cubicBezTo>
                        <a:pt x="62" y="1077"/>
                        <a:pt x="77" y="1089"/>
                        <a:pt x="92" y="1089"/>
                      </a:cubicBezTo>
                      <a:cubicBezTo>
                        <a:pt x="108" y="1089"/>
                        <a:pt x="123" y="1077"/>
                        <a:pt x="123" y="1053"/>
                      </a:cubicBezTo>
                      <a:cubicBezTo>
                        <a:pt x="123" y="712"/>
                        <a:pt x="111" y="359"/>
                        <a:pt x="87" y="19"/>
                      </a:cubicBezTo>
                      <a:cubicBezTo>
                        <a:pt x="87" y="7"/>
                        <a:pt x="7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1749;p31">
                  <a:extLst>
                    <a:ext uri="{FF2B5EF4-FFF2-40B4-BE49-F238E27FC236}">
                      <a16:creationId xmlns:a16="http://schemas.microsoft.com/office/drawing/2014/main" id="{A0E64346-DF75-D9D6-9177-FEF7B72D547A}"/>
                    </a:ext>
                  </a:extLst>
                </p:cNvPr>
                <p:cNvSpPr/>
                <p:nvPr/>
              </p:nvSpPr>
              <p:spPr>
                <a:xfrm>
                  <a:off x="8991644" y="4115452"/>
                  <a:ext cx="6694" cy="54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108" extrusionOk="0">
                      <a:moveTo>
                        <a:pt x="62" y="13"/>
                      </a:moveTo>
                      <a:cubicBezTo>
                        <a:pt x="74" y="13"/>
                        <a:pt x="87" y="13"/>
                        <a:pt x="87" y="37"/>
                      </a:cubicBezTo>
                      <a:cubicBezTo>
                        <a:pt x="111" y="390"/>
                        <a:pt x="123" y="730"/>
                        <a:pt x="123" y="1059"/>
                      </a:cubicBezTo>
                      <a:cubicBezTo>
                        <a:pt x="123" y="1083"/>
                        <a:pt x="98" y="1083"/>
                        <a:pt x="98" y="1083"/>
                      </a:cubicBezTo>
                      <a:cubicBezTo>
                        <a:pt x="87" y="1083"/>
                        <a:pt x="62" y="1083"/>
                        <a:pt x="62" y="1059"/>
                      </a:cubicBezTo>
                      <a:cubicBezTo>
                        <a:pt x="25" y="730"/>
                        <a:pt x="14" y="378"/>
                        <a:pt x="50" y="37"/>
                      </a:cubicBezTo>
                      <a:cubicBezTo>
                        <a:pt x="50" y="25"/>
                        <a:pt x="62" y="13"/>
                        <a:pt x="62" y="13"/>
                      </a:cubicBezTo>
                      <a:close/>
                      <a:moveTo>
                        <a:pt x="62" y="0"/>
                      </a:moveTo>
                      <a:cubicBezTo>
                        <a:pt x="50" y="0"/>
                        <a:pt x="25" y="13"/>
                        <a:pt x="25" y="25"/>
                      </a:cubicBezTo>
                      <a:cubicBezTo>
                        <a:pt x="1" y="378"/>
                        <a:pt x="1" y="730"/>
                        <a:pt x="50" y="1059"/>
                      </a:cubicBezTo>
                      <a:cubicBezTo>
                        <a:pt x="50" y="1083"/>
                        <a:pt x="74" y="1108"/>
                        <a:pt x="98" y="1108"/>
                      </a:cubicBezTo>
                      <a:cubicBezTo>
                        <a:pt x="123" y="1108"/>
                        <a:pt x="135" y="1083"/>
                        <a:pt x="135" y="1059"/>
                      </a:cubicBezTo>
                      <a:cubicBezTo>
                        <a:pt x="135" y="730"/>
                        <a:pt x="123" y="390"/>
                        <a:pt x="98" y="25"/>
                      </a:cubicBezTo>
                      <a:cubicBezTo>
                        <a:pt x="98" y="13"/>
                        <a:pt x="7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1750;p31">
                  <a:extLst>
                    <a:ext uri="{FF2B5EF4-FFF2-40B4-BE49-F238E27FC236}">
                      <a16:creationId xmlns:a16="http://schemas.microsoft.com/office/drawing/2014/main" id="{813B5D9A-05F1-0D65-E92D-3FB16FA3126F}"/>
                    </a:ext>
                  </a:extLst>
                </p:cNvPr>
                <p:cNvSpPr/>
                <p:nvPr/>
              </p:nvSpPr>
              <p:spPr>
                <a:xfrm>
                  <a:off x="8991644" y="4102900"/>
                  <a:ext cx="55766" cy="15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319" extrusionOk="0">
                      <a:moveTo>
                        <a:pt x="1084" y="1"/>
                      </a:moveTo>
                      <a:cubicBezTo>
                        <a:pt x="731" y="49"/>
                        <a:pt x="390" y="207"/>
                        <a:pt x="38" y="255"/>
                      </a:cubicBezTo>
                      <a:cubicBezTo>
                        <a:pt x="1" y="268"/>
                        <a:pt x="14" y="317"/>
                        <a:pt x="50" y="317"/>
                      </a:cubicBezTo>
                      <a:cubicBezTo>
                        <a:pt x="64" y="318"/>
                        <a:pt x="79" y="318"/>
                        <a:pt x="93" y="318"/>
                      </a:cubicBezTo>
                      <a:cubicBezTo>
                        <a:pt x="247" y="318"/>
                        <a:pt x="393" y="265"/>
                        <a:pt x="549" y="231"/>
                      </a:cubicBezTo>
                      <a:cubicBezTo>
                        <a:pt x="731" y="182"/>
                        <a:pt x="925" y="146"/>
                        <a:pt x="1095" y="85"/>
                      </a:cubicBezTo>
                      <a:cubicBezTo>
                        <a:pt x="1132" y="61"/>
                        <a:pt x="1132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1751;p31">
                  <a:extLst>
                    <a:ext uri="{FF2B5EF4-FFF2-40B4-BE49-F238E27FC236}">
                      <a16:creationId xmlns:a16="http://schemas.microsoft.com/office/drawing/2014/main" id="{AD45D985-C427-DDDD-9E6E-A08D426382A0}"/>
                    </a:ext>
                  </a:extLst>
                </p:cNvPr>
                <p:cNvSpPr/>
                <p:nvPr/>
              </p:nvSpPr>
              <p:spPr>
                <a:xfrm>
                  <a:off x="8992283" y="4102260"/>
                  <a:ext cx="55126" cy="1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342" extrusionOk="0">
                      <a:moveTo>
                        <a:pt x="1071" y="25"/>
                      </a:moveTo>
                      <a:cubicBezTo>
                        <a:pt x="1095" y="25"/>
                        <a:pt x="1095" y="38"/>
                        <a:pt x="1095" y="38"/>
                      </a:cubicBezTo>
                      <a:cubicBezTo>
                        <a:pt x="1107" y="62"/>
                        <a:pt x="1095" y="74"/>
                        <a:pt x="1082" y="86"/>
                      </a:cubicBezTo>
                      <a:cubicBezTo>
                        <a:pt x="949" y="135"/>
                        <a:pt x="815" y="171"/>
                        <a:pt x="682" y="195"/>
                      </a:cubicBezTo>
                      <a:lnTo>
                        <a:pt x="536" y="232"/>
                      </a:lnTo>
                      <a:cubicBezTo>
                        <a:pt x="499" y="244"/>
                        <a:pt x="474" y="244"/>
                        <a:pt x="450" y="257"/>
                      </a:cubicBezTo>
                      <a:cubicBezTo>
                        <a:pt x="335" y="288"/>
                        <a:pt x="211" y="320"/>
                        <a:pt x="92" y="320"/>
                      </a:cubicBezTo>
                      <a:cubicBezTo>
                        <a:pt x="74" y="320"/>
                        <a:pt x="55" y="319"/>
                        <a:pt x="37" y="317"/>
                      </a:cubicBezTo>
                      <a:cubicBezTo>
                        <a:pt x="25" y="317"/>
                        <a:pt x="12" y="305"/>
                        <a:pt x="12" y="293"/>
                      </a:cubicBezTo>
                      <a:cubicBezTo>
                        <a:pt x="12" y="293"/>
                        <a:pt x="12" y="281"/>
                        <a:pt x="25" y="281"/>
                      </a:cubicBezTo>
                      <a:cubicBezTo>
                        <a:pt x="207" y="257"/>
                        <a:pt x="377" y="208"/>
                        <a:pt x="536" y="159"/>
                      </a:cubicBezTo>
                      <a:cubicBezTo>
                        <a:pt x="718" y="98"/>
                        <a:pt x="888" y="50"/>
                        <a:pt x="1071" y="25"/>
                      </a:cubicBezTo>
                      <a:close/>
                      <a:moveTo>
                        <a:pt x="1071" y="1"/>
                      </a:moveTo>
                      <a:cubicBezTo>
                        <a:pt x="888" y="25"/>
                        <a:pt x="706" y="86"/>
                        <a:pt x="536" y="135"/>
                      </a:cubicBezTo>
                      <a:cubicBezTo>
                        <a:pt x="365" y="184"/>
                        <a:pt x="195" y="244"/>
                        <a:pt x="25" y="257"/>
                      </a:cubicBezTo>
                      <a:cubicBezTo>
                        <a:pt x="12" y="268"/>
                        <a:pt x="1" y="281"/>
                        <a:pt x="1" y="293"/>
                      </a:cubicBezTo>
                      <a:cubicBezTo>
                        <a:pt x="1" y="317"/>
                        <a:pt x="12" y="330"/>
                        <a:pt x="37" y="341"/>
                      </a:cubicBezTo>
                      <a:lnTo>
                        <a:pt x="85" y="341"/>
                      </a:lnTo>
                      <a:cubicBezTo>
                        <a:pt x="207" y="341"/>
                        <a:pt x="328" y="305"/>
                        <a:pt x="450" y="268"/>
                      </a:cubicBezTo>
                      <a:cubicBezTo>
                        <a:pt x="474" y="268"/>
                        <a:pt x="511" y="257"/>
                        <a:pt x="536" y="257"/>
                      </a:cubicBezTo>
                      <a:lnTo>
                        <a:pt x="682" y="220"/>
                      </a:lnTo>
                      <a:cubicBezTo>
                        <a:pt x="815" y="184"/>
                        <a:pt x="961" y="159"/>
                        <a:pt x="1082" y="98"/>
                      </a:cubicBezTo>
                      <a:cubicBezTo>
                        <a:pt x="1107" y="86"/>
                        <a:pt x="1119" y="62"/>
                        <a:pt x="1119" y="38"/>
                      </a:cubicBezTo>
                      <a:cubicBezTo>
                        <a:pt x="1107" y="14"/>
                        <a:pt x="1095" y="1"/>
                        <a:pt x="10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1752;p31">
                  <a:extLst>
                    <a:ext uri="{FF2B5EF4-FFF2-40B4-BE49-F238E27FC236}">
                      <a16:creationId xmlns:a16="http://schemas.microsoft.com/office/drawing/2014/main" id="{9E86A7DB-E473-A26E-2493-26389E65A052}"/>
                    </a:ext>
                  </a:extLst>
                </p:cNvPr>
                <p:cNvSpPr/>
                <p:nvPr/>
              </p:nvSpPr>
              <p:spPr>
                <a:xfrm>
                  <a:off x="9039536" y="4103786"/>
                  <a:ext cx="7235" cy="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220" extrusionOk="0">
                      <a:moveTo>
                        <a:pt x="87" y="0"/>
                      </a:moveTo>
                      <a:cubicBezTo>
                        <a:pt x="74" y="0"/>
                        <a:pt x="62" y="6"/>
                        <a:pt x="62" y="19"/>
                      </a:cubicBezTo>
                      <a:cubicBezTo>
                        <a:pt x="1" y="396"/>
                        <a:pt x="25" y="797"/>
                        <a:pt x="50" y="1174"/>
                      </a:cubicBezTo>
                      <a:cubicBezTo>
                        <a:pt x="50" y="1204"/>
                        <a:pt x="74" y="1220"/>
                        <a:pt x="98" y="1220"/>
                      </a:cubicBezTo>
                      <a:cubicBezTo>
                        <a:pt x="122" y="1220"/>
                        <a:pt x="147" y="1204"/>
                        <a:pt x="147" y="1174"/>
                      </a:cubicBezTo>
                      <a:cubicBezTo>
                        <a:pt x="147" y="801"/>
                        <a:pt x="147" y="416"/>
                        <a:pt x="112" y="43"/>
                      </a:cubicBezTo>
                      <a:lnTo>
                        <a:pt x="112" y="43"/>
                      </a:lnTo>
                      <a:cubicBezTo>
                        <a:pt x="113" y="39"/>
                        <a:pt x="113" y="35"/>
                        <a:pt x="111" y="31"/>
                      </a:cubicBezTo>
                      <a:lnTo>
                        <a:pt x="111" y="31"/>
                      </a:lnTo>
                      <a:cubicBezTo>
                        <a:pt x="111" y="31"/>
                        <a:pt x="111" y="31"/>
                        <a:pt x="111" y="31"/>
                      </a:cubicBezTo>
                      <a:lnTo>
                        <a:pt x="111" y="19"/>
                      </a:lnTo>
                      <a:cubicBezTo>
                        <a:pt x="111" y="6"/>
                        <a:pt x="99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1753;p31">
                  <a:extLst>
                    <a:ext uri="{FF2B5EF4-FFF2-40B4-BE49-F238E27FC236}">
                      <a16:creationId xmlns:a16="http://schemas.microsoft.com/office/drawing/2014/main" id="{3585AA28-B5F4-D0F0-2582-1221A1749F84}"/>
                    </a:ext>
                  </a:extLst>
                </p:cNvPr>
                <p:cNvSpPr/>
                <p:nvPr/>
              </p:nvSpPr>
              <p:spPr>
                <a:xfrm>
                  <a:off x="9039536" y="4103491"/>
                  <a:ext cx="7875" cy="61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241" extrusionOk="0">
                      <a:moveTo>
                        <a:pt x="87" y="13"/>
                      </a:moveTo>
                      <a:lnTo>
                        <a:pt x="98" y="25"/>
                      </a:lnTo>
                      <a:lnTo>
                        <a:pt x="74" y="25"/>
                      </a:lnTo>
                      <a:cubicBezTo>
                        <a:pt x="74" y="25"/>
                        <a:pt x="74" y="13"/>
                        <a:pt x="87" y="13"/>
                      </a:cubicBezTo>
                      <a:close/>
                      <a:moveTo>
                        <a:pt x="98" y="49"/>
                      </a:moveTo>
                      <a:cubicBezTo>
                        <a:pt x="92" y="55"/>
                        <a:pt x="89" y="58"/>
                        <a:pt x="86" y="58"/>
                      </a:cubicBezTo>
                      <a:cubicBezTo>
                        <a:pt x="83" y="58"/>
                        <a:pt x="80" y="55"/>
                        <a:pt x="74" y="49"/>
                      </a:cubicBezTo>
                      <a:close/>
                      <a:moveTo>
                        <a:pt x="62" y="61"/>
                      </a:moveTo>
                      <a:cubicBezTo>
                        <a:pt x="74" y="73"/>
                        <a:pt x="87" y="73"/>
                        <a:pt x="98" y="73"/>
                      </a:cubicBezTo>
                      <a:lnTo>
                        <a:pt x="111" y="73"/>
                      </a:lnTo>
                      <a:cubicBezTo>
                        <a:pt x="135" y="329"/>
                        <a:pt x="135" y="597"/>
                        <a:pt x="135" y="851"/>
                      </a:cubicBezTo>
                      <a:cubicBezTo>
                        <a:pt x="135" y="961"/>
                        <a:pt x="135" y="1070"/>
                        <a:pt x="147" y="1180"/>
                      </a:cubicBezTo>
                      <a:cubicBezTo>
                        <a:pt x="147" y="1205"/>
                        <a:pt x="122" y="1216"/>
                        <a:pt x="98" y="1216"/>
                      </a:cubicBezTo>
                      <a:cubicBezTo>
                        <a:pt x="87" y="1216"/>
                        <a:pt x="62" y="1205"/>
                        <a:pt x="50" y="1180"/>
                      </a:cubicBezTo>
                      <a:cubicBezTo>
                        <a:pt x="25" y="815"/>
                        <a:pt x="14" y="426"/>
                        <a:pt x="62" y="61"/>
                      </a:cubicBezTo>
                      <a:close/>
                      <a:moveTo>
                        <a:pt x="87" y="0"/>
                      </a:moveTo>
                      <a:cubicBezTo>
                        <a:pt x="62" y="0"/>
                        <a:pt x="62" y="13"/>
                        <a:pt x="50" y="25"/>
                      </a:cubicBezTo>
                      <a:lnTo>
                        <a:pt x="50" y="37"/>
                      </a:lnTo>
                      <a:cubicBezTo>
                        <a:pt x="1" y="414"/>
                        <a:pt x="14" y="803"/>
                        <a:pt x="38" y="1180"/>
                      </a:cubicBezTo>
                      <a:cubicBezTo>
                        <a:pt x="38" y="1216"/>
                        <a:pt x="74" y="1241"/>
                        <a:pt x="98" y="1241"/>
                      </a:cubicBezTo>
                      <a:lnTo>
                        <a:pt x="111" y="1241"/>
                      </a:lnTo>
                      <a:cubicBezTo>
                        <a:pt x="135" y="1229"/>
                        <a:pt x="159" y="1216"/>
                        <a:pt x="159" y="1180"/>
                      </a:cubicBezTo>
                      <a:lnTo>
                        <a:pt x="159" y="851"/>
                      </a:lnTo>
                      <a:cubicBezTo>
                        <a:pt x="147" y="584"/>
                        <a:pt x="147" y="316"/>
                        <a:pt x="122" y="49"/>
                      </a:cubicBezTo>
                      <a:lnTo>
                        <a:pt x="122" y="37"/>
                      </a:lnTo>
                      <a:lnTo>
                        <a:pt x="122" y="25"/>
                      </a:lnTo>
                      <a:cubicBezTo>
                        <a:pt x="111" y="13"/>
                        <a:pt x="98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1754;p31">
                  <a:extLst>
                    <a:ext uri="{FF2B5EF4-FFF2-40B4-BE49-F238E27FC236}">
                      <a16:creationId xmlns:a16="http://schemas.microsoft.com/office/drawing/2014/main" id="{E3963615-A046-8EA2-4B86-7CE174769110}"/>
                    </a:ext>
                  </a:extLst>
                </p:cNvPr>
                <p:cNvSpPr/>
                <p:nvPr/>
              </p:nvSpPr>
              <p:spPr>
                <a:xfrm>
                  <a:off x="8994055" y="4159751"/>
                  <a:ext cx="50943" cy="15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307" extrusionOk="0">
                      <a:moveTo>
                        <a:pt x="986" y="0"/>
                      </a:moveTo>
                      <a:cubicBezTo>
                        <a:pt x="816" y="13"/>
                        <a:pt x="646" y="73"/>
                        <a:pt x="487" y="110"/>
                      </a:cubicBezTo>
                      <a:cubicBezTo>
                        <a:pt x="402" y="135"/>
                        <a:pt x="305" y="171"/>
                        <a:pt x="208" y="171"/>
                      </a:cubicBezTo>
                      <a:cubicBezTo>
                        <a:pt x="177" y="175"/>
                        <a:pt x="153" y="179"/>
                        <a:pt x="135" y="179"/>
                      </a:cubicBezTo>
                      <a:cubicBezTo>
                        <a:pt x="96" y="179"/>
                        <a:pt x="82" y="160"/>
                        <a:pt x="74" y="86"/>
                      </a:cubicBezTo>
                      <a:cubicBezTo>
                        <a:pt x="74" y="76"/>
                        <a:pt x="65" y="72"/>
                        <a:pt x="55" y="72"/>
                      </a:cubicBezTo>
                      <a:cubicBezTo>
                        <a:pt x="41" y="72"/>
                        <a:pt x="25" y="79"/>
                        <a:pt x="25" y="86"/>
                      </a:cubicBezTo>
                      <a:cubicBezTo>
                        <a:pt x="13" y="146"/>
                        <a:pt x="1" y="195"/>
                        <a:pt x="1" y="256"/>
                      </a:cubicBezTo>
                      <a:cubicBezTo>
                        <a:pt x="13" y="281"/>
                        <a:pt x="25" y="292"/>
                        <a:pt x="49" y="305"/>
                      </a:cubicBezTo>
                      <a:cubicBezTo>
                        <a:pt x="59" y="306"/>
                        <a:pt x="69" y="306"/>
                        <a:pt x="79" y="306"/>
                      </a:cubicBezTo>
                      <a:cubicBezTo>
                        <a:pt x="208" y="306"/>
                        <a:pt x="363" y="241"/>
                        <a:pt x="475" y="208"/>
                      </a:cubicBezTo>
                      <a:cubicBezTo>
                        <a:pt x="646" y="171"/>
                        <a:pt x="828" y="146"/>
                        <a:pt x="998" y="73"/>
                      </a:cubicBezTo>
                      <a:cubicBezTo>
                        <a:pt x="1035" y="62"/>
                        <a:pt x="1035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1755;p31">
                  <a:extLst>
                    <a:ext uri="{FF2B5EF4-FFF2-40B4-BE49-F238E27FC236}">
                      <a16:creationId xmlns:a16="http://schemas.microsoft.com/office/drawing/2014/main" id="{BC61BC3F-5A92-2C50-C93A-95A5403745D8}"/>
                    </a:ext>
                  </a:extLst>
                </p:cNvPr>
                <p:cNvSpPr/>
                <p:nvPr/>
              </p:nvSpPr>
              <p:spPr>
                <a:xfrm>
                  <a:off x="8993465" y="4159505"/>
                  <a:ext cx="51533" cy="15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310" extrusionOk="0">
                      <a:moveTo>
                        <a:pt x="998" y="18"/>
                      </a:moveTo>
                      <a:cubicBezTo>
                        <a:pt x="1023" y="18"/>
                        <a:pt x="1023" y="30"/>
                        <a:pt x="1023" y="30"/>
                      </a:cubicBezTo>
                      <a:cubicBezTo>
                        <a:pt x="1023" y="54"/>
                        <a:pt x="1023" y="67"/>
                        <a:pt x="998" y="78"/>
                      </a:cubicBezTo>
                      <a:cubicBezTo>
                        <a:pt x="888" y="127"/>
                        <a:pt x="755" y="151"/>
                        <a:pt x="633" y="176"/>
                      </a:cubicBezTo>
                      <a:lnTo>
                        <a:pt x="487" y="213"/>
                      </a:lnTo>
                      <a:cubicBezTo>
                        <a:pt x="450" y="213"/>
                        <a:pt x="414" y="224"/>
                        <a:pt x="366" y="237"/>
                      </a:cubicBezTo>
                      <a:cubicBezTo>
                        <a:pt x="282" y="268"/>
                        <a:pt x="188" y="300"/>
                        <a:pt x="102" y="300"/>
                      </a:cubicBezTo>
                      <a:cubicBezTo>
                        <a:pt x="88" y="300"/>
                        <a:pt x="75" y="299"/>
                        <a:pt x="61" y="297"/>
                      </a:cubicBezTo>
                      <a:cubicBezTo>
                        <a:pt x="37" y="297"/>
                        <a:pt x="25" y="286"/>
                        <a:pt x="25" y="261"/>
                      </a:cubicBezTo>
                      <a:cubicBezTo>
                        <a:pt x="25" y="213"/>
                        <a:pt x="25" y="176"/>
                        <a:pt x="37" y="140"/>
                      </a:cubicBezTo>
                      <a:cubicBezTo>
                        <a:pt x="37" y="127"/>
                        <a:pt x="50" y="115"/>
                        <a:pt x="50" y="103"/>
                      </a:cubicBezTo>
                      <a:cubicBezTo>
                        <a:pt x="50" y="91"/>
                        <a:pt x="61" y="91"/>
                        <a:pt x="61" y="91"/>
                      </a:cubicBezTo>
                      <a:cubicBezTo>
                        <a:pt x="61" y="91"/>
                        <a:pt x="74" y="91"/>
                        <a:pt x="74" y="103"/>
                      </a:cubicBezTo>
                      <a:cubicBezTo>
                        <a:pt x="83" y="175"/>
                        <a:pt x="98" y="194"/>
                        <a:pt x="141" y="194"/>
                      </a:cubicBezTo>
                      <a:cubicBezTo>
                        <a:pt x="156" y="194"/>
                        <a:pt x="173" y="191"/>
                        <a:pt x="196" y="188"/>
                      </a:cubicBezTo>
                      <a:lnTo>
                        <a:pt x="220" y="188"/>
                      </a:lnTo>
                      <a:cubicBezTo>
                        <a:pt x="280" y="188"/>
                        <a:pt x="353" y="164"/>
                        <a:pt x="414" y="151"/>
                      </a:cubicBezTo>
                      <a:cubicBezTo>
                        <a:pt x="439" y="140"/>
                        <a:pt x="475" y="127"/>
                        <a:pt x="499" y="127"/>
                      </a:cubicBezTo>
                      <a:cubicBezTo>
                        <a:pt x="548" y="115"/>
                        <a:pt x="585" y="103"/>
                        <a:pt x="633" y="91"/>
                      </a:cubicBezTo>
                      <a:cubicBezTo>
                        <a:pt x="742" y="67"/>
                        <a:pt x="877" y="30"/>
                        <a:pt x="998" y="18"/>
                      </a:cubicBezTo>
                      <a:close/>
                      <a:moveTo>
                        <a:pt x="1015" y="1"/>
                      </a:moveTo>
                      <a:cubicBezTo>
                        <a:pt x="1010" y="1"/>
                        <a:pt x="1005" y="2"/>
                        <a:pt x="998" y="5"/>
                      </a:cubicBezTo>
                      <a:cubicBezTo>
                        <a:pt x="864" y="5"/>
                        <a:pt x="742" y="42"/>
                        <a:pt x="621" y="78"/>
                      </a:cubicBezTo>
                      <a:cubicBezTo>
                        <a:pt x="585" y="91"/>
                        <a:pt x="536" y="91"/>
                        <a:pt x="499" y="103"/>
                      </a:cubicBezTo>
                      <a:cubicBezTo>
                        <a:pt x="463" y="115"/>
                        <a:pt x="439" y="127"/>
                        <a:pt x="402" y="127"/>
                      </a:cubicBezTo>
                      <a:cubicBezTo>
                        <a:pt x="341" y="151"/>
                        <a:pt x="280" y="164"/>
                        <a:pt x="220" y="176"/>
                      </a:cubicBezTo>
                      <a:lnTo>
                        <a:pt x="196" y="176"/>
                      </a:lnTo>
                      <a:cubicBezTo>
                        <a:pt x="110" y="176"/>
                        <a:pt x="110" y="176"/>
                        <a:pt x="98" y="91"/>
                      </a:cubicBezTo>
                      <a:cubicBezTo>
                        <a:pt x="86" y="78"/>
                        <a:pt x="74" y="67"/>
                        <a:pt x="61" y="67"/>
                      </a:cubicBezTo>
                      <a:cubicBezTo>
                        <a:pt x="50" y="67"/>
                        <a:pt x="37" y="78"/>
                        <a:pt x="25" y="91"/>
                      </a:cubicBezTo>
                      <a:lnTo>
                        <a:pt x="25" y="127"/>
                      </a:lnTo>
                      <a:cubicBezTo>
                        <a:pt x="13" y="176"/>
                        <a:pt x="1" y="213"/>
                        <a:pt x="13" y="261"/>
                      </a:cubicBezTo>
                      <a:cubicBezTo>
                        <a:pt x="13" y="286"/>
                        <a:pt x="37" y="310"/>
                        <a:pt x="61" y="310"/>
                      </a:cubicBezTo>
                      <a:lnTo>
                        <a:pt x="110" y="310"/>
                      </a:lnTo>
                      <a:cubicBezTo>
                        <a:pt x="196" y="310"/>
                        <a:pt x="293" y="286"/>
                        <a:pt x="377" y="261"/>
                      </a:cubicBezTo>
                      <a:lnTo>
                        <a:pt x="487" y="224"/>
                      </a:lnTo>
                      <a:cubicBezTo>
                        <a:pt x="536" y="213"/>
                        <a:pt x="585" y="200"/>
                        <a:pt x="633" y="200"/>
                      </a:cubicBezTo>
                      <a:cubicBezTo>
                        <a:pt x="755" y="164"/>
                        <a:pt x="888" y="140"/>
                        <a:pt x="1010" y="91"/>
                      </a:cubicBezTo>
                      <a:cubicBezTo>
                        <a:pt x="1034" y="78"/>
                        <a:pt x="1047" y="54"/>
                        <a:pt x="1034" y="30"/>
                      </a:cubicBezTo>
                      <a:cubicBezTo>
                        <a:pt x="1034" y="12"/>
                        <a:pt x="102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1756;p31">
                  <a:extLst>
                    <a:ext uri="{FF2B5EF4-FFF2-40B4-BE49-F238E27FC236}">
                      <a16:creationId xmlns:a16="http://schemas.microsoft.com/office/drawing/2014/main" id="{87021D0B-DBC4-3CA5-8906-659807A37EE5}"/>
                    </a:ext>
                  </a:extLst>
                </p:cNvPr>
                <p:cNvSpPr/>
                <p:nvPr/>
              </p:nvSpPr>
              <p:spPr>
                <a:xfrm>
                  <a:off x="9010299" y="4123721"/>
                  <a:ext cx="22100" cy="21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34" extrusionOk="0">
                      <a:moveTo>
                        <a:pt x="205" y="91"/>
                      </a:moveTo>
                      <a:cubicBezTo>
                        <a:pt x="237" y="91"/>
                        <a:pt x="267" y="100"/>
                        <a:pt x="291" y="124"/>
                      </a:cubicBezTo>
                      <a:cubicBezTo>
                        <a:pt x="340" y="161"/>
                        <a:pt x="352" y="246"/>
                        <a:pt x="303" y="307"/>
                      </a:cubicBezTo>
                      <a:cubicBezTo>
                        <a:pt x="279" y="332"/>
                        <a:pt x="248" y="344"/>
                        <a:pt x="218" y="344"/>
                      </a:cubicBezTo>
                      <a:cubicBezTo>
                        <a:pt x="187" y="344"/>
                        <a:pt x="157" y="332"/>
                        <a:pt x="133" y="307"/>
                      </a:cubicBezTo>
                      <a:cubicBezTo>
                        <a:pt x="102" y="276"/>
                        <a:pt x="71" y="165"/>
                        <a:pt x="100" y="118"/>
                      </a:cubicBezTo>
                      <a:lnTo>
                        <a:pt x="100" y="118"/>
                      </a:lnTo>
                      <a:cubicBezTo>
                        <a:pt x="103" y="117"/>
                        <a:pt x="106" y="115"/>
                        <a:pt x="108" y="113"/>
                      </a:cubicBezTo>
                      <a:cubicBezTo>
                        <a:pt x="139" y="100"/>
                        <a:pt x="173" y="91"/>
                        <a:pt x="205" y="91"/>
                      </a:cubicBezTo>
                      <a:close/>
                      <a:moveTo>
                        <a:pt x="212" y="1"/>
                      </a:moveTo>
                      <a:cubicBezTo>
                        <a:pt x="161" y="1"/>
                        <a:pt x="111" y="20"/>
                        <a:pt x="72" y="64"/>
                      </a:cubicBezTo>
                      <a:cubicBezTo>
                        <a:pt x="70" y="66"/>
                        <a:pt x="68" y="69"/>
                        <a:pt x="67" y="72"/>
                      </a:cubicBezTo>
                      <a:lnTo>
                        <a:pt x="67" y="72"/>
                      </a:lnTo>
                      <a:cubicBezTo>
                        <a:pt x="1" y="127"/>
                        <a:pt x="7" y="269"/>
                        <a:pt x="48" y="332"/>
                      </a:cubicBezTo>
                      <a:cubicBezTo>
                        <a:pt x="78" y="399"/>
                        <a:pt x="145" y="434"/>
                        <a:pt x="214" y="434"/>
                      </a:cubicBezTo>
                      <a:cubicBezTo>
                        <a:pt x="258" y="434"/>
                        <a:pt x="303" y="420"/>
                        <a:pt x="340" y="392"/>
                      </a:cubicBezTo>
                      <a:cubicBezTo>
                        <a:pt x="437" y="307"/>
                        <a:pt x="449" y="173"/>
                        <a:pt x="376" y="76"/>
                      </a:cubicBezTo>
                      <a:cubicBezTo>
                        <a:pt x="336" y="29"/>
                        <a:pt x="274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1757;p31">
                  <a:extLst>
                    <a:ext uri="{FF2B5EF4-FFF2-40B4-BE49-F238E27FC236}">
                      <a16:creationId xmlns:a16="http://schemas.microsoft.com/office/drawing/2014/main" id="{B6FC1E13-BAEB-EB50-48F9-D4DBE3C0F44C}"/>
                    </a:ext>
                  </a:extLst>
                </p:cNvPr>
                <p:cNvSpPr/>
                <p:nvPr/>
              </p:nvSpPr>
              <p:spPr>
                <a:xfrm>
                  <a:off x="9010249" y="4123229"/>
                  <a:ext cx="22789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51" extrusionOk="0">
                      <a:moveTo>
                        <a:pt x="109" y="74"/>
                      </a:moveTo>
                      <a:cubicBezTo>
                        <a:pt x="122" y="74"/>
                        <a:pt x="122" y="74"/>
                        <a:pt x="134" y="86"/>
                      </a:cubicBezTo>
                      <a:cubicBezTo>
                        <a:pt x="134" y="98"/>
                        <a:pt x="134" y="98"/>
                        <a:pt x="122" y="110"/>
                      </a:cubicBezTo>
                      <a:cubicBezTo>
                        <a:pt x="109" y="110"/>
                        <a:pt x="109" y="110"/>
                        <a:pt x="98" y="123"/>
                      </a:cubicBezTo>
                      <a:cubicBezTo>
                        <a:pt x="98" y="123"/>
                        <a:pt x="85" y="123"/>
                        <a:pt x="85" y="110"/>
                      </a:cubicBezTo>
                      <a:cubicBezTo>
                        <a:pt x="73" y="110"/>
                        <a:pt x="73" y="98"/>
                        <a:pt x="73" y="86"/>
                      </a:cubicBezTo>
                      <a:cubicBezTo>
                        <a:pt x="85" y="86"/>
                        <a:pt x="98" y="74"/>
                        <a:pt x="109" y="74"/>
                      </a:cubicBezTo>
                      <a:close/>
                      <a:moveTo>
                        <a:pt x="207" y="107"/>
                      </a:moveTo>
                      <a:cubicBezTo>
                        <a:pt x="238" y="107"/>
                        <a:pt x="268" y="116"/>
                        <a:pt x="292" y="134"/>
                      </a:cubicBezTo>
                      <a:cubicBezTo>
                        <a:pt x="328" y="183"/>
                        <a:pt x="341" y="256"/>
                        <a:pt x="292" y="305"/>
                      </a:cubicBezTo>
                      <a:cubicBezTo>
                        <a:pt x="280" y="329"/>
                        <a:pt x="244" y="342"/>
                        <a:pt x="219" y="342"/>
                      </a:cubicBezTo>
                      <a:cubicBezTo>
                        <a:pt x="182" y="342"/>
                        <a:pt x="158" y="329"/>
                        <a:pt x="134" y="317"/>
                      </a:cubicBezTo>
                      <a:cubicBezTo>
                        <a:pt x="109" y="293"/>
                        <a:pt x="85" y="207"/>
                        <a:pt x="98" y="159"/>
                      </a:cubicBezTo>
                      <a:cubicBezTo>
                        <a:pt x="109" y="147"/>
                        <a:pt x="109" y="147"/>
                        <a:pt x="109" y="134"/>
                      </a:cubicBezTo>
                      <a:lnTo>
                        <a:pt x="122" y="134"/>
                      </a:lnTo>
                      <a:cubicBezTo>
                        <a:pt x="146" y="116"/>
                        <a:pt x="177" y="107"/>
                        <a:pt x="207" y="107"/>
                      </a:cubicBezTo>
                      <a:close/>
                      <a:moveTo>
                        <a:pt x="219" y="25"/>
                      </a:moveTo>
                      <a:cubicBezTo>
                        <a:pt x="280" y="25"/>
                        <a:pt x="328" y="50"/>
                        <a:pt x="365" y="98"/>
                      </a:cubicBezTo>
                      <a:cubicBezTo>
                        <a:pt x="438" y="183"/>
                        <a:pt x="426" y="317"/>
                        <a:pt x="328" y="390"/>
                      </a:cubicBezTo>
                      <a:cubicBezTo>
                        <a:pt x="301" y="417"/>
                        <a:pt x="260" y="431"/>
                        <a:pt x="216" y="431"/>
                      </a:cubicBezTo>
                      <a:cubicBezTo>
                        <a:pt x="201" y="431"/>
                        <a:pt x="186" y="429"/>
                        <a:pt x="171" y="426"/>
                      </a:cubicBezTo>
                      <a:cubicBezTo>
                        <a:pt x="122" y="414"/>
                        <a:pt x="73" y="390"/>
                        <a:pt x="49" y="342"/>
                      </a:cubicBezTo>
                      <a:cubicBezTo>
                        <a:pt x="25" y="293"/>
                        <a:pt x="12" y="196"/>
                        <a:pt x="49" y="134"/>
                      </a:cubicBezTo>
                      <a:cubicBezTo>
                        <a:pt x="49" y="123"/>
                        <a:pt x="49" y="110"/>
                        <a:pt x="61" y="110"/>
                      </a:cubicBezTo>
                      <a:cubicBezTo>
                        <a:pt x="61" y="110"/>
                        <a:pt x="61" y="123"/>
                        <a:pt x="73" y="123"/>
                      </a:cubicBezTo>
                      <a:cubicBezTo>
                        <a:pt x="73" y="134"/>
                        <a:pt x="85" y="134"/>
                        <a:pt x="85" y="134"/>
                      </a:cubicBezTo>
                      <a:lnTo>
                        <a:pt x="85" y="159"/>
                      </a:lnTo>
                      <a:cubicBezTo>
                        <a:pt x="73" y="207"/>
                        <a:pt x="98" y="293"/>
                        <a:pt x="122" y="329"/>
                      </a:cubicBezTo>
                      <a:cubicBezTo>
                        <a:pt x="146" y="353"/>
                        <a:pt x="182" y="366"/>
                        <a:pt x="219" y="366"/>
                      </a:cubicBezTo>
                      <a:cubicBezTo>
                        <a:pt x="255" y="366"/>
                        <a:pt x="292" y="342"/>
                        <a:pt x="317" y="317"/>
                      </a:cubicBezTo>
                      <a:cubicBezTo>
                        <a:pt x="353" y="256"/>
                        <a:pt x="353" y="171"/>
                        <a:pt x="304" y="123"/>
                      </a:cubicBezTo>
                      <a:cubicBezTo>
                        <a:pt x="273" y="99"/>
                        <a:pt x="238" y="91"/>
                        <a:pt x="204" y="91"/>
                      </a:cubicBezTo>
                      <a:cubicBezTo>
                        <a:pt x="184" y="91"/>
                        <a:pt x="164" y="94"/>
                        <a:pt x="146" y="98"/>
                      </a:cubicBezTo>
                      <a:lnTo>
                        <a:pt x="146" y="86"/>
                      </a:lnTo>
                      <a:cubicBezTo>
                        <a:pt x="146" y="68"/>
                        <a:pt x="133" y="57"/>
                        <a:pt x="121" y="57"/>
                      </a:cubicBezTo>
                      <a:cubicBezTo>
                        <a:pt x="117" y="57"/>
                        <a:pt x="113" y="58"/>
                        <a:pt x="109" y="61"/>
                      </a:cubicBezTo>
                      <a:cubicBezTo>
                        <a:pt x="134" y="37"/>
                        <a:pt x="171" y="25"/>
                        <a:pt x="219" y="25"/>
                      </a:cubicBezTo>
                      <a:close/>
                      <a:moveTo>
                        <a:pt x="219" y="1"/>
                      </a:moveTo>
                      <a:cubicBezTo>
                        <a:pt x="158" y="1"/>
                        <a:pt x="109" y="25"/>
                        <a:pt x="73" y="74"/>
                      </a:cubicBezTo>
                      <a:lnTo>
                        <a:pt x="61" y="74"/>
                      </a:lnTo>
                      <a:cubicBezTo>
                        <a:pt x="49" y="86"/>
                        <a:pt x="36" y="110"/>
                        <a:pt x="25" y="123"/>
                      </a:cubicBezTo>
                      <a:cubicBezTo>
                        <a:pt x="0" y="196"/>
                        <a:pt x="12" y="293"/>
                        <a:pt x="36" y="342"/>
                      </a:cubicBezTo>
                      <a:cubicBezTo>
                        <a:pt x="61" y="402"/>
                        <a:pt x="109" y="439"/>
                        <a:pt x="171" y="450"/>
                      </a:cubicBezTo>
                      <a:lnTo>
                        <a:pt x="219" y="450"/>
                      </a:lnTo>
                      <a:cubicBezTo>
                        <a:pt x="268" y="450"/>
                        <a:pt x="304" y="439"/>
                        <a:pt x="341" y="402"/>
                      </a:cubicBezTo>
                      <a:cubicBezTo>
                        <a:pt x="438" y="329"/>
                        <a:pt x="463" y="183"/>
                        <a:pt x="377" y="86"/>
                      </a:cubicBezTo>
                      <a:cubicBezTo>
                        <a:pt x="341" y="37"/>
                        <a:pt x="280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1758;p31">
                  <a:extLst>
                    <a:ext uri="{FF2B5EF4-FFF2-40B4-BE49-F238E27FC236}">
                      <a16:creationId xmlns:a16="http://schemas.microsoft.com/office/drawing/2014/main" id="{6A8FFC19-FCB6-5CA1-A5A4-F90F0B5D0A46}"/>
                    </a:ext>
                  </a:extLst>
                </p:cNvPr>
                <p:cNvSpPr/>
                <p:nvPr/>
              </p:nvSpPr>
              <p:spPr>
                <a:xfrm>
                  <a:off x="9009068" y="4142671"/>
                  <a:ext cx="25644" cy="2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532" extrusionOk="0">
                      <a:moveTo>
                        <a:pt x="276" y="0"/>
                      </a:moveTo>
                      <a:cubicBezTo>
                        <a:pt x="262" y="0"/>
                        <a:pt x="247" y="2"/>
                        <a:pt x="231" y="7"/>
                      </a:cubicBezTo>
                      <a:cubicBezTo>
                        <a:pt x="146" y="44"/>
                        <a:pt x="85" y="141"/>
                        <a:pt x="60" y="214"/>
                      </a:cubicBezTo>
                      <a:cubicBezTo>
                        <a:pt x="12" y="311"/>
                        <a:pt x="0" y="409"/>
                        <a:pt x="24" y="518"/>
                      </a:cubicBezTo>
                      <a:cubicBezTo>
                        <a:pt x="29" y="527"/>
                        <a:pt x="37" y="531"/>
                        <a:pt x="46" y="531"/>
                      </a:cubicBezTo>
                      <a:cubicBezTo>
                        <a:pt x="59" y="531"/>
                        <a:pt x="73" y="521"/>
                        <a:pt x="73" y="506"/>
                      </a:cubicBezTo>
                      <a:cubicBezTo>
                        <a:pt x="73" y="384"/>
                        <a:pt x="109" y="214"/>
                        <a:pt x="219" y="128"/>
                      </a:cubicBezTo>
                      <a:cubicBezTo>
                        <a:pt x="241" y="110"/>
                        <a:pt x="261" y="102"/>
                        <a:pt x="278" y="102"/>
                      </a:cubicBezTo>
                      <a:cubicBezTo>
                        <a:pt x="383" y="102"/>
                        <a:pt x="404" y="408"/>
                        <a:pt x="425" y="482"/>
                      </a:cubicBezTo>
                      <a:cubicBezTo>
                        <a:pt x="430" y="501"/>
                        <a:pt x="443" y="509"/>
                        <a:pt x="456" y="509"/>
                      </a:cubicBezTo>
                      <a:cubicBezTo>
                        <a:pt x="476" y="509"/>
                        <a:pt x="498" y="491"/>
                        <a:pt x="498" y="469"/>
                      </a:cubicBezTo>
                      <a:cubicBezTo>
                        <a:pt x="521" y="334"/>
                        <a:pt x="460" y="0"/>
                        <a:pt x="2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1759;p31">
                  <a:extLst>
                    <a:ext uri="{FF2B5EF4-FFF2-40B4-BE49-F238E27FC236}">
                      <a16:creationId xmlns:a16="http://schemas.microsoft.com/office/drawing/2014/main" id="{9C87AEA3-F823-0185-ECEE-6C432B42B3F4}"/>
                    </a:ext>
                  </a:extLst>
                </p:cNvPr>
                <p:cNvSpPr/>
                <p:nvPr/>
              </p:nvSpPr>
              <p:spPr>
                <a:xfrm>
                  <a:off x="9009068" y="4142376"/>
                  <a:ext cx="25742" cy="2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8" extrusionOk="0">
                      <a:moveTo>
                        <a:pt x="279" y="25"/>
                      </a:moveTo>
                      <a:cubicBezTo>
                        <a:pt x="316" y="25"/>
                        <a:pt x="341" y="25"/>
                        <a:pt x="377" y="50"/>
                      </a:cubicBezTo>
                      <a:cubicBezTo>
                        <a:pt x="474" y="147"/>
                        <a:pt x="511" y="366"/>
                        <a:pt x="498" y="475"/>
                      </a:cubicBezTo>
                      <a:cubicBezTo>
                        <a:pt x="487" y="488"/>
                        <a:pt x="474" y="499"/>
                        <a:pt x="462" y="499"/>
                      </a:cubicBezTo>
                      <a:cubicBezTo>
                        <a:pt x="450" y="499"/>
                        <a:pt x="438" y="499"/>
                        <a:pt x="425" y="475"/>
                      </a:cubicBezTo>
                      <a:cubicBezTo>
                        <a:pt x="425" y="463"/>
                        <a:pt x="425" y="439"/>
                        <a:pt x="414" y="402"/>
                      </a:cubicBezTo>
                      <a:cubicBezTo>
                        <a:pt x="401" y="293"/>
                        <a:pt x="377" y="134"/>
                        <a:pt x="304" y="98"/>
                      </a:cubicBezTo>
                      <a:cubicBezTo>
                        <a:pt x="268" y="98"/>
                        <a:pt x="243" y="98"/>
                        <a:pt x="206" y="123"/>
                      </a:cubicBezTo>
                      <a:cubicBezTo>
                        <a:pt x="85" y="220"/>
                        <a:pt x="60" y="426"/>
                        <a:pt x="60" y="512"/>
                      </a:cubicBezTo>
                      <a:cubicBezTo>
                        <a:pt x="60" y="524"/>
                        <a:pt x="60" y="524"/>
                        <a:pt x="49" y="524"/>
                      </a:cubicBezTo>
                      <a:lnTo>
                        <a:pt x="36" y="524"/>
                      </a:lnTo>
                      <a:cubicBezTo>
                        <a:pt x="12" y="415"/>
                        <a:pt x="24" y="317"/>
                        <a:pt x="60" y="220"/>
                      </a:cubicBezTo>
                      <a:cubicBezTo>
                        <a:pt x="85" y="159"/>
                        <a:pt x="146" y="50"/>
                        <a:pt x="231" y="25"/>
                      </a:cubicBezTo>
                      <a:close/>
                      <a:moveTo>
                        <a:pt x="291" y="0"/>
                      </a:moveTo>
                      <a:cubicBezTo>
                        <a:pt x="272" y="0"/>
                        <a:pt x="252" y="4"/>
                        <a:pt x="231" y="13"/>
                      </a:cubicBezTo>
                      <a:cubicBezTo>
                        <a:pt x="133" y="37"/>
                        <a:pt x="73" y="147"/>
                        <a:pt x="49" y="220"/>
                      </a:cubicBezTo>
                      <a:cubicBezTo>
                        <a:pt x="12" y="317"/>
                        <a:pt x="0" y="415"/>
                        <a:pt x="12" y="524"/>
                      </a:cubicBezTo>
                      <a:cubicBezTo>
                        <a:pt x="24" y="536"/>
                        <a:pt x="36" y="548"/>
                        <a:pt x="49" y="548"/>
                      </a:cubicBezTo>
                      <a:cubicBezTo>
                        <a:pt x="73" y="548"/>
                        <a:pt x="85" y="536"/>
                        <a:pt x="85" y="512"/>
                      </a:cubicBezTo>
                      <a:cubicBezTo>
                        <a:pt x="85" y="426"/>
                        <a:pt x="97" y="232"/>
                        <a:pt x="219" y="134"/>
                      </a:cubicBezTo>
                      <a:cubicBezTo>
                        <a:pt x="236" y="126"/>
                        <a:pt x="253" y="118"/>
                        <a:pt x="270" y="118"/>
                      </a:cubicBezTo>
                      <a:cubicBezTo>
                        <a:pt x="278" y="118"/>
                        <a:pt x="285" y="119"/>
                        <a:pt x="292" y="123"/>
                      </a:cubicBezTo>
                      <a:cubicBezTo>
                        <a:pt x="352" y="147"/>
                        <a:pt x="389" y="305"/>
                        <a:pt x="401" y="415"/>
                      </a:cubicBezTo>
                      <a:cubicBezTo>
                        <a:pt x="401" y="439"/>
                        <a:pt x="414" y="463"/>
                        <a:pt x="414" y="488"/>
                      </a:cubicBezTo>
                      <a:cubicBezTo>
                        <a:pt x="425" y="512"/>
                        <a:pt x="438" y="524"/>
                        <a:pt x="462" y="524"/>
                      </a:cubicBezTo>
                      <a:cubicBezTo>
                        <a:pt x="487" y="524"/>
                        <a:pt x="511" y="499"/>
                        <a:pt x="511" y="475"/>
                      </a:cubicBezTo>
                      <a:cubicBezTo>
                        <a:pt x="523" y="366"/>
                        <a:pt x="498" y="134"/>
                        <a:pt x="389" y="37"/>
                      </a:cubicBezTo>
                      <a:cubicBezTo>
                        <a:pt x="358" y="14"/>
                        <a:pt x="326" y="0"/>
                        <a:pt x="2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1760;p31">
                  <a:extLst>
                    <a:ext uri="{FF2B5EF4-FFF2-40B4-BE49-F238E27FC236}">
                      <a16:creationId xmlns:a16="http://schemas.microsoft.com/office/drawing/2014/main" id="{6C4914A2-4A8F-5403-7088-C56886602A52}"/>
                    </a:ext>
                  </a:extLst>
                </p:cNvPr>
                <p:cNvSpPr/>
                <p:nvPr/>
              </p:nvSpPr>
              <p:spPr>
                <a:xfrm>
                  <a:off x="9052728" y="4099307"/>
                  <a:ext cx="80868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387" extrusionOk="0">
                      <a:moveTo>
                        <a:pt x="1594" y="1"/>
                      </a:moveTo>
                      <a:cubicBezTo>
                        <a:pt x="1059" y="49"/>
                        <a:pt x="560" y="280"/>
                        <a:pt x="37" y="328"/>
                      </a:cubicBezTo>
                      <a:cubicBezTo>
                        <a:pt x="0" y="328"/>
                        <a:pt x="0" y="365"/>
                        <a:pt x="25" y="377"/>
                      </a:cubicBezTo>
                      <a:cubicBezTo>
                        <a:pt x="62" y="383"/>
                        <a:pt x="100" y="386"/>
                        <a:pt x="139" y="386"/>
                      </a:cubicBezTo>
                      <a:cubicBezTo>
                        <a:pt x="329" y="386"/>
                        <a:pt x="537" y="320"/>
                        <a:pt x="718" y="280"/>
                      </a:cubicBezTo>
                      <a:cubicBezTo>
                        <a:pt x="1010" y="231"/>
                        <a:pt x="1314" y="195"/>
                        <a:pt x="1606" y="98"/>
                      </a:cubicBezTo>
                      <a:cubicBezTo>
                        <a:pt x="1643" y="74"/>
                        <a:pt x="1643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1761;p31">
                  <a:extLst>
                    <a:ext uri="{FF2B5EF4-FFF2-40B4-BE49-F238E27FC236}">
                      <a16:creationId xmlns:a16="http://schemas.microsoft.com/office/drawing/2014/main" id="{026187C4-70A2-FF36-51F9-5C9F99D49799}"/>
                    </a:ext>
                  </a:extLst>
                </p:cNvPr>
                <p:cNvSpPr/>
                <p:nvPr/>
              </p:nvSpPr>
              <p:spPr>
                <a:xfrm>
                  <a:off x="9052728" y="4099307"/>
                  <a:ext cx="80868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390" extrusionOk="0">
                      <a:moveTo>
                        <a:pt x="1594" y="12"/>
                      </a:moveTo>
                      <a:cubicBezTo>
                        <a:pt x="1618" y="12"/>
                        <a:pt x="1618" y="37"/>
                        <a:pt x="1618" y="37"/>
                      </a:cubicBezTo>
                      <a:cubicBezTo>
                        <a:pt x="1630" y="61"/>
                        <a:pt x="1618" y="74"/>
                        <a:pt x="1594" y="85"/>
                      </a:cubicBezTo>
                      <a:cubicBezTo>
                        <a:pt x="1387" y="158"/>
                        <a:pt x="1156" y="195"/>
                        <a:pt x="937" y="231"/>
                      </a:cubicBezTo>
                      <a:cubicBezTo>
                        <a:pt x="864" y="244"/>
                        <a:pt x="779" y="268"/>
                        <a:pt x="706" y="280"/>
                      </a:cubicBezTo>
                      <a:lnTo>
                        <a:pt x="560" y="317"/>
                      </a:lnTo>
                      <a:cubicBezTo>
                        <a:pt x="419" y="345"/>
                        <a:pt x="277" y="373"/>
                        <a:pt x="141" y="373"/>
                      </a:cubicBezTo>
                      <a:cubicBezTo>
                        <a:pt x="102" y="373"/>
                        <a:pt x="63" y="371"/>
                        <a:pt x="25" y="365"/>
                      </a:cubicBezTo>
                      <a:cubicBezTo>
                        <a:pt x="25" y="365"/>
                        <a:pt x="13" y="365"/>
                        <a:pt x="13" y="353"/>
                      </a:cubicBezTo>
                      <a:cubicBezTo>
                        <a:pt x="13" y="341"/>
                        <a:pt x="25" y="341"/>
                        <a:pt x="37" y="328"/>
                      </a:cubicBezTo>
                      <a:cubicBezTo>
                        <a:pt x="292" y="317"/>
                        <a:pt x="548" y="244"/>
                        <a:pt x="803" y="171"/>
                      </a:cubicBezTo>
                      <a:cubicBezTo>
                        <a:pt x="1059" y="110"/>
                        <a:pt x="1327" y="37"/>
                        <a:pt x="1594" y="12"/>
                      </a:cubicBezTo>
                      <a:close/>
                      <a:moveTo>
                        <a:pt x="1594" y="1"/>
                      </a:moveTo>
                      <a:cubicBezTo>
                        <a:pt x="1327" y="12"/>
                        <a:pt x="1059" y="85"/>
                        <a:pt x="803" y="158"/>
                      </a:cubicBezTo>
                      <a:cubicBezTo>
                        <a:pt x="548" y="231"/>
                        <a:pt x="292" y="292"/>
                        <a:pt x="25" y="317"/>
                      </a:cubicBezTo>
                      <a:cubicBezTo>
                        <a:pt x="13" y="317"/>
                        <a:pt x="0" y="341"/>
                        <a:pt x="0" y="353"/>
                      </a:cubicBezTo>
                      <a:cubicBezTo>
                        <a:pt x="0" y="365"/>
                        <a:pt x="13" y="377"/>
                        <a:pt x="25" y="390"/>
                      </a:cubicBezTo>
                      <a:lnTo>
                        <a:pt x="135" y="390"/>
                      </a:lnTo>
                      <a:cubicBezTo>
                        <a:pt x="281" y="390"/>
                        <a:pt x="414" y="365"/>
                        <a:pt x="560" y="328"/>
                      </a:cubicBezTo>
                      <a:cubicBezTo>
                        <a:pt x="609" y="317"/>
                        <a:pt x="670" y="304"/>
                        <a:pt x="718" y="292"/>
                      </a:cubicBezTo>
                      <a:lnTo>
                        <a:pt x="937" y="255"/>
                      </a:lnTo>
                      <a:cubicBezTo>
                        <a:pt x="1156" y="219"/>
                        <a:pt x="1387" y="171"/>
                        <a:pt x="1606" y="98"/>
                      </a:cubicBezTo>
                      <a:cubicBezTo>
                        <a:pt x="1630" y="85"/>
                        <a:pt x="1643" y="61"/>
                        <a:pt x="1643" y="37"/>
                      </a:cubicBezTo>
                      <a:cubicBezTo>
                        <a:pt x="1630" y="12"/>
                        <a:pt x="1618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1762;p31">
                  <a:extLst>
                    <a:ext uri="{FF2B5EF4-FFF2-40B4-BE49-F238E27FC236}">
                      <a16:creationId xmlns:a16="http://schemas.microsoft.com/office/drawing/2014/main" id="{9AF10491-4665-BB4F-BBF3-8AB1214C4044}"/>
                    </a:ext>
                  </a:extLst>
                </p:cNvPr>
                <p:cNvSpPr/>
                <p:nvPr/>
              </p:nvSpPr>
              <p:spPr>
                <a:xfrm>
                  <a:off x="9055140" y="4119685"/>
                  <a:ext cx="44347" cy="1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219" extrusionOk="0">
                      <a:moveTo>
                        <a:pt x="840" y="0"/>
                      </a:moveTo>
                      <a:cubicBezTo>
                        <a:pt x="572" y="0"/>
                        <a:pt x="280" y="73"/>
                        <a:pt x="24" y="158"/>
                      </a:cubicBezTo>
                      <a:cubicBezTo>
                        <a:pt x="0" y="170"/>
                        <a:pt x="0" y="219"/>
                        <a:pt x="37" y="219"/>
                      </a:cubicBezTo>
                      <a:cubicBezTo>
                        <a:pt x="305" y="195"/>
                        <a:pt x="596" y="158"/>
                        <a:pt x="851" y="73"/>
                      </a:cubicBezTo>
                      <a:cubicBezTo>
                        <a:pt x="900" y="60"/>
                        <a:pt x="888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1763;p31">
                  <a:extLst>
                    <a:ext uri="{FF2B5EF4-FFF2-40B4-BE49-F238E27FC236}">
                      <a16:creationId xmlns:a16="http://schemas.microsoft.com/office/drawing/2014/main" id="{E0A69422-0B75-413A-5545-D70B7E323911}"/>
                    </a:ext>
                  </a:extLst>
                </p:cNvPr>
                <p:cNvSpPr/>
                <p:nvPr/>
              </p:nvSpPr>
              <p:spPr>
                <a:xfrm>
                  <a:off x="9055140" y="4119045"/>
                  <a:ext cx="44347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232" extrusionOk="0">
                      <a:moveTo>
                        <a:pt x="840" y="13"/>
                      </a:moveTo>
                      <a:cubicBezTo>
                        <a:pt x="864" y="13"/>
                        <a:pt x="876" y="37"/>
                        <a:pt x="876" y="49"/>
                      </a:cubicBezTo>
                      <a:cubicBezTo>
                        <a:pt x="876" y="62"/>
                        <a:pt x="876" y="73"/>
                        <a:pt x="851" y="86"/>
                      </a:cubicBezTo>
                      <a:cubicBezTo>
                        <a:pt x="632" y="146"/>
                        <a:pt x="378" y="183"/>
                        <a:pt x="37" y="219"/>
                      </a:cubicBezTo>
                      <a:cubicBezTo>
                        <a:pt x="24" y="219"/>
                        <a:pt x="24" y="219"/>
                        <a:pt x="24" y="208"/>
                      </a:cubicBezTo>
                      <a:cubicBezTo>
                        <a:pt x="13" y="195"/>
                        <a:pt x="24" y="183"/>
                        <a:pt x="37" y="183"/>
                      </a:cubicBezTo>
                      <a:cubicBezTo>
                        <a:pt x="305" y="73"/>
                        <a:pt x="596" y="13"/>
                        <a:pt x="840" y="13"/>
                      </a:cubicBezTo>
                      <a:close/>
                      <a:moveTo>
                        <a:pt x="840" y="0"/>
                      </a:moveTo>
                      <a:cubicBezTo>
                        <a:pt x="596" y="0"/>
                        <a:pt x="305" y="62"/>
                        <a:pt x="24" y="171"/>
                      </a:cubicBezTo>
                      <a:cubicBezTo>
                        <a:pt x="0" y="171"/>
                        <a:pt x="0" y="195"/>
                        <a:pt x="0" y="208"/>
                      </a:cubicBezTo>
                      <a:cubicBezTo>
                        <a:pt x="0" y="232"/>
                        <a:pt x="13" y="232"/>
                        <a:pt x="37" y="232"/>
                      </a:cubicBezTo>
                      <a:cubicBezTo>
                        <a:pt x="378" y="208"/>
                        <a:pt x="645" y="159"/>
                        <a:pt x="864" y="98"/>
                      </a:cubicBezTo>
                      <a:cubicBezTo>
                        <a:pt x="888" y="98"/>
                        <a:pt x="900" y="62"/>
                        <a:pt x="888" y="49"/>
                      </a:cubicBezTo>
                      <a:cubicBezTo>
                        <a:pt x="888" y="25"/>
                        <a:pt x="876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1764;p31">
                  <a:extLst>
                    <a:ext uri="{FF2B5EF4-FFF2-40B4-BE49-F238E27FC236}">
                      <a16:creationId xmlns:a16="http://schemas.microsoft.com/office/drawing/2014/main" id="{20C5BB34-C7C5-5A41-9D8D-7D428B7A7695}"/>
                    </a:ext>
                  </a:extLst>
                </p:cNvPr>
                <p:cNvSpPr/>
                <p:nvPr/>
              </p:nvSpPr>
              <p:spPr>
                <a:xfrm>
                  <a:off x="8991102" y="4180080"/>
                  <a:ext cx="116159" cy="24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" h="488" extrusionOk="0">
                      <a:moveTo>
                        <a:pt x="2298" y="1"/>
                      </a:moveTo>
                      <a:cubicBezTo>
                        <a:pt x="1933" y="13"/>
                        <a:pt x="1557" y="111"/>
                        <a:pt x="1192" y="184"/>
                      </a:cubicBezTo>
                      <a:cubicBezTo>
                        <a:pt x="803" y="257"/>
                        <a:pt x="401" y="317"/>
                        <a:pt x="25" y="439"/>
                      </a:cubicBezTo>
                      <a:cubicBezTo>
                        <a:pt x="0" y="451"/>
                        <a:pt x="0" y="487"/>
                        <a:pt x="36" y="487"/>
                      </a:cubicBezTo>
                      <a:cubicBezTo>
                        <a:pt x="401" y="463"/>
                        <a:pt x="779" y="390"/>
                        <a:pt x="1143" y="317"/>
                      </a:cubicBezTo>
                      <a:cubicBezTo>
                        <a:pt x="1533" y="257"/>
                        <a:pt x="1946" y="220"/>
                        <a:pt x="2311" y="86"/>
                      </a:cubicBezTo>
                      <a:cubicBezTo>
                        <a:pt x="2360" y="74"/>
                        <a:pt x="2360" y="1"/>
                        <a:pt x="2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1765;p31">
                  <a:extLst>
                    <a:ext uri="{FF2B5EF4-FFF2-40B4-BE49-F238E27FC236}">
                      <a16:creationId xmlns:a16="http://schemas.microsoft.com/office/drawing/2014/main" id="{7347F78A-B114-338E-CBAA-3E07F7ED50C1}"/>
                    </a:ext>
                  </a:extLst>
                </p:cNvPr>
                <p:cNvSpPr/>
                <p:nvPr/>
              </p:nvSpPr>
              <p:spPr>
                <a:xfrm>
                  <a:off x="8991102" y="4179538"/>
                  <a:ext cx="116159" cy="2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" h="511" extrusionOk="0">
                      <a:moveTo>
                        <a:pt x="2298" y="24"/>
                      </a:moveTo>
                      <a:cubicBezTo>
                        <a:pt x="2323" y="24"/>
                        <a:pt x="2335" y="36"/>
                        <a:pt x="2335" y="49"/>
                      </a:cubicBezTo>
                      <a:cubicBezTo>
                        <a:pt x="2335" y="60"/>
                        <a:pt x="2335" y="85"/>
                        <a:pt x="2311" y="85"/>
                      </a:cubicBezTo>
                      <a:cubicBezTo>
                        <a:pt x="2043" y="182"/>
                        <a:pt x="1739" y="231"/>
                        <a:pt x="1447" y="279"/>
                      </a:cubicBezTo>
                      <a:cubicBezTo>
                        <a:pt x="1350" y="292"/>
                        <a:pt x="1241" y="304"/>
                        <a:pt x="1143" y="328"/>
                      </a:cubicBezTo>
                      <a:lnTo>
                        <a:pt x="925" y="365"/>
                      </a:lnTo>
                      <a:cubicBezTo>
                        <a:pt x="633" y="414"/>
                        <a:pt x="328" y="474"/>
                        <a:pt x="25" y="487"/>
                      </a:cubicBezTo>
                      <a:cubicBezTo>
                        <a:pt x="12" y="487"/>
                        <a:pt x="12" y="487"/>
                        <a:pt x="12" y="474"/>
                      </a:cubicBezTo>
                      <a:cubicBezTo>
                        <a:pt x="12" y="474"/>
                        <a:pt x="12" y="462"/>
                        <a:pt x="25" y="462"/>
                      </a:cubicBezTo>
                      <a:cubicBezTo>
                        <a:pt x="328" y="365"/>
                        <a:pt x="644" y="304"/>
                        <a:pt x="949" y="243"/>
                      </a:cubicBezTo>
                      <a:cubicBezTo>
                        <a:pt x="1034" y="231"/>
                        <a:pt x="1119" y="219"/>
                        <a:pt x="1192" y="206"/>
                      </a:cubicBezTo>
                      <a:cubicBezTo>
                        <a:pt x="1289" y="182"/>
                        <a:pt x="1387" y="170"/>
                        <a:pt x="1484" y="146"/>
                      </a:cubicBezTo>
                      <a:cubicBezTo>
                        <a:pt x="1752" y="85"/>
                        <a:pt x="2031" y="24"/>
                        <a:pt x="2298" y="24"/>
                      </a:cubicBezTo>
                      <a:close/>
                      <a:moveTo>
                        <a:pt x="2298" y="0"/>
                      </a:moveTo>
                      <a:cubicBezTo>
                        <a:pt x="2031" y="12"/>
                        <a:pt x="1752" y="73"/>
                        <a:pt x="1471" y="133"/>
                      </a:cubicBezTo>
                      <a:cubicBezTo>
                        <a:pt x="1387" y="146"/>
                        <a:pt x="1289" y="170"/>
                        <a:pt x="1192" y="182"/>
                      </a:cubicBezTo>
                      <a:cubicBezTo>
                        <a:pt x="1106" y="206"/>
                        <a:pt x="1034" y="219"/>
                        <a:pt x="949" y="231"/>
                      </a:cubicBezTo>
                      <a:cubicBezTo>
                        <a:pt x="644" y="292"/>
                        <a:pt x="316" y="341"/>
                        <a:pt x="25" y="438"/>
                      </a:cubicBezTo>
                      <a:cubicBezTo>
                        <a:pt x="0" y="450"/>
                        <a:pt x="0" y="462"/>
                        <a:pt x="0" y="487"/>
                      </a:cubicBezTo>
                      <a:cubicBezTo>
                        <a:pt x="0" y="498"/>
                        <a:pt x="12" y="511"/>
                        <a:pt x="25" y="511"/>
                      </a:cubicBezTo>
                      <a:lnTo>
                        <a:pt x="36" y="511"/>
                      </a:lnTo>
                      <a:cubicBezTo>
                        <a:pt x="328" y="487"/>
                        <a:pt x="633" y="438"/>
                        <a:pt x="925" y="377"/>
                      </a:cubicBezTo>
                      <a:lnTo>
                        <a:pt x="1143" y="341"/>
                      </a:lnTo>
                      <a:cubicBezTo>
                        <a:pt x="1241" y="328"/>
                        <a:pt x="1350" y="304"/>
                        <a:pt x="1447" y="292"/>
                      </a:cubicBezTo>
                      <a:cubicBezTo>
                        <a:pt x="1739" y="255"/>
                        <a:pt x="2043" y="206"/>
                        <a:pt x="2311" y="109"/>
                      </a:cubicBezTo>
                      <a:cubicBezTo>
                        <a:pt x="2347" y="97"/>
                        <a:pt x="2360" y="73"/>
                        <a:pt x="2347" y="49"/>
                      </a:cubicBezTo>
                      <a:cubicBezTo>
                        <a:pt x="2347" y="24"/>
                        <a:pt x="2323" y="0"/>
                        <a:pt x="2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1766;p31">
                  <a:extLst>
                    <a:ext uri="{FF2B5EF4-FFF2-40B4-BE49-F238E27FC236}">
                      <a16:creationId xmlns:a16="http://schemas.microsoft.com/office/drawing/2014/main" id="{CB9E6D4D-D26D-3A6C-4AD2-A034AF15CE78}"/>
                    </a:ext>
                  </a:extLst>
                </p:cNvPr>
                <p:cNvSpPr/>
                <p:nvPr/>
              </p:nvSpPr>
              <p:spPr>
                <a:xfrm>
                  <a:off x="9005475" y="4192680"/>
                  <a:ext cx="104740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390" extrusionOk="0">
                      <a:moveTo>
                        <a:pt x="2068" y="1"/>
                      </a:moveTo>
                      <a:cubicBezTo>
                        <a:pt x="1387" y="37"/>
                        <a:pt x="706" y="207"/>
                        <a:pt x="36" y="341"/>
                      </a:cubicBezTo>
                      <a:cubicBezTo>
                        <a:pt x="0" y="341"/>
                        <a:pt x="12" y="390"/>
                        <a:pt x="49" y="390"/>
                      </a:cubicBezTo>
                      <a:cubicBezTo>
                        <a:pt x="730" y="293"/>
                        <a:pt x="1423" y="244"/>
                        <a:pt x="2079" y="85"/>
                      </a:cubicBezTo>
                      <a:cubicBezTo>
                        <a:pt x="2128" y="74"/>
                        <a:pt x="2128" y="1"/>
                        <a:pt x="20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1767;p31">
                  <a:extLst>
                    <a:ext uri="{FF2B5EF4-FFF2-40B4-BE49-F238E27FC236}">
                      <a16:creationId xmlns:a16="http://schemas.microsoft.com/office/drawing/2014/main" id="{5FAB04D5-A1C1-E9D3-A5D1-A5ABF4070449}"/>
                    </a:ext>
                  </a:extLst>
                </p:cNvPr>
                <p:cNvSpPr/>
                <p:nvPr/>
              </p:nvSpPr>
              <p:spPr>
                <a:xfrm>
                  <a:off x="9005475" y="4192090"/>
                  <a:ext cx="104740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414" extrusionOk="0">
                      <a:moveTo>
                        <a:pt x="2079" y="24"/>
                      </a:moveTo>
                      <a:cubicBezTo>
                        <a:pt x="2092" y="24"/>
                        <a:pt x="2104" y="37"/>
                        <a:pt x="2104" y="49"/>
                      </a:cubicBezTo>
                      <a:cubicBezTo>
                        <a:pt x="2104" y="73"/>
                        <a:pt x="2104" y="86"/>
                        <a:pt x="2079" y="97"/>
                      </a:cubicBezTo>
                      <a:cubicBezTo>
                        <a:pt x="1641" y="195"/>
                        <a:pt x="1179" y="256"/>
                        <a:pt x="730" y="305"/>
                      </a:cubicBezTo>
                      <a:cubicBezTo>
                        <a:pt x="511" y="329"/>
                        <a:pt x="279" y="353"/>
                        <a:pt x="49" y="389"/>
                      </a:cubicBezTo>
                      <a:cubicBezTo>
                        <a:pt x="36" y="389"/>
                        <a:pt x="24" y="389"/>
                        <a:pt x="24" y="378"/>
                      </a:cubicBezTo>
                      <a:cubicBezTo>
                        <a:pt x="24" y="365"/>
                        <a:pt x="24" y="365"/>
                        <a:pt x="36" y="353"/>
                      </a:cubicBezTo>
                      <a:cubicBezTo>
                        <a:pt x="195" y="329"/>
                        <a:pt x="365" y="292"/>
                        <a:pt x="523" y="256"/>
                      </a:cubicBezTo>
                      <a:cubicBezTo>
                        <a:pt x="1033" y="159"/>
                        <a:pt x="1557" y="49"/>
                        <a:pt x="2068" y="24"/>
                      </a:cubicBezTo>
                      <a:close/>
                      <a:moveTo>
                        <a:pt x="2068" y="0"/>
                      </a:moveTo>
                      <a:cubicBezTo>
                        <a:pt x="1544" y="37"/>
                        <a:pt x="1022" y="146"/>
                        <a:pt x="523" y="243"/>
                      </a:cubicBezTo>
                      <a:cubicBezTo>
                        <a:pt x="365" y="280"/>
                        <a:pt x="195" y="305"/>
                        <a:pt x="36" y="341"/>
                      </a:cubicBezTo>
                      <a:cubicBezTo>
                        <a:pt x="12" y="341"/>
                        <a:pt x="0" y="365"/>
                        <a:pt x="12" y="378"/>
                      </a:cubicBezTo>
                      <a:cubicBezTo>
                        <a:pt x="12" y="389"/>
                        <a:pt x="24" y="414"/>
                        <a:pt x="49" y="414"/>
                      </a:cubicBezTo>
                      <a:cubicBezTo>
                        <a:pt x="279" y="378"/>
                        <a:pt x="511" y="353"/>
                        <a:pt x="730" y="316"/>
                      </a:cubicBezTo>
                      <a:cubicBezTo>
                        <a:pt x="1179" y="268"/>
                        <a:pt x="1641" y="207"/>
                        <a:pt x="2092" y="110"/>
                      </a:cubicBezTo>
                      <a:cubicBezTo>
                        <a:pt x="2116" y="97"/>
                        <a:pt x="2128" y="73"/>
                        <a:pt x="2128" y="49"/>
                      </a:cubicBezTo>
                      <a:cubicBezTo>
                        <a:pt x="2116" y="24"/>
                        <a:pt x="2104" y="0"/>
                        <a:pt x="20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1768;p31">
                  <a:extLst>
                    <a:ext uri="{FF2B5EF4-FFF2-40B4-BE49-F238E27FC236}">
                      <a16:creationId xmlns:a16="http://schemas.microsoft.com/office/drawing/2014/main" id="{24EDEC89-8B1B-AC8A-8683-1DC9A24B882D}"/>
                    </a:ext>
                  </a:extLst>
                </p:cNvPr>
                <p:cNvSpPr/>
                <p:nvPr/>
              </p:nvSpPr>
              <p:spPr>
                <a:xfrm>
                  <a:off x="9004244" y="4210646"/>
                  <a:ext cx="83871" cy="1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342" extrusionOk="0">
                      <a:moveTo>
                        <a:pt x="1655" y="1"/>
                      </a:moveTo>
                      <a:cubicBezTo>
                        <a:pt x="1128" y="59"/>
                        <a:pt x="601" y="173"/>
                        <a:pt x="85" y="280"/>
                      </a:cubicBezTo>
                      <a:lnTo>
                        <a:pt x="85" y="280"/>
                      </a:lnTo>
                      <a:cubicBezTo>
                        <a:pt x="79" y="273"/>
                        <a:pt x="70" y="268"/>
                        <a:pt x="61" y="268"/>
                      </a:cubicBezTo>
                      <a:cubicBezTo>
                        <a:pt x="49" y="280"/>
                        <a:pt x="37" y="280"/>
                        <a:pt x="25" y="292"/>
                      </a:cubicBezTo>
                      <a:cubicBezTo>
                        <a:pt x="1" y="292"/>
                        <a:pt x="1" y="341"/>
                        <a:pt x="37" y="341"/>
                      </a:cubicBezTo>
                      <a:cubicBezTo>
                        <a:pt x="41" y="341"/>
                        <a:pt x="45" y="341"/>
                        <a:pt x="49" y="340"/>
                      </a:cubicBezTo>
                      <a:lnTo>
                        <a:pt x="49" y="340"/>
                      </a:lnTo>
                      <a:cubicBezTo>
                        <a:pt x="49" y="341"/>
                        <a:pt x="49" y="341"/>
                        <a:pt x="49" y="341"/>
                      </a:cubicBezTo>
                      <a:cubicBezTo>
                        <a:pt x="50" y="341"/>
                        <a:pt x="50" y="340"/>
                        <a:pt x="50" y="340"/>
                      </a:cubicBezTo>
                      <a:lnTo>
                        <a:pt x="50" y="340"/>
                      </a:lnTo>
                      <a:cubicBezTo>
                        <a:pt x="582" y="303"/>
                        <a:pt x="1148" y="242"/>
                        <a:pt x="1666" y="85"/>
                      </a:cubicBezTo>
                      <a:cubicBezTo>
                        <a:pt x="1703" y="74"/>
                        <a:pt x="1703" y="1"/>
                        <a:pt x="16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1769;p31">
                  <a:extLst>
                    <a:ext uri="{FF2B5EF4-FFF2-40B4-BE49-F238E27FC236}">
                      <a16:creationId xmlns:a16="http://schemas.microsoft.com/office/drawing/2014/main" id="{BBF9BEF3-C51E-25B4-99DF-0487F5C78D68}"/>
                    </a:ext>
                  </a:extLst>
                </p:cNvPr>
                <p:cNvSpPr/>
                <p:nvPr/>
              </p:nvSpPr>
              <p:spPr>
                <a:xfrm>
                  <a:off x="9004244" y="4210007"/>
                  <a:ext cx="83871" cy="1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366" extrusionOk="0">
                      <a:moveTo>
                        <a:pt x="25" y="317"/>
                      </a:moveTo>
                      <a:lnTo>
                        <a:pt x="37" y="341"/>
                      </a:lnTo>
                      <a:cubicBezTo>
                        <a:pt x="25" y="341"/>
                        <a:pt x="13" y="341"/>
                        <a:pt x="13" y="330"/>
                      </a:cubicBezTo>
                      <a:cubicBezTo>
                        <a:pt x="13" y="330"/>
                        <a:pt x="13" y="317"/>
                        <a:pt x="25" y="317"/>
                      </a:cubicBezTo>
                      <a:close/>
                      <a:moveTo>
                        <a:pt x="85" y="305"/>
                      </a:moveTo>
                      <a:cubicBezTo>
                        <a:pt x="85" y="305"/>
                        <a:pt x="85" y="317"/>
                        <a:pt x="74" y="330"/>
                      </a:cubicBezTo>
                      <a:lnTo>
                        <a:pt x="49" y="341"/>
                      </a:lnTo>
                      <a:lnTo>
                        <a:pt x="37" y="305"/>
                      </a:lnTo>
                      <a:close/>
                      <a:moveTo>
                        <a:pt x="1655" y="25"/>
                      </a:moveTo>
                      <a:cubicBezTo>
                        <a:pt x="1679" y="25"/>
                        <a:pt x="1679" y="38"/>
                        <a:pt x="1679" y="50"/>
                      </a:cubicBezTo>
                      <a:cubicBezTo>
                        <a:pt x="1679" y="62"/>
                        <a:pt x="1679" y="87"/>
                        <a:pt x="1655" y="87"/>
                      </a:cubicBezTo>
                      <a:cubicBezTo>
                        <a:pt x="1131" y="244"/>
                        <a:pt x="548" y="305"/>
                        <a:pt x="85" y="341"/>
                      </a:cubicBezTo>
                      <a:cubicBezTo>
                        <a:pt x="98" y="330"/>
                        <a:pt x="98" y="305"/>
                        <a:pt x="98" y="293"/>
                      </a:cubicBezTo>
                      <a:cubicBezTo>
                        <a:pt x="207" y="268"/>
                        <a:pt x="329" y="257"/>
                        <a:pt x="439" y="232"/>
                      </a:cubicBezTo>
                      <a:cubicBezTo>
                        <a:pt x="839" y="147"/>
                        <a:pt x="1241" y="74"/>
                        <a:pt x="1655" y="25"/>
                      </a:cubicBezTo>
                      <a:close/>
                      <a:moveTo>
                        <a:pt x="1655" y="1"/>
                      </a:moveTo>
                      <a:cubicBezTo>
                        <a:pt x="1241" y="50"/>
                        <a:pt x="828" y="135"/>
                        <a:pt x="439" y="208"/>
                      </a:cubicBezTo>
                      <a:cubicBezTo>
                        <a:pt x="317" y="232"/>
                        <a:pt x="195" y="257"/>
                        <a:pt x="85" y="281"/>
                      </a:cubicBezTo>
                      <a:cubicBezTo>
                        <a:pt x="78" y="281"/>
                        <a:pt x="69" y="276"/>
                        <a:pt x="65" y="276"/>
                      </a:cubicBezTo>
                      <a:cubicBezTo>
                        <a:pt x="63" y="276"/>
                        <a:pt x="61" y="277"/>
                        <a:pt x="61" y="281"/>
                      </a:cubicBezTo>
                      <a:lnTo>
                        <a:pt x="25" y="293"/>
                      </a:lnTo>
                      <a:lnTo>
                        <a:pt x="13" y="293"/>
                      </a:lnTo>
                      <a:cubicBezTo>
                        <a:pt x="1" y="305"/>
                        <a:pt x="1" y="330"/>
                        <a:pt x="1" y="341"/>
                      </a:cubicBezTo>
                      <a:cubicBezTo>
                        <a:pt x="1" y="354"/>
                        <a:pt x="13" y="366"/>
                        <a:pt x="25" y="366"/>
                      </a:cubicBezTo>
                      <a:lnTo>
                        <a:pt x="37" y="366"/>
                      </a:lnTo>
                      <a:lnTo>
                        <a:pt x="37" y="354"/>
                      </a:lnTo>
                      <a:cubicBezTo>
                        <a:pt x="512" y="330"/>
                        <a:pt x="1120" y="268"/>
                        <a:pt x="1666" y="98"/>
                      </a:cubicBezTo>
                      <a:cubicBezTo>
                        <a:pt x="1691" y="98"/>
                        <a:pt x="1703" y="62"/>
                        <a:pt x="1703" y="38"/>
                      </a:cubicBezTo>
                      <a:cubicBezTo>
                        <a:pt x="1691" y="14"/>
                        <a:pt x="1679" y="1"/>
                        <a:pt x="16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1770;p31">
                  <a:extLst>
                    <a:ext uri="{FF2B5EF4-FFF2-40B4-BE49-F238E27FC236}">
                      <a16:creationId xmlns:a16="http://schemas.microsoft.com/office/drawing/2014/main" id="{83A58E2E-5B3F-5C01-4DF3-216847E16E63}"/>
                    </a:ext>
                  </a:extLst>
                </p:cNvPr>
                <p:cNvSpPr/>
                <p:nvPr/>
              </p:nvSpPr>
              <p:spPr>
                <a:xfrm>
                  <a:off x="9014433" y="4251205"/>
                  <a:ext cx="73042" cy="1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209" extrusionOk="0">
                      <a:moveTo>
                        <a:pt x="1297" y="0"/>
                      </a:moveTo>
                      <a:cubicBezTo>
                        <a:pt x="1100" y="0"/>
                        <a:pt x="903" y="20"/>
                        <a:pt x="705" y="40"/>
                      </a:cubicBezTo>
                      <a:lnTo>
                        <a:pt x="451" y="77"/>
                      </a:lnTo>
                      <a:cubicBezTo>
                        <a:pt x="378" y="88"/>
                        <a:pt x="316" y="101"/>
                        <a:pt x="243" y="113"/>
                      </a:cubicBezTo>
                      <a:cubicBezTo>
                        <a:pt x="235" y="113"/>
                        <a:pt x="129" y="142"/>
                        <a:pt x="71" y="164"/>
                      </a:cubicBezTo>
                      <a:lnTo>
                        <a:pt x="71" y="164"/>
                      </a:lnTo>
                      <a:cubicBezTo>
                        <a:pt x="71" y="158"/>
                        <a:pt x="68" y="153"/>
                        <a:pt x="61" y="149"/>
                      </a:cubicBezTo>
                      <a:lnTo>
                        <a:pt x="49" y="137"/>
                      </a:lnTo>
                      <a:cubicBezTo>
                        <a:pt x="37" y="137"/>
                        <a:pt x="24" y="137"/>
                        <a:pt x="13" y="149"/>
                      </a:cubicBezTo>
                      <a:lnTo>
                        <a:pt x="13" y="161"/>
                      </a:lnTo>
                      <a:cubicBezTo>
                        <a:pt x="0" y="174"/>
                        <a:pt x="13" y="198"/>
                        <a:pt x="24" y="198"/>
                      </a:cubicBezTo>
                      <a:cubicBezTo>
                        <a:pt x="51" y="206"/>
                        <a:pt x="79" y="209"/>
                        <a:pt x="107" y="209"/>
                      </a:cubicBezTo>
                      <a:cubicBezTo>
                        <a:pt x="170" y="209"/>
                        <a:pt x="237" y="194"/>
                        <a:pt x="305" y="185"/>
                      </a:cubicBezTo>
                      <a:cubicBezTo>
                        <a:pt x="438" y="174"/>
                        <a:pt x="572" y="149"/>
                        <a:pt x="705" y="137"/>
                      </a:cubicBezTo>
                      <a:cubicBezTo>
                        <a:pt x="949" y="125"/>
                        <a:pt x="1192" y="113"/>
                        <a:pt x="1448" y="77"/>
                      </a:cubicBezTo>
                      <a:cubicBezTo>
                        <a:pt x="1484" y="77"/>
                        <a:pt x="1472" y="4"/>
                        <a:pt x="1435" y="4"/>
                      </a:cubicBezTo>
                      <a:cubicBezTo>
                        <a:pt x="1389" y="1"/>
                        <a:pt x="1343" y="0"/>
                        <a:pt x="1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1771;p31">
                  <a:extLst>
                    <a:ext uri="{FF2B5EF4-FFF2-40B4-BE49-F238E27FC236}">
                      <a16:creationId xmlns:a16="http://schemas.microsoft.com/office/drawing/2014/main" id="{64DF05BB-FE5B-B89D-E580-2EC16375D340}"/>
                    </a:ext>
                  </a:extLst>
                </p:cNvPr>
                <p:cNvSpPr/>
                <p:nvPr/>
              </p:nvSpPr>
              <p:spPr>
                <a:xfrm>
                  <a:off x="9013843" y="4250565"/>
                  <a:ext cx="73633" cy="1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" h="236" extrusionOk="0">
                      <a:moveTo>
                        <a:pt x="61" y="162"/>
                      </a:moveTo>
                      <a:cubicBezTo>
                        <a:pt x="73" y="162"/>
                        <a:pt x="73" y="174"/>
                        <a:pt x="73" y="174"/>
                      </a:cubicBezTo>
                      <a:cubicBezTo>
                        <a:pt x="49" y="187"/>
                        <a:pt x="36" y="187"/>
                        <a:pt x="36" y="198"/>
                      </a:cubicBezTo>
                      <a:cubicBezTo>
                        <a:pt x="25" y="198"/>
                        <a:pt x="25" y="198"/>
                        <a:pt x="25" y="187"/>
                      </a:cubicBezTo>
                      <a:lnTo>
                        <a:pt x="25" y="174"/>
                      </a:lnTo>
                      <a:lnTo>
                        <a:pt x="36" y="162"/>
                      </a:lnTo>
                      <a:close/>
                      <a:moveTo>
                        <a:pt x="1275" y="24"/>
                      </a:moveTo>
                      <a:cubicBezTo>
                        <a:pt x="1333" y="24"/>
                        <a:pt x="1390" y="25"/>
                        <a:pt x="1447" y="28"/>
                      </a:cubicBezTo>
                      <a:cubicBezTo>
                        <a:pt x="1460" y="28"/>
                        <a:pt x="1471" y="41"/>
                        <a:pt x="1471" y="65"/>
                      </a:cubicBezTo>
                      <a:cubicBezTo>
                        <a:pt x="1471" y="65"/>
                        <a:pt x="1471" y="77"/>
                        <a:pt x="1447" y="90"/>
                      </a:cubicBezTo>
                      <a:lnTo>
                        <a:pt x="973" y="126"/>
                      </a:lnTo>
                      <a:cubicBezTo>
                        <a:pt x="888" y="138"/>
                        <a:pt x="803" y="138"/>
                        <a:pt x="717" y="150"/>
                      </a:cubicBezTo>
                      <a:cubicBezTo>
                        <a:pt x="572" y="162"/>
                        <a:pt x="438" y="174"/>
                        <a:pt x="317" y="187"/>
                      </a:cubicBezTo>
                      <a:cubicBezTo>
                        <a:pt x="292" y="187"/>
                        <a:pt x="268" y="198"/>
                        <a:pt x="244" y="198"/>
                      </a:cubicBezTo>
                      <a:cubicBezTo>
                        <a:pt x="200" y="207"/>
                        <a:pt x="157" y="216"/>
                        <a:pt x="118" y="216"/>
                      </a:cubicBezTo>
                      <a:cubicBezTo>
                        <a:pt x="103" y="216"/>
                        <a:pt x="88" y="215"/>
                        <a:pt x="73" y="211"/>
                      </a:cubicBezTo>
                      <a:cubicBezTo>
                        <a:pt x="73" y="211"/>
                        <a:pt x="85" y="198"/>
                        <a:pt x="85" y="187"/>
                      </a:cubicBezTo>
                      <a:cubicBezTo>
                        <a:pt x="146" y="162"/>
                        <a:pt x="244" y="138"/>
                        <a:pt x="268" y="126"/>
                      </a:cubicBezTo>
                      <a:cubicBezTo>
                        <a:pt x="317" y="126"/>
                        <a:pt x="390" y="114"/>
                        <a:pt x="463" y="101"/>
                      </a:cubicBezTo>
                      <a:lnTo>
                        <a:pt x="717" y="65"/>
                      </a:lnTo>
                      <a:cubicBezTo>
                        <a:pt x="919" y="37"/>
                        <a:pt x="1100" y="24"/>
                        <a:pt x="1275" y="24"/>
                      </a:cubicBezTo>
                      <a:close/>
                      <a:moveTo>
                        <a:pt x="1324" y="1"/>
                      </a:moveTo>
                      <a:cubicBezTo>
                        <a:pt x="1133" y="1"/>
                        <a:pt x="937" y="21"/>
                        <a:pt x="717" y="41"/>
                      </a:cubicBezTo>
                      <a:lnTo>
                        <a:pt x="463" y="77"/>
                      </a:lnTo>
                      <a:cubicBezTo>
                        <a:pt x="390" y="90"/>
                        <a:pt x="317" y="101"/>
                        <a:pt x="255" y="114"/>
                      </a:cubicBezTo>
                      <a:cubicBezTo>
                        <a:pt x="255" y="114"/>
                        <a:pt x="158" y="138"/>
                        <a:pt x="85" y="162"/>
                      </a:cubicBezTo>
                      <a:cubicBezTo>
                        <a:pt x="85" y="162"/>
                        <a:pt x="85" y="150"/>
                        <a:pt x="73" y="150"/>
                      </a:cubicBezTo>
                      <a:lnTo>
                        <a:pt x="61" y="150"/>
                      </a:lnTo>
                      <a:cubicBezTo>
                        <a:pt x="56" y="145"/>
                        <a:pt x="49" y="142"/>
                        <a:pt x="42" y="142"/>
                      </a:cubicBezTo>
                      <a:cubicBezTo>
                        <a:pt x="31" y="142"/>
                        <a:pt x="20" y="148"/>
                        <a:pt x="12" y="162"/>
                      </a:cubicBezTo>
                      <a:lnTo>
                        <a:pt x="12" y="174"/>
                      </a:lnTo>
                      <a:cubicBezTo>
                        <a:pt x="0" y="174"/>
                        <a:pt x="0" y="187"/>
                        <a:pt x="12" y="198"/>
                      </a:cubicBezTo>
                      <a:cubicBezTo>
                        <a:pt x="12" y="211"/>
                        <a:pt x="25" y="211"/>
                        <a:pt x="36" y="223"/>
                      </a:cubicBezTo>
                      <a:cubicBezTo>
                        <a:pt x="61" y="223"/>
                        <a:pt x="85" y="235"/>
                        <a:pt x="109" y="235"/>
                      </a:cubicBezTo>
                      <a:cubicBezTo>
                        <a:pt x="158" y="235"/>
                        <a:pt x="195" y="223"/>
                        <a:pt x="244" y="211"/>
                      </a:cubicBezTo>
                      <a:lnTo>
                        <a:pt x="317" y="211"/>
                      </a:lnTo>
                      <a:cubicBezTo>
                        <a:pt x="438" y="187"/>
                        <a:pt x="572" y="174"/>
                        <a:pt x="717" y="162"/>
                      </a:cubicBezTo>
                      <a:cubicBezTo>
                        <a:pt x="803" y="162"/>
                        <a:pt x="888" y="150"/>
                        <a:pt x="973" y="150"/>
                      </a:cubicBezTo>
                      <a:cubicBezTo>
                        <a:pt x="1131" y="138"/>
                        <a:pt x="1301" y="126"/>
                        <a:pt x="1460" y="101"/>
                      </a:cubicBezTo>
                      <a:cubicBezTo>
                        <a:pt x="1471" y="101"/>
                        <a:pt x="1496" y="77"/>
                        <a:pt x="1484" y="65"/>
                      </a:cubicBezTo>
                      <a:cubicBezTo>
                        <a:pt x="1484" y="41"/>
                        <a:pt x="1471" y="17"/>
                        <a:pt x="1447" y="4"/>
                      </a:cubicBezTo>
                      <a:cubicBezTo>
                        <a:pt x="1406" y="2"/>
                        <a:pt x="1365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1772;p31">
                  <a:extLst>
                    <a:ext uri="{FF2B5EF4-FFF2-40B4-BE49-F238E27FC236}">
                      <a16:creationId xmlns:a16="http://schemas.microsoft.com/office/drawing/2014/main" id="{5CABF2A1-D169-6636-C7A4-6E5BC7FB06E9}"/>
                    </a:ext>
                  </a:extLst>
                </p:cNvPr>
                <p:cNvSpPr/>
                <p:nvPr/>
              </p:nvSpPr>
              <p:spPr>
                <a:xfrm>
                  <a:off x="9003063" y="4272814"/>
                  <a:ext cx="30959" cy="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175" extrusionOk="0">
                      <a:moveTo>
                        <a:pt x="582" y="1"/>
                      </a:moveTo>
                      <a:cubicBezTo>
                        <a:pt x="578" y="1"/>
                        <a:pt x="575" y="1"/>
                        <a:pt x="572" y="2"/>
                      </a:cubicBezTo>
                      <a:cubicBezTo>
                        <a:pt x="390" y="38"/>
                        <a:pt x="207" y="75"/>
                        <a:pt x="37" y="111"/>
                      </a:cubicBezTo>
                      <a:cubicBezTo>
                        <a:pt x="4" y="123"/>
                        <a:pt x="1" y="174"/>
                        <a:pt x="28" y="174"/>
                      </a:cubicBezTo>
                      <a:cubicBezTo>
                        <a:pt x="31" y="174"/>
                        <a:pt x="33" y="174"/>
                        <a:pt x="37" y="173"/>
                      </a:cubicBezTo>
                      <a:cubicBezTo>
                        <a:pt x="231" y="160"/>
                        <a:pt x="414" y="124"/>
                        <a:pt x="584" y="63"/>
                      </a:cubicBezTo>
                      <a:cubicBezTo>
                        <a:pt x="628" y="52"/>
                        <a:pt x="612" y="1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1773;p31">
                  <a:extLst>
                    <a:ext uri="{FF2B5EF4-FFF2-40B4-BE49-F238E27FC236}">
                      <a16:creationId xmlns:a16="http://schemas.microsoft.com/office/drawing/2014/main" id="{24B73159-B65A-9604-14E2-A9844EE86766}"/>
                    </a:ext>
                  </a:extLst>
                </p:cNvPr>
                <p:cNvSpPr/>
                <p:nvPr/>
              </p:nvSpPr>
              <p:spPr>
                <a:xfrm>
                  <a:off x="9003063" y="4272272"/>
                  <a:ext cx="30566" cy="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96" extrusionOk="0">
                      <a:moveTo>
                        <a:pt x="572" y="25"/>
                      </a:moveTo>
                      <a:cubicBezTo>
                        <a:pt x="584" y="25"/>
                        <a:pt x="596" y="25"/>
                        <a:pt x="596" y="38"/>
                      </a:cubicBezTo>
                      <a:cubicBezTo>
                        <a:pt x="596" y="49"/>
                        <a:pt x="596" y="62"/>
                        <a:pt x="584" y="74"/>
                      </a:cubicBezTo>
                      <a:cubicBezTo>
                        <a:pt x="377" y="135"/>
                        <a:pt x="207" y="159"/>
                        <a:pt x="37" y="184"/>
                      </a:cubicBezTo>
                      <a:cubicBezTo>
                        <a:pt x="25" y="184"/>
                        <a:pt x="25" y="171"/>
                        <a:pt x="25" y="159"/>
                      </a:cubicBezTo>
                      <a:cubicBezTo>
                        <a:pt x="12" y="147"/>
                        <a:pt x="25" y="135"/>
                        <a:pt x="37" y="135"/>
                      </a:cubicBezTo>
                      <a:cubicBezTo>
                        <a:pt x="134" y="111"/>
                        <a:pt x="231" y="86"/>
                        <a:pt x="328" y="74"/>
                      </a:cubicBezTo>
                      <a:cubicBezTo>
                        <a:pt x="401" y="49"/>
                        <a:pt x="487" y="38"/>
                        <a:pt x="572" y="25"/>
                      </a:cubicBezTo>
                      <a:close/>
                      <a:moveTo>
                        <a:pt x="560" y="1"/>
                      </a:moveTo>
                      <a:cubicBezTo>
                        <a:pt x="487" y="25"/>
                        <a:pt x="401" y="38"/>
                        <a:pt x="317" y="49"/>
                      </a:cubicBezTo>
                      <a:cubicBezTo>
                        <a:pt x="231" y="74"/>
                        <a:pt x="122" y="98"/>
                        <a:pt x="37" y="111"/>
                      </a:cubicBezTo>
                      <a:cubicBezTo>
                        <a:pt x="12" y="122"/>
                        <a:pt x="1" y="147"/>
                        <a:pt x="1" y="159"/>
                      </a:cubicBezTo>
                      <a:cubicBezTo>
                        <a:pt x="1" y="184"/>
                        <a:pt x="25" y="195"/>
                        <a:pt x="37" y="195"/>
                      </a:cubicBezTo>
                      <a:cubicBezTo>
                        <a:pt x="207" y="184"/>
                        <a:pt x="390" y="147"/>
                        <a:pt x="584" y="86"/>
                      </a:cubicBezTo>
                      <a:cubicBezTo>
                        <a:pt x="620" y="74"/>
                        <a:pt x="620" y="49"/>
                        <a:pt x="620" y="38"/>
                      </a:cubicBezTo>
                      <a:cubicBezTo>
                        <a:pt x="609" y="13"/>
                        <a:pt x="596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1774;p31">
                  <a:extLst>
                    <a:ext uri="{FF2B5EF4-FFF2-40B4-BE49-F238E27FC236}">
                      <a16:creationId xmlns:a16="http://schemas.microsoft.com/office/drawing/2014/main" id="{81AE01CD-C9FF-E7CF-40D2-4DE5ADB7136A}"/>
                    </a:ext>
                  </a:extLst>
                </p:cNvPr>
                <p:cNvSpPr/>
                <p:nvPr/>
              </p:nvSpPr>
              <p:spPr>
                <a:xfrm>
                  <a:off x="9138915" y="4074696"/>
                  <a:ext cx="35980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93" extrusionOk="0">
                      <a:moveTo>
                        <a:pt x="434" y="1"/>
                      </a:moveTo>
                      <a:cubicBezTo>
                        <a:pt x="300" y="1"/>
                        <a:pt x="164" y="11"/>
                        <a:pt x="38" y="26"/>
                      </a:cubicBezTo>
                      <a:cubicBezTo>
                        <a:pt x="1" y="38"/>
                        <a:pt x="13" y="87"/>
                        <a:pt x="49" y="87"/>
                      </a:cubicBezTo>
                      <a:cubicBezTo>
                        <a:pt x="118" y="91"/>
                        <a:pt x="189" y="92"/>
                        <a:pt x="260" y="92"/>
                      </a:cubicBezTo>
                      <a:cubicBezTo>
                        <a:pt x="401" y="92"/>
                        <a:pt x="544" y="87"/>
                        <a:pt x="682" y="87"/>
                      </a:cubicBezTo>
                      <a:cubicBezTo>
                        <a:pt x="730" y="87"/>
                        <a:pt x="730" y="14"/>
                        <a:pt x="682" y="14"/>
                      </a:cubicBezTo>
                      <a:cubicBezTo>
                        <a:pt x="602" y="5"/>
                        <a:pt x="519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1775;p31">
                  <a:extLst>
                    <a:ext uri="{FF2B5EF4-FFF2-40B4-BE49-F238E27FC236}">
                      <a16:creationId xmlns:a16="http://schemas.microsoft.com/office/drawing/2014/main" id="{DA23E10C-212E-E8A6-81BA-5DF865B51C07}"/>
                    </a:ext>
                  </a:extLst>
                </p:cNvPr>
                <p:cNvSpPr/>
                <p:nvPr/>
              </p:nvSpPr>
              <p:spPr>
                <a:xfrm>
                  <a:off x="9139555" y="4074105"/>
                  <a:ext cx="35340" cy="5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111" extrusionOk="0">
                      <a:moveTo>
                        <a:pt x="25" y="50"/>
                      </a:moveTo>
                      <a:lnTo>
                        <a:pt x="36" y="86"/>
                      </a:lnTo>
                      <a:cubicBezTo>
                        <a:pt x="25" y="86"/>
                        <a:pt x="12" y="75"/>
                        <a:pt x="12" y="75"/>
                      </a:cubicBezTo>
                      <a:cubicBezTo>
                        <a:pt x="12" y="62"/>
                        <a:pt x="12" y="62"/>
                        <a:pt x="25" y="50"/>
                      </a:cubicBezTo>
                      <a:close/>
                      <a:moveTo>
                        <a:pt x="49" y="50"/>
                      </a:moveTo>
                      <a:cubicBezTo>
                        <a:pt x="61" y="50"/>
                        <a:pt x="73" y="50"/>
                        <a:pt x="73" y="62"/>
                      </a:cubicBezTo>
                      <a:cubicBezTo>
                        <a:pt x="73" y="75"/>
                        <a:pt x="73" y="75"/>
                        <a:pt x="61" y="86"/>
                      </a:cubicBezTo>
                      <a:lnTo>
                        <a:pt x="49" y="86"/>
                      </a:lnTo>
                      <a:lnTo>
                        <a:pt x="36" y="50"/>
                      </a:lnTo>
                      <a:close/>
                      <a:moveTo>
                        <a:pt x="450" y="18"/>
                      </a:moveTo>
                      <a:cubicBezTo>
                        <a:pt x="524" y="18"/>
                        <a:pt x="597" y="21"/>
                        <a:pt x="669" y="26"/>
                      </a:cubicBezTo>
                      <a:cubicBezTo>
                        <a:pt x="693" y="26"/>
                        <a:pt x="693" y="50"/>
                        <a:pt x="693" y="62"/>
                      </a:cubicBezTo>
                      <a:cubicBezTo>
                        <a:pt x="693" y="75"/>
                        <a:pt x="693" y="99"/>
                        <a:pt x="669" y="99"/>
                      </a:cubicBezTo>
                      <a:lnTo>
                        <a:pt x="657" y="99"/>
                      </a:lnTo>
                      <a:cubicBezTo>
                        <a:pt x="462" y="99"/>
                        <a:pt x="268" y="99"/>
                        <a:pt x="73" y="86"/>
                      </a:cubicBezTo>
                      <a:cubicBezTo>
                        <a:pt x="85" y="86"/>
                        <a:pt x="85" y="75"/>
                        <a:pt x="85" y="62"/>
                      </a:cubicBezTo>
                      <a:cubicBezTo>
                        <a:pt x="85" y="50"/>
                        <a:pt x="85" y="50"/>
                        <a:pt x="73" y="50"/>
                      </a:cubicBezTo>
                      <a:cubicBezTo>
                        <a:pt x="196" y="27"/>
                        <a:pt x="323" y="18"/>
                        <a:pt x="450" y="18"/>
                      </a:cubicBezTo>
                      <a:close/>
                      <a:moveTo>
                        <a:pt x="435" y="1"/>
                      </a:moveTo>
                      <a:cubicBezTo>
                        <a:pt x="292" y="1"/>
                        <a:pt x="151" y="14"/>
                        <a:pt x="25" y="38"/>
                      </a:cubicBezTo>
                      <a:lnTo>
                        <a:pt x="12" y="38"/>
                      </a:lnTo>
                      <a:cubicBezTo>
                        <a:pt x="0" y="38"/>
                        <a:pt x="0" y="50"/>
                        <a:pt x="0" y="75"/>
                      </a:cubicBezTo>
                      <a:cubicBezTo>
                        <a:pt x="0" y="86"/>
                        <a:pt x="12" y="111"/>
                        <a:pt x="36" y="111"/>
                      </a:cubicBezTo>
                      <a:lnTo>
                        <a:pt x="669" y="111"/>
                      </a:lnTo>
                      <a:cubicBezTo>
                        <a:pt x="693" y="111"/>
                        <a:pt x="717" y="86"/>
                        <a:pt x="717" y="62"/>
                      </a:cubicBezTo>
                      <a:cubicBezTo>
                        <a:pt x="717" y="38"/>
                        <a:pt x="706" y="13"/>
                        <a:pt x="669" y="13"/>
                      </a:cubicBezTo>
                      <a:cubicBezTo>
                        <a:pt x="592" y="5"/>
                        <a:pt x="513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1776;p31">
                  <a:extLst>
                    <a:ext uri="{FF2B5EF4-FFF2-40B4-BE49-F238E27FC236}">
                      <a16:creationId xmlns:a16="http://schemas.microsoft.com/office/drawing/2014/main" id="{DAF5A430-8645-6D68-A899-39CF7B69CF45}"/>
                    </a:ext>
                  </a:extLst>
                </p:cNvPr>
                <p:cNvSpPr/>
                <p:nvPr/>
              </p:nvSpPr>
              <p:spPr>
                <a:xfrm>
                  <a:off x="9139801" y="4076911"/>
                  <a:ext cx="36915" cy="21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4310" extrusionOk="0">
                      <a:moveTo>
                        <a:pt x="680" y="1"/>
                      </a:moveTo>
                      <a:cubicBezTo>
                        <a:pt x="667" y="1"/>
                        <a:pt x="652" y="10"/>
                        <a:pt x="652" y="29"/>
                      </a:cubicBezTo>
                      <a:cubicBezTo>
                        <a:pt x="664" y="735"/>
                        <a:pt x="493" y="1477"/>
                        <a:pt x="384" y="2170"/>
                      </a:cubicBezTo>
                      <a:cubicBezTo>
                        <a:pt x="263" y="2864"/>
                        <a:pt x="129" y="3556"/>
                        <a:pt x="7" y="4250"/>
                      </a:cubicBezTo>
                      <a:cubicBezTo>
                        <a:pt x="0" y="4286"/>
                        <a:pt x="32" y="4309"/>
                        <a:pt x="61" y="4309"/>
                      </a:cubicBezTo>
                      <a:cubicBezTo>
                        <a:pt x="81" y="4309"/>
                        <a:pt x="100" y="4299"/>
                        <a:pt x="104" y="4274"/>
                      </a:cubicBezTo>
                      <a:cubicBezTo>
                        <a:pt x="239" y="3545"/>
                        <a:pt x="384" y="2815"/>
                        <a:pt x="506" y="2073"/>
                      </a:cubicBezTo>
                      <a:cubicBezTo>
                        <a:pt x="555" y="1732"/>
                        <a:pt x="603" y="1391"/>
                        <a:pt x="652" y="1039"/>
                      </a:cubicBezTo>
                      <a:cubicBezTo>
                        <a:pt x="701" y="699"/>
                        <a:pt x="749" y="358"/>
                        <a:pt x="701" y="18"/>
                      </a:cubicBezTo>
                      <a:cubicBezTo>
                        <a:pt x="701" y="7"/>
                        <a:pt x="691" y="1"/>
                        <a:pt x="6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1777;p31">
                  <a:extLst>
                    <a:ext uri="{FF2B5EF4-FFF2-40B4-BE49-F238E27FC236}">
                      <a16:creationId xmlns:a16="http://schemas.microsoft.com/office/drawing/2014/main" id="{09478FEF-0538-0B98-9741-B16DDE883DB3}"/>
                    </a:ext>
                  </a:extLst>
                </p:cNvPr>
                <p:cNvSpPr/>
                <p:nvPr/>
              </p:nvSpPr>
              <p:spPr>
                <a:xfrm>
                  <a:off x="9138915" y="4076566"/>
                  <a:ext cx="38342" cy="21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" h="4330" extrusionOk="0">
                      <a:moveTo>
                        <a:pt x="694" y="12"/>
                      </a:moveTo>
                      <a:cubicBezTo>
                        <a:pt x="694" y="12"/>
                        <a:pt x="706" y="12"/>
                        <a:pt x="706" y="25"/>
                      </a:cubicBezTo>
                      <a:cubicBezTo>
                        <a:pt x="755" y="365"/>
                        <a:pt x="706" y="693"/>
                        <a:pt x="670" y="1022"/>
                      </a:cubicBezTo>
                      <a:lnTo>
                        <a:pt x="670" y="1046"/>
                      </a:lnTo>
                      <a:cubicBezTo>
                        <a:pt x="621" y="1362"/>
                        <a:pt x="573" y="1703"/>
                        <a:pt x="511" y="2080"/>
                      </a:cubicBezTo>
                      <a:cubicBezTo>
                        <a:pt x="390" y="2809"/>
                        <a:pt x="257" y="3539"/>
                        <a:pt x="111" y="4281"/>
                      </a:cubicBezTo>
                      <a:cubicBezTo>
                        <a:pt x="111" y="4306"/>
                        <a:pt x="86" y="4306"/>
                        <a:pt x="74" y="4306"/>
                      </a:cubicBezTo>
                      <a:cubicBezTo>
                        <a:pt x="49" y="4306"/>
                        <a:pt x="25" y="4281"/>
                        <a:pt x="25" y="4257"/>
                      </a:cubicBezTo>
                      <a:lnTo>
                        <a:pt x="62" y="4074"/>
                      </a:lnTo>
                      <a:cubicBezTo>
                        <a:pt x="184" y="3454"/>
                        <a:pt x="305" y="2809"/>
                        <a:pt x="402" y="2189"/>
                      </a:cubicBezTo>
                      <a:cubicBezTo>
                        <a:pt x="427" y="2055"/>
                        <a:pt x="451" y="1934"/>
                        <a:pt x="475" y="1800"/>
                      </a:cubicBezTo>
                      <a:cubicBezTo>
                        <a:pt x="573" y="1217"/>
                        <a:pt x="682" y="620"/>
                        <a:pt x="682" y="36"/>
                      </a:cubicBezTo>
                      <a:cubicBezTo>
                        <a:pt x="682" y="25"/>
                        <a:pt x="682" y="12"/>
                        <a:pt x="694" y="12"/>
                      </a:cubicBezTo>
                      <a:close/>
                      <a:moveTo>
                        <a:pt x="694" y="0"/>
                      </a:moveTo>
                      <a:cubicBezTo>
                        <a:pt x="682" y="0"/>
                        <a:pt x="657" y="12"/>
                        <a:pt x="657" y="36"/>
                      </a:cubicBezTo>
                      <a:cubicBezTo>
                        <a:pt x="670" y="620"/>
                        <a:pt x="560" y="1217"/>
                        <a:pt x="451" y="1800"/>
                      </a:cubicBezTo>
                      <a:cubicBezTo>
                        <a:pt x="438" y="1922"/>
                        <a:pt x="414" y="2055"/>
                        <a:pt x="390" y="2177"/>
                      </a:cubicBezTo>
                      <a:cubicBezTo>
                        <a:pt x="281" y="2809"/>
                        <a:pt x="159" y="3454"/>
                        <a:pt x="49" y="4062"/>
                      </a:cubicBezTo>
                      <a:lnTo>
                        <a:pt x="13" y="4244"/>
                      </a:lnTo>
                      <a:cubicBezTo>
                        <a:pt x="1" y="4293"/>
                        <a:pt x="38" y="4317"/>
                        <a:pt x="62" y="4330"/>
                      </a:cubicBezTo>
                      <a:lnTo>
                        <a:pt x="74" y="4330"/>
                      </a:lnTo>
                      <a:cubicBezTo>
                        <a:pt x="98" y="4330"/>
                        <a:pt x="122" y="4317"/>
                        <a:pt x="135" y="4281"/>
                      </a:cubicBezTo>
                      <a:cubicBezTo>
                        <a:pt x="268" y="3539"/>
                        <a:pt x="402" y="2822"/>
                        <a:pt x="524" y="2080"/>
                      </a:cubicBezTo>
                      <a:cubicBezTo>
                        <a:pt x="584" y="1703"/>
                        <a:pt x="646" y="1362"/>
                        <a:pt x="682" y="1046"/>
                      </a:cubicBezTo>
                      <a:lnTo>
                        <a:pt x="682" y="1034"/>
                      </a:lnTo>
                      <a:cubicBezTo>
                        <a:pt x="730" y="693"/>
                        <a:pt x="779" y="365"/>
                        <a:pt x="730" y="25"/>
                      </a:cubicBezTo>
                      <a:cubicBezTo>
                        <a:pt x="730" y="12"/>
                        <a:pt x="706" y="0"/>
                        <a:pt x="6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1778;p31">
                  <a:extLst>
                    <a:ext uri="{FF2B5EF4-FFF2-40B4-BE49-F238E27FC236}">
                      <a16:creationId xmlns:a16="http://schemas.microsoft.com/office/drawing/2014/main" id="{C6BCC6FD-1525-734C-F5B6-AFB23752D5E6}"/>
                    </a:ext>
                  </a:extLst>
                </p:cNvPr>
                <p:cNvSpPr/>
                <p:nvPr/>
              </p:nvSpPr>
              <p:spPr>
                <a:xfrm>
                  <a:off x="9125921" y="4283741"/>
                  <a:ext cx="18457" cy="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119" extrusionOk="0">
                      <a:moveTo>
                        <a:pt x="270" y="1"/>
                      </a:moveTo>
                      <a:cubicBezTo>
                        <a:pt x="221" y="1"/>
                        <a:pt x="173" y="15"/>
                        <a:pt x="131" y="24"/>
                      </a:cubicBezTo>
                      <a:cubicBezTo>
                        <a:pt x="83" y="24"/>
                        <a:pt x="34" y="35"/>
                        <a:pt x="10" y="84"/>
                      </a:cubicBezTo>
                      <a:cubicBezTo>
                        <a:pt x="1" y="101"/>
                        <a:pt x="10" y="118"/>
                        <a:pt x="25" y="118"/>
                      </a:cubicBezTo>
                      <a:cubicBezTo>
                        <a:pt x="32" y="118"/>
                        <a:pt x="39" y="115"/>
                        <a:pt x="46" y="108"/>
                      </a:cubicBezTo>
                      <a:cubicBezTo>
                        <a:pt x="54" y="100"/>
                        <a:pt x="70" y="97"/>
                        <a:pt x="89" y="97"/>
                      </a:cubicBezTo>
                      <a:cubicBezTo>
                        <a:pt x="127" y="97"/>
                        <a:pt x="175" y="108"/>
                        <a:pt x="192" y="108"/>
                      </a:cubicBezTo>
                      <a:cubicBezTo>
                        <a:pt x="240" y="108"/>
                        <a:pt x="289" y="108"/>
                        <a:pt x="338" y="97"/>
                      </a:cubicBezTo>
                      <a:cubicBezTo>
                        <a:pt x="375" y="72"/>
                        <a:pt x="375" y="24"/>
                        <a:pt x="338" y="11"/>
                      </a:cubicBezTo>
                      <a:cubicBezTo>
                        <a:pt x="315" y="3"/>
                        <a:pt x="293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1779;p31">
                  <a:extLst>
                    <a:ext uri="{FF2B5EF4-FFF2-40B4-BE49-F238E27FC236}">
                      <a16:creationId xmlns:a16="http://schemas.microsoft.com/office/drawing/2014/main" id="{B3D9DA9F-8206-D903-C545-15C0E0328B56}"/>
                    </a:ext>
                  </a:extLst>
                </p:cNvPr>
                <p:cNvSpPr/>
                <p:nvPr/>
              </p:nvSpPr>
              <p:spPr>
                <a:xfrm>
                  <a:off x="9125182" y="4283445"/>
                  <a:ext cx="19196" cy="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39" extrusionOk="0">
                      <a:moveTo>
                        <a:pt x="292" y="17"/>
                      </a:moveTo>
                      <a:cubicBezTo>
                        <a:pt x="304" y="17"/>
                        <a:pt x="328" y="17"/>
                        <a:pt x="341" y="30"/>
                      </a:cubicBezTo>
                      <a:cubicBezTo>
                        <a:pt x="365" y="30"/>
                        <a:pt x="365" y="41"/>
                        <a:pt x="365" y="54"/>
                      </a:cubicBezTo>
                      <a:cubicBezTo>
                        <a:pt x="365" y="66"/>
                        <a:pt x="365" y="78"/>
                        <a:pt x="341" y="90"/>
                      </a:cubicBezTo>
                      <a:cubicBezTo>
                        <a:pt x="317" y="103"/>
                        <a:pt x="280" y="103"/>
                        <a:pt x="244" y="103"/>
                      </a:cubicBezTo>
                      <a:lnTo>
                        <a:pt x="182" y="103"/>
                      </a:lnTo>
                      <a:cubicBezTo>
                        <a:pt x="157" y="97"/>
                        <a:pt x="134" y="94"/>
                        <a:pt x="114" y="94"/>
                      </a:cubicBezTo>
                      <a:cubicBezTo>
                        <a:pt x="86" y="94"/>
                        <a:pt x="63" y="100"/>
                        <a:pt x="49" y="114"/>
                      </a:cubicBezTo>
                      <a:cubicBezTo>
                        <a:pt x="49" y="118"/>
                        <a:pt x="48" y="120"/>
                        <a:pt x="46" y="120"/>
                      </a:cubicBezTo>
                      <a:cubicBezTo>
                        <a:pt x="42" y="120"/>
                        <a:pt x="36" y="114"/>
                        <a:pt x="36" y="114"/>
                      </a:cubicBezTo>
                      <a:cubicBezTo>
                        <a:pt x="25" y="114"/>
                        <a:pt x="25" y="103"/>
                        <a:pt x="25" y="90"/>
                      </a:cubicBezTo>
                      <a:cubicBezTo>
                        <a:pt x="49" y="54"/>
                        <a:pt x="98" y="41"/>
                        <a:pt x="146" y="41"/>
                      </a:cubicBezTo>
                      <a:cubicBezTo>
                        <a:pt x="158" y="30"/>
                        <a:pt x="171" y="30"/>
                        <a:pt x="182" y="30"/>
                      </a:cubicBezTo>
                      <a:cubicBezTo>
                        <a:pt x="219" y="30"/>
                        <a:pt x="255" y="17"/>
                        <a:pt x="292" y="17"/>
                      </a:cubicBezTo>
                      <a:close/>
                      <a:moveTo>
                        <a:pt x="299" y="0"/>
                      </a:moveTo>
                      <a:cubicBezTo>
                        <a:pt x="256" y="0"/>
                        <a:pt x="213" y="9"/>
                        <a:pt x="171" y="17"/>
                      </a:cubicBezTo>
                      <a:lnTo>
                        <a:pt x="134" y="17"/>
                      </a:lnTo>
                      <a:cubicBezTo>
                        <a:pt x="85" y="30"/>
                        <a:pt x="36" y="30"/>
                        <a:pt x="12" y="78"/>
                      </a:cubicBezTo>
                      <a:cubicBezTo>
                        <a:pt x="0" y="103"/>
                        <a:pt x="12" y="127"/>
                        <a:pt x="25" y="127"/>
                      </a:cubicBezTo>
                      <a:cubicBezTo>
                        <a:pt x="25" y="139"/>
                        <a:pt x="36" y="139"/>
                        <a:pt x="36" y="139"/>
                      </a:cubicBezTo>
                      <a:cubicBezTo>
                        <a:pt x="49" y="139"/>
                        <a:pt x="61" y="127"/>
                        <a:pt x="61" y="127"/>
                      </a:cubicBezTo>
                      <a:cubicBezTo>
                        <a:pt x="73" y="114"/>
                        <a:pt x="95" y="111"/>
                        <a:pt x="119" y="111"/>
                      </a:cubicBezTo>
                      <a:cubicBezTo>
                        <a:pt x="141" y="111"/>
                        <a:pt x="165" y="114"/>
                        <a:pt x="182" y="114"/>
                      </a:cubicBezTo>
                      <a:lnTo>
                        <a:pt x="244" y="114"/>
                      </a:lnTo>
                      <a:cubicBezTo>
                        <a:pt x="280" y="114"/>
                        <a:pt x="317" y="114"/>
                        <a:pt x="353" y="103"/>
                      </a:cubicBezTo>
                      <a:cubicBezTo>
                        <a:pt x="377" y="103"/>
                        <a:pt x="390" y="78"/>
                        <a:pt x="390" y="54"/>
                      </a:cubicBezTo>
                      <a:cubicBezTo>
                        <a:pt x="390" y="30"/>
                        <a:pt x="377" y="17"/>
                        <a:pt x="353" y="5"/>
                      </a:cubicBezTo>
                      <a:cubicBezTo>
                        <a:pt x="335" y="2"/>
                        <a:pt x="317" y="0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1780;p31">
                  <a:extLst>
                    <a:ext uri="{FF2B5EF4-FFF2-40B4-BE49-F238E27FC236}">
                      <a16:creationId xmlns:a16="http://schemas.microsoft.com/office/drawing/2014/main" id="{ED01E7C2-D269-E816-DA17-0C8A2E975155}"/>
                    </a:ext>
                  </a:extLst>
                </p:cNvPr>
                <p:cNvSpPr/>
                <p:nvPr/>
              </p:nvSpPr>
              <p:spPr>
                <a:xfrm>
                  <a:off x="9173223" y="4095566"/>
                  <a:ext cx="34602" cy="2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473" extrusionOk="0">
                      <a:moveTo>
                        <a:pt x="36" y="1"/>
                      </a:moveTo>
                      <a:cubicBezTo>
                        <a:pt x="16" y="1"/>
                        <a:pt x="1" y="30"/>
                        <a:pt x="22" y="40"/>
                      </a:cubicBezTo>
                      <a:cubicBezTo>
                        <a:pt x="131" y="137"/>
                        <a:pt x="277" y="222"/>
                        <a:pt x="398" y="320"/>
                      </a:cubicBezTo>
                      <a:cubicBezTo>
                        <a:pt x="452" y="373"/>
                        <a:pt x="533" y="472"/>
                        <a:pt x="618" y="472"/>
                      </a:cubicBezTo>
                      <a:cubicBezTo>
                        <a:pt x="630" y="472"/>
                        <a:pt x="642" y="470"/>
                        <a:pt x="654" y="466"/>
                      </a:cubicBezTo>
                      <a:cubicBezTo>
                        <a:pt x="678" y="466"/>
                        <a:pt x="703" y="417"/>
                        <a:pt x="678" y="393"/>
                      </a:cubicBezTo>
                      <a:cubicBezTo>
                        <a:pt x="484" y="247"/>
                        <a:pt x="277" y="77"/>
                        <a:pt x="46" y="4"/>
                      </a:cubicBezTo>
                      <a:cubicBezTo>
                        <a:pt x="43" y="2"/>
                        <a:pt x="39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1781;p31">
                  <a:extLst>
                    <a:ext uri="{FF2B5EF4-FFF2-40B4-BE49-F238E27FC236}">
                      <a16:creationId xmlns:a16="http://schemas.microsoft.com/office/drawing/2014/main" id="{825AD029-55D7-0FB4-549D-05CB28FB708B}"/>
                    </a:ext>
                  </a:extLst>
                </p:cNvPr>
                <p:cNvSpPr/>
                <p:nvPr/>
              </p:nvSpPr>
              <p:spPr>
                <a:xfrm>
                  <a:off x="9173075" y="4094877"/>
                  <a:ext cx="34749" cy="24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505" extrusionOk="0">
                      <a:moveTo>
                        <a:pt x="49" y="18"/>
                      </a:moveTo>
                      <a:cubicBezTo>
                        <a:pt x="268" y="91"/>
                        <a:pt x="474" y="261"/>
                        <a:pt x="657" y="407"/>
                      </a:cubicBezTo>
                      <a:lnTo>
                        <a:pt x="669" y="418"/>
                      </a:lnTo>
                      <a:cubicBezTo>
                        <a:pt x="681" y="431"/>
                        <a:pt x="681" y="443"/>
                        <a:pt x="681" y="443"/>
                      </a:cubicBezTo>
                      <a:cubicBezTo>
                        <a:pt x="681" y="455"/>
                        <a:pt x="669" y="467"/>
                        <a:pt x="657" y="480"/>
                      </a:cubicBezTo>
                      <a:cubicBezTo>
                        <a:pt x="647" y="483"/>
                        <a:pt x="637" y="485"/>
                        <a:pt x="628" y="485"/>
                      </a:cubicBezTo>
                      <a:cubicBezTo>
                        <a:pt x="565" y="485"/>
                        <a:pt x="503" y="423"/>
                        <a:pt x="450" y="370"/>
                      </a:cubicBezTo>
                      <a:cubicBezTo>
                        <a:pt x="438" y="358"/>
                        <a:pt x="414" y="345"/>
                        <a:pt x="401" y="334"/>
                      </a:cubicBezTo>
                      <a:lnTo>
                        <a:pt x="255" y="224"/>
                      </a:lnTo>
                      <a:cubicBezTo>
                        <a:pt x="182" y="164"/>
                        <a:pt x="98" y="115"/>
                        <a:pt x="25" y="42"/>
                      </a:cubicBezTo>
                      <a:lnTo>
                        <a:pt x="25" y="29"/>
                      </a:lnTo>
                      <a:cubicBezTo>
                        <a:pt x="25" y="18"/>
                        <a:pt x="36" y="18"/>
                        <a:pt x="49" y="18"/>
                      </a:cubicBezTo>
                      <a:close/>
                      <a:moveTo>
                        <a:pt x="38" y="0"/>
                      </a:moveTo>
                      <a:cubicBezTo>
                        <a:pt x="30" y="0"/>
                        <a:pt x="21" y="9"/>
                        <a:pt x="12" y="18"/>
                      </a:cubicBezTo>
                      <a:cubicBezTo>
                        <a:pt x="0" y="29"/>
                        <a:pt x="0" y="54"/>
                        <a:pt x="12" y="54"/>
                      </a:cubicBezTo>
                      <a:cubicBezTo>
                        <a:pt x="85" y="127"/>
                        <a:pt x="171" y="175"/>
                        <a:pt x="244" y="236"/>
                      </a:cubicBezTo>
                      <a:lnTo>
                        <a:pt x="390" y="345"/>
                      </a:lnTo>
                      <a:cubicBezTo>
                        <a:pt x="401" y="358"/>
                        <a:pt x="426" y="370"/>
                        <a:pt x="438" y="382"/>
                      </a:cubicBezTo>
                      <a:cubicBezTo>
                        <a:pt x="498" y="443"/>
                        <a:pt x="560" y="504"/>
                        <a:pt x="633" y="504"/>
                      </a:cubicBezTo>
                      <a:cubicBezTo>
                        <a:pt x="633" y="504"/>
                        <a:pt x="644" y="491"/>
                        <a:pt x="657" y="491"/>
                      </a:cubicBezTo>
                      <a:cubicBezTo>
                        <a:pt x="681" y="491"/>
                        <a:pt x="693" y="467"/>
                        <a:pt x="706" y="443"/>
                      </a:cubicBezTo>
                      <a:cubicBezTo>
                        <a:pt x="706" y="431"/>
                        <a:pt x="693" y="418"/>
                        <a:pt x="681" y="407"/>
                      </a:cubicBezTo>
                      <a:lnTo>
                        <a:pt x="669" y="394"/>
                      </a:lnTo>
                      <a:cubicBezTo>
                        <a:pt x="487" y="248"/>
                        <a:pt x="280" y="78"/>
                        <a:pt x="49" y="5"/>
                      </a:cubicBezTo>
                      <a:cubicBezTo>
                        <a:pt x="45" y="2"/>
                        <a:pt x="42" y="0"/>
                        <a:pt x="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1782;p31">
                  <a:extLst>
                    <a:ext uri="{FF2B5EF4-FFF2-40B4-BE49-F238E27FC236}">
                      <a16:creationId xmlns:a16="http://schemas.microsoft.com/office/drawing/2014/main" id="{B341E785-AF2E-03B3-C438-6F67D02CCD6A}"/>
                    </a:ext>
                  </a:extLst>
                </p:cNvPr>
                <p:cNvSpPr/>
                <p:nvPr/>
              </p:nvSpPr>
              <p:spPr>
                <a:xfrm>
                  <a:off x="9154125" y="4116830"/>
                  <a:ext cx="54930" cy="9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2017" extrusionOk="0">
                      <a:moveTo>
                        <a:pt x="1051" y="1"/>
                      </a:moveTo>
                      <a:cubicBezTo>
                        <a:pt x="1038" y="1"/>
                        <a:pt x="1025" y="6"/>
                        <a:pt x="1018" y="21"/>
                      </a:cubicBezTo>
                      <a:cubicBezTo>
                        <a:pt x="592" y="617"/>
                        <a:pt x="275" y="1310"/>
                        <a:pt x="8" y="1991"/>
                      </a:cubicBezTo>
                      <a:cubicBezTo>
                        <a:pt x="1" y="2006"/>
                        <a:pt x="17" y="2017"/>
                        <a:pt x="33" y="2017"/>
                      </a:cubicBezTo>
                      <a:cubicBezTo>
                        <a:pt x="42" y="2017"/>
                        <a:pt x="52" y="2013"/>
                        <a:pt x="57" y="2004"/>
                      </a:cubicBezTo>
                      <a:cubicBezTo>
                        <a:pt x="410" y="1359"/>
                        <a:pt x="665" y="666"/>
                        <a:pt x="1091" y="58"/>
                      </a:cubicBezTo>
                      <a:cubicBezTo>
                        <a:pt x="1116" y="32"/>
                        <a:pt x="1082" y="1"/>
                        <a:pt x="10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1783;p31">
                  <a:extLst>
                    <a:ext uri="{FF2B5EF4-FFF2-40B4-BE49-F238E27FC236}">
                      <a16:creationId xmlns:a16="http://schemas.microsoft.com/office/drawing/2014/main" id="{4EBCE8DA-3852-EA98-749E-557319B8DAA4}"/>
                    </a:ext>
                  </a:extLst>
                </p:cNvPr>
                <p:cNvSpPr/>
                <p:nvPr/>
              </p:nvSpPr>
              <p:spPr>
                <a:xfrm>
                  <a:off x="9153928" y="4116633"/>
                  <a:ext cx="55126" cy="100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033" extrusionOk="0">
                      <a:moveTo>
                        <a:pt x="1058" y="13"/>
                      </a:moveTo>
                      <a:cubicBezTo>
                        <a:pt x="1070" y="13"/>
                        <a:pt x="1082" y="25"/>
                        <a:pt x="1095" y="38"/>
                      </a:cubicBezTo>
                      <a:cubicBezTo>
                        <a:pt x="1095" y="38"/>
                        <a:pt x="1095" y="49"/>
                        <a:pt x="1082" y="62"/>
                      </a:cubicBezTo>
                      <a:cubicBezTo>
                        <a:pt x="815" y="451"/>
                        <a:pt x="608" y="876"/>
                        <a:pt x="401" y="1290"/>
                      </a:cubicBezTo>
                      <a:cubicBezTo>
                        <a:pt x="292" y="1533"/>
                        <a:pt x="170" y="1776"/>
                        <a:pt x="49" y="2008"/>
                      </a:cubicBezTo>
                      <a:lnTo>
                        <a:pt x="25" y="2008"/>
                      </a:lnTo>
                      <a:cubicBezTo>
                        <a:pt x="25" y="2008"/>
                        <a:pt x="12" y="2008"/>
                        <a:pt x="25" y="1995"/>
                      </a:cubicBezTo>
                      <a:cubicBezTo>
                        <a:pt x="268" y="1375"/>
                        <a:pt x="584" y="646"/>
                        <a:pt x="1022" y="25"/>
                      </a:cubicBezTo>
                      <a:cubicBezTo>
                        <a:pt x="1033" y="13"/>
                        <a:pt x="1046" y="13"/>
                        <a:pt x="1058" y="13"/>
                      </a:cubicBezTo>
                      <a:close/>
                      <a:moveTo>
                        <a:pt x="1058" y="1"/>
                      </a:moveTo>
                      <a:cubicBezTo>
                        <a:pt x="1046" y="1"/>
                        <a:pt x="1022" y="1"/>
                        <a:pt x="1009" y="13"/>
                      </a:cubicBezTo>
                      <a:cubicBezTo>
                        <a:pt x="571" y="633"/>
                        <a:pt x="255" y="1363"/>
                        <a:pt x="0" y="1984"/>
                      </a:cubicBezTo>
                      <a:cubicBezTo>
                        <a:pt x="0" y="2008"/>
                        <a:pt x="0" y="2020"/>
                        <a:pt x="25" y="2020"/>
                      </a:cubicBezTo>
                      <a:cubicBezTo>
                        <a:pt x="25" y="2032"/>
                        <a:pt x="25" y="2032"/>
                        <a:pt x="36" y="2032"/>
                      </a:cubicBezTo>
                      <a:cubicBezTo>
                        <a:pt x="49" y="2032"/>
                        <a:pt x="61" y="2020"/>
                        <a:pt x="61" y="2008"/>
                      </a:cubicBezTo>
                      <a:cubicBezTo>
                        <a:pt x="195" y="1776"/>
                        <a:pt x="304" y="1533"/>
                        <a:pt x="425" y="1302"/>
                      </a:cubicBezTo>
                      <a:cubicBezTo>
                        <a:pt x="620" y="889"/>
                        <a:pt x="827" y="451"/>
                        <a:pt x="1095" y="74"/>
                      </a:cubicBezTo>
                      <a:cubicBezTo>
                        <a:pt x="1106" y="62"/>
                        <a:pt x="1119" y="38"/>
                        <a:pt x="1106" y="25"/>
                      </a:cubicBezTo>
                      <a:cubicBezTo>
                        <a:pt x="1095" y="13"/>
                        <a:pt x="1082" y="1"/>
                        <a:pt x="10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1784;p31">
                  <a:extLst>
                    <a:ext uri="{FF2B5EF4-FFF2-40B4-BE49-F238E27FC236}">
                      <a16:creationId xmlns:a16="http://schemas.microsoft.com/office/drawing/2014/main" id="{19DB0D38-1AFC-9AC7-838A-919A2E99E634}"/>
                    </a:ext>
                  </a:extLst>
                </p:cNvPr>
                <p:cNvSpPr/>
                <p:nvPr/>
              </p:nvSpPr>
              <p:spPr>
                <a:xfrm>
                  <a:off x="9171254" y="4170826"/>
                  <a:ext cx="9598" cy="15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3109" extrusionOk="0">
                      <a:moveTo>
                        <a:pt x="98" y="0"/>
                      </a:moveTo>
                      <a:cubicBezTo>
                        <a:pt x="86" y="0"/>
                        <a:pt x="73" y="6"/>
                        <a:pt x="73" y="19"/>
                      </a:cubicBezTo>
                      <a:cubicBezTo>
                        <a:pt x="0" y="505"/>
                        <a:pt x="37" y="1016"/>
                        <a:pt x="37" y="1502"/>
                      </a:cubicBezTo>
                      <a:cubicBezTo>
                        <a:pt x="37" y="2026"/>
                        <a:pt x="0" y="2548"/>
                        <a:pt x="49" y="3072"/>
                      </a:cubicBezTo>
                      <a:cubicBezTo>
                        <a:pt x="55" y="3096"/>
                        <a:pt x="77" y="3108"/>
                        <a:pt x="98" y="3108"/>
                      </a:cubicBezTo>
                      <a:cubicBezTo>
                        <a:pt x="119" y="3108"/>
                        <a:pt x="140" y="3096"/>
                        <a:pt x="146" y="3072"/>
                      </a:cubicBezTo>
                      <a:cubicBezTo>
                        <a:pt x="195" y="2548"/>
                        <a:pt x="159" y="2026"/>
                        <a:pt x="159" y="1502"/>
                      </a:cubicBezTo>
                      <a:cubicBezTo>
                        <a:pt x="159" y="1016"/>
                        <a:pt x="195" y="505"/>
                        <a:pt x="122" y="19"/>
                      </a:cubicBezTo>
                      <a:cubicBezTo>
                        <a:pt x="122" y="6"/>
                        <a:pt x="110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1785;p31">
                  <a:extLst>
                    <a:ext uri="{FF2B5EF4-FFF2-40B4-BE49-F238E27FC236}">
                      <a16:creationId xmlns:a16="http://schemas.microsoft.com/office/drawing/2014/main" id="{AD8CBAEE-5BBC-69A0-BA74-68E7E46DF4AB}"/>
                    </a:ext>
                  </a:extLst>
                </p:cNvPr>
                <p:cNvSpPr/>
                <p:nvPr/>
              </p:nvSpPr>
              <p:spPr>
                <a:xfrm>
                  <a:off x="9171894" y="4170531"/>
                  <a:ext cx="8958" cy="15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3127" extrusionOk="0">
                      <a:moveTo>
                        <a:pt x="85" y="13"/>
                      </a:moveTo>
                      <a:cubicBezTo>
                        <a:pt x="97" y="13"/>
                        <a:pt x="109" y="13"/>
                        <a:pt x="109" y="25"/>
                      </a:cubicBezTo>
                      <a:cubicBezTo>
                        <a:pt x="158" y="389"/>
                        <a:pt x="158" y="767"/>
                        <a:pt x="146" y="1132"/>
                      </a:cubicBezTo>
                      <a:lnTo>
                        <a:pt x="146" y="1508"/>
                      </a:lnTo>
                      <a:lnTo>
                        <a:pt x="146" y="1946"/>
                      </a:lnTo>
                      <a:cubicBezTo>
                        <a:pt x="158" y="2324"/>
                        <a:pt x="158" y="2700"/>
                        <a:pt x="122" y="3065"/>
                      </a:cubicBezTo>
                      <a:cubicBezTo>
                        <a:pt x="122" y="3089"/>
                        <a:pt x="109" y="3102"/>
                        <a:pt x="85" y="3102"/>
                      </a:cubicBezTo>
                      <a:cubicBezTo>
                        <a:pt x="73" y="3102"/>
                        <a:pt x="49" y="3089"/>
                        <a:pt x="49" y="3065"/>
                      </a:cubicBezTo>
                      <a:cubicBezTo>
                        <a:pt x="12" y="2700"/>
                        <a:pt x="24" y="2324"/>
                        <a:pt x="24" y="1946"/>
                      </a:cubicBezTo>
                      <a:cubicBezTo>
                        <a:pt x="36" y="1800"/>
                        <a:pt x="36" y="1654"/>
                        <a:pt x="36" y="1508"/>
                      </a:cubicBezTo>
                      <a:cubicBezTo>
                        <a:pt x="36" y="1387"/>
                        <a:pt x="36" y="1253"/>
                        <a:pt x="24" y="1132"/>
                      </a:cubicBezTo>
                      <a:cubicBezTo>
                        <a:pt x="24" y="767"/>
                        <a:pt x="12" y="389"/>
                        <a:pt x="73" y="25"/>
                      </a:cubicBezTo>
                      <a:cubicBezTo>
                        <a:pt x="73" y="13"/>
                        <a:pt x="73" y="13"/>
                        <a:pt x="85" y="13"/>
                      </a:cubicBezTo>
                      <a:close/>
                      <a:moveTo>
                        <a:pt x="85" y="0"/>
                      </a:moveTo>
                      <a:cubicBezTo>
                        <a:pt x="73" y="0"/>
                        <a:pt x="49" y="13"/>
                        <a:pt x="49" y="25"/>
                      </a:cubicBezTo>
                      <a:cubicBezTo>
                        <a:pt x="0" y="389"/>
                        <a:pt x="0" y="767"/>
                        <a:pt x="12" y="1132"/>
                      </a:cubicBezTo>
                      <a:lnTo>
                        <a:pt x="12" y="1508"/>
                      </a:lnTo>
                      <a:lnTo>
                        <a:pt x="12" y="1946"/>
                      </a:lnTo>
                      <a:cubicBezTo>
                        <a:pt x="0" y="2324"/>
                        <a:pt x="0" y="2700"/>
                        <a:pt x="36" y="3078"/>
                      </a:cubicBezTo>
                      <a:cubicBezTo>
                        <a:pt x="36" y="3114"/>
                        <a:pt x="60" y="3126"/>
                        <a:pt x="85" y="3126"/>
                      </a:cubicBezTo>
                      <a:cubicBezTo>
                        <a:pt x="109" y="3126"/>
                        <a:pt x="133" y="3114"/>
                        <a:pt x="146" y="3078"/>
                      </a:cubicBezTo>
                      <a:cubicBezTo>
                        <a:pt x="182" y="2700"/>
                        <a:pt x="170" y="2324"/>
                        <a:pt x="158" y="1946"/>
                      </a:cubicBezTo>
                      <a:lnTo>
                        <a:pt x="158" y="1508"/>
                      </a:lnTo>
                      <a:lnTo>
                        <a:pt x="158" y="1132"/>
                      </a:lnTo>
                      <a:cubicBezTo>
                        <a:pt x="170" y="767"/>
                        <a:pt x="182" y="389"/>
                        <a:pt x="122" y="25"/>
                      </a:cubicBezTo>
                      <a:cubicBezTo>
                        <a:pt x="122" y="13"/>
                        <a:pt x="109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1786;p31">
                  <a:extLst>
                    <a:ext uri="{FF2B5EF4-FFF2-40B4-BE49-F238E27FC236}">
                      <a16:creationId xmlns:a16="http://schemas.microsoft.com/office/drawing/2014/main" id="{38F75F15-DE91-E300-3CB9-97882B3739B7}"/>
                    </a:ext>
                  </a:extLst>
                </p:cNvPr>
                <p:cNvSpPr/>
                <p:nvPr/>
              </p:nvSpPr>
              <p:spPr>
                <a:xfrm>
                  <a:off x="8968362" y="4321346"/>
                  <a:ext cx="208890" cy="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42" extrusionOk="0">
                      <a:moveTo>
                        <a:pt x="3352" y="0"/>
                      </a:moveTo>
                      <a:cubicBezTo>
                        <a:pt x="2925" y="0"/>
                        <a:pt x="2498" y="14"/>
                        <a:pt x="2079" y="14"/>
                      </a:cubicBezTo>
                      <a:lnTo>
                        <a:pt x="1033" y="14"/>
                      </a:lnTo>
                      <a:cubicBezTo>
                        <a:pt x="869" y="14"/>
                        <a:pt x="699" y="8"/>
                        <a:pt x="530" y="8"/>
                      </a:cubicBezTo>
                      <a:cubicBezTo>
                        <a:pt x="362" y="8"/>
                        <a:pt x="194" y="14"/>
                        <a:pt x="36" y="38"/>
                      </a:cubicBezTo>
                      <a:cubicBezTo>
                        <a:pt x="0" y="38"/>
                        <a:pt x="0" y="98"/>
                        <a:pt x="36" y="111"/>
                      </a:cubicBezTo>
                      <a:cubicBezTo>
                        <a:pt x="157" y="130"/>
                        <a:pt x="284" y="136"/>
                        <a:pt x="412" y="136"/>
                      </a:cubicBezTo>
                      <a:cubicBezTo>
                        <a:pt x="607" y="136"/>
                        <a:pt x="807" y="123"/>
                        <a:pt x="997" y="123"/>
                      </a:cubicBezTo>
                      <a:lnTo>
                        <a:pt x="2079" y="123"/>
                      </a:lnTo>
                      <a:cubicBezTo>
                        <a:pt x="2507" y="123"/>
                        <a:pt x="2945" y="141"/>
                        <a:pt x="3382" y="141"/>
                      </a:cubicBezTo>
                      <a:cubicBezTo>
                        <a:pt x="3654" y="141"/>
                        <a:pt x="3925" y="134"/>
                        <a:pt x="4195" y="111"/>
                      </a:cubicBezTo>
                      <a:cubicBezTo>
                        <a:pt x="4244" y="111"/>
                        <a:pt x="4244" y="38"/>
                        <a:pt x="4195" y="25"/>
                      </a:cubicBezTo>
                      <a:cubicBezTo>
                        <a:pt x="3915" y="6"/>
                        <a:pt x="3634" y="0"/>
                        <a:pt x="33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1787;p31">
                  <a:extLst>
                    <a:ext uri="{FF2B5EF4-FFF2-40B4-BE49-F238E27FC236}">
                      <a16:creationId xmlns:a16="http://schemas.microsoft.com/office/drawing/2014/main" id="{87B0AE7C-DE8C-589C-A253-02BB5F497CB2}"/>
                    </a:ext>
                  </a:extLst>
                </p:cNvPr>
                <p:cNvSpPr/>
                <p:nvPr/>
              </p:nvSpPr>
              <p:spPr>
                <a:xfrm>
                  <a:off x="8968362" y="4320854"/>
                  <a:ext cx="208890" cy="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57" extrusionOk="0">
                      <a:moveTo>
                        <a:pt x="3266" y="16"/>
                      </a:moveTo>
                      <a:cubicBezTo>
                        <a:pt x="3577" y="16"/>
                        <a:pt x="3888" y="25"/>
                        <a:pt x="4195" y="48"/>
                      </a:cubicBezTo>
                      <a:cubicBezTo>
                        <a:pt x="4220" y="48"/>
                        <a:pt x="4232" y="60"/>
                        <a:pt x="4232" y="84"/>
                      </a:cubicBezTo>
                      <a:cubicBezTo>
                        <a:pt x="4232" y="97"/>
                        <a:pt x="4220" y="108"/>
                        <a:pt x="4195" y="121"/>
                      </a:cubicBezTo>
                      <a:cubicBezTo>
                        <a:pt x="3952" y="139"/>
                        <a:pt x="3706" y="145"/>
                        <a:pt x="3460" y="145"/>
                      </a:cubicBezTo>
                      <a:cubicBezTo>
                        <a:pt x="3214" y="145"/>
                        <a:pt x="2968" y="139"/>
                        <a:pt x="2724" y="133"/>
                      </a:cubicBezTo>
                      <a:lnTo>
                        <a:pt x="730" y="133"/>
                      </a:lnTo>
                      <a:cubicBezTo>
                        <a:pt x="636" y="133"/>
                        <a:pt x="540" y="135"/>
                        <a:pt x="444" y="135"/>
                      </a:cubicBezTo>
                      <a:cubicBezTo>
                        <a:pt x="305" y="135"/>
                        <a:pt x="166" y="130"/>
                        <a:pt x="36" y="108"/>
                      </a:cubicBezTo>
                      <a:cubicBezTo>
                        <a:pt x="24" y="108"/>
                        <a:pt x="12" y="97"/>
                        <a:pt x="12" y="84"/>
                      </a:cubicBezTo>
                      <a:cubicBezTo>
                        <a:pt x="12" y="72"/>
                        <a:pt x="24" y="60"/>
                        <a:pt x="36" y="60"/>
                      </a:cubicBezTo>
                      <a:cubicBezTo>
                        <a:pt x="164" y="33"/>
                        <a:pt x="298" y="25"/>
                        <a:pt x="434" y="25"/>
                      </a:cubicBezTo>
                      <a:cubicBezTo>
                        <a:pt x="545" y="25"/>
                        <a:pt x="657" y="30"/>
                        <a:pt x="766" y="35"/>
                      </a:cubicBezTo>
                      <a:lnTo>
                        <a:pt x="2079" y="35"/>
                      </a:lnTo>
                      <a:cubicBezTo>
                        <a:pt x="2287" y="35"/>
                        <a:pt x="2505" y="35"/>
                        <a:pt x="2724" y="24"/>
                      </a:cubicBezTo>
                      <a:cubicBezTo>
                        <a:pt x="2904" y="19"/>
                        <a:pt x="3085" y="16"/>
                        <a:pt x="3266" y="16"/>
                      </a:cubicBezTo>
                      <a:close/>
                      <a:moveTo>
                        <a:pt x="3384" y="0"/>
                      </a:moveTo>
                      <a:cubicBezTo>
                        <a:pt x="3163" y="0"/>
                        <a:pt x="2943" y="6"/>
                        <a:pt x="2724" y="11"/>
                      </a:cubicBezTo>
                      <a:lnTo>
                        <a:pt x="766" y="11"/>
                      </a:lnTo>
                      <a:cubicBezTo>
                        <a:pt x="670" y="11"/>
                        <a:pt x="573" y="9"/>
                        <a:pt x="475" y="9"/>
                      </a:cubicBezTo>
                      <a:cubicBezTo>
                        <a:pt x="324" y="9"/>
                        <a:pt x="172" y="13"/>
                        <a:pt x="24" y="35"/>
                      </a:cubicBezTo>
                      <a:cubicBezTo>
                        <a:pt x="12" y="35"/>
                        <a:pt x="0" y="60"/>
                        <a:pt x="0" y="84"/>
                      </a:cubicBezTo>
                      <a:cubicBezTo>
                        <a:pt x="0" y="97"/>
                        <a:pt x="12" y="121"/>
                        <a:pt x="24" y="121"/>
                      </a:cubicBezTo>
                      <a:cubicBezTo>
                        <a:pt x="171" y="144"/>
                        <a:pt x="323" y="152"/>
                        <a:pt x="474" y="152"/>
                      </a:cubicBezTo>
                      <a:cubicBezTo>
                        <a:pt x="560" y="152"/>
                        <a:pt x="646" y="149"/>
                        <a:pt x="730" y="145"/>
                      </a:cubicBezTo>
                      <a:lnTo>
                        <a:pt x="2079" y="145"/>
                      </a:lnTo>
                      <a:cubicBezTo>
                        <a:pt x="2287" y="145"/>
                        <a:pt x="2505" y="145"/>
                        <a:pt x="2724" y="157"/>
                      </a:cubicBezTo>
                      <a:lnTo>
                        <a:pt x="3368" y="157"/>
                      </a:lnTo>
                      <a:cubicBezTo>
                        <a:pt x="3649" y="157"/>
                        <a:pt x="3928" y="157"/>
                        <a:pt x="4195" y="133"/>
                      </a:cubicBezTo>
                      <a:cubicBezTo>
                        <a:pt x="4232" y="133"/>
                        <a:pt x="4244" y="108"/>
                        <a:pt x="4244" y="84"/>
                      </a:cubicBezTo>
                      <a:cubicBezTo>
                        <a:pt x="4244" y="60"/>
                        <a:pt x="4232" y="35"/>
                        <a:pt x="4195" y="35"/>
                      </a:cubicBezTo>
                      <a:cubicBezTo>
                        <a:pt x="3927" y="8"/>
                        <a:pt x="3656" y="0"/>
                        <a:pt x="33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1788;p31">
                  <a:extLst>
                    <a:ext uri="{FF2B5EF4-FFF2-40B4-BE49-F238E27FC236}">
                      <a16:creationId xmlns:a16="http://schemas.microsoft.com/office/drawing/2014/main" id="{E20F6292-C9B1-3E9E-2858-717629530F9E}"/>
                    </a:ext>
                  </a:extLst>
                </p:cNvPr>
                <p:cNvSpPr/>
                <p:nvPr/>
              </p:nvSpPr>
              <p:spPr>
                <a:xfrm>
                  <a:off x="9173075" y="4316719"/>
                  <a:ext cx="6005" cy="10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05" extrusionOk="0">
                      <a:moveTo>
                        <a:pt x="49" y="1"/>
                      </a:moveTo>
                      <a:cubicBezTo>
                        <a:pt x="40" y="1"/>
                        <a:pt x="31" y="4"/>
                        <a:pt x="25" y="10"/>
                      </a:cubicBezTo>
                      <a:cubicBezTo>
                        <a:pt x="0" y="59"/>
                        <a:pt x="0" y="132"/>
                        <a:pt x="25" y="181"/>
                      </a:cubicBezTo>
                      <a:cubicBezTo>
                        <a:pt x="36" y="205"/>
                        <a:pt x="73" y="205"/>
                        <a:pt x="98" y="205"/>
                      </a:cubicBezTo>
                      <a:cubicBezTo>
                        <a:pt x="109" y="192"/>
                        <a:pt x="122" y="168"/>
                        <a:pt x="109" y="144"/>
                      </a:cubicBezTo>
                      <a:cubicBezTo>
                        <a:pt x="109" y="132"/>
                        <a:pt x="98" y="108"/>
                        <a:pt x="98" y="83"/>
                      </a:cubicBezTo>
                      <a:cubicBezTo>
                        <a:pt x="85" y="59"/>
                        <a:pt x="85" y="35"/>
                        <a:pt x="73" y="10"/>
                      </a:cubicBezTo>
                      <a:cubicBezTo>
                        <a:pt x="67" y="4"/>
                        <a:pt x="58" y="1"/>
                        <a:pt x="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1789;p31">
                  <a:extLst>
                    <a:ext uri="{FF2B5EF4-FFF2-40B4-BE49-F238E27FC236}">
                      <a16:creationId xmlns:a16="http://schemas.microsoft.com/office/drawing/2014/main" id="{953701AA-E7D8-06A3-D68C-CA20D9AF8948}"/>
                    </a:ext>
                  </a:extLst>
                </p:cNvPr>
                <p:cNvSpPr/>
                <p:nvPr/>
              </p:nvSpPr>
              <p:spPr>
                <a:xfrm>
                  <a:off x="9172435" y="4315981"/>
                  <a:ext cx="7235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32" extrusionOk="0">
                      <a:moveTo>
                        <a:pt x="74" y="25"/>
                      </a:moveTo>
                      <a:cubicBezTo>
                        <a:pt x="86" y="50"/>
                        <a:pt x="86" y="61"/>
                        <a:pt x="86" y="74"/>
                      </a:cubicBezTo>
                      <a:cubicBezTo>
                        <a:pt x="98" y="86"/>
                        <a:pt x="98" y="98"/>
                        <a:pt x="98" y="98"/>
                      </a:cubicBezTo>
                      <a:cubicBezTo>
                        <a:pt x="98" y="110"/>
                        <a:pt x="98" y="110"/>
                        <a:pt x="111" y="123"/>
                      </a:cubicBezTo>
                      <a:cubicBezTo>
                        <a:pt x="111" y="134"/>
                        <a:pt x="122" y="147"/>
                        <a:pt x="122" y="159"/>
                      </a:cubicBezTo>
                      <a:cubicBezTo>
                        <a:pt x="122" y="183"/>
                        <a:pt x="122" y="196"/>
                        <a:pt x="98" y="207"/>
                      </a:cubicBezTo>
                      <a:cubicBezTo>
                        <a:pt x="93" y="213"/>
                        <a:pt x="86" y="216"/>
                        <a:pt x="78" y="216"/>
                      </a:cubicBezTo>
                      <a:cubicBezTo>
                        <a:pt x="68" y="216"/>
                        <a:pt x="57" y="210"/>
                        <a:pt x="49" y="196"/>
                      </a:cubicBezTo>
                      <a:cubicBezTo>
                        <a:pt x="25" y="147"/>
                        <a:pt x="25" y="74"/>
                        <a:pt x="49" y="37"/>
                      </a:cubicBezTo>
                      <a:cubicBezTo>
                        <a:pt x="49" y="25"/>
                        <a:pt x="62" y="25"/>
                        <a:pt x="62" y="25"/>
                      </a:cubicBezTo>
                      <a:close/>
                      <a:moveTo>
                        <a:pt x="62" y="1"/>
                      </a:moveTo>
                      <a:cubicBezTo>
                        <a:pt x="49" y="1"/>
                        <a:pt x="38" y="13"/>
                        <a:pt x="38" y="25"/>
                      </a:cubicBezTo>
                      <a:cubicBezTo>
                        <a:pt x="1" y="74"/>
                        <a:pt x="1" y="159"/>
                        <a:pt x="25" y="196"/>
                      </a:cubicBezTo>
                      <a:cubicBezTo>
                        <a:pt x="38" y="220"/>
                        <a:pt x="62" y="232"/>
                        <a:pt x="74" y="232"/>
                      </a:cubicBezTo>
                      <a:cubicBezTo>
                        <a:pt x="86" y="232"/>
                        <a:pt x="98" y="232"/>
                        <a:pt x="111" y="220"/>
                      </a:cubicBezTo>
                      <a:cubicBezTo>
                        <a:pt x="135" y="207"/>
                        <a:pt x="147" y="183"/>
                        <a:pt x="135" y="159"/>
                      </a:cubicBezTo>
                      <a:cubicBezTo>
                        <a:pt x="135" y="147"/>
                        <a:pt x="122" y="134"/>
                        <a:pt x="122" y="123"/>
                      </a:cubicBezTo>
                      <a:cubicBezTo>
                        <a:pt x="122" y="110"/>
                        <a:pt x="122" y="98"/>
                        <a:pt x="111" y="98"/>
                      </a:cubicBezTo>
                      <a:lnTo>
                        <a:pt x="111" y="74"/>
                      </a:lnTo>
                      <a:cubicBezTo>
                        <a:pt x="98" y="50"/>
                        <a:pt x="98" y="37"/>
                        <a:pt x="86" y="25"/>
                      </a:cubicBezTo>
                      <a:cubicBezTo>
                        <a:pt x="86" y="13"/>
                        <a:pt x="74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662E472-D6B3-75D8-7F30-D9C91590743A}"/>
                </a:ext>
              </a:extLst>
            </p:cNvPr>
            <p:cNvSpPr/>
            <p:nvPr/>
          </p:nvSpPr>
          <p:spPr>
            <a:xfrm>
              <a:off x="8176923" y="224073"/>
              <a:ext cx="702777" cy="7796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Nerko One"/>
                  <a:sym typeface="Nerko One"/>
                </a:rPr>
                <a:t>For all </a:t>
              </a:r>
              <a:r>
                <a:rPr lang="en-US" sz="1200" dirty="0" err="1">
                  <a:solidFill>
                    <a:schemeClr val="bg2"/>
                  </a:solidFill>
                  <a:latin typeface="Nerko One"/>
                  <a:sym typeface="Nerko One"/>
                </a:rPr>
                <a:t>wieght</a:t>
              </a:r>
              <a:endParaRPr lang="en-US" sz="1200" dirty="0"/>
            </a:p>
          </p:txBody>
        </p:sp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95267E14-988E-857C-E828-FE3078F4FE95}"/>
              </a:ext>
            </a:extLst>
          </p:cNvPr>
          <p:cNvGrpSpPr/>
          <p:nvPr/>
        </p:nvGrpSpPr>
        <p:grpSpPr>
          <a:xfrm>
            <a:off x="7595395" y="3605326"/>
            <a:ext cx="986908" cy="1170172"/>
            <a:chOff x="8009534" y="-39824"/>
            <a:chExt cx="986908" cy="1170172"/>
          </a:xfrm>
        </p:grpSpPr>
        <p:grpSp>
          <p:nvGrpSpPr>
            <p:cNvPr id="890" name="Google Shape;1492;p31">
              <a:extLst>
                <a:ext uri="{FF2B5EF4-FFF2-40B4-BE49-F238E27FC236}">
                  <a16:creationId xmlns:a16="http://schemas.microsoft.com/office/drawing/2014/main" id="{D026E9C8-D407-2966-AB99-37E0C9EDFCC1}"/>
                </a:ext>
              </a:extLst>
            </p:cNvPr>
            <p:cNvGrpSpPr/>
            <p:nvPr/>
          </p:nvGrpSpPr>
          <p:grpSpPr>
            <a:xfrm rot="486951">
              <a:off x="8009534" y="-39824"/>
              <a:ext cx="986908" cy="1170172"/>
              <a:chOff x="8868195" y="3937220"/>
              <a:chExt cx="394693" cy="467986"/>
            </a:xfrm>
          </p:grpSpPr>
          <p:sp>
            <p:nvSpPr>
              <p:cNvPr id="892" name="Google Shape;1493;p31">
                <a:extLst>
                  <a:ext uri="{FF2B5EF4-FFF2-40B4-BE49-F238E27FC236}">
                    <a16:creationId xmlns:a16="http://schemas.microsoft.com/office/drawing/2014/main" id="{26FCA4F9-6FC1-EE05-E94C-85CEC85081FE}"/>
                  </a:ext>
                </a:extLst>
              </p:cNvPr>
              <p:cNvSpPr/>
              <p:nvPr/>
            </p:nvSpPr>
            <p:spPr>
              <a:xfrm>
                <a:off x="9060800" y="3945144"/>
                <a:ext cx="11468" cy="718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46" extrusionOk="0">
                    <a:moveTo>
                      <a:pt x="69" y="1"/>
                    </a:moveTo>
                    <a:cubicBezTo>
                      <a:pt x="30" y="1"/>
                      <a:pt x="1" y="47"/>
                      <a:pt x="31" y="68"/>
                    </a:cubicBezTo>
                    <a:cubicBezTo>
                      <a:pt x="68" y="104"/>
                      <a:pt x="117" y="128"/>
                      <a:pt x="165" y="141"/>
                    </a:cubicBezTo>
                    <a:cubicBezTo>
                      <a:pt x="173" y="144"/>
                      <a:pt x="179" y="145"/>
                      <a:pt x="185" y="145"/>
                    </a:cubicBezTo>
                    <a:cubicBezTo>
                      <a:pt x="228" y="145"/>
                      <a:pt x="232" y="77"/>
                      <a:pt x="190" y="55"/>
                    </a:cubicBezTo>
                    <a:cubicBezTo>
                      <a:pt x="153" y="44"/>
                      <a:pt x="117" y="31"/>
                      <a:pt x="92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1494;p31">
                <a:extLst>
                  <a:ext uri="{FF2B5EF4-FFF2-40B4-BE49-F238E27FC236}">
                    <a16:creationId xmlns:a16="http://schemas.microsoft.com/office/drawing/2014/main" id="{DAFE1D6C-5991-2AA8-CCEF-D113A4CC722A}"/>
                  </a:ext>
                </a:extLst>
              </p:cNvPr>
              <p:cNvSpPr/>
              <p:nvPr/>
            </p:nvSpPr>
            <p:spPr>
              <a:xfrm>
                <a:off x="9061095" y="3944603"/>
                <a:ext cx="11468" cy="807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4" extrusionOk="0">
                    <a:moveTo>
                      <a:pt x="74" y="18"/>
                    </a:moveTo>
                    <a:cubicBezTo>
                      <a:pt x="111" y="42"/>
                      <a:pt x="147" y="66"/>
                      <a:pt x="184" y="79"/>
                    </a:cubicBezTo>
                    <a:cubicBezTo>
                      <a:pt x="208" y="91"/>
                      <a:pt x="208" y="103"/>
                      <a:pt x="208" y="127"/>
                    </a:cubicBezTo>
                    <a:cubicBezTo>
                      <a:pt x="195" y="139"/>
                      <a:pt x="184" y="152"/>
                      <a:pt x="159" y="152"/>
                    </a:cubicBezTo>
                    <a:cubicBezTo>
                      <a:pt x="111" y="127"/>
                      <a:pt x="74" y="115"/>
                      <a:pt x="38" y="79"/>
                    </a:cubicBezTo>
                    <a:cubicBezTo>
                      <a:pt x="25" y="66"/>
                      <a:pt x="25" y="42"/>
                      <a:pt x="38" y="30"/>
                    </a:cubicBezTo>
                    <a:cubicBezTo>
                      <a:pt x="38" y="18"/>
                      <a:pt x="49" y="18"/>
                      <a:pt x="62" y="18"/>
                    </a:cubicBezTo>
                    <a:close/>
                    <a:moveTo>
                      <a:pt x="65" y="1"/>
                    </a:moveTo>
                    <a:cubicBezTo>
                      <a:pt x="48" y="1"/>
                      <a:pt x="30" y="9"/>
                      <a:pt x="13" y="18"/>
                    </a:cubicBezTo>
                    <a:cubicBezTo>
                      <a:pt x="1" y="42"/>
                      <a:pt x="1" y="66"/>
                      <a:pt x="25" y="91"/>
                    </a:cubicBezTo>
                    <a:cubicBezTo>
                      <a:pt x="62" y="127"/>
                      <a:pt x="111" y="152"/>
                      <a:pt x="159" y="163"/>
                    </a:cubicBezTo>
                    <a:lnTo>
                      <a:pt x="171" y="163"/>
                    </a:lnTo>
                    <a:cubicBezTo>
                      <a:pt x="195" y="163"/>
                      <a:pt x="208" y="152"/>
                      <a:pt x="220" y="127"/>
                    </a:cubicBezTo>
                    <a:cubicBezTo>
                      <a:pt x="232" y="103"/>
                      <a:pt x="220" y="79"/>
                      <a:pt x="184" y="66"/>
                    </a:cubicBezTo>
                    <a:cubicBezTo>
                      <a:pt x="147" y="42"/>
                      <a:pt x="122" y="30"/>
                      <a:pt x="86" y="6"/>
                    </a:cubicBezTo>
                    <a:cubicBezTo>
                      <a:pt x="79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1495;p31">
                <a:extLst>
                  <a:ext uri="{FF2B5EF4-FFF2-40B4-BE49-F238E27FC236}">
                    <a16:creationId xmlns:a16="http://schemas.microsoft.com/office/drawing/2014/main" id="{B3C200C0-E537-E92A-C5F1-2132D410248D}"/>
                  </a:ext>
                </a:extLst>
              </p:cNvPr>
              <p:cNvSpPr/>
              <p:nvPr/>
            </p:nvSpPr>
            <p:spPr>
              <a:xfrm>
                <a:off x="9060554" y="3952035"/>
                <a:ext cx="12551" cy="6054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23" extrusionOk="0">
                    <a:moveTo>
                      <a:pt x="182" y="1"/>
                    </a:moveTo>
                    <a:lnTo>
                      <a:pt x="36" y="37"/>
                    </a:lnTo>
                    <a:cubicBezTo>
                      <a:pt x="0" y="49"/>
                      <a:pt x="0" y="122"/>
                      <a:pt x="49" y="122"/>
                    </a:cubicBezTo>
                    <a:cubicBezTo>
                      <a:pt x="97" y="110"/>
                      <a:pt x="158" y="98"/>
                      <a:pt x="206" y="85"/>
                    </a:cubicBezTo>
                    <a:cubicBezTo>
                      <a:pt x="255" y="74"/>
                      <a:pt x="231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1496;p31">
                <a:extLst>
                  <a:ext uri="{FF2B5EF4-FFF2-40B4-BE49-F238E27FC236}">
                    <a16:creationId xmlns:a16="http://schemas.microsoft.com/office/drawing/2014/main" id="{F6EDC45A-4528-FCBD-C2EF-7ACB15EEA8E0}"/>
                  </a:ext>
                </a:extLst>
              </p:cNvPr>
              <p:cNvSpPr/>
              <p:nvPr/>
            </p:nvSpPr>
            <p:spPr>
              <a:xfrm>
                <a:off x="9060554" y="3951888"/>
                <a:ext cx="12010" cy="620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" extrusionOk="0">
                    <a:moveTo>
                      <a:pt x="182" y="15"/>
                    </a:moveTo>
                    <a:cubicBezTo>
                      <a:pt x="206" y="15"/>
                      <a:pt x="219" y="28"/>
                      <a:pt x="231" y="52"/>
                    </a:cubicBezTo>
                    <a:cubicBezTo>
                      <a:pt x="231" y="52"/>
                      <a:pt x="231" y="77"/>
                      <a:pt x="206" y="88"/>
                    </a:cubicBezTo>
                    <a:cubicBezTo>
                      <a:pt x="158" y="101"/>
                      <a:pt x="109" y="101"/>
                      <a:pt x="49" y="113"/>
                    </a:cubicBezTo>
                    <a:cubicBezTo>
                      <a:pt x="36" y="113"/>
                      <a:pt x="24" y="101"/>
                      <a:pt x="24" y="88"/>
                    </a:cubicBezTo>
                    <a:cubicBezTo>
                      <a:pt x="12" y="64"/>
                      <a:pt x="24" y="52"/>
                      <a:pt x="36" y="40"/>
                    </a:cubicBezTo>
                    <a:cubicBezTo>
                      <a:pt x="85" y="28"/>
                      <a:pt x="133" y="28"/>
                      <a:pt x="182" y="15"/>
                    </a:cubicBezTo>
                    <a:close/>
                    <a:moveTo>
                      <a:pt x="201" y="0"/>
                    </a:moveTo>
                    <a:cubicBezTo>
                      <a:pt x="195" y="0"/>
                      <a:pt x="189" y="1"/>
                      <a:pt x="182" y="4"/>
                    </a:cubicBezTo>
                    <a:cubicBezTo>
                      <a:pt x="133" y="4"/>
                      <a:pt x="85" y="15"/>
                      <a:pt x="36" y="28"/>
                    </a:cubicBezTo>
                    <a:cubicBezTo>
                      <a:pt x="12" y="40"/>
                      <a:pt x="0" y="64"/>
                      <a:pt x="0" y="88"/>
                    </a:cubicBezTo>
                    <a:cubicBezTo>
                      <a:pt x="0" y="113"/>
                      <a:pt x="24" y="125"/>
                      <a:pt x="49" y="125"/>
                    </a:cubicBezTo>
                    <a:cubicBezTo>
                      <a:pt x="109" y="125"/>
                      <a:pt x="158" y="113"/>
                      <a:pt x="206" y="101"/>
                    </a:cubicBezTo>
                    <a:cubicBezTo>
                      <a:pt x="243" y="88"/>
                      <a:pt x="243" y="64"/>
                      <a:pt x="243" y="40"/>
                    </a:cubicBezTo>
                    <a:cubicBezTo>
                      <a:pt x="243" y="20"/>
                      <a:pt x="227" y="0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6" name="Google Shape;1497;p31">
                <a:extLst>
                  <a:ext uri="{FF2B5EF4-FFF2-40B4-BE49-F238E27FC236}">
                    <a16:creationId xmlns:a16="http://schemas.microsoft.com/office/drawing/2014/main" id="{E1F8EC82-7B22-FBCA-4326-EC2274CADA8E}"/>
                  </a:ext>
                </a:extLst>
              </p:cNvPr>
              <p:cNvGrpSpPr/>
              <p:nvPr/>
            </p:nvGrpSpPr>
            <p:grpSpPr>
              <a:xfrm>
                <a:off x="8868195" y="3937220"/>
                <a:ext cx="394693" cy="467986"/>
                <a:chOff x="8868195" y="3937220"/>
                <a:chExt cx="394693" cy="467986"/>
              </a:xfrm>
            </p:grpSpPr>
            <p:sp>
              <p:nvSpPr>
                <p:cNvPr id="897" name="Google Shape;1498;p31">
                  <a:extLst>
                    <a:ext uri="{FF2B5EF4-FFF2-40B4-BE49-F238E27FC236}">
                      <a16:creationId xmlns:a16="http://schemas.microsoft.com/office/drawing/2014/main" id="{6C9FACF7-1AD6-D626-5247-2FB50C0FFEF7}"/>
                    </a:ext>
                  </a:extLst>
                </p:cNvPr>
                <p:cNvSpPr/>
                <p:nvPr/>
              </p:nvSpPr>
              <p:spPr>
                <a:xfrm>
                  <a:off x="9068380" y="3938302"/>
                  <a:ext cx="21755" cy="3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14" extrusionOk="0">
                      <a:moveTo>
                        <a:pt x="216" y="1"/>
                      </a:moveTo>
                      <a:cubicBezTo>
                        <a:pt x="61" y="1"/>
                        <a:pt x="0" y="243"/>
                        <a:pt x="11" y="389"/>
                      </a:cubicBezTo>
                      <a:cubicBezTo>
                        <a:pt x="20" y="503"/>
                        <a:pt x="171" y="713"/>
                        <a:pt x="305" y="713"/>
                      </a:cubicBezTo>
                      <a:cubicBezTo>
                        <a:pt x="343" y="713"/>
                        <a:pt x="380" y="696"/>
                        <a:pt x="412" y="656"/>
                      </a:cubicBezTo>
                      <a:cubicBezTo>
                        <a:pt x="441" y="618"/>
                        <a:pt x="409" y="572"/>
                        <a:pt x="371" y="572"/>
                      </a:cubicBezTo>
                      <a:cubicBezTo>
                        <a:pt x="360" y="572"/>
                        <a:pt x="349" y="576"/>
                        <a:pt x="339" y="583"/>
                      </a:cubicBezTo>
                      <a:cubicBezTo>
                        <a:pt x="326" y="598"/>
                        <a:pt x="312" y="604"/>
                        <a:pt x="298" y="604"/>
                      </a:cubicBezTo>
                      <a:cubicBezTo>
                        <a:pt x="217" y="604"/>
                        <a:pt x="120" y="404"/>
                        <a:pt x="120" y="353"/>
                      </a:cubicBezTo>
                      <a:cubicBezTo>
                        <a:pt x="109" y="261"/>
                        <a:pt x="130" y="95"/>
                        <a:pt x="253" y="95"/>
                      </a:cubicBezTo>
                      <a:cubicBezTo>
                        <a:pt x="261" y="95"/>
                        <a:pt x="270" y="95"/>
                        <a:pt x="279" y="97"/>
                      </a:cubicBezTo>
                      <a:cubicBezTo>
                        <a:pt x="282" y="98"/>
                        <a:pt x="285" y="99"/>
                        <a:pt x="289" y="99"/>
                      </a:cubicBezTo>
                      <a:cubicBezTo>
                        <a:pt x="321" y="99"/>
                        <a:pt x="347" y="46"/>
                        <a:pt x="303" y="24"/>
                      </a:cubicBezTo>
                      <a:cubicBezTo>
                        <a:pt x="271" y="8"/>
                        <a:pt x="242" y="1"/>
                        <a:pt x="2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1499;p31">
                  <a:extLst>
                    <a:ext uri="{FF2B5EF4-FFF2-40B4-BE49-F238E27FC236}">
                      <a16:creationId xmlns:a16="http://schemas.microsoft.com/office/drawing/2014/main" id="{16E156A3-4EAF-48B8-C408-F15E286EAE73}"/>
                    </a:ext>
                  </a:extLst>
                </p:cNvPr>
                <p:cNvSpPr/>
                <p:nvPr/>
              </p:nvSpPr>
              <p:spPr>
                <a:xfrm>
                  <a:off x="9068282" y="3938056"/>
                  <a:ext cx="21608" cy="3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723" extrusionOk="0">
                      <a:moveTo>
                        <a:pt x="220" y="17"/>
                      </a:moveTo>
                      <a:cubicBezTo>
                        <a:pt x="244" y="17"/>
                        <a:pt x="281" y="17"/>
                        <a:pt x="305" y="42"/>
                      </a:cubicBezTo>
                      <a:cubicBezTo>
                        <a:pt x="329" y="42"/>
                        <a:pt x="329" y="66"/>
                        <a:pt x="317" y="66"/>
                      </a:cubicBezTo>
                      <a:cubicBezTo>
                        <a:pt x="317" y="90"/>
                        <a:pt x="305" y="102"/>
                        <a:pt x="281" y="102"/>
                      </a:cubicBezTo>
                      <a:cubicBezTo>
                        <a:pt x="266" y="97"/>
                        <a:pt x="251" y="94"/>
                        <a:pt x="237" y="94"/>
                      </a:cubicBezTo>
                      <a:cubicBezTo>
                        <a:pt x="216" y="94"/>
                        <a:pt x="198" y="100"/>
                        <a:pt x="184" y="115"/>
                      </a:cubicBezTo>
                      <a:cubicBezTo>
                        <a:pt x="122" y="163"/>
                        <a:pt x="111" y="272"/>
                        <a:pt x="111" y="358"/>
                      </a:cubicBezTo>
                      <a:cubicBezTo>
                        <a:pt x="111" y="406"/>
                        <a:pt x="195" y="577"/>
                        <a:pt x="281" y="613"/>
                      </a:cubicBezTo>
                      <a:cubicBezTo>
                        <a:pt x="291" y="618"/>
                        <a:pt x="301" y="621"/>
                        <a:pt x="311" y="621"/>
                      </a:cubicBezTo>
                      <a:cubicBezTo>
                        <a:pt x="326" y="621"/>
                        <a:pt x="340" y="615"/>
                        <a:pt x="354" y="601"/>
                      </a:cubicBezTo>
                      <a:cubicBezTo>
                        <a:pt x="359" y="591"/>
                        <a:pt x="366" y="587"/>
                        <a:pt x="374" y="587"/>
                      </a:cubicBezTo>
                      <a:cubicBezTo>
                        <a:pt x="384" y="587"/>
                        <a:pt x="395" y="594"/>
                        <a:pt x="402" y="601"/>
                      </a:cubicBezTo>
                      <a:cubicBezTo>
                        <a:pt x="414" y="613"/>
                        <a:pt x="427" y="637"/>
                        <a:pt x="402" y="650"/>
                      </a:cubicBezTo>
                      <a:cubicBezTo>
                        <a:pt x="375" y="685"/>
                        <a:pt x="349" y="708"/>
                        <a:pt x="313" y="708"/>
                      </a:cubicBezTo>
                      <a:cubicBezTo>
                        <a:pt x="299" y="708"/>
                        <a:pt x="285" y="705"/>
                        <a:pt x="268" y="698"/>
                      </a:cubicBezTo>
                      <a:cubicBezTo>
                        <a:pt x="147" y="674"/>
                        <a:pt x="38" y="491"/>
                        <a:pt x="25" y="394"/>
                      </a:cubicBezTo>
                      <a:cubicBezTo>
                        <a:pt x="13" y="272"/>
                        <a:pt x="49" y="102"/>
                        <a:pt x="135" y="42"/>
                      </a:cubicBezTo>
                      <a:cubicBezTo>
                        <a:pt x="159" y="29"/>
                        <a:pt x="195" y="17"/>
                        <a:pt x="220" y="17"/>
                      </a:cubicBezTo>
                      <a:close/>
                      <a:moveTo>
                        <a:pt x="225" y="0"/>
                      </a:moveTo>
                      <a:cubicBezTo>
                        <a:pt x="189" y="0"/>
                        <a:pt x="156" y="9"/>
                        <a:pt x="122" y="29"/>
                      </a:cubicBezTo>
                      <a:cubicBezTo>
                        <a:pt x="25" y="102"/>
                        <a:pt x="1" y="285"/>
                        <a:pt x="1" y="394"/>
                      </a:cubicBezTo>
                      <a:cubicBezTo>
                        <a:pt x="13" y="504"/>
                        <a:pt x="135" y="686"/>
                        <a:pt x="268" y="723"/>
                      </a:cubicBezTo>
                      <a:lnTo>
                        <a:pt x="305" y="723"/>
                      </a:lnTo>
                      <a:cubicBezTo>
                        <a:pt x="354" y="723"/>
                        <a:pt x="390" y="710"/>
                        <a:pt x="427" y="661"/>
                      </a:cubicBezTo>
                      <a:cubicBezTo>
                        <a:pt x="438" y="637"/>
                        <a:pt x="438" y="601"/>
                        <a:pt x="414" y="588"/>
                      </a:cubicBezTo>
                      <a:cubicBezTo>
                        <a:pt x="408" y="576"/>
                        <a:pt x="396" y="570"/>
                        <a:pt x="382" y="570"/>
                      </a:cubicBezTo>
                      <a:cubicBezTo>
                        <a:pt x="369" y="570"/>
                        <a:pt x="353" y="576"/>
                        <a:pt x="341" y="588"/>
                      </a:cubicBezTo>
                      <a:cubicBezTo>
                        <a:pt x="329" y="601"/>
                        <a:pt x="305" y="601"/>
                        <a:pt x="281" y="601"/>
                      </a:cubicBezTo>
                      <a:cubicBezTo>
                        <a:pt x="208" y="564"/>
                        <a:pt x="135" y="406"/>
                        <a:pt x="122" y="358"/>
                      </a:cubicBezTo>
                      <a:cubicBezTo>
                        <a:pt x="122" y="285"/>
                        <a:pt x="135" y="175"/>
                        <a:pt x="184" y="126"/>
                      </a:cubicBezTo>
                      <a:cubicBezTo>
                        <a:pt x="201" y="118"/>
                        <a:pt x="224" y="109"/>
                        <a:pt x="249" y="109"/>
                      </a:cubicBezTo>
                      <a:cubicBezTo>
                        <a:pt x="259" y="109"/>
                        <a:pt x="270" y="111"/>
                        <a:pt x="281" y="115"/>
                      </a:cubicBezTo>
                      <a:cubicBezTo>
                        <a:pt x="285" y="117"/>
                        <a:pt x="289" y="118"/>
                        <a:pt x="294" y="118"/>
                      </a:cubicBezTo>
                      <a:cubicBezTo>
                        <a:pt x="313" y="118"/>
                        <a:pt x="332" y="98"/>
                        <a:pt x="341" y="78"/>
                      </a:cubicBezTo>
                      <a:cubicBezTo>
                        <a:pt x="341" y="53"/>
                        <a:pt x="341" y="29"/>
                        <a:pt x="317" y="17"/>
                      </a:cubicBezTo>
                      <a:cubicBezTo>
                        <a:pt x="284" y="6"/>
                        <a:pt x="25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1500;p31">
                  <a:extLst>
                    <a:ext uri="{FF2B5EF4-FFF2-40B4-BE49-F238E27FC236}">
                      <a16:creationId xmlns:a16="http://schemas.microsoft.com/office/drawing/2014/main" id="{21795382-4982-1288-21DE-35079B7B7FAF}"/>
                    </a:ext>
                  </a:extLst>
                </p:cNvPr>
                <p:cNvSpPr/>
                <p:nvPr/>
              </p:nvSpPr>
              <p:spPr>
                <a:xfrm>
                  <a:off x="9062671" y="3956613"/>
                  <a:ext cx="11960" cy="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63" extrusionOk="0">
                      <a:moveTo>
                        <a:pt x="195" y="0"/>
                      </a:moveTo>
                      <a:cubicBezTo>
                        <a:pt x="189" y="0"/>
                        <a:pt x="183" y="2"/>
                        <a:pt x="176" y="5"/>
                      </a:cubicBezTo>
                      <a:cubicBezTo>
                        <a:pt x="115" y="17"/>
                        <a:pt x="66" y="54"/>
                        <a:pt x="30" y="90"/>
                      </a:cubicBezTo>
                      <a:cubicBezTo>
                        <a:pt x="1" y="119"/>
                        <a:pt x="32" y="162"/>
                        <a:pt x="65" y="162"/>
                      </a:cubicBezTo>
                      <a:cubicBezTo>
                        <a:pt x="74" y="162"/>
                        <a:pt x="83" y="159"/>
                        <a:pt x="90" y="151"/>
                      </a:cubicBezTo>
                      <a:lnTo>
                        <a:pt x="200" y="78"/>
                      </a:lnTo>
                      <a:cubicBezTo>
                        <a:pt x="242" y="57"/>
                        <a:pt x="230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1501;p31">
                  <a:extLst>
                    <a:ext uri="{FF2B5EF4-FFF2-40B4-BE49-F238E27FC236}">
                      <a16:creationId xmlns:a16="http://schemas.microsoft.com/office/drawing/2014/main" id="{9D1A85C0-407C-167D-2E1A-C4CDEAD9A6D0}"/>
                    </a:ext>
                  </a:extLst>
                </p:cNvPr>
                <p:cNvSpPr/>
                <p:nvPr/>
              </p:nvSpPr>
              <p:spPr>
                <a:xfrm>
                  <a:off x="9062917" y="3956072"/>
                  <a:ext cx="11419" cy="9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87" extrusionOk="0">
                      <a:moveTo>
                        <a:pt x="183" y="16"/>
                      </a:moveTo>
                      <a:cubicBezTo>
                        <a:pt x="195" y="16"/>
                        <a:pt x="207" y="28"/>
                        <a:pt x="207" y="40"/>
                      </a:cubicBezTo>
                      <a:cubicBezTo>
                        <a:pt x="220" y="52"/>
                        <a:pt x="220" y="76"/>
                        <a:pt x="195" y="89"/>
                      </a:cubicBezTo>
                      <a:lnTo>
                        <a:pt x="183" y="89"/>
                      </a:lnTo>
                      <a:cubicBezTo>
                        <a:pt x="147" y="113"/>
                        <a:pt x="110" y="125"/>
                        <a:pt x="85" y="162"/>
                      </a:cubicBezTo>
                      <a:cubicBezTo>
                        <a:pt x="78" y="165"/>
                        <a:pt x="71" y="167"/>
                        <a:pt x="64" y="167"/>
                      </a:cubicBezTo>
                      <a:cubicBezTo>
                        <a:pt x="48" y="167"/>
                        <a:pt x="33" y="158"/>
                        <a:pt x="25" y="149"/>
                      </a:cubicBezTo>
                      <a:cubicBezTo>
                        <a:pt x="25" y="138"/>
                        <a:pt x="12" y="125"/>
                        <a:pt x="37" y="101"/>
                      </a:cubicBezTo>
                      <a:cubicBezTo>
                        <a:pt x="74" y="65"/>
                        <a:pt x="122" y="40"/>
                        <a:pt x="171" y="16"/>
                      </a:cubicBezTo>
                      <a:close/>
                      <a:moveTo>
                        <a:pt x="177" y="0"/>
                      </a:moveTo>
                      <a:cubicBezTo>
                        <a:pt x="172" y="0"/>
                        <a:pt x="165" y="1"/>
                        <a:pt x="158" y="3"/>
                      </a:cubicBezTo>
                      <a:cubicBezTo>
                        <a:pt x="110" y="16"/>
                        <a:pt x="61" y="52"/>
                        <a:pt x="25" y="89"/>
                      </a:cubicBezTo>
                      <a:cubicBezTo>
                        <a:pt x="1" y="113"/>
                        <a:pt x="1" y="149"/>
                        <a:pt x="12" y="162"/>
                      </a:cubicBezTo>
                      <a:cubicBezTo>
                        <a:pt x="25" y="174"/>
                        <a:pt x="37" y="186"/>
                        <a:pt x="61" y="186"/>
                      </a:cubicBezTo>
                      <a:cubicBezTo>
                        <a:pt x="74" y="186"/>
                        <a:pt x="85" y="174"/>
                        <a:pt x="98" y="174"/>
                      </a:cubicBezTo>
                      <a:cubicBezTo>
                        <a:pt x="122" y="149"/>
                        <a:pt x="158" y="125"/>
                        <a:pt x="195" y="113"/>
                      </a:cubicBezTo>
                      <a:lnTo>
                        <a:pt x="207" y="101"/>
                      </a:lnTo>
                      <a:cubicBezTo>
                        <a:pt x="231" y="89"/>
                        <a:pt x="231" y="52"/>
                        <a:pt x="220" y="28"/>
                      </a:cubicBezTo>
                      <a:cubicBezTo>
                        <a:pt x="220" y="18"/>
                        <a:pt x="203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1502;p31">
                  <a:extLst>
                    <a:ext uri="{FF2B5EF4-FFF2-40B4-BE49-F238E27FC236}">
                      <a16:creationId xmlns:a16="http://schemas.microsoft.com/office/drawing/2014/main" id="{A786F189-491C-AD15-2A8B-FBACBD98D0F2}"/>
                    </a:ext>
                  </a:extLst>
                </p:cNvPr>
                <p:cNvSpPr/>
                <p:nvPr/>
              </p:nvSpPr>
              <p:spPr>
                <a:xfrm>
                  <a:off x="9066805" y="3962569"/>
                  <a:ext cx="9647" cy="6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33" extrusionOk="0">
                      <a:moveTo>
                        <a:pt x="127" y="0"/>
                      </a:moveTo>
                      <a:cubicBezTo>
                        <a:pt x="119" y="0"/>
                        <a:pt x="111" y="2"/>
                        <a:pt x="104" y="6"/>
                      </a:cubicBezTo>
                      <a:cubicBezTo>
                        <a:pt x="79" y="17"/>
                        <a:pt x="55" y="42"/>
                        <a:pt x="31" y="66"/>
                      </a:cubicBezTo>
                      <a:cubicBezTo>
                        <a:pt x="0" y="86"/>
                        <a:pt x="30" y="133"/>
                        <a:pt x="61" y="133"/>
                      </a:cubicBezTo>
                      <a:cubicBezTo>
                        <a:pt x="67" y="133"/>
                        <a:pt x="74" y="131"/>
                        <a:pt x="79" y="127"/>
                      </a:cubicBezTo>
                      <a:cubicBezTo>
                        <a:pt x="104" y="115"/>
                        <a:pt x="141" y="90"/>
                        <a:pt x="165" y="79"/>
                      </a:cubicBezTo>
                      <a:cubicBezTo>
                        <a:pt x="195" y="48"/>
                        <a:pt x="166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1503;p31">
                  <a:extLst>
                    <a:ext uri="{FF2B5EF4-FFF2-40B4-BE49-F238E27FC236}">
                      <a16:creationId xmlns:a16="http://schemas.microsoft.com/office/drawing/2014/main" id="{8FADA3E6-8043-F303-D52E-038E3861BB37}"/>
                    </a:ext>
                  </a:extLst>
                </p:cNvPr>
                <p:cNvSpPr/>
                <p:nvPr/>
              </p:nvSpPr>
              <p:spPr>
                <a:xfrm>
                  <a:off x="9067101" y="3961978"/>
                  <a:ext cx="9056" cy="8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4" extrusionOk="0">
                      <a:moveTo>
                        <a:pt x="122" y="18"/>
                      </a:moveTo>
                      <a:cubicBezTo>
                        <a:pt x="135" y="18"/>
                        <a:pt x="146" y="29"/>
                        <a:pt x="146" y="29"/>
                      </a:cubicBezTo>
                      <a:cubicBezTo>
                        <a:pt x="159" y="42"/>
                        <a:pt x="159" y="66"/>
                        <a:pt x="146" y="78"/>
                      </a:cubicBezTo>
                      <a:cubicBezTo>
                        <a:pt x="122" y="102"/>
                        <a:pt x="98" y="115"/>
                        <a:pt x="73" y="139"/>
                      </a:cubicBezTo>
                      <a:cubicBezTo>
                        <a:pt x="66" y="143"/>
                        <a:pt x="60" y="144"/>
                        <a:pt x="55" y="144"/>
                      </a:cubicBezTo>
                      <a:cubicBezTo>
                        <a:pt x="42" y="144"/>
                        <a:pt x="34" y="136"/>
                        <a:pt x="25" y="127"/>
                      </a:cubicBezTo>
                      <a:cubicBezTo>
                        <a:pt x="13" y="115"/>
                        <a:pt x="13" y="91"/>
                        <a:pt x="25" y="78"/>
                      </a:cubicBezTo>
                      <a:cubicBezTo>
                        <a:pt x="49" y="66"/>
                        <a:pt x="73" y="42"/>
                        <a:pt x="110" y="18"/>
                      </a:cubicBezTo>
                      <a:close/>
                      <a:moveTo>
                        <a:pt x="119" y="0"/>
                      </a:moveTo>
                      <a:cubicBezTo>
                        <a:pt x="112" y="0"/>
                        <a:pt x="105" y="2"/>
                        <a:pt x="98" y="5"/>
                      </a:cubicBezTo>
                      <a:cubicBezTo>
                        <a:pt x="62" y="29"/>
                        <a:pt x="37" y="54"/>
                        <a:pt x="13" y="66"/>
                      </a:cubicBezTo>
                      <a:cubicBezTo>
                        <a:pt x="0" y="91"/>
                        <a:pt x="0" y="115"/>
                        <a:pt x="13" y="139"/>
                      </a:cubicBezTo>
                      <a:cubicBezTo>
                        <a:pt x="25" y="151"/>
                        <a:pt x="37" y="164"/>
                        <a:pt x="49" y="164"/>
                      </a:cubicBezTo>
                      <a:cubicBezTo>
                        <a:pt x="62" y="164"/>
                        <a:pt x="73" y="151"/>
                        <a:pt x="86" y="151"/>
                      </a:cubicBezTo>
                      <a:cubicBezTo>
                        <a:pt x="110" y="139"/>
                        <a:pt x="135" y="115"/>
                        <a:pt x="159" y="91"/>
                      </a:cubicBezTo>
                      <a:cubicBezTo>
                        <a:pt x="183" y="66"/>
                        <a:pt x="183" y="42"/>
                        <a:pt x="171" y="18"/>
                      </a:cubicBezTo>
                      <a:cubicBezTo>
                        <a:pt x="153" y="9"/>
                        <a:pt x="136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1504;p31">
                  <a:extLst>
                    <a:ext uri="{FF2B5EF4-FFF2-40B4-BE49-F238E27FC236}">
                      <a16:creationId xmlns:a16="http://schemas.microsoft.com/office/drawing/2014/main" id="{690DE299-F04E-97F6-B3BB-17A31E8D2260}"/>
                    </a:ext>
                  </a:extLst>
                </p:cNvPr>
                <p:cNvSpPr/>
                <p:nvPr/>
              </p:nvSpPr>
              <p:spPr>
                <a:xfrm>
                  <a:off x="9070891" y="3970641"/>
                  <a:ext cx="13978" cy="2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598" extrusionOk="0">
                      <a:moveTo>
                        <a:pt x="53" y="0"/>
                      </a:moveTo>
                      <a:cubicBezTo>
                        <a:pt x="29" y="0"/>
                        <a:pt x="1" y="24"/>
                        <a:pt x="9" y="48"/>
                      </a:cubicBezTo>
                      <a:cubicBezTo>
                        <a:pt x="69" y="218"/>
                        <a:pt x="131" y="401"/>
                        <a:pt x="191" y="571"/>
                      </a:cubicBezTo>
                      <a:cubicBezTo>
                        <a:pt x="196" y="590"/>
                        <a:pt x="211" y="598"/>
                        <a:pt x="227" y="598"/>
                      </a:cubicBezTo>
                      <a:cubicBezTo>
                        <a:pt x="254" y="598"/>
                        <a:pt x="284" y="577"/>
                        <a:pt x="276" y="547"/>
                      </a:cubicBezTo>
                      <a:cubicBezTo>
                        <a:pt x="228" y="364"/>
                        <a:pt x="167" y="194"/>
                        <a:pt x="82" y="24"/>
                      </a:cubicBezTo>
                      <a:cubicBezTo>
                        <a:pt x="78" y="7"/>
                        <a:pt x="66" y="0"/>
                        <a:pt x="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1505;p31">
                  <a:extLst>
                    <a:ext uri="{FF2B5EF4-FFF2-40B4-BE49-F238E27FC236}">
                      <a16:creationId xmlns:a16="http://schemas.microsoft.com/office/drawing/2014/main" id="{2E3556C6-1076-C8CF-3E61-1CD7A6940744}"/>
                    </a:ext>
                  </a:extLst>
                </p:cNvPr>
                <p:cNvSpPr/>
                <p:nvPr/>
              </p:nvSpPr>
              <p:spPr>
                <a:xfrm>
                  <a:off x="9070694" y="3970198"/>
                  <a:ext cx="14421" cy="3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617" extrusionOk="0">
                      <a:moveTo>
                        <a:pt x="56" y="16"/>
                      </a:moveTo>
                      <a:cubicBezTo>
                        <a:pt x="69" y="16"/>
                        <a:pt x="77" y="24"/>
                        <a:pt x="86" y="33"/>
                      </a:cubicBezTo>
                      <a:cubicBezTo>
                        <a:pt x="171" y="216"/>
                        <a:pt x="232" y="386"/>
                        <a:pt x="268" y="556"/>
                      </a:cubicBezTo>
                      <a:cubicBezTo>
                        <a:pt x="280" y="580"/>
                        <a:pt x="256" y="592"/>
                        <a:pt x="244" y="592"/>
                      </a:cubicBezTo>
                      <a:cubicBezTo>
                        <a:pt x="240" y="596"/>
                        <a:pt x="236" y="597"/>
                        <a:pt x="230" y="597"/>
                      </a:cubicBezTo>
                      <a:cubicBezTo>
                        <a:pt x="218" y="597"/>
                        <a:pt x="204" y="589"/>
                        <a:pt x="195" y="580"/>
                      </a:cubicBezTo>
                      <a:cubicBezTo>
                        <a:pt x="183" y="532"/>
                        <a:pt x="171" y="495"/>
                        <a:pt x="159" y="459"/>
                      </a:cubicBezTo>
                      <a:cubicBezTo>
                        <a:pt x="110" y="325"/>
                        <a:pt x="73" y="191"/>
                        <a:pt x="25" y="57"/>
                      </a:cubicBezTo>
                      <a:cubicBezTo>
                        <a:pt x="13" y="45"/>
                        <a:pt x="25" y="21"/>
                        <a:pt x="37" y="21"/>
                      </a:cubicBezTo>
                      <a:cubicBezTo>
                        <a:pt x="44" y="17"/>
                        <a:pt x="51" y="16"/>
                        <a:pt x="56" y="16"/>
                      </a:cubicBezTo>
                      <a:close/>
                      <a:moveTo>
                        <a:pt x="66" y="1"/>
                      </a:moveTo>
                      <a:cubicBezTo>
                        <a:pt x="57" y="1"/>
                        <a:pt x="47" y="4"/>
                        <a:pt x="37" y="8"/>
                      </a:cubicBezTo>
                      <a:cubicBezTo>
                        <a:pt x="13" y="8"/>
                        <a:pt x="0" y="33"/>
                        <a:pt x="0" y="70"/>
                      </a:cubicBezTo>
                      <a:cubicBezTo>
                        <a:pt x="49" y="191"/>
                        <a:pt x="98" y="337"/>
                        <a:pt x="146" y="459"/>
                      </a:cubicBezTo>
                      <a:cubicBezTo>
                        <a:pt x="159" y="507"/>
                        <a:pt x="171" y="543"/>
                        <a:pt x="183" y="580"/>
                      </a:cubicBezTo>
                      <a:cubicBezTo>
                        <a:pt x="195" y="605"/>
                        <a:pt x="208" y="616"/>
                        <a:pt x="232" y="616"/>
                      </a:cubicBezTo>
                      <a:lnTo>
                        <a:pt x="256" y="616"/>
                      </a:lnTo>
                      <a:cubicBezTo>
                        <a:pt x="268" y="605"/>
                        <a:pt x="292" y="580"/>
                        <a:pt x="280" y="556"/>
                      </a:cubicBezTo>
                      <a:cubicBezTo>
                        <a:pt x="244" y="386"/>
                        <a:pt x="183" y="216"/>
                        <a:pt x="98" y="21"/>
                      </a:cubicBezTo>
                      <a:cubicBezTo>
                        <a:pt x="91" y="7"/>
                        <a:pt x="79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1506;p31">
                  <a:extLst>
                    <a:ext uri="{FF2B5EF4-FFF2-40B4-BE49-F238E27FC236}">
                      <a16:creationId xmlns:a16="http://schemas.microsoft.com/office/drawing/2014/main" id="{A8A6589E-DA49-E101-66DC-5716A836286F}"/>
                    </a:ext>
                  </a:extLst>
                </p:cNvPr>
                <p:cNvSpPr/>
                <p:nvPr/>
              </p:nvSpPr>
              <p:spPr>
                <a:xfrm>
                  <a:off x="9074681" y="3971281"/>
                  <a:ext cx="12797" cy="25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21" extrusionOk="0">
                      <a:moveTo>
                        <a:pt x="54" y="0"/>
                      </a:moveTo>
                      <a:cubicBezTo>
                        <a:pt x="27" y="0"/>
                        <a:pt x="0" y="27"/>
                        <a:pt x="17" y="59"/>
                      </a:cubicBezTo>
                      <a:cubicBezTo>
                        <a:pt x="90" y="194"/>
                        <a:pt x="138" y="340"/>
                        <a:pt x="163" y="485"/>
                      </a:cubicBezTo>
                      <a:cubicBezTo>
                        <a:pt x="168" y="508"/>
                        <a:pt x="190" y="520"/>
                        <a:pt x="212" y="520"/>
                      </a:cubicBezTo>
                      <a:cubicBezTo>
                        <a:pt x="236" y="520"/>
                        <a:pt x="260" y="505"/>
                        <a:pt x="260" y="473"/>
                      </a:cubicBezTo>
                      <a:cubicBezTo>
                        <a:pt x="235" y="315"/>
                        <a:pt x="187" y="157"/>
                        <a:pt x="90" y="23"/>
                      </a:cubicBezTo>
                      <a:cubicBezTo>
                        <a:pt x="81" y="7"/>
                        <a:pt x="68" y="0"/>
                        <a:pt x="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1507;p31">
                  <a:extLst>
                    <a:ext uri="{FF2B5EF4-FFF2-40B4-BE49-F238E27FC236}">
                      <a16:creationId xmlns:a16="http://schemas.microsoft.com/office/drawing/2014/main" id="{5E726755-3EB9-47F7-8E5F-8BCD2DED5117}"/>
                    </a:ext>
                  </a:extLst>
                </p:cNvPr>
                <p:cNvSpPr/>
                <p:nvPr/>
              </p:nvSpPr>
              <p:spPr>
                <a:xfrm>
                  <a:off x="9074287" y="3970789"/>
                  <a:ext cx="13831" cy="2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545" extrusionOk="0">
                      <a:moveTo>
                        <a:pt x="49" y="21"/>
                      </a:moveTo>
                      <a:cubicBezTo>
                        <a:pt x="62" y="21"/>
                        <a:pt x="86" y="21"/>
                        <a:pt x="98" y="33"/>
                      </a:cubicBezTo>
                      <a:cubicBezTo>
                        <a:pt x="183" y="167"/>
                        <a:pt x="232" y="313"/>
                        <a:pt x="256" y="483"/>
                      </a:cubicBezTo>
                      <a:cubicBezTo>
                        <a:pt x="256" y="507"/>
                        <a:pt x="243" y="520"/>
                        <a:pt x="219" y="520"/>
                      </a:cubicBezTo>
                      <a:cubicBezTo>
                        <a:pt x="207" y="520"/>
                        <a:pt x="183" y="520"/>
                        <a:pt x="183" y="495"/>
                      </a:cubicBezTo>
                      <a:cubicBezTo>
                        <a:pt x="159" y="350"/>
                        <a:pt x="110" y="215"/>
                        <a:pt x="37" y="69"/>
                      </a:cubicBezTo>
                      <a:cubicBezTo>
                        <a:pt x="25" y="45"/>
                        <a:pt x="37" y="33"/>
                        <a:pt x="49" y="21"/>
                      </a:cubicBezTo>
                      <a:close/>
                      <a:moveTo>
                        <a:pt x="71" y="1"/>
                      </a:moveTo>
                      <a:cubicBezTo>
                        <a:pt x="60" y="1"/>
                        <a:pt x="47" y="4"/>
                        <a:pt x="37" y="9"/>
                      </a:cubicBezTo>
                      <a:cubicBezTo>
                        <a:pt x="25" y="21"/>
                        <a:pt x="0" y="45"/>
                        <a:pt x="25" y="82"/>
                      </a:cubicBezTo>
                      <a:cubicBezTo>
                        <a:pt x="98" y="215"/>
                        <a:pt x="146" y="350"/>
                        <a:pt x="171" y="495"/>
                      </a:cubicBezTo>
                      <a:cubicBezTo>
                        <a:pt x="171" y="531"/>
                        <a:pt x="195" y="544"/>
                        <a:pt x="219" y="544"/>
                      </a:cubicBezTo>
                      <a:cubicBezTo>
                        <a:pt x="256" y="531"/>
                        <a:pt x="280" y="520"/>
                        <a:pt x="268" y="483"/>
                      </a:cubicBezTo>
                      <a:cubicBezTo>
                        <a:pt x="256" y="313"/>
                        <a:pt x="195" y="155"/>
                        <a:pt x="110" y="21"/>
                      </a:cubicBezTo>
                      <a:cubicBezTo>
                        <a:pt x="103" y="7"/>
                        <a:pt x="88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1508;p31">
                  <a:extLst>
                    <a:ext uri="{FF2B5EF4-FFF2-40B4-BE49-F238E27FC236}">
                      <a16:creationId xmlns:a16="http://schemas.microsoft.com/office/drawing/2014/main" id="{77C80D35-E330-1217-CF48-51682F2273C6}"/>
                    </a:ext>
                  </a:extLst>
                </p:cNvPr>
                <p:cNvSpPr/>
                <p:nvPr/>
              </p:nvSpPr>
              <p:spPr>
                <a:xfrm>
                  <a:off x="9066707" y="3986884"/>
                  <a:ext cx="10878" cy="1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52" extrusionOk="0">
                      <a:moveTo>
                        <a:pt x="164" y="0"/>
                      </a:moveTo>
                      <a:cubicBezTo>
                        <a:pt x="157" y="0"/>
                        <a:pt x="149" y="3"/>
                        <a:pt x="143" y="10"/>
                      </a:cubicBezTo>
                      <a:cubicBezTo>
                        <a:pt x="81" y="47"/>
                        <a:pt x="21" y="120"/>
                        <a:pt x="8" y="193"/>
                      </a:cubicBezTo>
                      <a:cubicBezTo>
                        <a:pt x="1" y="225"/>
                        <a:pt x="30" y="252"/>
                        <a:pt x="58" y="252"/>
                      </a:cubicBezTo>
                      <a:cubicBezTo>
                        <a:pt x="72" y="252"/>
                        <a:pt x="86" y="245"/>
                        <a:pt x="94" y="229"/>
                      </a:cubicBezTo>
                      <a:cubicBezTo>
                        <a:pt x="118" y="168"/>
                        <a:pt x="143" y="120"/>
                        <a:pt x="191" y="71"/>
                      </a:cubicBezTo>
                      <a:cubicBezTo>
                        <a:pt x="220" y="51"/>
                        <a:pt x="194" y="0"/>
                        <a:pt x="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1509;p31">
                  <a:extLst>
                    <a:ext uri="{FF2B5EF4-FFF2-40B4-BE49-F238E27FC236}">
                      <a16:creationId xmlns:a16="http://schemas.microsoft.com/office/drawing/2014/main" id="{8746CA2E-2262-FE21-A77D-E4C3525C3830}"/>
                    </a:ext>
                  </a:extLst>
                </p:cNvPr>
                <p:cNvSpPr/>
                <p:nvPr/>
              </p:nvSpPr>
              <p:spPr>
                <a:xfrm>
                  <a:off x="9066510" y="3986491"/>
                  <a:ext cx="10828" cy="1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62" extrusionOk="0">
                      <a:moveTo>
                        <a:pt x="158" y="18"/>
                      </a:moveTo>
                      <a:cubicBezTo>
                        <a:pt x="171" y="18"/>
                        <a:pt x="183" y="18"/>
                        <a:pt x="183" y="31"/>
                      </a:cubicBezTo>
                      <a:cubicBezTo>
                        <a:pt x="195" y="42"/>
                        <a:pt x="207" y="67"/>
                        <a:pt x="183" y="79"/>
                      </a:cubicBezTo>
                      <a:cubicBezTo>
                        <a:pt x="134" y="115"/>
                        <a:pt x="110" y="164"/>
                        <a:pt x="85" y="225"/>
                      </a:cubicBezTo>
                      <a:cubicBezTo>
                        <a:pt x="74" y="249"/>
                        <a:pt x="61" y="249"/>
                        <a:pt x="49" y="249"/>
                      </a:cubicBezTo>
                      <a:cubicBezTo>
                        <a:pt x="37" y="237"/>
                        <a:pt x="12" y="225"/>
                        <a:pt x="25" y="201"/>
                      </a:cubicBezTo>
                      <a:cubicBezTo>
                        <a:pt x="37" y="115"/>
                        <a:pt x="98" y="55"/>
                        <a:pt x="147" y="18"/>
                      </a:cubicBezTo>
                      <a:close/>
                      <a:moveTo>
                        <a:pt x="155" y="1"/>
                      </a:moveTo>
                      <a:cubicBezTo>
                        <a:pt x="148" y="1"/>
                        <a:pt x="141" y="2"/>
                        <a:pt x="134" y="6"/>
                      </a:cubicBezTo>
                      <a:cubicBezTo>
                        <a:pt x="61" y="67"/>
                        <a:pt x="12" y="128"/>
                        <a:pt x="1" y="201"/>
                      </a:cubicBezTo>
                      <a:cubicBezTo>
                        <a:pt x="1" y="225"/>
                        <a:pt x="25" y="261"/>
                        <a:pt x="49" y="261"/>
                      </a:cubicBezTo>
                      <a:lnTo>
                        <a:pt x="61" y="261"/>
                      </a:lnTo>
                      <a:cubicBezTo>
                        <a:pt x="85" y="261"/>
                        <a:pt x="98" y="261"/>
                        <a:pt x="110" y="237"/>
                      </a:cubicBezTo>
                      <a:cubicBezTo>
                        <a:pt x="134" y="176"/>
                        <a:pt x="147" y="128"/>
                        <a:pt x="195" y="91"/>
                      </a:cubicBezTo>
                      <a:cubicBezTo>
                        <a:pt x="220" y="67"/>
                        <a:pt x="220" y="42"/>
                        <a:pt x="207" y="18"/>
                      </a:cubicBezTo>
                      <a:cubicBezTo>
                        <a:pt x="190" y="10"/>
                        <a:pt x="173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1510;p31">
                  <a:extLst>
                    <a:ext uri="{FF2B5EF4-FFF2-40B4-BE49-F238E27FC236}">
                      <a16:creationId xmlns:a16="http://schemas.microsoft.com/office/drawing/2014/main" id="{79A90407-2401-C3E0-AA94-AA7083661A63}"/>
                    </a:ext>
                  </a:extLst>
                </p:cNvPr>
                <p:cNvSpPr/>
                <p:nvPr/>
              </p:nvSpPr>
              <p:spPr>
                <a:xfrm>
                  <a:off x="9070349" y="3991659"/>
                  <a:ext cx="10189" cy="13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0" extrusionOk="0">
                      <a:moveTo>
                        <a:pt x="151" y="0"/>
                      </a:moveTo>
                      <a:cubicBezTo>
                        <a:pt x="138" y="0"/>
                        <a:pt x="125" y="7"/>
                        <a:pt x="117" y="23"/>
                      </a:cubicBezTo>
                      <a:cubicBezTo>
                        <a:pt x="69" y="83"/>
                        <a:pt x="32" y="156"/>
                        <a:pt x="7" y="229"/>
                      </a:cubicBezTo>
                      <a:cubicBezTo>
                        <a:pt x="0" y="259"/>
                        <a:pt x="25" y="280"/>
                        <a:pt x="51" y="280"/>
                      </a:cubicBezTo>
                      <a:cubicBezTo>
                        <a:pt x="67" y="280"/>
                        <a:pt x="84" y="272"/>
                        <a:pt x="93" y="253"/>
                      </a:cubicBezTo>
                      <a:cubicBezTo>
                        <a:pt x="129" y="193"/>
                        <a:pt x="153" y="132"/>
                        <a:pt x="190" y="71"/>
                      </a:cubicBezTo>
                      <a:cubicBezTo>
                        <a:pt x="207" y="30"/>
                        <a:pt x="179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1511;p31">
                  <a:extLst>
                    <a:ext uri="{FF2B5EF4-FFF2-40B4-BE49-F238E27FC236}">
                      <a16:creationId xmlns:a16="http://schemas.microsoft.com/office/drawing/2014/main" id="{06978B6F-0A6B-83AC-B324-B41FDB2F2B24}"/>
                    </a:ext>
                  </a:extLst>
                </p:cNvPr>
                <p:cNvSpPr/>
                <p:nvPr/>
              </p:nvSpPr>
              <p:spPr>
                <a:xfrm>
                  <a:off x="9070103" y="3991167"/>
                  <a:ext cx="10828" cy="14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01" extrusionOk="0">
                      <a:moveTo>
                        <a:pt x="171" y="20"/>
                      </a:moveTo>
                      <a:cubicBezTo>
                        <a:pt x="183" y="33"/>
                        <a:pt x="195" y="44"/>
                        <a:pt x="183" y="69"/>
                      </a:cubicBezTo>
                      <a:cubicBezTo>
                        <a:pt x="171" y="106"/>
                        <a:pt x="158" y="130"/>
                        <a:pt x="147" y="166"/>
                      </a:cubicBezTo>
                      <a:cubicBezTo>
                        <a:pt x="122" y="190"/>
                        <a:pt x="110" y="227"/>
                        <a:pt x="98" y="263"/>
                      </a:cubicBezTo>
                      <a:cubicBezTo>
                        <a:pt x="90" y="278"/>
                        <a:pt x="79" y="284"/>
                        <a:pt x="68" y="284"/>
                      </a:cubicBezTo>
                      <a:cubicBezTo>
                        <a:pt x="61" y="284"/>
                        <a:pt x="54" y="281"/>
                        <a:pt x="49" y="276"/>
                      </a:cubicBezTo>
                      <a:cubicBezTo>
                        <a:pt x="37" y="276"/>
                        <a:pt x="25" y="252"/>
                        <a:pt x="25" y="239"/>
                      </a:cubicBezTo>
                      <a:cubicBezTo>
                        <a:pt x="37" y="166"/>
                        <a:pt x="74" y="93"/>
                        <a:pt x="122" y="33"/>
                      </a:cubicBezTo>
                      <a:cubicBezTo>
                        <a:pt x="134" y="20"/>
                        <a:pt x="158" y="20"/>
                        <a:pt x="171" y="20"/>
                      </a:cubicBezTo>
                      <a:close/>
                      <a:moveTo>
                        <a:pt x="152" y="0"/>
                      </a:moveTo>
                      <a:cubicBezTo>
                        <a:pt x="138" y="0"/>
                        <a:pt x="124" y="6"/>
                        <a:pt x="110" y="20"/>
                      </a:cubicBezTo>
                      <a:cubicBezTo>
                        <a:pt x="61" y="93"/>
                        <a:pt x="25" y="166"/>
                        <a:pt x="12" y="227"/>
                      </a:cubicBezTo>
                      <a:cubicBezTo>
                        <a:pt x="1" y="263"/>
                        <a:pt x="25" y="288"/>
                        <a:pt x="49" y="300"/>
                      </a:cubicBezTo>
                      <a:lnTo>
                        <a:pt x="61" y="300"/>
                      </a:lnTo>
                      <a:cubicBezTo>
                        <a:pt x="85" y="300"/>
                        <a:pt x="98" y="288"/>
                        <a:pt x="110" y="276"/>
                      </a:cubicBezTo>
                      <a:cubicBezTo>
                        <a:pt x="122" y="239"/>
                        <a:pt x="147" y="203"/>
                        <a:pt x="158" y="166"/>
                      </a:cubicBezTo>
                      <a:cubicBezTo>
                        <a:pt x="171" y="142"/>
                        <a:pt x="183" y="106"/>
                        <a:pt x="195" y="81"/>
                      </a:cubicBezTo>
                      <a:cubicBezTo>
                        <a:pt x="220" y="44"/>
                        <a:pt x="207" y="20"/>
                        <a:pt x="183" y="8"/>
                      </a:cubicBezTo>
                      <a:cubicBezTo>
                        <a:pt x="172" y="3"/>
                        <a:pt x="162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1512;p31">
                  <a:extLst>
                    <a:ext uri="{FF2B5EF4-FFF2-40B4-BE49-F238E27FC236}">
                      <a16:creationId xmlns:a16="http://schemas.microsoft.com/office/drawing/2014/main" id="{12A5AB57-746A-0EC6-0D29-E4DB3FECDF85}"/>
                    </a:ext>
                  </a:extLst>
                </p:cNvPr>
                <p:cNvSpPr/>
                <p:nvPr/>
              </p:nvSpPr>
              <p:spPr>
                <a:xfrm>
                  <a:off x="9076108" y="3995203"/>
                  <a:ext cx="6989" cy="16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328" extrusionOk="0">
                      <a:moveTo>
                        <a:pt x="85" y="1"/>
                      </a:moveTo>
                      <a:cubicBezTo>
                        <a:pt x="71" y="1"/>
                        <a:pt x="57" y="7"/>
                        <a:pt x="49" y="24"/>
                      </a:cubicBezTo>
                      <a:cubicBezTo>
                        <a:pt x="12" y="108"/>
                        <a:pt x="0" y="194"/>
                        <a:pt x="12" y="291"/>
                      </a:cubicBezTo>
                      <a:cubicBezTo>
                        <a:pt x="12" y="316"/>
                        <a:pt x="33" y="328"/>
                        <a:pt x="55" y="328"/>
                      </a:cubicBezTo>
                      <a:cubicBezTo>
                        <a:pt x="76" y="328"/>
                        <a:pt x="98" y="316"/>
                        <a:pt x="98" y="291"/>
                      </a:cubicBezTo>
                      <a:cubicBezTo>
                        <a:pt x="98" y="206"/>
                        <a:pt x="109" y="133"/>
                        <a:pt x="134" y="60"/>
                      </a:cubicBezTo>
                      <a:cubicBezTo>
                        <a:pt x="142" y="27"/>
                        <a:pt x="112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1513;p31">
                  <a:extLst>
                    <a:ext uri="{FF2B5EF4-FFF2-40B4-BE49-F238E27FC236}">
                      <a16:creationId xmlns:a16="http://schemas.microsoft.com/office/drawing/2014/main" id="{72459E09-2CED-C732-A043-EAE588718635}"/>
                    </a:ext>
                  </a:extLst>
                </p:cNvPr>
                <p:cNvSpPr/>
                <p:nvPr/>
              </p:nvSpPr>
              <p:spPr>
                <a:xfrm>
                  <a:off x="9075468" y="3994760"/>
                  <a:ext cx="7875" cy="1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349" extrusionOk="0">
                      <a:moveTo>
                        <a:pt x="111" y="20"/>
                      </a:moveTo>
                      <a:cubicBezTo>
                        <a:pt x="135" y="20"/>
                        <a:pt x="147" y="44"/>
                        <a:pt x="135" y="57"/>
                      </a:cubicBezTo>
                      <a:cubicBezTo>
                        <a:pt x="122" y="130"/>
                        <a:pt x="111" y="203"/>
                        <a:pt x="98" y="288"/>
                      </a:cubicBezTo>
                      <a:cubicBezTo>
                        <a:pt x="98" y="325"/>
                        <a:pt x="86" y="325"/>
                        <a:pt x="62" y="325"/>
                      </a:cubicBezTo>
                      <a:cubicBezTo>
                        <a:pt x="49" y="325"/>
                        <a:pt x="25" y="312"/>
                        <a:pt x="25" y="288"/>
                      </a:cubicBezTo>
                      <a:cubicBezTo>
                        <a:pt x="25" y="215"/>
                        <a:pt x="38" y="117"/>
                        <a:pt x="74" y="33"/>
                      </a:cubicBezTo>
                      <a:cubicBezTo>
                        <a:pt x="74" y="20"/>
                        <a:pt x="86" y="20"/>
                        <a:pt x="98" y="20"/>
                      </a:cubicBezTo>
                      <a:close/>
                      <a:moveTo>
                        <a:pt x="96" y="1"/>
                      </a:moveTo>
                      <a:cubicBezTo>
                        <a:pt x="82" y="1"/>
                        <a:pt x="69" y="9"/>
                        <a:pt x="62" y="33"/>
                      </a:cubicBezTo>
                      <a:cubicBezTo>
                        <a:pt x="13" y="117"/>
                        <a:pt x="1" y="215"/>
                        <a:pt x="13" y="300"/>
                      </a:cubicBezTo>
                      <a:cubicBezTo>
                        <a:pt x="13" y="325"/>
                        <a:pt x="38" y="349"/>
                        <a:pt x="62" y="349"/>
                      </a:cubicBezTo>
                      <a:cubicBezTo>
                        <a:pt x="86" y="349"/>
                        <a:pt x="111" y="325"/>
                        <a:pt x="122" y="300"/>
                      </a:cubicBezTo>
                      <a:cubicBezTo>
                        <a:pt x="122" y="215"/>
                        <a:pt x="135" y="142"/>
                        <a:pt x="159" y="69"/>
                      </a:cubicBezTo>
                      <a:cubicBezTo>
                        <a:pt x="159" y="33"/>
                        <a:pt x="147" y="8"/>
                        <a:pt x="122" y="8"/>
                      </a:cubicBezTo>
                      <a:cubicBezTo>
                        <a:pt x="113" y="4"/>
                        <a:pt x="104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1514;p31">
                  <a:extLst>
                    <a:ext uri="{FF2B5EF4-FFF2-40B4-BE49-F238E27FC236}">
                      <a16:creationId xmlns:a16="http://schemas.microsoft.com/office/drawing/2014/main" id="{FF2BE9A0-7A49-CE36-5A50-E82A06301A4B}"/>
                    </a:ext>
                  </a:extLst>
                </p:cNvPr>
                <p:cNvSpPr/>
                <p:nvPr/>
              </p:nvSpPr>
              <p:spPr>
                <a:xfrm>
                  <a:off x="9082064" y="3995301"/>
                  <a:ext cx="4873" cy="1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308" extrusionOk="0">
                      <a:moveTo>
                        <a:pt x="55" y="0"/>
                      </a:moveTo>
                      <a:cubicBezTo>
                        <a:pt x="34" y="0"/>
                        <a:pt x="13" y="15"/>
                        <a:pt x="13" y="46"/>
                      </a:cubicBezTo>
                      <a:cubicBezTo>
                        <a:pt x="1" y="119"/>
                        <a:pt x="1" y="192"/>
                        <a:pt x="13" y="277"/>
                      </a:cubicBezTo>
                      <a:cubicBezTo>
                        <a:pt x="18" y="298"/>
                        <a:pt x="35" y="308"/>
                        <a:pt x="53" y="308"/>
                      </a:cubicBezTo>
                      <a:cubicBezTo>
                        <a:pt x="75" y="308"/>
                        <a:pt x="98" y="292"/>
                        <a:pt x="98" y="265"/>
                      </a:cubicBezTo>
                      <a:lnTo>
                        <a:pt x="98" y="46"/>
                      </a:lnTo>
                      <a:cubicBezTo>
                        <a:pt x="98" y="15"/>
                        <a:pt x="77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1515;p31">
                  <a:extLst>
                    <a:ext uri="{FF2B5EF4-FFF2-40B4-BE49-F238E27FC236}">
                      <a16:creationId xmlns:a16="http://schemas.microsoft.com/office/drawing/2014/main" id="{1960EC3F-B105-9FED-C57D-DFF75FEE96E7}"/>
                    </a:ext>
                  </a:extLst>
                </p:cNvPr>
                <p:cNvSpPr/>
                <p:nvPr/>
              </p:nvSpPr>
              <p:spPr>
                <a:xfrm>
                  <a:off x="9081473" y="3995006"/>
                  <a:ext cx="6005" cy="1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20" extrusionOk="0">
                      <a:moveTo>
                        <a:pt x="73" y="15"/>
                      </a:moveTo>
                      <a:cubicBezTo>
                        <a:pt x="86" y="15"/>
                        <a:pt x="97" y="28"/>
                        <a:pt x="97" y="52"/>
                      </a:cubicBezTo>
                      <a:lnTo>
                        <a:pt x="97" y="247"/>
                      </a:lnTo>
                      <a:lnTo>
                        <a:pt x="110" y="271"/>
                      </a:lnTo>
                      <a:cubicBezTo>
                        <a:pt x="110" y="295"/>
                        <a:pt x="86" y="295"/>
                        <a:pt x="73" y="307"/>
                      </a:cubicBezTo>
                      <a:cubicBezTo>
                        <a:pt x="61" y="307"/>
                        <a:pt x="37" y="295"/>
                        <a:pt x="37" y="283"/>
                      </a:cubicBezTo>
                      <a:cubicBezTo>
                        <a:pt x="25" y="210"/>
                        <a:pt x="13" y="125"/>
                        <a:pt x="25" y="52"/>
                      </a:cubicBezTo>
                      <a:cubicBezTo>
                        <a:pt x="25" y="28"/>
                        <a:pt x="49" y="15"/>
                        <a:pt x="61" y="15"/>
                      </a:cubicBezTo>
                      <a:close/>
                      <a:moveTo>
                        <a:pt x="59" y="0"/>
                      </a:moveTo>
                      <a:cubicBezTo>
                        <a:pt x="37" y="0"/>
                        <a:pt x="13" y="22"/>
                        <a:pt x="13" y="52"/>
                      </a:cubicBezTo>
                      <a:cubicBezTo>
                        <a:pt x="0" y="125"/>
                        <a:pt x="0" y="210"/>
                        <a:pt x="13" y="283"/>
                      </a:cubicBezTo>
                      <a:cubicBezTo>
                        <a:pt x="25" y="307"/>
                        <a:pt x="49" y="320"/>
                        <a:pt x="61" y="320"/>
                      </a:cubicBezTo>
                      <a:lnTo>
                        <a:pt x="73" y="320"/>
                      </a:lnTo>
                      <a:cubicBezTo>
                        <a:pt x="97" y="320"/>
                        <a:pt x="122" y="295"/>
                        <a:pt x="122" y="271"/>
                      </a:cubicBezTo>
                      <a:lnTo>
                        <a:pt x="122" y="234"/>
                      </a:lnTo>
                      <a:cubicBezTo>
                        <a:pt x="122" y="174"/>
                        <a:pt x="110" y="112"/>
                        <a:pt x="122" y="52"/>
                      </a:cubicBezTo>
                      <a:cubicBezTo>
                        <a:pt x="122" y="15"/>
                        <a:pt x="97" y="3"/>
                        <a:pt x="73" y="3"/>
                      </a:cubicBezTo>
                      <a:cubicBezTo>
                        <a:pt x="69" y="1"/>
                        <a:pt x="64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1516;p31">
                  <a:extLst>
                    <a:ext uri="{FF2B5EF4-FFF2-40B4-BE49-F238E27FC236}">
                      <a16:creationId xmlns:a16="http://schemas.microsoft.com/office/drawing/2014/main" id="{153C33DB-3D37-F9A5-572A-AC6A8B5A85D7}"/>
                    </a:ext>
                  </a:extLst>
                </p:cNvPr>
                <p:cNvSpPr/>
                <p:nvPr/>
              </p:nvSpPr>
              <p:spPr>
                <a:xfrm>
                  <a:off x="9087429" y="3994218"/>
                  <a:ext cx="8712" cy="16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4" extrusionOk="0">
                      <a:moveTo>
                        <a:pt x="47" y="0"/>
                      </a:moveTo>
                      <a:cubicBezTo>
                        <a:pt x="24" y="0"/>
                        <a:pt x="1" y="16"/>
                        <a:pt x="1" y="44"/>
                      </a:cubicBezTo>
                      <a:cubicBezTo>
                        <a:pt x="1" y="141"/>
                        <a:pt x="38" y="238"/>
                        <a:pt x="86" y="323"/>
                      </a:cubicBezTo>
                      <a:cubicBezTo>
                        <a:pt x="94" y="337"/>
                        <a:pt x="105" y="343"/>
                        <a:pt x="117" y="343"/>
                      </a:cubicBezTo>
                      <a:cubicBezTo>
                        <a:pt x="145" y="343"/>
                        <a:pt x="177" y="309"/>
                        <a:pt x="159" y="274"/>
                      </a:cubicBezTo>
                      <a:cubicBezTo>
                        <a:pt x="135" y="190"/>
                        <a:pt x="111" y="117"/>
                        <a:pt x="86" y="31"/>
                      </a:cubicBezTo>
                      <a:cubicBezTo>
                        <a:pt x="81" y="10"/>
                        <a:pt x="64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1517;p31">
                  <a:extLst>
                    <a:ext uri="{FF2B5EF4-FFF2-40B4-BE49-F238E27FC236}">
                      <a16:creationId xmlns:a16="http://schemas.microsoft.com/office/drawing/2014/main" id="{D6DD8ABE-4EB2-B041-2E89-2268DB0085EA}"/>
                    </a:ext>
                  </a:extLst>
                </p:cNvPr>
                <p:cNvSpPr/>
                <p:nvPr/>
              </p:nvSpPr>
              <p:spPr>
                <a:xfrm>
                  <a:off x="9086888" y="3993972"/>
                  <a:ext cx="9598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353" extrusionOk="0">
                      <a:moveTo>
                        <a:pt x="49" y="12"/>
                      </a:moveTo>
                      <a:cubicBezTo>
                        <a:pt x="73" y="12"/>
                        <a:pt x="85" y="24"/>
                        <a:pt x="85" y="36"/>
                      </a:cubicBezTo>
                      <a:cubicBezTo>
                        <a:pt x="109" y="133"/>
                        <a:pt x="133" y="206"/>
                        <a:pt x="170" y="279"/>
                      </a:cubicBezTo>
                      <a:cubicBezTo>
                        <a:pt x="182" y="304"/>
                        <a:pt x="170" y="328"/>
                        <a:pt x="146" y="328"/>
                      </a:cubicBezTo>
                      <a:cubicBezTo>
                        <a:pt x="141" y="333"/>
                        <a:pt x="133" y="336"/>
                        <a:pt x="126" y="336"/>
                      </a:cubicBezTo>
                      <a:cubicBezTo>
                        <a:pt x="115" y="336"/>
                        <a:pt x="104" y="330"/>
                        <a:pt x="97" y="316"/>
                      </a:cubicBezTo>
                      <a:cubicBezTo>
                        <a:pt x="60" y="231"/>
                        <a:pt x="24" y="133"/>
                        <a:pt x="24" y="49"/>
                      </a:cubicBezTo>
                      <a:cubicBezTo>
                        <a:pt x="24" y="24"/>
                        <a:pt x="36" y="12"/>
                        <a:pt x="49" y="12"/>
                      </a:cubicBezTo>
                      <a:close/>
                      <a:moveTo>
                        <a:pt x="49" y="0"/>
                      </a:moveTo>
                      <a:cubicBezTo>
                        <a:pt x="24" y="0"/>
                        <a:pt x="0" y="12"/>
                        <a:pt x="0" y="49"/>
                      </a:cubicBezTo>
                      <a:cubicBezTo>
                        <a:pt x="12" y="146"/>
                        <a:pt x="36" y="243"/>
                        <a:pt x="85" y="328"/>
                      </a:cubicBezTo>
                      <a:cubicBezTo>
                        <a:pt x="97" y="352"/>
                        <a:pt x="122" y="352"/>
                        <a:pt x="133" y="352"/>
                      </a:cubicBezTo>
                      <a:lnTo>
                        <a:pt x="158" y="352"/>
                      </a:lnTo>
                      <a:cubicBezTo>
                        <a:pt x="182" y="341"/>
                        <a:pt x="195" y="304"/>
                        <a:pt x="182" y="279"/>
                      </a:cubicBezTo>
                      <a:cubicBezTo>
                        <a:pt x="158" y="206"/>
                        <a:pt x="133" y="133"/>
                        <a:pt x="109" y="36"/>
                      </a:cubicBezTo>
                      <a:cubicBezTo>
                        <a:pt x="97" y="0"/>
                        <a:pt x="73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1518;p31">
                  <a:extLst>
                    <a:ext uri="{FF2B5EF4-FFF2-40B4-BE49-F238E27FC236}">
                      <a16:creationId xmlns:a16="http://schemas.microsoft.com/office/drawing/2014/main" id="{B4BB48DC-C911-4E7A-1F3D-A4501A36065E}"/>
                    </a:ext>
                  </a:extLst>
                </p:cNvPr>
                <p:cNvSpPr/>
                <p:nvPr/>
              </p:nvSpPr>
              <p:spPr>
                <a:xfrm>
                  <a:off x="9093434" y="3994809"/>
                  <a:ext cx="11074" cy="1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97" extrusionOk="0">
                      <a:moveTo>
                        <a:pt x="51" y="1"/>
                      </a:moveTo>
                      <a:cubicBezTo>
                        <a:pt x="27" y="1"/>
                        <a:pt x="0" y="16"/>
                        <a:pt x="0" y="43"/>
                      </a:cubicBezTo>
                      <a:cubicBezTo>
                        <a:pt x="13" y="141"/>
                        <a:pt x="62" y="238"/>
                        <a:pt x="146" y="287"/>
                      </a:cubicBezTo>
                      <a:cubicBezTo>
                        <a:pt x="153" y="294"/>
                        <a:pt x="161" y="297"/>
                        <a:pt x="168" y="297"/>
                      </a:cubicBezTo>
                      <a:cubicBezTo>
                        <a:pt x="199" y="297"/>
                        <a:pt x="225" y="244"/>
                        <a:pt x="195" y="214"/>
                      </a:cubicBezTo>
                      <a:cubicBezTo>
                        <a:pt x="135" y="165"/>
                        <a:pt x="110" y="105"/>
                        <a:pt x="86" y="32"/>
                      </a:cubicBezTo>
                      <a:cubicBezTo>
                        <a:pt x="86" y="10"/>
                        <a:pt x="69" y="1"/>
                        <a:pt x="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1519;p31">
                  <a:extLst>
                    <a:ext uri="{FF2B5EF4-FFF2-40B4-BE49-F238E27FC236}">
                      <a16:creationId xmlns:a16="http://schemas.microsoft.com/office/drawing/2014/main" id="{557C8F8A-F853-5B2F-BBF3-98B3060F124D}"/>
                    </a:ext>
                  </a:extLst>
                </p:cNvPr>
                <p:cNvSpPr/>
                <p:nvPr/>
              </p:nvSpPr>
              <p:spPr>
                <a:xfrm>
                  <a:off x="9092844" y="3994317"/>
                  <a:ext cx="1201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1" extrusionOk="0">
                      <a:moveTo>
                        <a:pt x="61" y="17"/>
                      </a:moveTo>
                      <a:cubicBezTo>
                        <a:pt x="74" y="17"/>
                        <a:pt x="85" y="29"/>
                        <a:pt x="98" y="42"/>
                      </a:cubicBezTo>
                      <a:cubicBezTo>
                        <a:pt x="110" y="115"/>
                        <a:pt x="147" y="175"/>
                        <a:pt x="207" y="236"/>
                      </a:cubicBezTo>
                      <a:cubicBezTo>
                        <a:pt x="220" y="248"/>
                        <a:pt x="220" y="272"/>
                        <a:pt x="207" y="285"/>
                      </a:cubicBezTo>
                      <a:cubicBezTo>
                        <a:pt x="199" y="293"/>
                        <a:pt x="190" y="302"/>
                        <a:pt x="177" y="302"/>
                      </a:cubicBezTo>
                      <a:cubicBezTo>
                        <a:pt x="172" y="302"/>
                        <a:pt x="166" y="300"/>
                        <a:pt x="158" y="297"/>
                      </a:cubicBezTo>
                      <a:cubicBezTo>
                        <a:pt x="85" y="236"/>
                        <a:pt x="37" y="151"/>
                        <a:pt x="25" y="53"/>
                      </a:cubicBezTo>
                      <a:cubicBezTo>
                        <a:pt x="25" y="29"/>
                        <a:pt x="37" y="17"/>
                        <a:pt x="61" y="17"/>
                      </a:cubicBezTo>
                      <a:close/>
                      <a:moveTo>
                        <a:pt x="69" y="0"/>
                      </a:moveTo>
                      <a:cubicBezTo>
                        <a:pt x="62" y="0"/>
                        <a:pt x="55" y="2"/>
                        <a:pt x="49" y="5"/>
                      </a:cubicBezTo>
                      <a:cubicBezTo>
                        <a:pt x="37" y="5"/>
                        <a:pt x="1" y="17"/>
                        <a:pt x="12" y="53"/>
                      </a:cubicBezTo>
                      <a:cubicBezTo>
                        <a:pt x="12" y="163"/>
                        <a:pt x="61" y="248"/>
                        <a:pt x="147" y="309"/>
                      </a:cubicBezTo>
                      <a:cubicBezTo>
                        <a:pt x="158" y="309"/>
                        <a:pt x="171" y="321"/>
                        <a:pt x="183" y="321"/>
                      </a:cubicBezTo>
                      <a:cubicBezTo>
                        <a:pt x="195" y="321"/>
                        <a:pt x="207" y="309"/>
                        <a:pt x="220" y="297"/>
                      </a:cubicBezTo>
                      <a:cubicBezTo>
                        <a:pt x="231" y="272"/>
                        <a:pt x="244" y="248"/>
                        <a:pt x="220" y="224"/>
                      </a:cubicBezTo>
                      <a:cubicBezTo>
                        <a:pt x="158" y="175"/>
                        <a:pt x="122" y="115"/>
                        <a:pt x="110" y="42"/>
                      </a:cubicBezTo>
                      <a:cubicBezTo>
                        <a:pt x="110" y="14"/>
                        <a:pt x="89" y="0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1520;p31">
                  <a:extLst>
                    <a:ext uri="{FF2B5EF4-FFF2-40B4-BE49-F238E27FC236}">
                      <a16:creationId xmlns:a16="http://schemas.microsoft.com/office/drawing/2014/main" id="{734ECA14-7750-EA25-6C0D-BE26694A2F67}"/>
                    </a:ext>
                  </a:extLst>
                </p:cNvPr>
                <p:cNvSpPr/>
                <p:nvPr/>
              </p:nvSpPr>
              <p:spPr>
                <a:xfrm>
                  <a:off x="9096732" y="3992200"/>
                  <a:ext cx="12797" cy="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196" extrusionOk="0">
                      <a:moveTo>
                        <a:pt x="55" y="0"/>
                      </a:moveTo>
                      <a:cubicBezTo>
                        <a:pt x="26" y="0"/>
                        <a:pt x="0" y="44"/>
                        <a:pt x="19" y="72"/>
                      </a:cubicBezTo>
                      <a:cubicBezTo>
                        <a:pt x="68" y="133"/>
                        <a:pt x="128" y="169"/>
                        <a:pt x="189" y="194"/>
                      </a:cubicBezTo>
                      <a:cubicBezTo>
                        <a:pt x="193" y="195"/>
                        <a:pt x="197" y="195"/>
                        <a:pt x="200" y="195"/>
                      </a:cubicBezTo>
                      <a:cubicBezTo>
                        <a:pt x="241" y="195"/>
                        <a:pt x="259" y="131"/>
                        <a:pt x="225" y="109"/>
                      </a:cubicBezTo>
                      <a:cubicBezTo>
                        <a:pt x="165" y="85"/>
                        <a:pt x="128" y="48"/>
                        <a:pt x="79" y="12"/>
                      </a:cubicBezTo>
                      <a:cubicBezTo>
                        <a:pt x="72" y="4"/>
                        <a:pt x="63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1521;p31">
                  <a:extLst>
                    <a:ext uri="{FF2B5EF4-FFF2-40B4-BE49-F238E27FC236}">
                      <a16:creationId xmlns:a16="http://schemas.microsoft.com/office/drawing/2014/main" id="{372AE55B-416F-587C-4684-10C242AC2CAE}"/>
                    </a:ext>
                  </a:extLst>
                </p:cNvPr>
                <p:cNvSpPr/>
                <p:nvPr/>
              </p:nvSpPr>
              <p:spPr>
                <a:xfrm>
                  <a:off x="9096437" y="3991757"/>
                  <a:ext cx="13240" cy="10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16" extrusionOk="0">
                      <a:moveTo>
                        <a:pt x="61" y="21"/>
                      </a:moveTo>
                      <a:cubicBezTo>
                        <a:pt x="74" y="21"/>
                        <a:pt x="74" y="21"/>
                        <a:pt x="85" y="32"/>
                      </a:cubicBezTo>
                      <a:cubicBezTo>
                        <a:pt x="122" y="69"/>
                        <a:pt x="171" y="94"/>
                        <a:pt x="220" y="130"/>
                      </a:cubicBezTo>
                      <a:cubicBezTo>
                        <a:pt x="244" y="142"/>
                        <a:pt x="244" y="154"/>
                        <a:pt x="231" y="178"/>
                      </a:cubicBezTo>
                      <a:cubicBezTo>
                        <a:pt x="231" y="187"/>
                        <a:pt x="225" y="196"/>
                        <a:pt x="213" y="196"/>
                      </a:cubicBezTo>
                      <a:cubicBezTo>
                        <a:pt x="208" y="196"/>
                        <a:pt x="202" y="194"/>
                        <a:pt x="195" y="191"/>
                      </a:cubicBezTo>
                      <a:cubicBezTo>
                        <a:pt x="134" y="167"/>
                        <a:pt x="74" y="130"/>
                        <a:pt x="37" y="81"/>
                      </a:cubicBezTo>
                      <a:cubicBezTo>
                        <a:pt x="25" y="57"/>
                        <a:pt x="25" y="32"/>
                        <a:pt x="37" y="21"/>
                      </a:cubicBezTo>
                      <a:close/>
                      <a:moveTo>
                        <a:pt x="55" y="1"/>
                      </a:moveTo>
                      <a:cubicBezTo>
                        <a:pt x="45" y="1"/>
                        <a:pt x="35" y="3"/>
                        <a:pt x="25" y="8"/>
                      </a:cubicBezTo>
                      <a:cubicBezTo>
                        <a:pt x="12" y="32"/>
                        <a:pt x="1" y="57"/>
                        <a:pt x="25" y="94"/>
                      </a:cubicBezTo>
                      <a:cubicBezTo>
                        <a:pt x="61" y="142"/>
                        <a:pt x="122" y="191"/>
                        <a:pt x="195" y="215"/>
                      </a:cubicBezTo>
                      <a:lnTo>
                        <a:pt x="207" y="215"/>
                      </a:lnTo>
                      <a:cubicBezTo>
                        <a:pt x="231" y="215"/>
                        <a:pt x="244" y="203"/>
                        <a:pt x="256" y="178"/>
                      </a:cubicBezTo>
                      <a:cubicBezTo>
                        <a:pt x="268" y="154"/>
                        <a:pt x="256" y="130"/>
                        <a:pt x="231" y="118"/>
                      </a:cubicBezTo>
                      <a:cubicBezTo>
                        <a:pt x="183" y="81"/>
                        <a:pt x="134" y="57"/>
                        <a:pt x="98" y="21"/>
                      </a:cubicBezTo>
                      <a:cubicBezTo>
                        <a:pt x="84" y="6"/>
                        <a:pt x="69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1522;p31">
                  <a:extLst>
                    <a:ext uri="{FF2B5EF4-FFF2-40B4-BE49-F238E27FC236}">
                      <a16:creationId xmlns:a16="http://schemas.microsoft.com/office/drawing/2014/main" id="{7C709833-CD1B-8B47-32B8-F313F86FD73F}"/>
                    </a:ext>
                  </a:extLst>
                </p:cNvPr>
                <p:cNvSpPr/>
                <p:nvPr/>
              </p:nvSpPr>
              <p:spPr>
                <a:xfrm>
                  <a:off x="9099735" y="3988902"/>
                  <a:ext cx="12748" cy="6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129" extrusionOk="0">
                      <a:moveTo>
                        <a:pt x="60" y="1"/>
                      </a:moveTo>
                      <a:cubicBezTo>
                        <a:pt x="22" y="1"/>
                        <a:pt x="1" y="58"/>
                        <a:pt x="43" y="79"/>
                      </a:cubicBezTo>
                      <a:cubicBezTo>
                        <a:pt x="91" y="103"/>
                        <a:pt x="140" y="127"/>
                        <a:pt x="201" y="127"/>
                      </a:cubicBezTo>
                      <a:cubicBezTo>
                        <a:pt x="204" y="128"/>
                        <a:pt x="207" y="129"/>
                        <a:pt x="210" y="129"/>
                      </a:cubicBezTo>
                      <a:cubicBezTo>
                        <a:pt x="251" y="129"/>
                        <a:pt x="258" y="54"/>
                        <a:pt x="213" y="42"/>
                      </a:cubicBezTo>
                      <a:cubicBezTo>
                        <a:pt x="164" y="30"/>
                        <a:pt x="128" y="30"/>
                        <a:pt x="80" y="6"/>
                      </a:cubicBezTo>
                      <a:cubicBezTo>
                        <a:pt x="73" y="2"/>
                        <a:pt x="66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1523;p31">
                  <a:extLst>
                    <a:ext uri="{FF2B5EF4-FFF2-40B4-BE49-F238E27FC236}">
                      <a16:creationId xmlns:a16="http://schemas.microsoft.com/office/drawing/2014/main" id="{5BB5A01D-34F1-4FB8-94A0-1F68D3B2B38A}"/>
                    </a:ext>
                  </a:extLst>
                </p:cNvPr>
                <p:cNvSpPr/>
                <p:nvPr/>
              </p:nvSpPr>
              <p:spPr>
                <a:xfrm>
                  <a:off x="9100030" y="3988312"/>
                  <a:ext cx="12600" cy="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52" extrusionOk="0">
                      <a:moveTo>
                        <a:pt x="55" y="25"/>
                      </a:moveTo>
                      <a:cubicBezTo>
                        <a:pt x="61" y="25"/>
                        <a:pt x="67" y="26"/>
                        <a:pt x="74" y="30"/>
                      </a:cubicBezTo>
                      <a:cubicBezTo>
                        <a:pt x="122" y="42"/>
                        <a:pt x="158" y="54"/>
                        <a:pt x="207" y="66"/>
                      </a:cubicBezTo>
                      <a:cubicBezTo>
                        <a:pt x="231" y="66"/>
                        <a:pt x="231" y="91"/>
                        <a:pt x="231" y="102"/>
                      </a:cubicBezTo>
                      <a:cubicBezTo>
                        <a:pt x="231" y="115"/>
                        <a:pt x="220" y="139"/>
                        <a:pt x="195" y="139"/>
                      </a:cubicBezTo>
                      <a:cubicBezTo>
                        <a:pt x="147" y="127"/>
                        <a:pt x="98" y="115"/>
                        <a:pt x="37" y="78"/>
                      </a:cubicBezTo>
                      <a:cubicBezTo>
                        <a:pt x="12" y="78"/>
                        <a:pt x="12" y="54"/>
                        <a:pt x="25" y="42"/>
                      </a:cubicBezTo>
                      <a:cubicBezTo>
                        <a:pt x="33" y="33"/>
                        <a:pt x="42" y="25"/>
                        <a:pt x="55" y="25"/>
                      </a:cubicBezTo>
                      <a:close/>
                      <a:moveTo>
                        <a:pt x="59" y="1"/>
                      </a:moveTo>
                      <a:cubicBezTo>
                        <a:pt x="37" y="1"/>
                        <a:pt x="22" y="12"/>
                        <a:pt x="12" y="30"/>
                      </a:cubicBezTo>
                      <a:cubicBezTo>
                        <a:pt x="1" y="54"/>
                        <a:pt x="1" y="78"/>
                        <a:pt x="25" y="102"/>
                      </a:cubicBezTo>
                      <a:cubicBezTo>
                        <a:pt x="85" y="127"/>
                        <a:pt x="147" y="151"/>
                        <a:pt x="195" y="151"/>
                      </a:cubicBezTo>
                      <a:cubicBezTo>
                        <a:pt x="231" y="151"/>
                        <a:pt x="244" y="127"/>
                        <a:pt x="244" y="102"/>
                      </a:cubicBezTo>
                      <a:cubicBezTo>
                        <a:pt x="256" y="78"/>
                        <a:pt x="244" y="54"/>
                        <a:pt x="207" y="42"/>
                      </a:cubicBezTo>
                      <a:cubicBezTo>
                        <a:pt x="171" y="42"/>
                        <a:pt x="122" y="30"/>
                        <a:pt x="85" y="5"/>
                      </a:cubicBezTo>
                      <a:cubicBezTo>
                        <a:pt x="76" y="2"/>
                        <a:pt x="67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1524;p31">
                  <a:extLst>
                    <a:ext uri="{FF2B5EF4-FFF2-40B4-BE49-F238E27FC236}">
                      <a16:creationId xmlns:a16="http://schemas.microsoft.com/office/drawing/2014/main" id="{950A470B-20BB-9844-C5E0-D55FA68A02FC}"/>
                    </a:ext>
                  </a:extLst>
                </p:cNvPr>
                <p:cNvSpPr/>
                <p:nvPr/>
              </p:nvSpPr>
              <p:spPr>
                <a:xfrm>
                  <a:off x="9100916" y="3981765"/>
                  <a:ext cx="11714" cy="5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" h="114" extrusionOk="0">
                      <a:moveTo>
                        <a:pt x="51" y="1"/>
                      </a:moveTo>
                      <a:cubicBezTo>
                        <a:pt x="14" y="1"/>
                        <a:pt x="0" y="68"/>
                        <a:pt x="43" y="90"/>
                      </a:cubicBezTo>
                      <a:cubicBezTo>
                        <a:pt x="92" y="102"/>
                        <a:pt x="129" y="114"/>
                        <a:pt x="177" y="114"/>
                      </a:cubicBezTo>
                      <a:cubicBezTo>
                        <a:pt x="238" y="114"/>
                        <a:pt x="238" y="29"/>
                        <a:pt x="177" y="29"/>
                      </a:cubicBezTo>
                      <a:cubicBezTo>
                        <a:pt x="140" y="29"/>
                        <a:pt x="104" y="17"/>
                        <a:pt x="67" y="5"/>
                      </a:cubicBezTo>
                      <a:cubicBezTo>
                        <a:pt x="61" y="2"/>
                        <a:pt x="56" y="1"/>
                        <a:pt x="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1525;p31">
                  <a:extLst>
                    <a:ext uri="{FF2B5EF4-FFF2-40B4-BE49-F238E27FC236}">
                      <a16:creationId xmlns:a16="http://schemas.microsoft.com/office/drawing/2014/main" id="{61CE99B3-0972-7E3C-9422-A6FE027CF23E}"/>
                    </a:ext>
                  </a:extLst>
                </p:cNvPr>
                <p:cNvSpPr/>
                <p:nvPr/>
              </p:nvSpPr>
              <p:spPr>
                <a:xfrm>
                  <a:off x="9101211" y="3981224"/>
                  <a:ext cx="10828" cy="6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38" extrusionOk="0">
                      <a:moveTo>
                        <a:pt x="43" y="23"/>
                      </a:moveTo>
                      <a:cubicBezTo>
                        <a:pt x="48" y="23"/>
                        <a:pt x="54" y="24"/>
                        <a:pt x="61" y="28"/>
                      </a:cubicBezTo>
                      <a:cubicBezTo>
                        <a:pt x="98" y="40"/>
                        <a:pt x="134" y="40"/>
                        <a:pt x="171" y="40"/>
                      </a:cubicBezTo>
                      <a:cubicBezTo>
                        <a:pt x="196" y="40"/>
                        <a:pt x="207" y="65"/>
                        <a:pt x="207" y="76"/>
                      </a:cubicBezTo>
                      <a:cubicBezTo>
                        <a:pt x="207" y="101"/>
                        <a:pt x="196" y="113"/>
                        <a:pt x="171" y="113"/>
                      </a:cubicBezTo>
                      <a:cubicBezTo>
                        <a:pt x="134" y="113"/>
                        <a:pt x="86" y="101"/>
                        <a:pt x="50" y="89"/>
                      </a:cubicBezTo>
                      <a:cubicBezTo>
                        <a:pt x="25" y="76"/>
                        <a:pt x="13" y="52"/>
                        <a:pt x="25" y="40"/>
                      </a:cubicBezTo>
                      <a:cubicBezTo>
                        <a:pt x="25" y="31"/>
                        <a:pt x="31" y="23"/>
                        <a:pt x="43" y="23"/>
                      </a:cubicBezTo>
                      <a:close/>
                      <a:moveTo>
                        <a:pt x="55" y="0"/>
                      </a:moveTo>
                      <a:cubicBezTo>
                        <a:pt x="29" y="0"/>
                        <a:pt x="13" y="20"/>
                        <a:pt x="13" y="40"/>
                      </a:cubicBezTo>
                      <a:cubicBezTo>
                        <a:pt x="1" y="65"/>
                        <a:pt x="1" y="89"/>
                        <a:pt x="37" y="113"/>
                      </a:cubicBezTo>
                      <a:cubicBezTo>
                        <a:pt x="86" y="125"/>
                        <a:pt x="123" y="138"/>
                        <a:pt x="171" y="138"/>
                      </a:cubicBezTo>
                      <a:cubicBezTo>
                        <a:pt x="207" y="125"/>
                        <a:pt x="220" y="101"/>
                        <a:pt x="220" y="76"/>
                      </a:cubicBezTo>
                      <a:cubicBezTo>
                        <a:pt x="220" y="52"/>
                        <a:pt x="207" y="28"/>
                        <a:pt x="171" y="28"/>
                      </a:cubicBezTo>
                      <a:cubicBezTo>
                        <a:pt x="134" y="28"/>
                        <a:pt x="98" y="16"/>
                        <a:pt x="74" y="3"/>
                      </a:cubicBezTo>
                      <a:cubicBezTo>
                        <a:pt x="67" y="1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1526;p31">
                  <a:extLst>
                    <a:ext uri="{FF2B5EF4-FFF2-40B4-BE49-F238E27FC236}">
                      <a16:creationId xmlns:a16="http://schemas.microsoft.com/office/drawing/2014/main" id="{C51696FC-268A-45A0-FE62-C442BDAFF98A}"/>
                    </a:ext>
                  </a:extLst>
                </p:cNvPr>
                <p:cNvSpPr/>
                <p:nvPr/>
              </p:nvSpPr>
              <p:spPr>
                <a:xfrm>
                  <a:off x="9137438" y="4077502"/>
                  <a:ext cx="20377" cy="1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04" extrusionOk="0">
                      <a:moveTo>
                        <a:pt x="355" y="1"/>
                      </a:moveTo>
                      <a:cubicBezTo>
                        <a:pt x="349" y="1"/>
                        <a:pt x="342" y="2"/>
                        <a:pt x="335" y="6"/>
                      </a:cubicBezTo>
                      <a:cubicBezTo>
                        <a:pt x="225" y="66"/>
                        <a:pt x="116" y="139"/>
                        <a:pt x="31" y="225"/>
                      </a:cubicBezTo>
                      <a:cubicBezTo>
                        <a:pt x="0" y="255"/>
                        <a:pt x="30" y="303"/>
                        <a:pt x="62" y="303"/>
                      </a:cubicBezTo>
                      <a:cubicBezTo>
                        <a:pt x="68" y="303"/>
                        <a:pt x="74" y="301"/>
                        <a:pt x="79" y="298"/>
                      </a:cubicBezTo>
                      <a:lnTo>
                        <a:pt x="371" y="79"/>
                      </a:lnTo>
                      <a:cubicBezTo>
                        <a:pt x="413" y="58"/>
                        <a:pt x="392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1527;p31">
                  <a:extLst>
                    <a:ext uri="{FF2B5EF4-FFF2-40B4-BE49-F238E27FC236}">
                      <a16:creationId xmlns:a16="http://schemas.microsoft.com/office/drawing/2014/main" id="{EE545BA1-9A93-BDD1-3682-9A41661D9A3E}"/>
                    </a:ext>
                  </a:extLst>
                </p:cNvPr>
                <p:cNvSpPr/>
                <p:nvPr/>
              </p:nvSpPr>
              <p:spPr>
                <a:xfrm>
                  <a:off x="9137143" y="4077108"/>
                  <a:ext cx="20426" cy="15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8" extrusionOk="0">
                      <a:moveTo>
                        <a:pt x="360" y="21"/>
                      </a:moveTo>
                      <a:cubicBezTo>
                        <a:pt x="372" y="21"/>
                        <a:pt x="381" y="29"/>
                        <a:pt x="390" y="38"/>
                      </a:cubicBezTo>
                      <a:cubicBezTo>
                        <a:pt x="402" y="50"/>
                        <a:pt x="402" y="74"/>
                        <a:pt x="377" y="87"/>
                      </a:cubicBezTo>
                      <a:cubicBezTo>
                        <a:pt x="280" y="135"/>
                        <a:pt x="195" y="208"/>
                        <a:pt x="110" y="269"/>
                      </a:cubicBezTo>
                      <a:lnTo>
                        <a:pt x="74" y="293"/>
                      </a:lnTo>
                      <a:cubicBezTo>
                        <a:pt x="67" y="299"/>
                        <a:pt x="61" y="302"/>
                        <a:pt x="55" y="302"/>
                      </a:cubicBezTo>
                      <a:cubicBezTo>
                        <a:pt x="49" y="302"/>
                        <a:pt x="43" y="299"/>
                        <a:pt x="37" y="293"/>
                      </a:cubicBezTo>
                      <a:cubicBezTo>
                        <a:pt x="25" y="281"/>
                        <a:pt x="25" y="257"/>
                        <a:pt x="37" y="244"/>
                      </a:cubicBezTo>
                      <a:cubicBezTo>
                        <a:pt x="110" y="171"/>
                        <a:pt x="207" y="98"/>
                        <a:pt x="341" y="25"/>
                      </a:cubicBezTo>
                      <a:cubicBezTo>
                        <a:pt x="348" y="22"/>
                        <a:pt x="354" y="21"/>
                        <a:pt x="360" y="21"/>
                      </a:cubicBezTo>
                      <a:close/>
                      <a:moveTo>
                        <a:pt x="369" y="0"/>
                      </a:moveTo>
                      <a:cubicBezTo>
                        <a:pt x="360" y="0"/>
                        <a:pt x="351" y="4"/>
                        <a:pt x="341" y="14"/>
                      </a:cubicBezTo>
                      <a:cubicBezTo>
                        <a:pt x="207" y="87"/>
                        <a:pt x="110" y="160"/>
                        <a:pt x="25" y="233"/>
                      </a:cubicBezTo>
                      <a:cubicBezTo>
                        <a:pt x="1" y="244"/>
                        <a:pt x="12" y="281"/>
                        <a:pt x="25" y="306"/>
                      </a:cubicBezTo>
                      <a:cubicBezTo>
                        <a:pt x="37" y="306"/>
                        <a:pt x="49" y="317"/>
                        <a:pt x="61" y="317"/>
                      </a:cubicBezTo>
                      <a:cubicBezTo>
                        <a:pt x="74" y="317"/>
                        <a:pt x="85" y="317"/>
                        <a:pt x="85" y="306"/>
                      </a:cubicBezTo>
                      <a:lnTo>
                        <a:pt x="122" y="281"/>
                      </a:lnTo>
                      <a:cubicBezTo>
                        <a:pt x="220" y="220"/>
                        <a:pt x="293" y="160"/>
                        <a:pt x="390" y="98"/>
                      </a:cubicBezTo>
                      <a:cubicBezTo>
                        <a:pt x="414" y="74"/>
                        <a:pt x="414" y="50"/>
                        <a:pt x="402" y="25"/>
                      </a:cubicBezTo>
                      <a:cubicBezTo>
                        <a:pt x="394" y="10"/>
                        <a:pt x="382" y="0"/>
                        <a:pt x="3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1528;p31">
                  <a:extLst>
                    <a:ext uri="{FF2B5EF4-FFF2-40B4-BE49-F238E27FC236}">
                      <a16:creationId xmlns:a16="http://schemas.microsoft.com/office/drawing/2014/main" id="{34D25C86-8B95-2380-6256-58150999A0F7}"/>
                    </a:ext>
                  </a:extLst>
                </p:cNvPr>
                <p:cNvSpPr/>
                <p:nvPr/>
              </p:nvSpPr>
              <p:spPr>
                <a:xfrm>
                  <a:off x="9139899" y="4078092"/>
                  <a:ext cx="26973" cy="1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93" extrusionOk="0">
                      <a:moveTo>
                        <a:pt x="487" y="1"/>
                      </a:moveTo>
                      <a:cubicBezTo>
                        <a:pt x="480" y="1"/>
                        <a:pt x="474" y="2"/>
                        <a:pt x="467" y="5"/>
                      </a:cubicBezTo>
                      <a:cubicBezTo>
                        <a:pt x="321" y="103"/>
                        <a:pt x="175" y="200"/>
                        <a:pt x="29" y="310"/>
                      </a:cubicBezTo>
                      <a:cubicBezTo>
                        <a:pt x="0" y="339"/>
                        <a:pt x="18" y="393"/>
                        <a:pt x="52" y="393"/>
                      </a:cubicBezTo>
                      <a:cubicBezTo>
                        <a:pt x="60" y="393"/>
                        <a:pt x="69" y="390"/>
                        <a:pt x="78" y="383"/>
                      </a:cubicBezTo>
                      <a:cubicBezTo>
                        <a:pt x="224" y="297"/>
                        <a:pt x="370" y="188"/>
                        <a:pt x="516" y="78"/>
                      </a:cubicBezTo>
                      <a:cubicBezTo>
                        <a:pt x="548" y="57"/>
                        <a:pt x="525" y="1"/>
                        <a:pt x="4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1529;p31">
                  <a:extLst>
                    <a:ext uri="{FF2B5EF4-FFF2-40B4-BE49-F238E27FC236}">
                      <a16:creationId xmlns:a16="http://schemas.microsoft.com/office/drawing/2014/main" id="{05AD9388-A141-781D-92DF-51DA95C9B0D0}"/>
                    </a:ext>
                  </a:extLst>
                </p:cNvPr>
                <p:cNvSpPr/>
                <p:nvPr/>
              </p:nvSpPr>
              <p:spPr>
                <a:xfrm>
                  <a:off x="9139555" y="4077502"/>
                  <a:ext cx="26973" cy="2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420" extrusionOk="0">
                      <a:moveTo>
                        <a:pt x="505" y="21"/>
                      </a:moveTo>
                      <a:cubicBezTo>
                        <a:pt x="511" y="21"/>
                        <a:pt x="517" y="24"/>
                        <a:pt x="523" y="30"/>
                      </a:cubicBezTo>
                      <a:cubicBezTo>
                        <a:pt x="535" y="54"/>
                        <a:pt x="535" y="66"/>
                        <a:pt x="511" y="90"/>
                      </a:cubicBezTo>
                      <a:lnTo>
                        <a:pt x="498" y="103"/>
                      </a:lnTo>
                      <a:cubicBezTo>
                        <a:pt x="365" y="200"/>
                        <a:pt x="219" y="298"/>
                        <a:pt x="85" y="395"/>
                      </a:cubicBezTo>
                      <a:cubicBezTo>
                        <a:pt x="78" y="398"/>
                        <a:pt x="71" y="400"/>
                        <a:pt x="64" y="400"/>
                      </a:cubicBezTo>
                      <a:cubicBezTo>
                        <a:pt x="49" y="400"/>
                        <a:pt x="36" y="391"/>
                        <a:pt x="36" y="382"/>
                      </a:cubicBezTo>
                      <a:cubicBezTo>
                        <a:pt x="25" y="371"/>
                        <a:pt x="25" y="346"/>
                        <a:pt x="49" y="334"/>
                      </a:cubicBezTo>
                      <a:cubicBezTo>
                        <a:pt x="182" y="225"/>
                        <a:pt x="328" y="127"/>
                        <a:pt x="462" y="30"/>
                      </a:cubicBezTo>
                      <a:lnTo>
                        <a:pt x="487" y="30"/>
                      </a:lnTo>
                      <a:cubicBezTo>
                        <a:pt x="493" y="24"/>
                        <a:pt x="499" y="21"/>
                        <a:pt x="505" y="21"/>
                      </a:cubicBezTo>
                      <a:close/>
                      <a:moveTo>
                        <a:pt x="495" y="0"/>
                      </a:moveTo>
                      <a:cubicBezTo>
                        <a:pt x="489" y="0"/>
                        <a:pt x="481" y="2"/>
                        <a:pt x="474" y="6"/>
                      </a:cubicBezTo>
                      <a:lnTo>
                        <a:pt x="462" y="17"/>
                      </a:lnTo>
                      <a:cubicBezTo>
                        <a:pt x="317" y="115"/>
                        <a:pt x="171" y="212"/>
                        <a:pt x="36" y="309"/>
                      </a:cubicBezTo>
                      <a:cubicBezTo>
                        <a:pt x="0" y="334"/>
                        <a:pt x="0" y="371"/>
                        <a:pt x="25" y="395"/>
                      </a:cubicBezTo>
                      <a:cubicBezTo>
                        <a:pt x="25" y="407"/>
                        <a:pt x="49" y="419"/>
                        <a:pt x="61" y="419"/>
                      </a:cubicBezTo>
                      <a:cubicBezTo>
                        <a:pt x="73" y="419"/>
                        <a:pt x="85" y="419"/>
                        <a:pt x="85" y="407"/>
                      </a:cubicBezTo>
                      <a:cubicBezTo>
                        <a:pt x="231" y="322"/>
                        <a:pt x="377" y="212"/>
                        <a:pt x="511" y="115"/>
                      </a:cubicBezTo>
                      <a:lnTo>
                        <a:pt x="523" y="103"/>
                      </a:lnTo>
                      <a:cubicBezTo>
                        <a:pt x="547" y="79"/>
                        <a:pt x="547" y="42"/>
                        <a:pt x="535" y="17"/>
                      </a:cubicBezTo>
                      <a:cubicBezTo>
                        <a:pt x="527" y="9"/>
                        <a:pt x="512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1530;p31">
                  <a:extLst>
                    <a:ext uri="{FF2B5EF4-FFF2-40B4-BE49-F238E27FC236}">
                      <a16:creationId xmlns:a16="http://schemas.microsoft.com/office/drawing/2014/main" id="{100E09D3-5B75-6EB3-75D4-B34DB0EF52F3}"/>
                    </a:ext>
                  </a:extLst>
                </p:cNvPr>
                <p:cNvSpPr/>
                <p:nvPr/>
              </p:nvSpPr>
              <p:spPr>
                <a:xfrm>
                  <a:off x="9140539" y="4082030"/>
                  <a:ext cx="34011" cy="2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07" extrusionOk="0">
                      <a:moveTo>
                        <a:pt x="635" y="1"/>
                      </a:moveTo>
                      <a:cubicBezTo>
                        <a:pt x="627" y="1"/>
                        <a:pt x="620" y="4"/>
                        <a:pt x="613" y="11"/>
                      </a:cubicBezTo>
                      <a:cubicBezTo>
                        <a:pt x="418" y="144"/>
                        <a:pt x="224" y="279"/>
                        <a:pt x="41" y="425"/>
                      </a:cubicBezTo>
                      <a:cubicBezTo>
                        <a:pt x="0" y="445"/>
                        <a:pt x="19" y="506"/>
                        <a:pt x="54" y="506"/>
                      </a:cubicBezTo>
                      <a:cubicBezTo>
                        <a:pt x="61" y="506"/>
                        <a:pt x="69" y="504"/>
                        <a:pt x="78" y="497"/>
                      </a:cubicBezTo>
                      <a:cubicBezTo>
                        <a:pt x="284" y="376"/>
                        <a:pt x="478" y="230"/>
                        <a:pt x="661" y="71"/>
                      </a:cubicBezTo>
                      <a:cubicBezTo>
                        <a:pt x="690" y="52"/>
                        <a:pt x="665" y="1"/>
                        <a:pt x="6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1531;p31">
                  <a:extLst>
                    <a:ext uri="{FF2B5EF4-FFF2-40B4-BE49-F238E27FC236}">
                      <a16:creationId xmlns:a16="http://schemas.microsoft.com/office/drawing/2014/main" id="{B98105E5-D889-8203-1736-727D37C94C93}"/>
                    </a:ext>
                  </a:extLst>
                </p:cNvPr>
                <p:cNvSpPr/>
                <p:nvPr/>
              </p:nvSpPr>
              <p:spPr>
                <a:xfrm>
                  <a:off x="9140736" y="4081685"/>
                  <a:ext cx="34159" cy="2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17" extrusionOk="0">
                      <a:moveTo>
                        <a:pt x="627" y="13"/>
                      </a:moveTo>
                      <a:cubicBezTo>
                        <a:pt x="640" y="13"/>
                        <a:pt x="648" y="21"/>
                        <a:pt x="657" y="30"/>
                      </a:cubicBezTo>
                      <a:cubicBezTo>
                        <a:pt x="669" y="42"/>
                        <a:pt x="669" y="67"/>
                        <a:pt x="657" y="78"/>
                      </a:cubicBezTo>
                      <a:cubicBezTo>
                        <a:pt x="450" y="249"/>
                        <a:pt x="256" y="383"/>
                        <a:pt x="74" y="492"/>
                      </a:cubicBezTo>
                      <a:cubicBezTo>
                        <a:pt x="61" y="498"/>
                        <a:pt x="52" y="501"/>
                        <a:pt x="45" y="501"/>
                      </a:cubicBezTo>
                      <a:cubicBezTo>
                        <a:pt x="37" y="501"/>
                        <a:pt x="31" y="498"/>
                        <a:pt x="25" y="492"/>
                      </a:cubicBezTo>
                      <a:cubicBezTo>
                        <a:pt x="12" y="468"/>
                        <a:pt x="12" y="443"/>
                        <a:pt x="37" y="432"/>
                      </a:cubicBezTo>
                      <a:cubicBezTo>
                        <a:pt x="158" y="346"/>
                        <a:pt x="293" y="249"/>
                        <a:pt x="414" y="164"/>
                      </a:cubicBezTo>
                      <a:cubicBezTo>
                        <a:pt x="487" y="115"/>
                        <a:pt x="547" y="67"/>
                        <a:pt x="609" y="18"/>
                      </a:cubicBezTo>
                      <a:cubicBezTo>
                        <a:pt x="616" y="14"/>
                        <a:pt x="622" y="13"/>
                        <a:pt x="627" y="13"/>
                      </a:cubicBezTo>
                      <a:close/>
                      <a:moveTo>
                        <a:pt x="630" y="1"/>
                      </a:moveTo>
                      <a:cubicBezTo>
                        <a:pt x="623" y="1"/>
                        <a:pt x="616" y="2"/>
                        <a:pt x="609" y="5"/>
                      </a:cubicBezTo>
                      <a:cubicBezTo>
                        <a:pt x="536" y="54"/>
                        <a:pt x="474" y="103"/>
                        <a:pt x="414" y="151"/>
                      </a:cubicBezTo>
                      <a:cubicBezTo>
                        <a:pt x="280" y="237"/>
                        <a:pt x="147" y="322"/>
                        <a:pt x="25" y="419"/>
                      </a:cubicBezTo>
                      <a:cubicBezTo>
                        <a:pt x="1" y="443"/>
                        <a:pt x="1" y="480"/>
                        <a:pt x="12" y="492"/>
                      </a:cubicBezTo>
                      <a:cubicBezTo>
                        <a:pt x="25" y="516"/>
                        <a:pt x="37" y="516"/>
                        <a:pt x="49" y="516"/>
                      </a:cubicBezTo>
                      <a:lnTo>
                        <a:pt x="85" y="516"/>
                      </a:lnTo>
                      <a:cubicBezTo>
                        <a:pt x="268" y="395"/>
                        <a:pt x="463" y="261"/>
                        <a:pt x="669" y="91"/>
                      </a:cubicBezTo>
                      <a:cubicBezTo>
                        <a:pt x="693" y="67"/>
                        <a:pt x="682" y="42"/>
                        <a:pt x="669" y="18"/>
                      </a:cubicBezTo>
                      <a:cubicBezTo>
                        <a:pt x="661" y="9"/>
                        <a:pt x="646" y="1"/>
                        <a:pt x="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1532;p31">
                  <a:extLst>
                    <a:ext uri="{FF2B5EF4-FFF2-40B4-BE49-F238E27FC236}">
                      <a16:creationId xmlns:a16="http://schemas.microsoft.com/office/drawing/2014/main" id="{54855F98-657B-FEAC-E056-215CDF690321}"/>
                    </a:ext>
                  </a:extLst>
                </p:cNvPr>
                <p:cNvSpPr/>
                <p:nvPr/>
              </p:nvSpPr>
              <p:spPr>
                <a:xfrm>
                  <a:off x="9141327" y="4088675"/>
                  <a:ext cx="34749" cy="3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632" extrusionOk="0">
                      <a:moveTo>
                        <a:pt x="694" y="46"/>
                      </a:moveTo>
                      <a:cubicBezTo>
                        <a:pt x="690" y="50"/>
                        <a:pt x="686" y="54"/>
                        <a:pt x="681" y="59"/>
                      </a:cubicBezTo>
                      <a:lnTo>
                        <a:pt x="681" y="59"/>
                      </a:lnTo>
                      <a:cubicBezTo>
                        <a:pt x="681" y="59"/>
                        <a:pt x="681" y="58"/>
                        <a:pt x="681" y="58"/>
                      </a:cubicBezTo>
                      <a:cubicBezTo>
                        <a:pt x="681" y="58"/>
                        <a:pt x="681" y="46"/>
                        <a:pt x="694" y="46"/>
                      </a:cubicBezTo>
                      <a:close/>
                      <a:moveTo>
                        <a:pt x="659" y="90"/>
                      </a:moveTo>
                      <a:cubicBezTo>
                        <a:pt x="659" y="92"/>
                        <a:pt x="658" y="93"/>
                        <a:pt x="657" y="95"/>
                      </a:cubicBezTo>
                      <a:cubicBezTo>
                        <a:pt x="657" y="94"/>
                        <a:pt x="657" y="92"/>
                        <a:pt x="657" y="91"/>
                      </a:cubicBezTo>
                      <a:lnTo>
                        <a:pt x="657" y="91"/>
                      </a:lnTo>
                      <a:cubicBezTo>
                        <a:pt x="658" y="91"/>
                        <a:pt x="659" y="91"/>
                        <a:pt x="659" y="90"/>
                      </a:cubicBezTo>
                      <a:close/>
                      <a:moveTo>
                        <a:pt x="662" y="1"/>
                      </a:moveTo>
                      <a:cubicBezTo>
                        <a:pt x="654" y="1"/>
                        <a:pt x="645" y="3"/>
                        <a:pt x="633" y="9"/>
                      </a:cubicBezTo>
                      <a:cubicBezTo>
                        <a:pt x="621" y="9"/>
                        <a:pt x="608" y="34"/>
                        <a:pt x="608" y="46"/>
                      </a:cubicBezTo>
                      <a:lnTo>
                        <a:pt x="597" y="58"/>
                      </a:lnTo>
                      <a:cubicBezTo>
                        <a:pt x="597" y="61"/>
                        <a:pt x="597" y="63"/>
                        <a:pt x="597" y="66"/>
                      </a:cubicBezTo>
                      <a:lnTo>
                        <a:pt x="597" y="66"/>
                      </a:lnTo>
                      <a:cubicBezTo>
                        <a:pt x="564" y="99"/>
                        <a:pt x="505" y="137"/>
                        <a:pt x="487" y="155"/>
                      </a:cubicBezTo>
                      <a:lnTo>
                        <a:pt x="305" y="301"/>
                      </a:lnTo>
                      <a:cubicBezTo>
                        <a:pt x="219" y="374"/>
                        <a:pt x="62" y="460"/>
                        <a:pt x="13" y="557"/>
                      </a:cubicBezTo>
                      <a:cubicBezTo>
                        <a:pt x="0" y="569"/>
                        <a:pt x="0" y="581"/>
                        <a:pt x="13" y="606"/>
                      </a:cubicBezTo>
                      <a:cubicBezTo>
                        <a:pt x="26" y="624"/>
                        <a:pt x="43" y="632"/>
                        <a:pt x="58" y="632"/>
                      </a:cubicBezTo>
                      <a:cubicBezTo>
                        <a:pt x="84" y="632"/>
                        <a:pt x="105" y="608"/>
                        <a:pt x="98" y="569"/>
                      </a:cubicBezTo>
                      <a:lnTo>
                        <a:pt x="98" y="569"/>
                      </a:lnTo>
                      <a:cubicBezTo>
                        <a:pt x="98" y="570"/>
                        <a:pt x="98" y="570"/>
                        <a:pt x="99" y="570"/>
                      </a:cubicBezTo>
                      <a:cubicBezTo>
                        <a:pt x="113" y="570"/>
                        <a:pt x="257" y="459"/>
                        <a:pt x="281" y="447"/>
                      </a:cubicBezTo>
                      <a:cubicBezTo>
                        <a:pt x="341" y="387"/>
                        <a:pt x="414" y="338"/>
                        <a:pt x="475" y="277"/>
                      </a:cubicBezTo>
                      <a:cubicBezTo>
                        <a:pt x="548" y="217"/>
                        <a:pt x="694" y="144"/>
                        <a:pt x="706" y="46"/>
                      </a:cubicBezTo>
                      <a:cubicBezTo>
                        <a:pt x="706" y="34"/>
                        <a:pt x="694" y="22"/>
                        <a:pt x="681" y="9"/>
                      </a:cubicBezTo>
                      <a:cubicBezTo>
                        <a:pt x="676" y="3"/>
                        <a:pt x="669" y="1"/>
                        <a:pt x="6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1533;p31">
                  <a:extLst>
                    <a:ext uri="{FF2B5EF4-FFF2-40B4-BE49-F238E27FC236}">
                      <a16:creationId xmlns:a16="http://schemas.microsoft.com/office/drawing/2014/main" id="{E1A0DE9D-7540-316E-51D2-49696D3297AD}"/>
                    </a:ext>
                  </a:extLst>
                </p:cNvPr>
                <p:cNvSpPr/>
                <p:nvPr/>
              </p:nvSpPr>
              <p:spPr>
                <a:xfrm>
                  <a:off x="9140736" y="4088281"/>
                  <a:ext cx="35980" cy="31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650" extrusionOk="0">
                      <a:moveTo>
                        <a:pt x="633" y="66"/>
                      </a:moveTo>
                      <a:lnTo>
                        <a:pt x="645" y="90"/>
                      </a:lnTo>
                      <a:cubicBezTo>
                        <a:pt x="633" y="90"/>
                        <a:pt x="633" y="90"/>
                        <a:pt x="620" y="79"/>
                      </a:cubicBezTo>
                      <a:cubicBezTo>
                        <a:pt x="633" y="79"/>
                        <a:pt x="633" y="66"/>
                        <a:pt x="633" y="66"/>
                      </a:cubicBezTo>
                      <a:close/>
                      <a:moveTo>
                        <a:pt x="645" y="17"/>
                      </a:moveTo>
                      <a:cubicBezTo>
                        <a:pt x="669" y="17"/>
                        <a:pt x="682" y="17"/>
                        <a:pt x="693" y="30"/>
                      </a:cubicBezTo>
                      <a:cubicBezTo>
                        <a:pt x="693" y="30"/>
                        <a:pt x="706" y="30"/>
                        <a:pt x="706" y="42"/>
                      </a:cubicBezTo>
                      <a:lnTo>
                        <a:pt x="669" y="90"/>
                      </a:lnTo>
                      <a:lnTo>
                        <a:pt x="657" y="90"/>
                      </a:lnTo>
                      <a:lnTo>
                        <a:pt x="633" y="30"/>
                      </a:lnTo>
                      <a:cubicBezTo>
                        <a:pt x="645" y="30"/>
                        <a:pt x="645" y="30"/>
                        <a:pt x="645" y="17"/>
                      </a:cubicBezTo>
                      <a:close/>
                      <a:moveTo>
                        <a:pt x="609" y="90"/>
                      </a:moveTo>
                      <a:cubicBezTo>
                        <a:pt x="620" y="103"/>
                        <a:pt x="633" y="115"/>
                        <a:pt x="657" y="115"/>
                      </a:cubicBezTo>
                      <a:cubicBezTo>
                        <a:pt x="669" y="115"/>
                        <a:pt x="693" y="103"/>
                        <a:pt x="706" y="90"/>
                      </a:cubicBezTo>
                      <a:lnTo>
                        <a:pt x="706" y="90"/>
                      </a:lnTo>
                      <a:cubicBezTo>
                        <a:pt x="682" y="139"/>
                        <a:pt x="609" y="188"/>
                        <a:pt x="547" y="236"/>
                      </a:cubicBezTo>
                      <a:cubicBezTo>
                        <a:pt x="523" y="249"/>
                        <a:pt x="499" y="261"/>
                        <a:pt x="487" y="285"/>
                      </a:cubicBezTo>
                      <a:lnTo>
                        <a:pt x="280" y="443"/>
                      </a:lnTo>
                      <a:cubicBezTo>
                        <a:pt x="256" y="468"/>
                        <a:pt x="122" y="565"/>
                        <a:pt x="110" y="577"/>
                      </a:cubicBezTo>
                      <a:lnTo>
                        <a:pt x="122" y="577"/>
                      </a:lnTo>
                      <a:lnTo>
                        <a:pt x="98" y="589"/>
                      </a:lnTo>
                      <a:cubicBezTo>
                        <a:pt x="110" y="601"/>
                        <a:pt x="98" y="614"/>
                        <a:pt x="85" y="625"/>
                      </a:cubicBezTo>
                      <a:cubicBezTo>
                        <a:pt x="82" y="629"/>
                        <a:pt x="77" y="631"/>
                        <a:pt x="72" y="631"/>
                      </a:cubicBezTo>
                      <a:cubicBezTo>
                        <a:pt x="60" y="631"/>
                        <a:pt x="46" y="622"/>
                        <a:pt x="37" y="614"/>
                      </a:cubicBezTo>
                      <a:lnTo>
                        <a:pt x="25" y="601"/>
                      </a:lnTo>
                      <a:lnTo>
                        <a:pt x="25" y="565"/>
                      </a:lnTo>
                      <a:cubicBezTo>
                        <a:pt x="61" y="492"/>
                        <a:pt x="158" y="431"/>
                        <a:pt x="231" y="382"/>
                      </a:cubicBezTo>
                      <a:cubicBezTo>
                        <a:pt x="268" y="358"/>
                        <a:pt x="293" y="334"/>
                        <a:pt x="317" y="322"/>
                      </a:cubicBezTo>
                      <a:lnTo>
                        <a:pt x="377" y="273"/>
                      </a:lnTo>
                      <a:cubicBezTo>
                        <a:pt x="414" y="236"/>
                        <a:pt x="463" y="200"/>
                        <a:pt x="499" y="163"/>
                      </a:cubicBezTo>
                      <a:cubicBezTo>
                        <a:pt x="511" y="163"/>
                        <a:pt x="523" y="152"/>
                        <a:pt x="536" y="139"/>
                      </a:cubicBezTo>
                      <a:cubicBezTo>
                        <a:pt x="572" y="127"/>
                        <a:pt x="596" y="103"/>
                        <a:pt x="609" y="90"/>
                      </a:cubicBezTo>
                      <a:close/>
                      <a:moveTo>
                        <a:pt x="664" y="0"/>
                      </a:moveTo>
                      <a:cubicBezTo>
                        <a:pt x="658" y="0"/>
                        <a:pt x="652" y="2"/>
                        <a:pt x="645" y="6"/>
                      </a:cubicBezTo>
                      <a:cubicBezTo>
                        <a:pt x="620" y="17"/>
                        <a:pt x="609" y="30"/>
                        <a:pt x="609" y="54"/>
                      </a:cubicBezTo>
                      <a:lnTo>
                        <a:pt x="609" y="66"/>
                      </a:lnTo>
                      <a:cubicBezTo>
                        <a:pt x="584" y="90"/>
                        <a:pt x="547" y="115"/>
                        <a:pt x="523" y="127"/>
                      </a:cubicBezTo>
                      <a:cubicBezTo>
                        <a:pt x="511" y="139"/>
                        <a:pt x="499" y="152"/>
                        <a:pt x="487" y="152"/>
                      </a:cubicBezTo>
                      <a:cubicBezTo>
                        <a:pt x="450" y="188"/>
                        <a:pt x="401" y="225"/>
                        <a:pt x="365" y="261"/>
                      </a:cubicBezTo>
                      <a:lnTo>
                        <a:pt x="304" y="298"/>
                      </a:lnTo>
                      <a:cubicBezTo>
                        <a:pt x="280" y="322"/>
                        <a:pt x="256" y="346"/>
                        <a:pt x="220" y="358"/>
                      </a:cubicBezTo>
                      <a:cubicBezTo>
                        <a:pt x="147" y="419"/>
                        <a:pt x="49" y="479"/>
                        <a:pt x="12" y="552"/>
                      </a:cubicBezTo>
                      <a:cubicBezTo>
                        <a:pt x="1" y="577"/>
                        <a:pt x="1" y="601"/>
                        <a:pt x="12" y="614"/>
                      </a:cubicBezTo>
                      <a:lnTo>
                        <a:pt x="25" y="625"/>
                      </a:lnTo>
                      <a:cubicBezTo>
                        <a:pt x="37" y="638"/>
                        <a:pt x="49" y="650"/>
                        <a:pt x="74" y="650"/>
                      </a:cubicBezTo>
                      <a:cubicBezTo>
                        <a:pt x="74" y="650"/>
                        <a:pt x="85" y="650"/>
                        <a:pt x="98" y="638"/>
                      </a:cubicBezTo>
                      <a:cubicBezTo>
                        <a:pt x="110" y="638"/>
                        <a:pt x="122" y="614"/>
                        <a:pt x="122" y="589"/>
                      </a:cubicBezTo>
                      <a:cubicBezTo>
                        <a:pt x="171" y="565"/>
                        <a:pt x="293" y="468"/>
                        <a:pt x="293" y="455"/>
                      </a:cubicBezTo>
                      <a:lnTo>
                        <a:pt x="499" y="298"/>
                      </a:lnTo>
                      <a:cubicBezTo>
                        <a:pt x="511" y="285"/>
                        <a:pt x="536" y="261"/>
                        <a:pt x="560" y="249"/>
                      </a:cubicBezTo>
                      <a:cubicBezTo>
                        <a:pt x="633" y="200"/>
                        <a:pt x="718" y="139"/>
                        <a:pt x="730" y="54"/>
                      </a:cubicBezTo>
                      <a:cubicBezTo>
                        <a:pt x="730" y="42"/>
                        <a:pt x="718" y="17"/>
                        <a:pt x="706" y="17"/>
                      </a:cubicBezTo>
                      <a:cubicBezTo>
                        <a:pt x="689" y="9"/>
                        <a:pt x="678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1534;p31">
                  <a:extLst>
                    <a:ext uri="{FF2B5EF4-FFF2-40B4-BE49-F238E27FC236}">
                      <a16:creationId xmlns:a16="http://schemas.microsoft.com/office/drawing/2014/main" id="{93ECF27F-9617-BBF0-67C4-B7F11908B20E}"/>
                    </a:ext>
                  </a:extLst>
                </p:cNvPr>
                <p:cNvSpPr/>
                <p:nvPr/>
              </p:nvSpPr>
              <p:spPr>
                <a:xfrm>
                  <a:off x="9136356" y="4099356"/>
                  <a:ext cx="46513" cy="3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726" extrusionOk="0">
                      <a:moveTo>
                        <a:pt x="875" y="0"/>
                      </a:moveTo>
                      <a:cubicBezTo>
                        <a:pt x="865" y="0"/>
                        <a:pt x="854" y="4"/>
                        <a:pt x="844" y="11"/>
                      </a:cubicBezTo>
                      <a:cubicBezTo>
                        <a:pt x="588" y="230"/>
                        <a:pt x="320" y="437"/>
                        <a:pt x="41" y="632"/>
                      </a:cubicBezTo>
                      <a:cubicBezTo>
                        <a:pt x="1" y="662"/>
                        <a:pt x="19" y="726"/>
                        <a:pt x="61" y="726"/>
                      </a:cubicBezTo>
                      <a:cubicBezTo>
                        <a:pt x="69" y="726"/>
                        <a:pt x="79" y="723"/>
                        <a:pt x="90" y="717"/>
                      </a:cubicBezTo>
                      <a:cubicBezTo>
                        <a:pt x="382" y="546"/>
                        <a:pt x="661" y="316"/>
                        <a:pt x="917" y="84"/>
                      </a:cubicBezTo>
                      <a:cubicBezTo>
                        <a:pt x="945" y="46"/>
                        <a:pt x="914" y="0"/>
                        <a:pt x="8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1535;p31">
                  <a:extLst>
                    <a:ext uri="{FF2B5EF4-FFF2-40B4-BE49-F238E27FC236}">
                      <a16:creationId xmlns:a16="http://schemas.microsoft.com/office/drawing/2014/main" id="{C73CAF0E-B0F9-725A-0A39-EDB3E4A0A9ED}"/>
                    </a:ext>
                  </a:extLst>
                </p:cNvPr>
                <p:cNvSpPr/>
                <p:nvPr/>
              </p:nvSpPr>
              <p:spPr>
                <a:xfrm>
                  <a:off x="9136552" y="4098962"/>
                  <a:ext cx="46119" cy="36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749" extrusionOk="0">
                      <a:moveTo>
                        <a:pt x="872" y="18"/>
                      </a:moveTo>
                      <a:cubicBezTo>
                        <a:pt x="882" y="18"/>
                        <a:pt x="893" y="25"/>
                        <a:pt x="900" y="32"/>
                      </a:cubicBezTo>
                      <a:cubicBezTo>
                        <a:pt x="913" y="44"/>
                        <a:pt x="924" y="68"/>
                        <a:pt x="900" y="81"/>
                      </a:cubicBezTo>
                      <a:cubicBezTo>
                        <a:pt x="608" y="348"/>
                        <a:pt x="341" y="567"/>
                        <a:pt x="86" y="725"/>
                      </a:cubicBezTo>
                      <a:cubicBezTo>
                        <a:pt x="78" y="728"/>
                        <a:pt x="71" y="730"/>
                        <a:pt x="65" y="730"/>
                      </a:cubicBezTo>
                      <a:cubicBezTo>
                        <a:pt x="49" y="730"/>
                        <a:pt x="37" y="721"/>
                        <a:pt x="37" y="713"/>
                      </a:cubicBezTo>
                      <a:cubicBezTo>
                        <a:pt x="24" y="700"/>
                        <a:pt x="24" y="664"/>
                        <a:pt x="37" y="652"/>
                      </a:cubicBezTo>
                      <a:lnTo>
                        <a:pt x="49" y="652"/>
                      </a:lnTo>
                      <a:cubicBezTo>
                        <a:pt x="316" y="445"/>
                        <a:pt x="596" y="251"/>
                        <a:pt x="851" y="32"/>
                      </a:cubicBezTo>
                      <a:cubicBezTo>
                        <a:pt x="857" y="21"/>
                        <a:pt x="864" y="18"/>
                        <a:pt x="872" y="18"/>
                      </a:cubicBezTo>
                      <a:close/>
                      <a:moveTo>
                        <a:pt x="882" y="1"/>
                      </a:moveTo>
                      <a:cubicBezTo>
                        <a:pt x="867" y="1"/>
                        <a:pt x="852" y="7"/>
                        <a:pt x="840" y="19"/>
                      </a:cubicBezTo>
                      <a:cubicBezTo>
                        <a:pt x="584" y="238"/>
                        <a:pt x="305" y="433"/>
                        <a:pt x="37" y="627"/>
                      </a:cubicBezTo>
                      <a:lnTo>
                        <a:pt x="24" y="640"/>
                      </a:lnTo>
                      <a:cubicBezTo>
                        <a:pt x="0" y="664"/>
                        <a:pt x="0" y="700"/>
                        <a:pt x="13" y="725"/>
                      </a:cubicBezTo>
                      <a:cubicBezTo>
                        <a:pt x="24" y="737"/>
                        <a:pt x="37" y="749"/>
                        <a:pt x="61" y="749"/>
                      </a:cubicBezTo>
                      <a:cubicBezTo>
                        <a:pt x="73" y="749"/>
                        <a:pt x="86" y="749"/>
                        <a:pt x="86" y="737"/>
                      </a:cubicBezTo>
                      <a:cubicBezTo>
                        <a:pt x="353" y="579"/>
                        <a:pt x="621" y="372"/>
                        <a:pt x="913" y="92"/>
                      </a:cubicBezTo>
                      <a:cubicBezTo>
                        <a:pt x="937" y="68"/>
                        <a:pt x="937" y="44"/>
                        <a:pt x="924" y="19"/>
                      </a:cubicBezTo>
                      <a:cubicBezTo>
                        <a:pt x="912" y="7"/>
                        <a:pt x="897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1536;p31">
                  <a:extLst>
                    <a:ext uri="{FF2B5EF4-FFF2-40B4-BE49-F238E27FC236}">
                      <a16:creationId xmlns:a16="http://schemas.microsoft.com/office/drawing/2014/main" id="{8DCD8C7C-0C13-944B-E025-5985AA6C243E}"/>
                    </a:ext>
                  </a:extLst>
                </p:cNvPr>
                <p:cNvSpPr/>
                <p:nvPr/>
              </p:nvSpPr>
              <p:spPr>
                <a:xfrm>
                  <a:off x="9137488" y="4107428"/>
                  <a:ext cx="61033" cy="4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867" extrusionOk="0">
                      <a:moveTo>
                        <a:pt x="1172" y="1"/>
                      </a:moveTo>
                      <a:cubicBezTo>
                        <a:pt x="1165" y="1"/>
                        <a:pt x="1157" y="2"/>
                        <a:pt x="1149" y="6"/>
                      </a:cubicBezTo>
                      <a:cubicBezTo>
                        <a:pt x="759" y="225"/>
                        <a:pt x="359" y="480"/>
                        <a:pt x="30" y="784"/>
                      </a:cubicBezTo>
                      <a:cubicBezTo>
                        <a:pt x="0" y="813"/>
                        <a:pt x="27" y="867"/>
                        <a:pt x="64" y="867"/>
                      </a:cubicBezTo>
                      <a:cubicBezTo>
                        <a:pt x="73" y="867"/>
                        <a:pt x="82" y="864"/>
                        <a:pt x="91" y="857"/>
                      </a:cubicBezTo>
                      <a:cubicBezTo>
                        <a:pt x="467" y="601"/>
                        <a:pt x="821" y="334"/>
                        <a:pt x="1197" y="90"/>
                      </a:cubicBezTo>
                      <a:cubicBezTo>
                        <a:pt x="1239" y="59"/>
                        <a:pt x="1218" y="1"/>
                        <a:pt x="1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1537;p31">
                  <a:extLst>
                    <a:ext uri="{FF2B5EF4-FFF2-40B4-BE49-F238E27FC236}">
                      <a16:creationId xmlns:a16="http://schemas.microsoft.com/office/drawing/2014/main" id="{EE1E524A-9318-D870-F5AA-75AB5E457369}"/>
                    </a:ext>
                  </a:extLst>
                </p:cNvPr>
                <p:cNvSpPr/>
                <p:nvPr/>
              </p:nvSpPr>
              <p:spPr>
                <a:xfrm>
                  <a:off x="9137734" y="4107035"/>
                  <a:ext cx="60541" cy="4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877" extrusionOk="0">
                      <a:moveTo>
                        <a:pt x="1169" y="21"/>
                      </a:moveTo>
                      <a:cubicBezTo>
                        <a:pt x="1181" y="21"/>
                        <a:pt x="1196" y="29"/>
                        <a:pt x="1205" y="38"/>
                      </a:cubicBezTo>
                      <a:cubicBezTo>
                        <a:pt x="1205" y="50"/>
                        <a:pt x="1205" y="74"/>
                        <a:pt x="1192" y="87"/>
                      </a:cubicBezTo>
                      <a:cubicBezTo>
                        <a:pt x="962" y="233"/>
                        <a:pt x="743" y="390"/>
                        <a:pt x="535" y="536"/>
                      </a:cubicBezTo>
                      <a:cubicBezTo>
                        <a:pt x="390" y="646"/>
                        <a:pt x="232" y="755"/>
                        <a:pt x="86" y="852"/>
                      </a:cubicBezTo>
                      <a:cubicBezTo>
                        <a:pt x="76" y="863"/>
                        <a:pt x="67" y="867"/>
                        <a:pt x="60" y="867"/>
                      </a:cubicBezTo>
                      <a:cubicBezTo>
                        <a:pt x="51" y="867"/>
                        <a:pt x="44" y="860"/>
                        <a:pt x="37" y="852"/>
                      </a:cubicBezTo>
                      <a:cubicBezTo>
                        <a:pt x="25" y="841"/>
                        <a:pt x="13" y="816"/>
                        <a:pt x="37" y="792"/>
                      </a:cubicBezTo>
                      <a:cubicBezTo>
                        <a:pt x="305" y="536"/>
                        <a:pt x="670" y="281"/>
                        <a:pt x="1156" y="25"/>
                      </a:cubicBezTo>
                      <a:cubicBezTo>
                        <a:pt x="1160" y="22"/>
                        <a:pt x="1164" y="21"/>
                        <a:pt x="1169" y="21"/>
                      </a:cubicBezTo>
                      <a:close/>
                      <a:moveTo>
                        <a:pt x="1181" y="0"/>
                      </a:moveTo>
                      <a:cubicBezTo>
                        <a:pt x="1170" y="0"/>
                        <a:pt x="1158" y="4"/>
                        <a:pt x="1144" y="14"/>
                      </a:cubicBezTo>
                      <a:cubicBezTo>
                        <a:pt x="657" y="269"/>
                        <a:pt x="292" y="525"/>
                        <a:pt x="25" y="779"/>
                      </a:cubicBezTo>
                      <a:cubicBezTo>
                        <a:pt x="0" y="804"/>
                        <a:pt x="0" y="841"/>
                        <a:pt x="25" y="865"/>
                      </a:cubicBezTo>
                      <a:cubicBezTo>
                        <a:pt x="25" y="877"/>
                        <a:pt x="49" y="877"/>
                        <a:pt x="62" y="877"/>
                      </a:cubicBezTo>
                      <a:lnTo>
                        <a:pt x="86" y="877"/>
                      </a:lnTo>
                      <a:cubicBezTo>
                        <a:pt x="244" y="768"/>
                        <a:pt x="402" y="658"/>
                        <a:pt x="548" y="549"/>
                      </a:cubicBezTo>
                      <a:cubicBezTo>
                        <a:pt x="754" y="403"/>
                        <a:pt x="973" y="244"/>
                        <a:pt x="1192" y="98"/>
                      </a:cubicBezTo>
                      <a:cubicBezTo>
                        <a:pt x="1229" y="87"/>
                        <a:pt x="1229" y="50"/>
                        <a:pt x="1216" y="25"/>
                      </a:cubicBezTo>
                      <a:cubicBezTo>
                        <a:pt x="1209" y="11"/>
                        <a:pt x="1197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1538;p31">
                  <a:extLst>
                    <a:ext uri="{FF2B5EF4-FFF2-40B4-BE49-F238E27FC236}">
                      <a16:creationId xmlns:a16="http://schemas.microsoft.com/office/drawing/2014/main" id="{4D6071EA-265F-2752-AA17-01B391921268}"/>
                    </a:ext>
                  </a:extLst>
                </p:cNvPr>
                <p:cNvSpPr/>
                <p:nvPr/>
              </p:nvSpPr>
              <p:spPr>
                <a:xfrm>
                  <a:off x="9133501" y="4116781"/>
                  <a:ext cx="65610" cy="4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1000" extrusionOk="0">
                      <a:moveTo>
                        <a:pt x="1276" y="0"/>
                      </a:moveTo>
                      <a:cubicBezTo>
                        <a:pt x="1269" y="0"/>
                        <a:pt x="1261" y="3"/>
                        <a:pt x="1254" y="10"/>
                      </a:cubicBezTo>
                      <a:cubicBezTo>
                        <a:pt x="1023" y="168"/>
                        <a:pt x="804" y="338"/>
                        <a:pt x="585" y="497"/>
                      </a:cubicBezTo>
                      <a:cubicBezTo>
                        <a:pt x="403" y="630"/>
                        <a:pt x="196" y="752"/>
                        <a:pt x="38" y="910"/>
                      </a:cubicBezTo>
                      <a:cubicBezTo>
                        <a:pt x="0" y="948"/>
                        <a:pt x="35" y="999"/>
                        <a:pt x="75" y="999"/>
                      </a:cubicBezTo>
                      <a:cubicBezTo>
                        <a:pt x="87" y="999"/>
                        <a:pt x="99" y="995"/>
                        <a:pt x="111" y="983"/>
                      </a:cubicBezTo>
                      <a:cubicBezTo>
                        <a:pt x="512" y="679"/>
                        <a:pt x="913" y="387"/>
                        <a:pt x="1302" y="71"/>
                      </a:cubicBezTo>
                      <a:cubicBezTo>
                        <a:pt x="1332" y="51"/>
                        <a:pt x="1307" y="0"/>
                        <a:pt x="12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1539;p31">
                  <a:extLst>
                    <a:ext uri="{FF2B5EF4-FFF2-40B4-BE49-F238E27FC236}">
                      <a16:creationId xmlns:a16="http://schemas.microsoft.com/office/drawing/2014/main" id="{4FACBD8C-03B6-F65D-A236-1C0B13A72F93}"/>
                    </a:ext>
                  </a:extLst>
                </p:cNvPr>
                <p:cNvSpPr/>
                <p:nvPr/>
              </p:nvSpPr>
              <p:spPr>
                <a:xfrm>
                  <a:off x="9133550" y="4116387"/>
                  <a:ext cx="65906" cy="5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016" extrusionOk="0">
                      <a:moveTo>
                        <a:pt x="1277" y="18"/>
                      </a:moveTo>
                      <a:cubicBezTo>
                        <a:pt x="1277" y="18"/>
                        <a:pt x="1290" y="30"/>
                        <a:pt x="1301" y="30"/>
                      </a:cubicBezTo>
                      <a:cubicBezTo>
                        <a:pt x="1314" y="43"/>
                        <a:pt x="1314" y="67"/>
                        <a:pt x="1301" y="79"/>
                      </a:cubicBezTo>
                      <a:cubicBezTo>
                        <a:pt x="1083" y="237"/>
                        <a:pt x="864" y="408"/>
                        <a:pt x="657" y="565"/>
                      </a:cubicBezTo>
                      <a:cubicBezTo>
                        <a:pt x="475" y="699"/>
                        <a:pt x="293" y="845"/>
                        <a:pt x="110" y="991"/>
                      </a:cubicBezTo>
                      <a:cubicBezTo>
                        <a:pt x="100" y="996"/>
                        <a:pt x="88" y="999"/>
                        <a:pt x="76" y="999"/>
                      </a:cubicBezTo>
                      <a:cubicBezTo>
                        <a:pt x="60" y="999"/>
                        <a:pt x="44" y="993"/>
                        <a:pt x="37" y="979"/>
                      </a:cubicBezTo>
                      <a:cubicBezTo>
                        <a:pt x="25" y="967"/>
                        <a:pt x="25" y="943"/>
                        <a:pt x="37" y="930"/>
                      </a:cubicBezTo>
                      <a:cubicBezTo>
                        <a:pt x="158" y="808"/>
                        <a:pt x="293" y="724"/>
                        <a:pt x="426" y="626"/>
                      </a:cubicBezTo>
                      <a:cubicBezTo>
                        <a:pt x="475" y="589"/>
                        <a:pt x="536" y="553"/>
                        <a:pt x="584" y="517"/>
                      </a:cubicBezTo>
                      <a:lnTo>
                        <a:pt x="682" y="444"/>
                      </a:lnTo>
                      <a:cubicBezTo>
                        <a:pt x="864" y="310"/>
                        <a:pt x="1058" y="164"/>
                        <a:pt x="1253" y="18"/>
                      </a:cubicBezTo>
                      <a:close/>
                      <a:moveTo>
                        <a:pt x="1264" y="1"/>
                      </a:moveTo>
                      <a:cubicBezTo>
                        <a:pt x="1256" y="1"/>
                        <a:pt x="1248" y="2"/>
                        <a:pt x="1241" y="6"/>
                      </a:cubicBezTo>
                      <a:cubicBezTo>
                        <a:pt x="1058" y="152"/>
                        <a:pt x="864" y="286"/>
                        <a:pt x="669" y="432"/>
                      </a:cubicBezTo>
                      <a:lnTo>
                        <a:pt x="572" y="505"/>
                      </a:lnTo>
                      <a:cubicBezTo>
                        <a:pt x="523" y="541"/>
                        <a:pt x="463" y="578"/>
                        <a:pt x="414" y="614"/>
                      </a:cubicBezTo>
                      <a:cubicBezTo>
                        <a:pt x="280" y="699"/>
                        <a:pt x="147" y="797"/>
                        <a:pt x="25" y="918"/>
                      </a:cubicBezTo>
                      <a:cubicBezTo>
                        <a:pt x="1" y="943"/>
                        <a:pt x="12" y="979"/>
                        <a:pt x="25" y="991"/>
                      </a:cubicBezTo>
                      <a:cubicBezTo>
                        <a:pt x="37" y="1003"/>
                        <a:pt x="61" y="1016"/>
                        <a:pt x="74" y="1016"/>
                      </a:cubicBezTo>
                      <a:cubicBezTo>
                        <a:pt x="85" y="1016"/>
                        <a:pt x="98" y="1016"/>
                        <a:pt x="110" y="1003"/>
                      </a:cubicBezTo>
                      <a:cubicBezTo>
                        <a:pt x="304" y="857"/>
                        <a:pt x="487" y="711"/>
                        <a:pt x="669" y="578"/>
                      </a:cubicBezTo>
                      <a:cubicBezTo>
                        <a:pt x="876" y="419"/>
                        <a:pt x="1095" y="262"/>
                        <a:pt x="1314" y="91"/>
                      </a:cubicBezTo>
                      <a:cubicBezTo>
                        <a:pt x="1338" y="67"/>
                        <a:pt x="1326" y="43"/>
                        <a:pt x="1314" y="18"/>
                      </a:cubicBezTo>
                      <a:cubicBezTo>
                        <a:pt x="1305" y="9"/>
                        <a:pt x="1284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1540;p31">
                  <a:extLst>
                    <a:ext uri="{FF2B5EF4-FFF2-40B4-BE49-F238E27FC236}">
                      <a16:creationId xmlns:a16="http://schemas.microsoft.com/office/drawing/2014/main" id="{0A493026-4273-2ECE-E436-A38D877D7AC6}"/>
                    </a:ext>
                  </a:extLst>
                </p:cNvPr>
                <p:cNvSpPr/>
                <p:nvPr/>
              </p:nvSpPr>
              <p:spPr>
                <a:xfrm>
                  <a:off x="9128775" y="4136469"/>
                  <a:ext cx="61919" cy="49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997" extrusionOk="0">
                      <a:moveTo>
                        <a:pt x="1187" y="0"/>
                      </a:moveTo>
                      <a:cubicBezTo>
                        <a:pt x="1177" y="0"/>
                        <a:pt x="1166" y="3"/>
                        <a:pt x="1155" y="11"/>
                      </a:cubicBezTo>
                      <a:cubicBezTo>
                        <a:pt x="900" y="218"/>
                        <a:pt x="644" y="425"/>
                        <a:pt x="377" y="619"/>
                      </a:cubicBezTo>
                      <a:cubicBezTo>
                        <a:pt x="280" y="692"/>
                        <a:pt x="0" y="814"/>
                        <a:pt x="36" y="960"/>
                      </a:cubicBezTo>
                      <a:cubicBezTo>
                        <a:pt x="47" y="986"/>
                        <a:pt x="66" y="996"/>
                        <a:pt x="84" y="996"/>
                      </a:cubicBezTo>
                      <a:cubicBezTo>
                        <a:pt x="109" y="996"/>
                        <a:pt x="134" y="976"/>
                        <a:pt x="134" y="948"/>
                      </a:cubicBezTo>
                      <a:cubicBezTo>
                        <a:pt x="146" y="887"/>
                        <a:pt x="377" y="765"/>
                        <a:pt x="438" y="717"/>
                      </a:cubicBezTo>
                      <a:cubicBezTo>
                        <a:pt x="511" y="656"/>
                        <a:pt x="596" y="595"/>
                        <a:pt x="669" y="535"/>
                      </a:cubicBezTo>
                      <a:cubicBezTo>
                        <a:pt x="863" y="389"/>
                        <a:pt x="1046" y="243"/>
                        <a:pt x="1228" y="73"/>
                      </a:cubicBezTo>
                      <a:cubicBezTo>
                        <a:pt x="1257" y="44"/>
                        <a:pt x="1226" y="0"/>
                        <a:pt x="1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1541;p31">
                  <a:extLst>
                    <a:ext uri="{FF2B5EF4-FFF2-40B4-BE49-F238E27FC236}">
                      <a16:creationId xmlns:a16="http://schemas.microsoft.com/office/drawing/2014/main" id="{C8D9C171-6ED0-A0F5-7A5E-B538BF81BBC4}"/>
                    </a:ext>
                  </a:extLst>
                </p:cNvPr>
                <p:cNvSpPr/>
                <p:nvPr/>
              </p:nvSpPr>
              <p:spPr>
                <a:xfrm>
                  <a:off x="9128775" y="4136026"/>
                  <a:ext cx="61673" cy="5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1018" extrusionOk="0">
                      <a:moveTo>
                        <a:pt x="1198" y="19"/>
                      </a:moveTo>
                      <a:cubicBezTo>
                        <a:pt x="1211" y="19"/>
                        <a:pt x="1222" y="26"/>
                        <a:pt x="1228" y="33"/>
                      </a:cubicBezTo>
                      <a:cubicBezTo>
                        <a:pt x="1228" y="45"/>
                        <a:pt x="1241" y="69"/>
                        <a:pt x="1217" y="82"/>
                      </a:cubicBezTo>
                      <a:cubicBezTo>
                        <a:pt x="1034" y="252"/>
                        <a:pt x="839" y="409"/>
                        <a:pt x="669" y="544"/>
                      </a:cubicBezTo>
                      <a:cubicBezTo>
                        <a:pt x="584" y="604"/>
                        <a:pt x="511" y="665"/>
                        <a:pt x="426" y="726"/>
                      </a:cubicBezTo>
                      <a:cubicBezTo>
                        <a:pt x="414" y="726"/>
                        <a:pt x="390" y="750"/>
                        <a:pt x="365" y="763"/>
                      </a:cubicBezTo>
                      <a:cubicBezTo>
                        <a:pt x="244" y="836"/>
                        <a:pt x="134" y="908"/>
                        <a:pt x="134" y="957"/>
                      </a:cubicBezTo>
                      <a:cubicBezTo>
                        <a:pt x="122" y="981"/>
                        <a:pt x="109" y="993"/>
                        <a:pt x="85" y="993"/>
                      </a:cubicBezTo>
                      <a:cubicBezTo>
                        <a:pt x="73" y="993"/>
                        <a:pt x="61" y="993"/>
                        <a:pt x="49" y="969"/>
                      </a:cubicBezTo>
                      <a:cubicBezTo>
                        <a:pt x="25" y="860"/>
                        <a:pt x="182" y="763"/>
                        <a:pt x="292" y="690"/>
                      </a:cubicBezTo>
                      <a:cubicBezTo>
                        <a:pt x="328" y="677"/>
                        <a:pt x="365" y="653"/>
                        <a:pt x="390" y="641"/>
                      </a:cubicBezTo>
                      <a:cubicBezTo>
                        <a:pt x="560" y="507"/>
                        <a:pt x="742" y="361"/>
                        <a:pt x="912" y="227"/>
                      </a:cubicBezTo>
                      <a:cubicBezTo>
                        <a:pt x="998" y="166"/>
                        <a:pt x="1082" y="93"/>
                        <a:pt x="1168" y="33"/>
                      </a:cubicBezTo>
                      <a:cubicBezTo>
                        <a:pt x="1178" y="23"/>
                        <a:pt x="1189" y="19"/>
                        <a:pt x="1198" y="19"/>
                      </a:cubicBezTo>
                      <a:close/>
                      <a:moveTo>
                        <a:pt x="1191" y="0"/>
                      </a:moveTo>
                      <a:cubicBezTo>
                        <a:pt x="1178" y="0"/>
                        <a:pt x="1165" y="3"/>
                        <a:pt x="1155" y="9"/>
                      </a:cubicBezTo>
                      <a:cubicBezTo>
                        <a:pt x="1071" y="82"/>
                        <a:pt x="985" y="154"/>
                        <a:pt x="900" y="215"/>
                      </a:cubicBezTo>
                      <a:cubicBezTo>
                        <a:pt x="730" y="349"/>
                        <a:pt x="547" y="495"/>
                        <a:pt x="377" y="628"/>
                      </a:cubicBezTo>
                      <a:cubicBezTo>
                        <a:pt x="353" y="641"/>
                        <a:pt x="328" y="653"/>
                        <a:pt x="292" y="677"/>
                      </a:cubicBezTo>
                      <a:cubicBezTo>
                        <a:pt x="171" y="750"/>
                        <a:pt x="0" y="847"/>
                        <a:pt x="36" y="969"/>
                      </a:cubicBezTo>
                      <a:cubicBezTo>
                        <a:pt x="36" y="1006"/>
                        <a:pt x="61" y="1017"/>
                        <a:pt x="85" y="1017"/>
                      </a:cubicBezTo>
                      <a:cubicBezTo>
                        <a:pt x="109" y="1017"/>
                        <a:pt x="146" y="993"/>
                        <a:pt x="146" y="957"/>
                      </a:cubicBezTo>
                      <a:cubicBezTo>
                        <a:pt x="158" y="908"/>
                        <a:pt x="292" y="836"/>
                        <a:pt x="365" y="787"/>
                      </a:cubicBezTo>
                      <a:cubicBezTo>
                        <a:pt x="401" y="763"/>
                        <a:pt x="426" y="750"/>
                        <a:pt x="438" y="738"/>
                      </a:cubicBezTo>
                      <a:cubicBezTo>
                        <a:pt x="523" y="677"/>
                        <a:pt x="596" y="617"/>
                        <a:pt x="681" y="555"/>
                      </a:cubicBezTo>
                      <a:cubicBezTo>
                        <a:pt x="839" y="422"/>
                        <a:pt x="1046" y="263"/>
                        <a:pt x="1228" y="93"/>
                      </a:cubicBezTo>
                      <a:cubicBezTo>
                        <a:pt x="1253" y="69"/>
                        <a:pt x="1253" y="45"/>
                        <a:pt x="1241" y="20"/>
                      </a:cubicBezTo>
                      <a:cubicBezTo>
                        <a:pt x="1227" y="6"/>
                        <a:pt x="1208" y="0"/>
                        <a:pt x="11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1542;p31">
                  <a:extLst>
                    <a:ext uri="{FF2B5EF4-FFF2-40B4-BE49-F238E27FC236}">
                      <a16:creationId xmlns:a16="http://schemas.microsoft.com/office/drawing/2014/main" id="{AB61113E-5C8E-ED9C-572C-9980F6D55FEB}"/>
                    </a:ext>
                  </a:extLst>
                </p:cNvPr>
                <p:cNvSpPr/>
                <p:nvPr/>
              </p:nvSpPr>
              <p:spPr>
                <a:xfrm>
                  <a:off x="9125527" y="4161572"/>
                  <a:ext cx="47645" cy="41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838" extrusionOk="0">
                      <a:moveTo>
                        <a:pt x="901" y="1"/>
                      </a:moveTo>
                      <a:cubicBezTo>
                        <a:pt x="891" y="1"/>
                        <a:pt x="880" y="4"/>
                        <a:pt x="869" y="12"/>
                      </a:cubicBezTo>
                      <a:cubicBezTo>
                        <a:pt x="602" y="280"/>
                        <a:pt x="310" y="498"/>
                        <a:pt x="29" y="754"/>
                      </a:cubicBezTo>
                      <a:cubicBezTo>
                        <a:pt x="0" y="784"/>
                        <a:pt x="27" y="837"/>
                        <a:pt x="64" y="837"/>
                      </a:cubicBezTo>
                      <a:cubicBezTo>
                        <a:pt x="72" y="837"/>
                        <a:pt x="82" y="834"/>
                        <a:pt x="91" y="827"/>
                      </a:cubicBezTo>
                      <a:cubicBezTo>
                        <a:pt x="407" y="620"/>
                        <a:pt x="674" y="341"/>
                        <a:pt x="929" y="73"/>
                      </a:cubicBezTo>
                      <a:cubicBezTo>
                        <a:pt x="968" y="44"/>
                        <a:pt x="939" y="1"/>
                        <a:pt x="9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1543;p31">
                  <a:extLst>
                    <a:ext uri="{FF2B5EF4-FFF2-40B4-BE49-F238E27FC236}">
                      <a16:creationId xmlns:a16="http://schemas.microsoft.com/office/drawing/2014/main" id="{9745582A-3452-7DD6-8717-F2746E850C76}"/>
                    </a:ext>
                  </a:extLst>
                </p:cNvPr>
                <p:cNvSpPr/>
                <p:nvPr/>
              </p:nvSpPr>
              <p:spPr>
                <a:xfrm>
                  <a:off x="9125773" y="4161228"/>
                  <a:ext cx="47350" cy="41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846" extrusionOk="0">
                      <a:moveTo>
                        <a:pt x="896" y="17"/>
                      </a:moveTo>
                      <a:cubicBezTo>
                        <a:pt x="907" y="17"/>
                        <a:pt x="918" y="24"/>
                        <a:pt x="924" y="32"/>
                      </a:cubicBezTo>
                      <a:cubicBezTo>
                        <a:pt x="937" y="43"/>
                        <a:pt x="937" y="68"/>
                        <a:pt x="924" y="80"/>
                      </a:cubicBezTo>
                      <a:lnTo>
                        <a:pt x="876" y="129"/>
                      </a:lnTo>
                      <a:cubicBezTo>
                        <a:pt x="633" y="372"/>
                        <a:pt x="378" y="640"/>
                        <a:pt x="86" y="822"/>
                      </a:cubicBezTo>
                      <a:cubicBezTo>
                        <a:pt x="74" y="828"/>
                        <a:pt x="64" y="831"/>
                        <a:pt x="57" y="831"/>
                      </a:cubicBezTo>
                      <a:cubicBezTo>
                        <a:pt x="49" y="831"/>
                        <a:pt x="43" y="828"/>
                        <a:pt x="37" y="822"/>
                      </a:cubicBezTo>
                      <a:cubicBezTo>
                        <a:pt x="24" y="797"/>
                        <a:pt x="24" y="786"/>
                        <a:pt x="37" y="761"/>
                      </a:cubicBezTo>
                      <a:cubicBezTo>
                        <a:pt x="159" y="640"/>
                        <a:pt x="305" y="530"/>
                        <a:pt x="426" y="421"/>
                      </a:cubicBezTo>
                      <a:cubicBezTo>
                        <a:pt x="572" y="299"/>
                        <a:pt x="730" y="165"/>
                        <a:pt x="876" y="32"/>
                      </a:cubicBezTo>
                      <a:cubicBezTo>
                        <a:pt x="881" y="21"/>
                        <a:pt x="889" y="17"/>
                        <a:pt x="896" y="17"/>
                      </a:cubicBezTo>
                      <a:close/>
                      <a:moveTo>
                        <a:pt x="901" y="1"/>
                      </a:moveTo>
                      <a:cubicBezTo>
                        <a:pt x="888" y="1"/>
                        <a:pt x="876" y="7"/>
                        <a:pt x="864" y="19"/>
                      </a:cubicBezTo>
                      <a:cubicBezTo>
                        <a:pt x="718" y="153"/>
                        <a:pt x="560" y="287"/>
                        <a:pt x="414" y="408"/>
                      </a:cubicBezTo>
                      <a:cubicBezTo>
                        <a:pt x="292" y="518"/>
                        <a:pt x="146" y="627"/>
                        <a:pt x="24" y="749"/>
                      </a:cubicBezTo>
                      <a:cubicBezTo>
                        <a:pt x="0" y="773"/>
                        <a:pt x="0" y="810"/>
                        <a:pt x="24" y="822"/>
                      </a:cubicBezTo>
                      <a:cubicBezTo>
                        <a:pt x="37" y="846"/>
                        <a:pt x="49" y="846"/>
                        <a:pt x="61" y="846"/>
                      </a:cubicBezTo>
                      <a:lnTo>
                        <a:pt x="97" y="846"/>
                      </a:lnTo>
                      <a:cubicBezTo>
                        <a:pt x="389" y="651"/>
                        <a:pt x="645" y="396"/>
                        <a:pt x="888" y="141"/>
                      </a:cubicBezTo>
                      <a:lnTo>
                        <a:pt x="937" y="92"/>
                      </a:lnTo>
                      <a:cubicBezTo>
                        <a:pt x="961" y="68"/>
                        <a:pt x="949" y="32"/>
                        <a:pt x="937" y="19"/>
                      </a:cubicBezTo>
                      <a:cubicBezTo>
                        <a:pt x="925" y="7"/>
                        <a:pt x="913" y="1"/>
                        <a:pt x="9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1544;p31">
                  <a:extLst>
                    <a:ext uri="{FF2B5EF4-FFF2-40B4-BE49-F238E27FC236}">
                      <a16:creationId xmlns:a16="http://schemas.microsoft.com/office/drawing/2014/main" id="{2EF267CB-9D66-D79D-4690-A421CE2602F5}"/>
                    </a:ext>
                  </a:extLst>
                </p:cNvPr>
                <p:cNvSpPr/>
                <p:nvPr/>
              </p:nvSpPr>
              <p:spPr>
                <a:xfrm>
                  <a:off x="9129169" y="4183131"/>
                  <a:ext cx="34552" cy="33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85" extrusionOk="0">
                      <a:moveTo>
                        <a:pt x="638" y="1"/>
                      </a:moveTo>
                      <a:cubicBezTo>
                        <a:pt x="629" y="1"/>
                        <a:pt x="620" y="4"/>
                        <a:pt x="612" y="12"/>
                      </a:cubicBezTo>
                      <a:cubicBezTo>
                        <a:pt x="418" y="206"/>
                        <a:pt x="211" y="389"/>
                        <a:pt x="28" y="608"/>
                      </a:cubicBezTo>
                      <a:cubicBezTo>
                        <a:pt x="1" y="636"/>
                        <a:pt x="30" y="685"/>
                        <a:pt x="66" y="685"/>
                      </a:cubicBezTo>
                      <a:cubicBezTo>
                        <a:pt x="78" y="685"/>
                        <a:pt x="90" y="680"/>
                        <a:pt x="101" y="669"/>
                      </a:cubicBezTo>
                      <a:cubicBezTo>
                        <a:pt x="296" y="474"/>
                        <a:pt x="479" y="268"/>
                        <a:pt x="673" y="73"/>
                      </a:cubicBezTo>
                      <a:cubicBezTo>
                        <a:pt x="702" y="44"/>
                        <a:pt x="671" y="1"/>
                        <a:pt x="6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1545;p31">
                  <a:extLst>
                    <a:ext uri="{FF2B5EF4-FFF2-40B4-BE49-F238E27FC236}">
                      <a16:creationId xmlns:a16="http://schemas.microsoft.com/office/drawing/2014/main" id="{463DAE70-FB34-F62A-7C1B-214FA663E3CA}"/>
                    </a:ext>
                  </a:extLst>
                </p:cNvPr>
                <p:cNvSpPr/>
                <p:nvPr/>
              </p:nvSpPr>
              <p:spPr>
                <a:xfrm>
                  <a:off x="9129366" y="4182787"/>
                  <a:ext cx="34749" cy="34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0" extrusionOk="0">
                      <a:moveTo>
                        <a:pt x="641" y="17"/>
                      </a:moveTo>
                      <a:cubicBezTo>
                        <a:pt x="651" y="17"/>
                        <a:pt x="662" y="24"/>
                        <a:pt x="669" y="31"/>
                      </a:cubicBezTo>
                      <a:cubicBezTo>
                        <a:pt x="681" y="43"/>
                        <a:pt x="681" y="67"/>
                        <a:pt x="669" y="80"/>
                      </a:cubicBezTo>
                      <a:cubicBezTo>
                        <a:pt x="572" y="165"/>
                        <a:pt x="487" y="262"/>
                        <a:pt x="389" y="359"/>
                      </a:cubicBezTo>
                      <a:cubicBezTo>
                        <a:pt x="292" y="469"/>
                        <a:pt x="195" y="567"/>
                        <a:pt x="86" y="676"/>
                      </a:cubicBezTo>
                      <a:cubicBezTo>
                        <a:pt x="79" y="682"/>
                        <a:pt x="70" y="685"/>
                        <a:pt x="61" y="685"/>
                      </a:cubicBezTo>
                      <a:cubicBezTo>
                        <a:pt x="52" y="685"/>
                        <a:pt x="43" y="682"/>
                        <a:pt x="37" y="676"/>
                      </a:cubicBezTo>
                      <a:cubicBezTo>
                        <a:pt x="24" y="664"/>
                        <a:pt x="24" y="640"/>
                        <a:pt x="37" y="615"/>
                      </a:cubicBezTo>
                      <a:cubicBezTo>
                        <a:pt x="207" y="408"/>
                        <a:pt x="402" y="226"/>
                        <a:pt x="596" y="43"/>
                      </a:cubicBezTo>
                      <a:lnTo>
                        <a:pt x="621" y="31"/>
                      </a:lnTo>
                      <a:cubicBezTo>
                        <a:pt x="626" y="21"/>
                        <a:pt x="633" y="17"/>
                        <a:pt x="641" y="17"/>
                      </a:cubicBezTo>
                      <a:close/>
                      <a:moveTo>
                        <a:pt x="645" y="1"/>
                      </a:moveTo>
                      <a:cubicBezTo>
                        <a:pt x="632" y="1"/>
                        <a:pt x="620" y="7"/>
                        <a:pt x="608" y="19"/>
                      </a:cubicBezTo>
                      <a:lnTo>
                        <a:pt x="584" y="31"/>
                      </a:lnTo>
                      <a:cubicBezTo>
                        <a:pt x="389" y="213"/>
                        <a:pt x="195" y="396"/>
                        <a:pt x="24" y="603"/>
                      </a:cubicBezTo>
                      <a:cubicBezTo>
                        <a:pt x="0" y="640"/>
                        <a:pt x="13" y="664"/>
                        <a:pt x="24" y="688"/>
                      </a:cubicBezTo>
                      <a:cubicBezTo>
                        <a:pt x="37" y="700"/>
                        <a:pt x="49" y="700"/>
                        <a:pt x="61" y="700"/>
                      </a:cubicBezTo>
                      <a:cubicBezTo>
                        <a:pt x="73" y="700"/>
                        <a:pt x="86" y="700"/>
                        <a:pt x="110" y="688"/>
                      </a:cubicBezTo>
                      <a:cubicBezTo>
                        <a:pt x="207" y="578"/>
                        <a:pt x="305" y="481"/>
                        <a:pt x="402" y="372"/>
                      </a:cubicBezTo>
                      <a:cubicBezTo>
                        <a:pt x="499" y="275"/>
                        <a:pt x="584" y="177"/>
                        <a:pt x="681" y="92"/>
                      </a:cubicBezTo>
                      <a:cubicBezTo>
                        <a:pt x="705" y="67"/>
                        <a:pt x="694" y="31"/>
                        <a:pt x="681" y="19"/>
                      </a:cubicBezTo>
                      <a:cubicBezTo>
                        <a:pt x="669" y="7"/>
                        <a:pt x="657" y="1"/>
                        <a:pt x="6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1546;p31">
                  <a:extLst>
                    <a:ext uri="{FF2B5EF4-FFF2-40B4-BE49-F238E27FC236}">
                      <a16:creationId xmlns:a16="http://schemas.microsoft.com/office/drawing/2014/main" id="{2C3BACE5-1ABA-1E75-FC4B-9E687CF65C3B}"/>
                    </a:ext>
                  </a:extLst>
                </p:cNvPr>
                <p:cNvSpPr/>
                <p:nvPr/>
              </p:nvSpPr>
              <p:spPr>
                <a:xfrm>
                  <a:off x="9127249" y="4201097"/>
                  <a:ext cx="32190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27" extrusionOk="0">
                      <a:moveTo>
                        <a:pt x="586" y="1"/>
                      </a:moveTo>
                      <a:cubicBezTo>
                        <a:pt x="575" y="1"/>
                        <a:pt x="564" y="4"/>
                        <a:pt x="554" y="12"/>
                      </a:cubicBezTo>
                      <a:cubicBezTo>
                        <a:pt x="359" y="170"/>
                        <a:pt x="165" y="352"/>
                        <a:pt x="19" y="559"/>
                      </a:cubicBezTo>
                      <a:cubicBezTo>
                        <a:pt x="1" y="586"/>
                        <a:pt x="36" y="626"/>
                        <a:pt x="70" y="626"/>
                      </a:cubicBezTo>
                      <a:cubicBezTo>
                        <a:pt x="82" y="626"/>
                        <a:pt x="95" y="621"/>
                        <a:pt x="104" y="608"/>
                      </a:cubicBezTo>
                      <a:cubicBezTo>
                        <a:pt x="262" y="425"/>
                        <a:pt x="432" y="243"/>
                        <a:pt x="615" y="73"/>
                      </a:cubicBezTo>
                      <a:cubicBezTo>
                        <a:pt x="653" y="44"/>
                        <a:pt x="6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1547;p31">
                  <a:extLst>
                    <a:ext uri="{FF2B5EF4-FFF2-40B4-BE49-F238E27FC236}">
                      <a16:creationId xmlns:a16="http://schemas.microsoft.com/office/drawing/2014/main" id="{33596CA6-EE8E-CC6B-393F-883AA2500976}"/>
                    </a:ext>
                  </a:extLst>
                </p:cNvPr>
                <p:cNvSpPr/>
                <p:nvPr/>
              </p:nvSpPr>
              <p:spPr>
                <a:xfrm>
                  <a:off x="9126954" y="4200654"/>
                  <a:ext cx="32387" cy="31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642" extrusionOk="0">
                      <a:moveTo>
                        <a:pt x="597" y="21"/>
                      </a:moveTo>
                      <a:cubicBezTo>
                        <a:pt x="609" y="21"/>
                        <a:pt x="621" y="21"/>
                        <a:pt x="621" y="33"/>
                      </a:cubicBezTo>
                      <a:cubicBezTo>
                        <a:pt x="633" y="45"/>
                        <a:pt x="633" y="58"/>
                        <a:pt x="621" y="82"/>
                      </a:cubicBezTo>
                      <a:cubicBezTo>
                        <a:pt x="438" y="240"/>
                        <a:pt x="281" y="410"/>
                        <a:pt x="110" y="604"/>
                      </a:cubicBezTo>
                      <a:lnTo>
                        <a:pt x="98" y="617"/>
                      </a:lnTo>
                      <a:cubicBezTo>
                        <a:pt x="92" y="623"/>
                        <a:pt x="83" y="626"/>
                        <a:pt x="74" y="626"/>
                      </a:cubicBezTo>
                      <a:cubicBezTo>
                        <a:pt x="65" y="626"/>
                        <a:pt x="55" y="623"/>
                        <a:pt x="49" y="617"/>
                      </a:cubicBezTo>
                      <a:cubicBezTo>
                        <a:pt x="37" y="604"/>
                        <a:pt x="25" y="593"/>
                        <a:pt x="37" y="568"/>
                      </a:cubicBezTo>
                      <a:cubicBezTo>
                        <a:pt x="159" y="386"/>
                        <a:pt x="341" y="215"/>
                        <a:pt x="573" y="33"/>
                      </a:cubicBezTo>
                      <a:cubicBezTo>
                        <a:pt x="573" y="21"/>
                        <a:pt x="584" y="21"/>
                        <a:pt x="597" y="21"/>
                      </a:cubicBezTo>
                      <a:close/>
                      <a:moveTo>
                        <a:pt x="594" y="1"/>
                      </a:moveTo>
                      <a:cubicBezTo>
                        <a:pt x="582" y="1"/>
                        <a:pt x="570" y="4"/>
                        <a:pt x="560" y="9"/>
                      </a:cubicBezTo>
                      <a:cubicBezTo>
                        <a:pt x="329" y="204"/>
                        <a:pt x="146" y="386"/>
                        <a:pt x="25" y="556"/>
                      </a:cubicBezTo>
                      <a:cubicBezTo>
                        <a:pt x="0" y="580"/>
                        <a:pt x="13" y="617"/>
                        <a:pt x="37" y="629"/>
                      </a:cubicBezTo>
                      <a:cubicBezTo>
                        <a:pt x="49" y="641"/>
                        <a:pt x="62" y="641"/>
                        <a:pt x="73" y="641"/>
                      </a:cubicBezTo>
                      <a:cubicBezTo>
                        <a:pt x="86" y="641"/>
                        <a:pt x="98" y="641"/>
                        <a:pt x="110" y="629"/>
                      </a:cubicBezTo>
                      <a:lnTo>
                        <a:pt x="122" y="617"/>
                      </a:lnTo>
                      <a:cubicBezTo>
                        <a:pt x="292" y="422"/>
                        <a:pt x="451" y="252"/>
                        <a:pt x="633" y="94"/>
                      </a:cubicBezTo>
                      <a:cubicBezTo>
                        <a:pt x="657" y="69"/>
                        <a:pt x="657" y="45"/>
                        <a:pt x="633" y="21"/>
                      </a:cubicBezTo>
                      <a:cubicBezTo>
                        <a:pt x="626" y="7"/>
                        <a:pt x="611" y="1"/>
                        <a:pt x="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1548;p31">
                  <a:extLst>
                    <a:ext uri="{FF2B5EF4-FFF2-40B4-BE49-F238E27FC236}">
                      <a16:creationId xmlns:a16="http://schemas.microsoft.com/office/drawing/2014/main" id="{50E84307-B14A-5819-2B7C-C770AEDB59B2}"/>
                    </a:ext>
                  </a:extLst>
                </p:cNvPr>
                <p:cNvSpPr/>
                <p:nvPr/>
              </p:nvSpPr>
              <p:spPr>
                <a:xfrm>
                  <a:off x="9126216" y="4217341"/>
                  <a:ext cx="34552" cy="31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37" extrusionOk="0">
                      <a:moveTo>
                        <a:pt x="628" y="0"/>
                      </a:moveTo>
                      <a:cubicBezTo>
                        <a:pt x="618" y="0"/>
                        <a:pt x="609" y="3"/>
                        <a:pt x="599" y="11"/>
                      </a:cubicBezTo>
                      <a:cubicBezTo>
                        <a:pt x="393" y="181"/>
                        <a:pt x="198" y="351"/>
                        <a:pt x="28" y="557"/>
                      </a:cubicBezTo>
                      <a:cubicBezTo>
                        <a:pt x="1" y="593"/>
                        <a:pt x="20" y="636"/>
                        <a:pt x="52" y="636"/>
                      </a:cubicBezTo>
                      <a:cubicBezTo>
                        <a:pt x="63" y="636"/>
                        <a:pt x="76" y="631"/>
                        <a:pt x="88" y="619"/>
                      </a:cubicBezTo>
                      <a:cubicBezTo>
                        <a:pt x="271" y="436"/>
                        <a:pt x="466" y="241"/>
                        <a:pt x="672" y="83"/>
                      </a:cubicBezTo>
                      <a:cubicBezTo>
                        <a:pt x="702" y="54"/>
                        <a:pt x="668" y="0"/>
                        <a:pt x="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1549;p31">
                  <a:extLst>
                    <a:ext uri="{FF2B5EF4-FFF2-40B4-BE49-F238E27FC236}">
                      <a16:creationId xmlns:a16="http://schemas.microsoft.com/office/drawing/2014/main" id="{7D229B7E-5A05-BCAC-B590-2C8D26463216}"/>
                    </a:ext>
                  </a:extLst>
                </p:cNvPr>
                <p:cNvSpPr/>
                <p:nvPr/>
              </p:nvSpPr>
              <p:spPr>
                <a:xfrm>
                  <a:off x="9125773" y="4217193"/>
                  <a:ext cx="34749" cy="31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646" extrusionOk="0">
                      <a:moveTo>
                        <a:pt x="645" y="14"/>
                      </a:moveTo>
                      <a:cubicBezTo>
                        <a:pt x="657" y="14"/>
                        <a:pt x="669" y="25"/>
                        <a:pt x="669" y="25"/>
                      </a:cubicBezTo>
                      <a:cubicBezTo>
                        <a:pt x="681" y="38"/>
                        <a:pt x="694" y="62"/>
                        <a:pt x="669" y="74"/>
                      </a:cubicBezTo>
                      <a:cubicBezTo>
                        <a:pt x="487" y="220"/>
                        <a:pt x="316" y="390"/>
                        <a:pt x="146" y="560"/>
                      </a:cubicBezTo>
                      <a:lnTo>
                        <a:pt x="86" y="622"/>
                      </a:lnTo>
                      <a:cubicBezTo>
                        <a:pt x="79" y="627"/>
                        <a:pt x="70" y="630"/>
                        <a:pt x="61" y="630"/>
                      </a:cubicBezTo>
                      <a:cubicBezTo>
                        <a:pt x="52" y="630"/>
                        <a:pt x="43" y="627"/>
                        <a:pt x="37" y="622"/>
                      </a:cubicBezTo>
                      <a:cubicBezTo>
                        <a:pt x="24" y="609"/>
                        <a:pt x="24" y="585"/>
                        <a:pt x="37" y="560"/>
                      </a:cubicBezTo>
                      <a:cubicBezTo>
                        <a:pt x="219" y="354"/>
                        <a:pt x="438" y="159"/>
                        <a:pt x="621" y="25"/>
                      </a:cubicBezTo>
                      <a:cubicBezTo>
                        <a:pt x="621" y="14"/>
                        <a:pt x="633" y="14"/>
                        <a:pt x="645" y="14"/>
                      </a:cubicBezTo>
                      <a:close/>
                      <a:moveTo>
                        <a:pt x="641" y="0"/>
                      </a:moveTo>
                      <a:cubicBezTo>
                        <a:pt x="629" y="0"/>
                        <a:pt x="618" y="4"/>
                        <a:pt x="608" y="14"/>
                      </a:cubicBezTo>
                      <a:cubicBezTo>
                        <a:pt x="426" y="147"/>
                        <a:pt x="207" y="341"/>
                        <a:pt x="24" y="549"/>
                      </a:cubicBezTo>
                      <a:cubicBezTo>
                        <a:pt x="0" y="585"/>
                        <a:pt x="13" y="609"/>
                        <a:pt x="24" y="633"/>
                      </a:cubicBezTo>
                      <a:cubicBezTo>
                        <a:pt x="37" y="646"/>
                        <a:pt x="49" y="646"/>
                        <a:pt x="61" y="646"/>
                      </a:cubicBezTo>
                      <a:cubicBezTo>
                        <a:pt x="73" y="646"/>
                        <a:pt x="86" y="646"/>
                        <a:pt x="97" y="633"/>
                      </a:cubicBezTo>
                      <a:lnTo>
                        <a:pt x="159" y="573"/>
                      </a:lnTo>
                      <a:cubicBezTo>
                        <a:pt x="329" y="403"/>
                        <a:pt x="499" y="232"/>
                        <a:pt x="681" y="86"/>
                      </a:cubicBezTo>
                      <a:cubicBezTo>
                        <a:pt x="705" y="62"/>
                        <a:pt x="705" y="38"/>
                        <a:pt x="694" y="25"/>
                      </a:cubicBezTo>
                      <a:cubicBezTo>
                        <a:pt x="679" y="10"/>
                        <a:pt x="659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1550;p31">
                  <a:extLst>
                    <a:ext uri="{FF2B5EF4-FFF2-40B4-BE49-F238E27FC236}">
                      <a16:creationId xmlns:a16="http://schemas.microsoft.com/office/drawing/2014/main" id="{7488189B-EB22-7FF4-0C04-9AF04EED47C1}"/>
                    </a:ext>
                  </a:extLst>
                </p:cNvPr>
                <p:cNvSpPr/>
                <p:nvPr/>
              </p:nvSpPr>
              <p:spPr>
                <a:xfrm>
                  <a:off x="9130843" y="4235208"/>
                  <a:ext cx="24512" cy="2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493" extrusionOk="0">
                      <a:moveTo>
                        <a:pt x="429" y="1"/>
                      </a:moveTo>
                      <a:cubicBezTo>
                        <a:pt x="418" y="1"/>
                        <a:pt x="407" y="4"/>
                        <a:pt x="396" y="12"/>
                      </a:cubicBezTo>
                      <a:cubicBezTo>
                        <a:pt x="262" y="134"/>
                        <a:pt x="129" y="267"/>
                        <a:pt x="19" y="426"/>
                      </a:cubicBezTo>
                      <a:cubicBezTo>
                        <a:pt x="1" y="452"/>
                        <a:pt x="36" y="493"/>
                        <a:pt x="65" y="493"/>
                      </a:cubicBezTo>
                      <a:cubicBezTo>
                        <a:pt x="75" y="493"/>
                        <a:pt x="85" y="487"/>
                        <a:pt x="92" y="474"/>
                      </a:cubicBezTo>
                      <a:cubicBezTo>
                        <a:pt x="202" y="329"/>
                        <a:pt x="323" y="194"/>
                        <a:pt x="469" y="73"/>
                      </a:cubicBezTo>
                      <a:cubicBezTo>
                        <a:pt x="497" y="45"/>
                        <a:pt x="467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1551;p31">
                  <a:extLst>
                    <a:ext uri="{FF2B5EF4-FFF2-40B4-BE49-F238E27FC236}">
                      <a16:creationId xmlns:a16="http://schemas.microsoft.com/office/drawing/2014/main" id="{3B3C1911-7CFE-391B-EEFE-70710A67DA02}"/>
                    </a:ext>
                  </a:extLst>
                </p:cNvPr>
                <p:cNvSpPr/>
                <p:nvPr/>
              </p:nvSpPr>
              <p:spPr>
                <a:xfrm>
                  <a:off x="9130547" y="4234519"/>
                  <a:ext cx="24610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13" extrusionOk="0">
                      <a:moveTo>
                        <a:pt x="438" y="26"/>
                      </a:moveTo>
                      <a:cubicBezTo>
                        <a:pt x="451" y="26"/>
                        <a:pt x="463" y="26"/>
                        <a:pt x="463" y="38"/>
                      </a:cubicBezTo>
                      <a:cubicBezTo>
                        <a:pt x="475" y="51"/>
                        <a:pt x="487" y="62"/>
                        <a:pt x="463" y="87"/>
                      </a:cubicBezTo>
                      <a:cubicBezTo>
                        <a:pt x="341" y="197"/>
                        <a:pt x="219" y="318"/>
                        <a:pt x="98" y="488"/>
                      </a:cubicBezTo>
                      <a:cubicBezTo>
                        <a:pt x="92" y="494"/>
                        <a:pt x="83" y="497"/>
                        <a:pt x="74" y="497"/>
                      </a:cubicBezTo>
                      <a:cubicBezTo>
                        <a:pt x="65" y="497"/>
                        <a:pt x="55" y="494"/>
                        <a:pt x="49" y="488"/>
                      </a:cubicBezTo>
                      <a:cubicBezTo>
                        <a:pt x="37" y="476"/>
                        <a:pt x="25" y="464"/>
                        <a:pt x="37" y="440"/>
                      </a:cubicBezTo>
                      <a:cubicBezTo>
                        <a:pt x="135" y="294"/>
                        <a:pt x="256" y="160"/>
                        <a:pt x="414" y="26"/>
                      </a:cubicBezTo>
                      <a:close/>
                      <a:moveTo>
                        <a:pt x="433" y="1"/>
                      </a:moveTo>
                      <a:cubicBezTo>
                        <a:pt x="422" y="1"/>
                        <a:pt x="411" y="5"/>
                        <a:pt x="402" y="14"/>
                      </a:cubicBezTo>
                      <a:cubicBezTo>
                        <a:pt x="244" y="148"/>
                        <a:pt x="122" y="294"/>
                        <a:pt x="25" y="427"/>
                      </a:cubicBezTo>
                      <a:cubicBezTo>
                        <a:pt x="0" y="464"/>
                        <a:pt x="13" y="488"/>
                        <a:pt x="37" y="500"/>
                      </a:cubicBezTo>
                      <a:cubicBezTo>
                        <a:pt x="49" y="513"/>
                        <a:pt x="62" y="513"/>
                        <a:pt x="73" y="513"/>
                      </a:cubicBezTo>
                      <a:cubicBezTo>
                        <a:pt x="86" y="513"/>
                        <a:pt x="98" y="513"/>
                        <a:pt x="110" y="500"/>
                      </a:cubicBezTo>
                      <a:cubicBezTo>
                        <a:pt x="232" y="330"/>
                        <a:pt x="354" y="208"/>
                        <a:pt x="475" y="99"/>
                      </a:cubicBezTo>
                      <a:cubicBezTo>
                        <a:pt x="500" y="75"/>
                        <a:pt x="500" y="38"/>
                        <a:pt x="475" y="26"/>
                      </a:cubicBezTo>
                      <a:cubicBezTo>
                        <a:pt x="467" y="11"/>
                        <a:pt x="450" y="1"/>
                        <a:pt x="4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1552;p31">
                  <a:extLst>
                    <a:ext uri="{FF2B5EF4-FFF2-40B4-BE49-F238E27FC236}">
                      <a16:creationId xmlns:a16="http://schemas.microsoft.com/office/drawing/2014/main" id="{B8F9A8B8-81E4-4F8B-1C67-403FB9FD08A5}"/>
                    </a:ext>
                  </a:extLst>
                </p:cNvPr>
                <p:cNvSpPr/>
                <p:nvPr/>
              </p:nvSpPr>
              <p:spPr>
                <a:xfrm>
                  <a:off x="9130892" y="4250172"/>
                  <a:ext cx="22690" cy="2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502" extrusionOk="0">
                      <a:moveTo>
                        <a:pt x="397" y="1"/>
                      </a:moveTo>
                      <a:cubicBezTo>
                        <a:pt x="388" y="1"/>
                        <a:pt x="379" y="4"/>
                        <a:pt x="371" y="12"/>
                      </a:cubicBezTo>
                      <a:cubicBezTo>
                        <a:pt x="237" y="146"/>
                        <a:pt x="115" y="279"/>
                        <a:pt x="18" y="438"/>
                      </a:cubicBezTo>
                      <a:cubicBezTo>
                        <a:pt x="0" y="473"/>
                        <a:pt x="33" y="501"/>
                        <a:pt x="66" y="501"/>
                      </a:cubicBezTo>
                      <a:cubicBezTo>
                        <a:pt x="80" y="501"/>
                        <a:pt x="93" y="497"/>
                        <a:pt x="103" y="487"/>
                      </a:cubicBezTo>
                      <a:cubicBezTo>
                        <a:pt x="201" y="341"/>
                        <a:pt x="310" y="195"/>
                        <a:pt x="431" y="73"/>
                      </a:cubicBezTo>
                      <a:cubicBezTo>
                        <a:pt x="460" y="44"/>
                        <a:pt x="429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1553;p31">
                  <a:extLst>
                    <a:ext uri="{FF2B5EF4-FFF2-40B4-BE49-F238E27FC236}">
                      <a16:creationId xmlns:a16="http://schemas.microsoft.com/office/drawing/2014/main" id="{BE3D3D97-241A-9F9E-056B-67C1E779A189}"/>
                    </a:ext>
                  </a:extLst>
                </p:cNvPr>
                <p:cNvSpPr/>
                <p:nvPr/>
              </p:nvSpPr>
              <p:spPr>
                <a:xfrm>
                  <a:off x="9130547" y="4249482"/>
                  <a:ext cx="23429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525" extrusionOk="0">
                      <a:moveTo>
                        <a:pt x="403" y="24"/>
                      </a:moveTo>
                      <a:cubicBezTo>
                        <a:pt x="412" y="24"/>
                        <a:pt x="419" y="31"/>
                        <a:pt x="427" y="39"/>
                      </a:cubicBezTo>
                      <a:cubicBezTo>
                        <a:pt x="438" y="50"/>
                        <a:pt x="451" y="63"/>
                        <a:pt x="427" y="87"/>
                      </a:cubicBezTo>
                      <a:cubicBezTo>
                        <a:pt x="317" y="196"/>
                        <a:pt x="208" y="330"/>
                        <a:pt x="98" y="488"/>
                      </a:cubicBezTo>
                      <a:cubicBezTo>
                        <a:pt x="91" y="502"/>
                        <a:pt x="80" y="508"/>
                        <a:pt x="69" y="508"/>
                      </a:cubicBezTo>
                      <a:cubicBezTo>
                        <a:pt x="61" y="508"/>
                        <a:pt x="54" y="505"/>
                        <a:pt x="49" y="501"/>
                      </a:cubicBezTo>
                      <a:cubicBezTo>
                        <a:pt x="37" y="488"/>
                        <a:pt x="25" y="476"/>
                        <a:pt x="37" y="452"/>
                      </a:cubicBezTo>
                      <a:cubicBezTo>
                        <a:pt x="122" y="306"/>
                        <a:pt x="244" y="172"/>
                        <a:pt x="378" y="39"/>
                      </a:cubicBezTo>
                      <a:cubicBezTo>
                        <a:pt x="388" y="28"/>
                        <a:pt x="396" y="24"/>
                        <a:pt x="403" y="24"/>
                      </a:cubicBezTo>
                      <a:close/>
                      <a:moveTo>
                        <a:pt x="397" y="1"/>
                      </a:moveTo>
                      <a:cubicBezTo>
                        <a:pt x="386" y="1"/>
                        <a:pt x="375" y="5"/>
                        <a:pt x="365" y="14"/>
                      </a:cubicBezTo>
                      <a:cubicBezTo>
                        <a:pt x="232" y="160"/>
                        <a:pt x="110" y="293"/>
                        <a:pt x="25" y="439"/>
                      </a:cubicBezTo>
                      <a:cubicBezTo>
                        <a:pt x="0" y="476"/>
                        <a:pt x="13" y="501"/>
                        <a:pt x="37" y="512"/>
                      </a:cubicBezTo>
                      <a:cubicBezTo>
                        <a:pt x="49" y="525"/>
                        <a:pt x="62" y="525"/>
                        <a:pt x="73" y="525"/>
                      </a:cubicBezTo>
                      <a:cubicBezTo>
                        <a:pt x="86" y="525"/>
                        <a:pt x="98" y="512"/>
                        <a:pt x="110" y="501"/>
                      </a:cubicBezTo>
                      <a:cubicBezTo>
                        <a:pt x="219" y="342"/>
                        <a:pt x="329" y="209"/>
                        <a:pt x="438" y="99"/>
                      </a:cubicBezTo>
                      <a:cubicBezTo>
                        <a:pt x="475" y="75"/>
                        <a:pt x="463" y="39"/>
                        <a:pt x="438" y="26"/>
                      </a:cubicBezTo>
                      <a:cubicBezTo>
                        <a:pt x="431" y="11"/>
                        <a:pt x="414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1554;p31">
                  <a:extLst>
                    <a:ext uri="{FF2B5EF4-FFF2-40B4-BE49-F238E27FC236}">
                      <a16:creationId xmlns:a16="http://schemas.microsoft.com/office/drawing/2014/main" id="{AC4569C0-0B5D-775D-153C-DEC118E6080C}"/>
                    </a:ext>
                  </a:extLst>
                </p:cNvPr>
                <p:cNvSpPr/>
                <p:nvPr/>
              </p:nvSpPr>
              <p:spPr>
                <a:xfrm>
                  <a:off x="9138226" y="4261886"/>
                  <a:ext cx="17719" cy="1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352" extrusionOk="0">
                      <a:moveTo>
                        <a:pt x="293" y="1"/>
                      </a:moveTo>
                      <a:cubicBezTo>
                        <a:pt x="282" y="1"/>
                        <a:pt x="269" y="6"/>
                        <a:pt x="258" y="17"/>
                      </a:cubicBezTo>
                      <a:cubicBezTo>
                        <a:pt x="185" y="103"/>
                        <a:pt x="100" y="187"/>
                        <a:pt x="27" y="273"/>
                      </a:cubicBezTo>
                      <a:cubicBezTo>
                        <a:pt x="0" y="309"/>
                        <a:pt x="19" y="351"/>
                        <a:pt x="51" y="351"/>
                      </a:cubicBezTo>
                      <a:cubicBezTo>
                        <a:pt x="62" y="351"/>
                        <a:pt x="75" y="346"/>
                        <a:pt x="88" y="333"/>
                      </a:cubicBezTo>
                      <a:cubicBezTo>
                        <a:pt x="173" y="260"/>
                        <a:pt x="246" y="163"/>
                        <a:pt x="331" y="78"/>
                      </a:cubicBezTo>
                      <a:cubicBezTo>
                        <a:pt x="359" y="50"/>
                        <a:pt x="330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1555;p31">
                  <a:extLst>
                    <a:ext uri="{FF2B5EF4-FFF2-40B4-BE49-F238E27FC236}">
                      <a16:creationId xmlns:a16="http://schemas.microsoft.com/office/drawing/2014/main" id="{8C753CCC-34FF-04CB-F288-BB4280963D11}"/>
                    </a:ext>
                  </a:extLst>
                </p:cNvPr>
                <p:cNvSpPr/>
                <p:nvPr/>
              </p:nvSpPr>
              <p:spPr>
                <a:xfrm>
                  <a:off x="9137734" y="4261493"/>
                  <a:ext cx="18015" cy="1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305" y="13"/>
                      </a:moveTo>
                      <a:lnTo>
                        <a:pt x="317" y="25"/>
                      </a:lnTo>
                      <a:cubicBezTo>
                        <a:pt x="329" y="25"/>
                        <a:pt x="341" y="38"/>
                        <a:pt x="341" y="49"/>
                      </a:cubicBezTo>
                      <a:cubicBezTo>
                        <a:pt x="341" y="62"/>
                        <a:pt x="341" y="74"/>
                        <a:pt x="329" y="86"/>
                      </a:cubicBezTo>
                      <a:lnTo>
                        <a:pt x="256" y="159"/>
                      </a:lnTo>
                      <a:cubicBezTo>
                        <a:pt x="208" y="220"/>
                        <a:pt x="146" y="281"/>
                        <a:pt x="86" y="341"/>
                      </a:cubicBezTo>
                      <a:cubicBezTo>
                        <a:pt x="80" y="348"/>
                        <a:pt x="70" y="351"/>
                        <a:pt x="61" y="351"/>
                      </a:cubicBezTo>
                      <a:cubicBezTo>
                        <a:pt x="52" y="351"/>
                        <a:pt x="43" y="348"/>
                        <a:pt x="37" y="341"/>
                      </a:cubicBezTo>
                      <a:cubicBezTo>
                        <a:pt x="25" y="330"/>
                        <a:pt x="25" y="305"/>
                        <a:pt x="37" y="293"/>
                      </a:cubicBezTo>
                      <a:cubicBezTo>
                        <a:pt x="98" y="232"/>
                        <a:pt x="159" y="159"/>
                        <a:pt x="208" y="98"/>
                      </a:cubicBezTo>
                      <a:lnTo>
                        <a:pt x="281" y="25"/>
                      </a:lnTo>
                      <a:cubicBezTo>
                        <a:pt x="292" y="25"/>
                        <a:pt x="292" y="13"/>
                        <a:pt x="305" y="13"/>
                      </a:cubicBezTo>
                      <a:close/>
                      <a:moveTo>
                        <a:pt x="317" y="1"/>
                      </a:moveTo>
                      <a:cubicBezTo>
                        <a:pt x="292" y="1"/>
                        <a:pt x="281" y="1"/>
                        <a:pt x="268" y="13"/>
                      </a:cubicBezTo>
                      <a:lnTo>
                        <a:pt x="195" y="86"/>
                      </a:lnTo>
                      <a:cubicBezTo>
                        <a:pt x="135" y="147"/>
                        <a:pt x="86" y="220"/>
                        <a:pt x="25" y="281"/>
                      </a:cubicBezTo>
                      <a:cubicBezTo>
                        <a:pt x="0" y="305"/>
                        <a:pt x="13" y="341"/>
                        <a:pt x="25" y="354"/>
                      </a:cubicBezTo>
                      <a:cubicBezTo>
                        <a:pt x="37" y="366"/>
                        <a:pt x="49" y="366"/>
                        <a:pt x="62" y="366"/>
                      </a:cubicBezTo>
                      <a:cubicBezTo>
                        <a:pt x="73" y="366"/>
                        <a:pt x="86" y="366"/>
                        <a:pt x="98" y="354"/>
                      </a:cubicBezTo>
                      <a:lnTo>
                        <a:pt x="281" y="171"/>
                      </a:lnTo>
                      <a:cubicBezTo>
                        <a:pt x="292" y="147"/>
                        <a:pt x="317" y="122"/>
                        <a:pt x="341" y="98"/>
                      </a:cubicBezTo>
                      <a:cubicBezTo>
                        <a:pt x="354" y="86"/>
                        <a:pt x="365" y="62"/>
                        <a:pt x="354" y="38"/>
                      </a:cubicBezTo>
                      <a:cubicBezTo>
                        <a:pt x="354" y="25"/>
                        <a:pt x="329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1556;p31">
                  <a:extLst>
                    <a:ext uri="{FF2B5EF4-FFF2-40B4-BE49-F238E27FC236}">
                      <a16:creationId xmlns:a16="http://schemas.microsoft.com/office/drawing/2014/main" id="{7FCA4333-7E01-3F0A-D252-6DB06542F21B}"/>
                    </a:ext>
                  </a:extLst>
                </p:cNvPr>
                <p:cNvSpPr/>
                <p:nvPr/>
              </p:nvSpPr>
              <p:spPr>
                <a:xfrm>
                  <a:off x="9136356" y="4281920"/>
                  <a:ext cx="5808" cy="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08" extrusionOk="0">
                      <a:moveTo>
                        <a:pt x="55" y="1"/>
                      </a:moveTo>
                      <a:cubicBezTo>
                        <a:pt x="39" y="1"/>
                        <a:pt x="25" y="7"/>
                        <a:pt x="17" y="24"/>
                      </a:cubicBezTo>
                      <a:lnTo>
                        <a:pt x="17" y="48"/>
                      </a:lnTo>
                      <a:cubicBezTo>
                        <a:pt x="0" y="80"/>
                        <a:pt x="28" y="108"/>
                        <a:pt x="55" y="108"/>
                      </a:cubicBezTo>
                      <a:cubicBezTo>
                        <a:pt x="68" y="108"/>
                        <a:pt x="82" y="101"/>
                        <a:pt x="90" y="85"/>
                      </a:cubicBezTo>
                      <a:cubicBezTo>
                        <a:pt x="90" y="85"/>
                        <a:pt x="90" y="72"/>
                        <a:pt x="101" y="61"/>
                      </a:cubicBezTo>
                      <a:cubicBezTo>
                        <a:pt x="118" y="28"/>
                        <a:pt x="85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1557;p31">
                  <a:extLst>
                    <a:ext uri="{FF2B5EF4-FFF2-40B4-BE49-F238E27FC236}">
                      <a16:creationId xmlns:a16="http://schemas.microsoft.com/office/drawing/2014/main" id="{9A54C63C-B0D9-015D-B04F-248E42622121}"/>
                    </a:ext>
                  </a:extLst>
                </p:cNvPr>
                <p:cNvSpPr/>
                <p:nvPr/>
              </p:nvSpPr>
              <p:spPr>
                <a:xfrm>
                  <a:off x="9135962" y="4281280"/>
                  <a:ext cx="6005" cy="6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34" extrusionOk="0">
                      <a:moveTo>
                        <a:pt x="61" y="25"/>
                      </a:moveTo>
                      <a:cubicBezTo>
                        <a:pt x="73" y="25"/>
                        <a:pt x="85" y="25"/>
                        <a:pt x="98" y="37"/>
                      </a:cubicBezTo>
                      <a:cubicBezTo>
                        <a:pt x="98" y="49"/>
                        <a:pt x="109" y="61"/>
                        <a:pt x="98" y="74"/>
                      </a:cubicBezTo>
                      <a:lnTo>
                        <a:pt x="85" y="98"/>
                      </a:lnTo>
                      <a:cubicBezTo>
                        <a:pt x="73" y="110"/>
                        <a:pt x="61" y="110"/>
                        <a:pt x="49" y="110"/>
                      </a:cubicBezTo>
                      <a:cubicBezTo>
                        <a:pt x="25" y="98"/>
                        <a:pt x="12" y="85"/>
                        <a:pt x="25" y="61"/>
                      </a:cubicBezTo>
                      <a:lnTo>
                        <a:pt x="36" y="37"/>
                      </a:lnTo>
                      <a:cubicBezTo>
                        <a:pt x="49" y="25"/>
                        <a:pt x="49" y="25"/>
                        <a:pt x="61" y="25"/>
                      </a:cubicBezTo>
                      <a:close/>
                      <a:moveTo>
                        <a:pt x="61" y="1"/>
                      </a:moveTo>
                      <a:cubicBezTo>
                        <a:pt x="49" y="1"/>
                        <a:pt x="25" y="12"/>
                        <a:pt x="25" y="25"/>
                      </a:cubicBezTo>
                      <a:lnTo>
                        <a:pt x="12" y="49"/>
                      </a:lnTo>
                      <a:cubicBezTo>
                        <a:pt x="0" y="85"/>
                        <a:pt x="12" y="110"/>
                        <a:pt x="36" y="122"/>
                      </a:cubicBezTo>
                      <a:cubicBezTo>
                        <a:pt x="49" y="122"/>
                        <a:pt x="49" y="134"/>
                        <a:pt x="61" y="134"/>
                      </a:cubicBezTo>
                      <a:cubicBezTo>
                        <a:pt x="73" y="134"/>
                        <a:pt x="98" y="122"/>
                        <a:pt x="98" y="98"/>
                      </a:cubicBezTo>
                      <a:lnTo>
                        <a:pt x="109" y="85"/>
                      </a:lnTo>
                      <a:cubicBezTo>
                        <a:pt x="122" y="61"/>
                        <a:pt x="122" y="49"/>
                        <a:pt x="109" y="25"/>
                      </a:cubicBezTo>
                      <a:cubicBezTo>
                        <a:pt x="98" y="12"/>
                        <a:pt x="73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1558;p31">
                  <a:extLst>
                    <a:ext uri="{FF2B5EF4-FFF2-40B4-BE49-F238E27FC236}">
                      <a16:creationId xmlns:a16="http://schemas.microsoft.com/office/drawing/2014/main" id="{C2EFDA92-C35B-AFA1-6DBD-23F37E24DAA3}"/>
                    </a:ext>
                  </a:extLst>
                </p:cNvPr>
                <p:cNvSpPr/>
                <p:nvPr/>
              </p:nvSpPr>
              <p:spPr>
                <a:xfrm>
                  <a:off x="8971118" y="4061652"/>
                  <a:ext cx="14225" cy="15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12" extrusionOk="0">
                      <a:moveTo>
                        <a:pt x="60" y="1"/>
                      </a:moveTo>
                      <a:cubicBezTo>
                        <a:pt x="29" y="1"/>
                        <a:pt x="1" y="31"/>
                        <a:pt x="17" y="72"/>
                      </a:cubicBezTo>
                      <a:cubicBezTo>
                        <a:pt x="66" y="157"/>
                        <a:pt x="126" y="242"/>
                        <a:pt x="199" y="303"/>
                      </a:cubicBezTo>
                      <a:cubicBezTo>
                        <a:pt x="207" y="309"/>
                        <a:pt x="216" y="311"/>
                        <a:pt x="225" y="311"/>
                      </a:cubicBezTo>
                      <a:cubicBezTo>
                        <a:pt x="258" y="311"/>
                        <a:pt x="289" y="280"/>
                        <a:pt x="260" y="242"/>
                      </a:cubicBezTo>
                      <a:cubicBezTo>
                        <a:pt x="212" y="169"/>
                        <a:pt x="150" y="96"/>
                        <a:pt x="102" y="23"/>
                      </a:cubicBezTo>
                      <a:cubicBezTo>
                        <a:pt x="90" y="8"/>
                        <a:pt x="75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1559;p31">
                  <a:extLst>
                    <a:ext uri="{FF2B5EF4-FFF2-40B4-BE49-F238E27FC236}">
                      <a16:creationId xmlns:a16="http://schemas.microsoft.com/office/drawing/2014/main" id="{EE24880D-D3AD-7398-420F-C0CFBCD42474}"/>
                    </a:ext>
                  </a:extLst>
                </p:cNvPr>
                <p:cNvSpPr/>
                <p:nvPr/>
              </p:nvSpPr>
              <p:spPr>
                <a:xfrm>
                  <a:off x="8970724" y="4061209"/>
                  <a:ext cx="14421" cy="1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325" extrusionOk="0">
                      <a:moveTo>
                        <a:pt x="74" y="21"/>
                      </a:moveTo>
                      <a:cubicBezTo>
                        <a:pt x="85" y="21"/>
                        <a:pt x="98" y="21"/>
                        <a:pt x="98" y="32"/>
                      </a:cubicBezTo>
                      <a:lnTo>
                        <a:pt x="207" y="178"/>
                      </a:lnTo>
                      <a:cubicBezTo>
                        <a:pt x="220" y="202"/>
                        <a:pt x="244" y="227"/>
                        <a:pt x="268" y="264"/>
                      </a:cubicBezTo>
                      <a:cubicBezTo>
                        <a:pt x="280" y="288"/>
                        <a:pt x="268" y="300"/>
                        <a:pt x="268" y="300"/>
                      </a:cubicBezTo>
                      <a:cubicBezTo>
                        <a:pt x="256" y="306"/>
                        <a:pt x="247" y="309"/>
                        <a:pt x="238" y="309"/>
                      </a:cubicBezTo>
                      <a:cubicBezTo>
                        <a:pt x="228" y="309"/>
                        <a:pt x="219" y="306"/>
                        <a:pt x="207" y="300"/>
                      </a:cubicBezTo>
                      <a:cubicBezTo>
                        <a:pt x="134" y="251"/>
                        <a:pt x="85" y="166"/>
                        <a:pt x="37" y="81"/>
                      </a:cubicBezTo>
                      <a:cubicBezTo>
                        <a:pt x="25" y="57"/>
                        <a:pt x="37" y="32"/>
                        <a:pt x="49" y="21"/>
                      </a:cubicBezTo>
                      <a:close/>
                      <a:moveTo>
                        <a:pt x="71" y="0"/>
                      </a:moveTo>
                      <a:cubicBezTo>
                        <a:pt x="59" y="0"/>
                        <a:pt x="47" y="3"/>
                        <a:pt x="37" y="8"/>
                      </a:cubicBezTo>
                      <a:cubicBezTo>
                        <a:pt x="12" y="21"/>
                        <a:pt x="1" y="45"/>
                        <a:pt x="12" y="81"/>
                      </a:cubicBezTo>
                      <a:cubicBezTo>
                        <a:pt x="61" y="178"/>
                        <a:pt x="122" y="264"/>
                        <a:pt x="195" y="312"/>
                      </a:cubicBezTo>
                      <a:cubicBezTo>
                        <a:pt x="207" y="324"/>
                        <a:pt x="220" y="324"/>
                        <a:pt x="231" y="324"/>
                      </a:cubicBezTo>
                      <a:cubicBezTo>
                        <a:pt x="244" y="324"/>
                        <a:pt x="268" y="324"/>
                        <a:pt x="280" y="312"/>
                      </a:cubicBezTo>
                      <a:cubicBezTo>
                        <a:pt x="293" y="300"/>
                        <a:pt x="293" y="275"/>
                        <a:pt x="280" y="251"/>
                      </a:cubicBezTo>
                      <a:cubicBezTo>
                        <a:pt x="256" y="227"/>
                        <a:pt x="231" y="191"/>
                        <a:pt x="220" y="166"/>
                      </a:cubicBezTo>
                      <a:cubicBezTo>
                        <a:pt x="183" y="118"/>
                        <a:pt x="147" y="69"/>
                        <a:pt x="122" y="21"/>
                      </a:cubicBezTo>
                      <a:cubicBezTo>
                        <a:pt x="108" y="6"/>
                        <a:pt x="89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1560;p31">
                  <a:extLst>
                    <a:ext uri="{FF2B5EF4-FFF2-40B4-BE49-F238E27FC236}">
                      <a16:creationId xmlns:a16="http://schemas.microsoft.com/office/drawing/2014/main" id="{C814E8F1-8E12-46CF-7FB7-AAECB069275B}"/>
                    </a:ext>
                  </a:extLst>
                </p:cNvPr>
                <p:cNvSpPr/>
                <p:nvPr/>
              </p:nvSpPr>
              <p:spPr>
                <a:xfrm>
                  <a:off x="8944095" y="4084097"/>
                  <a:ext cx="29483" cy="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238" extrusionOk="0">
                      <a:moveTo>
                        <a:pt x="80" y="0"/>
                      </a:moveTo>
                      <a:cubicBezTo>
                        <a:pt x="31" y="0"/>
                        <a:pt x="1" y="59"/>
                        <a:pt x="43" y="91"/>
                      </a:cubicBezTo>
                      <a:cubicBezTo>
                        <a:pt x="201" y="175"/>
                        <a:pt x="359" y="212"/>
                        <a:pt x="529" y="237"/>
                      </a:cubicBezTo>
                      <a:cubicBezTo>
                        <a:pt x="533" y="237"/>
                        <a:pt x="536" y="238"/>
                        <a:pt x="539" y="238"/>
                      </a:cubicBezTo>
                      <a:cubicBezTo>
                        <a:pt x="592" y="238"/>
                        <a:pt x="599" y="150"/>
                        <a:pt x="542" y="139"/>
                      </a:cubicBezTo>
                      <a:cubicBezTo>
                        <a:pt x="383" y="115"/>
                        <a:pt x="237" y="66"/>
                        <a:pt x="104" y="5"/>
                      </a:cubicBezTo>
                      <a:cubicBezTo>
                        <a:pt x="96" y="2"/>
                        <a:pt x="87" y="0"/>
                        <a:pt x="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1561;p31">
                  <a:extLst>
                    <a:ext uri="{FF2B5EF4-FFF2-40B4-BE49-F238E27FC236}">
                      <a16:creationId xmlns:a16="http://schemas.microsoft.com/office/drawing/2014/main" id="{9D78992A-591C-6DAA-02AF-6EBC0DD4042C}"/>
                    </a:ext>
                  </a:extLst>
                </p:cNvPr>
                <p:cNvSpPr/>
                <p:nvPr/>
              </p:nvSpPr>
              <p:spPr>
                <a:xfrm>
                  <a:off x="8944391" y="4083556"/>
                  <a:ext cx="28794" cy="1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260" extrusionOk="0">
                      <a:moveTo>
                        <a:pt x="74" y="16"/>
                      </a:moveTo>
                      <a:cubicBezTo>
                        <a:pt x="74" y="16"/>
                        <a:pt x="85" y="16"/>
                        <a:pt x="85" y="29"/>
                      </a:cubicBezTo>
                      <a:cubicBezTo>
                        <a:pt x="244" y="89"/>
                        <a:pt x="390" y="138"/>
                        <a:pt x="536" y="162"/>
                      </a:cubicBezTo>
                      <a:cubicBezTo>
                        <a:pt x="560" y="162"/>
                        <a:pt x="572" y="186"/>
                        <a:pt x="560" y="211"/>
                      </a:cubicBezTo>
                      <a:cubicBezTo>
                        <a:pt x="560" y="223"/>
                        <a:pt x="547" y="248"/>
                        <a:pt x="523" y="248"/>
                      </a:cubicBezTo>
                      <a:cubicBezTo>
                        <a:pt x="341" y="223"/>
                        <a:pt x="183" y="175"/>
                        <a:pt x="49" y="89"/>
                      </a:cubicBezTo>
                      <a:cubicBezTo>
                        <a:pt x="25" y="77"/>
                        <a:pt x="25" y="65"/>
                        <a:pt x="25" y="40"/>
                      </a:cubicBezTo>
                      <a:cubicBezTo>
                        <a:pt x="37" y="29"/>
                        <a:pt x="49" y="16"/>
                        <a:pt x="74" y="16"/>
                      </a:cubicBezTo>
                      <a:close/>
                      <a:moveTo>
                        <a:pt x="77" y="1"/>
                      </a:moveTo>
                      <a:cubicBezTo>
                        <a:pt x="48" y="1"/>
                        <a:pt x="23" y="21"/>
                        <a:pt x="12" y="40"/>
                      </a:cubicBezTo>
                      <a:cubicBezTo>
                        <a:pt x="1" y="65"/>
                        <a:pt x="1" y="89"/>
                        <a:pt x="37" y="113"/>
                      </a:cubicBezTo>
                      <a:cubicBezTo>
                        <a:pt x="183" y="186"/>
                        <a:pt x="341" y="235"/>
                        <a:pt x="523" y="259"/>
                      </a:cubicBezTo>
                      <a:lnTo>
                        <a:pt x="536" y="259"/>
                      </a:lnTo>
                      <a:cubicBezTo>
                        <a:pt x="560" y="259"/>
                        <a:pt x="584" y="235"/>
                        <a:pt x="584" y="211"/>
                      </a:cubicBezTo>
                      <a:cubicBezTo>
                        <a:pt x="584" y="175"/>
                        <a:pt x="572" y="150"/>
                        <a:pt x="536" y="138"/>
                      </a:cubicBezTo>
                      <a:cubicBezTo>
                        <a:pt x="390" y="113"/>
                        <a:pt x="244" y="77"/>
                        <a:pt x="98" y="4"/>
                      </a:cubicBezTo>
                      <a:cubicBezTo>
                        <a:pt x="91" y="2"/>
                        <a:pt x="84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1562;p31">
                  <a:extLst>
                    <a:ext uri="{FF2B5EF4-FFF2-40B4-BE49-F238E27FC236}">
                      <a16:creationId xmlns:a16="http://schemas.microsoft.com/office/drawing/2014/main" id="{0713CF34-FE62-C292-F775-EEC8444458FC}"/>
                    </a:ext>
                  </a:extLst>
                </p:cNvPr>
                <p:cNvSpPr/>
                <p:nvPr/>
              </p:nvSpPr>
              <p:spPr>
                <a:xfrm>
                  <a:off x="9124247" y="4343102"/>
                  <a:ext cx="5759" cy="17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9" extrusionOk="0">
                      <a:moveTo>
                        <a:pt x="47" y="0"/>
                      </a:moveTo>
                      <a:cubicBezTo>
                        <a:pt x="22" y="0"/>
                        <a:pt x="1" y="15"/>
                        <a:pt x="7" y="45"/>
                      </a:cubicBezTo>
                      <a:cubicBezTo>
                        <a:pt x="19" y="131"/>
                        <a:pt x="19" y="228"/>
                        <a:pt x="19" y="313"/>
                      </a:cubicBezTo>
                      <a:cubicBezTo>
                        <a:pt x="19" y="344"/>
                        <a:pt x="41" y="359"/>
                        <a:pt x="62" y="359"/>
                      </a:cubicBezTo>
                      <a:cubicBezTo>
                        <a:pt x="83" y="359"/>
                        <a:pt x="104" y="344"/>
                        <a:pt x="104" y="313"/>
                      </a:cubicBezTo>
                      <a:cubicBezTo>
                        <a:pt x="117" y="228"/>
                        <a:pt x="117" y="131"/>
                        <a:pt x="104" y="45"/>
                      </a:cubicBezTo>
                      <a:cubicBezTo>
                        <a:pt x="98" y="15"/>
                        <a:pt x="71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1563;p31">
                  <a:extLst>
                    <a:ext uri="{FF2B5EF4-FFF2-40B4-BE49-F238E27FC236}">
                      <a16:creationId xmlns:a16="http://schemas.microsoft.com/office/drawing/2014/main" id="{66A43D9C-4478-14F5-99B6-E41675588E04}"/>
                    </a:ext>
                  </a:extLst>
                </p:cNvPr>
                <p:cNvSpPr/>
                <p:nvPr/>
              </p:nvSpPr>
              <p:spPr>
                <a:xfrm>
                  <a:off x="9124001" y="4342364"/>
                  <a:ext cx="6595" cy="1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377" extrusionOk="0">
                      <a:moveTo>
                        <a:pt x="49" y="24"/>
                      </a:moveTo>
                      <a:cubicBezTo>
                        <a:pt x="73" y="24"/>
                        <a:pt x="97" y="36"/>
                        <a:pt x="97" y="60"/>
                      </a:cubicBezTo>
                      <a:cubicBezTo>
                        <a:pt x="109" y="158"/>
                        <a:pt x="109" y="243"/>
                        <a:pt x="109" y="328"/>
                      </a:cubicBezTo>
                      <a:cubicBezTo>
                        <a:pt x="109" y="352"/>
                        <a:pt x="85" y="365"/>
                        <a:pt x="73" y="365"/>
                      </a:cubicBezTo>
                      <a:cubicBezTo>
                        <a:pt x="49" y="365"/>
                        <a:pt x="36" y="352"/>
                        <a:pt x="36" y="328"/>
                      </a:cubicBezTo>
                      <a:cubicBezTo>
                        <a:pt x="36" y="231"/>
                        <a:pt x="36" y="146"/>
                        <a:pt x="24" y="60"/>
                      </a:cubicBezTo>
                      <a:cubicBezTo>
                        <a:pt x="12" y="24"/>
                        <a:pt x="36" y="24"/>
                        <a:pt x="49" y="24"/>
                      </a:cubicBezTo>
                      <a:close/>
                      <a:moveTo>
                        <a:pt x="49" y="0"/>
                      </a:moveTo>
                      <a:cubicBezTo>
                        <a:pt x="24" y="12"/>
                        <a:pt x="0" y="24"/>
                        <a:pt x="0" y="60"/>
                      </a:cubicBezTo>
                      <a:cubicBezTo>
                        <a:pt x="12" y="146"/>
                        <a:pt x="24" y="231"/>
                        <a:pt x="12" y="328"/>
                      </a:cubicBezTo>
                      <a:cubicBezTo>
                        <a:pt x="12" y="365"/>
                        <a:pt x="36" y="377"/>
                        <a:pt x="60" y="377"/>
                      </a:cubicBezTo>
                      <a:lnTo>
                        <a:pt x="73" y="377"/>
                      </a:lnTo>
                      <a:cubicBezTo>
                        <a:pt x="97" y="377"/>
                        <a:pt x="122" y="365"/>
                        <a:pt x="122" y="328"/>
                      </a:cubicBezTo>
                      <a:cubicBezTo>
                        <a:pt x="133" y="243"/>
                        <a:pt x="122" y="158"/>
                        <a:pt x="109" y="60"/>
                      </a:cubicBezTo>
                      <a:cubicBezTo>
                        <a:pt x="109" y="24"/>
                        <a:pt x="73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1564;p31">
                  <a:extLst>
                    <a:ext uri="{FF2B5EF4-FFF2-40B4-BE49-F238E27FC236}">
                      <a16:creationId xmlns:a16="http://schemas.microsoft.com/office/drawing/2014/main" id="{B1203B6C-4203-A128-3C7A-8A0F8F2FAA4B}"/>
                    </a:ext>
                  </a:extLst>
                </p:cNvPr>
                <p:cNvSpPr/>
                <p:nvPr/>
              </p:nvSpPr>
              <p:spPr>
                <a:xfrm>
                  <a:off x="9143000" y="4345366"/>
                  <a:ext cx="11321" cy="1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91" extrusionOk="0">
                      <a:moveTo>
                        <a:pt x="57" y="1"/>
                      </a:moveTo>
                      <a:cubicBezTo>
                        <a:pt x="29" y="1"/>
                        <a:pt x="0" y="24"/>
                        <a:pt x="15" y="61"/>
                      </a:cubicBezTo>
                      <a:cubicBezTo>
                        <a:pt x="52" y="170"/>
                        <a:pt x="88" y="267"/>
                        <a:pt x="137" y="364"/>
                      </a:cubicBezTo>
                      <a:cubicBezTo>
                        <a:pt x="141" y="382"/>
                        <a:pt x="156" y="390"/>
                        <a:pt x="171" y="390"/>
                      </a:cubicBezTo>
                      <a:cubicBezTo>
                        <a:pt x="198" y="390"/>
                        <a:pt x="230" y="366"/>
                        <a:pt x="222" y="328"/>
                      </a:cubicBezTo>
                      <a:cubicBezTo>
                        <a:pt x="185" y="231"/>
                        <a:pt x="149" y="134"/>
                        <a:pt x="101" y="36"/>
                      </a:cubicBezTo>
                      <a:cubicBezTo>
                        <a:pt x="95" y="12"/>
                        <a:pt x="77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1565;p31">
                  <a:extLst>
                    <a:ext uri="{FF2B5EF4-FFF2-40B4-BE49-F238E27FC236}">
                      <a16:creationId xmlns:a16="http://schemas.microsoft.com/office/drawing/2014/main" id="{0397918C-AE78-7070-715F-EC0C68067D31}"/>
                    </a:ext>
                  </a:extLst>
                </p:cNvPr>
                <p:cNvSpPr/>
                <p:nvPr/>
              </p:nvSpPr>
              <p:spPr>
                <a:xfrm>
                  <a:off x="9142508" y="4345120"/>
                  <a:ext cx="12010" cy="20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07" extrusionOk="0">
                      <a:moveTo>
                        <a:pt x="62" y="17"/>
                      </a:moveTo>
                      <a:cubicBezTo>
                        <a:pt x="86" y="17"/>
                        <a:pt x="98" y="29"/>
                        <a:pt x="111" y="41"/>
                      </a:cubicBezTo>
                      <a:lnTo>
                        <a:pt x="122" y="102"/>
                      </a:lnTo>
                      <a:cubicBezTo>
                        <a:pt x="159" y="175"/>
                        <a:pt x="195" y="260"/>
                        <a:pt x="220" y="345"/>
                      </a:cubicBezTo>
                      <a:cubicBezTo>
                        <a:pt x="232" y="358"/>
                        <a:pt x="208" y="382"/>
                        <a:pt x="195" y="382"/>
                      </a:cubicBezTo>
                      <a:cubicBezTo>
                        <a:pt x="190" y="387"/>
                        <a:pt x="184" y="390"/>
                        <a:pt x="176" y="390"/>
                      </a:cubicBezTo>
                      <a:cubicBezTo>
                        <a:pt x="166" y="390"/>
                        <a:pt x="154" y="384"/>
                        <a:pt x="147" y="369"/>
                      </a:cubicBezTo>
                      <a:cubicBezTo>
                        <a:pt x="111" y="285"/>
                        <a:pt x="74" y="199"/>
                        <a:pt x="49" y="114"/>
                      </a:cubicBezTo>
                      <a:lnTo>
                        <a:pt x="25" y="66"/>
                      </a:lnTo>
                      <a:cubicBezTo>
                        <a:pt x="13" y="41"/>
                        <a:pt x="38" y="29"/>
                        <a:pt x="49" y="17"/>
                      </a:cubicBezTo>
                      <a:close/>
                      <a:moveTo>
                        <a:pt x="64" y="0"/>
                      </a:moveTo>
                      <a:cubicBezTo>
                        <a:pt x="55" y="0"/>
                        <a:pt x="47" y="2"/>
                        <a:pt x="38" y="4"/>
                      </a:cubicBezTo>
                      <a:cubicBezTo>
                        <a:pt x="13" y="17"/>
                        <a:pt x="1" y="41"/>
                        <a:pt x="13" y="77"/>
                      </a:cubicBezTo>
                      <a:lnTo>
                        <a:pt x="25" y="114"/>
                      </a:lnTo>
                      <a:cubicBezTo>
                        <a:pt x="62" y="199"/>
                        <a:pt x="98" y="296"/>
                        <a:pt x="135" y="382"/>
                      </a:cubicBezTo>
                      <a:cubicBezTo>
                        <a:pt x="147" y="394"/>
                        <a:pt x="159" y="406"/>
                        <a:pt x="184" y="406"/>
                      </a:cubicBezTo>
                      <a:lnTo>
                        <a:pt x="208" y="406"/>
                      </a:lnTo>
                      <a:cubicBezTo>
                        <a:pt x="232" y="394"/>
                        <a:pt x="244" y="369"/>
                        <a:pt x="232" y="333"/>
                      </a:cubicBezTo>
                      <a:cubicBezTo>
                        <a:pt x="208" y="248"/>
                        <a:pt x="171" y="175"/>
                        <a:pt x="147" y="90"/>
                      </a:cubicBezTo>
                      <a:lnTo>
                        <a:pt x="122" y="41"/>
                      </a:lnTo>
                      <a:cubicBezTo>
                        <a:pt x="113" y="14"/>
                        <a:pt x="90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1566;p31">
                  <a:extLst>
                    <a:ext uri="{FF2B5EF4-FFF2-40B4-BE49-F238E27FC236}">
                      <a16:creationId xmlns:a16="http://schemas.microsoft.com/office/drawing/2014/main" id="{4A9B4902-4C0D-46F9-379B-BB9E859539D3}"/>
                    </a:ext>
                  </a:extLst>
                </p:cNvPr>
                <p:cNvSpPr/>
                <p:nvPr/>
              </p:nvSpPr>
              <p:spPr>
                <a:xfrm>
                  <a:off x="9211566" y="4286005"/>
                  <a:ext cx="24216" cy="8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74" extrusionOk="0">
                      <a:moveTo>
                        <a:pt x="70" y="1"/>
                      </a:moveTo>
                      <a:cubicBezTo>
                        <a:pt x="18" y="1"/>
                        <a:pt x="1" y="77"/>
                        <a:pt x="57" y="99"/>
                      </a:cubicBezTo>
                      <a:cubicBezTo>
                        <a:pt x="179" y="135"/>
                        <a:pt x="300" y="172"/>
                        <a:pt x="435" y="172"/>
                      </a:cubicBezTo>
                      <a:cubicBezTo>
                        <a:pt x="438" y="173"/>
                        <a:pt x="441" y="173"/>
                        <a:pt x="443" y="173"/>
                      </a:cubicBezTo>
                      <a:cubicBezTo>
                        <a:pt x="484" y="173"/>
                        <a:pt x="492" y="98"/>
                        <a:pt x="446" y="87"/>
                      </a:cubicBezTo>
                      <a:cubicBezTo>
                        <a:pt x="313" y="75"/>
                        <a:pt x="203" y="51"/>
                        <a:pt x="81" y="2"/>
                      </a:cubicBezTo>
                      <a:cubicBezTo>
                        <a:pt x="77" y="1"/>
                        <a:pt x="73" y="1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1567;p31">
                  <a:extLst>
                    <a:ext uri="{FF2B5EF4-FFF2-40B4-BE49-F238E27FC236}">
                      <a16:creationId xmlns:a16="http://schemas.microsoft.com/office/drawing/2014/main" id="{BACB97BE-3ECB-88B4-93E1-1C5EED4772FA}"/>
                    </a:ext>
                  </a:extLst>
                </p:cNvPr>
                <p:cNvSpPr/>
                <p:nvPr/>
              </p:nvSpPr>
              <p:spPr>
                <a:xfrm>
                  <a:off x="9211960" y="4285907"/>
                  <a:ext cx="23429" cy="9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86" extrusionOk="0">
                      <a:moveTo>
                        <a:pt x="73" y="16"/>
                      </a:moveTo>
                      <a:cubicBezTo>
                        <a:pt x="171" y="53"/>
                        <a:pt x="292" y="77"/>
                        <a:pt x="427" y="101"/>
                      </a:cubicBezTo>
                      <a:cubicBezTo>
                        <a:pt x="451" y="101"/>
                        <a:pt x="463" y="126"/>
                        <a:pt x="451" y="137"/>
                      </a:cubicBezTo>
                      <a:cubicBezTo>
                        <a:pt x="451" y="150"/>
                        <a:pt x="438" y="174"/>
                        <a:pt x="427" y="174"/>
                      </a:cubicBezTo>
                      <a:cubicBezTo>
                        <a:pt x="305" y="162"/>
                        <a:pt x="183" y="137"/>
                        <a:pt x="49" y="89"/>
                      </a:cubicBezTo>
                      <a:cubicBezTo>
                        <a:pt x="25" y="89"/>
                        <a:pt x="13" y="64"/>
                        <a:pt x="25" y="40"/>
                      </a:cubicBezTo>
                      <a:cubicBezTo>
                        <a:pt x="25" y="28"/>
                        <a:pt x="37" y="16"/>
                        <a:pt x="62" y="16"/>
                      </a:cubicBezTo>
                      <a:close/>
                      <a:moveTo>
                        <a:pt x="54" y="0"/>
                      </a:moveTo>
                      <a:cubicBezTo>
                        <a:pt x="29" y="0"/>
                        <a:pt x="13" y="20"/>
                        <a:pt x="13" y="40"/>
                      </a:cubicBezTo>
                      <a:cubicBezTo>
                        <a:pt x="0" y="64"/>
                        <a:pt x="13" y="101"/>
                        <a:pt x="49" y="113"/>
                      </a:cubicBezTo>
                      <a:cubicBezTo>
                        <a:pt x="171" y="150"/>
                        <a:pt x="292" y="174"/>
                        <a:pt x="414" y="186"/>
                      </a:cubicBezTo>
                      <a:lnTo>
                        <a:pt x="427" y="186"/>
                      </a:lnTo>
                      <a:cubicBezTo>
                        <a:pt x="451" y="186"/>
                        <a:pt x="475" y="162"/>
                        <a:pt x="475" y="137"/>
                      </a:cubicBezTo>
                      <a:cubicBezTo>
                        <a:pt x="475" y="113"/>
                        <a:pt x="463" y="89"/>
                        <a:pt x="438" y="77"/>
                      </a:cubicBezTo>
                      <a:cubicBezTo>
                        <a:pt x="292" y="64"/>
                        <a:pt x="183" y="40"/>
                        <a:pt x="73" y="4"/>
                      </a:cubicBezTo>
                      <a:cubicBezTo>
                        <a:pt x="67" y="2"/>
                        <a:pt x="60" y="0"/>
                        <a:pt x="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1568;p31">
                  <a:extLst>
                    <a:ext uri="{FF2B5EF4-FFF2-40B4-BE49-F238E27FC236}">
                      <a16:creationId xmlns:a16="http://schemas.microsoft.com/office/drawing/2014/main" id="{B0542558-2CFA-CC14-8342-AFA085E8197A}"/>
                    </a:ext>
                  </a:extLst>
                </p:cNvPr>
                <p:cNvSpPr/>
                <p:nvPr/>
              </p:nvSpPr>
              <p:spPr>
                <a:xfrm>
                  <a:off x="9212354" y="4195092"/>
                  <a:ext cx="11025" cy="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31" extrusionOk="0">
                      <a:moveTo>
                        <a:pt x="163" y="0"/>
                      </a:moveTo>
                      <a:cubicBezTo>
                        <a:pt x="114" y="12"/>
                        <a:pt x="78" y="12"/>
                        <a:pt x="41" y="36"/>
                      </a:cubicBezTo>
                      <a:cubicBezTo>
                        <a:pt x="1" y="67"/>
                        <a:pt x="27" y="131"/>
                        <a:pt x="65" y="131"/>
                      </a:cubicBezTo>
                      <a:cubicBezTo>
                        <a:pt x="73" y="131"/>
                        <a:pt x="81" y="128"/>
                        <a:pt x="90" y="122"/>
                      </a:cubicBezTo>
                      <a:cubicBezTo>
                        <a:pt x="114" y="109"/>
                        <a:pt x="138" y="98"/>
                        <a:pt x="163" y="98"/>
                      </a:cubicBezTo>
                      <a:cubicBezTo>
                        <a:pt x="224" y="98"/>
                        <a:pt x="224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1569;p31">
                  <a:extLst>
                    <a:ext uri="{FF2B5EF4-FFF2-40B4-BE49-F238E27FC236}">
                      <a16:creationId xmlns:a16="http://schemas.microsoft.com/office/drawing/2014/main" id="{648EC482-75A9-053F-DD2D-AA8E65712B97}"/>
                    </a:ext>
                  </a:extLst>
                </p:cNvPr>
                <p:cNvSpPr/>
                <p:nvPr/>
              </p:nvSpPr>
              <p:spPr>
                <a:xfrm>
                  <a:off x="9212600" y="4195092"/>
                  <a:ext cx="10189" cy="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147" extrusionOk="0">
                      <a:moveTo>
                        <a:pt x="158" y="12"/>
                      </a:moveTo>
                      <a:cubicBezTo>
                        <a:pt x="182" y="12"/>
                        <a:pt x="195" y="25"/>
                        <a:pt x="195" y="49"/>
                      </a:cubicBezTo>
                      <a:cubicBezTo>
                        <a:pt x="195" y="61"/>
                        <a:pt x="182" y="85"/>
                        <a:pt x="158" y="85"/>
                      </a:cubicBezTo>
                      <a:cubicBezTo>
                        <a:pt x="133" y="85"/>
                        <a:pt x="109" y="98"/>
                        <a:pt x="73" y="122"/>
                      </a:cubicBezTo>
                      <a:lnTo>
                        <a:pt x="49" y="122"/>
                      </a:lnTo>
                      <a:cubicBezTo>
                        <a:pt x="36" y="109"/>
                        <a:pt x="24" y="98"/>
                        <a:pt x="24" y="85"/>
                      </a:cubicBezTo>
                      <a:cubicBezTo>
                        <a:pt x="24" y="73"/>
                        <a:pt x="24" y="61"/>
                        <a:pt x="36" y="49"/>
                      </a:cubicBezTo>
                      <a:cubicBezTo>
                        <a:pt x="73" y="25"/>
                        <a:pt x="109" y="12"/>
                        <a:pt x="158" y="12"/>
                      </a:cubicBezTo>
                      <a:close/>
                      <a:moveTo>
                        <a:pt x="158" y="0"/>
                      </a:moveTo>
                      <a:cubicBezTo>
                        <a:pt x="109" y="0"/>
                        <a:pt x="73" y="12"/>
                        <a:pt x="24" y="36"/>
                      </a:cubicBezTo>
                      <a:cubicBezTo>
                        <a:pt x="12" y="49"/>
                        <a:pt x="0" y="61"/>
                        <a:pt x="0" y="85"/>
                      </a:cubicBezTo>
                      <a:cubicBezTo>
                        <a:pt x="0" y="109"/>
                        <a:pt x="12" y="134"/>
                        <a:pt x="36" y="134"/>
                      </a:cubicBezTo>
                      <a:cubicBezTo>
                        <a:pt x="49" y="146"/>
                        <a:pt x="49" y="146"/>
                        <a:pt x="60" y="146"/>
                      </a:cubicBezTo>
                      <a:cubicBezTo>
                        <a:pt x="73" y="146"/>
                        <a:pt x="73" y="134"/>
                        <a:pt x="85" y="134"/>
                      </a:cubicBezTo>
                      <a:cubicBezTo>
                        <a:pt x="109" y="122"/>
                        <a:pt x="133" y="109"/>
                        <a:pt x="158" y="109"/>
                      </a:cubicBezTo>
                      <a:cubicBezTo>
                        <a:pt x="195" y="98"/>
                        <a:pt x="206" y="73"/>
                        <a:pt x="206" y="49"/>
                      </a:cubicBezTo>
                      <a:cubicBezTo>
                        <a:pt x="206" y="25"/>
                        <a:pt x="195" y="0"/>
                        <a:pt x="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1570;p31">
                  <a:extLst>
                    <a:ext uri="{FF2B5EF4-FFF2-40B4-BE49-F238E27FC236}">
                      <a16:creationId xmlns:a16="http://schemas.microsoft.com/office/drawing/2014/main" id="{71498B1E-5FFB-59A9-631D-FF9DD92B29FB}"/>
                    </a:ext>
                  </a:extLst>
                </p:cNvPr>
                <p:cNvSpPr/>
                <p:nvPr/>
              </p:nvSpPr>
              <p:spPr>
                <a:xfrm>
                  <a:off x="8937549" y="4263707"/>
                  <a:ext cx="19097" cy="1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41" extrusionOk="0">
                      <a:moveTo>
                        <a:pt x="328" y="1"/>
                      </a:moveTo>
                      <a:cubicBezTo>
                        <a:pt x="323" y="1"/>
                        <a:pt x="317" y="2"/>
                        <a:pt x="310" y="4"/>
                      </a:cubicBezTo>
                      <a:cubicBezTo>
                        <a:pt x="213" y="41"/>
                        <a:pt x="127" y="90"/>
                        <a:pt x="42" y="163"/>
                      </a:cubicBezTo>
                      <a:cubicBezTo>
                        <a:pt x="1" y="184"/>
                        <a:pt x="39" y="241"/>
                        <a:pt x="82" y="241"/>
                      </a:cubicBezTo>
                      <a:cubicBezTo>
                        <a:pt x="89" y="241"/>
                        <a:pt x="96" y="239"/>
                        <a:pt x="103" y="236"/>
                      </a:cubicBezTo>
                      <a:cubicBezTo>
                        <a:pt x="176" y="187"/>
                        <a:pt x="249" y="139"/>
                        <a:pt x="334" y="102"/>
                      </a:cubicBezTo>
                      <a:cubicBezTo>
                        <a:pt x="388" y="80"/>
                        <a:pt x="375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1571;p31">
                  <a:extLst>
                    <a:ext uri="{FF2B5EF4-FFF2-40B4-BE49-F238E27FC236}">
                      <a16:creationId xmlns:a16="http://schemas.microsoft.com/office/drawing/2014/main" id="{3274162E-7D22-F6FD-F48C-12EE63561D5F}"/>
                    </a:ext>
                  </a:extLst>
                </p:cNvPr>
                <p:cNvSpPr/>
                <p:nvPr/>
              </p:nvSpPr>
              <p:spPr>
                <a:xfrm>
                  <a:off x="8937795" y="4263314"/>
                  <a:ext cx="1860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" h="256" extrusionOk="0">
                      <a:moveTo>
                        <a:pt x="328" y="16"/>
                      </a:moveTo>
                      <a:cubicBezTo>
                        <a:pt x="332" y="16"/>
                        <a:pt x="335" y="19"/>
                        <a:pt x="341" y="25"/>
                      </a:cubicBezTo>
                      <a:cubicBezTo>
                        <a:pt x="354" y="37"/>
                        <a:pt x="365" y="49"/>
                        <a:pt x="354" y="61"/>
                      </a:cubicBezTo>
                      <a:cubicBezTo>
                        <a:pt x="354" y="74"/>
                        <a:pt x="354" y="98"/>
                        <a:pt x="329" y="98"/>
                      </a:cubicBezTo>
                      <a:cubicBezTo>
                        <a:pt x="244" y="134"/>
                        <a:pt x="159" y="195"/>
                        <a:pt x="86" y="231"/>
                      </a:cubicBezTo>
                      <a:cubicBezTo>
                        <a:pt x="82" y="235"/>
                        <a:pt x="78" y="237"/>
                        <a:pt x="72" y="237"/>
                      </a:cubicBezTo>
                      <a:cubicBezTo>
                        <a:pt x="60" y="237"/>
                        <a:pt x="46" y="228"/>
                        <a:pt x="37" y="220"/>
                      </a:cubicBezTo>
                      <a:cubicBezTo>
                        <a:pt x="25" y="207"/>
                        <a:pt x="25" y="183"/>
                        <a:pt x="37" y="171"/>
                      </a:cubicBezTo>
                      <a:cubicBezTo>
                        <a:pt x="122" y="110"/>
                        <a:pt x="208" y="61"/>
                        <a:pt x="305" y="25"/>
                      </a:cubicBezTo>
                      <a:cubicBezTo>
                        <a:pt x="317" y="19"/>
                        <a:pt x="323" y="16"/>
                        <a:pt x="328" y="16"/>
                      </a:cubicBezTo>
                      <a:close/>
                      <a:moveTo>
                        <a:pt x="305" y="1"/>
                      </a:moveTo>
                      <a:cubicBezTo>
                        <a:pt x="195" y="49"/>
                        <a:pt x="110" y="98"/>
                        <a:pt x="25" y="158"/>
                      </a:cubicBezTo>
                      <a:cubicBezTo>
                        <a:pt x="13" y="183"/>
                        <a:pt x="0" y="207"/>
                        <a:pt x="25" y="231"/>
                      </a:cubicBezTo>
                      <a:cubicBezTo>
                        <a:pt x="37" y="244"/>
                        <a:pt x="49" y="256"/>
                        <a:pt x="73" y="256"/>
                      </a:cubicBezTo>
                      <a:cubicBezTo>
                        <a:pt x="73" y="256"/>
                        <a:pt x="86" y="256"/>
                        <a:pt x="98" y="244"/>
                      </a:cubicBezTo>
                      <a:cubicBezTo>
                        <a:pt x="171" y="207"/>
                        <a:pt x="244" y="158"/>
                        <a:pt x="341" y="122"/>
                      </a:cubicBezTo>
                      <a:cubicBezTo>
                        <a:pt x="354" y="110"/>
                        <a:pt x="378" y="98"/>
                        <a:pt x="378" y="74"/>
                      </a:cubicBezTo>
                      <a:cubicBezTo>
                        <a:pt x="378" y="49"/>
                        <a:pt x="365" y="25"/>
                        <a:pt x="354" y="12"/>
                      </a:cubicBezTo>
                      <a:cubicBezTo>
                        <a:pt x="341" y="1"/>
                        <a:pt x="317" y="1"/>
                        <a:pt x="3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1572;p31">
                  <a:extLst>
                    <a:ext uri="{FF2B5EF4-FFF2-40B4-BE49-F238E27FC236}">
                      <a16:creationId xmlns:a16="http://schemas.microsoft.com/office/drawing/2014/main" id="{354E1B5C-AB89-8C00-104F-0F6EAE543EF3}"/>
                    </a:ext>
                  </a:extLst>
                </p:cNvPr>
                <p:cNvSpPr/>
                <p:nvPr/>
              </p:nvSpPr>
              <p:spPr>
                <a:xfrm>
                  <a:off x="8965704" y="4335965"/>
                  <a:ext cx="15898" cy="18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72" extrusionOk="0">
                      <a:moveTo>
                        <a:pt x="252" y="0"/>
                      </a:moveTo>
                      <a:cubicBezTo>
                        <a:pt x="238" y="0"/>
                        <a:pt x="223" y="6"/>
                        <a:pt x="212" y="20"/>
                      </a:cubicBezTo>
                      <a:cubicBezTo>
                        <a:pt x="151" y="117"/>
                        <a:pt x="78" y="215"/>
                        <a:pt x="17" y="312"/>
                      </a:cubicBezTo>
                      <a:cubicBezTo>
                        <a:pt x="1" y="345"/>
                        <a:pt x="28" y="372"/>
                        <a:pt x="59" y="372"/>
                      </a:cubicBezTo>
                      <a:cubicBezTo>
                        <a:pt x="74" y="372"/>
                        <a:pt x="91" y="365"/>
                        <a:pt x="103" y="349"/>
                      </a:cubicBezTo>
                      <a:cubicBezTo>
                        <a:pt x="163" y="263"/>
                        <a:pt x="224" y="166"/>
                        <a:pt x="297" y="69"/>
                      </a:cubicBezTo>
                      <a:cubicBezTo>
                        <a:pt x="323" y="34"/>
                        <a:pt x="288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1573;p31">
                  <a:extLst>
                    <a:ext uri="{FF2B5EF4-FFF2-40B4-BE49-F238E27FC236}">
                      <a16:creationId xmlns:a16="http://schemas.microsoft.com/office/drawing/2014/main" id="{CDA9AFFC-B4F7-20D1-857E-9B4D57223ECF}"/>
                    </a:ext>
                  </a:extLst>
                </p:cNvPr>
                <p:cNvSpPr/>
                <p:nvPr/>
              </p:nvSpPr>
              <p:spPr>
                <a:xfrm>
                  <a:off x="8965310" y="4335719"/>
                  <a:ext cx="16243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390" extrusionOk="0">
                      <a:moveTo>
                        <a:pt x="268" y="13"/>
                      </a:moveTo>
                      <a:cubicBezTo>
                        <a:pt x="281" y="13"/>
                        <a:pt x="293" y="25"/>
                        <a:pt x="305" y="38"/>
                      </a:cubicBezTo>
                      <a:cubicBezTo>
                        <a:pt x="305" y="49"/>
                        <a:pt x="305" y="62"/>
                        <a:pt x="293" y="74"/>
                      </a:cubicBezTo>
                      <a:lnTo>
                        <a:pt x="257" y="122"/>
                      </a:lnTo>
                      <a:cubicBezTo>
                        <a:pt x="208" y="195"/>
                        <a:pt x="159" y="268"/>
                        <a:pt x="98" y="354"/>
                      </a:cubicBezTo>
                      <a:cubicBezTo>
                        <a:pt x="92" y="366"/>
                        <a:pt x="84" y="369"/>
                        <a:pt x="73" y="369"/>
                      </a:cubicBezTo>
                      <a:cubicBezTo>
                        <a:pt x="63" y="369"/>
                        <a:pt x="50" y="366"/>
                        <a:pt x="38" y="366"/>
                      </a:cubicBezTo>
                      <a:cubicBezTo>
                        <a:pt x="25" y="354"/>
                        <a:pt x="25" y="341"/>
                        <a:pt x="38" y="317"/>
                      </a:cubicBezTo>
                      <a:cubicBezTo>
                        <a:pt x="86" y="244"/>
                        <a:pt x="147" y="159"/>
                        <a:pt x="195" y="86"/>
                      </a:cubicBezTo>
                      <a:lnTo>
                        <a:pt x="232" y="38"/>
                      </a:lnTo>
                      <a:cubicBezTo>
                        <a:pt x="244" y="13"/>
                        <a:pt x="257" y="13"/>
                        <a:pt x="268" y="13"/>
                      </a:cubicBezTo>
                      <a:close/>
                      <a:moveTo>
                        <a:pt x="268" y="1"/>
                      </a:moveTo>
                      <a:cubicBezTo>
                        <a:pt x="244" y="1"/>
                        <a:pt x="232" y="1"/>
                        <a:pt x="220" y="25"/>
                      </a:cubicBezTo>
                      <a:lnTo>
                        <a:pt x="184" y="74"/>
                      </a:lnTo>
                      <a:cubicBezTo>
                        <a:pt x="122" y="147"/>
                        <a:pt x="74" y="232"/>
                        <a:pt x="25" y="305"/>
                      </a:cubicBezTo>
                      <a:cubicBezTo>
                        <a:pt x="1" y="330"/>
                        <a:pt x="14" y="366"/>
                        <a:pt x="38" y="378"/>
                      </a:cubicBezTo>
                      <a:cubicBezTo>
                        <a:pt x="38" y="378"/>
                        <a:pt x="50" y="390"/>
                        <a:pt x="74" y="390"/>
                      </a:cubicBezTo>
                      <a:cubicBezTo>
                        <a:pt x="86" y="390"/>
                        <a:pt x="98" y="378"/>
                        <a:pt x="111" y="366"/>
                      </a:cubicBezTo>
                      <a:cubicBezTo>
                        <a:pt x="171" y="281"/>
                        <a:pt x="220" y="208"/>
                        <a:pt x="281" y="122"/>
                      </a:cubicBezTo>
                      <a:lnTo>
                        <a:pt x="305" y="74"/>
                      </a:lnTo>
                      <a:cubicBezTo>
                        <a:pt x="317" y="62"/>
                        <a:pt x="330" y="49"/>
                        <a:pt x="317" y="25"/>
                      </a:cubicBezTo>
                      <a:cubicBezTo>
                        <a:pt x="305" y="13"/>
                        <a:pt x="293" y="1"/>
                        <a:pt x="2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1574;p31">
                  <a:extLst>
                    <a:ext uri="{FF2B5EF4-FFF2-40B4-BE49-F238E27FC236}">
                      <a16:creationId xmlns:a16="http://schemas.microsoft.com/office/drawing/2014/main" id="{B4784387-3234-A4D8-ACA8-3234F4043BB2}"/>
                    </a:ext>
                  </a:extLst>
                </p:cNvPr>
                <p:cNvSpPr/>
                <p:nvPr/>
              </p:nvSpPr>
              <p:spPr>
                <a:xfrm>
                  <a:off x="8868983" y="4002931"/>
                  <a:ext cx="367575" cy="40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8" h="8164" extrusionOk="0">
                      <a:moveTo>
                        <a:pt x="511" y="0"/>
                      </a:moveTo>
                      <a:cubicBezTo>
                        <a:pt x="401" y="13"/>
                        <a:pt x="304" y="13"/>
                        <a:pt x="195" y="13"/>
                      </a:cubicBezTo>
                      <a:cubicBezTo>
                        <a:pt x="171" y="13"/>
                        <a:pt x="158" y="37"/>
                        <a:pt x="146" y="61"/>
                      </a:cubicBezTo>
                      <a:cubicBezTo>
                        <a:pt x="25" y="2724"/>
                        <a:pt x="0" y="5388"/>
                        <a:pt x="49" y="8051"/>
                      </a:cubicBezTo>
                      <a:cubicBezTo>
                        <a:pt x="49" y="8091"/>
                        <a:pt x="74" y="8115"/>
                        <a:pt x="104" y="8115"/>
                      </a:cubicBezTo>
                      <a:cubicBezTo>
                        <a:pt x="110" y="8115"/>
                        <a:pt x="116" y="8114"/>
                        <a:pt x="122" y="8112"/>
                      </a:cubicBezTo>
                      <a:cubicBezTo>
                        <a:pt x="441" y="8019"/>
                        <a:pt x="761" y="7991"/>
                        <a:pt x="1082" y="7991"/>
                      </a:cubicBezTo>
                      <a:cubicBezTo>
                        <a:pt x="1348" y="7991"/>
                        <a:pt x="1615" y="8010"/>
                        <a:pt x="1885" y="8027"/>
                      </a:cubicBezTo>
                      <a:cubicBezTo>
                        <a:pt x="2493" y="8075"/>
                        <a:pt x="3101" y="8112"/>
                        <a:pt x="3709" y="8137"/>
                      </a:cubicBezTo>
                      <a:cubicBezTo>
                        <a:pt x="4317" y="8155"/>
                        <a:pt x="4925" y="8164"/>
                        <a:pt x="5535" y="8164"/>
                      </a:cubicBezTo>
                      <a:cubicBezTo>
                        <a:pt x="6145" y="8164"/>
                        <a:pt x="6756" y="8155"/>
                        <a:pt x="7370" y="8137"/>
                      </a:cubicBezTo>
                      <a:cubicBezTo>
                        <a:pt x="7406" y="8137"/>
                        <a:pt x="7431" y="8112"/>
                        <a:pt x="7431" y="8075"/>
                      </a:cubicBezTo>
                      <a:cubicBezTo>
                        <a:pt x="7443" y="7918"/>
                        <a:pt x="7455" y="7772"/>
                        <a:pt x="7467" y="7613"/>
                      </a:cubicBezTo>
                      <a:cubicBezTo>
                        <a:pt x="7467" y="7571"/>
                        <a:pt x="7434" y="7550"/>
                        <a:pt x="7400" y="7550"/>
                      </a:cubicBezTo>
                      <a:cubicBezTo>
                        <a:pt x="7367" y="7550"/>
                        <a:pt x="7333" y="7571"/>
                        <a:pt x="7333" y="7613"/>
                      </a:cubicBezTo>
                      <a:cubicBezTo>
                        <a:pt x="7323" y="7748"/>
                        <a:pt x="7313" y="7873"/>
                        <a:pt x="7303" y="8005"/>
                      </a:cubicBezTo>
                      <a:lnTo>
                        <a:pt x="7303" y="8005"/>
                      </a:lnTo>
                      <a:cubicBezTo>
                        <a:pt x="6693" y="8027"/>
                        <a:pt x="6086" y="8039"/>
                        <a:pt x="5479" y="8039"/>
                      </a:cubicBezTo>
                      <a:cubicBezTo>
                        <a:pt x="4849" y="8039"/>
                        <a:pt x="4220" y="8027"/>
                        <a:pt x="3587" y="8002"/>
                      </a:cubicBezTo>
                      <a:cubicBezTo>
                        <a:pt x="2979" y="7978"/>
                        <a:pt x="2384" y="7929"/>
                        <a:pt x="1776" y="7893"/>
                      </a:cubicBezTo>
                      <a:cubicBezTo>
                        <a:pt x="1548" y="7879"/>
                        <a:pt x="1323" y="7866"/>
                        <a:pt x="1099" y="7866"/>
                      </a:cubicBezTo>
                      <a:cubicBezTo>
                        <a:pt x="787" y="7866"/>
                        <a:pt x="478" y="7890"/>
                        <a:pt x="169" y="7968"/>
                      </a:cubicBezTo>
                      <a:lnTo>
                        <a:pt x="169" y="7968"/>
                      </a:lnTo>
                      <a:cubicBezTo>
                        <a:pt x="146" y="6633"/>
                        <a:pt x="147" y="5287"/>
                        <a:pt x="158" y="3940"/>
                      </a:cubicBezTo>
                      <a:cubicBezTo>
                        <a:pt x="171" y="3259"/>
                        <a:pt x="182" y="2591"/>
                        <a:pt x="195" y="1910"/>
                      </a:cubicBezTo>
                      <a:cubicBezTo>
                        <a:pt x="207" y="1581"/>
                        <a:pt x="207" y="1253"/>
                        <a:pt x="219" y="924"/>
                      </a:cubicBezTo>
                      <a:cubicBezTo>
                        <a:pt x="231" y="742"/>
                        <a:pt x="231" y="559"/>
                        <a:pt x="244" y="378"/>
                      </a:cubicBezTo>
                      <a:cubicBezTo>
                        <a:pt x="244" y="134"/>
                        <a:pt x="280" y="110"/>
                        <a:pt x="511" y="97"/>
                      </a:cubicBezTo>
                      <a:cubicBezTo>
                        <a:pt x="571" y="86"/>
                        <a:pt x="571" y="0"/>
                        <a:pt x="5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1575;p31">
                  <a:extLst>
                    <a:ext uri="{FF2B5EF4-FFF2-40B4-BE49-F238E27FC236}">
                      <a16:creationId xmlns:a16="http://schemas.microsoft.com/office/drawing/2014/main" id="{62B4F9F7-3E24-2D6A-A2BC-232C51DA4FF1}"/>
                    </a:ext>
                  </a:extLst>
                </p:cNvPr>
                <p:cNvSpPr/>
                <p:nvPr/>
              </p:nvSpPr>
              <p:spPr>
                <a:xfrm>
                  <a:off x="8868343" y="4002931"/>
                  <a:ext cx="368805" cy="40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8173" extrusionOk="0">
                      <a:moveTo>
                        <a:pt x="171" y="7978"/>
                      </a:moveTo>
                      <a:lnTo>
                        <a:pt x="171" y="8039"/>
                      </a:lnTo>
                      <a:lnTo>
                        <a:pt x="122" y="8002"/>
                      </a:lnTo>
                      <a:cubicBezTo>
                        <a:pt x="135" y="7991"/>
                        <a:pt x="159" y="7991"/>
                        <a:pt x="171" y="7978"/>
                      </a:cubicBezTo>
                      <a:close/>
                      <a:moveTo>
                        <a:pt x="7359" y="8015"/>
                      </a:moveTo>
                      <a:lnTo>
                        <a:pt x="7322" y="8051"/>
                      </a:lnTo>
                      <a:lnTo>
                        <a:pt x="7322" y="8015"/>
                      </a:lnTo>
                      <a:close/>
                      <a:moveTo>
                        <a:pt x="524" y="13"/>
                      </a:moveTo>
                      <a:cubicBezTo>
                        <a:pt x="548" y="13"/>
                        <a:pt x="560" y="24"/>
                        <a:pt x="560" y="49"/>
                      </a:cubicBezTo>
                      <a:cubicBezTo>
                        <a:pt x="560" y="61"/>
                        <a:pt x="548" y="86"/>
                        <a:pt x="524" y="86"/>
                      </a:cubicBezTo>
                      <a:cubicBezTo>
                        <a:pt x="281" y="97"/>
                        <a:pt x="257" y="134"/>
                        <a:pt x="244" y="378"/>
                      </a:cubicBezTo>
                      <a:cubicBezTo>
                        <a:pt x="232" y="548"/>
                        <a:pt x="232" y="730"/>
                        <a:pt x="220" y="924"/>
                      </a:cubicBezTo>
                      <a:cubicBezTo>
                        <a:pt x="220" y="1289"/>
                        <a:pt x="208" y="1642"/>
                        <a:pt x="195" y="1910"/>
                      </a:cubicBezTo>
                      <a:cubicBezTo>
                        <a:pt x="184" y="2567"/>
                        <a:pt x="171" y="3259"/>
                        <a:pt x="159" y="3940"/>
                      </a:cubicBezTo>
                      <a:cubicBezTo>
                        <a:pt x="147" y="5229"/>
                        <a:pt x="147" y="6580"/>
                        <a:pt x="171" y="7966"/>
                      </a:cubicBezTo>
                      <a:cubicBezTo>
                        <a:pt x="147" y="7966"/>
                        <a:pt x="122" y="7978"/>
                        <a:pt x="98" y="7991"/>
                      </a:cubicBezTo>
                      <a:lnTo>
                        <a:pt x="86" y="7991"/>
                      </a:lnTo>
                      <a:lnTo>
                        <a:pt x="195" y="8075"/>
                      </a:lnTo>
                      <a:lnTo>
                        <a:pt x="195" y="8051"/>
                      </a:lnTo>
                      <a:lnTo>
                        <a:pt x="195" y="7978"/>
                      </a:lnTo>
                      <a:cubicBezTo>
                        <a:pt x="496" y="7899"/>
                        <a:pt x="805" y="7871"/>
                        <a:pt x="1121" y="7871"/>
                      </a:cubicBezTo>
                      <a:cubicBezTo>
                        <a:pt x="1341" y="7871"/>
                        <a:pt x="1564" y="7885"/>
                        <a:pt x="1789" y="7905"/>
                      </a:cubicBezTo>
                      <a:cubicBezTo>
                        <a:pt x="2494" y="7954"/>
                        <a:pt x="3065" y="7991"/>
                        <a:pt x="3600" y="8002"/>
                      </a:cubicBezTo>
                      <a:cubicBezTo>
                        <a:pt x="4293" y="8030"/>
                        <a:pt x="4990" y="8046"/>
                        <a:pt x="5688" y="8046"/>
                      </a:cubicBezTo>
                      <a:cubicBezTo>
                        <a:pt x="6228" y="8046"/>
                        <a:pt x="6769" y="8036"/>
                        <a:pt x="7310" y="8015"/>
                      </a:cubicBezTo>
                      <a:lnTo>
                        <a:pt x="7310" y="8015"/>
                      </a:lnTo>
                      <a:cubicBezTo>
                        <a:pt x="7310" y="8039"/>
                        <a:pt x="7310" y="8051"/>
                        <a:pt x="7298" y="8075"/>
                      </a:cubicBezTo>
                      <a:lnTo>
                        <a:pt x="7298" y="8100"/>
                      </a:lnTo>
                      <a:lnTo>
                        <a:pt x="7395" y="8002"/>
                      </a:lnTo>
                      <a:lnTo>
                        <a:pt x="7322" y="8002"/>
                      </a:lnTo>
                      <a:cubicBezTo>
                        <a:pt x="7335" y="7881"/>
                        <a:pt x="7346" y="7747"/>
                        <a:pt x="7359" y="7626"/>
                      </a:cubicBezTo>
                      <a:cubicBezTo>
                        <a:pt x="7359" y="7577"/>
                        <a:pt x="7395" y="7564"/>
                        <a:pt x="7419" y="7564"/>
                      </a:cubicBezTo>
                      <a:cubicBezTo>
                        <a:pt x="7444" y="7564"/>
                        <a:pt x="7468" y="7577"/>
                        <a:pt x="7468" y="7613"/>
                      </a:cubicBezTo>
                      <a:cubicBezTo>
                        <a:pt x="7456" y="7772"/>
                        <a:pt x="7444" y="7929"/>
                        <a:pt x="7432" y="8075"/>
                      </a:cubicBezTo>
                      <a:cubicBezTo>
                        <a:pt x="7432" y="8112"/>
                        <a:pt x="7408" y="8124"/>
                        <a:pt x="7383" y="8137"/>
                      </a:cubicBezTo>
                      <a:cubicBezTo>
                        <a:pt x="6804" y="8153"/>
                        <a:pt x="6227" y="8162"/>
                        <a:pt x="5659" y="8162"/>
                      </a:cubicBezTo>
                      <a:cubicBezTo>
                        <a:pt x="4998" y="8162"/>
                        <a:pt x="4350" y="8150"/>
                        <a:pt x="3722" y="8124"/>
                      </a:cubicBezTo>
                      <a:cubicBezTo>
                        <a:pt x="3138" y="8100"/>
                        <a:pt x="2543" y="8064"/>
                        <a:pt x="1898" y="8015"/>
                      </a:cubicBezTo>
                      <a:cubicBezTo>
                        <a:pt x="1630" y="8002"/>
                        <a:pt x="1375" y="7978"/>
                        <a:pt x="1108" y="7978"/>
                      </a:cubicBezTo>
                      <a:cubicBezTo>
                        <a:pt x="779" y="7978"/>
                        <a:pt x="451" y="8015"/>
                        <a:pt x="135" y="8112"/>
                      </a:cubicBezTo>
                      <a:cubicBezTo>
                        <a:pt x="122" y="8112"/>
                        <a:pt x="98" y="8112"/>
                        <a:pt x="86" y="8100"/>
                      </a:cubicBezTo>
                      <a:cubicBezTo>
                        <a:pt x="74" y="8088"/>
                        <a:pt x="62" y="8075"/>
                        <a:pt x="62" y="8051"/>
                      </a:cubicBezTo>
                      <a:cubicBezTo>
                        <a:pt x="13" y="5291"/>
                        <a:pt x="49" y="2603"/>
                        <a:pt x="171" y="61"/>
                      </a:cubicBezTo>
                      <a:cubicBezTo>
                        <a:pt x="171" y="49"/>
                        <a:pt x="195" y="24"/>
                        <a:pt x="208" y="24"/>
                      </a:cubicBezTo>
                      <a:cubicBezTo>
                        <a:pt x="317" y="24"/>
                        <a:pt x="414" y="13"/>
                        <a:pt x="524" y="13"/>
                      </a:cubicBezTo>
                      <a:close/>
                      <a:moveTo>
                        <a:pt x="524" y="0"/>
                      </a:moveTo>
                      <a:cubicBezTo>
                        <a:pt x="414" y="0"/>
                        <a:pt x="317" y="0"/>
                        <a:pt x="208" y="13"/>
                      </a:cubicBezTo>
                      <a:cubicBezTo>
                        <a:pt x="184" y="13"/>
                        <a:pt x="159" y="37"/>
                        <a:pt x="159" y="61"/>
                      </a:cubicBezTo>
                      <a:cubicBezTo>
                        <a:pt x="38" y="2603"/>
                        <a:pt x="1" y="5291"/>
                        <a:pt x="49" y="8051"/>
                      </a:cubicBezTo>
                      <a:cubicBezTo>
                        <a:pt x="49" y="8075"/>
                        <a:pt x="62" y="8100"/>
                        <a:pt x="74" y="8112"/>
                      </a:cubicBezTo>
                      <a:cubicBezTo>
                        <a:pt x="91" y="8120"/>
                        <a:pt x="108" y="8129"/>
                        <a:pt x="121" y="8129"/>
                      </a:cubicBezTo>
                      <a:cubicBezTo>
                        <a:pt x="126" y="8129"/>
                        <a:pt x="131" y="8128"/>
                        <a:pt x="135" y="8124"/>
                      </a:cubicBezTo>
                      <a:cubicBezTo>
                        <a:pt x="460" y="8029"/>
                        <a:pt x="789" y="7999"/>
                        <a:pt x="1118" y="7999"/>
                      </a:cubicBezTo>
                      <a:cubicBezTo>
                        <a:pt x="1379" y="7999"/>
                        <a:pt x="1640" y="8018"/>
                        <a:pt x="1898" y="8039"/>
                      </a:cubicBezTo>
                      <a:cubicBezTo>
                        <a:pt x="2543" y="8088"/>
                        <a:pt x="3138" y="8124"/>
                        <a:pt x="3722" y="8137"/>
                      </a:cubicBezTo>
                      <a:cubicBezTo>
                        <a:pt x="4343" y="8161"/>
                        <a:pt x="4975" y="8173"/>
                        <a:pt x="5632" y="8173"/>
                      </a:cubicBezTo>
                      <a:cubicBezTo>
                        <a:pt x="6203" y="8173"/>
                        <a:pt x="6787" y="8173"/>
                        <a:pt x="7383" y="8148"/>
                      </a:cubicBezTo>
                      <a:cubicBezTo>
                        <a:pt x="7419" y="8148"/>
                        <a:pt x="7444" y="8112"/>
                        <a:pt x="7456" y="8075"/>
                      </a:cubicBezTo>
                      <a:cubicBezTo>
                        <a:pt x="7468" y="7929"/>
                        <a:pt x="7480" y="7772"/>
                        <a:pt x="7492" y="7626"/>
                      </a:cubicBezTo>
                      <a:cubicBezTo>
                        <a:pt x="7492" y="7577"/>
                        <a:pt x="7456" y="7553"/>
                        <a:pt x="7419" y="7540"/>
                      </a:cubicBezTo>
                      <a:cubicBezTo>
                        <a:pt x="7383" y="7540"/>
                        <a:pt x="7346" y="7564"/>
                        <a:pt x="7335" y="7613"/>
                      </a:cubicBezTo>
                      <a:cubicBezTo>
                        <a:pt x="7322" y="7747"/>
                        <a:pt x="7322" y="7881"/>
                        <a:pt x="7310" y="8002"/>
                      </a:cubicBezTo>
                      <a:cubicBezTo>
                        <a:pt x="6738" y="8020"/>
                        <a:pt x="6161" y="8029"/>
                        <a:pt x="5583" y="8029"/>
                      </a:cubicBezTo>
                      <a:cubicBezTo>
                        <a:pt x="4920" y="8029"/>
                        <a:pt x="4257" y="8017"/>
                        <a:pt x="3600" y="7991"/>
                      </a:cubicBezTo>
                      <a:cubicBezTo>
                        <a:pt x="3065" y="7966"/>
                        <a:pt x="2494" y="7929"/>
                        <a:pt x="1789" y="7881"/>
                      </a:cubicBezTo>
                      <a:cubicBezTo>
                        <a:pt x="1557" y="7865"/>
                        <a:pt x="1328" y="7852"/>
                        <a:pt x="1101" y="7852"/>
                      </a:cubicBezTo>
                      <a:cubicBezTo>
                        <a:pt x="793" y="7852"/>
                        <a:pt x="490" y="7877"/>
                        <a:pt x="195" y="7954"/>
                      </a:cubicBezTo>
                      <a:cubicBezTo>
                        <a:pt x="171" y="6580"/>
                        <a:pt x="159" y="5218"/>
                        <a:pt x="184" y="3940"/>
                      </a:cubicBezTo>
                      <a:cubicBezTo>
                        <a:pt x="184" y="3259"/>
                        <a:pt x="195" y="2567"/>
                        <a:pt x="220" y="1910"/>
                      </a:cubicBezTo>
                      <a:cubicBezTo>
                        <a:pt x="220" y="1642"/>
                        <a:pt x="232" y="1289"/>
                        <a:pt x="244" y="924"/>
                      </a:cubicBezTo>
                      <a:cubicBezTo>
                        <a:pt x="244" y="730"/>
                        <a:pt x="257" y="548"/>
                        <a:pt x="257" y="378"/>
                      </a:cubicBezTo>
                      <a:cubicBezTo>
                        <a:pt x="268" y="146"/>
                        <a:pt x="293" y="122"/>
                        <a:pt x="524" y="110"/>
                      </a:cubicBezTo>
                      <a:cubicBezTo>
                        <a:pt x="560" y="97"/>
                        <a:pt x="573" y="73"/>
                        <a:pt x="573" y="49"/>
                      </a:cubicBezTo>
                      <a:cubicBezTo>
                        <a:pt x="573" y="24"/>
                        <a:pt x="560" y="0"/>
                        <a:pt x="5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1576;p31">
                  <a:extLst>
                    <a:ext uri="{FF2B5EF4-FFF2-40B4-BE49-F238E27FC236}">
                      <a16:creationId xmlns:a16="http://schemas.microsoft.com/office/drawing/2014/main" id="{D1F2A689-4F50-76D2-9945-FF9C9A41BFDB}"/>
                    </a:ext>
                  </a:extLst>
                </p:cNvPr>
                <p:cNvSpPr/>
                <p:nvPr/>
              </p:nvSpPr>
              <p:spPr>
                <a:xfrm>
                  <a:off x="8874693" y="4008936"/>
                  <a:ext cx="23724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387" extrusionOk="0">
                      <a:moveTo>
                        <a:pt x="415" y="1"/>
                      </a:moveTo>
                      <a:cubicBezTo>
                        <a:pt x="404" y="1"/>
                        <a:pt x="393" y="4"/>
                        <a:pt x="382" y="12"/>
                      </a:cubicBezTo>
                      <a:cubicBezTo>
                        <a:pt x="261" y="110"/>
                        <a:pt x="139" y="207"/>
                        <a:pt x="30" y="304"/>
                      </a:cubicBezTo>
                      <a:cubicBezTo>
                        <a:pt x="0" y="333"/>
                        <a:pt x="27" y="387"/>
                        <a:pt x="64" y="387"/>
                      </a:cubicBezTo>
                      <a:cubicBezTo>
                        <a:pt x="72" y="387"/>
                        <a:pt x="81" y="384"/>
                        <a:pt x="91" y="377"/>
                      </a:cubicBezTo>
                      <a:cubicBezTo>
                        <a:pt x="212" y="280"/>
                        <a:pt x="322" y="170"/>
                        <a:pt x="444" y="73"/>
                      </a:cubicBezTo>
                      <a:cubicBezTo>
                        <a:pt x="482" y="44"/>
                        <a:pt x="453" y="1"/>
                        <a:pt x="4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1577;p31">
                  <a:extLst>
                    <a:ext uri="{FF2B5EF4-FFF2-40B4-BE49-F238E27FC236}">
                      <a16:creationId xmlns:a16="http://schemas.microsoft.com/office/drawing/2014/main" id="{EB866AA2-7DB9-0980-91C4-2AB8731C7060}"/>
                    </a:ext>
                  </a:extLst>
                </p:cNvPr>
                <p:cNvSpPr/>
                <p:nvPr/>
              </p:nvSpPr>
              <p:spPr>
                <a:xfrm>
                  <a:off x="8874939" y="4008247"/>
                  <a:ext cx="23379" cy="20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16" extrusionOk="0">
                      <a:moveTo>
                        <a:pt x="414" y="26"/>
                      </a:moveTo>
                      <a:cubicBezTo>
                        <a:pt x="426" y="26"/>
                        <a:pt x="426" y="26"/>
                        <a:pt x="439" y="38"/>
                      </a:cubicBezTo>
                      <a:cubicBezTo>
                        <a:pt x="450" y="51"/>
                        <a:pt x="450" y="62"/>
                        <a:pt x="439" y="75"/>
                      </a:cubicBezTo>
                      <a:cubicBezTo>
                        <a:pt x="402" y="111"/>
                        <a:pt x="366" y="135"/>
                        <a:pt x="329" y="172"/>
                      </a:cubicBezTo>
                      <a:cubicBezTo>
                        <a:pt x="256" y="245"/>
                        <a:pt x="159" y="318"/>
                        <a:pt x="74" y="391"/>
                      </a:cubicBezTo>
                      <a:cubicBezTo>
                        <a:pt x="70" y="395"/>
                        <a:pt x="66" y="396"/>
                        <a:pt x="61" y="396"/>
                      </a:cubicBezTo>
                      <a:cubicBezTo>
                        <a:pt x="49" y="396"/>
                        <a:pt x="37" y="387"/>
                        <a:pt x="37" y="379"/>
                      </a:cubicBezTo>
                      <a:cubicBezTo>
                        <a:pt x="25" y="367"/>
                        <a:pt x="13" y="343"/>
                        <a:pt x="37" y="330"/>
                      </a:cubicBezTo>
                      <a:cubicBezTo>
                        <a:pt x="110" y="257"/>
                        <a:pt x="196" y="184"/>
                        <a:pt x="280" y="124"/>
                      </a:cubicBezTo>
                      <a:cubicBezTo>
                        <a:pt x="317" y="87"/>
                        <a:pt x="353" y="62"/>
                        <a:pt x="390" y="26"/>
                      </a:cubicBezTo>
                      <a:close/>
                      <a:moveTo>
                        <a:pt x="408" y="1"/>
                      </a:moveTo>
                      <a:cubicBezTo>
                        <a:pt x="398" y="1"/>
                        <a:pt x="387" y="4"/>
                        <a:pt x="377" y="14"/>
                      </a:cubicBezTo>
                      <a:cubicBezTo>
                        <a:pt x="342" y="51"/>
                        <a:pt x="305" y="75"/>
                        <a:pt x="269" y="99"/>
                      </a:cubicBezTo>
                      <a:cubicBezTo>
                        <a:pt x="183" y="172"/>
                        <a:pt x="98" y="245"/>
                        <a:pt x="25" y="318"/>
                      </a:cubicBezTo>
                      <a:cubicBezTo>
                        <a:pt x="1" y="343"/>
                        <a:pt x="1" y="367"/>
                        <a:pt x="25" y="391"/>
                      </a:cubicBezTo>
                      <a:cubicBezTo>
                        <a:pt x="25" y="403"/>
                        <a:pt x="37" y="415"/>
                        <a:pt x="61" y="415"/>
                      </a:cubicBezTo>
                      <a:cubicBezTo>
                        <a:pt x="61" y="415"/>
                        <a:pt x="74" y="403"/>
                        <a:pt x="86" y="403"/>
                      </a:cubicBezTo>
                      <a:lnTo>
                        <a:pt x="342" y="184"/>
                      </a:lnTo>
                      <a:cubicBezTo>
                        <a:pt x="377" y="148"/>
                        <a:pt x="414" y="124"/>
                        <a:pt x="450" y="87"/>
                      </a:cubicBezTo>
                      <a:cubicBezTo>
                        <a:pt x="475" y="75"/>
                        <a:pt x="463" y="38"/>
                        <a:pt x="450" y="26"/>
                      </a:cubicBezTo>
                      <a:cubicBezTo>
                        <a:pt x="443" y="11"/>
                        <a:pt x="426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1578;p31">
                  <a:extLst>
                    <a:ext uri="{FF2B5EF4-FFF2-40B4-BE49-F238E27FC236}">
                      <a16:creationId xmlns:a16="http://schemas.microsoft.com/office/drawing/2014/main" id="{DACFAD1F-DA9D-021E-F232-7F305F61597A}"/>
                    </a:ext>
                  </a:extLst>
                </p:cNvPr>
                <p:cNvSpPr/>
                <p:nvPr/>
              </p:nvSpPr>
              <p:spPr>
                <a:xfrm>
                  <a:off x="8876514" y="4020995"/>
                  <a:ext cx="21460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87" extrusionOk="0">
                      <a:moveTo>
                        <a:pt x="380" y="0"/>
                      </a:moveTo>
                      <a:cubicBezTo>
                        <a:pt x="372" y="0"/>
                        <a:pt x="365" y="3"/>
                        <a:pt x="358" y="11"/>
                      </a:cubicBezTo>
                      <a:cubicBezTo>
                        <a:pt x="237" y="95"/>
                        <a:pt x="127" y="192"/>
                        <a:pt x="29" y="302"/>
                      </a:cubicBezTo>
                      <a:cubicBezTo>
                        <a:pt x="1" y="341"/>
                        <a:pt x="32" y="386"/>
                        <a:pt x="65" y="386"/>
                      </a:cubicBezTo>
                      <a:cubicBezTo>
                        <a:pt x="74" y="386"/>
                        <a:pt x="83" y="383"/>
                        <a:pt x="91" y="375"/>
                      </a:cubicBezTo>
                      <a:cubicBezTo>
                        <a:pt x="188" y="265"/>
                        <a:pt x="297" y="168"/>
                        <a:pt x="407" y="84"/>
                      </a:cubicBezTo>
                      <a:cubicBezTo>
                        <a:pt x="436" y="54"/>
                        <a:pt x="41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1579;p31">
                  <a:extLst>
                    <a:ext uri="{FF2B5EF4-FFF2-40B4-BE49-F238E27FC236}">
                      <a16:creationId xmlns:a16="http://schemas.microsoft.com/office/drawing/2014/main" id="{CF3A7677-3BE3-41D4-27D7-B5B7D04C1E1E}"/>
                    </a:ext>
                  </a:extLst>
                </p:cNvPr>
                <p:cNvSpPr/>
                <p:nvPr/>
              </p:nvSpPr>
              <p:spPr>
                <a:xfrm>
                  <a:off x="8876711" y="4020650"/>
                  <a:ext cx="21608" cy="20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407" extrusionOk="0">
                      <a:moveTo>
                        <a:pt x="373" y="12"/>
                      </a:moveTo>
                      <a:cubicBezTo>
                        <a:pt x="385" y="12"/>
                        <a:pt x="394" y="21"/>
                        <a:pt x="403" y="29"/>
                      </a:cubicBezTo>
                      <a:cubicBezTo>
                        <a:pt x="414" y="42"/>
                        <a:pt x="414" y="66"/>
                        <a:pt x="403" y="78"/>
                      </a:cubicBezTo>
                      <a:cubicBezTo>
                        <a:pt x="293" y="163"/>
                        <a:pt x="196" y="248"/>
                        <a:pt x="87" y="370"/>
                      </a:cubicBezTo>
                      <a:cubicBezTo>
                        <a:pt x="76" y="380"/>
                        <a:pt x="68" y="384"/>
                        <a:pt x="61" y="384"/>
                      </a:cubicBezTo>
                      <a:cubicBezTo>
                        <a:pt x="52" y="384"/>
                        <a:pt x="45" y="377"/>
                        <a:pt x="38" y="370"/>
                      </a:cubicBezTo>
                      <a:cubicBezTo>
                        <a:pt x="25" y="358"/>
                        <a:pt x="14" y="334"/>
                        <a:pt x="38" y="321"/>
                      </a:cubicBezTo>
                      <a:cubicBezTo>
                        <a:pt x="123" y="224"/>
                        <a:pt x="233" y="127"/>
                        <a:pt x="354" y="18"/>
                      </a:cubicBezTo>
                      <a:cubicBezTo>
                        <a:pt x="361" y="14"/>
                        <a:pt x="367" y="12"/>
                        <a:pt x="373" y="12"/>
                      </a:cubicBezTo>
                      <a:close/>
                      <a:moveTo>
                        <a:pt x="365" y="0"/>
                      </a:moveTo>
                      <a:cubicBezTo>
                        <a:pt x="357" y="0"/>
                        <a:pt x="349" y="2"/>
                        <a:pt x="341" y="5"/>
                      </a:cubicBezTo>
                      <a:cubicBezTo>
                        <a:pt x="220" y="102"/>
                        <a:pt x="111" y="212"/>
                        <a:pt x="14" y="309"/>
                      </a:cubicBezTo>
                      <a:cubicBezTo>
                        <a:pt x="1" y="334"/>
                        <a:pt x="1" y="370"/>
                        <a:pt x="25" y="382"/>
                      </a:cubicBezTo>
                      <a:cubicBezTo>
                        <a:pt x="38" y="394"/>
                        <a:pt x="50" y="407"/>
                        <a:pt x="62" y="407"/>
                      </a:cubicBezTo>
                      <a:cubicBezTo>
                        <a:pt x="74" y="407"/>
                        <a:pt x="87" y="394"/>
                        <a:pt x="98" y="382"/>
                      </a:cubicBezTo>
                      <a:cubicBezTo>
                        <a:pt x="208" y="261"/>
                        <a:pt x="306" y="175"/>
                        <a:pt x="414" y="91"/>
                      </a:cubicBezTo>
                      <a:cubicBezTo>
                        <a:pt x="439" y="78"/>
                        <a:pt x="427" y="42"/>
                        <a:pt x="414" y="18"/>
                      </a:cubicBezTo>
                      <a:cubicBezTo>
                        <a:pt x="406" y="9"/>
                        <a:pt x="385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1580;p31">
                  <a:extLst>
                    <a:ext uri="{FF2B5EF4-FFF2-40B4-BE49-F238E27FC236}">
                      <a16:creationId xmlns:a16="http://schemas.microsoft.com/office/drawing/2014/main" id="{2105F404-2C32-B48F-0228-ECDD46156027}"/>
                    </a:ext>
                  </a:extLst>
                </p:cNvPr>
                <p:cNvSpPr/>
                <p:nvPr/>
              </p:nvSpPr>
              <p:spPr>
                <a:xfrm>
                  <a:off x="8879024" y="4031725"/>
                  <a:ext cx="21952" cy="2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419" extrusionOk="0">
                      <a:moveTo>
                        <a:pt x="376" y="0"/>
                      </a:moveTo>
                      <a:cubicBezTo>
                        <a:pt x="365" y="0"/>
                        <a:pt x="354" y="3"/>
                        <a:pt x="343" y="11"/>
                      </a:cubicBezTo>
                      <a:cubicBezTo>
                        <a:pt x="234" y="120"/>
                        <a:pt x="124" y="218"/>
                        <a:pt x="27" y="339"/>
                      </a:cubicBezTo>
                      <a:cubicBezTo>
                        <a:pt x="0" y="375"/>
                        <a:pt x="27" y="418"/>
                        <a:pt x="62" y="418"/>
                      </a:cubicBezTo>
                      <a:cubicBezTo>
                        <a:pt x="74" y="418"/>
                        <a:pt x="87" y="413"/>
                        <a:pt x="100" y="401"/>
                      </a:cubicBezTo>
                      <a:cubicBezTo>
                        <a:pt x="197" y="291"/>
                        <a:pt x="307" y="182"/>
                        <a:pt x="416" y="72"/>
                      </a:cubicBezTo>
                      <a:cubicBezTo>
                        <a:pt x="445" y="44"/>
                        <a:pt x="41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1581;p31">
                  <a:extLst>
                    <a:ext uri="{FF2B5EF4-FFF2-40B4-BE49-F238E27FC236}">
                      <a16:creationId xmlns:a16="http://schemas.microsoft.com/office/drawing/2014/main" id="{2F8C143D-5AD4-B957-FF10-A953A634DF89}"/>
                    </a:ext>
                  </a:extLst>
                </p:cNvPr>
                <p:cNvSpPr/>
                <p:nvPr/>
              </p:nvSpPr>
              <p:spPr>
                <a:xfrm>
                  <a:off x="8879123" y="4031381"/>
                  <a:ext cx="21608" cy="21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432" extrusionOk="0">
                      <a:moveTo>
                        <a:pt x="373" y="16"/>
                      </a:moveTo>
                      <a:cubicBezTo>
                        <a:pt x="384" y="16"/>
                        <a:pt x="395" y="23"/>
                        <a:pt x="402" y="30"/>
                      </a:cubicBezTo>
                      <a:cubicBezTo>
                        <a:pt x="414" y="43"/>
                        <a:pt x="414" y="54"/>
                        <a:pt x="402" y="79"/>
                      </a:cubicBezTo>
                      <a:cubicBezTo>
                        <a:pt x="292" y="176"/>
                        <a:pt x="195" y="286"/>
                        <a:pt x="86" y="408"/>
                      </a:cubicBezTo>
                      <a:cubicBezTo>
                        <a:pt x="80" y="413"/>
                        <a:pt x="71" y="416"/>
                        <a:pt x="62" y="416"/>
                      </a:cubicBezTo>
                      <a:cubicBezTo>
                        <a:pt x="52" y="416"/>
                        <a:pt x="43" y="413"/>
                        <a:pt x="38" y="408"/>
                      </a:cubicBezTo>
                      <a:cubicBezTo>
                        <a:pt x="25" y="395"/>
                        <a:pt x="25" y="371"/>
                        <a:pt x="38" y="346"/>
                      </a:cubicBezTo>
                      <a:cubicBezTo>
                        <a:pt x="122" y="249"/>
                        <a:pt x="220" y="140"/>
                        <a:pt x="354" y="30"/>
                      </a:cubicBezTo>
                      <a:cubicBezTo>
                        <a:pt x="359" y="20"/>
                        <a:pt x="366" y="16"/>
                        <a:pt x="373" y="16"/>
                      </a:cubicBezTo>
                      <a:close/>
                      <a:moveTo>
                        <a:pt x="382" y="0"/>
                      </a:moveTo>
                      <a:cubicBezTo>
                        <a:pt x="369" y="0"/>
                        <a:pt x="353" y="6"/>
                        <a:pt x="341" y="18"/>
                      </a:cubicBezTo>
                      <a:cubicBezTo>
                        <a:pt x="208" y="127"/>
                        <a:pt x="111" y="237"/>
                        <a:pt x="25" y="346"/>
                      </a:cubicBezTo>
                      <a:cubicBezTo>
                        <a:pt x="1" y="371"/>
                        <a:pt x="13" y="408"/>
                        <a:pt x="25" y="419"/>
                      </a:cubicBezTo>
                      <a:cubicBezTo>
                        <a:pt x="38" y="432"/>
                        <a:pt x="49" y="432"/>
                        <a:pt x="62" y="432"/>
                      </a:cubicBezTo>
                      <a:cubicBezTo>
                        <a:pt x="74" y="432"/>
                        <a:pt x="86" y="432"/>
                        <a:pt x="98" y="419"/>
                      </a:cubicBezTo>
                      <a:cubicBezTo>
                        <a:pt x="208" y="298"/>
                        <a:pt x="305" y="189"/>
                        <a:pt x="414" y="91"/>
                      </a:cubicBezTo>
                      <a:cubicBezTo>
                        <a:pt x="438" y="67"/>
                        <a:pt x="438" y="30"/>
                        <a:pt x="414" y="18"/>
                      </a:cubicBezTo>
                      <a:cubicBezTo>
                        <a:pt x="408" y="6"/>
                        <a:pt x="396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1582;p31">
                  <a:extLst>
                    <a:ext uri="{FF2B5EF4-FFF2-40B4-BE49-F238E27FC236}">
                      <a16:creationId xmlns:a16="http://schemas.microsoft.com/office/drawing/2014/main" id="{8DF0147A-9FE5-867C-2CB4-C075B14FE14F}"/>
                    </a:ext>
                  </a:extLst>
                </p:cNvPr>
                <p:cNvSpPr/>
                <p:nvPr/>
              </p:nvSpPr>
              <p:spPr>
                <a:xfrm>
                  <a:off x="8878827" y="4045409"/>
                  <a:ext cx="21460" cy="24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500" extrusionOk="0">
                      <a:moveTo>
                        <a:pt x="372" y="0"/>
                      </a:moveTo>
                      <a:cubicBezTo>
                        <a:pt x="362" y="0"/>
                        <a:pt x="353" y="4"/>
                        <a:pt x="347" y="13"/>
                      </a:cubicBezTo>
                      <a:cubicBezTo>
                        <a:pt x="238" y="147"/>
                        <a:pt x="117" y="280"/>
                        <a:pt x="19" y="426"/>
                      </a:cubicBezTo>
                      <a:cubicBezTo>
                        <a:pt x="1" y="463"/>
                        <a:pt x="31" y="500"/>
                        <a:pt x="63" y="500"/>
                      </a:cubicBezTo>
                      <a:cubicBezTo>
                        <a:pt x="73" y="500"/>
                        <a:pt x="83" y="496"/>
                        <a:pt x="92" y="487"/>
                      </a:cubicBezTo>
                      <a:cubicBezTo>
                        <a:pt x="214" y="353"/>
                        <a:pt x="311" y="207"/>
                        <a:pt x="408" y="61"/>
                      </a:cubicBezTo>
                      <a:cubicBezTo>
                        <a:pt x="436" y="34"/>
                        <a:pt x="401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1583;p31">
                  <a:extLst>
                    <a:ext uri="{FF2B5EF4-FFF2-40B4-BE49-F238E27FC236}">
                      <a16:creationId xmlns:a16="http://schemas.microsoft.com/office/drawing/2014/main" id="{271055C8-EF38-BD8E-BD2E-4FD1F558B7A0}"/>
                    </a:ext>
                  </a:extLst>
                </p:cNvPr>
                <p:cNvSpPr/>
                <p:nvPr/>
              </p:nvSpPr>
              <p:spPr>
                <a:xfrm>
                  <a:off x="8878532" y="4044720"/>
                  <a:ext cx="21608" cy="25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26" extrusionOk="0">
                      <a:moveTo>
                        <a:pt x="377" y="15"/>
                      </a:moveTo>
                      <a:cubicBezTo>
                        <a:pt x="390" y="15"/>
                        <a:pt x="390" y="27"/>
                        <a:pt x="402" y="27"/>
                      </a:cubicBezTo>
                      <a:cubicBezTo>
                        <a:pt x="414" y="39"/>
                        <a:pt x="426" y="51"/>
                        <a:pt x="414" y="75"/>
                      </a:cubicBezTo>
                      <a:lnTo>
                        <a:pt x="390" y="100"/>
                      </a:lnTo>
                      <a:lnTo>
                        <a:pt x="98" y="501"/>
                      </a:lnTo>
                      <a:cubicBezTo>
                        <a:pt x="86" y="507"/>
                        <a:pt x="77" y="510"/>
                        <a:pt x="69" y="510"/>
                      </a:cubicBezTo>
                      <a:cubicBezTo>
                        <a:pt x="62" y="510"/>
                        <a:pt x="55" y="507"/>
                        <a:pt x="50" y="501"/>
                      </a:cubicBezTo>
                      <a:cubicBezTo>
                        <a:pt x="25" y="489"/>
                        <a:pt x="25" y="464"/>
                        <a:pt x="37" y="453"/>
                      </a:cubicBezTo>
                      <a:cubicBezTo>
                        <a:pt x="123" y="319"/>
                        <a:pt x="232" y="185"/>
                        <a:pt x="329" y="64"/>
                      </a:cubicBezTo>
                      <a:lnTo>
                        <a:pt x="353" y="27"/>
                      </a:lnTo>
                      <a:cubicBezTo>
                        <a:pt x="366" y="27"/>
                        <a:pt x="366" y="15"/>
                        <a:pt x="377" y="15"/>
                      </a:cubicBezTo>
                      <a:close/>
                      <a:moveTo>
                        <a:pt x="373" y="1"/>
                      </a:moveTo>
                      <a:cubicBezTo>
                        <a:pt x="362" y="1"/>
                        <a:pt x="352" y="5"/>
                        <a:pt x="341" y="15"/>
                      </a:cubicBezTo>
                      <a:lnTo>
                        <a:pt x="317" y="51"/>
                      </a:lnTo>
                      <a:cubicBezTo>
                        <a:pt x="220" y="173"/>
                        <a:pt x="110" y="307"/>
                        <a:pt x="13" y="440"/>
                      </a:cubicBezTo>
                      <a:cubicBezTo>
                        <a:pt x="1" y="464"/>
                        <a:pt x="13" y="501"/>
                        <a:pt x="37" y="513"/>
                      </a:cubicBezTo>
                      <a:cubicBezTo>
                        <a:pt x="37" y="526"/>
                        <a:pt x="61" y="526"/>
                        <a:pt x="74" y="526"/>
                      </a:cubicBezTo>
                      <a:cubicBezTo>
                        <a:pt x="86" y="526"/>
                        <a:pt x="98" y="526"/>
                        <a:pt x="110" y="513"/>
                      </a:cubicBezTo>
                      <a:cubicBezTo>
                        <a:pt x="207" y="380"/>
                        <a:pt x="317" y="246"/>
                        <a:pt x="402" y="112"/>
                      </a:cubicBezTo>
                      <a:lnTo>
                        <a:pt x="426" y="88"/>
                      </a:lnTo>
                      <a:cubicBezTo>
                        <a:pt x="439" y="51"/>
                        <a:pt x="439" y="27"/>
                        <a:pt x="414" y="15"/>
                      </a:cubicBezTo>
                      <a:cubicBezTo>
                        <a:pt x="400" y="8"/>
                        <a:pt x="387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1584;p31">
                  <a:extLst>
                    <a:ext uri="{FF2B5EF4-FFF2-40B4-BE49-F238E27FC236}">
                      <a16:creationId xmlns:a16="http://schemas.microsoft.com/office/drawing/2014/main" id="{7B4FA87E-5821-8244-FDAA-BBCBA03E0711}"/>
                    </a:ext>
                  </a:extLst>
                </p:cNvPr>
                <p:cNvSpPr/>
                <p:nvPr/>
              </p:nvSpPr>
              <p:spPr>
                <a:xfrm>
                  <a:off x="8875431" y="4070561"/>
                  <a:ext cx="23084" cy="2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444" extrusionOk="0">
                      <a:moveTo>
                        <a:pt x="409" y="0"/>
                      </a:moveTo>
                      <a:cubicBezTo>
                        <a:pt x="399" y="0"/>
                        <a:pt x="389" y="4"/>
                        <a:pt x="380" y="12"/>
                      </a:cubicBezTo>
                      <a:cubicBezTo>
                        <a:pt x="246" y="122"/>
                        <a:pt x="124" y="231"/>
                        <a:pt x="27" y="366"/>
                      </a:cubicBezTo>
                      <a:cubicBezTo>
                        <a:pt x="0" y="402"/>
                        <a:pt x="26" y="444"/>
                        <a:pt x="57" y="444"/>
                      </a:cubicBezTo>
                      <a:cubicBezTo>
                        <a:pt x="67" y="444"/>
                        <a:pt x="79" y="439"/>
                        <a:pt x="88" y="426"/>
                      </a:cubicBezTo>
                      <a:cubicBezTo>
                        <a:pt x="210" y="304"/>
                        <a:pt x="319" y="183"/>
                        <a:pt x="440" y="74"/>
                      </a:cubicBezTo>
                      <a:cubicBezTo>
                        <a:pt x="468" y="37"/>
                        <a:pt x="440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1585;p31">
                  <a:extLst>
                    <a:ext uri="{FF2B5EF4-FFF2-40B4-BE49-F238E27FC236}">
                      <a16:creationId xmlns:a16="http://schemas.microsoft.com/office/drawing/2014/main" id="{2F2C823F-78E1-CA35-D17C-4D3596EF2B2D}"/>
                    </a:ext>
                  </a:extLst>
                </p:cNvPr>
                <p:cNvSpPr/>
                <p:nvPr/>
              </p:nvSpPr>
              <p:spPr>
                <a:xfrm>
                  <a:off x="8875530" y="4069872"/>
                  <a:ext cx="22789" cy="2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65" extrusionOk="0">
                      <a:moveTo>
                        <a:pt x="407" y="18"/>
                      </a:moveTo>
                      <a:cubicBezTo>
                        <a:pt x="414" y="18"/>
                        <a:pt x="420" y="21"/>
                        <a:pt x="427" y="26"/>
                      </a:cubicBezTo>
                      <a:cubicBezTo>
                        <a:pt x="438" y="39"/>
                        <a:pt x="451" y="63"/>
                        <a:pt x="427" y="75"/>
                      </a:cubicBezTo>
                      <a:cubicBezTo>
                        <a:pt x="330" y="172"/>
                        <a:pt x="220" y="282"/>
                        <a:pt x="122" y="391"/>
                      </a:cubicBezTo>
                      <a:lnTo>
                        <a:pt x="86" y="440"/>
                      </a:lnTo>
                      <a:cubicBezTo>
                        <a:pt x="76" y="450"/>
                        <a:pt x="68" y="454"/>
                        <a:pt x="61" y="454"/>
                      </a:cubicBezTo>
                      <a:cubicBezTo>
                        <a:pt x="51" y="454"/>
                        <a:pt x="44" y="447"/>
                        <a:pt x="38" y="440"/>
                      </a:cubicBezTo>
                      <a:cubicBezTo>
                        <a:pt x="25" y="428"/>
                        <a:pt x="13" y="404"/>
                        <a:pt x="38" y="391"/>
                      </a:cubicBezTo>
                      <a:cubicBezTo>
                        <a:pt x="122" y="270"/>
                        <a:pt x="232" y="161"/>
                        <a:pt x="378" y="26"/>
                      </a:cubicBezTo>
                      <a:cubicBezTo>
                        <a:pt x="390" y="21"/>
                        <a:pt x="399" y="18"/>
                        <a:pt x="407" y="18"/>
                      </a:cubicBezTo>
                      <a:close/>
                      <a:moveTo>
                        <a:pt x="401" y="1"/>
                      </a:moveTo>
                      <a:cubicBezTo>
                        <a:pt x="389" y="1"/>
                        <a:pt x="376" y="4"/>
                        <a:pt x="365" y="15"/>
                      </a:cubicBezTo>
                      <a:cubicBezTo>
                        <a:pt x="220" y="148"/>
                        <a:pt x="111" y="258"/>
                        <a:pt x="13" y="380"/>
                      </a:cubicBezTo>
                      <a:cubicBezTo>
                        <a:pt x="1" y="404"/>
                        <a:pt x="1" y="440"/>
                        <a:pt x="25" y="453"/>
                      </a:cubicBezTo>
                      <a:cubicBezTo>
                        <a:pt x="38" y="464"/>
                        <a:pt x="49" y="464"/>
                        <a:pt x="62" y="464"/>
                      </a:cubicBezTo>
                      <a:cubicBezTo>
                        <a:pt x="74" y="464"/>
                        <a:pt x="86" y="464"/>
                        <a:pt x="98" y="453"/>
                      </a:cubicBezTo>
                      <a:lnTo>
                        <a:pt x="147" y="404"/>
                      </a:lnTo>
                      <a:cubicBezTo>
                        <a:pt x="232" y="294"/>
                        <a:pt x="341" y="185"/>
                        <a:pt x="438" y="88"/>
                      </a:cubicBezTo>
                      <a:cubicBezTo>
                        <a:pt x="463" y="63"/>
                        <a:pt x="463" y="39"/>
                        <a:pt x="438" y="15"/>
                      </a:cubicBezTo>
                      <a:cubicBezTo>
                        <a:pt x="432" y="8"/>
                        <a:pt x="417" y="1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1586;p31">
                  <a:extLst>
                    <a:ext uri="{FF2B5EF4-FFF2-40B4-BE49-F238E27FC236}">
                      <a16:creationId xmlns:a16="http://schemas.microsoft.com/office/drawing/2014/main" id="{4B481EBA-24AC-D689-29DA-E41001858F18}"/>
                    </a:ext>
                  </a:extLst>
                </p:cNvPr>
                <p:cNvSpPr/>
                <p:nvPr/>
              </p:nvSpPr>
              <p:spPr>
                <a:xfrm>
                  <a:off x="8876612" y="4083113"/>
                  <a:ext cx="22494" cy="21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45" extrusionOk="0">
                      <a:moveTo>
                        <a:pt x="402" y="0"/>
                      </a:moveTo>
                      <a:cubicBezTo>
                        <a:pt x="392" y="0"/>
                        <a:pt x="380" y="4"/>
                        <a:pt x="368" y="13"/>
                      </a:cubicBezTo>
                      <a:cubicBezTo>
                        <a:pt x="246" y="122"/>
                        <a:pt x="125" y="232"/>
                        <a:pt x="27" y="366"/>
                      </a:cubicBezTo>
                      <a:cubicBezTo>
                        <a:pt x="1" y="402"/>
                        <a:pt x="27" y="445"/>
                        <a:pt x="57" y="445"/>
                      </a:cubicBezTo>
                      <a:cubicBezTo>
                        <a:pt x="68" y="445"/>
                        <a:pt x="79" y="439"/>
                        <a:pt x="89" y="427"/>
                      </a:cubicBezTo>
                      <a:cubicBezTo>
                        <a:pt x="198" y="305"/>
                        <a:pt x="308" y="184"/>
                        <a:pt x="429" y="74"/>
                      </a:cubicBezTo>
                      <a:cubicBezTo>
                        <a:pt x="456" y="37"/>
                        <a:pt x="435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1587;p31">
                  <a:extLst>
                    <a:ext uri="{FF2B5EF4-FFF2-40B4-BE49-F238E27FC236}">
                      <a16:creationId xmlns:a16="http://schemas.microsoft.com/office/drawing/2014/main" id="{EC698403-F3EB-F7F9-3AAD-FEC281723B0F}"/>
                    </a:ext>
                  </a:extLst>
                </p:cNvPr>
                <p:cNvSpPr/>
                <p:nvPr/>
              </p:nvSpPr>
              <p:spPr>
                <a:xfrm>
                  <a:off x="8876169" y="4082424"/>
                  <a:ext cx="23379" cy="22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66" extrusionOk="0">
                      <a:moveTo>
                        <a:pt x="401" y="15"/>
                      </a:moveTo>
                      <a:cubicBezTo>
                        <a:pt x="414" y="15"/>
                        <a:pt x="425" y="27"/>
                        <a:pt x="438" y="27"/>
                      </a:cubicBezTo>
                      <a:cubicBezTo>
                        <a:pt x="450" y="39"/>
                        <a:pt x="450" y="63"/>
                        <a:pt x="438" y="76"/>
                      </a:cubicBezTo>
                      <a:cubicBezTo>
                        <a:pt x="328" y="185"/>
                        <a:pt x="219" y="295"/>
                        <a:pt x="122" y="404"/>
                      </a:cubicBezTo>
                      <a:lnTo>
                        <a:pt x="98" y="441"/>
                      </a:lnTo>
                      <a:cubicBezTo>
                        <a:pt x="85" y="447"/>
                        <a:pt x="76" y="450"/>
                        <a:pt x="69" y="450"/>
                      </a:cubicBezTo>
                      <a:cubicBezTo>
                        <a:pt x="61" y="450"/>
                        <a:pt x="55" y="447"/>
                        <a:pt x="49" y="441"/>
                      </a:cubicBezTo>
                      <a:cubicBezTo>
                        <a:pt x="36" y="428"/>
                        <a:pt x="25" y="404"/>
                        <a:pt x="36" y="380"/>
                      </a:cubicBezTo>
                      <a:cubicBezTo>
                        <a:pt x="134" y="271"/>
                        <a:pt x="244" y="149"/>
                        <a:pt x="389" y="27"/>
                      </a:cubicBezTo>
                      <a:lnTo>
                        <a:pt x="401" y="15"/>
                      </a:lnTo>
                      <a:close/>
                      <a:moveTo>
                        <a:pt x="407" y="1"/>
                      </a:moveTo>
                      <a:cubicBezTo>
                        <a:pt x="397" y="1"/>
                        <a:pt x="387" y="4"/>
                        <a:pt x="377" y="15"/>
                      </a:cubicBezTo>
                      <a:cubicBezTo>
                        <a:pt x="231" y="136"/>
                        <a:pt x="122" y="258"/>
                        <a:pt x="25" y="368"/>
                      </a:cubicBezTo>
                      <a:cubicBezTo>
                        <a:pt x="0" y="404"/>
                        <a:pt x="12" y="441"/>
                        <a:pt x="36" y="453"/>
                      </a:cubicBezTo>
                      <a:cubicBezTo>
                        <a:pt x="49" y="465"/>
                        <a:pt x="61" y="465"/>
                        <a:pt x="73" y="465"/>
                      </a:cubicBezTo>
                      <a:cubicBezTo>
                        <a:pt x="85" y="465"/>
                        <a:pt x="98" y="465"/>
                        <a:pt x="109" y="453"/>
                      </a:cubicBezTo>
                      <a:lnTo>
                        <a:pt x="134" y="417"/>
                      </a:lnTo>
                      <a:cubicBezTo>
                        <a:pt x="231" y="307"/>
                        <a:pt x="341" y="198"/>
                        <a:pt x="450" y="88"/>
                      </a:cubicBezTo>
                      <a:cubicBezTo>
                        <a:pt x="474" y="63"/>
                        <a:pt x="462" y="39"/>
                        <a:pt x="450" y="15"/>
                      </a:cubicBezTo>
                      <a:cubicBezTo>
                        <a:pt x="436" y="8"/>
                        <a:pt x="422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1588;p31">
                  <a:extLst>
                    <a:ext uri="{FF2B5EF4-FFF2-40B4-BE49-F238E27FC236}">
                      <a16:creationId xmlns:a16="http://schemas.microsoft.com/office/drawing/2014/main" id="{91DCF55E-3F9E-8D06-6B8C-AE89E2A22CD0}"/>
                    </a:ext>
                  </a:extLst>
                </p:cNvPr>
                <p:cNvSpPr/>
                <p:nvPr/>
              </p:nvSpPr>
              <p:spPr>
                <a:xfrm>
                  <a:off x="8878384" y="4095418"/>
                  <a:ext cx="22494" cy="23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87" extrusionOk="0">
                      <a:moveTo>
                        <a:pt x="400" y="0"/>
                      </a:moveTo>
                      <a:cubicBezTo>
                        <a:pt x="389" y="0"/>
                        <a:pt x="378" y="6"/>
                        <a:pt x="369" y="18"/>
                      </a:cubicBezTo>
                      <a:cubicBezTo>
                        <a:pt x="259" y="140"/>
                        <a:pt x="137" y="274"/>
                        <a:pt x="28" y="407"/>
                      </a:cubicBezTo>
                      <a:cubicBezTo>
                        <a:pt x="1" y="443"/>
                        <a:pt x="27" y="487"/>
                        <a:pt x="63" y="487"/>
                      </a:cubicBezTo>
                      <a:cubicBezTo>
                        <a:pt x="75" y="487"/>
                        <a:pt x="89" y="481"/>
                        <a:pt x="101" y="469"/>
                      </a:cubicBezTo>
                      <a:cubicBezTo>
                        <a:pt x="210" y="347"/>
                        <a:pt x="320" y="213"/>
                        <a:pt x="429" y="80"/>
                      </a:cubicBezTo>
                      <a:cubicBezTo>
                        <a:pt x="457" y="43"/>
                        <a:pt x="430" y="0"/>
                        <a:pt x="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1589;p31">
                  <a:extLst>
                    <a:ext uri="{FF2B5EF4-FFF2-40B4-BE49-F238E27FC236}">
                      <a16:creationId xmlns:a16="http://schemas.microsoft.com/office/drawing/2014/main" id="{8DBEA4A8-2FAB-49AD-852A-50DA09BDE211}"/>
                    </a:ext>
                  </a:extLst>
                </p:cNvPr>
                <p:cNvSpPr/>
                <p:nvPr/>
              </p:nvSpPr>
              <p:spPr>
                <a:xfrm>
                  <a:off x="8878532" y="4095025"/>
                  <a:ext cx="22838" cy="2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502" extrusionOk="0">
                      <a:moveTo>
                        <a:pt x="396" y="17"/>
                      </a:moveTo>
                      <a:cubicBezTo>
                        <a:pt x="402" y="17"/>
                        <a:pt x="408" y="20"/>
                        <a:pt x="414" y="26"/>
                      </a:cubicBezTo>
                      <a:cubicBezTo>
                        <a:pt x="426" y="39"/>
                        <a:pt x="439" y="63"/>
                        <a:pt x="426" y="75"/>
                      </a:cubicBezTo>
                      <a:lnTo>
                        <a:pt x="402" y="99"/>
                      </a:lnTo>
                      <a:cubicBezTo>
                        <a:pt x="304" y="221"/>
                        <a:pt x="196" y="355"/>
                        <a:pt x="86" y="477"/>
                      </a:cubicBezTo>
                      <a:cubicBezTo>
                        <a:pt x="80" y="483"/>
                        <a:pt x="71" y="485"/>
                        <a:pt x="62" y="485"/>
                      </a:cubicBezTo>
                      <a:cubicBezTo>
                        <a:pt x="53" y="485"/>
                        <a:pt x="43" y="483"/>
                        <a:pt x="37" y="477"/>
                      </a:cubicBezTo>
                      <a:cubicBezTo>
                        <a:pt x="25" y="464"/>
                        <a:pt x="25" y="440"/>
                        <a:pt x="37" y="415"/>
                      </a:cubicBezTo>
                      <a:cubicBezTo>
                        <a:pt x="134" y="294"/>
                        <a:pt x="256" y="172"/>
                        <a:pt x="353" y="51"/>
                      </a:cubicBezTo>
                      <a:lnTo>
                        <a:pt x="377" y="26"/>
                      </a:lnTo>
                      <a:cubicBezTo>
                        <a:pt x="384" y="20"/>
                        <a:pt x="390" y="17"/>
                        <a:pt x="396" y="17"/>
                      </a:cubicBezTo>
                      <a:close/>
                      <a:moveTo>
                        <a:pt x="391" y="0"/>
                      </a:moveTo>
                      <a:cubicBezTo>
                        <a:pt x="380" y="0"/>
                        <a:pt x="371" y="4"/>
                        <a:pt x="366" y="15"/>
                      </a:cubicBezTo>
                      <a:lnTo>
                        <a:pt x="341" y="39"/>
                      </a:lnTo>
                      <a:cubicBezTo>
                        <a:pt x="232" y="161"/>
                        <a:pt x="123" y="282"/>
                        <a:pt x="25" y="415"/>
                      </a:cubicBezTo>
                      <a:cubicBezTo>
                        <a:pt x="1" y="440"/>
                        <a:pt x="13" y="477"/>
                        <a:pt x="37" y="488"/>
                      </a:cubicBezTo>
                      <a:cubicBezTo>
                        <a:pt x="37" y="501"/>
                        <a:pt x="50" y="501"/>
                        <a:pt x="61" y="501"/>
                      </a:cubicBezTo>
                      <a:cubicBezTo>
                        <a:pt x="74" y="501"/>
                        <a:pt x="86" y="501"/>
                        <a:pt x="98" y="488"/>
                      </a:cubicBezTo>
                      <a:cubicBezTo>
                        <a:pt x="207" y="367"/>
                        <a:pt x="317" y="233"/>
                        <a:pt x="414" y="112"/>
                      </a:cubicBezTo>
                      <a:lnTo>
                        <a:pt x="439" y="88"/>
                      </a:lnTo>
                      <a:cubicBezTo>
                        <a:pt x="463" y="63"/>
                        <a:pt x="450" y="26"/>
                        <a:pt x="426" y="15"/>
                      </a:cubicBezTo>
                      <a:cubicBezTo>
                        <a:pt x="419" y="7"/>
                        <a:pt x="404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1590;p31">
                  <a:extLst>
                    <a:ext uri="{FF2B5EF4-FFF2-40B4-BE49-F238E27FC236}">
                      <a16:creationId xmlns:a16="http://schemas.microsoft.com/office/drawing/2014/main" id="{B0F2CDA3-B375-6031-20B5-2243002479CA}"/>
                    </a:ext>
                  </a:extLst>
                </p:cNvPr>
                <p:cNvSpPr/>
                <p:nvPr/>
              </p:nvSpPr>
              <p:spPr>
                <a:xfrm>
                  <a:off x="8875382" y="4109496"/>
                  <a:ext cx="27219" cy="2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540" extrusionOk="0">
                      <a:moveTo>
                        <a:pt x="481" y="1"/>
                      </a:moveTo>
                      <a:cubicBezTo>
                        <a:pt x="472" y="1"/>
                        <a:pt x="462" y="4"/>
                        <a:pt x="454" y="12"/>
                      </a:cubicBezTo>
                      <a:cubicBezTo>
                        <a:pt x="308" y="158"/>
                        <a:pt x="162" y="304"/>
                        <a:pt x="28" y="462"/>
                      </a:cubicBezTo>
                      <a:cubicBezTo>
                        <a:pt x="0" y="490"/>
                        <a:pt x="29" y="539"/>
                        <a:pt x="61" y="539"/>
                      </a:cubicBezTo>
                      <a:cubicBezTo>
                        <a:pt x="71" y="539"/>
                        <a:pt x="81" y="535"/>
                        <a:pt x="89" y="523"/>
                      </a:cubicBezTo>
                      <a:cubicBezTo>
                        <a:pt x="247" y="377"/>
                        <a:pt x="381" y="231"/>
                        <a:pt x="514" y="73"/>
                      </a:cubicBezTo>
                      <a:cubicBezTo>
                        <a:pt x="552" y="45"/>
                        <a:pt x="516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1591;p31">
                  <a:extLst>
                    <a:ext uri="{FF2B5EF4-FFF2-40B4-BE49-F238E27FC236}">
                      <a16:creationId xmlns:a16="http://schemas.microsoft.com/office/drawing/2014/main" id="{3DD9FB8F-4E33-BE6A-D09C-DEFD3796C5B4}"/>
                    </a:ext>
                  </a:extLst>
                </p:cNvPr>
                <p:cNvSpPr/>
                <p:nvPr/>
              </p:nvSpPr>
              <p:spPr>
                <a:xfrm>
                  <a:off x="8874939" y="4109200"/>
                  <a:ext cx="27612" cy="27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54" extrusionOk="0">
                      <a:moveTo>
                        <a:pt x="495" y="16"/>
                      </a:moveTo>
                      <a:cubicBezTo>
                        <a:pt x="506" y="16"/>
                        <a:pt x="517" y="23"/>
                        <a:pt x="523" y="30"/>
                      </a:cubicBezTo>
                      <a:cubicBezTo>
                        <a:pt x="536" y="43"/>
                        <a:pt x="536" y="54"/>
                        <a:pt x="523" y="79"/>
                      </a:cubicBezTo>
                      <a:lnTo>
                        <a:pt x="426" y="176"/>
                      </a:lnTo>
                      <a:cubicBezTo>
                        <a:pt x="317" y="298"/>
                        <a:pt x="207" y="419"/>
                        <a:pt x="98" y="529"/>
                      </a:cubicBezTo>
                      <a:cubicBezTo>
                        <a:pt x="86" y="535"/>
                        <a:pt x="77" y="538"/>
                        <a:pt x="69" y="538"/>
                      </a:cubicBezTo>
                      <a:cubicBezTo>
                        <a:pt x="62" y="538"/>
                        <a:pt x="55" y="535"/>
                        <a:pt x="50" y="529"/>
                      </a:cubicBezTo>
                      <a:cubicBezTo>
                        <a:pt x="37" y="517"/>
                        <a:pt x="25" y="492"/>
                        <a:pt x="50" y="468"/>
                      </a:cubicBezTo>
                      <a:cubicBezTo>
                        <a:pt x="147" y="346"/>
                        <a:pt x="269" y="237"/>
                        <a:pt x="377" y="127"/>
                      </a:cubicBezTo>
                      <a:cubicBezTo>
                        <a:pt x="402" y="91"/>
                        <a:pt x="439" y="54"/>
                        <a:pt x="475" y="30"/>
                      </a:cubicBezTo>
                      <a:cubicBezTo>
                        <a:pt x="480" y="20"/>
                        <a:pt x="487" y="16"/>
                        <a:pt x="495" y="16"/>
                      </a:cubicBezTo>
                      <a:close/>
                      <a:moveTo>
                        <a:pt x="500" y="0"/>
                      </a:moveTo>
                      <a:cubicBezTo>
                        <a:pt x="487" y="0"/>
                        <a:pt x="475" y="6"/>
                        <a:pt x="463" y="18"/>
                      </a:cubicBezTo>
                      <a:cubicBezTo>
                        <a:pt x="426" y="43"/>
                        <a:pt x="390" y="79"/>
                        <a:pt x="366" y="116"/>
                      </a:cubicBezTo>
                      <a:cubicBezTo>
                        <a:pt x="256" y="225"/>
                        <a:pt x="134" y="335"/>
                        <a:pt x="25" y="456"/>
                      </a:cubicBezTo>
                      <a:cubicBezTo>
                        <a:pt x="1" y="481"/>
                        <a:pt x="13" y="517"/>
                        <a:pt x="37" y="541"/>
                      </a:cubicBezTo>
                      <a:cubicBezTo>
                        <a:pt x="50" y="541"/>
                        <a:pt x="61" y="554"/>
                        <a:pt x="74" y="554"/>
                      </a:cubicBezTo>
                      <a:cubicBezTo>
                        <a:pt x="86" y="554"/>
                        <a:pt x="98" y="554"/>
                        <a:pt x="110" y="541"/>
                      </a:cubicBezTo>
                      <a:cubicBezTo>
                        <a:pt x="220" y="432"/>
                        <a:pt x="329" y="310"/>
                        <a:pt x="439" y="189"/>
                      </a:cubicBezTo>
                      <a:lnTo>
                        <a:pt x="536" y="91"/>
                      </a:lnTo>
                      <a:cubicBezTo>
                        <a:pt x="560" y="67"/>
                        <a:pt x="548" y="30"/>
                        <a:pt x="536" y="18"/>
                      </a:cubicBezTo>
                      <a:cubicBezTo>
                        <a:pt x="524" y="6"/>
                        <a:pt x="512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1592;p31">
                  <a:extLst>
                    <a:ext uri="{FF2B5EF4-FFF2-40B4-BE49-F238E27FC236}">
                      <a16:creationId xmlns:a16="http://schemas.microsoft.com/office/drawing/2014/main" id="{84EE5C5B-86CE-48B2-8169-F699F2A3BA8A}"/>
                    </a:ext>
                  </a:extLst>
                </p:cNvPr>
                <p:cNvSpPr/>
                <p:nvPr/>
              </p:nvSpPr>
              <p:spPr>
                <a:xfrm>
                  <a:off x="8872281" y="4132778"/>
                  <a:ext cx="26234" cy="25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518" extrusionOk="0">
                      <a:moveTo>
                        <a:pt x="473" y="1"/>
                      </a:moveTo>
                      <a:cubicBezTo>
                        <a:pt x="463" y="1"/>
                        <a:pt x="453" y="5"/>
                        <a:pt x="444" y="13"/>
                      </a:cubicBezTo>
                      <a:cubicBezTo>
                        <a:pt x="286" y="148"/>
                        <a:pt x="152" y="281"/>
                        <a:pt x="18" y="439"/>
                      </a:cubicBezTo>
                      <a:cubicBezTo>
                        <a:pt x="0" y="475"/>
                        <a:pt x="22" y="518"/>
                        <a:pt x="54" y="518"/>
                      </a:cubicBezTo>
                      <a:cubicBezTo>
                        <a:pt x="66" y="518"/>
                        <a:pt x="78" y="512"/>
                        <a:pt x="91" y="500"/>
                      </a:cubicBezTo>
                      <a:cubicBezTo>
                        <a:pt x="225" y="354"/>
                        <a:pt x="359" y="208"/>
                        <a:pt x="504" y="75"/>
                      </a:cubicBezTo>
                      <a:cubicBezTo>
                        <a:pt x="532" y="38"/>
                        <a:pt x="504" y="1"/>
                        <a:pt x="4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1593;p31">
                  <a:extLst>
                    <a:ext uri="{FF2B5EF4-FFF2-40B4-BE49-F238E27FC236}">
                      <a16:creationId xmlns:a16="http://schemas.microsoft.com/office/drawing/2014/main" id="{41F6694C-FA0E-4232-E9FE-CFFE4DF1908C}"/>
                    </a:ext>
                  </a:extLst>
                </p:cNvPr>
                <p:cNvSpPr/>
                <p:nvPr/>
              </p:nvSpPr>
              <p:spPr>
                <a:xfrm>
                  <a:off x="8871936" y="4132138"/>
                  <a:ext cx="26382" cy="2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8" extrusionOk="0">
                      <a:moveTo>
                        <a:pt x="480" y="18"/>
                      </a:moveTo>
                      <a:cubicBezTo>
                        <a:pt x="487" y="18"/>
                        <a:pt x="493" y="20"/>
                        <a:pt x="500" y="26"/>
                      </a:cubicBezTo>
                      <a:cubicBezTo>
                        <a:pt x="511" y="39"/>
                        <a:pt x="524" y="63"/>
                        <a:pt x="500" y="75"/>
                      </a:cubicBezTo>
                      <a:cubicBezTo>
                        <a:pt x="354" y="221"/>
                        <a:pt x="208" y="379"/>
                        <a:pt x="86" y="513"/>
                      </a:cubicBezTo>
                      <a:cubicBezTo>
                        <a:pt x="80" y="519"/>
                        <a:pt x="71" y="522"/>
                        <a:pt x="62" y="522"/>
                      </a:cubicBezTo>
                      <a:cubicBezTo>
                        <a:pt x="52" y="522"/>
                        <a:pt x="43" y="519"/>
                        <a:pt x="38" y="513"/>
                      </a:cubicBezTo>
                      <a:cubicBezTo>
                        <a:pt x="25" y="501"/>
                        <a:pt x="25" y="477"/>
                        <a:pt x="38" y="464"/>
                      </a:cubicBezTo>
                      <a:cubicBezTo>
                        <a:pt x="147" y="318"/>
                        <a:pt x="281" y="172"/>
                        <a:pt x="451" y="26"/>
                      </a:cubicBezTo>
                      <a:cubicBezTo>
                        <a:pt x="463" y="20"/>
                        <a:pt x="472" y="18"/>
                        <a:pt x="480" y="18"/>
                      </a:cubicBezTo>
                      <a:close/>
                      <a:moveTo>
                        <a:pt x="474" y="0"/>
                      </a:moveTo>
                      <a:cubicBezTo>
                        <a:pt x="462" y="0"/>
                        <a:pt x="449" y="4"/>
                        <a:pt x="438" y="15"/>
                      </a:cubicBezTo>
                      <a:cubicBezTo>
                        <a:pt x="268" y="161"/>
                        <a:pt x="135" y="306"/>
                        <a:pt x="25" y="452"/>
                      </a:cubicBezTo>
                      <a:cubicBezTo>
                        <a:pt x="1" y="477"/>
                        <a:pt x="13" y="513"/>
                        <a:pt x="38" y="525"/>
                      </a:cubicBezTo>
                      <a:cubicBezTo>
                        <a:pt x="38" y="537"/>
                        <a:pt x="49" y="537"/>
                        <a:pt x="62" y="537"/>
                      </a:cubicBezTo>
                      <a:cubicBezTo>
                        <a:pt x="74" y="537"/>
                        <a:pt x="86" y="537"/>
                        <a:pt x="98" y="525"/>
                      </a:cubicBezTo>
                      <a:cubicBezTo>
                        <a:pt x="220" y="391"/>
                        <a:pt x="366" y="233"/>
                        <a:pt x="511" y="88"/>
                      </a:cubicBezTo>
                      <a:cubicBezTo>
                        <a:pt x="536" y="63"/>
                        <a:pt x="536" y="39"/>
                        <a:pt x="511" y="15"/>
                      </a:cubicBezTo>
                      <a:cubicBezTo>
                        <a:pt x="505" y="7"/>
                        <a:pt x="490" y="0"/>
                        <a:pt x="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1594;p31">
                  <a:extLst>
                    <a:ext uri="{FF2B5EF4-FFF2-40B4-BE49-F238E27FC236}">
                      <a16:creationId xmlns:a16="http://schemas.microsoft.com/office/drawing/2014/main" id="{8089CA32-8B2F-B22E-C4B4-DB8B275FD53B}"/>
                    </a:ext>
                  </a:extLst>
                </p:cNvPr>
                <p:cNvSpPr/>
                <p:nvPr/>
              </p:nvSpPr>
              <p:spPr>
                <a:xfrm>
                  <a:off x="8871887" y="4148922"/>
                  <a:ext cx="24364" cy="24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488" extrusionOk="0">
                      <a:moveTo>
                        <a:pt x="434" y="1"/>
                      </a:moveTo>
                      <a:cubicBezTo>
                        <a:pt x="423" y="1"/>
                        <a:pt x="413" y="5"/>
                        <a:pt x="404" y="14"/>
                      </a:cubicBezTo>
                      <a:lnTo>
                        <a:pt x="39" y="415"/>
                      </a:lnTo>
                      <a:cubicBezTo>
                        <a:pt x="1" y="444"/>
                        <a:pt x="29" y="487"/>
                        <a:pt x="67" y="487"/>
                      </a:cubicBezTo>
                      <a:cubicBezTo>
                        <a:pt x="77" y="487"/>
                        <a:pt x="88" y="484"/>
                        <a:pt x="99" y="476"/>
                      </a:cubicBezTo>
                      <a:cubicBezTo>
                        <a:pt x="233" y="355"/>
                        <a:pt x="355" y="209"/>
                        <a:pt x="476" y="63"/>
                      </a:cubicBezTo>
                      <a:cubicBezTo>
                        <a:pt x="495" y="35"/>
                        <a:pt x="465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1595;p31">
                  <a:extLst>
                    <a:ext uri="{FF2B5EF4-FFF2-40B4-BE49-F238E27FC236}">
                      <a16:creationId xmlns:a16="http://schemas.microsoft.com/office/drawing/2014/main" id="{2BA3AA82-38A2-0D5F-10BA-92DBD48D56E9}"/>
                    </a:ext>
                  </a:extLst>
                </p:cNvPr>
                <p:cNvSpPr/>
                <p:nvPr/>
              </p:nvSpPr>
              <p:spPr>
                <a:xfrm>
                  <a:off x="8871936" y="4148676"/>
                  <a:ext cx="24610" cy="24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6" extrusionOk="0">
                      <a:moveTo>
                        <a:pt x="430" y="17"/>
                      </a:moveTo>
                      <a:cubicBezTo>
                        <a:pt x="437" y="17"/>
                        <a:pt x="444" y="24"/>
                        <a:pt x="451" y="31"/>
                      </a:cubicBezTo>
                      <a:cubicBezTo>
                        <a:pt x="463" y="31"/>
                        <a:pt x="475" y="55"/>
                        <a:pt x="463" y="68"/>
                      </a:cubicBezTo>
                      <a:cubicBezTo>
                        <a:pt x="341" y="225"/>
                        <a:pt x="220" y="360"/>
                        <a:pt x="98" y="469"/>
                      </a:cubicBezTo>
                      <a:cubicBezTo>
                        <a:pt x="88" y="479"/>
                        <a:pt x="77" y="483"/>
                        <a:pt x="68" y="483"/>
                      </a:cubicBezTo>
                      <a:cubicBezTo>
                        <a:pt x="55" y="483"/>
                        <a:pt x="44" y="476"/>
                        <a:pt x="38" y="469"/>
                      </a:cubicBezTo>
                      <a:cubicBezTo>
                        <a:pt x="25" y="457"/>
                        <a:pt x="25" y="444"/>
                        <a:pt x="38" y="420"/>
                      </a:cubicBezTo>
                      <a:cubicBezTo>
                        <a:pt x="184" y="274"/>
                        <a:pt x="305" y="152"/>
                        <a:pt x="414" y="31"/>
                      </a:cubicBezTo>
                      <a:cubicBezTo>
                        <a:pt x="419" y="21"/>
                        <a:pt x="425" y="17"/>
                        <a:pt x="430" y="17"/>
                      </a:cubicBezTo>
                      <a:close/>
                      <a:moveTo>
                        <a:pt x="431" y="1"/>
                      </a:moveTo>
                      <a:cubicBezTo>
                        <a:pt x="417" y="1"/>
                        <a:pt x="402" y="7"/>
                        <a:pt x="390" y="19"/>
                      </a:cubicBezTo>
                      <a:cubicBezTo>
                        <a:pt x="293" y="141"/>
                        <a:pt x="171" y="262"/>
                        <a:pt x="25" y="408"/>
                      </a:cubicBezTo>
                      <a:cubicBezTo>
                        <a:pt x="1" y="433"/>
                        <a:pt x="13" y="469"/>
                        <a:pt x="25" y="481"/>
                      </a:cubicBezTo>
                      <a:cubicBezTo>
                        <a:pt x="38" y="493"/>
                        <a:pt x="49" y="506"/>
                        <a:pt x="74" y="506"/>
                      </a:cubicBezTo>
                      <a:cubicBezTo>
                        <a:pt x="86" y="506"/>
                        <a:pt x="98" y="493"/>
                        <a:pt x="111" y="493"/>
                      </a:cubicBezTo>
                      <a:cubicBezTo>
                        <a:pt x="232" y="371"/>
                        <a:pt x="354" y="238"/>
                        <a:pt x="475" y="79"/>
                      </a:cubicBezTo>
                      <a:cubicBezTo>
                        <a:pt x="500" y="55"/>
                        <a:pt x="487" y="31"/>
                        <a:pt x="463" y="19"/>
                      </a:cubicBezTo>
                      <a:cubicBezTo>
                        <a:pt x="457" y="7"/>
                        <a:pt x="445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1596;p31">
                  <a:extLst>
                    <a:ext uri="{FF2B5EF4-FFF2-40B4-BE49-F238E27FC236}">
                      <a16:creationId xmlns:a16="http://schemas.microsoft.com/office/drawing/2014/main" id="{A793A9BF-60C3-8B5D-75CE-A406CA1DFB1E}"/>
                    </a:ext>
                  </a:extLst>
                </p:cNvPr>
                <p:cNvSpPr/>
                <p:nvPr/>
              </p:nvSpPr>
              <p:spPr>
                <a:xfrm>
                  <a:off x="8874742" y="4162803"/>
                  <a:ext cx="25004" cy="25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522" extrusionOk="0">
                      <a:moveTo>
                        <a:pt x="444" y="0"/>
                      </a:moveTo>
                      <a:cubicBezTo>
                        <a:pt x="435" y="0"/>
                        <a:pt x="426" y="4"/>
                        <a:pt x="418" y="11"/>
                      </a:cubicBezTo>
                      <a:cubicBezTo>
                        <a:pt x="284" y="157"/>
                        <a:pt x="151" y="303"/>
                        <a:pt x="29" y="449"/>
                      </a:cubicBezTo>
                      <a:cubicBezTo>
                        <a:pt x="0" y="478"/>
                        <a:pt x="32" y="521"/>
                        <a:pt x="64" y="521"/>
                      </a:cubicBezTo>
                      <a:cubicBezTo>
                        <a:pt x="73" y="521"/>
                        <a:pt x="82" y="518"/>
                        <a:pt x="90" y="510"/>
                      </a:cubicBezTo>
                      <a:cubicBezTo>
                        <a:pt x="236" y="376"/>
                        <a:pt x="357" y="230"/>
                        <a:pt x="479" y="73"/>
                      </a:cubicBezTo>
                      <a:cubicBezTo>
                        <a:pt x="508" y="44"/>
                        <a:pt x="476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1597;p31">
                  <a:extLst>
                    <a:ext uri="{FF2B5EF4-FFF2-40B4-BE49-F238E27FC236}">
                      <a16:creationId xmlns:a16="http://schemas.microsoft.com/office/drawing/2014/main" id="{9567F446-20D4-CA38-015C-EDB8CD2BDB68}"/>
                    </a:ext>
                  </a:extLst>
                </p:cNvPr>
                <p:cNvSpPr/>
                <p:nvPr/>
              </p:nvSpPr>
              <p:spPr>
                <a:xfrm>
                  <a:off x="8874939" y="4162458"/>
                  <a:ext cx="25201" cy="2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542" extrusionOk="0">
                      <a:moveTo>
                        <a:pt x="442" y="17"/>
                      </a:moveTo>
                      <a:cubicBezTo>
                        <a:pt x="449" y="17"/>
                        <a:pt x="456" y="24"/>
                        <a:pt x="463" y="31"/>
                      </a:cubicBezTo>
                      <a:cubicBezTo>
                        <a:pt x="475" y="43"/>
                        <a:pt x="487" y="55"/>
                        <a:pt x="475" y="80"/>
                      </a:cubicBezTo>
                      <a:cubicBezTo>
                        <a:pt x="353" y="213"/>
                        <a:pt x="220" y="371"/>
                        <a:pt x="86" y="505"/>
                      </a:cubicBezTo>
                      <a:cubicBezTo>
                        <a:pt x="73" y="517"/>
                        <a:pt x="64" y="520"/>
                        <a:pt x="56" y="520"/>
                      </a:cubicBezTo>
                      <a:cubicBezTo>
                        <a:pt x="49" y="520"/>
                        <a:pt x="43" y="517"/>
                        <a:pt x="37" y="517"/>
                      </a:cubicBezTo>
                      <a:cubicBezTo>
                        <a:pt x="25" y="505"/>
                        <a:pt x="13" y="480"/>
                        <a:pt x="37" y="456"/>
                      </a:cubicBezTo>
                      <a:lnTo>
                        <a:pt x="329" y="128"/>
                      </a:lnTo>
                      <a:lnTo>
                        <a:pt x="426" y="31"/>
                      </a:lnTo>
                      <a:cubicBezTo>
                        <a:pt x="432" y="21"/>
                        <a:pt x="437" y="17"/>
                        <a:pt x="442" y="17"/>
                      </a:cubicBezTo>
                      <a:close/>
                      <a:moveTo>
                        <a:pt x="445" y="0"/>
                      </a:moveTo>
                      <a:cubicBezTo>
                        <a:pt x="432" y="0"/>
                        <a:pt x="420" y="6"/>
                        <a:pt x="414" y="18"/>
                      </a:cubicBezTo>
                      <a:lnTo>
                        <a:pt x="317" y="116"/>
                      </a:lnTo>
                      <a:lnTo>
                        <a:pt x="25" y="444"/>
                      </a:lnTo>
                      <a:cubicBezTo>
                        <a:pt x="1" y="469"/>
                        <a:pt x="1" y="505"/>
                        <a:pt x="25" y="529"/>
                      </a:cubicBezTo>
                      <a:cubicBezTo>
                        <a:pt x="37" y="529"/>
                        <a:pt x="50" y="542"/>
                        <a:pt x="61" y="542"/>
                      </a:cubicBezTo>
                      <a:cubicBezTo>
                        <a:pt x="74" y="542"/>
                        <a:pt x="86" y="529"/>
                        <a:pt x="98" y="517"/>
                      </a:cubicBezTo>
                      <a:cubicBezTo>
                        <a:pt x="244" y="383"/>
                        <a:pt x="366" y="226"/>
                        <a:pt x="487" y="91"/>
                      </a:cubicBezTo>
                      <a:cubicBezTo>
                        <a:pt x="512" y="67"/>
                        <a:pt x="499" y="31"/>
                        <a:pt x="475" y="18"/>
                      </a:cubicBezTo>
                      <a:cubicBezTo>
                        <a:pt x="469" y="6"/>
                        <a:pt x="457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1598;p31">
                  <a:extLst>
                    <a:ext uri="{FF2B5EF4-FFF2-40B4-BE49-F238E27FC236}">
                      <a16:creationId xmlns:a16="http://schemas.microsoft.com/office/drawing/2014/main" id="{E666DF23-F40F-8066-373F-9001465DFCE8}"/>
                    </a:ext>
                  </a:extLst>
                </p:cNvPr>
                <p:cNvSpPr/>
                <p:nvPr/>
              </p:nvSpPr>
              <p:spPr>
                <a:xfrm>
                  <a:off x="8870607" y="4177176"/>
                  <a:ext cx="27366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602" extrusionOk="0">
                      <a:moveTo>
                        <a:pt x="491" y="0"/>
                      </a:moveTo>
                      <a:cubicBezTo>
                        <a:pt x="482" y="0"/>
                        <a:pt x="473" y="4"/>
                        <a:pt x="465" y="11"/>
                      </a:cubicBezTo>
                      <a:lnTo>
                        <a:pt x="28" y="522"/>
                      </a:lnTo>
                      <a:cubicBezTo>
                        <a:pt x="1" y="558"/>
                        <a:pt x="27" y="601"/>
                        <a:pt x="58" y="601"/>
                      </a:cubicBezTo>
                      <a:cubicBezTo>
                        <a:pt x="68" y="601"/>
                        <a:pt x="79" y="596"/>
                        <a:pt x="89" y="583"/>
                      </a:cubicBezTo>
                      <a:cubicBezTo>
                        <a:pt x="247" y="425"/>
                        <a:pt x="393" y="254"/>
                        <a:pt x="527" y="84"/>
                      </a:cubicBezTo>
                      <a:cubicBezTo>
                        <a:pt x="555" y="46"/>
                        <a:pt x="524" y="0"/>
                        <a:pt x="4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1599;p31">
                  <a:extLst>
                    <a:ext uri="{FF2B5EF4-FFF2-40B4-BE49-F238E27FC236}">
                      <a16:creationId xmlns:a16="http://schemas.microsoft.com/office/drawing/2014/main" id="{076D7792-0F08-4524-7956-2574FB74A65A}"/>
                    </a:ext>
                  </a:extLst>
                </p:cNvPr>
                <p:cNvSpPr/>
                <p:nvPr/>
              </p:nvSpPr>
              <p:spPr>
                <a:xfrm>
                  <a:off x="8870164" y="4176782"/>
                  <a:ext cx="28154" cy="3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616" extrusionOk="0">
                      <a:moveTo>
                        <a:pt x="511" y="19"/>
                      </a:moveTo>
                      <a:cubicBezTo>
                        <a:pt x="511" y="19"/>
                        <a:pt x="523" y="19"/>
                        <a:pt x="523" y="32"/>
                      </a:cubicBezTo>
                      <a:cubicBezTo>
                        <a:pt x="547" y="44"/>
                        <a:pt x="547" y="68"/>
                        <a:pt x="536" y="80"/>
                      </a:cubicBezTo>
                      <a:cubicBezTo>
                        <a:pt x="377" y="262"/>
                        <a:pt x="244" y="433"/>
                        <a:pt x="98" y="591"/>
                      </a:cubicBezTo>
                      <a:cubicBezTo>
                        <a:pt x="86" y="597"/>
                        <a:pt x="77" y="600"/>
                        <a:pt x="69" y="600"/>
                      </a:cubicBezTo>
                      <a:cubicBezTo>
                        <a:pt x="61" y="600"/>
                        <a:pt x="55" y="597"/>
                        <a:pt x="49" y="591"/>
                      </a:cubicBezTo>
                      <a:cubicBezTo>
                        <a:pt x="37" y="579"/>
                        <a:pt x="25" y="554"/>
                        <a:pt x="49" y="543"/>
                      </a:cubicBezTo>
                      <a:cubicBezTo>
                        <a:pt x="183" y="372"/>
                        <a:pt x="329" y="214"/>
                        <a:pt x="487" y="32"/>
                      </a:cubicBezTo>
                      <a:cubicBezTo>
                        <a:pt x="487" y="19"/>
                        <a:pt x="499" y="19"/>
                        <a:pt x="511" y="19"/>
                      </a:cubicBezTo>
                      <a:close/>
                      <a:moveTo>
                        <a:pt x="510" y="1"/>
                      </a:moveTo>
                      <a:cubicBezTo>
                        <a:pt x="499" y="1"/>
                        <a:pt x="487" y="7"/>
                        <a:pt x="474" y="19"/>
                      </a:cubicBezTo>
                      <a:cubicBezTo>
                        <a:pt x="317" y="202"/>
                        <a:pt x="171" y="360"/>
                        <a:pt x="25" y="530"/>
                      </a:cubicBezTo>
                      <a:cubicBezTo>
                        <a:pt x="1" y="554"/>
                        <a:pt x="12" y="591"/>
                        <a:pt x="37" y="603"/>
                      </a:cubicBezTo>
                      <a:cubicBezTo>
                        <a:pt x="49" y="616"/>
                        <a:pt x="61" y="616"/>
                        <a:pt x="74" y="616"/>
                      </a:cubicBezTo>
                      <a:cubicBezTo>
                        <a:pt x="85" y="616"/>
                        <a:pt x="98" y="616"/>
                        <a:pt x="110" y="603"/>
                      </a:cubicBezTo>
                      <a:cubicBezTo>
                        <a:pt x="256" y="445"/>
                        <a:pt x="390" y="275"/>
                        <a:pt x="547" y="92"/>
                      </a:cubicBezTo>
                      <a:cubicBezTo>
                        <a:pt x="572" y="68"/>
                        <a:pt x="560" y="32"/>
                        <a:pt x="536" y="19"/>
                      </a:cubicBezTo>
                      <a:cubicBezTo>
                        <a:pt x="529" y="7"/>
                        <a:pt x="520" y="1"/>
                        <a:pt x="5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1600;p31">
                  <a:extLst>
                    <a:ext uri="{FF2B5EF4-FFF2-40B4-BE49-F238E27FC236}">
                      <a16:creationId xmlns:a16="http://schemas.microsoft.com/office/drawing/2014/main" id="{020CE7DC-7B13-DC12-991F-F0D8773736C1}"/>
                    </a:ext>
                  </a:extLst>
                </p:cNvPr>
                <p:cNvSpPr/>
                <p:nvPr/>
              </p:nvSpPr>
              <p:spPr>
                <a:xfrm>
                  <a:off x="8872232" y="4194452"/>
                  <a:ext cx="24019" cy="2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549" extrusionOk="0">
                      <a:moveTo>
                        <a:pt x="427" y="0"/>
                      </a:moveTo>
                      <a:cubicBezTo>
                        <a:pt x="416" y="0"/>
                        <a:pt x="406" y="4"/>
                        <a:pt x="397" y="13"/>
                      </a:cubicBezTo>
                      <a:cubicBezTo>
                        <a:pt x="275" y="171"/>
                        <a:pt x="141" y="317"/>
                        <a:pt x="19" y="476"/>
                      </a:cubicBezTo>
                      <a:cubicBezTo>
                        <a:pt x="1" y="512"/>
                        <a:pt x="38" y="549"/>
                        <a:pt x="67" y="549"/>
                      </a:cubicBezTo>
                      <a:cubicBezTo>
                        <a:pt x="77" y="549"/>
                        <a:pt x="86" y="545"/>
                        <a:pt x="92" y="536"/>
                      </a:cubicBezTo>
                      <a:cubicBezTo>
                        <a:pt x="226" y="378"/>
                        <a:pt x="348" y="220"/>
                        <a:pt x="469" y="62"/>
                      </a:cubicBezTo>
                      <a:cubicBezTo>
                        <a:pt x="488" y="34"/>
                        <a:pt x="458" y="0"/>
                        <a:pt x="4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601;p31">
                  <a:extLst>
                    <a:ext uri="{FF2B5EF4-FFF2-40B4-BE49-F238E27FC236}">
                      <a16:creationId xmlns:a16="http://schemas.microsoft.com/office/drawing/2014/main" id="{8CD897F3-A3DB-F87D-3135-192619FA0318}"/>
                    </a:ext>
                  </a:extLst>
                </p:cNvPr>
                <p:cNvSpPr/>
                <p:nvPr/>
              </p:nvSpPr>
              <p:spPr>
                <a:xfrm>
                  <a:off x="8871936" y="4194009"/>
                  <a:ext cx="24610" cy="28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70" extrusionOk="0">
                      <a:moveTo>
                        <a:pt x="439" y="13"/>
                      </a:moveTo>
                      <a:cubicBezTo>
                        <a:pt x="448" y="13"/>
                        <a:pt x="457" y="16"/>
                        <a:pt x="463" y="22"/>
                      </a:cubicBezTo>
                      <a:cubicBezTo>
                        <a:pt x="475" y="34"/>
                        <a:pt x="475" y="58"/>
                        <a:pt x="463" y="71"/>
                      </a:cubicBezTo>
                      <a:cubicBezTo>
                        <a:pt x="341" y="229"/>
                        <a:pt x="220" y="387"/>
                        <a:pt x="98" y="533"/>
                      </a:cubicBezTo>
                      <a:cubicBezTo>
                        <a:pt x="93" y="543"/>
                        <a:pt x="86" y="547"/>
                        <a:pt x="78" y="547"/>
                      </a:cubicBezTo>
                      <a:cubicBezTo>
                        <a:pt x="68" y="547"/>
                        <a:pt x="57" y="540"/>
                        <a:pt x="49" y="533"/>
                      </a:cubicBezTo>
                      <a:cubicBezTo>
                        <a:pt x="38" y="533"/>
                        <a:pt x="25" y="509"/>
                        <a:pt x="38" y="496"/>
                      </a:cubicBezTo>
                      <a:cubicBezTo>
                        <a:pt x="159" y="326"/>
                        <a:pt x="293" y="168"/>
                        <a:pt x="414" y="22"/>
                      </a:cubicBezTo>
                      <a:cubicBezTo>
                        <a:pt x="420" y="16"/>
                        <a:pt x="430" y="13"/>
                        <a:pt x="439" y="13"/>
                      </a:cubicBezTo>
                      <a:close/>
                      <a:moveTo>
                        <a:pt x="434" y="1"/>
                      </a:moveTo>
                      <a:cubicBezTo>
                        <a:pt x="420" y="1"/>
                        <a:pt x="408" y="4"/>
                        <a:pt x="403" y="10"/>
                      </a:cubicBezTo>
                      <a:cubicBezTo>
                        <a:pt x="281" y="156"/>
                        <a:pt x="147" y="314"/>
                        <a:pt x="25" y="485"/>
                      </a:cubicBezTo>
                      <a:cubicBezTo>
                        <a:pt x="1" y="509"/>
                        <a:pt x="13" y="533"/>
                        <a:pt x="38" y="557"/>
                      </a:cubicBezTo>
                      <a:cubicBezTo>
                        <a:pt x="49" y="557"/>
                        <a:pt x="62" y="569"/>
                        <a:pt x="74" y="569"/>
                      </a:cubicBezTo>
                      <a:cubicBezTo>
                        <a:pt x="86" y="569"/>
                        <a:pt x="98" y="557"/>
                        <a:pt x="111" y="545"/>
                      </a:cubicBezTo>
                      <a:cubicBezTo>
                        <a:pt x="232" y="399"/>
                        <a:pt x="354" y="241"/>
                        <a:pt x="487" y="83"/>
                      </a:cubicBezTo>
                      <a:cubicBezTo>
                        <a:pt x="500" y="58"/>
                        <a:pt x="487" y="22"/>
                        <a:pt x="475" y="10"/>
                      </a:cubicBezTo>
                      <a:cubicBezTo>
                        <a:pt x="463" y="4"/>
                        <a:pt x="448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602;p31">
                  <a:extLst>
                    <a:ext uri="{FF2B5EF4-FFF2-40B4-BE49-F238E27FC236}">
                      <a16:creationId xmlns:a16="http://schemas.microsoft.com/office/drawing/2014/main" id="{10906C33-6CE9-76A9-BF91-1E7E963444CC}"/>
                    </a:ext>
                  </a:extLst>
                </p:cNvPr>
                <p:cNvSpPr/>
                <p:nvPr/>
              </p:nvSpPr>
              <p:spPr>
                <a:xfrm>
                  <a:off x="8871198" y="4211139"/>
                  <a:ext cx="24758" cy="28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587" extrusionOk="0">
                      <a:moveTo>
                        <a:pt x="446" y="0"/>
                      </a:moveTo>
                      <a:cubicBezTo>
                        <a:pt x="423" y="0"/>
                        <a:pt x="398" y="21"/>
                        <a:pt x="405" y="51"/>
                      </a:cubicBezTo>
                      <a:cubicBezTo>
                        <a:pt x="405" y="75"/>
                        <a:pt x="320" y="161"/>
                        <a:pt x="308" y="173"/>
                      </a:cubicBezTo>
                      <a:cubicBezTo>
                        <a:pt x="272" y="209"/>
                        <a:pt x="235" y="258"/>
                        <a:pt x="210" y="294"/>
                      </a:cubicBezTo>
                      <a:lnTo>
                        <a:pt x="28" y="513"/>
                      </a:lnTo>
                      <a:cubicBezTo>
                        <a:pt x="0" y="550"/>
                        <a:pt x="35" y="587"/>
                        <a:pt x="70" y="587"/>
                      </a:cubicBezTo>
                      <a:cubicBezTo>
                        <a:pt x="81" y="587"/>
                        <a:pt x="92" y="583"/>
                        <a:pt x="101" y="574"/>
                      </a:cubicBezTo>
                      <a:cubicBezTo>
                        <a:pt x="186" y="464"/>
                        <a:pt x="272" y="367"/>
                        <a:pt x="356" y="258"/>
                      </a:cubicBezTo>
                      <a:cubicBezTo>
                        <a:pt x="405" y="197"/>
                        <a:pt x="502" y="112"/>
                        <a:pt x="478" y="27"/>
                      </a:cubicBezTo>
                      <a:cubicBezTo>
                        <a:pt x="473" y="8"/>
                        <a:pt x="460" y="0"/>
                        <a:pt x="4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603;p31">
                  <a:extLst>
                    <a:ext uri="{FF2B5EF4-FFF2-40B4-BE49-F238E27FC236}">
                      <a16:creationId xmlns:a16="http://schemas.microsoft.com/office/drawing/2014/main" id="{347C78CC-F820-94DD-52FA-D2A86E2F029B}"/>
                    </a:ext>
                  </a:extLst>
                </p:cNvPr>
                <p:cNvSpPr/>
                <p:nvPr/>
              </p:nvSpPr>
              <p:spPr>
                <a:xfrm>
                  <a:off x="8871395" y="4210646"/>
                  <a:ext cx="25151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9" extrusionOk="0">
                      <a:moveTo>
                        <a:pt x="438" y="12"/>
                      </a:moveTo>
                      <a:cubicBezTo>
                        <a:pt x="449" y="12"/>
                        <a:pt x="462" y="25"/>
                        <a:pt x="474" y="37"/>
                      </a:cubicBezTo>
                      <a:cubicBezTo>
                        <a:pt x="486" y="98"/>
                        <a:pt x="438" y="171"/>
                        <a:pt x="389" y="219"/>
                      </a:cubicBezTo>
                      <a:cubicBezTo>
                        <a:pt x="365" y="231"/>
                        <a:pt x="352" y="244"/>
                        <a:pt x="352" y="255"/>
                      </a:cubicBezTo>
                      <a:lnTo>
                        <a:pt x="341" y="280"/>
                      </a:lnTo>
                      <a:lnTo>
                        <a:pt x="85" y="572"/>
                      </a:lnTo>
                      <a:cubicBezTo>
                        <a:pt x="80" y="582"/>
                        <a:pt x="72" y="586"/>
                        <a:pt x="65" y="586"/>
                      </a:cubicBezTo>
                      <a:cubicBezTo>
                        <a:pt x="54" y="586"/>
                        <a:pt x="43" y="579"/>
                        <a:pt x="36" y="572"/>
                      </a:cubicBezTo>
                      <a:cubicBezTo>
                        <a:pt x="24" y="572"/>
                        <a:pt x="24" y="547"/>
                        <a:pt x="36" y="536"/>
                      </a:cubicBezTo>
                      <a:cubicBezTo>
                        <a:pt x="85" y="463"/>
                        <a:pt x="133" y="401"/>
                        <a:pt x="182" y="341"/>
                      </a:cubicBezTo>
                      <a:lnTo>
                        <a:pt x="206" y="304"/>
                      </a:lnTo>
                      <a:cubicBezTo>
                        <a:pt x="243" y="268"/>
                        <a:pt x="268" y="231"/>
                        <a:pt x="304" y="195"/>
                      </a:cubicBezTo>
                      <a:cubicBezTo>
                        <a:pt x="304" y="183"/>
                        <a:pt x="316" y="183"/>
                        <a:pt x="328" y="171"/>
                      </a:cubicBezTo>
                      <a:cubicBezTo>
                        <a:pt x="377" y="110"/>
                        <a:pt x="414" y="74"/>
                        <a:pt x="401" y="61"/>
                      </a:cubicBezTo>
                      <a:cubicBezTo>
                        <a:pt x="401" y="37"/>
                        <a:pt x="414" y="25"/>
                        <a:pt x="438" y="12"/>
                      </a:cubicBezTo>
                      <a:close/>
                      <a:moveTo>
                        <a:pt x="425" y="1"/>
                      </a:moveTo>
                      <a:cubicBezTo>
                        <a:pt x="401" y="1"/>
                        <a:pt x="389" y="25"/>
                        <a:pt x="389" y="61"/>
                      </a:cubicBezTo>
                      <a:cubicBezTo>
                        <a:pt x="389" y="74"/>
                        <a:pt x="341" y="134"/>
                        <a:pt x="316" y="158"/>
                      </a:cubicBezTo>
                      <a:cubicBezTo>
                        <a:pt x="304" y="171"/>
                        <a:pt x="292" y="171"/>
                        <a:pt x="292" y="183"/>
                      </a:cubicBezTo>
                      <a:cubicBezTo>
                        <a:pt x="255" y="219"/>
                        <a:pt x="231" y="255"/>
                        <a:pt x="195" y="304"/>
                      </a:cubicBezTo>
                      <a:lnTo>
                        <a:pt x="170" y="328"/>
                      </a:lnTo>
                      <a:cubicBezTo>
                        <a:pt x="122" y="390"/>
                        <a:pt x="73" y="450"/>
                        <a:pt x="12" y="523"/>
                      </a:cubicBezTo>
                      <a:cubicBezTo>
                        <a:pt x="0" y="547"/>
                        <a:pt x="12" y="572"/>
                        <a:pt x="24" y="596"/>
                      </a:cubicBezTo>
                      <a:cubicBezTo>
                        <a:pt x="36" y="596"/>
                        <a:pt x="49" y="609"/>
                        <a:pt x="60" y="609"/>
                      </a:cubicBezTo>
                      <a:cubicBezTo>
                        <a:pt x="73" y="609"/>
                        <a:pt x="97" y="596"/>
                        <a:pt x="97" y="584"/>
                      </a:cubicBezTo>
                      <a:lnTo>
                        <a:pt x="352" y="292"/>
                      </a:lnTo>
                      <a:lnTo>
                        <a:pt x="365" y="268"/>
                      </a:lnTo>
                      <a:cubicBezTo>
                        <a:pt x="365" y="255"/>
                        <a:pt x="389" y="244"/>
                        <a:pt x="401" y="231"/>
                      </a:cubicBezTo>
                      <a:cubicBezTo>
                        <a:pt x="449" y="171"/>
                        <a:pt x="511" y="110"/>
                        <a:pt x="486" y="37"/>
                      </a:cubicBezTo>
                      <a:cubicBezTo>
                        <a:pt x="474" y="1"/>
                        <a:pt x="449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604;p31">
                  <a:extLst>
                    <a:ext uri="{FF2B5EF4-FFF2-40B4-BE49-F238E27FC236}">
                      <a16:creationId xmlns:a16="http://schemas.microsoft.com/office/drawing/2014/main" id="{6A31AB0A-9282-C611-6F49-ECAD0F0C1380}"/>
                    </a:ext>
                  </a:extLst>
                </p:cNvPr>
                <p:cNvSpPr/>
                <p:nvPr/>
              </p:nvSpPr>
              <p:spPr>
                <a:xfrm>
                  <a:off x="8873659" y="4228169"/>
                  <a:ext cx="23724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589" extrusionOk="0">
                      <a:moveTo>
                        <a:pt x="418" y="1"/>
                      </a:moveTo>
                      <a:cubicBezTo>
                        <a:pt x="404" y="1"/>
                        <a:pt x="390" y="7"/>
                        <a:pt x="379" y="21"/>
                      </a:cubicBezTo>
                      <a:cubicBezTo>
                        <a:pt x="258" y="191"/>
                        <a:pt x="136" y="350"/>
                        <a:pt x="27" y="520"/>
                      </a:cubicBezTo>
                      <a:cubicBezTo>
                        <a:pt x="1" y="555"/>
                        <a:pt x="36" y="589"/>
                        <a:pt x="67" y="589"/>
                      </a:cubicBezTo>
                      <a:cubicBezTo>
                        <a:pt x="80" y="589"/>
                        <a:pt x="93" y="583"/>
                        <a:pt x="100" y="569"/>
                      </a:cubicBezTo>
                      <a:cubicBezTo>
                        <a:pt x="222" y="399"/>
                        <a:pt x="343" y="228"/>
                        <a:pt x="465" y="70"/>
                      </a:cubicBezTo>
                      <a:cubicBezTo>
                        <a:pt x="482" y="35"/>
                        <a:pt x="451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605;p31">
                  <a:extLst>
                    <a:ext uri="{FF2B5EF4-FFF2-40B4-BE49-F238E27FC236}">
                      <a16:creationId xmlns:a16="http://schemas.microsoft.com/office/drawing/2014/main" id="{12386E57-7AA5-BE26-738E-42625B60ED05}"/>
                    </a:ext>
                  </a:extLst>
                </p:cNvPr>
                <p:cNvSpPr/>
                <p:nvPr/>
              </p:nvSpPr>
              <p:spPr>
                <a:xfrm>
                  <a:off x="8873758" y="4227726"/>
                  <a:ext cx="24019" cy="2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3" extrusionOk="0">
                      <a:moveTo>
                        <a:pt x="414" y="21"/>
                      </a:moveTo>
                      <a:cubicBezTo>
                        <a:pt x="423" y="21"/>
                        <a:pt x="432" y="24"/>
                        <a:pt x="438" y="30"/>
                      </a:cubicBezTo>
                      <a:cubicBezTo>
                        <a:pt x="450" y="30"/>
                        <a:pt x="463" y="54"/>
                        <a:pt x="450" y="67"/>
                      </a:cubicBezTo>
                      <a:cubicBezTo>
                        <a:pt x="341" y="237"/>
                        <a:pt x="220" y="408"/>
                        <a:pt x="98" y="578"/>
                      </a:cubicBezTo>
                      <a:cubicBezTo>
                        <a:pt x="92" y="584"/>
                        <a:pt x="79" y="587"/>
                        <a:pt x="67" y="587"/>
                      </a:cubicBezTo>
                      <a:cubicBezTo>
                        <a:pt x="55" y="587"/>
                        <a:pt x="43" y="584"/>
                        <a:pt x="37" y="578"/>
                      </a:cubicBezTo>
                      <a:cubicBezTo>
                        <a:pt x="25" y="578"/>
                        <a:pt x="12" y="554"/>
                        <a:pt x="37" y="541"/>
                      </a:cubicBezTo>
                      <a:cubicBezTo>
                        <a:pt x="147" y="359"/>
                        <a:pt x="280" y="189"/>
                        <a:pt x="390" y="30"/>
                      </a:cubicBezTo>
                      <a:cubicBezTo>
                        <a:pt x="396" y="24"/>
                        <a:pt x="405" y="21"/>
                        <a:pt x="414" y="21"/>
                      </a:cubicBezTo>
                      <a:close/>
                      <a:moveTo>
                        <a:pt x="409" y="0"/>
                      </a:moveTo>
                      <a:cubicBezTo>
                        <a:pt x="396" y="0"/>
                        <a:pt x="383" y="6"/>
                        <a:pt x="377" y="18"/>
                      </a:cubicBezTo>
                      <a:cubicBezTo>
                        <a:pt x="268" y="176"/>
                        <a:pt x="134" y="359"/>
                        <a:pt x="12" y="529"/>
                      </a:cubicBezTo>
                      <a:cubicBezTo>
                        <a:pt x="1" y="554"/>
                        <a:pt x="12" y="578"/>
                        <a:pt x="25" y="590"/>
                      </a:cubicBezTo>
                      <a:cubicBezTo>
                        <a:pt x="37" y="602"/>
                        <a:pt x="49" y="602"/>
                        <a:pt x="61" y="602"/>
                      </a:cubicBezTo>
                      <a:cubicBezTo>
                        <a:pt x="85" y="602"/>
                        <a:pt x="98" y="602"/>
                        <a:pt x="110" y="578"/>
                      </a:cubicBezTo>
                      <a:cubicBezTo>
                        <a:pt x="231" y="419"/>
                        <a:pt x="353" y="249"/>
                        <a:pt x="463" y="79"/>
                      </a:cubicBezTo>
                      <a:cubicBezTo>
                        <a:pt x="487" y="54"/>
                        <a:pt x="474" y="30"/>
                        <a:pt x="450" y="18"/>
                      </a:cubicBezTo>
                      <a:cubicBezTo>
                        <a:pt x="438" y="6"/>
                        <a:pt x="423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606;p31">
                  <a:extLst>
                    <a:ext uri="{FF2B5EF4-FFF2-40B4-BE49-F238E27FC236}">
                      <a16:creationId xmlns:a16="http://schemas.microsoft.com/office/drawing/2014/main" id="{7EB3BDB2-D254-D284-ABDC-2941052EC7BD}"/>
                    </a:ext>
                  </a:extLst>
                </p:cNvPr>
                <p:cNvSpPr/>
                <p:nvPr/>
              </p:nvSpPr>
              <p:spPr>
                <a:xfrm>
                  <a:off x="8874299" y="4246628"/>
                  <a:ext cx="21066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567" extrusionOk="0">
                      <a:moveTo>
                        <a:pt x="373" y="0"/>
                      </a:moveTo>
                      <a:cubicBezTo>
                        <a:pt x="358" y="0"/>
                        <a:pt x="342" y="7"/>
                        <a:pt x="330" y="24"/>
                      </a:cubicBezTo>
                      <a:cubicBezTo>
                        <a:pt x="220" y="170"/>
                        <a:pt x="111" y="327"/>
                        <a:pt x="26" y="497"/>
                      </a:cubicBezTo>
                      <a:cubicBezTo>
                        <a:pt x="0" y="532"/>
                        <a:pt x="35" y="566"/>
                        <a:pt x="66" y="566"/>
                      </a:cubicBezTo>
                      <a:cubicBezTo>
                        <a:pt x="79" y="566"/>
                        <a:pt x="92" y="560"/>
                        <a:pt x="99" y="546"/>
                      </a:cubicBezTo>
                      <a:cubicBezTo>
                        <a:pt x="196" y="376"/>
                        <a:pt x="293" y="218"/>
                        <a:pt x="403" y="60"/>
                      </a:cubicBezTo>
                      <a:cubicBezTo>
                        <a:pt x="427" y="27"/>
                        <a:pt x="403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607;p31">
                  <a:extLst>
                    <a:ext uri="{FF2B5EF4-FFF2-40B4-BE49-F238E27FC236}">
                      <a16:creationId xmlns:a16="http://schemas.microsoft.com/office/drawing/2014/main" id="{19750383-4CE8-0BE0-D0EB-62677C3ACCB2}"/>
                    </a:ext>
                  </a:extLst>
                </p:cNvPr>
                <p:cNvSpPr/>
                <p:nvPr/>
              </p:nvSpPr>
              <p:spPr>
                <a:xfrm>
                  <a:off x="8874348" y="4246135"/>
                  <a:ext cx="21017" cy="2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581" extrusionOk="0">
                      <a:moveTo>
                        <a:pt x="365" y="21"/>
                      </a:moveTo>
                      <a:cubicBezTo>
                        <a:pt x="378" y="21"/>
                        <a:pt x="389" y="21"/>
                        <a:pt x="389" y="34"/>
                      </a:cubicBezTo>
                      <a:cubicBezTo>
                        <a:pt x="402" y="34"/>
                        <a:pt x="414" y="45"/>
                        <a:pt x="402" y="70"/>
                      </a:cubicBezTo>
                      <a:cubicBezTo>
                        <a:pt x="305" y="216"/>
                        <a:pt x="195" y="374"/>
                        <a:pt x="98" y="544"/>
                      </a:cubicBezTo>
                      <a:cubicBezTo>
                        <a:pt x="91" y="558"/>
                        <a:pt x="80" y="564"/>
                        <a:pt x="69" y="564"/>
                      </a:cubicBezTo>
                      <a:cubicBezTo>
                        <a:pt x="62" y="564"/>
                        <a:pt x="54" y="561"/>
                        <a:pt x="49" y="556"/>
                      </a:cubicBezTo>
                      <a:cubicBezTo>
                        <a:pt x="25" y="556"/>
                        <a:pt x="13" y="532"/>
                        <a:pt x="25" y="507"/>
                      </a:cubicBezTo>
                      <a:cubicBezTo>
                        <a:pt x="110" y="350"/>
                        <a:pt x="219" y="191"/>
                        <a:pt x="341" y="34"/>
                      </a:cubicBezTo>
                      <a:cubicBezTo>
                        <a:pt x="341" y="21"/>
                        <a:pt x="354" y="21"/>
                        <a:pt x="365" y="21"/>
                      </a:cubicBezTo>
                      <a:close/>
                      <a:moveTo>
                        <a:pt x="368" y="1"/>
                      </a:moveTo>
                      <a:cubicBezTo>
                        <a:pt x="351" y="1"/>
                        <a:pt x="336" y="7"/>
                        <a:pt x="329" y="21"/>
                      </a:cubicBezTo>
                      <a:cubicBezTo>
                        <a:pt x="208" y="180"/>
                        <a:pt x="98" y="337"/>
                        <a:pt x="13" y="507"/>
                      </a:cubicBezTo>
                      <a:cubicBezTo>
                        <a:pt x="0" y="532"/>
                        <a:pt x="13" y="569"/>
                        <a:pt x="37" y="580"/>
                      </a:cubicBezTo>
                      <a:lnTo>
                        <a:pt x="62" y="580"/>
                      </a:lnTo>
                      <a:cubicBezTo>
                        <a:pt x="86" y="580"/>
                        <a:pt x="98" y="580"/>
                        <a:pt x="110" y="556"/>
                      </a:cubicBezTo>
                      <a:cubicBezTo>
                        <a:pt x="219" y="374"/>
                        <a:pt x="317" y="216"/>
                        <a:pt x="414" y="82"/>
                      </a:cubicBezTo>
                      <a:cubicBezTo>
                        <a:pt x="426" y="45"/>
                        <a:pt x="414" y="21"/>
                        <a:pt x="402" y="9"/>
                      </a:cubicBezTo>
                      <a:cubicBezTo>
                        <a:pt x="392" y="4"/>
                        <a:pt x="380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608;p31">
                  <a:extLst>
                    <a:ext uri="{FF2B5EF4-FFF2-40B4-BE49-F238E27FC236}">
                      <a16:creationId xmlns:a16="http://schemas.microsoft.com/office/drawing/2014/main" id="{2230B899-CDCC-56AD-7B50-1CBA5EB05B13}"/>
                    </a:ext>
                  </a:extLst>
                </p:cNvPr>
                <p:cNvSpPr/>
                <p:nvPr/>
              </p:nvSpPr>
              <p:spPr>
                <a:xfrm>
                  <a:off x="8871936" y="4265430"/>
                  <a:ext cx="26530" cy="2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534" extrusionOk="0">
                      <a:moveTo>
                        <a:pt x="477" y="0"/>
                      </a:moveTo>
                      <a:cubicBezTo>
                        <a:pt x="464" y="0"/>
                        <a:pt x="451" y="6"/>
                        <a:pt x="438" y="18"/>
                      </a:cubicBezTo>
                      <a:cubicBezTo>
                        <a:pt x="305" y="152"/>
                        <a:pt x="159" y="298"/>
                        <a:pt x="38" y="456"/>
                      </a:cubicBezTo>
                      <a:cubicBezTo>
                        <a:pt x="0" y="484"/>
                        <a:pt x="34" y="533"/>
                        <a:pt x="68" y="533"/>
                      </a:cubicBezTo>
                      <a:cubicBezTo>
                        <a:pt x="79" y="533"/>
                        <a:pt x="89" y="529"/>
                        <a:pt x="98" y="517"/>
                      </a:cubicBezTo>
                      <a:cubicBezTo>
                        <a:pt x="244" y="383"/>
                        <a:pt x="378" y="225"/>
                        <a:pt x="511" y="79"/>
                      </a:cubicBezTo>
                      <a:cubicBezTo>
                        <a:pt x="539" y="43"/>
                        <a:pt x="51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609;p31">
                  <a:extLst>
                    <a:ext uri="{FF2B5EF4-FFF2-40B4-BE49-F238E27FC236}">
                      <a16:creationId xmlns:a16="http://schemas.microsoft.com/office/drawing/2014/main" id="{67E9E4CB-5836-B09B-0D01-986F2E6A31D8}"/>
                    </a:ext>
                  </a:extLst>
                </p:cNvPr>
                <p:cNvSpPr/>
                <p:nvPr/>
              </p:nvSpPr>
              <p:spPr>
                <a:xfrm>
                  <a:off x="8871936" y="4265036"/>
                  <a:ext cx="26382" cy="27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50" extrusionOk="0">
                      <a:moveTo>
                        <a:pt x="475" y="17"/>
                      </a:moveTo>
                      <a:cubicBezTo>
                        <a:pt x="484" y="17"/>
                        <a:pt x="493" y="20"/>
                        <a:pt x="500" y="26"/>
                      </a:cubicBezTo>
                      <a:cubicBezTo>
                        <a:pt x="511" y="39"/>
                        <a:pt x="524" y="63"/>
                        <a:pt x="500" y="75"/>
                      </a:cubicBezTo>
                      <a:lnTo>
                        <a:pt x="438" y="160"/>
                      </a:lnTo>
                      <a:cubicBezTo>
                        <a:pt x="330" y="282"/>
                        <a:pt x="208" y="404"/>
                        <a:pt x="98" y="525"/>
                      </a:cubicBezTo>
                      <a:cubicBezTo>
                        <a:pt x="86" y="531"/>
                        <a:pt x="74" y="534"/>
                        <a:pt x="63" y="534"/>
                      </a:cubicBezTo>
                      <a:cubicBezTo>
                        <a:pt x="52" y="534"/>
                        <a:pt x="43" y="531"/>
                        <a:pt x="38" y="525"/>
                      </a:cubicBezTo>
                      <a:cubicBezTo>
                        <a:pt x="25" y="513"/>
                        <a:pt x="25" y="488"/>
                        <a:pt x="38" y="464"/>
                      </a:cubicBezTo>
                      <a:cubicBezTo>
                        <a:pt x="147" y="342"/>
                        <a:pt x="268" y="221"/>
                        <a:pt x="378" y="99"/>
                      </a:cubicBezTo>
                      <a:lnTo>
                        <a:pt x="451" y="26"/>
                      </a:lnTo>
                      <a:cubicBezTo>
                        <a:pt x="457" y="20"/>
                        <a:pt x="466" y="17"/>
                        <a:pt x="475" y="17"/>
                      </a:cubicBezTo>
                      <a:close/>
                      <a:moveTo>
                        <a:pt x="470" y="0"/>
                      </a:moveTo>
                      <a:cubicBezTo>
                        <a:pt x="459" y="0"/>
                        <a:pt x="449" y="4"/>
                        <a:pt x="438" y="14"/>
                      </a:cubicBezTo>
                      <a:lnTo>
                        <a:pt x="366" y="87"/>
                      </a:lnTo>
                      <a:cubicBezTo>
                        <a:pt x="257" y="209"/>
                        <a:pt x="135" y="331"/>
                        <a:pt x="25" y="452"/>
                      </a:cubicBezTo>
                      <a:cubicBezTo>
                        <a:pt x="1" y="488"/>
                        <a:pt x="13" y="513"/>
                        <a:pt x="25" y="537"/>
                      </a:cubicBezTo>
                      <a:cubicBezTo>
                        <a:pt x="38" y="550"/>
                        <a:pt x="49" y="550"/>
                        <a:pt x="62" y="550"/>
                      </a:cubicBezTo>
                      <a:cubicBezTo>
                        <a:pt x="86" y="550"/>
                        <a:pt x="98" y="550"/>
                        <a:pt x="111" y="537"/>
                      </a:cubicBezTo>
                      <a:cubicBezTo>
                        <a:pt x="220" y="415"/>
                        <a:pt x="341" y="294"/>
                        <a:pt x="451" y="160"/>
                      </a:cubicBezTo>
                      <a:lnTo>
                        <a:pt x="511" y="87"/>
                      </a:lnTo>
                      <a:cubicBezTo>
                        <a:pt x="536" y="63"/>
                        <a:pt x="536" y="26"/>
                        <a:pt x="511" y="14"/>
                      </a:cubicBezTo>
                      <a:cubicBezTo>
                        <a:pt x="498" y="7"/>
                        <a:pt x="484" y="0"/>
                        <a:pt x="4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610;p31">
                  <a:extLst>
                    <a:ext uri="{FF2B5EF4-FFF2-40B4-BE49-F238E27FC236}">
                      <a16:creationId xmlns:a16="http://schemas.microsoft.com/office/drawing/2014/main" id="{767FE69E-07F0-86CC-DD16-084AEDB1AFB7}"/>
                    </a:ext>
                  </a:extLst>
                </p:cNvPr>
                <p:cNvSpPr/>
                <p:nvPr/>
              </p:nvSpPr>
              <p:spPr>
                <a:xfrm>
                  <a:off x="8871050" y="4286645"/>
                  <a:ext cx="24561" cy="28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586" extrusionOk="0">
                      <a:moveTo>
                        <a:pt x="439" y="0"/>
                      </a:moveTo>
                      <a:cubicBezTo>
                        <a:pt x="428" y="0"/>
                        <a:pt x="417" y="4"/>
                        <a:pt x="408" y="13"/>
                      </a:cubicBezTo>
                      <a:cubicBezTo>
                        <a:pt x="275" y="171"/>
                        <a:pt x="153" y="341"/>
                        <a:pt x="19" y="511"/>
                      </a:cubicBezTo>
                      <a:cubicBezTo>
                        <a:pt x="0" y="548"/>
                        <a:pt x="38" y="585"/>
                        <a:pt x="68" y="585"/>
                      </a:cubicBezTo>
                      <a:cubicBezTo>
                        <a:pt x="77" y="585"/>
                        <a:pt x="86" y="581"/>
                        <a:pt x="92" y="573"/>
                      </a:cubicBezTo>
                      <a:cubicBezTo>
                        <a:pt x="226" y="402"/>
                        <a:pt x="359" y="244"/>
                        <a:pt x="481" y="62"/>
                      </a:cubicBezTo>
                      <a:cubicBezTo>
                        <a:pt x="499" y="34"/>
                        <a:pt x="470" y="0"/>
                        <a:pt x="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611;p31">
                  <a:extLst>
                    <a:ext uri="{FF2B5EF4-FFF2-40B4-BE49-F238E27FC236}">
                      <a16:creationId xmlns:a16="http://schemas.microsoft.com/office/drawing/2014/main" id="{260701E8-B868-F995-82B9-5B2227DC7587}"/>
                    </a:ext>
                  </a:extLst>
                </p:cNvPr>
                <p:cNvSpPr/>
                <p:nvPr/>
              </p:nvSpPr>
              <p:spPr>
                <a:xfrm>
                  <a:off x="8870755" y="4286251"/>
                  <a:ext cx="25201" cy="29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605" extrusionOk="0">
                      <a:moveTo>
                        <a:pt x="441" y="16"/>
                      </a:moveTo>
                      <a:cubicBezTo>
                        <a:pt x="453" y="16"/>
                        <a:pt x="467" y="21"/>
                        <a:pt x="475" y="21"/>
                      </a:cubicBezTo>
                      <a:cubicBezTo>
                        <a:pt x="487" y="33"/>
                        <a:pt x="487" y="57"/>
                        <a:pt x="475" y="70"/>
                      </a:cubicBezTo>
                      <a:cubicBezTo>
                        <a:pt x="365" y="240"/>
                        <a:pt x="232" y="410"/>
                        <a:pt x="98" y="568"/>
                      </a:cubicBezTo>
                      <a:cubicBezTo>
                        <a:pt x="93" y="578"/>
                        <a:pt x="85" y="582"/>
                        <a:pt x="78" y="582"/>
                      </a:cubicBezTo>
                      <a:cubicBezTo>
                        <a:pt x="67" y="582"/>
                        <a:pt x="56" y="575"/>
                        <a:pt x="49" y="568"/>
                      </a:cubicBezTo>
                      <a:cubicBezTo>
                        <a:pt x="37" y="556"/>
                        <a:pt x="25" y="544"/>
                        <a:pt x="37" y="532"/>
                      </a:cubicBezTo>
                      <a:cubicBezTo>
                        <a:pt x="159" y="349"/>
                        <a:pt x="292" y="192"/>
                        <a:pt x="427" y="21"/>
                      </a:cubicBezTo>
                      <a:cubicBezTo>
                        <a:pt x="430" y="17"/>
                        <a:pt x="436" y="16"/>
                        <a:pt x="441" y="16"/>
                      </a:cubicBezTo>
                      <a:close/>
                      <a:moveTo>
                        <a:pt x="451" y="1"/>
                      </a:moveTo>
                      <a:cubicBezTo>
                        <a:pt x="437" y="1"/>
                        <a:pt x="421" y="7"/>
                        <a:pt x="414" y="21"/>
                      </a:cubicBezTo>
                      <a:cubicBezTo>
                        <a:pt x="281" y="179"/>
                        <a:pt x="146" y="349"/>
                        <a:pt x="25" y="519"/>
                      </a:cubicBezTo>
                      <a:cubicBezTo>
                        <a:pt x="0" y="544"/>
                        <a:pt x="13" y="568"/>
                        <a:pt x="37" y="581"/>
                      </a:cubicBezTo>
                      <a:cubicBezTo>
                        <a:pt x="49" y="592"/>
                        <a:pt x="62" y="605"/>
                        <a:pt x="73" y="605"/>
                      </a:cubicBezTo>
                      <a:cubicBezTo>
                        <a:pt x="86" y="605"/>
                        <a:pt x="98" y="592"/>
                        <a:pt x="110" y="581"/>
                      </a:cubicBezTo>
                      <a:cubicBezTo>
                        <a:pt x="244" y="410"/>
                        <a:pt x="378" y="252"/>
                        <a:pt x="499" y="82"/>
                      </a:cubicBezTo>
                      <a:cubicBezTo>
                        <a:pt x="511" y="57"/>
                        <a:pt x="499" y="21"/>
                        <a:pt x="475" y="9"/>
                      </a:cubicBezTo>
                      <a:cubicBezTo>
                        <a:pt x="470" y="4"/>
                        <a:pt x="461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612;p31">
                  <a:extLst>
                    <a:ext uri="{FF2B5EF4-FFF2-40B4-BE49-F238E27FC236}">
                      <a16:creationId xmlns:a16="http://schemas.microsoft.com/office/drawing/2014/main" id="{F2ECE3AA-F33C-FC00-4BB7-1DA18B765350}"/>
                    </a:ext>
                  </a:extLst>
                </p:cNvPr>
                <p:cNvSpPr/>
                <p:nvPr/>
              </p:nvSpPr>
              <p:spPr>
                <a:xfrm>
                  <a:off x="8872478" y="4307072"/>
                  <a:ext cx="24905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567" extrusionOk="0">
                      <a:moveTo>
                        <a:pt x="435" y="0"/>
                      </a:moveTo>
                      <a:cubicBezTo>
                        <a:pt x="425" y="0"/>
                        <a:pt x="414" y="4"/>
                        <a:pt x="403" y="12"/>
                      </a:cubicBezTo>
                      <a:cubicBezTo>
                        <a:pt x="270" y="169"/>
                        <a:pt x="136" y="328"/>
                        <a:pt x="27" y="498"/>
                      </a:cubicBezTo>
                      <a:cubicBezTo>
                        <a:pt x="1" y="533"/>
                        <a:pt x="29" y="567"/>
                        <a:pt x="62" y="567"/>
                      </a:cubicBezTo>
                      <a:cubicBezTo>
                        <a:pt x="75" y="567"/>
                        <a:pt x="89" y="561"/>
                        <a:pt x="100" y="547"/>
                      </a:cubicBezTo>
                      <a:cubicBezTo>
                        <a:pt x="221" y="388"/>
                        <a:pt x="343" y="231"/>
                        <a:pt x="476" y="85"/>
                      </a:cubicBezTo>
                      <a:cubicBezTo>
                        <a:pt x="505" y="46"/>
                        <a:pt x="474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613;p31">
                  <a:extLst>
                    <a:ext uri="{FF2B5EF4-FFF2-40B4-BE49-F238E27FC236}">
                      <a16:creationId xmlns:a16="http://schemas.microsoft.com/office/drawing/2014/main" id="{7B5A3344-1A09-039B-768B-F5ECF8CC1B7D}"/>
                    </a:ext>
                  </a:extLst>
                </p:cNvPr>
                <p:cNvSpPr/>
                <p:nvPr/>
              </p:nvSpPr>
              <p:spPr>
                <a:xfrm>
                  <a:off x="8872576" y="4306727"/>
                  <a:ext cx="24561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579" extrusionOk="0">
                      <a:moveTo>
                        <a:pt x="433" y="17"/>
                      </a:moveTo>
                      <a:cubicBezTo>
                        <a:pt x="444" y="17"/>
                        <a:pt x="455" y="24"/>
                        <a:pt x="462" y="30"/>
                      </a:cubicBezTo>
                      <a:cubicBezTo>
                        <a:pt x="474" y="43"/>
                        <a:pt x="474" y="67"/>
                        <a:pt x="462" y="79"/>
                      </a:cubicBezTo>
                      <a:cubicBezTo>
                        <a:pt x="341" y="225"/>
                        <a:pt x="231" y="371"/>
                        <a:pt x="98" y="541"/>
                      </a:cubicBezTo>
                      <a:cubicBezTo>
                        <a:pt x="83" y="556"/>
                        <a:pt x="69" y="561"/>
                        <a:pt x="57" y="561"/>
                      </a:cubicBezTo>
                      <a:cubicBezTo>
                        <a:pt x="49" y="561"/>
                        <a:pt x="42" y="559"/>
                        <a:pt x="36" y="554"/>
                      </a:cubicBezTo>
                      <a:cubicBezTo>
                        <a:pt x="25" y="541"/>
                        <a:pt x="12" y="530"/>
                        <a:pt x="25" y="505"/>
                      </a:cubicBezTo>
                      <a:cubicBezTo>
                        <a:pt x="122" y="359"/>
                        <a:pt x="255" y="201"/>
                        <a:pt x="414" y="30"/>
                      </a:cubicBezTo>
                      <a:cubicBezTo>
                        <a:pt x="419" y="20"/>
                        <a:pt x="426" y="17"/>
                        <a:pt x="433" y="17"/>
                      </a:cubicBezTo>
                      <a:close/>
                      <a:moveTo>
                        <a:pt x="438" y="0"/>
                      </a:moveTo>
                      <a:cubicBezTo>
                        <a:pt x="425" y="0"/>
                        <a:pt x="413" y="7"/>
                        <a:pt x="401" y="19"/>
                      </a:cubicBezTo>
                      <a:cubicBezTo>
                        <a:pt x="231" y="189"/>
                        <a:pt x="109" y="347"/>
                        <a:pt x="12" y="505"/>
                      </a:cubicBezTo>
                      <a:cubicBezTo>
                        <a:pt x="0" y="530"/>
                        <a:pt x="12" y="554"/>
                        <a:pt x="25" y="566"/>
                      </a:cubicBezTo>
                      <a:cubicBezTo>
                        <a:pt x="36" y="578"/>
                        <a:pt x="49" y="578"/>
                        <a:pt x="61" y="578"/>
                      </a:cubicBezTo>
                      <a:cubicBezTo>
                        <a:pt x="73" y="578"/>
                        <a:pt x="98" y="578"/>
                        <a:pt x="109" y="554"/>
                      </a:cubicBezTo>
                      <a:cubicBezTo>
                        <a:pt x="244" y="384"/>
                        <a:pt x="353" y="238"/>
                        <a:pt x="474" y="92"/>
                      </a:cubicBezTo>
                      <a:cubicBezTo>
                        <a:pt x="498" y="67"/>
                        <a:pt x="487" y="30"/>
                        <a:pt x="474" y="19"/>
                      </a:cubicBezTo>
                      <a:cubicBezTo>
                        <a:pt x="462" y="7"/>
                        <a:pt x="450" y="0"/>
                        <a:pt x="4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614;p31">
                  <a:extLst>
                    <a:ext uri="{FF2B5EF4-FFF2-40B4-BE49-F238E27FC236}">
                      <a16:creationId xmlns:a16="http://schemas.microsoft.com/office/drawing/2014/main" id="{5CE5DE42-698F-6DE7-9144-056900DA8DA2}"/>
                    </a:ext>
                  </a:extLst>
                </p:cNvPr>
                <p:cNvSpPr/>
                <p:nvPr/>
              </p:nvSpPr>
              <p:spPr>
                <a:xfrm>
                  <a:off x="8872527" y="4321592"/>
                  <a:ext cx="26480" cy="33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676" extrusionOk="0">
                      <a:moveTo>
                        <a:pt x="477" y="0"/>
                      </a:moveTo>
                      <a:cubicBezTo>
                        <a:pt x="463" y="0"/>
                        <a:pt x="450" y="6"/>
                        <a:pt x="439" y="20"/>
                      </a:cubicBezTo>
                      <a:cubicBezTo>
                        <a:pt x="305" y="215"/>
                        <a:pt x="159" y="409"/>
                        <a:pt x="26" y="604"/>
                      </a:cubicBezTo>
                      <a:cubicBezTo>
                        <a:pt x="1" y="645"/>
                        <a:pt x="32" y="675"/>
                        <a:pt x="66" y="675"/>
                      </a:cubicBezTo>
                      <a:cubicBezTo>
                        <a:pt x="82" y="675"/>
                        <a:pt x="99" y="668"/>
                        <a:pt x="110" y="653"/>
                      </a:cubicBezTo>
                      <a:lnTo>
                        <a:pt x="512" y="69"/>
                      </a:lnTo>
                      <a:cubicBezTo>
                        <a:pt x="538" y="35"/>
                        <a:pt x="509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615;p31">
                  <a:extLst>
                    <a:ext uri="{FF2B5EF4-FFF2-40B4-BE49-F238E27FC236}">
                      <a16:creationId xmlns:a16="http://schemas.microsoft.com/office/drawing/2014/main" id="{FBECC834-9850-50BD-1BBF-4679E7D843F7}"/>
                    </a:ext>
                  </a:extLst>
                </p:cNvPr>
                <p:cNvSpPr/>
                <p:nvPr/>
              </p:nvSpPr>
              <p:spPr>
                <a:xfrm>
                  <a:off x="8872576" y="4321149"/>
                  <a:ext cx="26973" cy="3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699" extrusionOk="0">
                      <a:moveTo>
                        <a:pt x="474" y="18"/>
                      </a:moveTo>
                      <a:cubicBezTo>
                        <a:pt x="487" y="18"/>
                        <a:pt x="498" y="18"/>
                        <a:pt x="498" y="29"/>
                      </a:cubicBezTo>
                      <a:cubicBezTo>
                        <a:pt x="511" y="42"/>
                        <a:pt x="523" y="54"/>
                        <a:pt x="511" y="66"/>
                      </a:cubicBezTo>
                      <a:lnTo>
                        <a:pt x="438" y="175"/>
                      </a:lnTo>
                      <a:cubicBezTo>
                        <a:pt x="328" y="334"/>
                        <a:pt x="219" y="504"/>
                        <a:pt x="98" y="662"/>
                      </a:cubicBezTo>
                      <a:cubicBezTo>
                        <a:pt x="91" y="668"/>
                        <a:pt x="82" y="671"/>
                        <a:pt x="71" y="671"/>
                      </a:cubicBezTo>
                      <a:cubicBezTo>
                        <a:pt x="61" y="671"/>
                        <a:pt x="48" y="668"/>
                        <a:pt x="36" y="662"/>
                      </a:cubicBezTo>
                      <a:cubicBezTo>
                        <a:pt x="25" y="662"/>
                        <a:pt x="25" y="637"/>
                        <a:pt x="36" y="626"/>
                      </a:cubicBezTo>
                      <a:cubicBezTo>
                        <a:pt x="146" y="455"/>
                        <a:pt x="255" y="297"/>
                        <a:pt x="377" y="139"/>
                      </a:cubicBezTo>
                      <a:lnTo>
                        <a:pt x="450" y="29"/>
                      </a:lnTo>
                      <a:cubicBezTo>
                        <a:pt x="450" y="29"/>
                        <a:pt x="462" y="18"/>
                        <a:pt x="474" y="18"/>
                      </a:cubicBezTo>
                      <a:close/>
                      <a:moveTo>
                        <a:pt x="474" y="1"/>
                      </a:moveTo>
                      <a:cubicBezTo>
                        <a:pt x="459" y="1"/>
                        <a:pt x="445" y="10"/>
                        <a:pt x="438" y="29"/>
                      </a:cubicBezTo>
                      <a:cubicBezTo>
                        <a:pt x="414" y="66"/>
                        <a:pt x="377" y="91"/>
                        <a:pt x="353" y="127"/>
                      </a:cubicBezTo>
                      <a:cubicBezTo>
                        <a:pt x="244" y="285"/>
                        <a:pt x="122" y="455"/>
                        <a:pt x="25" y="613"/>
                      </a:cubicBezTo>
                      <a:cubicBezTo>
                        <a:pt x="0" y="637"/>
                        <a:pt x="12" y="674"/>
                        <a:pt x="36" y="686"/>
                      </a:cubicBezTo>
                      <a:cubicBezTo>
                        <a:pt x="36" y="686"/>
                        <a:pt x="49" y="699"/>
                        <a:pt x="61" y="699"/>
                      </a:cubicBezTo>
                      <a:cubicBezTo>
                        <a:pt x="85" y="699"/>
                        <a:pt x="98" y="686"/>
                        <a:pt x="109" y="674"/>
                      </a:cubicBezTo>
                      <a:cubicBezTo>
                        <a:pt x="231" y="516"/>
                        <a:pt x="341" y="345"/>
                        <a:pt x="450" y="188"/>
                      </a:cubicBezTo>
                      <a:lnTo>
                        <a:pt x="523" y="78"/>
                      </a:lnTo>
                      <a:cubicBezTo>
                        <a:pt x="547" y="54"/>
                        <a:pt x="535" y="29"/>
                        <a:pt x="511" y="18"/>
                      </a:cubicBezTo>
                      <a:cubicBezTo>
                        <a:pt x="500" y="7"/>
                        <a:pt x="487" y="1"/>
                        <a:pt x="4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616;p31">
                  <a:extLst>
                    <a:ext uri="{FF2B5EF4-FFF2-40B4-BE49-F238E27FC236}">
                      <a16:creationId xmlns:a16="http://schemas.microsoft.com/office/drawing/2014/main" id="{28B96F67-7461-0185-168B-5FCFFC42391C}"/>
                    </a:ext>
                  </a:extLst>
                </p:cNvPr>
                <p:cNvSpPr/>
                <p:nvPr/>
              </p:nvSpPr>
              <p:spPr>
                <a:xfrm>
                  <a:off x="8871838" y="4341921"/>
                  <a:ext cx="23773" cy="3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611" extrusionOk="0">
                      <a:moveTo>
                        <a:pt x="422" y="1"/>
                      </a:moveTo>
                      <a:cubicBezTo>
                        <a:pt x="410" y="1"/>
                        <a:pt x="399" y="7"/>
                        <a:pt x="392" y="21"/>
                      </a:cubicBezTo>
                      <a:cubicBezTo>
                        <a:pt x="283" y="204"/>
                        <a:pt x="149" y="374"/>
                        <a:pt x="27" y="544"/>
                      </a:cubicBezTo>
                      <a:cubicBezTo>
                        <a:pt x="1" y="571"/>
                        <a:pt x="33" y="611"/>
                        <a:pt x="66" y="611"/>
                      </a:cubicBezTo>
                      <a:cubicBezTo>
                        <a:pt x="78" y="611"/>
                        <a:pt x="90" y="606"/>
                        <a:pt x="100" y="593"/>
                      </a:cubicBezTo>
                      <a:cubicBezTo>
                        <a:pt x="246" y="447"/>
                        <a:pt x="356" y="252"/>
                        <a:pt x="465" y="69"/>
                      </a:cubicBezTo>
                      <a:cubicBezTo>
                        <a:pt x="482" y="35"/>
                        <a:pt x="451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617;p31">
                  <a:extLst>
                    <a:ext uri="{FF2B5EF4-FFF2-40B4-BE49-F238E27FC236}">
                      <a16:creationId xmlns:a16="http://schemas.microsoft.com/office/drawing/2014/main" id="{26AA4B94-7AF9-665B-E9F6-230221A4E426}"/>
                    </a:ext>
                  </a:extLst>
                </p:cNvPr>
                <p:cNvSpPr/>
                <p:nvPr/>
              </p:nvSpPr>
              <p:spPr>
                <a:xfrm>
                  <a:off x="8871936" y="4341379"/>
                  <a:ext cx="24019" cy="30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29" extrusionOk="0">
                      <a:moveTo>
                        <a:pt x="426" y="24"/>
                      </a:moveTo>
                      <a:cubicBezTo>
                        <a:pt x="433" y="24"/>
                        <a:pt x="441" y="27"/>
                        <a:pt x="451" y="32"/>
                      </a:cubicBezTo>
                      <a:cubicBezTo>
                        <a:pt x="463" y="32"/>
                        <a:pt x="463" y="56"/>
                        <a:pt x="463" y="69"/>
                      </a:cubicBezTo>
                      <a:cubicBezTo>
                        <a:pt x="366" y="226"/>
                        <a:pt x="244" y="434"/>
                        <a:pt x="86" y="604"/>
                      </a:cubicBezTo>
                      <a:cubicBezTo>
                        <a:pt x="80" y="610"/>
                        <a:pt x="71" y="613"/>
                        <a:pt x="62" y="613"/>
                      </a:cubicBezTo>
                      <a:cubicBezTo>
                        <a:pt x="52" y="613"/>
                        <a:pt x="43" y="610"/>
                        <a:pt x="38" y="604"/>
                      </a:cubicBezTo>
                      <a:cubicBezTo>
                        <a:pt x="25" y="591"/>
                        <a:pt x="25" y="580"/>
                        <a:pt x="38" y="555"/>
                      </a:cubicBezTo>
                      <a:cubicBezTo>
                        <a:pt x="74" y="507"/>
                        <a:pt x="111" y="445"/>
                        <a:pt x="147" y="385"/>
                      </a:cubicBezTo>
                      <a:cubicBezTo>
                        <a:pt x="232" y="275"/>
                        <a:pt x="317" y="166"/>
                        <a:pt x="403" y="44"/>
                      </a:cubicBezTo>
                      <a:cubicBezTo>
                        <a:pt x="409" y="30"/>
                        <a:pt x="417" y="24"/>
                        <a:pt x="426" y="24"/>
                      </a:cubicBezTo>
                      <a:close/>
                      <a:moveTo>
                        <a:pt x="425" y="1"/>
                      </a:moveTo>
                      <a:cubicBezTo>
                        <a:pt x="409" y="1"/>
                        <a:pt x="394" y="9"/>
                        <a:pt x="378" y="32"/>
                      </a:cubicBezTo>
                      <a:cubicBezTo>
                        <a:pt x="305" y="153"/>
                        <a:pt x="220" y="263"/>
                        <a:pt x="135" y="385"/>
                      </a:cubicBezTo>
                      <a:cubicBezTo>
                        <a:pt x="98" y="434"/>
                        <a:pt x="62" y="494"/>
                        <a:pt x="13" y="555"/>
                      </a:cubicBezTo>
                      <a:cubicBezTo>
                        <a:pt x="1" y="580"/>
                        <a:pt x="13" y="604"/>
                        <a:pt x="25" y="616"/>
                      </a:cubicBezTo>
                      <a:cubicBezTo>
                        <a:pt x="38" y="628"/>
                        <a:pt x="49" y="628"/>
                        <a:pt x="62" y="628"/>
                      </a:cubicBezTo>
                      <a:cubicBezTo>
                        <a:pt x="74" y="628"/>
                        <a:pt x="98" y="628"/>
                        <a:pt x="98" y="616"/>
                      </a:cubicBezTo>
                      <a:cubicBezTo>
                        <a:pt x="257" y="445"/>
                        <a:pt x="378" y="239"/>
                        <a:pt x="475" y="80"/>
                      </a:cubicBezTo>
                      <a:cubicBezTo>
                        <a:pt x="487" y="56"/>
                        <a:pt x="475" y="20"/>
                        <a:pt x="451" y="7"/>
                      </a:cubicBezTo>
                      <a:cubicBezTo>
                        <a:pt x="442" y="3"/>
                        <a:pt x="433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618;p31">
                  <a:extLst>
                    <a:ext uri="{FF2B5EF4-FFF2-40B4-BE49-F238E27FC236}">
                      <a16:creationId xmlns:a16="http://schemas.microsoft.com/office/drawing/2014/main" id="{5896049E-6F1D-1910-A262-CD181EEA433B}"/>
                    </a:ext>
                  </a:extLst>
                </p:cNvPr>
                <p:cNvSpPr/>
                <p:nvPr/>
              </p:nvSpPr>
              <p:spPr>
                <a:xfrm>
                  <a:off x="8868195" y="4358115"/>
                  <a:ext cx="27809" cy="34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703" extrusionOk="0">
                      <a:moveTo>
                        <a:pt x="504" y="0"/>
                      </a:moveTo>
                      <a:cubicBezTo>
                        <a:pt x="491" y="0"/>
                        <a:pt x="477" y="6"/>
                        <a:pt x="466" y="21"/>
                      </a:cubicBezTo>
                      <a:cubicBezTo>
                        <a:pt x="320" y="227"/>
                        <a:pt x="174" y="421"/>
                        <a:pt x="28" y="629"/>
                      </a:cubicBezTo>
                      <a:cubicBezTo>
                        <a:pt x="1" y="665"/>
                        <a:pt x="36" y="702"/>
                        <a:pt x="70" y="702"/>
                      </a:cubicBezTo>
                      <a:cubicBezTo>
                        <a:pt x="81" y="702"/>
                        <a:pt x="92" y="698"/>
                        <a:pt x="101" y="689"/>
                      </a:cubicBezTo>
                      <a:cubicBezTo>
                        <a:pt x="260" y="494"/>
                        <a:pt x="406" y="276"/>
                        <a:pt x="539" y="69"/>
                      </a:cubicBezTo>
                      <a:cubicBezTo>
                        <a:pt x="565" y="35"/>
                        <a:pt x="536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619;p31">
                  <a:extLst>
                    <a:ext uri="{FF2B5EF4-FFF2-40B4-BE49-F238E27FC236}">
                      <a16:creationId xmlns:a16="http://schemas.microsoft.com/office/drawing/2014/main" id="{A25FD609-711B-0423-C501-DAB1201365A5}"/>
                    </a:ext>
                  </a:extLst>
                </p:cNvPr>
                <p:cNvSpPr/>
                <p:nvPr/>
              </p:nvSpPr>
              <p:spPr>
                <a:xfrm>
                  <a:off x="8868343" y="4357672"/>
                  <a:ext cx="28203" cy="3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723" extrusionOk="0">
                      <a:moveTo>
                        <a:pt x="500" y="17"/>
                      </a:moveTo>
                      <a:cubicBezTo>
                        <a:pt x="511" y="17"/>
                        <a:pt x="524" y="17"/>
                        <a:pt x="524" y="30"/>
                      </a:cubicBezTo>
                      <a:cubicBezTo>
                        <a:pt x="536" y="41"/>
                        <a:pt x="548" y="54"/>
                        <a:pt x="536" y="78"/>
                      </a:cubicBezTo>
                      <a:cubicBezTo>
                        <a:pt x="390" y="285"/>
                        <a:pt x="244" y="492"/>
                        <a:pt x="86" y="686"/>
                      </a:cubicBezTo>
                      <a:cubicBezTo>
                        <a:pt x="80" y="698"/>
                        <a:pt x="74" y="701"/>
                        <a:pt x="67" y="701"/>
                      </a:cubicBezTo>
                      <a:cubicBezTo>
                        <a:pt x="59" y="701"/>
                        <a:pt x="50" y="698"/>
                        <a:pt x="38" y="698"/>
                      </a:cubicBezTo>
                      <a:cubicBezTo>
                        <a:pt x="25" y="686"/>
                        <a:pt x="13" y="662"/>
                        <a:pt x="25" y="649"/>
                      </a:cubicBezTo>
                      <a:cubicBezTo>
                        <a:pt x="98" y="540"/>
                        <a:pt x="171" y="443"/>
                        <a:pt x="244" y="346"/>
                      </a:cubicBezTo>
                      <a:cubicBezTo>
                        <a:pt x="317" y="249"/>
                        <a:pt x="403" y="139"/>
                        <a:pt x="476" y="41"/>
                      </a:cubicBezTo>
                      <a:cubicBezTo>
                        <a:pt x="476" y="30"/>
                        <a:pt x="487" y="17"/>
                        <a:pt x="500" y="17"/>
                      </a:cubicBezTo>
                      <a:close/>
                      <a:moveTo>
                        <a:pt x="498" y="0"/>
                      </a:moveTo>
                      <a:cubicBezTo>
                        <a:pt x="482" y="0"/>
                        <a:pt x="465" y="9"/>
                        <a:pt x="451" y="30"/>
                      </a:cubicBezTo>
                      <a:cubicBezTo>
                        <a:pt x="378" y="127"/>
                        <a:pt x="305" y="236"/>
                        <a:pt x="232" y="333"/>
                      </a:cubicBezTo>
                      <a:cubicBezTo>
                        <a:pt x="159" y="430"/>
                        <a:pt x="86" y="540"/>
                        <a:pt x="13" y="638"/>
                      </a:cubicBezTo>
                      <a:cubicBezTo>
                        <a:pt x="1" y="662"/>
                        <a:pt x="13" y="686"/>
                        <a:pt x="38" y="711"/>
                      </a:cubicBezTo>
                      <a:cubicBezTo>
                        <a:pt x="38" y="711"/>
                        <a:pt x="49" y="722"/>
                        <a:pt x="62" y="722"/>
                      </a:cubicBezTo>
                      <a:cubicBezTo>
                        <a:pt x="86" y="722"/>
                        <a:pt x="98" y="711"/>
                        <a:pt x="98" y="698"/>
                      </a:cubicBezTo>
                      <a:cubicBezTo>
                        <a:pt x="268" y="503"/>
                        <a:pt x="403" y="297"/>
                        <a:pt x="548" y="78"/>
                      </a:cubicBezTo>
                      <a:cubicBezTo>
                        <a:pt x="573" y="54"/>
                        <a:pt x="560" y="30"/>
                        <a:pt x="536" y="17"/>
                      </a:cubicBezTo>
                      <a:cubicBezTo>
                        <a:pt x="525" y="6"/>
                        <a:pt x="512" y="0"/>
                        <a:pt x="4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620;p31">
                  <a:extLst>
                    <a:ext uri="{FF2B5EF4-FFF2-40B4-BE49-F238E27FC236}">
                      <a16:creationId xmlns:a16="http://schemas.microsoft.com/office/drawing/2014/main" id="{504C10F0-3E7D-F4EC-A2E2-B142E2F9B5E7}"/>
                    </a:ext>
                  </a:extLst>
                </p:cNvPr>
                <p:cNvSpPr/>
                <p:nvPr/>
              </p:nvSpPr>
              <p:spPr>
                <a:xfrm>
                  <a:off x="8877006" y="4373324"/>
                  <a:ext cx="21411" cy="25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515" extrusionOk="0">
                      <a:moveTo>
                        <a:pt x="367" y="1"/>
                      </a:moveTo>
                      <a:cubicBezTo>
                        <a:pt x="354" y="1"/>
                        <a:pt x="342" y="5"/>
                        <a:pt x="335" y="15"/>
                      </a:cubicBezTo>
                      <a:cubicBezTo>
                        <a:pt x="227" y="161"/>
                        <a:pt x="117" y="295"/>
                        <a:pt x="19" y="441"/>
                      </a:cubicBezTo>
                      <a:cubicBezTo>
                        <a:pt x="1" y="478"/>
                        <a:pt x="31" y="515"/>
                        <a:pt x="63" y="515"/>
                      </a:cubicBezTo>
                      <a:cubicBezTo>
                        <a:pt x="73" y="515"/>
                        <a:pt x="83" y="511"/>
                        <a:pt x="92" y="502"/>
                      </a:cubicBezTo>
                      <a:cubicBezTo>
                        <a:pt x="202" y="356"/>
                        <a:pt x="311" y="210"/>
                        <a:pt x="408" y="64"/>
                      </a:cubicBezTo>
                      <a:cubicBezTo>
                        <a:pt x="435" y="29"/>
                        <a:pt x="398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621;p31">
                  <a:extLst>
                    <a:ext uri="{FF2B5EF4-FFF2-40B4-BE49-F238E27FC236}">
                      <a16:creationId xmlns:a16="http://schemas.microsoft.com/office/drawing/2014/main" id="{4DDB6915-8AEE-E7E9-7649-01D0D93EC75C}"/>
                    </a:ext>
                  </a:extLst>
                </p:cNvPr>
                <p:cNvSpPr/>
                <p:nvPr/>
              </p:nvSpPr>
              <p:spPr>
                <a:xfrm>
                  <a:off x="8876711" y="4373078"/>
                  <a:ext cx="21608" cy="26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31" extrusionOk="0">
                      <a:moveTo>
                        <a:pt x="374" y="13"/>
                      </a:moveTo>
                      <a:cubicBezTo>
                        <a:pt x="383" y="13"/>
                        <a:pt x="393" y="15"/>
                        <a:pt x="403" y="20"/>
                      </a:cubicBezTo>
                      <a:cubicBezTo>
                        <a:pt x="414" y="33"/>
                        <a:pt x="414" y="44"/>
                        <a:pt x="403" y="69"/>
                      </a:cubicBezTo>
                      <a:cubicBezTo>
                        <a:pt x="306" y="215"/>
                        <a:pt x="208" y="361"/>
                        <a:pt x="98" y="495"/>
                      </a:cubicBezTo>
                      <a:cubicBezTo>
                        <a:pt x="86" y="501"/>
                        <a:pt x="77" y="504"/>
                        <a:pt x="70" y="504"/>
                      </a:cubicBezTo>
                      <a:cubicBezTo>
                        <a:pt x="62" y="504"/>
                        <a:pt x="56" y="501"/>
                        <a:pt x="50" y="495"/>
                      </a:cubicBezTo>
                      <a:cubicBezTo>
                        <a:pt x="38" y="482"/>
                        <a:pt x="25" y="471"/>
                        <a:pt x="38" y="446"/>
                      </a:cubicBezTo>
                      <a:cubicBezTo>
                        <a:pt x="123" y="325"/>
                        <a:pt x="233" y="179"/>
                        <a:pt x="341" y="33"/>
                      </a:cubicBezTo>
                      <a:cubicBezTo>
                        <a:pt x="349" y="18"/>
                        <a:pt x="361" y="13"/>
                        <a:pt x="374" y="13"/>
                      </a:cubicBezTo>
                      <a:close/>
                      <a:moveTo>
                        <a:pt x="379" y="0"/>
                      </a:moveTo>
                      <a:cubicBezTo>
                        <a:pt x="362" y="0"/>
                        <a:pt x="344" y="6"/>
                        <a:pt x="330" y="20"/>
                      </a:cubicBezTo>
                      <a:cubicBezTo>
                        <a:pt x="220" y="166"/>
                        <a:pt x="111" y="312"/>
                        <a:pt x="25" y="446"/>
                      </a:cubicBezTo>
                      <a:cubicBezTo>
                        <a:pt x="1" y="471"/>
                        <a:pt x="14" y="495"/>
                        <a:pt x="38" y="507"/>
                      </a:cubicBezTo>
                      <a:cubicBezTo>
                        <a:pt x="50" y="519"/>
                        <a:pt x="62" y="531"/>
                        <a:pt x="74" y="531"/>
                      </a:cubicBezTo>
                      <a:cubicBezTo>
                        <a:pt x="87" y="531"/>
                        <a:pt x="98" y="519"/>
                        <a:pt x="111" y="507"/>
                      </a:cubicBezTo>
                      <a:cubicBezTo>
                        <a:pt x="220" y="373"/>
                        <a:pt x="330" y="227"/>
                        <a:pt x="427" y="69"/>
                      </a:cubicBezTo>
                      <a:cubicBezTo>
                        <a:pt x="439" y="44"/>
                        <a:pt x="427" y="20"/>
                        <a:pt x="414" y="8"/>
                      </a:cubicBezTo>
                      <a:cubicBezTo>
                        <a:pt x="404" y="3"/>
                        <a:pt x="392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622;p31">
                  <a:extLst>
                    <a:ext uri="{FF2B5EF4-FFF2-40B4-BE49-F238E27FC236}">
                      <a16:creationId xmlns:a16="http://schemas.microsoft.com/office/drawing/2014/main" id="{4D7CF08B-96E6-1BA3-3566-1B4D982DB973}"/>
                    </a:ext>
                  </a:extLst>
                </p:cNvPr>
                <p:cNvSpPr/>
                <p:nvPr/>
              </p:nvSpPr>
              <p:spPr>
                <a:xfrm>
                  <a:off x="8903291" y="4375195"/>
                  <a:ext cx="13732" cy="1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406" extrusionOk="0">
                      <a:moveTo>
                        <a:pt x="211" y="1"/>
                      </a:moveTo>
                      <a:cubicBezTo>
                        <a:pt x="199" y="1"/>
                        <a:pt x="188" y="5"/>
                        <a:pt x="179" y="14"/>
                      </a:cubicBezTo>
                      <a:cubicBezTo>
                        <a:pt x="106" y="111"/>
                        <a:pt x="45" y="220"/>
                        <a:pt x="9" y="355"/>
                      </a:cubicBezTo>
                      <a:cubicBezTo>
                        <a:pt x="1" y="385"/>
                        <a:pt x="31" y="406"/>
                        <a:pt x="57" y="406"/>
                      </a:cubicBezTo>
                      <a:cubicBezTo>
                        <a:pt x="74" y="406"/>
                        <a:pt x="89" y="398"/>
                        <a:pt x="93" y="379"/>
                      </a:cubicBezTo>
                      <a:cubicBezTo>
                        <a:pt x="130" y="257"/>
                        <a:pt x="179" y="160"/>
                        <a:pt x="252" y="63"/>
                      </a:cubicBezTo>
                      <a:cubicBezTo>
                        <a:pt x="279" y="35"/>
                        <a:pt x="245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623;p31">
                  <a:extLst>
                    <a:ext uri="{FF2B5EF4-FFF2-40B4-BE49-F238E27FC236}">
                      <a16:creationId xmlns:a16="http://schemas.microsoft.com/office/drawing/2014/main" id="{6198FADE-6077-8F44-8EC1-02712AB8F9BA}"/>
                    </a:ext>
                  </a:extLst>
                </p:cNvPr>
                <p:cNvSpPr/>
                <p:nvPr/>
              </p:nvSpPr>
              <p:spPr>
                <a:xfrm>
                  <a:off x="8903094" y="4374850"/>
                  <a:ext cx="13831" cy="2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422" extrusionOk="0">
                      <a:moveTo>
                        <a:pt x="210" y="16"/>
                      </a:moveTo>
                      <a:cubicBezTo>
                        <a:pt x="222" y="16"/>
                        <a:pt x="236" y="21"/>
                        <a:pt x="243" y="21"/>
                      </a:cubicBezTo>
                      <a:cubicBezTo>
                        <a:pt x="256" y="33"/>
                        <a:pt x="256" y="57"/>
                        <a:pt x="243" y="70"/>
                      </a:cubicBezTo>
                      <a:cubicBezTo>
                        <a:pt x="183" y="154"/>
                        <a:pt x="122" y="264"/>
                        <a:pt x="86" y="373"/>
                      </a:cubicBezTo>
                      <a:cubicBezTo>
                        <a:pt x="86" y="391"/>
                        <a:pt x="73" y="403"/>
                        <a:pt x="61" y="403"/>
                      </a:cubicBezTo>
                      <a:cubicBezTo>
                        <a:pt x="56" y="403"/>
                        <a:pt x="52" y="401"/>
                        <a:pt x="49" y="398"/>
                      </a:cubicBezTo>
                      <a:cubicBezTo>
                        <a:pt x="24" y="398"/>
                        <a:pt x="13" y="386"/>
                        <a:pt x="24" y="362"/>
                      </a:cubicBezTo>
                      <a:cubicBezTo>
                        <a:pt x="49" y="240"/>
                        <a:pt x="110" y="130"/>
                        <a:pt x="195" y="21"/>
                      </a:cubicBezTo>
                      <a:cubicBezTo>
                        <a:pt x="199" y="17"/>
                        <a:pt x="204" y="16"/>
                        <a:pt x="210" y="16"/>
                      </a:cubicBezTo>
                      <a:close/>
                      <a:moveTo>
                        <a:pt x="222" y="1"/>
                      </a:moveTo>
                      <a:cubicBezTo>
                        <a:pt x="206" y="1"/>
                        <a:pt x="190" y="7"/>
                        <a:pt x="183" y="21"/>
                      </a:cubicBezTo>
                      <a:cubicBezTo>
                        <a:pt x="97" y="118"/>
                        <a:pt x="37" y="240"/>
                        <a:pt x="0" y="349"/>
                      </a:cubicBezTo>
                      <a:cubicBezTo>
                        <a:pt x="0" y="386"/>
                        <a:pt x="13" y="410"/>
                        <a:pt x="37" y="422"/>
                      </a:cubicBezTo>
                      <a:lnTo>
                        <a:pt x="61" y="422"/>
                      </a:lnTo>
                      <a:cubicBezTo>
                        <a:pt x="73" y="422"/>
                        <a:pt x="97" y="410"/>
                        <a:pt x="110" y="386"/>
                      </a:cubicBezTo>
                      <a:cubicBezTo>
                        <a:pt x="146" y="264"/>
                        <a:pt x="195" y="167"/>
                        <a:pt x="268" y="81"/>
                      </a:cubicBezTo>
                      <a:cubicBezTo>
                        <a:pt x="280" y="57"/>
                        <a:pt x="268" y="33"/>
                        <a:pt x="256" y="8"/>
                      </a:cubicBezTo>
                      <a:cubicBezTo>
                        <a:pt x="246" y="4"/>
                        <a:pt x="234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624;p31">
                  <a:extLst>
                    <a:ext uri="{FF2B5EF4-FFF2-40B4-BE49-F238E27FC236}">
                      <a16:creationId xmlns:a16="http://schemas.microsoft.com/office/drawing/2014/main" id="{2C85BB08-8108-477C-E501-217627DEFFC0}"/>
                    </a:ext>
                  </a:extLst>
                </p:cNvPr>
                <p:cNvSpPr/>
                <p:nvPr/>
              </p:nvSpPr>
              <p:spPr>
                <a:xfrm>
                  <a:off x="8915941" y="4374260"/>
                  <a:ext cx="14815" cy="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50" extrusionOk="0">
                      <a:moveTo>
                        <a:pt x="239" y="0"/>
                      </a:moveTo>
                      <a:cubicBezTo>
                        <a:pt x="226" y="0"/>
                        <a:pt x="212" y="6"/>
                        <a:pt x="201" y="20"/>
                      </a:cubicBezTo>
                      <a:lnTo>
                        <a:pt x="19" y="276"/>
                      </a:lnTo>
                      <a:cubicBezTo>
                        <a:pt x="1" y="313"/>
                        <a:pt x="31" y="350"/>
                        <a:pt x="62" y="350"/>
                      </a:cubicBezTo>
                      <a:cubicBezTo>
                        <a:pt x="73" y="350"/>
                        <a:pt x="83" y="346"/>
                        <a:pt x="92" y="337"/>
                      </a:cubicBezTo>
                      <a:cubicBezTo>
                        <a:pt x="165" y="252"/>
                        <a:pt x="226" y="155"/>
                        <a:pt x="274" y="69"/>
                      </a:cubicBezTo>
                      <a:cubicBezTo>
                        <a:pt x="300" y="35"/>
                        <a:pt x="271" y="0"/>
                        <a:pt x="2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625;p31">
                  <a:extLst>
                    <a:ext uri="{FF2B5EF4-FFF2-40B4-BE49-F238E27FC236}">
                      <a16:creationId xmlns:a16="http://schemas.microsoft.com/office/drawing/2014/main" id="{43B48A9E-B1E3-2041-10D4-D509E2C7A683}"/>
                    </a:ext>
                  </a:extLst>
                </p:cNvPr>
                <p:cNvSpPr/>
                <p:nvPr/>
              </p:nvSpPr>
              <p:spPr>
                <a:xfrm>
                  <a:off x="8915645" y="4373669"/>
                  <a:ext cx="15012" cy="1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373" extrusionOk="0">
                      <a:moveTo>
                        <a:pt x="244" y="21"/>
                      </a:moveTo>
                      <a:cubicBezTo>
                        <a:pt x="256" y="21"/>
                        <a:pt x="256" y="21"/>
                        <a:pt x="269" y="32"/>
                      </a:cubicBezTo>
                      <a:cubicBezTo>
                        <a:pt x="280" y="32"/>
                        <a:pt x="293" y="57"/>
                        <a:pt x="280" y="69"/>
                      </a:cubicBezTo>
                      <a:cubicBezTo>
                        <a:pt x="269" y="94"/>
                        <a:pt x="256" y="105"/>
                        <a:pt x="244" y="118"/>
                      </a:cubicBezTo>
                      <a:cubicBezTo>
                        <a:pt x="196" y="191"/>
                        <a:pt x="147" y="276"/>
                        <a:pt x="98" y="337"/>
                      </a:cubicBezTo>
                      <a:cubicBezTo>
                        <a:pt x="86" y="349"/>
                        <a:pt x="77" y="352"/>
                        <a:pt x="70" y="352"/>
                      </a:cubicBezTo>
                      <a:cubicBezTo>
                        <a:pt x="62" y="352"/>
                        <a:pt x="56" y="349"/>
                        <a:pt x="50" y="349"/>
                      </a:cubicBezTo>
                      <a:cubicBezTo>
                        <a:pt x="37" y="337"/>
                        <a:pt x="25" y="313"/>
                        <a:pt x="37" y="300"/>
                      </a:cubicBezTo>
                      <a:cubicBezTo>
                        <a:pt x="74" y="227"/>
                        <a:pt x="123" y="154"/>
                        <a:pt x="183" y="94"/>
                      </a:cubicBezTo>
                      <a:cubicBezTo>
                        <a:pt x="196" y="69"/>
                        <a:pt x="207" y="57"/>
                        <a:pt x="220" y="32"/>
                      </a:cubicBezTo>
                      <a:cubicBezTo>
                        <a:pt x="220" y="21"/>
                        <a:pt x="232" y="21"/>
                        <a:pt x="244" y="21"/>
                      </a:cubicBezTo>
                      <a:close/>
                      <a:moveTo>
                        <a:pt x="246" y="1"/>
                      </a:moveTo>
                      <a:cubicBezTo>
                        <a:pt x="228" y="1"/>
                        <a:pt x="210" y="6"/>
                        <a:pt x="196" y="21"/>
                      </a:cubicBezTo>
                      <a:cubicBezTo>
                        <a:pt x="183" y="45"/>
                        <a:pt x="171" y="57"/>
                        <a:pt x="159" y="81"/>
                      </a:cubicBezTo>
                      <a:cubicBezTo>
                        <a:pt x="110" y="142"/>
                        <a:pt x="61" y="215"/>
                        <a:pt x="25" y="288"/>
                      </a:cubicBezTo>
                      <a:cubicBezTo>
                        <a:pt x="1" y="313"/>
                        <a:pt x="25" y="349"/>
                        <a:pt x="37" y="361"/>
                      </a:cubicBezTo>
                      <a:cubicBezTo>
                        <a:pt x="50" y="361"/>
                        <a:pt x="61" y="373"/>
                        <a:pt x="74" y="373"/>
                      </a:cubicBezTo>
                      <a:cubicBezTo>
                        <a:pt x="86" y="373"/>
                        <a:pt x="98" y="361"/>
                        <a:pt x="110" y="349"/>
                      </a:cubicBezTo>
                      <a:cubicBezTo>
                        <a:pt x="159" y="288"/>
                        <a:pt x="207" y="203"/>
                        <a:pt x="256" y="130"/>
                      </a:cubicBezTo>
                      <a:cubicBezTo>
                        <a:pt x="269" y="118"/>
                        <a:pt x="280" y="94"/>
                        <a:pt x="293" y="81"/>
                      </a:cubicBezTo>
                      <a:cubicBezTo>
                        <a:pt x="305" y="57"/>
                        <a:pt x="293" y="32"/>
                        <a:pt x="280" y="8"/>
                      </a:cubicBezTo>
                      <a:cubicBezTo>
                        <a:pt x="270" y="3"/>
                        <a:pt x="258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626;p31">
                  <a:extLst>
                    <a:ext uri="{FF2B5EF4-FFF2-40B4-BE49-F238E27FC236}">
                      <a16:creationId xmlns:a16="http://schemas.microsoft.com/office/drawing/2014/main" id="{7996DBC4-2CAA-D98E-2FE8-D24863C50AE6}"/>
                    </a:ext>
                  </a:extLst>
                </p:cNvPr>
                <p:cNvSpPr/>
                <p:nvPr/>
              </p:nvSpPr>
              <p:spPr>
                <a:xfrm>
                  <a:off x="8932627" y="4375441"/>
                  <a:ext cx="12059" cy="1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355" extrusionOk="0">
                      <a:moveTo>
                        <a:pt x="184" y="1"/>
                      </a:moveTo>
                      <a:cubicBezTo>
                        <a:pt x="173" y="1"/>
                        <a:pt x="161" y="7"/>
                        <a:pt x="154" y="21"/>
                      </a:cubicBezTo>
                      <a:cubicBezTo>
                        <a:pt x="94" y="106"/>
                        <a:pt x="32" y="204"/>
                        <a:pt x="8" y="301"/>
                      </a:cubicBezTo>
                      <a:cubicBezTo>
                        <a:pt x="0" y="333"/>
                        <a:pt x="30" y="355"/>
                        <a:pt x="54" y="355"/>
                      </a:cubicBezTo>
                      <a:cubicBezTo>
                        <a:pt x="66" y="355"/>
                        <a:pt x="77" y="349"/>
                        <a:pt x="81" y="337"/>
                      </a:cubicBezTo>
                      <a:cubicBezTo>
                        <a:pt x="130" y="240"/>
                        <a:pt x="178" y="155"/>
                        <a:pt x="227" y="69"/>
                      </a:cubicBezTo>
                      <a:cubicBezTo>
                        <a:pt x="244" y="35"/>
                        <a:pt x="213" y="1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627;p31">
                  <a:extLst>
                    <a:ext uri="{FF2B5EF4-FFF2-40B4-BE49-F238E27FC236}">
                      <a16:creationId xmlns:a16="http://schemas.microsoft.com/office/drawing/2014/main" id="{813E068E-C942-D0B1-C7C6-3B83D9E5B9F8}"/>
                    </a:ext>
                  </a:extLst>
                </p:cNvPr>
                <p:cNvSpPr/>
                <p:nvPr/>
              </p:nvSpPr>
              <p:spPr>
                <a:xfrm>
                  <a:off x="8931790" y="4374899"/>
                  <a:ext cx="13240" cy="1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373" extrusionOk="0">
                      <a:moveTo>
                        <a:pt x="208" y="20"/>
                      </a:moveTo>
                      <a:cubicBezTo>
                        <a:pt x="208" y="20"/>
                        <a:pt x="220" y="20"/>
                        <a:pt x="232" y="32"/>
                      </a:cubicBezTo>
                      <a:cubicBezTo>
                        <a:pt x="244" y="32"/>
                        <a:pt x="244" y="56"/>
                        <a:pt x="232" y="69"/>
                      </a:cubicBezTo>
                      <a:cubicBezTo>
                        <a:pt x="195" y="129"/>
                        <a:pt x="159" y="202"/>
                        <a:pt x="135" y="263"/>
                      </a:cubicBezTo>
                      <a:lnTo>
                        <a:pt x="98" y="336"/>
                      </a:lnTo>
                      <a:cubicBezTo>
                        <a:pt x="91" y="350"/>
                        <a:pt x="80" y="356"/>
                        <a:pt x="70" y="356"/>
                      </a:cubicBezTo>
                      <a:cubicBezTo>
                        <a:pt x="62" y="356"/>
                        <a:pt x="55" y="353"/>
                        <a:pt x="49" y="348"/>
                      </a:cubicBezTo>
                      <a:cubicBezTo>
                        <a:pt x="38" y="348"/>
                        <a:pt x="25" y="336"/>
                        <a:pt x="25" y="312"/>
                      </a:cubicBezTo>
                      <a:cubicBezTo>
                        <a:pt x="62" y="226"/>
                        <a:pt x="111" y="142"/>
                        <a:pt x="171" y="32"/>
                      </a:cubicBezTo>
                      <a:cubicBezTo>
                        <a:pt x="184" y="20"/>
                        <a:pt x="195" y="20"/>
                        <a:pt x="208" y="20"/>
                      </a:cubicBezTo>
                      <a:close/>
                      <a:moveTo>
                        <a:pt x="211" y="1"/>
                      </a:moveTo>
                      <a:cubicBezTo>
                        <a:pt x="195" y="1"/>
                        <a:pt x="175" y="9"/>
                        <a:pt x="159" y="32"/>
                      </a:cubicBezTo>
                      <a:cubicBezTo>
                        <a:pt x="86" y="129"/>
                        <a:pt x="38" y="215"/>
                        <a:pt x="13" y="312"/>
                      </a:cubicBezTo>
                      <a:cubicBezTo>
                        <a:pt x="1" y="336"/>
                        <a:pt x="25" y="361"/>
                        <a:pt x="49" y="372"/>
                      </a:cubicBezTo>
                      <a:lnTo>
                        <a:pt x="74" y="372"/>
                      </a:lnTo>
                      <a:cubicBezTo>
                        <a:pt x="86" y="372"/>
                        <a:pt x="98" y="361"/>
                        <a:pt x="111" y="348"/>
                      </a:cubicBezTo>
                      <a:lnTo>
                        <a:pt x="147" y="275"/>
                      </a:lnTo>
                      <a:cubicBezTo>
                        <a:pt x="184" y="215"/>
                        <a:pt x="208" y="142"/>
                        <a:pt x="257" y="80"/>
                      </a:cubicBezTo>
                      <a:cubicBezTo>
                        <a:pt x="268" y="56"/>
                        <a:pt x="257" y="20"/>
                        <a:pt x="232" y="7"/>
                      </a:cubicBezTo>
                      <a:cubicBezTo>
                        <a:pt x="228" y="3"/>
                        <a:pt x="22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628;p31">
                  <a:extLst>
                    <a:ext uri="{FF2B5EF4-FFF2-40B4-BE49-F238E27FC236}">
                      <a16:creationId xmlns:a16="http://schemas.microsoft.com/office/drawing/2014/main" id="{325EC6A0-47CA-AF94-EA85-9254FB7F9DB9}"/>
                    </a:ext>
                  </a:extLst>
                </p:cNvPr>
                <p:cNvSpPr/>
                <p:nvPr/>
              </p:nvSpPr>
              <p:spPr>
                <a:xfrm>
                  <a:off x="8947196" y="4375293"/>
                  <a:ext cx="12994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394" extrusionOk="0">
                      <a:moveTo>
                        <a:pt x="209" y="1"/>
                      </a:moveTo>
                      <a:cubicBezTo>
                        <a:pt x="196" y="1"/>
                        <a:pt x="182" y="8"/>
                        <a:pt x="174" y="24"/>
                      </a:cubicBezTo>
                      <a:cubicBezTo>
                        <a:pt x="114" y="121"/>
                        <a:pt x="65" y="218"/>
                        <a:pt x="17" y="328"/>
                      </a:cubicBezTo>
                      <a:cubicBezTo>
                        <a:pt x="0" y="361"/>
                        <a:pt x="27" y="393"/>
                        <a:pt x="58" y="393"/>
                      </a:cubicBezTo>
                      <a:cubicBezTo>
                        <a:pt x="73" y="393"/>
                        <a:pt x="89" y="385"/>
                        <a:pt x="101" y="364"/>
                      </a:cubicBezTo>
                      <a:cubicBezTo>
                        <a:pt x="150" y="267"/>
                        <a:pt x="199" y="170"/>
                        <a:pt x="247" y="61"/>
                      </a:cubicBezTo>
                      <a:cubicBezTo>
                        <a:pt x="264" y="28"/>
                        <a:pt x="236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629;p31">
                  <a:extLst>
                    <a:ext uri="{FF2B5EF4-FFF2-40B4-BE49-F238E27FC236}">
                      <a16:creationId xmlns:a16="http://schemas.microsoft.com/office/drawing/2014/main" id="{11CB2DE3-52D5-C621-1996-D5999CF98951}"/>
                    </a:ext>
                  </a:extLst>
                </p:cNvPr>
                <p:cNvSpPr/>
                <p:nvPr/>
              </p:nvSpPr>
              <p:spPr>
                <a:xfrm>
                  <a:off x="8946803" y="4374899"/>
                  <a:ext cx="13782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410" extrusionOk="0">
                      <a:moveTo>
                        <a:pt x="231" y="20"/>
                      </a:moveTo>
                      <a:cubicBezTo>
                        <a:pt x="244" y="32"/>
                        <a:pt x="255" y="44"/>
                        <a:pt x="244" y="69"/>
                      </a:cubicBezTo>
                      <a:cubicBezTo>
                        <a:pt x="195" y="178"/>
                        <a:pt x="146" y="275"/>
                        <a:pt x="98" y="372"/>
                      </a:cubicBezTo>
                      <a:cubicBezTo>
                        <a:pt x="90" y="387"/>
                        <a:pt x="83" y="393"/>
                        <a:pt x="76" y="393"/>
                      </a:cubicBezTo>
                      <a:cubicBezTo>
                        <a:pt x="71" y="393"/>
                        <a:pt x="66" y="390"/>
                        <a:pt x="61" y="385"/>
                      </a:cubicBezTo>
                      <a:cubicBezTo>
                        <a:pt x="36" y="372"/>
                        <a:pt x="25" y="361"/>
                        <a:pt x="36" y="336"/>
                      </a:cubicBezTo>
                      <a:cubicBezTo>
                        <a:pt x="85" y="239"/>
                        <a:pt x="134" y="129"/>
                        <a:pt x="182" y="32"/>
                      </a:cubicBezTo>
                      <a:cubicBezTo>
                        <a:pt x="195" y="20"/>
                        <a:pt x="207" y="20"/>
                        <a:pt x="219" y="20"/>
                      </a:cubicBezTo>
                      <a:close/>
                      <a:moveTo>
                        <a:pt x="211" y="1"/>
                      </a:moveTo>
                      <a:cubicBezTo>
                        <a:pt x="196" y="1"/>
                        <a:pt x="178" y="9"/>
                        <a:pt x="171" y="32"/>
                      </a:cubicBezTo>
                      <a:lnTo>
                        <a:pt x="25" y="324"/>
                      </a:lnTo>
                      <a:cubicBezTo>
                        <a:pt x="0" y="361"/>
                        <a:pt x="25" y="385"/>
                        <a:pt x="49" y="397"/>
                      </a:cubicBezTo>
                      <a:cubicBezTo>
                        <a:pt x="61" y="409"/>
                        <a:pt x="61" y="409"/>
                        <a:pt x="73" y="409"/>
                      </a:cubicBezTo>
                      <a:cubicBezTo>
                        <a:pt x="85" y="409"/>
                        <a:pt x="98" y="397"/>
                        <a:pt x="109" y="385"/>
                      </a:cubicBezTo>
                      <a:cubicBezTo>
                        <a:pt x="171" y="288"/>
                        <a:pt x="219" y="178"/>
                        <a:pt x="268" y="80"/>
                      </a:cubicBezTo>
                      <a:cubicBezTo>
                        <a:pt x="280" y="44"/>
                        <a:pt x="255" y="20"/>
                        <a:pt x="231" y="7"/>
                      </a:cubicBezTo>
                      <a:cubicBezTo>
                        <a:pt x="227" y="3"/>
                        <a:pt x="219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630;p31">
                  <a:extLst>
                    <a:ext uri="{FF2B5EF4-FFF2-40B4-BE49-F238E27FC236}">
                      <a16:creationId xmlns:a16="http://schemas.microsoft.com/office/drawing/2014/main" id="{02B7AA37-9112-D775-27B3-9AC2212F2FD7}"/>
                    </a:ext>
                  </a:extLst>
                </p:cNvPr>
                <p:cNvSpPr/>
                <p:nvPr/>
              </p:nvSpPr>
              <p:spPr>
                <a:xfrm>
                  <a:off x="8963784" y="4374013"/>
                  <a:ext cx="12699" cy="2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438" extrusionOk="0">
                      <a:moveTo>
                        <a:pt x="201" y="1"/>
                      </a:moveTo>
                      <a:cubicBezTo>
                        <a:pt x="192" y="1"/>
                        <a:pt x="184" y="5"/>
                        <a:pt x="178" y="14"/>
                      </a:cubicBezTo>
                      <a:lnTo>
                        <a:pt x="153" y="38"/>
                      </a:lnTo>
                      <a:cubicBezTo>
                        <a:pt x="146" y="46"/>
                        <a:pt x="143" y="54"/>
                        <a:pt x="142" y="63"/>
                      </a:cubicBezTo>
                      <a:lnTo>
                        <a:pt x="142" y="63"/>
                      </a:lnTo>
                      <a:cubicBezTo>
                        <a:pt x="82" y="163"/>
                        <a:pt x="40" y="271"/>
                        <a:pt x="8" y="379"/>
                      </a:cubicBezTo>
                      <a:cubicBezTo>
                        <a:pt x="1" y="415"/>
                        <a:pt x="28" y="438"/>
                        <a:pt x="54" y="438"/>
                      </a:cubicBezTo>
                      <a:cubicBezTo>
                        <a:pt x="71" y="438"/>
                        <a:pt x="88" y="427"/>
                        <a:pt x="93" y="403"/>
                      </a:cubicBezTo>
                      <a:lnTo>
                        <a:pt x="233" y="88"/>
                      </a:lnTo>
                      <a:lnTo>
                        <a:pt x="233" y="88"/>
                      </a:lnTo>
                      <a:cubicBezTo>
                        <a:pt x="235" y="87"/>
                        <a:pt x="237" y="87"/>
                        <a:pt x="239" y="87"/>
                      </a:cubicBezTo>
                      <a:cubicBezTo>
                        <a:pt x="238" y="85"/>
                        <a:pt x="236" y="84"/>
                        <a:pt x="235" y="83"/>
                      </a:cubicBezTo>
                      <a:lnTo>
                        <a:pt x="235" y="83"/>
                      </a:lnTo>
                      <a:lnTo>
                        <a:pt x="239" y="74"/>
                      </a:lnTo>
                      <a:cubicBezTo>
                        <a:pt x="257" y="37"/>
                        <a:pt x="227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631;p31">
                  <a:extLst>
                    <a:ext uri="{FF2B5EF4-FFF2-40B4-BE49-F238E27FC236}">
                      <a16:creationId xmlns:a16="http://schemas.microsoft.com/office/drawing/2014/main" id="{734CC574-0200-2F07-BF40-D8FCBCF81834}"/>
                    </a:ext>
                  </a:extLst>
                </p:cNvPr>
                <p:cNvSpPr/>
                <p:nvPr/>
              </p:nvSpPr>
              <p:spPr>
                <a:xfrm>
                  <a:off x="8963538" y="4373669"/>
                  <a:ext cx="13240" cy="22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459" extrusionOk="0">
                      <a:moveTo>
                        <a:pt x="206" y="18"/>
                      </a:moveTo>
                      <a:cubicBezTo>
                        <a:pt x="213" y="18"/>
                        <a:pt x="220" y="21"/>
                        <a:pt x="220" y="21"/>
                      </a:cubicBezTo>
                      <a:cubicBezTo>
                        <a:pt x="231" y="32"/>
                        <a:pt x="244" y="57"/>
                        <a:pt x="244" y="69"/>
                      </a:cubicBezTo>
                      <a:lnTo>
                        <a:pt x="244" y="81"/>
                      </a:lnTo>
                      <a:lnTo>
                        <a:pt x="183" y="32"/>
                      </a:lnTo>
                      <a:cubicBezTo>
                        <a:pt x="189" y="21"/>
                        <a:pt x="198" y="18"/>
                        <a:pt x="206" y="18"/>
                      </a:cubicBezTo>
                      <a:close/>
                      <a:moveTo>
                        <a:pt x="171" y="45"/>
                      </a:moveTo>
                      <a:lnTo>
                        <a:pt x="231" y="94"/>
                      </a:lnTo>
                      <a:lnTo>
                        <a:pt x="220" y="105"/>
                      </a:lnTo>
                      <a:cubicBezTo>
                        <a:pt x="212" y="110"/>
                        <a:pt x="205" y="111"/>
                        <a:pt x="199" y="111"/>
                      </a:cubicBezTo>
                      <a:cubicBezTo>
                        <a:pt x="187" y="111"/>
                        <a:pt x="179" y="105"/>
                        <a:pt x="171" y="105"/>
                      </a:cubicBezTo>
                      <a:cubicBezTo>
                        <a:pt x="158" y="94"/>
                        <a:pt x="158" y="81"/>
                        <a:pt x="158" y="69"/>
                      </a:cubicBezTo>
                      <a:cubicBezTo>
                        <a:pt x="158" y="69"/>
                        <a:pt x="171" y="57"/>
                        <a:pt x="171" y="45"/>
                      </a:cubicBezTo>
                      <a:close/>
                      <a:moveTo>
                        <a:pt x="147" y="94"/>
                      </a:moveTo>
                      <a:cubicBezTo>
                        <a:pt x="147" y="105"/>
                        <a:pt x="147" y="105"/>
                        <a:pt x="158" y="118"/>
                      </a:cubicBezTo>
                      <a:cubicBezTo>
                        <a:pt x="165" y="124"/>
                        <a:pt x="174" y="127"/>
                        <a:pt x="185" y="127"/>
                      </a:cubicBezTo>
                      <a:cubicBezTo>
                        <a:pt x="195" y="127"/>
                        <a:pt x="208" y="124"/>
                        <a:pt x="220" y="118"/>
                      </a:cubicBezTo>
                      <a:lnTo>
                        <a:pt x="220" y="118"/>
                      </a:lnTo>
                      <a:cubicBezTo>
                        <a:pt x="171" y="215"/>
                        <a:pt x="134" y="313"/>
                        <a:pt x="98" y="410"/>
                      </a:cubicBezTo>
                      <a:cubicBezTo>
                        <a:pt x="89" y="428"/>
                        <a:pt x="73" y="439"/>
                        <a:pt x="56" y="439"/>
                      </a:cubicBezTo>
                      <a:cubicBezTo>
                        <a:pt x="50" y="439"/>
                        <a:pt x="43" y="437"/>
                        <a:pt x="37" y="434"/>
                      </a:cubicBezTo>
                      <a:cubicBezTo>
                        <a:pt x="25" y="434"/>
                        <a:pt x="13" y="422"/>
                        <a:pt x="25" y="397"/>
                      </a:cubicBezTo>
                      <a:cubicBezTo>
                        <a:pt x="50" y="288"/>
                        <a:pt x="98" y="191"/>
                        <a:pt x="147" y="94"/>
                      </a:cubicBezTo>
                      <a:close/>
                      <a:moveTo>
                        <a:pt x="202" y="1"/>
                      </a:moveTo>
                      <a:cubicBezTo>
                        <a:pt x="189" y="1"/>
                        <a:pt x="178" y="6"/>
                        <a:pt x="171" y="21"/>
                      </a:cubicBezTo>
                      <a:lnTo>
                        <a:pt x="158" y="45"/>
                      </a:lnTo>
                      <a:cubicBezTo>
                        <a:pt x="147" y="45"/>
                        <a:pt x="134" y="57"/>
                        <a:pt x="134" y="69"/>
                      </a:cubicBezTo>
                      <a:cubicBezTo>
                        <a:pt x="86" y="167"/>
                        <a:pt x="37" y="276"/>
                        <a:pt x="1" y="386"/>
                      </a:cubicBezTo>
                      <a:cubicBezTo>
                        <a:pt x="1" y="422"/>
                        <a:pt x="13" y="446"/>
                        <a:pt x="37" y="446"/>
                      </a:cubicBezTo>
                      <a:cubicBezTo>
                        <a:pt x="37" y="459"/>
                        <a:pt x="50" y="459"/>
                        <a:pt x="61" y="459"/>
                      </a:cubicBezTo>
                      <a:cubicBezTo>
                        <a:pt x="74" y="459"/>
                        <a:pt x="98" y="446"/>
                        <a:pt x="110" y="422"/>
                      </a:cubicBezTo>
                      <a:cubicBezTo>
                        <a:pt x="158" y="313"/>
                        <a:pt x="207" y="191"/>
                        <a:pt x="256" y="94"/>
                      </a:cubicBezTo>
                      <a:lnTo>
                        <a:pt x="256" y="81"/>
                      </a:lnTo>
                      <a:cubicBezTo>
                        <a:pt x="268" y="57"/>
                        <a:pt x="256" y="21"/>
                        <a:pt x="231" y="8"/>
                      </a:cubicBezTo>
                      <a:cubicBezTo>
                        <a:pt x="221" y="3"/>
                        <a:pt x="212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632;p31">
                  <a:extLst>
                    <a:ext uri="{FF2B5EF4-FFF2-40B4-BE49-F238E27FC236}">
                      <a16:creationId xmlns:a16="http://schemas.microsoft.com/office/drawing/2014/main" id="{79D6F81E-8A78-9FEF-EB43-9792E2D2045E}"/>
                    </a:ext>
                  </a:extLst>
                </p:cNvPr>
                <p:cNvSpPr/>
                <p:nvPr/>
              </p:nvSpPr>
              <p:spPr>
                <a:xfrm>
                  <a:off x="8975745" y="4374752"/>
                  <a:ext cx="12010" cy="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15" extrusionOk="0">
                      <a:moveTo>
                        <a:pt x="184" y="0"/>
                      </a:moveTo>
                      <a:cubicBezTo>
                        <a:pt x="169" y="0"/>
                        <a:pt x="154" y="7"/>
                        <a:pt x="142" y="23"/>
                      </a:cubicBezTo>
                      <a:cubicBezTo>
                        <a:pt x="93" y="132"/>
                        <a:pt x="32" y="242"/>
                        <a:pt x="8" y="364"/>
                      </a:cubicBezTo>
                      <a:cubicBezTo>
                        <a:pt x="1" y="394"/>
                        <a:pt x="30" y="415"/>
                        <a:pt x="57" y="415"/>
                      </a:cubicBezTo>
                      <a:cubicBezTo>
                        <a:pt x="73" y="415"/>
                        <a:pt x="89" y="407"/>
                        <a:pt x="93" y="388"/>
                      </a:cubicBezTo>
                      <a:cubicBezTo>
                        <a:pt x="129" y="278"/>
                        <a:pt x="178" y="169"/>
                        <a:pt x="227" y="72"/>
                      </a:cubicBezTo>
                      <a:cubicBezTo>
                        <a:pt x="243" y="30"/>
                        <a:pt x="215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633;p31">
                  <a:extLst>
                    <a:ext uri="{FF2B5EF4-FFF2-40B4-BE49-F238E27FC236}">
                      <a16:creationId xmlns:a16="http://schemas.microsoft.com/office/drawing/2014/main" id="{A690D9E5-4876-8AA9-B9E9-AACE7363EBBB}"/>
                    </a:ext>
                  </a:extLst>
                </p:cNvPr>
                <p:cNvSpPr/>
                <p:nvPr/>
              </p:nvSpPr>
              <p:spPr>
                <a:xfrm>
                  <a:off x="8974908" y="4374309"/>
                  <a:ext cx="13191" cy="21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33" extrusionOk="0">
                      <a:moveTo>
                        <a:pt x="219" y="19"/>
                      </a:moveTo>
                      <a:cubicBezTo>
                        <a:pt x="232" y="32"/>
                        <a:pt x="244" y="56"/>
                        <a:pt x="232" y="68"/>
                      </a:cubicBezTo>
                      <a:cubicBezTo>
                        <a:pt x="183" y="165"/>
                        <a:pt x="146" y="275"/>
                        <a:pt x="110" y="373"/>
                      </a:cubicBezTo>
                      <a:lnTo>
                        <a:pt x="110" y="384"/>
                      </a:lnTo>
                      <a:cubicBezTo>
                        <a:pt x="101" y="402"/>
                        <a:pt x="86" y="414"/>
                        <a:pt x="73" y="414"/>
                      </a:cubicBezTo>
                      <a:cubicBezTo>
                        <a:pt x="69" y="414"/>
                        <a:pt x="65" y="412"/>
                        <a:pt x="62" y="409"/>
                      </a:cubicBezTo>
                      <a:cubicBezTo>
                        <a:pt x="37" y="409"/>
                        <a:pt x="25" y="397"/>
                        <a:pt x="37" y="373"/>
                      </a:cubicBezTo>
                      <a:cubicBezTo>
                        <a:pt x="62" y="263"/>
                        <a:pt x="98" y="165"/>
                        <a:pt x="171" y="32"/>
                      </a:cubicBezTo>
                      <a:cubicBezTo>
                        <a:pt x="183" y="19"/>
                        <a:pt x="208" y="19"/>
                        <a:pt x="219" y="19"/>
                      </a:cubicBezTo>
                      <a:close/>
                      <a:moveTo>
                        <a:pt x="199" y="0"/>
                      </a:moveTo>
                      <a:cubicBezTo>
                        <a:pt x="184" y="0"/>
                        <a:pt x="166" y="9"/>
                        <a:pt x="159" y="32"/>
                      </a:cubicBezTo>
                      <a:cubicBezTo>
                        <a:pt x="86" y="154"/>
                        <a:pt x="37" y="263"/>
                        <a:pt x="13" y="360"/>
                      </a:cubicBezTo>
                      <a:cubicBezTo>
                        <a:pt x="0" y="397"/>
                        <a:pt x="25" y="421"/>
                        <a:pt x="49" y="433"/>
                      </a:cubicBezTo>
                      <a:lnTo>
                        <a:pt x="73" y="433"/>
                      </a:lnTo>
                      <a:cubicBezTo>
                        <a:pt x="86" y="433"/>
                        <a:pt x="110" y="421"/>
                        <a:pt x="122" y="397"/>
                      </a:cubicBezTo>
                      <a:lnTo>
                        <a:pt x="122" y="384"/>
                      </a:lnTo>
                      <a:cubicBezTo>
                        <a:pt x="159" y="275"/>
                        <a:pt x="195" y="178"/>
                        <a:pt x="244" y="81"/>
                      </a:cubicBezTo>
                      <a:cubicBezTo>
                        <a:pt x="268" y="44"/>
                        <a:pt x="244" y="19"/>
                        <a:pt x="219" y="8"/>
                      </a:cubicBezTo>
                      <a:cubicBezTo>
                        <a:pt x="215" y="3"/>
                        <a:pt x="207" y="0"/>
                        <a:pt x="1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634;p31">
                  <a:extLst>
                    <a:ext uri="{FF2B5EF4-FFF2-40B4-BE49-F238E27FC236}">
                      <a16:creationId xmlns:a16="http://schemas.microsoft.com/office/drawing/2014/main" id="{CF3AA811-D005-C9D1-9434-F7C6934C1D53}"/>
                    </a:ext>
                  </a:extLst>
                </p:cNvPr>
                <p:cNvSpPr/>
                <p:nvPr/>
              </p:nvSpPr>
              <p:spPr>
                <a:xfrm>
                  <a:off x="8991348" y="4374112"/>
                  <a:ext cx="11370" cy="23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480" extrusionOk="0">
                      <a:moveTo>
                        <a:pt x="171" y="1"/>
                      </a:moveTo>
                      <a:cubicBezTo>
                        <a:pt x="157" y="1"/>
                        <a:pt x="145" y="7"/>
                        <a:pt x="141" y="23"/>
                      </a:cubicBezTo>
                      <a:cubicBezTo>
                        <a:pt x="80" y="158"/>
                        <a:pt x="31" y="291"/>
                        <a:pt x="7" y="425"/>
                      </a:cubicBezTo>
                      <a:cubicBezTo>
                        <a:pt x="0" y="461"/>
                        <a:pt x="26" y="479"/>
                        <a:pt x="52" y="479"/>
                      </a:cubicBezTo>
                      <a:cubicBezTo>
                        <a:pt x="70" y="479"/>
                        <a:pt x="87" y="470"/>
                        <a:pt x="93" y="450"/>
                      </a:cubicBezTo>
                      <a:cubicBezTo>
                        <a:pt x="117" y="315"/>
                        <a:pt x="166" y="182"/>
                        <a:pt x="214" y="60"/>
                      </a:cubicBezTo>
                      <a:cubicBezTo>
                        <a:pt x="230" y="28"/>
                        <a:pt x="198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635;p31">
                  <a:extLst>
                    <a:ext uri="{FF2B5EF4-FFF2-40B4-BE49-F238E27FC236}">
                      <a16:creationId xmlns:a16="http://schemas.microsoft.com/office/drawing/2014/main" id="{549B7675-7B04-01CF-EDCE-F5D13EEFF634}"/>
                    </a:ext>
                  </a:extLst>
                </p:cNvPr>
                <p:cNvSpPr/>
                <p:nvPr/>
              </p:nvSpPr>
              <p:spPr>
                <a:xfrm>
                  <a:off x="8991102" y="4373817"/>
                  <a:ext cx="12010" cy="24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92" extrusionOk="0">
                      <a:moveTo>
                        <a:pt x="195" y="18"/>
                      </a:moveTo>
                      <a:cubicBezTo>
                        <a:pt x="207" y="29"/>
                        <a:pt x="219" y="42"/>
                        <a:pt x="207" y="66"/>
                      </a:cubicBezTo>
                      <a:cubicBezTo>
                        <a:pt x="158" y="175"/>
                        <a:pt x="122" y="310"/>
                        <a:pt x="85" y="456"/>
                      </a:cubicBezTo>
                      <a:cubicBezTo>
                        <a:pt x="85" y="480"/>
                        <a:pt x="61" y="480"/>
                        <a:pt x="49" y="480"/>
                      </a:cubicBezTo>
                      <a:cubicBezTo>
                        <a:pt x="25" y="467"/>
                        <a:pt x="12" y="456"/>
                        <a:pt x="25" y="431"/>
                      </a:cubicBezTo>
                      <a:cubicBezTo>
                        <a:pt x="49" y="297"/>
                        <a:pt x="85" y="164"/>
                        <a:pt x="146" y="29"/>
                      </a:cubicBezTo>
                      <a:cubicBezTo>
                        <a:pt x="158" y="18"/>
                        <a:pt x="182" y="18"/>
                        <a:pt x="195" y="18"/>
                      </a:cubicBezTo>
                      <a:close/>
                      <a:moveTo>
                        <a:pt x="181" y="1"/>
                      </a:moveTo>
                      <a:cubicBezTo>
                        <a:pt x="165" y="1"/>
                        <a:pt x="143" y="12"/>
                        <a:pt x="134" y="29"/>
                      </a:cubicBezTo>
                      <a:cubicBezTo>
                        <a:pt x="73" y="164"/>
                        <a:pt x="25" y="297"/>
                        <a:pt x="0" y="431"/>
                      </a:cubicBezTo>
                      <a:cubicBezTo>
                        <a:pt x="0" y="467"/>
                        <a:pt x="25" y="492"/>
                        <a:pt x="49" y="492"/>
                      </a:cubicBezTo>
                      <a:lnTo>
                        <a:pt x="61" y="492"/>
                      </a:lnTo>
                      <a:cubicBezTo>
                        <a:pt x="73" y="492"/>
                        <a:pt x="98" y="480"/>
                        <a:pt x="98" y="456"/>
                      </a:cubicBezTo>
                      <a:cubicBezTo>
                        <a:pt x="134" y="310"/>
                        <a:pt x="182" y="188"/>
                        <a:pt x="231" y="66"/>
                      </a:cubicBezTo>
                      <a:cubicBezTo>
                        <a:pt x="244" y="42"/>
                        <a:pt x="219" y="18"/>
                        <a:pt x="195" y="5"/>
                      </a:cubicBezTo>
                      <a:cubicBezTo>
                        <a:pt x="192" y="2"/>
                        <a:pt x="186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636;p31">
                  <a:extLst>
                    <a:ext uri="{FF2B5EF4-FFF2-40B4-BE49-F238E27FC236}">
                      <a16:creationId xmlns:a16="http://schemas.microsoft.com/office/drawing/2014/main" id="{6C2C304A-7106-D4D3-D71E-C8B1A6FFACCB}"/>
                    </a:ext>
                  </a:extLst>
                </p:cNvPr>
                <p:cNvSpPr/>
                <p:nvPr/>
              </p:nvSpPr>
              <p:spPr>
                <a:xfrm>
                  <a:off x="9004146" y="4374752"/>
                  <a:ext cx="12945" cy="25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521" extrusionOk="0">
                      <a:moveTo>
                        <a:pt x="203" y="0"/>
                      </a:moveTo>
                      <a:cubicBezTo>
                        <a:pt x="189" y="0"/>
                        <a:pt x="177" y="7"/>
                        <a:pt x="173" y="23"/>
                      </a:cubicBezTo>
                      <a:cubicBezTo>
                        <a:pt x="112" y="169"/>
                        <a:pt x="51" y="315"/>
                        <a:pt x="15" y="473"/>
                      </a:cubicBezTo>
                      <a:cubicBezTo>
                        <a:pt x="0" y="501"/>
                        <a:pt x="23" y="521"/>
                        <a:pt x="50" y="521"/>
                      </a:cubicBezTo>
                      <a:cubicBezTo>
                        <a:pt x="69" y="521"/>
                        <a:pt x="90" y="511"/>
                        <a:pt x="100" y="485"/>
                      </a:cubicBezTo>
                      <a:cubicBezTo>
                        <a:pt x="136" y="339"/>
                        <a:pt x="185" y="193"/>
                        <a:pt x="246" y="59"/>
                      </a:cubicBezTo>
                      <a:cubicBezTo>
                        <a:pt x="262" y="27"/>
                        <a:pt x="230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637;p31">
                  <a:extLst>
                    <a:ext uri="{FF2B5EF4-FFF2-40B4-BE49-F238E27FC236}">
                      <a16:creationId xmlns:a16="http://schemas.microsoft.com/office/drawing/2014/main" id="{AB6F58C9-52BB-20DD-5E95-9F67CB409D2F}"/>
                    </a:ext>
                  </a:extLst>
                </p:cNvPr>
                <p:cNvSpPr/>
                <p:nvPr/>
              </p:nvSpPr>
              <p:spPr>
                <a:xfrm>
                  <a:off x="9003654" y="4374309"/>
                  <a:ext cx="13831" cy="26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543" extrusionOk="0">
                      <a:moveTo>
                        <a:pt x="232" y="19"/>
                      </a:moveTo>
                      <a:cubicBezTo>
                        <a:pt x="243" y="32"/>
                        <a:pt x="256" y="44"/>
                        <a:pt x="256" y="56"/>
                      </a:cubicBezTo>
                      <a:cubicBezTo>
                        <a:pt x="195" y="214"/>
                        <a:pt x="146" y="360"/>
                        <a:pt x="97" y="494"/>
                      </a:cubicBezTo>
                      <a:cubicBezTo>
                        <a:pt x="89" y="512"/>
                        <a:pt x="80" y="523"/>
                        <a:pt x="66" y="523"/>
                      </a:cubicBezTo>
                      <a:cubicBezTo>
                        <a:pt x="61" y="523"/>
                        <a:pt x="55" y="522"/>
                        <a:pt x="49" y="519"/>
                      </a:cubicBezTo>
                      <a:cubicBezTo>
                        <a:pt x="37" y="519"/>
                        <a:pt x="25" y="506"/>
                        <a:pt x="25" y="482"/>
                      </a:cubicBezTo>
                      <a:cubicBezTo>
                        <a:pt x="61" y="348"/>
                        <a:pt x="110" y="214"/>
                        <a:pt x="183" y="32"/>
                      </a:cubicBezTo>
                      <a:cubicBezTo>
                        <a:pt x="195" y="19"/>
                        <a:pt x="207" y="19"/>
                        <a:pt x="207" y="19"/>
                      </a:cubicBezTo>
                      <a:close/>
                      <a:moveTo>
                        <a:pt x="205" y="0"/>
                      </a:moveTo>
                      <a:cubicBezTo>
                        <a:pt x="191" y="0"/>
                        <a:pt x="178" y="9"/>
                        <a:pt x="170" y="32"/>
                      </a:cubicBezTo>
                      <a:cubicBezTo>
                        <a:pt x="97" y="202"/>
                        <a:pt x="49" y="336"/>
                        <a:pt x="13" y="470"/>
                      </a:cubicBezTo>
                      <a:cubicBezTo>
                        <a:pt x="0" y="506"/>
                        <a:pt x="25" y="530"/>
                        <a:pt x="49" y="543"/>
                      </a:cubicBezTo>
                      <a:lnTo>
                        <a:pt x="61" y="543"/>
                      </a:lnTo>
                      <a:cubicBezTo>
                        <a:pt x="86" y="543"/>
                        <a:pt x="110" y="530"/>
                        <a:pt x="110" y="506"/>
                      </a:cubicBezTo>
                      <a:cubicBezTo>
                        <a:pt x="159" y="360"/>
                        <a:pt x="207" y="214"/>
                        <a:pt x="268" y="68"/>
                      </a:cubicBezTo>
                      <a:cubicBezTo>
                        <a:pt x="280" y="44"/>
                        <a:pt x="256" y="19"/>
                        <a:pt x="232" y="8"/>
                      </a:cubicBezTo>
                      <a:cubicBezTo>
                        <a:pt x="223" y="3"/>
                        <a:pt x="214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638;p31">
                  <a:extLst>
                    <a:ext uri="{FF2B5EF4-FFF2-40B4-BE49-F238E27FC236}">
                      <a16:creationId xmlns:a16="http://schemas.microsoft.com/office/drawing/2014/main" id="{D46DC223-1FA6-3EC0-0318-6BCD81BCB161}"/>
                    </a:ext>
                  </a:extLst>
                </p:cNvPr>
                <p:cNvSpPr/>
                <p:nvPr/>
              </p:nvSpPr>
              <p:spPr>
                <a:xfrm>
                  <a:off x="9020635" y="4372734"/>
                  <a:ext cx="12502" cy="2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08" extrusionOk="0">
                      <a:moveTo>
                        <a:pt x="199" y="1"/>
                      </a:moveTo>
                      <a:cubicBezTo>
                        <a:pt x="182" y="1"/>
                        <a:pt x="164" y="9"/>
                        <a:pt x="154" y="27"/>
                      </a:cubicBezTo>
                      <a:cubicBezTo>
                        <a:pt x="93" y="161"/>
                        <a:pt x="44" y="307"/>
                        <a:pt x="8" y="453"/>
                      </a:cubicBezTo>
                      <a:cubicBezTo>
                        <a:pt x="1" y="489"/>
                        <a:pt x="27" y="507"/>
                        <a:pt x="52" y="507"/>
                      </a:cubicBezTo>
                      <a:cubicBezTo>
                        <a:pt x="70" y="507"/>
                        <a:pt x="88" y="498"/>
                        <a:pt x="93" y="478"/>
                      </a:cubicBezTo>
                      <a:cubicBezTo>
                        <a:pt x="142" y="332"/>
                        <a:pt x="179" y="186"/>
                        <a:pt x="239" y="51"/>
                      </a:cubicBezTo>
                      <a:cubicBezTo>
                        <a:pt x="254" y="21"/>
                        <a:pt x="227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639;p31">
                  <a:extLst>
                    <a:ext uri="{FF2B5EF4-FFF2-40B4-BE49-F238E27FC236}">
                      <a16:creationId xmlns:a16="http://schemas.microsoft.com/office/drawing/2014/main" id="{3E322DFB-072A-AB4E-0CB0-B693137324D9}"/>
                    </a:ext>
                  </a:extLst>
                </p:cNvPr>
                <p:cNvSpPr/>
                <p:nvPr/>
              </p:nvSpPr>
              <p:spPr>
                <a:xfrm>
                  <a:off x="9020389" y="4372045"/>
                  <a:ext cx="1324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528" extrusionOk="0">
                      <a:moveTo>
                        <a:pt x="208" y="17"/>
                      </a:moveTo>
                      <a:lnTo>
                        <a:pt x="220" y="29"/>
                      </a:lnTo>
                      <a:cubicBezTo>
                        <a:pt x="220" y="29"/>
                        <a:pt x="244" y="41"/>
                        <a:pt x="232" y="65"/>
                      </a:cubicBezTo>
                      <a:cubicBezTo>
                        <a:pt x="171" y="211"/>
                        <a:pt x="122" y="370"/>
                        <a:pt x="98" y="492"/>
                      </a:cubicBezTo>
                      <a:cubicBezTo>
                        <a:pt x="86" y="516"/>
                        <a:pt x="62" y="516"/>
                        <a:pt x="49" y="516"/>
                      </a:cubicBezTo>
                      <a:cubicBezTo>
                        <a:pt x="38" y="503"/>
                        <a:pt x="25" y="492"/>
                        <a:pt x="25" y="467"/>
                      </a:cubicBezTo>
                      <a:cubicBezTo>
                        <a:pt x="62" y="346"/>
                        <a:pt x="98" y="200"/>
                        <a:pt x="171" y="41"/>
                      </a:cubicBezTo>
                      <a:cubicBezTo>
                        <a:pt x="171" y="29"/>
                        <a:pt x="184" y="17"/>
                        <a:pt x="208" y="17"/>
                      </a:cubicBezTo>
                      <a:close/>
                      <a:moveTo>
                        <a:pt x="200" y="0"/>
                      </a:moveTo>
                      <a:cubicBezTo>
                        <a:pt x="179" y="0"/>
                        <a:pt x="156" y="14"/>
                        <a:pt x="147" y="41"/>
                      </a:cubicBezTo>
                      <a:cubicBezTo>
                        <a:pt x="86" y="200"/>
                        <a:pt x="38" y="333"/>
                        <a:pt x="13" y="467"/>
                      </a:cubicBezTo>
                      <a:cubicBezTo>
                        <a:pt x="1" y="503"/>
                        <a:pt x="25" y="528"/>
                        <a:pt x="49" y="528"/>
                      </a:cubicBezTo>
                      <a:lnTo>
                        <a:pt x="62" y="528"/>
                      </a:lnTo>
                      <a:cubicBezTo>
                        <a:pt x="86" y="528"/>
                        <a:pt x="98" y="516"/>
                        <a:pt x="111" y="492"/>
                      </a:cubicBezTo>
                      <a:cubicBezTo>
                        <a:pt x="147" y="382"/>
                        <a:pt x="195" y="224"/>
                        <a:pt x="257" y="65"/>
                      </a:cubicBezTo>
                      <a:cubicBezTo>
                        <a:pt x="268" y="41"/>
                        <a:pt x="244" y="17"/>
                        <a:pt x="220" y="5"/>
                      </a:cubicBezTo>
                      <a:cubicBezTo>
                        <a:pt x="213" y="2"/>
                        <a:pt x="207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640;p31">
                  <a:extLst>
                    <a:ext uri="{FF2B5EF4-FFF2-40B4-BE49-F238E27FC236}">
                      <a16:creationId xmlns:a16="http://schemas.microsoft.com/office/drawing/2014/main" id="{AD3ABF30-756B-16DC-F025-334C1B5342B9}"/>
                    </a:ext>
                  </a:extLst>
                </p:cNvPr>
                <p:cNvSpPr/>
                <p:nvPr/>
              </p:nvSpPr>
              <p:spPr>
                <a:xfrm>
                  <a:off x="9034171" y="4377065"/>
                  <a:ext cx="10336" cy="24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496" extrusionOk="0">
                      <a:moveTo>
                        <a:pt x="160" y="1"/>
                      </a:moveTo>
                      <a:cubicBezTo>
                        <a:pt x="141" y="1"/>
                        <a:pt x="120" y="11"/>
                        <a:pt x="110" y="36"/>
                      </a:cubicBezTo>
                      <a:cubicBezTo>
                        <a:pt x="61" y="171"/>
                        <a:pt x="1" y="304"/>
                        <a:pt x="1" y="450"/>
                      </a:cubicBezTo>
                      <a:cubicBezTo>
                        <a:pt x="1" y="481"/>
                        <a:pt x="22" y="496"/>
                        <a:pt x="43" y="496"/>
                      </a:cubicBezTo>
                      <a:cubicBezTo>
                        <a:pt x="64" y="496"/>
                        <a:pt x="86" y="481"/>
                        <a:pt x="86" y="450"/>
                      </a:cubicBezTo>
                      <a:cubicBezTo>
                        <a:pt x="110" y="317"/>
                        <a:pt x="159" y="182"/>
                        <a:pt x="196" y="49"/>
                      </a:cubicBezTo>
                      <a:cubicBezTo>
                        <a:pt x="210" y="21"/>
                        <a:pt x="187" y="1"/>
                        <a:pt x="1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641;p31">
                  <a:extLst>
                    <a:ext uri="{FF2B5EF4-FFF2-40B4-BE49-F238E27FC236}">
                      <a16:creationId xmlns:a16="http://schemas.microsoft.com/office/drawing/2014/main" id="{BB1E4CCE-B208-5D32-8344-B3D83753418F}"/>
                    </a:ext>
                  </a:extLst>
                </p:cNvPr>
                <p:cNvSpPr/>
                <p:nvPr/>
              </p:nvSpPr>
              <p:spPr>
                <a:xfrm>
                  <a:off x="9033581" y="4376819"/>
                  <a:ext cx="11419" cy="2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517" extrusionOk="0">
                      <a:moveTo>
                        <a:pt x="183" y="17"/>
                      </a:moveTo>
                      <a:cubicBezTo>
                        <a:pt x="195" y="17"/>
                        <a:pt x="208" y="30"/>
                        <a:pt x="208" y="54"/>
                      </a:cubicBezTo>
                      <a:cubicBezTo>
                        <a:pt x="195" y="90"/>
                        <a:pt x="183" y="114"/>
                        <a:pt x="171" y="139"/>
                      </a:cubicBezTo>
                      <a:cubicBezTo>
                        <a:pt x="146" y="249"/>
                        <a:pt x="110" y="346"/>
                        <a:pt x="98" y="455"/>
                      </a:cubicBezTo>
                      <a:cubicBezTo>
                        <a:pt x="86" y="479"/>
                        <a:pt x="73" y="492"/>
                        <a:pt x="49" y="492"/>
                      </a:cubicBezTo>
                      <a:cubicBezTo>
                        <a:pt x="37" y="492"/>
                        <a:pt x="25" y="479"/>
                        <a:pt x="25" y="455"/>
                      </a:cubicBezTo>
                      <a:cubicBezTo>
                        <a:pt x="25" y="333"/>
                        <a:pt x="73" y="200"/>
                        <a:pt x="122" y="78"/>
                      </a:cubicBezTo>
                      <a:lnTo>
                        <a:pt x="135" y="41"/>
                      </a:lnTo>
                      <a:cubicBezTo>
                        <a:pt x="146" y="17"/>
                        <a:pt x="159" y="17"/>
                        <a:pt x="171" y="17"/>
                      </a:cubicBezTo>
                      <a:close/>
                      <a:moveTo>
                        <a:pt x="173" y="0"/>
                      </a:moveTo>
                      <a:cubicBezTo>
                        <a:pt x="153" y="0"/>
                        <a:pt x="131" y="12"/>
                        <a:pt x="122" y="30"/>
                      </a:cubicBezTo>
                      <a:lnTo>
                        <a:pt x="110" y="66"/>
                      </a:lnTo>
                      <a:cubicBezTo>
                        <a:pt x="62" y="200"/>
                        <a:pt x="0" y="322"/>
                        <a:pt x="0" y="455"/>
                      </a:cubicBezTo>
                      <a:cubicBezTo>
                        <a:pt x="0" y="492"/>
                        <a:pt x="25" y="504"/>
                        <a:pt x="49" y="516"/>
                      </a:cubicBezTo>
                      <a:cubicBezTo>
                        <a:pt x="86" y="516"/>
                        <a:pt x="110" y="492"/>
                        <a:pt x="110" y="455"/>
                      </a:cubicBezTo>
                      <a:cubicBezTo>
                        <a:pt x="122" y="358"/>
                        <a:pt x="159" y="249"/>
                        <a:pt x="195" y="151"/>
                      </a:cubicBezTo>
                      <a:cubicBezTo>
                        <a:pt x="195" y="127"/>
                        <a:pt x="208" y="90"/>
                        <a:pt x="219" y="66"/>
                      </a:cubicBezTo>
                      <a:cubicBezTo>
                        <a:pt x="232" y="30"/>
                        <a:pt x="208" y="5"/>
                        <a:pt x="195" y="5"/>
                      </a:cubicBezTo>
                      <a:cubicBezTo>
                        <a:pt x="188" y="2"/>
                        <a:pt x="181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642;p31">
                  <a:extLst>
                    <a:ext uri="{FF2B5EF4-FFF2-40B4-BE49-F238E27FC236}">
                      <a16:creationId xmlns:a16="http://schemas.microsoft.com/office/drawing/2014/main" id="{7968C747-4B92-4C8B-6145-5FA2E64C97EF}"/>
                    </a:ext>
                  </a:extLst>
                </p:cNvPr>
                <p:cNvSpPr/>
                <p:nvPr/>
              </p:nvSpPr>
              <p:spPr>
                <a:xfrm>
                  <a:off x="9045541" y="4375884"/>
                  <a:ext cx="9992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579" extrusionOk="0">
                      <a:moveTo>
                        <a:pt x="157" y="0"/>
                      </a:moveTo>
                      <a:cubicBezTo>
                        <a:pt x="139" y="0"/>
                        <a:pt x="121" y="11"/>
                        <a:pt x="110" y="36"/>
                      </a:cubicBezTo>
                      <a:cubicBezTo>
                        <a:pt x="49" y="195"/>
                        <a:pt x="0" y="365"/>
                        <a:pt x="0" y="535"/>
                      </a:cubicBezTo>
                      <a:cubicBezTo>
                        <a:pt x="0" y="562"/>
                        <a:pt x="23" y="578"/>
                        <a:pt x="46" y="578"/>
                      </a:cubicBezTo>
                      <a:cubicBezTo>
                        <a:pt x="63" y="578"/>
                        <a:pt x="81" y="568"/>
                        <a:pt x="86" y="547"/>
                      </a:cubicBezTo>
                      <a:cubicBezTo>
                        <a:pt x="110" y="377"/>
                        <a:pt x="135" y="219"/>
                        <a:pt x="195" y="49"/>
                      </a:cubicBezTo>
                      <a:cubicBezTo>
                        <a:pt x="202" y="21"/>
                        <a:pt x="181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643;p31">
                  <a:extLst>
                    <a:ext uri="{FF2B5EF4-FFF2-40B4-BE49-F238E27FC236}">
                      <a16:creationId xmlns:a16="http://schemas.microsoft.com/office/drawing/2014/main" id="{DB369F2F-2A5D-53AD-239C-66317B9278DC}"/>
                    </a:ext>
                  </a:extLst>
                </p:cNvPr>
                <p:cNvSpPr/>
                <p:nvPr/>
              </p:nvSpPr>
              <p:spPr>
                <a:xfrm>
                  <a:off x="9044951" y="4375638"/>
                  <a:ext cx="10828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589" extrusionOk="0">
                      <a:moveTo>
                        <a:pt x="183" y="17"/>
                      </a:moveTo>
                      <a:cubicBezTo>
                        <a:pt x="195" y="17"/>
                        <a:pt x="207" y="41"/>
                        <a:pt x="195" y="54"/>
                      </a:cubicBezTo>
                      <a:cubicBezTo>
                        <a:pt x="147" y="224"/>
                        <a:pt x="110" y="394"/>
                        <a:pt x="85" y="552"/>
                      </a:cubicBezTo>
                      <a:cubicBezTo>
                        <a:pt x="85" y="565"/>
                        <a:pt x="74" y="576"/>
                        <a:pt x="49" y="576"/>
                      </a:cubicBezTo>
                      <a:cubicBezTo>
                        <a:pt x="37" y="565"/>
                        <a:pt x="12" y="552"/>
                        <a:pt x="12" y="540"/>
                      </a:cubicBezTo>
                      <a:cubicBezTo>
                        <a:pt x="25" y="382"/>
                        <a:pt x="61" y="224"/>
                        <a:pt x="134" y="41"/>
                      </a:cubicBezTo>
                      <a:cubicBezTo>
                        <a:pt x="134" y="17"/>
                        <a:pt x="147" y="17"/>
                        <a:pt x="158" y="17"/>
                      </a:cubicBezTo>
                      <a:close/>
                      <a:moveTo>
                        <a:pt x="161" y="0"/>
                      </a:moveTo>
                      <a:cubicBezTo>
                        <a:pt x="141" y="0"/>
                        <a:pt x="119" y="12"/>
                        <a:pt x="110" y="29"/>
                      </a:cubicBezTo>
                      <a:cubicBezTo>
                        <a:pt x="37" y="211"/>
                        <a:pt x="1" y="382"/>
                        <a:pt x="1" y="540"/>
                      </a:cubicBezTo>
                      <a:cubicBezTo>
                        <a:pt x="1" y="565"/>
                        <a:pt x="25" y="589"/>
                        <a:pt x="49" y="589"/>
                      </a:cubicBezTo>
                      <a:lnTo>
                        <a:pt x="61" y="589"/>
                      </a:lnTo>
                      <a:cubicBezTo>
                        <a:pt x="74" y="589"/>
                        <a:pt x="98" y="576"/>
                        <a:pt x="110" y="552"/>
                      </a:cubicBezTo>
                      <a:cubicBezTo>
                        <a:pt x="134" y="394"/>
                        <a:pt x="158" y="224"/>
                        <a:pt x="220" y="65"/>
                      </a:cubicBezTo>
                      <a:cubicBezTo>
                        <a:pt x="220" y="29"/>
                        <a:pt x="207" y="5"/>
                        <a:pt x="183" y="5"/>
                      </a:cubicBezTo>
                      <a:cubicBezTo>
                        <a:pt x="176" y="2"/>
                        <a:pt x="169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644;p31">
                  <a:extLst>
                    <a:ext uri="{FF2B5EF4-FFF2-40B4-BE49-F238E27FC236}">
                      <a16:creationId xmlns:a16="http://schemas.microsoft.com/office/drawing/2014/main" id="{A5A85B30-63EC-31CF-F366-DF1A56B446C8}"/>
                    </a:ext>
                  </a:extLst>
                </p:cNvPr>
                <p:cNvSpPr/>
                <p:nvPr/>
              </p:nvSpPr>
              <p:spPr>
                <a:xfrm>
                  <a:off x="9057748" y="4377705"/>
                  <a:ext cx="12010" cy="2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73" extrusionOk="0">
                      <a:moveTo>
                        <a:pt x="189" y="1"/>
                      </a:moveTo>
                      <a:cubicBezTo>
                        <a:pt x="176" y="1"/>
                        <a:pt x="162" y="7"/>
                        <a:pt x="154" y="23"/>
                      </a:cubicBezTo>
                      <a:cubicBezTo>
                        <a:pt x="69" y="133"/>
                        <a:pt x="20" y="279"/>
                        <a:pt x="8" y="413"/>
                      </a:cubicBezTo>
                      <a:cubicBezTo>
                        <a:pt x="1" y="449"/>
                        <a:pt x="28" y="473"/>
                        <a:pt x="54" y="473"/>
                      </a:cubicBezTo>
                      <a:cubicBezTo>
                        <a:pt x="71" y="473"/>
                        <a:pt x="88" y="462"/>
                        <a:pt x="93" y="437"/>
                      </a:cubicBezTo>
                      <a:cubicBezTo>
                        <a:pt x="117" y="304"/>
                        <a:pt x="166" y="182"/>
                        <a:pt x="227" y="60"/>
                      </a:cubicBezTo>
                      <a:cubicBezTo>
                        <a:pt x="244" y="28"/>
                        <a:pt x="216" y="1"/>
                        <a:pt x="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645;p31">
                  <a:extLst>
                    <a:ext uri="{FF2B5EF4-FFF2-40B4-BE49-F238E27FC236}">
                      <a16:creationId xmlns:a16="http://schemas.microsoft.com/office/drawing/2014/main" id="{A1CA5F94-0AD3-F629-4EC4-DAB58E88D353}"/>
                    </a:ext>
                  </a:extLst>
                </p:cNvPr>
                <p:cNvSpPr/>
                <p:nvPr/>
              </p:nvSpPr>
              <p:spPr>
                <a:xfrm>
                  <a:off x="9057502" y="4377262"/>
                  <a:ext cx="12650" cy="2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495" extrusionOk="0">
                      <a:moveTo>
                        <a:pt x="188" y="12"/>
                      </a:moveTo>
                      <a:cubicBezTo>
                        <a:pt x="195" y="12"/>
                        <a:pt x="203" y="15"/>
                        <a:pt x="208" y="21"/>
                      </a:cubicBezTo>
                      <a:cubicBezTo>
                        <a:pt x="220" y="32"/>
                        <a:pt x="232" y="45"/>
                        <a:pt x="220" y="69"/>
                      </a:cubicBezTo>
                      <a:cubicBezTo>
                        <a:pt x="159" y="203"/>
                        <a:pt x="111" y="324"/>
                        <a:pt x="86" y="446"/>
                      </a:cubicBezTo>
                      <a:cubicBezTo>
                        <a:pt x="86" y="468"/>
                        <a:pt x="78" y="472"/>
                        <a:pt x="68" y="472"/>
                      </a:cubicBezTo>
                      <a:cubicBezTo>
                        <a:pt x="62" y="472"/>
                        <a:pt x="55" y="470"/>
                        <a:pt x="49" y="470"/>
                      </a:cubicBezTo>
                      <a:cubicBezTo>
                        <a:pt x="38" y="470"/>
                        <a:pt x="13" y="459"/>
                        <a:pt x="13" y="422"/>
                      </a:cubicBezTo>
                      <a:cubicBezTo>
                        <a:pt x="38" y="276"/>
                        <a:pt x="86" y="142"/>
                        <a:pt x="159" y="32"/>
                      </a:cubicBezTo>
                      <a:cubicBezTo>
                        <a:pt x="166" y="18"/>
                        <a:pt x="177" y="12"/>
                        <a:pt x="188" y="12"/>
                      </a:cubicBezTo>
                      <a:close/>
                      <a:moveTo>
                        <a:pt x="190" y="1"/>
                      </a:moveTo>
                      <a:cubicBezTo>
                        <a:pt x="175" y="1"/>
                        <a:pt x="161" y="6"/>
                        <a:pt x="147" y="21"/>
                      </a:cubicBezTo>
                      <a:cubicBezTo>
                        <a:pt x="74" y="130"/>
                        <a:pt x="25" y="276"/>
                        <a:pt x="1" y="422"/>
                      </a:cubicBezTo>
                      <a:cubicBezTo>
                        <a:pt x="1" y="459"/>
                        <a:pt x="25" y="483"/>
                        <a:pt x="49" y="495"/>
                      </a:cubicBezTo>
                      <a:lnTo>
                        <a:pt x="62" y="495"/>
                      </a:lnTo>
                      <a:cubicBezTo>
                        <a:pt x="86" y="495"/>
                        <a:pt x="98" y="483"/>
                        <a:pt x="111" y="459"/>
                      </a:cubicBezTo>
                      <a:cubicBezTo>
                        <a:pt x="135" y="337"/>
                        <a:pt x="171" y="215"/>
                        <a:pt x="244" y="81"/>
                      </a:cubicBezTo>
                      <a:cubicBezTo>
                        <a:pt x="257" y="45"/>
                        <a:pt x="244" y="21"/>
                        <a:pt x="220" y="8"/>
                      </a:cubicBezTo>
                      <a:cubicBezTo>
                        <a:pt x="210" y="3"/>
                        <a:pt x="200" y="1"/>
                        <a:pt x="1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646;p31">
                  <a:extLst>
                    <a:ext uri="{FF2B5EF4-FFF2-40B4-BE49-F238E27FC236}">
                      <a16:creationId xmlns:a16="http://schemas.microsoft.com/office/drawing/2014/main" id="{5C59C547-23D8-F8E1-EEEE-D53D678EB591}"/>
                    </a:ext>
                  </a:extLst>
                </p:cNvPr>
                <p:cNvSpPr/>
                <p:nvPr/>
              </p:nvSpPr>
              <p:spPr>
                <a:xfrm>
                  <a:off x="9072121" y="4374358"/>
                  <a:ext cx="10336" cy="22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456" extrusionOk="0">
                      <a:moveTo>
                        <a:pt x="159" y="1"/>
                      </a:moveTo>
                      <a:cubicBezTo>
                        <a:pt x="140" y="1"/>
                        <a:pt x="123" y="11"/>
                        <a:pt x="117" y="31"/>
                      </a:cubicBezTo>
                      <a:lnTo>
                        <a:pt x="8" y="396"/>
                      </a:lnTo>
                      <a:cubicBezTo>
                        <a:pt x="1" y="432"/>
                        <a:pt x="24" y="455"/>
                        <a:pt x="49" y="455"/>
                      </a:cubicBezTo>
                      <a:cubicBezTo>
                        <a:pt x="65" y="455"/>
                        <a:pt x="83" y="445"/>
                        <a:pt x="93" y="420"/>
                      </a:cubicBezTo>
                      <a:lnTo>
                        <a:pt x="203" y="55"/>
                      </a:lnTo>
                      <a:cubicBezTo>
                        <a:pt x="210" y="20"/>
                        <a:pt x="184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647;p31">
                  <a:extLst>
                    <a:ext uri="{FF2B5EF4-FFF2-40B4-BE49-F238E27FC236}">
                      <a16:creationId xmlns:a16="http://schemas.microsoft.com/office/drawing/2014/main" id="{977000C3-0D55-3760-941B-BF182F8E8954}"/>
                    </a:ext>
                  </a:extLst>
                </p:cNvPr>
                <p:cNvSpPr/>
                <p:nvPr/>
              </p:nvSpPr>
              <p:spPr>
                <a:xfrm>
                  <a:off x="9071284" y="4373817"/>
                  <a:ext cx="11419" cy="23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68" extrusionOk="0">
                      <a:moveTo>
                        <a:pt x="183" y="18"/>
                      </a:moveTo>
                      <a:cubicBezTo>
                        <a:pt x="207" y="29"/>
                        <a:pt x="220" y="42"/>
                        <a:pt x="207" y="66"/>
                      </a:cubicBezTo>
                      <a:lnTo>
                        <a:pt x="98" y="431"/>
                      </a:lnTo>
                      <a:cubicBezTo>
                        <a:pt x="86" y="456"/>
                        <a:pt x="74" y="456"/>
                        <a:pt x="50" y="456"/>
                      </a:cubicBezTo>
                      <a:cubicBezTo>
                        <a:pt x="37" y="456"/>
                        <a:pt x="25" y="431"/>
                        <a:pt x="25" y="419"/>
                      </a:cubicBezTo>
                      <a:lnTo>
                        <a:pt x="134" y="54"/>
                      </a:lnTo>
                      <a:lnTo>
                        <a:pt x="147" y="42"/>
                      </a:lnTo>
                      <a:cubicBezTo>
                        <a:pt x="147" y="29"/>
                        <a:pt x="159" y="18"/>
                        <a:pt x="171" y="18"/>
                      </a:cubicBezTo>
                      <a:close/>
                      <a:moveTo>
                        <a:pt x="176" y="1"/>
                      </a:moveTo>
                      <a:cubicBezTo>
                        <a:pt x="154" y="1"/>
                        <a:pt x="131" y="14"/>
                        <a:pt x="123" y="42"/>
                      </a:cubicBezTo>
                      <a:lnTo>
                        <a:pt x="123" y="54"/>
                      </a:lnTo>
                      <a:cubicBezTo>
                        <a:pt x="86" y="164"/>
                        <a:pt x="50" y="285"/>
                        <a:pt x="13" y="407"/>
                      </a:cubicBezTo>
                      <a:cubicBezTo>
                        <a:pt x="1" y="443"/>
                        <a:pt x="25" y="467"/>
                        <a:pt x="50" y="467"/>
                      </a:cubicBezTo>
                      <a:lnTo>
                        <a:pt x="61" y="467"/>
                      </a:lnTo>
                      <a:cubicBezTo>
                        <a:pt x="86" y="467"/>
                        <a:pt x="110" y="467"/>
                        <a:pt x="110" y="431"/>
                      </a:cubicBezTo>
                      <a:cubicBezTo>
                        <a:pt x="159" y="321"/>
                        <a:pt x="196" y="200"/>
                        <a:pt x="220" y="78"/>
                      </a:cubicBezTo>
                      <a:lnTo>
                        <a:pt x="232" y="66"/>
                      </a:lnTo>
                      <a:cubicBezTo>
                        <a:pt x="232" y="29"/>
                        <a:pt x="220" y="18"/>
                        <a:pt x="196" y="5"/>
                      </a:cubicBezTo>
                      <a:cubicBezTo>
                        <a:pt x="189" y="2"/>
                        <a:pt x="183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648;p31">
                  <a:extLst>
                    <a:ext uri="{FF2B5EF4-FFF2-40B4-BE49-F238E27FC236}">
                      <a16:creationId xmlns:a16="http://schemas.microsoft.com/office/drawing/2014/main" id="{8DF73D0E-7506-3F28-A96E-C4C92334462B}"/>
                    </a:ext>
                  </a:extLst>
                </p:cNvPr>
                <p:cNvSpPr/>
                <p:nvPr/>
              </p:nvSpPr>
              <p:spPr>
                <a:xfrm>
                  <a:off x="9085903" y="4374703"/>
                  <a:ext cx="10927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13" extrusionOk="0">
                      <a:moveTo>
                        <a:pt x="168" y="1"/>
                      </a:moveTo>
                      <a:cubicBezTo>
                        <a:pt x="151" y="1"/>
                        <a:pt x="134" y="12"/>
                        <a:pt x="129" y="36"/>
                      </a:cubicBezTo>
                      <a:cubicBezTo>
                        <a:pt x="80" y="170"/>
                        <a:pt x="32" y="316"/>
                        <a:pt x="7" y="462"/>
                      </a:cubicBezTo>
                      <a:cubicBezTo>
                        <a:pt x="0" y="492"/>
                        <a:pt x="25" y="513"/>
                        <a:pt x="51" y="513"/>
                      </a:cubicBezTo>
                      <a:cubicBezTo>
                        <a:pt x="67" y="513"/>
                        <a:pt x="84" y="505"/>
                        <a:pt x="93" y="486"/>
                      </a:cubicBezTo>
                      <a:cubicBezTo>
                        <a:pt x="129" y="340"/>
                        <a:pt x="166" y="194"/>
                        <a:pt x="215" y="60"/>
                      </a:cubicBezTo>
                      <a:cubicBezTo>
                        <a:pt x="222" y="24"/>
                        <a:pt x="194" y="1"/>
                        <a:pt x="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649;p31">
                  <a:extLst>
                    <a:ext uri="{FF2B5EF4-FFF2-40B4-BE49-F238E27FC236}">
                      <a16:creationId xmlns:a16="http://schemas.microsoft.com/office/drawing/2014/main" id="{124BACDA-D81F-CD37-B217-174FEB3FB495}"/>
                    </a:ext>
                  </a:extLst>
                </p:cNvPr>
                <p:cNvSpPr/>
                <p:nvPr/>
              </p:nvSpPr>
              <p:spPr>
                <a:xfrm>
                  <a:off x="9085066" y="4374456"/>
                  <a:ext cx="1201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528" extrusionOk="0">
                      <a:moveTo>
                        <a:pt x="195" y="16"/>
                      </a:moveTo>
                      <a:cubicBezTo>
                        <a:pt x="219" y="29"/>
                        <a:pt x="232" y="41"/>
                        <a:pt x="219" y="53"/>
                      </a:cubicBezTo>
                      <a:cubicBezTo>
                        <a:pt x="195" y="138"/>
                        <a:pt x="170" y="224"/>
                        <a:pt x="146" y="297"/>
                      </a:cubicBezTo>
                      <a:cubicBezTo>
                        <a:pt x="134" y="357"/>
                        <a:pt x="110" y="418"/>
                        <a:pt x="97" y="479"/>
                      </a:cubicBezTo>
                      <a:cubicBezTo>
                        <a:pt x="89" y="496"/>
                        <a:pt x="80" y="508"/>
                        <a:pt x="66" y="508"/>
                      </a:cubicBezTo>
                      <a:cubicBezTo>
                        <a:pt x="61" y="508"/>
                        <a:pt x="55" y="506"/>
                        <a:pt x="49" y="503"/>
                      </a:cubicBezTo>
                      <a:cubicBezTo>
                        <a:pt x="37" y="503"/>
                        <a:pt x="24" y="491"/>
                        <a:pt x="24" y="467"/>
                      </a:cubicBezTo>
                      <a:cubicBezTo>
                        <a:pt x="61" y="321"/>
                        <a:pt x="110" y="175"/>
                        <a:pt x="159" y="41"/>
                      </a:cubicBezTo>
                      <a:cubicBezTo>
                        <a:pt x="159" y="16"/>
                        <a:pt x="183" y="16"/>
                        <a:pt x="195" y="16"/>
                      </a:cubicBezTo>
                      <a:close/>
                      <a:moveTo>
                        <a:pt x="187" y="0"/>
                      </a:moveTo>
                      <a:cubicBezTo>
                        <a:pt x="166" y="0"/>
                        <a:pt x="143" y="14"/>
                        <a:pt x="134" y="41"/>
                      </a:cubicBezTo>
                      <a:cubicBezTo>
                        <a:pt x="86" y="175"/>
                        <a:pt x="49" y="321"/>
                        <a:pt x="13" y="454"/>
                      </a:cubicBezTo>
                      <a:cubicBezTo>
                        <a:pt x="0" y="491"/>
                        <a:pt x="24" y="516"/>
                        <a:pt x="49" y="527"/>
                      </a:cubicBezTo>
                      <a:lnTo>
                        <a:pt x="61" y="527"/>
                      </a:lnTo>
                      <a:cubicBezTo>
                        <a:pt x="86" y="527"/>
                        <a:pt x="110" y="516"/>
                        <a:pt x="110" y="491"/>
                      </a:cubicBezTo>
                      <a:cubicBezTo>
                        <a:pt x="134" y="430"/>
                        <a:pt x="146" y="357"/>
                        <a:pt x="170" y="297"/>
                      </a:cubicBezTo>
                      <a:cubicBezTo>
                        <a:pt x="195" y="224"/>
                        <a:pt x="207" y="138"/>
                        <a:pt x="243" y="65"/>
                      </a:cubicBezTo>
                      <a:cubicBezTo>
                        <a:pt x="243" y="29"/>
                        <a:pt x="232" y="5"/>
                        <a:pt x="207" y="5"/>
                      </a:cubicBezTo>
                      <a:cubicBezTo>
                        <a:pt x="201" y="2"/>
                        <a:pt x="194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650;p31">
                  <a:extLst>
                    <a:ext uri="{FF2B5EF4-FFF2-40B4-BE49-F238E27FC236}">
                      <a16:creationId xmlns:a16="http://schemas.microsoft.com/office/drawing/2014/main" id="{158222DF-A62E-5821-7BFC-F310624595CD}"/>
                    </a:ext>
                  </a:extLst>
                </p:cNvPr>
                <p:cNvSpPr/>
                <p:nvPr/>
              </p:nvSpPr>
              <p:spPr>
                <a:xfrm>
                  <a:off x="9097667" y="4373669"/>
                  <a:ext cx="11025" cy="2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544" extrusionOk="0">
                      <a:moveTo>
                        <a:pt x="164" y="1"/>
                      </a:moveTo>
                      <a:cubicBezTo>
                        <a:pt x="152" y="1"/>
                        <a:pt x="140" y="7"/>
                        <a:pt x="133" y="21"/>
                      </a:cubicBezTo>
                      <a:cubicBezTo>
                        <a:pt x="49" y="167"/>
                        <a:pt x="0" y="337"/>
                        <a:pt x="12" y="507"/>
                      </a:cubicBezTo>
                      <a:cubicBezTo>
                        <a:pt x="18" y="532"/>
                        <a:pt x="42" y="544"/>
                        <a:pt x="65" y="544"/>
                      </a:cubicBezTo>
                      <a:cubicBezTo>
                        <a:pt x="88" y="544"/>
                        <a:pt x="109" y="532"/>
                        <a:pt x="109" y="507"/>
                      </a:cubicBezTo>
                      <a:cubicBezTo>
                        <a:pt x="109" y="349"/>
                        <a:pt x="133" y="203"/>
                        <a:pt x="206" y="69"/>
                      </a:cubicBezTo>
                      <a:cubicBezTo>
                        <a:pt x="223" y="35"/>
                        <a:pt x="192" y="1"/>
                        <a:pt x="1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651;p31">
                  <a:extLst>
                    <a:ext uri="{FF2B5EF4-FFF2-40B4-BE49-F238E27FC236}">
                      <a16:creationId xmlns:a16="http://schemas.microsoft.com/office/drawing/2014/main" id="{FF74225B-A4FA-66E3-454E-6E9F89139305}"/>
                    </a:ext>
                  </a:extLst>
                </p:cNvPr>
                <p:cNvSpPr/>
                <p:nvPr/>
              </p:nvSpPr>
              <p:spPr>
                <a:xfrm>
                  <a:off x="9097667" y="4373078"/>
                  <a:ext cx="11370" cy="2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568" extrusionOk="0">
                      <a:moveTo>
                        <a:pt x="182" y="20"/>
                      </a:moveTo>
                      <a:cubicBezTo>
                        <a:pt x="206" y="33"/>
                        <a:pt x="219" y="57"/>
                        <a:pt x="206" y="81"/>
                      </a:cubicBezTo>
                      <a:cubicBezTo>
                        <a:pt x="133" y="203"/>
                        <a:pt x="97" y="349"/>
                        <a:pt x="97" y="519"/>
                      </a:cubicBezTo>
                      <a:cubicBezTo>
                        <a:pt x="97" y="544"/>
                        <a:pt x="85" y="544"/>
                        <a:pt x="60" y="544"/>
                      </a:cubicBezTo>
                      <a:cubicBezTo>
                        <a:pt x="49" y="544"/>
                        <a:pt x="24" y="544"/>
                        <a:pt x="24" y="519"/>
                      </a:cubicBezTo>
                      <a:cubicBezTo>
                        <a:pt x="12" y="361"/>
                        <a:pt x="60" y="190"/>
                        <a:pt x="146" y="33"/>
                      </a:cubicBezTo>
                      <a:cubicBezTo>
                        <a:pt x="146" y="20"/>
                        <a:pt x="158" y="20"/>
                        <a:pt x="170" y="20"/>
                      </a:cubicBezTo>
                      <a:close/>
                      <a:moveTo>
                        <a:pt x="168" y="1"/>
                      </a:moveTo>
                      <a:cubicBezTo>
                        <a:pt x="152" y="1"/>
                        <a:pt x="137" y="9"/>
                        <a:pt x="122" y="33"/>
                      </a:cubicBezTo>
                      <a:cubicBezTo>
                        <a:pt x="36" y="190"/>
                        <a:pt x="0" y="349"/>
                        <a:pt x="12" y="519"/>
                      </a:cubicBezTo>
                      <a:cubicBezTo>
                        <a:pt x="12" y="544"/>
                        <a:pt x="36" y="568"/>
                        <a:pt x="60" y="568"/>
                      </a:cubicBezTo>
                      <a:cubicBezTo>
                        <a:pt x="85" y="568"/>
                        <a:pt x="122" y="544"/>
                        <a:pt x="122" y="519"/>
                      </a:cubicBezTo>
                      <a:cubicBezTo>
                        <a:pt x="122" y="349"/>
                        <a:pt x="158" y="215"/>
                        <a:pt x="219" y="81"/>
                      </a:cubicBezTo>
                      <a:cubicBezTo>
                        <a:pt x="231" y="57"/>
                        <a:pt x="219" y="20"/>
                        <a:pt x="195" y="8"/>
                      </a:cubicBezTo>
                      <a:cubicBezTo>
                        <a:pt x="186" y="4"/>
                        <a:pt x="177" y="1"/>
                        <a:pt x="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652;p31">
                  <a:extLst>
                    <a:ext uri="{FF2B5EF4-FFF2-40B4-BE49-F238E27FC236}">
                      <a16:creationId xmlns:a16="http://schemas.microsoft.com/office/drawing/2014/main" id="{E1BDDCBD-4CD3-E694-A591-B2E5369EA59B}"/>
                    </a:ext>
                  </a:extLst>
                </p:cNvPr>
                <p:cNvSpPr/>
                <p:nvPr/>
              </p:nvSpPr>
              <p:spPr>
                <a:xfrm>
                  <a:off x="9106576" y="4371995"/>
                  <a:ext cx="12994" cy="28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573" extrusionOk="0">
                      <a:moveTo>
                        <a:pt x="213" y="0"/>
                      </a:moveTo>
                      <a:cubicBezTo>
                        <a:pt x="194" y="0"/>
                        <a:pt x="177" y="10"/>
                        <a:pt x="171" y="30"/>
                      </a:cubicBezTo>
                      <a:cubicBezTo>
                        <a:pt x="111" y="188"/>
                        <a:pt x="1" y="371"/>
                        <a:pt x="38" y="541"/>
                      </a:cubicBezTo>
                      <a:cubicBezTo>
                        <a:pt x="43" y="562"/>
                        <a:pt x="62" y="572"/>
                        <a:pt x="81" y="572"/>
                      </a:cubicBezTo>
                      <a:cubicBezTo>
                        <a:pt x="106" y="572"/>
                        <a:pt x="130" y="556"/>
                        <a:pt x="123" y="529"/>
                      </a:cubicBezTo>
                      <a:cubicBezTo>
                        <a:pt x="111" y="371"/>
                        <a:pt x="208" y="201"/>
                        <a:pt x="257" y="55"/>
                      </a:cubicBezTo>
                      <a:cubicBezTo>
                        <a:pt x="264" y="19"/>
                        <a:pt x="238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653;p31">
                  <a:extLst>
                    <a:ext uri="{FF2B5EF4-FFF2-40B4-BE49-F238E27FC236}">
                      <a16:creationId xmlns:a16="http://schemas.microsoft.com/office/drawing/2014/main" id="{751148DA-F27F-1BDE-420F-01DA391E5D45}"/>
                    </a:ext>
                  </a:extLst>
                </p:cNvPr>
                <p:cNvSpPr/>
                <p:nvPr/>
              </p:nvSpPr>
              <p:spPr>
                <a:xfrm>
                  <a:off x="9106576" y="4371454"/>
                  <a:ext cx="13240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589" extrusionOk="0">
                      <a:moveTo>
                        <a:pt x="233" y="17"/>
                      </a:moveTo>
                      <a:cubicBezTo>
                        <a:pt x="244" y="29"/>
                        <a:pt x="257" y="41"/>
                        <a:pt x="244" y="66"/>
                      </a:cubicBezTo>
                      <a:lnTo>
                        <a:pt x="208" y="175"/>
                      </a:lnTo>
                      <a:cubicBezTo>
                        <a:pt x="160" y="285"/>
                        <a:pt x="98" y="418"/>
                        <a:pt x="111" y="540"/>
                      </a:cubicBezTo>
                      <a:cubicBezTo>
                        <a:pt x="123" y="552"/>
                        <a:pt x="98" y="564"/>
                        <a:pt x="87" y="564"/>
                      </a:cubicBezTo>
                      <a:cubicBezTo>
                        <a:pt x="83" y="568"/>
                        <a:pt x="78" y="569"/>
                        <a:pt x="73" y="569"/>
                      </a:cubicBezTo>
                      <a:cubicBezTo>
                        <a:pt x="62" y="569"/>
                        <a:pt x="50" y="561"/>
                        <a:pt x="50" y="552"/>
                      </a:cubicBezTo>
                      <a:cubicBezTo>
                        <a:pt x="25" y="418"/>
                        <a:pt x="87" y="272"/>
                        <a:pt x="135" y="150"/>
                      </a:cubicBezTo>
                      <a:lnTo>
                        <a:pt x="171" y="41"/>
                      </a:lnTo>
                      <a:cubicBezTo>
                        <a:pt x="184" y="29"/>
                        <a:pt x="196" y="17"/>
                        <a:pt x="208" y="17"/>
                      </a:cubicBezTo>
                      <a:close/>
                      <a:moveTo>
                        <a:pt x="213" y="0"/>
                      </a:moveTo>
                      <a:cubicBezTo>
                        <a:pt x="191" y="0"/>
                        <a:pt x="168" y="14"/>
                        <a:pt x="160" y="41"/>
                      </a:cubicBezTo>
                      <a:cubicBezTo>
                        <a:pt x="147" y="77"/>
                        <a:pt x="135" y="102"/>
                        <a:pt x="123" y="139"/>
                      </a:cubicBezTo>
                      <a:cubicBezTo>
                        <a:pt x="62" y="272"/>
                        <a:pt x="1" y="418"/>
                        <a:pt x="25" y="552"/>
                      </a:cubicBezTo>
                      <a:cubicBezTo>
                        <a:pt x="38" y="577"/>
                        <a:pt x="62" y="588"/>
                        <a:pt x="87" y="588"/>
                      </a:cubicBezTo>
                      <a:cubicBezTo>
                        <a:pt x="111" y="588"/>
                        <a:pt x="135" y="564"/>
                        <a:pt x="135" y="540"/>
                      </a:cubicBezTo>
                      <a:cubicBezTo>
                        <a:pt x="123" y="418"/>
                        <a:pt x="171" y="296"/>
                        <a:pt x="220" y="175"/>
                      </a:cubicBezTo>
                      <a:cubicBezTo>
                        <a:pt x="233" y="139"/>
                        <a:pt x="257" y="102"/>
                        <a:pt x="269" y="66"/>
                      </a:cubicBezTo>
                      <a:cubicBezTo>
                        <a:pt x="269" y="41"/>
                        <a:pt x="257" y="17"/>
                        <a:pt x="233" y="5"/>
                      </a:cubicBezTo>
                      <a:cubicBezTo>
                        <a:pt x="226" y="2"/>
                        <a:pt x="220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654;p31">
                  <a:extLst>
                    <a:ext uri="{FF2B5EF4-FFF2-40B4-BE49-F238E27FC236}">
                      <a16:creationId xmlns:a16="http://schemas.microsoft.com/office/drawing/2014/main" id="{73F30F64-C42D-A3AA-81FD-026F9BEB5D08}"/>
                    </a:ext>
                  </a:extLst>
                </p:cNvPr>
                <p:cNvSpPr/>
                <p:nvPr/>
              </p:nvSpPr>
              <p:spPr>
                <a:xfrm>
                  <a:off x="9117011" y="4373521"/>
                  <a:ext cx="13978" cy="28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570" extrusionOk="0">
                      <a:moveTo>
                        <a:pt x="227" y="1"/>
                      </a:moveTo>
                      <a:cubicBezTo>
                        <a:pt x="213" y="1"/>
                        <a:pt x="199" y="8"/>
                        <a:pt x="191" y="24"/>
                      </a:cubicBezTo>
                      <a:cubicBezTo>
                        <a:pt x="118" y="181"/>
                        <a:pt x="45" y="340"/>
                        <a:pt x="8" y="510"/>
                      </a:cubicBezTo>
                      <a:cubicBezTo>
                        <a:pt x="1" y="546"/>
                        <a:pt x="28" y="569"/>
                        <a:pt x="57" y="569"/>
                      </a:cubicBezTo>
                      <a:cubicBezTo>
                        <a:pt x="76" y="569"/>
                        <a:pt x="95" y="559"/>
                        <a:pt x="105" y="535"/>
                      </a:cubicBezTo>
                      <a:cubicBezTo>
                        <a:pt x="154" y="376"/>
                        <a:pt x="215" y="218"/>
                        <a:pt x="275" y="60"/>
                      </a:cubicBezTo>
                      <a:cubicBezTo>
                        <a:pt x="284" y="27"/>
                        <a:pt x="254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655;p31">
                  <a:extLst>
                    <a:ext uri="{FF2B5EF4-FFF2-40B4-BE49-F238E27FC236}">
                      <a16:creationId xmlns:a16="http://schemas.microsoft.com/office/drawing/2014/main" id="{5627678D-C38D-1935-F95D-341B5DF3B9B3}"/>
                    </a:ext>
                  </a:extLst>
                </p:cNvPr>
                <p:cNvSpPr/>
                <p:nvPr/>
              </p:nvSpPr>
              <p:spPr>
                <a:xfrm>
                  <a:off x="9116175" y="4373226"/>
                  <a:ext cx="15061" cy="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590" extrusionOk="0">
                      <a:moveTo>
                        <a:pt x="256" y="17"/>
                      </a:moveTo>
                      <a:cubicBezTo>
                        <a:pt x="281" y="30"/>
                        <a:pt x="292" y="41"/>
                        <a:pt x="281" y="66"/>
                      </a:cubicBezTo>
                      <a:cubicBezTo>
                        <a:pt x="244" y="151"/>
                        <a:pt x="219" y="236"/>
                        <a:pt x="183" y="322"/>
                      </a:cubicBezTo>
                      <a:lnTo>
                        <a:pt x="110" y="541"/>
                      </a:lnTo>
                      <a:cubicBezTo>
                        <a:pt x="101" y="558"/>
                        <a:pt x="86" y="569"/>
                        <a:pt x="73" y="569"/>
                      </a:cubicBezTo>
                      <a:cubicBezTo>
                        <a:pt x="69" y="569"/>
                        <a:pt x="65" y="568"/>
                        <a:pt x="62" y="565"/>
                      </a:cubicBezTo>
                      <a:cubicBezTo>
                        <a:pt x="38" y="565"/>
                        <a:pt x="25" y="541"/>
                        <a:pt x="38" y="516"/>
                      </a:cubicBezTo>
                      <a:cubicBezTo>
                        <a:pt x="74" y="346"/>
                        <a:pt x="146" y="176"/>
                        <a:pt x="219" y="41"/>
                      </a:cubicBezTo>
                      <a:cubicBezTo>
                        <a:pt x="219" y="17"/>
                        <a:pt x="244" y="17"/>
                        <a:pt x="256" y="17"/>
                      </a:cubicBezTo>
                      <a:close/>
                      <a:moveTo>
                        <a:pt x="247" y="1"/>
                      </a:moveTo>
                      <a:cubicBezTo>
                        <a:pt x="226" y="1"/>
                        <a:pt x="204" y="12"/>
                        <a:pt x="195" y="30"/>
                      </a:cubicBezTo>
                      <a:cubicBezTo>
                        <a:pt x="135" y="176"/>
                        <a:pt x="62" y="346"/>
                        <a:pt x="13" y="516"/>
                      </a:cubicBezTo>
                      <a:cubicBezTo>
                        <a:pt x="1" y="552"/>
                        <a:pt x="25" y="577"/>
                        <a:pt x="49" y="577"/>
                      </a:cubicBezTo>
                      <a:cubicBezTo>
                        <a:pt x="62" y="589"/>
                        <a:pt x="62" y="589"/>
                        <a:pt x="74" y="589"/>
                      </a:cubicBezTo>
                      <a:cubicBezTo>
                        <a:pt x="86" y="589"/>
                        <a:pt x="110" y="577"/>
                        <a:pt x="122" y="541"/>
                      </a:cubicBezTo>
                      <a:cubicBezTo>
                        <a:pt x="146" y="468"/>
                        <a:pt x="183" y="395"/>
                        <a:pt x="208" y="322"/>
                      </a:cubicBezTo>
                      <a:cubicBezTo>
                        <a:pt x="232" y="236"/>
                        <a:pt x="268" y="151"/>
                        <a:pt x="292" y="66"/>
                      </a:cubicBezTo>
                      <a:cubicBezTo>
                        <a:pt x="305" y="41"/>
                        <a:pt x="292" y="17"/>
                        <a:pt x="268" y="5"/>
                      </a:cubicBezTo>
                      <a:cubicBezTo>
                        <a:pt x="262" y="2"/>
                        <a:pt x="254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656;p31">
                  <a:extLst>
                    <a:ext uri="{FF2B5EF4-FFF2-40B4-BE49-F238E27FC236}">
                      <a16:creationId xmlns:a16="http://schemas.microsoft.com/office/drawing/2014/main" id="{C65AFFC9-5946-4AF6-F12B-51562202F9F8}"/>
                    </a:ext>
                  </a:extLst>
                </p:cNvPr>
                <p:cNvSpPr/>
                <p:nvPr/>
              </p:nvSpPr>
              <p:spPr>
                <a:xfrm>
                  <a:off x="9134977" y="4373767"/>
                  <a:ext cx="10927" cy="2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08" extrusionOk="0">
                      <a:moveTo>
                        <a:pt x="175" y="1"/>
                      </a:moveTo>
                      <a:cubicBezTo>
                        <a:pt x="158" y="1"/>
                        <a:pt x="139" y="10"/>
                        <a:pt x="129" y="30"/>
                      </a:cubicBezTo>
                      <a:cubicBezTo>
                        <a:pt x="93" y="165"/>
                        <a:pt x="45" y="311"/>
                        <a:pt x="8" y="457"/>
                      </a:cubicBezTo>
                      <a:cubicBezTo>
                        <a:pt x="0" y="487"/>
                        <a:pt x="30" y="507"/>
                        <a:pt x="57" y="507"/>
                      </a:cubicBezTo>
                      <a:cubicBezTo>
                        <a:pt x="73" y="507"/>
                        <a:pt x="88" y="500"/>
                        <a:pt x="93" y="481"/>
                      </a:cubicBezTo>
                      <a:cubicBezTo>
                        <a:pt x="142" y="335"/>
                        <a:pt x="178" y="201"/>
                        <a:pt x="215" y="55"/>
                      </a:cubicBezTo>
                      <a:cubicBezTo>
                        <a:pt x="222" y="20"/>
                        <a:pt x="200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657;p31">
                  <a:extLst>
                    <a:ext uri="{FF2B5EF4-FFF2-40B4-BE49-F238E27FC236}">
                      <a16:creationId xmlns:a16="http://schemas.microsoft.com/office/drawing/2014/main" id="{5614D695-9D9C-92EC-FCEA-9CF55E14DB1A}"/>
                    </a:ext>
                  </a:extLst>
                </p:cNvPr>
                <p:cNvSpPr/>
                <p:nvPr/>
              </p:nvSpPr>
              <p:spPr>
                <a:xfrm>
                  <a:off x="9134780" y="4373226"/>
                  <a:ext cx="1201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528" extrusionOk="0">
                      <a:moveTo>
                        <a:pt x="195" y="17"/>
                      </a:moveTo>
                      <a:cubicBezTo>
                        <a:pt x="206" y="30"/>
                        <a:pt x="219" y="41"/>
                        <a:pt x="206" y="66"/>
                      </a:cubicBezTo>
                      <a:cubicBezTo>
                        <a:pt x="170" y="224"/>
                        <a:pt x="133" y="358"/>
                        <a:pt x="85" y="492"/>
                      </a:cubicBezTo>
                      <a:cubicBezTo>
                        <a:pt x="85" y="500"/>
                        <a:pt x="73" y="509"/>
                        <a:pt x="61" y="509"/>
                      </a:cubicBezTo>
                      <a:cubicBezTo>
                        <a:pt x="57" y="509"/>
                        <a:pt x="52" y="507"/>
                        <a:pt x="49" y="504"/>
                      </a:cubicBezTo>
                      <a:cubicBezTo>
                        <a:pt x="36" y="504"/>
                        <a:pt x="12" y="492"/>
                        <a:pt x="24" y="468"/>
                      </a:cubicBezTo>
                      <a:cubicBezTo>
                        <a:pt x="60" y="346"/>
                        <a:pt x="97" y="200"/>
                        <a:pt x="146" y="41"/>
                      </a:cubicBezTo>
                      <a:cubicBezTo>
                        <a:pt x="158" y="17"/>
                        <a:pt x="170" y="17"/>
                        <a:pt x="195" y="17"/>
                      </a:cubicBezTo>
                      <a:close/>
                      <a:moveTo>
                        <a:pt x="176" y="1"/>
                      </a:moveTo>
                      <a:cubicBezTo>
                        <a:pt x="159" y="1"/>
                        <a:pt x="143" y="15"/>
                        <a:pt x="133" y="41"/>
                      </a:cubicBezTo>
                      <a:cubicBezTo>
                        <a:pt x="85" y="200"/>
                        <a:pt x="36" y="333"/>
                        <a:pt x="0" y="468"/>
                      </a:cubicBezTo>
                      <a:cubicBezTo>
                        <a:pt x="0" y="492"/>
                        <a:pt x="12" y="516"/>
                        <a:pt x="36" y="528"/>
                      </a:cubicBezTo>
                      <a:lnTo>
                        <a:pt x="60" y="528"/>
                      </a:lnTo>
                      <a:cubicBezTo>
                        <a:pt x="73" y="528"/>
                        <a:pt x="97" y="516"/>
                        <a:pt x="109" y="492"/>
                      </a:cubicBezTo>
                      <a:cubicBezTo>
                        <a:pt x="146" y="370"/>
                        <a:pt x="182" y="224"/>
                        <a:pt x="231" y="66"/>
                      </a:cubicBezTo>
                      <a:cubicBezTo>
                        <a:pt x="243" y="30"/>
                        <a:pt x="219" y="17"/>
                        <a:pt x="195" y="5"/>
                      </a:cubicBezTo>
                      <a:cubicBezTo>
                        <a:pt x="188" y="2"/>
                        <a:pt x="182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658;p31">
                  <a:extLst>
                    <a:ext uri="{FF2B5EF4-FFF2-40B4-BE49-F238E27FC236}">
                      <a16:creationId xmlns:a16="http://schemas.microsoft.com/office/drawing/2014/main" id="{3F4254B9-698C-5511-741F-0AC8D65B267E}"/>
                    </a:ext>
                  </a:extLst>
                </p:cNvPr>
                <p:cNvSpPr/>
                <p:nvPr/>
              </p:nvSpPr>
              <p:spPr>
                <a:xfrm>
                  <a:off x="9149104" y="4373324"/>
                  <a:ext cx="12502" cy="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62" extrusionOk="0">
                      <a:moveTo>
                        <a:pt x="203" y="0"/>
                      </a:moveTo>
                      <a:cubicBezTo>
                        <a:pt x="196" y="0"/>
                        <a:pt x="190" y="1"/>
                        <a:pt x="183" y="3"/>
                      </a:cubicBezTo>
                      <a:cubicBezTo>
                        <a:pt x="147" y="3"/>
                        <a:pt x="134" y="28"/>
                        <a:pt x="110" y="52"/>
                      </a:cubicBezTo>
                      <a:cubicBezTo>
                        <a:pt x="99" y="69"/>
                        <a:pt x="106" y="88"/>
                        <a:pt x="120" y="101"/>
                      </a:cubicBezTo>
                      <a:lnTo>
                        <a:pt x="120" y="101"/>
                      </a:lnTo>
                      <a:cubicBezTo>
                        <a:pt x="65" y="231"/>
                        <a:pt x="21" y="362"/>
                        <a:pt x="1" y="502"/>
                      </a:cubicBezTo>
                      <a:cubicBezTo>
                        <a:pt x="1" y="538"/>
                        <a:pt x="27" y="562"/>
                        <a:pt x="50" y="562"/>
                      </a:cubicBezTo>
                      <a:cubicBezTo>
                        <a:pt x="66" y="562"/>
                        <a:pt x="81" y="551"/>
                        <a:pt x="86" y="526"/>
                      </a:cubicBezTo>
                      <a:cubicBezTo>
                        <a:pt x="134" y="368"/>
                        <a:pt x="183" y="210"/>
                        <a:pt x="244" y="52"/>
                      </a:cubicBezTo>
                      <a:cubicBezTo>
                        <a:pt x="254" y="22"/>
                        <a:pt x="23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659;p31">
                  <a:extLst>
                    <a:ext uri="{FF2B5EF4-FFF2-40B4-BE49-F238E27FC236}">
                      <a16:creationId xmlns:a16="http://schemas.microsoft.com/office/drawing/2014/main" id="{7E352276-3C30-C2DC-C53E-43A2406AD9FC}"/>
                    </a:ext>
                  </a:extLst>
                </p:cNvPr>
                <p:cNvSpPr/>
                <p:nvPr/>
              </p:nvSpPr>
              <p:spPr>
                <a:xfrm>
                  <a:off x="9148513" y="4372635"/>
                  <a:ext cx="13191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589" extrusionOk="0">
                      <a:moveTo>
                        <a:pt x="195" y="17"/>
                      </a:moveTo>
                      <a:cubicBezTo>
                        <a:pt x="207" y="17"/>
                        <a:pt x="232" y="17"/>
                        <a:pt x="232" y="29"/>
                      </a:cubicBezTo>
                      <a:cubicBezTo>
                        <a:pt x="243" y="42"/>
                        <a:pt x="243" y="53"/>
                        <a:pt x="243" y="66"/>
                      </a:cubicBezTo>
                      <a:cubicBezTo>
                        <a:pt x="243" y="78"/>
                        <a:pt x="232" y="90"/>
                        <a:pt x="232" y="90"/>
                      </a:cubicBezTo>
                      <a:lnTo>
                        <a:pt x="183" y="29"/>
                      </a:lnTo>
                      <a:cubicBezTo>
                        <a:pt x="183" y="29"/>
                        <a:pt x="195" y="29"/>
                        <a:pt x="195" y="17"/>
                      </a:cubicBezTo>
                      <a:close/>
                      <a:moveTo>
                        <a:pt x="159" y="42"/>
                      </a:moveTo>
                      <a:lnTo>
                        <a:pt x="159" y="42"/>
                      </a:lnTo>
                      <a:cubicBezTo>
                        <a:pt x="146" y="66"/>
                        <a:pt x="135" y="78"/>
                        <a:pt x="135" y="102"/>
                      </a:cubicBezTo>
                      <a:cubicBezTo>
                        <a:pt x="122" y="90"/>
                        <a:pt x="122" y="78"/>
                        <a:pt x="135" y="66"/>
                      </a:cubicBezTo>
                      <a:lnTo>
                        <a:pt x="159" y="42"/>
                      </a:lnTo>
                      <a:close/>
                      <a:moveTo>
                        <a:pt x="171" y="53"/>
                      </a:moveTo>
                      <a:lnTo>
                        <a:pt x="207" y="90"/>
                      </a:lnTo>
                      <a:lnTo>
                        <a:pt x="183" y="115"/>
                      </a:lnTo>
                      <a:cubicBezTo>
                        <a:pt x="177" y="121"/>
                        <a:pt x="171" y="124"/>
                        <a:pt x="165" y="124"/>
                      </a:cubicBezTo>
                      <a:cubicBezTo>
                        <a:pt x="159" y="124"/>
                        <a:pt x="153" y="121"/>
                        <a:pt x="146" y="115"/>
                      </a:cubicBezTo>
                      <a:cubicBezTo>
                        <a:pt x="159" y="90"/>
                        <a:pt x="159" y="66"/>
                        <a:pt x="171" y="53"/>
                      </a:cubicBezTo>
                      <a:close/>
                      <a:moveTo>
                        <a:pt x="232" y="102"/>
                      </a:moveTo>
                      <a:cubicBezTo>
                        <a:pt x="183" y="224"/>
                        <a:pt x="146" y="345"/>
                        <a:pt x="110" y="467"/>
                      </a:cubicBezTo>
                      <a:lnTo>
                        <a:pt x="98" y="540"/>
                      </a:lnTo>
                      <a:cubicBezTo>
                        <a:pt x="86" y="564"/>
                        <a:pt x="73" y="564"/>
                        <a:pt x="49" y="564"/>
                      </a:cubicBezTo>
                      <a:cubicBezTo>
                        <a:pt x="37" y="564"/>
                        <a:pt x="25" y="540"/>
                        <a:pt x="25" y="516"/>
                      </a:cubicBezTo>
                      <a:cubicBezTo>
                        <a:pt x="37" y="394"/>
                        <a:pt x="86" y="272"/>
                        <a:pt x="135" y="126"/>
                      </a:cubicBezTo>
                      <a:cubicBezTo>
                        <a:pt x="147" y="133"/>
                        <a:pt x="159" y="136"/>
                        <a:pt x="169" y="136"/>
                      </a:cubicBezTo>
                      <a:cubicBezTo>
                        <a:pt x="180" y="136"/>
                        <a:pt x="189" y="133"/>
                        <a:pt x="195" y="126"/>
                      </a:cubicBezTo>
                      <a:lnTo>
                        <a:pt x="232" y="102"/>
                      </a:lnTo>
                      <a:close/>
                      <a:moveTo>
                        <a:pt x="208" y="0"/>
                      </a:moveTo>
                      <a:cubicBezTo>
                        <a:pt x="203" y="0"/>
                        <a:pt x="199" y="1"/>
                        <a:pt x="195" y="5"/>
                      </a:cubicBezTo>
                      <a:cubicBezTo>
                        <a:pt x="159" y="17"/>
                        <a:pt x="146" y="29"/>
                        <a:pt x="122" y="53"/>
                      </a:cubicBezTo>
                      <a:cubicBezTo>
                        <a:pt x="98" y="78"/>
                        <a:pt x="110" y="102"/>
                        <a:pt x="122" y="115"/>
                      </a:cubicBezTo>
                      <a:cubicBezTo>
                        <a:pt x="62" y="261"/>
                        <a:pt x="25" y="394"/>
                        <a:pt x="0" y="516"/>
                      </a:cubicBezTo>
                      <a:cubicBezTo>
                        <a:pt x="0" y="553"/>
                        <a:pt x="25" y="577"/>
                        <a:pt x="49" y="577"/>
                      </a:cubicBezTo>
                      <a:cubicBezTo>
                        <a:pt x="49" y="589"/>
                        <a:pt x="62" y="589"/>
                        <a:pt x="62" y="589"/>
                      </a:cubicBezTo>
                      <a:cubicBezTo>
                        <a:pt x="86" y="589"/>
                        <a:pt x="98" y="577"/>
                        <a:pt x="110" y="540"/>
                      </a:cubicBezTo>
                      <a:lnTo>
                        <a:pt x="135" y="467"/>
                      </a:lnTo>
                      <a:cubicBezTo>
                        <a:pt x="171" y="334"/>
                        <a:pt x="207" y="199"/>
                        <a:pt x="256" y="66"/>
                      </a:cubicBezTo>
                      <a:cubicBezTo>
                        <a:pt x="268" y="53"/>
                        <a:pt x="268" y="29"/>
                        <a:pt x="243" y="17"/>
                      </a:cubicBezTo>
                      <a:cubicBezTo>
                        <a:pt x="235" y="9"/>
                        <a:pt x="221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660;p31">
                  <a:extLst>
                    <a:ext uri="{FF2B5EF4-FFF2-40B4-BE49-F238E27FC236}">
                      <a16:creationId xmlns:a16="http://schemas.microsoft.com/office/drawing/2014/main" id="{94C29CE0-C748-CD04-C7D8-B9A6D9FCD0CA}"/>
                    </a:ext>
                  </a:extLst>
                </p:cNvPr>
                <p:cNvSpPr/>
                <p:nvPr/>
              </p:nvSpPr>
              <p:spPr>
                <a:xfrm>
                  <a:off x="9162295" y="4373374"/>
                  <a:ext cx="9992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585" extrusionOk="0">
                      <a:moveTo>
                        <a:pt x="146" y="0"/>
                      </a:moveTo>
                      <a:cubicBezTo>
                        <a:pt x="130" y="0"/>
                        <a:pt x="114" y="8"/>
                        <a:pt x="109" y="27"/>
                      </a:cubicBezTo>
                      <a:cubicBezTo>
                        <a:pt x="73" y="197"/>
                        <a:pt x="25" y="355"/>
                        <a:pt x="0" y="525"/>
                      </a:cubicBezTo>
                      <a:cubicBezTo>
                        <a:pt x="0" y="561"/>
                        <a:pt x="26" y="585"/>
                        <a:pt x="52" y="585"/>
                      </a:cubicBezTo>
                      <a:cubicBezTo>
                        <a:pt x="70" y="585"/>
                        <a:pt x="88" y="574"/>
                        <a:pt x="98" y="549"/>
                      </a:cubicBezTo>
                      <a:cubicBezTo>
                        <a:pt x="134" y="392"/>
                        <a:pt x="171" y="221"/>
                        <a:pt x="195" y="51"/>
                      </a:cubicBezTo>
                      <a:cubicBezTo>
                        <a:pt x="202" y="21"/>
                        <a:pt x="173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661;p31">
                  <a:extLst>
                    <a:ext uri="{FF2B5EF4-FFF2-40B4-BE49-F238E27FC236}">
                      <a16:creationId xmlns:a16="http://schemas.microsoft.com/office/drawing/2014/main" id="{7D66FF0A-46C1-6CA3-832F-A9554B096C6D}"/>
                    </a:ext>
                  </a:extLst>
                </p:cNvPr>
                <p:cNvSpPr/>
                <p:nvPr/>
              </p:nvSpPr>
              <p:spPr>
                <a:xfrm>
                  <a:off x="9161655" y="4372832"/>
                  <a:ext cx="10828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609" extrusionOk="0">
                      <a:moveTo>
                        <a:pt x="171" y="13"/>
                      </a:moveTo>
                      <a:cubicBezTo>
                        <a:pt x="184" y="25"/>
                        <a:pt x="208" y="38"/>
                        <a:pt x="195" y="62"/>
                      </a:cubicBezTo>
                      <a:lnTo>
                        <a:pt x="195" y="74"/>
                      </a:lnTo>
                      <a:cubicBezTo>
                        <a:pt x="171" y="244"/>
                        <a:pt x="135" y="403"/>
                        <a:pt x="98" y="560"/>
                      </a:cubicBezTo>
                      <a:cubicBezTo>
                        <a:pt x="86" y="585"/>
                        <a:pt x="74" y="585"/>
                        <a:pt x="62" y="585"/>
                      </a:cubicBezTo>
                      <a:cubicBezTo>
                        <a:pt x="38" y="585"/>
                        <a:pt x="25" y="560"/>
                        <a:pt x="25" y="536"/>
                      </a:cubicBezTo>
                      <a:cubicBezTo>
                        <a:pt x="49" y="378"/>
                        <a:pt x="86" y="208"/>
                        <a:pt x="122" y="49"/>
                      </a:cubicBezTo>
                      <a:lnTo>
                        <a:pt x="135" y="38"/>
                      </a:lnTo>
                      <a:cubicBezTo>
                        <a:pt x="135" y="25"/>
                        <a:pt x="159" y="13"/>
                        <a:pt x="171" y="13"/>
                      </a:cubicBezTo>
                      <a:close/>
                      <a:moveTo>
                        <a:pt x="171" y="1"/>
                      </a:moveTo>
                      <a:cubicBezTo>
                        <a:pt x="147" y="1"/>
                        <a:pt x="122" y="1"/>
                        <a:pt x="111" y="38"/>
                      </a:cubicBezTo>
                      <a:lnTo>
                        <a:pt x="111" y="49"/>
                      </a:lnTo>
                      <a:cubicBezTo>
                        <a:pt x="74" y="208"/>
                        <a:pt x="38" y="378"/>
                        <a:pt x="13" y="536"/>
                      </a:cubicBezTo>
                      <a:cubicBezTo>
                        <a:pt x="1" y="573"/>
                        <a:pt x="25" y="597"/>
                        <a:pt x="49" y="597"/>
                      </a:cubicBezTo>
                      <a:cubicBezTo>
                        <a:pt x="62" y="597"/>
                        <a:pt x="62" y="609"/>
                        <a:pt x="62" y="609"/>
                      </a:cubicBezTo>
                      <a:cubicBezTo>
                        <a:pt x="86" y="609"/>
                        <a:pt x="111" y="597"/>
                        <a:pt x="111" y="560"/>
                      </a:cubicBezTo>
                      <a:cubicBezTo>
                        <a:pt x="159" y="403"/>
                        <a:pt x="184" y="244"/>
                        <a:pt x="208" y="86"/>
                      </a:cubicBezTo>
                      <a:lnTo>
                        <a:pt x="220" y="62"/>
                      </a:lnTo>
                      <a:cubicBezTo>
                        <a:pt x="220" y="25"/>
                        <a:pt x="195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662;p31">
                  <a:extLst>
                    <a:ext uri="{FF2B5EF4-FFF2-40B4-BE49-F238E27FC236}">
                      <a16:creationId xmlns:a16="http://schemas.microsoft.com/office/drawing/2014/main" id="{E00EFA1B-874B-FBDE-90BC-6789D2690CC7}"/>
                    </a:ext>
                  </a:extLst>
                </p:cNvPr>
                <p:cNvSpPr/>
                <p:nvPr/>
              </p:nvSpPr>
              <p:spPr>
                <a:xfrm>
                  <a:off x="9171894" y="4372488"/>
                  <a:ext cx="12207" cy="27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563" extrusionOk="0">
                      <a:moveTo>
                        <a:pt x="184" y="0"/>
                      </a:moveTo>
                      <a:cubicBezTo>
                        <a:pt x="170" y="0"/>
                        <a:pt x="157" y="6"/>
                        <a:pt x="146" y="20"/>
                      </a:cubicBezTo>
                      <a:cubicBezTo>
                        <a:pt x="109" y="105"/>
                        <a:pt x="73" y="191"/>
                        <a:pt x="49" y="275"/>
                      </a:cubicBezTo>
                      <a:cubicBezTo>
                        <a:pt x="24" y="361"/>
                        <a:pt x="0" y="446"/>
                        <a:pt x="24" y="531"/>
                      </a:cubicBezTo>
                      <a:cubicBezTo>
                        <a:pt x="29" y="554"/>
                        <a:pt x="42" y="563"/>
                        <a:pt x="56" y="563"/>
                      </a:cubicBezTo>
                      <a:cubicBezTo>
                        <a:pt x="80" y="563"/>
                        <a:pt x="109" y="537"/>
                        <a:pt x="109" y="507"/>
                      </a:cubicBezTo>
                      <a:cubicBezTo>
                        <a:pt x="97" y="434"/>
                        <a:pt x="133" y="348"/>
                        <a:pt x="158" y="275"/>
                      </a:cubicBezTo>
                      <a:cubicBezTo>
                        <a:pt x="170" y="202"/>
                        <a:pt x="195" y="142"/>
                        <a:pt x="231" y="69"/>
                      </a:cubicBezTo>
                      <a:cubicBezTo>
                        <a:pt x="248" y="35"/>
                        <a:pt x="216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663;p31">
                  <a:extLst>
                    <a:ext uri="{FF2B5EF4-FFF2-40B4-BE49-F238E27FC236}">
                      <a16:creationId xmlns:a16="http://schemas.microsoft.com/office/drawing/2014/main" id="{8895BA71-524B-3367-569F-16CC7E33501B}"/>
                    </a:ext>
                  </a:extLst>
                </p:cNvPr>
                <p:cNvSpPr/>
                <p:nvPr/>
              </p:nvSpPr>
              <p:spPr>
                <a:xfrm>
                  <a:off x="9171254" y="4372045"/>
                  <a:ext cx="13191" cy="2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577" extrusionOk="0">
                      <a:moveTo>
                        <a:pt x="208" y="17"/>
                      </a:moveTo>
                      <a:cubicBezTo>
                        <a:pt x="232" y="29"/>
                        <a:pt x="244" y="54"/>
                        <a:pt x="232" y="78"/>
                      </a:cubicBezTo>
                      <a:cubicBezTo>
                        <a:pt x="208" y="151"/>
                        <a:pt x="183" y="211"/>
                        <a:pt x="159" y="284"/>
                      </a:cubicBezTo>
                      <a:cubicBezTo>
                        <a:pt x="159" y="297"/>
                        <a:pt x="146" y="297"/>
                        <a:pt x="146" y="309"/>
                      </a:cubicBezTo>
                      <a:cubicBezTo>
                        <a:pt x="122" y="382"/>
                        <a:pt x="98" y="455"/>
                        <a:pt x="110" y="516"/>
                      </a:cubicBezTo>
                      <a:cubicBezTo>
                        <a:pt x="110" y="540"/>
                        <a:pt x="98" y="552"/>
                        <a:pt x="73" y="565"/>
                      </a:cubicBezTo>
                      <a:cubicBezTo>
                        <a:pt x="62" y="565"/>
                        <a:pt x="49" y="565"/>
                        <a:pt x="37" y="540"/>
                      </a:cubicBezTo>
                      <a:cubicBezTo>
                        <a:pt x="13" y="455"/>
                        <a:pt x="37" y="382"/>
                        <a:pt x="62" y="309"/>
                      </a:cubicBezTo>
                      <a:lnTo>
                        <a:pt x="73" y="297"/>
                      </a:lnTo>
                      <a:cubicBezTo>
                        <a:pt x="98" y="211"/>
                        <a:pt x="135" y="127"/>
                        <a:pt x="171" y="41"/>
                      </a:cubicBezTo>
                      <a:cubicBezTo>
                        <a:pt x="183" y="17"/>
                        <a:pt x="195" y="17"/>
                        <a:pt x="195" y="17"/>
                      </a:cubicBezTo>
                      <a:close/>
                      <a:moveTo>
                        <a:pt x="200" y="0"/>
                      </a:moveTo>
                      <a:cubicBezTo>
                        <a:pt x="183" y="0"/>
                        <a:pt x="168" y="12"/>
                        <a:pt x="159" y="29"/>
                      </a:cubicBezTo>
                      <a:cubicBezTo>
                        <a:pt x="110" y="114"/>
                        <a:pt x="73" y="200"/>
                        <a:pt x="49" y="284"/>
                      </a:cubicBezTo>
                      <a:lnTo>
                        <a:pt x="49" y="297"/>
                      </a:lnTo>
                      <a:cubicBezTo>
                        <a:pt x="25" y="382"/>
                        <a:pt x="0" y="455"/>
                        <a:pt x="25" y="540"/>
                      </a:cubicBezTo>
                      <a:cubicBezTo>
                        <a:pt x="25" y="565"/>
                        <a:pt x="49" y="576"/>
                        <a:pt x="73" y="576"/>
                      </a:cubicBezTo>
                      <a:lnTo>
                        <a:pt x="86" y="576"/>
                      </a:lnTo>
                      <a:cubicBezTo>
                        <a:pt x="110" y="576"/>
                        <a:pt x="135" y="552"/>
                        <a:pt x="135" y="516"/>
                      </a:cubicBezTo>
                      <a:cubicBezTo>
                        <a:pt x="122" y="455"/>
                        <a:pt x="146" y="382"/>
                        <a:pt x="159" y="321"/>
                      </a:cubicBezTo>
                      <a:cubicBezTo>
                        <a:pt x="171" y="309"/>
                        <a:pt x="171" y="297"/>
                        <a:pt x="171" y="284"/>
                      </a:cubicBezTo>
                      <a:cubicBezTo>
                        <a:pt x="195" y="224"/>
                        <a:pt x="219" y="151"/>
                        <a:pt x="244" y="78"/>
                      </a:cubicBezTo>
                      <a:cubicBezTo>
                        <a:pt x="268" y="54"/>
                        <a:pt x="244" y="17"/>
                        <a:pt x="219" y="5"/>
                      </a:cubicBezTo>
                      <a:cubicBezTo>
                        <a:pt x="213" y="2"/>
                        <a:pt x="206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664;p31">
                  <a:extLst>
                    <a:ext uri="{FF2B5EF4-FFF2-40B4-BE49-F238E27FC236}">
                      <a16:creationId xmlns:a16="http://schemas.microsoft.com/office/drawing/2014/main" id="{9680637D-8F24-6C0F-83A2-B0A5DCA8E58B}"/>
                    </a:ext>
                  </a:extLst>
                </p:cNvPr>
                <p:cNvSpPr/>
                <p:nvPr/>
              </p:nvSpPr>
              <p:spPr>
                <a:xfrm>
                  <a:off x="9182624" y="4373767"/>
                  <a:ext cx="10927" cy="29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96" extrusionOk="0">
                      <a:moveTo>
                        <a:pt x="172" y="1"/>
                      </a:moveTo>
                      <a:cubicBezTo>
                        <a:pt x="153" y="1"/>
                        <a:pt x="133" y="10"/>
                        <a:pt x="123" y="30"/>
                      </a:cubicBezTo>
                      <a:cubicBezTo>
                        <a:pt x="98" y="128"/>
                        <a:pt x="61" y="238"/>
                        <a:pt x="37" y="335"/>
                      </a:cubicBezTo>
                      <a:cubicBezTo>
                        <a:pt x="13" y="420"/>
                        <a:pt x="1" y="481"/>
                        <a:pt x="25" y="566"/>
                      </a:cubicBezTo>
                      <a:cubicBezTo>
                        <a:pt x="30" y="586"/>
                        <a:pt x="48" y="596"/>
                        <a:pt x="66" y="596"/>
                      </a:cubicBezTo>
                      <a:cubicBezTo>
                        <a:pt x="91" y="596"/>
                        <a:pt x="117" y="577"/>
                        <a:pt x="110" y="541"/>
                      </a:cubicBezTo>
                      <a:cubicBezTo>
                        <a:pt x="86" y="457"/>
                        <a:pt x="123" y="371"/>
                        <a:pt x="147" y="286"/>
                      </a:cubicBezTo>
                      <a:cubicBezTo>
                        <a:pt x="171" y="213"/>
                        <a:pt x="196" y="128"/>
                        <a:pt x="207" y="55"/>
                      </a:cubicBezTo>
                      <a:cubicBezTo>
                        <a:pt x="221" y="20"/>
                        <a:pt x="198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665;p31">
                  <a:extLst>
                    <a:ext uri="{FF2B5EF4-FFF2-40B4-BE49-F238E27FC236}">
                      <a16:creationId xmlns:a16="http://schemas.microsoft.com/office/drawing/2014/main" id="{5B46E5AF-2007-8CFB-3005-4193C6C285B1}"/>
                    </a:ext>
                  </a:extLst>
                </p:cNvPr>
                <p:cNvSpPr/>
                <p:nvPr/>
              </p:nvSpPr>
              <p:spPr>
                <a:xfrm>
                  <a:off x="9182033" y="4373226"/>
                  <a:ext cx="12010" cy="3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614" extrusionOk="0">
                      <a:moveTo>
                        <a:pt x="195" y="17"/>
                      </a:moveTo>
                      <a:cubicBezTo>
                        <a:pt x="208" y="30"/>
                        <a:pt x="219" y="41"/>
                        <a:pt x="219" y="66"/>
                      </a:cubicBezTo>
                      <a:cubicBezTo>
                        <a:pt x="195" y="139"/>
                        <a:pt x="171" y="212"/>
                        <a:pt x="146" y="297"/>
                      </a:cubicBezTo>
                      <a:cubicBezTo>
                        <a:pt x="146" y="309"/>
                        <a:pt x="146" y="322"/>
                        <a:pt x="135" y="333"/>
                      </a:cubicBezTo>
                      <a:cubicBezTo>
                        <a:pt x="110" y="406"/>
                        <a:pt x="98" y="479"/>
                        <a:pt x="110" y="552"/>
                      </a:cubicBezTo>
                      <a:cubicBezTo>
                        <a:pt x="122" y="577"/>
                        <a:pt x="110" y="589"/>
                        <a:pt x="86" y="601"/>
                      </a:cubicBezTo>
                      <a:cubicBezTo>
                        <a:pt x="73" y="601"/>
                        <a:pt x="49" y="601"/>
                        <a:pt x="49" y="577"/>
                      </a:cubicBezTo>
                      <a:cubicBezTo>
                        <a:pt x="13" y="492"/>
                        <a:pt x="37" y="419"/>
                        <a:pt x="49" y="346"/>
                      </a:cubicBezTo>
                      <a:cubicBezTo>
                        <a:pt x="73" y="273"/>
                        <a:pt x="98" y="187"/>
                        <a:pt x="122" y="114"/>
                      </a:cubicBezTo>
                      <a:cubicBezTo>
                        <a:pt x="135" y="90"/>
                        <a:pt x="135" y="66"/>
                        <a:pt x="146" y="41"/>
                      </a:cubicBezTo>
                      <a:cubicBezTo>
                        <a:pt x="159" y="17"/>
                        <a:pt x="171" y="17"/>
                        <a:pt x="195" y="17"/>
                      </a:cubicBezTo>
                      <a:close/>
                      <a:moveTo>
                        <a:pt x="175" y="1"/>
                      </a:moveTo>
                      <a:cubicBezTo>
                        <a:pt x="155" y="1"/>
                        <a:pt x="135" y="15"/>
                        <a:pt x="135" y="41"/>
                      </a:cubicBezTo>
                      <a:cubicBezTo>
                        <a:pt x="122" y="66"/>
                        <a:pt x="110" y="90"/>
                        <a:pt x="110" y="114"/>
                      </a:cubicBezTo>
                      <a:cubicBezTo>
                        <a:pt x="86" y="187"/>
                        <a:pt x="62" y="260"/>
                        <a:pt x="37" y="346"/>
                      </a:cubicBezTo>
                      <a:cubicBezTo>
                        <a:pt x="13" y="419"/>
                        <a:pt x="0" y="492"/>
                        <a:pt x="25" y="577"/>
                      </a:cubicBezTo>
                      <a:cubicBezTo>
                        <a:pt x="37" y="601"/>
                        <a:pt x="62" y="614"/>
                        <a:pt x="73" y="614"/>
                      </a:cubicBezTo>
                      <a:lnTo>
                        <a:pt x="98" y="614"/>
                      </a:lnTo>
                      <a:cubicBezTo>
                        <a:pt x="122" y="601"/>
                        <a:pt x="135" y="589"/>
                        <a:pt x="135" y="552"/>
                      </a:cubicBezTo>
                      <a:cubicBezTo>
                        <a:pt x="110" y="479"/>
                        <a:pt x="135" y="406"/>
                        <a:pt x="159" y="333"/>
                      </a:cubicBezTo>
                      <a:cubicBezTo>
                        <a:pt x="159" y="322"/>
                        <a:pt x="159" y="309"/>
                        <a:pt x="171" y="297"/>
                      </a:cubicBezTo>
                      <a:cubicBezTo>
                        <a:pt x="195" y="224"/>
                        <a:pt x="208" y="139"/>
                        <a:pt x="232" y="66"/>
                      </a:cubicBezTo>
                      <a:cubicBezTo>
                        <a:pt x="244" y="30"/>
                        <a:pt x="219" y="5"/>
                        <a:pt x="195" y="5"/>
                      </a:cubicBezTo>
                      <a:cubicBezTo>
                        <a:pt x="189" y="2"/>
                        <a:pt x="182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666;p31">
                  <a:extLst>
                    <a:ext uri="{FF2B5EF4-FFF2-40B4-BE49-F238E27FC236}">
                      <a16:creationId xmlns:a16="http://schemas.microsoft.com/office/drawing/2014/main" id="{D605C00C-6031-FFD9-57BC-7C9CB20B8E39}"/>
                    </a:ext>
                  </a:extLst>
                </p:cNvPr>
                <p:cNvSpPr/>
                <p:nvPr/>
              </p:nvSpPr>
              <p:spPr>
                <a:xfrm>
                  <a:off x="9193650" y="4375884"/>
                  <a:ext cx="10090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567" extrusionOk="0">
                      <a:moveTo>
                        <a:pt x="155" y="0"/>
                      </a:moveTo>
                      <a:cubicBezTo>
                        <a:pt x="136" y="0"/>
                        <a:pt x="115" y="11"/>
                        <a:pt x="105" y="36"/>
                      </a:cubicBezTo>
                      <a:cubicBezTo>
                        <a:pt x="45" y="182"/>
                        <a:pt x="8" y="352"/>
                        <a:pt x="8" y="523"/>
                      </a:cubicBezTo>
                      <a:cubicBezTo>
                        <a:pt x="1" y="550"/>
                        <a:pt x="25" y="566"/>
                        <a:pt x="49" y="566"/>
                      </a:cubicBezTo>
                      <a:cubicBezTo>
                        <a:pt x="68" y="566"/>
                        <a:pt x="88" y="556"/>
                        <a:pt x="93" y="535"/>
                      </a:cubicBezTo>
                      <a:cubicBezTo>
                        <a:pt x="117" y="377"/>
                        <a:pt x="153" y="219"/>
                        <a:pt x="190" y="49"/>
                      </a:cubicBezTo>
                      <a:cubicBezTo>
                        <a:pt x="205" y="21"/>
                        <a:pt x="182" y="0"/>
                        <a:pt x="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667;p31">
                  <a:extLst>
                    <a:ext uri="{FF2B5EF4-FFF2-40B4-BE49-F238E27FC236}">
                      <a16:creationId xmlns:a16="http://schemas.microsoft.com/office/drawing/2014/main" id="{5EED8501-70C3-4D9D-E2F0-B890D9212579}"/>
                    </a:ext>
                  </a:extLst>
                </p:cNvPr>
                <p:cNvSpPr/>
                <p:nvPr/>
              </p:nvSpPr>
              <p:spPr>
                <a:xfrm>
                  <a:off x="9193404" y="4375638"/>
                  <a:ext cx="10828" cy="2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577" extrusionOk="0">
                      <a:moveTo>
                        <a:pt x="171" y="17"/>
                      </a:moveTo>
                      <a:cubicBezTo>
                        <a:pt x="183" y="17"/>
                        <a:pt x="195" y="29"/>
                        <a:pt x="195" y="54"/>
                      </a:cubicBezTo>
                      <a:cubicBezTo>
                        <a:pt x="147" y="211"/>
                        <a:pt x="122" y="357"/>
                        <a:pt x="85" y="540"/>
                      </a:cubicBezTo>
                      <a:cubicBezTo>
                        <a:pt x="85" y="552"/>
                        <a:pt x="61" y="565"/>
                        <a:pt x="50" y="565"/>
                      </a:cubicBezTo>
                      <a:cubicBezTo>
                        <a:pt x="37" y="565"/>
                        <a:pt x="13" y="552"/>
                        <a:pt x="13" y="528"/>
                      </a:cubicBezTo>
                      <a:cubicBezTo>
                        <a:pt x="25" y="357"/>
                        <a:pt x="61" y="200"/>
                        <a:pt x="122" y="41"/>
                      </a:cubicBezTo>
                      <a:cubicBezTo>
                        <a:pt x="134" y="17"/>
                        <a:pt x="158" y="17"/>
                        <a:pt x="171" y="17"/>
                      </a:cubicBezTo>
                      <a:close/>
                      <a:moveTo>
                        <a:pt x="152" y="0"/>
                      </a:moveTo>
                      <a:cubicBezTo>
                        <a:pt x="135" y="0"/>
                        <a:pt x="119" y="12"/>
                        <a:pt x="110" y="29"/>
                      </a:cubicBezTo>
                      <a:cubicBezTo>
                        <a:pt x="50" y="187"/>
                        <a:pt x="13" y="357"/>
                        <a:pt x="1" y="528"/>
                      </a:cubicBezTo>
                      <a:cubicBezTo>
                        <a:pt x="1" y="552"/>
                        <a:pt x="25" y="576"/>
                        <a:pt x="50" y="576"/>
                      </a:cubicBezTo>
                      <a:cubicBezTo>
                        <a:pt x="74" y="576"/>
                        <a:pt x="98" y="565"/>
                        <a:pt x="110" y="540"/>
                      </a:cubicBezTo>
                      <a:cubicBezTo>
                        <a:pt x="134" y="370"/>
                        <a:pt x="171" y="211"/>
                        <a:pt x="207" y="65"/>
                      </a:cubicBezTo>
                      <a:cubicBezTo>
                        <a:pt x="220" y="29"/>
                        <a:pt x="195" y="5"/>
                        <a:pt x="171" y="5"/>
                      </a:cubicBezTo>
                      <a:cubicBezTo>
                        <a:pt x="165" y="2"/>
                        <a:pt x="158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668;p31">
                  <a:extLst>
                    <a:ext uri="{FF2B5EF4-FFF2-40B4-BE49-F238E27FC236}">
                      <a16:creationId xmlns:a16="http://schemas.microsoft.com/office/drawing/2014/main" id="{CDE50A43-31A8-1A95-29C0-46495C5E3FED}"/>
                    </a:ext>
                  </a:extLst>
                </p:cNvPr>
                <p:cNvSpPr/>
                <p:nvPr/>
              </p:nvSpPr>
              <p:spPr>
                <a:xfrm>
                  <a:off x="9205611" y="4375736"/>
                  <a:ext cx="10730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525" extrusionOk="0">
                      <a:moveTo>
                        <a:pt x="163" y="1"/>
                      </a:moveTo>
                      <a:cubicBezTo>
                        <a:pt x="145" y="1"/>
                        <a:pt x="127" y="9"/>
                        <a:pt x="118" y="27"/>
                      </a:cubicBezTo>
                      <a:cubicBezTo>
                        <a:pt x="69" y="173"/>
                        <a:pt x="32" y="319"/>
                        <a:pt x="8" y="465"/>
                      </a:cubicBezTo>
                      <a:cubicBezTo>
                        <a:pt x="1" y="501"/>
                        <a:pt x="28" y="524"/>
                        <a:pt x="54" y="524"/>
                      </a:cubicBezTo>
                      <a:cubicBezTo>
                        <a:pt x="71" y="524"/>
                        <a:pt x="88" y="514"/>
                        <a:pt x="93" y="490"/>
                      </a:cubicBezTo>
                      <a:lnTo>
                        <a:pt x="202" y="52"/>
                      </a:lnTo>
                      <a:cubicBezTo>
                        <a:pt x="217" y="22"/>
                        <a:pt x="191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669;p31">
                  <a:extLst>
                    <a:ext uri="{FF2B5EF4-FFF2-40B4-BE49-F238E27FC236}">
                      <a16:creationId xmlns:a16="http://schemas.microsoft.com/office/drawing/2014/main" id="{5D97BF96-F8BD-E657-A4FE-3EC947CA5266}"/>
                    </a:ext>
                  </a:extLst>
                </p:cNvPr>
                <p:cNvSpPr/>
                <p:nvPr/>
              </p:nvSpPr>
              <p:spPr>
                <a:xfrm>
                  <a:off x="9205414" y="4375244"/>
                  <a:ext cx="11370" cy="2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549" extrusionOk="0">
                      <a:moveTo>
                        <a:pt x="182" y="25"/>
                      </a:moveTo>
                      <a:cubicBezTo>
                        <a:pt x="195" y="25"/>
                        <a:pt x="206" y="37"/>
                        <a:pt x="206" y="62"/>
                      </a:cubicBezTo>
                      <a:lnTo>
                        <a:pt x="133" y="317"/>
                      </a:lnTo>
                      <a:lnTo>
                        <a:pt x="97" y="500"/>
                      </a:lnTo>
                      <a:cubicBezTo>
                        <a:pt x="85" y="524"/>
                        <a:pt x="73" y="524"/>
                        <a:pt x="60" y="524"/>
                      </a:cubicBezTo>
                      <a:cubicBezTo>
                        <a:pt x="36" y="524"/>
                        <a:pt x="24" y="500"/>
                        <a:pt x="24" y="475"/>
                      </a:cubicBezTo>
                      <a:cubicBezTo>
                        <a:pt x="36" y="354"/>
                        <a:pt x="73" y="219"/>
                        <a:pt x="133" y="49"/>
                      </a:cubicBezTo>
                      <a:cubicBezTo>
                        <a:pt x="146" y="25"/>
                        <a:pt x="158" y="25"/>
                        <a:pt x="170" y="25"/>
                      </a:cubicBezTo>
                      <a:close/>
                      <a:moveTo>
                        <a:pt x="182" y="0"/>
                      </a:moveTo>
                      <a:cubicBezTo>
                        <a:pt x="158" y="0"/>
                        <a:pt x="133" y="0"/>
                        <a:pt x="122" y="37"/>
                      </a:cubicBezTo>
                      <a:cubicBezTo>
                        <a:pt x="60" y="208"/>
                        <a:pt x="24" y="354"/>
                        <a:pt x="0" y="475"/>
                      </a:cubicBezTo>
                      <a:cubicBezTo>
                        <a:pt x="0" y="511"/>
                        <a:pt x="24" y="536"/>
                        <a:pt x="49" y="548"/>
                      </a:cubicBezTo>
                      <a:lnTo>
                        <a:pt x="60" y="548"/>
                      </a:lnTo>
                      <a:cubicBezTo>
                        <a:pt x="85" y="548"/>
                        <a:pt x="97" y="536"/>
                        <a:pt x="109" y="500"/>
                      </a:cubicBezTo>
                      <a:cubicBezTo>
                        <a:pt x="122" y="438"/>
                        <a:pt x="146" y="378"/>
                        <a:pt x="158" y="317"/>
                      </a:cubicBezTo>
                      <a:cubicBezTo>
                        <a:pt x="182" y="232"/>
                        <a:pt x="195" y="146"/>
                        <a:pt x="219" y="73"/>
                      </a:cubicBezTo>
                      <a:cubicBezTo>
                        <a:pt x="231" y="37"/>
                        <a:pt x="206" y="13"/>
                        <a:pt x="1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670;p31">
                  <a:extLst>
                    <a:ext uri="{FF2B5EF4-FFF2-40B4-BE49-F238E27FC236}">
                      <a16:creationId xmlns:a16="http://schemas.microsoft.com/office/drawing/2014/main" id="{C6701A2C-C012-F0EC-620B-2601AF29220F}"/>
                    </a:ext>
                  </a:extLst>
                </p:cNvPr>
                <p:cNvSpPr/>
                <p:nvPr/>
              </p:nvSpPr>
              <p:spPr>
                <a:xfrm>
                  <a:off x="9217621" y="4376327"/>
                  <a:ext cx="9155" cy="2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493" extrusionOk="0">
                      <a:moveTo>
                        <a:pt x="129" y="1"/>
                      </a:moveTo>
                      <a:cubicBezTo>
                        <a:pt x="112" y="1"/>
                        <a:pt x="97" y="9"/>
                        <a:pt x="93" y="27"/>
                      </a:cubicBezTo>
                      <a:cubicBezTo>
                        <a:pt x="56" y="173"/>
                        <a:pt x="20" y="307"/>
                        <a:pt x="7" y="441"/>
                      </a:cubicBezTo>
                      <a:cubicBezTo>
                        <a:pt x="1" y="474"/>
                        <a:pt x="27" y="493"/>
                        <a:pt x="52" y="493"/>
                      </a:cubicBezTo>
                      <a:cubicBezTo>
                        <a:pt x="73" y="493"/>
                        <a:pt x="93" y="480"/>
                        <a:pt x="93" y="453"/>
                      </a:cubicBezTo>
                      <a:cubicBezTo>
                        <a:pt x="117" y="319"/>
                        <a:pt x="141" y="186"/>
                        <a:pt x="177" y="51"/>
                      </a:cubicBezTo>
                      <a:cubicBezTo>
                        <a:pt x="185" y="21"/>
                        <a:pt x="155" y="1"/>
                        <a:pt x="1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671;p31">
                  <a:extLst>
                    <a:ext uri="{FF2B5EF4-FFF2-40B4-BE49-F238E27FC236}">
                      <a16:creationId xmlns:a16="http://schemas.microsoft.com/office/drawing/2014/main" id="{78C463AA-D871-B8BD-B867-92D66F9DA8DF}"/>
                    </a:ext>
                  </a:extLst>
                </p:cNvPr>
                <p:cNvSpPr/>
                <p:nvPr/>
              </p:nvSpPr>
              <p:spPr>
                <a:xfrm>
                  <a:off x="9217375" y="4375884"/>
                  <a:ext cx="9598" cy="2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511" extrusionOk="0">
                      <a:moveTo>
                        <a:pt x="134" y="19"/>
                      </a:moveTo>
                      <a:cubicBezTo>
                        <a:pt x="139" y="19"/>
                        <a:pt x="143" y="21"/>
                        <a:pt x="146" y="24"/>
                      </a:cubicBezTo>
                      <a:cubicBezTo>
                        <a:pt x="158" y="24"/>
                        <a:pt x="171" y="36"/>
                        <a:pt x="171" y="60"/>
                      </a:cubicBezTo>
                      <a:cubicBezTo>
                        <a:pt x="158" y="146"/>
                        <a:pt x="134" y="231"/>
                        <a:pt x="122" y="316"/>
                      </a:cubicBezTo>
                      <a:cubicBezTo>
                        <a:pt x="109" y="365"/>
                        <a:pt x="98" y="414"/>
                        <a:pt x="98" y="462"/>
                      </a:cubicBezTo>
                      <a:cubicBezTo>
                        <a:pt x="88" y="480"/>
                        <a:pt x="80" y="491"/>
                        <a:pt x="66" y="491"/>
                      </a:cubicBezTo>
                      <a:cubicBezTo>
                        <a:pt x="61" y="491"/>
                        <a:pt x="55" y="490"/>
                        <a:pt x="49" y="487"/>
                      </a:cubicBezTo>
                      <a:cubicBezTo>
                        <a:pt x="36" y="487"/>
                        <a:pt x="12" y="474"/>
                        <a:pt x="25" y="462"/>
                      </a:cubicBezTo>
                      <a:cubicBezTo>
                        <a:pt x="36" y="328"/>
                        <a:pt x="61" y="195"/>
                        <a:pt x="109" y="49"/>
                      </a:cubicBezTo>
                      <a:cubicBezTo>
                        <a:pt x="109" y="31"/>
                        <a:pt x="122" y="19"/>
                        <a:pt x="134" y="19"/>
                      </a:cubicBezTo>
                      <a:close/>
                      <a:moveTo>
                        <a:pt x="146" y="0"/>
                      </a:moveTo>
                      <a:cubicBezTo>
                        <a:pt x="122" y="0"/>
                        <a:pt x="98" y="12"/>
                        <a:pt x="85" y="36"/>
                      </a:cubicBezTo>
                      <a:cubicBezTo>
                        <a:pt x="49" y="182"/>
                        <a:pt x="12" y="316"/>
                        <a:pt x="0" y="450"/>
                      </a:cubicBezTo>
                      <a:cubicBezTo>
                        <a:pt x="0" y="487"/>
                        <a:pt x="25" y="511"/>
                        <a:pt x="49" y="511"/>
                      </a:cubicBezTo>
                      <a:lnTo>
                        <a:pt x="61" y="511"/>
                      </a:lnTo>
                      <a:cubicBezTo>
                        <a:pt x="85" y="511"/>
                        <a:pt x="109" y="498"/>
                        <a:pt x="109" y="474"/>
                      </a:cubicBezTo>
                      <a:cubicBezTo>
                        <a:pt x="122" y="425"/>
                        <a:pt x="134" y="365"/>
                        <a:pt x="134" y="316"/>
                      </a:cubicBezTo>
                      <a:cubicBezTo>
                        <a:pt x="158" y="243"/>
                        <a:pt x="171" y="146"/>
                        <a:pt x="182" y="60"/>
                      </a:cubicBezTo>
                      <a:cubicBezTo>
                        <a:pt x="195" y="36"/>
                        <a:pt x="171" y="12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672;p31">
                  <a:extLst>
                    <a:ext uri="{FF2B5EF4-FFF2-40B4-BE49-F238E27FC236}">
                      <a16:creationId xmlns:a16="http://schemas.microsoft.com/office/drawing/2014/main" id="{7D822237-D319-54F9-46C9-DB9B3E0F67BD}"/>
                    </a:ext>
                  </a:extLst>
                </p:cNvPr>
                <p:cNvSpPr/>
                <p:nvPr/>
              </p:nvSpPr>
              <p:spPr>
                <a:xfrm>
                  <a:off x="8912052" y="3992742"/>
                  <a:ext cx="5168" cy="27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60" extrusionOk="0">
                      <a:moveTo>
                        <a:pt x="65" y="0"/>
                      </a:moveTo>
                      <a:cubicBezTo>
                        <a:pt x="43" y="0"/>
                        <a:pt x="19" y="12"/>
                        <a:pt x="13" y="37"/>
                      </a:cubicBezTo>
                      <a:cubicBezTo>
                        <a:pt x="13" y="195"/>
                        <a:pt x="1" y="353"/>
                        <a:pt x="1" y="523"/>
                      </a:cubicBezTo>
                      <a:cubicBezTo>
                        <a:pt x="1" y="548"/>
                        <a:pt x="22" y="560"/>
                        <a:pt x="43" y="560"/>
                      </a:cubicBezTo>
                      <a:cubicBezTo>
                        <a:pt x="64" y="560"/>
                        <a:pt x="86" y="548"/>
                        <a:pt x="86" y="523"/>
                      </a:cubicBezTo>
                      <a:cubicBezTo>
                        <a:pt x="98" y="353"/>
                        <a:pt x="98" y="195"/>
                        <a:pt x="98" y="37"/>
                      </a:cubicBezTo>
                      <a:cubicBezTo>
                        <a:pt x="104" y="12"/>
                        <a:pt x="86" y="0"/>
                        <a:pt x="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673;p31">
                  <a:extLst>
                    <a:ext uri="{FF2B5EF4-FFF2-40B4-BE49-F238E27FC236}">
                      <a16:creationId xmlns:a16="http://schemas.microsoft.com/office/drawing/2014/main" id="{36E1EDE5-516B-0F3C-6720-BE429EBF553F}"/>
                    </a:ext>
                  </a:extLst>
                </p:cNvPr>
                <p:cNvSpPr/>
                <p:nvPr/>
              </p:nvSpPr>
              <p:spPr>
                <a:xfrm>
                  <a:off x="8911461" y="3992151"/>
                  <a:ext cx="6005" cy="2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584" extrusionOk="0">
                      <a:moveTo>
                        <a:pt x="73" y="13"/>
                      </a:moveTo>
                      <a:cubicBezTo>
                        <a:pt x="86" y="13"/>
                        <a:pt x="110" y="24"/>
                        <a:pt x="110" y="49"/>
                      </a:cubicBezTo>
                      <a:cubicBezTo>
                        <a:pt x="98" y="232"/>
                        <a:pt x="98" y="389"/>
                        <a:pt x="86" y="535"/>
                      </a:cubicBezTo>
                      <a:cubicBezTo>
                        <a:pt x="86" y="548"/>
                        <a:pt x="73" y="560"/>
                        <a:pt x="49" y="560"/>
                      </a:cubicBezTo>
                      <a:cubicBezTo>
                        <a:pt x="37" y="560"/>
                        <a:pt x="25" y="560"/>
                        <a:pt x="25" y="535"/>
                      </a:cubicBezTo>
                      <a:cubicBezTo>
                        <a:pt x="25" y="389"/>
                        <a:pt x="25" y="232"/>
                        <a:pt x="37" y="49"/>
                      </a:cubicBezTo>
                      <a:cubicBezTo>
                        <a:pt x="37" y="24"/>
                        <a:pt x="62" y="13"/>
                        <a:pt x="73" y="13"/>
                      </a:cubicBezTo>
                      <a:close/>
                      <a:moveTo>
                        <a:pt x="73" y="0"/>
                      </a:moveTo>
                      <a:cubicBezTo>
                        <a:pt x="49" y="0"/>
                        <a:pt x="25" y="13"/>
                        <a:pt x="25" y="49"/>
                      </a:cubicBezTo>
                      <a:cubicBezTo>
                        <a:pt x="13" y="232"/>
                        <a:pt x="13" y="389"/>
                        <a:pt x="0" y="535"/>
                      </a:cubicBezTo>
                      <a:cubicBezTo>
                        <a:pt x="0" y="560"/>
                        <a:pt x="25" y="584"/>
                        <a:pt x="49" y="584"/>
                      </a:cubicBezTo>
                      <a:cubicBezTo>
                        <a:pt x="86" y="584"/>
                        <a:pt x="110" y="560"/>
                        <a:pt x="110" y="535"/>
                      </a:cubicBezTo>
                      <a:cubicBezTo>
                        <a:pt x="110" y="389"/>
                        <a:pt x="122" y="232"/>
                        <a:pt x="122" y="49"/>
                      </a:cubicBezTo>
                      <a:cubicBezTo>
                        <a:pt x="122" y="13"/>
                        <a:pt x="98" y="0"/>
                        <a:pt x="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674;p31">
                  <a:extLst>
                    <a:ext uri="{FF2B5EF4-FFF2-40B4-BE49-F238E27FC236}">
                      <a16:creationId xmlns:a16="http://schemas.microsoft.com/office/drawing/2014/main" id="{90463235-8360-1DF0-B233-4AE20548558E}"/>
                    </a:ext>
                  </a:extLst>
                </p:cNvPr>
                <p:cNvSpPr/>
                <p:nvPr/>
              </p:nvSpPr>
              <p:spPr>
                <a:xfrm>
                  <a:off x="8921010" y="3994711"/>
                  <a:ext cx="6054" cy="6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420" extrusionOk="0">
                      <a:moveTo>
                        <a:pt x="44" y="0"/>
                      </a:moveTo>
                      <a:cubicBezTo>
                        <a:pt x="22" y="0"/>
                        <a:pt x="1" y="15"/>
                        <a:pt x="1" y="45"/>
                      </a:cubicBezTo>
                      <a:cubicBezTo>
                        <a:pt x="25" y="483"/>
                        <a:pt x="25" y="934"/>
                        <a:pt x="1" y="1383"/>
                      </a:cubicBezTo>
                      <a:cubicBezTo>
                        <a:pt x="1" y="1408"/>
                        <a:pt x="22" y="1420"/>
                        <a:pt x="45" y="1420"/>
                      </a:cubicBezTo>
                      <a:cubicBezTo>
                        <a:pt x="68" y="1420"/>
                        <a:pt x="92" y="1408"/>
                        <a:pt x="98" y="1383"/>
                      </a:cubicBezTo>
                      <a:cubicBezTo>
                        <a:pt x="123" y="934"/>
                        <a:pt x="123" y="483"/>
                        <a:pt x="87" y="45"/>
                      </a:cubicBezTo>
                      <a:cubicBezTo>
                        <a:pt x="87" y="15"/>
                        <a:pt x="65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675;p31">
                  <a:extLst>
                    <a:ext uri="{FF2B5EF4-FFF2-40B4-BE49-F238E27FC236}">
                      <a16:creationId xmlns:a16="http://schemas.microsoft.com/office/drawing/2014/main" id="{B3AA9307-0B35-3CCF-7AA1-889D59EEA759}"/>
                    </a:ext>
                  </a:extLst>
                </p:cNvPr>
                <p:cNvSpPr/>
                <p:nvPr/>
              </p:nvSpPr>
              <p:spPr>
                <a:xfrm>
                  <a:off x="8920469" y="3994366"/>
                  <a:ext cx="7235" cy="70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439" extrusionOk="0">
                      <a:moveTo>
                        <a:pt x="49" y="16"/>
                      </a:moveTo>
                      <a:cubicBezTo>
                        <a:pt x="73" y="16"/>
                        <a:pt x="85" y="28"/>
                        <a:pt x="98" y="52"/>
                      </a:cubicBezTo>
                      <a:cubicBezTo>
                        <a:pt x="122" y="490"/>
                        <a:pt x="122" y="941"/>
                        <a:pt x="98" y="1390"/>
                      </a:cubicBezTo>
                      <a:cubicBezTo>
                        <a:pt x="98" y="1408"/>
                        <a:pt x="85" y="1420"/>
                        <a:pt x="73" y="1420"/>
                      </a:cubicBezTo>
                      <a:cubicBezTo>
                        <a:pt x="68" y="1420"/>
                        <a:pt x="64" y="1418"/>
                        <a:pt x="61" y="1415"/>
                      </a:cubicBezTo>
                      <a:cubicBezTo>
                        <a:pt x="36" y="1415"/>
                        <a:pt x="25" y="1415"/>
                        <a:pt x="25" y="1390"/>
                      </a:cubicBezTo>
                      <a:cubicBezTo>
                        <a:pt x="49" y="941"/>
                        <a:pt x="49" y="490"/>
                        <a:pt x="25" y="52"/>
                      </a:cubicBezTo>
                      <a:cubicBezTo>
                        <a:pt x="25" y="28"/>
                        <a:pt x="36" y="16"/>
                        <a:pt x="49" y="16"/>
                      </a:cubicBezTo>
                      <a:close/>
                      <a:moveTo>
                        <a:pt x="62" y="1"/>
                      </a:moveTo>
                      <a:cubicBezTo>
                        <a:pt x="58" y="1"/>
                        <a:pt x="53" y="2"/>
                        <a:pt x="49" y="4"/>
                      </a:cubicBezTo>
                      <a:cubicBezTo>
                        <a:pt x="25" y="4"/>
                        <a:pt x="0" y="16"/>
                        <a:pt x="0" y="52"/>
                      </a:cubicBezTo>
                      <a:cubicBezTo>
                        <a:pt x="25" y="490"/>
                        <a:pt x="25" y="941"/>
                        <a:pt x="12" y="1390"/>
                      </a:cubicBezTo>
                      <a:cubicBezTo>
                        <a:pt x="0" y="1415"/>
                        <a:pt x="36" y="1439"/>
                        <a:pt x="61" y="1439"/>
                      </a:cubicBezTo>
                      <a:cubicBezTo>
                        <a:pt x="85" y="1439"/>
                        <a:pt x="109" y="1415"/>
                        <a:pt x="122" y="1390"/>
                      </a:cubicBezTo>
                      <a:cubicBezTo>
                        <a:pt x="146" y="941"/>
                        <a:pt x="146" y="490"/>
                        <a:pt x="109" y="52"/>
                      </a:cubicBezTo>
                      <a:cubicBezTo>
                        <a:pt x="109" y="23"/>
                        <a:pt x="85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676;p31">
                  <a:extLst>
                    <a:ext uri="{FF2B5EF4-FFF2-40B4-BE49-F238E27FC236}">
                      <a16:creationId xmlns:a16="http://schemas.microsoft.com/office/drawing/2014/main" id="{DDA6E8A8-8F28-FD19-DEFE-757ABC423475}"/>
                    </a:ext>
                  </a:extLst>
                </p:cNvPr>
                <p:cNvSpPr/>
                <p:nvPr/>
              </p:nvSpPr>
              <p:spPr>
                <a:xfrm>
                  <a:off x="8930609" y="3996335"/>
                  <a:ext cx="5463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414" extrusionOk="0">
                      <a:moveTo>
                        <a:pt x="39" y="0"/>
                      </a:moveTo>
                      <a:cubicBezTo>
                        <a:pt x="19" y="0"/>
                        <a:pt x="1" y="12"/>
                        <a:pt x="1" y="37"/>
                      </a:cubicBezTo>
                      <a:cubicBezTo>
                        <a:pt x="1" y="147"/>
                        <a:pt x="13" y="256"/>
                        <a:pt x="25" y="377"/>
                      </a:cubicBezTo>
                      <a:cubicBezTo>
                        <a:pt x="25" y="402"/>
                        <a:pt x="46" y="414"/>
                        <a:pt x="68" y="414"/>
                      </a:cubicBezTo>
                      <a:cubicBezTo>
                        <a:pt x="89" y="414"/>
                        <a:pt x="110" y="402"/>
                        <a:pt x="110" y="377"/>
                      </a:cubicBezTo>
                      <a:cubicBezTo>
                        <a:pt x="98" y="256"/>
                        <a:pt x="98" y="147"/>
                        <a:pt x="86" y="37"/>
                      </a:cubicBezTo>
                      <a:cubicBezTo>
                        <a:pt x="80" y="12"/>
                        <a:pt x="58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677;p31">
                  <a:extLst>
                    <a:ext uri="{FF2B5EF4-FFF2-40B4-BE49-F238E27FC236}">
                      <a16:creationId xmlns:a16="http://schemas.microsoft.com/office/drawing/2014/main" id="{8A8A6CC0-9159-7EDF-80CE-461995110ABD}"/>
                    </a:ext>
                  </a:extLst>
                </p:cNvPr>
                <p:cNvSpPr/>
                <p:nvPr/>
              </p:nvSpPr>
              <p:spPr>
                <a:xfrm>
                  <a:off x="8930018" y="3995744"/>
                  <a:ext cx="6645" cy="2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438" extrusionOk="0">
                      <a:moveTo>
                        <a:pt x="49" y="13"/>
                      </a:moveTo>
                      <a:cubicBezTo>
                        <a:pt x="61" y="13"/>
                        <a:pt x="85" y="24"/>
                        <a:pt x="85" y="49"/>
                      </a:cubicBezTo>
                      <a:cubicBezTo>
                        <a:pt x="98" y="146"/>
                        <a:pt x="110" y="256"/>
                        <a:pt x="110" y="389"/>
                      </a:cubicBezTo>
                      <a:cubicBezTo>
                        <a:pt x="122" y="402"/>
                        <a:pt x="98" y="414"/>
                        <a:pt x="85" y="414"/>
                      </a:cubicBezTo>
                      <a:cubicBezTo>
                        <a:pt x="74" y="414"/>
                        <a:pt x="49" y="402"/>
                        <a:pt x="49" y="389"/>
                      </a:cubicBezTo>
                      <a:cubicBezTo>
                        <a:pt x="37" y="243"/>
                        <a:pt x="25" y="146"/>
                        <a:pt x="25" y="49"/>
                      </a:cubicBezTo>
                      <a:cubicBezTo>
                        <a:pt x="13" y="24"/>
                        <a:pt x="37" y="24"/>
                        <a:pt x="49" y="13"/>
                      </a:cubicBezTo>
                      <a:close/>
                      <a:moveTo>
                        <a:pt x="49" y="0"/>
                      </a:moveTo>
                      <a:cubicBezTo>
                        <a:pt x="25" y="0"/>
                        <a:pt x="1" y="24"/>
                        <a:pt x="1" y="49"/>
                      </a:cubicBezTo>
                      <a:cubicBezTo>
                        <a:pt x="13" y="146"/>
                        <a:pt x="13" y="256"/>
                        <a:pt x="25" y="389"/>
                      </a:cubicBezTo>
                      <a:cubicBezTo>
                        <a:pt x="37" y="414"/>
                        <a:pt x="61" y="438"/>
                        <a:pt x="85" y="438"/>
                      </a:cubicBezTo>
                      <a:cubicBezTo>
                        <a:pt x="110" y="438"/>
                        <a:pt x="134" y="414"/>
                        <a:pt x="134" y="389"/>
                      </a:cubicBezTo>
                      <a:cubicBezTo>
                        <a:pt x="122" y="256"/>
                        <a:pt x="110" y="146"/>
                        <a:pt x="110" y="49"/>
                      </a:cubicBezTo>
                      <a:cubicBezTo>
                        <a:pt x="98" y="13"/>
                        <a:pt x="74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678;p31">
                  <a:extLst>
                    <a:ext uri="{FF2B5EF4-FFF2-40B4-BE49-F238E27FC236}">
                      <a16:creationId xmlns:a16="http://schemas.microsoft.com/office/drawing/2014/main" id="{55212E99-A159-EB78-D871-B3873090263F}"/>
                    </a:ext>
                  </a:extLst>
                </p:cNvPr>
                <p:cNvSpPr/>
                <p:nvPr/>
              </p:nvSpPr>
              <p:spPr>
                <a:xfrm>
                  <a:off x="9228696" y="4314947"/>
                  <a:ext cx="5463" cy="5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1189" extrusionOk="0">
                      <a:moveTo>
                        <a:pt x="68" y="0"/>
                      </a:moveTo>
                      <a:cubicBezTo>
                        <a:pt x="47" y="0"/>
                        <a:pt x="25" y="16"/>
                        <a:pt x="25" y="46"/>
                      </a:cubicBezTo>
                      <a:cubicBezTo>
                        <a:pt x="14" y="411"/>
                        <a:pt x="1" y="788"/>
                        <a:pt x="1" y="1153"/>
                      </a:cubicBezTo>
                      <a:cubicBezTo>
                        <a:pt x="1" y="1177"/>
                        <a:pt x="22" y="1189"/>
                        <a:pt x="44" y="1189"/>
                      </a:cubicBezTo>
                      <a:cubicBezTo>
                        <a:pt x="65" y="1189"/>
                        <a:pt x="87" y="1177"/>
                        <a:pt x="87" y="1153"/>
                      </a:cubicBezTo>
                      <a:cubicBezTo>
                        <a:pt x="98" y="788"/>
                        <a:pt x="111" y="411"/>
                        <a:pt x="111" y="46"/>
                      </a:cubicBezTo>
                      <a:cubicBezTo>
                        <a:pt x="111" y="16"/>
                        <a:pt x="89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679;p31">
                  <a:extLst>
                    <a:ext uri="{FF2B5EF4-FFF2-40B4-BE49-F238E27FC236}">
                      <a16:creationId xmlns:a16="http://schemas.microsoft.com/office/drawing/2014/main" id="{0F1F0AE0-05BE-6087-C4AF-87F1862A4130}"/>
                    </a:ext>
                  </a:extLst>
                </p:cNvPr>
                <p:cNvSpPr/>
                <p:nvPr/>
              </p:nvSpPr>
              <p:spPr>
                <a:xfrm>
                  <a:off x="9228696" y="4314800"/>
                  <a:ext cx="6054" cy="5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205" extrusionOk="0">
                      <a:moveTo>
                        <a:pt x="62" y="12"/>
                      </a:moveTo>
                      <a:cubicBezTo>
                        <a:pt x="87" y="12"/>
                        <a:pt x="98" y="25"/>
                        <a:pt x="98" y="49"/>
                      </a:cubicBezTo>
                      <a:lnTo>
                        <a:pt x="98" y="268"/>
                      </a:lnTo>
                      <a:cubicBezTo>
                        <a:pt x="98" y="560"/>
                        <a:pt x="87" y="852"/>
                        <a:pt x="87" y="1156"/>
                      </a:cubicBezTo>
                      <a:cubicBezTo>
                        <a:pt x="87" y="1180"/>
                        <a:pt x="62" y="1192"/>
                        <a:pt x="50" y="1192"/>
                      </a:cubicBezTo>
                      <a:cubicBezTo>
                        <a:pt x="25" y="1192"/>
                        <a:pt x="14" y="1180"/>
                        <a:pt x="14" y="1156"/>
                      </a:cubicBezTo>
                      <a:cubicBezTo>
                        <a:pt x="14" y="852"/>
                        <a:pt x="25" y="560"/>
                        <a:pt x="25" y="268"/>
                      </a:cubicBezTo>
                      <a:lnTo>
                        <a:pt x="25" y="49"/>
                      </a:lnTo>
                      <a:cubicBezTo>
                        <a:pt x="25" y="25"/>
                        <a:pt x="50" y="12"/>
                        <a:pt x="62" y="12"/>
                      </a:cubicBezTo>
                      <a:close/>
                      <a:moveTo>
                        <a:pt x="62" y="1"/>
                      </a:moveTo>
                      <a:cubicBezTo>
                        <a:pt x="38" y="1"/>
                        <a:pt x="14" y="12"/>
                        <a:pt x="14" y="49"/>
                      </a:cubicBezTo>
                      <a:lnTo>
                        <a:pt x="14" y="268"/>
                      </a:lnTo>
                      <a:cubicBezTo>
                        <a:pt x="1" y="560"/>
                        <a:pt x="1" y="852"/>
                        <a:pt x="1" y="1156"/>
                      </a:cubicBezTo>
                      <a:cubicBezTo>
                        <a:pt x="1" y="1192"/>
                        <a:pt x="25" y="1204"/>
                        <a:pt x="50" y="1204"/>
                      </a:cubicBezTo>
                      <a:cubicBezTo>
                        <a:pt x="74" y="1204"/>
                        <a:pt x="98" y="1192"/>
                        <a:pt x="98" y="1156"/>
                      </a:cubicBezTo>
                      <a:cubicBezTo>
                        <a:pt x="111" y="852"/>
                        <a:pt x="111" y="560"/>
                        <a:pt x="111" y="268"/>
                      </a:cubicBezTo>
                      <a:lnTo>
                        <a:pt x="123" y="49"/>
                      </a:lnTo>
                      <a:cubicBezTo>
                        <a:pt x="123" y="12"/>
                        <a:pt x="98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680;p31">
                  <a:extLst>
                    <a:ext uri="{FF2B5EF4-FFF2-40B4-BE49-F238E27FC236}">
                      <a16:creationId xmlns:a16="http://schemas.microsoft.com/office/drawing/2014/main" id="{CCD347EB-D92C-263B-4D9C-EECB96182B51}"/>
                    </a:ext>
                  </a:extLst>
                </p:cNvPr>
                <p:cNvSpPr/>
                <p:nvPr/>
              </p:nvSpPr>
              <p:spPr>
                <a:xfrm>
                  <a:off x="9222149" y="4347286"/>
                  <a:ext cx="5414" cy="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566" extrusionOk="0">
                      <a:moveTo>
                        <a:pt x="67" y="0"/>
                      </a:moveTo>
                      <a:cubicBezTo>
                        <a:pt x="46" y="0"/>
                        <a:pt x="25" y="15"/>
                        <a:pt x="25" y="46"/>
                      </a:cubicBezTo>
                      <a:cubicBezTo>
                        <a:pt x="12" y="204"/>
                        <a:pt x="1" y="362"/>
                        <a:pt x="1" y="520"/>
                      </a:cubicBezTo>
                      <a:cubicBezTo>
                        <a:pt x="1" y="550"/>
                        <a:pt x="22" y="566"/>
                        <a:pt x="43" y="566"/>
                      </a:cubicBezTo>
                      <a:cubicBezTo>
                        <a:pt x="64" y="566"/>
                        <a:pt x="85" y="550"/>
                        <a:pt x="85" y="520"/>
                      </a:cubicBezTo>
                      <a:cubicBezTo>
                        <a:pt x="98" y="362"/>
                        <a:pt x="98" y="204"/>
                        <a:pt x="110" y="46"/>
                      </a:cubicBezTo>
                      <a:cubicBezTo>
                        <a:pt x="110" y="15"/>
                        <a:pt x="88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681;p31">
                  <a:extLst>
                    <a:ext uri="{FF2B5EF4-FFF2-40B4-BE49-F238E27FC236}">
                      <a16:creationId xmlns:a16="http://schemas.microsoft.com/office/drawing/2014/main" id="{BDF722A4-6841-E912-7030-29341B9BE4DD}"/>
                    </a:ext>
                  </a:extLst>
                </p:cNvPr>
                <p:cNvSpPr/>
                <p:nvPr/>
              </p:nvSpPr>
              <p:spPr>
                <a:xfrm>
                  <a:off x="9221509" y="4347138"/>
                  <a:ext cx="6694" cy="2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572" extrusionOk="0">
                      <a:moveTo>
                        <a:pt x="87" y="12"/>
                      </a:moveTo>
                      <a:cubicBezTo>
                        <a:pt x="98" y="12"/>
                        <a:pt x="111" y="25"/>
                        <a:pt x="111" y="49"/>
                      </a:cubicBezTo>
                      <a:lnTo>
                        <a:pt x="111" y="171"/>
                      </a:lnTo>
                      <a:cubicBezTo>
                        <a:pt x="98" y="280"/>
                        <a:pt x="98" y="401"/>
                        <a:pt x="87" y="523"/>
                      </a:cubicBezTo>
                      <a:cubicBezTo>
                        <a:pt x="87" y="547"/>
                        <a:pt x="74" y="560"/>
                        <a:pt x="50" y="560"/>
                      </a:cubicBezTo>
                      <a:cubicBezTo>
                        <a:pt x="38" y="560"/>
                        <a:pt x="25" y="547"/>
                        <a:pt x="25" y="523"/>
                      </a:cubicBezTo>
                      <a:cubicBezTo>
                        <a:pt x="25" y="401"/>
                        <a:pt x="25" y="280"/>
                        <a:pt x="38" y="171"/>
                      </a:cubicBezTo>
                      <a:lnTo>
                        <a:pt x="38" y="49"/>
                      </a:lnTo>
                      <a:cubicBezTo>
                        <a:pt x="50" y="25"/>
                        <a:pt x="62" y="12"/>
                        <a:pt x="74" y="12"/>
                      </a:cubicBezTo>
                      <a:close/>
                      <a:moveTo>
                        <a:pt x="87" y="0"/>
                      </a:moveTo>
                      <a:cubicBezTo>
                        <a:pt x="62" y="0"/>
                        <a:pt x="25" y="12"/>
                        <a:pt x="25" y="49"/>
                      </a:cubicBezTo>
                      <a:cubicBezTo>
                        <a:pt x="25" y="85"/>
                        <a:pt x="25" y="122"/>
                        <a:pt x="14" y="171"/>
                      </a:cubicBezTo>
                      <a:cubicBezTo>
                        <a:pt x="14" y="280"/>
                        <a:pt x="1" y="401"/>
                        <a:pt x="1" y="523"/>
                      </a:cubicBezTo>
                      <a:cubicBezTo>
                        <a:pt x="1" y="560"/>
                        <a:pt x="25" y="571"/>
                        <a:pt x="50" y="571"/>
                      </a:cubicBezTo>
                      <a:cubicBezTo>
                        <a:pt x="74" y="571"/>
                        <a:pt x="111" y="560"/>
                        <a:pt x="111" y="523"/>
                      </a:cubicBezTo>
                      <a:cubicBezTo>
                        <a:pt x="123" y="401"/>
                        <a:pt x="123" y="280"/>
                        <a:pt x="123" y="171"/>
                      </a:cubicBezTo>
                      <a:cubicBezTo>
                        <a:pt x="123" y="122"/>
                        <a:pt x="123" y="85"/>
                        <a:pt x="135" y="49"/>
                      </a:cubicBezTo>
                      <a:cubicBezTo>
                        <a:pt x="135" y="12"/>
                        <a:pt x="111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682;p31">
                  <a:extLst>
                    <a:ext uri="{FF2B5EF4-FFF2-40B4-BE49-F238E27FC236}">
                      <a16:creationId xmlns:a16="http://schemas.microsoft.com/office/drawing/2014/main" id="{4E1E6350-A92D-F25D-7433-877E880BF272}"/>
                    </a:ext>
                  </a:extLst>
                </p:cNvPr>
                <p:cNvSpPr/>
                <p:nvPr/>
              </p:nvSpPr>
              <p:spPr>
                <a:xfrm>
                  <a:off x="9211960" y="4360281"/>
                  <a:ext cx="4233" cy="15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14" extrusionOk="0">
                      <a:moveTo>
                        <a:pt x="43" y="0"/>
                      </a:moveTo>
                      <a:cubicBezTo>
                        <a:pt x="22" y="0"/>
                        <a:pt x="0" y="13"/>
                        <a:pt x="0" y="37"/>
                      </a:cubicBezTo>
                      <a:lnTo>
                        <a:pt x="0" y="268"/>
                      </a:lnTo>
                      <a:cubicBezTo>
                        <a:pt x="0" y="299"/>
                        <a:pt x="22" y="314"/>
                        <a:pt x="43" y="314"/>
                      </a:cubicBezTo>
                      <a:cubicBezTo>
                        <a:pt x="65" y="314"/>
                        <a:pt x="86" y="299"/>
                        <a:pt x="86" y="268"/>
                      </a:cubicBezTo>
                      <a:lnTo>
                        <a:pt x="86" y="37"/>
                      </a:lnTo>
                      <a:cubicBezTo>
                        <a:pt x="86" y="13"/>
                        <a:pt x="65" y="0"/>
                        <a:pt x="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683;p31">
                  <a:extLst>
                    <a:ext uri="{FF2B5EF4-FFF2-40B4-BE49-F238E27FC236}">
                      <a16:creationId xmlns:a16="http://schemas.microsoft.com/office/drawing/2014/main" id="{FC7F71F0-7182-2839-3E25-4FC89D29A116}"/>
                    </a:ext>
                  </a:extLst>
                </p:cNvPr>
                <p:cNvSpPr/>
                <p:nvPr/>
              </p:nvSpPr>
              <p:spPr>
                <a:xfrm>
                  <a:off x="9211369" y="4359838"/>
                  <a:ext cx="5414" cy="1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338" extrusionOk="0">
                      <a:moveTo>
                        <a:pt x="49" y="22"/>
                      </a:moveTo>
                      <a:cubicBezTo>
                        <a:pt x="74" y="22"/>
                        <a:pt x="85" y="22"/>
                        <a:pt x="85" y="46"/>
                      </a:cubicBezTo>
                      <a:lnTo>
                        <a:pt x="85" y="107"/>
                      </a:lnTo>
                      <a:lnTo>
                        <a:pt x="85" y="277"/>
                      </a:lnTo>
                      <a:cubicBezTo>
                        <a:pt x="85" y="302"/>
                        <a:pt x="74" y="313"/>
                        <a:pt x="49" y="313"/>
                      </a:cubicBezTo>
                      <a:cubicBezTo>
                        <a:pt x="37" y="313"/>
                        <a:pt x="12" y="302"/>
                        <a:pt x="12" y="277"/>
                      </a:cubicBezTo>
                      <a:lnTo>
                        <a:pt x="12" y="107"/>
                      </a:lnTo>
                      <a:lnTo>
                        <a:pt x="12" y="46"/>
                      </a:lnTo>
                      <a:cubicBezTo>
                        <a:pt x="12" y="22"/>
                        <a:pt x="37" y="22"/>
                        <a:pt x="49" y="22"/>
                      </a:cubicBezTo>
                      <a:close/>
                      <a:moveTo>
                        <a:pt x="55" y="1"/>
                      </a:moveTo>
                      <a:cubicBezTo>
                        <a:pt x="28" y="1"/>
                        <a:pt x="1" y="16"/>
                        <a:pt x="1" y="46"/>
                      </a:cubicBezTo>
                      <a:lnTo>
                        <a:pt x="1" y="107"/>
                      </a:lnTo>
                      <a:lnTo>
                        <a:pt x="1" y="277"/>
                      </a:lnTo>
                      <a:cubicBezTo>
                        <a:pt x="1" y="313"/>
                        <a:pt x="25" y="338"/>
                        <a:pt x="49" y="338"/>
                      </a:cubicBezTo>
                      <a:cubicBezTo>
                        <a:pt x="74" y="338"/>
                        <a:pt x="98" y="313"/>
                        <a:pt x="98" y="277"/>
                      </a:cubicBezTo>
                      <a:cubicBezTo>
                        <a:pt x="110" y="216"/>
                        <a:pt x="110" y="168"/>
                        <a:pt x="110" y="107"/>
                      </a:cubicBezTo>
                      <a:lnTo>
                        <a:pt x="110" y="46"/>
                      </a:lnTo>
                      <a:cubicBezTo>
                        <a:pt x="110" y="16"/>
                        <a:pt x="82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684;p31">
                  <a:extLst>
                    <a:ext uri="{FF2B5EF4-FFF2-40B4-BE49-F238E27FC236}">
                      <a16:creationId xmlns:a16="http://schemas.microsoft.com/office/drawing/2014/main" id="{AA98726C-E081-4521-27A4-94E2C81A0524}"/>
                    </a:ext>
                  </a:extLst>
                </p:cNvPr>
                <p:cNvSpPr/>
                <p:nvPr/>
              </p:nvSpPr>
              <p:spPr>
                <a:xfrm>
                  <a:off x="9235340" y="3994711"/>
                  <a:ext cx="5414" cy="4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919" extrusionOk="0">
                      <a:moveTo>
                        <a:pt x="42" y="0"/>
                      </a:moveTo>
                      <a:cubicBezTo>
                        <a:pt x="21" y="0"/>
                        <a:pt x="0" y="15"/>
                        <a:pt x="0" y="45"/>
                      </a:cubicBezTo>
                      <a:cubicBezTo>
                        <a:pt x="12" y="313"/>
                        <a:pt x="24" y="593"/>
                        <a:pt x="12" y="872"/>
                      </a:cubicBezTo>
                      <a:cubicBezTo>
                        <a:pt x="12" y="903"/>
                        <a:pt x="33" y="918"/>
                        <a:pt x="55" y="918"/>
                      </a:cubicBezTo>
                      <a:cubicBezTo>
                        <a:pt x="76" y="918"/>
                        <a:pt x="97" y="903"/>
                        <a:pt x="97" y="872"/>
                      </a:cubicBezTo>
                      <a:cubicBezTo>
                        <a:pt x="109" y="593"/>
                        <a:pt x="109" y="313"/>
                        <a:pt x="85" y="45"/>
                      </a:cubicBezTo>
                      <a:cubicBezTo>
                        <a:pt x="85" y="15"/>
                        <a:pt x="64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685;p31">
                  <a:extLst>
                    <a:ext uri="{FF2B5EF4-FFF2-40B4-BE49-F238E27FC236}">
                      <a16:creationId xmlns:a16="http://schemas.microsoft.com/office/drawing/2014/main" id="{27C6910E-693E-2279-D716-E139693FD394}"/>
                    </a:ext>
                  </a:extLst>
                </p:cNvPr>
                <p:cNvSpPr/>
                <p:nvPr/>
              </p:nvSpPr>
              <p:spPr>
                <a:xfrm>
                  <a:off x="9234701" y="3994514"/>
                  <a:ext cx="6645" cy="45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926" extrusionOk="0">
                      <a:moveTo>
                        <a:pt x="49" y="13"/>
                      </a:moveTo>
                      <a:cubicBezTo>
                        <a:pt x="73" y="13"/>
                        <a:pt x="98" y="25"/>
                        <a:pt x="98" y="49"/>
                      </a:cubicBezTo>
                      <a:cubicBezTo>
                        <a:pt x="110" y="330"/>
                        <a:pt x="110" y="609"/>
                        <a:pt x="110" y="876"/>
                      </a:cubicBezTo>
                      <a:cubicBezTo>
                        <a:pt x="110" y="901"/>
                        <a:pt x="86" y="913"/>
                        <a:pt x="73" y="913"/>
                      </a:cubicBezTo>
                      <a:cubicBezTo>
                        <a:pt x="49" y="913"/>
                        <a:pt x="37" y="901"/>
                        <a:pt x="37" y="876"/>
                      </a:cubicBezTo>
                      <a:cubicBezTo>
                        <a:pt x="37" y="597"/>
                        <a:pt x="37" y="317"/>
                        <a:pt x="25" y="49"/>
                      </a:cubicBezTo>
                      <a:cubicBezTo>
                        <a:pt x="25" y="25"/>
                        <a:pt x="37" y="13"/>
                        <a:pt x="49" y="13"/>
                      </a:cubicBezTo>
                      <a:close/>
                      <a:moveTo>
                        <a:pt x="49" y="1"/>
                      </a:moveTo>
                      <a:cubicBezTo>
                        <a:pt x="25" y="1"/>
                        <a:pt x="1" y="13"/>
                        <a:pt x="1" y="49"/>
                      </a:cubicBezTo>
                      <a:cubicBezTo>
                        <a:pt x="25" y="317"/>
                        <a:pt x="25" y="597"/>
                        <a:pt x="13" y="876"/>
                      </a:cubicBezTo>
                      <a:cubicBezTo>
                        <a:pt x="13" y="913"/>
                        <a:pt x="37" y="925"/>
                        <a:pt x="62" y="925"/>
                      </a:cubicBezTo>
                      <a:lnTo>
                        <a:pt x="73" y="925"/>
                      </a:lnTo>
                      <a:cubicBezTo>
                        <a:pt x="98" y="925"/>
                        <a:pt x="122" y="913"/>
                        <a:pt x="122" y="876"/>
                      </a:cubicBezTo>
                      <a:cubicBezTo>
                        <a:pt x="135" y="609"/>
                        <a:pt x="122" y="330"/>
                        <a:pt x="110" y="49"/>
                      </a:cubicBezTo>
                      <a:cubicBezTo>
                        <a:pt x="110" y="13"/>
                        <a:pt x="86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686;p31">
                  <a:extLst>
                    <a:ext uri="{FF2B5EF4-FFF2-40B4-BE49-F238E27FC236}">
                      <a16:creationId xmlns:a16="http://schemas.microsoft.com/office/drawing/2014/main" id="{A0F96412-0787-7F3A-DE2D-B19CD31F1043}"/>
                    </a:ext>
                  </a:extLst>
                </p:cNvPr>
                <p:cNvSpPr/>
                <p:nvPr/>
              </p:nvSpPr>
              <p:spPr>
                <a:xfrm>
                  <a:off x="8886949" y="3937810"/>
                  <a:ext cx="375302" cy="44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8961" extrusionOk="0">
                      <a:moveTo>
                        <a:pt x="3910" y="101"/>
                      </a:moveTo>
                      <a:cubicBezTo>
                        <a:pt x="3981" y="101"/>
                        <a:pt x="4051" y="114"/>
                        <a:pt x="4111" y="156"/>
                      </a:cubicBezTo>
                      <a:cubicBezTo>
                        <a:pt x="4305" y="277"/>
                        <a:pt x="4305" y="533"/>
                        <a:pt x="4086" y="618"/>
                      </a:cubicBezTo>
                      <a:cubicBezTo>
                        <a:pt x="4031" y="641"/>
                        <a:pt x="3967" y="654"/>
                        <a:pt x="3902" y="654"/>
                      </a:cubicBezTo>
                      <a:cubicBezTo>
                        <a:pt x="3797" y="654"/>
                        <a:pt x="3692" y="620"/>
                        <a:pt x="3624" y="545"/>
                      </a:cubicBezTo>
                      <a:cubicBezTo>
                        <a:pt x="3482" y="402"/>
                        <a:pt x="3548" y="143"/>
                        <a:pt x="3766" y="143"/>
                      </a:cubicBezTo>
                      <a:cubicBezTo>
                        <a:pt x="3771" y="143"/>
                        <a:pt x="3777" y="144"/>
                        <a:pt x="3782" y="144"/>
                      </a:cubicBezTo>
                      <a:cubicBezTo>
                        <a:pt x="3795" y="144"/>
                        <a:pt x="3819" y="131"/>
                        <a:pt x="3819" y="107"/>
                      </a:cubicBezTo>
                      <a:cubicBezTo>
                        <a:pt x="3849" y="103"/>
                        <a:pt x="3879" y="101"/>
                        <a:pt x="3910" y="101"/>
                      </a:cubicBezTo>
                      <a:close/>
                      <a:moveTo>
                        <a:pt x="4268" y="618"/>
                      </a:moveTo>
                      <a:cubicBezTo>
                        <a:pt x="4281" y="752"/>
                        <a:pt x="4281" y="885"/>
                        <a:pt x="4293" y="1020"/>
                      </a:cubicBezTo>
                      <a:lnTo>
                        <a:pt x="4305" y="1031"/>
                      </a:lnTo>
                      <a:cubicBezTo>
                        <a:pt x="4286" y="1100"/>
                        <a:pt x="4209" y="1124"/>
                        <a:pt x="4124" y="1124"/>
                      </a:cubicBezTo>
                      <a:cubicBezTo>
                        <a:pt x="4044" y="1124"/>
                        <a:pt x="3957" y="1103"/>
                        <a:pt x="3904" y="1080"/>
                      </a:cubicBezTo>
                      <a:lnTo>
                        <a:pt x="3685" y="715"/>
                      </a:lnTo>
                      <a:lnTo>
                        <a:pt x="3685" y="715"/>
                      </a:lnTo>
                      <a:cubicBezTo>
                        <a:pt x="3760" y="742"/>
                        <a:pt x="3840" y="758"/>
                        <a:pt x="3916" y="758"/>
                      </a:cubicBezTo>
                      <a:cubicBezTo>
                        <a:pt x="3976" y="758"/>
                        <a:pt x="4033" y="749"/>
                        <a:pt x="4086" y="728"/>
                      </a:cubicBezTo>
                      <a:cubicBezTo>
                        <a:pt x="4159" y="703"/>
                        <a:pt x="4220" y="666"/>
                        <a:pt x="4268" y="618"/>
                      </a:cubicBezTo>
                      <a:close/>
                      <a:moveTo>
                        <a:pt x="4390" y="837"/>
                      </a:moveTo>
                      <a:cubicBezTo>
                        <a:pt x="4682" y="874"/>
                        <a:pt x="4585" y="1214"/>
                        <a:pt x="4427" y="1323"/>
                      </a:cubicBezTo>
                      <a:cubicBezTo>
                        <a:pt x="4330" y="1396"/>
                        <a:pt x="4208" y="1420"/>
                        <a:pt x="4098" y="1420"/>
                      </a:cubicBezTo>
                      <a:cubicBezTo>
                        <a:pt x="4080" y="1422"/>
                        <a:pt x="4062" y="1423"/>
                        <a:pt x="4043" y="1423"/>
                      </a:cubicBezTo>
                      <a:cubicBezTo>
                        <a:pt x="3947" y="1423"/>
                        <a:pt x="3841" y="1395"/>
                        <a:pt x="3770" y="1323"/>
                      </a:cubicBezTo>
                      <a:cubicBezTo>
                        <a:pt x="3697" y="1250"/>
                        <a:pt x="3649" y="1068"/>
                        <a:pt x="3722" y="971"/>
                      </a:cubicBezTo>
                      <a:lnTo>
                        <a:pt x="3722" y="971"/>
                      </a:lnTo>
                      <a:cubicBezTo>
                        <a:pt x="3746" y="1020"/>
                        <a:pt x="3782" y="1068"/>
                        <a:pt x="3806" y="1117"/>
                      </a:cubicBezTo>
                      <a:cubicBezTo>
                        <a:pt x="3806" y="1128"/>
                        <a:pt x="3819" y="1141"/>
                        <a:pt x="3831" y="1153"/>
                      </a:cubicBezTo>
                      <a:cubicBezTo>
                        <a:pt x="3907" y="1203"/>
                        <a:pt x="4000" y="1231"/>
                        <a:pt x="4095" y="1231"/>
                      </a:cubicBezTo>
                      <a:cubicBezTo>
                        <a:pt x="4137" y="1231"/>
                        <a:pt x="4179" y="1225"/>
                        <a:pt x="4220" y="1214"/>
                      </a:cubicBezTo>
                      <a:cubicBezTo>
                        <a:pt x="4317" y="1190"/>
                        <a:pt x="4439" y="1092"/>
                        <a:pt x="4390" y="971"/>
                      </a:cubicBezTo>
                      <a:lnTo>
                        <a:pt x="4390" y="837"/>
                      </a:lnTo>
                      <a:close/>
                      <a:moveTo>
                        <a:pt x="7552" y="1190"/>
                      </a:moveTo>
                      <a:cubicBezTo>
                        <a:pt x="7503" y="3731"/>
                        <a:pt x="7492" y="6273"/>
                        <a:pt x="7467" y="8815"/>
                      </a:cubicBezTo>
                      <a:cubicBezTo>
                        <a:pt x="5059" y="8827"/>
                        <a:pt x="2651" y="8839"/>
                        <a:pt x="231" y="8863"/>
                      </a:cubicBezTo>
                      <a:cubicBezTo>
                        <a:pt x="98" y="6309"/>
                        <a:pt x="316" y="3755"/>
                        <a:pt x="231" y="1214"/>
                      </a:cubicBezTo>
                      <a:lnTo>
                        <a:pt x="231" y="1214"/>
                      </a:lnTo>
                      <a:cubicBezTo>
                        <a:pt x="1350" y="1226"/>
                        <a:pt x="2481" y="1238"/>
                        <a:pt x="3600" y="1238"/>
                      </a:cubicBezTo>
                      <a:cubicBezTo>
                        <a:pt x="3612" y="1287"/>
                        <a:pt x="3636" y="1323"/>
                        <a:pt x="3649" y="1347"/>
                      </a:cubicBezTo>
                      <a:cubicBezTo>
                        <a:pt x="3755" y="1493"/>
                        <a:pt x="3923" y="1538"/>
                        <a:pt x="4086" y="1538"/>
                      </a:cubicBezTo>
                      <a:cubicBezTo>
                        <a:pt x="4127" y="1538"/>
                        <a:pt x="4169" y="1535"/>
                        <a:pt x="4208" y="1530"/>
                      </a:cubicBezTo>
                      <a:cubicBezTo>
                        <a:pt x="4232" y="1603"/>
                        <a:pt x="4268" y="1688"/>
                        <a:pt x="4305" y="1761"/>
                      </a:cubicBezTo>
                      <a:cubicBezTo>
                        <a:pt x="4314" y="1777"/>
                        <a:pt x="4330" y="1784"/>
                        <a:pt x="4347" y="1784"/>
                      </a:cubicBezTo>
                      <a:cubicBezTo>
                        <a:pt x="4381" y="1784"/>
                        <a:pt x="4419" y="1757"/>
                        <a:pt x="4403" y="1725"/>
                      </a:cubicBezTo>
                      <a:cubicBezTo>
                        <a:pt x="4378" y="1652"/>
                        <a:pt x="4341" y="1579"/>
                        <a:pt x="4305" y="1506"/>
                      </a:cubicBezTo>
                      <a:cubicBezTo>
                        <a:pt x="4451" y="1457"/>
                        <a:pt x="4585" y="1372"/>
                        <a:pt x="4646" y="1238"/>
                      </a:cubicBezTo>
                      <a:cubicBezTo>
                        <a:pt x="5619" y="1238"/>
                        <a:pt x="6579" y="1226"/>
                        <a:pt x="7552" y="1190"/>
                      </a:cubicBezTo>
                      <a:close/>
                      <a:moveTo>
                        <a:pt x="3922" y="1"/>
                      </a:moveTo>
                      <a:cubicBezTo>
                        <a:pt x="3830" y="1"/>
                        <a:pt x="3735" y="22"/>
                        <a:pt x="3649" y="58"/>
                      </a:cubicBezTo>
                      <a:cubicBezTo>
                        <a:pt x="3636" y="58"/>
                        <a:pt x="3624" y="71"/>
                        <a:pt x="3624" y="83"/>
                      </a:cubicBezTo>
                      <a:cubicBezTo>
                        <a:pt x="3490" y="144"/>
                        <a:pt x="3405" y="314"/>
                        <a:pt x="3454" y="472"/>
                      </a:cubicBezTo>
                      <a:cubicBezTo>
                        <a:pt x="3454" y="484"/>
                        <a:pt x="3454" y="484"/>
                        <a:pt x="3466" y="496"/>
                      </a:cubicBezTo>
                      <a:cubicBezTo>
                        <a:pt x="3527" y="630"/>
                        <a:pt x="3600" y="764"/>
                        <a:pt x="3673" y="885"/>
                      </a:cubicBezTo>
                      <a:cubicBezTo>
                        <a:pt x="3612" y="947"/>
                        <a:pt x="3576" y="1044"/>
                        <a:pt x="3587" y="1141"/>
                      </a:cubicBezTo>
                      <a:cubicBezTo>
                        <a:pt x="2785" y="1132"/>
                        <a:pt x="1989" y="1124"/>
                        <a:pt x="1190" y="1124"/>
                      </a:cubicBezTo>
                      <a:cubicBezTo>
                        <a:pt x="863" y="1124"/>
                        <a:pt x="535" y="1125"/>
                        <a:pt x="206" y="1128"/>
                      </a:cubicBezTo>
                      <a:cubicBezTo>
                        <a:pt x="200" y="1126"/>
                        <a:pt x="194" y="1124"/>
                        <a:pt x="187" y="1124"/>
                      </a:cubicBezTo>
                      <a:cubicBezTo>
                        <a:pt x="167" y="1124"/>
                        <a:pt x="146" y="1138"/>
                        <a:pt x="146" y="1165"/>
                      </a:cubicBezTo>
                      <a:cubicBezTo>
                        <a:pt x="206" y="3744"/>
                        <a:pt x="0" y="6334"/>
                        <a:pt x="146" y="8912"/>
                      </a:cubicBezTo>
                      <a:cubicBezTo>
                        <a:pt x="146" y="8944"/>
                        <a:pt x="168" y="8961"/>
                        <a:pt x="190" y="8961"/>
                      </a:cubicBezTo>
                      <a:cubicBezTo>
                        <a:pt x="200" y="8961"/>
                        <a:pt x="211" y="8957"/>
                        <a:pt x="219" y="8949"/>
                      </a:cubicBezTo>
                      <a:cubicBezTo>
                        <a:pt x="2651" y="8949"/>
                        <a:pt x="5095" y="8936"/>
                        <a:pt x="7528" y="8900"/>
                      </a:cubicBezTo>
                      <a:cubicBezTo>
                        <a:pt x="7565" y="8900"/>
                        <a:pt x="7576" y="8876"/>
                        <a:pt x="7565" y="8839"/>
                      </a:cubicBezTo>
                      <a:lnTo>
                        <a:pt x="7565" y="8827"/>
                      </a:lnTo>
                      <a:cubicBezTo>
                        <a:pt x="7589" y="6273"/>
                        <a:pt x="7625" y="3731"/>
                        <a:pt x="7625" y="1190"/>
                      </a:cubicBezTo>
                      <a:cubicBezTo>
                        <a:pt x="7625" y="1165"/>
                        <a:pt x="7625" y="1153"/>
                        <a:pt x="7601" y="1153"/>
                      </a:cubicBezTo>
                      <a:cubicBezTo>
                        <a:pt x="7612" y="1132"/>
                        <a:pt x="7604" y="1102"/>
                        <a:pt x="7578" y="1102"/>
                      </a:cubicBezTo>
                      <a:cubicBezTo>
                        <a:pt x="7574" y="1102"/>
                        <a:pt x="7569" y="1103"/>
                        <a:pt x="7565" y="1104"/>
                      </a:cubicBezTo>
                      <a:cubicBezTo>
                        <a:pt x="6603" y="1128"/>
                        <a:pt x="5643" y="1141"/>
                        <a:pt x="4682" y="1141"/>
                      </a:cubicBezTo>
                      <a:cubicBezTo>
                        <a:pt x="4695" y="1128"/>
                        <a:pt x="4695" y="1104"/>
                        <a:pt x="4695" y="1080"/>
                      </a:cubicBezTo>
                      <a:cubicBezTo>
                        <a:pt x="4706" y="885"/>
                        <a:pt x="4573" y="739"/>
                        <a:pt x="4378" y="728"/>
                      </a:cubicBezTo>
                      <a:cubicBezTo>
                        <a:pt x="4378" y="630"/>
                        <a:pt x="4366" y="545"/>
                        <a:pt x="4366" y="460"/>
                      </a:cubicBezTo>
                      <a:cubicBezTo>
                        <a:pt x="4378" y="374"/>
                        <a:pt x="4366" y="290"/>
                        <a:pt x="4317" y="204"/>
                      </a:cubicBezTo>
                      <a:cubicBezTo>
                        <a:pt x="4226" y="60"/>
                        <a:pt x="4077" y="1"/>
                        <a:pt x="3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687;p31">
                  <a:extLst>
                    <a:ext uri="{FF2B5EF4-FFF2-40B4-BE49-F238E27FC236}">
                      <a16:creationId xmlns:a16="http://schemas.microsoft.com/office/drawing/2014/main" id="{0AAAB6D0-B8F1-9F11-E23E-8289E53B666D}"/>
                    </a:ext>
                  </a:extLst>
                </p:cNvPr>
                <p:cNvSpPr/>
                <p:nvPr/>
              </p:nvSpPr>
              <p:spPr>
                <a:xfrm>
                  <a:off x="8889899" y="3937220"/>
                  <a:ext cx="372989" cy="44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8" h="8986" extrusionOk="0">
                      <a:moveTo>
                        <a:pt x="3842" y="127"/>
                      </a:moveTo>
                      <a:cubicBezTo>
                        <a:pt x="3925" y="127"/>
                        <a:pt x="3995" y="143"/>
                        <a:pt x="4051" y="180"/>
                      </a:cubicBezTo>
                      <a:cubicBezTo>
                        <a:pt x="4148" y="229"/>
                        <a:pt x="4197" y="326"/>
                        <a:pt x="4184" y="423"/>
                      </a:cubicBezTo>
                      <a:cubicBezTo>
                        <a:pt x="4184" y="508"/>
                        <a:pt x="4124" y="581"/>
                        <a:pt x="4026" y="630"/>
                      </a:cubicBezTo>
                      <a:cubicBezTo>
                        <a:pt x="3974" y="649"/>
                        <a:pt x="3912" y="660"/>
                        <a:pt x="3847" y="660"/>
                      </a:cubicBezTo>
                      <a:cubicBezTo>
                        <a:pt x="3745" y="660"/>
                        <a:pt x="3639" y="631"/>
                        <a:pt x="3564" y="557"/>
                      </a:cubicBezTo>
                      <a:cubicBezTo>
                        <a:pt x="3491" y="472"/>
                        <a:pt x="3479" y="362"/>
                        <a:pt x="3516" y="277"/>
                      </a:cubicBezTo>
                      <a:cubicBezTo>
                        <a:pt x="3552" y="205"/>
                        <a:pt x="3613" y="156"/>
                        <a:pt x="3698" y="156"/>
                      </a:cubicBezTo>
                      <a:lnTo>
                        <a:pt x="3722" y="156"/>
                      </a:lnTo>
                      <a:cubicBezTo>
                        <a:pt x="3735" y="156"/>
                        <a:pt x="3759" y="156"/>
                        <a:pt x="3759" y="132"/>
                      </a:cubicBezTo>
                      <a:cubicBezTo>
                        <a:pt x="3788" y="129"/>
                        <a:pt x="3815" y="127"/>
                        <a:pt x="3842" y="127"/>
                      </a:cubicBezTo>
                      <a:close/>
                      <a:moveTo>
                        <a:pt x="3872" y="107"/>
                      </a:moveTo>
                      <a:cubicBezTo>
                        <a:pt x="3837" y="107"/>
                        <a:pt x="3799" y="111"/>
                        <a:pt x="3759" y="119"/>
                      </a:cubicBezTo>
                      <a:lnTo>
                        <a:pt x="3746" y="119"/>
                      </a:lnTo>
                      <a:cubicBezTo>
                        <a:pt x="3746" y="132"/>
                        <a:pt x="3735" y="143"/>
                        <a:pt x="3722" y="143"/>
                      </a:cubicBezTo>
                      <a:cubicBezTo>
                        <a:pt x="3625" y="143"/>
                        <a:pt x="3540" y="180"/>
                        <a:pt x="3503" y="265"/>
                      </a:cubicBezTo>
                      <a:cubicBezTo>
                        <a:pt x="3454" y="362"/>
                        <a:pt x="3479" y="484"/>
                        <a:pt x="3552" y="569"/>
                      </a:cubicBezTo>
                      <a:cubicBezTo>
                        <a:pt x="3625" y="642"/>
                        <a:pt x="3735" y="678"/>
                        <a:pt x="3844" y="678"/>
                      </a:cubicBezTo>
                      <a:cubicBezTo>
                        <a:pt x="3905" y="678"/>
                        <a:pt x="3978" y="667"/>
                        <a:pt x="4026" y="642"/>
                      </a:cubicBezTo>
                      <a:cubicBezTo>
                        <a:pt x="4135" y="594"/>
                        <a:pt x="4197" y="521"/>
                        <a:pt x="4208" y="423"/>
                      </a:cubicBezTo>
                      <a:cubicBezTo>
                        <a:pt x="4221" y="326"/>
                        <a:pt x="4160" y="216"/>
                        <a:pt x="4062" y="156"/>
                      </a:cubicBezTo>
                      <a:cubicBezTo>
                        <a:pt x="4006" y="123"/>
                        <a:pt x="3943" y="107"/>
                        <a:pt x="3872" y="107"/>
                      </a:cubicBezTo>
                      <a:close/>
                      <a:moveTo>
                        <a:pt x="4208" y="654"/>
                      </a:moveTo>
                      <a:cubicBezTo>
                        <a:pt x="4208" y="800"/>
                        <a:pt x="4221" y="922"/>
                        <a:pt x="4233" y="1032"/>
                      </a:cubicBezTo>
                      <a:lnTo>
                        <a:pt x="4233" y="1043"/>
                      </a:lnTo>
                      <a:cubicBezTo>
                        <a:pt x="4221" y="1068"/>
                        <a:pt x="4208" y="1092"/>
                        <a:pt x="4172" y="1104"/>
                      </a:cubicBezTo>
                      <a:cubicBezTo>
                        <a:pt x="4143" y="1121"/>
                        <a:pt x="4105" y="1128"/>
                        <a:pt x="4065" y="1128"/>
                      </a:cubicBezTo>
                      <a:cubicBezTo>
                        <a:pt x="3988" y="1128"/>
                        <a:pt x="3904" y="1104"/>
                        <a:pt x="3856" y="1080"/>
                      </a:cubicBezTo>
                      <a:cubicBezTo>
                        <a:pt x="3783" y="970"/>
                        <a:pt x="3710" y="849"/>
                        <a:pt x="3649" y="751"/>
                      </a:cubicBezTo>
                      <a:lnTo>
                        <a:pt x="3649" y="751"/>
                      </a:lnTo>
                      <a:cubicBezTo>
                        <a:pt x="3710" y="770"/>
                        <a:pt x="3774" y="779"/>
                        <a:pt x="3839" y="779"/>
                      </a:cubicBezTo>
                      <a:cubicBezTo>
                        <a:pt x="3905" y="779"/>
                        <a:pt x="3971" y="770"/>
                        <a:pt x="4038" y="751"/>
                      </a:cubicBezTo>
                      <a:cubicBezTo>
                        <a:pt x="4099" y="727"/>
                        <a:pt x="4160" y="703"/>
                        <a:pt x="4208" y="654"/>
                      </a:cubicBezTo>
                      <a:close/>
                      <a:moveTo>
                        <a:pt x="4221" y="618"/>
                      </a:moveTo>
                      <a:lnTo>
                        <a:pt x="4208" y="630"/>
                      </a:lnTo>
                      <a:cubicBezTo>
                        <a:pt x="4160" y="678"/>
                        <a:pt x="4099" y="715"/>
                        <a:pt x="4026" y="740"/>
                      </a:cubicBezTo>
                      <a:cubicBezTo>
                        <a:pt x="3973" y="755"/>
                        <a:pt x="3913" y="764"/>
                        <a:pt x="3854" y="764"/>
                      </a:cubicBezTo>
                      <a:cubicBezTo>
                        <a:pt x="3776" y="764"/>
                        <a:pt x="3699" y="749"/>
                        <a:pt x="3637" y="715"/>
                      </a:cubicBezTo>
                      <a:lnTo>
                        <a:pt x="3613" y="715"/>
                      </a:lnTo>
                      <a:lnTo>
                        <a:pt x="3625" y="727"/>
                      </a:lnTo>
                      <a:cubicBezTo>
                        <a:pt x="3686" y="849"/>
                        <a:pt x="3759" y="970"/>
                        <a:pt x="3844" y="1092"/>
                      </a:cubicBezTo>
                      <a:lnTo>
                        <a:pt x="3844" y="1104"/>
                      </a:lnTo>
                      <a:cubicBezTo>
                        <a:pt x="3892" y="1129"/>
                        <a:pt x="3989" y="1140"/>
                        <a:pt x="4062" y="1140"/>
                      </a:cubicBezTo>
                      <a:cubicBezTo>
                        <a:pt x="4111" y="1140"/>
                        <a:pt x="4148" y="1140"/>
                        <a:pt x="4184" y="1129"/>
                      </a:cubicBezTo>
                      <a:cubicBezTo>
                        <a:pt x="4221" y="1104"/>
                        <a:pt x="4245" y="1080"/>
                        <a:pt x="4245" y="1043"/>
                      </a:cubicBezTo>
                      <a:lnTo>
                        <a:pt x="4245" y="1032"/>
                      </a:lnTo>
                      <a:lnTo>
                        <a:pt x="4245" y="1019"/>
                      </a:lnTo>
                      <a:cubicBezTo>
                        <a:pt x="4233" y="910"/>
                        <a:pt x="4221" y="788"/>
                        <a:pt x="4221" y="630"/>
                      </a:cubicBezTo>
                      <a:lnTo>
                        <a:pt x="4221" y="618"/>
                      </a:lnTo>
                      <a:close/>
                      <a:moveTo>
                        <a:pt x="4343" y="861"/>
                      </a:moveTo>
                      <a:cubicBezTo>
                        <a:pt x="4427" y="873"/>
                        <a:pt x="4489" y="922"/>
                        <a:pt x="4500" y="995"/>
                      </a:cubicBezTo>
                      <a:cubicBezTo>
                        <a:pt x="4537" y="1116"/>
                        <a:pt x="4452" y="1262"/>
                        <a:pt x="4354" y="1335"/>
                      </a:cubicBezTo>
                      <a:cubicBezTo>
                        <a:pt x="4281" y="1384"/>
                        <a:pt x="4160" y="1421"/>
                        <a:pt x="4038" y="1432"/>
                      </a:cubicBezTo>
                      <a:cubicBezTo>
                        <a:pt x="3905" y="1432"/>
                        <a:pt x="3795" y="1396"/>
                        <a:pt x="3722" y="1323"/>
                      </a:cubicBezTo>
                      <a:cubicBezTo>
                        <a:pt x="3649" y="1262"/>
                        <a:pt x="3600" y="1092"/>
                        <a:pt x="3662" y="1007"/>
                      </a:cubicBezTo>
                      <a:lnTo>
                        <a:pt x="3662" y="1007"/>
                      </a:lnTo>
                      <a:cubicBezTo>
                        <a:pt x="3686" y="1043"/>
                        <a:pt x="3710" y="1080"/>
                        <a:pt x="3735" y="1129"/>
                      </a:cubicBezTo>
                      <a:cubicBezTo>
                        <a:pt x="3735" y="1140"/>
                        <a:pt x="3746" y="1165"/>
                        <a:pt x="3771" y="1177"/>
                      </a:cubicBezTo>
                      <a:cubicBezTo>
                        <a:pt x="3846" y="1228"/>
                        <a:pt x="3939" y="1255"/>
                        <a:pt x="4033" y="1255"/>
                      </a:cubicBezTo>
                      <a:cubicBezTo>
                        <a:pt x="4075" y="1255"/>
                        <a:pt x="4118" y="1249"/>
                        <a:pt x="4160" y="1238"/>
                      </a:cubicBezTo>
                      <a:cubicBezTo>
                        <a:pt x="4221" y="1226"/>
                        <a:pt x="4306" y="1177"/>
                        <a:pt x="4343" y="1104"/>
                      </a:cubicBezTo>
                      <a:cubicBezTo>
                        <a:pt x="4354" y="1068"/>
                        <a:pt x="4354" y="1032"/>
                        <a:pt x="4343" y="983"/>
                      </a:cubicBezTo>
                      <a:lnTo>
                        <a:pt x="4343" y="861"/>
                      </a:lnTo>
                      <a:close/>
                      <a:moveTo>
                        <a:pt x="4318" y="837"/>
                      </a:moveTo>
                      <a:lnTo>
                        <a:pt x="4318" y="849"/>
                      </a:lnTo>
                      <a:lnTo>
                        <a:pt x="4318" y="983"/>
                      </a:lnTo>
                      <a:cubicBezTo>
                        <a:pt x="4330" y="983"/>
                        <a:pt x="4330" y="995"/>
                        <a:pt x="4330" y="995"/>
                      </a:cubicBezTo>
                      <a:cubicBezTo>
                        <a:pt x="4343" y="1032"/>
                        <a:pt x="4343" y="1068"/>
                        <a:pt x="4318" y="1092"/>
                      </a:cubicBezTo>
                      <a:cubicBezTo>
                        <a:pt x="4294" y="1165"/>
                        <a:pt x="4208" y="1202"/>
                        <a:pt x="4148" y="1226"/>
                      </a:cubicBezTo>
                      <a:cubicBezTo>
                        <a:pt x="4118" y="1232"/>
                        <a:pt x="4086" y="1235"/>
                        <a:pt x="4055" y="1235"/>
                      </a:cubicBezTo>
                      <a:cubicBezTo>
                        <a:pt x="3960" y="1235"/>
                        <a:pt x="3862" y="1208"/>
                        <a:pt x="3771" y="1153"/>
                      </a:cubicBezTo>
                      <a:cubicBezTo>
                        <a:pt x="3759" y="1153"/>
                        <a:pt x="3759" y="1129"/>
                        <a:pt x="3759" y="1129"/>
                      </a:cubicBezTo>
                      <a:lnTo>
                        <a:pt x="3759" y="1116"/>
                      </a:lnTo>
                      <a:cubicBezTo>
                        <a:pt x="3722" y="1068"/>
                        <a:pt x="3698" y="1032"/>
                        <a:pt x="3673" y="983"/>
                      </a:cubicBezTo>
                      <a:lnTo>
                        <a:pt x="3662" y="970"/>
                      </a:lnTo>
                      <a:lnTo>
                        <a:pt x="3662" y="983"/>
                      </a:lnTo>
                      <a:cubicBezTo>
                        <a:pt x="3576" y="1080"/>
                        <a:pt x="3637" y="1262"/>
                        <a:pt x="3710" y="1335"/>
                      </a:cubicBezTo>
                      <a:cubicBezTo>
                        <a:pt x="3783" y="1408"/>
                        <a:pt x="3881" y="1445"/>
                        <a:pt x="4014" y="1445"/>
                      </a:cubicBezTo>
                      <a:lnTo>
                        <a:pt x="4038" y="1445"/>
                      </a:lnTo>
                      <a:cubicBezTo>
                        <a:pt x="4172" y="1445"/>
                        <a:pt x="4294" y="1408"/>
                        <a:pt x="4367" y="1348"/>
                      </a:cubicBezTo>
                      <a:cubicBezTo>
                        <a:pt x="4464" y="1275"/>
                        <a:pt x="4549" y="1116"/>
                        <a:pt x="4525" y="995"/>
                      </a:cubicBezTo>
                      <a:cubicBezTo>
                        <a:pt x="4500" y="934"/>
                        <a:pt x="4464" y="861"/>
                        <a:pt x="4330" y="837"/>
                      </a:cubicBezTo>
                      <a:close/>
                      <a:moveTo>
                        <a:pt x="7480" y="1213"/>
                      </a:moveTo>
                      <a:lnTo>
                        <a:pt x="7480" y="1213"/>
                      </a:lnTo>
                      <a:cubicBezTo>
                        <a:pt x="7443" y="3026"/>
                        <a:pt x="7432" y="4875"/>
                        <a:pt x="7419" y="6674"/>
                      </a:cubicBezTo>
                      <a:cubicBezTo>
                        <a:pt x="7419" y="7367"/>
                        <a:pt x="7407" y="8097"/>
                        <a:pt x="7407" y="8815"/>
                      </a:cubicBezTo>
                      <a:cubicBezTo>
                        <a:pt x="4756" y="8827"/>
                        <a:pt x="2397" y="8839"/>
                        <a:pt x="183" y="8875"/>
                      </a:cubicBezTo>
                      <a:cubicBezTo>
                        <a:pt x="110" y="7513"/>
                        <a:pt x="146" y="6127"/>
                        <a:pt x="171" y="4789"/>
                      </a:cubicBezTo>
                      <a:cubicBezTo>
                        <a:pt x="195" y="3621"/>
                        <a:pt x="219" y="2418"/>
                        <a:pt x="183" y="1226"/>
                      </a:cubicBezTo>
                      <a:lnTo>
                        <a:pt x="183" y="1226"/>
                      </a:lnTo>
                      <a:cubicBezTo>
                        <a:pt x="1314" y="1250"/>
                        <a:pt x="2421" y="1262"/>
                        <a:pt x="3540" y="1262"/>
                      </a:cubicBezTo>
                      <a:cubicBezTo>
                        <a:pt x="3552" y="1299"/>
                        <a:pt x="3564" y="1335"/>
                        <a:pt x="3589" y="1372"/>
                      </a:cubicBezTo>
                      <a:cubicBezTo>
                        <a:pt x="3666" y="1488"/>
                        <a:pt x="3819" y="1557"/>
                        <a:pt x="4000" y="1557"/>
                      </a:cubicBezTo>
                      <a:cubicBezTo>
                        <a:pt x="4048" y="1557"/>
                        <a:pt x="4097" y="1552"/>
                        <a:pt x="4148" y="1542"/>
                      </a:cubicBezTo>
                      <a:cubicBezTo>
                        <a:pt x="4172" y="1627"/>
                        <a:pt x="4208" y="1700"/>
                        <a:pt x="4245" y="1773"/>
                      </a:cubicBezTo>
                      <a:cubicBezTo>
                        <a:pt x="4253" y="1796"/>
                        <a:pt x="4270" y="1805"/>
                        <a:pt x="4288" y="1805"/>
                      </a:cubicBezTo>
                      <a:cubicBezTo>
                        <a:pt x="4299" y="1805"/>
                        <a:pt x="4309" y="1802"/>
                        <a:pt x="4318" y="1797"/>
                      </a:cubicBezTo>
                      <a:cubicBezTo>
                        <a:pt x="4343" y="1786"/>
                        <a:pt x="4367" y="1761"/>
                        <a:pt x="4354" y="1737"/>
                      </a:cubicBezTo>
                      <a:cubicBezTo>
                        <a:pt x="4318" y="1664"/>
                        <a:pt x="4294" y="1591"/>
                        <a:pt x="4257" y="1518"/>
                      </a:cubicBezTo>
                      <a:cubicBezTo>
                        <a:pt x="4416" y="1469"/>
                        <a:pt x="4537" y="1384"/>
                        <a:pt x="4598" y="1262"/>
                      </a:cubicBezTo>
                      <a:cubicBezTo>
                        <a:pt x="5668" y="1262"/>
                        <a:pt x="6605" y="1238"/>
                        <a:pt x="7480" y="1213"/>
                      </a:cubicBezTo>
                      <a:close/>
                      <a:moveTo>
                        <a:pt x="7492" y="1189"/>
                      </a:moveTo>
                      <a:cubicBezTo>
                        <a:pt x="6616" y="1226"/>
                        <a:pt x="5668" y="1238"/>
                        <a:pt x="4586" y="1250"/>
                      </a:cubicBezTo>
                      <a:cubicBezTo>
                        <a:pt x="4525" y="1372"/>
                        <a:pt x="4403" y="1457"/>
                        <a:pt x="4233" y="1505"/>
                      </a:cubicBezTo>
                      <a:lnTo>
                        <a:pt x="4233" y="1518"/>
                      </a:lnTo>
                      <a:cubicBezTo>
                        <a:pt x="4270" y="1591"/>
                        <a:pt x="4306" y="1664"/>
                        <a:pt x="4330" y="1737"/>
                      </a:cubicBezTo>
                      <a:cubicBezTo>
                        <a:pt x="4343" y="1761"/>
                        <a:pt x="4330" y="1773"/>
                        <a:pt x="4306" y="1786"/>
                      </a:cubicBezTo>
                      <a:cubicBezTo>
                        <a:pt x="4301" y="1790"/>
                        <a:pt x="4294" y="1793"/>
                        <a:pt x="4287" y="1793"/>
                      </a:cubicBezTo>
                      <a:cubicBezTo>
                        <a:pt x="4276" y="1793"/>
                        <a:pt x="4264" y="1787"/>
                        <a:pt x="4257" y="1773"/>
                      </a:cubicBezTo>
                      <a:cubicBezTo>
                        <a:pt x="4221" y="1700"/>
                        <a:pt x="4184" y="1615"/>
                        <a:pt x="4160" y="1530"/>
                      </a:cubicBezTo>
                      <a:lnTo>
                        <a:pt x="4148" y="1530"/>
                      </a:lnTo>
                      <a:cubicBezTo>
                        <a:pt x="4102" y="1537"/>
                        <a:pt x="4057" y="1540"/>
                        <a:pt x="4013" y="1540"/>
                      </a:cubicBezTo>
                      <a:cubicBezTo>
                        <a:pt x="3830" y="1540"/>
                        <a:pt x="3679" y="1477"/>
                        <a:pt x="3600" y="1359"/>
                      </a:cubicBezTo>
                      <a:cubicBezTo>
                        <a:pt x="3576" y="1335"/>
                        <a:pt x="3564" y="1299"/>
                        <a:pt x="3552" y="1250"/>
                      </a:cubicBezTo>
                      <a:lnTo>
                        <a:pt x="3540" y="1250"/>
                      </a:lnTo>
                      <a:cubicBezTo>
                        <a:pt x="2421" y="1238"/>
                        <a:pt x="1314" y="1226"/>
                        <a:pt x="171" y="1213"/>
                      </a:cubicBezTo>
                      <a:lnTo>
                        <a:pt x="159" y="1213"/>
                      </a:lnTo>
                      <a:lnTo>
                        <a:pt x="159" y="1226"/>
                      </a:lnTo>
                      <a:cubicBezTo>
                        <a:pt x="208" y="2405"/>
                        <a:pt x="183" y="3610"/>
                        <a:pt x="159" y="4777"/>
                      </a:cubicBezTo>
                      <a:cubicBezTo>
                        <a:pt x="122" y="6127"/>
                        <a:pt x="98" y="7513"/>
                        <a:pt x="171" y="8875"/>
                      </a:cubicBezTo>
                      <a:lnTo>
                        <a:pt x="171" y="8888"/>
                      </a:lnTo>
                      <a:cubicBezTo>
                        <a:pt x="2397" y="8863"/>
                        <a:pt x="4756" y="8839"/>
                        <a:pt x="7407" y="8839"/>
                      </a:cubicBezTo>
                      <a:lnTo>
                        <a:pt x="7419" y="8839"/>
                      </a:lnTo>
                      <a:lnTo>
                        <a:pt x="7419" y="8827"/>
                      </a:lnTo>
                      <a:cubicBezTo>
                        <a:pt x="7432" y="8109"/>
                        <a:pt x="7432" y="7380"/>
                        <a:pt x="7443" y="6674"/>
                      </a:cubicBezTo>
                      <a:cubicBezTo>
                        <a:pt x="7456" y="4875"/>
                        <a:pt x="7468" y="3026"/>
                        <a:pt x="7492" y="1202"/>
                      </a:cubicBezTo>
                      <a:lnTo>
                        <a:pt x="7492" y="1189"/>
                      </a:lnTo>
                      <a:close/>
                      <a:moveTo>
                        <a:pt x="3849" y="16"/>
                      </a:moveTo>
                      <a:cubicBezTo>
                        <a:pt x="4030" y="16"/>
                        <a:pt x="4178" y="99"/>
                        <a:pt x="4245" y="216"/>
                      </a:cubicBezTo>
                      <a:cubicBezTo>
                        <a:pt x="4294" y="302"/>
                        <a:pt x="4306" y="386"/>
                        <a:pt x="4294" y="472"/>
                      </a:cubicBezTo>
                      <a:cubicBezTo>
                        <a:pt x="4306" y="569"/>
                        <a:pt x="4306" y="654"/>
                        <a:pt x="4318" y="740"/>
                      </a:cubicBezTo>
                      <a:lnTo>
                        <a:pt x="4318" y="751"/>
                      </a:lnTo>
                      <a:cubicBezTo>
                        <a:pt x="4513" y="764"/>
                        <a:pt x="4635" y="910"/>
                        <a:pt x="4622" y="1092"/>
                      </a:cubicBezTo>
                      <a:lnTo>
                        <a:pt x="4622" y="1140"/>
                      </a:lnTo>
                      <a:lnTo>
                        <a:pt x="4610" y="1165"/>
                      </a:lnTo>
                      <a:lnTo>
                        <a:pt x="4622" y="1165"/>
                      </a:lnTo>
                      <a:cubicBezTo>
                        <a:pt x="5753" y="1165"/>
                        <a:pt x="6678" y="1153"/>
                        <a:pt x="7505" y="1116"/>
                      </a:cubicBezTo>
                      <a:cubicBezTo>
                        <a:pt x="7516" y="1116"/>
                        <a:pt x="7529" y="1129"/>
                        <a:pt x="7529" y="1129"/>
                      </a:cubicBezTo>
                      <a:cubicBezTo>
                        <a:pt x="7541" y="1140"/>
                        <a:pt x="7541" y="1153"/>
                        <a:pt x="7541" y="1165"/>
                      </a:cubicBezTo>
                      <a:lnTo>
                        <a:pt x="7541" y="1177"/>
                      </a:lnTo>
                      <a:cubicBezTo>
                        <a:pt x="7553" y="1177"/>
                        <a:pt x="7565" y="1177"/>
                        <a:pt x="7565" y="1202"/>
                      </a:cubicBezTo>
                      <a:cubicBezTo>
                        <a:pt x="7565" y="3026"/>
                        <a:pt x="7541" y="4875"/>
                        <a:pt x="7516" y="6662"/>
                      </a:cubicBezTo>
                      <a:cubicBezTo>
                        <a:pt x="7516" y="7380"/>
                        <a:pt x="7505" y="8109"/>
                        <a:pt x="7505" y="8839"/>
                      </a:cubicBezTo>
                      <a:cubicBezTo>
                        <a:pt x="7505" y="8839"/>
                        <a:pt x="7505" y="8851"/>
                        <a:pt x="7492" y="8851"/>
                      </a:cubicBezTo>
                      <a:lnTo>
                        <a:pt x="7492" y="8863"/>
                      </a:lnTo>
                      <a:cubicBezTo>
                        <a:pt x="7505" y="8875"/>
                        <a:pt x="7492" y="8888"/>
                        <a:pt x="7492" y="8899"/>
                      </a:cubicBezTo>
                      <a:cubicBezTo>
                        <a:pt x="7480" y="8899"/>
                        <a:pt x="7480" y="8912"/>
                        <a:pt x="7468" y="8912"/>
                      </a:cubicBezTo>
                      <a:cubicBezTo>
                        <a:pt x="4792" y="8936"/>
                        <a:pt x="2408" y="8948"/>
                        <a:pt x="159" y="8948"/>
                      </a:cubicBezTo>
                      <a:lnTo>
                        <a:pt x="159" y="8961"/>
                      </a:lnTo>
                      <a:lnTo>
                        <a:pt x="110" y="8961"/>
                      </a:lnTo>
                      <a:cubicBezTo>
                        <a:pt x="110" y="8961"/>
                        <a:pt x="98" y="8948"/>
                        <a:pt x="98" y="8924"/>
                      </a:cubicBezTo>
                      <a:cubicBezTo>
                        <a:pt x="13" y="7453"/>
                        <a:pt x="49" y="5945"/>
                        <a:pt x="73" y="4485"/>
                      </a:cubicBezTo>
                      <a:cubicBezTo>
                        <a:pt x="98" y="3403"/>
                        <a:pt x="122" y="2272"/>
                        <a:pt x="98" y="1177"/>
                      </a:cubicBezTo>
                      <a:cubicBezTo>
                        <a:pt x="98" y="1165"/>
                        <a:pt x="98" y="1153"/>
                        <a:pt x="110" y="1153"/>
                      </a:cubicBezTo>
                      <a:cubicBezTo>
                        <a:pt x="110" y="1140"/>
                        <a:pt x="122" y="1140"/>
                        <a:pt x="122" y="1140"/>
                      </a:cubicBezTo>
                      <a:lnTo>
                        <a:pt x="146" y="1140"/>
                      </a:lnTo>
                      <a:cubicBezTo>
                        <a:pt x="962" y="1140"/>
                        <a:pt x="1800" y="1153"/>
                        <a:pt x="2603" y="1153"/>
                      </a:cubicBezTo>
                      <a:cubicBezTo>
                        <a:pt x="2908" y="1153"/>
                        <a:pt x="3224" y="1165"/>
                        <a:pt x="3527" y="1165"/>
                      </a:cubicBezTo>
                      <a:lnTo>
                        <a:pt x="3540" y="1165"/>
                      </a:lnTo>
                      <a:lnTo>
                        <a:pt x="3540" y="1153"/>
                      </a:lnTo>
                      <a:cubicBezTo>
                        <a:pt x="3527" y="1056"/>
                        <a:pt x="3564" y="959"/>
                        <a:pt x="3625" y="910"/>
                      </a:cubicBezTo>
                      <a:lnTo>
                        <a:pt x="3625" y="897"/>
                      </a:lnTo>
                      <a:cubicBezTo>
                        <a:pt x="3540" y="751"/>
                        <a:pt x="3467" y="618"/>
                        <a:pt x="3406" y="496"/>
                      </a:cubicBezTo>
                      <a:lnTo>
                        <a:pt x="3406" y="484"/>
                      </a:lnTo>
                      <a:cubicBezTo>
                        <a:pt x="3357" y="326"/>
                        <a:pt x="3430" y="168"/>
                        <a:pt x="3564" y="95"/>
                      </a:cubicBezTo>
                      <a:lnTo>
                        <a:pt x="3576" y="95"/>
                      </a:lnTo>
                      <a:cubicBezTo>
                        <a:pt x="3576" y="83"/>
                        <a:pt x="3589" y="83"/>
                        <a:pt x="3589" y="70"/>
                      </a:cubicBezTo>
                      <a:cubicBezTo>
                        <a:pt x="3679" y="33"/>
                        <a:pt x="3767" y="16"/>
                        <a:pt x="3849" y="16"/>
                      </a:cubicBezTo>
                      <a:close/>
                      <a:moveTo>
                        <a:pt x="3859" y="0"/>
                      </a:moveTo>
                      <a:cubicBezTo>
                        <a:pt x="3768" y="0"/>
                        <a:pt x="3668" y="23"/>
                        <a:pt x="3589" y="59"/>
                      </a:cubicBezTo>
                      <a:cubicBezTo>
                        <a:pt x="3576" y="59"/>
                        <a:pt x="3564" y="70"/>
                        <a:pt x="3564" y="83"/>
                      </a:cubicBezTo>
                      <a:cubicBezTo>
                        <a:pt x="3406" y="156"/>
                        <a:pt x="3333" y="326"/>
                        <a:pt x="3394" y="484"/>
                      </a:cubicBezTo>
                      <a:lnTo>
                        <a:pt x="3394" y="508"/>
                      </a:lnTo>
                      <a:cubicBezTo>
                        <a:pt x="3454" y="630"/>
                        <a:pt x="3516" y="751"/>
                        <a:pt x="3600" y="897"/>
                      </a:cubicBezTo>
                      <a:cubicBezTo>
                        <a:pt x="3540" y="959"/>
                        <a:pt x="3516" y="1043"/>
                        <a:pt x="3516" y="1140"/>
                      </a:cubicBezTo>
                      <a:lnTo>
                        <a:pt x="2603" y="1140"/>
                      </a:lnTo>
                      <a:cubicBezTo>
                        <a:pt x="1800" y="1129"/>
                        <a:pt x="962" y="1129"/>
                        <a:pt x="146" y="1129"/>
                      </a:cubicBezTo>
                      <a:cubicBezTo>
                        <a:pt x="143" y="1125"/>
                        <a:pt x="137" y="1123"/>
                        <a:pt x="131" y="1123"/>
                      </a:cubicBezTo>
                      <a:cubicBezTo>
                        <a:pt x="120" y="1123"/>
                        <a:pt x="106" y="1129"/>
                        <a:pt x="98" y="1129"/>
                      </a:cubicBezTo>
                      <a:cubicBezTo>
                        <a:pt x="86" y="1140"/>
                        <a:pt x="73" y="1153"/>
                        <a:pt x="73" y="1177"/>
                      </a:cubicBezTo>
                      <a:cubicBezTo>
                        <a:pt x="98" y="2272"/>
                        <a:pt x="86" y="3403"/>
                        <a:pt x="62" y="4485"/>
                      </a:cubicBezTo>
                      <a:cubicBezTo>
                        <a:pt x="25" y="5945"/>
                        <a:pt x="1" y="7453"/>
                        <a:pt x="73" y="8924"/>
                      </a:cubicBezTo>
                      <a:cubicBezTo>
                        <a:pt x="73" y="8948"/>
                        <a:pt x="86" y="8961"/>
                        <a:pt x="110" y="8972"/>
                      </a:cubicBezTo>
                      <a:cubicBezTo>
                        <a:pt x="122" y="8972"/>
                        <a:pt x="122" y="8985"/>
                        <a:pt x="135" y="8985"/>
                      </a:cubicBezTo>
                      <a:cubicBezTo>
                        <a:pt x="146" y="8985"/>
                        <a:pt x="159" y="8972"/>
                        <a:pt x="171" y="8972"/>
                      </a:cubicBezTo>
                      <a:cubicBezTo>
                        <a:pt x="2408" y="8972"/>
                        <a:pt x="4792" y="8961"/>
                        <a:pt x="7468" y="8924"/>
                      </a:cubicBezTo>
                      <a:cubicBezTo>
                        <a:pt x="7480" y="8924"/>
                        <a:pt x="7492" y="8924"/>
                        <a:pt x="7505" y="8899"/>
                      </a:cubicBezTo>
                      <a:cubicBezTo>
                        <a:pt x="7516" y="8888"/>
                        <a:pt x="7516" y="8875"/>
                        <a:pt x="7516" y="8851"/>
                      </a:cubicBezTo>
                      <a:lnTo>
                        <a:pt x="7516" y="8839"/>
                      </a:lnTo>
                      <a:cubicBezTo>
                        <a:pt x="7529" y="8109"/>
                        <a:pt x="7529" y="7380"/>
                        <a:pt x="7541" y="6662"/>
                      </a:cubicBezTo>
                      <a:cubicBezTo>
                        <a:pt x="7553" y="4875"/>
                        <a:pt x="7578" y="3026"/>
                        <a:pt x="7578" y="1202"/>
                      </a:cubicBezTo>
                      <a:cubicBezTo>
                        <a:pt x="7578" y="1177"/>
                        <a:pt x="7565" y="1165"/>
                        <a:pt x="7553" y="1153"/>
                      </a:cubicBezTo>
                      <a:cubicBezTo>
                        <a:pt x="7553" y="1140"/>
                        <a:pt x="7553" y="1129"/>
                        <a:pt x="7541" y="1116"/>
                      </a:cubicBezTo>
                      <a:cubicBezTo>
                        <a:pt x="7541" y="1104"/>
                        <a:pt x="7529" y="1104"/>
                        <a:pt x="7505" y="1104"/>
                      </a:cubicBezTo>
                      <a:cubicBezTo>
                        <a:pt x="6678" y="1129"/>
                        <a:pt x="5765" y="1140"/>
                        <a:pt x="4635" y="1140"/>
                      </a:cubicBezTo>
                      <a:cubicBezTo>
                        <a:pt x="4635" y="1129"/>
                        <a:pt x="4646" y="1116"/>
                        <a:pt x="4646" y="1092"/>
                      </a:cubicBezTo>
                      <a:cubicBezTo>
                        <a:pt x="4659" y="910"/>
                        <a:pt x="4525" y="751"/>
                        <a:pt x="4330" y="727"/>
                      </a:cubicBezTo>
                      <a:cubicBezTo>
                        <a:pt x="4330" y="654"/>
                        <a:pt x="4318" y="569"/>
                        <a:pt x="4306" y="472"/>
                      </a:cubicBezTo>
                      <a:cubicBezTo>
                        <a:pt x="4330" y="386"/>
                        <a:pt x="4318" y="289"/>
                        <a:pt x="4257" y="216"/>
                      </a:cubicBezTo>
                      <a:cubicBezTo>
                        <a:pt x="4197" y="107"/>
                        <a:pt x="4087" y="34"/>
                        <a:pt x="3953" y="10"/>
                      </a:cubicBezTo>
                      <a:cubicBezTo>
                        <a:pt x="3924" y="3"/>
                        <a:pt x="3892" y="0"/>
                        <a:pt x="38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688;p31">
                  <a:extLst>
                    <a:ext uri="{FF2B5EF4-FFF2-40B4-BE49-F238E27FC236}">
                      <a16:creationId xmlns:a16="http://schemas.microsoft.com/office/drawing/2014/main" id="{960769B7-F233-BE5F-7AEB-EC276240160F}"/>
                    </a:ext>
                  </a:extLst>
                </p:cNvPr>
                <p:cNvSpPr/>
                <p:nvPr/>
              </p:nvSpPr>
              <p:spPr>
                <a:xfrm>
                  <a:off x="9094320" y="4026360"/>
                  <a:ext cx="18359" cy="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167" extrusionOk="0">
                      <a:moveTo>
                        <a:pt x="317" y="1"/>
                      </a:moveTo>
                      <a:cubicBezTo>
                        <a:pt x="302" y="1"/>
                        <a:pt x="286" y="7"/>
                        <a:pt x="274" y="23"/>
                      </a:cubicBezTo>
                      <a:cubicBezTo>
                        <a:pt x="246" y="58"/>
                        <a:pt x="209" y="77"/>
                        <a:pt x="172" y="77"/>
                      </a:cubicBezTo>
                      <a:cubicBezTo>
                        <a:pt x="145" y="77"/>
                        <a:pt x="117" y="68"/>
                        <a:pt x="92" y="47"/>
                      </a:cubicBezTo>
                      <a:cubicBezTo>
                        <a:pt x="86" y="44"/>
                        <a:pt x="80" y="42"/>
                        <a:pt x="73" y="42"/>
                      </a:cubicBezTo>
                      <a:cubicBezTo>
                        <a:pt x="39" y="42"/>
                        <a:pt x="1" y="89"/>
                        <a:pt x="31" y="120"/>
                      </a:cubicBezTo>
                      <a:cubicBezTo>
                        <a:pt x="71" y="151"/>
                        <a:pt x="122" y="166"/>
                        <a:pt x="173" y="166"/>
                      </a:cubicBezTo>
                      <a:cubicBezTo>
                        <a:pt x="243" y="166"/>
                        <a:pt x="312" y="136"/>
                        <a:pt x="347" y="72"/>
                      </a:cubicBezTo>
                      <a:cubicBezTo>
                        <a:pt x="372" y="30"/>
                        <a:pt x="347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689;p31">
                  <a:extLst>
                    <a:ext uri="{FF2B5EF4-FFF2-40B4-BE49-F238E27FC236}">
                      <a16:creationId xmlns:a16="http://schemas.microsoft.com/office/drawing/2014/main" id="{3AB12803-F8D7-BCAA-93F6-0D749507B2EB}"/>
                    </a:ext>
                  </a:extLst>
                </p:cNvPr>
                <p:cNvSpPr/>
                <p:nvPr/>
              </p:nvSpPr>
              <p:spPr>
                <a:xfrm>
                  <a:off x="9094615" y="4025868"/>
                  <a:ext cx="18015" cy="9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91" extrusionOk="0">
                      <a:moveTo>
                        <a:pt x="304" y="13"/>
                      </a:moveTo>
                      <a:cubicBezTo>
                        <a:pt x="312" y="13"/>
                        <a:pt x="320" y="16"/>
                        <a:pt x="330" y="21"/>
                      </a:cubicBezTo>
                      <a:cubicBezTo>
                        <a:pt x="341" y="33"/>
                        <a:pt x="354" y="45"/>
                        <a:pt x="341" y="69"/>
                      </a:cubicBezTo>
                      <a:cubicBezTo>
                        <a:pt x="305" y="118"/>
                        <a:pt x="268" y="155"/>
                        <a:pt x="208" y="166"/>
                      </a:cubicBezTo>
                      <a:cubicBezTo>
                        <a:pt x="193" y="169"/>
                        <a:pt x="179" y="171"/>
                        <a:pt x="165" y="171"/>
                      </a:cubicBezTo>
                      <a:cubicBezTo>
                        <a:pt x="119" y="171"/>
                        <a:pt x="75" y="155"/>
                        <a:pt x="38" y="118"/>
                      </a:cubicBezTo>
                      <a:cubicBezTo>
                        <a:pt x="25" y="106"/>
                        <a:pt x="25" y="93"/>
                        <a:pt x="38" y="82"/>
                      </a:cubicBezTo>
                      <a:cubicBezTo>
                        <a:pt x="38" y="69"/>
                        <a:pt x="49" y="57"/>
                        <a:pt x="62" y="57"/>
                      </a:cubicBezTo>
                      <a:cubicBezTo>
                        <a:pt x="74" y="57"/>
                        <a:pt x="74" y="69"/>
                        <a:pt x="74" y="69"/>
                      </a:cubicBezTo>
                      <a:cubicBezTo>
                        <a:pt x="101" y="83"/>
                        <a:pt x="130" y="90"/>
                        <a:pt x="158" y="90"/>
                      </a:cubicBezTo>
                      <a:cubicBezTo>
                        <a:pt x="204" y="90"/>
                        <a:pt x="246" y="71"/>
                        <a:pt x="268" y="33"/>
                      </a:cubicBezTo>
                      <a:cubicBezTo>
                        <a:pt x="283" y="19"/>
                        <a:pt x="293" y="13"/>
                        <a:pt x="304" y="13"/>
                      </a:cubicBezTo>
                      <a:close/>
                      <a:moveTo>
                        <a:pt x="304" y="0"/>
                      </a:moveTo>
                      <a:cubicBezTo>
                        <a:pt x="289" y="0"/>
                        <a:pt x="271" y="6"/>
                        <a:pt x="257" y="21"/>
                      </a:cubicBezTo>
                      <a:cubicBezTo>
                        <a:pt x="233" y="59"/>
                        <a:pt x="196" y="78"/>
                        <a:pt x="157" y="78"/>
                      </a:cubicBezTo>
                      <a:cubicBezTo>
                        <a:pt x="133" y="78"/>
                        <a:pt x="109" y="71"/>
                        <a:pt x="86" y="57"/>
                      </a:cubicBezTo>
                      <a:cubicBezTo>
                        <a:pt x="77" y="48"/>
                        <a:pt x="68" y="44"/>
                        <a:pt x="59" y="44"/>
                      </a:cubicBezTo>
                      <a:cubicBezTo>
                        <a:pt x="45" y="44"/>
                        <a:pt x="33" y="54"/>
                        <a:pt x="25" y="69"/>
                      </a:cubicBezTo>
                      <a:cubicBezTo>
                        <a:pt x="1" y="93"/>
                        <a:pt x="1" y="118"/>
                        <a:pt x="25" y="142"/>
                      </a:cubicBezTo>
                      <a:cubicBezTo>
                        <a:pt x="62" y="166"/>
                        <a:pt x="122" y="191"/>
                        <a:pt x="171" y="191"/>
                      </a:cubicBezTo>
                      <a:cubicBezTo>
                        <a:pt x="184" y="191"/>
                        <a:pt x="195" y="191"/>
                        <a:pt x="208" y="179"/>
                      </a:cubicBezTo>
                      <a:cubicBezTo>
                        <a:pt x="268" y="166"/>
                        <a:pt x="330" y="130"/>
                        <a:pt x="354" y="82"/>
                      </a:cubicBezTo>
                      <a:cubicBezTo>
                        <a:pt x="366" y="45"/>
                        <a:pt x="354" y="21"/>
                        <a:pt x="330" y="9"/>
                      </a:cubicBezTo>
                      <a:cubicBezTo>
                        <a:pt x="324" y="4"/>
                        <a:pt x="315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690;p31">
                  <a:extLst>
                    <a:ext uri="{FF2B5EF4-FFF2-40B4-BE49-F238E27FC236}">
                      <a16:creationId xmlns:a16="http://schemas.microsoft.com/office/drawing/2014/main" id="{2646DF12-F988-E520-96E5-8B0A20D526F8}"/>
                    </a:ext>
                  </a:extLst>
                </p:cNvPr>
                <p:cNvSpPr/>
                <p:nvPr/>
              </p:nvSpPr>
              <p:spPr>
                <a:xfrm>
                  <a:off x="9157767" y="4186331"/>
                  <a:ext cx="18654" cy="1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393" extrusionOk="0">
                      <a:moveTo>
                        <a:pt x="347" y="0"/>
                      </a:moveTo>
                      <a:cubicBezTo>
                        <a:pt x="343" y="0"/>
                        <a:pt x="338" y="2"/>
                        <a:pt x="336" y="8"/>
                      </a:cubicBezTo>
                      <a:cubicBezTo>
                        <a:pt x="226" y="117"/>
                        <a:pt x="128" y="239"/>
                        <a:pt x="19" y="349"/>
                      </a:cubicBezTo>
                      <a:cubicBezTo>
                        <a:pt x="1" y="367"/>
                        <a:pt x="18" y="393"/>
                        <a:pt x="37" y="393"/>
                      </a:cubicBezTo>
                      <a:cubicBezTo>
                        <a:pt x="43" y="393"/>
                        <a:pt x="50" y="390"/>
                        <a:pt x="55" y="385"/>
                      </a:cubicBezTo>
                      <a:cubicBezTo>
                        <a:pt x="165" y="276"/>
                        <a:pt x="263" y="154"/>
                        <a:pt x="360" y="44"/>
                      </a:cubicBezTo>
                      <a:cubicBezTo>
                        <a:pt x="379" y="25"/>
                        <a:pt x="361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691;p31">
                  <a:extLst>
                    <a:ext uri="{FF2B5EF4-FFF2-40B4-BE49-F238E27FC236}">
                      <a16:creationId xmlns:a16="http://schemas.microsoft.com/office/drawing/2014/main" id="{24084D86-C97A-2FA9-9B12-4A1DB8A69D7A}"/>
                    </a:ext>
                  </a:extLst>
                </p:cNvPr>
                <p:cNvSpPr/>
                <p:nvPr/>
              </p:nvSpPr>
              <p:spPr>
                <a:xfrm>
                  <a:off x="9157521" y="4185839"/>
                  <a:ext cx="19196" cy="2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408" extrusionOk="0">
                      <a:moveTo>
                        <a:pt x="352" y="18"/>
                      </a:moveTo>
                      <a:cubicBezTo>
                        <a:pt x="365" y="18"/>
                        <a:pt x="365" y="18"/>
                        <a:pt x="365" y="30"/>
                      </a:cubicBezTo>
                      <a:lnTo>
                        <a:pt x="365" y="42"/>
                      </a:lnTo>
                      <a:cubicBezTo>
                        <a:pt x="268" y="164"/>
                        <a:pt x="158" y="273"/>
                        <a:pt x="49" y="383"/>
                      </a:cubicBezTo>
                      <a:cubicBezTo>
                        <a:pt x="49" y="387"/>
                        <a:pt x="47" y="388"/>
                        <a:pt x="46" y="388"/>
                      </a:cubicBezTo>
                      <a:cubicBezTo>
                        <a:pt x="42" y="388"/>
                        <a:pt x="36" y="383"/>
                        <a:pt x="36" y="383"/>
                      </a:cubicBezTo>
                      <a:cubicBezTo>
                        <a:pt x="24" y="383"/>
                        <a:pt x="24" y="370"/>
                        <a:pt x="36" y="370"/>
                      </a:cubicBezTo>
                      <a:cubicBezTo>
                        <a:pt x="133" y="249"/>
                        <a:pt x="243" y="140"/>
                        <a:pt x="341" y="18"/>
                      </a:cubicBezTo>
                      <a:close/>
                      <a:moveTo>
                        <a:pt x="349" y="0"/>
                      </a:moveTo>
                      <a:cubicBezTo>
                        <a:pt x="344" y="0"/>
                        <a:pt x="336" y="5"/>
                        <a:pt x="328" y="5"/>
                      </a:cubicBezTo>
                      <a:cubicBezTo>
                        <a:pt x="231" y="127"/>
                        <a:pt x="122" y="237"/>
                        <a:pt x="12" y="359"/>
                      </a:cubicBezTo>
                      <a:cubicBezTo>
                        <a:pt x="0" y="370"/>
                        <a:pt x="12" y="383"/>
                        <a:pt x="24" y="395"/>
                      </a:cubicBezTo>
                      <a:cubicBezTo>
                        <a:pt x="24" y="407"/>
                        <a:pt x="36" y="407"/>
                        <a:pt x="49" y="407"/>
                      </a:cubicBezTo>
                      <a:cubicBezTo>
                        <a:pt x="49" y="407"/>
                        <a:pt x="60" y="407"/>
                        <a:pt x="60" y="395"/>
                      </a:cubicBezTo>
                      <a:cubicBezTo>
                        <a:pt x="170" y="286"/>
                        <a:pt x="279" y="176"/>
                        <a:pt x="377" y="54"/>
                      </a:cubicBezTo>
                      <a:cubicBezTo>
                        <a:pt x="389" y="42"/>
                        <a:pt x="389" y="30"/>
                        <a:pt x="389" y="18"/>
                      </a:cubicBezTo>
                      <a:cubicBezTo>
                        <a:pt x="377" y="5"/>
                        <a:pt x="365" y="5"/>
                        <a:pt x="352" y="5"/>
                      </a:cubicBezTo>
                      <a:cubicBezTo>
                        <a:pt x="352" y="2"/>
                        <a:pt x="351" y="0"/>
                        <a:pt x="3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692;p31">
                  <a:extLst>
                    <a:ext uri="{FF2B5EF4-FFF2-40B4-BE49-F238E27FC236}">
                      <a16:creationId xmlns:a16="http://schemas.microsoft.com/office/drawing/2014/main" id="{3C559B28-94A1-464D-C379-F64C7C7CDA42}"/>
                    </a:ext>
                  </a:extLst>
                </p:cNvPr>
                <p:cNvSpPr/>
                <p:nvPr/>
              </p:nvSpPr>
              <p:spPr>
                <a:xfrm>
                  <a:off x="9158850" y="4195535"/>
                  <a:ext cx="17079" cy="17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354" extrusionOk="0">
                      <a:moveTo>
                        <a:pt x="311" y="1"/>
                      </a:moveTo>
                      <a:cubicBezTo>
                        <a:pt x="308" y="1"/>
                        <a:pt x="304" y="1"/>
                        <a:pt x="301" y="3"/>
                      </a:cubicBezTo>
                      <a:cubicBezTo>
                        <a:pt x="192" y="100"/>
                        <a:pt x="95" y="198"/>
                        <a:pt x="9" y="319"/>
                      </a:cubicBezTo>
                      <a:cubicBezTo>
                        <a:pt x="1" y="336"/>
                        <a:pt x="16" y="354"/>
                        <a:pt x="31" y="354"/>
                      </a:cubicBezTo>
                      <a:cubicBezTo>
                        <a:pt x="37" y="354"/>
                        <a:pt x="42" y="351"/>
                        <a:pt x="46" y="344"/>
                      </a:cubicBezTo>
                      <a:cubicBezTo>
                        <a:pt x="131" y="235"/>
                        <a:pt x="216" y="125"/>
                        <a:pt x="325" y="52"/>
                      </a:cubicBezTo>
                      <a:cubicBezTo>
                        <a:pt x="346" y="31"/>
                        <a:pt x="331" y="1"/>
                        <a:pt x="3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693;p31">
                  <a:extLst>
                    <a:ext uri="{FF2B5EF4-FFF2-40B4-BE49-F238E27FC236}">
                      <a16:creationId xmlns:a16="http://schemas.microsoft.com/office/drawing/2014/main" id="{565D0729-888B-61C7-6171-220162D7F756}"/>
                    </a:ext>
                  </a:extLst>
                </p:cNvPr>
                <p:cNvSpPr/>
                <p:nvPr/>
              </p:nvSpPr>
              <p:spPr>
                <a:xfrm>
                  <a:off x="9158702" y="4195092"/>
                  <a:ext cx="17375" cy="1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77" extrusionOk="0">
                      <a:moveTo>
                        <a:pt x="317" y="25"/>
                      </a:moveTo>
                      <a:cubicBezTo>
                        <a:pt x="328" y="25"/>
                        <a:pt x="328" y="25"/>
                        <a:pt x="328" y="36"/>
                      </a:cubicBezTo>
                      <a:lnTo>
                        <a:pt x="328" y="49"/>
                      </a:lnTo>
                      <a:cubicBezTo>
                        <a:pt x="219" y="134"/>
                        <a:pt x="122" y="231"/>
                        <a:pt x="49" y="341"/>
                      </a:cubicBezTo>
                      <a:cubicBezTo>
                        <a:pt x="36" y="353"/>
                        <a:pt x="25" y="353"/>
                        <a:pt x="25" y="353"/>
                      </a:cubicBezTo>
                      <a:cubicBezTo>
                        <a:pt x="25" y="353"/>
                        <a:pt x="12" y="341"/>
                        <a:pt x="25" y="328"/>
                      </a:cubicBezTo>
                      <a:cubicBezTo>
                        <a:pt x="98" y="219"/>
                        <a:pt x="195" y="109"/>
                        <a:pt x="317" y="25"/>
                      </a:cubicBezTo>
                      <a:close/>
                      <a:moveTo>
                        <a:pt x="328" y="0"/>
                      </a:moveTo>
                      <a:cubicBezTo>
                        <a:pt x="317" y="0"/>
                        <a:pt x="304" y="0"/>
                        <a:pt x="304" y="12"/>
                      </a:cubicBezTo>
                      <a:cubicBezTo>
                        <a:pt x="182" y="98"/>
                        <a:pt x="85" y="207"/>
                        <a:pt x="0" y="328"/>
                      </a:cubicBezTo>
                      <a:cubicBezTo>
                        <a:pt x="0" y="341"/>
                        <a:pt x="0" y="353"/>
                        <a:pt x="12" y="365"/>
                      </a:cubicBezTo>
                      <a:cubicBezTo>
                        <a:pt x="25" y="365"/>
                        <a:pt x="25" y="377"/>
                        <a:pt x="36" y="377"/>
                      </a:cubicBezTo>
                      <a:cubicBezTo>
                        <a:pt x="49" y="377"/>
                        <a:pt x="49" y="365"/>
                        <a:pt x="61" y="353"/>
                      </a:cubicBezTo>
                      <a:cubicBezTo>
                        <a:pt x="134" y="244"/>
                        <a:pt x="231" y="146"/>
                        <a:pt x="328" y="61"/>
                      </a:cubicBezTo>
                      <a:cubicBezTo>
                        <a:pt x="341" y="61"/>
                        <a:pt x="353" y="49"/>
                        <a:pt x="353" y="36"/>
                      </a:cubicBezTo>
                      <a:cubicBezTo>
                        <a:pt x="341" y="25"/>
                        <a:pt x="341" y="12"/>
                        <a:pt x="3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694;p31">
                  <a:extLst>
                    <a:ext uri="{FF2B5EF4-FFF2-40B4-BE49-F238E27FC236}">
                      <a16:creationId xmlns:a16="http://schemas.microsoft.com/office/drawing/2014/main" id="{8BF57364-9462-65E8-BA78-81108CF34310}"/>
                    </a:ext>
                  </a:extLst>
                </p:cNvPr>
                <p:cNvSpPr/>
                <p:nvPr/>
              </p:nvSpPr>
              <p:spPr>
                <a:xfrm>
                  <a:off x="9154174" y="4201885"/>
                  <a:ext cx="23429" cy="2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442" extrusionOk="0">
                      <a:moveTo>
                        <a:pt x="439" y="0"/>
                      </a:moveTo>
                      <a:cubicBezTo>
                        <a:pt x="432" y="0"/>
                        <a:pt x="426" y="3"/>
                        <a:pt x="420" y="8"/>
                      </a:cubicBezTo>
                      <a:cubicBezTo>
                        <a:pt x="287" y="130"/>
                        <a:pt x="153" y="263"/>
                        <a:pt x="20" y="397"/>
                      </a:cubicBezTo>
                      <a:cubicBezTo>
                        <a:pt x="1" y="416"/>
                        <a:pt x="18" y="442"/>
                        <a:pt x="37" y="442"/>
                      </a:cubicBezTo>
                      <a:cubicBezTo>
                        <a:pt x="43" y="442"/>
                        <a:pt x="50" y="439"/>
                        <a:pt x="56" y="433"/>
                      </a:cubicBezTo>
                      <a:cubicBezTo>
                        <a:pt x="177" y="300"/>
                        <a:pt x="311" y="166"/>
                        <a:pt x="457" y="44"/>
                      </a:cubicBezTo>
                      <a:cubicBezTo>
                        <a:pt x="476" y="26"/>
                        <a:pt x="459" y="0"/>
                        <a:pt x="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695;p31">
                  <a:extLst>
                    <a:ext uri="{FF2B5EF4-FFF2-40B4-BE49-F238E27FC236}">
                      <a16:creationId xmlns:a16="http://schemas.microsoft.com/office/drawing/2014/main" id="{0DC785EE-5881-CCF3-283C-3D7849F5CF58}"/>
                    </a:ext>
                  </a:extLst>
                </p:cNvPr>
                <p:cNvSpPr/>
                <p:nvPr/>
              </p:nvSpPr>
              <p:spPr>
                <a:xfrm>
                  <a:off x="9154469" y="4201393"/>
                  <a:ext cx="23429" cy="22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457" extrusionOk="0">
                      <a:moveTo>
                        <a:pt x="439" y="18"/>
                      </a:moveTo>
                      <a:lnTo>
                        <a:pt x="451" y="30"/>
                      </a:lnTo>
                      <a:lnTo>
                        <a:pt x="451" y="43"/>
                      </a:lnTo>
                      <a:cubicBezTo>
                        <a:pt x="305" y="164"/>
                        <a:pt x="171" y="298"/>
                        <a:pt x="38" y="443"/>
                      </a:cubicBezTo>
                      <a:lnTo>
                        <a:pt x="25" y="443"/>
                      </a:lnTo>
                      <a:lnTo>
                        <a:pt x="14" y="432"/>
                      </a:lnTo>
                      <a:cubicBezTo>
                        <a:pt x="14" y="432"/>
                        <a:pt x="14" y="419"/>
                        <a:pt x="25" y="419"/>
                      </a:cubicBezTo>
                      <a:cubicBezTo>
                        <a:pt x="147" y="273"/>
                        <a:pt x="281" y="152"/>
                        <a:pt x="427" y="18"/>
                      </a:cubicBezTo>
                      <a:close/>
                      <a:moveTo>
                        <a:pt x="435" y="0"/>
                      </a:moveTo>
                      <a:cubicBezTo>
                        <a:pt x="431" y="0"/>
                        <a:pt x="423" y="6"/>
                        <a:pt x="414" y="6"/>
                      </a:cubicBezTo>
                      <a:cubicBezTo>
                        <a:pt x="268" y="140"/>
                        <a:pt x="135" y="262"/>
                        <a:pt x="1" y="407"/>
                      </a:cubicBezTo>
                      <a:lnTo>
                        <a:pt x="1" y="432"/>
                      </a:lnTo>
                      <a:cubicBezTo>
                        <a:pt x="1" y="443"/>
                        <a:pt x="14" y="456"/>
                        <a:pt x="25" y="456"/>
                      </a:cubicBezTo>
                      <a:cubicBezTo>
                        <a:pt x="38" y="456"/>
                        <a:pt x="50" y="456"/>
                        <a:pt x="50" y="443"/>
                      </a:cubicBezTo>
                      <a:cubicBezTo>
                        <a:pt x="184" y="310"/>
                        <a:pt x="317" y="176"/>
                        <a:pt x="463" y="54"/>
                      </a:cubicBezTo>
                      <a:cubicBezTo>
                        <a:pt x="463" y="54"/>
                        <a:pt x="476" y="43"/>
                        <a:pt x="463" y="30"/>
                      </a:cubicBezTo>
                      <a:cubicBezTo>
                        <a:pt x="463" y="18"/>
                        <a:pt x="451" y="6"/>
                        <a:pt x="439" y="6"/>
                      </a:cubicBezTo>
                      <a:cubicBezTo>
                        <a:pt x="439" y="2"/>
                        <a:pt x="437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696;p31">
                  <a:extLst>
                    <a:ext uri="{FF2B5EF4-FFF2-40B4-BE49-F238E27FC236}">
                      <a16:creationId xmlns:a16="http://schemas.microsoft.com/office/drawing/2014/main" id="{D2345953-E922-A8C4-B94A-25B1B1D74F23}"/>
                    </a:ext>
                  </a:extLst>
                </p:cNvPr>
                <p:cNvSpPr/>
                <p:nvPr/>
              </p:nvSpPr>
              <p:spPr>
                <a:xfrm>
                  <a:off x="9153583" y="4209859"/>
                  <a:ext cx="22887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14" extrusionOk="0">
                      <a:moveTo>
                        <a:pt x="429" y="1"/>
                      </a:moveTo>
                      <a:cubicBezTo>
                        <a:pt x="426" y="1"/>
                        <a:pt x="423" y="2"/>
                        <a:pt x="421" y="4"/>
                      </a:cubicBezTo>
                      <a:lnTo>
                        <a:pt x="19" y="369"/>
                      </a:lnTo>
                      <a:cubicBezTo>
                        <a:pt x="0" y="387"/>
                        <a:pt x="18" y="414"/>
                        <a:pt x="38" y="414"/>
                      </a:cubicBezTo>
                      <a:cubicBezTo>
                        <a:pt x="44" y="414"/>
                        <a:pt x="50" y="411"/>
                        <a:pt x="56" y="406"/>
                      </a:cubicBezTo>
                      <a:cubicBezTo>
                        <a:pt x="189" y="284"/>
                        <a:pt x="323" y="163"/>
                        <a:pt x="445" y="41"/>
                      </a:cubicBezTo>
                      <a:cubicBezTo>
                        <a:pt x="465" y="21"/>
                        <a:pt x="44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697;p31">
                  <a:extLst>
                    <a:ext uri="{FF2B5EF4-FFF2-40B4-BE49-F238E27FC236}">
                      <a16:creationId xmlns:a16="http://schemas.microsoft.com/office/drawing/2014/main" id="{C844E534-0439-0A18-445B-5C819131D686}"/>
                    </a:ext>
                  </a:extLst>
                </p:cNvPr>
                <p:cNvSpPr/>
                <p:nvPr/>
              </p:nvSpPr>
              <p:spPr>
                <a:xfrm>
                  <a:off x="9153928" y="4209613"/>
                  <a:ext cx="22789" cy="20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23" extrusionOk="0">
                      <a:moveTo>
                        <a:pt x="425" y="16"/>
                      </a:moveTo>
                      <a:cubicBezTo>
                        <a:pt x="432" y="16"/>
                        <a:pt x="438" y="22"/>
                        <a:pt x="438" y="22"/>
                      </a:cubicBezTo>
                      <a:cubicBezTo>
                        <a:pt x="438" y="22"/>
                        <a:pt x="450" y="33"/>
                        <a:pt x="438" y="46"/>
                      </a:cubicBezTo>
                      <a:lnTo>
                        <a:pt x="36" y="398"/>
                      </a:lnTo>
                      <a:cubicBezTo>
                        <a:pt x="36" y="411"/>
                        <a:pt x="36" y="411"/>
                        <a:pt x="25" y="411"/>
                      </a:cubicBezTo>
                      <a:cubicBezTo>
                        <a:pt x="25" y="398"/>
                        <a:pt x="12" y="398"/>
                        <a:pt x="12" y="398"/>
                      </a:cubicBezTo>
                      <a:cubicBezTo>
                        <a:pt x="12" y="386"/>
                        <a:pt x="12" y="386"/>
                        <a:pt x="25" y="386"/>
                      </a:cubicBezTo>
                      <a:lnTo>
                        <a:pt x="414" y="22"/>
                      </a:lnTo>
                      <a:cubicBezTo>
                        <a:pt x="418" y="17"/>
                        <a:pt x="422" y="16"/>
                        <a:pt x="425" y="16"/>
                      </a:cubicBezTo>
                      <a:close/>
                      <a:moveTo>
                        <a:pt x="426" y="0"/>
                      </a:moveTo>
                      <a:cubicBezTo>
                        <a:pt x="417" y="0"/>
                        <a:pt x="407" y="3"/>
                        <a:pt x="401" y="9"/>
                      </a:cubicBezTo>
                      <a:lnTo>
                        <a:pt x="12" y="374"/>
                      </a:lnTo>
                      <a:cubicBezTo>
                        <a:pt x="0" y="374"/>
                        <a:pt x="0" y="386"/>
                        <a:pt x="0" y="398"/>
                      </a:cubicBezTo>
                      <a:cubicBezTo>
                        <a:pt x="0" y="411"/>
                        <a:pt x="12" y="422"/>
                        <a:pt x="25" y="422"/>
                      </a:cubicBezTo>
                      <a:lnTo>
                        <a:pt x="36" y="422"/>
                      </a:lnTo>
                      <a:cubicBezTo>
                        <a:pt x="36" y="422"/>
                        <a:pt x="49" y="422"/>
                        <a:pt x="49" y="411"/>
                      </a:cubicBezTo>
                      <a:lnTo>
                        <a:pt x="450" y="58"/>
                      </a:lnTo>
                      <a:cubicBezTo>
                        <a:pt x="462" y="46"/>
                        <a:pt x="462" y="22"/>
                        <a:pt x="450" y="9"/>
                      </a:cubicBezTo>
                      <a:cubicBezTo>
                        <a:pt x="444" y="3"/>
                        <a:pt x="435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698;p31">
                  <a:extLst>
                    <a:ext uri="{FF2B5EF4-FFF2-40B4-BE49-F238E27FC236}">
                      <a16:creationId xmlns:a16="http://schemas.microsoft.com/office/drawing/2014/main" id="{4C23D3E4-4B05-7C5F-14FA-CAA0497B9EE0}"/>
                    </a:ext>
                  </a:extLst>
                </p:cNvPr>
                <p:cNvSpPr/>
                <p:nvPr/>
              </p:nvSpPr>
              <p:spPr>
                <a:xfrm>
                  <a:off x="9151073" y="4219211"/>
                  <a:ext cx="24856" cy="1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76" extrusionOk="0">
                      <a:moveTo>
                        <a:pt x="476" y="0"/>
                      </a:moveTo>
                      <a:cubicBezTo>
                        <a:pt x="471" y="0"/>
                        <a:pt x="465" y="3"/>
                        <a:pt x="459" y="9"/>
                      </a:cubicBezTo>
                      <a:cubicBezTo>
                        <a:pt x="313" y="118"/>
                        <a:pt x="180" y="227"/>
                        <a:pt x="21" y="325"/>
                      </a:cubicBezTo>
                      <a:cubicBezTo>
                        <a:pt x="0" y="346"/>
                        <a:pt x="15" y="376"/>
                        <a:pt x="35" y="376"/>
                      </a:cubicBezTo>
                      <a:cubicBezTo>
                        <a:pt x="39" y="376"/>
                        <a:pt x="42" y="375"/>
                        <a:pt x="46" y="373"/>
                      </a:cubicBezTo>
                      <a:cubicBezTo>
                        <a:pt x="204" y="264"/>
                        <a:pt x="350" y="154"/>
                        <a:pt x="496" y="33"/>
                      </a:cubicBezTo>
                      <a:cubicBezTo>
                        <a:pt x="505" y="24"/>
                        <a:pt x="493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699;p31">
                  <a:extLst>
                    <a:ext uri="{FF2B5EF4-FFF2-40B4-BE49-F238E27FC236}">
                      <a16:creationId xmlns:a16="http://schemas.microsoft.com/office/drawing/2014/main" id="{F73741F9-22AA-0EF7-3E8E-7768010251FA}"/>
                    </a:ext>
                  </a:extLst>
                </p:cNvPr>
                <p:cNvSpPr/>
                <p:nvPr/>
              </p:nvSpPr>
              <p:spPr>
                <a:xfrm>
                  <a:off x="9151516" y="4218423"/>
                  <a:ext cx="24561" cy="1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402" extrusionOk="0">
                      <a:moveTo>
                        <a:pt x="474" y="25"/>
                      </a:moveTo>
                      <a:lnTo>
                        <a:pt x="474" y="37"/>
                      </a:lnTo>
                      <a:cubicBezTo>
                        <a:pt x="487" y="37"/>
                        <a:pt x="474" y="37"/>
                        <a:pt x="474" y="49"/>
                      </a:cubicBezTo>
                      <a:cubicBezTo>
                        <a:pt x="341" y="159"/>
                        <a:pt x="182" y="280"/>
                        <a:pt x="37" y="378"/>
                      </a:cubicBezTo>
                      <a:cubicBezTo>
                        <a:pt x="33" y="382"/>
                        <a:pt x="30" y="383"/>
                        <a:pt x="28" y="383"/>
                      </a:cubicBezTo>
                      <a:cubicBezTo>
                        <a:pt x="25" y="383"/>
                        <a:pt x="25" y="378"/>
                        <a:pt x="25" y="378"/>
                      </a:cubicBezTo>
                      <a:cubicBezTo>
                        <a:pt x="12" y="365"/>
                        <a:pt x="12" y="353"/>
                        <a:pt x="25" y="353"/>
                      </a:cubicBezTo>
                      <a:cubicBezTo>
                        <a:pt x="171" y="256"/>
                        <a:pt x="317" y="146"/>
                        <a:pt x="450" y="25"/>
                      </a:cubicBezTo>
                      <a:close/>
                      <a:moveTo>
                        <a:pt x="474" y="0"/>
                      </a:moveTo>
                      <a:cubicBezTo>
                        <a:pt x="463" y="0"/>
                        <a:pt x="450" y="0"/>
                        <a:pt x="438" y="13"/>
                      </a:cubicBezTo>
                      <a:cubicBezTo>
                        <a:pt x="304" y="122"/>
                        <a:pt x="158" y="232"/>
                        <a:pt x="12" y="341"/>
                      </a:cubicBezTo>
                      <a:cubicBezTo>
                        <a:pt x="1" y="353"/>
                        <a:pt x="1" y="378"/>
                        <a:pt x="1" y="389"/>
                      </a:cubicBezTo>
                      <a:cubicBezTo>
                        <a:pt x="12" y="389"/>
                        <a:pt x="25" y="402"/>
                        <a:pt x="25" y="402"/>
                      </a:cubicBezTo>
                      <a:cubicBezTo>
                        <a:pt x="37" y="402"/>
                        <a:pt x="37" y="402"/>
                        <a:pt x="49" y="389"/>
                      </a:cubicBezTo>
                      <a:cubicBezTo>
                        <a:pt x="195" y="292"/>
                        <a:pt x="341" y="183"/>
                        <a:pt x="487" y="61"/>
                      </a:cubicBezTo>
                      <a:cubicBezTo>
                        <a:pt x="499" y="49"/>
                        <a:pt x="499" y="37"/>
                        <a:pt x="499" y="37"/>
                      </a:cubicBezTo>
                      <a:cubicBezTo>
                        <a:pt x="499" y="25"/>
                        <a:pt x="487" y="13"/>
                        <a:pt x="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700;p31">
                  <a:extLst>
                    <a:ext uri="{FF2B5EF4-FFF2-40B4-BE49-F238E27FC236}">
                      <a16:creationId xmlns:a16="http://schemas.microsoft.com/office/drawing/2014/main" id="{B7A1893F-C0C4-C2A1-77E1-DF346215BF97}"/>
                    </a:ext>
                  </a:extLst>
                </p:cNvPr>
                <p:cNvSpPr/>
                <p:nvPr/>
              </p:nvSpPr>
              <p:spPr>
                <a:xfrm>
                  <a:off x="9146101" y="4227283"/>
                  <a:ext cx="28597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451" extrusionOk="0">
                      <a:moveTo>
                        <a:pt x="546" y="1"/>
                      </a:moveTo>
                      <a:cubicBezTo>
                        <a:pt x="543" y="1"/>
                        <a:pt x="539" y="1"/>
                        <a:pt x="536" y="3"/>
                      </a:cubicBezTo>
                      <a:cubicBezTo>
                        <a:pt x="414" y="88"/>
                        <a:pt x="292" y="173"/>
                        <a:pt x="171" y="271"/>
                      </a:cubicBezTo>
                      <a:cubicBezTo>
                        <a:pt x="135" y="295"/>
                        <a:pt x="1" y="368"/>
                        <a:pt x="13" y="428"/>
                      </a:cubicBezTo>
                      <a:cubicBezTo>
                        <a:pt x="18" y="444"/>
                        <a:pt x="30" y="451"/>
                        <a:pt x="40" y="451"/>
                      </a:cubicBezTo>
                      <a:cubicBezTo>
                        <a:pt x="55" y="451"/>
                        <a:pt x="69" y="437"/>
                        <a:pt x="62" y="417"/>
                      </a:cubicBezTo>
                      <a:cubicBezTo>
                        <a:pt x="49" y="392"/>
                        <a:pt x="292" y="234"/>
                        <a:pt x="317" y="222"/>
                      </a:cubicBezTo>
                      <a:cubicBezTo>
                        <a:pt x="402" y="161"/>
                        <a:pt x="475" y="100"/>
                        <a:pt x="560" y="52"/>
                      </a:cubicBezTo>
                      <a:cubicBezTo>
                        <a:pt x="581" y="31"/>
                        <a:pt x="566" y="1"/>
                        <a:pt x="5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701;p31">
                  <a:extLst>
                    <a:ext uri="{FF2B5EF4-FFF2-40B4-BE49-F238E27FC236}">
                      <a16:creationId xmlns:a16="http://schemas.microsoft.com/office/drawing/2014/main" id="{1B10FC1E-439D-ACC6-8C47-92BE86605EA7}"/>
                    </a:ext>
                  </a:extLst>
                </p:cNvPr>
                <p:cNvSpPr/>
                <p:nvPr/>
              </p:nvSpPr>
              <p:spPr>
                <a:xfrm>
                  <a:off x="9145511" y="4226939"/>
                  <a:ext cx="28794" cy="2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460" extrusionOk="0">
                      <a:moveTo>
                        <a:pt x="560" y="22"/>
                      </a:moveTo>
                      <a:lnTo>
                        <a:pt x="572" y="34"/>
                      </a:lnTo>
                      <a:cubicBezTo>
                        <a:pt x="572" y="34"/>
                        <a:pt x="572" y="46"/>
                        <a:pt x="560" y="46"/>
                      </a:cubicBezTo>
                      <a:cubicBezTo>
                        <a:pt x="475" y="107"/>
                        <a:pt x="402" y="168"/>
                        <a:pt x="329" y="216"/>
                      </a:cubicBezTo>
                      <a:cubicBezTo>
                        <a:pt x="317" y="216"/>
                        <a:pt x="304" y="229"/>
                        <a:pt x="293" y="241"/>
                      </a:cubicBezTo>
                      <a:cubicBezTo>
                        <a:pt x="98" y="375"/>
                        <a:pt x="61" y="411"/>
                        <a:pt x="61" y="424"/>
                      </a:cubicBezTo>
                      <a:cubicBezTo>
                        <a:pt x="74" y="435"/>
                        <a:pt x="74" y="435"/>
                        <a:pt x="61" y="435"/>
                      </a:cubicBezTo>
                      <a:cubicBezTo>
                        <a:pt x="61" y="448"/>
                        <a:pt x="50" y="448"/>
                        <a:pt x="50" y="448"/>
                      </a:cubicBezTo>
                      <a:lnTo>
                        <a:pt x="37" y="435"/>
                      </a:lnTo>
                      <a:cubicBezTo>
                        <a:pt x="25" y="387"/>
                        <a:pt x="98" y="338"/>
                        <a:pt x="159" y="302"/>
                      </a:cubicBezTo>
                      <a:cubicBezTo>
                        <a:pt x="171" y="289"/>
                        <a:pt x="183" y="289"/>
                        <a:pt x="196" y="278"/>
                      </a:cubicBezTo>
                      <a:cubicBezTo>
                        <a:pt x="304" y="192"/>
                        <a:pt x="414" y="107"/>
                        <a:pt x="548" y="22"/>
                      </a:cubicBezTo>
                      <a:close/>
                      <a:moveTo>
                        <a:pt x="554" y="1"/>
                      </a:moveTo>
                      <a:cubicBezTo>
                        <a:pt x="548" y="1"/>
                        <a:pt x="542" y="4"/>
                        <a:pt x="536" y="10"/>
                      </a:cubicBezTo>
                      <a:cubicBezTo>
                        <a:pt x="414" y="95"/>
                        <a:pt x="293" y="180"/>
                        <a:pt x="183" y="265"/>
                      </a:cubicBezTo>
                      <a:cubicBezTo>
                        <a:pt x="171" y="278"/>
                        <a:pt x="159" y="278"/>
                        <a:pt x="147" y="289"/>
                      </a:cubicBezTo>
                      <a:cubicBezTo>
                        <a:pt x="86" y="326"/>
                        <a:pt x="1" y="375"/>
                        <a:pt x="25" y="435"/>
                      </a:cubicBezTo>
                      <a:cubicBezTo>
                        <a:pt x="25" y="448"/>
                        <a:pt x="37" y="460"/>
                        <a:pt x="50" y="460"/>
                      </a:cubicBezTo>
                      <a:cubicBezTo>
                        <a:pt x="61" y="460"/>
                        <a:pt x="74" y="460"/>
                        <a:pt x="74" y="448"/>
                      </a:cubicBezTo>
                      <a:cubicBezTo>
                        <a:pt x="86" y="448"/>
                        <a:pt x="86" y="435"/>
                        <a:pt x="86" y="424"/>
                      </a:cubicBezTo>
                      <a:cubicBezTo>
                        <a:pt x="86" y="399"/>
                        <a:pt x="244" y="289"/>
                        <a:pt x="304" y="253"/>
                      </a:cubicBezTo>
                      <a:cubicBezTo>
                        <a:pt x="317" y="241"/>
                        <a:pt x="329" y="229"/>
                        <a:pt x="341" y="229"/>
                      </a:cubicBezTo>
                      <a:cubicBezTo>
                        <a:pt x="414" y="180"/>
                        <a:pt x="487" y="119"/>
                        <a:pt x="572" y="59"/>
                      </a:cubicBezTo>
                      <a:cubicBezTo>
                        <a:pt x="585" y="59"/>
                        <a:pt x="585" y="46"/>
                        <a:pt x="585" y="34"/>
                      </a:cubicBezTo>
                      <a:cubicBezTo>
                        <a:pt x="585" y="22"/>
                        <a:pt x="572" y="10"/>
                        <a:pt x="572" y="10"/>
                      </a:cubicBezTo>
                      <a:cubicBezTo>
                        <a:pt x="566" y="4"/>
                        <a:pt x="560" y="1"/>
                        <a:pt x="5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702;p31">
                  <a:extLst>
                    <a:ext uri="{FF2B5EF4-FFF2-40B4-BE49-F238E27FC236}">
                      <a16:creationId xmlns:a16="http://schemas.microsoft.com/office/drawing/2014/main" id="{DBAEECEC-3D4C-D346-C353-88B4B98F1D24}"/>
                    </a:ext>
                  </a:extLst>
                </p:cNvPr>
                <p:cNvSpPr/>
                <p:nvPr/>
              </p:nvSpPr>
              <p:spPr>
                <a:xfrm>
                  <a:off x="9147283" y="4233879"/>
                  <a:ext cx="27465" cy="20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26" extrusionOk="0">
                      <a:moveTo>
                        <a:pt x="522" y="0"/>
                      </a:moveTo>
                      <a:cubicBezTo>
                        <a:pt x="518" y="0"/>
                        <a:pt x="515" y="1"/>
                        <a:pt x="512" y="2"/>
                      </a:cubicBezTo>
                      <a:cubicBezTo>
                        <a:pt x="403" y="88"/>
                        <a:pt x="281" y="173"/>
                        <a:pt x="171" y="258"/>
                      </a:cubicBezTo>
                      <a:cubicBezTo>
                        <a:pt x="123" y="294"/>
                        <a:pt x="1" y="343"/>
                        <a:pt x="14" y="404"/>
                      </a:cubicBezTo>
                      <a:cubicBezTo>
                        <a:pt x="18" y="419"/>
                        <a:pt x="28" y="426"/>
                        <a:pt x="37" y="426"/>
                      </a:cubicBezTo>
                      <a:cubicBezTo>
                        <a:pt x="50" y="426"/>
                        <a:pt x="62" y="413"/>
                        <a:pt x="62" y="392"/>
                      </a:cubicBezTo>
                      <a:cubicBezTo>
                        <a:pt x="62" y="380"/>
                        <a:pt x="268" y="234"/>
                        <a:pt x="293" y="221"/>
                      </a:cubicBezTo>
                      <a:cubicBezTo>
                        <a:pt x="378" y="161"/>
                        <a:pt x="463" y="100"/>
                        <a:pt x="536" y="39"/>
                      </a:cubicBezTo>
                      <a:cubicBezTo>
                        <a:pt x="557" y="28"/>
                        <a:pt x="54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703;p31">
                  <a:extLst>
                    <a:ext uri="{FF2B5EF4-FFF2-40B4-BE49-F238E27FC236}">
                      <a16:creationId xmlns:a16="http://schemas.microsoft.com/office/drawing/2014/main" id="{EDBCD5C9-DEAD-D1FB-DE07-DB047171F6F2}"/>
                    </a:ext>
                  </a:extLst>
                </p:cNvPr>
                <p:cNvSpPr/>
                <p:nvPr/>
              </p:nvSpPr>
              <p:spPr>
                <a:xfrm>
                  <a:off x="9146741" y="4233387"/>
                  <a:ext cx="28154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51" extrusionOk="0">
                      <a:moveTo>
                        <a:pt x="538" y="19"/>
                      </a:moveTo>
                      <a:cubicBezTo>
                        <a:pt x="542" y="19"/>
                        <a:pt x="547" y="25"/>
                        <a:pt x="547" y="25"/>
                      </a:cubicBezTo>
                      <a:cubicBezTo>
                        <a:pt x="547" y="25"/>
                        <a:pt x="560" y="37"/>
                        <a:pt x="547" y="49"/>
                      </a:cubicBezTo>
                      <a:lnTo>
                        <a:pt x="304" y="220"/>
                      </a:lnTo>
                      <a:cubicBezTo>
                        <a:pt x="304" y="231"/>
                        <a:pt x="279" y="231"/>
                        <a:pt x="268" y="256"/>
                      </a:cubicBezTo>
                      <a:cubicBezTo>
                        <a:pt x="85" y="366"/>
                        <a:pt x="61" y="390"/>
                        <a:pt x="61" y="414"/>
                      </a:cubicBezTo>
                      <a:cubicBezTo>
                        <a:pt x="61" y="426"/>
                        <a:pt x="61" y="426"/>
                        <a:pt x="49" y="426"/>
                      </a:cubicBezTo>
                      <a:cubicBezTo>
                        <a:pt x="49" y="426"/>
                        <a:pt x="36" y="426"/>
                        <a:pt x="36" y="414"/>
                      </a:cubicBezTo>
                      <a:cubicBezTo>
                        <a:pt x="25" y="377"/>
                        <a:pt x="98" y="329"/>
                        <a:pt x="146" y="304"/>
                      </a:cubicBezTo>
                      <a:cubicBezTo>
                        <a:pt x="158" y="293"/>
                        <a:pt x="171" y="280"/>
                        <a:pt x="182" y="280"/>
                      </a:cubicBezTo>
                      <a:lnTo>
                        <a:pt x="535" y="25"/>
                      </a:lnTo>
                      <a:cubicBezTo>
                        <a:pt x="535" y="21"/>
                        <a:pt x="537" y="19"/>
                        <a:pt x="538" y="19"/>
                      </a:cubicBezTo>
                      <a:close/>
                      <a:moveTo>
                        <a:pt x="523" y="1"/>
                      </a:moveTo>
                      <a:lnTo>
                        <a:pt x="171" y="256"/>
                      </a:lnTo>
                      <a:cubicBezTo>
                        <a:pt x="171" y="268"/>
                        <a:pt x="158" y="280"/>
                        <a:pt x="134" y="280"/>
                      </a:cubicBezTo>
                      <a:cubicBezTo>
                        <a:pt x="85" y="317"/>
                        <a:pt x="0" y="366"/>
                        <a:pt x="12" y="426"/>
                      </a:cubicBezTo>
                      <a:cubicBezTo>
                        <a:pt x="25" y="439"/>
                        <a:pt x="36" y="450"/>
                        <a:pt x="49" y="450"/>
                      </a:cubicBezTo>
                      <a:lnTo>
                        <a:pt x="61" y="450"/>
                      </a:lnTo>
                      <a:cubicBezTo>
                        <a:pt x="73" y="439"/>
                        <a:pt x="85" y="426"/>
                        <a:pt x="85" y="402"/>
                      </a:cubicBezTo>
                      <a:cubicBezTo>
                        <a:pt x="98" y="390"/>
                        <a:pt x="219" y="293"/>
                        <a:pt x="279" y="268"/>
                      </a:cubicBezTo>
                      <a:cubicBezTo>
                        <a:pt x="292" y="256"/>
                        <a:pt x="304" y="244"/>
                        <a:pt x="316" y="244"/>
                      </a:cubicBezTo>
                      <a:lnTo>
                        <a:pt x="560" y="61"/>
                      </a:lnTo>
                      <a:cubicBezTo>
                        <a:pt x="571" y="49"/>
                        <a:pt x="571" y="25"/>
                        <a:pt x="560" y="12"/>
                      </a:cubicBezTo>
                      <a:cubicBezTo>
                        <a:pt x="547" y="1"/>
                        <a:pt x="535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704;p31">
                  <a:extLst>
                    <a:ext uri="{FF2B5EF4-FFF2-40B4-BE49-F238E27FC236}">
                      <a16:creationId xmlns:a16="http://schemas.microsoft.com/office/drawing/2014/main" id="{EB6715D9-F748-4D2C-65CB-67644F9711BA}"/>
                    </a:ext>
                  </a:extLst>
                </p:cNvPr>
                <p:cNvSpPr/>
                <p:nvPr/>
              </p:nvSpPr>
              <p:spPr>
                <a:xfrm>
                  <a:off x="9147529" y="4239638"/>
                  <a:ext cx="30123" cy="2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40" extrusionOk="0">
                      <a:moveTo>
                        <a:pt x="586" y="0"/>
                      </a:moveTo>
                      <a:cubicBezTo>
                        <a:pt x="581" y="0"/>
                        <a:pt x="575" y="2"/>
                        <a:pt x="568" y="7"/>
                      </a:cubicBezTo>
                      <a:cubicBezTo>
                        <a:pt x="385" y="129"/>
                        <a:pt x="203" y="263"/>
                        <a:pt x="20" y="396"/>
                      </a:cubicBezTo>
                      <a:cubicBezTo>
                        <a:pt x="1" y="406"/>
                        <a:pt x="13" y="440"/>
                        <a:pt x="31" y="440"/>
                      </a:cubicBezTo>
                      <a:cubicBezTo>
                        <a:pt x="35" y="440"/>
                        <a:pt x="40" y="438"/>
                        <a:pt x="45" y="433"/>
                      </a:cubicBezTo>
                      <a:cubicBezTo>
                        <a:pt x="227" y="299"/>
                        <a:pt x="409" y="177"/>
                        <a:pt x="592" y="44"/>
                      </a:cubicBezTo>
                      <a:cubicBezTo>
                        <a:pt x="612" y="34"/>
                        <a:pt x="608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705;p31">
                  <a:extLst>
                    <a:ext uri="{FF2B5EF4-FFF2-40B4-BE49-F238E27FC236}">
                      <a16:creationId xmlns:a16="http://schemas.microsoft.com/office/drawing/2014/main" id="{D83F1DB1-39C4-E0E4-1718-6FD15AC7A819}"/>
                    </a:ext>
                  </a:extLst>
                </p:cNvPr>
                <p:cNvSpPr/>
                <p:nvPr/>
              </p:nvSpPr>
              <p:spPr>
                <a:xfrm>
                  <a:off x="9147923" y="4238900"/>
                  <a:ext cx="29975" cy="2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60" extrusionOk="0">
                      <a:moveTo>
                        <a:pt x="584" y="22"/>
                      </a:moveTo>
                      <a:lnTo>
                        <a:pt x="596" y="35"/>
                      </a:lnTo>
                      <a:cubicBezTo>
                        <a:pt x="596" y="46"/>
                        <a:pt x="596" y="46"/>
                        <a:pt x="584" y="46"/>
                      </a:cubicBezTo>
                      <a:lnTo>
                        <a:pt x="37" y="448"/>
                      </a:lnTo>
                      <a:lnTo>
                        <a:pt x="25" y="448"/>
                      </a:lnTo>
                      <a:lnTo>
                        <a:pt x="12" y="435"/>
                      </a:lnTo>
                      <a:cubicBezTo>
                        <a:pt x="12" y="424"/>
                        <a:pt x="12" y="424"/>
                        <a:pt x="25" y="411"/>
                      </a:cubicBezTo>
                      <a:lnTo>
                        <a:pt x="572" y="22"/>
                      </a:lnTo>
                      <a:close/>
                      <a:moveTo>
                        <a:pt x="577" y="1"/>
                      </a:moveTo>
                      <a:cubicBezTo>
                        <a:pt x="572" y="1"/>
                        <a:pt x="566" y="4"/>
                        <a:pt x="560" y="10"/>
                      </a:cubicBezTo>
                      <a:lnTo>
                        <a:pt x="12" y="399"/>
                      </a:lnTo>
                      <a:cubicBezTo>
                        <a:pt x="1" y="411"/>
                        <a:pt x="1" y="424"/>
                        <a:pt x="1" y="435"/>
                      </a:cubicBezTo>
                      <a:cubicBezTo>
                        <a:pt x="1" y="448"/>
                        <a:pt x="12" y="460"/>
                        <a:pt x="12" y="460"/>
                      </a:cubicBezTo>
                      <a:lnTo>
                        <a:pt x="49" y="460"/>
                      </a:lnTo>
                      <a:lnTo>
                        <a:pt x="596" y="71"/>
                      </a:lnTo>
                      <a:cubicBezTo>
                        <a:pt x="609" y="59"/>
                        <a:pt x="609" y="46"/>
                        <a:pt x="609" y="35"/>
                      </a:cubicBezTo>
                      <a:cubicBezTo>
                        <a:pt x="609" y="22"/>
                        <a:pt x="596" y="10"/>
                        <a:pt x="584" y="10"/>
                      </a:cubicBezTo>
                      <a:cubicBezTo>
                        <a:pt x="584" y="4"/>
                        <a:pt x="581" y="1"/>
                        <a:pt x="5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706;p31">
                  <a:extLst>
                    <a:ext uri="{FF2B5EF4-FFF2-40B4-BE49-F238E27FC236}">
                      <a16:creationId xmlns:a16="http://schemas.microsoft.com/office/drawing/2014/main" id="{A61E79AE-1AC5-1E42-ECFD-282A9BC347C6}"/>
                    </a:ext>
                  </a:extLst>
                </p:cNvPr>
                <p:cNvSpPr/>
                <p:nvPr/>
              </p:nvSpPr>
              <p:spPr>
                <a:xfrm>
                  <a:off x="9142705" y="4247021"/>
                  <a:ext cx="33224" cy="23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" h="468" extrusionOk="0">
                      <a:moveTo>
                        <a:pt x="639" y="1"/>
                      </a:moveTo>
                      <a:cubicBezTo>
                        <a:pt x="636" y="1"/>
                        <a:pt x="632" y="1"/>
                        <a:pt x="629" y="3"/>
                      </a:cubicBezTo>
                      <a:cubicBezTo>
                        <a:pt x="434" y="149"/>
                        <a:pt x="228" y="283"/>
                        <a:pt x="21" y="416"/>
                      </a:cubicBezTo>
                      <a:cubicBezTo>
                        <a:pt x="0" y="437"/>
                        <a:pt x="15" y="468"/>
                        <a:pt x="35" y="468"/>
                      </a:cubicBezTo>
                      <a:cubicBezTo>
                        <a:pt x="38" y="468"/>
                        <a:pt x="42" y="467"/>
                        <a:pt x="45" y="465"/>
                      </a:cubicBezTo>
                      <a:cubicBezTo>
                        <a:pt x="253" y="332"/>
                        <a:pt x="459" y="198"/>
                        <a:pt x="653" y="52"/>
                      </a:cubicBezTo>
                      <a:cubicBezTo>
                        <a:pt x="674" y="31"/>
                        <a:pt x="659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707;p31">
                  <a:extLst>
                    <a:ext uri="{FF2B5EF4-FFF2-40B4-BE49-F238E27FC236}">
                      <a16:creationId xmlns:a16="http://schemas.microsoft.com/office/drawing/2014/main" id="{49123FC9-1DC5-181F-FFCD-5664A5BD6438}"/>
                    </a:ext>
                  </a:extLst>
                </p:cNvPr>
                <p:cNvSpPr/>
                <p:nvPr/>
              </p:nvSpPr>
              <p:spPr>
                <a:xfrm>
                  <a:off x="9142508" y="4246726"/>
                  <a:ext cx="33568" cy="2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484" extrusionOk="0">
                      <a:moveTo>
                        <a:pt x="657" y="22"/>
                      </a:moveTo>
                      <a:lnTo>
                        <a:pt x="657" y="33"/>
                      </a:lnTo>
                      <a:lnTo>
                        <a:pt x="657" y="46"/>
                      </a:lnTo>
                      <a:cubicBezTo>
                        <a:pt x="451" y="192"/>
                        <a:pt x="257" y="325"/>
                        <a:pt x="49" y="459"/>
                      </a:cubicBezTo>
                      <a:cubicBezTo>
                        <a:pt x="45" y="463"/>
                        <a:pt x="41" y="465"/>
                        <a:pt x="38" y="465"/>
                      </a:cubicBezTo>
                      <a:cubicBezTo>
                        <a:pt x="31" y="465"/>
                        <a:pt x="25" y="459"/>
                        <a:pt x="25" y="459"/>
                      </a:cubicBezTo>
                      <a:cubicBezTo>
                        <a:pt x="25" y="447"/>
                        <a:pt x="25" y="435"/>
                        <a:pt x="38" y="435"/>
                      </a:cubicBezTo>
                      <a:cubicBezTo>
                        <a:pt x="232" y="301"/>
                        <a:pt x="438" y="168"/>
                        <a:pt x="646" y="22"/>
                      </a:cubicBezTo>
                      <a:close/>
                      <a:moveTo>
                        <a:pt x="646" y="0"/>
                      </a:moveTo>
                      <a:cubicBezTo>
                        <a:pt x="643" y="0"/>
                        <a:pt x="639" y="3"/>
                        <a:pt x="633" y="9"/>
                      </a:cubicBezTo>
                      <a:cubicBezTo>
                        <a:pt x="427" y="155"/>
                        <a:pt x="232" y="289"/>
                        <a:pt x="25" y="422"/>
                      </a:cubicBezTo>
                      <a:cubicBezTo>
                        <a:pt x="1" y="422"/>
                        <a:pt x="1" y="447"/>
                        <a:pt x="13" y="459"/>
                      </a:cubicBezTo>
                      <a:cubicBezTo>
                        <a:pt x="13" y="471"/>
                        <a:pt x="25" y="484"/>
                        <a:pt x="38" y="484"/>
                      </a:cubicBezTo>
                      <a:cubicBezTo>
                        <a:pt x="49" y="484"/>
                        <a:pt x="49" y="471"/>
                        <a:pt x="49" y="471"/>
                      </a:cubicBezTo>
                      <a:cubicBezTo>
                        <a:pt x="257" y="338"/>
                        <a:pt x="463" y="204"/>
                        <a:pt x="670" y="58"/>
                      </a:cubicBezTo>
                      <a:cubicBezTo>
                        <a:pt x="670" y="58"/>
                        <a:pt x="682" y="46"/>
                        <a:pt x="682" y="33"/>
                      </a:cubicBezTo>
                      <a:cubicBezTo>
                        <a:pt x="682" y="22"/>
                        <a:pt x="670" y="9"/>
                        <a:pt x="657" y="9"/>
                      </a:cubicBezTo>
                      <a:cubicBezTo>
                        <a:pt x="652" y="3"/>
                        <a:pt x="649" y="0"/>
                        <a:pt x="6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708;p31">
                  <a:extLst>
                    <a:ext uri="{FF2B5EF4-FFF2-40B4-BE49-F238E27FC236}">
                      <a16:creationId xmlns:a16="http://schemas.microsoft.com/office/drawing/2014/main" id="{E5F77934-4FE2-916C-84C9-6912C97ECC45}"/>
                    </a:ext>
                  </a:extLst>
                </p:cNvPr>
                <p:cNvSpPr/>
                <p:nvPr/>
              </p:nvSpPr>
              <p:spPr>
                <a:xfrm>
                  <a:off x="9146249" y="4255389"/>
                  <a:ext cx="29680" cy="2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408" extrusionOk="0">
                      <a:moveTo>
                        <a:pt x="567" y="1"/>
                      </a:moveTo>
                      <a:cubicBezTo>
                        <a:pt x="564" y="1"/>
                        <a:pt x="560" y="2"/>
                        <a:pt x="557" y="3"/>
                      </a:cubicBezTo>
                      <a:cubicBezTo>
                        <a:pt x="375" y="125"/>
                        <a:pt x="205" y="246"/>
                        <a:pt x="22" y="356"/>
                      </a:cubicBezTo>
                      <a:cubicBezTo>
                        <a:pt x="1" y="377"/>
                        <a:pt x="16" y="407"/>
                        <a:pt x="37" y="407"/>
                      </a:cubicBezTo>
                      <a:cubicBezTo>
                        <a:pt x="40" y="407"/>
                        <a:pt x="43" y="407"/>
                        <a:pt x="46" y="405"/>
                      </a:cubicBezTo>
                      <a:cubicBezTo>
                        <a:pt x="229" y="283"/>
                        <a:pt x="399" y="162"/>
                        <a:pt x="581" y="52"/>
                      </a:cubicBezTo>
                      <a:cubicBezTo>
                        <a:pt x="602" y="31"/>
                        <a:pt x="587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709;p31">
                  <a:extLst>
                    <a:ext uri="{FF2B5EF4-FFF2-40B4-BE49-F238E27FC236}">
                      <a16:creationId xmlns:a16="http://schemas.microsoft.com/office/drawing/2014/main" id="{B785BBCB-8F26-E829-B16C-B664420CDB86}"/>
                    </a:ext>
                  </a:extLst>
                </p:cNvPr>
                <p:cNvSpPr/>
                <p:nvPr/>
              </p:nvSpPr>
              <p:spPr>
                <a:xfrm>
                  <a:off x="9146101" y="4255094"/>
                  <a:ext cx="29975" cy="20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23" extrusionOk="0">
                      <a:moveTo>
                        <a:pt x="572" y="16"/>
                      </a:moveTo>
                      <a:cubicBezTo>
                        <a:pt x="579" y="16"/>
                        <a:pt x="584" y="22"/>
                        <a:pt x="584" y="22"/>
                      </a:cubicBezTo>
                      <a:lnTo>
                        <a:pt x="584" y="46"/>
                      </a:lnTo>
                      <a:lnTo>
                        <a:pt x="49" y="398"/>
                      </a:lnTo>
                      <a:lnTo>
                        <a:pt x="38" y="398"/>
                      </a:lnTo>
                      <a:cubicBezTo>
                        <a:pt x="25" y="398"/>
                        <a:pt x="25" y="398"/>
                        <a:pt x="25" y="387"/>
                      </a:cubicBezTo>
                      <a:lnTo>
                        <a:pt x="25" y="374"/>
                      </a:lnTo>
                      <a:lnTo>
                        <a:pt x="560" y="22"/>
                      </a:lnTo>
                      <a:cubicBezTo>
                        <a:pt x="564" y="18"/>
                        <a:pt x="568" y="16"/>
                        <a:pt x="572" y="16"/>
                      </a:cubicBezTo>
                      <a:close/>
                      <a:moveTo>
                        <a:pt x="579" y="0"/>
                      </a:moveTo>
                      <a:cubicBezTo>
                        <a:pt x="572" y="0"/>
                        <a:pt x="566" y="3"/>
                        <a:pt x="560" y="9"/>
                      </a:cubicBezTo>
                      <a:lnTo>
                        <a:pt x="25" y="362"/>
                      </a:lnTo>
                      <a:cubicBezTo>
                        <a:pt x="13" y="362"/>
                        <a:pt x="1" y="374"/>
                        <a:pt x="1" y="387"/>
                      </a:cubicBezTo>
                      <a:cubicBezTo>
                        <a:pt x="1" y="398"/>
                        <a:pt x="13" y="411"/>
                        <a:pt x="25" y="423"/>
                      </a:cubicBezTo>
                      <a:lnTo>
                        <a:pt x="38" y="423"/>
                      </a:lnTo>
                      <a:cubicBezTo>
                        <a:pt x="38" y="423"/>
                        <a:pt x="49" y="423"/>
                        <a:pt x="49" y="411"/>
                      </a:cubicBezTo>
                      <a:lnTo>
                        <a:pt x="584" y="58"/>
                      </a:lnTo>
                      <a:cubicBezTo>
                        <a:pt x="609" y="46"/>
                        <a:pt x="609" y="34"/>
                        <a:pt x="597" y="9"/>
                      </a:cubicBezTo>
                      <a:cubicBezTo>
                        <a:pt x="591" y="3"/>
                        <a:pt x="585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710;p31">
                  <a:extLst>
                    <a:ext uri="{FF2B5EF4-FFF2-40B4-BE49-F238E27FC236}">
                      <a16:creationId xmlns:a16="http://schemas.microsoft.com/office/drawing/2014/main" id="{CD511C65-5284-8493-08FD-E1F626CA9A6B}"/>
                    </a:ext>
                  </a:extLst>
                </p:cNvPr>
                <p:cNvSpPr/>
                <p:nvPr/>
              </p:nvSpPr>
              <p:spPr>
                <a:xfrm>
                  <a:off x="9143296" y="4262575"/>
                  <a:ext cx="33814" cy="22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456" extrusionOk="0">
                      <a:moveTo>
                        <a:pt x="651" y="1"/>
                      </a:moveTo>
                      <a:cubicBezTo>
                        <a:pt x="648" y="1"/>
                        <a:pt x="645" y="2"/>
                        <a:pt x="641" y="3"/>
                      </a:cubicBezTo>
                      <a:cubicBezTo>
                        <a:pt x="435" y="149"/>
                        <a:pt x="228" y="283"/>
                        <a:pt x="22" y="405"/>
                      </a:cubicBezTo>
                      <a:cubicBezTo>
                        <a:pt x="1" y="426"/>
                        <a:pt x="16" y="456"/>
                        <a:pt x="36" y="456"/>
                      </a:cubicBezTo>
                      <a:cubicBezTo>
                        <a:pt x="39" y="456"/>
                        <a:pt x="43" y="455"/>
                        <a:pt x="46" y="454"/>
                      </a:cubicBezTo>
                      <a:cubicBezTo>
                        <a:pt x="252" y="332"/>
                        <a:pt x="459" y="198"/>
                        <a:pt x="666" y="52"/>
                      </a:cubicBezTo>
                      <a:cubicBezTo>
                        <a:pt x="687" y="31"/>
                        <a:pt x="671" y="1"/>
                        <a:pt x="6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711;p31">
                  <a:extLst>
                    <a:ext uri="{FF2B5EF4-FFF2-40B4-BE49-F238E27FC236}">
                      <a16:creationId xmlns:a16="http://schemas.microsoft.com/office/drawing/2014/main" id="{A0C04ED3-A2F8-AFA6-DF2A-F071A2998360}"/>
                    </a:ext>
                  </a:extLst>
                </p:cNvPr>
                <p:cNvSpPr/>
                <p:nvPr/>
              </p:nvSpPr>
              <p:spPr>
                <a:xfrm>
                  <a:off x="9143148" y="4262280"/>
                  <a:ext cx="34109" cy="2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472" extrusionOk="0">
                      <a:moveTo>
                        <a:pt x="654" y="16"/>
                      </a:moveTo>
                      <a:cubicBezTo>
                        <a:pt x="658" y="16"/>
                        <a:pt x="661" y="22"/>
                        <a:pt x="669" y="22"/>
                      </a:cubicBezTo>
                      <a:cubicBezTo>
                        <a:pt x="669" y="33"/>
                        <a:pt x="669" y="33"/>
                        <a:pt x="657" y="46"/>
                      </a:cubicBezTo>
                      <a:cubicBezTo>
                        <a:pt x="462" y="192"/>
                        <a:pt x="255" y="325"/>
                        <a:pt x="49" y="447"/>
                      </a:cubicBezTo>
                      <a:cubicBezTo>
                        <a:pt x="45" y="451"/>
                        <a:pt x="41" y="453"/>
                        <a:pt x="37" y="453"/>
                      </a:cubicBezTo>
                      <a:cubicBezTo>
                        <a:pt x="30" y="453"/>
                        <a:pt x="25" y="447"/>
                        <a:pt x="25" y="447"/>
                      </a:cubicBezTo>
                      <a:lnTo>
                        <a:pt x="25" y="423"/>
                      </a:lnTo>
                      <a:cubicBezTo>
                        <a:pt x="244" y="301"/>
                        <a:pt x="450" y="168"/>
                        <a:pt x="644" y="22"/>
                      </a:cubicBezTo>
                      <a:cubicBezTo>
                        <a:pt x="649" y="18"/>
                        <a:pt x="651" y="16"/>
                        <a:pt x="654" y="16"/>
                      </a:cubicBezTo>
                      <a:close/>
                      <a:moveTo>
                        <a:pt x="657" y="0"/>
                      </a:moveTo>
                      <a:cubicBezTo>
                        <a:pt x="648" y="0"/>
                        <a:pt x="639" y="3"/>
                        <a:pt x="633" y="9"/>
                      </a:cubicBezTo>
                      <a:cubicBezTo>
                        <a:pt x="438" y="155"/>
                        <a:pt x="231" y="289"/>
                        <a:pt x="25" y="411"/>
                      </a:cubicBezTo>
                      <a:cubicBezTo>
                        <a:pt x="0" y="423"/>
                        <a:pt x="0" y="435"/>
                        <a:pt x="12" y="447"/>
                      </a:cubicBezTo>
                      <a:cubicBezTo>
                        <a:pt x="12" y="460"/>
                        <a:pt x="25" y="471"/>
                        <a:pt x="36" y="471"/>
                      </a:cubicBezTo>
                      <a:cubicBezTo>
                        <a:pt x="36" y="471"/>
                        <a:pt x="49" y="471"/>
                        <a:pt x="49" y="460"/>
                      </a:cubicBezTo>
                      <a:cubicBezTo>
                        <a:pt x="268" y="338"/>
                        <a:pt x="474" y="204"/>
                        <a:pt x="669" y="58"/>
                      </a:cubicBezTo>
                      <a:cubicBezTo>
                        <a:pt x="693" y="46"/>
                        <a:pt x="693" y="22"/>
                        <a:pt x="681" y="9"/>
                      </a:cubicBezTo>
                      <a:cubicBezTo>
                        <a:pt x="675" y="3"/>
                        <a:pt x="666" y="0"/>
                        <a:pt x="6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712;p31">
                  <a:extLst>
                    <a:ext uri="{FF2B5EF4-FFF2-40B4-BE49-F238E27FC236}">
                      <a16:creationId xmlns:a16="http://schemas.microsoft.com/office/drawing/2014/main" id="{8CBEC753-9513-6EA3-4273-5A81408029DE}"/>
                    </a:ext>
                  </a:extLst>
                </p:cNvPr>
                <p:cNvSpPr/>
                <p:nvPr/>
              </p:nvSpPr>
              <p:spPr>
                <a:xfrm>
                  <a:off x="9123509" y="4273749"/>
                  <a:ext cx="51140" cy="3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619" extrusionOk="0">
                      <a:moveTo>
                        <a:pt x="1009" y="1"/>
                      </a:moveTo>
                      <a:cubicBezTo>
                        <a:pt x="1004" y="1"/>
                        <a:pt x="999" y="3"/>
                        <a:pt x="995" y="8"/>
                      </a:cubicBezTo>
                      <a:cubicBezTo>
                        <a:pt x="679" y="202"/>
                        <a:pt x="351" y="397"/>
                        <a:pt x="22" y="579"/>
                      </a:cubicBezTo>
                      <a:cubicBezTo>
                        <a:pt x="1" y="590"/>
                        <a:pt x="16" y="618"/>
                        <a:pt x="36" y="618"/>
                      </a:cubicBezTo>
                      <a:cubicBezTo>
                        <a:pt x="39" y="618"/>
                        <a:pt x="43" y="617"/>
                        <a:pt x="46" y="616"/>
                      </a:cubicBezTo>
                      <a:cubicBezTo>
                        <a:pt x="375" y="433"/>
                        <a:pt x="703" y="238"/>
                        <a:pt x="1019" y="44"/>
                      </a:cubicBezTo>
                      <a:cubicBezTo>
                        <a:pt x="1039" y="34"/>
                        <a:pt x="1027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713;p31">
                  <a:extLst>
                    <a:ext uri="{FF2B5EF4-FFF2-40B4-BE49-F238E27FC236}">
                      <a16:creationId xmlns:a16="http://schemas.microsoft.com/office/drawing/2014/main" id="{97F8C124-A838-FEBC-C594-8A0AF8A203FB}"/>
                    </a:ext>
                  </a:extLst>
                </p:cNvPr>
                <p:cNvSpPr/>
                <p:nvPr/>
              </p:nvSpPr>
              <p:spPr>
                <a:xfrm>
                  <a:off x="9124001" y="4273257"/>
                  <a:ext cx="50893" cy="31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638" extrusionOk="0">
                      <a:moveTo>
                        <a:pt x="997" y="18"/>
                      </a:moveTo>
                      <a:cubicBezTo>
                        <a:pt x="1009" y="18"/>
                        <a:pt x="1009" y="29"/>
                        <a:pt x="1009" y="29"/>
                      </a:cubicBezTo>
                      <a:cubicBezTo>
                        <a:pt x="1022" y="29"/>
                        <a:pt x="1022" y="42"/>
                        <a:pt x="1009" y="42"/>
                      </a:cubicBezTo>
                      <a:cubicBezTo>
                        <a:pt x="693" y="248"/>
                        <a:pt x="365" y="443"/>
                        <a:pt x="36" y="613"/>
                      </a:cubicBezTo>
                      <a:cubicBezTo>
                        <a:pt x="36" y="619"/>
                        <a:pt x="33" y="623"/>
                        <a:pt x="30" y="623"/>
                      </a:cubicBezTo>
                      <a:cubicBezTo>
                        <a:pt x="27" y="623"/>
                        <a:pt x="24" y="619"/>
                        <a:pt x="24" y="613"/>
                      </a:cubicBezTo>
                      <a:cubicBezTo>
                        <a:pt x="12" y="613"/>
                        <a:pt x="12" y="613"/>
                        <a:pt x="12" y="601"/>
                      </a:cubicBezTo>
                      <a:lnTo>
                        <a:pt x="24" y="589"/>
                      </a:lnTo>
                      <a:cubicBezTo>
                        <a:pt x="352" y="407"/>
                        <a:pt x="681" y="224"/>
                        <a:pt x="997" y="18"/>
                      </a:cubicBezTo>
                      <a:close/>
                      <a:moveTo>
                        <a:pt x="998" y="0"/>
                      </a:moveTo>
                      <a:cubicBezTo>
                        <a:pt x="993" y="0"/>
                        <a:pt x="988" y="2"/>
                        <a:pt x="985" y="5"/>
                      </a:cubicBezTo>
                      <a:cubicBezTo>
                        <a:pt x="669" y="200"/>
                        <a:pt x="341" y="394"/>
                        <a:pt x="12" y="577"/>
                      </a:cubicBezTo>
                      <a:cubicBezTo>
                        <a:pt x="0" y="589"/>
                        <a:pt x="0" y="589"/>
                        <a:pt x="0" y="601"/>
                      </a:cubicBezTo>
                      <a:cubicBezTo>
                        <a:pt x="0" y="613"/>
                        <a:pt x="0" y="626"/>
                        <a:pt x="12" y="637"/>
                      </a:cubicBezTo>
                      <a:lnTo>
                        <a:pt x="49" y="637"/>
                      </a:lnTo>
                      <a:cubicBezTo>
                        <a:pt x="377" y="456"/>
                        <a:pt x="705" y="261"/>
                        <a:pt x="1022" y="66"/>
                      </a:cubicBezTo>
                      <a:cubicBezTo>
                        <a:pt x="1033" y="54"/>
                        <a:pt x="1033" y="29"/>
                        <a:pt x="1022" y="18"/>
                      </a:cubicBezTo>
                      <a:cubicBezTo>
                        <a:pt x="1022" y="9"/>
                        <a:pt x="1009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714;p31">
                  <a:extLst>
                    <a:ext uri="{FF2B5EF4-FFF2-40B4-BE49-F238E27FC236}">
                      <a16:creationId xmlns:a16="http://schemas.microsoft.com/office/drawing/2014/main" id="{F47CFB0D-6D2E-9DA1-5DBE-7EB5532C845F}"/>
                    </a:ext>
                  </a:extLst>
                </p:cNvPr>
                <p:cNvSpPr/>
                <p:nvPr/>
              </p:nvSpPr>
              <p:spPr>
                <a:xfrm>
                  <a:off x="9116962" y="4283544"/>
                  <a:ext cx="58375" cy="36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748" extrusionOk="0">
                      <a:moveTo>
                        <a:pt x="1151" y="1"/>
                      </a:moveTo>
                      <a:cubicBezTo>
                        <a:pt x="1147" y="1"/>
                        <a:pt x="1144" y="1"/>
                        <a:pt x="1140" y="3"/>
                      </a:cubicBezTo>
                      <a:cubicBezTo>
                        <a:pt x="763" y="234"/>
                        <a:pt x="398" y="465"/>
                        <a:pt x="22" y="696"/>
                      </a:cubicBezTo>
                      <a:cubicBezTo>
                        <a:pt x="1" y="717"/>
                        <a:pt x="16" y="747"/>
                        <a:pt x="36" y="747"/>
                      </a:cubicBezTo>
                      <a:cubicBezTo>
                        <a:pt x="39" y="747"/>
                        <a:pt x="42" y="746"/>
                        <a:pt x="46" y="745"/>
                      </a:cubicBezTo>
                      <a:cubicBezTo>
                        <a:pt x="422" y="514"/>
                        <a:pt x="787" y="271"/>
                        <a:pt x="1165" y="39"/>
                      </a:cubicBezTo>
                      <a:cubicBezTo>
                        <a:pt x="1186" y="29"/>
                        <a:pt x="1171" y="1"/>
                        <a:pt x="11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715;p31">
                  <a:extLst>
                    <a:ext uri="{FF2B5EF4-FFF2-40B4-BE49-F238E27FC236}">
                      <a16:creationId xmlns:a16="http://schemas.microsoft.com/office/drawing/2014/main" id="{60EF2E94-6048-E986-7607-7CF1CE3F0DFF}"/>
                    </a:ext>
                  </a:extLst>
                </p:cNvPr>
                <p:cNvSpPr/>
                <p:nvPr/>
              </p:nvSpPr>
              <p:spPr>
                <a:xfrm>
                  <a:off x="9116814" y="4282806"/>
                  <a:ext cx="58080" cy="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773" extrusionOk="0">
                      <a:moveTo>
                        <a:pt x="1152" y="25"/>
                      </a:moveTo>
                      <a:cubicBezTo>
                        <a:pt x="1155" y="25"/>
                        <a:pt x="1155" y="30"/>
                        <a:pt x="1155" y="30"/>
                      </a:cubicBezTo>
                      <a:cubicBezTo>
                        <a:pt x="1168" y="30"/>
                        <a:pt x="1168" y="43"/>
                        <a:pt x="1155" y="54"/>
                      </a:cubicBezTo>
                      <a:lnTo>
                        <a:pt x="49" y="748"/>
                      </a:lnTo>
                      <a:cubicBezTo>
                        <a:pt x="45" y="752"/>
                        <a:pt x="41" y="753"/>
                        <a:pt x="37" y="753"/>
                      </a:cubicBezTo>
                      <a:cubicBezTo>
                        <a:pt x="30" y="753"/>
                        <a:pt x="25" y="748"/>
                        <a:pt x="25" y="748"/>
                      </a:cubicBezTo>
                      <a:cubicBezTo>
                        <a:pt x="25" y="735"/>
                        <a:pt x="25" y="724"/>
                        <a:pt x="36" y="724"/>
                      </a:cubicBezTo>
                      <a:lnTo>
                        <a:pt x="1143" y="30"/>
                      </a:lnTo>
                      <a:cubicBezTo>
                        <a:pt x="1147" y="26"/>
                        <a:pt x="1150" y="25"/>
                        <a:pt x="1152" y="25"/>
                      </a:cubicBezTo>
                      <a:close/>
                      <a:moveTo>
                        <a:pt x="1149" y="1"/>
                      </a:moveTo>
                      <a:cubicBezTo>
                        <a:pt x="1144" y="1"/>
                        <a:pt x="1138" y="2"/>
                        <a:pt x="1131" y="6"/>
                      </a:cubicBezTo>
                      <a:lnTo>
                        <a:pt x="25" y="711"/>
                      </a:lnTo>
                      <a:cubicBezTo>
                        <a:pt x="0" y="711"/>
                        <a:pt x="0" y="735"/>
                        <a:pt x="12" y="748"/>
                      </a:cubicBezTo>
                      <a:cubicBezTo>
                        <a:pt x="12" y="760"/>
                        <a:pt x="25" y="772"/>
                        <a:pt x="36" y="772"/>
                      </a:cubicBezTo>
                      <a:cubicBezTo>
                        <a:pt x="49" y="772"/>
                        <a:pt x="49" y="760"/>
                        <a:pt x="61" y="760"/>
                      </a:cubicBezTo>
                      <a:lnTo>
                        <a:pt x="1168" y="67"/>
                      </a:lnTo>
                      <a:cubicBezTo>
                        <a:pt x="1179" y="54"/>
                        <a:pt x="1179" y="30"/>
                        <a:pt x="1179" y="18"/>
                      </a:cubicBezTo>
                      <a:cubicBezTo>
                        <a:pt x="1171" y="9"/>
                        <a:pt x="1162" y="1"/>
                        <a:pt x="1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716;p31">
                  <a:extLst>
                    <a:ext uri="{FF2B5EF4-FFF2-40B4-BE49-F238E27FC236}">
                      <a16:creationId xmlns:a16="http://schemas.microsoft.com/office/drawing/2014/main" id="{63A918DF-8A87-AC2F-090F-8503CB8F7207}"/>
                    </a:ext>
                  </a:extLst>
                </p:cNvPr>
                <p:cNvSpPr/>
                <p:nvPr/>
              </p:nvSpPr>
              <p:spPr>
                <a:xfrm>
                  <a:off x="9123016" y="4290140"/>
                  <a:ext cx="52912" cy="3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679" extrusionOk="0">
                      <a:moveTo>
                        <a:pt x="1039" y="0"/>
                      </a:moveTo>
                      <a:cubicBezTo>
                        <a:pt x="1036" y="0"/>
                        <a:pt x="1032" y="1"/>
                        <a:pt x="1029" y="3"/>
                      </a:cubicBezTo>
                      <a:cubicBezTo>
                        <a:pt x="701" y="221"/>
                        <a:pt x="361" y="429"/>
                        <a:pt x="20" y="635"/>
                      </a:cubicBezTo>
                      <a:cubicBezTo>
                        <a:pt x="1" y="645"/>
                        <a:pt x="12" y="679"/>
                        <a:pt x="31" y="679"/>
                      </a:cubicBezTo>
                      <a:cubicBezTo>
                        <a:pt x="35" y="679"/>
                        <a:pt x="40" y="677"/>
                        <a:pt x="44" y="672"/>
                      </a:cubicBezTo>
                      <a:cubicBezTo>
                        <a:pt x="385" y="465"/>
                        <a:pt x="725" y="258"/>
                        <a:pt x="1053" y="40"/>
                      </a:cubicBezTo>
                      <a:cubicBezTo>
                        <a:pt x="1074" y="29"/>
                        <a:pt x="1059" y="0"/>
                        <a:pt x="10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717;p31">
                  <a:extLst>
                    <a:ext uri="{FF2B5EF4-FFF2-40B4-BE49-F238E27FC236}">
                      <a16:creationId xmlns:a16="http://schemas.microsoft.com/office/drawing/2014/main" id="{7DB99BE6-E1A1-132C-03E2-33CF5CC945A4}"/>
                    </a:ext>
                  </a:extLst>
                </p:cNvPr>
                <p:cNvSpPr/>
                <p:nvPr/>
              </p:nvSpPr>
              <p:spPr>
                <a:xfrm>
                  <a:off x="9122770" y="4289647"/>
                  <a:ext cx="53305" cy="34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694" extrusionOk="0">
                      <a:moveTo>
                        <a:pt x="1047" y="13"/>
                      </a:moveTo>
                      <a:cubicBezTo>
                        <a:pt x="1058" y="13"/>
                        <a:pt x="1058" y="25"/>
                        <a:pt x="1058" y="25"/>
                      </a:cubicBezTo>
                      <a:cubicBezTo>
                        <a:pt x="1071" y="25"/>
                        <a:pt x="1071" y="37"/>
                        <a:pt x="1058" y="50"/>
                      </a:cubicBezTo>
                      <a:cubicBezTo>
                        <a:pt x="718" y="268"/>
                        <a:pt x="377" y="475"/>
                        <a:pt x="37" y="682"/>
                      </a:cubicBezTo>
                      <a:lnTo>
                        <a:pt x="25" y="682"/>
                      </a:lnTo>
                      <a:lnTo>
                        <a:pt x="25" y="658"/>
                      </a:lnTo>
                      <a:lnTo>
                        <a:pt x="25" y="645"/>
                      </a:lnTo>
                      <a:cubicBezTo>
                        <a:pt x="366" y="450"/>
                        <a:pt x="706" y="231"/>
                        <a:pt x="1047" y="25"/>
                      </a:cubicBezTo>
                      <a:lnTo>
                        <a:pt x="1047" y="13"/>
                      </a:lnTo>
                      <a:close/>
                      <a:moveTo>
                        <a:pt x="1034" y="1"/>
                      </a:moveTo>
                      <a:cubicBezTo>
                        <a:pt x="694" y="220"/>
                        <a:pt x="353" y="439"/>
                        <a:pt x="12" y="633"/>
                      </a:cubicBezTo>
                      <a:cubicBezTo>
                        <a:pt x="12" y="645"/>
                        <a:pt x="1" y="658"/>
                        <a:pt x="1" y="658"/>
                      </a:cubicBezTo>
                      <a:cubicBezTo>
                        <a:pt x="1" y="669"/>
                        <a:pt x="12" y="682"/>
                        <a:pt x="25" y="694"/>
                      </a:cubicBezTo>
                      <a:lnTo>
                        <a:pt x="49" y="694"/>
                      </a:lnTo>
                      <a:cubicBezTo>
                        <a:pt x="390" y="487"/>
                        <a:pt x="730" y="280"/>
                        <a:pt x="1071" y="61"/>
                      </a:cubicBezTo>
                      <a:cubicBezTo>
                        <a:pt x="1083" y="50"/>
                        <a:pt x="1083" y="25"/>
                        <a:pt x="1071" y="13"/>
                      </a:cubicBezTo>
                      <a:cubicBezTo>
                        <a:pt x="1071" y="1"/>
                        <a:pt x="1047" y="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718;p31">
                  <a:extLst>
                    <a:ext uri="{FF2B5EF4-FFF2-40B4-BE49-F238E27FC236}">
                      <a16:creationId xmlns:a16="http://schemas.microsoft.com/office/drawing/2014/main" id="{B5B89AC9-F527-CEAB-B104-E1506019792A}"/>
                    </a:ext>
                  </a:extLst>
                </p:cNvPr>
                <p:cNvSpPr/>
                <p:nvPr/>
              </p:nvSpPr>
              <p:spPr>
                <a:xfrm>
                  <a:off x="9134239" y="4297326"/>
                  <a:ext cx="42329" cy="27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553" extrusionOk="0">
                      <a:moveTo>
                        <a:pt x="824" y="0"/>
                      </a:moveTo>
                      <a:cubicBezTo>
                        <a:pt x="820" y="0"/>
                        <a:pt x="817" y="1"/>
                        <a:pt x="814" y="3"/>
                      </a:cubicBezTo>
                      <a:cubicBezTo>
                        <a:pt x="546" y="173"/>
                        <a:pt x="290" y="343"/>
                        <a:pt x="23" y="502"/>
                      </a:cubicBezTo>
                      <a:cubicBezTo>
                        <a:pt x="1" y="512"/>
                        <a:pt x="18" y="552"/>
                        <a:pt x="39" y="552"/>
                      </a:cubicBezTo>
                      <a:cubicBezTo>
                        <a:pt x="42" y="552"/>
                        <a:pt x="44" y="551"/>
                        <a:pt x="47" y="550"/>
                      </a:cubicBezTo>
                      <a:cubicBezTo>
                        <a:pt x="315" y="380"/>
                        <a:pt x="570" y="221"/>
                        <a:pt x="838" y="39"/>
                      </a:cubicBezTo>
                      <a:cubicBezTo>
                        <a:pt x="859" y="29"/>
                        <a:pt x="844" y="0"/>
                        <a:pt x="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719;p31">
                  <a:extLst>
                    <a:ext uri="{FF2B5EF4-FFF2-40B4-BE49-F238E27FC236}">
                      <a16:creationId xmlns:a16="http://schemas.microsoft.com/office/drawing/2014/main" id="{D944D957-8D60-21ED-8E5D-7B876CF8CD1E}"/>
                    </a:ext>
                  </a:extLst>
                </p:cNvPr>
                <p:cNvSpPr/>
                <p:nvPr/>
              </p:nvSpPr>
              <p:spPr>
                <a:xfrm>
                  <a:off x="9134141" y="4296834"/>
                  <a:ext cx="42575" cy="2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572" extrusionOk="0">
                      <a:moveTo>
                        <a:pt x="827" y="20"/>
                      </a:moveTo>
                      <a:cubicBezTo>
                        <a:pt x="834" y="20"/>
                        <a:pt x="840" y="25"/>
                        <a:pt x="840" y="25"/>
                      </a:cubicBezTo>
                      <a:cubicBezTo>
                        <a:pt x="840" y="25"/>
                        <a:pt x="840" y="37"/>
                        <a:pt x="827" y="49"/>
                      </a:cubicBezTo>
                      <a:cubicBezTo>
                        <a:pt x="584" y="207"/>
                        <a:pt x="329" y="377"/>
                        <a:pt x="86" y="523"/>
                      </a:cubicBezTo>
                      <a:lnTo>
                        <a:pt x="73" y="512"/>
                      </a:lnTo>
                      <a:cubicBezTo>
                        <a:pt x="73" y="512"/>
                        <a:pt x="73" y="499"/>
                        <a:pt x="62" y="499"/>
                      </a:cubicBezTo>
                      <a:cubicBezTo>
                        <a:pt x="317" y="341"/>
                        <a:pt x="572" y="183"/>
                        <a:pt x="816" y="25"/>
                      </a:cubicBezTo>
                      <a:cubicBezTo>
                        <a:pt x="820" y="21"/>
                        <a:pt x="824" y="20"/>
                        <a:pt x="827" y="20"/>
                      </a:cubicBezTo>
                      <a:close/>
                      <a:moveTo>
                        <a:pt x="25" y="523"/>
                      </a:moveTo>
                      <a:lnTo>
                        <a:pt x="37" y="548"/>
                      </a:lnTo>
                      <a:cubicBezTo>
                        <a:pt x="25" y="548"/>
                        <a:pt x="25" y="548"/>
                        <a:pt x="25" y="536"/>
                      </a:cubicBezTo>
                      <a:cubicBezTo>
                        <a:pt x="25" y="536"/>
                        <a:pt x="13" y="536"/>
                        <a:pt x="25" y="523"/>
                      </a:cubicBezTo>
                      <a:close/>
                      <a:moveTo>
                        <a:pt x="37" y="512"/>
                      </a:moveTo>
                      <a:cubicBezTo>
                        <a:pt x="49" y="512"/>
                        <a:pt x="62" y="512"/>
                        <a:pt x="62" y="523"/>
                      </a:cubicBezTo>
                      <a:lnTo>
                        <a:pt x="62" y="536"/>
                      </a:lnTo>
                      <a:cubicBezTo>
                        <a:pt x="62" y="536"/>
                        <a:pt x="49" y="536"/>
                        <a:pt x="49" y="548"/>
                      </a:cubicBezTo>
                      <a:lnTo>
                        <a:pt x="37" y="512"/>
                      </a:lnTo>
                      <a:close/>
                      <a:moveTo>
                        <a:pt x="803" y="1"/>
                      </a:moveTo>
                      <a:cubicBezTo>
                        <a:pt x="548" y="183"/>
                        <a:pt x="281" y="341"/>
                        <a:pt x="13" y="512"/>
                      </a:cubicBezTo>
                      <a:cubicBezTo>
                        <a:pt x="0" y="523"/>
                        <a:pt x="0" y="536"/>
                        <a:pt x="0" y="548"/>
                      </a:cubicBezTo>
                      <a:cubicBezTo>
                        <a:pt x="9" y="557"/>
                        <a:pt x="18" y="565"/>
                        <a:pt x="27" y="565"/>
                      </a:cubicBezTo>
                      <a:cubicBezTo>
                        <a:pt x="30" y="565"/>
                        <a:pt x="34" y="564"/>
                        <a:pt x="37" y="560"/>
                      </a:cubicBezTo>
                      <a:lnTo>
                        <a:pt x="49" y="572"/>
                      </a:lnTo>
                      <a:lnTo>
                        <a:pt x="62" y="560"/>
                      </a:lnTo>
                      <a:cubicBezTo>
                        <a:pt x="62" y="548"/>
                        <a:pt x="73" y="548"/>
                        <a:pt x="73" y="548"/>
                      </a:cubicBezTo>
                      <a:cubicBezTo>
                        <a:pt x="329" y="390"/>
                        <a:pt x="584" y="231"/>
                        <a:pt x="840" y="61"/>
                      </a:cubicBezTo>
                      <a:cubicBezTo>
                        <a:pt x="864" y="49"/>
                        <a:pt x="864" y="25"/>
                        <a:pt x="852" y="13"/>
                      </a:cubicBezTo>
                      <a:cubicBezTo>
                        <a:pt x="840" y="1"/>
                        <a:pt x="827" y="1"/>
                        <a:pt x="8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720;p31">
                  <a:extLst>
                    <a:ext uri="{FF2B5EF4-FFF2-40B4-BE49-F238E27FC236}">
                      <a16:creationId xmlns:a16="http://schemas.microsoft.com/office/drawing/2014/main" id="{7F6DC206-0CD5-0737-5958-8A3D738D44D1}"/>
                    </a:ext>
                  </a:extLst>
                </p:cNvPr>
                <p:cNvSpPr/>
                <p:nvPr/>
              </p:nvSpPr>
              <p:spPr>
                <a:xfrm>
                  <a:off x="9144920" y="4302691"/>
                  <a:ext cx="31550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435" extrusionOk="0">
                      <a:moveTo>
                        <a:pt x="599" y="1"/>
                      </a:moveTo>
                      <a:cubicBezTo>
                        <a:pt x="594" y="1"/>
                        <a:pt x="589" y="2"/>
                        <a:pt x="584" y="3"/>
                      </a:cubicBezTo>
                      <a:cubicBezTo>
                        <a:pt x="487" y="76"/>
                        <a:pt x="378" y="149"/>
                        <a:pt x="268" y="210"/>
                      </a:cubicBezTo>
                      <a:cubicBezTo>
                        <a:pt x="195" y="258"/>
                        <a:pt x="73" y="320"/>
                        <a:pt x="13" y="393"/>
                      </a:cubicBezTo>
                      <a:cubicBezTo>
                        <a:pt x="0" y="393"/>
                        <a:pt x="0" y="404"/>
                        <a:pt x="13" y="417"/>
                      </a:cubicBezTo>
                      <a:lnTo>
                        <a:pt x="13" y="429"/>
                      </a:lnTo>
                      <a:cubicBezTo>
                        <a:pt x="21" y="429"/>
                        <a:pt x="29" y="434"/>
                        <a:pt x="34" y="434"/>
                      </a:cubicBezTo>
                      <a:cubicBezTo>
                        <a:pt x="36" y="434"/>
                        <a:pt x="37" y="433"/>
                        <a:pt x="37" y="429"/>
                      </a:cubicBezTo>
                      <a:lnTo>
                        <a:pt x="49" y="429"/>
                      </a:lnTo>
                      <a:cubicBezTo>
                        <a:pt x="59" y="424"/>
                        <a:pt x="63" y="412"/>
                        <a:pt x="62" y="401"/>
                      </a:cubicBezTo>
                      <a:lnTo>
                        <a:pt x="62" y="401"/>
                      </a:lnTo>
                      <a:cubicBezTo>
                        <a:pt x="94" y="370"/>
                        <a:pt x="153" y="340"/>
                        <a:pt x="195" y="320"/>
                      </a:cubicBezTo>
                      <a:cubicBezTo>
                        <a:pt x="232" y="295"/>
                        <a:pt x="280" y="258"/>
                        <a:pt x="329" y="234"/>
                      </a:cubicBezTo>
                      <a:cubicBezTo>
                        <a:pt x="426" y="174"/>
                        <a:pt x="524" y="112"/>
                        <a:pt x="608" y="52"/>
                      </a:cubicBezTo>
                      <a:cubicBezTo>
                        <a:pt x="640" y="31"/>
                        <a:pt x="627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721;p31">
                  <a:extLst>
                    <a:ext uri="{FF2B5EF4-FFF2-40B4-BE49-F238E27FC236}">
                      <a16:creationId xmlns:a16="http://schemas.microsoft.com/office/drawing/2014/main" id="{1FA2852C-7504-8DAA-EC77-F57A6EF96D10}"/>
                    </a:ext>
                  </a:extLst>
                </p:cNvPr>
                <p:cNvSpPr/>
                <p:nvPr/>
              </p:nvSpPr>
              <p:spPr>
                <a:xfrm>
                  <a:off x="9144329" y="4302199"/>
                  <a:ext cx="31747" cy="2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452" extrusionOk="0">
                      <a:moveTo>
                        <a:pt x="620" y="25"/>
                      </a:moveTo>
                      <a:cubicBezTo>
                        <a:pt x="620" y="25"/>
                        <a:pt x="633" y="25"/>
                        <a:pt x="633" y="38"/>
                      </a:cubicBezTo>
                      <a:cubicBezTo>
                        <a:pt x="633" y="38"/>
                        <a:pt x="633" y="49"/>
                        <a:pt x="620" y="49"/>
                      </a:cubicBezTo>
                      <a:lnTo>
                        <a:pt x="195" y="330"/>
                      </a:lnTo>
                      <a:cubicBezTo>
                        <a:pt x="183" y="330"/>
                        <a:pt x="171" y="341"/>
                        <a:pt x="158" y="354"/>
                      </a:cubicBezTo>
                      <a:cubicBezTo>
                        <a:pt x="134" y="366"/>
                        <a:pt x="98" y="378"/>
                        <a:pt x="74" y="403"/>
                      </a:cubicBezTo>
                      <a:cubicBezTo>
                        <a:pt x="74" y="393"/>
                        <a:pt x="66" y="384"/>
                        <a:pt x="57" y="380"/>
                      </a:cubicBezTo>
                      <a:lnTo>
                        <a:pt x="57" y="380"/>
                      </a:lnTo>
                      <a:cubicBezTo>
                        <a:pt x="94" y="336"/>
                        <a:pt x="151" y="304"/>
                        <a:pt x="207" y="281"/>
                      </a:cubicBezTo>
                      <a:cubicBezTo>
                        <a:pt x="231" y="257"/>
                        <a:pt x="268" y="244"/>
                        <a:pt x="292" y="232"/>
                      </a:cubicBezTo>
                      <a:lnTo>
                        <a:pt x="609" y="25"/>
                      </a:lnTo>
                      <a:close/>
                      <a:moveTo>
                        <a:pt x="49" y="403"/>
                      </a:moveTo>
                      <a:lnTo>
                        <a:pt x="49" y="439"/>
                      </a:lnTo>
                      <a:cubicBezTo>
                        <a:pt x="49" y="439"/>
                        <a:pt x="37" y="439"/>
                        <a:pt x="37" y="427"/>
                      </a:cubicBezTo>
                      <a:lnTo>
                        <a:pt x="25" y="427"/>
                      </a:lnTo>
                      <a:lnTo>
                        <a:pt x="25" y="403"/>
                      </a:lnTo>
                      <a:close/>
                      <a:moveTo>
                        <a:pt x="633" y="1"/>
                      </a:moveTo>
                      <a:cubicBezTo>
                        <a:pt x="620" y="1"/>
                        <a:pt x="609" y="1"/>
                        <a:pt x="596" y="13"/>
                      </a:cubicBezTo>
                      <a:lnTo>
                        <a:pt x="280" y="220"/>
                      </a:lnTo>
                      <a:cubicBezTo>
                        <a:pt x="256" y="232"/>
                        <a:pt x="231" y="244"/>
                        <a:pt x="195" y="257"/>
                      </a:cubicBezTo>
                      <a:cubicBezTo>
                        <a:pt x="134" y="293"/>
                        <a:pt x="61" y="341"/>
                        <a:pt x="12" y="390"/>
                      </a:cubicBezTo>
                      <a:lnTo>
                        <a:pt x="12" y="403"/>
                      </a:lnTo>
                      <a:cubicBezTo>
                        <a:pt x="1" y="414"/>
                        <a:pt x="1" y="427"/>
                        <a:pt x="12" y="439"/>
                      </a:cubicBezTo>
                      <a:lnTo>
                        <a:pt x="25" y="439"/>
                      </a:lnTo>
                      <a:cubicBezTo>
                        <a:pt x="25" y="451"/>
                        <a:pt x="37" y="451"/>
                        <a:pt x="49" y="451"/>
                      </a:cubicBezTo>
                      <a:lnTo>
                        <a:pt x="61" y="451"/>
                      </a:lnTo>
                      <a:cubicBezTo>
                        <a:pt x="74" y="439"/>
                        <a:pt x="85" y="427"/>
                        <a:pt x="85" y="414"/>
                      </a:cubicBezTo>
                      <a:cubicBezTo>
                        <a:pt x="110" y="403"/>
                        <a:pt x="134" y="378"/>
                        <a:pt x="158" y="366"/>
                      </a:cubicBezTo>
                      <a:cubicBezTo>
                        <a:pt x="183" y="354"/>
                        <a:pt x="195" y="341"/>
                        <a:pt x="207" y="341"/>
                      </a:cubicBezTo>
                      <a:lnTo>
                        <a:pt x="633" y="62"/>
                      </a:lnTo>
                      <a:cubicBezTo>
                        <a:pt x="645" y="62"/>
                        <a:pt x="645" y="49"/>
                        <a:pt x="645" y="38"/>
                      </a:cubicBezTo>
                      <a:cubicBezTo>
                        <a:pt x="645" y="25"/>
                        <a:pt x="633" y="13"/>
                        <a:pt x="6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722;p31">
                  <a:extLst>
                    <a:ext uri="{FF2B5EF4-FFF2-40B4-BE49-F238E27FC236}">
                      <a16:creationId xmlns:a16="http://schemas.microsoft.com/office/drawing/2014/main" id="{E267C233-2DA8-43BD-937D-34470993284F}"/>
                    </a:ext>
                  </a:extLst>
                </p:cNvPr>
                <p:cNvSpPr/>
                <p:nvPr/>
              </p:nvSpPr>
              <p:spPr>
                <a:xfrm>
                  <a:off x="9153485" y="4309090"/>
                  <a:ext cx="21066" cy="1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02" extrusionOk="0">
                      <a:moveTo>
                        <a:pt x="393" y="0"/>
                      </a:moveTo>
                      <a:cubicBezTo>
                        <a:pt x="388" y="0"/>
                        <a:pt x="381" y="2"/>
                        <a:pt x="374" y="7"/>
                      </a:cubicBezTo>
                      <a:cubicBezTo>
                        <a:pt x="252" y="80"/>
                        <a:pt x="131" y="165"/>
                        <a:pt x="21" y="263"/>
                      </a:cubicBezTo>
                      <a:cubicBezTo>
                        <a:pt x="0" y="273"/>
                        <a:pt x="15" y="301"/>
                        <a:pt x="35" y="301"/>
                      </a:cubicBezTo>
                      <a:cubicBezTo>
                        <a:pt x="38" y="301"/>
                        <a:pt x="42" y="300"/>
                        <a:pt x="45" y="299"/>
                      </a:cubicBezTo>
                      <a:cubicBezTo>
                        <a:pt x="155" y="201"/>
                        <a:pt x="277" y="117"/>
                        <a:pt x="398" y="44"/>
                      </a:cubicBezTo>
                      <a:cubicBezTo>
                        <a:pt x="427" y="34"/>
                        <a:pt x="417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723;p31">
                  <a:extLst>
                    <a:ext uri="{FF2B5EF4-FFF2-40B4-BE49-F238E27FC236}">
                      <a16:creationId xmlns:a16="http://schemas.microsoft.com/office/drawing/2014/main" id="{23881903-41F6-8BCF-D470-33335EA5F3BB}"/>
                    </a:ext>
                  </a:extLst>
                </p:cNvPr>
                <p:cNvSpPr/>
                <p:nvPr/>
              </p:nvSpPr>
              <p:spPr>
                <a:xfrm>
                  <a:off x="9153288" y="4308352"/>
                  <a:ext cx="21017" cy="16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27" extrusionOk="0">
                      <a:moveTo>
                        <a:pt x="402" y="22"/>
                      </a:moveTo>
                      <a:lnTo>
                        <a:pt x="414" y="34"/>
                      </a:lnTo>
                      <a:cubicBezTo>
                        <a:pt x="414" y="46"/>
                        <a:pt x="402" y="46"/>
                        <a:pt x="402" y="46"/>
                      </a:cubicBezTo>
                      <a:cubicBezTo>
                        <a:pt x="281" y="119"/>
                        <a:pt x="159" y="205"/>
                        <a:pt x="49" y="302"/>
                      </a:cubicBezTo>
                      <a:lnTo>
                        <a:pt x="38" y="302"/>
                      </a:lnTo>
                      <a:cubicBezTo>
                        <a:pt x="25" y="302"/>
                        <a:pt x="25" y="302"/>
                        <a:pt x="25" y="289"/>
                      </a:cubicBezTo>
                      <a:lnTo>
                        <a:pt x="25" y="278"/>
                      </a:lnTo>
                      <a:cubicBezTo>
                        <a:pt x="135" y="180"/>
                        <a:pt x="256" y="95"/>
                        <a:pt x="390" y="22"/>
                      </a:cubicBezTo>
                      <a:close/>
                      <a:moveTo>
                        <a:pt x="396" y="1"/>
                      </a:moveTo>
                      <a:cubicBezTo>
                        <a:pt x="390" y="1"/>
                        <a:pt x="384" y="4"/>
                        <a:pt x="378" y="10"/>
                      </a:cubicBezTo>
                      <a:cubicBezTo>
                        <a:pt x="256" y="83"/>
                        <a:pt x="135" y="168"/>
                        <a:pt x="13" y="265"/>
                      </a:cubicBezTo>
                      <a:cubicBezTo>
                        <a:pt x="1" y="278"/>
                        <a:pt x="1" y="289"/>
                        <a:pt x="1" y="289"/>
                      </a:cubicBezTo>
                      <a:cubicBezTo>
                        <a:pt x="1" y="302"/>
                        <a:pt x="13" y="314"/>
                        <a:pt x="25" y="326"/>
                      </a:cubicBezTo>
                      <a:lnTo>
                        <a:pt x="38" y="326"/>
                      </a:lnTo>
                      <a:cubicBezTo>
                        <a:pt x="49" y="326"/>
                        <a:pt x="49" y="326"/>
                        <a:pt x="62" y="314"/>
                      </a:cubicBezTo>
                      <a:cubicBezTo>
                        <a:pt x="171" y="229"/>
                        <a:pt x="292" y="143"/>
                        <a:pt x="414" y="70"/>
                      </a:cubicBezTo>
                      <a:cubicBezTo>
                        <a:pt x="427" y="59"/>
                        <a:pt x="427" y="46"/>
                        <a:pt x="427" y="34"/>
                      </a:cubicBezTo>
                      <a:cubicBezTo>
                        <a:pt x="427" y="22"/>
                        <a:pt x="427" y="10"/>
                        <a:pt x="414" y="10"/>
                      </a:cubicBezTo>
                      <a:cubicBezTo>
                        <a:pt x="408" y="4"/>
                        <a:pt x="402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724;p31">
                  <a:extLst>
                    <a:ext uri="{FF2B5EF4-FFF2-40B4-BE49-F238E27FC236}">
                      <a16:creationId xmlns:a16="http://schemas.microsoft.com/office/drawing/2014/main" id="{7F24F22F-16F6-CE80-6293-5BD16E1FC0AA}"/>
                    </a:ext>
                  </a:extLst>
                </p:cNvPr>
                <p:cNvSpPr/>
                <p:nvPr/>
              </p:nvSpPr>
              <p:spPr>
                <a:xfrm>
                  <a:off x="9160720" y="4316178"/>
                  <a:ext cx="13289" cy="1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210" extrusionOk="0">
                      <a:moveTo>
                        <a:pt x="233" y="1"/>
                      </a:moveTo>
                      <a:cubicBezTo>
                        <a:pt x="227" y="1"/>
                        <a:pt x="220" y="3"/>
                        <a:pt x="214" y="9"/>
                      </a:cubicBezTo>
                      <a:cubicBezTo>
                        <a:pt x="154" y="70"/>
                        <a:pt x="93" y="119"/>
                        <a:pt x="20" y="167"/>
                      </a:cubicBezTo>
                      <a:cubicBezTo>
                        <a:pt x="0" y="177"/>
                        <a:pt x="12" y="210"/>
                        <a:pt x="30" y="210"/>
                      </a:cubicBezTo>
                      <a:cubicBezTo>
                        <a:pt x="35" y="210"/>
                        <a:pt x="39" y="208"/>
                        <a:pt x="44" y="203"/>
                      </a:cubicBezTo>
                      <a:cubicBezTo>
                        <a:pt x="117" y="155"/>
                        <a:pt x="190" y="106"/>
                        <a:pt x="251" y="33"/>
                      </a:cubicBezTo>
                      <a:cubicBezTo>
                        <a:pt x="270" y="24"/>
                        <a:pt x="253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725;p31">
                  <a:extLst>
                    <a:ext uri="{FF2B5EF4-FFF2-40B4-BE49-F238E27FC236}">
                      <a16:creationId xmlns:a16="http://schemas.microsoft.com/office/drawing/2014/main" id="{4D0B8A9A-0E2F-C12B-0817-6F9DC80772A5}"/>
                    </a:ext>
                  </a:extLst>
                </p:cNvPr>
                <p:cNvSpPr/>
                <p:nvPr/>
              </p:nvSpPr>
              <p:spPr>
                <a:xfrm>
                  <a:off x="9160474" y="4315390"/>
                  <a:ext cx="13240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32" extrusionOk="0">
                      <a:moveTo>
                        <a:pt x="244" y="25"/>
                      </a:moveTo>
                      <a:cubicBezTo>
                        <a:pt x="256" y="25"/>
                        <a:pt x="256" y="37"/>
                        <a:pt x="256" y="37"/>
                      </a:cubicBezTo>
                      <a:lnTo>
                        <a:pt x="256" y="49"/>
                      </a:lnTo>
                      <a:cubicBezTo>
                        <a:pt x="183" y="110"/>
                        <a:pt x="122" y="171"/>
                        <a:pt x="37" y="219"/>
                      </a:cubicBezTo>
                      <a:lnTo>
                        <a:pt x="25" y="219"/>
                      </a:lnTo>
                      <a:lnTo>
                        <a:pt x="25" y="195"/>
                      </a:lnTo>
                      <a:lnTo>
                        <a:pt x="25" y="183"/>
                      </a:lnTo>
                      <a:cubicBezTo>
                        <a:pt x="98" y="146"/>
                        <a:pt x="171" y="86"/>
                        <a:pt x="232" y="25"/>
                      </a:cubicBezTo>
                      <a:close/>
                      <a:moveTo>
                        <a:pt x="244" y="0"/>
                      </a:moveTo>
                      <a:cubicBezTo>
                        <a:pt x="232" y="0"/>
                        <a:pt x="219" y="13"/>
                        <a:pt x="219" y="13"/>
                      </a:cubicBezTo>
                      <a:cubicBezTo>
                        <a:pt x="159" y="73"/>
                        <a:pt x="86" y="122"/>
                        <a:pt x="13" y="171"/>
                      </a:cubicBezTo>
                      <a:cubicBezTo>
                        <a:pt x="13" y="183"/>
                        <a:pt x="0" y="195"/>
                        <a:pt x="0" y="195"/>
                      </a:cubicBezTo>
                      <a:cubicBezTo>
                        <a:pt x="0" y="219"/>
                        <a:pt x="13" y="219"/>
                        <a:pt x="25" y="232"/>
                      </a:cubicBezTo>
                      <a:lnTo>
                        <a:pt x="49" y="232"/>
                      </a:lnTo>
                      <a:cubicBezTo>
                        <a:pt x="122" y="183"/>
                        <a:pt x="195" y="122"/>
                        <a:pt x="268" y="62"/>
                      </a:cubicBezTo>
                      <a:lnTo>
                        <a:pt x="268" y="37"/>
                      </a:lnTo>
                      <a:lnTo>
                        <a:pt x="268" y="13"/>
                      </a:lnTo>
                      <a:cubicBezTo>
                        <a:pt x="256" y="13"/>
                        <a:pt x="244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726;p31">
                  <a:extLst>
                    <a:ext uri="{FF2B5EF4-FFF2-40B4-BE49-F238E27FC236}">
                      <a16:creationId xmlns:a16="http://schemas.microsoft.com/office/drawing/2014/main" id="{5CB26078-9E4B-6333-157C-7C050F80C84D}"/>
                    </a:ext>
                  </a:extLst>
                </p:cNvPr>
                <p:cNvSpPr/>
                <p:nvPr/>
              </p:nvSpPr>
              <p:spPr>
                <a:xfrm>
                  <a:off x="9094222" y="4303380"/>
                  <a:ext cx="31599" cy="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381" extrusionOk="0">
                      <a:moveTo>
                        <a:pt x="602" y="0"/>
                      </a:moveTo>
                      <a:cubicBezTo>
                        <a:pt x="521" y="0"/>
                        <a:pt x="431" y="89"/>
                        <a:pt x="374" y="123"/>
                      </a:cubicBezTo>
                      <a:cubicBezTo>
                        <a:pt x="252" y="196"/>
                        <a:pt x="130" y="269"/>
                        <a:pt x="21" y="330"/>
                      </a:cubicBezTo>
                      <a:cubicBezTo>
                        <a:pt x="0" y="351"/>
                        <a:pt x="16" y="381"/>
                        <a:pt x="36" y="381"/>
                      </a:cubicBezTo>
                      <a:cubicBezTo>
                        <a:pt x="39" y="381"/>
                        <a:pt x="42" y="380"/>
                        <a:pt x="46" y="379"/>
                      </a:cubicBezTo>
                      <a:lnTo>
                        <a:pt x="338" y="196"/>
                      </a:lnTo>
                      <a:cubicBezTo>
                        <a:pt x="386" y="171"/>
                        <a:pt x="435" y="135"/>
                        <a:pt x="484" y="111"/>
                      </a:cubicBezTo>
                      <a:lnTo>
                        <a:pt x="556" y="74"/>
                      </a:lnTo>
                      <a:cubicBezTo>
                        <a:pt x="573" y="69"/>
                        <a:pt x="585" y="63"/>
                        <a:pt x="592" y="55"/>
                      </a:cubicBezTo>
                      <a:lnTo>
                        <a:pt x="592" y="55"/>
                      </a:lnTo>
                      <a:cubicBezTo>
                        <a:pt x="596" y="60"/>
                        <a:pt x="603" y="64"/>
                        <a:pt x="609" y="64"/>
                      </a:cubicBezTo>
                      <a:cubicBezTo>
                        <a:pt x="612" y="64"/>
                        <a:pt x="614" y="64"/>
                        <a:pt x="617" y="62"/>
                      </a:cubicBezTo>
                      <a:lnTo>
                        <a:pt x="629" y="50"/>
                      </a:lnTo>
                      <a:cubicBezTo>
                        <a:pt x="641" y="50"/>
                        <a:pt x="641" y="38"/>
                        <a:pt x="641" y="25"/>
                      </a:cubicBezTo>
                      <a:cubicBezTo>
                        <a:pt x="641" y="25"/>
                        <a:pt x="641" y="14"/>
                        <a:pt x="629" y="14"/>
                      </a:cubicBezTo>
                      <a:cubicBezTo>
                        <a:pt x="629" y="1"/>
                        <a:pt x="617" y="1"/>
                        <a:pt x="617" y="1"/>
                      </a:cubicBezTo>
                      <a:cubicBezTo>
                        <a:pt x="612" y="0"/>
                        <a:pt x="607" y="0"/>
                        <a:pt x="6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727;p31">
                  <a:extLst>
                    <a:ext uri="{FF2B5EF4-FFF2-40B4-BE49-F238E27FC236}">
                      <a16:creationId xmlns:a16="http://schemas.microsoft.com/office/drawing/2014/main" id="{28F82D8A-C0B5-69C7-A446-C21D41867A49}"/>
                    </a:ext>
                  </a:extLst>
                </p:cNvPr>
                <p:cNvSpPr/>
                <p:nvPr/>
              </p:nvSpPr>
              <p:spPr>
                <a:xfrm>
                  <a:off x="9094074" y="4302740"/>
                  <a:ext cx="32338" cy="19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404" extrusionOk="0">
                      <a:moveTo>
                        <a:pt x="608" y="14"/>
                      </a:moveTo>
                      <a:cubicBezTo>
                        <a:pt x="620" y="14"/>
                        <a:pt x="632" y="27"/>
                        <a:pt x="632" y="27"/>
                      </a:cubicBezTo>
                      <a:lnTo>
                        <a:pt x="632" y="38"/>
                      </a:lnTo>
                      <a:cubicBezTo>
                        <a:pt x="632" y="51"/>
                        <a:pt x="632" y="63"/>
                        <a:pt x="620" y="63"/>
                      </a:cubicBezTo>
                      <a:lnTo>
                        <a:pt x="608" y="63"/>
                      </a:lnTo>
                      <a:lnTo>
                        <a:pt x="608" y="27"/>
                      </a:lnTo>
                      <a:lnTo>
                        <a:pt x="595" y="14"/>
                      </a:lnTo>
                      <a:close/>
                      <a:moveTo>
                        <a:pt x="595" y="14"/>
                      </a:moveTo>
                      <a:lnTo>
                        <a:pt x="595" y="27"/>
                      </a:lnTo>
                      <a:cubicBezTo>
                        <a:pt x="571" y="27"/>
                        <a:pt x="571" y="51"/>
                        <a:pt x="584" y="63"/>
                      </a:cubicBezTo>
                      <a:cubicBezTo>
                        <a:pt x="571" y="75"/>
                        <a:pt x="571" y="75"/>
                        <a:pt x="559" y="75"/>
                      </a:cubicBezTo>
                      <a:lnTo>
                        <a:pt x="487" y="111"/>
                      </a:lnTo>
                      <a:cubicBezTo>
                        <a:pt x="438" y="148"/>
                        <a:pt x="389" y="173"/>
                        <a:pt x="341" y="209"/>
                      </a:cubicBezTo>
                      <a:cubicBezTo>
                        <a:pt x="243" y="257"/>
                        <a:pt x="146" y="319"/>
                        <a:pt x="36" y="379"/>
                      </a:cubicBezTo>
                      <a:lnTo>
                        <a:pt x="24" y="379"/>
                      </a:lnTo>
                      <a:lnTo>
                        <a:pt x="24" y="367"/>
                      </a:lnTo>
                      <a:lnTo>
                        <a:pt x="24" y="355"/>
                      </a:lnTo>
                      <a:cubicBezTo>
                        <a:pt x="146" y="282"/>
                        <a:pt x="255" y="209"/>
                        <a:pt x="377" y="148"/>
                      </a:cubicBezTo>
                      <a:cubicBezTo>
                        <a:pt x="389" y="136"/>
                        <a:pt x="414" y="124"/>
                        <a:pt x="438" y="111"/>
                      </a:cubicBezTo>
                      <a:cubicBezTo>
                        <a:pt x="487" y="63"/>
                        <a:pt x="547" y="27"/>
                        <a:pt x="595" y="14"/>
                      </a:cubicBezTo>
                      <a:close/>
                      <a:moveTo>
                        <a:pt x="603" y="1"/>
                      </a:moveTo>
                      <a:cubicBezTo>
                        <a:pt x="546" y="1"/>
                        <a:pt x="481" y="54"/>
                        <a:pt x="425" y="87"/>
                      </a:cubicBezTo>
                      <a:cubicBezTo>
                        <a:pt x="401" y="111"/>
                        <a:pt x="389" y="124"/>
                        <a:pt x="365" y="136"/>
                      </a:cubicBezTo>
                      <a:cubicBezTo>
                        <a:pt x="255" y="197"/>
                        <a:pt x="133" y="270"/>
                        <a:pt x="12" y="343"/>
                      </a:cubicBezTo>
                      <a:cubicBezTo>
                        <a:pt x="12" y="343"/>
                        <a:pt x="0" y="355"/>
                        <a:pt x="0" y="367"/>
                      </a:cubicBezTo>
                      <a:cubicBezTo>
                        <a:pt x="0" y="379"/>
                        <a:pt x="12" y="392"/>
                        <a:pt x="24" y="392"/>
                      </a:cubicBezTo>
                      <a:cubicBezTo>
                        <a:pt x="24" y="403"/>
                        <a:pt x="24" y="403"/>
                        <a:pt x="36" y="403"/>
                      </a:cubicBezTo>
                      <a:cubicBezTo>
                        <a:pt x="36" y="403"/>
                        <a:pt x="49" y="403"/>
                        <a:pt x="49" y="392"/>
                      </a:cubicBezTo>
                      <a:cubicBezTo>
                        <a:pt x="146" y="330"/>
                        <a:pt x="243" y="282"/>
                        <a:pt x="341" y="221"/>
                      </a:cubicBezTo>
                      <a:cubicBezTo>
                        <a:pt x="389" y="184"/>
                        <a:pt x="438" y="160"/>
                        <a:pt x="498" y="136"/>
                      </a:cubicBezTo>
                      <a:lnTo>
                        <a:pt x="559" y="87"/>
                      </a:lnTo>
                      <a:cubicBezTo>
                        <a:pt x="571" y="87"/>
                        <a:pt x="584" y="87"/>
                        <a:pt x="595" y="75"/>
                      </a:cubicBezTo>
                      <a:cubicBezTo>
                        <a:pt x="602" y="81"/>
                        <a:pt x="605" y="84"/>
                        <a:pt x="608" y="84"/>
                      </a:cubicBezTo>
                      <a:cubicBezTo>
                        <a:pt x="611" y="84"/>
                        <a:pt x="614" y="81"/>
                        <a:pt x="620" y="75"/>
                      </a:cubicBezTo>
                      <a:lnTo>
                        <a:pt x="632" y="75"/>
                      </a:lnTo>
                      <a:cubicBezTo>
                        <a:pt x="644" y="63"/>
                        <a:pt x="657" y="51"/>
                        <a:pt x="644" y="38"/>
                      </a:cubicBezTo>
                      <a:lnTo>
                        <a:pt x="644" y="27"/>
                      </a:lnTo>
                      <a:cubicBezTo>
                        <a:pt x="644" y="14"/>
                        <a:pt x="632" y="2"/>
                        <a:pt x="620" y="2"/>
                      </a:cubicBezTo>
                      <a:cubicBezTo>
                        <a:pt x="614" y="1"/>
                        <a:pt x="609" y="1"/>
                        <a:pt x="6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728;p31">
                  <a:extLst>
                    <a:ext uri="{FF2B5EF4-FFF2-40B4-BE49-F238E27FC236}">
                      <a16:creationId xmlns:a16="http://schemas.microsoft.com/office/drawing/2014/main" id="{DDB29F92-1B0E-F698-E804-351BF3C53CAE}"/>
                    </a:ext>
                  </a:extLst>
                </p:cNvPr>
                <p:cNvSpPr/>
                <p:nvPr/>
              </p:nvSpPr>
              <p:spPr>
                <a:xfrm>
                  <a:off x="9078028" y="4304266"/>
                  <a:ext cx="30763" cy="1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400" extrusionOk="0">
                      <a:moveTo>
                        <a:pt x="595" y="1"/>
                      </a:moveTo>
                      <a:cubicBezTo>
                        <a:pt x="590" y="1"/>
                        <a:pt x="586" y="3"/>
                        <a:pt x="581" y="7"/>
                      </a:cubicBezTo>
                      <a:cubicBezTo>
                        <a:pt x="399" y="117"/>
                        <a:pt x="204" y="239"/>
                        <a:pt x="22" y="361"/>
                      </a:cubicBezTo>
                      <a:cubicBezTo>
                        <a:pt x="1" y="371"/>
                        <a:pt x="16" y="399"/>
                        <a:pt x="36" y="399"/>
                      </a:cubicBezTo>
                      <a:cubicBezTo>
                        <a:pt x="39" y="399"/>
                        <a:pt x="42" y="398"/>
                        <a:pt x="46" y="397"/>
                      </a:cubicBezTo>
                      <a:cubicBezTo>
                        <a:pt x="229" y="275"/>
                        <a:pt x="423" y="166"/>
                        <a:pt x="605" y="44"/>
                      </a:cubicBezTo>
                      <a:cubicBezTo>
                        <a:pt x="625" y="34"/>
                        <a:pt x="613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729;p31">
                  <a:extLst>
                    <a:ext uri="{FF2B5EF4-FFF2-40B4-BE49-F238E27FC236}">
                      <a16:creationId xmlns:a16="http://schemas.microsoft.com/office/drawing/2014/main" id="{A0F21CC6-7B2F-4FCC-E39B-847BE15831C9}"/>
                    </a:ext>
                  </a:extLst>
                </p:cNvPr>
                <p:cNvSpPr/>
                <p:nvPr/>
              </p:nvSpPr>
              <p:spPr>
                <a:xfrm>
                  <a:off x="9077880" y="4304020"/>
                  <a:ext cx="31156" cy="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15" extrusionOk="0">
                      <a:moveTo>
                        <a:pt x="608" y="12"/>
                      </a:moveTo>
                      <a:lnTo>
                        <a:pt x="608" y="37"/>
                      </a:lnTo>
                      <a:lnTo>
                        <a:pt x="608" y="49"/>
                      </a:lnTo>
                      <a:lnTo>
                        <a:pt x="49" y="390"/>
                      </a:lnTo>
                      <a:cubicBezTo>
                        <a:pt x="45" y="394"/>
                        <a:pt x="41" y="395"/>
                        <a:pt x="37" y="395"/>
                      </a:cubicBezTo>
                      <a:cubicBezTo>
                        <a:pt x="30" y="395"/>
                        <a:pt x="25" y="390"/>
                        <a:pt x="25" y="390"/>
                      </a:cubicBezTo>
                      <a:lnTo>
                        <a:pt x="25" y="366"/>
                      </a:lnTo>
                      <a:lnTo>
                        <a:pt x="584" y="12"/>
                      </a:lnTo>
                      <a:close/>
                      <a:moveTo>
                        <a:pt x="584" y="1"/>
                      </a:moveTo>
                      <a:lnTo>
                        <a:pt x="25" y="353"/>
                      </a:lnTo>
                      <a:cubicBezTo>
                        <a:pt x="0" y="366"/>
                        <a:pt x="0" y="390"/>
                        <a:pt x="13" y="402"/>
                      </a:cubicBezTo>
                      <a:cubicBezTo>
                        <a:pt x="13" y="414"/>
                        <a:pt x="25" y="414"/>
                        <a:pt x="37" y="414"/>
                      </a:cubicBezTo>
                      <a:lnTo>
                        <a:pt x="49" y="414"/>
                      </a:lnTo>
                      <a:lnTo>
                        <a:pt x="608" y="61"/>
                      </a:lnTo>
                      <a:lnTo>
                        <a:pt x="633" y="37"/>
                      </a:lnTo>
                      <a:cubicBezTo>
                        <a:pt x="633" y="25"/>
                        <a:pt x="621" y="12"/>
                        <a:pt x="6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730;p31">
                  <a:extLst>
                    <a:ext uri="{FF2B5EF4-FFF2-40B4-BE49-F238E27FC236}">
                      <a16:creationId xmlns:a16="http://schemas.microsoft.com/office/drawing/2014/main" id="{2F289A25-8756-3EED-0952-AF6595128099}"/>
                    </a:ext>
                  </a:extLst>
                </p:cNvPr>
                <p:cNvSpPr/>
                <p:nvPr/>
              </p:nvSpPr>
              <p:spPr>
                <a:xfrm>
                  <a:off x="9066756" y="4305694"/>
                  <a:ext cx="29581" cy="18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371" extrusionOk="0">
                      <a:moveTo>
                        <a:pt x="565" y="0"/>
                      </a:moveTo>
                      <a:cubicBezTo>
                        <a:pt x="562" y="0"/>
                        <a:pt x="558" y="1"/>
                        <a:pt x="555" y="3"/>
                      </a:cubicBezTo>
                      <a:cubicBezTo>
                        <a:pt x="385" y="113"/>
                        <a:pt x="202" y="222"/>
                        <a:pt x="32" y="332"/>
                      </a:cubicBezTo>
                      <a:cubicBezTo>
                        <a:pt x="1" y="342"/>
                        <a:pt x="14" y="370"/>
                        <a:pt x="41" y="370"/>
                      </a:cubicBezTo>
                      <a:cubicBezTo>
                        <a:pt x="46" y="370"/>
                        <a:pt x="51" y="369"/>
                        <a:pt x="56" y="368"/>
                      </a:cubicBezTo>
                      <a:cubicBezTo>
                        <a:pt x="226" y="270"/>
                        <a:pt x="409" y="161"/>
                        <a:pt x="579" y="51"/>
                      </a:cubicBezTo>
                      <a:cubicBezTo>
                        <a:pt x="600" y="30"/>
                        <a:pt x="585" y="0"/>
                        <a:pt x="5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731;p31">
                  <a:extLst>
                    <a:ext uri="{FF2B5EF4-FFF2-40B4-BE49-F238E27FC236}">
                      <a16:creationId xmlns:a16="http://schemas.microsoft.com/office/drawing/2014/main" id="{FD09E8BE-5736-FEEB-004F-ABABD52AEF1E}"/>
                    </a:ext>
                  </a:extLst>
                </p:cNvPr>
                <p:cNvSpPr/>
                <p:nvPr/>
              </p:nvSpPr>
              <p:spPr>
                <a:xfrm>
                  <a:off x="9067101" y="4305398"/>
                  <a:ext cx="29384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387" extrusionOk="0">
                      <a:moveTo>
                        <a:pt x="572" y="21"/>
                      </a:moveTo>
                      <a:lnTo>
                        <a:pt x="572" y="33"/>
                      </a:lnTo>
                      <a:lnTo>
                        <a:pt x="572" y="46"/>
                      </a:lnTo>
                      <a:cubicBezTo>
                        <a:pt x="389" y="155"/>
                        <a:pt x="219" y="265"/>
                        <a:pt x="37" y="374"/>
                      </a:cubicBezTo>
                      <a:lnTo>
                        <a:pt x="25" y="374"/>
                      </a:lnTo>
                      <a:cubicBezTo>
                        <a:pt x="25" y="362"/>
                        <a:pt x="13" y="362"/>
                        <a:pt x="13" y="349"/>
                      </a:cubicBezTo>
                      <a:cubicBezTo>
                        <a:pt x="13" y="349"/>
                        <a:pt x="25" y="349"/>
                        <a:pt x="25" y="338"/>
                      </a:cubicBezTo>
                      <a:cubicBezTo>
                        <a:pt x="195" y="240"/>
                        <a:pt x="378" y="130"/>
                        <a:pt x="548" y="21"/>
                      </a:cubicBezTo>
                      <a:close/>
                      <a:moveTo>
                        <a:pt x="555" y="0"/>
                      </a:moveTo>
                      <a:cubicBezTo>
                        <a:pt x="551" y="0"/>
                        <a:pt x="548" y="3"/>
                        <a:pt x="548" y="9"/>
                      </a:cubicBezTo>
                      <a:cubicBezTo>
                        <a:pt x="365" y="119"/>
                        <a:pt x="195" y="228"/>
                        <a:pt x="13" y="325"/>
                      </a:cubicBezTo>
                      <a:cubicBezTo>
                        <a:pt x="0" y="338"/>
                        <a:pt x="0" y="338"/>
                        <a:pt x="0" y="349"/>
                      </a:cubicBezTo>
                      <a:cubicBezTo>
                        <a:pt x="0" y="362"/>
                        <a:pt x="0" y="374"/>
                        <a:pt x="13" y="386"/>
                      </a:cubicBezTo>
                      <a:lnTo>
                        <a:pt x="49" y="386"/>
                      </a:lnTo>
                      <a:cubicBezTo>
                        <a:pt x="219" y="276"/>
                        <a:pt x="402" y="167"/>
                        <a:pt x="572" y="57"/>
                      </a:cubicBezTo>
                      <a:cubicBezTo>
                        <a:pt x="584" y="57"/>
                        <a:pt x="597" y="46"/>
                        <a:pt x="597" y="33"/>
                      </a:cubicBezTo>
                      <a:cubicBezTo>
                        <a:pt x="597" y="21"/>
                        <a:pt x="584" y="9"/>
                        <a:pt x="572" y="9"/>
                      </a:cubicBezTo>
                      <a:cubicBezTo>
                        <a:pt x="566" y="3"/>
                        <a:pt x="560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732;p31">
                  <a:extLst>
                    <a:ext uri="{FF2B5EF4-FFF2-40B4-BE49-F238E27FC236}">
                      <a16:creationId xmlns:a16="http://schemas.microsoft.com/office/drawing/2014/main" id="{A4B79BE4-1AE3-D8F7-2787-C261194BBCC2}"/>
                    </a:ext>
                  </a:extLst>
                </p:cNvPr>
                <p:cNvSpPr/>
                <p:nvPr/>
              </p:nvSpPr>
              <p:spPr>
                <a:xfrm>
                  <a:off x="9054155" y="4309385"/>
                  <a:ext cx="27957" cy="1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348" extrusionOk="0">
                      <a:moveTo>
                        <a:pt x="531" y="1"/>
                      </a:moveTo>
                      <a:cubicBezTo>
                        <a:pt x="446" y="1"/>
                        <a:pt x="373" y="62"/>
                        <a:pt x="300" y="111"/>
                      </a:cubicBezTo>
                      <a:cubicBezTo>
                        <a:pt x="215" y="171"/>
                        <a:pt x="117" y="244"/>
                        <a:pt x="20" y="305"/>
                      </a:cubicBezTo>
                      <a:cubicBezTo>
                        <a:pt x="1" y="315"/>
                        <a:pt x="12" y="348"/>
                        <a:pt x="31" y="348"/>
                      </a:cubicBezTo>
                      <a:cubicBezTo>
                        <a:pt x="35" y="348"/>
                        <a:pt x="40" y="346"/>
                        <a:pt x="44" y="341"/>
                      </a:cubicBezTo>
                      <a:lnTo>
                        <a:pt x="263" y="195"/>
                      </a:lnTo>
                      <a:cubicBezTo>
                        <a:pt x="336" y="147"/>
                        <a:pt x="446" y="49"/>
                        <a:pt x="531" y="49"/>
                      </a:cubicBezTo>
                      <a:cubicBezTo>
                        <a:pt x="568" y="49"/>
                        <a:pt x="568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733;p31">
                  <a:extLst>
                    <a:ext uri="{FF2B5EF4-FFF2-40B4-BE49-F238E27FC236}">
                      <a16:creationId xmlns:a16="http://schemas.microsoft.com/office/drawing/2014/main" id="{EB109C77-B8EB-4D99-583D-D1475FCD43CF}"/>
                    </a:ext>
                  </a:extLst>
                </p:cNvPr>
                <p:cNvSpPr/>
                <p:nvPr/>
              </p:nvSpPr>
              <p:spPr>
                <a:xfrm>
                  <a:off x="9053909" y="4309287"/>
                  <a:ext cx="28203" cy="17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356" extrusionOk="0">
                      <a:moveTo>
                        <a:pt x="536" y="15"/>
                      </a:moveTo>
                      <a:cubicBezTo>
                        <a:pt x="549" y="15"/>
                        <a:pt x="549" y="15"/>
                        <a:pt x="549" y="27"/>
                      </a:cubicBezTo>
                      <a:cubicBezTo>
                        <a:pt x="560" y="27"/>
                        <a:pt x="560" y="40"/>
                        <a:pt x="549" y="40"/>
                      </a:cubicBezTo>
                      <a:cubicBezTo>
                        <a:pt x="549" y="40"/>
                        <a:pt x="549" y="51"/>
                        <a:pt x="536" y="51"/>
                      </a:cubicBezTo>
                      <a:cubicBezTo>
                        <a:pt x="530" y="50"/>
                        <a:pt x="523" y="50"/>
                        <a:pt x="517" y="50"/>
                      </a:cubicBezTo>
                      <a:cubicBezTo>
                        <a:pt x="450" y="50"/>
                        <a:pt x="384" y="104"/>
                        <a:pt x="317" y="149"/>
                      </a:cubicBezTo>
                      <a:lnTo>
                        <a:pt x="268" y="197"/>
                      </a:lnTo>
                      <a:lnTo>
                        <a:pt x="38" y="343"/>
                      </a:lnTo>
                      <a:cubicBezTo>
                        <a:pt x="25" y="343"/>
                        <a:pt x="25" y="343"/>
                        <a:pt x="25" y="332"/>
                      </a:cubicBezTo>
                      <a:cubicBezTo>
                        <a:pt x="13" y="332"/>
                        <a:pt x="13" y="319"/>
                        <a:pt x="25" y="319"/>
                      </a:cubicBezTo>
                      <a:lnTo>
                        <a:pt x="317" y="124"/>
                      </a:lnTo>
                      <a:cubicBezTo>
                        <a:pt x="330" y="113"/>
                        <a:pt x="341" y="100"/>
                        <a:pt x="354" y="100"/>
                      </a:cubicBezTo>
                      <a:cubicBezTo>
                        <a:pt x="414" y="51"/>
                        <a:pt x="463" y="15"/>
                        <a:pt x="536" y="15"/>
                      </a:cubicBezTo>
                      <a:close/>
                      <a:moveTo>
                        <a:pt x="514" y="1"/>
                      </a:moveTo>
                      <a:cubicBezTo>
                        <a:pt x="450" y="1"/>
                        <a:pt x="396" y="43"/>
                        <a:pt x="341" y="76"/>
                      </a:cubicBezTo>
                      <a:lnTo>
                        <a:pt x="305" y="113"/>
                      </a:lnTo>
                      <a:lnTo>
                        <a:pt x="13" y="295"/>
                      </a:lnTo>
                      <a:cubicBezTo>
                        <a:pt x="1" y="307"/>
                        <a:pt x="1" y="332"/>
                        <a:pt x="13" y="343"/>
                      </a:cubicBezTo>
                      <a:cubicBezTo>
                        <a:pt x="13" y="356"/>
                        <a:pt x="25" y="356"/>
                        <a:pt x="38" y="356"/>
                      </a:cubicBezTo>
                      <a:lnTo>
                        <a:pt x="49" y="356"/>
                      </a:lnTo>
                      <a:lnTo>
                        <a:pt x="281" y="210"/>
                      </a:lnTo>
                      <a:cubicBezTo>
                        <a:pt x="293" y="197"/>
                        <a:pt x="317" y="186"/>
                        <a:pt x="330" y="161"/>
                      </a:cubicBezTo>
                      <a:cubicBezTo>
                        <a:pt x="390" y="113"/>
                        <a:pt x="463" y="64"/>
                        <a:pt x="536" y="64"/>
                      </a:cubicBezTo>
                      <a:cubicBezTo>
                        <a:pt x="549" y="64"/>
                        <a:pt x="560" y="64"/>
                        <a:pt x="573" y="51"/>
                      </a:cubicBezTo>
                      <a:lnTo>
                        <a:pt x="573" y="15"/>
                      </a:lnTo>
                      <a:cubicBezTo>
                        <a:pt x="560" y="3"/>
                        <a:pt x="549" y="3"/>
                        <a:pt x="536" y="3"/>
                      </a:cubicBezTo>
                      <a:cubicBezTo>
                        <a:pt x="528" y="2"/>
                        <a:pt x="52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734;p31">
                  <a:extLst>
                    <a:ext uri="{FF2B5EF4-FFF2-40B4-BE49-F238E27FC236}">
                      <a16:creationId xmlns:a16="http://schemas.microsoft.com/office/drawing/2014/main" id="{A7D709E0-799D-DE41-3DDA-7ED5ABB55F3F}"/>
                    </a:ext>
                  </a:extLst>
                </p:cNvPr>
                <p:cNvSpPr/>
                <p:nvPr/>
              </p:nvSpPr>
              <p:spPr>
                <a:xfrm>
                  <a:off x="9043917" y="4312289"/>
                  <a:ext cx="21263" cy="1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273" extrusionOk="0">
                      <a:moveTo>
                        <a:pt x="397" y="0"/>
                      </a:moveTo>
                      <a:cubicBezTo>
                        <a:pt x="393" y="0"/>
                        <a:pt x="390" y="1"/>
                        <a:pt x="387" y="3"/>
                      </a:cubicBezTo>
                      <a:lnTo>
                        <a:pt x="22" y="222"/>
                      </a:lnTo>
                      <a:cubicBezTo>
                        <a:pt x="1" y="243"/>
                        <a:pt x="16" y="273"/>
                        <a:pt x="37" y="273"/>
                      </a:cubicBezTo>
                      <a:cubicBezTo>
                        <a:pt x="40" y="273"/>
                        <a:pt x="43" y="272"/>
                        <a:pt x="46" y="271"/>
                      </a:cubicBezTo>
                      <a:lnTo>
                        <a:pt x="411" y="52"/>
                      </a:lnTo>
                      <a:cubicBezTo>
                        <a:pt x="432" y="31"/>
                        <a:pt x="417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735;p31">
                  <a:extLst>
                    <a:ext uri="{FF2B5EF4-FFF2-40B4-BE49-F238E27FC236}">
                      <a16:creationId xmlns:a16="http://schemas.microsoft.com/office/drawing/2014/main" id="{0AB18D21-7671-B0B1-435F-625A06135477}"/>
                    </a:ext>
                  </a:extLst>
                </p:cNvPr>
                <p:cNvSpPr/>
                <p:nvPr/>
              </p:nvSpPr>
              <p:spPr>
                <a:xfrm>
                  <a:off x="9043769" y="4311945"/>
                  <a:ext cx="21608" cy="1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290" extrusionOk="0">
                      <a:moveTo>
                        <a:pt x="401" y="22"/>
                      </a:moveTo>
                      <a:cubicBezTo>
                        <a:pt x="414" y="22"/>
                        <a:pt x="414" y="34"/>
                        <a:pt x="414" y="34"/>
                      </a:cubicBezTo>
                      <a:cubicBezTo>
                        <a:pt x="414" y="34"/>
                        <a:pt x="414" y="46"/>
                        <a:pt x="401" y="46"/>
                      </a:cubicBezTo>
                      <a:lnTo>
                        <a:pt x="36" y="265"/>
                      </a:lnTo>
                      <a:lnTo>
                        <a:pt x="25" y="265"/>
                      </a:lnTo>
                      <a:lnTo>
                        <a:pt x="25" y="253"/>
                      </a:lnTo>
                      <a:lnTo>
                        <a:pt x="25" y="241"/>
                      </a:lnTo>
                      <a:lnTo>
                        <a:pt x="390" y="22"/>
                      </a:lnTo>
                      <a:close/>
                      <a:moveTo>
                        <a:pt x="397" y="1"/>
                      </a:moveTo>
                      <a:cubicBezTo>
                        <a:pt x="393" y="1"/>
                        <a:pt x="390" y="4"/>
                        <a:pt x="390" y="10"/>
                      </a:cubicBezTo>
                      <a:lnTo>
                        <a:pt x="12" y="229"/>
                      </a:lnTo>
                      <a:cubicBezTo>
                        <a:pt x="12" y="229"/>
                        <a:pt x="1" y="241"/>
                        <a:pt x="1" y="253"/>
                      </a:cubicBezTo>
                      <a:cubicBezTo>
                        <a:pt x="1" y="265"/>
                        <a:pt x="12" y="278"/>
                        <a:pt x="25" y="278"/>
                      </a:cubicBezTo>
                      <a:cubicBezTo>
                        <a:pt x="25" y="289"/>
                        <a:pt x="25" y="289"/>
                        <a:pt x="36" y="289"/>
                      </a:cubicBezTo>
                      <a:lnTo>
                        <a:pt x="49" y="278"/>
                      </a:lnTo>
                      <a:lnTo>
                        <a:pt x="414" y="59"/>
                      </a:lnTo>
                      <a:cubicBezTo>
                        <a:pt x="426" y="59"/>
                        <a:pt x="438" y="46"/>
                        <a:pt x="438" y="34"/>
                      </a:cubicBezTo>
                      <a:cubicBezTo>
                        <a:pt x="438" y="22"/>
                        <a:pt x="426" y="10"/>
                        <a:pt x="414" y="10"/>
                      </a:cubicBezTo>
                      <a:cubicBezTo>
                        <a:pt x="408" y="4"/>
                        <a:pt x="402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736;p31">
                  <a:extLst>
                    <a:ext uri="{FF2B5EF4-FFF2-40B4-BE49-F238E27FC236}">
                      <a16:creationId xmlns:a16="http://schemas.microsoft.com/office/drawing/2014/main" id="{5134A8EC-35AB-9889-B1C9-3BDFB7998721}"/>
                    </a:ext>
                  </a:extLst>
                </p:cNvPr>
                <p:cNvSpPr/>
                <p:nvPr/>
              </p:nvSpPr>
              <p:spPr>
                <a:xfrm>
                  <a:off x="9036140" y="4315046"/>
                  <a:ext cx="16390" cy="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193" extrusionOk="0">
                      <a:moveTo>
                        <a:pt x="303" y="1"/>
                      </a:moveTo>
                      <a:cubicBezTo>
                        <a:pt x="298" y="1"/>
                        <a:pt x="294" y="3"/>
                        <a:pt x="289" y="7"/>
                      </a:cubicBezTo>
                      <a:cubicBezTo>
                        <a:pt x="204" y="56"/>
                        <a:pt x="119" y="105"/>
                        <a:pt x="21" y="153"/>
                      </a:cubicBezTo>
                      <a:cubicBezTo>
                        <a:pt x="0" y="164"/>
                        <a:pt x="16" y="193"/>
                        <a:pt x="36" y="193"/>
                      </a:cubicBezTo>
                      <a:cubicBezTo>
                        <a:pt x="39" y="193"/>
                        <a:pt x="42" y="192"/>
                        <a:pt x="46" y="190"/>
                      </a:cubicBezTo>
                      <a:cubicBezTo>
                        <a:pt x="143" y="153"/>
                        <a:pt x="228" y="105"/>
                        <a:pt x="313" y="44"/>
                      </a:cubicBezTo>
                      <a:cubicBezTo>
                        <a:pt x="333" y="34"/>
                        <a:pt x="321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737;p31">
                  <a:extLst>
                    <a:ext uri="{FF2B5EF4-FFF2-40B4-BE49-F238E27FC236}">
                      <a16:creationId xmlns:a16="http://schemas.microsoft.com/office/drawing/2014/main" id="{8AF4E186-CC70-B582-1EDE-2B216EA5A72C}"/>
                    </a:ext>
                  </a:extLst>
                </p:cNvPr>
                <p:cNvSpPr/>
                <p:nvPr/>
              </p:nvSpPr>
              <p:spPr>
                <a:xfrm>
                  <a:off x="9035943" y="4314554"/>
                  <a:ext cx="16833" cy="10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12" extrusionOk="0">
                      <a:moveTo>
                        <a:pt x="305" y="17"/>
                      </a:moveTo>
                      <a:cubicBezTo>
                        <a:pt x="317" y="17"/>
                        <a:pt x="317" y="30"/>
                        <a:pt x="317" y="30"/>
                      </a:cubicBezTo>
                      <a:lnTo>
                        <a:pt x="317" y="42"/>
                      </a:lnTo>
                      <a:cubicBezTo>
                        <a:pt x="220" y="103"/>
                        <a:pt x="135" y="152"/>
                        <a:pt x="50" y="200"/>
                      </a:cubicBezTo>
                      <a:lnTo>
                        <a:pt x="25" y="200"/>
                      </a:lnTo>
                      <a:lnTo>
                        <a:pt x="25" y="176"/>
                      </a:lnTo>
                      <a:cubicBezTo>
                        <a:pt x="123" y="127"/>
                        <a:pt x="208" y="79"/>
                        <a:pt x="293" y="17"/>
                      </a:cubicBezTo>
                      <a:close/>
                      <a:moveTo>
                        <a:pt x="304" y="0"/>
                      </a:moveTo>
                      <a:cubicBezTo>
                        <a:pt x="300" y="0"/>
                        <a:pt x="297" y="2"/>
                        <a:pt x="293" y="6"/>
                      </a:cubicBezTo>
                      <a:cubicBezTo>
                        <a:pt x="208" y="66"/>
                        <a:pt x="111" y="115"/>
                        <a:pt x="25" y="152"/>
                      </a:cubicBezTo>
                      <a:cubicBezTo>
                        <a:pt x="14" y="163"/>
                        <a:pt x="1" y="163"/>
                        <a:pt x="1" y="176"/>
                      </a:cubicBezTo>
                      <a:cubicBezTo>
                        <a:pt x="1" y="188"/>
                        <a:pt x="14" y="200"/>
                        <a:pt x="25" y="212"/>
                      </a:cubicBezTo>
                      <a:lnTo>
                        <a:pt x="50" y="212"/>
                      </a:lnTo>
                      <a:cubicBezTo>
                        <a:pt x="147" y="163"/>
                        <a:pt x="232" y="115"/>
                        <a:pt x="317" y="66"/>
                      </a:cubicBezTo>
                      <a:cubicBezTo>
                        <a:pt x="341" y="54"/>
                        <a:pt x="341" y="30"/>
                        <a:pt x="330" y="17"/>
                      </a:cubicBezTo>
                      <a:cubicBezTo>
                        <a:pt x="321" y="9"/>
                        <a:pt x="312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738;p31">
                  <a:extLst>
                    <a:ext uri="{FF2B5EF4-FFF2-40B4-BE49-F238E27FC236}">
                      <a16:creationId xmlns:a16="http://schemas.microsoft.com/office/drawing/2014/main" id="{9B7CECC9-0DA5-9107-40F7-75021BDEFC1E}"/>
                    </a:ext>
                  </a:extLst>
                </p:cNvPr>
                <p:cNvSpPr/>
                <p:nvPr/>
              </p:nvSpPr>
              <p:spPr>
                <a:xfrm>
                  <a:off x="8975548" y="4054269"/>
                  <a:ext cx="167889" cy="52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1074" extrusionOk="0">
                      <a:moveTo>
                        <a:pt x="3305" y="0"/>
                      </a:moveTo>
                      <a:cubicBezTo>
                        <a:pt x="3298" y="0"/>
                        <a:pt x="3291" y="1"/>
                        <a:pt x="3284" y="3"/>
                      </a:cubicBezTo>
                      <a:cubicBezTo>
                        <a:pt x="2736" y="89"/>
                        <a:pt x="2213" y="283"/>
                        <a:pt x="1678" y="465"/>
                      </a:cubicBezTo>
                      <a:cubicBezTo>
                        <a:pt x="1143" y="648"/>
                        <a:pt x="571" y="781"/>
                        <a:pt x="36" y="1000"/>
                      </a:cubicBezTo>
                      <a:cubicBezTo>
                        <a:pt x="0" y="1025"/>
                        <a:pt x="12" y="1073"/>
                        <a:pt x="60" y="1073"/>
                      </a:cubicBezTo>
                      <a:cubicBezTo>
                        <a:pt x="1179" y="916"/>
                        <a:pt x="2201" y="319"/>
                        <a:pt x="3332" y="137"/>
                      </a:cubicBezTo>
                      <a:cubicBezTo>
                        <a:pt x="3410" y="126"/>
                        <a:pt x="3386" y="0"/>
                        <a:pt x="33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739;p31">
                  <a:extLst>
                    <a:ext uri="{FF2B5EF4-FFF2-40B4-BE49-F238E27FC236}">
                      <a16:creationId xmlns:a16="http://schemas.microsoft.com/office/drawing/2014/main" id="{5EFA2F3E-44E5-1957-1CB8-9DFEEC87F40A}"/>
                    </a:ext>
                  </a:extLst>
                </p:cNvPr>
                <p:cNvSpPr/>
                <p:nvPr/>
              </p:nvSpPr>
              <p:spPr>
                <a:xfrm>
                  <a:off x="8975548" y="4053678"/>
                  <a:ext cx="167003" cy="53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3" h="1086" extrusionOk="0">
                      <a:moveTo>
                        <a:pt x="3308" y="15"/>
                      </a:moveTo>
                      <a:cubicBezTo>
                        <a:pt x="3344" y="15"/>
                        <a:pt x="3368" y="52"/>
                        <a:pt x="3368" y="76"/>
                      </a:cubicBezTo>
                      <a:cubicBezTo>
                        <a:pt x="3368" y="101"/>
                        <a:pt x="3368" y="137"/>
                        <a:pt x="3320" y="137"/>
                      </a:cubicBezTo>
                      <a:cubicBezTo>
                        <a:pt x="2785" y="234"/>
                        <a:pt x="2262" y="417"/>
                        <a:pt x="1751" y="599"/>
                      </a:cubicBezTo>
                      <a:cubicBezTo>
                        <a:pt x="1204" y="793"/>
                        <a:pt x="632" y="988"/>
                        <a:pt x="49" y="1073"/>
                      </a:cubicBezTo>
                      <a:cubicBezTo>
                        <a:pt x="36" y="1073"/>
                        <a:pt x="24" y="1061"/>
                        <a:pt x="24" y="1049"/>
                      </a:cubicBezTo>
                      <a:cubicBezTo>
                        <a:pt x="24" y="1049"/>
                        <a:pt x="24" y="1037"/>
                        <a:pt x="36" y="1025"/>
                      </a:cubicBezTo>
                      <a:cubicBezTo>
                        <a:pt x="365" y="891"/>
                        <a:pt x="705" y="793"/>
                        <a:pt x="1033" y="684"/>
                      </a:cubicBezTo>
                      <a:cubicBezTo>
                        <a:pt x="1252" y="623"/>
                        <a:pt x="1471" y="563"/>
                        <a:pt x="1690" y="490"/>
                      </a:cubicBezTo>
                      <a:lnTo>
                        <a:pt x="1873" y="417"/>
                      </a:lnTo>
                      <a:cubicBezTo>
                        <a:pt x="2359" y="258"/>
                        <a:pt x="2797" y="101"/>
                        <a:pt x="3295" y="15"/>
                      </a:cubicBezTo>
                      <a:close/>
                      <a:moveTo>
                        <a:pt x="3307" y="1"/>
                      </a:moveTo>
                      <a:cubicBezTo>
                        <a:pt x="3299" y="1"/>
                        <a:pt x="3292" y="2"/>
                        <a:pt x="3284" y="3"/>
                      </a:cubicBezTo>
                      <a:cubicBezTo>
                        <a:pt x="2797" y="88"/>
                        <a:pt x="2322" y="246"/>
                        <a:pt x="1873" y="404"/>
                      </a:cubicBezTo>
                      <a:cubicBezTo>
                        <a:pt x="1812" y="428"/>
                        <a:pt x="1739" y="453"/>
                        <a:pt x="1678" y="465"/>
                      </a:cubicBezTo>
                      <a:cubicBezTo>
                        <a:pt x="1471" y="538"/>
                        <a:pt x="1252" y="611"/>
                        <a:pt x="1033" y="672"/>
                      </a:cubicBezTo>
                      <a:cubicBezTo>
                        <a:pt x="705" y="769"/>
                        <a:pt x="352" y="879"/>
                        <a:pt x="36" y="1012"/>
                      </a:cubicBezTo>
                      <a:cubicBezTo>
                        <a:pt x="12" y="1012"/>
                        <a:pt x="0" y="1037"/>
                        <a:pt x="12" y="1061"/>
                      </a:cubicBezTo>
                      <a:cubicBezTo>
                        <a:pt x="12" y="1073"/>
                        <a:pt x="24" y="1085"/>
                        <a:pt x="49" y="1085"/>
                      </a:cubicBezTo>
                      <a:lnTo>
                        <a:pt x="60" y="1085"/>
                      </a:lnTo>
                      <a:cubicBezTo>
                        <a:pt x="644" y="1012"/>
                        <a:pt x="1204" y="806"/>
                        <a:pt x="1751" y="611"/>
                      </a:cubicBezTo>
                      <a:cubicBezTo>
                        <a:pt x="2262" y="428"/>
                        <a:pt x="2785" y="246"/>
                        <a:pt x="3332" y="161"/>
                      </a:cubicBezTo>
                      <a:cubicBezTo>
                        <a:pt x="3381" y="149"/>
                        <a:pt x="3393" y="112"/>
                        <a:pt x="3381" y="76"/>
                      </a:cubicBezTo>
                      <a:cubicBezTo>
                        <a:pt x="3381" y="34"/>
                        <a:pt x="3353" y="1"/>
                        <a:pt x="3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740;p31">
                  <a:extLst>
                    <a:ext uri="{FF2B5EF4-FFF2-40B4-BE49-F238E27FC236}">
                      <a16:creationId xmlns:a16="http://schemas.microsoft.com/office/drawing/2014/main" id="{63616984-A73A-BB3F-B239-DF3CB24986D1}"/>
                    </a:ext>
                  </a:extLst>
                </p:cNvPr>
                <p:cNvSpPr/>
                <p:nvPr/>
              </p:nvSpPr>
              <p:spPr>
                <a:xfrm>
                  <a:off x="8966541" y="4103491"/>
                  <a:ext cx="13831" cy="221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4504" extrusionOk="0">
                      <a:moveTo>
                        <a:pt x="224" y="1"/>
                      </a:moveTo>
                      <a:cubicBezTo>
                        <a:pt x="207" y="1"/>
                        <a:pt x="189" y="13"/>
                        <a:pt x="183" y="37"/>
                      </a:cubicBezTo>
                      <a:cubicBezTo>
                        <a:pt x="97" y="754"/>
                        <a:pt x="86" y="1508"/>
                        <a:pt x="61" y="2238"/>
                      </a:cubicBezTo>
                      <a:cubicBezTo>
                        <a:pt x="25" y="2968"/>
                        <a:pt x="13" y="3710"/>
                        <a:pt x="0" y="4440"/>
                      </a:cubicBezTo>
                      <a:cubicBezTo>
                        <a:pt x="0" y="4482"/>
                        <a:pt x="34" y="4503"/>
                        <a:pt x="67" y="4503"/>
                      </a:cubicBezTo>
                      <a:cubicBezTo>
                        <a:pt x="101" y="4503"/>
                        <a:pt x="134" y="4482"/>
                        <a:pt x="134" y="4440"/>
                      </a:cubicBezTo>
                      <a:cubicBezTo>
                        <a:pt x="146" y="3710"/>
                        <a:pt x="170" y="2968"/>
                        <a:pt x="195" y="2238"/>
                      </a:cubicBezTo>
                      <a:cubicBezTo>
                        <a:pt x="219" y="1508"/>
                        <a:pt x="280" y="767"/>
                        <a:pt x="256" y="37"/>
                      </a:cubicBezTo>
                      <a:cubicBezTo>
                        <a:pt x="256" y="13"/>
                        <a:pt x="241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741;p31">
                  <a:extLst>
                    <a:ext uri="{FF2B5EF4-FFF2-40B4-BE49-F238E27FC236}">
                      <a16:creationId xmlns:a16="http://schemas.microsoft.com/office/drawing/2014/main" id="{9E60BB6C-F36F-1491-516C-F7753DCCCC72}"/>
                    </a:ext>
                  </a:extLst>
                </p:cNvPr>
                <p:cNvSpPr/>
                <p:nvPr/>
              </p:nvSpPr>
              <p:spPr>
                <a:xfrm>
                  <a:off x="8965950" y="4102900"/>
                  <a:ext cx="14421" cy="22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4525" extrusionOk="0">
                      <a:moveTo>
                        <a:pt x="231" y="25"/>
                      </a:moveTo>
                      <a:cubicBezTo>
                        <a:pt x="244" y="25"/>
                        <a:pt x="255" y="25"/>
                        <a:pt x="255" y="49"/>
                      </a:cubicBezTo>
                      <a:cubicBezTo>
                        <a:pt x="268" y="547"/>
                        <a:pt x="244" y="1058"/>
                        <a:pt x="219" y="1557"/>
                      </a:cubicBezTo>
                      <a:cubicBezTo>
                        <a:pt x="219" y="1788"/>
                        <a:pt x="207" y="2019"/>
                        <a:pt x="195" y="2250"/>
                      </a:cubicBezTo>
                      <a:cubicBezTo>
                        <a:pt x="171" y="3065"/>
                        <a:pt x="146" y="3746"/>
                        <a:pt x="146" y="4452"/>
                      </a:cubicBezTo>
                      <a:cubicBezTo>
                        <a:pt x="146" y="4476"/>
                        <a:pt x="134" y="4488"/>
                        <a:pt x="109" y="4500"/>
                      </a:cubicBezTo>
                      <a:cubicBezTo>
                        <a:pt x="104" y="4506"/>
                        <a:pt x="95" y="4509"/>
                        <a:pt x="84" y="4509"/>
                      </a:cubicBezTo>
                      <a:cubicBezTo>
                        <a:pt x="73" y="4509"/>
                        <a:pt x="61" y="4506"/>
                        <a:pt x="49" y="4500"/>
                      </a:cubicBezTo>
                      <a:cubicBezTo>
                        <a:pt x="37" y="4500"/>
                        <a:pt x="25" y="4476"/>
                        <a:pt x="25" y="4452"/>
                      </a:cubicBezTo>
                      <a:cubicBezTo>
                        <a:pt x="37" y="3673"/>
                        <a:pt x="49" y="2944"/>
                        <a:pt x="85" y="2250"/>
                      </a:cubicBezTo>
                      <a:cubicBezTo>
                        <a:pt x="85" y="2092"/>
                        <a:pt x="98" y="1922"/>
                        <a:pt x="98" y="1763"/>
                      </a:cubicBezTo>
                      <a:cubicBezTo>
                        <a:pt x="122" y="1192"/>
                        <a:pt x="146" y="609"/>
                        <a:pt x="207" y="49"/>
                      </a:cubicBezTo>
                      <a:cubicBezTo>
                        <a:pt x="207" y="25"/>
                        <a:pt x="219" y="25"/>
                        <a:pt x="231" y="25"/>
                      </a:cubicBezTo>
                      <a:close/>
                      <a:moveTo>
                        <a:pt x="244" y="1"/>
                      </a:moveTo>
                      <a:cubicBezTo>
                        <a:pt x="219" y="1"/>
                        <a:pt x="195" y="12"/>
                        <a:pt x="195" y="49"/>
                      </a:cubicBezTo>
                      <a:cubicBezTo>
                        <a:pt x="122" y="609"/>
                        <a:pt x="98" y="1192"/>
                        <a:pt x="85" y="1763"/>
                      </a:cubicBezTo>
                      <a:cubicBezTo>
                        <a:pt x="73" y="1922"/>
                        <a:pt x="73" y="2092"/>
                        <a:pt x="61" y="2250"/>
                      </a:cubicBezTo>
                      <a:cubicBezTo>
                        <a:pt x="37" y="2944"/>
                        <a:pt x="12" y="3673"/>
                        <a:pt x="12" y="4452"/>
                      </a:cubicBezTo>
                      <a:cubicBezTo>
                        <a:pt x="1" y="4476"/>
                        <a:pt x="12" y="4500"/>
                        <a:pt x="37" y="4512"/>
                      </a:cubicBezTo>
                      <a:cubicBezTo>
                        <a:pt x="49" y="4525"/>
                        <a:pt x="73" y="4525"/>
                        <a:pt x="85" y="4525"/>
                      </a:cubicBezTo>
                      <a:cubicBezTo>
                        <a:pt x="98" y="4525"/>
                        <a:pt x="109" y="4525"/>
                        <a:pt x="122" y="4512"/>
                      </a:cubicBezTo>
                      <a:cubicBezTo>
                        <a:pt x="146" y="4500"/>
                        <a:pt x="158" y="4476"/>
                        <a:pt x="158" y="4452"/>
                      </a:cubicBezTo>
                      <a:cubicBezTo>
                        <a:pt x="171" y="3746"/>
                        <a:pt x="182" y="3065"/>
                        <a:pt x="219" y="2250"/>
                      </a:cubicBezTo>
                      <a:cubicBezTo>
                        <a:pt x="219" y="2019"/>
                        <a:pt x="231" y="1788"/>
                        <a:pt x="244" y="1557"/>
                      </a:cubicBezTo>
                      <a:cubicBezTo>
                        <a:pt x="268" y="1058"/>
                        <a:pt x="292" y="547"/>
                        <a:pt x="280" y="49"/>
                      </a:cubicBezTo>
                      <a:cubicBezTo>
                        <a:pt x="280" y="12"/>
                        <a:pt x="255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742;p31">
                  <a:extLst>
                    <a:ext uri="{FF2B5EF4-FFF2-40B4-BE49-F238E27FC236}">
                      <a16:creationId xmlns:a16="http://schemas.microsoft.com/office/drawing/2014/main" id="{2D058477-ADAC-45CD-D7F4-4D969DCD71E4}"/>
                    </a:ext>
                  </a:extLst>
                </p:cNvPr>
                <p:cNvSpPr/>
                <p:nvPr/>
              </p:nvSpPr>
              <p:spPr>
                <a:xfrm>
                  <a:off x="9123361" y="4058108"/>
                  <a:ext cx="20377" cy="248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5049" extrusionOk="0">
                      <a:moveTo>
                        <a:pt x="330" y="0"/>
                      </a:moveTo>
                      <a:cubicBezTo>
                        <a:pt x="313" y="0"/>
                        <a:pt x="292" y="13"/>
                        <a:pt x="292" y="35"/>
                      </a:cubicBezTo>
                      <a:cubicBezTo>
                        <a:pt x="329" y="862"/>
                        <a:pt x="208" y="1701"/>
                        <a:pt x="159" y="2527"/>
                      </a:cubicBezTo>
                      <a:cubicBezTo>
                        <a:pt x="98" y="3343"/>
                        <a:pt x="0" y="4170"/>
                        <a:pt x="25" y="4984"/>
                      </a:cubicBezTo>
                      <a:cubicBezTo>
                        <a:pt x="25" y="5027"/>
                        <a:pt x="55" y="5048"/>
                        <a:pt x="86" y="5048"/>
                      </a:cubicBezTo>
                      <a:cubicBezTo>
                        <a:pt x="116" y="5048"/>
                        <a:pt x="146" y="5027"/>
                        <a:pt x="146" y="4984"/>
                      </a:cubicBezTo>
                      <a:cubicBezTo>
                        <a:pt x="110" y="4157"/>
                        <a:pt x="219" y="3306"/>
                        <a:pt x="281" y="2479"/>
                      </a:cubicBezTo>
                      <a:cubicBezTo>
                        <a:pt x="305" y="2065"/>
                        <a:pt x="329" y="1640"/>
                        <a:pt x="354" y="1227"/>
                      </a:cubicBezTo>
                      <a:cubicBezTo>
                        <a:pt x="378" y="825"/>
                        <a:pt x="414" y="424"/>
                        <a:pt x="354" y="22"/>
                      </a:cubicBezTo>
                      <a:cubicBezTo>
                        <a:pt x="354" y="7"/>
                        <a:pt x="343" y="0"/>
                        <a:pt x="3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743;p31">
                  <a:extLst>
                    <a:ext uri="{FF2B5EF4-FFF2-40B4-BE49-F238E27FC236}">
                      <a16:creationId xmlns:a16="http://schemas.microsoft.com/office/drawing/2014/main" id="{AC473155-4F3D-F0BB-5B64-7A132239ABA4}"/>
                    </a:ext>
                  </a:extLst>
                </p:cNvPr>
                <p:cNvSpPr/>
                <p:nvPr/>
              </p:nvSpPr>
              <p:spPr>
                <a:xfrm>
                  <a:off x="9123361" y="4057764"/>
                  <a:ext cx="20377" cy="24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5065" extrusionOk="0">
                      <a:moveTo>
                        <a:pt x="329" y="18"/>
                      </a:moveTo>
                      <a:cubicBezTo>
                        <a:pt x="329" y="18"/>
                        <a:pt x="341" y="18"/>
                        <a:pt x="341" y="29"/>
                      </a:cubicBezTo>
                      <a:cubicBezTo>
                        <a:pt x="402" y="382"/>
                        <a:pt x="378" y="747"/>
                        <a:pt x="354" y="1099"/>
                      </a:cubicBezTo>
                      <a:cubicBezTo>
                        <a:pt x="354" y="1148"/>
                        <a:pt x="354" y="1185"/>
                        <a:pt x="341" y="1234"/>
                      </a:cubicBezTo>
                      <a:cubicBezTo>
                        <a:pt x="317" y="1683"/>
                        <a:pt x="292" y="2121"/>
                        <a:pt x="268" y="2486"/>
                      </a:cubicBezTo>
                      <a:cubicBezTo>
                        <a:pt x="256" y="2717"/>
                        <a:pt x="232" y="2936"/>
                        <a:pt x="219" y="3167"/>
                      </a:cubicBezTo>
                      <a:cubicBezTo>
                        <a:pt x="171" y="3763"/>
                        <a:pt x="110" y="4383"/>
                        <a:pt x="135" y="4991"/>
                      </a:cubicBezTo>
                      <a:cubicBezTo>
                        <a:pt x="135" y="5028"/>
                        <a:pt x="110" y="5040"/>
                        <a:pt x="86" y="5040"/>
                      </a:cubicBezTo>
                      <a:cubicBezTo>
                        <a:pt x="62" y="5040"/>
                        <a:pt x="37" y="5028"/>
                        <a:pt x="37" y="4991"/>
                      </a:cubicBezTo>
                      <a:cubicBezTo>
                        <a:pt x="13" y="4383"/>
                        <a:pt x="62" y="3763"/>
                        <a:pt x="110" y="3167"/>
                      </a:cubicBezTo>
                      <a:cubicBezTo>
                        <a:pt x="135" y="2961"/>
                        <a:pt x="146" y="2742"/>
                        <a:pt x="159" y="2534"/>
                      </a:cubicBezTo>
                      <a:cubicBezTo>
                        <a:pt x="183" y="2304"/>
                        <a:pt x="195" y="2061"/>
                        <a:pt x="219" y="1829"/>
                      </a:cubicBezTo>
                      <a:cubicBezTo>
                        <a:pt x="268" y="1245"/>
                        <a:pt x="329" y="637"/>
                        <a:pt x="305" y="42"/>
                      </a:cubicBezTo>
                      <a:cubicBezTo>
                        <a:pt x="305" y="29"/>
                        <a:pt x="317" y="18"/>
                        <a:pt x="329" y="18"/>
                      </a:cubicBezTo>
                      <a:close/>
                      <a:moveTo>
                        <a:pt x="341" y="0"/>
                      </a:moveTo>
                      <a:cubicBezTo>
                        <a:pt x="336" y="0"/>
                        <a:pt x="332" y="2"/>
                        <a:pt x="329" y="5"/>
                      </a:cubicBezTo>
                      <a:cubicBezTo>
                        <a:pt x="305" y="5"/>
                        <a:pt x="281" y="18"/>
                        <a:pt x="292" y="42"/>
                      </a:cubicBezTo>
                      <a:cubicBezTo>
                        <a:pt x="305" y="637"/>
                        <a:pt x="256" y="1245"/>
                        <a:pt x="208" y="1829"/>
                      </a:cubicBezTo>
                      <a:cubicBezTo>
                        <a:pt x="183" y="2061"/>
                        <a:pt x="159" y="2304"/>
                        <a:pt x="146" y="2534"/>
                      </a:cubicBezTo>
                      <a:cubicBezTo>
                        <a:pt x="135" y="2742"/>
                        <a:pt x="110" y="2961"/>
                        <a:pt x="98" y="3167"/>
                      </a:cubicBezTo>
                      <a:cubicBezTo>
                        <a:pt x="49" y="3763"/>
                        <a:pt x="0" y="4383"/>
                        <a:pt x="13" y="4991"/>
                      </a:cubicBezTo>
                      <a:cubicBezTo>
                        <a:pt x="13" y="5040"/>
                        <a:pt x="49" y="5064"/>
                        <a:pt x="86" y="5064"/>
                      </a:cubicBezTo>
                      <a:cubicBezTo>
                        <a:pt x="122" y="5064"/>
                        <a:pt x="159" y="5040"/>
                        <a:pt x="159" y="4991"/>
                      </a:cubicBezTo>
                      <a:cubicBezTo>
                        <a:pt x="135" y="4383"/>
                        <a:pt x="183" y="3763"/>
                        <a:pt x="232" y="3167"/>
                      </a:cubicBezTo>
                      <a:cubicBezTo>
                        <a:pt x="256" y="2948"/>
                        <a:pt x="268" y="2717"/>
                        <a:pt x="281" y="2486"/>
                      </a:cubicBezTo>
                      <a:cubicBezTo>
                        <a:pt x="305" y="2121"/>
                        <a:pt x="341" y="1683"/>
                        <a:pt x="365" y="1234"/>
                      </a:cubicBezTo>
                      <a:cubicBezTo>
                        <a:pt x="365" y="1185"/>
                        <a:pt x="365" y="1148"/>
                        <a:pt x="378" y="1099"/>
                      </a:cubicBezTo>
                      <a:cubicBezTo>
                        <a:pt x="390" y="747"/>
                        <a:pt x="414" y="382"/>
                        <a:pt x="365" y="29"/>
                      </a:cubicBezTo>
                      <a:cubicBezTo>
                        <a:pt x="365" y="11"/>
                        <a:pt x="352" y="0"/>
                        <a:pt x="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744;p31">
                  <a:extLst>
                    <a:ext uri="{FF2B5EF4-FFF2-40B4-BE49-F238E27FC236}">
                      <a16:creationId xmlns:a16="http://schemas.microsoft.com/office/drawing/2014/main" id="{EC76A106-CF5E-975F-1BF2-34255A3A0433}"/>
                    </a:ext>
                  </a:extLst>
                </p:cNvPr>
                <p:cNvSpPr/>
                <p:nvPr/>
              </p:nvSpPr>
              <p:spPr>
                <a:xfrm>
                  <a:off x="8965950" y="4300968"/>
                  <a:ext cx="164050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525" extrusionOk="0">
                      <a:moveTo>
                        <a:pt x="3269" y="1"/>
                      </a:moveTo>
                      <a:cubicBezTo>
                        <a:pt x="3266" y="1"/>
                        <a:pt x="3263" y="1"/>
                        <a:pt x="3260" y="1"/>
                      </a:cubicBezTo>
                      <a:cubicBezTo>
                        <a:pt x="2725" y="50"/>
                        <a:pt x="2201" y="147"/>
                        <a:pt x="1679" y="257"/>
                      </a:cubicBezTo>
                      <a:cubicBezTo>
                        <a:pt x="1387" y="318"/>
                        <a:pt x="1095" y="366"/>
                        <a:pt x="803" y="379"/>
                      </a:cubicBezTo>
                      <a:cubicBezTo>
                        <a:pt x="547" y="403"/>
                        <a:pt x="292" y="391"/>
                        <a:pt x="49" y="452"/>
                      </a:cubicBezTo>
                      <a:cubicBezTo>
                        <a:pt x="1" y="464"/>
                        <a:pt x="12" y="525"/>
                        <a:pt x="49" y="525"/>
                      </a:cubicBezTo>
                      <a:cubicBezTo>
                        <a:pt x="560" y="476"/>
                        <a:pt x="1071" y="464"/>
                        <a:pt x="1582" y="366"/>
                      </a:cubicBezTo>
                      <a:cubicBezTo>
                        <a:pt x="2128" y="269"/>
                        <a:pt x="2688" y="111"/>
                        <a:pt x="3260" y="111"/>
                      </a:cubicBezTo>
                      <a:cubicBezTo>
                        <a:pt x="3329" y="111"/>
                        <a:pt x="3333" y="1"/>
                        <a:pt x="3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745;p31">
                  <a:extLst>
                    <a:ext uri="{FF2B5EF4-FFF2-40B4-BE49-F238E27FC236}">
                      <a16:creationId xmlns:a16="http://schemas.microsoft.com/office/drawing/2014/main" id="{511F1BE7-8B67-B5B4-A634-D6B78FC22450}"/>
                    </a:ext>
                  </a:extLst>
                </p:cNvPr>
                <p:cNvSpPr/>
                <p:nvPr/>
              </p:nvSpPr>
              <p:spPr>
                <a:xfrm>
                  <a:off x="8966541" y="4300427"/>
                  <a:ext cx="162869" cy="2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548" extrusionOk="0">
                      <a:moveTo>
                        <a:pt x="3248" y="12"/>
                      </a:moveTo>
                      <a:cubicBezTo>
                        <a:pt x="3272" y="12"/>
                        <a:pt x="3272" y="25"/>
                        <a:pt x="3284" y="37"/>
                      </a:cubicBezTo>
                      <a:cubicBezTo>
                        <a:pt x="3296" y="49"/>
                        <a:pt x="3296" y="74"/>
                        <a:pt x="3284" y="85"/>
                      </a:cubicBezTo>
                      <a:cubicBezTo>
                        <a:pt x="3272" y="98"/>
                        <a:pt x="3272" y="110"/>
                        <a:pt x="3248" y="110"/>
                      </a:cubicBezTo>
                      <a:lnTo>
                        <a:pt x="3211" y="110"/>
                      </a:lnTo>
                      <a:cubicBezTo>
                        <a:pt x="2810" y="110"/>
                        <a:pt x="2396" y="195"/>
                        <a:pt x="2007" y="280"/>
                      </a:cubicBezTo>
                      <a:cubicBezTo>
                        <a:pt x="1861" y="317"/>
                        <a:pt x="1715" y="353"/>
                        <a:pt x="1570" y="377"/>
                      </a:cubicBezTo>
                      <a:cubicBezTo>
                        <a:pt x="1216" y="439"/>
                        <a:pt x="851" y="463"/>
                        <a:pt x="499" y="487"/>
                      </a:cubicBezTo>
                      <a:cubicBezTo>
                        <a:pt x="353" y="499"/>
                        <a:pt x="195" y="512"/>
                        <a:pt x="37" y="523"/>
                      </a:cubicBezTo>
                      <a:cubicBezTo>
                        <a:pt x="25" y="523"/>
                        <a:pt x="13" y="512"/>
                        <a:pt x="13" y="499"/>
                      </a:cubicBezTo>
                      <a:cubicBezTo>
                        <a:pt x="13" y="487"/>
                        <a:pt x="13" y="475"/>
                        <a:pt x="37" y="475"/>
                      </a:cubicBezTo>
                      <a:cubicBezTo>
                        <a:pt x="219" y="426"/>
                        <a:pt x="414" y="426"/>
                        <a:pt x="597" y="414"/>
                      </a:cubicBezTo>
                      <a:cubicBezTo>
                        <a:pt x="657" y="414"/>
                        <a:pt x="718" y="402"/>
                        <a:pt x="791" y="402"/>
                      </a:cubicBezTo>
                      <a:cubicBezTo>
                        <a:pt x="1046" y="390"/>
                        <a:pt x="1326" y="353"/>
                        <a:pt x="1667" y="280"/>
                      </a:cubicBezTo>
                      <a:cubicBezTo>
                        <a:pt x="2165" y="183"/>
                        <a:pt x="2688" y="74"/>
                        <a:pt x="3248" y="12"/>
                      </a:cubicBezTo>
                      <a:close/>
                      <a:moveTo>
                        <a:pt x="3248" y="1"/>
                      </a:moveTo>
                      <a:cubicBezTo>
                        <a:pt x="2688" y="61"/>
                        <a:pt x="2153" y="158"/>
                        <a:pt x="1654" y="256"/>
                      </a:cubicBezTo>
                      <a:cubicBezTo>
                        <a:pt x="1314" y="329"/>
                        <a:pt x="1046" y="366"/>
                        <a:pt x="791" y="390"/>
                      </a:cubicBezTo>
                      <a:lnTo>
                        <a:pt x="597" y="390"/>
                      </a:lnTo>
                      <a:cubicBezTo>
                        <a:pt x="402" y="402"/>
                        <a:pt x="219" y="414"/>
                        <a:pt x="25" y="450"/>
                      </a:cubicBezTo>
                      <a:cubicBezTo>
                        <a:pt x="0" y="463"/>
                        <a:pt x="0" y="487"/>
                        <a:pt x="0" y="512"/>
                      </a:cubicBezTo>
                      <a:cubicBezTo>
                        <a:pt x="0" y="523"/>
                        <a:pt x="13" y="548"/>
                        <a:pt x="37" y="548"/>
                      </a:cubicBezTo>
                      <a:cubicBezTo>
                        <a:pt x="195" y="523"/>
                        <a:pt x="353" y="512"/>
                        <a:pt x="499" y="512"/>
                      </a:cubicBezTo>
                      <a:cubicBezTo>
                        <a:pt x="851" y="487"/>
                        <a:pt x="1216" y="463"/>
                        <a:pt x="1570" y="390"/>
                      </a:cubicBezTo>
                      <a:cubicBezTo>
                        <a:pt x="1715" y="366"/>
                        <a:pt x="1861" y="329"/>
                        <a:pt x="2007" y="304"/>
                      </a:cubicBezTo>
                      <a:cubicBezTo>
                        <a:pt x="2408" y="220"/>
                        <a:pt x="2810" y="134"/>
                        <a:pt x="3211" y="134"/>
                      </a:cubicBezTo>
                      <a:lnTo>
                        <a:pt x="3248" y="134"/>
                      </a:lnTo>
                      <a:cubicBezTo>
                        <a:pt x="3272" y="134"/>
                        <a:pt x="3284" y="122"/>
                        <a:pt x="3296" y="98"/>
                      </a:cubicBezTo>
                      <a:cubicBezTo>
                        <a:pt x="3308" y="74"/>
                        <a:pt x="3308" y="49"/>
                        <a:pt x="3296" y="25"/>
                      </a:cubicBezTo>
                      <a:cubicBezTo>
                        <a:pt x="3284" y="12"/>
                        <a:pt x="3259" y="1"/>
                        <a:pt x="32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746;p31">
                  <a:extLst>
                    <a:ext uri="{FF2B5EF4-FFF2-40B4-BE49-F238E27FC236}">
                      <a16:creationId xmlns:a16="http://schemas.microsoft.com/office/drawing/2014/main" id="{4C291A32-E7CA-F1AC-70A9-E1C39912505E}"/>
                    </a:ext>
                  </a:extLst>
                </p:cNvPr>
                <p:cNvSpPr/>
                <p:nvPr/>
              </p:nvSpPr>
              <p:spPr>
                <a:xfrm>
                  <a:off x="9138374" y="4056484"/>
                  <a:ext cx="4824" cy="2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565" extrusionOk="0">
                      <a:moveTo>
                        <a:pt x="49" y="1"/>
                      </a:moveTo>
                      <a:cubicBezTo>
                        <a:pt x="36" y="1"/>
                        <a:pt x="24" y="7"/>
                        <a:pt x="24" y="19"/>
                      </a:cubicBezTo>
                      <a:cubicBezTo>
                        <a:pt x="0" y="189"/>
                        <a:pt x="0" y="371"/>
                        <a:pt x="0" y="542"/>
                      </a:cubicBezTo>
                      <a:cubicBezTo>
                        <a:pt x="0" y="555"/>
                        <a:pt x="18" y="565"/>
                        <a:pt x="35" y="565"/>
                      </a:cubicBezTo>
                      <a:cubicBezTo>
                        <a:pt x="48" y="565"/>
                        <a:pt x="60" y="558"/>
                        <a:pt x="60" y="542"/>
                      </a:cubicBezTo>
                      <a:cubicBezTo>
                        <a:pt x="85" y="371"/>
                        <a:pt x="97" y="189"/>
                        <a:pt x="73" y="19"/>
                      </a:cubicBezTo>
                      <a:cubicBezTo>
                        <a:pt x="73" y="7"/>
                        <a:pt x="61" y="1"/>
                        <a:pt x="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747;p31">
                  <a:extLst>
                    <a:ext uri="{FF2B5EF4-FFF2-40B4-BE49-F238E27FC236}">
                      <a16:creationId xmlns:a16="http://schemas.microsoft.com/office/drawing/2014/main" id="{B9379526-3DC0-37CF-CB02-2D622DE330DD}"/>
                    </a:ext>
                  </a:extLst>
                </p:cNvPr>
                <p:cNvSpPr/>
                <p:nvPr/>
              </p:nvSpPr>
              <p:spPr>
                <a:xfrm>
                  <a:off x="9137734" y="4056189"/>
                  <a:ext cx="5463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585" extrusionOk="0">
                      <a:moveTo>
                        <a:pt x="62" y="13"/>
                      </a:moveTo>
                      <a:cubicBezTo>
                        <a:pt x="73" y="13"/>
                        <a:pt x="73" y="13"/>
                        <a:pt x="73" y="25"/>
                      </a:cubicBezTo>
                      <a:cubicBezTo>
                        <a:pt x="98" y="171"/>
                        <a:pt x="98" y="353"/>
                        <a:pt x="62" y="548"/>
                      </a:cubicBezTo>
                      <a:cubicBezTo>
                        <a:pt x="62" y="560"/>
                        <a:pt x="49" y="560"/>
                        <a:pt x="49" y="560"/>
                      </a:cubicBezTo>
                      <a:cubicBezTo>
                        <a:pt x="37" y="560"/>
                        <a:pt x="25" y="560"/>
                        <a:pt x="25" y="548"/>
                      </a:cubicBezTo>
                      <a:cubicBezTo>
                        <a:pt x="25" y="414"/>
                        <a:pt x="25" y="207"/>
                        <a:pt x="49" y="25"/>
                      </a:cubicBezTo>
                      <a:cubicBezTo>
                        <a:pt x="49" y="13"/>
                        <a:pt x="62" y="13"/>
                        <a:pt x="62" y="13"/>
                      </a:cubicBezTo>
                      <a:close/>
                      <a:moveTo>
                        <a:pt x="62" y="1"/>
                      </a:moveTo>
                      <a:cubicBezTo>
                        <a:pt x="49" y="1"/>
                        <a:pt x="37" y="13"/>
                        <a:pt x="25" y="25"/>
                      </a:cubicBezTo>
                      <a:cubicBezTo>
                        <a:pt x="0" y="207"/>
                        <a:pt x="0" y="414"/>
                        <a:pt x="13" y="548"/>
                      </a:cubicBezTo>
                      <a:cubicBezTo>
                        <a:pt x="13" y="572"/>
                        <a:pt x="25" y="585"/>
                        <a:pt x="49" y="585"/>
                      </a:cubicBezTo>
                      <a:cubicBezTo>
                        <a:pt x="62" y="585"/>
                        <a:pt x="86" y="572"/>
                        <a:pt x="86" y="548"/>
                      </a:cubicBezTo>
                      <a:cubicBezTo>
                        <a:pt x="110" y="353"/>
                        <a:pt x="110" y="171"/>
                        <a:pt x="98" y="25"/>
                      </a:cubicBezTo>
                      <a:cubicBezTo>
                        <a:pt x="98" y="13"/>
                        <a:pt x="73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748;p31">
                  <a:extLst>
                    <a:ext uri="{FF2B5EF4-FFF2-40B4-BE49-F238E27FC236}">
                      <a16:creationId xmlns:a16="http://schemas.microsoft.com/office/drawing/2014/main" id="{C9DEB68C-1BB6-2C1D-C9B0-88D973BE40A7}"/>
                    </a:ext>
                  </a:extLst>
                </p:cNvPr>
                <p:cNvSpPr/>
                <p:nvPr/>
              </p:nvSpPr>
              <p:spPr>
                <a:xfrm>
                  <a:off x="8991644" y="4115747"/>
                  <a:ext cx="6054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090" extrusionOk="0">
                      <a:moveTo>
                        <a:pt x="62" y="0"/>
                      </a:moveTo>
                      <a:cubicBezTo>
                        <a:pt x="50" y="0"/>
                        <a:pt x="38" y="7"/>
                        <a:pt x="38" y="19"/>
                      </a:cubicBezTo>
                      <a:cubicBezTo>
                        <a:pt x="1" y="359"/>
                        <a:pt x="14" y="712"/>
                        <a:pt x="62" y="1053"/>
                      </a:cubicBezTo>
                      <a:cubicBezTo>
                        <a:pt x="62" y="1077"/>
                        <a:pt x="77" y="1089"/>
                        <a:pt x="92" y="1089"/>
                      </a:cubicBezTo>
                      <a:cubicBezTo>
                        <a:pt x="108" y="1089"/>
                        <a:pt x="123" y="1077"/>
                        <a:pt x="123" y="1053"/>
                      </a:cubicBezTo>
                      <a:cubicBezTo>
                        <a:pt x="123" y="712"/>
                        <a:pt x="111" y="359"/>
                        <a:pt x="87" y="19"/>
                      </a:cubicBezTo>
                      <a:cubicBezTo>
                        <a:pt x="87" y="7"/>
                        <a:pt x="7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749;p31">
                  <a:extLst>
                    <a:ext uri="{FF2B5EF4-FFF2-40B4-BE49-F238E27FC236}">
                      <a16:creationId xmlns:a16="http://schemas.microsoft.com/office/drawing/2014/main" id="{46459BB7-824B-9776-5E6C-6B66618A9136}"/>
                    </a:ext>
                  </a:extLst>
                </p:cNvPr>
                <p:cNvSpPr/>
                <p:nvPr/>
              </p:nvSpPr>
              <p:spPr>
                <a:xfrm>
                  <a:off x="8991644" y="4115452"/>
                  <a:ext cx="6694" cy="54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108" extrusionOk="0">
                      <a:moveTo>
                        <a:pt x="62" y="13"/>
                      </a:moveTo>
                      <a:cubicBezTo>
                        <a:pt x="74" y="13"/>
                        <a:pt x="87" y="13"/>
                        <a:pt x="87" y="37"/>
                      </a:cubicBezTo>
                      <a:cubicBezTo>
                        <a:pt x="111" y="390"/>
                        <a:pt x="123" y="730"/>
                        <a:pt x="123" y="1059"/>
                      </a:cubicBezTo>
                      <a:cubicBezTo>
                        <a:pt x="123" y="1083"/>
                        <a:pt x="98" y="1083"/>
                        <a:pt x="98" y="1083"/>
                      </a:cubicBezTo>
                      <a:cubicBezTo>
                        <a:pt x="87" y="1083"/>
                        <a:pt x="62" y="1083"/>
                        <a:pt x="62" y="1059"/>
                      </a:cubicBezTo>
                      <a:cubicBezTo>
                        <a:pt x="25" y="730"/>
                        <a:pt x="14" y="378"/>
                        <a:pt x="50" y="37"/>
                      </a:cubicBezTo>
                      <a:cubicBezTo>
                        <a:pt x="50" y="25"/>
                        <a:pt x="62" y="13"/>
                        <a:pt x="62" y="13"/>
                      </a:cubicBezTo>
                      <a:close/>
                      <a:moveTo>
                        <a:pt x="62" y="0"/>
                      </a:moveTo>
                      <a:cubicBezTo>
                        <a:pt x="50" y="0"/>
                        <a:pt x="25" y="13"/>
                        <a:pt x="25" y="25"/>
                      </a:cubicBezTo>
                      <a:cubicBezTo>
                        <a:pt x="1" y="378"/>
                        <a:pt x="1" y="730"/>
                        <a:pt x="50" y="1059"/>
                      </a:cubicBezTo>
                      <a:cubicBezTo>
                        <a:pt x="50" y="1083"/>
                        <a:pt x="74" y="1108"/>
                        <a:pt x="98" y="1108"/>
                      </a:cubicBezTo>
                      <a:cubicBezTo>
                        <a:pt x="123" y="1108"/>
                        <a:pt x="135" y="1083"/>
                        <a:pt x="135" y="1059"/>
                      </a:cubicBezTo>
                      <a:cubicBezTo>
                        <a:pt x="135" y="730"/>
                        <a:pt x="123" y="390"/>
                        <a:pt x="98" y="25"/>
                      </a:cubicBezTo>
                      <a:cubicBezTo>
                        <a:pt x="98" y="13"/>
                        <a:pt x="7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750;p31">
                  <a:extLst>
                    <a:ext uri="{FF2B5EF4-FFF2-40B4-BE49-F238E27FC236}">
                      <a16:creationId xmlns:a16="http://schemas.microsoft.com/office/drawing/2014/main" id="{A7CDCCFB-7FC4-DB9F-C0B8-C6ABD2B8F8EB}"/>
                    </a:ext>
                  </a:extLst>
                </p:cNvPr>
                <p:cNvSpPr/>
                <p:nvPr/>
              </p:nvSpPr>
              <p:spPr>
                <a:xfrm>
                  <a:off x="8991644" y="4102900"/>
                  <a:ext cx="55766" cy="15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319" extrusionOk="0">
                      <a:moveTo>
                        <a:pt x="1084" y="1"/>
                      </a:moveTo>
                      <a:cubicBezTo>
                        <a:pt x="731" y="49"/>
                        <a:pt x="390" y="207"/>
                        <a:pt x="38" y="255"/>
                      </a:cubicBezTo>
                      <a:cubicBezTo>
                        <a:pt x="1" y="268"/>
                        <a:pt x="14" y="317"/>
                        <a:pt x="50" y="317"/>
                      </a:cubicBezTo>
                      <a:cubicBezTo>
                        <a:pt x="64" y="318"/>
                        <a:pt x="79" y="318"/>
                        <a:pt x="93" y="318"/>
                      </a:cubicBezTo>
                      <a:cubicBezTo>
                        <a:pt x="247" y="318"/>
                        <a:pt x="393" y="265"/>
                        <a:pt x="549" y="231"/>
                      </a:cubicBezTo>
                      <a:cubicBezTo>
                        <a:pt x="731" y="182"/>
                        <a:pt x="925" y="146"/>
                        <a:pt x="1095" y="85"/>
                      </a:cubicBezTo>
                      <a:cubicBezTo>
                        <a:pt x="1132" y="61"/>
                        <a:pt x="1132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751;p31">
                  <a:extLst>
                    <a:ext uri="{FF2B5EF4-FFF2-40B4-BE49-F238E27FC236}">
                      <a16:creationId xmlns:a16="http://schemas.microsoft.com/office/drawing/2014/main" id="{353A1166-E4FF-C76E-8377-9CA3C485C219}"/>
                    </a:ext>
                  </a:extLst>
                </p:cNvPr>
                <p:cNvSpPr/>
                <p:nvPr/>
              </p:nvSpPr>
              <p:spPr>
                <a:xfrm>
                  <a:off x="8992283" y="4102260"/>
                  <a:ext cx="55126" cy="1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342" extrusionOk="0">
                      <a:moveTo>
                        <a:pt x="1071" y="25"/>
                      </a:moveTo>
                      <a:cubicBezTo>
                        <a:pt x="1095" y="25"/>
                        <a:pt x="1095" y="38"/>
                        <a:pt x="1095" y="38"/>
                      </a:cubicBezTo>
                      <a:cubicBezTo>
                        <a:pt x="1107" y="62"/>
                        <a:pt x="1095" y="74"/>
                        <a:pt x="1082" y="86"/>
                      </a:cubicBezTo>
                      <a:cubicBezTo>
                        <a:pt x="949" y="135"/>
                        <a:pt x="815" y="171"/>
                        <a:pt x="682" y="195"/>
                      </a:cubicBezTo>
                      <a:lnTo>
                        <a:pt x="536" y="232"/>
                      </a:lnTo>
                      <a:cubicBezTo>
                        <a:pt x="499" y="244"/>
                        <a:pt x="474" y="244"/>
                        <a:pt x="450" y="257"/>
                      </a:cubicBezTo>
                      <a:cubicBezTo>
                        <a:pt x="335" y="288"/>
                        <a:pt x="211" y="320"/>
                        <a:pt x="92" y="320"/>
                      </a:cubicBezTo>
                      <a:cubicBezTo>
                        <a:pt x="74" y="320"/>
                        <a:pt x="55" y="319"/>
                        <a:pt x="37" y="317"/>
                      </a:cubicBezTo>
                      <a:cubicBezTo>
                        <a:pt x="25" y="317"/>
                        <a:pt x="12" y="305"/>
                        <a:pt x="12" y="293"/>
                      </a:cubicBezTo>
                      <a:cubicBezTo>
                        <a:pt x="12" y="293"/>
                        <a:pt x="12" y="281"/>
                        <a:pt x="25" y="281"/>
                      </a:cubicBezTo>
                      <a:cubicBezTo>
                        <a:pt x="207" y="257"/>
                        <a:pt x="377" y="208"/>
                        <a:pt x="536" y="159"/>
                      </a:cubicBezTo>
                      <a:cubicBezTo>
                        <a:pt x="718" y="98"/>
                        <a:pt x="888" y="50"/>
                        <a:pt x="1071" y="25"/>
                      </a:cubicBezTo>
                      <a:close/>
                      <a:moveTo>
                        <a:pt x="1071" y="1"/>
                      </a:moveTo>
                      <a:cubicBezTo>
                        <a:pt x="888" y="25"/>
                        <a:pt x="706" y="86"/>
                        <a:pt x="536" y="135"/>
                      </a:cubicBezTo>
                      <a:cubicBezTo>
                        <a:pt x="365" y="184"/>
                        <a:pt x="195" y="244"/>
                        <a:pt x="25" y="257"/>
                      </a:cubicBezTo>
                      <a:cubicBezTo>
                        <a:pt x="12" y="268"/>
                        <a:pt x="1" y="281"/>
                        <a:pt x="1" y="293"/>
                      </a:cubicBezTo>
                      <a:cubicBezTo>
                        <a:pt x="1" y="317"/>
                        <a:pt x="12" y="330"/>
                        <a:pt x="37" y="341"/>
                      </a:cubicBezTo>
                      <a:lnTo>
                        <a:pt x="85" y="341"/>
                      </a:lnTo>
                      <a:cubicBezTo>
                        <a:pt x="207" y="341"/>
                        <a:pt x="328" y="305"/>
                        <a:pt x="450" y="268"/>
                      </a:cubicBezTo>
                      <a:cubicBezTo>
                        <a:pt x="474" y="268"/>
                        <a:pt x="511" y="257"/>
                        <a:pt x="536" y="257"/>
                      </a:cubicBezTo>
                      <a:lnTo>
                        <a:pt x="682" y="220"/>
                      </a:lnTo>
                      <a:cubicBezTo>
                        <a:pt x="815" y="184"/>
                        <a:pt x="961" y="159"/>
                        <a:pt x="1082" y="98"/>
                      </a:cubicBezTo>
                      <a:cubicBezTo>
                        <a:pt x="1107" y="86"/>
                        <a:pt x="1119" y="62"/>
                        <a:pt x="1119" y="38"/>
                      </a:cubicBezTo>
                      <a:cubicBezTo>
                        <a:pt x="1107" y="14"/>
                        <a:pt x="1095" y="1"/>
                        <a:pt x="10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752;p31">
                  <a:extLst>
                    <a:ext uri="{FF2B5EF4-FFF2-40B4-BE49-F238E27FC236}">
                      <a16:creationId xmlns:a16="http://schemas.microsoft.com/office/drawing/2014/main" id="{30B23429-9C98-5D5C-B13D-74C8623702D3}"/>
                    </a:ext>
                  </a:extLst>
                </p:cNvPr>
                <p:cNvSpPr/>
                <p:nvPr/>
              </p:nvSpPr>
              <p:spPr>
                <a:xfrm>
                  <a:off x="9039536" y="4103786"/>
                  <a:ext cx="7235" cy="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220" extrusionOk="0">
                      <a:moveTo>
                        <a:pt x="87" y="0"/>
                      </a:moveTo>
                      <a:cubicBezTo>
                        <a:pt x="74" y="0"/>
                        <a:pt x="62" y="6"/>
                        <a:pt x="62" y="19"/>
                      </a:cubicBezTo>
                      <a:cubicBezTo>
                        <a:pt x="1" y="396"/>
                        <a:pt x="25" y="797"/>
                        <a:pt x="50" y="1174"/>
                      </a:cubicBezTo>
                      <a:cubicBezTo>
                        <a:pt x="50" y="1204"/>
                        <a:pt x="74" y="1220"/>
                        <a:pt x="98" y="1220"/>
                      </a:cubicBezTo>
                      <a:cubicBezTo>
                        <a:pt x="122" y="1220"/>
                        <a:pt x="147" y="1204"/>
                        <a:pt x="147" y="1174"/>
                      </a:cubicBezTo>
                      <a:cubicBezTo>
                        <a:pt x="147" y="801"/>
                        <a:pt x="147" y="416"/>
                        <a:pt x="112" y="43"/>
                      </a:cubicBezTo>
                      <a:lnTo>
                        <a:pt x="112" y="43"/>
                      </a:lnTo>
                      <a:cubicBezTo>
                        <a:pt x="113" y="39"/>
                        <a:pt x="113" y="35"/>
                        <a:pt x="111" y="31"/>
                      </a:cubicBezTo>
                      <a:lnTo>
                        <a:pt x="111" y="31"/>
                      </a:lnTo>
                      <a:cubicBezTo>
                        <a:pt x="111" y="31"/>
                        <a:pt x="111" y="31"/>
                        <a:pt x="111" y="31"/>
                      </a:cubicBezTo>
                      <a:lnTo>
                        <a:pt x="111" y="19"/>
                      </a:lnTo>
                      <a:cubicBezTo>
                        <a:pt x="111" y="6"/>
                        <a:pt x="99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753;p31">
                  <a:extLst>
                    <a:ext uri="{FF2B5EF4-FFF2-40B4-BE49-F238E27FC236}">
                      <a16:creationId xmlns:a16="http://schemas.microsoft.com/office/drawing/2014/main" id="{2CD68CDF-7FC8-2E08-5F9F-9A0A78F05F2F}"/>
                    </a:ext>
                  </a:extLst>
                </p:cNvPr>
                <p:cNvSpPr/>
                <p:nvPr/>
              </p:nvSpPr>
              <p:spPr>
                <a:xfrm>
                  <a:off x="9039536" y="4103491"/>
                  <a:ext cx="7875" cy="61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241" extrusionOk="0">
                      <a:moveTo>
                        <a:pt x="87" y="13"/>
                      </a:moveTo>
                      <a:lnTo>
                        <a:pt x="98" y="25"/>
                      </a:lnTo>
                      <a:lnTo>
                        <a:pt x="74" y="25"/>
                      </a:lnTo>
                      <a:cubicBezTo>
                        <a:pt x="74" y="25"/>
                        <a:pt x="74" y="13"/>
                        <a:pt x="87" y="13"/>
                      </a:cubicBezTo>
                      <a:close/>
                      <a:moveTo>
                        <a:pt x="98" y="49"/>
                      </a:moveTo>
                      <a:cubicBezTo>
                        <a:pt x="92" y="55"/>
                        <a:pt x="89" y="58"/>
                        <a:pt x="86" y="58"/>
                      </a:cubicBezTo>
                      <a:cubicBezTo>
                        <a:pt x="83" y="58"/>
                        <a:pt x="80" y="55"/>
                        <a:pt x="74" y="49"/>
                      </a:cubicBezTo>
                      <a:close/>
                      <a:moveTo>
                        <a:pt x="62" y="61"/>
                      </a:moveTo>
                      <a:cubicBezTo>
                        <a:pt x="74" y="73"/>
                        <a:pt x="87" y="73"/>
                        <a:pt x="98" y="73"/>
                      </a:cubicBezTo>
                      <a:lnTo>
                        <a:pt x="111" y="73"/>
                      </a:lnTo>
                      <a:cubicBezTo>
                        <a:pt x="135" y="329"/>
                        <a:pt x="135" y="597"/>
                        <a:pt x="135" y="851"/>
                      </a:cubicBezTo>
                      <a:cubicBezTo>
                        <a:pt x="135" y="961"/>
                        <a:pt x="135" y="1070"/>
                        <a:pt x="147" y="1180"/>
                      </a:cubicBezTo>
                      <a:cubicBezTo>
                        <a:pt x="147" y="1205"/>
                        <a:pt x="122" y="1216"/>
                        <a:pt x="98" y="1216"/>
                      </a:cubicBezTo>
                      <a:cubicBezTo>
                        <a:pt x="87" y="1216"/>
                        <a:pt x="62" y="1205"/>
                        <a:pt x="50" y="1180"/>
                      </a:cubicBezTo>
                      <a:cubicBezTo>
                        <a:pt x="25" y="815"/>
                        <a:pt x="14" y="426"/>
                        <a:pt x="62" y="61"/>
                      </a:cubicBezTo>
                      <a:close/>
                      <a:moveTo>
                        <a:pt x="87" y="0"/>
                      </a:moveTo>
                      <a:cubicBezTo>
                        <a:pt x="62" y="0"/>
                        <a:pt x="62" y="13"/>
                        <a:pt x="50" y="25"/>
                      </a:cubicBezTo>
                      <a:lnTo>
                        <a:pt x="50" y="37"/>
                      </a:lnTo>
                      <a:cubicBezTo>
                        <a:pt x="1" y="414"/>
                        <a:pt x="14" y="803"/>
                        <a:pt x="38" y="1180"/>
                      </a:cubicBezTo>
                      <a:cubicBezTo>
                        <a:pt x="38" y="1216"/>
                        <a:pt x="74" y="1241"/>
                        <a:pt x="98" y="1241"/>
                      </a:cubicBezTo>
                      <a:lnTo>
                        <a:pt x="111" y="1241"/>
                      </a:lnTo>
                      <a:cubicBezTo>
                        <a:pt x="135" y="1229"/>
                        <a:pt x="159" y="1216"/>
                        <a:pt x="159" y="1180"/>
                      </a:cubicBezTo>
                      <a:lnTo>
                        <a:pt x="159" y="851"/>
                      </a:lnTo>
                      <a:cubicBezTo>
                        <a:pt x="147" y="584"/>
                        <a:pt x="147" y="316"/>
                        <a:pt x="122" y="49"/>
                      </a:cubicBezTo>
                      <a:lnTo>
                        <a:pt x="122" y="37"/>
                      </a:lnTo>
                      <a:lnTo>
                        <a:pt x="122" y="25"/>
                      </a:lnTo>
                      <a:cubicBezTo>
                        <a:pt x="111" y="13"/>
                        <a:pt x="98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754;p31">
                  <a:extLst>
                    <a:ext uri="{FF2B5EF4-FFF2-40B4-BE49-F238E27FC236}">
                      <a16:creationId xmlns:a16="http://schemas.microsoft.com/office/drawing/2014/main" id="{9DA6B0A7-E2D6-2BD4-1B4B-85A4700B84EB}"/>
                    </a:ext>
                  </a:extLst>
                </p:cNvPr>
                <p:cNvSpPr/>
                <p:nvPr/>
              </p:nvSpPr>
              <p:spPr>
                <a:xfrm>
                  <a:off x="8994055" y="4159751"/>
                  <a:ext cx="50943" cy="15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307" extrusionOk="0">
                      <a:moveTo>
                        <a:pt x="986" y="0"/>
                      </a:moveTo>
                      <a:cubicBezTo>
                        <a:pt x="816" y="13"/>
                        <a:pt x="646" y="73"/>
                        <a:pt x="487" y="110"/>
                      </a:cubicBezTo>
                      <a:cubicBezTo>
                        <a:pt x="402" y="135"/>
                        <a:pt x="305" y="171"/>
                        <a:pt x="208" y="171"/>
                      </a:cubicBezTo>
                      <a:cubicBezTo>
                        <a:pt x="177" y="175"/>
                        <a:pt x="153" y="179"/>
                        <a:pt x="135" y="179"/>
                      </a:cubicBezTo>
                      <a:cubicBezTo>
                        <a:pt x="96" y="179"/>
                        <a:pt x="82" y="160"/>
                        <a:pt x="74" y="86"/>
                      </a:cubicBezTo>
                      <a:cubicBezTo>
                        <a:pt x="74" y="76"/>
                        <a:pt x="65" y="72"/>
                        <a:pt x="55" y="72"/>
                      </a:cubicBezTo>
                      <a:cubicBezTo>
                        <a:pt x="41" y="72"/>
                        <a:pt x="25" y="79"/>
                        <a:pt x="25" y="86"/>
                      </a:cubicBezTo>
                      <a:cubicBezTo>
                        <a:pt x="13" y="146"/>
                        <a:pt x="1" y="195"/>
                        <a:pt x="1" y="256"/>
                      </a:cubicBezTo>
                      <a:cubicBezTo>
                        <a:pt x="13" y="281"/>
                        <a:pt x="25" y="292"/>
                        <a:pt x="49" y="305"/>
                      </a:cubicBezTo>
                      <a:cubicBezTo>
                        <a:pt x="59" y="306"/>
                        <a:pt x="69" y="306"/>
                        <a:pt x="79" y="306"/>
                      </a:cubicBezTo>
                      <a:cubicBezTo>
                        <a:pt x="208" y="306"/>
                        <a:pt x="363" y="241"/>
                        <a:pt x="475" y="208"/>
                      </a:cubicBezTo>
                      <a:cubicBezTo>
                        <a:pt x="646" y="171"/>
                        <a:pt x="828" y="146"/>
                        <a:pt x="998" y="73"/>
                      </a:cubicBezTo>
                      <a:cubicBezTo>
                        <a:pt x="1035" y="62"/>
                        <a:pt x="1035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755;p31">
                  <a:extLst>
                    <a:ext uri="{FF2B5EF4-FFF2-40B4-BE49-F238E27FC236}">
                      <a16:creationId xmlns:a16="http://schemas.microsoft.com/office/drawing/2014/main" id="{FC1FF103-5BE2-EA6E-6889-36448BAEA89A}"/>
                    </a:ext>
                  </a:extLst>
                </p:cNvPr>
                <p:cNvSpPr/>
                <p:nvPr/>
              </p:nvSpPr>
              <p:spPr>
                <a:xfrm>
                  <a:off x="8993465" y="4159505"/>
                  <a:ext cx="51533" cy="15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310" extrusionOk="0">
                      <a:moveTo>
                        <a:pt x="998" y="18"/>
                      </a:moveTo>
                      <a:cubicBezTo>
                        <a:pt x="1023" y="18"/>
                        <a:pt x="1023" y="30"/>
                        <a:pt x="1023" y="30"/>
                      </a:cubicBezTo>
                      <a:cubicBezTo>
                        <a:pt x="1023" y="54"/>
                        <a:pt x="1023" y="67"/>
                        <a:pt x="998" y="78"/>
                      </a:cubicBezTo>
                      <a:cubicBezTo>
                        <a:pt x="888" y="127"/>
                        <a:pt x="755" y="151"/>
                        <a:pt x="633" y="176"/>
                      </a:cubicBezTo>
                      <a:lnTo>
                        <a:pt x="487" y="213"/>
                      </a:lnTo>
                      <a:cubicBezTo>
                        <a:pt x="450" y="213"/>
                        <a:pt x="414" y="224"/>
                        <a:pt x="366" y="237"/>
                      </a:cubicBezTo>
                      <a:cubicBezTo>
                        <a:pt x="282" y="268"/>
                        <a:pt x="188" y="300"/>
                        <a:pt x="102" y="300"/>
                      </a:cubicBezTo>
                      <a:cubicBezTo>
                        <a:pt x="88" y="300"/>
                        <a:pt x="75" y="299"/>
                        <a:pt x="61" y="297"/>
                      </a:cubicBezTo>
                      <a:cubicBezTo>
                        <a:pt x="37" y="297"/>
                        <a:pt x="25" y="286"/>
                        <a:pt x="25" y="261"/>
                      </a:cubicBezTo>
                      <a:cubicBezTo>
                        <a:pt x="25" y="213"/>
                        <a:pt x="25" y="176"/>
                        <a:pt x="37" y="140"/>
                      </a:cubicBezTo>
                      <a:cubicBezTo>
                        <a:pt x="37" y="127"/>
                        <a:pt x="50" y="115"/>
                        <a:pt x="50" y="103"/>
                      </a:cubicBezTo>
                      <a:cubicBezTo>
                        <a:pt x="50" y="91"/>
                        <a:pt x="61" y="91"/>
                        <a:pt x="61" y="91"/>
                      </a:cubicBezTo>
                      <a:cubicBezTo>
                        <a:pt x="61" y="91"/>
                        <a:pt x="74" y="91"/>
                        <a:pt x="74" y="103"/>
                      </a:cubicBezTo>
                      <a:cubicBezTo>
                        <a:pt x="83" y="175"/>
                        <a:pt x="98" y="194"/>
                        <a:pt x="141" y="194"/>
                      </a:cubicBezTo>
                      <a:cubicBezTo>
                        <a:pt x="156" y="194"/>
                        <a:pt x="173" y="191"/>
                        <a:pt x="196" y="188"/>
                      </a:cubicBezTo>
                      <a:lnTo>
                        <a:pt x="220" y="188"/>
                      </a:lnTo>
                      <a:cubicBezTo>
                        <a:pt x="280" y="188"/>
                        <a:pt x="353" y="164"/>
                        <a:pt x="414" y="151"/>
                      </a:cubicBezTo>
                      <a:cubicBezTo>
                        <a:pt x="439" y="140"/>
                        <a:pt x="475" y="127"/>
                        <a:pt x="499" y="127"/>
                      </a:cubicBezTo>
                      <a:cubicBezTo>
                        <a:pt x="548" y="115"/>
                        <a:pt x="585" y="103"/>
                        <a:pt x="633" y="91"/>
                      </a:cubicBezTo>
                      <a:cubicBezTo>
                        <a:pt x="742" y="67"/>
                        <a:pt x="877" y="30"/>
                        <a:pt x="998" y="18"/>
                      </a:cubicBezTo>
                      <a:close/>
                      <a:moveTo>
                        <a:pt x="1015" y="1"/>
                      </a:moveTo>
                      <a:cubicBezTo>
                        <a:pt x="1010" y="1"/>
                        <a:pt x="1005" y="2"/>
                        <a:pt x="998" y="5"/>
                      </a:cubicBezTo>
                      <a:cubicBezTo>
                        <a:pt x="864" y="5"/>
                        <a:pt x="742" y="42"/>
                        <a:pt x="621" y="78"/>
                      </a:cubicBezTo>
                      <a:cubicBezTo>
                        <a:pt x="585" y="91"/>
                        <a:pt x="536" y="91"/>
                        <a:pt x="499" y="103"/>
                      </a:cubicBezTo>
                      <a:cubicBezTo>
                        <a:pt x="463" y="115"/>
                        <a:pt x="439" y="127"/>
                        <a:pt x="402" y="127"/>
                      </a:cubicBezTo>
                      <a:cubicBezTo>
                        <a:pt x="341" y="151"/>
                        <a:pt x="280" y="164"/>
                        <a:pt x="220" y="176"/>
                      </a:cubicBezTo>
                      <a:lnTo>
                        <a:pt x="196" y="176"/>
                      </a:lnTo>
                      <a:cubicBezTo>
                        <a:pt x="110" y="176"/>
                        <a:pt x="110" y="176"/>
                        <a:pt x="98" y="91"/>
                      </a:cubicBezTo>
                      <a:cubicBezTo>
                        <a:pt x="86" y="78"/>
                        <a:pt x="74" y="67"/>
                        <a:pt x="61" y="67"/>
                      </a:cubicBezTo>
                      <a:cubicBezTo>
                        <a:pt x="50" y="67"/>
                        <a:pt x="37" y="78"/>
                        <a:pt x="25" y="91"/>
                      </a:cubicBezTo>
                      <a:lnTo>
                        <a:pt x="25" y="127"/>
                      </a:lnTo>
                      <a:cubicBezTo>
                        <a:pt x="13" y="176"/>
                        <a:pt x="1" y="213"/>
                        <a:pt x="13" y="261"/>
                      </a:cubicBezTo>
                      <a:cubicBezTo>
                        <a:pt x="13" y="286"/>
                        <a:pt x="37" y="310"/>
                        <a:pt x="61" y="310"/>
                      </a:cubicBezTo>
                      <a:lnTo>
                        <a:pt x="110" y="310"/>
                      </a:lnTo>
                      <a:cubicBezTo>
                        <a:pt x="196" y="310"/>
                        <a:pt x="293" y="286"/>
                        <a:pt x="377" y="261"/>
                      </a:cubicBezTo>
                      <a:lnTo>
                        <a:pt x="487" y="224"/>
                      </a:lnTo>
                      <a:cubicBezTo>
                        <a:pt x="536" y="213"/>
                        <a:pt x="585" y="200"/>
                        <a:pt x="633" y="200"/>
                      </a:cubicBezTo>
                      <a:cubicBezTo>
                        <a:pt x="755" y="164"/>
                        <a:pt x="888" y="140"/>
                        <a:pt x="1010" y="91"/>
                      </a:cubicBezTo>
                      <a:cubicBezTo>
                        <a:pt x="1034" y="78"/>
                        <a:pt x="1047" y="54"/>
                        <a:pt x="1034" y="30"/>
                      </a:cubicBezTo>
                      <a:cubicBezTo>
                        <a:pt x="1034" y="12"/>
                        <a:pt x="102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756;p31">
                  <a:extLst>
                    <a:ext uri="{FF2B5EF4-FFF2-40B4-BE49-F238E27FC236}">
                      <a16:creationId xmlns:a16="http://schemas.microsoft.com/office/drawing/2014/main" id="{85DFBC4A-4432-948C-1762-B1F5E142A727}"/>
                    </a:ext>
                  </a:extLst>
                </p:cNvPr>
                <p:cNvSpPr/>
                <p:nvPr/>
              </p:nvSpPr>
              <p:spPr>
                <a:xfrm>
                  <a:off x="9010299" y="4123721"/>
                  <a:ext cx="22100" cy="21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34" extrusionOk="0">
                      <a:moveTo>
                        <a:pt x="205" y="91"/>
                      </a:moveTo>
                      <a:cubicBezTo>
                        <a:pt x="237" y="91"/>
                        <a:pt x="267" y="100"/>
                        <a:pt x="291" y="124"/>
                      </a:cubicBezTo>
                      <a:cubicBezTo>
                        <a:pt x="340" y="161"/>
                        <a:pt x="352" y="246"/>
                        <a:pt x="303" y="307"/>
                      </a:cubicBezTo>
                      <a:cubicBezTo>
                        <a:pt x="279" y="332"/>
                        <a:pt x="248" y="344"/>
                        <a:pt x="218" y="344"/>
                      </a:cubicBezTo>
                      <a:cubicBezTo>
                        <a:pt x="187" y="344"/>
                        <a:pt x="157" y="332"/>
                        <a:pt x="133" y="307"/>
                      </a:cubicBezTo>
                      <a:cubicBezTo>
                        <a:pt x="102" y="276"/>
                        <a:pt x="71" y="165"/>
                        <a:pt x="100" y="118"/>
                      </a:cubicBezTo>
                      <a:lnTo>
                        <a:pt x="100" y="118"/>
                      </a:lnTo>
                      <a:cubicBezTo>
                        <a:pt x="103" y="117"/>
                        <a:pt x="106" y="115"/>
                        <a:pt x="108" y="113"/>
                      </a:cubicBezTo>
                      <a:cubicBezTo>
                        <a:pt x="139" y="100"/>
                        <a:pt x="173" y="91"/>
                        <a:pt x="205" y="91"/>
                      </a:cubicBezTo>
                      <a:close/>
                      <a:moveTo>
                        <a:pt x="212" y="1"/>
                      </a:moveTo>
                      <a:cubicBezTo>
                        <a:pt x="161" y="1"/>
                        <a:pt x="111" y="20"/>
                        <a:pt x="72" y="64"/>
                      </a:cubicBezTo>
                      <a:cubicBezTo>
                        <a:pt x="70" y="66"/>
                        <a:pt x="68" y="69"/>
                        <a:pt x="67" y="72"/>
                      </a:cubicBezTo>
                      <a:lnTo>
                        <a:pt x="67" y="72"/>
                      </a:lnTo>
                      <a:cubicBezTo>
                        <a:pt x="1" y="127"/>
                        <a:pt x="7" y="269"/>
                        <a:pt x="48" y="332"/>
                      </a:cubicBezTo>
                      <a:cubicBezTo>
                        <a:pt x="78" y="399"/>
                        <a:pt x="145" y="434"/>
                        <a:pt x="214" y="434"/>
                      </a:cubicBezTo>
                      <a:cubicBezTo>
                        <a:pt x="258" y="434"/>
                        <a:pt x="303" y="420"/>
                        <a:pt x="340" y="392"/>
                      </a:cubicBezTo>
                      <a:cubicBezTo>
                        <a:pt x="437" y="307"/>
                        <a:pt x="449" y="173"/>
                        <a:pt x="376" y="76"/>
                      </a:cubicBezTo>
                      <a:cubicBezTo>
                        <a:pt x="336" y="29"/>
                        <a:pt x="274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757;p31">
                  <a:extLst>
                    <a:ext uri="{FF2B5EF4-FFF2-40B4-BE49-F238E27FC236}">
                      <a16:creationId xmlns:a16="http://schemas.microsoft.com/office/drawing/2014/main" id="{192BF8CB-7345-50D3-0623-C36EED579204}"/>
                    </a:ext>
                  </a:extLst>
                </p:cNvPr>
                <p:cNvSpPr/>
                <p:nvPr/>
              </p:nvSpPr>
              <p:spPr>
                <a:xfrm>
                  <a:off x="9010249" y="4123229"/>
                  <a:ext cx="22789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51" extrusionOk="0">
                      <a:moveTo>
                        <a:pt x="109" y="74"/>
                      </a:moveTo>
                      <a:cubicBezTo>
                        <a:pt x="122" y="74"/>
                        <a:pt x="122" y="74"/>
                        <a:pt x="134" y="86"/>
                      </a:cubicBezTo>
                      <a:cubicBezTo>
                        <a:pt x="134" y="98"/>
                        <a:pt x="134" y="98"/>
                        <a:pt x="122" y="110"/>
                      </a:cubicBezTo>
                      <a:cubicBezTo>
                        <a:pt x="109" y="110"/>
                        <a:pt x="109" y="110"/>
                        <a:pt x="98" y="123"/>
                      </a:cubicBezTo>
                      <a:cubicBezTo>
                        <a:pt x="98" y="123"/>
                        <a:pt x="85" y="123"/>
                        <a:pt x="85" y="110"/>
                      </a:cubicBezTo>
                      <a:cubicBezTo>
                        <a:pt x="73" y="110"/>
                        <a:pt x="73" y="98"/>
                        <a:pt x="73" y="86"/>
                      </a:cubicBezTo>
                      <a:cubicBezTo>
                        <a:pt x="85" y="86"/>
                        <a:pt x="98" y="74"/>
                        <a:pt x="109" y="74"/>
                      </a:cubicBezTo>
                      <a:close/>
                      <a:moveTo>
                        <a:pt x="207" y="107"/>
                      </a:moveTo>
                      <a:cubicBezTo>
                        <a:pt x="238" y="107"/>
                        <a:pt x="268" y="116"/>
                        <a:pt x="292" y="134"/>
                      </a:cubicBezTo>
                      <a:cubicBezTo>
                        <a:pt x="328" y="183"/>
                        <a:pt x="341" y="256"/>
                        <a:pt x="292" y="305"/>
                      </a:cubicBezTo>
                      <a:cubicBezTo>
                        <a:pt x="280" y="329"/>
                        <a:pt x="244" y="342"/>
                        <a:pt x="219" y="342"/>
                      </a:cubicBezTo>
                      <a:cubicBezTo>
                        <a:pt x="182" y="342"/>
                        <a:pt x="158" y="329"/>
                        <a:pt x="134" y="317"/>
                      </a:cubicBezTo>
                      <a:cubicBezTo>
                        <a:pt x="109" y="293"/>
                        <a:pt x="85" y="207"/>
                        <a:pt x="98" y="159"/>
                      </a:cubicBezTo>
                      <a:cubicBezTo>
                        <a:pt x="109" y="147"/>
                        <a:pt x="109" y="147"/>
                        <a:pt x="109" y="134"/>
                      </a:cubicBezTo>
                      <a:lnTo>
                        <a:pt x="122" y="134"/>
                      </a:lnTo>
                      <a:cubicBezTo>
                        <a:pt x="146" y="116"/>
                        <a:pt x="177" y="107"/>
                        <a:pt x="207" y="107"/>
                      </a:cubicBezTo>
                      <a:close/>
                      <a:moveTo>
                        <a:pt x="219" y="25"/>
                      </a:moveTo>
                      <a:cubicBezTo>
                        <a:pt x="280" y="25"/>
                        <a:pt x="328" y="50"/>
                        <a:pt x="365" y="98"/>
                      </a:cubicBezTo>
                      <a:cubicBezTo>
                        <a:pt x="438" y="183"/>
                        <a:pt x="426" y="317"/>
                        <a:pt x="328" y="390"/>
                      </a:cubicBezTo>
                      <a:cubicBezTo>
                        <a:pt x="301" y="417"/>
                        <a:pt x="260" y="431"/>
                        <a:pt x="216" y="431"/>
                      </a:cubicBezTo>
                      <a:cubicBezTo>
                        <a:pt x="201" y="431"/>
                        <a:pt x="186" y="429"/>
                        <a:pt x="171" y="426"/>
                      </a:cubicBezTo>
                      <a:cubicBezTo>
                        <a:pt x="122" y="414"/>
                        <a:pt x="73" y="390"/>
                        <a:pt x="49" y="342"/>
                      </a:cubicBezTo>
                      <a:cubicBezTo>
                        <a:pt x="25" y="293"/>
                        <a:pt x="12" y="196"/>
                        <a:pt x="49" y="134"/>
                      </a:cubicBezTo>
                      <a:cubicBezTo>
                        <a:pt x="49" y="123"/>
                        <a:pt x="49" y="110"/>
                        <a:pt x="61" y="110"/>
                      </a:cubicBezTo>
                      <a:cubicBezTo>
                        <a:pt x="61" y="110"/>
                        <a:pt x="61" y="123"/>
                        <a:pt x="73" y="123"/>
                      </a:cubicBezTo>
                      <a:cubicBezTo>
                        <a:pt x="73" y="134"/>
                        <a:pt x="85" y="134"/>
                        <a:pt x="85" y="134"/>
                      </a:cubicBezTo>
                      <a:lnTo>
                        <a:pt x="85" y="159"/>
                      </a:lnTo>
                      <a:cubicBezTo>
                        <a:pt x="73" y="207"/>
                        <a:pt x="98" y="293"/>
                        <a:pt x="122" y="329"/>
                      </a:cubicBezTo>
                      <a:cubicBezTo>
                        <a:pt x="146" y="353"/>
                        <a:pt x="182" y="366"/>
                        <a:pt x="219" y="366"/>
                      </a:cubicBezTo>
                      <a:cubicBezTo>
                        <a:pt x="255" y="366"/>
                        <a:pt x="292" y="342"/>
                        <a:pt x="317" y="317"/>
                      </a:cubicBezTo>
                      <a:cubicBezTo>
                        <a:pt x="353" y="256"/>
                        <a:pt x="353" y="171"/>
                        <a:pt x="304" y="123"/>
                      </a:cubicBezTo>
                      <a:cubicBezTo>
                        <a:pt x="273" y="99"/>
                        <a:pt x="238" y="91"/>
                        <a:pt x="204" y="91"/>
                      </a:cubicBezTo>
                      <a:cubicBezTo>
                        <a:pt x="184" y="91"/>
                        <a:pt x="164" y="94"/>
                        <a:pt x="146" y="98"/>
                      </a:cubicBezTo>
                      <a:lnTo>
                        <a:pt x="146" y="86"/>
                      </a:lnTo>
                      <a:cubicBezTo>
                        <a:pt x="146" y="68"/>
                        <a:pt x="133" y="57"/>
                        <a:pt x="121" y="57"/>
                      </a:cubicBezTo>
                      <a:cubicBezTo>
                        <a:pt x="117" y="57"/>
                        <a:pt x="113" y="58"/>
                        <a:pt x="109" y="61"/>
                      </a:cubicBezTo>
                      <a:cubicBezTo>
                        <a:pt x="134" y="37"/>
                        <a:pt x="171" y="25"/>
                        <a:pt x="219" y="25"/>
                      </a:cubicBezTo>
                      <a:close/>
                      <a:moveTo>
                        <a:pt x="219" y="1"/>
                      </a:moveTo>
                      <a:cubicBezTo>
                        <a:pt x="158" y="1"/>
                        <a:pt x="109" y="25"/>
                        <a:pt x="73" y="74"/>
                      </a:cubicBezTo>
                      <a:lnTo>
                        <a:pt x="61" y="74"/>
                      </a:lnTo>
                      <a:cubicBezTo>
                        <a:pt x="49" y="86"/>
                        <a:pt x="36" y="110"/>
                        <a:pt x="25" y="123"/>
                      </a:cubicBezTo>
                      <a:cubicBezTo>
                        <a:pt x="0" y="196"/>
                        <a:pt x="12" y="293"/>
                        <a:pt x="36" y="342"/>
                      </a:cubicBezTo>
                      <a:cubicBezTo>
                        <a:pt x="61" y="402"/>
                        <a:pt x="109" y="439"/>
                        <a:pt x="171" y="450"/>
                      </a:cubicBezTo>
                      <a:lnTo>
                        <a:pt x="219" y="450"/>
                      </a:lnTo>
                      <a:cubicBezTo>
                        <a:pt x="268" y="450"/>
                        <a:pt x="304" y="439"/>
                        <a:pt x="341" y="402"/>
                      </a:cubicBezTo>
                      <a:cubicBezTo>
                        <a:pt x="438" y="329"/>
                        <a:pt x="463" y="183"/>
                        <a:pt x="377" y="86"/>
                      </a:cubicBezTo>
                      <a:cubicBezTo>
                        <a:pt x="341" y="37"/>
                        <a:pt x="280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758;p31">
                  <a:extLst>
                    <a:ext uri="{FF2B5EF4-FFF2-40B4-BE49-F238E27FC236}">
                      <a16:creationId xmlns:a16="http://schemas.microsoft.com/office/drawing/2014/main" id="{3F27C6C1-9825-2A1B-4E36-66FDCA811528}"/>
                    </a:ext>
                  </a:extLst>
                </p:cNvPr>
                <p:cNvSpPr/>
                <p:nvPr/>
              </p:nvSpPr>
              <p:spPr>
                <a:xfrm>
                  <a:off x="9009068" y="4142671"/>
                  <a:ext cx="25644" cy="2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532" extrusionOk="0">
                      <a:moveTo>
                        <a:pt x="276" y="0"/>
                      </a:moveTo>
                      <a:cubicBezTo>
                        <a:pt x="262" y="0"/>
                        <a:pt x="247" y="2"/>
                        <a:pt x="231" y="7"/>
                      </a:cubicBezTo>
                      <a:cubicBezTo>
                        <a:pt x="146" y="44"/>
                        <a:pt x="85" y="141"/>
                        <a:pt x="60" y="214"/>
                      </a:cubicBezTo>
                      <a:cubicBezTo>
                        <a:pt x="12" y="311"/>
                        <a:pt x="0" y="409"/>
                        <a:pt x="24" y="518"/>
                      </a:cubicBezTo>
                      <a:cubicBezTo>
                        <a:pt x="29" y="527"/>
                        <a:pt x="37" y="531"/>
                        <a:pt x="46" y="531"/>
                      </a:cubicBezTo>
                      <a:cubicBezTo>
                        <a:pt x="59" y="531"/>
                        <a:pt x="73" y="521"/>
                        <a:pt x="73" y="506"/>
                      </a:cubicBezTo>
                      <a:cubicBezTo>
                        <a:pt x="73" y="384"/>
                        <a:pt x="109" y="214"/>
                        <a:pt x="219" y="128"/>
                      </a:cubicBezTo>
                      <a:cubicBezTo>
                        <a:pt x="241" y="110"/>
                        <a:pt x="261" y="102"/>
                        <a:pt x="278" y="102"/>
                      </a:cubicBezTo>
                      <a:cubicBezTo>
                        <a:pt x="383" y="102"/>
                        <a:pt x="404" y="408"/>
                        <a:pt x="425" y="482"/>
                      </a:cubicBezTo>
                      <a:cubicBezTo>
                        <a:pt x="430" y="501"/>
                        <a:pt x="443" y="509"/>
                        <a:pt x="456" y="509"/>
                      </a:cubicBezTo>
                      <a:cubicBezTo>
                        <a:pt x="476" y="509"/>
                        <a:pt x="498" y="491"/>
                        <a:pt x="498" y="469"/>
                      </a:cubicBezTo>
                      <a:cubicBezTo>
                        <a:pt x="521" y="334"/>
                        <a:pt x="460" y="0"/>
                        <a:pt x="2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759;p31">
                  <a:extLst>
                    <a:ext uri="{FF2B5EF4-FFF2-40B4-BE49-F238E27FC236}">
                      <a16:creationId xmlns:a16="http://schemas.microsoft.com/office/drawing/2014/main" id="{47F57743-9FBC-14B4-539A-8D4DEE158AFF}"/>
                    </a:ext>
                  </a:extLst>
                </p:cNvPr>
                <p:cNvSpPr/>
                <p:nvPr/>
              </p:nvSpPr>
              <p:spPr>
                <a:xfrm>
                  <a:off x="9009068" y="4142376"/>
                  <a:ext cx="25742" cy="2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8" extrusionOk="0">
                      <a:moveTo>
                        <a:pt x="279" y="25"/>
                      </a:moveTo>
                      <a:cubicBezTo>
                        <a:pt x="316" y="25"/>
                        <a:pt x="341" y="25"/>
                        <a:pt x="377" y="50"/>
                      </a:cubicBezTo>
                      <a:cubicBezTo>
                        <a:pt x="474" y="147"/>
                        <a:pt x="511" y="366"/>
                        <a:pt x="498" y="475"/>
                      </a:cubicBezTo>
                      <a:cubicBezTo>
                        <a:pt x="487" y="488"/>
                        <a:pt x="474" y="499"/>
                        <a:pt x="462" y="499"/>
                      </a:cubicBezTo>
                      <a:cubicBezTo>
                        <a:pt x="450" y="499"/>
                        <a:pt x="438" y="499"/>
                        <a:pt x="425" y="475"/>
                      </a:cubicBezTo>
                      <a:cubicBezTo>
                        <a:pt x="425" y="463"/>
                        <a:pt x="425" y="439"/>
                        <a:pt x="414" y="402"/>
                      </a:cubicBezTo>
                      <a:cubicBezTo>
                        <a:pt x="401" y="293"/>
                        <a:pt x="377" y="134"/>
                        <a:pt x="304" y="98"/>
                      </a:cubicBezTo>
                      <a:cubicBezTo>
                        <a:pt x="268" y="98"/>
                        <a:pt x="243" y="98"/>
                        <a:pt x="206" y="123"/>
                      </a:cubicBezTo>
                      <a:cubicBezTo>
                        <a:pt x="85" y="220"/>
                        <a:pt x="60" y="426"/>
                        <a:pt x="60" y="512"/>
                      </a:cubicBezTo>
                      <a:cubicBezTo>
                        <a:pt x="60" y="524"/>
                        <a:pt x="60" y="524"/>
                        <a:pt x="49" y="524"/>
                      </a:cubicBezTo>
                      <a:lnTo>
                        <a:pt x="36" y="524"/>
                      </a:lnTo>
                      <a:cubicBezTo>
                        <a:pt x="12" y="415"/>
                        <a:pt x="24" y="317"/>
                        <a:pt x="60" y="220"/>
                      </a:cubicBezTo>
                      <a:cubicBezTo>
                        <a:pt x="85" y="159"/>
                        <a:pt x="146" y="50"/>
                        <a:pt x="231" y="25"/>
                      </a:cubicBezTo>
                      <a:close/>
                      <a:moveTo>
                        <a:pt x="291" y="0"/>
                      </a:moveTo>
                      <a:cubicBezTo>
                        <a:pt x="272" y="0"/>
                        <a:pt x="252" y="4"/>
                        <a:pt x="231" y="13"/>
                      </a:cubicBezTo>
                      <a:cubicBezTo>
                        <a:pt x="133" y="37"/>
                        <a:pt x="73" y="147"/>
                        <a:pt x="49" y="220"/>
                      </a:cubicBezTo>
                      <a:cubicBezTo>
                        <a:pt x="12" y="317"/>
                        <a:pt x="0" y="415"/>
                        <a:pt x="12" y="524"/>
                      </a:cubicBezTo>
                      <a:cubicBezTo>
                        <a:pt x="24" y="536"/>
                        <a:pt x="36" y="548"/>
                        <a:pt x="49" y="548"/>
                      </a:cubicBezTo>
                      <a:cubicBezTo>
                        <a:pt x="73" y="548"/>
                        <a:pt x="85" y="536"/>
                        <a:pt x="85" y="512"/>
                      </a:cubicBezTo>
                      <a:cubicBezTo>
                        <a:pt x="85" y="426"/>
                        <a:pt x="97" y="232"/>
                        <a:pt x="219" y="134"/>
                      </a:cubicBezTo>
                      <a:cubicBezTo>
                        <a:pt x="236" y="126"/>
                        <a:pt x="253" y="118"/>
                        <a:pt x="270" y="118"/>
                      </a:cubicBezTo>
                      <a:cubicBezTo>
                        <a:pt x="278" y="118"/>
                        <a:pt x="285" y="119"/>
                        <a:pt x="292" y="123"/>
                      </a:cubicBezTo>
                      <a:cubicBezTo>
                        <a:pt x="352" y="147"/>
                        <a:pt x="389" y="305"/>
                        <a:pt x="401" y="415"/>
                      </a:cubicBezTo>
                      <a:cubicBezTo>
                        <a:pt x="401" y="439"/>
                        <a:pt x="414" y="463"/>
                        <a:pt x="414" y="488"/>
                      </a:cubicBezTo>
                      <a:cubicBezTo>
                        <a:pt x="425" y="512"/>
                        <a:pt x="438" y="524"/>
                        <a:pt x="462" y="524"/>
                      </a:cubicBezTo>
                      <a:cubicBezTo>
                        <a:pt x="487" y="524"/>
                        <a:pt x="511" y="499"/>
                        <a:pt x="511" y="475"/>
                      </a:cubicBezTo>
                      <a:cubicBezTo>
                        <a:pt x="523" y="366"/>
                        <a:pt x="498" y="134"/>
                        <a:pt x="389" y="37"/>
                      </a:cubicBezTo>
                      <a:cubicBezTo>
                        <a:pt x="358" y="14"/>
                        <a:pt x="326" y="0"/>
                        <a:pt x="2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760;p31">
                  <a:extLst>
                    <a:ext uri="{FF2B5EF4-FFF2-40B4-BE49-F238E27FC236}">
                      <a16:creationId xmlns:a16="http://schemas.microsoft.com/office/drawing/2014/main" id="{4570C34B-646E-BE4B-1762-A694C52DFB17}"/>
                    </a:ext>
                  </a:extLst>
                </p:cNvPr>
                <p:cNvSpPr/>
                <p:nvPr/>
              </p:nvSpPr>
              <p:spPr>
                <a:xfrm>
                  <a:off x="9052728" y="4099307"/>
                  <a:ext cx="80868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387" extrusionOk="0">
                      <a:moveTo>
                        <a:pt x="1594" y="1"/>
                      </a:moveTo>
                      <a:cubicBezTo>
                        <a:pt x="1059" y="49"/>
                        <a:pt x="560" y="280"/>
                        <a:pt x="37" y="328"/>
                      </a:cubicBezTo>
                      <a:cubicBezTo>
                        <a:pt x="0" y="328"/>
                        <a:pt x="0" y="365"/>
                        <a:pt x="25" y="377"/>
                      </a:cubicBezTo>
                      <a:cubicBezTo>
                        <a:pt x="62" y="383"/>
                        <a:pt x="100" y="386"/>
                        <a:pt x="139" y="386"/>
                      </a:cubicBezTo>
                      <a:cubicBezTo>
                        <a:pt x="329" y="386"/>
                        <a:pt x="537" y="320"/>
                        <a:pt x="718" y="280"/>
                      </a:cubicBezTo>
                      <a:cubicBezTo>
                        <a:pt x="1010" y="231"/>
                        <a:pt x="1314" y="195"/>
                        <a:pt x="1606" y="98"/>
                      </a:cubicBezTo>
                      <a:cubicBezTo>
                        <a:pt x="1643" y="74"/>
                        <a:pt x="1643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761;p31">
                  <a:extLst>
                    <a:ext uri="{FF2B5EF4-FFF2-40B4-BE49-F238E27FC236}">
                      <a16:creationId xmlns:a16="http://schemas.microsoft.com/office/drawing/2014/main" id="{C8F10210-7313-F956-768D-51017EEC50D7}"/>
                    </a:ext>
                  </a:extLst>
                </p:cNvPr>
                <p:cNvSpPr/>
                <p:nvPr/>
              </p:nvSpPr>
              <p:spPr>
                <a:xfrm>
                  <a:off x="9052728" y="4099307"/>
                  <a:ext cx="80868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390" extrusionOk="0">
                      <a:moveTo>
                        <a:pt x="1594" y="12"/>
                      </a:moveTo>
                      <a:cubicBezTo>
                        <a:pt x="1618" y="12"/>
                        <a:pt x="1618" y="37"/>
                        <a:pt x="1618" y="37"/>
                      </a:cubicBezTo>
                      <a:cubicBezTo>
                        <a:pt x="1630" y="61"/>
                        <a:pt x="1618" y="74"/>
                        <a:pt x="1594" y="85"/>
                      </a:cubicBezTo>
                      <a:cubicBezTo>
                        <a:pt x="1387" y="158"/>
                        <a:pt x="1156" y="195"/>
                        <a:pt x="937" y="231"/>
                      </a:cubicBezTo>
                      <a:cubicBezTo>
                        <a:pt x="864" y="244"/>
                        <a:pt x="779" y="268"/>
                        <a:pt x="706" y="280"/>
                      </a:cubicBezTo>
                      <a:lnTo>
                        <a:pt x="560" y="317"/>
                      </a:lnTo>
                      <a:cubicBezTo>
                        <a:pt x="419" y="345"/>
                        <a:pt x="277" y="373"/>
                        <a:pt x="141" y="373"/>
                      </a:cubicBezTo>
                      <a:cubicBezTo>
                        <a:pt x="102" y="373"/>
                        <a:pt x="63" y="371"/>
                        <a:pt x="25" y="365"/>
                      </a:cubicBezTo>
                      <a:cubicBezTo>
                        <a:pt x="25" y="365"/>
                        <a:pt x="13" y="365"/>
                        <a:pt x="13" y="353"/>
                      </a:cubicBezTo>
                      <a:cubicBezTo>
                        <a:pt x="13" y="341"/>
                        <a:pt x="25" y="341"/>
                        <a:pt x="37" y="328"/>
                      </a:cubicBezTo>
                      <a:cubicBezTo>
                        <a:pt x="292" y="317"/>
                        <a:pt x="548" y="244"/>
                        <a:pt x="803" y="171"/>
                      </a:cubicBezTo>
                      <a:cubicBezTo>
                        <a:pt x="1059" y="110"/>
                        <a:pt x="1327" y="37"/>
                        <a:pt x="1594" y="12"/>
                      </a:cubicBezTo>
                      <a:close/>
                      <a:moveTo>
                        <a:pt x="1594" y="1"/>
                      </a:moveTo>
                      <a:cubicBezTo>
                        <a:pt x="1327" y="12"/>
                        <a:pt x="1059" y="85"/>
                        <a:pt x="803" y="158"/>
                      </a:cubicBezTo>
                      <a:cubicBezTo>
                        <a:pt x="548" y="231"/>
                        <a:pt x="292" y="292"/>
                        <a:pt x="25" y="317"/>
                      </a:cubicBezTo>
                      <a:cubicBezTo>
                        <a:pt x="13" y="317"/>
                        <a:pt x="0" y="341"/>
                        <a:pt x="0" y="353"/>
                      </a:cubicBezTo>
                      <a:cubicBezTo>
                        <a:pt x="0" y="365"/>
                        <a:pt x="13" y="377"/>
                        <a:pt x="25" y="390"/>
                      </a:cubicBezTo>
                      <a:lnTo>
                        <a:pt x="135" y="390"/>
                      </a:lnTo>
                      <a:cubicBezTo>
                        <a:pt x="281" y="390"/>
                        <a:pt x="414" y="365"/>
                        <a:pt x="560" y="328"/>
                      </a:cubicBezTo>
                      <a:cubicBezTo>
                        <a:pt x="609" y="317"/>
                        <a:pt x="670" y="304"/>
                        <a:pt x="718" y="292"/>
                      </a:cubicBezTo>
                      <a:lnTo>
                        <a:pt x="937" y="255"/>
                      </a:lnTo>
                      <a:cubicBezTo>
                        <a:pt x="1156" y="219"/>
                        <a:pt x="1387" y="171"/>
                        <a:pt x="1606" y="98"/>
                      </a:cubicBezTo>
                      <a:cubicBezTo>
                        <a:pt x="1630" y="85"/>
                        <a:pt x="1643" y="61"/>
                        <a:pt x="1643" y="37"/>
                      </a:cubicBezTo>
                      <a:cubicBezTo>
                        <a:pt x="1630" y="12"/>
                        <a:pt x="1618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762;p31">
                  <a:extLst>
                    <a:ext uri="{FF2B5EF4-FFF2-40B4-BE49-F238E27FC236}">
                      <a16:creationId xmlns:a16="http://schemas.microsoft.com/office/drawing/2014/main" id="{14DC905F-B99E-C308-AD25-EF271EAA5F16}"/>
                    </a:ext>
                  </a:extLst>
                </p:cNvPr>
                <p:cNvSpPr/>
                <p:nvPr/>
              </p:nvSpPr>
              <p:spPr>
                <a:xfrm>
                  <a:off x="9055140" y="4119685"/>
                  <a:ext cx="44347" cy="1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219" extrusionOk="0">
                      <a:moveTo>
                        <a:pt x="840" y="0"/>
                      </a:moveTo>
                      <a:cubicBezTo>
                        <a:pt x="572" y="0"/>
                        <a:pt x="280" y="73"/>
                        <a:pt x="24" y="158"/>
                      </a:cubicBezTo>
                      <a:cubicBezTo>
                        <a:pt x="0" y="170"/>
                        <a:pt x="0" y="219"/>
                        <a:pt x="37" y="219"/>
                      </a:cubicBezTo>
                      <a:cubicBezTo>
                        <a:pt x="305" y="195"/>
                        <a:pt x="596" y="158"/>
                        <a:pt x="851" y="73"/>
                      </a:cubicBezTo>
                      <a:cubicBezTo>
                        <a:pt x="900" y="60"/>
                        <a:pt x="888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763;p31">
                  <a:extLst>
                    <a:ext uri="{FF2B5EF4-FFF2-40B4-BE49-F238E27FC236}">
                      <a16:creationId xmlns:a16="http://schemas.microsoft.com/office/drawing/2014/main" id="{83378E50-2B08-ABDE-2A5B-D36647CF7190}"/>
                    </a:ext>
                  </a:extLst>
                </p:cNvPr>
                <p:cNvSpPr/>
                <p:nvPr/>
              </p:nvSpPr>
              <p:spPr>
                <a:xfrm>
                  <a:off x="9055140" y="4119045"/>
                  <a:ext cx="44347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232" extrusionOk="0">
                      <a:moveTo>
                        <a:pt x="840" y="13"/>
                      </a:moveTo>
                      <a:cubicBezTo>
                        <a:pt x="864" y="13"/>
                        <a:pt x="876" y="37"/>
                        <a:pt x="876" y="49"/>
                      </a:cubicBezTo>
                      <a:cubicBezTo>
                        <a:pt x="876" y="62"/>
                        <a:pt x="876" y="73"/>
                        <a:pt x="851" y="86"/>
                      </a:cubicBezTo>
                      <a:cubicBezTo>
                        <a:pt x="632" y="146"/>
                        <a:pt x="378" y="183"/>
                        <a:pt x="37" y="219"/>
                      </a:cubicBezTo>
                      <a:cubicBezTo>
                        <a:pt x="24" y="219"/>
                        <a:pt x="24" y="219"/>
                        <a:pt x="24" y="208"/>
                      </a:cubicBezTo>
                      <a:cubicBezTo>
                        <a:pt x="13" y="195"/>
                        <a:pt x="24" y="183"/>
                        <a:pt x="37" y="183"/>
                      </a:cubicBezTo>
                      <a:cubicBezTo>
                        <a:pt x="305" y="73"/>
                        <a:pt x="596" y="13"/>
                        <a:pt x="840" y="13"/>
                      </a:cubicBezTo>
                      <a:close/>
                      <a:moveTo>
                        <a:pt x="840" y="0"/>
                      </a:moveTo>
                      <a:cubicBezTo>
                        <a:pt x="596" y="0"/>
                        <a:pt x="305" y="62"/>
                        <a:pt x="24" y="171"/>
                      </a:cubicBezTo>
                      <a:cubicBezTo>
                        <a:pt x="0" y="171"/>
                        <a:pt x="0" y="195"/>
                        <a:pt x="0" y="208"/>
                      </a:cubicBezTo>
                      <a:cubicBezTo>
                        <a:pt x="0" y="232"/>
                        <a:pt x="13" y="232"/>
                        <a:pt x="37" y="232"/>
                      </a:cubicBezTo>
                      <a:cubicBezTo>
                        <a:pt x="378" y="208"/>
                        <a:pt x="645" y="159"/>
                        <a:pt x="864" y="98"/>
                      </a:cubicBezTo>
                      <a:cubicBezTo>
                        <a:pt x="888" y="98"/>
                        <a:pt x="900" y="62"/>
                        <a:pt x="888" y="49"/>
                      </a:cubicBezTo>
                      <a:cubicBezTo>
                        <a:pt x="888" y="25"/>
                        <a:pt x="876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764;p31">
                  <a:extLst>
                    <a:ext uri="{FF2B5EF4-FFF2-40B4-BE49-F238E27FC236}">
                      <a16:creationId xmlns:a16="http://schemas.microsoft.com/office/drawing/2014/main" id="{14CBFB93-79AF-8364-E78A-96F9FF04883D}"/>
                    </a:ext>
                  </a:extLst>
                </p:cNvPr>
                <p:cNvSpPr/>
                <p:nvPr/>
              </p:nvSpPr>
              <p:spPr>
                <a:xfrm>
                  <a:off x="8991102" y="4180080"/>
                  <a:ext cx="116159" cy="24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" h="488" extrusionOk="0">
                      <a:moveTo>
                        <a:pt x="2298" y="1"/>
                      </a:moveTo>
                      <a:cubicBezTo>
                        <a:pt x="1933" y="13"/>
                        <a:pt x="1557" y="111"/>
                        <a:pt x="1192" y="184"/>
                      </a:cubicBezTo>
                      <a:cubicBezTo>
                        <a:pt x="803" y="257"/>
                        <a:pt x="401" y="317"/>
                        <a:pt x="25" y="439"/>
                      </a:cubicBezTo>
                      <a:cubicBezTo>
                        <a:pt x="0" y="451"/>
                        <a:pt x="0" y="487"/>
                        <a:pt x="36" y="487"/>
                      </a:cubicBezTo>
                      <a:cubicBezTo>
                        <a:pt x="401" y="463"/>
                        <a:pt x="779" y="390"/>
                        <a:pt x="1143" y="317"/>
                      </a:cubicBezTo>
                      <a:cubicBezTo>
                        <a:pt x="1533" y="257"/>
                        <a:pt x="1946" y="220"/>
                        <a:pt x="2311" y="86"/>
                      </a:cubicBezTo>
                      <a:cubicBezTo>
                        <a:pt x="2360" y="74"/>
                        <a:pt x="2360" y="1"/>
                        <a:pt x="2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765;p31">
                  <a:extLst>
                    <a:ext uri="{FF2B5EF4-FFF2-40B4-BE49-F238E27FC236}">
                      <a16:creationId xmlns:a16="http://schemas.microsoft.com/office/drawing/2014/main" id="{463524E5-A73B-DF7E-13F2-D7670A8C4BE8}"/>
                    </a:ext>
                  </a:extLst>
                </p:cNvPr>
                <p:cNvSpPr/>
                <p:nvPr/>
              </p:nvSpPr>
              <p:spPr>
                <a:xfrm>
                  <a:off x="8991102" y="4179538"/>
                  <a:ext cx="116159" cy="2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" h="511" extrusionOk="0">
                      <a:moveTo>
                        <a:pt x="2298" y="24"/>
                      </a:moveTo>
                      <a:cubicBezTo>
                        <a:pt x="2323" y="24"/>
                        <a:pt x="2335" y="36"/>
                        <a:pt x="2335" y="49"/>
                      </a:cubicBezTo>
                      <a:cubicBezTo>
                        <a:pt x="2335" y="60"/>
                        <a:pt x="2335" y="85"/>
                        <a:pt x="2311" y="85"/>
                      </a:cubicBezTo>
                      <a:cubicBezTo>
                        <a:pt x="2043" y="182"/>
                        <a:pt x="1739" y="231"/>
                        <a:pt x="1447" y="279"/>
                      </a:cubicBezTo>
                      <a:cubicBezTo>
                        <a:pt x="1350" y="292"/>
                        <a:pt x="1241" y="304"/>
                        <a:pt x="1143" y="328"/>
                      </a:cubicBezTo>
                      <a:lnTo>
                        <a:pt x="925" y="365"/>
                      </a:lnTo>
                      <a:cubicBezTo>
                        <a:pt x="633" y="414"/>
                        <a:pt x="328" y="474"/>
                        <a:pt x="25" y="487"/>
                      </a:cubicBezTo>
                      <a:cubicBezTo>
                        <a:pt x="12" y="487"/>
                        <a:pt x="12" y="487"/>
                        <a:pt x="12" y="474"/>
                      </a:cubicBezTo>
                      <a:cubicBezTo>
                        <a:pt x="12" y="474"/>
                        <a:pt x="12" y="462"/>
                        <a:pt x="25" y="462"/>
                      </a:cubicBezTo>
                      <a:cubicBezTo>
                        <a:pt x="328" y="365"/>
                        <a:pt x="644" y="304"/>
                        <a:pt x="949" y="243"/>
                      </a:cubicBezTo>
                      <a:cubicBezTo>
                        <a:pt x="1034" y="231"/>
                        <a:pt x="1119" y="219"/>
                        <a:pt x="1192" y="206"/>
                      </a:cubicBezTo>
                      <a:cubicBezTo>
                        <a:pt x="1289" y="182"/>
                        <a:pt x="1387" y="170"/>
                        <a:pt x="1484" y="146"/>
                      </a:cubicBezTo>
                      <a:cubicBezTo>
                        <a:pt x="1752" y="85"/>
                        <a:pt x="2031" y="24"/>
                        <a:pt x="2298" y="24"/>
                      </a:cubicBezTo>
                      <a:close/>
                      <a:moveTo>
                        <a:pt x="2298" y="0"/>
                      </a:moveTo>
                      <a:cubicBezTo>
                        <a:pt x="2031" y="12"/>
                        <a:pt x="1752" y="73"/>
                        <a:pt x="1471" y="133"/>
                      </a:cubicBezTo>
                      <a:cubicBezTo>
                        <a:pt x="1387" y="146"/>
                        <a:pt x="1289" y="170"/>
                        <a:pt x="1192" y="182"/>
                      </a:cubicBezTo>
                      <a:cubicBezTo>
                        <a:pt x="1106" y="206"/>
                        <a:pt x="1034" y="219"/>
                        <a:pt x="949" y="231"/>
                      </a:cubicBezTo>
                      <a:cubicBezTo>
                        <a:pt x="644" y="292"/>
                        <a:pt x="316" y="341"/>
                        <a:pt x="25" y="438"/>
                      </a:cubicBezTo>
                      <a:cubicBezTo>
                        <a:pt x="0" y="450"/>
                        <a:pt x="0" y="462"/>
                        <a:pt x="0" y="487"/>
                      </a:cubicBezTo>
                      <a:cubicBezTo>
                        <a:pt x="0" y="498"/>
                        <a:pt x="12" y="511"/>
                        <a:pt x="25" y="511"/>
                      </a:cubicBezTo>
                      <a:lnTo>
                        <a:pt x="36" y="511"/>
                      </a:lnTo>
                      <a:cubicBezTo>
                        <a:pt x="328" y="487"/>
                        <a:pt x="633" y="438"/>
                        <a:pt x="925" y="377"/>
                      </a:cubicBezTo>
                      <a:lnTo>
                        <a:pt x="1143" y="341"/>
                      </a:lnTo>
                      <a:cubicBezTo>
                        <a:pt x="1241" y="328"/>
                        <a:pt x="1350" y="304"/>
                        <a:pt x="1447" y="292"/>
                      </a:cubicBezTo>
                      <a:cubicBezTo>
                        <a:pt x="1739" y="255"/>
                        <a:pt x="2043" y="206"/>
                        <a:pt x="2311" y="109"/>
                      </a:cubicBezTo>
                      <a:cubicBezTo>
                        <a:pt x="2347" y="97"/>
                        <a:pt x="2360" y="73"/>
                        <a:pt x="2347" y="49"/>
                      </a:cubicBezTo>
                      <a:cubicBezTo>
                        <a:pt x="2347" y="24"/>
                        <a:pt x="2323" y="0"/>
                        <a:pt x="2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766;p31">
                  <a:extLst>
                    <a:ext uri="{FF2B5EF4-FFF2-40B4-BE49-F238E27FC236}">
                      <a16:creationId xmlns:a16="http://schemas.microsoft.com/office/drawing/2014/main" id="{CEF2E40C-AEED-B98F-8B29-5BDA8E9F5E24}"/>
                    </a:ext>
                  </a:extLst>
                </p:cNvPr>
                <p:cNvSpPr/>
                <p:nvPr/>
              </p:nvSpPr>
              <p:spPr>
                <a:xfrm>
                  <a:off x="9005475" y="4192680"/>
                  <a:ext cx="104740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390" extrusionOk="0">
                      <a:moveTo>
                        <a:pt x="2068" y="1"/>
                      </a:moveTo>
                      <a:cubicBezTo>
                        <a:pt x="1387" y="37"/>
                        <a:pt x="706" y="207"/>
                        <a:pt x="36" y="341"/>
                      </a:cubicBezTo>
                      <a:cubicBezTo>
                        <a:pt x="0" y="341"/>
                        <a:pt x="12" y="390"/>
                        <a:pt x="49" y="390"/>
                      </a:cubicBezTo>
                      <a:cubicBezTo>
                        <a:pt x="730" y="293"/>
                        <a:pt x="1423" y="244"/>
                        <a:pt x="2079" y="85"/>
                      </a:cubicBezTo>
                      <a:cubicBezTo>
                        <a:pt x="2128" y="74"/>
                        <a:pt x="2128" y="1"/>
                        <a:pt x="20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767;p31">
                  <a:extLst>
                    <a:ext uri="{FF2B5EF4-FFF2-40B4-BE49-F238E27FC236}">
                      <a16:creationId xmlns:a16="http://schemas.microsoft.com/office/drawing/2014/main" id="{CA5C84A1-EDE0-D44F-B1F3-B2103CDF612C}"/>
                    </a:ext>
                  </a:extLst>
                </p:cNvPr>
                <p:cNvSpPr/>
                <p:nvPr/>
              </p:nvSpPr>
              <p:spPr>
                <a:xfrm>
                  <a:off x="9005475" y="4192090"/>
                  <a:ext cx="104740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414" extrusionOk="0">
                      <a:moveTo>
                        <a:pt x="2079" y="24"/>
                      </a:moveTo>
                      <a:cubicBezTo>
                        <a:pt x="2092" y="24"/>
                        <a:pt x="2104" y="37"/>
                        <a:pt x="2104" y="49"/>
                      </a:cubicBezTo>
                      <a:cubicBezTo>
                        <a:pt x="2104" y="73"/>
                        <a:pt x="2104" y="86"/>
                        <a:pt x="2079" y="97"/>
                      </a:cubicBezTo>
                      <a:cubicBezTo>
                        <a:pt x="1641" y="195"/>
                        <a:pt x="1179" y="256"/>
                        <a:pt x="730" y="305"/>
                      </a:cubicBezTo>
                      <a:cubicBezTo>
                        <a:pt x="511" y="329"/>
                        <a:pt x="279" y="353"/>
                        <a:pt x="49" y="389"/>
                      </a:cubicBezTo>
                      <a:cubicBezTo>
                        <a:pt x="36" y="389"/>
                        <a:pt x="24" y="389"/>
                        <a:pt x="24" y="378"/>
                      </a:cubicBezTo>
                      <a:cubicBezTo>
                        <a:pt x="24" y="365"/>
                        <a:pt x="24" y="365"/>
                        <a:pt x="36" y="353"/>
                      </a:cubicBezTo>
                      <a:cubicBezTo>
                        <a:pt x="195" y="329"/>
                        <a:pt x="365" y="292"/>
                        <a:pt x="523" y="256"/>
                      </a:cubicBezTo>
                      <a:cubicBezTo>
                        <a:pt x="1033" y="159"/>
                        <a:pt x="1557" y="49"/>
                        <a:pt x="2068" y="24"/>
                      </a:cubicBezTo>
                      <a:close/>
                      <a:moveTo>
                        <a:pt x="2068" y="0"/>
                      </a:moveTo>
                      <a:cubicBezTo>
                        <a:pt x="1544" y="37"/>
                        <a:pt x="1022" y="146"/>
                        <a:pt x="523" y="243"/>
                      </a:cubicBezTo>
                      <a:cubicBezTo>
                        <a:pt x="365" y="280"/>
                        <a:pt x="195" y="305"/>
                        <a:pt x="36" y="341"/>
                      </a:cubicBezTo>
                      <a:cubicBezTo>
                        <a:pt x="12" y="341"/>
                        <a:pt x="0" y="365"/>
                        <a:pt x="12" y="378"/>
                      </a:cubicBezTo>
                      <a:cubicBezTo>
                        <a:pt x="12" y="389"/>
                        <a:pt x="24" y="414"/>
                        <a:pt x="49" y="414"/>
                      </a:cubicBezTo>
                      <a:cubicBezTo>
                        <a:pt x="279" y="378"/>
                        <a:pt x="511" y="353"/>
                        <a:pt x="730" y="316"/>
                      </a:cubicBezTo>
                      <a:cubicBezTo>
                        <a:pt x="1179" y="268"/>
                        <a:pt x="1641" y="207"/>
                        <a:pt x="2092" y="110"/>
                      </a:cubicBezTo>
                      <a:cubicBezTo>
                        <a:pt x="2116" y="97"/>
                        <a:pt x="2128" y="73"/>
                        <a:pt x="2128" y="49"/>
                      </a:cubicBezTo>
                      <a:cubicBezTo>
                        <a:pt x="2116" y="24"/>
                        <a:pt x="2104" y="0"/>
                        <a:pt x="20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768;p31">
                  <a:extLst>
                    <a:ext uri="{FF2B5EF4-FFF2-40B4-BE49-F238E27FC236}">
                      <a16:creationId xmlns:a16="http://schemas.microsoft.com/office/drawing/2014/main" id="{5624D87D-6E1D-45B4-7FE8-51FF7133C094}"/>
                    </a:ext>
                  </a:extLst>
                </p:cNvPr>
                <p:cNvSpPr/>
                <p:nvPr/>
              </p:nvSpPr>
              <p:spPr>
                <a:xfrm>
                  <a:off x="9004244" y="4210646"/>
                  <a:ext cx="83871" cy="1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342" extrusionOk="0">
                      <a:moveTo>
                        <a:pt x="1655" y="1"/>
                      </a:moveTo>
                      <a:cubicBezTo>
                        <a:pt x="1128" y="59"/>
                        <a:pt x="601" y="173"/>
                        <a:pt x="85" y="280"/>
                      </a:cubicBezTo>
                      <a:lnTo>
                        <a:pt x="85" y="280"/>
                      </a:lnTo>
                      <a:cubicBezTo>
                        <a:pt x="79" y="273"/>
                        <a:pt x="70" y="268"/>
                        <a:pt x="61" y="268"/>
                      </a:cubicBezTo>
                      <a:cubicBezTo>
                        <a:pt x="49" y="280"/>
                        <a:pt x="37" y="280"/>
                        <a:pt x="25" y="292"/>
                      </a:cubicBezTo>
                      <a:cubicBezTo>
                        <a:pt x="1" y="292"/>
                        <a:pt x="1" y="341"/>
                        <a:pt x="37" y="341"/>
                      </a:cubicBezTo>
                      <a:cubicBezTo>
                        <a:pt x="41" y="341"/>
                        <a:pt x="45" y="341"/>
                        <a:pt x="49" y="340"/>
                      </a:cubicBezTo>
                      <a:lnTo>
                        <a:pt x="49" y="340"/>
                      </a:lnTo>
                      <a:cubicBezTo>
                        <a:pt x="49" y="341"/>
                        <a:pt x="49" y="341"/>
                        <a:pt x="49" y="341"/>
                      </a:cubicBezTo>
                      <a:cubicBezTo>
                        <a:pt x="50" y="341"/>
                        <a:pt x="50" y="340"/>
                        <a:pt x="50" y="340"/>
                      </a:cubicBezTo>
                      <a:lnTo>
                        <a:pt x="50" y="340"/>
                      </a:lnTo>
                      <a:cubicBezTo>
                        <a:pt x="582" y="303"/>
                        <a:pt x="1148" y="242"/>
                        <a:pt x="1666" y="85"/>
                      </a:cubicBezTo>
                      <a:cubicBezTo>
                        <a:pt x="1703" y="74"/>
                        <a:pt x="1703" y="1"/>
                        <a:pt x="16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769;p31">
                  <a:extLst>
                    <a:ext uri="{FF2B5EF4-FFF2-40B4-BE49-F238E27FC236}">
                      <a16:creationId xmlns:a16="http://schemas.microsoft.com/office/drawing/2014/main" id="{5CA2F8A1-1653-5932-0488-42E1F77A4245}"/>
                    </a:ext>
                  </a:extLst>
                </p:cNvPr>
                <p:cNvSpPr/>
                <p:nvPr/>
              </p:nvSpPr>
              <p:spPr>
                <a:xfrm>
                  <a:off x="9004244" y="4210007"/>
                  <a:ext cx="83871" cy="1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366" extrusionOk="0">
                      <a:moveTo>
                        <a:pt x="25" y="317"/>
                      </a:moveTo>
                      <a:lnTo>
                        <a:pt x="37" y="341"/>
                      </a:lnTo>
                      <a:cubicBezTo>
                        <a:pt x="25" y="341"/>
                        <a:pt x="13" y="341"/>
                        <a:pt x="13" y="330"/>
                      </a:cubicBezTo>
                      <a:cubicBezTo>
                        <a:pt x="13" y="330"/>
                        <a:pt x="13" y="317"/>
                        <a:pt x="25" y="317"/>
                      </a:cubicBezTo>
                      <a:close/>
                      <a:moveTo>
                        <a:pt x="85" y="305"/>
                      </a:moveTo>
                      <a:cubicBezTo>
                        <a:pt x="85" y="305"/>
                        <a:pt x="85" y="317"/>
                        <a:pt x="74" y="330"/>
                      </a:cubicBezTo>
                      <a:lnTo>
                        <a:pt x="49" y="341"/>
                      </a:lnTo>
                      <a:lnTo>
                        <a:pt x="37" y="305"/>
                      </a:lnTo>
                      <a:close/>
                      <a:moveTo>
                        <a:pt x="1655" y="25"/>
                      </a:moveTo>
                      <a:cubicBezTo>
                        <a:pt x="1679" y="25"/>
                        <a:pt x="1679" y="38"/>
                        <a:pt x="1679" y="50"/>
                      </a:cubicBezTo>
                      <a:cubicBezTo>
                        <a:pt x="1679" y="62"/>
                        <a:pt x="1679" y="87"/>
                        <a:pt x="1655" y="87"/>
                      </a:cubicBezTo>
                      <a:cubicBezTo>
                        <a:pt x="1131" y="244"/>
                        <a:pt x="548" y="305"/>
                        <a:pt x="85" y="341"/>
                      </a:cubicBezTo>
                      <a:cubicBezTo>
                        <a:pt x="98" y="330"/>
                        <a:pt x="98" y="305"/>
                        <a:pt x="98" y="293"/>
                      </a:cubicBezTo>
                      <a:cubicBezTo>
                        <a:pt x="207" y="268"/>
                        <a:pt x="329" y="257"/>
                        <a:pt x="439" y="232"/>
                      </a:cubicBezTo>
                      <a:cubicBezTo>
                        <a:pt x="839" y="147"/>
                        <a:pt x="1241" y="74"/>
                        <a:pt x="1655" y="25"/>
                      </a:cubicBezTo>
                      <a:close/>
                      <a:moveTo>
                        <a:pt x="1655" y="1"/>
                      </a:moveTo>
                      <a:cubicBezTo>
                        <a:pt x="1241" y="50"/>
                        <a:pt x="828" y="135"/>
                        <a:pt x="439" y="208"/>
                      </a:cubicBezTo>
                      <a:cubicBezTo>
                        <a:pt x="317" y="232"/>
                        <a:pt x="195" y="257"/>
                        <a:pt x="85" y="281"/>
                      </a:cubicBezTo>
                      <a:cubicBezTo>
                        <a:pt x="78" y="281"/>
                        <a:pt x="69" y="276"/>
                        <a:pt x="65" y="276"/>
                      </a:cubicBezTo>
                      <a:cubicBezTo>
                        <a:pt x="63" y="276"/>
                        <a:pt x="61" y="277"/>
                        <a:pt x="61" y="281"/>
                      </a:cubicBezTo>
                      <a:lnTo>
                        <a:pt x="25" y="293"/>
                      </a:lnTo>
                      <a:lnTo>
                        <a:pt x="13" y="293"/>
                      </a:lnTo>
                      <a:cubicBezTo>
                        <a:pt x="1" y="305"/>
                        <a:pt x="1" y="330"/>
                        <a:pt x="1" y="341"/>
                      </a:cubicBezTo>
                      <a:cubicBezTo>
                        <a:pt x="1" y="354"/>
                        <a:pt x="13" y="366"/>
                        <a:pt x="25" y="366"/>
                      </a:cubicBezTo>
                      <a:lnTo>
                        <a:pt x="37" y="366"/>
                      </a:lnTo>
                      <a:lnTo>
                        <a:pt x="37" y="354"/>
                      </a:lnTo>
                      <a:cubicBezTo>
                        <a:pt x="512" y="330"/>
                        <a:pt x="1120" y="268"/>
                        <a:pt x="1666" y="98"/>
                      </a:cubicBezTo>
                      <a:cubicBezTo>
                        <a:pt x="1691" y="98"/>
                        <a:pt x="1703" y="62"/>
                        <a:pt x="1703" y="38"/>
                      </a:cubicBezTo>
                      <a:cubicBezTo>
                        <a:pt x="1691" y="14"/>
                        <a:pt x="1679" y="1"/>
                        <a:pt x="16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770;p31">
                  <a:extLst>
                    <a:ext uri="{FF2B5EF4-FFF2-40B4-BE49-F238E27FC236}">
                      <a16:creationId xmlns:a16="http://schemas.microsoft.com/office/drawing/2014/main" id="{792280C8-A70E-48AB-5556-71B41DA13F5F}"/>
                    </a:ext>
                  </a:extLst>
                </p:cNvPr>
                <p:cNvSpPr/>
                <p:nvPr/>
              </p:nvSpPr>
              <p:spPr>
                <a:xfrm>
                  <a:off x="9014433" y="4251205"/>
                  <a:ext cx="73042" cy="1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209" extrusionOk="0">
                      <a:moveTo>
                        <a:pt x="1297" y="0"/>
                      </a:moveTo>
                      <a:cubicBezTo>
                        <a:pt x="1100" y="0"/>
                        <a:pt x="903" y="20"/>
                        <a:pt x="705" y="40"/>
                      </a:cubicBezTo>
                      <a:lnTo>
                        <a:pt x="451" y="77"/>
                      </a:lnTo>
                      <a:cubicBezTo>
                        <a:pt x="378" y="88"/>
                        <a:pt x="316" y="101"/>
                        <a:pt x="243" y="113"/>
                      </a:cubicBezTo>
                      <a:cubicBezTo>
                        <a:pt x="235" y="113"/>
                        <a:pt x="129" y="142"/>
                        <a:pt x="71" y="164"/>
                      </a:cubicBezTo>
                      <a:lnTo>
                        <a:pt x="71" y="164"/>
                      </a:lnTo>
                      <a:cubicBezTo>
                        <a:pt x="71" y="158"/>
                        <a:pt x="68" y="153"/>
                        <a:pt x="61" y="149"/>
                      </a:cubicBezTo>
                      <a:lnTo>
                        <a:pt x="49" y="137"/>
                      </a:lnTo>
                      <a:cubicBezTo>
                        <a:pt x="37" y="137"/>
                        <a:pt x="24" y="137"/>
                        <a:pt x="13" y="149"/>
                      </a:cubicBezTo>
                      <a:lnTo>
                        <a:pt x="13" y="161"/>
                      </a:lnTo>
                      <a:cubicBezTo>
                        <a:pt x="0" y="174"/>
                        <a:pt x="13" y="198"/>
                        <a:pt x="24" y="198"/>
                      </a:cubicBezTo>
                      <a:cubicBezTo>
                        <a:pt x="51" y="206"/>
                        <a:pt x="79" y="209"/>
                        <a:pt x="107" y="209"/>
                      </a:cubicBezTo>
                      <a:cubicBezTo>
                        <a:pt x="170" y="209"/>
                        <a:pt x="237" y="194"/>
                        <a:pt x="305" y="185"/>
                      </a:cubicBezTo>
                      <a:cubicBezTo>
                        <a:pt x="438" y="174"/>
                        <a:pt x="572" y="149"/>
                        <a:pt x="705" y="137"/>
                      </a:cubicBezTo>
                      <a:cubicBezTo>
                        <a:pt x="949" y="125"/>
                        <a:pt x="1192" y="113"/>
                        <a:pt x="1448" y="77"/>
                      </a:cubicBezTo>
                      <a:cubicBezTo>
                        <a:pt x="1484" y="77"/>
                        <a:pt x="1472" y="4"/>
                        <a:pt x="1435" y="4"/>
                      </a:cubicBezTo>
                      <a:cubicBezTo>
                        <a:pt x="1389" y="1"/>
                        <a:pt x="1343" y="0"/>
                        <a:pt x="1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771;p31">
                  <a:extLst>
                    <a:ext uri="{FF2B5EF4-FFF2-40B4-BE49-F238E27FC236}">
                      <a16:creationId xmlns:a16="http://schemas.microsoft.com/office/drawing/2014/main" id="{FBBCF485-E5B6-2CA8-4940-04841C3394CB}"/>
                    </a:ext>
                  </a:extLst>
                </p:cNvPr>
                <p:cNvSpPr/>
                <p:nvPr/>
              </p:nvSpPr>
              <p:spPr>
                <a:xfrm>
                  <a:off x="9013843" y="4250565"/>
                  <a:ext cx="73633" cy="1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" h="236" extrusionOk="0">
                      <a:moveTo>
                        <a:pt x="61" y="162"/>
                      </a:moveTo>
                      <a:cubicBezTo>
                        <a:pt x="73" y="162"/>
                        <a:pt x="73" y="174"/>
                        <a:pt x="73" y="174"/>
                      </a:cubicBezTo>
                      <a:cubicBezTo>
                        <a:pt x="49" y="187"/>
                        <a:pt x="36" y="187"/>
                        <a:pt x="36" y="198"/>
                      </a:cubicBezTo>
                      <a:cubicBezTo>
                        <a:pt x="25" y="198"/>
                        <a:pt x="25" y="198"/>
                        <a:pt x="25" y="187"/>
                      </a:cubicBezTo>
                      <a:lnTo>
                        <a:pt x="25" y="174"/>
                      </a:lnTo>
                      <a:lnTo>
                        <a:pt x="36" y="162"/>
                      </a:lnTo>
                      <a:close/>
                      <a:moveTo>
                        <a:pt x="1275" y="24"/>
                      </a:moveTo>
                      <a:cubicBezTo>
                        <a:pt x="1333" y="24"/>
                        <a:pt x="1390" y="25"/>
                        <a:pt x="1447" y="28"/>
                      </a:cubicBezTo>
                      <a:cubicBezTo>
                        <a:pt x="1460" y="28"/>
                        <a:pt x="1471" y="41"/>
                        <a:pt x="1471" y="65"/>
                      </a:cubicBezTo>
                      <a:cubicBezTo>
                        <a:pt x="1471" y="65"/>
                        <a:pt x="1471" y="77"/>
                        <a:pt x="1447" y="90"/>
                      </a:cubicBezTo>
                      <a:lnTo>
                        <a:pt x="973" y="126"/>
                      </a:lnTo>
                      <a:cubicBezTo>
                        <a:pt x="888" y="138"/>
                        <a:pt x="803" y="138"/>
                        <a:pt x="717" y="150"/>
                      </a:cubicBezTo>
                      <a:cubicBezTo>
                        <a:pt x="572" y="162"/>
                        <a:pt x="438" y="174"/>
                        <a:pt x="317" y="187"/>
                      </a:cubicBezTo>
                      <a:cubicBezTo>
                        <a:pt x="292" y="187"/>
                        <a:pt x="268" y="198"/>
                        <a:pt x="244" y="198"/>
                      </a:cubicBezTo>
                      <a:cubicBezTo>
                        <a:pt x="200" y="207"/>
                        <a:pt x="157" y="216"/>
                        <a:pt x="118" y="216"/>
                      </a:cubicBezTo>
                      <a:cubicBezTo>
                        <a:pt x="103" y="216"/>
                        <a:pt x="88" y="215"/>
                        <a:pt x="73" y="211"/>
                      </a:cubicBezTo>
                      <a:cubicBezTo>
                        <a:pt x="73" y="211"/>
                        <a:pt x="85" y="198"/>
                        <a:pt x="85" y="187"/>
                      </a:cubicBezTo>
                      <a:cubicBezTo>
                        <a:pt x="146" y="162"/>
                        <a:pt x="244" y="138"/>
                        <a:pt x="268" y="126"/>
                      </a:cubicBezTo>
                      <a:cubicBezTo>
                        <a:pt x="317" y="126"/>
                        <a:pt x="390" y="114"/>
                        <a:pt x="463" y="101"/>
                      </a:cubicBezTo>
                      <a:lnTo>
                        <a:pt x="717" y="65"/>
                      </a:lnTo>
                      <a:cubicBezTo>
                        <a:pt x="919" y="37"/>
                        <a:pt x="1100" y="24"/>
                        <a:pt x="1275" y="24"/>
                      </a:cubicBezTo>
                      <a:close/>
                      <a:moveTo>
                        <a:pt x="1324" y="1"/>
                      </a:moveTo>
                      <a:cubicBezTo>
                        <a:pt x="1133" y="1"/>
                        <a:pt x="937" y="21"/>
                        <a:pt x="717" y="41"/>
                      </a:cubicBezTo>
                      <a:lnTo>
                        <a:pt x="463" y="77"/>
                      </a:lnTo>
                      <a:cubicBezTo>
                        <a:pt x="390" y="90"/>
                        <a:pt x="317" y="101"/>
                        <a:pt x="255" y="114"/>
                      </a:cubicBezTo>
                      <a:cubicBezTo>
                        <a:pt x="255" y="114"/>
                        <a:pt x="158" y="138"/>
                        <a:pt x="85" y="162"/>
                      </a:cubicBezTo>
                      <a:cubicBezTo>
                        <a:pt x="85" y="162"/>
                        <a:pt x="85" y="150"/>
                        <a:pt x="73" y="150"/>
                      </a:cubicBezTo>
                      <a:lnTo>
                        <a:pt x="61" y="150"/>
                      </a:lnTo>
                      <a:cubicBezTo>
                        <a:pt x="56" y="145"/>
                        <a:pt x="49" y="142"/>
                        <a:pt x="42" y="142"/>
                      </a:cubicBezTo>
                      <a:cubicBezTo>
                        <a:pt x="31" y="142"/>
                        <a:pt x="20" y="148"/>
                        <a:pt x="12" y="162"/>
                      </a:cubicBezTo>
                      <a:lnTo>
                        <a:pt x="12" y="174"/>
                      </a:lnTo>
                      <a:cubicBezTo>
                        <a:pt x="0" y="174"/>
                        <a:pt x="0" y="187"/>
                        <a:pt x="12" y="198"/>
                      </a:cubicBezTo>
                      <a:cubicBezTo>
                        <a:pt x="12" y="211"/>
                        <a:pt x="25" y="211"/>
                        <a:pt x="36" y="223"/>
                      </a:cubicBezTo>
                      <a:cubicBezTo>
                        <a:pt x="61" y="223"/>
                        <a:pt x="85" y="235"/>
                        <a:pt x="109" y="235"/>
                      </a:cubicBezTo>
                      <a:cubicBezTo>
                        <a:pt x="158" y="235"/>
                        <a:pt x="195" y="223"/>
                        <a:pt x="244" y="211"/>
                      </a:cubicBezTo>
                      <a:lnTo>
                        <a:pt x="317" y="211"/>
                      </a:lnTo>
                      <a:cubicBezTo>
                        <a:pt x="438" y="187"/>
                        <a:pt x="572" y="174"/>
                        <a:pt x="717" y="162"/>
                      </a:cubicBezTo>
                      <a:cubicBezTo>
                        <a:pt x="803" y="162"/>
                        <a:pt x="888" y="150"/>
                        <a:pt x="973" y="150"/>
                      </a:cubicBezTo>
                      <a:cubicBezTo>
                        <a:pt x="1131" y="138"/>
                        <a:pt x="1301" y="126"/>
                        <a:pt x="1460" y="101"/>
                      </a:cubicBezTo>
                      <a:cubicBezTo>
                        <a:pt x="1471" y="101"/>
                        <a:pt x="1496" y="77"/>
                        <a:pt x="1484" y="65"/>
                      </a:cubicBezTo>
                      <a:cubicBezTo>
                        <a:pt x="1484" y="41"/>
                        <a:pt x="1471" y="17"/>
                        <a:pt x="1447" y="4"/>
                      </a:cubicBezTo>
                      <a:cubicBezTo>
                        <a:pt x="1406" y="2"/>
                        <a:pt x="1365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772;p31">
                  <a:extLst>
                    <a:ext uri="{FF2B5EF4-FFF2-40B4-BE49-F238E27FC236}">
                      <a16:creationId xmlns:a16="http://schemas.microsoft.com/office/drawing/2014/main" id="{2E4315EE-84E4-352E-9EA4-EF2E9F8D510B}"/>
                    </a:ext>
                  </a:extLst>
                </p:cNvPr>
                <p:cNvSpPr/>
                <p:nvPr/>
              </p:nvSpPr>
              <p:spPr>
                <a:xfrm>
                  <a:off x="9003063" y="4272814"/>
                  <a:ext cx="30959" cy="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175" extrusionOk="0">
                      <a:moveTo>
                        <a:pt x="582" y="1"/>
                      </a:moveTo>
                      <a:cubicBezTo>
                        <a:pt x="578" y="1"/>
                        <a:pt x="575" y="1"/>
                        <a:pt x="572" y="2"/>
                      </a:cubicBezTo>
                      <a:cubicBezTo>
                        <a:pt x="390" y="38"/>
                        <a:pt x="207" y="75"/>
                        <a:pt x="37" y="111"/>
                      </a:cubicBezTo>
                      <a:cubicBezTo>
                        <a:pt x="4" y="123"/>
                        <a:pt x="1" y="174"/>
                        <a:pt x="28" y="174"/>
                      </a:cubicBezTo>
                      <a:cubicBezTo>
                        <a:pt x="31" y="174"/>
                        <a:pt x="33" y="174"/>
                        <a:pt x="37" y="173"/>
                      </a:cubicBezTo>
                      <a:cubicBezTo>
                        <a:pt x="231" y="160"/>
                        <a:pt x="414" y="124"/>
                        <a:pt x="584" y="63"/>
                      </a:cubicBezTo>
                      <a:cubicBezTo>
                        <a:pt x="628" y="52"/>
                        <a:pt x="612" y="1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773;p31">
                  <a:extLst>
                    <a:ext uri="{FF2B5EF4-FFF2-40B4-BE49-F238E27FC236}">
                      <a16:creationId xmlns:a16="http://schemas.microsoft.com/office/drawing/2014/main" id="{70CF863E-17B1-FA89-4C25-95C06E2BDEAA}"/>
                    </a:ext>
                  </a:extLst>
                </p:cNvPr>
                <p:cNvSpPr/>
                <p:nvPr/>
              </p:nvSpPr>
              <p:spPr>
                <a:xfrm>
                  <a:off x="9003063" y="4272272"/>
                  <a:ext cx="30566" cy="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96" extrusionOk="0">
                      <a:moveTo>
                        <a:pt x="572" y="25"/>
                      </a:moveTo>
                      <a:cubicBezTo>
                        <a:pt x="584" y="25"/>
                        <a:pt x="596" y="25"/>
                        <a:pt x="596" y="38"/>
                      </a:cubicBezTo>
                      <a:cubicBezTo>
                        <a:pt x="596" y="49"/>
                        <a:pt x="596" y="62"/>
                        <a:pt x="584" y="74"/>
                      </a:cubicBezTo>
                      <a:cubicBezTo>
                        <a:pt x="377" y="135"/>
                        <a:pt x="207" y="159"/>
                        <a:pt x="37" y="184"/>
                      </a:cubicBezTo>
                      <a:cubicBezTo>
                        <a:pt x="25" y="184"/>
                        <a:pt x="25" y="171"/>
                        <a:pt x="25" y="159"/>
                      </a:cubicBezTo>
                      <a:cubicBezTo>
                        <a:pt x="12" y="147"/>
                        <a:pt x="25" y="135"/>
                        <a:pt x="37" y="135"/>
                      </a:cubicBezTo>
                      <a:cubicBezTo>
                        <a:pt x="134" y="111"/>
                        <a:pt x="231" y="86"/>
                        <a:pt x="328" y="74"/>
                      </a:cubicBezTo>
                      <a:cubicBezTo>
                        <a:pt x="401" y="49"/>
                        <a:pt x="487" y="38"/>
                        <a:pt x="572" y="25"/>
                      </a:cubicBezTo>
                      <a:close/>
                      <a:moveTo>
                        <a:pt x="560" y="1"/>
                      </a:moveTo>
                      <a:cubicBezTo>
                        <a:pt x="487" y="25"/>
                        <a:pt x="401" y="38"/>
                        <a:pt x="317" y="49"/>
                      </a:cubicBezTo>
                      <a:cubicBezTo>
                        <a:pt x="231" y="74"/>
                        <a:pt x="122" y="98"/>
                        <a:pt x="37" y="111"/>
                      </a:cubicBezTo>
                      <a:cubicBezTo>
                        <a:pt x="12" y="122"/>
                        <a:pt x="1" y="147"/>
                        <a:pt x="1" y="159"/>
                      </a:cubicBezTo>
                      <a:cubicBezTo>
                        <a:pt x="1" y="184"/>
                        <a:pt x="25" y="195"/>
                        <a:pt x="37" y="195"/>
                      </a:cubicBezTo>
                      <a:cubicBezTo>
                        <a:pt x="207" y="184"/>
                        <a:pt x="390" y="147"/>
                        <a:pt x="584" y="86"/>
                      </a:cubicBezTo>
                      <a:cubicBezTo>
                        <a:pt x="620" y="74"/>
                        <a:pt x="620" y="49"/>
                        <a:pt x="620" y="38"/>
                      </a:cubicBezTo>
                      <a:cubicBezTo>
                        <a:pt x="609" y="13"/>
                        <a:pt x="596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774;p31">
                  <a:extLst>
                    <a:ext uri="{FF2B5EF4-FFF2-40B4-BE49-F238E27FC236}">
                      <a16:creationId xmlns:a16="http://schemas.microsoft.com/office/drawing/2014/main" id="{E331343D-7040-0A18-B8AD-1F4222C82300}"/>
                    </a:ext>
                  </a:extLst>
                </p:cNvPr>
                <p:cNvSpPr/>
                <p:nvPr/>
              </p:nvSpPr>
              <p:spPr>
                <a:xfrm>
                  <a:off x="9138915" y="4074696"/>
                  <a:ext cx="35980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93" extrusionOk="0">
                      <a:moveTo>
                        <a:pt x="434" y="1"/>
                      </a:moveTo>
                      <a:cubicBezTo>
                        <a:pt x="300" y="1"/>
                        <a:pt x="164" y="11"/>
                        <a:pt x="38" y="26"/>
                      </a:cubicBezTo>
                      <a:cubicBezTo>
                        <a:pt x="1" y="38"/>
                        <a:pt x="13" y="87"/>
                        <a:pt x="49" y="87"/>
                      </a:cubicBezTo>
                      <a:cubicBezTo>
                        <a:pt x="118" y="91"/>
                        <a:pt x="189" y="92"/>
                        <a:pt x="260" y="92"/>
                      </a:cubicBezTo>
                      <a:cubicBezTo>
                        <a:pt x="401" y="92"/>
                        <a:pt x="544" y="87"/>
                        <a:pt x="682" y="87"/>
                      </a:cubicBezTo>
                      <a:cubicBezTo>
                        <a:pt x="730" y="87"/>
                        <a:pt x="730" y="14"/>
                        <a:pt x="682" y="14"/>
                      </a:cubicBezTo>
                      <a:cubicBezTo>
                        <a:pt x="602" y="5"/>
                        <a:pt x="519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775;p31">
                  <a:extLst>
                    <a:ext uri="{FF2B5EF4-FFF2-40B4-BE49-F238E27FC236}">
                      <a16:creationId xmlns:a16="http://schemas.microsoft.com/office/drawing/2014/main" id="{E3D95F4C-35C7-D948-F3C8-B7C000F4C9B0}"/>
                    </a:ext>
                  </a:extLst>
                </p:cNvPr>
                <p:cNvSpPr/>
                <p:nvPr/>
              </p:nvSpPr>
              <p:spPr>
                <a:xfrm>
                  <a:off x="9139555" y="4074105"/>
                  <a:ext cx="35340" cy="5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111" extrusionOk="0">
                      <a:moveTo>
                        <a:pt x="25" y="50"/>
                      </a:moveTo>
                      <a:lnTo>
                        <a:pt x="36" y="86"/>
                      </a:lnTo>
                      <a:cubicBezTo>
                        <a:pt x="25" y="86"/>
                        <a:pt x="12" y="75"/>
                        <a:pt x="12" y="75"/>
                      </a:cubicBezTo>
                      <a:cubicBezTo>
                        <a:pt x="12" y="62"/>
                        <a:pt x="12" y="62"/>
                        <a:pt x="25" y="50"/>
                      </a:cubicBezTo>
                      <a:close/>
                      <a:moveTo>
                        <a:pt x="49" y="50"/>
                      </a:moveTo>
                      <a:cubicBezTo>
                        <a:pt x="61" y="50"/>
                        <a:pt x="73" y="50"/>
                        <a:pt x="73" y="62"/>
                      </a:cubicBezTo>
                      <a:cubicBezTo>
                        <a:pt x="73" y="75"/>
                        <a:pt x="73" y="75"/>
                        <a:pt x="61" y="86"/>
                      </a:cubicBezTo>
                      <a:lnTo>
                        <a:pt x="49" y="86"/>
                      </a:lnTo>
                      <a:lnTo>
                        <a:pt x="36" y="50"/>
                      </a:lnTo>
                      <a:close/>
                      <a:moveTo>
                        <a:pt x="450" y="18"/>
                      </a:moveTo>
                      <a:cubicBezTo>
                        <a:pt x="524" y="18"/>
                        <a:pt x="597" y="21"/>
                        <a:pt x="669" y="26"/>
                      </a:cubicBezTo>
                      <a:cubicBezTo>
                        <a:pt x="693" y="26"/>
                        <a:pt x="693" y="50"/>
                        <a:pt x="693" y="62"/>
                      </a:cubicBezTo>
                      <a:cubicBezTo>
                        <a:pt x="693" y="75"/>
                        <a:pt x="693" y="99"/>
                        <a:pt x="669" y="99"/>
                      </a:cubicBezTo>
                      <a:lnTo>
                        <a:pt x="657" y="99"/>
                      </a:lnTo>
                      <a:cubicBezTo>
                        <a:pt x="462" y="99"/>
                        <a:pt x="268" y="99"/>
                        <a:pt x="73" y="86"/>
                      </a:cubicBezTo>
                      <a:cubicBezTo>
                        <a:pt x="85" y="86"/>
                        <a:pt x="85" y="75"/>
                        <a:pt x="85" y="62"/>
                      </a:cubicBezTo>
                      <a:cubicBezTo>
                        <a:pt x="85" y="50"/>
                        <a:pt x="85" y="50"/>
                        <a:pt x="73" y="50"/>
                      </a:cubicBezTo>
                      <a:cubicBezTo>
                        <a:pt x="196" y="27"/>
                        <a:pt x="323" y="18"/>
                        <a:pt x="450" y="18"/>
                      </a:cubicBezTo>
                      <a:close/>
                      <a:moveTo>
                        <a:pt x="435" y="1"/>
                      </a:moveTo>
                      <a:cubicBezTo>
                        <a:pt x="292" y="1"/>
                        <a:pt x="151" y="14"/>
                        <a:pt x="25" y="38"/>
                      </a:cubicBezTo>
                      <a:lnTo>
                        <a:pt x="12" y="38"/>
                      </a:lnTo>
                      <a:cubicBezTo>
                        <a:pt x="0" y="38"/>
                        <a:pt x="0" y="50"/>
                        <a:pt x="0" y="75"/>
                      </a:cubicBezTo>
                      <a:cubicBezTo>
                        <a:pt x="0" y="86"/>
                        <a:pt x="12" y="111"/>
                        <a:pt x="36" y="111"/>
                      </a:cubicBezTo>
                      <a:lnTo>
                        <a:pt x="669" y="111"/>
                      </a:lnTo>
                      <a:cubicBezTo>
                        <a:pt x="693" y="111"/>
                        <a:pt x="717" y="86"/>
                        <a:pt x="717" y="62"/>
                      </a:cubicBezTo>
                      <a:cubicBezTo>
                        <a:pt x="717" y="38"/>
                        <a:pt x="706" y="13"/>
                        <a:pt x="669" y="13"/>
                      </a:cubicBezTo>
                      <a:cubicBezTo>
                        <a:pt x="592" y="5"/>
                        <a:pt x="513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776;p31">
                  <a:extLst>
                    <a:ext uri="{FF2B5EF4-FFF2-40B4-BE49-F238E27FC236}">
                      <a16:creationId xmlns:a16="http://schemas.microsoft.com/office/drawing/2014/main" id="{3AE8D96D-0D10-E2FB-3593-CF5D6332AA64}"/>
                    </a:ext>
                  </a:extLst>
                </p:cNvPr>
                <p:cNvSpPr/>
                <p:nvPr/>
              </p:nvSpPr>
              <p:spPr>
                <a:xfrm>
                  <a:off x="9139801" y="4076911"/>
                  <a:ext cx="36915" cy="21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4310" extrusionOk="0">
                      <a:moveTo>
                        <a:pt x="680" y="1"/>
                      </a:moveTo>
                      <a:cubicBezTo>
                        <a:pt x="667" y="1"/>
                        <a:pt x="652" y="10"/>
                        <a:pt x="652" y="29"/>
                      </a:cubicBezTo>
                      <a:cubicBezTo>
                        <a:pt x="664" y="735"/>
                        <a:pt x="493" y="1477"/>
                        <a:pt x="384" y="2170"/>
                      </a:cubicBezTo>
                      <a:cubicBezTo>
                        <a:pt x="263" y="2864"/>
                        <a:pt x="129" y="3556"/>
                        <a:pt x="7" y="4250"/>
                      </a:cubicBezTo>
                      <a:cubicBezTo>
                        <a:pt x="0" y="4286"/>
                        <a:pt x="32" y="4309"/>
                        <a:pt x="61" y="4309"/>
                      </a:cubicBezTo>
                      <a:cubicBezTo>
                        <a:pt x="81" y="4309"/>
                        <a:pt x="100" y="4299"/>
                        <a:pt x="104" y="4274"/>
                      </a:cubicBezTo>
                      <a:cubicBezTo>
                        <a:pt x="239" y="3545"/>
                        <a:pt x="384" y="2815"/>
                        <a:pt x="506" y="2073"/>
                      </a:cubicBezTo>
                      <a:cubicBezTo>
                        <a:pt x="555" y="1732"/>
                        <a:pt x="603" y="1391"/>
                        <a:pt x="652" y="1039"/>
                      </a:cubicBezTo>
                      <a:cubicBezTo>
                        <a:pt x="701" y="699"/>
                        <a:pt x="749" y="358"/>
                        <a:pt x="701" y="18"/>
                      </a:cubicBezTo>
                      <a:cubicBezTo>
                        <a:pt x="701" y="7"/>
                        <a:pt x="691" y="1"/>
                        <a:pt x="6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777;p31">
                  <a:extLst>
                    <a:ext uri="{FF2B5EF4-FFF2-40B4-BE49-F238E27FC236}">
                      <a16:creationId xmlns:a16="http://schemas.microsoft.com/office/drawing/2014/main" id="{93FD2CE8-4FA1-3EBC-88C2-255B5122E431}"/>
                    </a:ext>
                  </a:extLst>
                </p:cNvPr>
                <p:cNvSpPr/>
                <p:nvPr/>
              </p:nvSpPr>
              <p:spPr>
                <a:xfrm>
                  <a:off x="9138915" y="4076566"/>
                  <a:ext cx="38342" cy="21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" h="4330" extrusionOk="0">
                      <a:moveTo>
                        <a:pt x="694" y="12"/>
                      </a:moveTo>
                      <a:cubicBezTo>
                        <a:pt x="694" y="12"/>
                        <a:pt x="706" y="12"/>
                        <a:pt x="706" y="25"/>
                      </a:cubicBezTo>
                      <a:cubicBezTo>
                        <a:pt x="755" y="365"/>
                        <a:pt x="706" y="693"/>
                        <a:pt x="670" y="1022"/>
                      </a:cubicBezTo>
                      <a:lnTo>
                        <a:pt x="670" y="1046"/>
                      </a:lnTo>
                      <a:cubicBezTo>
                        <a:pt x="621" y="1362"/>
                        <a:pt x="573" y="1703"/>
                        <a:pt x="511" y="2080"/>
                      </a:cubicBezTo>
                      <a:cubicBezTo>
                        <a:pt x="390" y="2809"/>
                        <a:pt x="257" y="3539"/>
                        <a:pt x="111" y="4281"/>
                      </a:cubicBezTo>
                      <a:cubicBezTo>
                        <a:pt x="111" y="4306"/>
                        <a:pt x="86" y="4306"/>
                        <a:pt x="74" y="4306"/>
                      </a:cubicBezTo>
                      <a:cubicBezTo>
                        <a:pt x="49" y="4306"/>
                        <a:pt x="25" y="4281"/>
                        <a:pt x="25" y="4257"/>
                      </a:cubicBezTo>
                      <a:lnTo>
                        <a:pt x="62" y="4074"/>
                      </a:lnTo>
                      <a:cubicBezTo>
                        <a:pt x="184" y="3454"/>
                        <a:pt x="305" y="2809"/>
                        <a:pt x="402" y="2189"/>
                      </a:cubicBezTo>
                      <a:cubicBezTo>
                        <a:pt x="427" y="2055"/>
                        <a:pt x="451" y="1934"/>
                        <a:pt x="475" y="1800"/>
                      </a:cubicBezTo>
                      <a:cubicBezTo>
                        <a:pt x="573" y="1217"/>
                        <a:pt x="682" y="620"/>
                        <a:pt x="682" y="36"/>
                      </a:cubicBezTo>
                      <a:cubicBezTo>
                        <a:pt x="682" y="25"/>
                        <a:pt x="682" y="12"/>
                        <a:pt x="694" y="12"/>
                      </a:cubicBezTo>
                      <a:close/>
                      <a:moveTo>
                        <a:pt x="694" y="0"/>
                      </a:moveTo>
                      <a:cubicBezTo>
                        <a:pt x="682" y="0"/>
                        <a:pt x="657" y="12"/>
                        <a:pt x="657" y="36"/>
                      </a:cubicBezTo>
                      <a:cubicBezTo>
                        <a:pt x="670" y="620"/>
                        <a:pt x="560" y="1217"/>
                        <a:pt x="451" y="1800"/>
                      </a:cubicBezTo>
                      <a:cubicBezTo>
                        <a:pt x="438" y="1922"/>
                        <a:pt x="414" y="2055"/>
                        <a:pt x="390" y="2177"/>
                      </a:cubicBezTo>
                      <a:cubicBezTo>
                        <a:pt x="281" y="2809"/>
                        <a:pt x="159" y="3454"/>
                        <a:pt x="49" y="4062"/>
                      </a:cubicBezTo>
                      <a:lnTo>
                        <a:pt x="13" y="4244"/>
                      </a:lnTo>
                      <a:cubicBezTo>
                        <a:pt x="1" y="4293"/>
                        <a:pt x="38" y="4317"/>
                        <a:pt x="62" y="4330"/>
                      </a:cubicBezTo>
                      <a:lnTo>
                        <a:pt x="74" y="4330"/>
                      </a:lnTo>
                      <a:cubicBezTo>
                        <a:pt x="98" y="4330"/>
                        <a:pt x="122" y="4317"/>
                        <a:pt x="135" y="4281"/>
                      </a:cubicBezTo>
                      <a:cubicBezTo>
                        <a:pt x="268" y="3539"/>
                        <a:pt x="402" y="2822"/>
                        <a:pt x="524" y="2080"/>
                      </a:cubicBezTo>
                      <a:cubicBezTo>
                        <a:pt x="584" y="1703"/>
                        <a:pt x="646" y="1362"/>
                        <a:pt x="682" y="1046"/>
                      </a:cubicBezTo>
                      <a:lnTo>
                        <a:pt x="682" y="1034"/>
                      </a:lnTo>
                      <a:cubicBezTo>
                        <a:pt x="730" y="693"/>
                        <a:pt x="779" y="365"/>
                        <a:pt x="730" y="25"/>
                      </a:cubicBezTo>
                      <a:cubicBezTo>
                        <a:pt x="730" y="12"/>
                        <a:pt x="706" y="0"/>
                        <a:pt x="6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778;p31">
                  <a:extLst>
                    <a:ext uri="{FF2B5EF4-FFF2-40B4-BE49-F238E27FC236}">
                      <a16:creationId xmlns:a16="http://schemas.microsoft.com/office/drawing/2014/main" id="{72359F3B-AC67-246E-338F-5007F8434658}"/>
                    </a:ext>
                  </a:extLst>
                </p:cNvPr>
                <p:cNvSpPr/>
                <p:nvPr/>
              </p:nvSpPr>
              <p:spPr>
                <a:xfrm>
                  <a:off x="9125921" y="4283741"/>
                  <a:ext cx="18457" cy="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119" extrusionOk="0">
                      <a:moveTo>
                        <a:pt x="270" y="1"/>
                      </a:moveTo>
                      <a:cubicBezTo>
                        <a:pt x="221" y="1"/>
                        <a:pt x="173" y="15"/>
                        <a:pt x="131" y="24"/>
                      </a:cubicBezTo>
                      <a:cubicBezTo>
                        <a:pt x="83" y="24"/>
                        <a:pt x="34" y="35"/>
                        <a:pt x="10" y="84"/>
                      </a:cubicBezTo>
                      <a:cubicBezTo>
                        <a:pt x="1" y="101"/>
                        <a:pt x="10" y="118"/>
                        <a:pt x="25" y="118"/>
                      </a:cubicBezTo>
                      <a:cubicBezTo>
                        <a:pt x="32" y="118"/>
                        <a:pt x="39" y="115"/>
                        <a:pt x="46" y="108"/>
                      </a:cubicBezTo>
                      <a:cubicBezTo>
                        <a:pt x="54" y="100"/>
                        <a:pt x="70" y="97"/>
                        <a:pt x="89" y="97"/>
                      </a:cubicBezTo>
                      <a:cubicBezTo>
                        <a:pt x="127" y="97"/>
                        <a:pt x="175" y="108"/>
                        <a:pt x="192" y="108"/>
                      </a:cubicBezTo>
                      <a:cubicBezTo>
                        <a:pt x="240" y="108"/>
                        <a:pt x="289" y="108"/>
                        <a:pt x="338" y="97"/>
                      </a:cubicBezTo>
                      <a:cubicBezTo>
                        <a:pt x="375" y="72"/>
                        <a:pt x="375" y="24"/>
                        <a:pt x="338" y="11"/>
                      </a:cubicBezTo>
                      <a:cubicBezTo>
                        <a:pt x="315" y="3"/>
                        <a:pt x="293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779;p31">
                  <a:extLst>
                    <a:ext uri="{FF2B5EF4-FFF2-40B4-BE49-F238E27FC236}">
                      <a16:creationId xmlns:a16="http://schemas.microsoft.com/office/drawing/2014/main" id="{6965235E-3249-0DF1-16A3-6B63D46C34EB}"/>
                    </a:ext>
                  </a:extLst>
                </p:cNvPr>
                <p:cNvSpPr/>
                <p:nvPr/>
              </p:nvSpPr>
              <p:spPr>
                <a:xfrm>
                  <a:off x="9125182" y="4283445"/>
                  <a:ext cx="19196" cy="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39" extrusionOk="0">
                      <a:moveTo>
                        <a:pt x="292" y="17"/>
                      </a:moveTo>
                      <a:cubicBezTo>
                        <a:pt x="304" y="17"/>
                        <a:pt x="328" y="17"/>
                        <a:pt x="341" y="30"/>
                      </a:cubicBezTo>
                      <a:cubicBezTo>
                        <a:pt x="365" y="30"/>
                        <a:pt x="365" y="41"/>
                        <a:pt x="365" y="54"/>
                      </a:cubicBezTo>
                      <a:cubicBezTo>
                        <a:pt x="365" y="66"/>
                        <a:pt x="365" y="78"/>
                        <a:pt x="341" y="90"/>
                      </a:cubicBezTo>
                      <a:cubicBezTo>
                        <a:pt x="317" y="103"/>
                        <a:pt x="280" y="103"/>
                        <a:pt x="244" y="103"/>
                      </a:cubicBezTo>
                      <a:lnTo>
                        <a:pt x="182" y="103"/>
                      </a:lnTo>
                      <a:cubicBezTo>
                        <a:pt x="157" y="97"/>
                        <a:pt x="134" y="94"/>
                        <a:pt x="114" y="94"/>
                      </a:cubicBezTo>
                      <a:cubicBezTo>
                        <a:pt x="86" y="94"/>
                        <a:pt x="63" y="100"/>
                        <a:pt x="49" y="114"/>
                      </a:cubicBezTo>
                      <a:cubicBezTo>
                        <a:pt x="49" y="118"/>
                        <a:pt x="48" y="120"/>
                        <a:pt x="46" y="120"/>
                      </a:cubicBezTo>
                      <a:cubicBezTo>
                        <a:pt x="42" y="120"/>
                        <a:pt x="36" y="114"/>
                        <a:pt x="36" y="114"/>
                      </a:cubicBezTo>
                      <a:cubicBezTo>
                        <a:pt x="25" y="114"/>
                        <a:pt x="25" y="103"/>
                        <a:pt x="25" y="90"/>
                      </a:cubicBezTo>
                      <a:cubicBezTo>
                        <a:pt x="49" y="54"/>
                        <a:pt x="98" y="41"/>
                        <a:pt x="146" y="41"/>
                      </a:cubicBezTo>
                      <a:cubicBezTo>
                        <a:pt x="158" y="30"/>
                        <a:pt x="171" y="30"/>
                        <a:pt x="182" y="30"/>
                      </a:cubicBezTo>
                      <a:cubicBezTo>
                        <a:pt x="219" y="30"/>
                        <a:pt x="255" y="17"/>
                        <a:pt x="292" y="17"/>
                      </a:cubicBezTo>
                      <a:close/>
                      <a:moveTo>
                        <a:pt x="299" y="0"/>
                      </a:moveTo>
                      <a:cubicBezTo>
                        <a:pt x="256" y="0"/>
                        <a:pt x="213" y="9"/>
                        <a:pt x="171" y="17"/>
                      </a:cubicBezTo>
                      <a:lnTo>
                        <a:pt x="134" y="17"/>
                      </a:lnTo>
                      <a:cubicBezTo>
                        <a:pt x="85" y="30"/>
                        <a:pt x="36" y="30"/>
                        <a:pt x="12" y="78"/>
                      </a:cubicBezTo>
                      <a:cubicBezTo>
                        <a:pt x="0" y="103"/>
                        <a:pt x="12" y="127"/>
                        <a:pt x="25" y="127"/>
                      </a:cubicBezTo>
                      <a:cubicBezTo>
                        <a:pt x="25" y="139"/>
                        <a:pt x="36" y="139"/>
                        <a:pt x="36" y="139"/>
                      </a:cubicBezTo>
                      <a:cubicBezTo>
                        <a:pt x="49" y="139"/>
                        <a:pt x="61" y="127"/>
                        <a:pt x="61" y="127"/>
                      </a:cubicBezTo>
                      <a:cubicBezTo>
                        <a:pt x="73" y="114"/>
                        <a:pt x="95" y="111"/>
                        <a:pt x="119" y="111"/>
                      </a:cubicBezTo>
                      <a:cubicBezTo>
                        <a:pt x="141" y="111"/>
                        <a:pt x="165" y="114"/>
                        <a:pt x="182" y="114"/>
                      </a:cubicBezTo>
                      <a:lnTo>
                        <a:pt x="244" y="114"/>
                      </a:lnTo>
                      <a:cubicBezTo>
                        <a:pt x="280" y="114"/>
                        <a:pt x="317" y="114"/>
                        <a:pt x="353" y="103"/>
                      </a:cubicBezTo>
                      <a:cubicBezTo>
                        <a:pt x="377" y="103"/>
                        <a:pt x="390" y="78"/>
                        <a:pt x="390" y="54"/>
                      </a:cubicBezTo>
                      <a:cubicBezTo>
                        <a:pt x="390" y="30"/>
                        <a:pt x="377" y="17"/>
                        <a:pt x="353" y="5"/>
                      </a:cubicBezTo>
                      <a:cubicBezTo>
                        <a:pt x="335" y="2"/>
                        <a:pt x="317" y="0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780;p31">
                  <a:extLst>
                    <a:ext uri="{FF2B5EF4-FFF2-40B4-BE49-F238E27FC236}">
                      <a16:creationId xmlns:a16="http://schemas.microsoft.com/office/drawing/2014/main" id="{30C33248-F7E4-130D-55C1-345E1D0418D0}"/>
                    </a:ext>
                  </a:extLst>
                </p:cNvPr>
                <p:cNvSpPr/>
                <p:nvPr/>
              </p:nvSpPr>
              <p:spPr>
                <a:xfrm>
                  <a:off x="9173223" y="4095566"/>
                  <a:ext cx="34602" cy="2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473" extrusionOk="0">
                      <a:moveTo>
                        <a:pt x="36" y="1"/>
                      </a:moveTo>
                      <a:cubicBezTo>
                        <a:pt x="16" y="1"/>
                        <a:pt x="1" y="30"/>
                        <a:pt x="22" y="40"/>
                      </a:cubicBezTo>
                      <a:cubicBezTo>
                        <a:pt x="131" y="137"/>
                        <a:pt x="277" y="222"/>
                        <a:pt x="398" y="320"/>
                      </a:cubicBezTo>
                      <a:cubicBezTo>
                        <a:pt x="452" y="373"/>
                        <a:pt x="533" y="472"/>
                        <a:pt x="618" y="472"/>
                      </a:cubicBezTo>
                      <a:cubicBezTo>
                        <a:pt x="630" y="472"/>
                        <a:pt x="642" y="470"/>
                        <a:pt x="654" y="466"/>
                      </a:cubicBezTo>
                      <a:cubicBezTo>
                        <a:pt x="678" y="466"/>
                        <a:pt x="703" y="417"/>
                        <a:pt x="678" y="393"/>
                      </a:cubicBezTo>
                      <a:cubicBezTo>
                        <a:pt x="484" y="247"/>
                        <a:pt x="277" y="77"/>
                        <a:pt x="46" y="4"/>
                      </a:cubicBezTo>
                      <a:cubicBezTo>
                        <a:pt x="43" y="2"/>
                        <a:pt x="39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781;p31">
                  <a:extLst>
                    <a:ext uri="{FF2B5EF4-FFF2-40B4-BE49-F238E27FC236}">
                      <a16:creationId xmlns:a16="http://schemas.microsoft.com/office/drawing/2014/main" id="{51DA50CE-6A44-DF10-232F-411A8F13990B}"/>
                    </a:ext>
                  </a:extLst>
                </p:cNvPr>
                <p:cNvSpPr/>
                <p:nvPr/>
              </p:nvSpPr>
              <p:spPr>
                <a:xfrm>
                  <a:off x="9173075" y="4094877"/>
                  <a:ext cx="34749" cy="24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505" extrusionOk="0">
                      <a:moveTo>
                        <a:pt x="49" y="18"/>
                      </a:moveTo>
                      <a:cubicBezTo>
                        <a:pt x="268" y="91"/>
                        <a:pt x="474" y="261"/>
                        <a:pt x="657" y="407"/>
                      </a:cubicBezTo>
                      <a:lnTo>
                        <a:pt x="669" y="418"/>
                      </a:lnTo>
                      <a:cubicBezTo>
                        <a:pt x="681" y="431"/>
                        <a:pt x="681" y="443"/>
                        <a:pt x="681" y="443"/>
                      </a:cubicBezTo>
                      <a:cubicBezTo>
                        <a:pt x="681" y="455"/>
                        <a:pt x="669" y="467"/>
                        <a:pt x="657" y="480"/>
                      </a:cubicBezTo>
                      <a:cubicBezTo>
                        <a:pt x="647" y="483"/>
                        <a:pt x="637" y="485"/>
                        <a:pt x="628" y="485"/>
                      </a:cubicBezTo>
                      <a:cubicBezTo>
                        <a:pt x="565" y="485"/>
                        <a:pt x="503" y="423"/>
                        <a:pt x="450" y="370"/>
                      </a:cubicBezTo>
                      <a:cubicBezTo>
                        <a:pt x="438" y="358"/>
                        <a:pt x="414" y="345"/>
                        <a:pt x="401" y="334"/>
                      </a:cubicBezTo>
                      <a:lnTo>
                        <a:pt x="255" y="224"/>
                      </a:lnTo>
                      <a:cubicBezTo>
                        <a:pt x="182" y="164"/>
                        <a:pt x="98" y="115"/>
                        <a:pt x="25" y="42"/>
                      </a:cubicBezTo>
                      <a:lnTo>
                        <a:pt x="25" y="29"/>
                      </a:lnTo>
                      <a:cubicBezTo>
                        <a:pt x="25" y="18"/>
                        <a:pt x="36" y="18"/>
                        <a:pt x="49" y="18"/>
                      </a:cubicBezTo>
                      <a:close/>
                      <a:moveTo>
                        <a:pt x="38" y="0"/>
                      </a:moveTo>
                      <a:cubicBezTo>
                        <a:pt x="30" y="0"/>
                        <a:pt x="21" y="9"/>
                        <a:pt x="12" y="18"/>
                      </a:cubicBezTo>
                      <a:cubicBezTo>
                        <a:pt x="0" y="29"/>
                        <a:pt x="0" y="54"/>
                        <a:pt x="12" y="54"/>
                      </a:cubicBezTo>
                      <a:cubicBezTo>
                        <a:pt x="85" y="127"/>
                        <a:pt x="171" y="175"/>
                        <a:pt x="244" y="236"/>
                      </a:cubicBezTo>
                      <a:lnTo>
                        <a:pt x="390" y="345"/>
                      </a:lnTo>
                      <a:cubicBezTo>
                        <a:pt x="401" y="358"/>
                        <a:pt x="426" y="370"/>
                        <a:pt x="438" y="382"/>
                      </a:cubicBezTo>
                      <a:cubicBezTo>
                        <a:pt x="498" y="443"/>
                        <a:pt x="560" y="504"/>
                        <a:pt x="633" y="504"/>
                      </a:cubicBezTo>
                      <a:cubicBezTo>
                        <a:pt x="633" y="504"/>
                        <a:pt x="644" y="491"/>
                        <a:pt x="657" y="491"/>
                      </a:cubicBezTo>
                      <a:cubicBezTo>
                        <a:pt x="681" y="491"/>
                        <a:pt x="693" y="467"/>
                        <a:pt x="706" y="443"/>
                      </a:cubicBezTo>
                      <a:cubicBezTo>
                        <a:pt x="706" y="431"/>
                        <a:pt x="693" y="418"/>
                        <a:pt x="681" y="407"/>
                      </a:cubicBezTo>
                      <a:lnTo>
                        <a:pt x="669" y="394"/>
                      </a:lnTo>
                      <a:cubicBezTo>
                        <a:pt x="487" y="248"/>
                        <a:pt x="280" y="78"/>
                        <a:pt x="49" y="5"/>
                      </a:cubicBezTo>
                      <a:cubicBezTo>
                        <a:pt x="45" y="2"/>
                        <a:pt x="42" y="0"/>
                        <a:pt x="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782;p31">
                  <a:extLst>
                    <a:ext uri="{FF2B5EF4-FFF2-40B4-BE49-F238E27FC236}">
                      <a16:creationId xmlns:a16="http://schemas.microsoft.com/office/drawing/2014/main" id="{40FE2CA3-283D-0603-3B78-B6348F0D7557}"/>
                    </a:ext>
                  </a:extLst>
                </p:cNvPr>
                <p:cNvSpPr/>
                <p:nvPr/>
              </p:nvSpPr>
              <p:spPr>
                <a:xfrm>
                  <a:off x="9154125" y="4116830"/>
                  <a:ext cx="54930" cy="9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2017" extrusionOk="0">
                      <a:moveTo>
                        <a:pt x="1051" y="1"/>
                      </a:moveTo>
                      <a:cubicBezTo>
                        <a:pt x="1038" y="1"/>
                        <a:pt x="1025" y="6"/>
                        <a:pt x="1018" y="21"/>
                      </a:cubicBezTo>
                      <a:cubicBezTo>
                        <a:pt x="592" y="617"/>
                        <a:pt x="275" y="1310"/>
                        <a:pt x="8" y="1991"/>
                      </a:cubicBezTo>
                      <a:cubicBezTo>
                        <a:pt x="1" y="2006"/>
                        <a:pt x="17" y="2017"/>
                        <a:pt x="33" y="2017"/>
                      </a:cubicBezTo>
                      <a:cubicBezTo>
                        <a:pt x="42" y="2017"/>
                        <a:pt x="52" y="2013"/>
                        <a:pt x="57" y="2004"/>
                      </a:cubicBezTo>
                      <a:cubicBezTo>
                        <a:pt x="410" y="1359"/>
                        <a:pt x="665" y="666"/>
                        <a:pt x="1091" y="58"/>
                      </a:cubicBezTo>
                      <a:cubicBezTo>
                        <a:pt x="1116" y="32"/>
                        <a:pt x="1082" y="1"/>
                        <a:pt x="10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783;p31">
                  <a:extLst>
                    <a:ext uri="{FF2B5EF4-FFF2-40B4-BE49-F238E27FC236}">
                      <a16:creationId xmlns:a16="http://schemas.microsoft.com/office/drawing/2014/main" id="{AF11315C-6253-B5AF-DE70-A7DA87AAFFF4}"/>
                    </a:ext>
                  </a:extLst>
                </p:cNvPr>
                <p:cNvSpPr/>
                <p:nvPr/>
              </p:nvSpPr>
              <p:spPr>
                <a:xfrm>
                  <a:off x="9153928" y="4116633"/>
                  <a:ext cx="55126" cy="100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033" extrusionOk="0">
                      <a:moveTo>
                        <a:pt x="1058" y="13"/>
                      </a:moveTo>
                      <a:cubicBezTo>
                        <a:pt x="1070" y="13"/>
                        <a:pt x="1082" y="25"/>
                        <a:pt x="1095" y="38"/>
                      </a:cubicBezTo>
                      <a:cubicBezTo>
                        <a:pt x="1095" y="38"/>
                        <a:pt x="1095" y="49"/>
                        <a:pt x="1082" y="62"/>
                      </a:cubicBezTo>
                      <a:cubicBezTo>
                        <a:pt x="815" y="451"/>
                        <a:pt x="608" y="876"/>
                        <a:pt x="401" y="1290"/>
                      </a:cubicBezTo>
                      <a:cubicBezTo>
                        <a:pt x="292" y="1533"/>
                        <a:pt x="170" y="1776"/>
                        <a:pt x="49" y="2008"/>
                      </a:cubicBezTo>
                      <a:lnTo>
                        <a:pt x="25" y="2008"/>
                      </a:lnTo>
                      <a:cubicBezTo>
                        <a:pt x="25" y="2008"/>
                        <a:pt x="12" y="2008"/>
                        <a:pt x="25" y="1995"/>
                      </a:cubicBezTo>
                      <a:cubicBezTo>
                        <a:pt x="268" y="1375"/>
                        <a:pt x="584" y="646"/>
                        <a:pt x="1022" y="25"/>
                      </a:cubicBezTo>
                      <a:cubicBezTo>
                        <a:pt x="1033" y="13"/>
                        <a:pt x="1046" y="13"/>
                        <a:pt x="1058" y="13"/>
                      </a:cubicBezTo>
                      <a:close/>
                      <a:moveTo>
                        <a:pt x="1058" y="1"/>
                      </a:moveTo>
                      <a:cubicBezTo>
                        <a:pt x="1046" y="1"/>
                        <a:pt x="1022" y="1"/>
                        <a:pt x="1009" y="13"/>
                      </a:cubicBezTo>
                      <a:cubicBezTo>
                        <a:pt x="571" y="633"/>
                        <a:pt x="255" y="1363"/>
                        <a:pt x="0" y="1984"/>
                      </a:cubicBezTo>
                      <a:cubicBezTo>
                        <a:pt x="0" y="2008"/>
                        <a:pt x="0" y="2020"/>
                        <a:pt x="25" y="2020"/>
                      </a:cubicBezTo>
                      <a:cubicBezTo>
                        <a:pt x="25" y="2032"/>
                        <a:pt x="25" y="2032"/>
                        <a:pt x="36" y="2032"/>
                      </a:cubicBezTo>
                      <a:cubicBezTo>
                        <a:pt x="49" y="2032"/>
                        <a:pt x="61" y="2020"/>
                        <a:pt x="61" y="2008"/>
                      </a:cubicBezTo>
                      <a:cubicBezTo>
                        <a:pt x="195" y="1776"/>
                        <a:pt x="304" y="1533"/>
                        <a:pt x="425" y="1302"/>
                      </a:cubicBezTo>
                      <a:cubicBezTo>
                        <a:pt x="620" y="889"/>
                        <a:pt x="827" y="451"/>
                        <a:pt x="1095" y="74"/>
                      </a:cubicBezTo>
                      <a:cubicBezTo>
                        <a:pt x="1106" y="62"/>
                        <a:pt x="1119" y="38"/>
                        <a:pt x="1106" y="25"/>
                      </a:cubicBezTo>
                      <a:cubicBezTo>
                        <a:pt x="1095" y="13"/>
                        <a:pt x="1082" y="1"/>
                        <a:pt x="10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784;p31">
                  <a:extLst>
                    <a:ext uri="{FF2B5EF4-FFF2-40B4-BE49-F238E27FC236}">
                      <a16:creationId xmlns:a16="http://schemas.microsoft.com/office/drawing/2014/main" id="{E76430BC-3701-8F46-3507-1306296C06BC}"/>
                    </a:ext>
                  </a:extLst>
                </p:cNvPr>
                <p:cNvSpPr/>
                <p:nvPr/>
              </p:nvSpPr>
              <p:spPr>
                <a:xfrm>
                  <a:off x="9171254" y="4170826"/>
                  <a:ext cx="9598" cy="15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3109" extrusionOk="0">
                      <a:moveTo>
                        <a:pt x="98" y="0"/>
                      </a:moveTo>
                      <a:cubicBezTo>
                        <a:pt x="86" y="0"/>
                        <a:pt x="73" y="6"/>
                        <a:pt x="73" y="19"/>
                      </a:cubicBezTo>
                      <a:cubicBezTo>
                        <a:pt x="0" y="505"/>
                        <a:pt x="37" y="1016"/>
                        <a:pt x="37" y="1502"/>
                      </a:cubicBezTo>
                      <a:cubicBezTo>
                        <a:pt x="37" y="2026"/>
                        <a:pt x="0" y="2548"/>
                        <a:pt x="49" y="3072"/>
                      </a:cubicBezTo>
                      <a:cubicBezTo>
                        <a:pt x="55" y="3096"/>
                        <a:pt x="77" y="3108"/>
                        <a:pt x="98" y="3108"/>
                      </a:cubicBezTo>
                      <a:cubicBezTo>
                        <a:pt x="119" y="3108"/>
                        <a:pt x="140" y="3096"/>
                        <a:pt x="146" y="3072"/>
                      </a:cubicBezTo>
                      <a:cubicBezTo>
                        <a:pt x="195" y="2548"/>
                        <a:pt x="159" y="2026"/>
                        <a:pt x="159" y="1502"/>
                      </a:cubicBezTo>
                      <a:cubicBezTo>
                        <a:pt x="159" y="1016"/>
                        <a:pt x="195" y="505"/>
                        <a:pt x="122" y="19"/>
                      </a:cubicBezTo>
                      <a:cubicBezTo>
                        <a:pt x="122" y="6"/>
                        <a:pt x="110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785;p31">
                  <a:extLst>
                    <a:ext uri="{FF2B5EF4-FFF2-40B4-BE49-F238E27FC236}">
                      <a16:creationId xmlns:a16="http://schemas.microsoft.com/office/drawing/2014/main" id="{9B3B2D46-4182-72C4-7D82-F2F039A1CA8A}"/>
                    </a:ext>
                  </a:extLst>
                </p:cNvPr>
                <p:cNvSpPr/>
                <p:nvPr/>
              </p:nvSpPr>
              <p:spPr>
                <a:xfrm>
                  <a:off x="9171894" y="4170531"/>
                  <a:ext cx="8958" cy="15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3127" extrusionOk="0">
                      <a:moveTo>
                        <a:pt x="85" y="13"/>
                      </a:moveTo>
                      <a:cubicBezTo>
                        <a:pt x="97" y="13"/>
                        <a:pt x="109" y="13"/>
                        <a:pt x="109" y="25"/>
                      </a:cubicBezTo>
                      <a:cubicBezTo>
                        <a:pt x="158" y="389"/>
                        <a:pt x="158" y="767"/>
                        <a:pt x="146" y="1132"/>
                      </a:cubicBezTo>
                      <a:lnTo>
                        <a:pt x="146" y="1508"/>
                      </a:lnTo>
                      <a:lnTo>
                        <a:pt x="146" y="1946"/>
                      </a:lnTo>
                      <a:cubicBezTo>
                        <a:pt x="158" y="2324"/>
                        <a:pt x="158" y="2700"/>
                        <a:pt x="122" y="3065"/>
                      </a:cubicBezTo>
                      <a:cubicBezTo>
                        <a:pt x="122" y="3089"/>
                        <a:pt x="109" y="3102"/>
                        <a:pt x="85" y="3102"/>
                      </a:cubicBezTo>
                      <a:cubicBezTo>
                        <a:pt x="73" y="3102"/>
                        <a:pt x="49" y="3089"/>
                        <a:pt x="49" y="3065"/>
                      </a:cubicBezTo>
                      <a:cubicBezTo>
                        <a:pt x="12" y="2700"/>
                        <a:pt x="24" y="2324"/>
                        <a:pt x="24" y="1946"/>
                      </a:cubicBezTo>
                      <a:cubicBezTo>
                        <a:pt x="36" y="1800"/>
                        <a:pt x="36" y="1654"/>
                        <a:pt x="36" y="1508"/>
                      </a:cubicBezTo>
                      <a:cubicBezTo>
                        <a:pt x="36" y="1387"/>
                        <a:pt x="36" y="1253"/>
                        <a:pt x="24" y="1132"/>
                      </a:cubicBezTo>
                      <a:cubicBezTo>
                        <a:pt x="24" y="767"/>
                        <a:pt x="12" y="389"/>
                        <a:pt x="73" y="25"/>
                      </a:cubicBezTo>
                      <a:cubicBezTo>
                        <a:pt x="73" y="13"/>
                        <a:pt x="73" y="13"/>
                        <a:pt x="85" y="13"/>
                      </a:cubicBezTo>
                      <a:close/>
                      <a:moveTo>
                        <a:pt x="85" y="0"/>
                      </a:moveTo>
                      <a:cubicBezTo>
                        <a:pt x="73" y="0"/>
                        <a:pt x="49" y="13"/>
                        <a:pt x="49" y="25"/>
                      </a:cubicBezTo>
                      <a:cubicBezTo>
                        <a:pt x="0" y="389"/>
                        <a:pt x="0" y="767"/>
                        <a:pt x="12" y="1132"/>
                      </a:cubicBezTo>
                      <a:lnTo>
                        <a:pt x="12" y="1508"/>
                      </a:lnTo>
                      <a:lnTo>
                        <a:pt x="12" y="1946"/>
                      </a:lnTo>
                      <a:cubicBezTo>
                        <a:pt x="0" y="2324"/>
                        <a:pt x="0" y="2700"/>
                        <a:pt x="36" y="3078"/>
                      </a:cubicBezTo>
                      <a:cubicBezTo>
                        <a:pt x="36" y="3114"/>
                        <a:pt x="60" y="3126"/>
                        <a:pt x="85" y="3126"/>
                      </a:cubicBezTo>
                      <a:cubicBezTo>
                        <a:pt x="109" y="3126"/>
                        <a:pt x="133" y="3114"/>
                        <a:pt x="146" y="3078"/>
                      </a:cubicBezTo>
                      <a:cubicBezTo>
                        <a:pt x="182" y="2700"/>
                        <a:pt x="170" y="2324"/>
                        <a:pt x="158" y="1946"/>
                      </a:cubicBezTo>
                      <a:lnTo>
                        <a:pt x="158" y="1508"/>
                      </a:lnTo>
                      <a:lnTo>
                        <a:pt x="158" y="1132"/>
                      </a:lnTo>
                      <a:cubicBezTo>
                        <a:pt x="170" y="767"/>
                        <a:pt x="182" y="389"/>
                        <a:pt x="122" y="25"/>
                      </a:cubicBezTo>
                      <a:cubicBezTo>
                        <a:pt x="122" y="13"/>
                        <a:pt x="109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786;p31">
                  <a:extLst>
                    <a:ext uri="{FF2B5EF4-FFF2-40B4-BE49-F238E27FC236}">
                      <a16:creationId xmlns:a16="http://schemas.microsoft.com/office/drawing/2014/main" id="{2FD27063-08B7-B602-0FE9-537EAA0F60B1}"/>
                    </a:ext>
                  </a:extLst>
                </p:cNvPr>
                <p:cNvSpPr/>
                <p:nvPr/>
              </p:nvSpPr>
              <p:spPr>
                <a:xfrm>
                  <a:off x="8968362" y="4321346"/>
                  <a:ext cx="208890" cy="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42" extrusionOk="0">
                      <a:moveTo>
                        <a:pt x="3352" y="0"/>
                      </a:moveTo>
                      <a:cubicBezTo>
                        <a:pt x="2925" y="0"/>
                        <a:pt x="2498" y="14"/>
                        <a:pt x="2079" y="14"/>
                      </a:cubicBezTo>
                      <a:lnTo>
                        <a:pt x="1033" y="14"/>
                      </a:lnTo>
                      <a:cubicBezTo>
                        <a:pt x="869" y="14"/>
                        <a:pt x="699" y="8"/>
                        <a:pt x="530" y="8"/>
                      </a:cubicBezTo>
                      <a:cubicBezTo>
                        <a:pt x="362" y="8"/>
                        <a:pt x="194" y="14"/>
                        <a:pt x="36" y="38"/>
                      </a:cubicBezTo>
                      <a:cubicBezTo>
                        <a:pt x="0" y="38"/>
                        <a:pt x="0" y="98"/>
                        <a:pt x="36" y="111"/>
                      </a:cubicBezTo>
                      <a:cubicBezTo>
                        <a:pt x="157" y="130"/>
                        <a:pt x="284" y="136"/>
                        <a:pt x="412" y="136"/>
                      </a:cubicBezTo>
                      <a:cubicBezTo>
                        <a:pt x="607" y="136"/>
                        <a:pt x="807" y="123"/>
                        <a:pt x="997" y="123"/>
                      </a:cubicBezTo>
                      <a:lnTo>
                        <a:pt x="2079" y="123"/>
                      </a:lnTo>
                      <a:cubicBezTo>
                        <a:pt x="2507" y="123"/>
                        <a:pt x="2945" y="141"/>
                        <a:pt x="3382" y="141"/>
                      </a:cubicBezTo>
                      <a:cubicBezTo>
                        <a:pt x="3654" y="141"/>
                        <a:pt x="3925" y="134"/>
                        <a:pt x="4195" y="111"/>
                      </a:cubicBezTo>
                      <a:cubicBezTo>
                        <a:pt x="4244" y="111"/>
                        <a:pt x="4244" y="38"/>
                        <a:pt x="4195" y="25"/>
                      </a:cubicBezTo>
                      <a:cubicBezTo>
                        <a:pt x="3915" y="6"/>
                        <a:pt x="3634" y="0"/>
                        <a:pt x="33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787;p31">
                  <a:extLst>
                    <a:ext uri="{FF2B5EF4-FFF2-40B4-BE49-F238E27FC236}">
                      <a16:creationId xmlns:a16="http://schemas.microsoft.com/office/drawing/2014/main" id="{D51C4008-F4BC-4600-598D-1D1E53E941AA}"/>
                    </a:ext>
                  </a:extLst>
                </p:cNvPr>
                <p:cNvSpPr/>
                <p:nvPr/>
              </p:nvSpPr>
              <p:spPr>
                <a:xfrm>
                  <a:off x="8968362" y="4320854"/>
                  <a:ext cx="208890" cy="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57" extrusionOk="0">
                      <a:moveTo>
                        <a:pt x="3266" y="16"/>
                      </a:moveTo>
                      <a:cubicBezTo>
                        <a:pt x="3577" y="16"/>
                        <a:pt x="3888" y="25"/>
                        <a:pt x="4195" y="48"/>
                      </a:cubicBezTo>
                      <a:cubicBezTo>
                        <a:pt x="4220" y="48"/>
                        <a:pt x="4232" y="60"/>
                        <a:pt x="4232" y="84"/>
                      </a:cubicBezTo>
                      <a:cubicBezTo>
                        <a:pt x="4232" y="97"/>
                        <a:pt x="4220" y="108"/>
                        <a:pt x="4195" y="121"/>
                      </a:cubicBezTo>
                      <a:cubicBezTo>
                        <a:pt x="3952" y="139"/>
                        <a:pt x="3706" y="145"/>
                        <a:pt x="3460" y="145"/>
                      </a:cubicBezTo>
                      <a:cubicBezTo>
                        <a:pt x="3214" y="145"/>
                        <a:pt x="2968" y="139"/>
                        <a:pt x="2724" y="133"/>
                      </a:cubicBezTo>
                      <a:lnTo>
                        <a:pt x="730" y="133"/>
                      </a:lnTo>
                      <a:cubicBezTo>
                        <a:pt x="636" y="133"/>
                        <a:pt x="540" y="135"/>
                        <a:pt x="444" y="135"/>
                      </a:cubicBezTo>
                      <a:cubicBezTo>
                        <a:pt x="305" y="135"/>
                        <a:pt x="166" y="130"/>
                        <a:pt x="36" y="108"/>
                      </a:cubicBezTo>
                      <a:cubicBezTo>
                        <a:pt x="24" y="108"/>
                        <a:pt x="12" y="97"/>
                        <a:pt x="12" y="84"/>
                      </a:cubicBezTo>
                      <a:cubicBezTo>
                        <a:pt x="12" y="72"/>
                        <a:pt x="24" y="60"/>
                        <a:pt x="36" y="60"/>
                      </a:cubicBezTo>
                      <a:cubicBezTo>
                        <a:pt x="164" y="33"/>
                        <a:pt x="298" y="25"/>
                        <a:pt x="434" y="25"/>
                      </a:cubicBezTo>
                      <a:cubicBezTo>
                        <a:pt x="545" y="25"/>
                        <a:pt x="657" y="30"/>
                        <a:pt x="766" y="35"/>
                      </a:cubicBezTo>
                      <a:lnTo>
                        <a:pt x="2079" y="35"/>
                      </a:lnTo>
                      <a:cubicBezTo>
                        <a:pt x="2287" y="35"/>
                        <a:pt x="2505" y="35"/>
                        <a:pt x="2724" y="24"/>
                      </a:cubicBezTo>
                      <a:cubicBezTo>
                        <a:pt x="2904" y="19"/>
                        <a:pt x="3085" y="16"/>
                        <a:pt x="3266" y="16"/>
                      </a:cubicBezTo>
                      <a:close/>
                      <a:moveTo>
                        <a:pt x="3384" y="0"/>
                      </a:moveTo>
                      <a:cubicBezTo>
                        <a:pt x="3163" y="0"/>
                        <a:pt x="2943" y="6"/>
                        <a:pt x="2724" y="11"/>
                      </a:cubicBezTo>
                      <a:lnTo>
                        <a:pt x="766" y="11"/>
                      </a:lnTo>
                      <a:cubicBezTo>
                        <a:pt x="670" y="11"/>
                        <a:pt x="573" y="9"/>
                        <a:pt x="475" y="9"/>
                      </a:cubicBezTo>
                      <a:cubicBezTo>
                        <a:pt x="324" y="9"/>
                        <a:pt x="172" y="13"/>
                        <a:pt x="24" y="35"/>
                      </a:cubicBezTo>
                      <a:cubicBezTo>
                        <a:pt x="12" y="35"/>
                        <a:pt x="0" y="60"/>
                        <a:pt x="0" y="84"/>
                      </a:cubicBezTo>
                      <a:cubicBezTo>
                        <a:pt x="0" y="97"/>
                        <a:pt x="12" y="121"/>
                        <a:pt x="24" y="121"/>
                      </a:cubicBezTo>
                      <a:cubicBezTo>
                        <a:pt x="171" y="144"/>
                        <a:pt x="323" y="152"/>
                        <a:pt x="474" y="152"/>
                      </a:cubicBezTo>
                      <a:cubicBezTo>
                        <a:pt x="560" y="152"/>
                        <a:pt x="646" y="149"/>
                        <a:pt x="730" y="145"/>
                      </a:cubicBezTo>
                      <a:lnTo>
                        <a:pt x="2079" y="145"/>
                      </a:lnTo>
                      <a:cubicBezTo>
                        <a:pt x="2287" y="145"/>
                        <a:pt x="2505" y="145"/>
                        <a:pt x="2724" y="157"/>
                      </a:cubicBezTo>
                      <a:lnTo>
                        <a:pt x="3368" y="157"/>
                      </a:lnTo>
                      <a:cubicBezTo>
                        <a:pt x="3649" y="157"/>
                        <a:pt x="3928" y="157"/>
                        <a:pt x="4195" y="133"/>
                      </a:cubicBezTo>
                      <a:cubicBezTo>
                        <a:pt x="4232" y="133"/>
                        <a:pt x="4244" y="108"/>
                        <a:pt x="4244" y="84"/>
                      </a:cubicBezTo>
                      <a:cubicBezTo>
                        <a:pt x="4244" y="60"/>
                        <a:pt x="4232" y="35"/>
                        <a:pt x="4195" y="35"/>
                      </a:cubicBezTo>
                      <a:cubicBezTo>
                        <a:pt x="3927" y="8"/>
                        <a:pt x="3656" y="0"/>
                        <a:pt x="33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788;p31">
                  <a:extLst>
                    <a:ext uri="{FF2B5EF4-FFF2-40B4-BE49-F238E27FC236}">
                      <a16:creationId xmlns:a16="http://schemas.microsoft.com/office/drawing/2014/main" id="{036FA62B-E94A-52C0-B399-0035631E88F4}"/>
                    </a:ext>
                  </a:extLst>
                </p:cNvPr>
                <p:cNvSpPr/>
                <p:nvPr/>
              </p:nvSpPr>
              <p:spPr>
                <a:xfrm>
                  <a:off x="9173075" y="4316719"/>
                  <a:ext cx="6005" cy="10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05" extrusionOk="0">
                      <a:moveTo>
                        <a:pt x="49" y="1"/>
                      </a:moveTo>
                      <a:cubicBezTo>
                        <a:pt x="40" y="1"/>
                        <a:pt x="31" y="4"/>
                        <a:pt x="25" y="10"/>
                      </a:cubicBezTo>
                      <a:cubicBezTo>
                        <a:pt x="0" y="59"/>
                        <a:pt x="0" y="132"/>
                        <a:pt x="25" y="181"/>
                      </a:cubicBezTo>
                      <a:cubicBezTo>
                        <a:pt x="36" y="205"/>
                        <a:pt x="73" y="205"/>
                        <a:pt x="98" y="205"/>
                      </a:cubicBezTo>
                      <a:cubicBezTo>
                        <a:pt x="109" y="192"/>
                        <a:pt x="122" y="168"/>
                        <a:pt x="109" y="144"/>
                      </a:cubicBezTo>
                      <a:cubicBezTo>
                        <a:pt x="109" y="132"/>
                        <a:pt x="98" y="108"/>
                        <a:pt x="98" y="83"/>
                      </a:cubicBezTo>
                      <a:cubicBezTo>
                        <a:pt x="85" y="59"/>
                        <a:pt x="85" y="35"/>
                        <a:pt x="73" y="10"/>
                      </a:cubicBezTo>
                      <a:cubicBezTo>
                        <a:pt x="67" y="4"/>
                        <a:pt x="58" y="1"/>
                        <a:pt x="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789;p31">
                  <a:extLst>
                    <a:ext uri="{FF2B5EF4-FFF2-40B4-BE49-F238E27FC236}">
                      <a16:creationId xmlns:a16="http://schemas.microsoft.com/office/drawing/2014/main" id="{D11E151D-D0C9-B893-C6CC-3D3305C1C27E}"/>
                    </a:ext>
                  </a:extLst>
                </p:cNvPr>
                <p:cNvSpPr/>
                <p:nvPr/>
              </p:nvSpPr>
              <p:spPr>
                <a:xfrm>
                  <a:off x="9172435" y="4315981"/>
                  <a:ext cx="7235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32" extrusionOk="0">
                      <a:moveTo>
                        <a:pt x="74" y="25"/>
                      </a:moveTo>
                      <a:cubicBezTo>
                        <a:pt x="86" y="50"/>
                        <a:pt x="86" y="61"/>
                        <a:pt x="86" y="74"/>
                      </a:cubicBezTo>
                      <a:cubicBezTo>
                        <a:pt x="98" y="86"/>
                        <a:pt x="98" y="98"/>
                        <a:pt x="98" y="98"/>
                      </a:cubicBezTo>
                      <a:cubicBezTo>
                        <a:pt x="98" y="110"/>
                        <a:pt x="98" y="110"/>
                        <a:pt x="111" y="123"/>
                      </a:cubicBezTo>
                      <a:cubicBezTo>
                        <a:pt x="111" y="134"/>
                        <a:pt x="122" y="147"/>
                        <a:pt x="122" y="159"/>
                      </a:cubicBezTo>
                      <a:cubicBezTo>
                        <a:pt x="122" y="183"/>
                        <a:pt x="122" y="196"/>
                        <a:pt x="98" y="207"/>
                      </a:cubicBezTo>
                      <a:cubicBezTo>
                        <a:pt x="93" y="213"/>
                        <a:pt x="86" y="216"/>
                        <a:pt x="78" y="216"/>
                      </a:cubicBezTo>
                      <a:cubicBezTo>
                        <a:pt x="68" y="216"/>
                        <a:pt x="57" y="210"/>
                        <a:pt x="49" y="196"/>
                      </a:cubicBezTo>
                      <a:cubicBezTo>
                        <a:pt x="25" y="147"/>
                        <a:pt x="25" y="74"/>
                        <a:pt x="49" y="37"/>
                      </a:cubicBezTo>
                      <a:cubicBezTo>
                        <a:pt x="49" y="25"/>
                        <a:pt x="62" y="25"/>
                        <a:pt x="62" y="25"/>
                      </a:cubicBezTo>
                      <a:close/>
                      <a:moveTo>
                        <a:pt x="62" y="1"/>
                      </a:moveTo>
                      <a:cubicBezTo>
                        <a:pt x="49" y="1"/>
                        <a:pt x="38" y="13"/>
                        <a:pt x="38" y="25"/>
                      </a:cubicBezTo>
                      <a:cubicBezTo>
                        <a:pt x="1" y="74"/>
                        <a:pt x="1" y="159"/>
                        <a:pt x="25" y="196"/>
                      </a:cubicBezTo>
                      <a:cubicBezTo>
                        <a:pt x="38" y="220"/>
                        <a:pt x="62" y="232"/>
                        <a:pt x="74" y="232"/>
                      </a:cubicBezTo>
                      <a:cubicBezTo>
                        <a:pt x="86" y="232"/>
                        <a:pt x="98" y="232"/>
                        <a:pt x="111" y="220"/>
                      </a:cubicBezTo>
                      <a:cubicBezTo>
                        <a:pt x="135" y="207"/>
                        <a:pt x="147" y="183"/>
                        <a:pt x="135" y="159"/>
                      </a:cubicBezTo>
                      <a:cubicBezTo>
                        <a:pt x="135" y="147"/>
                        <a:pt x="122" y="134"/>
                        <a:pt x="122" y="123"/>
                      </a:cubicBezTo>
                      <a:cubicBezTo>
                        <a:pt x="122" y="110"/>
                        <a:pt x="122" y="98"/>
                        <a:pt x="111" y="98"/>
                      </a:cubicBezTo>
                      <a:lnTo>
                        <a:pt x="111" y="74"/>
                      </a:lnTo>
                      <a:cubicBezTo>
                        <a:pt x="98" y="50"/>
                        <a:pt x="98" y="37"/>
                        <a:pt x="86" y="25"/>
                      </a:cubicBezTo>
                      <a:cubicBezTo>
                        <a:pt x="86" y="13"/>
                        <a:pt x="74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91" name="Rectangle: Rounded Corners 890">
              <a:extLst>
                <a:ext uri="{FF2B5EF4-FFF2-40B4-BE49-F238E27FC236}">
                  <a16:creationId xmlns:a16="http://schemas.microsoft.com/office/drawing/2014/main" id="{B6967C02-28D0-AA86-4170-340DCD7CDB6E}"/>
                </a:ext>
              </a:extLst>
            </p:cNvPr>
            <p:cNvSpPr/>
            <p:nvPr/>
          </p:nvSpPr>
          <p:spPr>
            <a:xfrm>
              <a:off x="8176923" y="224073"/>
              <a:ext cx="702777" cy="7796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Nerko One"/>
                  <a:sym typeface="Nerko One"/>
                </a:rPr>
                <a:t>For all bias</a:t>
              </a:r>
              <a:endParaRPr lang="en-US" sz="1200" dirty="0"/>
            </a:p>
          </p:txBody>
        </p:sp>
      </p:grp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230730CB-6B61-A408-CE43-E9146E646048}"/>
              </a:ext>
            </a:extLst>
          </p:cNvPr>
          <p:cNvSpPr/>
          <p:nvPr/>
        </p:nvSpPr>
        <p:spPr>
          <a:xfrm>
            <a:off x="999904" y="2950448"/>
            <a:ext cx="182880" cy="1420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0747AE54-AA2D-8BA8-6C14-E0165F7D5970}"/>
              </a:ext>
            </a:extLst>
          </p:cNvPr>
          <p:cNvGrpSpPr/>
          <p:nvPr/>
        </p:nvGrpSpPr>
        <p:grpSpPr>
          <a:xfrm>
            <a:off x="550147" y="2162162"/>
            <a:ext cx="2697480" cy="2018116"/>
            <a:chOff x="550147" y="2162162"/>
            <a:chExt cx="2697480" cy="2018116"/>
          </a:xfrm>
        </p:grpSpPr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7E8FAFE6-4F00-B4A7-BA91-B81949E56B16}"/>
                </a:ext>
              </a:extLst>
            </p:cNvPr>
            <p:cNvSpPr/>
            <p:nvPr/>
          </p:nvSpPr>
          <p:spPr>
            <a:xfrm>
              <a:off x="998220" y="2162162"/>
              <a:ext cx="182880" cy="14206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A1CC5935-CF2A-1524-2B85-7FA87D944D51}"/>
                </a:ext>
              </a:extLst>
            </p:cNvPr>
            <p:cNvSpPr/>
            <p:nvPr/>
          </p:nvSpPr>
          <p:spPr>
            <a:xfrm>
              <a:off x="1003612" y="2485273"/>
              <a:ext cx="182880" cy="14206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253A9C42-7C64-D6BF-BAE5-700DA04C540A}"/>
                </a:ext>
              </a:extLst>
            </p:cNvPr>
            <p:cNvSpPr/>
            <p:nvPr/>
          </p:nvSpPr>
          <p:spPr>
            <a:xfrm>
              <a:off x="998220" y="3309168"/>
              <a:ext cx="182880" cy="14206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51493E39-73BF-E6F4-14EE-FE972C0D0296}"/>
                </a:ext>
              </a:extLst>
            </p:cNvPr>
            <p:cNvSpPr/>
            <p:nvPr/>
          </p:nvSpPr>
          <p:spPr>
            <a:xfrm>
              <a:off x="950272" y="4024535"/>
              <a:ext cx="182880" cy="14206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44A09CB7-CF56-374C-89CD-0C23CE97905A}"/>
                </a:ext>
              </a:extLst>
            </p:cNvPr>
            <p:cNvSpPr/>
            <p:nvPr/>
          </p:nvSpPr>
          <p:spPr>
            <a:xfrm>
              <a:off x="2119485" y="4038214"/>
              <a:ext cx="182880" cy="14206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Rectangle 1207">
              <a:extLst>
                <a:ext uri="{FF2B5EF4-FFF2-40B4-BE49-F238E27FC236}">
                  <a16:creationId xmlns:a16="http://schemas.microsoft.com/office/drawing/2014/main" id="{CA26D102-650F-5CD3-D0F5-15DFBB7C33FC}"/>
                </a:ext>
              </a:extLst>
            </p:cNvPr>
            <p:cNvSpPr/>
            <p:nvPr/>
          </p:nvSpPr>
          <p:spPr>
            <a:xfrm>
              <a:off x="2187260" y="3299484"/>
              <a:ext cx="182880" cy="14206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AE6902FC-C4C9-7757-5252-CB17F67C5809}"/>
                </a:ext>
              </a:extLst>
            </p:cNvPr>
            <p:cNvSpPr/>
            <p:nvPr/>
          </p:nvSpPr>
          <p:spPr>
            <a:xfrm>
              <a:off x="2187260" y="2986324"/>
              <a:ext cx="182880" cy="14206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F899EE09-7280-F3F8-01A2-FED00030445E}"/>
                </a:ext>
              </a:extLst>
            </p:cNvPr>
            <p:cNvSpPr/>
            <p:nvPr/>
          </p:nvSpPr>
          <p:spPr>
            <a:xfrm>
              <a:off x="2163007" y="2442967"/>
              <a:ext cx="182880" cy="14206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B5A8BD70-B225-F171-424A-39FD60F4F402}"/>
                </a:ext>
              </a:extLst>
            </p:cNvPr>
            <p:cNvSpPr/>
            <p:nvPr/>
          </p:nvSpPr>
          <p:spPr>
            <a:xfrm>
              <a:off x="2163007" y="2167983"/>
              <a:ext cx="182880" cy="14206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77998052-31E9-A09F-E9DF-DEA4CA9D8990}"/>
                </a:ext>
              </a:extLst>
            </p:cNvPr>
            <p:cNvSpPr/>
            <p:nvPr/>
          </p:nvSpPr>
          <p:spPr>
            <a:xfrm>
              <a:off x="568439" y="2556305"/>
              <a:ext cx="182880" cy="142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B48D30C3-CADA-AB84-32DB-AE1E0A8C8BE1}"/>
                </a:ext>
              </a:extLst>
            </p:cNvPr>
            <p:cNvSpPr/>
            <p:nvPr/>
          </p:nvSpPr>
          <p:spPr>
            <a:xfrm>
              <a:off x="550147" y="3478450"/>
              <a:ext cx="182880" cy="142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23ADCA82-810F-8590-78DE-6F819D82FE81}"/>
                </a:ext>
              </a:extLst>
            </p:cNvPr>
            <p:cNvSpPr/>
            <p:nvPr/>
          </p:nvSpPr>
          <p:spPr>
            <a:xfrm>
              <a:off x="3064747" y="3463941"/>
              <a:ext cx="182880" cy="142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F0DD9A85-54CD-6B89-7D03-8063DDDA127A}"/>
                </a:ext>
              </a:extLst>
            </p:cNvPr>
            <p:cNvSpPr/>
            <p:nvPr/>
          </p:nvSpPr>
          <p:spPr>
            <a:xfrm>
              <a:off x="3033354" y="2513999"/>
              <a:ext cx="182880" cy="142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0" name="Rectangle: Rounded Corners 1399">
            <a:extLst>
              <a:ext uri="{FF2B5EF4-FFF2-40B4-BE49-F238E27FC236}">
                <a16:creationId xmlns:a16="http://schemas.microsoft.com/office/drawing/2014/main" id="{3C6DCB86-48A6-2675-3EE0-175EA1D03FF6}"/>
              </a:ext>
            </a:extLst>
          </p:cNvPr>
          <p:cNvSpPr/>
          <p:nvPr/>
        </p:nvSpPr>
        <p:spPr>
          <a:xfrm>
            <a:off x="5043623" y="1408087"/>
            <a:ext cx="1933019" cy="614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Nerko One"/>
                <a:sym typeface="Nerko One"/>
              </a:rPr>
              <a:t>Gradient Descent</a:t>
            </a:r>
            <a:endParaRPr lang="en-US" sz="2800" dirty="0"/>
          </a:p>
        </p:txBody>
      </p:sp>
      <p:grpSp>
        <p:nvGrpSpPr>
          <p:cNvPr id="1402" name="Group 1401">
            <a:extLst>
              <a:ext uri="{FF2B5EF4-FFF2-40B4-BE49-F238E27FC236}">
                <a16:creationId xmlns:a16="http://schemas.microsoft.com/office/drawing/2014/main" id="{191B4368-3196-A73D-4AFC-98553DF961C4}"/>
              </a:ext>
            </a:extLst>
          </p:cNvPr>
          <p:cNvGrpSpPr/>
          <p:nvPr/>
        </p:nvGrpSpPr>
        <p:grpSpPr>
          <a:xfrm>
            <a:off x="4003634" y="3827853"/>
            <a:ext cx="3133725" cy="704850"/>
            <a:chOff x="4338001" y="3463941"/>
            <a:chExt cx="3133725" cy="704850"/>
          </a:xfrm>
        </p:grpSpPr>
        <p:grpSp>
          <p:nvGrpSpPr>
            <p:cNvPr id="1200" name="Group 1199">
              <a:extLst>
                <a:ext uri="{FF2B5EF4-FFF2-40B4-BE49-F238E27FC236}">
                  <a16:creationId xmlns:a16="http://schemas.microsoft.com/office/drawing/2014/main" id="{DCBF7F47-4672-4AA8-947E-0821FC9D1670}"/>
                </a:ext>
              </a:extLst>
            </p:cNvPr>
            <p:cNvGrpSpPr/>
            <p:nvPr/>
          </p:nvGrpSpPr>
          <p:grpSpPr>
            <a:xfrm>
              <a:off x="4338001" y="3463941"/>
              <a:ext cx="3133725" cy="704850"/>
              <a:chOff x="4373723" y="2929710"/>
              <a:chExt cx="3133725" cy="70485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A19923-C2E5-82EA-3506-92BA215EE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373723" y="2929710"/>
                <a:ext cx="3133725" cy="704850"/>
              </a:xfrm>
              <a:prstGeom prst="rect">
                <a:avLst/>
              </a:prstGeom>
            </p:spPr>
          </p:pic>
          <p:sp>
            <p:nvSpPr>
              <p:cNvPr id="1194" name="Rectangle: Rounded Corners 1193">
                <a:extLst>
                  <a:ext uri="{FF2B5EF4-FFF2-40B4-BE49-F238E27FC236}">
                    <a16:creationId xmlns:a16="http://schemas.microsoft.com/office/drawing/2014/main" id="{ACDA77C7-24E3-3997-49EE-F3D9B10EE0B9}"/>
                  </a:ext>
                </a:extLst>
              </p:cNvPr>
              <p:cNvSpPr/>
              <p:nvPr/>
            </p:nvSpPr>
            <p:spPr>
              <a:xfrm>
                <a:off x="4783307" y="3219573"/>
                <a:ext cx="128255" cy="1663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95" name="Rectangle: Rounded Corners 1194">
                <a:extLst>
                  <a:ext uri="{FF2B5EF4-FFF2-40B4-BE49-F238E27FC236}">
                    <a16:creationId xmlns:a16="http://schemas.microsoft.com/office/drawing/2014/main" id="{F6AA12A2-9D8A-1B4F-8EFC-65DE781F521D}"/>
                  </a:ext>
                </a:extLst>
              </p:cNvPr>
              <p:cNvSpPr/>
              <p:nvPr/>
            </p:nvSpPr>
            <p:spPr>
              <a:xfrm>
                <a:off x="5629075" y="3211953"/>
                <a:ext cx="128255" cy="1663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96" name="Rectangle: Rounded Corners 1195">
                <a:extLst>
                  <a:ext uri="{FF2B5EF4-FFF2-40B4-BE49-F238E27FC236}">
                    <a16:creationId xmlns:a16="http://schemas.microsoft.com/office/drawing/2014/main" id="{A758F9D5-B112-252F-9050-FE1523F53AAA}"/>
                  </a:ext>
                </a:extLst>
              </p:cNvPr>
              <p:cNvSpPr/>
              <p:nvPr/>
            </p:nvSpPr>
            <p:spPr>
              <a:xfrm>
                <a:off x="7087672" y="3302736"/>
                <a:ext cx="128255" cy="1663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97" name="Rectangle: Rounded Corners 1196">
                <a:extLst>
                  <a:ext uri="{FF2B5EF4-FFF2-40B4-BE49-F238E27FC236}">
                    <a16:creationId xmlns:a16="http://schemas.microsoft.com/office/drawing/2014/main" id="{2C1F7214-6F9D-093A-F3C8-B0DAE7FF79CC}"/>
                  </a:ext>
                </a:extLst>
              </p:cNvPr>
              <p:cNvSpPr/>
              <p:nvPr/>
            </p:nvSpPr>
            <p:spPr>
              <a:xfrm>
                <a:off x="4562145" y="3050413"/>
                <a:ext cx="207623" cy="2813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199" name="Rectangle: Rounded Corners 1198">
                <a:extLst>
                  <a:ext uri="{FF2B5EF4-FFF2-40B4-BE49-F238E27FC236}">
                    <a16:creationId xmlns:a16="http://schemas.microsoft.com/office/drawing/2014/main" id="{99F9F88A-8F6E-8134-89EF-0691048603EE}"/>
                  </a:ext>
                </a:extLst>
              </p:cNvPr>
              <p:cNvSpPr/>
              <p:nvPr/>
            </p:nvSpPr>
            <p:spPr>
              <a:xfrm>
                <a:off x="6930875" y="3278149"/>
                <a:ext cx="173901" cy="1625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</a:t>
                </a:r>
              </a:p>
            </p:txBody>
          </p:sp>
        </p:grpSp>
        <p:sp>
          <p:nvSpPr>
            <p:cNvPr id="1401" name="Rectangle: Rounded Corners 1400">
              <a:extLst>
                <a:ext uri="{FF2B5EF4-FFF2-40B4-BE49-F238E27FC236}">
                  <a16:creationId xmlns:a16="http://schemas.microsoft.com/office/drawing/2014/main" id="{182C3B6C-B200-BAF3-C25B-C484140FBE6C}"/>
                </a:ext>
              </a:extLst>
            </p:cNvPr>
            <p:cNvSpPr/>
            <p:nvPr/>
          </p:nvSpPr>
          <p:spPr>
            <a:xfrm>
              <a:off x="5372087" y="3613143"/>
              <a:ext cx="207623" cy="2813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</a:p>
          </p:txBody>
        </p:sp>
      </p:grpSp>
      <p:grpSp>
        <p:nvGrpSpPr>
          <p:cNvPr id="1405" name="Group 1404">
            <a:extLst>
              <a:ext uri="{FF2B5EF4-FFF2-40B4-BE49-F238E27FC236}">
                <a16:creationId xmlns:a16="http://schemas.microsoft.com/office/drawing/2014/main" id="{38DA3C34-A8AF-80E3-F69C-DDEAA82BBE7C}"/>
              </a:ext>
            </a:extLst>
          </p:cNvPr>
          <p:cNvGrpSpPr/>
          <p:nvPr/>
        </p:nvGrpSpPr>
        <p:grpSpPr>
          <a:xfrm>
            <a:off x="4007627" y="2823658"/>
            <a:ext cx="3133725" cy="704850"/>
            <a:chOff x="4388380" y="1962316"/>
            <a:chExt cx="3133725" cy="704850"/>
          </a:xfrm>
        </p:grpSpPr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CD4C3CA4-8464-55B6-9F20-26F7B4DE5913}"/>
                </a:ext>
              </a:extLst>
            </p:cNvPr>
            <p:cNvGrpSpPr/>
            <p:nvPr/>
          </p:nvGrpSpPr>
          <p:grpSpPr>
            <a:xfrm>
              <a:off x="4388380" y="1962316"/>
              <a:ext cx="3133725" cy="704850"/>
              <a:chOff x="4373332" y="1221423"/>
              <a:chExt cx="3133725" cy="704850"/>
            </a:xfrm>
          </p:grpSpPr>
          <p:pic>
            <p:nvPicPr>
              <p:cNvPr id="1189" name="Picture 1188">
                <a:extLst>
                  <a:ext uri="{FF2B5EF4-FFF2-40B4-BE49-F238E27FC236}">
                    <a16:creationId xmlns:a16="http://schemas.microsoft.com/office/drawing/2014/main" id="{2FCF8A98-8475-DF27-4012-BE9CDB75A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373332" y="1221423"/>
                <a:ext cx="3133725" cy="704850"/>
              </a:xfrm>
              <a:prstGeom prst="rect">
                <a:avLst/>
              </a:prstGeom>
            </p:spPr>
          </p:pic>
          <p:sp>
            <p:nvSpPr>
              <p:cNvPr id="1192" name="Rectangle: Rounded Corners 1191">
                <a:extLst>
                  <a:ext uri="{FF2B5EF4-FFF2-40B4-BE49-F238E27FC236}">
                    <a16:creationId xmlns:a16="http://schemas.microsoft.com/office/drawing/2014/main" id="{F2FFCF8A-2C43-D11E-588A-65A1D30AA0F5}"/>
                  </a:ext>
                </a:extLst>
              </p:cNvPr>
              <p:cNvSpPr/>
              <p:nvPr/>
            </p:nvSpPr>
            <p:spPr>
              <a:xfrm>
                <a:off x="7104776" y="1603644"/>
                <a:ext cx="128255" cy="1663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403" name="Rectangle: Rounded Corners 1402">
              <a:extLst>
                <a:ext uri="{FF2B5EF4-FFF2-40B4-BE49-F238E27FC236}">
                  <a16:creationId xmlns:a16="http://schemas.microsoft.com/office/drawing/2014/main" id="{3AFFBA61-2C6F-01F6-3AB6-A9FC9F35FB59}"/>
                </a:ext>
              </a:extLst>
            </p:cNvPr>
            <p:cNvSpPr/>
            <p:nvPr/>
          </p:nvSpPr>
          <p:spPr>
            <a:xfrm>
              <a:off x="4808031" y="2232525"/>
              <a:ext cx="128255" cy="1663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04" name="Rectangle: Rounded Corners 1403">
              <a:extLst>
                <a:ext uri="{FF2B5EF4-FFF2-40B4-BE49-F238E27FC236}">
                  <a16:creationId xmlns:a16="http://schemas.microsoft.com/office/drawing/2014/main" id="{2215720A-86C8-E91A-E711-6314DE392CD7}"/>
                </a:ext>
              </a:extLst>
            </p:cNvPr>
            <p:cNvSpPr/>
            <p:nvPr/>
          </p:nvSpPr>
          <p:spPr>
            <a:xfrm>
              <a:off x="5653799" y="2232525"/>
              <a:ext cx="128255" cy="1663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31" name="Google Shape;2215;p35">
            <a:extLst>
              <a:ext uri="{FF2B5EF4-FFF2-40B4-BE49-F238E27FC236}">
                <a16:creationId xmlns:a16="http://schemas.microsoft.com/office/drawing/2014/main" id="{17DE9CC7-F254-3E6C-5FB0-CD6F9FA45CD3}"/>
              </a:ext>
            </a:extLst>
          </p:cNvPr>
          <p:cNvSpPr/>
          <p:nvPr/>
        </p:nvSpPr>
        <p:spPr>
          <a:xfrm rot="20246773">
            <a:off x="6708094" y="897662"/>
            <a:ext cx="746499" cy="1145273"/>
          </a:xfrm>
          <a:custGeom>
            <a:avLst/>
            <a:gdLst/>
            <a:ahLst/>
            <a:cxnLst/>
            <a:rect l="l" t="t" r="r" b="b"/>
            <a:pathLst>
              <a:path w="3321" h="5095" extrusionOk="0">
                <a:moveTo>
                  <a:pt x="986" y="204"/>
                </a:moveTo>
                <a:cubicBezTo>
                  <a:pt x="997" y="241"/>
                  <a:pt x="1083" y="460"/>
                  <a:pt x="1095" y="496"/>
                </a:cubicBezTo>
                <a:cubicBezTo>
                  <a:pt x="1046" y="485"/>
                  <a:pt x="997" y="472"/>
                  <a:pt x="949" y="472"/>
                </a:cubicBezTo>
                <a:cubicBezTo>
                  <a:pt x="949" y="460"/>
                  <a:pt x="973" y="277"/>
                  <a:pt x="986" y="204"/>
                </a:cubicBezTo>
                <a:close/>
                <a:moveTo>
                  <a:pt x="694" y="1312"/>
                </a:moveTo>
                <a:cubicBezTo>
                  <a:pt x="937" y="1336"/>
                  <a:pt x="1168" y="1409"/>
                  <a:pt x="1387" y="1542"/>
                </a:cubicBezTo>
                <a:cubicBezTo>
                  <a:pt x="1605" y="1676"/>
                  <a:pt x="1800" y="1858"/>
                  <a:pt x="1959" y="2077"/>
                </a:cubicBezTo>
                <a:cubicBezTo>
                  <a:pt x="2311" y="2564"/>
                  <a:pt x="2432" y="3172"/>
                  <a:pt x="2408" y="3768"/>
                </a:cubicBezTo>
                <a:cubicBezTo>
                  <a:pt x="2396" y="4109"/>
                  <a:pt x="2335" y="4437"/>
                  <a:pt x="2262" y="4765"/>
                </a:cubicBezTo>
                <a:cubicBezTo>
                  <a:pt x="2250" y="4741"/>
                  <a:pt x="2178" y="4583"/>
                  <a:pt x="2165" y="4522"/>
                </a:cubicBezTo>
                <a:lnTo>
                  <a:pt x="2165" y="4498"/>
                </a:lnTo>
                <a:cubicBezTo>
                  <a:pt x="2165" y="4461"/>
                  <a:pt x="2408" y="3804"/>
                  <a:pt x="2153" y="2953"/>
                </a:cubicBezTo>
                <a:cubicBezTo>
                  <a:pt x="2007" y="2491"/>
                  <a:pt x="1727" y="2090"/>
                  <a:pt x="1351" y="1798"/>
                </a:cubicBezTo>
                <a:cubicBezTo>
                  <a:pt x="1156" y="1628"/>
                  <a:pt x="670" y="1396"/>
                  <a:pt x="657" y="1396"/>
                </a:cubicBezTo>
                <a:cubicBezTo>
                  <a:pt x="670" y="1372"/>
                  <a:pt x="681" y="1336"/>
                  <a:pt x="694" y="1312"/>
                </a:cubicBezTo>
                <a:close/>
                <a:moveTo>
                  <a:pt x="913" y="120"/>
                </a:moveTo>
                <a:lnTo>
                  <a:pt x="913" y="120"/>
                </a:lnTo>
                <a:cubicBezTo>
                  <a:pt x="900" y="217"/>
                  <a:pt x="888" y="326"/>
                  <a:pt x="876" y="436"/>
                </a:cubicBezTo>
                <a:cubicBezTo>
                  <a:pt x="864" y="448"/>
                  <a:pt x="851" y="521"/>
                  <a:pt x="888" y="533"/>
                </a:cubicBezTo>
                <a:cubicBezTo>
                  <a:pt x="1569" y="606"/>
                  <a:pt x="2202" y="971"/>
                  <a:pt x="2603" y="1506"/>
                </a:cubicBezTo>
                <a:cubicBezTo>
                  <a:pt x="2834" y="1822"/>
                  <a:pt x="2980" y="2175"/>
                  <a:pt x="3077" y="2552"/>
                </a:cubicBezTo>
                <a:cubicBezTo>
                  <a:pt x="3175" y="2929"/>
                  <a:pt x="3223" y="3318"/>
                  <a:pt x="3211" y="3707"/>
                </a:cubicBezTo>
                <a:cubicBezTo>
                  <a:pt x="3211" y="3926"/>
                  <a:pt x="3186" y="4145"/>
                  <a:pt x="3138" y="4364"/>
                </a:cubicBezTo>
                <a:cubicBezTo>
                  <a:pt x="3113" y="4474"/>
                  <a:pt x="3089" y="4571"/>
                  <a:pt x="3053" y="4680"/>
                </a:cubicBezTo>
                <a:cubicBezTo>
                  <a:pt x="3016" y="4790"/>
                  <a:pt x="2943" y="4996"/>
                  <a:pt x="2943" y="5009"/>
                </a:cubicBezTo>
                <a:cubicBezTo>
                  <a:pt x="2846" y="4972"/>
                  <a:pt x="2749" y="4947"/>
                  <a:pt x="2651" y="4923"/>
                </a:cubicBezTo>
                <a:cubicBezTo>
                  <a:pt x="2554" y="4887"/>
                  <a:pt x="2323" y="4838"/>
                  <a:pt x="2323" y="4838"/>
                </a:cubicBezTo>
                <a:cubicBezTo>
                  <a:pt x="2481" y="4206"/>
                  <a:pt x="2554" y="3537"/>
                  <a:pt x="2408" y="2893"/>
                </a:cubicBezTo>
                <a:cubicBezTo>
                  <a:pt x="2286" y="2345"/>
                  <a:pt x="1970" y="1834"/>
                  <a:pt x="1496" y="1518"/>
                </a:cubicBezTo>
                <a:cubicBezTo>
                  <a:pt x="1253" y="1348"/>
                  <a:pt x="949" y="1239"/>
                  <a:pt x="657" y="1226"/>
                </a:cubicBezTo>
                <a:cubicBezTo>
                  <a:pt x="621" y="1226"/>
                  <a:pt x="608" y="1250"/>
                  <a:pt x="608" y="1275"/>
                </a:cubicBezTo>
                <a:cubicBezTo>
                  <a:pt x="584" y="1372"/>
                  <a:pt x="535" y="1469"/>
                  <a:pt x="475" y="1555"/>
                </a:cubicBezTo>
                <a:cubicBezTo>
                  <a:pt x="341" y="1348"/>
                  <a:pt x="97" y="594"/>
                  <a:pt x="134" y="558"/>
                </a:cubicBezTo>
                <a:cubicBezTo>
                  <a:pt x="159" y="533"/>
                  <a:pt x="207" y="509"/>
                  <a:pt x="232" y="496"/>
                </a:cubicBezTo>
                <a:cubicBezTo>
                  <a:pt x="268" y="472"/>
                  <a:pt x="778" y="180"/>
                  <a:pt x="913" y="120"/>
                </a:cubicBezTo>
                <a:close/>
                <a:moveTo>
                  <a:pt x="966" y="0"/>
                </a:moveTo>
                <a:cubicBezTo>
                  <a:pt x="957" y="0"/>
                  <a:pt x="947" y="3"/>
                  <a:pt x="937" y="10"/>
                </a:cubicBezTo>
                <a:cubicBezTo>
                  <a:pt x="803" y="83"/>
                  <a:pt x="657" y="168"/>
                  <a:pt x="511" y="241"/>
                </a:cubicBezTo>
                <a:cubicBezTo>
                  <a:pt x="451" y="277"/>
                  <a:pt x="378" y="326"/>
                  <a:pt x="305" y="363"/>
                </a:cubicBezTo>
                <a:cubicBezTo>
                  <a:pt x="243" y="399"/>
                  <a:pt x="170" y="423"/>
                  <a:pt x="110" y="472"/>
                </a:cubicBezTo>
                <a:cubicBezTo>
                  <a:pt x="0" y="545"/>
                  <a:pt x="49" y="715"/>
                  <a:pt x="73" y="825"/>
                </a:cubicBezTo>
                <a:cubicBezTo>
                  <a:pt x="110" y="958"/>
                  <a:pt x="146" y="1093"/>
                  <a:pt x="207" y="1226"/>
                </a:cubicBezTo>
                <a:cubicBezTo>
                  <a:pt x="268" y="1372"/>
                  <a:pt x="341" y="1506"/>
                  <a:pt x="426" y="1639"/>
                </a:cubicBezTo>
                <a:cubicBezTo>
                  <a:pt x="434" y="1655"/>
                  <a:pt x="451" y="1665"/>
                  <a:pt x="468" y="1665"/>
                </a:cubicBezTo>
                <a:cubicBezTo>
                  <a:pt x="479" y="1665"/>
                  <a:pt x="490" y="1661"/>
                  <a:pt x="499" y="1652"/>
                </a:cubicBezTo>
                <a:cubicBezTo>
                  <a:pt x="548" y="1591"/>
                  <a:pt x="597" y="1530"/>
                  <a:pt x="633" y="1458"/>
                </a:cubicBezTo>
                <a:cubicBezTo>
                  <a:pt x="633" y="1469"/>
                  <a:pt x="1253" y="1652"/>
                  <a:pt x="1703" y="2285"/>
                </a:cubicBezTo>
                <a:cubicBezTo>
                  <a:pt x="1983" y="2674"/>
                  <a:pt x="2153" y="3136"/>
                  <a:pt x="2178" y="3622"/>
                </a:cubicBezTo>
                <a:cubicBezTo>
                  <a:pt x="2189" y="3768"/>
                  <a:pt x="2178" y="3926"/>
                  <a:pt x="2153" y="4072"/>
                </a:cubicBezTo>
                <a:cubicBezTo>
                  <a:pt x="2153" y="4145"/>
                  <a:pt x="2129" y="4218"/>
                  <a:pt x="2116" y="4291"/>
                </a:cubicBezTo>
                <a:cubicBezTo>
                  <a:pt x="2105" y="4328"/>
                  <a:pt x="2092" y="4376"/>
                  <a:pt x="2080" y="4412"/>
                </a:cubicBezTo>
                <a:cubicBezTo>
                  <a:pt x="2056" y="4522"/>
                  <a:pt x="2092" y="4656"/>
                  <a:pt x="2141" y="4753"/>
                </a:cubicBezTo>
                <a:cubicBezTo>
                  <a:pt x="2165" y="4801"/>
                  <a:pt x="2189" y="4850"/>
                  <a:pt x="2214" y="4887"/>
                </a:cubicBezTo>
                <a:cubicBezTo>
                  <a:pt x="2226" y="4923"/>
                  <a:pt x="2323" y="4923"/>
                  <a:pt x="2348" y="4923"/>
                </a:cubicBezTo>
                <a:cubicBezTo>
                  <a:pt x="2372" y="4936"/>
                  <a:pt x="2822" y="5069"/>
                  <a:pt x="2932" y="5093"/>
                </a:cubicBezTo>
                <a:cubicBezTo>
                  <a:pt x="2934" y="5094"/>
                  <a:pt x="2937" y="5095"/>
                  <a:pt x="2940" y="5095"/>
                </a:cubicBezTo>
                <a:cubicBezTo>
                  <a:pt x="2971" y="5095"/>
                  <a:pt x="2993" y="5032"/>
                  <a:pt x="3005" y="5020"/>
                </a:cubicBezTo>
                <a:cubicBezTo>
                  <a:pt x="3102" y="4850"/>
                  <a:pt x="3162" y="4644"/>
                  <a:pt x="3199" y="4449"/>
                </a:cubicBezTo>
                <a:cubicBezTo>
                  <a:pt x="3248" y="4255"/>
                  <a:pt x="3284" y="4060"/>
                  <a:pt x="3296" y="3853"/>
                </a:cubicBezTo>
                <a:cubicBezTo>
                  <a:pt x="3321" y="3452"/>
                  <a:pt x="3284" y="3050"/>
                  <a:pt x="3186" y="2661"/>
                </a:cubicBezTo>
                <a:cubicBezTo>
                  <a:pt x="3102" y="2272"/>
                  <a:pt x="2956" y="1895"/>
                  <a:pt x="2737" y="1566"/>
                </a:cubicBezTo>
                <a:cubicBezTo>
                  <a:pt x="2542" y="1275"/>
                  <a:pt x="2286" y="1031"/>
                  <a:pt x="1995" y="837"/>
                </a:cubicBezTo>
                <a:cubicBezTo>
                  <a:pt x="1740" y="691"/>
                  <a:pt x="1472" y="569"/>
                  <a:pt x="1180" y="509"/>
                </a:cubicBezTo>
                <a:cubicBezTo>
                  <a:pt x="1180" y="496"/>
                  <a:pt x="997" y="47"/>
                  <a:pt x="997" y="47"/>
                </a:cubicBezTo>
                <a:cubicBezTo>
                  <a:pt x="1007" y="20"/>
                  <a:pt x="990" y="0"/>
                  <a:pt x="9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2" name="Google Shape;2216;p35">
            <a:extLst>
              <a:ext uri="{FF2B5EF4-FFF2-40B4-BE49-F238E27FC236}">
                <a16:creationId xmlns:a16="http://schemas.microsoft.com/office/drawing/2014/main" id="{B32AC99F-92A4-D701-F875-4422F70ED466}"/>
              </a:ext>
            </a:extLst>
          </p:cNvPr>
          <p:cNvGrpSpPr/>
          <p:nvPr/>
        </p:nvGrpSpPr>
        <p:grpSpPr>
          <a:xfrm>
            <a:off x="7512892" y="1194526"/>
            <a:ext cx="251759" cy="519032"/>
            <a:chOff x="2561575" y="2201730"/>
            <a:chExt cx="174724" cy="360214"/>
          </a:xfrm>
        </p:grpSpPr>
        <p:sp>
          <p:nvSpPr>
            <p:cNvPr id="1433" name="Google Shape;2217;p35">
              <a:extLst>
                <a:ext uri="{FF2B5EF4-FFF2-40B4-BE49-F238E27FC236}">
                  <a16:creationId xmlns:a16="http://schemas.microsoft.com/office/drawing/2014/main" id="{7415A257-989D-E82B-A8F8-3DBAB68845E0}"/>
                </a:ext>
              </a:extLst>
            </p:cNvPr>
            <p:cNvSpPr/>
            <p:nvPr/>
          </p:nvSpPr>
          <p:spPr>
            <a:xfrm>
              <a:off x="2561575" y="2201730"/>
              <a:ext cx="57096" cy="51792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207" y="71"/>
                  </a:moveTo>
                  <a:cubicBezTo>
                    <a:pt x="207" y="71"/>
                    <a:pt x="220" y="71"/>
                    <a:pt x="220" y="83"/>
                  </a:cubicBezTo>
                  <a:lnTo>
                    <a:pt x="244" y="83"/>
                  </a:lnTo>
                  <a:lnTo>
                    <a:pt x="256" y="95"/>
                  </a:lnTo>
                  <a:lnTo>
                    <a:pt x="268" y="95"/>
                  </a:lnTo>
                  <a:lnTo>
                    <a:pt x="268" y="107"/>
                  </a:lnTo>
                  <a:lnTo>
                    <a:pt x="280" y="120"/>
                  </a:lnTo>
                  <a:lnTo>
                    <a:pt x="280" y="131"/>
                  </a:lnTo>
                  <a:lnTo>
                    <a:pt x="293" y="144"/>
                  </a:lnTo>
                  <a:lnTo>
                    <a:pt x="293" y="156"/>
                  </a:lnTo>
                  <a:lnTo>
                    <a:pt x="293" y="168"/>
                  </a:lnTo>
                  <a:cubicBezTo>
                    <a:pt x="293" y="168"/>
                    <a:pt x="293" y="180"/>
                    <a:pt x="280" y="193"/>
                  </a:cubicBezTo>
                  <a:lnTo>
                    <a:pt x="280" y="204"/>
                  </a:lnTo>
                  <a:cubicBezTo>
                    <a:pt x="280" y="204"/>
                    <a:pt x="268" y="217"/>
                    <a:pt x="268" y="229"/>
                  </a:cubicBezTo>
                  <a:cubicBezTo>
                    <a:pt x="256" y="241"/>
                    <a:pt x="244" y="241"/>
                    <a:pt x="231" y="253"/>
                  </a:cubicBezTo>
                  <a:cubicBezTo>
                    <a:pt x="231" y="253"/>
                    <a:pt x="220" y="265"/>
                    <a:pt x="207" y="265"/>
                  </a:cubicBezTo>
                  <a:lnTo>
                    <a:pt x="171" y="265"/>
                  </a:lnTo>
                  <a:cubicBezTo>
                    <a:pt x="158" y="265"/>
                    <a:pt x="134" y="265"/>
                    <a:pt x="110" y="241"/>
                  </a:cubicBezTo>
                  <a:cubicBezTo>
                    <a:pt x="61" y="217"/>
                    <a:pt x="61" y="144"/>
                    <a:pt x="98" y="107"/>
                  </a:cubicBezTo>
                  <a:cubicBezTo>
                    <a:pt x="110" y="107"/>
                    <a:pt x="122" y="107"/>
                    <a:pt x="122" y="95"/>
                  </a:cubicBezTo>
                  <a:lnTo>
                    <a:pt x="134" y="95"/>
                  </a:lnTo>
                  <a:cubicBezTo>
                    <a:pt x="134" y="83"/>
                    <a:pt x="147" y="83"/>
                    <a:pt x="147" y="83"/>
                  </a:cubicBezTo>
                  <a:cubicBezTo>
                    <a:pt x="158" y="83"/>
                    <a:pt x="158" y="83"/>
                    <a:pt x="171" y="71"/>
                  </a:cubicBezTo>
                  <a:close/>
                  <a:moveTo>
                    <a:pt x="212" y="1"/>
                  </a:moveTo>
                  <a:cubicBezTo>
                    <a:pt x="195" y="1"/>
                    <a:pt x="177" y="4"/>
                    <a:pt x="158" y="10"/>
                  </a:cubicBezTo>
                  <a:cubicBezTo>
                    <a:pt x="134" y="10"/>
                    <a:pt x="98" y="34"/>
                    <a:pt x="86" y="58"/>
                  </a:cubicBezTo>
                  <a:cubicBezTo>
                    <a:pt x="74" y="58"/>
                    <a:pt x="61" y="58"/>
                    <a:pt x="61" y="71"/>
                  </a:cubicBezTo>
                  <a:cubicBezTo>
                    <a:pt x="1" y="120"/>
                    <a:pt x="1" y="217"/>
                    <a:pt x="50" y="277"/>
                  </a:cubicBezTo>
                  <a:cubicBezTo>
                    <a:pt x="82" y="310"/>
                    <a:pt x="131" y="331"/>
                    <a:pt x="178" y="331"/>
                  </a:cubicBezTo>
                  <a:cubicBezTo>
                    <a:pt x="201" y="331"/>
                    <a:pt x="224" y="326"/>
                    <a:pt x="244" y="314"/>
                  </a:cubicBezTo>
                  <a:cubicBezTo>
                    <a:pt x="304" y="290"/>
                    <a:pt x="353" y="229"/>
                    <a:pt x="353" y="156"/>
                  </a:cubicBezTo>
                  <a:cubicBezTo>
                    <a:pt x="366" y="95"/>
                    <a:pt x="317" y="34"/>
                    <a:pt x="256" y="10"/>
                  </a:cubicBezTo>
                  <a:cubicBezTo>
                    <a:pt x="244" y="4"/>
                    <a:pt x="229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2218;p35">
              <a:extLst>
                <a:ext uri="{FF2B5EF4-FFF2-40B4-BE49-F238E27FC236}">
                  <a16:creationId xmlns:a16="http://schemas.microsoft.com/office/drawing/2014/main" id="{852BB88D-E16B-96A7-AD1B-FF0D7E675D7D}"/>
                </a:ext>
              </a:extLst>
            </p:cNvPr>
            <p:cNvSpPr/>
            <p:nvPr/>
          </p:nvSpPr>
          <p:spPr>
            <a:xfrm>
              <a:off x="2645037" y="2358203"/>
              <a:ext cx="62712" cy="64116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77"/>
                  </a:moveTo>
                  <a:cubicBezTo>
                    <a:pt x="280" y="77"/>
                    <a:pt x="317" y="125"/>
                    <a:pt x="329" y="174"/>
                  </a:cubicBezTo>
                  <a:cubicBezTo>
                    <a:pt x="346" y="253"/>
                    <a:pt x="263" y="339"/>
                    <a:pt x="187" y="339"/>
                  </a:cubicBezTo>
                  <a:cubicBezTo>
                    <a:pt x="158" y="339"/>
                    <a:pt x="130" y="326"/>
                    <a:pt x="110" y="296"/>
                  </a:cubicBezTo>
                  <a:cubicBezTo>
                    <a:pt x="86" y="260"/>
                    <a:pt x="86" y="211"/>
                    <a:pt x="98" y="174"/>
                  </a:cubicBezTo>
                  <a:cubicBezTo>
                    <a:pt x="110" y="174"/>
                    <a:pt x="123" y="174"/>
                    <a:pt x="123" y="162"/>
                  </a:cubicBezTo>
                  <a:cubicBezTo>
                    <a:pt x="134" y="101"/>
                    <a:pt x="183" y="77"/>
                    <a:pt x="232" y="77"/>
                  </a:cubicBezTo>
                  <a:close/>
                  <a:moveTo>
                    <a:pt x="230" y="1"/>
                  </a:moveTo>
                  <a:cubicBezTo>
                    <a:pt x="187" y="1"/>
                    <a:pt x="141" y="23"/>
                    <a:pt x="110" y="52"/>
                  </a:cubicBezTo>
                  <a:cubicBezTo>
                    <a:pt x="107" y="49"/>
                    <a:pt x="103" y="48"/>
                    <a:pt x="100" y="48"/>
                  </a:cubicBezTo>
                  <a:cubicBezTo>
                    <a:pt x="91" y="48"/>
                    <a:pt x="82" y="56"/>
                    <a:pt x="74" y="65"/>
                  </a:cubicBezTo>
                  <a:cubicBezTo>
                    <a:pt x="25" y="138"/>
                    <a:pt x="1" y="235"/>
                    <a:pt x="50" y="320"/>
                  </a:cubicBezTo>
                  <a:cubicBezTo>
                    <a:pt x="61" y="357"/>
                    <a:pt x="98" y="381"/>
                    <a:pt x="134" y="406"/>
                  </a:cubicBezTo>
                  <a:cubicBezTo>
                    <a:pt x="147" y="409"/>
                    <a:pt x="160" y="410"/>
                    <a:pt x="173" y="410"/>
                  </a:cubicBezTo>
                  <a:cubicBezTo>
                    <a:pt x="208" y="410"/>
                    <a:pt x="241" y="399"/>
                    <a:pt x="269" y="381"/>
                  </a:cubicBezTo>
                  <a:cubicBezTo>
                    <a:pt x="341" y="344"/>
                    <a:pt x="402" y="260"/>
                    <a:pt x="402" y="174"/>
                  </a:cubicBezTo>
                  <a:cubicBezTo>
                    <a:pt x="402" y="101"/>
                    <a:pt x="341" y="16"/>
                    <a:pt x="256" y="4"/>
                  </a:cubicBezTo>
                  <a:cubicBezTo>
                    <a:pt x="247" y="2"/>
                    <a:pt x="239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2219;p35">
              <a:extLst>
                <a:ext uri="{FF2B5EF4-FFF2-40B4-BE49-F238E27FC236}">
                  <a16:creationId xmlns:a16="http://schemas.microsoft.com/office/drawing/2014/main" id="{351B290A-96BE-9E3B-64D3-58460D7B85CB}"/>
                </a:ext>
              </a:extLst>
            </p:cNvPr>
            <p:cNvSpPr/>
            <p:nvPr/>
          </p:nvSpPr>
          <p:spPr>
            <a:xfrm>
              <a:off x="2688719" y="2517328"/>
              <a:ext cx="47580" cy="44616"/>
            </a:xfrm>
            <a:custGeom>
              <a:avLst/>
              <a:gdLst/>
              <a:ahLst/>
              <a:cxnLst/>
              <a:rect l="l" t="t" r="r" b="b"/>
              <a:pathLst>
                <a:path w="305" h="286" extrusionOk="0">
                  <a:moveTo>
                    <a:pt x="195" y="78"/>
                  </a:moveTo>
                  <a:cubicBezTo>
                    <a:pt x="195" y="91"/>
                    <a:pt x="195" y="91"/>
                    <a:pt x="207" y="91"/>
                  </a:cubicBezTo>
                  <a:lnTo>
                    <a:pt x="207" y="103"/>
                  </a:lnTo>
                  <a:lnTo>
                    <a:pt x="219" y="103"/>
                  </a:lnTo>
                  <a:lnTo>
                    <a:pt x="219" y="115"/>
                  </a:lnTo>
                  <a:cubicBezTo>
                    <a:pt x="219" y="127"/>
                    <a:pt x="219" y="127"/>
                    <a:pt x="232" y="127"/>
                  </a:cubicBezTo>
                  <a:lnTo>
                    <a:pt x="232" y="140"/>
                  </a:lnTo>
                  <a:lnTo>
                    <a:pt x="232" y="151"/>
                  </a:lnTo>
                  <a:lnTo>
                    <a:pt x="232" y="164"/>
                  </a:lnTo>
                  <a:lnTo>
                    <a:pt x="219" y="164"/>
                  </a:lnTo>
                  <a:lnTo>
                    <a:pt x="219" y="188"/>
                  </a:lnTo>
                  <a:lnTo>
                    <a:pt x="207" y="200"/>
                  </a:lnTo>
                  <a:cubicBezTo>
                    <a:pt x="207" y="213"/>
                    <a:pt x="195" y="213"/>
                    <a:pt x="195" y="213"/>
                  </a:cubicBezTo>
                  <a:cubicBezTo>
                    <a:pt x="183" y="213"/>
                    <a:pt x="183" y="224"/>
                    <a:pt x="183" y="224"/>
                  </a:cubicBezTo>
                  <a:lnTo>
                    <a:pt x="134" y="224"/>
                  </a:lnTo>
                  <a:lnTo>
                    <a:pt x="134" y="213"/>
                  </a:lnTo>
                  <a:lnTo>
                    <a:pt x="122" y="213"/>
                  </a:lnTo>
                  <a:lnTo>
                    <a:pt x="122" y="200"/>
                  </a:lnTo>
                  <a:lnTo>
                    <a:pt x="110" y="200"/>
                  </a:lnTo>
                  <a:lnTo>
                    <a:pt x="110" y="188"/>
                  </a:lnTo>
                  <a:cubicBezTo>
                    <a:pt x="110" y="192"/>
                    <a:pt x="109" y="194"/>
                    <a:pt x="107" y="194"/>
                  </a:cubicBezTo>
                  <a:cubicBezTo>
                    <a:pt x="103" y="194"/>
                    <a:pt x="97" y="188"/>
                    <a:pt x="97" y="188"/>
                  </a:cubicBezTo>
                  <a:lnTo>
                    <a:pt x="97" y="176"/>
                  </a:lnTo>
                  <a:lnTo>
                    <a:pt x="97" y="164"/>
                  </a:lnTo>
                  <a:lnTo>
                    <a:pt x="86" y="164"/>
                  </a:lnTo>
                  <a:lnTo>
                    <a:pt x="86" y="151"/>
                  </a:lnTo>
                  <a:lnTo>
                    <a:pt x="86" y="140"/>
                  </a:lnTo>
                  <a:lnTo>
                    <a:pt x="86" y="127"/>
                  </a:lnTo>
                  <a:lnTo>
                    <a:pt x="86" y="115"/>
                  </a:lnTo>
                  <a:lnTo>
                    <a:pt x="97" y="115"/>
                  </a:lnTo>
                  <a:lnTo>
                    <a:pt x="97" y="103"/>
                  </a:lnTo>
                  <a:lnTo>
                    <a:pt x="97" y="91"/>
                  </a:lnTo>
                  <a:lnTo>
                    <a:pt x="122" y="91"/>
                  </a:lnTo>
                  <a:lnTo>
                    <a:pt x="122" y="78"/>
                  </a:lnTo>
                  <a:close/>
                  <a:moveTo>
                    <a:pt x="166" y="1"/>
                  </a:moveTo>
                  <a:cubicBezTo>
                    <a:pt x="155" y="1"/>
                    <a:pt x="145" y="2"/>
                    <a:pt x="134" y="5"/>
                  </a:cubicBezTo>
                  <a:cubicBezTo>
                    <a:pt x="73" y="5"/>
                    <a:pt x="0" y="78"/>
                    <a:pt x="13" y="151"/>
                  </a:cubicBezTo>
                  <a:cubicBezTo>
                    <a:pt x="13" y="164"/>
                    <a:pt x="13" y="176"/>
                    <a:pt x="25" y="176"/>
                  </a:cubicBezTo>
                  <a:cubicBezTo>
                    <a:pt x="37" y="200"/>
                    <a:pt x="49" y="224"/>
                    <a:pt x="73" y="249"/>
                  </a:cubicBezTo>
                  <a:cubicBezTo>
                    <a:pt x="86" y="273"/>
                    <a:pt x="122" y="286"/>
                    <a:pt x="146" y="286"/>
                  </a:cubicBezTo>
                  <a:cubicBezTo>
                    <a:pt x="183" y="286"/>
                    <a:pt x="219" y="273"/>
                    <a:pt x="243" y="261"/>
                  </a:cubicBezTo>
                  <a:cubicBezTo>
                    <a:pt x="280" y="224"/>
                    <a:pt x="305" y="151"/>
                    <a:pt x="292" y="103"/>
                  </a:cubicBezTo>
                  <a:cubicBezTo>
                    <a:pt x="280" y="67"/>
                    <a:pt x="268" y="42"/>
                    <a:pt x="232" y="18"/>
                  </a:cubicBezTo>
                  <a:cubicBezTo>
                    <a:pt x="214" y="9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2221;p35">
            <a:extLst>
              <a:ext uri="{FF2B5EF4-FFF2-40B4-BE49-F238E27FC236}">
                <a16:creationId xmlns:a16="http://schemas.microsoft.com/office/drawing/2014/main" id="{6B9ADF40-B8B7-3C5E-DEE7-42426655B1D6}"/>
              </a:ext>
            </a:extLst>
          </p:cNvPr>
          <p:cNvGrpSpPr/>
          <p:nvPr/>
        </p:nvGrpSpPr>
        <p:grpSpPr>
          <a:xfrm rot="-10444818">
            <a:off x="4120171" y="1455277"/>
            <a:ext cx="250562" cy="516563"/>
            <a:chOff x="2561575" y="2201730"/>
            <a:chExt cx="174724" cy="360214"/>
          </a:xfrm>
        </p:grpSpPr>
        <p:sp>
          <p:nvSpPr>
            <p:cNvPr id="1437" name="Google Shape;2222;p35">
              <a:extLst>
                <a:ext uri="{FF2B5EF4-FFF2-40B4-BE49-F238E27FC236}">
                  <a16:creationId xmlns:a16="http://schemas.microsoft.com/office/drawing/2014/main" id="{E74C203B-0635-1426-1FB1-D2BDF68F41C5}"/>
                </a:ext>
              </a:extLst>
            </p:cNvPr>
            <p:cNvSpPr/>
            <p:nvPr/>
          </p:nvSpPr>
          <p:spPr>
            <a:xfrm>
              <a:off x="2561575" y="2201730"/>
              <a:ext cx="57096" cy="51792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207" y="71"/>
                  </a:moveTo>
                  <a:cubicBezTo>
                    <a:pt x="207" y="71"/>
                    <a:pt x="220" y="71"/>
                    <a:pt x="220" y="83"/>
                  </a:cubicBezTo>
                  <a:lnTo>
                    <a:pt x="244" y="83"/>
                  </a:lnTo>
                  <a:lnTo>
                    <a:pt x="256" y="95"/>
                  </a:lnTo>
                  <a:lnTo>
                    <a:pt x="268" y="95"/>
                  </a:lnTo>
                  <a:lnTo>
                    <a:pt x="268" y="107"/>
                  </a:lnTo>
                  <a:lnTo>
                    <a:pt x="280" y="120"/>
                  </a:lnTo>
                  <a:lnTo>
                    <a:pt x="280" y="131"/>
                  </a:lnTo>
                  <a:lnTo>
                    <a:pt x="293" y="144"/>
                  </a:lnTo>
                  <a:lnTo>
                    <a:pt x="293" y="156"/>
                  </a:lnTo>
                  <a:lnTo>
                    <a:pt x="293" y="168"/>
                  </a:lnTo>
                  <a:cubicBezTo>
                    <a:pt x="293" y="168"/>
                    <a:pt x="293" y="180"/>
                    <a:pt x="280" y="193"/>
                  </a:cubicBezTo>
                  <a:lnTo>
                    <a:pt x="280" y="204"/>
                  </a:lnTo>
                  <a:cubicBezTo>
                    <a:pt x="280" y="204"/>
                    <a:pt x="268" y="217"/>
                    <a:pt x="268" y="229"/>
                  </a:cubicBezTo>
                  <a:cubicBezTo>
                    <a:pt x="256" y="241"/>
                    <a:pt x="244" y="241"/>
                    <a:pt x="231" y="253"/>
                  </a:cubicBezTo>
                  <a:cubicBezTo>
                    <a:pt x="231" y="253"/>
                    <a:pt x="220" y="265"/>
                    <a:pt x="207" y="265"/>
                  </a:cubicBezTo>
                  <a:lnTo>
                    <a:pt x="171" y="265"/>
                  </a:lnTo>
                  <a:cubicBezTo>
                    <a:pt x="158" y="265"/>
                    <a:pt x="134" y="265"/>
                    <a:pt x="110" y="241"/>
                  </a:cubicBezTo>
                  <a:cubicBezTo>
                    <a:pt x="61" y="217"/>
                    <a:pt x="61" y="144"/>
                    <a:pt x="98" y="107"/>
                  </a:cubicBezTo>
                  <a:cubicBezTo>
                    <a:pt x="110" y="107"/>
                    <a:pt x="122" y="107"/>
                    <a:pt x="122" y="95"/>
                  </a:cubicBezTo>
                  <a:lnTo>
                    <a:pt x="134" y="95"/>
                  </a:lnTo>
                  <a:cubicBezTo>
                    <a:pt x="134" y="83"/>
                    <a:pt x="147" y="83"/>
                    <a:pt x="147" y="83"/>
                  </a:cubicBezTo>
                  <a:cubicBezTo>
                    <a:pt x="158" y="83"/>
                    <a:pt x="158" y="83"/>
                    <a:pt x="171" y="71"/>
                  </a:cubicBezTo>
                  <a:close/>
                  <a:moveTo>
                    <a:pt x="212" y="1"/>
                  </a:moveTo>
                  <a:cubicBezTo>
                    <a:pt x="195" y="1"/>
                    <a:pt x="177" y="4"/>
                    <a:pt x="158" y="10"/>
                  </a:cubicBezTo>
                  <a:cubicBezTo>
                    <a:pt x="134" y="10"/>
                    <a:pt x="98" y="34"/>
                    <a:pt x="86" y="58"/>
                  </a:cubicBezTo>
                  <a:cubicBezTo>
                    <a:pt x="74" y="58"/>
                    <a:pt x="61" y="58"/>
                    <a:pt x="61" y="71"/>
                  </a:cubicBezTo>
                  <a:cubicBezTo>
                    <a:pt x="1" y="120"/>
                    <a:pt x="1" y="217"/>
                    <a:pt x="50" y="277"/>
                  </a:cubicBezTo>
                  <a:cubicBezTo>
                    <a:pt x="82" y="310"/>
                    <a:pt x="131" y="331"/>
                    <a:pt x="178" y="331"/>
                  </a:cubicBezTo>
                  <a:cubicBezTo>
                    <a:pt x="201" y="331"/>
                    <a:pt x="224" y="326"/>
                    <a:pt x="244" y="314"/>
                  </a:cubicBezTo>
                  <a:cubicBezTo>
                    <a:pt x="304" y="290"/>
                    <a:pt x="353" y="229"/>
                    <a:pt x="353" y="156"/>
                  </a:cubicBezTo>
                  <a:cubicBezTo>
                    <a:pt x="366" y="95"/>
                    <a:pt x="317" y="34"/>
                    <a:pt x="256" y="10"/>
                  </a:cubicBezTo>
                  <a:cubicBezTo>
                    <a:pt x="244" y="4"/>
                    <a:pt x="229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2223;p35">
              <a:extLst>
                <a:ext uri="{FF2B5EF4-FFF2-40B4-BE49-F238E27FC236}">
                  <a16:creationId xmlns:a16="http://schemas.microsoft.com/office/drawing/2014/main" id="{3F59B6C3-E776-59CC-B226-4FB1FF4996F6}"/>
                </a:ext>
              </a:extLst>
            </p:cNvPr>
            <p:cNvSpPr/>
            <p:nvPr/>
          </p:nvSpPr>
          <p:spPr>
            <a:xfrm>
              <a:off x="2645037" y="2358203"/>
              <a:ext cx="62712" cy="64116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77"/>
                  </a:moveTo>
                  <a:cubicBezTo>
                    <a:pt x="280" y="77"/>
                    <a:pt x="317" y="125"/>
                    <a:pt x="329" y="174"/>
                  </a:cubicBezTo>
                  <a:cubicBezTo>
                    <a:pt x="346" y="253"/>
                    <a:pt x="263" y="339"/>
                    <a:pt x="187" y="339"/>
                  </a:cubicBezTo>
                  <a:cubicBezTo>
                    <a:pt x="158" y="339"/>
                    <a:pt x="130" y="326"/>
                    <a:pt x="110" y="296"/>
                  </a:cubicBezTo>
                  <a:cubicBezTo>
                    <a:pt x="86" y="260"/>
                    <a:pt x="86" y="211"/>
                    <a:pt x="98" y="174"/>
                  </a:cubicBezTo>
                  <a:cubicBezTo>
                    <a:pt x="110" y="174"/>
                    <a:pt x="123" y="174"/>
                    <a:pt x="123" y="162"/>
                  </a:cubicBezTo>
                  <a:cubicBezTo>
                    <a:pt x="134" y="101"/>
                    <a:pt x="183" y="77"/>
                    <a:pt x="232" y="77"/>
                  </a:cubicBezTo>
                  <a:close/>
                  <a:moveTo>
                    <a:pt x="230" y="1"/>
                  </a:moveTo>
                  <a:cubicBezTo>
                    <a:pt x="187" y="1"/>
                    <a:pt x="141" y="23"/>
                    <a:pt x="110" y="52"/>
                  </a:cubicBezTo>
                  <a:cubicBezTo>
                    <a:pt x="107" y="49"/>
                    <a:pt x="103" y="48"/>
                    <a:pt x="100" y="48"/>
                  </a:cubicBezTo>
                  <a:cubicBezTo>
                    <a:pt x="91" y="48"/>
                    <a:pt x="82" y="56"/>
                    <a:pt x="74" y="65"/>
                  </a:cubicBezTo>
                  <a:cubicBezTo>
                    <a:pt x="25" y="138"/>
                    <a:pt x="1" y="235"/>
                    <a:pt x="50" y="320"/>
                  </a:cubicBezTo>
                  <a:cubicBezTo>
                    <a:pt x="61" y="357"/>
                    <a:pt x="98" y="381"/>
                    <a:pt x="134" y="406"/>
                  </a:cubicBezTo>
                  <a:cubicBezTo>
                    <a:pt x="147" y="409"/>
                    <a:pt x="160" y="410"/>
                    <a:pt x="173" y="410"/>
                  </a:cubicBezTo>
                  <a:cubicBezTo>
                    <a:pt x="208" y="410"/>
                    <a:pt x="241" y="399"/>
                    <a:pt x="269" y="381"/>
                  </a:cubicBezTo>
                  <a:cubicBezTo>
                    <a:pt x="341" y="344"/>
                    <a:pt x="402" y="260"/>
                    <a:pt x="402" y="174"/>
                  </a:cubicBezTo>
                  <a:cubicBezTo>
                    <a:pt x="402" y="101"/>
                    <a:pt x="341" y="16"/>
                    <a:pt x="256" y="4"/>
                  </a:cubicBezTo>
                  <a:cubicBezTo>
                    <a:pt x="247" y="2"/>
                    <a:pt x="239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2224;p35">
              <a:extLst>
                <a:ext uri="{FF2B5EF4-FFF2-40B4-BE49-F238E27FC236}">
                  <a16:creationId xmlns:a16="http://schemas.microsoft.com/office/drawing/2014/main" id="{D729CC14-3947-ABE1-FC50-C0138FDBCD91}"/>
                </a:ext>
              </a:extLst>
            </p:cNvPr>
            <p:cNvSpPr/>
            <p:nvPr/>
          </p:nvSpPr>
          <p:spPr>
            <a:xfrm>
              <a:off x="2688719" y="2517328"/>
              <a:ext cx="47580" cy="44616"/>
            </a:xfrm>
            <a:custGeom>
              <a:avLst/>
              <a:gdLst/>
              <a:ahLst/>
              <a:cxnLst/>
              <a:rect l="l" t="t" r="r" b="b"/>
              <a:pathLst>
                <a:path w="305" h="286" extrusionOk="0">
                  <a:moveTo>
                    <a:pt x="195" y="78"/>
                  </a:moveTo>
                  <a:cubicBezTo>
                    <a:pt x="195" y="91"/>
                    <a:pt x="195" y="91"/>
                    <a:pt x="207" y="91"/>
                  </a:cubicBezTo>
                  <a:lnTo>
                    <a:pt x="207" y="103"/>
                  </a:lnTo>
                  <a:lnTo>
                    <a:pt x="219" y="103"/>
                  </a:lnTo>
                  <a:lnTo>
                    <a:pt x="219" y="115"/>
                  </a:lnTo>
                  <a:cubicBezTo>
                    <a:pt x="219" y="127"/>
                    <a:pt x="219" y="127"/>
                    <a:pt x="232" y="127"/>
                  </a:cubicBezTo>
                  <a:lnTo>
                    <a:pt x="232" y="140"/>
                  </a:lnTo>
                  <a:lnTo>
                    <a:pt x="232" y="151"/>
                  </a:lnTo>
                  <a:lnTo>
                    <a:pt x="232" y="164"/>
                  </a:lnTo>
                  <a:lnTo>
                    <a:pt x="219" y="164"/>
                  </a:lnTo>
                  <a:lnTo>
                    <a:pt x="219" y="188"/>
                  </a:lnTo>
                  <a:lnTo>
                    <a:pt x="207" y="200"/>
                  </a:lnTo>
                  <a:cubicBezTo>
                    <a:pt x="207" y="213"/>
                    <a:pt x="195" y="213"/>
                    <a:pt x="195" y="213"/>
                  </a:cubicBezTo>
                  <a:cubicBezTo>
                    <a:pt x="183" y="213"/>
                    <a:pt x="183" y="224"/>
                    <a:pt x="183" y="224"/>
                  </a:cubicBezTo>
                  <a:lnTo>
                    <a:pt x="134" y="224"/>
                  </a:lnTo>
                  <a:lnTo>
                    <a:pt x="134" y="213"/>
                  </a:lnTo>
                  <a:lnTo>
                    <a:pt x="122" y="213"/>
                  </a:lnTo>
                  <a:lnTo>
                    <a:pt x="122" y="200"/>
                  </a:lnTo>
                  <a:lnTo>
                    <a:pt x="110" y="200"/>
                  </a:lnTo>
                  <a:lnTo>
                    <a:pt x="110" y="188"/>
                  </a:lnTo>
                  <a:cubicBezTo>
                    <a:pt x="110" y="192"/>
                    <a:pt x="109" y="194"/>
                    <a:pt x="107" y="194"/>
                  </a:cubicBezTo>
                  <a:cubicBezTo>
                    <a:pt x="103" y="194"/>
                    <a:pt x="97" y="188"/>
                    <a:pt x="97" y="188"/>
                  </a:cubicBezTo>
                  <a:lnTo>
                    <a:pt x="97" y="176"/>
                  </a:lnTo>
                  <a:lnTo>
                    <a:pt x="97" y="164"/>
                  </a:lnTo>
                  <a:lnTo>
                    <a:pt x="86" y="164"/>
                  </a:lnTo>
                  <a:lnTo>
                    <a:pt x="86" y="151"/>
                  </a:lnTo>
                  <a:lnTo>
                    <a:pt x="86" y="140"/>
                  </a:lnTo>
                  <a:lnTo>
                    <a:pt x="86" y="127"/>
                  </a:lnTo>
                  <a:lnTo>
                    <a:pt x="86" y="115"/>
                  </a:lnTo>
                  <a:lnTo>
                    <a:pt x="97" y="115"/>
                  </a:lnTo>
                  <a:lnTo>
                    <a:pt x="97" y="103"/>
                  </a:lnTo>
                  <a:lnTo>
                    <a:pt x="97" y="91"/>
                  </a:lnTo>
                  <a:lnTo>
                    <a:pt x="122" y="91"/>
                  </a:lnTo>
                  <a:lnTo>
                    <a:pt x="122" y="78"/>
                  </a:lnTo>
                  <a:close/>
                  <a:moveTo>
                    <a:pt x="166" y="1"/>
                  </a:moveTo>
                  <a:cubicBezTo>
                    <a:pt x="155" y="1"/>
                    <a:pt x="145" y="2"/>
                    <a:pt x="134" y="5"/>
                  </a:cubicBezTo>
                  <a:cubicBezTo>
                    <a:pt x="73" y="5"/>
                    <a:pt x="0" y="78"/>
                    <a:pt x="13" y="151"/>
                  </a:cubicBezTo>
                  <a:cubicBezTo>
                    <a:pt x="13" y="164"/>
                    <a:pt x="13" y="176"/>
                    <a:pt x="25" y="176"/>
                  </a:cubicBezTo>
                  <a:cubicBezTo>
                    <a:pt x="37" y="200"/>
                    <a:pt x="49" y="224"/>
                    <a:pt x="73" y="249"/>
                  </a:cubicBezTo>
                  <a:cubicBezTo>
                    <a:pt x="86" y="273"/>
                    <a:pt x="122" y="286"/>
                    <a:pt x="146" y="286"/>
                  </a:cubicBezTo>
                  <a:cubicBezTo>
                    <a:pt x="183" y="286"/>
                    <a:pt x="219" y="273"/>
                    <a:pt x="243" y="261"/>
                  </a:cubicBezTo>
                  <a:cubicBezTo>
                    <a:pt x="280" y="224"/>
                    <a:pt x="305" y="151"/>
                    <a:pt x="292" y="103"/>
                  </a:cubicBezTo>
                  <a:cubicBezTo>
                    <a:pt x="280" y="67"/>
                    <a:pt x="268" y="42"/>
                    <a:pt x="232" y="18"/>
                  </a:cubicBezTo>
                  <a:cubicBezTo>
                    <a:pt x="214" y="9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0" name="Google Shape;2220;p35">
            <a:extLst>
              <a:ext uri="{FF2B5EF4-FFF2-40B4-BE49-F238E27FC236}">
                <a16:creationId xmlns:a16="http://schemas.microsoft.com/office/drawing/2014/main" id="{C03CA0E1-5759-1186-881E-25CB7B638105}"/>
              </a:ext>
            </a:extLst>
          </p:cNvPr>
          <p:cNvSpPr/>
          <p:nvPr/>
        </p:nvSpPr>
        <p:spPr>
          <a:xfrm rot="9352054">
            <a:off x="4446001" y="1233275"/>
            <a:ext cx="742956" cy="1139855"/>
          </a:xfrm>
          <a:custGeom>
            <a:avLst/>
            <a:gdLst/>
            <a:ahLst/>
            <a:cxnLst/>
            <a:rect l="l" t="t" r="r" b="b"/>
            <a:pathLst>
              <a:path w="3321" h="5095" extrusionOk="0">
                <a:moveTo>
                  <a:pt x="986" y="204"/>
                </a:moveTo>
                <a:cubicBezTo>
                  <a:pt x="997" y="241"/>
                  <a:pt x="1083" y="460"/>
                  <a:pt x="1095" y="496"/>
                </a:cubicBezTo>
                <a:cubicBezTo>
                  <a:pt x="1046" y="485"/>
                  <a:pt x="997" y="472"/>
                  <a:pt x="949" y="472"/>
                </a:cubicBezTo>
                <a:cubicBezTo>
                  <a:pt x="949" y="460"/>
                  <a:pt x="973" y="277"/>
                  <a:pt x="986" y="204"/>
                </a:cubicBezTo>
                <a:close/>
                <a:moveTo>
                  <a:pt x="694" y="1312"/>
                </a:moveTo>
                <a:cubicBezTo>
                  <a:pt x="937" y="1336"/>
                  <a:pt x="1168" y="1409"/>
                  <a:pt x="1387" y="1542"/>
                </a:cubicBezTo>
                <a:cubicBezTo>
                  <a:pt x="1605" y="1676"/>
                  <a:pt x="1800" y="1858"/>
                  <a:pt x="1959" y="2077"/>
                </a:cubicBezTo>
                <a:cubicBezTo>
                  <a:pt x="2311" y="2564"/>
                  <a:pt x="2432" y="3172"/>
                  <a:pt x="2408" y="3768"/>
                </a:cubicBezTo>
                <a:cubicBezTo>
                  <a:pt x="2396" y="4109"/>
                  <a:pt x="2335" y="4437"/>
                  <a:pt x="2262" y="4765"/>
                </a:cubicBezTo>
                <a:cubicBezTo>
                  <a:pt x="2250" y="4741"/>
                  <a:pt x="2178" y="4583"/>
                  <a:pt x="2165" y="4522"/>
                </a:cubicBezTo>
                <a:lnTo>
                  <a:pt x="2165" y="4498"/>
                </a:lnTo>
                <a:cubicBezTo>
                  <a:pt x="2165" y="4461"/>
                  <a:pt x="2408" y="3804"/>
                  <a:pt x="2153" y="2953"/>
                </a:cubicBezTo>
                <a:cubicBezTo>
                  <a:pt x="2007" y="2491"/>
                  <a:pt x="1727" y="2090"/>
                  <a:pt x="1351" y="1798"/>
                </a:cubicBezTo>
                <a:cubicBezTo>
                  <a:pt x="1156" y="1628"/>
                  <a:pt x="670" y="1396"/>
                  <a:pt x="657" y="1396"/>
                </a:cubicBezTo>
                <a:cubicBezTo>
                  <a:pt x="670" y="1372"/>
                  <a:pt x="681" y="1336"/>
                  <a:pt x="694" y="1312"/>
                </a:cubicBezTo>
                <a:close/>
                <a:moveTo>
                  <a:pt x="913" y="120"/>
                </a:moveTo>
                <a:lnTo>
                  <a:pt x="913" y="120"/>
                </a:lnTo>
                <a:cubicBezTo>
                  <a:pt x="900" y="217"/>
                  <a:pt x="888" y="326"/>
                  <a:pt x="876" y="436"/>
                </a:cubicBezTo>
                <a:cubicBezTo>
                  <a:pt x="864" y="448"/>
                  <a:pt x="851" y="521"/>
                  <a:pt x="888" y="533"/>
                </a:cubicBezTo>
                <a:cubicBezTo>
                  <a:pt x="1569" y="606"/>
                  <a:pt x="2202" y="971"/>
                  <a:pt x="2603" y="1506"/>
                </a:cubicBezTo>
                <a:cubicBezTo>
                  <a:pt x="2834" y="1822"/>
                  <a:pt x="2980" y="2175"/>
                  <a:pt x="3077" y="2552"/>
                </a:cubicBezTo>
                <a:cubicBezTo>
                  <a:pt x="3175" y="2929"/>
                  <a:pt x="3223" y="3318"/>
                  <a:pt x="3211" y="3707"/>
                </a:cubicBezTo>
                <a:cubicBezTo>
                  <a:pt x="3211" y="3926"/>
                  <a:pt x="3186" y="4145"/>
                  <a:pt x="3138" y="4364"/>
                </a:cubicBezTo>
                <a:cubicBezTo>
                  <a:pt x="3113" y="4474"/>
                  <a:pt x="3089" y="4571"/>
                  <a:pt x="3053" y="4680"/>
                </a:cubicBezTo>
                <a:cubicBezTo>
                  <a:pt x="3016" y="4790"/>
                  <a:pt x="2943" y="4996"/>
                  <a:pt x="2943" y="5009"/>
                </a:cubicBezTo>
                <a:cubicBezTo>
                  <a:pt x="2846" y="4972"/>
                  <a:pt x="2749" y="4947"/>
                  <a:pt x="2651" y="4923"/>
                </a:cubicBezTo>
                <a:cubicBezTo>
                  <a:pt x="2554" y="4887"/>
                  <a:pt x="2323" y="4838"/>
                  <a:pt x="2323" y="4838"/>
                </a:cubicBezTo>
                <a:cubicBezTo>
                  <a:pt x="2481" y="4206"/>
                  <a:pt x="2554" y="3537"/>
                  <a:pt x="2408" y="2893"/>
                </a:cubicBezTo>
                <a:cubicBezTo>
                  <a:pt x="2286" y="2345"/>
                  <a:pt x="1970" y="1834"/>
                  <a:pt x="1496" y="1518"/>
                </a:cubicBezTo>
                <a:cubicBezTo>
                  <a:pt x="1253" y="1348"/>
                  <a:pt x="949" y="1239"/>
                  <a:pt x="657" y="1226"/>
                </a:cubicBezTo>
                <a:cubicBezTo>
                  <a:pt x="621" y="1226"/>
                  <a:pt x="608" y="1250"/>
                  <a:pt x="608" y="1275"/>
                </a:cubicBezTo>
                <a:cubicBezTo>
                  <a:pt x="584" y="1372"/>
                  <a:pt x="535" y="1469"/>
                  <a:pt x="475" y="1555"/>
                </a:cubicBezTo>
                <a:cubicBezTo>
                  <a:pt x="341" y="1348"/>
                  <a:pt x="97" y="594"/>
                  <a:pt x="134" y="558"/>
                </a:cubicBezTo>
                <a:cubicBezTo>
                  <a:pt x="159" y="533"/>
                  <a:pt x="207" y="509"/>
                  <a:pt x="232" y="496"/>
                </a:cubicBezTo>
                <a:cubicBezTo>
                  <a:pt x="268" y="472"/>
                  <a:pt x="778" y="180"/>
                  <a:pt x="913" y="120"/>
                </a:cubicBezTo>
                <a:close/>
                <a:moveTo>
                  <a:pt x="966" y="0"/>
                </a:moveTo>
                <a:cubicBezTo>
                  <a:pt x="957" y="0"/>
                  <a:pt x="947" y="3"/>
                  <a:pt x="937" y="10"/>
                </a:cubicBezTo>
                <a:cubicBezTo>
                  <a:pt x="803" y="83"/>
                  <a:pt x="657" y="168"/>
                  <a:pt x="511" y="241"/>
                </a:cubicBezTo>
                <a:cubicBezTo>
                  <a:pt x="451" y="277"/>
                  <a:pt x="378" y="326"/>
                  <a:pt x="305" y="363"/>
                </a:cubicBezTo>
                <a:cubicBezTo>
                  <a:pt x="243" y="399"/>
                  <a:pt x="170" y="423"/>
                  <a:pt x="110" y="472"/>
                </a:cubicBezTo>
                <a:cubicBezTo>
                  <a:pt x="0" y="545"/>
                  <a:pt x="49" y="715"/>
                  <a:pt x="73" y="825"/>
                </a:cubicBezTo>
                <a:cubicBezTo>
                  <a:pt x="110" y="958"/>
                  <a:pt x="146" y="1093"/>
                  <a:pt x="207" y="1226"/>
                </a:cubicBezTo>
                <a:cubicBezTo>
                  <a:pt x="268" y="1372"/>
                  <a:pt x="341" y="1506"/>
                  <a:pt x="426" y="1639"/>
                </a:cubicBezTo>
                <a:cubicBezTo>
                  <a:pt x="434" y="1655"/>
                  <a:pt x="451" y="1665"/>
                  <a:pt x="468" y="1665"/>
                </a:cubicBezTo>
                <a:cubicBezTo>
                  <a:pt x="479" y="1665"/>
                  <a:pt x="490" y="1661"/>
                  <a:pt x="499" y="1652"/>
                </a:cubicBezTo>
                <a:cubicBezTo>
                  <a:pt x="548" y="1591"/>
                  <a:pt x="597" y="1530"/>
                  <a:pt x="633" y="1458"/>
                </a:cubicBezTo>
                <a:cubicBezTo>
                  <a:pt x="633" y="1469"/>
                  <a:pt x="1253" y="1652"/>
                  <a:pt x="1703" y="2285"/>
                </a:cubicBezTo>
                <a:cubicBezTo>
                  <a:pt x="1983" y="2674"/>
                  <a:pt x="2153" y="3136"/>
                  <a:pt x="2178" y="3622"/>
                </a:cubicBezTo>
                <a:cubicBezTo>
                  <a:pt x="2189" y="3768"/>
                  <a:pt x="2178" y="3926"/>
                  <a:pt x="2153" y="4072"/>
                </a:cubicBezTo>
                <a:cubicBezTo>
                  <a:pt x="2153" y="4145"/>
                  <a:pt x="2129" y="4218"/>
                  <a:pt x="2116" y="4291"/>
                </a:cubicBezTo>
                <a:cubicBezTo>
                  <a:pt x="2105" y="4328"/>
                  <a:pt x="2092" y="4376"/>
                  <a:pt x="2080" y="4412"/>
                </a:cubicBezTo>
                <a:cubicBezTo>
                  <a:pt x="2056" y="4522"/>
                  <a:pt x="2092" y="4656"/>
                  <a:pt x="2141" y="4753"/>
                </a:cubicBezTo>
                <a:cubicBezTo>
                  <a:pt x="2165" y="4801"/>
                  <a:pt x="2189" y="4850"/>
                  <a:pt x="2214" y="4887"/>
                </a:cubicBezTo>
                <a:cubicBezTo>
                  <a:pt x="2226" y="4923"/>
                  <a:pt x="2323" y="4923"/>
                  <a:pt x="2348" y="4923"/>
                </a:cubicBezTo>
                <a:cubicBezTo>
                  <a:pt x="2372" y="4936"/>
                  <a:pt x="2822" y="5069"/>
                  <a:pt x="2932" y="5093"/>
                </a:cubicBezTo>
                <a:cubicBezTo>
                  <a:pt x="2934" y="5094"/>
                  <a:pt x="2937" y="5095"/>
                  <a:pt x="2940" y="5095"/>
                </a:cubicBezTo>
                <a:cubicBezTo>
                  <a:pt x="2971" y="5095"/>
                  <a:pt x="2993" y="5032"/>
                  <a:pt x="3005" y="5020"/>
                </a:cubicBezTo>
                <a:cubicBezTo>
                  <a:pt x="3102" y="4850"/>
                  <a:pt x="3162" y="4644"/>
                  <a:pt x="3199" y="4449"/>
                </a:cubicBezTo>
                <a:cubicBezTo>
                  <a:pt x="3248" y="4255"/>
                  <a:pt x="3284" y="4060"/>
                  <a:pt x="3296" y="3853"/>
                </a:cubicBezTo>
                <a:cubicBezTo>
                  <a:pt x="3321" y="3452"/>
                  <a:pt x="3284" y="3050"/>
                  <a:pt x="3186" y="2661"/>
                </a:cubicBezTo>
                <a:cubicBezTo>
                  <a:pt x="3102" y="2272"/>
                  <a:pt x="2956" y="1895"/>
                  <a:pt x="2737" y="1566"/>
                </a:cubicBezTo>
                <a:cubicBezTo>
                  <a:pt x="2542" y="1275"/>
                  <a:pt x="2286" y="1031"/>
                  <a:pt x="1995" y="837"/>
                </a:cubicBezTo>
                <a:cubicBezTo>
                  <a:pt x="1740" y="691"/>
                  <a:pt x="1472" y="569"/>
                  <a:pt x="1180" y="509"/>
                </a:cubicBezTo>
                <a:cubicBezTo>
                  <a:pt x="1180" y="496"/>
                  <a:pt x="997" y="47"/>
                  <a:pt x="997" y="47"/>
                </a:cubicBezTo>
                <a:cubicBezTo>
                  <a:pt x="1007" y="20"/>
                  <a:pt x="990" y="0"/>
                  <a:pt x="9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9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p39"/>
          <p:cNvSpPr txBox="1">
            <a:spLocks noGrp="1"/>
          </p:cNvSpPr>
          <p:nvPr>
            <p:ph type="title"/>
          </p:nvPr>
        </p:nvSpPr>
        <p:spPr>
          <a:xfrm>
            <a:off x="1324450" y="591274"/>
            <a:ext cx="7099500" cy="74709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To better fit our problem, some modifications are required.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256" name="Google Shape;3256;p39"/>
          <p:cNvSpPr txBox="1">
            <a:spLocks noGrp="1"/>
          </p:cNvSpPr>
          <p:nvPr>
            <p:ph type="subTitle" idx="3"/>
          </p:nvPr>
        </p:nvSpPr>
        <p:spPr>
          <a:xfrm>
            <a:off x="3225447" y="2585375"/>
            <a:ext cx="32034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Loss function</a:t>
            </a:r>
          </a:p>
        </p:txBody>
      </p:sp>
      <p:sp>
        <p:nvSpPr>
          <p:cNvPr id="3257" name="Google Shape;3257;p39"/>
          <p:cNvSpPr txBox="1">
            <a:spLocks noGrp="1"/>
          </p:cNvSpPr>
          <p:nvPr>
            <p:ph type="subTitle" idx="4"/>
          </p:nvPr>
        </p:nvSpPr>
        <p:spPr>
          <a:xfrm>
            <a:off x="3225451" y="3012825"/>
            <a:ext cx="3961500" cy="291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buClr>
                <a:srgbClr val="000000"/>
              </a:buClr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</a:t>
            </a:r>
            <a:r>
              <a:rPr lang="en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parse categorical crossentropy</a:t>
            </a:r>
            <a:endParaRPr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58" name="Google Shape;3258;p39"/>
          <p:cNvSpPr txBox="1">
            <a:spLocks noGrp="1"/>
          </p:cNvSpPr>
          <p:nvPr>
            <p:ph type="subTitle" idx="1"/>
          </p:nvPr>
        </p:nvSpPr>
        <p:spPr>
          <a:xfrm>
            <a:off x="3225447" y="3743950"/>
            <a:ext cx="32034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Optimization algorithm</a:t>
            </a:r>
          </a:p>
        </p:txBody>
      </p:sp>
      <p:sp>
        <p:nvSpPr>
          <p:cNvPr id="3259" name="Google Shape;3259;p39"/>
          <p:cNvSpPr txBox="1">
            <a:spLocks noGrp="1"/>
          </p:cNvSpPr>
          <p:nvPr>
            <p:ph type="subTitle" idx="2"/>
          </p:nvPr>
        </p:nvSpPr>
        <p:spPr>
          <a:xfrm>
            <a:off x="3225451" y="4171400"/>
            <a:ext cx="3961500" cy="291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Adam</a:t>
            </a:r>
            <a:r>
              <a:rPr lang="en" dirty="0"/>
              <a:t> </a:t>
            </a:r>
            <a:r>
              <a:rPr lang="en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algorithm</a:t>
            </a:r>
            <a:endParaRPr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60" name="Google Shape;3260;p39"/>
          <p:cNvSpPr txBox="1">
            <a:spLocks noGrp="1"/>
          </p:cNvSpPr>
          <p:nvPr>
            <p:ph type="subTitle" idx="5"/>
          </p:nvPr>
        </p:nvSpPr>
        <p:spPr>
          <a:xfrm>
            <a:off x="3225447" y="1426800"/>
            <a:ext cx="32034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Activation function</a:t>
            </a:r>
            <a:endParaRPr dirty="0"/>
          </a:p>
        </p:txBody>
      </p:sp>
      <p:sp>
        <p:nvSpPr>
          <p:cNvPr id="3261" name="Google Shape;3261;p39"/>
          <p:cNvSpPr txBox="1">
            <a:spLocks noGrp="1"/>
          </p:cNvSpPr>
          <p:nvPr>
            <p:ph type="subTitle" idx="6"/>
          </p:nvPr>
        </p:nvSpPr>
        <p:spPr>
          <a:xfrm>
            <a:off x="3225451" y="1854250"/>
            <a:ext cx="3961500" cy="291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buClr>
                <a:srgbClr val="000000"/>
              </a:buClr>
              <a:buFont typeface="Arial"/>
              <a:buNone/>
            </a:pPr>
            <a:r>
              <a:rPr lang="en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softmax</a:t>
            </a:r>
            <a:endParaRPr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262" name="Google Shape;3262;p39"/>
          <p:cNvGrpSpPr/>
          <p:nvPr/>
        </p:nvGrpSpPr>
        <p:grpSpPr>
          <a:xfrm>
            <a:off x="583869" y="636794"/>
            <a:ext cx="669530" cy="189148"/>
            <a:chOff x="470524" y="2358481"/>
            <a:chExt cx="174239" cy="49220"/>
          </a:xfrm>
          <a:solidFill>
            <a:schemeClr val="accent1"/>
          </a:solidFill>
        </p:grpSpPr>
        <p:sp>
          <p:nvSpPr>
            <p:cNvPr id="3263" name="Google Shape;3263;p39"/>
            <p:cNvSpPr/>
            <p:nvPr/>
          </p:nvSpPr>
          <p:spPr>
            <a:xfrm>
              <a:off x="542929" y="2371082"/>
              <a:ext cx="47350" cy="5463"/>
            </a:xfrm>
            <a:custGeom>
              <a:avLst/>
              <a:gdLst/>
              <a:ahLst/>
              <a:cxnLst/>
              <a:rect l="l" t="t" r="r" b="b"/>
              <a:pathLst>
                <a:path w="962" h="111" extrusionOk="0">
                  <a:moveTo>
                    <a:pt x="840" y="1"/>
                  </a:moveTo>
                  <a:cubicBezTo>
                    <a:pt x="803" y="1"/>
                    <a:pt x="767" y="1"/>
                    <a:pt x="719" y="14"/>
                  </a:cubicBezTo>
                  <a:lnTo>
                    <a:pt x="500" y="14"/>
                  </a:lnTo>
                  <a:cubicBezTo>
                    <a:pt x="354" y="25"/>
                    <a:pt x="195" y="25"/>
                    <a:pt x="38" y="38"/>
                  </a:cubicBezTo>
                  <a:cubicBezTo>
                    <a:pt x="1" y="38"/>
                    <a:pt x="1" y="111"/>
                    <a:pt x="38" y="111"/>
                  </a:cubicBezTo>
                  <a:cubicBezTo>
                    <a:pt x="195" y="98"/>
                    <a:pt x="354" y="98"/>
                    <a:pt x="511" y="86"/>
                  </a:cubicBezTo>
                  <a:lnTo>
                    <a:pt x="743" y="86"/>
                  </a:lnTo>
                  <a:cubicBezTo>
                    <a:pt x="779" y="86"/>
                    <a:pt x="816" y="86"/>
                    <a:pt x="852" y="74"/>
                  </a:cubicBezTo>
                  <a:cubicBezTo>
                    <a:pt x="889" y="74"/>
                    <a:pt x="925" y="74"/>
                    <a:pt x="949" y="50"/>
                  </a:cubicBezTo>
                  <a:cubicBezTo>
                    <a:pt x="962" y="50"/>
                    <a:pt x="949" y="25"/>
                    <a:pt x="938" y="14"/>
                  </a:cubicBezTo>
                  <a:cubicBezTo>
                    <a:pt x="913" y="1"/>
                    <a:pt x="876" y="1"/>
                    <a:pt x="8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4" name="Google Shape;3264;p39"/>
            <p:cNvSpPr/>
            <p:nvPr/>
          </p:nvSpPr>
          <p:spPr>
            <a:xfrm>
              <a:off x="595596" y="2369900"/>
              <a:ext cx="9647" cy="4577"/>
            </a:xfrm>
            <a:custGeom>
              <a:avLst/>
              <a:gdLst/>
              <a:ahLst/>
              <a:cxnLst/>
              <a:rect l="l" t="t" r="r" b="b"/>
              <a:pathLst>
                <a:path w="196" h="93" extrusionOk="0">
                  <a:moveTo>
                    <a:pt x="38" y="1"/>
                  </a:moveTo>
                  <a:cubicBezTo>
                    <a:pt x="14" y="1"/>
                    <a:pt x="1" y="25"/>
                    <a:pt x="1" y="49"/>
                  </a:cubicBezTo>
                  <a:cubicBezTo>
                    <a:pt x="1" y="82"/>
                    <a:pt x="45" y="93"/>
                    <a:pt x="85" y="93"/>
                  </a:cubicBezTo>
                  <a:cubicBezTo>
                    <a:pt x="104" y="93"/>
                    <a:pt x="123" y="90"/>
                    <a:pt x="135" y="86"/>
                  </a:cubicBezTo>
                  <a:cubicBezTo>
                    <a:pt x="159" y="86"/>
                    <a:pt x="195" y="62"/>
                    <a:pt x="184" y="25"/>
                  </a:cubicBezTo>
                  <a:lnTo>
                    <a:pt x="171" y="13"/>
                  </a:lnTo>
                  <a:cubicBezTo>
                    <a:pt x="135" y="1"/>
                    <a:pt x="62" y="1"/>
                    <a:pt x="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5" name="Google Shape;3265;p39"/>
            <p:cNvSpPr/>
            <p:nvPr/>
          </p:nvSpPr>
          <p:spPr>
            <a:xfrm>
              <a:off x="470524" y="2358481"/>
              <a:ext cx="174239" cy="49220"/>
            </a:xfrm>
            <a:custGeom>
              <a:avLst/>
              <a:gdLst/>
              <a:ahLst/>
              <a:cxnLst/>
              <a:rect l="l" t="t" r="r" b="b"/>
              <a:pathLst>
                <a:path w="3540" h="1000" extrusionOk="0">
                  <a:moveTo>
                    <a:pt x="207" y="281"/>
                  </a:moveTo>
                  <a:lnTo>
                    <a:pt x="207" y="440"/>
                  </a:lnTo>
                  <a:lnTo>
                    <a:pt x="85" y="524"/>
                  </a:lnTo>
                  <a:cubicBezTo>
                    <a:pt x="85" y="500"/>
                    <a:pt x="74" y="451"/>
                    <a:pt x="74" y="440"/>
                  </a:cubicBezTo>
                  <a:cubicBezTo>
                    <a:pt x="122" y="391"/>
                    <a:pt x="171" y="342"/>
                    <a:pt x="207" y="281"/>
                  </a:cubicBezTo>
                  <a:close/>
                  <a:moveTo>
                    <a:pt x="207" y="513"/>
                  </a:moveTo>
                  <a:lnTo>
                    <a:pt x="207" y="622"/>
                  </a:lnTo>
                  <a:cubicBezTo>
                    <a:pt x="207" y="622"/>
                    <a:pt x="98" y="695"/>
                    <a:pt x="85" y="707"/>
                  </a:cubicBezTo>
                  <a:lnTo>
                    <a:pt x="85" y="597"/>
                  </a:lnTo>
                  <a:cubicBezTo>
                    <a:pt x="85" y="597"/>
                    <a:pt x="207" y="524"/>
                    <a:pt x="207" y="513"/>
                  </a:cubicBezTo>
                  <a:close/>
                  <a:moveTo>
                    <a:pt x="2970" y="86"/>
                  </a:moveTo>
                  <a:cubicBezTo>
                    <a:pt x="2976" y="86"/>
                    <a:pt x="2980" y="86"/>
                    <a:pt x="2980" y="87"/>
                  </a:cubicBezTo>
                  <a:lnTo>
                    <a:pt x="3418" y="342"/>
                  </a:lnTo>
                  <a:cubicBezTo>
                    <a:pt x="3345" y="415"/>
                    <a:pt x="3163" y="610"/>
                    <a:pt x="3126" y="646"/>
                  </a:cubicBezTo>
                  <a:cubicBezTo>
                    <a:pt x="3077" y="670"/>
                    <a:pt x="3028" y="683"/>
                    <a:pt x="2980" y="683"/>
                  </a:cubicBezTo>
                  <a:cubicBezTo>
                    <a:pt x="2761" y="695"/>
                    <a:pt x="523" y="756"/>
                    <a:pt x="293" y="768"/>
                  </a:cubicBezTo>
                  <a:lnTo>
                    <a:pt x="293" y="245"/>
                  </a:lnTo>
                  <a:cubicBezTo>
                    <a:pt x="445" y="233"/>
                    <a:pt x="2802" y="86"/>
                    <a:pt x="2970" y="86"/>
                  </a:cubicBezTo>
                  <a:close/>
                  <a:moveTo>
                    <a:pt x="220" y="695"/>
                  </a:moveTo>
                  <a:lnTo>
                    <a:pt x="220" y="780"/>
                  </a:lnTo>
                  <a:cubicBezTo>
                    <a:pt x="207" y="780"/>
                    <a:pt x="98" y="865"/>
                    <a:pt x="85" y="878"/>
                  </a:cubicBezTo>
                  <a:lnTo>
                    <a:pt x="85" y="780"/>
                  </a:lnTo>
                  <a:cubicBezTo>
                    <a:pt x="110" y="768"/>
                    <a:pt x="195" y="707"/>
                    <a:pt x="220" y="695"/>
                  </a:cubicBezTo>
                  <a:close/>
                  <a:moveTo>
                    <a:pt x="1910" y="792"/>
                  </a:moveTo>
                  <a:cubicBezTo>
                    <a:pt x="1910" y="805"/>
                    <a:pt x="1861" y="878"/>
                    <a:pt x="1861" y="878"/>
                  </a:cubicBezTo>
                  <a:lnTo>
                    <a:pt x="1679" y="878"/>
                  </a:lnTo>
                  <a:cubicBezTo>
                    <a:pt x="1691" y="878"/>
                    <a:pt x="1739" y="805"/>
                    <a:pt x="1739" y="805"/>
                  </a:cubicBezTo>
                  <a:cubicBezTo>
                    <a:pt x="1801" y="792"/>
                    <a:pt x="1861" y="792"/>
                    <a:pt x="1910" y="792"/>
                  </a:cubicBezTo>
                  <a:close/>
                  <a:moveTo>
                    <a:pt x="2177" y="792"/>
                  </a:moveTo>
                  <a:cubicBezTo>
                    <a:pt x="2177" y="805"/>
                    <a:pt x="2141" y="878"/>
                    <a:pt x="2141" y="878"/>
                  </a:cubicBezTo>
                  <a:lnTo>
                    <a:pt x="1922" y="878"/>
                  </a:lnTo>
                  <a:cubicBezTo>
                    <a:pt x="1922" y="878"/>
                    <a:pt x="1958" y="816"/>
                    <a:pt x="1982" y="792"/>
                  </a:cubicBezTo>
                  <a:close/>
                  <a:moveTo>
                    <a:pt x="2445" y="780"/>
                  </a:moveTo>
                  <a:cubicBezTo>
                    <a:pt x="2433" y="805"/>
                    <a:pt x="2384" y="878"/>
                    <a:pt x="2384" y="878"/>
                  </a:cubicBezTo>
                  <a:lnTo>
                    <a:pt x="2190" y="878"/>
                  </a:lnTo>
                  <a:cubicBezTo>
                    <a:pt x="2201" y="878"/>
                    <a:pt x="2238" y="792"/>
                    <a:pt x="2238" y="792"/>
                  </a:cubicBezTo>
                  <a:cubicBezTo>
                    <a:pt x="2311" y="780"/>
                    <a:pt x="2372" y="780"/>
                    <a:pt x="2445" y="780"/>
                  </a:cubicBezTo>
                  <a:close/>
                  <a:moveTo>
                    <a:pt x="2676" y="768"/>
                  </a:moveTo>
                  <a:lnTo>
                    <a:pt x="2676" y="768"/>
                  </a:lnTo>
                  <a:cubicBezTo>
                    <a:pt x="2664" y="792"/>
                    <a:pt x="2615" y="878"/>
                    <a:pt x="2615" y="878"/>
                  </a:cubicBezTo>
                  <a:lnTo>
                    <a:pt x="2457" y="878"/>
                  </a:lnTo>
                  <a:cubicBezTo>
                    <a:pt x="2457" y="878"/>
                    <a:pt x="2506" y="792"/>
                    <a:pt x="2493" y="780"/>
                  </a:cubicBezTo>
                  <a:cubicBezTo>
                    <a:pt x="2555" y="780"/>
                    <a:pt x="2615" y="780"/>
                    <a:pt x="2676" y="768"/>
                  </a:cubicBezTo>
                  <a:close/>
                  <a:moveTo>
                    <a:pt x="2955" y="768"/>
                  </a:moveTo>
                  <a:cubicBezTo>
                    <a:pt x="2944" y="780"/>
                    <a:pt x="2834" y="878"/>
                    <a:pt x="2834" y="878"/>
                  </a:cubicBezTo>
                  <a:lnTo>
                    <a:pt x="2688" y="878"/>
                  </a:lnTo>
                  <a:cubicBezTo>
                    <a:pt x="2688" y="878"/>
                    <a:pt x="2749" y="780"/>
                    <a:pt x="2749" y="768"/>
                  </a:cubicBezTo>
                  <a:close/>
                  <a:moveTo>
                    <a:pt x="1168" y="816"/>
                  </a:moveTo>
                  <a:cubicBezTo>
                    <a:pt x="1168" y="816"/>
                    <a:pt x="1131" y="865"/>
                    <a:pt x="1131" y="889"/>
                  </a:cubicBezTo>
                  <a:lnTo>
                    <a:pt x="912" y="889"/>
                  </a:lnTo>
                  <a:cubicBezTo>
                    <a:pt x="925" y="889"/>
                    <a:pt x="974" y="829"/>
                    <a:pt x="974" y="816"/>
                  </a:cubicBezTo>
                  <a:close/>
                  <a:moveTo>
                    <a:pt x="1411" y="805"/>
                  </a:moveTo>
                  <a:cubicBezTo>
                    <a:pt x="1399" y="816"/>
                    <a:pt x="1374" y="878"/>
                    <a:pt x="1374" y="889"/>
                  </a:cubicBezTo>
                  <a:lnTo>
                    <a:pt x="1192" y="889"/>
                  </a:lnTo>
                  <a:cubicBezTo>
                    <a:pt x="1192" y="878"/>
                    <a:pt x="1228" y="829"/>
                    <a:pt x="1241" y="816"/>
                  </a:cubicBezTo>
                  <a:cubicBezTo>
                    <a:pt x="1301" y="805"/>
                    <a:pt x="1350" y="805"/>
                    <a:pt x="1411" y="805"/>
                  </a:cubicBezTo>
                  <a:close/>
                  <a:moveTo>
                    <a:pt x="1666" y="805"/>
                  </a:moveTo>
                  <a:lnTo>
                    <a:pt x="1618" y="878"/>
                  </a:lnTo>
                  <a:cubicBezTo>
                    <a:pt x="1557" y="889"/>
                    <a:pt x="1496" y="889"/>
                    <a:pt x="1423" y="889"/>
                  </a:cubicBezTo>
                  <a:cubicBezTo>
                    <a:pt x="1436" y="878"/>
                    <a:pt x="1484" y="816"/>
                    <a:pt x="1484" y="80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88" y="829"/>
                    <a:pt x="839" y="889"/>
                    <a:pt x="839" y="902"/>
                  </a:cubicBezTo>
                  <a:lnTo>
                    <a:pt x="657" y="902"/>
                  </a:lnTo>
                  <a:lnTo>
                    <a:pt x="718" y="829"/>
                  </a:lnTo>
                  <a:cubicBezTo>
                    <a:pt x="779" y="829"/>
                    <a:pt x="839" y="829"/>
                    <a:pt x="901" y="816"/>
                  </a:cubicBezTo>
                  <a:close/>
                  <a:moveTo>
                    <a:pt x="377" y="829"/>
                  </a:moveTo>
                  <a:cubicBezTo>
                    <a:pt x="377" y="841"/>
                    <a:pt x="293" y="914"/>
                    <a:pt x="293" y="914"/>
                  </a:cubicBezTo>
                  <a:lnTo>
                    <a:pt x="147" y="914"/>
                  </a:lnTo>
                  <a:cubicBezTo>
                    <a:pt x="158" y="902"/>
                    <a:pt x="256" y="841"/>
                    <a:pt x="256" y="841"/>
                  </a:cubicBezTo>
                  <a:cubicBezTo>
                    <a:pt x="293" y="841"/>
                    <a:pt x="341" y="841"/>
                    <a:pt x="377" y="829"/>
                  </a:cubicBezTo>
                  <a:close/>
                  <a:moveTo>
                    <a:pt x="633" y="829"/>
                  </a:moveTo>
                  <a:cubicBezTo>
                    <a:pt x="633" y="841"/>
                    <a:pt x="584" y="902"/>
                    <a:pt x="584" y="902"/>
                  </a:cubicBezTo>
                  <a:cubicBezTo>
                    <a:pt x="523" y="902"/>
                    <a:pt x="463" y="914"/>
                    <a:pt x="401" y="914"/>
                  </a:cubicBezTo>
                  <a:lnTo>
                    <a:pt x="487" y="829"/>
                  </a:lnTo>
                  <a:close/>
                  <a:moveTo>
                    <a:pt x="2999" y="1"/>
                  </a:moveTo>
                  <a:cubicBezTo>
                    <a:pt x="2833" y="1"/>
                    <a:pt x="1515" y="90"/>
                    <a:pt x="852" y="135"/>
                  </a:cubicBezTo>
                  <a:cubicBezTo>
                    <a:pt x="657" y="148"/>
                    <a:pt x="450" y="172"/>
                    <a:pt x="244" y="172"/>
                  </a:cubicBezTo>
                  <a:cubicBezTo>
                    <a:pt x="244" y="172"/>
                    <a:pt x="195" y="197"/>
                    <a:pt x="183" y="208"/>
                  </a:cubicBezTo>
                  <a:cubicBezTo>
                    <a:pt x="134" y="281"/>
                    <a:pt x="85" y="342"/>
                    <a:pt x="25" y="403"/>
                  </a:cubicBezTo>
                  <a:cubicBezTo>
                    <a:pt x="12" y="415"/>
                    <a:pt x="1" y="451"/>
                    <a:pt x="1" y="464"/>
                  </a:cubicBezTo>
                  <a:cubicBezTo>
                    <a:pt x="12" y="537"/>
                    <a:pt x="12" y="914"/>
                    <a:pt x="25" y="938"/>
                  </a:cubicBezTo>
                  <a:cubicBezTo>
                    <a:pt x="25" y="951"/>
                    <a:pt x="61" y="999"/>
                    <a:pt x="85" y="999"/>
                  </a:cubicBezTo>
                  <a:cubicBezTo>
                    <a:pt x="803" y="962"/>
                    <a:pt x="2846" y="962"/>
                    <a:pt x="2846" y="962"/>
                  </a:cubicBezTo>
                  <a:cubicBezTo>
                    <a:pt x="2882" y="951"/>
                    <a:pt x="3028" y="805"/>
                    <a:pt x="3041" y="792"/>
                  </a:cubicBezTo>
                  <a:cubicBezTo>
                    <a:pt x="3053" y="780"/>
                    <a:pt x="3065" y="780"/>
                    <a:pt x="3077" y="768"/>
                  </a:cubicBezTo>
                  <a:cubicBezTo>
                    <a:pt x="3077" y="768"/>
                    <a:pt x="3114" y="743"/>
                    <a:pt x="3138" y="743"/>
                  </a:cubicBezTo>
                  <a:cubicBezTo>
                    <a:pt x="3187" y="719"/>
                    <a:pt x="3430" y="451"/>
                    <a:pt x="3515" y="367"/>
                  </a:cubicBezTo>
                  <a:cubicBezTo>
                    <a:pt x="3539" y="342"/>
                    <a:pt x="3527" y="306"/>
                    <a:pt x="3503" y="294"/>
                  </a:cubicBezTo>
                  <a:cubicBezTo>
                    <a:pt x="3345" y="197"/>
                    <a:pt x="3187" y="99"/>
                    <a:pt x="3017" y="2"/>
                  </a:cubicBezTo>
                  <a:cubicBezTo>
                    <a:pt x="3016" y="1"/>
                    <a:pt x="3010" y="1"/>
                    <a:pt x="29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266" name="Google Shape;3266;p39"/>
          <p:cNvGrpSpPr/>
          <p:nvPr/>
        </p:nvGrpSpPr>
        <p:grpSpPr>
          <a:xfrm>
            <a:off x="1961269" y="3588018"/>
            <a:ext cx="886621" cy="1015492"/>
            <a:chOff x="8388284" y="3468235"/>
            <a:chExt cx="392136" cy="449134"/>
          </a:xfrm>
        </p:grpSpPr>
        <p:sp>
          <p:nvSpPr>
            <p:cNvPr id="3267" name="Google Shape;3267;p39"/>
            <p:cNvSpPr/>
            <p:nvPr/>
          </p:nvSpPr>
          <p:spPr>
            <a:xfrm>
              <a:off x="8388284" y="3517407"/>
              <a:ext cx="368756" cy="399125"/>
            </a:xfrm>
            <a:custGeom>
              <a:avLst/>
              <a:gdLst/>
              <a:ahLst/>
              <a:cxnLst/>
              <a:rect l="l" t="t" r="r" b="b"/>
              <a:pathLst>
                <a:path w="7492" h="8109" extrusionOk="0">
                  <a:moveTo>
                    <a:pt x="485" y="0"/>
                  </a:moveTo>
                  <a:cubicBezTo>
                    <a:pt x="482" y="0"/>
                    <a:pt x="479" y="1"/>
                    <a:pt x="475" y="2"/>
                  </a:cubicBezTo>
                  <a:cubicBezTo>
                    <a:pt x="341" y="13"/>
                    <a:pt x="195" y="26"/>
                    <a:pt x="62" y="38"/>
                  </a:cubicBezTo>
                  <a:cubicBezTo>
                    <a:pt x="25" y="38"/>
                    <a:pt x="0" y="75"/>
                    <a:pt x="13" y="111"/>
                  </a:cubicBezTo>
                  <a:cubicBezTo>
                    <a:pt x="207" y="1412"/>
                    <a:pt x="13" y="2750"/>
                    <a:pt x="37" y="4064"/>
                  </a:cubicBezTo>
                  <a:cubicBezTo>
                    <a:pt x="73" y="5389"/>
                    <a:pt x="183" y="6715"/>
                    <a:pt x="207" y="8040"/>
                  </a:cubicBezTo>
                  <a:cubicBezTo>
                    <a:pt x="207" y="8078"/>
                    <a:pt x="244" y="8109"/>
                    <a:pt x="278" y="8109"/>
                  </a:cubicBezTo>
                  <a:cubicBezTo>
                    <a:pt x="288" y="8109"/>
                    <a:pt x="297" y="8106"/>
                    <a:pt x="305" y="8101"/>
                  </a:cubicBezTo>
                  <a:cubicBezTo>
                    <a:pt x="507" y="7964"/>
                    <a:pt x="760" y="7923"/>
                    <a:pt x="1023" y="7923"/>
                  </a:cubicBezTo>
                  <a:cubicBezTo>
                    <a:pt x="1343" y="7923"/>
                    <a:pt x="1678" y="7984"/>
                    <a:pt x="1959" y="8004"/>
                  </a:cubicBezTo>
                  <a:cubicBezTo>
                    <a:pt x="2567" y="8040"/>
                    <a:pt x="3175" y="8064"/>
                    <a:pt x="3783" y="8077"/>
                  </a:cubicBezTo>
                  <a:cubicBezTo>
                    <a:pt x="4087" y="8083"/>
                    <a:pt x="4391" y="8086"/>
                    <a:pt x="4695" y="8086"/>
                  </a:cubicBezTo>
                  <a:cubicBezTo>
                    <a:pt x="5607" y="8086"/>
                    <a:pt x="6519" y="8059"/>
                    <a:pt x="7431" y="8004"/>
                  </a:cubicBezTo>
                  <a:cubicBezTo>
                    <a:pt x="7456" y="8004"/>
                    <a:pt x="7492" y="7967"/>
                    <a:pt x="7492" y="7943"/>
                  </a:cubicBezTo>
                  <a:cubicBezTo>
                    <a:pt x="7480" y="7809"/>
                    <a:pt x="7492" y="7834"/>
                    <a:pt x="7431" y="7712"/>
                  </a:cubicBezTo>
                  <a:cubicBezTo>
                    <a:pt x="7422" y="7684"/>
                    <a:pt x="7398" y="7672"/>
                    <a:pt x="7374" y="7672"/>
                  </a:cubicBezTo>
                  <a:cubicBezTo>
                    <a:pt x="7335" y="7672"/>
                    <a:pt x="7295" y="7703"/>
                    <a:pt x="7310" y="7748"/>
                  </a:cubicBezTo>
                  <a:cubicBezTo>
                    <a:pt x="7326" y="7789"/>
                    <a:pt x="7337" y="7830"/>
                    <a:pt x="7349" y="7874"/>
                  </a:cubicBezTo>
                  <a:lnTo>
                    <a:pt x="7349" y="7874"/>
                  </a:lnTo>
                  <a:cubicBezTo>
                    <a:pt x="6475" y="7922"/>
                    <a:pt x="5602" y="7947"/>
                    <a:pt x="4732" y="7947"/>
                  </a:cubicBezTo>
                  <a:cubicBezTo>
                    <a:pt x="4334" y="7947"/>
                    <a:pt x="3936" y="7942"/>
                    <a:pt x="3540" y="7931"/>
                  </a:cubicBezTo>
                  <a:cubicBezTo>
                    <a:pt x="2883" y="7918"/>
                    <a:pt x="2238" y="7882"/>
                    <a:pt x="1594" y="7845"/>
                  </a:cubicBezTo>
                  <a:cubicBezTo>
                    <a:pt x="1383" y="7828"/>
                    <a:pt x="1159" y="7798"/>
                    <a:pt x="940" y="7798"/>
                  </a:cubicBezTo>
                  <a:cubicBezTo>
                    <a:pt x="729" y="7798"/>
                    <a:pt x="523" y="7826"/>
                    <a:pt x="339" y="7922"/>
                  </a:cubicBezTo>
                  <a:lnTo>
                    <a:pt x="339" y="7922"/>
                  </a:lnTo>
                  <a:cubicBezTo>
                    <a:pt x="309" y="6551"/>
                    <a:pt x="183" y="5192"/>
                    <a:pt x="171" y="3820"/>
                  </a:cubicBezTo>
                  <a:cubicBezTo>
                    <a:pt x="159" y="3151"/>
                    <a:pt x="195" y="2470"/>
                    <a:pt x="219" y="1789"/>
                  </a:cubicBezTo>
                  <a:cubicBezTo>
                    <a:pt x="219" y="1461"/>
                    <a:pt x="219" y="1120"/>
                    <a:pt x="195" y="792"/>
                  </a:cubicBezTo>
                  <a:cubicBezTo>
                    <a:pt x="195" y="634"/>
                    <a:pt x="171" y="475"/>
                    <a:pt x="159" y="329"/>
                  </a:cubicBezTo>
                  <a:cubicBezTo>
                    <a:pt x="135" y="220"/>
                    <a:pt x="110" y="220"/>
                    <a:pt x="195" y="159"/>
                  </a:cubicBezTo>
                  <a:cubicBezTo>
                    <a:pt x="280" y="99"/>
                    <a:pt x="389" y="99"/>
                    <a:pt x="475" y="86"/>
                  </a:cubicBezTo>
                  <a:cubicBezTo>
                    <a:pt x="532" y="86"/>
                    <a:pt x="535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9"/>
            <p:cNvSpPr/>
            <p:nvPr/>
          </p:nvSpPr>
          <p:spPr>
            <a:xfrm>
              <a:off x="8388284" y="3516817"/>
              <a:ext cx="369396" cy="400552"/>
            </a:xfrm>
            <a:custGeom>
              <a:avLst/>
              <a:gdLst/>
              <a:ahLst/>
              <a:cxnLst/>
              <a:rect l="l" t="t" r="r" b="b"/>
              <a:pathLst>
                <a:path w="7505" h="8138" extrusionOk="0">
                  <a:moveTo>
                    <a:pt x="7407" y="7894"/>
                  </a:moveTo>
                  <a:lnTo>
                    <a:pt x="7370" y="7930"/>
                  </a:lnTo>
                  <a:lnTo>
                    <a:pt x="7358" y="7894"/>
                  </a:lnTo>
                  <a:close/>
                  <a:moveTo>
                    <a:pt x="329" y="7955"/>
                  </a:moveTo>
                  <a:lnTo>
                    <a:pt x="329" y="8040"/>
                  </a:lnTo>
                  <a:lnTo>
                    <a:pt x="256" y="7992"/>
                  </a:lnTo>
                  <a:lnTo>
                    <a:pt x="329" y="7955"/>
                  </a:lnTo>
                  <a:close/>
                  <a:moveTo>
                    <a:pt x="475" y="14"/>
                  </a:moveTo>
                  <a:cubicBezTo>
                    <a:pt x="499" y="14"/>
                    <a:pt x="511" y="38"/>
                    <a:pt x="511" y="50"/>
                  </a:cubicBezTo>
                  <a:cubicBezTo>
                    <a:pt x="511" y="62"/>
                    <a:pt x="499" y="87"/>
                    <a:pt x="475" y="98"/>
                  </a:cubicBezTo>
                  <a:lnTo>
                    <a:pt x="414" y="98"/>
                  </a:lnTo>
                  <a:cubicBezTo>
                    <a:pt x="341" y="111"/>
                    <a:pt x="256" y="111"/>
                    <a:pt x="195" y="160"/>
                  </a:cubicBezTo>
                  <a:cubicBezTo>
                    <a:pt x="122" y="220"/>
                    <a:pt x="122" y="232"/>
                    <a:pt x="135" y="293"/>
                  </a:cubicBezTo>
                  <a:cubicBezTo>
                    <a:pt x="135" y="305"/>
                    <a:pt x="146" y="317"/>
                    <a:pt x="146" y="341"/>
                  </a:cubicBezTo>
                  <a:cubicBezTo>
                    <a:pt x="171" y="500"/>
                    <a:pt x="183" y="646"/>
                    <a:pt x="195" y="804"/>
                  </a:cubicBezTo>
                  <a:cubicBezTo>
                    <a:pt x="219" y="1168"/>
                    <a:pt x="207" y="1533"/>
                    <a:pt x="207" y="1801"/>
                  </a:cubicBezTo>
                  <a:cubicBezTo>
                    <a:pt x="195" y="2020"/>
                    <a:pt x="195" y="2239"/>
                    <a:pt x="183" y="2458"/>
                  </a:cubicBezTo>
                  <a:cubicBezTo>
                    <a:pt x="171" y="2908"/>
                    <a:pt x="146" y="3382"/>
                    <a:pt x="159" y="3832"/>
                  </a:cubicBezTo>
                  <a:cubicBezTo>
                    <a:pt x="171" y="4574"/>
                    <a:pt x="207" y="5328"/>
                    <a:pt x="243" y="6046"/>
                  </a:cubicBezTo>
                  <a:cubicBezTo>
                    <a:pt x="280" y="6665"/>
                    <a:pt x="316" y="7298"/>
                    <a:pt x="329" y="7930"/>
                  </a:cubicBezTo>
                  <a:cubicBezTo>
                    <a:pt x="292" y="7943"/>
                    <a:pt x="268" y="7967"/>
                    <a:pt x="232" y="7992"/>
                  </a:cubicBezTo>
                  <a:lnTo>
                    <a:pt x="219" y="7992"/>
                  </a:lnTo>
                  <a:lnTo>
                    <a:pt x="353" y="8064"/>
                  </a:lnTo>
                  <a:lnTo>
                    <a:pt x="353" y="8052"/>
                  </a:lnTo>
                  <a:lnTo>
                    <a:pt x="353" y="7943"/>
                  </a:lnTo>
                  <a:cubicBezTo>
                    <a:pt x="536" y="7847"/>
                    <a:pt x="746" y="7818"/>
                    <a:pt x="961" y="7818"/>
                  </a:cubicBezTo>
                  <a:cubicBezTo>
                    <a:pt x="1103" y="7818"/>
                    <a:pt x="1247" y="7831"/>
                    <a:pt x="1387" y="7846"/>
                  </a:cubicBezTo>
                  <a:cubicBezTo>
                    <a:pt x="1448" y="7846"/>
                    <a:pt x="1521" y="7857"/>
                    <a:pt x="1594" y="7857"/>
                  </a:cubicBezTo>
                  <a:cubicBezTo>
                    <a:pt x="2238" y="7906"/>
                    <a:pt x="2895" y="7930"/>
                    <a:pt x="3540" y="7955"/>
                  </a:cubicBezTo>
                  <a:cubicBezTo>
                    <a:pt x="3900" y="7962"/>
                    <a:pt x="4266" y="7966"/>
                    <a:pt x="4641" y="7966"/>
                  </a:cubicBezTo>
                  <a:cubicBezTo>
                    <a:pt x="5495" y="7966"/>
                    <a:pt x="6391" y="7945"/>
                    <a:pt x="7346" y="7894"/>
                  </a:cubicBezTo>
                  <a:lnTo>
                    <a:pt x="7358" y="7967"/>
                  </a:lnTo>
                  <a:lnTo>
                    <a:pt x="7456" y="7870"/>
                  </a:lnTo>
                  <a:lnTo>
                    <a:pt x="7431" y="7882"/>
                  </a:lnTo>
                  <a:lnTo>
                    <a:pt x="7358" y="7882"/>
                  </a:lnTo>
                  <a:lnTo>
                    <a:pt x="7321" y="7760"/>
                  </a:lnTo>
                  <a:cubicBezTo>
                    <a:pt x="7310" y="7724"/>
                    <a:pt x="7321" y="7711"/>
                    <a:pt x="7346" y="7700"/>
                  </a:cubicBezTo>
                  <a:cubicBezTo>
                    <a:pt x="7352" y="7696"/>
                    <a:pt x="7360" y="7695"/>
                    <a:pt x="7368" y="7695"/>
                  </a:cubicBezTo>
                  <a:cubicBezTo>
                    <a:pt x="7392" y="7695"/>
                    <a:pt x="7422" y="7709"/>
                    <a:pt x="7431" y="7736"/>
                  </a:cubicBezTo>
                  <a:lnTo>
                    <a:pt x="7443" y="7748"/>
                  </a:lnTo>
                  <a:cubicBezTo>
                    <a:pt x="7467" y="7833"/>
                    <a:pt x="7467" y="7833"/>
                    <a:pt x="7480" y="7894"/>
                  </a:cubicBezTo>
                  <a:lnTo>
                    <a:pt x="7480" y="7955"/>
                  </a:lnTo>
                  <a:cubicBezTo>
                    <a:pt x="7480" y="7967"/>
                    <a:pt x="7480" y="7979"/>
                    <a:pt x="7467" y="7979"/>
                  </a:cubicBezTo>
                  <a:cubicBezTo>
                    <a:pt x="7467" y="7992"/>
                    <a:pt x="7443" y="8003"/>
                    <a:pt x="7431" y="8003"/>
                  </a:cubicBezTo>
                  <a:cubicBezTo>
                    <a:pt x="6556" y="8058"/>
                    <a:pt x="5646" y="8085"/>
                    <a:pt x="4717" y="8085"/>
                  </a:cubicBezTo>
                  <a:cubicBezTo>
                    <a:pt x="4408" y="8085"/>
                    <a:pt x="4096" y="8082"/>
                    <a:pt x="3783" y="8076"/>
                  </a:cubicBezTo>
                  <a:cubicBezTo>
                    <a:pt x="3175" y="8064"/>
                    <a:pt x="2554" y="8040"/>
                    <a:pt x="1959" y="8003"/>
                  </a:cubicBezTo>
                  <a:cubicBezTo>
                    <a:pt x="1849" y="7992"/>
                    <a:pt x="1727" y="7979"/>
                    <a:pt x="1606" y="7967"/>
                  </a:cubicBezTo>
                  <a:cubicBezTo>
                    <a:pt x="1416" y="7946"/>
                    <a:pt x="1212" y="7923"/>
                    <a:pt x="1014" y="7923"/>
                  </a:cubicBezTo>
                  <a:cubicBezTo>
                    <a:pt x="755" y="7923"/>
                    <a:pt x="504" y="7963"/>
                    <a:pt x="305" y="8100"/>
                  </a:cubicBezTo>
                  <a:cubicBezTo>
                    <a:pt x="292" y="8113"/>
                    <a:pt x="268" y="8113"/>
                    <a:pt x="256" y="8113"/>
                  </a:cubicBezTo>
                  <a:cubicBezTo>
                    <a:pt x="232" y="8100"/>
                    <a:pt x="219" y="8076"/>
                    <a:pt x="219" y="8052"/>
                  </a:cubicBezTo>
                  <a:cubicBezTo>
                    <a:pt x="207" y="7383"/>
                    <a:pt x="171" y="6702"/>
                    <a:pt x="135" y="6046"/>
                  </a:cubicBezTo>
                  <a:cubicBezTo>
                    <a:pt x="98" y="5401"/>
                    <a:pt x="62" y="4732"/>
                    <a:pt x="49" y="4076"/>
                  </a:cubicBezTo>
                  <a:cubicBezTo>
                    <a:pt x="37" y="3613"/>
                    <a:pt x="62" y="3127"/>
                    <a:pt x="73" y="2652"/>
                  </a:cubicBezTo>
                  <a:cubicBezTo>
                    <a:pt x="110" y="1825"/>
                    <a:pt x="146" y="962"/>
                    <a:pt x="13" y="123"/>
                  </a:cubicBezTo>
                  <a:cubicBezTo>
                    <a:pt x="13" y="98"/>
                    <a:pt x="13" y="87"/>
                    <a:pt x="25" y="74"/>
                  </a:cubicBezTo>
                  <a:cubicBezTo>
                    <a:pt x="37" y="62"/>
                    <a:pt x="49" y="62"/>
                    <a:pt x="62" y="62"/>
                  </a:cubicBezTo>
                  <a:lnTo>
                    <a:pt x="353" y="25"/>
                  </a:lnTo>
                  <a:cubicBezTo>
                    <a:pt x="402" y="25"/>
                    <a:pt x="438" y="25"/>
                    <a:pt x="475" y="14"/>
                  </a:cubicBezTo>
                  <a:close/>
                  <a:moveTo>
                    <a:pt x="475" y="1"/>
                  </a:moveTo>
                  <a:cubicBezTo>
                    <a:pt x="438" y="1"/>
                    <a:pt x="389" y="1"/>
                    <a:pt x="353" y="14"/>
                  </a:cubicBezTo>
                  <a:cubicBezTo>
                    <a:pt x="256" y="25"/>
                    <a:pt x="159" y="38"/>
                    <a:pt x="62" y="38"/>
                  </a:cubicBezTo>
                  <a:cubicBezTo>
                    <a:pt x="37" y="50"/>
                    <a:pt x="25" y="50"/>
                    <a:pt x="13" y="62"/>
                  </a:cubicBezTo>
                  <a:cubicBezTo>
                    <a:pt x="0" y="87"/>
                    <a:pt x="0" y="98"/>
                    <a:pt x="0" y="123"/>
                  </a:cubicBezTo>
                  <a:cubicBezTo>
                    <a:pt x="122" y="962"/>
                    <a:pt x="98" y="1825"/>
                    <a:pt x="62" y="2652"/>
                  </a:cubicBezTo>
                  <a:cubicBezTo>
                    <a:pt x="37" y="3127"/>
                    <a:pt x="25" y="3613"/>
                    <a:pt x="37" y="4076"/>
                  </a:cubicBezTo>
                  <a:cubicBezTo>
                    <a:pt x="49" y="4744"/>
                    <a:pt x="86" y="5401"/>
                    <a:pt x="110" y="6057"/>
                  </a:cubicBezTo>
                  <a:cubicBezTo>
                    <a:pt x="146" y="6702"/>
                    <a:pt x="183" y="7383"/>
                    <a:pt x="195" y="8052"/>
                  </a:cubicBezTo>
                  <a:cubicBezTo>
                    <a:pt x="195" y="8076"/>
                    <a:pt x="219" y="8113"/>
                    <a:pt x="243" y="8125"/>
                  </a:cubicBezTo>
                  <a:cubicBezTo>
                    <a:pt x="256" y="8125"/>
                    <a:pt x="268" y="8137"/>
                    <a:pt x="280" y="8137"/>
                  </a:cubicBezTo>
                  <a:cubicBezTo>
                    <a:pt x="292" y="8137"/>
                    <a:pt x="305" y="8125"/>
                    <a:pt x="316" y="8125"/>
                  </a:cubicBezTo>
                  <a:cubicBezTo>
                    <a:pt x="519" y="7985"/>
                    <a:pt x="770" y="7942"/>
                    <a:pt x="1030" y="7942"/>
                  </a:cubicBezTo>
                  <a:cubicBezTo>
                    <a:pt x="1222" y="7942"/>
                    <a:pt x="1419" y="7965"/>
                    <a:pt x="1606" y="7992"/>
                  </a:cubicBezTo>
                  <a:cubicBezTo>
                    <a:pt x="1727" y="8003"/>
                    <a:pt x="1849" y="8016"/>
                    <a:pt x="1959" y="8016"/>
                  </a:cubicBezTo>
                  <a:cubicBezTo>
                    <a:pt x="2554" y="8052"/>
                    <a:pt x="3175" y="8076"/>
                    <a:pt x="3783" y="8089"/>
                  </a:cubicBezTo>
                  <a:cubicBezTo>
                    <a:pt x="4106" y="8095"/>
                    <a:pt x="4427" y="8098"/>
                    <a:pt x="4747" y="8098"/>
                  </a:cubicBezTo>
                  <a:cubicBezTo>
                    <a:pt x="5665" y="8098"/>
                    <a:pt x="6565" y="8073"/>
                    <a:pt x="7431" y="8028"/>
                  </a:cubicBezTo>
                  <a:cubicBezTo>
                    <a:pt x="7456" y="8016"/>
                    <a:pt x="7467" y="8003"/>
                    <a:pt x="7492" y="7992"/>
                  </a:cubicBezTo>
                  <a:cubicBezTo>
                    <a:pt x="7492" y="7979"/>
                    <a:pt x="7504" y="7967"/>
                    <a:pt x="7504" y="7943"/>
                  </a:cubicBezTo>
                  <a:cubicBezTo>
                    <a:pt x="7504" y="7930"/>
                    <a:pt x="7492" y="7906"/>
                    <a:pt x="7492" y="7894"/>
                  </a:cubicBezTo>
                  <a:cubicBezTo>
                    <a:pt x="7492" y="7833"/>
                    <a:pt x="7492" y="7833"/>
                    <a:pt x="7456" y="7748"/>
                  </a:cubicBezTo>
                  <a:lnTo>
                    <a:pt x="7443" y="7724"/>
                  </a:lnTo>
                  <a:cubicBezTo>
                    <a:pt x="7435" y="7691"/>
                    <a:pt x="7411" y="7681"/>
                    <a:pt x="7384" y="7681"/>
                  </a:cubicBezTo>
                  <a:cubicBezTo>
                    <a:pt x="7371" y="7681"/>
                    <a:pt x="7358" y="7683"/>
                    <a:pt x="7346" y="7687"/>
                  </a:cubicBezTo>
                  <a:cubicBezTo>
                    <a:pt x="7310" y="7700"/>
                    <a:pt x="7285" y="7724"/>
                    <a:pt x="7310" y="7760"/>
                  </a:cubicBezTo>
                  <a:lnTo>
                    <a:pt x="7334" y="7882"/>
                  </a:lnTo>
                  <a:cubicBezTo>
                    <a:pt x="6411" y="7923"/>
                    <a:pt x="5538" y="7948"/>
                    <a:pt x="4704" y="7948"/>
                  </a:cubicBezTo>
                  <a:cubicBezTo>
                    <a:pt x="4307" y="7948"/>
                    <a:pt x="3920" y="7942"/>
                    <a:pt x="3540" y="7930"/>
                  </a:cubicBezTo>
                  <a:cubicBezTo>
                    <a:pt x="2895" y="7919"/>
                    <a:pt x="2238" y="7882"/>
                    <a:pt x="1594" y="7846"/>
                  </a:cubicBezTo>
                  <a:cubicBezTo>
                    <a:pt x="1521" y="7833"/>
                    <a:pt x="1460" y="7833"/>
                    <a:pt x="1387" y="7821"/>
                  </a:cubicBezTo>
                  <a:cubicBezTo>
                    <a:pt x="1243" y="7811"/>
                    <a:pt x="1097" y="7799"/>
                    <a:pt x="954" y="7799"/>
                  </a:cubicBezTo>
                  <a:cubicBezTo>
                    <a:pt x="745" y="7799"/>
                    <a:pt x="541" y="7825"/>
                    <a:pt x="353" y="7919"/>
                  </a:cubicBezTo>
                  <a:cubicBezTo>
                    <a:pt x="329" y="7298"/>
                    <a:pt x="292" y="6665"/>
                    <a:pt x="268" y="6046"/>
                  </a:cubicBezTo>
                  <a:cubicBezTo>
                    <a:pt x="219" y="5328"/>
                    <a:pt x="183" y="4574"/>
                    <a:pt x="171" y="3832"/>
                  </a:cubicBezTo>
                  <a:cubicBezTo>
                    <a:pt x="171" y="3382"/>
                    <a:pt x="183" y="2908"/>
                    <a:pt x="207" y="2458"/>
                  </a:cubicBezTo>
                  <a:cubicBezTo>
                    <a:pt x="207" y="2251"/>
                    <a:pt x="219" y="2020"/>
                    <a:pt x="219" y="1801"/>
                  </a:cubicBezTo>
                  <a:cubicBezTo>
                    <a:pt x="232" y="1533"/>
                    <a:pt x="232" y="1168"/>
                    <a:pt x="207" y="804"/>
                  </a:cubicBezTo>
                  <a:cubicBezTo>
                    <a:pt x="195" y="646"/>
                    <a:pt x="183" y="487"/>
                    <a:pt x="159" y="341"/>
                  </a:cubicBezTo>
                  <a:lnTo>
                    <a:pt x="159" y="281"/>
                  </a:lnTo>
                  <a:cubicBezTo>
                    <a:pt x="146" y="232"/>
                    <a:pt x="146" y="220"/>
                    <a:pt x="207" y="171"/>
                  </a:cubicBezTo>
                  <a:cubicBezTo>
                    <a:pt x="268" y="135"/>
                    <a:pt x="341" y="123"/>
                    <a:pt x="414" y="123"/>
                  </a:cubicBezTo>
                  <a:cubicBezTo>
                    <a:pt x="438" y="123"/>
                    <a:pt x="451" y="111"/>
                    <a:pt x="475" y="111"/>
                  </a:cubicBezTo>
                  <a:cubicBezTo>
                    <a:pt x="511" y="111"/>
                    <a:pt x="535" y="74"/>
                    <a:pt x="524" y="38"/>
                  </a:cubicBezTo>
                  <a:cubicBezTo>
                    <a:pt x="524" y="14"/>
                    <a:pt x="511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9"/>
            <p:cNvSpPr/>
            <p:nvPr/>
          </p:nvSpPr>
          <p:spPr>
            <a:xfrm>
              <a:off x="8395962" y="3520164"/>
              <a:ext cx="19442" cy="17621"/>
            </a:xfrm>
            <a:custGeom>
              <a:avLst/>
              <a:gdLst/>
              <a:ahLst/>
              <a:cxnLst/>
              <a:rect l="l" t="t" r="r" b="b"/>
              <a:pathLst>
                <a:path w="395" h="358" extrusionOk="0">
                  <a:moveTo>
                    <a:pt x="338" y="1"/>
                  </a:moveTo>
                  <a:cubicBezTo>
                    <a:pt x="327" y="1"/>
                    <a:pt x="316" y="6"/>
                    <a:pt x="306" y="19"/>
                  </a:cubicBezTo>
                  <a:cubicBezTo>
                    <a:pt x="209" y="103"/>
                    <a:pt x="124" y="189"/>
                    <a:pt x="39" y="286"/>
                  </a:cubicBezTo>
                  <a:cubicBezTo>
                    <a:pt x="1" y="314"/>
                    <a:pt x="30" y="358"/>
                    <a:pt x="68" y="358"/>
                  </a:cubicBezTo>
                  <a:cubicBezTo>
                    <a:pt x="78" y="358"/>
                    <a:pt x="90" y="354"/>
                    <a:pt x="100" y="346"/>
                  </a:cubicBezTo>
                  <a:cubicBezTo>
                    <a:pt x="197" y="262"/>
                    <a:pt x="282" y="176"/>
                    <a:pt x="368" y="79"/>
                  </a:cubicBezTo>
                  <a:cubicBezTo>
                    <a:pt x="394" y="43"/>
                    <a:pt x="36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9"/>
            <p:cNvSpPr/>
            <p:nvPr/>
          </p:nvSpPr>
          <p:spPr>
            <a:xfrm>
              <a:off x="8396061" y="3519770"/>
              <a:ext cx="19196" cy="18654"/>
            </a:xfrm>
            <a:custGeom>
              <a:avLst/>
              <a:gdLst/>
              <a:ahLst/>
              <a:cxnLst/>
              <a:rect l="l" t="t" r="r" b="b"/>
              <a:pathLst>
                <a:path w="390" h="379" extrusionOk="0">
                  <a:moveTo>
                    <a:pt x="333" y="17"/>
                  </a:moveTo>
                  <a:cubicBezTo>
                    <a:pt x="341" y="17"/>
                    <a:pt x="347" y="20"/>
                    <a:pt x="353" y="27"/>
                  </a:cubicBezTo>
                  <a:cubicBezTo>
                    <a:pt x="366" y="38"/>
                    <a:pt x="366" y="63"/>
                    <a:pt x="353" y="75"/>
                  </a:cubicBezTo>
                  <a:cubicBezTo>
                    <a:pt x="280" y="172"/>
                    <a:pt x="183" y="257"/>
                    <a:pt x="85" y="343"/>
                  </a:cubicBezTo>
                  <a:cubicBezTo>
                    <a:pt x="81" y="353"/>
                    <a:pt x="73" y="357"/>
                    <a:pt x="66" y="357"/>
                  </a:cubicBezTo>
                  <a:cubicBezTo>
                    <a:pt x="55" y="357"/>
                    <a:pt x="44" y="350"/>
                    <a:pt x="37" y="343"/>
                  </a:cubicBezTo>
                  <a:cubicBezTo>
                    <a:pt x="25" y="330"/>
                    <a:pt x="25" y="318"/>
                    <a:pt x="37" y="294"/>
                  </a:cubicBezTo>
                  <a:lnTo>
                    <a:pt x="183" y="148"/>
                  </a:lnTo>
                  <a:cubicBezTo>
                    <a:pt x="231" y="111"/>
                    <a:pt x="268" y="63"/>
                    <a:pt x="304" y="27"/>
                  </a:cubicBezTo>
                  <a:cubicBezTo>
                    <a:pt x="317" y="20"/>
                    <a:pt x="326" y="17"/>
                    <a:pt x="333" y="17"/>
                  </a:cubicBezTo>
                  <a:close/>
                  <a:moveTo>
                    <a:pt x="323" y="0"/>
                  </a:moveTo>
                  <a:cubicBezTo>
                    <a:pt x="313" y="0"/>
                    <a:pt x="303" y="4"/>
                    <a:pt x="293" y="14"/>
                  </a:cubicBezTo>
                  <a:lnTo>
                    <a:pt x="171" y="136"/>
                  </a:lnTo>
                  <a:lnTo>
                    <a:pt x="25" y="281"/>
                  </a:lnTo>
                  <a:cubicBezTo>
                    <a:pt x="1" y="306"/>
                    <a:pt x="13" y="343"/>
                    <a:pt x="25" y="354"/>
                  </a:cubicBezTo>
                  <a:cubicBezTo>
                    <a:pt x="37" y="367"/>
                    <a:pt x="49" y="379"/>
                    <a:pt x="61" y="379"/>
                  </a:cubicBezTo>
                  <a:cubicBezTo>
                    <a:pt x="74" y="379"/>
                    <a:pt x="85" y="367"/>
                    <a:pt x="98" y="354"/>
                  </a:cubicBezTo>
                  <a:cubicBezTo>
                    <a:pt x="195" y="270"/>
                    <a:pt x="293" y="184"/>
                    <a:pt x="366" y="87"/>
                  </a:cubicBezTo>
                  <a:cubicBezTo>
                    <a:pt x="390" y="63"/>
                    <a:pt x="377" y="27"/>
                    <a:pt x="366" y="14"/>
                  </a:cubicBezTo>
                  <a:cubicBezTo>
                    <a:pt x="352" y="7"/>
                    <a:pt x="337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9"/>
            <p:cNvSpPr/>
            <p:nvPr/>
          </p:nvSpPr>
          <p:spPr>
            <a:xfrm>
              <a:off x="8392270" y="3530943"/>
              <a:ext cx="22395" cy="2239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396" y="0"/>
                  </a:moveTo>
                  <a:cubicBezTo>
                    <a:pt x="383" y="0"/>
                    <a:pt x="370" y="6"/>
                    <a:pt x="357" y="18"/>
                  </a:cubicBezTo>
                  <a:cubicBezTo>
                    <a:pt x="248" y="140"/>
                    <a:pt x="138" y="249"/>
                    <a:pt x="29" y="371"/>
                  </a:cubicBezTo>
                  <a:cubicBezTo>
                    <a:pt x="0" y="409"/>
                    <a:pt x="32" y="455"/>
                    <a:pt x="64" y="455"/>
                  </a:cubicBezTo>
                  <a:cubicBezTo>
                    <a:pt x="73" y="455"/>
                    <a:pt x="82" y="452"/>
                    <a:pt x="90" y="444"/>
                  </a:cubicBezTo>
                  <a:cubicBezTo>
                    <a:pt x="211" y="322"/>
                    <a:pt x="308" y="200"/>
                    <a:pt x="418" y="79"/>
                  </a:cubicBezTo>
                  <a:cubicBezTo>
                    <a:pt x="454" y="43"/>
                    <a:pt x="43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9"/>
            <p:cNvSpPr/>
            <p:nvPr/>
          </p:nvSpPr>
          <p:spPr>
            <a:xfrm>
              <a:off x="8392467" y="3530500"/>
              <a:ext cx="22198" cy="22937"/>
            </a:xfrm>
            <a:custGeom>
              <a:avLst/>
              <a:gdLst/>
              <a:ahLst/>
              <a:cxnLst/>
              <a:rect l="l" t="t" r="r" b="b"/>
              <a:pathLst>
                <a:path w="451" h="466" extrusionOk="0">
                  <a:moveTo>
                    <a:pt x="390" y="15"/>
                  </a:moveTo>
                  <a:cubicBezTo>
                    <a:pt x="390" y="15"/>
                    <a:pt x="402" y="27"/>
                    <a:pt x="414" y="27"/>
                  </a:cubicBezTo>
                  <a:cubicBezTo>
                    <a:pt x="426" y="39"/>
                    <a:pt x="426" y="63"/>
                    <a:pt x="414" y="76"/>
                  </a:cubicBezTo>
                  <a:cubicBezTo>
                    <a:pt x="377" y="112"/>
                    <a:pt x="353" y="149"/>
                    <a:pt x="329" y="173"/>
                  </a:cubicBezTo>
                  <a:cubicBezTo>
                    <a:pt x="244" y="271"/>
                    <a:pt x="158" y="355"/>
                    <a:pt x="86" y="441"/>
                  </a:cubicBezTo>
                  <a:cubicBezTo>
                    <a:pt x="73" y="447"/>
                    <a:pt x="64" y="450"/>
                    <a:pt x="57" y="450"/>
                  </a:cubicBezTo>
                  <a:cubicBezTo>
                    <a:pt x="49" y="450"/>
                    <a:pt x="43" y="447"/>
                    <a:pt x="37" y="441"/>
                  </a:cubicBezTo>
                  <a:cubicBezTo>
                    <a:pt x="25" y="428"/>
                    <a:pt x="13" y="404"/>
                    <a:pt x="37" y="392"/>
                  </a:cubicBezTo>
                  <a:cubicBezTo>
                    <a:pt x="110" y="295"/>
                    <a:pt x="195" y="209"/>
                    <a:pt x="280" y="125"/>
                  </a:cubicBezTo>
                  <a:cubicBezTo>
                    <a:pt x="304" y="88"/>
                    <a:pt x="341" y="63"/>
                    <a:pt x="366" y="27"/>
                  </a:cubicBezTo>
                  <a:cubicBezTo>
                    <a:pt x="377" y="27"/>
                    <a:pt x="377" y="15"/>
                    <a:pt x="390" y="15"/>
                  </a:cubicBezTo>
                  <a:close/>
                  <a:moveTo>
                    <a:pt x="384" y="1"/>
                  </a:moveTo>
                  <a:cubicBezTo>
                    <a:pt x="373" y="1"/>
                    <a:pt x="363" y="5"/>
                    <a:pt x="353" y="15"/>
                  </a:cubicBezTo>
                  <a:cubicBezTo>
                    <a:pt x="317" y="52"/>
                    <a:pt x="293" y="76"/>
                    <a:pt x="268" y="112"/>
                  </a:cubicBezTo>
                  <a:cubicBezTo>
                    <a:pt x="183" y="198"/>
                    <a:pt x="98" y="282"/>
                    <a:pt x="25" y="380"/>
                  </a:cubicBezTo>
                  <a:cubicBezTo>
                    <a:pt x="1" y="404"/>
                    <a:pt x="1" y="441"/>
                    <a:pt x="25" y="453"/>
                  </a:cubicBezTo>
                  <a:cubicBezTo>
                    <a:pt x="37" y="465"/>
                    <a:pt x="50" y="465"/>
                    <a:pt x="61" y="465"/>
                  </a:cubicBezTo>
                  <a:cubicBezTo>
                    <a:pt x="74" y="465"/>
                    <a:pt x="86" y="465"/>
                    <a:pt x="98" y="453"/>
                  </a:cubicBezTo>
                  <a:cubicBezTo>
                    <a:pt x="183" y="368"/>
                    <a:pt x="256" y="282"/>
                    <a:pt x="341" y="185"/>
                  </a:cubicBezTo>
                  <a:cubicBezTo>
                    <a:pt x="366" y="161"/>
                    <a:pt x="402" y="125"/>
                    <a:pt x="426" y="88"/>
                  </a:cubicBezTo>
                  <a:cubicBezTo>
                    <a:pt x="450" y="63"/>
                    <a:pt x="439" y="27"/>
                    <a:pt x="426" y="15"/>
                  </a:cubicBezTo>
                  <a:cubicBezTo>
                    <a:pt x="412" y="8"/>
                    <a:pt x="3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9"/>
            <p:cNvSpPr/>
            <p:nvPr/>
          </p:nvSpPr>
          <p:spPr>
            <a:xfrm>
              <a:off x="8394584" y="3543839"/>
              <a:ext cx="20426" cy="22444"/>
            </a:xfrm>
            <a:custGeom>
              <a:avLst/>
              <a:gdLst/>
              <a:ahLst/>
              <a:cxnLst/>
              <a:rect l="l" t="t" r="r" b="b"/>
              <a:pathLst>
                <a:path w="415" h="456" extrusionOk="0">
                  <a:moveTo>
                    <a:pt x="344" y="0"/>
                  </a:moveTo>
                  <a:cubicBezTo>
                    <a:pt x="335" y="0"/>
                    <a:pt x="328" y="4"/>
                    <a:pt x="323" y="11"/>
                  </a:cubicBezTo>
                  <a:cubicBezTo>
                    <a:pt x="225" y="133"/>
                    <a:pt x="115" y="255"/>
                    <a:pt x="18" y="376"/>
                  </a:cubicBezTo>
                  <a:cubicBezTo>
                    <a:pt x="0" y="412"/>
                    <a:pt x="22" y="455"/>
                    <a:pt x="55" y="455"/>
                  </a:cubicBezTo>
                  <a:cubicBezTo>
                    <a:pt x="66" y="455"/>
                    <a:pt x="79" y="450"/>
                    <a:pt x="91" y="438"/>
                  </a:cubicBezTo>
                  <a:cubicBezTo>
                    <a:pt x="201" y="328"/>
                    <a:pt x="298" y="194"/>
                    <a:pt x="396" y="73"/>
                  </a:cubicBezTo>
                  <a:cubicBezTo>
                    <a:pt x="415" y="44"/>
                    <a:pt x="374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9"/>
            <p:cNvSpPr/>
            <p:nvPr/>
          </p:nvSpPr>
          <p:spPr>
            <a:xfrm>
              <a:off x="8394239" y="3543495"/>
              <a:ext cx="21017" cy="23084"/>
            </a:xfrm>
            <a:custGeom>
              <a:avLst/>
              <a:gdLst/>
              <a:ahLst/>
              <a:cxnLst/>
              <a:rect l="l" t="t" r="r" b="b"/>
              <a:pathLst>
                <a:path w="427" h="469" extrusionOk="0">
                  <a:moveTo>
                    <a:pt x="354" y="22"/>
                  </a:moveTo>
                  <a:cubicBezTo>
                    <a:pt x="363" y="22"/>
                    <a:pt x="372" y="25"/>
                    <a:pt x="378" y="31"/>
                  </a:cubicBezTo>
                  <a:cubicBezTo>
                    <a:pt x="390" y="43"/>
                    <a:pt x="403" y="55"/>
                    <a:pt x="390" y="67"/>
                  </a:cubicBezTo>
                  <a:cubicBezTo>
                    <a:pt x="305" y="177"/>
                    <a:pt x="208" y="310"/>
                    <a:pt x="86" y="445"/>
                  </a:cubicBezTo>
                  <a:cubicBezTo>
                    <a:pt x="80" y="450"/>
                    <a:pt x="71" y="453"/>
                    <a:pt x="63" y="453"/>
                  </a:cubicBezTo>
                  <a:cubicBezTo>
                    <a:pt x="56" y="453"/>
                    <a:pt x="50" y="450"/>
                    <a:pt x="50" y="445"/>
                  </a:cubicBezTo>
                  <a:cubicBezTo>
                    <a:pt x="25" y="432"/>
                    <a:pt x="25" y="408"/>
                    <a:pt x="38" y="383"/>
                  </a:cubicBezTo>
                  <a:cubicBezTo>
                    <a:pt x="98" y="323"/>
                    <a:pt x="147" y="250"/>
                    <a:pt x="208" y="189"/>
                  </a:cubicBezTo>
                  <a:cubicBezTo>
                    <a:pt x="244" y="128"/>
                    <a:pt x="293" y="80"/>
                    <a:pt x="330" y="31"/>
                  </a:cubicBezTo>
                  <a:cubicBezTo>
                    <a:pt x="336" y="25"/>
                    <a:pt x="345" y="22"/>
                    <a:pt x="354" y="22"/>
                  </a:cubicBezTo>
                  <a:close/>
                  <a:moveTo>
                    <a:pt x="354" y="0"/>
                  </a:moveTo>
                  <a:cubicBezTo>
                    <a:pt x="341" y="0"/>
                    <a:pt x="329" y="6"/>
                    <a:pt x="317" y="18"/>
                  </a:cubicBezTo>
                  <a:cubicBezTo>
                    <a:pt x="281" y="67"/>
                    <a:pt x="232" y="116"/>
                    <a:pt x="195" y="177"/>
                  </a:cubicBezTo>
                  <a:cubicBezTo>
                    <a:pt x="135" y="237"/>
                    <a:pt x="86" y="310"/>
                    <a:pt x="25" y="383"/>
                  </a:cubicBezTo>
                  <a:cubicBezTo>
                    <a:pt x="1" y="408"/>
                    <a:pt x="14" y="445"/>
                    <a:pt x="38" y="456"/>
                  </a:cubicBezTo>
                  <a:cubicBezTo>
                    <a:pt x="38" y="469"/>
                    <a:pt x="50" y="469"/>
                    <a:pt x="62" y="469"/>
                  </a:cubicBezTo>
                  <a:cubicBezTo>
                    <a:pt x="74" y="469"/>
                    <a:pt x="86" y="469"/>
                    <a:pt x="98" y="456"/>
                  </a:cubicBezTo>
                  <a:cubicBezTo>
                    <a:pt x="220" y="323"/>
                    <a:pt x="330" y="189"/>
                    <a:pt x="403" y="80"/>
                  </a:cubicBezTo>
                  <a:cubicBezTo>
                    <a:pt x="427" y="55"/>
                    <a:pt x="414" y="31"/>
                    <a:pt x="390" y="18"/>
                  </a:cubicBezTo>
                  <a:cubicBezTo>
                    <a:pt x="378" y="6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9"/>
            <p:cNvSpPr/>
            <p:nvPr/>
          </p:nvSpPr>
          <p:spPr>
            <a:xfrm>
              <a:off x="8393452" y="3557031"/>
              <a:ext cx="21017" cy="24462"/>
            </a:xfrm>
            <a:custGeom>
              <a:avLst/>
              <a:gdLst/>
              <a:ahLst/>
              <a:cxnLst/>
              <a:rect l="l" t="t" r="r" b="b"/>
              <a:pathLst>
                <a:path w="427" h="497" extrusionOk="0">
                  <a:moveTo>
                    <a:pt x="375" y="0"/>
                  </a:moveTo>
                  <a:cubicBezTo>
                    <a:pt x="360" y="0"/>
                    <a:pt x="345" y="7"/>
                    <a:pt x="333" y="24"/>
                  </a:cubicBezTo>
                  <a:cubicBezTo>
                    <a:pt x="248" y="170"/>
                    <a:pt x="151" y="303"/>
                    <a:pt x="30" y="424"/>
                  </a:cubicBezTo>
                  <a:cubicBezTo>
                    <a:pt x="1" y="453"/>
                    <a:pt x="32" y="497"/>
                    <a:pt x="64" y="497"/>
                  </a:cubicBezTo>
                  <a:cubicBezTo>
                    <a:pt x="73" y="497"/>
                    <a:pt x="82" y="493"/>
                    <a:pt x="90" y="486"/>
                  </a:cubicBezTo>
                  <a:cubicBezTo>
                    <a:pt x="224" y="364"/>
                    <a:pt x="333" y="218"/>
                    <a:pt x="419" y="60"/>
                  </a:cubicBezTo>
                  <a:cubicBezTo>
                    <a:pt x="426" y="27"/>
                    <a:pt x="40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9"/>
            <p:cNvSpPr/>
            <p:nvPr/>
          </p:nvSpPr>
          <p:spPr>
            <a:xfrm>
              <a:off x="8393698" y="3556539"/>
              <a:ext cx="20968" cy="25644"/>
            </a:xfrm>
            <a:custGeom>
              <a:avLst/>
              <a:gdLst/>
              <a:ahLst/>
              <a:cxnLst/>
              <a:rect l="l" t="t" r="r" b="b"/>
              <a:pathLst>
                <a:path w="426" h="521" extrusionOk="0">
                  <a:moveTo>
                    <a:pt x="365" y="13"/>
                  </a:moveTo>
                  <a:cubicBezTo>
                    <a:pt x="371" y="13"/>
                    <a:pt x="379" y="16"/>
                    <a:pt x="389" y="21"/>
                  </a:cubicBezTo>
                  <a:cubicBezTo>
                    <a:pt x="401" y="34"/>
                    <a:pt x="414" y="45"/>
                    <a:pt x="401" y="70"/>
                  </a:cubicBezTo>
                  <a:cubicBezTo>
                    <a:pt x="328" y="216"/>
                    <a:pt x="219" y="361"/>
                    <a:pt x="85" y="483"/>
                  </a:cubicBezTo>
                  <a:cubicBezTo>
                    <a:pt x="74" y="493"/>
                    <a:pt x="66" y="497"/>
                    <a:pt x="60" y="497"/>
                  </a:cubicBezTo>
                  <a:cubicBezTo>
                    <a:pt x="50" y="497"/>
                    <a:pt x="43" y="490"/>
                    <a:pt x="36" y="483"/>
                  </a:cubicBezTo>
                  <a:cubicBezTo>
                    <a:pt x="25" y="471"/>
                    <a:pt x="12" y="459"/>
                    <a:pt x="36" y="434"/>
                  </a:cubicBezTo>
                  <a:cubicBezTo>
                    <a:pt x="146" y="325"/>
                    <a:pt x="243" y="191"/>
                    <a:pt x="341" y="34"/>
                  </a:cubicBezTo>
                  <a:cubicBezTo>
                    <a:pt x="348" y="19"/>
                    <a:pt x="355" y="13"/>
                    <a:pt x="365" y="13"/>
                  </a:cubicBezTo>
                  <a:close/>
                  <a:moveTo>
                    <a:pt x="360" y="1"/>
                  </a:moveTo>
                  <a:cubicBezTo>
                    <a:pt x="347" y="1"/>
                    <a:pt x="335" y="7"/>
                    <a:pt x="328" y="21"/>
                  </a:cubicBezTo>
                  <a:cubicBezTo>
                    <a:pt x="231" y="180"/>
                    <a:pt x="133" y="313"/>
                    <a:pt x="25" y="423"/>
                  </a:cubicBezTo>
                  <a:cubicBezTo>
                    <a:pt x="0" y="447"/>
                    <a:pt x="0" y="483"/>
                    <a:pt x="25" y="496"/>
                  </a:cubicBezTo>
                  <a:cubicBezTo>
                    <a:pt x="25" y="507"/>
                    <a:pt x="49" y="520"/>
                    <a:pt x="61" y="520"/>
                  </a:cubicBezTo>
                  <a:cubicBezTo>
                    <a:pt x="73" y="520"/>
                    <a:pt x="85" y="507"/>
                    <a:pt x="97" y="496"/>
                  </a:cubicBezTo>
                  <a:cubicBezTo>
                    <a:pt x="231" y="374"/>
                    <a:pt x="341" y="228"/>
                    <a:pt x="414" y="82"/>
                  </a:cubicBezTo>
                  <a:cubicBezTo>
                    <a:pt x="425" y="45"/>
                    <a:pt x="414" y="21"/>
                    <a:pt x="389" y="9"/>
                  </a:cubicBezTo>
                  <a:cubicBezTo>
                    <a:pt x="379" y="4"/>
                    <a:pt x="369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9"/>
            <p:cNvSpPr/>
            <p:nvPr/>
          </p:nvSpPr>
          <p:spPr>
            <a:xfrm>
              <a:off x="8394141" y="3570321"/>
              <a:ext cx="20623" cy="23478"/>
            </a:xfrm>
            <a:custGeom>
              <a:avLst/>
              <a:gdLst/>
              <a:ahLst/>
              <a:cxnLst/>
              <a:rect l="l" t="t" r="r" b="b"/>
              <a:pathLst>
                <a:path w="419" h="477" extrusionOk="0">
                  <a:moveTo>
                    <a:pt x="352" y="1"/>
                  </a:moveTo>
                  <a:cubicBezTo>
                    <a:pt x="339" y="1"/>
                    <a:pt x="326" y="7"/>
                    <a:pt x="319" y="21"/>
                  </a:cubicBezTo>
                  <a:cubicBezTo>
                    <a:pt x="234" y="154"/>
                    <a:pt x="137" y="276"/>
                    <a:pt x="27" y="398"/>
                  </a:cubicBezTo>
                  <a:cubicBezTo>
                    <a:pt x="1" y="434"/>
                    <a:pt x="27" y="477"/>
                    <a:pt x="62" y="477"/>
                  </a:cubicBezTo>
                  <a:cubicBezTo>
                    <a:pt x="74" y="477"/>
                    <a:pt x="88" y="472"/>
                    <a:pt x="100" y="459"/>
                  </a:cubicBezTo>
                  <a:cubicBezTo>
                    <a:pt x="210" y="349"/>
                    <a:pt x="307" y="216"/>
                    <a:pt x="392" y="70"/>
                  </a:cubicBezTo>
                  <a:cubicBezTo>
                    <a:pt x="418" y="35"/>
                    <a:pt x="383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9"/>
            <p:cNvSpPr/>
            <p:nvPr/>
          </p:nvSpPr>
          <p:spPr>
            <a:xfrm>
              <a:off x="8394239" y="3569779"/>
              <a:ext cx="20426" cy="24364"/>
            </a:xfrm>
            <a:custGeom>
              <a:avLst/>
              <a:gdLst/>
              <a:ahLst/>
              <a:cxnLst/>
              <a:rect l="l" t="t" r="r" b="b"/>
              <a:pathLst>
                <a:path w="415" h="495" extrusionOk="0">
                  <a:moveTo>
                    <a:pt x="378" y="19"/>
                  </a:moveTo>
                  <a:cubicBezTo>
                    <a:pt x="390" y="32"/>
                    <a:pt x="403" y="56"/>
                    <a:pt x="390" y="68"/>
                  </a:cubicBezTo>
                  <a:cubicBezTo>
                    <a:pt x="293" y="227"/>
                    <a:pt x="195" y="360"/>
                    <a:pt x="86" y="470"/>
                  </a:cubicBezTo>
                  <a:cubicBezTo>
                    <a:pt x="80" y="476"/>
                    <a:pt x="71" y="479"/>
                    <a:pt x="62" y="479"/>
                  </a:cubicBezTo>
                  <a:cubicBezTo>
                    <a:pt x="53" y="479"/>
                    <a:pt x="44" y="476"/>
                    <a:pt x="38" y="470"/>
                  </a:cubicBezTo>
                  <a:cubicBezTo>
                    <a:pt x="25" y="457"/>
                    <a:pt x="25" y="433"/>
                    <a:pt x="38" y="421"/>
                  </a:cubicBezTo>
                  <a:cubicBezTo>
                    <a:pt x="159" y="287"/>
                    <a:pt x="244" y="165"/>
                    <a:pt x="330" y="32"/>
                  </a:cubicBezTo>
                  <a:cubicBezTo>
                    <a:pt x="330" y="19"/>
                    <a:pt x="341" y="19"/>
                    <a:pt x="354" y="19"/>
                  </a:cubicBezTo>
                  <a:close/>
                  <a:moveTo>
                    <a:pt x="357" y="0"/>
                  </a:moveTo>
                  <a:cubicBezTo>
                    <a:pt x="341" y="0"/>
                    <a:pt x="321" y="9"/>
                    <a:pt x="305" y="32"/>
                  </a:cubicBezTo>
                  <a:cubicBezTo>
                    <a:pt x="232" y="154"/>
                    <a:pt x="135" y="275"/>
                    <a:pt x="25" y="409"/>
                  </a:cubicBezTo>
                  <a:cubicBezTo>
                    <a:pt x="1" y="433"/>
                    <a:pt x="14" y="470"/>
                    <a:pt x="25" y="482"/>
                  </a:cubicBezTo>
                  <a:cubicBezTo>
                    <a:pt x="38" y="494"/>
                    <a:pt x="50" y="494"/>
                    <a:pt x="62" y="494"/>
                  </a:cubicBezTo>
                  <a:cubicBezTo>
                    <a:pt x="74" y="494"/>
                    <a:pt x="86" y="494"/>
                    <a:pt x="98" y="482"/>
                  </a:cubicBezTo>
                  <a:cubicBezTo>
                    <a:pt x="220" y="373"/>
                    <a:pt x="317" y="238"/>
                    <a:pt x="403" y="81"/>
                  </a:cubicBezTo>
                  <a:cubicBezTo>
                    <a:pt x="414" y="56"/>
                    <a:pt x="403" y="19"/>
                    <a:pt x="378" y="8"/>
                  </a:cubicBezTo>
                  <a:cubicBezTo>
                    <a:pt x="374" y="3"/>
                    <a:pt x="366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9"/>
            <p:cNvSpPr/>
            <p:nvPr/>
          </p:nvSpPr>
          <p:spPr>
            <a:xfrm>
              <a:off x="8396602" y="3585579"/>
              <a:ext cx="18753" cy="20869"/>
            </a:xfrm>
            <a:custGeom>
              <a:avLst/>
              <a:gdLst/>
              <a:ahLst/>
              <a:cxnLst/>
              <a:rect l="l" t="t" r="r" b="b"/>
              <a:pathLst>
                <a:path w="381" h="424" extrusionOk="0">
                  <a:moveTo>
                    <a:pt x="313" y="0"/>
                  </a:moveTo>
                  <a:cubicBezTo>
                    <a:pt x="300" y="0"/>
                    <a:pt x="289" y="4"/>
                    <a:pt x="282" y="15"/>
                  </a:cubicBezTo>
                  <a:cubicBezTo>
                    <a:pt x="196" y="136"/>
                    <a:pt x="111" y="246"/>
                    <a:pt x="26" y="355"/>
                  </a:cubicBezTo>
                  <a:cubicBezTo>
                    <a:pt x="0" y="390"/>
                    <a:pt x="35" y="424"/>
                    <a:pt x="71" y="424"/>
                  </a:cubicBezTo>
                  <a:cubicBezTo>
                    <a:pt x="86" y="424"/>
                    <a:pt x="101" y="418"/>
                    <a:pt x="111" y="404"/>
                  </a:cubicBezTo>
                  <a:cubicBezTo>
                    <a:pt x="184" y="295"/>
                    <a:pt x="269" y="185"/>
                    <a:pt x="355" y="63"/>
                  </a:cubicBezTo>
                  <a:cubicBezTo>
                    <a:pt x="380" y="28"/>
                    <a:pt x="344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9"/>
            <p:cNvSpPr/>
            <p:nvPr/>
          </p:nvSpPr>
          <p:spPr>
            <a:xfrm>
              <a:off x="8396651" y="3585284"/>
              <a:ext cx="18605" cy="22001"/>
            </a:xfrm>
            <a:custGeom>
              <a:avLst/>
              <a:gdLst/>
              <a:ahLst/>
              <a:cxnLst/>
              <a:rect l="l" t="t" r="r" b="b"/>
              <a:pathLst>
                <a:path w="378" h="447" extrusionOk="0">
                  <a:moveTo>
                    <a:pt x="312" y="13"/>
                  </a:moveTo>
                  <a:cubicBezTo>
                    <a:pt x="321" y="13"/>
                    <a:pt x="331" y="16"/>
                    <a:pt x="341" y="21"/>
                  </a:cubicBezTo>
                  <a:cubicBezTo>
                    <a:pt x="341" y="33"/>
                    <a:pt x="365" y="45"/>
                    <a:pt x="341" y="69"/>
                  </a:cubicBezTo>
                  <a:cubicBezTo>
                    <a:pt x="268" y="179"/>
                    <a:pt x="183" y="301"/>
                    <a:pt x="98" y="410"/>
                  </a:cubicBezTo>
                  <a:cubicBezTo>
                    <a:pt x="92" y="416"/>
                    <a:pt x="83" y="419"/>
                    <a:pt x="72" y="419"/>
                  </a:cubicBezTo>
                  <a:cubicBezTo>
                    <a:pt x="62" y="419"/>
                    <a:pt x="50" y="416"/>
                    <a:pt x="37" y="410"/>
                  </a:cubicBezTo>
                  <a:cubicBezTo>
                    <a:pt x="37" y="410"/>
                    <a:pt x="13" y="398"/>
                    <a:pt x="37" y="374"/>
                  </a:cubicBezTo>
                  <a:cubicBezTo>
                    <a:pt x="110" y="264"/>
                    <a:pt x="195" y="142"/>
                    <a:pt x="281" y="33"/>
                  </a:cubicBezTo>
                  <a:cubicBezTo>
                    <a:pt x="288" y="19"/>
                    <a:pt x="299" y="13"/>
                    <a:pt x="312" y="13"/>
                  </a:cubicBezTo>
                  <a:close/>
                  <a:moveTo>
                    <a:pt x="318" y="1"/>
                  </a:moveTo>
                  <a:cubicBezTo>
                    <a:pt x="301" y="1"/>
                    <a:pt x="282" y="7"/>
                    <a:pt x="268" y="21"/>
                  </a:cubicBezTo>
                  <a:cubicBezTo>
                    <a:pt x="183" y="131"/>
                    <a:pt x="98" y="252"/>
                    <a:pt x="13" y="361"/>
                  </a:cubicBezTo>
                  <a:cubicBezTo>
                    <a:pt x="1" y="386"/>
                    <a:pt x="13" y="410"/>
                    <a:pt x="25" y="434"/>
                  </a:cubicBezTo>
                  <a:cubicBezTo>
                    <a:pt x="37" y="434"/>
                    <a:pt x="49" y="447"/>
                    <a:pt x="62" y="447"/>
                  </a:cubicBezTo>
                  <a:cubicBezTo>
                    <a:pt x="86" y="447"/>
                    <a:pt x="98" y="434"/>
                    <a:pt x="110" y="422"/>
                  </a:cubicBezTo>
                  <a:cubicBezTo>
                    <a:pt x="195" y="301"/>
                    <a:pt x="281" y="191"/>
                    <a:pt x="354" y="82"/>
                  </a:cubicBezTo>
                  <a:cubicBezTo>
                    <a:pt x="378" y="45"/>
                    <a:pt x="365" y="21"/>
                    <a:pt x="354" y="9"/>
                  </a:cubicBezTo>
                  <a:cubicBezTo>
                    <a:pt x="343" y="4"/>
                    <a:pt x="331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9"/>
            <p:cNvSpPr/>
            <p:nvPr/>
          </p:nvSpPr>
          <p:spPr>
            <a:xfrm>
              <a:off x="8395371" y="3603250"/>
              <a:ext cx="19983" cy="23921"/>
            </a:xfrm>
            <a:custGeom>
              <a:avLst/>
              <a:gdLst/>
              <a:ahLst/>
              <a:cxnLst/>
              <a:rect l="l" t="t" r="r" b="b"/>
              <a:pathLst>
                <a:path w="406" h="486" extrusionOk="0">
                  <a:moveTo>
                    <a:pt x="344" y="0"/>
                  </a:moveTo>
                  <a:cubicBezTo>
                    <a:pt x="331" y="0"/>
                    <a:pt x="317" y="6"/>
                    <a:pt x="307" y="21"/>
                  </a:cubicBezTo>
                  <a:cubicBezTo>
                    <a:pt x="209" y="155"/>
                    <a:pt x="112" y="288"/>
                    <a:pt x="27" y="422"/>
                  </a:cubicBezTo>
                  <a:cubicBezTo>
                    <a:pt x="1" y="457"/>
                    <a:pt x="37" y="486"/>
                    <a:pt x="68" y="486"/>
                  </a:cubicBezTo>
                  <a:cubicBezTo>
                    <a:pt x="81" y="486"/>
                    <a:pt x="93" y="481"/>
                    <a:pt x="99" y="471"/>
                  </a:cubicBezTo>
                  <a:cubicBezTo>
                    <a:pt x="197" y="337"/>
                    <a:pt x="294" y="203"/>
                    <a:pt x="380" y="69"/>
                  </a:cubicBezTo>
                  <a:cubicBezTo>
                    <a:pt x="405" y="35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9"/>
            <p:cNvSpPr/>
            <p:nvPr/>
          </p:nvSpPr>
          <p:spPr>
            <a:xfrm>
              <a:off x="8395470" y="3602659"/>
              <a:ext cx="19786" cy="25004"/>
            </a:xfrm>
            <a:custGeom>
              <a:avLst/>
              <a:gdLst/>
              <a:ahLst/>
              <a:cxnLst/>
              <a:rect l="l" t="t" r="r" b="b"/>
              <a:pathLst>
                <a:path w="402" h="508" extrusionOk="0">
                  <a:moveTo>
                    <a:pt x="341" y="21"/>
                  </a:moveTo>
                  <a:cubicBezTo>
                    <a:pt x="353" y="21"/>
                    <a:pt x="353" y="21"/>
                    <a:pt x="365" y="33"/>
                  </a:cubicBezTo>
                  <a:cubicBezTo>
                    <a:pt x="378" y="33"/>
                    <a:pt x="389" y="57"/>
                    <a:pt x="378" y="69"/>
                  </a:cubicBezTo>
                  <a:lnTo>
                    <a:pt x="316" y="154"/>
                  </a:lnTo>
                  <a:cubicBezTo>
                    <a:pt x="243" y="264"/>
                    <a:pt x="170" y="373"/>
                    <a:pt x="97" y="470"/>
                  </a:cubicBezTo>
                  <a:cubicBezTo>
                    <a:pt x="83" y="485"/>
                    <a:pt x="69" y="491"/>
                    <a:pt x="57" y="491"/>
                  </a:cubicBezTo>
                  <a:cubicBezTo>
                    <a:pt x="49" y="491"/>
                    <a:pt x="42" y="488"/>
                    <a:pt x="37" y="483"/>
                  </a:cubicBezTo>
                  <a:cubicBezTo>
                    <a:pt x="25" y="470"/>
                    <a:pt x="13" y="459"/>
                    <a:pt x="37" y="434"/>
                  </a:cubicBezTo>
                  <a:cubicBezTo>
                    <a:pt x="97" y="337"/>
                    <a:pt x="183" y="227"/>
                    <a:pt x="256" y="118"/>
                  </a:cubicBezTo>
                  <a:lnTo>
                    <a:pt x="316" y="33"/>
                  </a:lnTo>
                  <a:cubicBezTo>
                    <a:pt x="316" y="21"/>
                    <a:pt x="329" y="21"/>
                    <a:pt x="341" y="21"/>
                  </a:cubicBezTo>
                  <a:close/>
                  <a:moveTo>
                    <a:pt x="343" y="1"/>
                  </a:moveTo>
                  <a:cubicBezTo>
                    <a:pt x="325" y="1"/>
                    <a:pt x="306" y="6"/>
                    <a:pt x="292" y="21"/>
                  </a:cubicBezTo>
                  <a:lnTo>
                    <a:pt x="232" y="118"/>
                  </a:lnTo>
                  <a:cubicBezTo>
                    <a:pt x="159" y="215"/>
                    <a:pt x="86" y="324"/>
                    <a:pt x="13" y="422"/>
                  </a:cubicBezTo>
                  <a:cubicBezTo>
                    <a:pt x="0" y="459"/>
                    <a:pt x="13" y="483"/>
                    <a:pt x="25" y="495"/>
                  </a:cubicBezTo>
                  <a:cubicBezTo>
                    <a:pt x="37" y="507"/>
                    <a:pt x="49" y="507"/>
                    <a:pt x="61" y="507"/>
                  </a:cubicBezTo>
                  <a:cubicBezTo>
                    <a:pt x="86" y="507"/>
                    <a:pt x="97" y="495"/>
                    <a:pt x="110" y="483"/>
                  </a:cubicBezTo>
                  <a:cubicBezTo>
                    <a:pt x="183" y="373"/>
                    <a:pt x="256" y="276"/>
                    <a:pt x="329" y="167"/>
                  </a:cubicBezTo>
                  <a:lnTo>
                    <a:pt x="389" y="81"/>
                  </a:lnTo>
                  <a:cubicBezTo>
                    <a:pt x="402" y="57"/>
                    <a:pt x="389" y="33"/>
                    <a:pt x="378" y="8"/>
                  </a:cubicBezTo>
                  <a:cubicBezTo>
                    <a:pt x="368" y="3"/>
                    <a:pt x="356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9"/>
            <p:cNvSpPr/>
            <p:nvPr/>
          </p:nvSpPr>
          <p:spPr>
            <a:xfrm>
              <a:off x="8389859" y="3619247"/>
              <a:ext cx="25053" cy="29237"/>
            </a:xfrm>
            <a:custGeom>
              <a:avLst/>
              <a:gdLst/>
              <a:ahLst/>
              <a:cxnLst/>
              <a:rect l="l" t="t" r="r" b="b"/>
              <a:pathLst>
                <a:path w="509" h="594" extrusionOk="0">
                  <a:moveTo>
                    <a:pt x="444" y="1"/>
                  </a:moveTo>
                  <a:cubicBezTo>
                    <a:pt x="435" y="1"/>
                    <a:pt x="426" y="4"/>
                    <a:pt x="419" y="12"/>
                  </a:cubicBezTo>
                  <a:cubicBezTo>
                    <a:pt x="260" y="170"/>
                    <a:pt x="127" y="341"/>
                    <a:pt x="17" y="522"/>
                  </a:cubicBezTo>
                  <a:cubicBezTo>
                    <a:pt x="0" y="564"/>
                    <a:pt x="28" y="594"/>
                    <a:pt x="60" y="594"/>
                  </a:cubicBezTo>
                  <a:cubicBezTo>
                    <a:pt x="75" y="594"/>
                    <a:pt x="91" y="587"/>
                    <a:pt x="103" y="571"/>
                  </a:cubicBezTo>
                  <a:cubicBezTo>
                    <a:pt x="211" y="401"/>
                    <a:pt x="333" y="231"/>
                    <a:pt x="479" y="73"/>
                  </a:cubicBezTo>
                  <a:cubicBezTo>
                    <a:pt x="508" y="44"/>
                    <a:pt x="47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9"/>
            <p:cNvSpPr/>
            <p:nvPr/>
          </p:nvSpPr>
          <p:spPr>
            <a:xfrm>
              <a:off x="8389465" y="3618902"/>
              <a:ext cx="25201" cy="30320"/>
            </a:xfrm>
            <a:custGeom>
              <a:avLst/>
              <a:gdLst/>
              <a:ahLst/>
              <a:cxnLst/>
              <a:rect l="l" t="t" r="r" b="b"/>
              <a:pathLst>
                <a:path w="512" h="616" extrusionOk="0">
                  <a:moveTo>
                    <a:pt x="447" y="17"/>
                  </a:moveTo>
                  <a:cubicBezTo>
                    <a:pt x="457" y="17"/>
                    <a:pt x="468" y="24"/>
                    <a:pt x="475" y="31"/>
                  </a:cubicBezTo>
                  <a:cubicBezTo>
                    <a:pt x="487" y="43"/>
                    <a:pt x="487" y="56"/>
                    <a:pt x="475" y="80"/>
                  </a:cubicBezTo>
                  <a:cubicBezTo>
                    <a:pt x="329" y="238"/>
                    <a:pt x="208" y="421"/>
                    <a:pt x="98" y="578"/>
                  </a:cubicBezTo>
                  <a:cubicBezTo>
                    <a:pt x="92" y="591"/>
                    <a:pt x="83" y="594"/>
                    <a:pt x="73" y="594"/>
                  </a:cubicBezTo>
                  <a:cubicBezTo>
                    <a:pt x="64" y="594"/>
                    <a:pt x="55" y="591"/>
                    <a:pt x="49" y="591"/>
                  </a:cubicBezTo>
                  <a:cubicBezTo>
                    <a:pt x="38" y="578"/>
                    <a:pt x="25" y="554"/>
                    <a:pt x="38" y="542"/>
                  </a:cubicBezTo>
                  <a:cubicBezTo>
                    <a:pt x="135" y="372"/>
                    <a:pt x="256" y="202"/>
                    <a:pt x="427" y="31"/>
                  </a:cubicBezTo>
                  <a:cubicBezTo>
                    <a:pt x="432" y="21"/>
                    <a:pt x="439" y="17"/>
                    <a:pt x="447" y="17"/>
                  </a:cubicBezTo>
                  <a:close/>
                  <a:moveTo>
                    <a:pt x="451" y="0"/>
                  </a:moveTo>
                  <a:cubicBezTo>
                    <a:pt x="438" y="0"/>
                    <a:pt x="426" y="7"/>
                    <a:pt x="414" y="19"/>
                  </a:cubicBezTo>
                  <a:cubicBezTo>
                    <a:pt x="244" y="189"/>
                    <a:pt x="111" y="359"/>
                    <a:pt x="25" y="529"/>
                  </a:cubicBezTo>
                  <a:cubicBezTo>
                    <a:pt x="1" y="566"/>
                    <a:pt x="13" y="591"/>
                    <a:pt x="38" y="602"/>
                  </a:cubicBezTo>
                  <a:cubicBezTo>
                    <a:pt x="49" y="602"/>
                    <a:pt x="62" y="615"/>
                    <a:pt x="74" y="615"/>
                  </a:cubicBezTo>
                  <a:cubicBezTo>
                    <a:pt x="86" y="615"/>
                    <a:pt x="98" y="602"/>
                    <a:pt x="111" y="591"/>
                  </a:cubicBezTo>
                  <a:cubicBezTo>
                    <a:pt x="219" y="432"/>
                    <a:pt x="341" y="250"/>
                    <a:pt x="487" y="92"/>
                  </a:cubicBezTo>
                  <a:cubicBezTo>
                    <a:pt x="511" y="67"/>
                    <a:pt x="500" y="31"/>
                    <a:pt x="487" y="19"/>
                  </a:cubicBezTo>
                  <a:cubicBezTo>
                    <a:pt x="475" y="7"/>
                    <a:pt x="463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9"/>
            <p:cNvSpPr/>
            <p:nvPr/>
          </p:nvSpPr>
          <p:spPr>
            <a:xfrm>
              <a:off x="8392812" y="3636032"/>
              <a:ext cx="20229" cy="27219"/>
            </a:xfrm>
            <a:custGeom>
              <a:avLst/>
              <a:gdLst/>
              <a:ahLst/>
              <a:cxnLst/>
              <a:rect l="l" t="t" r="r" b="b"/>
              <a:pathLst>
                <a:path w="411" h="553" extrusionOk="0">
                  <a:moveTo>
                    <a:pt x="357" y="1"/>
                  </a:moveTo>
                  <a:cubicBezTo>
                    <a:pt x="344" y="1"/>
                    <a:pt x="330" y="8"/>
                    <a:pt x="322" y="24"/>
                  </a:cubicBezTo>
                  <a:cubicBezTo>
                    <a:pt x="237" y="181"/>
                    <a:pt x="140" y="340"/>
                    <a:pt x="18" y="486"/>
                  </a:cubicBezTo>
                  <a:cubicBezTo>
                    <a:pt x="0" y="513"/>
                    <a:pt x="35" y="553"/>
                    <a:pt x="64" y="553"/>
                  </a:cubicBezTo>
                  <a:cubicBezTo>
                    <a:pt x="75" y="553"/>
                    <a:pt x="85" y="548"/>
                    <a:pt x="91" y="535"/>
                  </a:cubicBezTo>
                  <a:cubicBezTo>
                    <a:pt x="213" y="389"/>
                    <a:pt x="322" y="230"/>
                    <a:pt x="395" y="60"/>
                  </a:cubicBezTo>
                  <a:cubicBezTo>
                    <a:pt x="411" y="28"/>
                    <a:pt x="384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9"/>
            <p:cNvSpPr/>
            <p:nvPr/>
          </p:nvSpPr>
          <p:spPr>
            <a:xfrm>
              <a:off x="8392467" y="3635589"/>
              <a:ext cx="21017" cy="27957"/>
            </a:xfrm>
            <a:custGeom>
              <a:avLst/>
              <a:gdLst/>
              <a:ahLst/>
              <a:cxnLst/>
              <a:rect l="l" t="t" r="r" b="b"/>
              <a:pathLst>
                <a:path w="427" h="568" extrusionOk="0">
                  <a:moveTo>
                    <a:pt x="363" y="13"/>
                  </a:moveTo>
                  <a:cubicBezTo>
                    <a:pt x="368" y="13"/>
                    <a:pt x="373" y="15"/>
                    <a:pt x="377" y="20"/>
                  </a:cubicBezTo>
                  <a:cubicBezTo>
                    <a:pt x="390" y="33"/>
                    <a:pt x="402" y="45"/>
                    <a:pt x="402" y="69"/>
                  </a:cubicBezTo>
                  <a:cubicBezTo>
                    <a:pt x="317" y="239"/>
                    <a:pt x="220" y="398"/>
                    <a:pt x="98" y="544"/>
                  </a:cubicBezTo>
                  <a:cubicBezTo>
                    <a:pt x="92" y="549"/>
                    <a:pt x="83" y="552"/>
                    <a:pt x="73" y="552"/>
                  </a:cubicBezTo>
                  <a:cubicBezTo>
                    <a:pt x="64" y="552"/>
                    <a:pt x="55" y="549"/>
                    <a:pt x="50" y="544"/>
                  </a:cubicBezTo>
                  <a:cubicBezTo>
                    <a:pt x="37" y="531"/>
                    <a:pt x="25" y="519"/>
                    <a:pt x="37" y="495"/>
                  </a:cubicBezTo>
                  <a:cubicBezTo>
                    <a:pt x="147" y="349"/>
                    <a:pt x="244" y="203"/>
                    <a:pt x="341" y="33"/>
                  </a:cubicBezTo>
                  <a:cubicBezTo>
                    <a:pt x="348" y="19"/>
                    <a:pt x="356" y="13"/>
                    <a:pt x="363" y="13"/>
                  </a:cubicBezTo>
                  <a:close/>
                  <a:moveTo>
                    <a:pt x="359" y="0"/>
                  </a:moveTo>
                  <a:cubicBezTo>
                    <a:pt x="345" y="0"/>
                    <a:pt x="331" y="6"/>
                    <a:pt x="317" y="20"/>
                  </a:cubicBezTo>
                  <a:cubicBezTo>
                    <a:pt x="231" y="190"/>
                    <a:pt x="134" y="349"/>
                    <a:pt x="25" y="482"/>
                  </a:cubicBezTo>
                  <a:cubicBezTo>
                    <a:pt x="1" y="507"/>
                    <a:pt x="13" y="544"/>
                    <a:pt x="37" y="555"/>
                  </a:cubicBezTo>
                  <a:cubicBezTo>
                    <a:pt x="50" y="568"/>
                    <a:pt x="61" y="568"/>
                    <a:pt x="74" y="568"/>
                  </a:cubicBezTo>
                  <a:cubicBezTo>
                    <a:pt x="86" y="568"/>
                    <a:pt x="98" y="568"/>
                    <a:pt x="110" y="555"/>
                  </a:cubicBezTo>
                  <a:cubicBezTo>
                    <a:pt x="231" y="409"/>
                    <a:pt x="329" y="239"/>
                    <a:pt x="414" y="82"/>
                  </a:cubicBezTo>
                  <a:cubicBezTo>
                    <a:pt x="426" y="45"/>
                    <a:pt x="414" y="20"/>
                    <a:pt x="390" y="9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9"/>
            <p:cNvSpPr/>
            <p:nvPr/>
          </p:nvSpPr>
          <p:spPr>
            <a:xfrm>
              <a:off x="8391040" y="3651389"/>
              <a:ext cx="22100" cy="27071"/>
            </a:xfrm>
            <a:custGeom>
              <a:avLst/>
              <a:gdLst/>
              <a:ahLst/>
              <a:cxnLst/>
              <a:rect l="l" t="t" r="r" b="b"/>
              <a:pathLst>
                <a:path w="449" h="550" extrusionOk="0">
                  <a:moveTo>
                    <a:pt x="387" y="1"/>
                  </a:moveTo>
                  <a:cubicBezTo>
                    <a:pt x="375" y="1"/>
                    <a:pt x="365" y="5"/>
                    <a:pt x="358" y="15"/>
                  </a:cubicBezTo>
                  <a:cubicBezTo>
                    <a:pt x="249" y="174"/>
                    <a:pt x="151" y="320"/>
                    <a:pt x="30" y="466"/>
                  </a:cubicBezTo>
                  <a:cubicBezTo>
                    <a:pt x="1" y="504"/>
                    <a:pt x="33" y="550"/>
                    <a:pt x="71" y="550"/>
                  </a:cubicBezTo>
                  <a:cubicBezTo>
                    <a:pt x="82" y="550"/>
                    <a:pt x="93" y="546"/>
                    <a:pt x="103" y="539"/>
                  </a:cubicBezTo>
                  <a:cubicBezTo>
                    <a:pt x="224" y="393"/>
                    <a:pt x="333" y="234"/>
                    <a:pt x="431" y="64"/>
                  </a:cubicBezTo>
                  <a:cubicBezTo>
                    <a:pt x="448" y="29"/>
                    <a:pt x="416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9"/>
            <p:cNvSpPr/>
            <p:nvPr/>
          </p:nvSpPr>
          <p:spPr>
            <a:xfrm>
              <a:off x="8391286" y="3651143"/>
              <a:ext cx="22198" cy="28006"/>
            </a:xfrm>
            <a:custGeom>
              <a:avLst/>
              <a:gdLst/>
              <a:ahLst/>
              <a:cxnLst/>
              <a:rect l="l" t="t" r="r" b="b"/>
              <a:pathLst>
                <a:path w="451" h="569" extrusionOk="0">
                  <a:moveTo>
                    <a:pt x="390" y="9"/>
                  </a:moveTo>
                  <a:lnTo>
                    <a:pt x="401" y="20"/>
                  </a:lnTo>
                  <a:cubicBezTo>
                    <a:pt x="414" y="33"/>
                    <a:pt x="426" y="45"/>
                    <a:pt x="414" y="69"/>
                  </a:cubicBezTo>
                  <a:cubicBezTo>
                    <a:pt x="328" y="228"/>
                    <a:pt x="219" y="385"/>
                    <a:pt x="85" y="531"/>
                  </a:cubicBezTo>
                  <a:cubicBezTo>
                    <a:pt x="75" y="542"/>
                    <a:pt x="67" y="545"/>
                    <a:pt x="60" y="545"/>
                  </a:cubicBezTo>
                  <a:cubicBezTo>
                    <a:pt x="51" y="545"/>
                    <a:pt x="44" y="538"/>
                    <a:pt x="37" y="531"/>
                  </a:cubicBezTo>
                  <a:cubicBezTo>
                    <a:pt x="25" y="520"/>
                    <a:pt x="25" y="495"/>
                    <a:pt x="37" y="483"/>
                  </a:cubicBezTo>
                  <a:cubicBezTo>
                    <a:pt x="134" y="349"/>
                    <a:pt x="244" y="203"/>
                    <a:pt x="353" y="33"/>
                  </a:cubicBezTo>
                  <a:cubicBezTo>
                    <a:pt x="365" y="20"/>
                    <a:pt x="377" y="9"/>
                    <a:pt x="390" y="9"/>
                  </a:cubicBezTo>
                  <a:close/>
                  <a:moveTo>
                    <a:pt x="383" y="0"/>
                  </a:moveTo>
                  <a:cubicBezTo>
                    <a:pt x="369" y="0"/>
                    <a:pt x="355" y="6"/>
                    <a:pt x="341" y="20"/>
                  </a:cubicBezTo>
                  <a:cubicBezTo>
                    <a:pt x="231" y="191"/>
                    <a:pt x="122" y="337"/>
                    <a:pt x="25" y="471"/>
                  </a:cubicBezTo>
                  <a:cubicBezTo>
                    <a:pt x="1" y="495"/>
                    <a:pt x="12" y="531"/>
                    <a:pt x="37" y="556"/>
                  </a:cubicBezTo>
                  <a:cubicBezTo>
                    <a:pt x="37" y="556"/>
                    <a:pt x="49" y="568"/>
                    <a:pt x="61" y="568"/>
                  </a:cubicBezTo>
                  <a:cubicBezTo>
                    <a:pt x="74" y="568"/>
                    <a:pt x="85" y="556"/>
                    <a:pt x="98" y="544"/>
                  </a:cubicBezTo>
                  <a:cubicBezTo>
                    <a:pt x="231" y="398"/>
                    <a:pt x="341" y="239"/>
                    <a:pt x="426" y="69"/>
                  </a:cubicBezTo>
                  <a:cubicBezTo>
                    <a:pt x="450" y="45"/>
                    <a:pt x="438" y="20"/>
                    <a:pt x="414" y="9"/>
                  </a:cubicBezTo>
                  <a:cubicBezTo>
                    <a:pt x="404" y="3"/>
                    <a:pt x="394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9"/>
            <p:cNvSpPr/>
            <p:nvPr/>
          </p:nvSpPr>
          <p:spPr>
            <a:xfrm>
              <a:off x="8393501" y="3666106"/>
              <a:ext cx="20820" cy="25644"/>
            </a:xfrm>
            <a:custGeom>
              <a:avLst/>
              <a:gdLst/>
              <a:ahLst/>
              <a:cxnLst/>
              <a:rect l="l" t="t" r="r" b="b"/>
              <a:pathLst>
                <a:path w="423" h="521" extrusionOk="0">
                  <a:moveTo>
                    <a:pt x="362" y="1"/>
                  </a:moveTo>
                  <a:cubicBezTo>
                    <a:pt x="350" y="1"/>
                    <a:pt x="339" y="7"/>
                    <a:pt x="332" y="21"/>
                  </a:cubicBezTo>
                  <a:cubicBezTo>
                    <a:pt x="235" y="167"/>
                    <a:pt x="126" y="313"/>
                    <a:pt x="29" y="459"/>
                  </a:cubicBezTo>
                  <a:cubicBezTo>
                    <a:pt x="1" y="486"/>
                    <a:pt x="35" y="520"/>
                    <a:pt x="70" y="520"/>
                  </a:cubicBezTo>
                  <a:cubicBezTo>
                    <a:pt x="81" y="520"/>
                    <a:pt x="92" y="516"/>
                    <a:pt x="101" y="507"/>
                  </a:cubicBezTo>
                  <a:cubicBezTo>
                    <a:pt x="210" y="373"/>
                    <a:pt x="308" y="216"/>
                    <a:pt x="405" y="70"/>
                  </a:cubicBezTo>
                  <a:cubicBezTo>
                    <a:pt x="422" y="35"/>
                    <a:pt x="391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9"/>
            <p:cNvSpPr/>
            <p:nvPr/>
          </p:nvSpPr>
          <p:spPr>
            <a:xfrm>
              <a:off x="8393698" y="3665565"/>
              <a:ext cx="20968" cy="26726"/>
            </a:xfrm>
            <a:custGeom>
              <a:avLst/>
              <a:gdLst/>
              <a:ahLst/>
              <a:cxnLst/>
              <a:rect l="l" t="t" r="r" b="b"/>
              <a:pathLst>
                <a:path w="426" h="543" extrusionOk="0">
                  <a:moveTo>
                    <a:pt x="377" y="19"/>
                  </a:moveTo>
                  <a:cubicBezTo>
                    <a:pt x="389" y="32"/>
                    <a:pt x="401" y="56"/>
                    <a:pt x="389" y="68"/>
                  </a:cubicBezTo>
                  <a:cubicBezTo>
                    <a:pt x="292" y="251"/>
                    <a:pt x="195" y="397"/>
                    <a:pt x="85" y="518"/>
                  </a:cubicBezTo>
                  <a:cubicBezTo>
                    <a:pt x="79" y="524"/>
                    <a:pt x="73" y="527"/>
                    <a:pt x="65" y="527"/>
                  </a:cubicBezTo>
                  <a:cubicBezTo>
                    <a:pt x="58" y="527"/>
                    <a:pt x="48" y="524"/>
                    <a:pt x="36" y="518"/>
                  </a:cubicBezTo>
                  <a:cubicBezTo>
                    <a:pt x="25" y="506"/>
                    <a:pt x="12" y="481"/>
                    <a:pt x="36" y="470"/>
                  </a:cubicBezTo>
                  <a:lnTo>
                    <a:pt x="49" y="457"/>
                  </a:lnTo>
                  <a:cubicBezTo>
                    <a:pt x="133" y="324"/>
                    <a:pt x="243" y="178"/>
                    <a:pt x="328" y="32"/>
                  </a:cubicBezTo>
                  <a:cubicBezTo>
                    <a:pt x="341" y="19"/>
                    <a:pt x="365" y="19"/>
                    <a:pt x="377" y="19"/>
                  </a:cubicBezTo>
                  <a:close/>
                  <a:moveTo>
                    <a:pt x="359" y="0"/>
                  </a:moveTo>
                  <a:cubicBezTo>
                    <a:pt x="341" y="0"/>
                    <a:pt x="324" y="9"/>
                    <a:pt x="316" y="32"/>
                  </a:cubicBezTo>
                  <a:cubicBezTo>
                    <a:pt x="231" y="165"/>
                    <a:pt x="122" y="311"/>
                    <a:pt x="25" y="445"/>
                  </a:cubicBezTo>
                  <a:lnTo>
                    <a:pt x="12" y="457"/>
                  </a:lnTo>
                  <a:cubicBezTo>
                    <a:pt x="0" y="481"/>
                    <a:pt x="12" y="518"/>
                    <a:pt x="25" y="530"/>
                  </a:cubicBezTo>
                  <a:cubicBezTo>
                    <a:pt x="36" y="543"/>
                    <a:pt x="49" y="543"/>
                    <a:pt x="61" y="543"/>
                  </a:cubicBezTo>
                  <a:cubicBezTo>
                    <a:pt x="73" y="543"/>
                    <a:pt x="97" y="543"/>
                    <a:pt x="97" y="530"/>
                  </a:cubicBezTo>
                  <a:cubicBezTo>
                    <a:pt x="206" y="397"/>
                    <a:pt x="304" y="263"/>
                    <a:pt x="414" y="81"/>
                  </a:cubicBezTo>
                  <a:cubicBezTo>
                    <a:pt x="425" y="56"/>
                    <a:pt x="414" y="19"/>
                    <a:pt x="389" y="8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9"/>
            <p:cNvSpPr/>
            <p:nvPr/>
          </p:nvSpPr>
          <p:spPr>
            <a:xfrm>
              <a:off x="8392910" y="3683924"/>
              <a:ext cx="22001" cy="25151"/>
            </a:xfrm>
            <a:custGeom>
              <a:avLst/>
              <a:gdLst/>
              <a:ahLst/>
              <a:cxnLst/>
              <a:rect l="l" t="t" r="r" b="b"/>
              <a:pathLst>
                <a:path w="447" h="511" extrusionOk="0">
                  <a:moveTo>
                    <a:pt x="382" y="0"/>
                  </a:moveTo>
                  <a:cubicBezTo>
                    <a:pt x="373" y="0"/>
                    <a:pt x="364" y="3"/>
                    <a:pt x="357" y="11"/>
                  </a:cubicBezTo>
                  <a:cubicBezTo>
                    <a:pt x="247" y="157"/>
                    <a:pt x="138" y="303"/>
                    <a:pt x="28" y="437"/>
                  </a:cubicBezTo>
                  <a:cubicBezTo>
                    <a:pt x="1" y="474"/>
                    <a:pt x="36" y="511"/>
                    <a:pt x="65" y="511"/>
                  </a:cubicBezTo>
                  <a:cubicBezTo>
                    <a:pt x="74" y="511"/>
                    <a:pt x="83" y="507"/>
                    <a:pt x="89" y="498"/>
                  </a:cubicBezTo>
                  <a:cubicBezTo>
                    <a:pt x="198" y="352"/>
                    <a:pt x="308" y="218"/>
                    <a:pt x="417" y="72"/>
                  </a:cubicBezTo>
                  <a:cubicBezTo>
                    <a:pt x="446" y="43"/>
                    <a:pt x="41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9"/>
            <p:cNvSpPr/>
            <p:nvPr/>
          </p:nvSpPr>
          <p:spPr>
            <a:xfrm>
              <a:off x="8392467" y="3683481"/>
              <a:ext cx="22789" cy="26136"/>
            </a:xfrm>
            <a:custGeom>
              <a:avLst/>
              <a:gdLst/>
              <a:ahLst/>
              <a:cxnLst/>
              <a:rect l="l" t="t" r="r" b="b"/>
              <a:pathLst>
                <a:path w="463" h="531" extrusionOk="0">
                  <a:moveTo>
                    <a:pt x="401" y="17"/>
                  </a:moveTo>
                  <a:cubicBezTo>
                    <a:pt x="409" y="17"/>
                    <a:pt x="414" y="20"/>
                    <a:pt x="414" y="20"/>
                  </a:cubicBezTo>
                  <a:cubicBezTo>
                    <a:pt x="426" y="33"/>
                    <a:pt x="439" y="57"/>
                    <a:pt x="426" y="81"/>
                  </a:cubicBezTo>
                  <a:lnTo>
                    <a:pt x="353" y="166"/>
                  </a:lnTo>
                  <a:lnTo>
                    <a:pt x="98" y="495"/>
                  </a:lnTo>
                  <a:cubicBezTo>
                    <a:pt x="93" y="505"/>
                    <a:pt x="86" y="509"/>
                    <a:pt x="78" y="509"/>
                  </a:cubicBezTo>
                  <a:cubicBezTo>
                    <a:pt x="67" y="509"/>
                    <a:pt x="56" y="502"/>
                    <a:pt x="50" y="495"/>
                  </a:cubicBezTo>
                  <a:cubicBezTo>
                    <a:pt x="37" y="482"/>
                    <a:pt x="25" y="471"/>
                    <a:pt x="37" y="458"/>
                  </a:cubicBezTo>
                  <a:cubicBezTo>
                    <a:pt x="122" y="336"/>
                    <a:pt x="220" y="227"/>
                    <a:pt x="304" y="117"/>
                  </a:cubicBezTo>
                  <a:lnTo>
                    <a:pt x="377" y="33"/>
                  </a:lnTo>
                  <a:cubicBezTo>
                    <a:pt x="384" y="20"/>
                    <a:pt x="393" y="17"/>
                    <a:pt x="401" y="17"/>
                  </a:cubicBezTo>
                  <a:close/>
                  <a:moveTo>
                    <a:pt x="396" y="0"/>
                  </a:moveTo>
                  <a:cubicBezTo>
                    <a:pt x="384" y="0"/>
                    <a:pt x="373" y="6"/>
                    <a:pt x="366" y="20"/>
                  </a:cubicBezTo>
                  <a:lnTo>
                    <a:pt x="293" y="106"/>
                  </a:lnTo>
                  <a:cubicBezTo>
                    <a:pt x="207" y="215"/>
                    <a:pt x="110" y="325"/>
                    <a:pt x="25" y="446"/>
                  </a:cubicBezTo>
                  <a:cubicBezTo>
                    <a:pt x="1" y="471"/>
                    <a:pt x="13" y="495"/>
                    <a:pt x="37" y="519"/>
                  </a:cubicBezTo>
                  <a:cubicBezTo>
                    <a:pt x="50" y="519"/>
                    <a:pt x="61" y="531"/>
                    <a:pt x="74" y="531"/>
                  </a:cubicBezTo>
                  <a:cubicBezTo>
                    <a:pt x="86" y="531"/>
                    <a:pt x="98" y="519"/>
                    <a:pt x="110" y="507"/>
                  </a:cubicBezTo>
                  <a:lnTo>
                    <a:pt x="366" y="179"/>
                  </a:lnTo>
                  <a:lnTo>
                    <a:pt x="439" y="93"/>
                  </a:lnTo>
                  <a:cubicBezTo>
                    <a:pt x="463" y="69"/>
                    <a:pt x="450" y="33"/>
                    <a:pt x="426" y="8"/>
                  </a:cubicBezTo>
                  <a:cubicBezTo>
                    <a:pt x="416" y="3"/>
                    <a:pt x="40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9"/>
            <p:cNvSpPr/>
            <p:nvPr/>
          </p:nvSpPr>
          <p:spPr>
            <a:xfrm>
              <a:off x="8392270" y="3699035"/>
              <a:ext cx="19639" cy="24315"/>
            </a:xfrm>
            <a:custGeom>
              <a:avLst/>
              <a:gdLst/>
              <a:ahLst/>
              <a:cxnLst/>
              <a:rect l="l" t="t" r="r" b="b"/>
              <a:pathLst>
                <a:path w="399" h="494" extrusionOk="0">
                  <a:moveTo>
                    <a:pt x="339" y="0"/>
                  </a:moveTo>
                  <a:cubicBezTo>
                    <a:pt x="327" y="0"/>
                    <a:pt x="316" y="6"/>
                    <a:pt x="308" y="20"/>
                  </a:cubicBezTo>
                  <a:cubicBezTo>
                    <a:pt x="224" y="155"/>
                    <a:pt x="126" y="288"/>
                    <a:pt x="29" y="422"/>
                  </a:cubicBezTo>
                  <a:cubicBezTo>
                    <a:pt x="0" y="450"/>
                    <a:pt x="39" y="494"/>
                    <a:pt x="74" y="494"/>
                  </a:cubicBezTo>
                  <a:cubicBezTo>
                    <a:pt x="84" y="494"/>
                    <a:pt x="94" y="491"/>
                    <a:pt x="102" y="482"/>
                  </a:cubicBezTo>
                  <a:cubicBezTo>
                    <a:pt x="199" y="349"/>
                    <a:pt x="297" y="215"/>
                    <a:pt x="381" y="69"/>
                  </a:cubicBezTo>
                  <a:cubicBezTo>
                    <a:pt x="399" y="35"/>
                    <a:pt x="367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9"/>
            <p:cNvSpPr/>
            <p:nvPr/>
          </p:nvSpPr>
          <p:spPr>
            <a:xfrm>
              <a:off x="8392467" y="3698494"/>
              <a:ext cx="19786" cy="25496"/>
            </a:xfrm>
            <a:custGeom>
              <a:avLst/>
              <a:gdLst/>
              <a:ahLst/>
              <a:cxnLst/>
              <a:rect l="l" t="t" r="r" b="b"/>
              <a:pathLst>
                <a:path w="402" h="518" extrusionOk="0">
                  <a:moveTo>
                    <a:pt x="353" y="20"/>
                  </a:moveTo>
                  <a:cubicBezTo>
                    <a:pt x="366" y="31"/>
                    <a:pt x="377" y="56"/>
                    <a:pt x="366" y="68"/>
                  </a:cubicBezTo>
                  <a:cubicBezTo>
                    <a:pt x="280" y="226"/>
                    <a:pt x="183" y="360"/>
                    <a:pt x="86" y="482"/>
                  </a:cubicBezTo>
                  <a:cubicBezTo>
                    <a:pt x="81" y="492"/>
                    <a:pt x="74" y="496"/>
                    <a:pt x="66" y="496"/>
                  </a:cubicBezTo>
                  <a:cubicBezTo>
                    <a:pt x="56" y="496"/>
                    <a:pt x="44" y="489"/>
                    <a:pt x="37" y="482"/>
                  </a:cubicBezTo>
                  <a:cubicBezTo>
                    <a:pt x="25" y="469"/>
                    <a:pt x="13" y="457"/>
                    <a:pt x="25" y="445"/>
                  </a:cubicBezTo>
                  <a:cubicBezTo>
                    <a:pt x="134" y="299"/>
                    <a:pt x="231" y="166"/>
                    <a:pt x="304" y="31"/>
                  </a:cubicBezTo>
                  <a:cubicBezTo>
                    <a:pt x="317" y="20"/>
                    <a:pt x="329" y="20"/>
                    <a:pt x="329" y="20"/>
                  </a:cubicBezTo>
                  <a:close/>
                  <a:moveTo>
                    <a:pt x="336" y="0"/>
                  </a:moveTo>
                  <a:cubicBezTo>
                    <a:pt x="318" y="0"/>
                    <a:pt x="300" y="8"/>
                    <a:pt x="293" y="31"/>
                  </a:cubicBezTo>
                  <a:cubicBezTo>
                    <a:pt x="220" y="153"/>
                    <a:pt x="122" y="287"/>
                    <a:pt x="13" y="433"/>
                  </a:cubicBezTo>
                  <a:cubicBezTo>
                    <a:pt x="1" y="457"/>
                    <a:pt x="1" y="482"/>
                    <a:pt x="25" y="493"/>
                  </a:cubicBezTo>
                  <a:cubicBezTo>
                    <a:pt x="37" y="506"/>
                    <a:pt x="50" y="518"/>
                    <a:pt x="61" y="518"/>
                  </a:cubicBezTo>
                  <a:cubicBezTo>
                    <a:pt x="74" y="518"/>
                    <a:pt x="86" y="506"/>
                    <a:pt x="98" y="493"/>
                  </a:cubicBezTo>
                  <a:cubicBezTo>
                    <a:pt x="195" y="372"/>
                    <a:pt x="293" y="239"/>
                    <a:pt x="377" y="80"/>
                  </a:cubicBezTo>
                  <a:cubicBezTo>
                    <a:pt x="402" y="56"/>
                    <a:pt x="390" y="20"/>
                    <a:pt x="366" y="7"/>
                  </a:cubicBezTo>
                  <a:cubicBezTo>
                    <a:pt x="357" y="3"/>
                    <a:pt x="34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9"/>
            <p:cNvSpPr/>
            <p:nvPr/>
          </p:nvSpPr>
          <p:spPr>
            <a:xfrm>
              <a:off x="8393599" y="3711489"/>
              <a:ext cx="21066" cy="24610"/>
            </a:xfrm>
            <a:custGeom>
              <a:avLst/>
              <a:gdLst/>
              <a:ahLst/>
              <a:cxnLst/>
              <a:rect l="l" t="t" r="r" b="b"/>
              <a:pathLst>
                <a:path w="428" h="500" extrusionOk="0">
                  <a:moveTo>
                    <a:pt x="374" y="0"/>
                  </a:moveTo>
                  <a:cubicBezTo>
                    <a:pt x="359" y="0"/>
                    <a:pt x="342" y="7"/>
                    <a:pt x="330" y="23"/>
                  </a:cubicBezTo>
                  <a:cubicBezTo>
                    <a:pt x="233" y="157"/>
                    <a:pt x="124" y="291"/>
                    <a:pt x="27" y="437"/>
                  </a:cubicBezTo>
                  <a:cubicBezTo>
                    <a:pt x="0" y="472"/>
                    <a:pt x="37" y="500"/>
                    <a:pt x="68" y="500"/>
                  </a:cubicBezTo>
                  <a:cubicBezTo>
                    <a:pt x="81" y="500"/>
                    <a:pt x="93" y="496"/>
                    <a:pt x="99" y="485"/>
                  </a:cubicBezTo>
                  <a:cubicBezTo>
                    <a:pt x="208" y="339"/>
                    <a:pt x="306" y="205"/>
                    <a:pt x="403" y="59"/>
                  </a:cubicBezTo>
                  <a:cubicBezTo>
                    <a:pt x="428" y="27"/>
                    <a:pt x="404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9"/>
            <p:cNvSpPr/>
            <p:nvPr/>
          </p:nvSpPr>
          <p:spPr>
            <a:xfrm>
              <a:off x="8393698" y="3710996"/>
              <a:ext cx="20968" cy="25594"/>
            </a:xfrm>
            <a:custGeom>
              <a:avLst/>
              <a:gdLst/>
              <a:ahLst/>
              <a:cxnLst/>
              <a:rect l="l" t="t" r="r" b="b"/>
              <a:pathLst>
                <a:path w="426" h="520" extrusionOk="0">
                  <a:moveTo>
                    <a:pt x="389" y="21"/>
                  </a:moveTo>
                  <a:cubicBezTo>
                    <a:pt x="401" y="33"/>
                    <a:pt x="414" y="45"/>
                    <a:pt x="401" y="69"/>
                  </a:cubicBezTo>
                  <a:lnTo>
                    <a:pt x="365" y="106"/>
                  </a:lnTo>
                  <a:cubicBezTo>
                    <a:pt x="279" y="228"/>
                    <a:pt x="195" y="361"/>
                    <a:pt x="97" y="483"/>
                  </a:cubicBezTo>
                  <a:cubicBezTo>
                    <a:pt x="90" y="497"/>
                    <a:pt x="78" y="503"/>
                    <a:pt x="65" y="503"/>
                  </a:cubicBezTo>
                  <a:cubicBezTo>
                    <a:pt x="56" y="503"/>
                    <a:pt x="46" y="500"/>
                    <a:pt x="36" y="495"/>
                  </a:cubicBezTo>
                  <a:cubicBezTo>
                    <a:pt x="36" y="483"/>
                    <a:pt x="12" y="471"/>
                    <a:pt x="36" y="447"/>
                  </a:cubicBezTo>
                  <a:cubicBezTo>
                    <a:pt x="122" y="325"/>
                    <a:pt x="219" y="191"/>
                    <a:pt x="304" y="69"/>
                  </a:cubicBezTo>
                  <a:lnTo>
                    <a:pt x="341" y="33"/>
                  </a:lnTo>
                  <a:cubicBezTo>
                    <a:pt x="341" y="21"/>
                    <a:pt x="352" y="21"/>
                    <a:pt x="365" y="21"/>
                  </a:cubicBezTo>
                  <a:close/>
                  <a:moveTo>
                    <a:pt x="367" y="1"/>
                  </a:moveTo>
                  <a:cubicBezTo>
                    <a:pt x="351" y="1"/>
                    <a:pt x="335" y="6"/>
                    <a:pt x="328" y="21"/>
                  </a:cubicBezTo>
                  <a:lnTo>
                    <a:pt x="292" y="58"/>
                  </a:lnTo>
                  <a:cubicBezTo>
                    <a:pt x="206" y="191"/>
                    <a:pt x="109" y="312"/>
                    <a:pt x="25" y="434"/>
                  </a:cubicBezTo>
                  <a:cubicBezTo>
                    <a:pt x="0" y="471"/>
                    <a:pt x="12" y="495"/>
                    <a:pt x="25" y="507"/>
                  </a:cubicBezTo>
                  <a:cubicBezTo>
                    <a:pt x="36" y="520"/>
                    <a:pt x="49" y="520"/>
                    <a:pt x="61" y="520"/>
                  </a:cubicBezTo>
                  <a:cubicBezTo>
                    <a:pt x="85" y="520"/>
                    <a:pt x="97" y="507"/>
                    <a:pt x="109" y="495"/>
                  </a:cubicBezTo>
                  <a:cubicBezTo>
                    <a:pt x="206" y="374"/>
                    <a:pt x="292" y="239"/>
                    <a:pt x="389" y="118"/>
                  </a:cubicBezTo>
                  <a:lnTo>
                    <a:pt x="414" y="82"/>
                  </a:lnTo>
                  <a:cubicBezTo>
                    <a:pt x="425" y="58"/>
                    <a:pt x="425" y="21"/>
                    <a:pt x="401" y="9"/>
                  </a:cubicBezTo>
                  <a:cubicBezTo>
                    <a:pt x="391" y="4"/>
                    <a:pt x="379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9"/>
            <p:cNvSpPr/>
            <p:nvPr/>
          </p:nvSpPr>
          <p:spPr>
            <a:xfrm>
              <a:off x="8395224" y="3723449"/>
              <a:ext cx="20229" cy="26677"/>
            </a:xfrm>
            <a:custGeom>
              <a:avLst/>
              <a:gdLst/>
              <a:ahLst/>
              <a:cxnLst/>
              <a:rect l="l" t="t" r="r" b="b"/>
              <a:pathLst>
                <a:path w="411" h="542" extrusionOk="0">
                  <a:moveTo>
                    <a:pt x="357" y="0"/>
                  </a:moveTo>
                  <a:cubicBezTo>
                    <a:pt x="343" y="0"/>
                    <a:pt x="330" y="7"/>
                    <a:pt x="321" y="23"/>
                  </a:cubicBezTo>
                  <a:cubicBezTo>
                    <a:pt x="224" y="181"/>
                    <a:pt x="127" y="327"/>
                    <a:pt x="18" y="473"/>
                  </a:cubicBezTo>
                  <a:cubicBezTo>
                    <a:pt x="1" y="507"/>
                    <a:pt x="32" y="542"/>
                    <a:pt x="61" y="542"/>
                  </a:cubicBezTo>
                  <a:cubicBezTo>
                    <a:pt x="72" y="542"/>
                    <a:pt x="84" y="536"/>
                    <a:pt x="91" y="522"/>
                  </a:cubicBezTo>
                  <a:cubicBezTo>
                    <a:pt x="200" y="376"/>
                    <a:pt x="297" y="218"/>
                    <a:pt x="394" y="59"/>
                  </a:cubicBezTo>
                  <a:cubicBezTo>
                    <a:pt x="411" y="27"/>
                    <a:pt x="384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9"/>
            <p:cNvSpPr/>
            <p:nvPr/>
          </p:nvSpPr>
          <p:spPr>
            <a:xfrm>
              <a:off x="8394879" y="3722957"/>
              <a:ext cx="20968" cy="27366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77" y="21"/>
                  </a:moveTo>
                  <a:cubicBezTo>
                    <a:pt x="390" y="33"/>
                    <a:pt x="401" y="45"/>
                    <a:pt x="390" y="69"/>
                  </a:cubicBezTo>
                  <a:cubicBezTo>
                    <a:pt x="292" y="240"/>
                    <a:pt x="195" y="398"/>
                    <a:pt x="98" y="532"/>
                  </a:cubicBezTo>
                  <a:cubicBezTo>
                    <a:pt x="91" y="538"/>
                    <a:pt x="82" y="541"/>
                    <a:pt x="72" y="541"/>
                  </a:cubicBezTo>
                  <a:cubicBezTo>
                    <a:pt x="61" y="541"/>
                    <a:pt x="49" y="538"/>
                    <a:pt x="37" y="532"/>
                  </a:cubicBezTo>
                  <a:cubicBezTo>
                    <a:pt x="25" y="532"/>
                    <a:pt x="25" y="507"/>
                    <a:pt x="37" y="496"/>
                  </a:cubicBezTo>
                  <a:cubicBezTo>
                    <a:pt x="158" y="313"/>
                    <a:pt x="255" y="167"/>
                    <a:pt x="328" y="33"/>
                  </a:cubicBezTo>
                  <a:cubicBezTo>
                    <a:pt x="341" y="21"/>
                    <a:pt x="353" y="21"/>
                    <a:pt x="353" y="21"/>
                  </a:cubicBezTo>
                  <a:close/>
                  <a:moveTo>
                    <a:pt x="355" y="1"/>
                  </a:moveTo>
                  <a:cubicBezTo>
                    <a:pt x="339" y="1"/>
                    <a:pt x="324" y="7"/>
                    <a:pt x="317" y="21"/>
                  </a:cubicBezTo>
                  <a:cubicBezTo>
                    <a:pt x="231" y="155"/>
                    <a:pt x="146" y="301"/>
                    <a:pt x="25" y="483"/>
                  </a:cubicBezTo>
                  <a:cubicBezTo>
                    <a:pt x="1" y="507"/>
                    <a:pt x="12" y="532"/>
                    <a:pt x="37" y="544"/>
                  </a:cubicBezTo>
                  <a:cubicBezTo>
                    <a:pt x="37" y="556"/>
                    <a:pt x="49" y="556"/>
                    <a:pt x="61" y="556"/>
                  </a:cubicBezTo>
                  <a:cubicBezTo>
                    <a:pt x="85" y="556"/>
                    <a:pt x="98" y="556"/>
                    <a:pt x="109" y="532"/>
                  </a:cubicBezTo>
                  <a:cubicBezTo>
                    <a:pt x="207" y="398"/>
                    <a:pt x="304" y="252"/>
                    <a:pt x="401" y="82"/>
                  </a:cubicBezTo>
                  <a:cubicBezTo>
                    <a:pt x="426" y="45"/>
                    <a:pt x="414" y="21"/>
                    <a:pt x="390" y="9"/>
                  </a:cubicBezTo>
                  <a:cubicBezTo>
                    <a:pt x="379" y="4"/>
                    <a:pt x="367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9"/>
            <p:cNvSpPr/>
            <p:nvPr/>
          </p:nvSpPr>
          <p:spPr>
            <a:xfrm>
              <a:off x="8393599" y="3738413"/>
              <a:ext cx="21657" cy="27268"/>
            </a:xfrm>
            <a:custGeom>
              <a:avLst/>
              <a:gdLst/>
              <a:ahLst/>
              <a:cxnLst/>
              <a:rect l="l" t="t" r="r" b="b"/>
              <a:pathLst>
                <a:path w="440" h="554" extrusionOk="0">
                  <a:moveTo>
                    <a:pt x="385" y="0"/>
                  </a:moveTo>
                  <a:cubicBezTo>
                    <a:pt x="371" y="0"/>
                    <a:pt x="355" y="7"/>
                    <a:pt x="343" y="23"/>
                  </a:cubicBezTo>
                  <a:cubicBezTo>
                    <a:pt x="233" y="169"/>
                    <a:pt x="124" y="328"/>
                    <a:pt x="27" y="485"/>
                  </a:cubicBezTo>
                  <a:cubicBezTo>
                    <a:pt x="0" y="520"/>
                    <a:pt x="29" y="554"/>
                    <a:pt x="61" y="554"/>
                  </a:cubicBezTo>
                  <a:cubicBezTo>
                    <a:pt x="75" y="554"/>
                    <a:pt x="89" y="548"/>
                    <a:pt x="99" y="534"/>
                  </a:cubicBezTo>
                  <a:cubicBezTo>
                    <a:pt x="208" y="376"/>
                    <a:pt x="318" y="218"/>
                    <a:pt x="416" y="60"/>
                  </a:cubicBezTo>
                  <a:cubicBezTo>
                    <a:pt x="440" y="27"/>
                    <a:pt x="415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9"/>
            <p:cNvSpPr/>
            <p:nvPr/>
          </p:nvSpPr>
          <p:spPr>
            <a:xfrm>
              <a:off x="8393698" y="3737970"/>
              <a:ext cx="21558" cy="27957"/>
            </a:xfrm>
            <a:custGeom>
              <a:avLst/>
              <a:gdLst/>
              <a:ahLst/>
              <a:cxnLst/>
              <a:rect l="l" t="t" r="r" b="b"/>
              <a:pathLst>
                <a:path w="438" h="568" extrusionOk="0">
                  <a:moveTo>
                    <a:pt x="381" y="12"/>
                  </a:moveTo>
                  <a:cubicBezTo>
                    <a:pt x="389" y="12"/>
                    <a:pt x="396" y="15"/>
                    <a:pt x="401" y="20"/>
                  </a:cubicBezTo>
                  <a:cubicBezTo>
                    <a:pt x="414" y="32"/>
                    <a:pt x="425" y="45"/>
                    <a:pt x="414" y="69"/>
                  </a:cubicBezTo>
                  <a:lnTo>
                    <a:pt x="365" y="142"/>
                  </a:lnTo>
                  <a:cubicBezTo>
                    <a:pt x="268" y="275"/>
                    <a:pt x="182" y="409"/>
                    <a:pt x="97" y="531"/>
                  </a:cubicBezTo>
                  <a:cubicBezTo>
                    <a:pt x="83" y="545"/>
                    <a:pt x="69" y="551"/>
                    <a:pt x="57" y="551"/>
                  </a:cubicBezTo>
                  <a:cubicBezTo>
                    <a:pt x="49" y="551"/>
                    <a:pt x="41" y="548"/>
                    <a:pt x="36" y="543"/>
                  </a:cubicBezTo>
                  <a:cubicBezTo>
                    <a:pt x="25" y="531"/>
                    <a:pt x="12" y="518"/>
                    <a:pt x="25" y="494"/>
                  </a:cubicBezTo>
                  <a:cubicBezTo>
                    <a:pt x="109" y="373"/>
                    <a:pt x="206" y="239"/>
                    <a:pt x="292" y="105"/>
                  </a:cubicBezTo>
                  <a:lnTo>
                    <a:pt x="352" y="32"/>
                  </a:lnTo>
                  <a:cubicBezTo>
                    <a:pt x="360" y="18"/>
                    <a:pt x="371" y="12"/>
                    <a:pt x="381" y="12"/>
                  </a:cubicBezTo>
                  <a:close/>
                  <a:moveTo>
                    <a:pt x="379" y="0"/>
                  </a:moveTo>
                  <a:cubicBezTo>
                    <a:pt x="361" y="0"/>
                    <a:pt x="342" y="6"/>
                    <a:pt x="328" y="20"/>
                  </a:cubicBezTo>
                  <a:lnTo>
                    <a:pt x="279" y="93"/>
                  </a:lnTo>
                  <a:cubicBezTo>
                    <a:pt x="195" y="227"/>
                    <a:pt x="97" y="361"/>
                    <a:pt x="12" y="494"/>
                  </a:cubicBezTo>
                  <a:cubicBezTo>
                    <a:pt x="0" y="518"/>
                    <a:pt x="12" y="543"/>
                    <a:pt x="25" y="555"/>
                  </a:cubicBezTo>
                  <a:cubicBezTo>
                    <a:pt x="36" y="567"/>
                    <a:pt x="49" y="567"/>
                    <a:pt x="61" y="567"/>
                  </a:cubicBezTo>
                  <a:cubicBezTo>
                    <a:pt x="73" y="567"/>
                    <a:pt x="97" y="567"/>
                    <a:pt x="109" y="543"/>
                  </a:cubicBezTo>
                  <a:cubicBezTo>
                    <a:pt x="195" y="421"/>
                    <a:pt x="292" y="288"/>
                    <a:pt x="377" y="154"/>
                  </a:cubicBezTo>
                  <a:lnTo>
                    <a:pt x="425" y="81"/>
                  </a:lnTo>
                  <a:cubicBezTo>
                    <a:pt x="438" y="45"/>
                    <a:pt x="425" y="20"/>
                    <a:pt x="414" y="8"/>
                  </a:cubicBezTo>
                  <a:cubicBezTo>
                    <a:pt x="404" y="3"/>
                    <a:pt x="392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9"/>
            <p:cNvSpPr/>
            <p:nvPr/>
          </p:nvSpPr>
          <p:spPr>
            <a:xfrm>
              <a:off x="8392369" y="3757560"/>
              <a:ext cx="20672" cy="24659"/>
            </a:xfrm>
            <a:custGeom>
              <a:avLst/>
              <a:gdLst/>
              <a:ahLst/>
              <a:cxnLst/>
              <a:rect l="l" t="t" r="r" b="b"/>
              <a:pathLst>
                <a:path w="420" h="501" extrusionOk="0">
                  <a:moveTo>
                    <a:pt x="362" y="0"/>
                  </a:moveTo>
                  <a:cubicBezTo>
                    <a:pt x="347" y="0"/>
                    <a:pt x="331" y="7"/>
                    <a:pt x="319" y="23"/>
                  </a:cubicBezTo>
                  <a:cubicBezTo>
                    <a:pt x="222" y="157"/>
                    <a:pt x="124" y="291"/>
                    <a:pt x="27" y="437"/>
                  </a:cubicBezTo>
                  <a:cubicBezTo>
                    <a:pt x="1" y="471"/>
                    <a:pt x="31" y="500"/>
                    <a:pt x="63" y="500"/>
                  </a:cubicBezTo>
                  <a:cubicBezTo>
                    <a:pt x="76" y="500"/>
                    <a:pt x="90" y="496"/>
                    <a:pt x="100" y="485"/>
                  </a:cubicBezTo>
                  <a:cubicBezTo>
                    <a:pt x="197" y="339"/>
                    <a:pt x="306" y="206"/>
                    <a:pt x="404" y="60"/>
                  </a:cubicBezTo>
                  <a:cubicBezTo>
                    <a:pt x="420" y="28"/>
                    <a:pt x="393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9"/>
            <p:cNvSpPr/>
            <p:nvPr/>
          </p:nvSpPr>
          <p:spPr>
            <a:xfrm>
              <a:off x="8392467" y="3757117"/>
              <a:ext cx="21017" cy="25545"/>
            </a:xfrm>
            <a:custGeom>
              <a:avLst/>
              <a:gdLst/>
              <a:ahLst/>
              <a:cxnLst/>
              <a:rect l="l" t="t" r="r" b="b"/>
              <a:pathLst>
                <a:path w="427" h="519" extrusionOk="0">
                  <a:moveTo>
                    <a:pt x="377" y="20"/>
                  </a:moveTo>
                  <a:cubicBezTo>
                    <a:pt x="390" y="32"/>
                    <a:pt x="402" y="45"/>
                    <a:pt x="390" y="69"/>
                  </a:cubicBezTo>
                  <a:cubicBezTo>
                    <a:pt x="366" y="105"/>
                    <a:pt x="341" y="129"/>
                    <a:pt x="317" y="166"/>
                  </a:cubicBezTo>
                  <a:cubicBezTo>
                    <a:pt x="244" y="275"/>
                    <a:pt x="171" y="385"/>
                    <a:pt x="86" y="483"/>
                  </a:cubicBezTo>
                  <a:cubicBezTo>
                    <a:pt x="79" y="497"/>
                    <a:pt x="68" y="503"/>
                    <a:pt x="57" y="503"/>
                  </a:cubicBezTo>
                  <a:cubicBezTo>
                    <a:pt x="50" y="503"/>
                    <a:pt x="42" y="500"/>
                    <a:pt x="37" y="494"/>
                  </a:cubicBezTo>
                  <a:cubicBezTo>
                    <a:pt x="25" y="494"/>
                    <a:pt x="13" y="470"/>
                    <a:pt x="25" y="458"/>
                  </a:cubicBezTo>
                  <a:cubicBezTo>
                    <a:pt x="98" y="348"/>
                    <a:pt x="183" y="239"/>
                    <a:pt x="256" y="129"/>
                  </a:cubicBezTo>
                  <a:cubicBezTo>
                    <a:pt x="280" y="105"/>
                    <a:pt x="304" y="69"/>
                    <a:pt x="329" y="32"/>
                  </a:cubicBezTo>
                  <a:cubicBezTo>
                    <a:pt x="341" y="20"/>
                    <a:pt x="353" y="20"/>
                    <a:pt x="353" y="20"/>
                  </a:cubicBezTo>
                  <a:close/>
                  <a:moveTo>
                    <a:pt x="360" y="0"/>
                  </a:moveTo>
                  <a:cubicBezTo>
                    <a:pt x="346" y="0"/>
                    <a:pt x="331" y="6"/>
                    <a:pt x="317" y="20"/>
                  </a:cubicBezTo>
                  <a:cubicBezTo>
                    <a:pt x="293" y="56"/>
                    <a:pt x="268" y="93"/>
                    <a:pt x="244" y="118"/>
                  </a:cubicBezTo>
                  <a:cubicBezTo>
                    <a:pt x="171" y="227"/>
                    <a:pt x="86" y="337"/>
                    <a:pt x="13" y="446"/>
                  </a:cubicBezTo>
                  <a:cubicBezTo>
                    <a:pt x="1" y="470"/>
                    <a:pt x="1" y="494"/>
                    <a:pt x="25" y="507"/>
                  </a:cubicBezTo>
                  <a:cubicBezTo>
                    <a:pt x="37" y="519"/>
                    <a:pt x="50" y="519"/>
                    <a:pt x="61" y="519"/>
                  </a:cubicBezTo>
                  <a:cubicBezTo>
                    <a:pt x="74" y="519"/>
                    <a:pt x="98" y="507"/>
                    <a:pt x="110" y="494"/>
                  </a:cubicBezTo>
                  <a:cubicBezTo>
                    <a:pt x="183" y="397"/>
                    <a:pt x="256" y="288"/>
                    <a:pt x="329" y="178"/>
                  </a:cubicBezTo>
                  <a:cubicBezTo>
                    <a:pt x="353" y="142"/>
                    <a:pt x="377" y="105"/>
                    <a:pt x="402" y="81"/>
                  </a:cubicBezTo>
                  <a:cubicBezTo>
                    <a:pt x="426" y="56"/>
                    <a:pt x="414" y="20"/>
                    <a:pt x="390" y="8"/>
                  </a:cubicBezTo>
                  <a:cubicBezTo>
                    <a:pt x="380" y="3"/>
                    <a:pt x="370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9"/>
            <p:cNvSpPr/>
            <p:nvPr/>
          </p:nvSpPr>
          <p:spPr>
            <a:xfrm>
              <a:off x="8393649" y="3773114"/>
              <a:ext cx="17621" cy="22641"/>
            </a:xfrm>
            <a:custGeom>
              <a:avLst/>
              <a:gdLst/>
              <a:ahLst/>
              <a:cxnLst/>
              <a:rect l="l" t="t" r="r" b="b"/>
              <a:pathLst>
                <a:path w="358" h="460" extrusionOk="0">
                  <a:moveTo>
                    <a:pt x="300" y="1"/>
                  </a:moveTo>
                  <a:cubicBezTo>
                    <a:pt x="285" y="1"/>
                    <a:pt x="268" y="7"/>
                    <a:pt x="256" y="23"/>
                  </a:cubicBezTo>
                  <a:cubicBezTo>
                    <a:pt x="183" y="145"/>
                    <a:pt x="98" y="267"/>
                    <a:pt x="26" y="401"/>
                  </a:cubicBezTo>
                  <a:cubicBezTo>
                    <a:pt x="1" y="433"/>
                    <a:pt x="31" y="460"/>
                    <a:pt x="60" y="460"/>
                  </a:cubicBezTo>
                  <a:cubicBezTo>
                    <a:pt x="75" y="460"/>
                    <a:pt x="90" y="453"/>
                    <a:pt x="98" y="437"/>
                  </a:cubicBezTo>
                  <a:cubicBezTo>
                    <a:pt x="183" y="315"/>
                    <a:pt x="256" y="194"/>
                    <a:pt x="342" y="60"/>
                  </a:cubicBezTo>
                  <a:cubicBezTo>
                    <a:pt x="358" y="28"/>
                    <a:pt x="33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9"/>
            <p:cNvSpPr/>
            <p:nvPr/>
          </p:nvSpPr>
          <p:spPr>
            <a:xfrm>
              <a:off x="8393698" y="3772671"/>
              <a:ext cx="18015" cy="23773"/>
            </a:xfrm>
            <a:custGeom>
              <a:avLst/>
              <a:gdLst/>
              <a:ahLst/>
              <a:cxnLst/>
              <a:rect l="l" t="t" r="r" b="b"/>
              <a:pathLst>
                <a:path w="366" h="483" extrusionOk="0">
                  <a:moveTo>
                    <a:pt x="316" y="21"/>
                  </a:moveTo>
                  <a:cubicBezTo>
                    <a:pt x="328" y="32"/>
                    <a:pt x="341" y="45"/>
                    <a:pt x="328" y="69"/>
                  </a:cubicBezTo>
                  <a:lnTo>
                    <a:pt x="292" y="130"/>
                  </a:lnTo>
                  <a:cubicBezTo>
                    <a:pt x="231" y="240"/>
                    <a:pt x="170" y="349"/>
                    <a:pt x="97" y="446"/>
                  </a:cubicBezTo>
                  <a:cubicBezTo>
                    <a:pt x="90" y="460"/>
                    <a:pt x="78" y="466"/>
                    <a:pt x="65" y="466"/>
                  </a:cubicBezTo>
                  <a:cubicBezTo>
                    <a:pt x="56" y="466"/>
                    <a:pt x="46" y="463"/>
                    <a:pt x="36" y="459"/>
                  </a:cubicBezTo>
                  <a:cubicBezTo>
                    <a:pt x="25" y="446"/>
                    <a:pt x="12" y="434"/>
                    <a:pt x="25" y="410"/>
                  </a:cubicBezTo>
                  <a:cubicBezTo>
                    <a:pt x="97" y="300"/>
                    <a:pt x="158" y="191"/>
                    <a:pt x="231" y="94"/>
                  </a:cubicBezTo>
                  <a:lnTo>
                    <a:pt x="268" y="32"/>
                  </a:lnTo>
                  <a:cubicBezTo>
                    <a:pt x="279" y="21"/>
                    <a:pt x="279" y="21"/>
                    <a:pt x="292" y="21"/>
                  </a:cubicBezTo>
                  <a:close/>
                  <a:moveTo>
                    <a:pt x="295" y="0"/>
                  </a:moveTo>
                  <a:cubicBezTo>
                    <a:pt x="278" y="0"/>
                    <a:pt x="263" y="6"/>
                    <a:pt x="255" y="21"/>
                  </a:cubicBezTo>
                  <a:lnTo>
                    <a:pt x="219" y="81"/>
                  </a:lnTo>
                  <a:cubicBezTo>
                    <a:pt x="146" y="191"/>
                    <a:pt x="73" y="288"/>
                    <a:pt x="12" y="397"/>
                  </a:cubicBezTo>
                  <a:cubicBezTo>
                    <a:pt x="0" y="434"/>
                    <a:pt x="12" y="459"/>
                    <a:pt x="36" y="470"/>
                  </a:cubicBezTo>
                  <a:cubicBezTo>
                    <a:pt x="36" y="483"/>
                    <a:pt x="49" y="483"/>
                    <a:pt x="61" y="483"/>
                  </a:cubicBezTo>
                  <a:cubicBezTo>
                    <a:pt x="85" y="483"/>
                    <a:pt x="97" y="470"/>
                    <a:pt x="109" y="459"/>
                  </a:cubicBezTo>
                  <a:cubicBezTo>
                    <a:pt x="182" y="349"/>
                    <a:pt x="243" y="240"/>
                    <a:pt x="304" y="142"/>
                  </a:cubicBezTo>
                  <a:lnTo>
                    <a:pt x="341" y="81"/>
                  </a:lnTo>
                  <a:cubicBezTo>
                    <a:pt x="365" y="45"/>
                    <a:pt x="352" y="21"/>
                    <a:pt x="328" y="8"/>
                  </a:cubicBezTo>
                  <a:cubicBezTo>
                    <a:pt x="318" y="3"/>
                    <a:pt x="306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9"/>
            <p:cNvSpPr/>
            <p:nvPr/>
          </p:nvSpPr>
          <p:spPr>
            <a:xfrm>
              <a:off x="8395814" y="3787635"/>
              <a:ext cx="17276" cy="24758"/>
            </a:xfrm>
            <a:custGeom>
              <a:avLst/>
              <a:gdLst/>
              <a:ahLst/>
              <a:cxnLst/>
              <a:rect l="l" t="t" r="r" b="b"/>
              <a:pathLst>
                <a:path w="351" h="503" extrusionOk="0">
                  <a:moveTo>
                    <a:pt x="287" y="0"/>
                  </a:moveTo>
                  <a:cubicBezTo>
                    <a:pt x="273" y="0"/>
                    <a:pt x="260" y="6"/>
                    <a:pt x="249" y="20"/>
                  </a:cubicBezTo>
                  <a:cubicBezTo>
                    <a:pt x="176" y="155"/>
                    <a:pt x="90" y="288"/>
                    <a:pt x="18" y="434"/>
                  </a:cubicBezTo>
                  <a:cubicBezTo>
                    <a:pt x="0" y="468"/>
                    <a:pt x="32" y="503"/>
                    <a:pt x="65" y="503"/>
                  </a:cubicBezTo>
                  <a:cubicBezTo>
                    <a:pt x="78" y="503"/>
                    <a:pt x="92" y="497"/>
                    <a:pt x="103" y="482"/>
                  </a:cubicBezTo>
                  <a:cubicBezTo>
                    <a:pt x="188" y="349"/>
                    <a:pt x="261" y="203"/>
                    <a:pt x="334" y="69"/>
                  </a:cubicBezTo>
                  <a:cubicBezTo>
                    <a:pt x="351" y="34"/>
                    <a:pt x="31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9"/>
            <p:cNvSpPr/>
            <p:nvPr/>
          </p:nvSpPr>
          <p:spPr>
            <a:xfrm>
              <a:off x="8395470" y="3787044"/>
              <a:ext cx="18015" cy="25545"/>
            </a:xfrm>
            <a:custGeom>
              <a:avLst/>
              <a:gdLst/>
              <a:ahLst/>
              <a:cxnLst/>
              <a:rect l="l" t="t" r="r" b="b"/>
              <a:pathLst>
                <a:path w="366" h="519" extrusionOk="0">
                  <a:moveTo>
                    <a:pt x="292" y="21"/>
                  </a:moveTo>
                  <a:cubicBezTo>
                    <a:pt x="305" y="21"/>
                    <a:pt x="316" y="21"/>
                    <a:pt x="316" y="32"/>
                  </a:cubicBezTo>
                  <a:cubicBezTo>
                    <a:pt x="329" y="32"/>
                    <a:pt x="341" y="57"/>
                    <a:pt x="329" y="81"/>
                  </a:cubicBezTo>
                  <a:lnTo>
                    <a:pt x="292" y="154"/>
                  </a:lnTo>
                  <a:cubicBezTo>
                    <a:pt x="232" y="264"/>
                    <a:pt x="170" y="373"/>
                    <a:pt x="97" y="483"/>
                  </a:cubicBezTo>
                  <a:cubicBezTo>
                    <a:pt x="91" y="497"/>
                    <a:pt x="80" y="503"/>
                    <a:pt x="69" y="503"/>
                  </a:cubicBezTo>
                  <a:cubicBezTo>
                    <a:pt x="61" y="503"/>
                    <a:pt x="54" y="500"/>
                    <a:pt x="49" y="494"/>
                  </a:cubicBezTo>
                  <a:cubicBezTo>
                    <a:pt x="37" y="494"/>
                    <a:pt x="25" y="470"/>
                    <a:pt x="37" y="446"/>
                  </a:cubicBezTo>
                  <a:cubicBezTo>
                    <a:pt x="97" y="337"/>
                    <a:pt x="159" y="215"/>
                    <a:pt x="219" y="118"/>
                  </a:cubicBezTo>
                  <a:cubicBezTo>
                    <a:pt x="243" y="94"/>
                    <a:pt x="256" y="69"/>
                    <a:pt x="268" y="45"/>
                  </a:cubicBezTo>
                  <a:lnTo>
                    <a:pt x="292" y="21"/>
                  </a:lnTo>
                  <a:close/>
                  <a:moveTo>
                    <a:pt x="299" y="1"/>
                  </a:moveTo>
                  <a:cubicBezTo>
                    <a:pt x="281" y="1"/>
                    <a:pt x="264" y="9"/>
                    <a:pt x="256" y="32"/>
                  </a:cubicBezTo>
                  <a:cubicBezTo>
                    <a:pt x="243" y="57"/>
                    <a:pt x="219" y="81"/>
                    <a:pt x="207" y="105"/>
                  </a:cubicBezTo>
                  <a:cubicBezTo>
                    <a:pt x="146" y="215"/>
                    <a:pt x="73" y="324"/>
                    <a:pt x="25" y="434"/>
                  </a:cubicBezTo>
                  <a:cubicBezTo>
                    <a:pt x="0" y="470"/>
                    <a:pt x="25" y="507"/>
                    <a:pt x="37" y="519"/>
                  </a:cubicBezTo>
                  <a:lnTo>
                    <a:pt x="73" y="519"/>
                  </a:lnTo>
                  <a:cubicBezTo>
                    <a:pt x="86" y="519"/>
                    <a:pt x="110" y="519"/>
                    <a:pt x="122" y="494"/>
                  </a:cubicBezTo>
                  <a:lnTo>
                    <a:pt x="305" y="167"/>
                  </a:lnTo>
                  <a:cubicBezTo>
                    <a:pt x="316" y="142"/>
                    <a:pt x="329" y="105"/>
                    <a:pt x="353" y="81"/>
                  </a:cubicBezTo>
                  <a:cubicBezTo>
                    <a:pt x="365" y="57"/>
                    <a:pt x="353" y="21"/>
                    <a:pt x="329" y="8"/>
                  </a:cubicBezTo>
                  <a:cubicBezTo>
                    <a:pt x="320" y="4"/>
                    <a:pt x="31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9"/>
            <p:cNvSpPr/>
            <p:nvPr/>
          </p:nvSpPr>
          <p:spPr>
            <a:xfrm>
              <a:off x="8399014" y="3803779"/>
              <a:ext cx="14717" cy="21214"/>
            </a:xfrm>
            <a:custGeom>
              <a:avLst/>
              <a:gdLst/>
              <a:ahLst/>
              <a:cxnLst/>
              <a:rect l="l" t="t" r="r" b="b"/>
              <a:pathLst>
                <a:path w="299" h="431" extrusionOk="0">
                  <a:moveTo>
                    <a:pt x="239" y="1"/>
                  </a:moveTo>
                  <a:cubicBezTo>
                    <a:pt x="227" y="1"/>
                    <a:pt x="216" y="7"/>
                    <a:pt x="208" y="21"/>
                  </a:cubicBezTo>
                  <a:cubicBezTo>
                    <a:pt x="147" y="143"/>
                    <a:pt x="87" y="252"/>
                    <a:pt x="25" y="362"/>
                  </a:cubicBezTo>
                  <a:cubicBezTo>
                    <a:pt x="0" y="396"/>
                    <a:pt x="29" y="430"/>
                    <a:pt x="61" y="430"/>
                  </a:cubicBezTo>
                  <a:cubicBezTo>
                    <a:pt x="74" y="430"/>
                    <a:pt x="88" y="425"/>
                    <a:pt x="98" y="410"/>
                  </a:cubicBezTo>
                  <a:cubicBezTo>
                    <a:pt x="171" y="300"/>
                    <a:pt x="233" y="191"/>
                    <a:pt x="281" y="70"/>
                  </a:cubicBezTo>
                  <a:cubicBezTo>
                    <a:pt x="299" y="35"/>
                    <a:pt x="267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9"/>
            <p:cNvSpPr/>
            <p:nvPr/>
          </p:nvSpPr>
          <p:spPr>
            <a:xfrm>
              <a:off x="8399063" y="3803336"/>
              <a:ext cx="15012" cy="21854"/>
            </a:xfrm>
            <a:custGeom>
              <a:avLst/>
              <a:gdLst/>
              <a:ahLst/>
              <a:cxnLst/>
              <a:rect l="l" t="t" r="r" b="b"/>
              <a:pathLst>
                <a:path w="305" h="444" extrusionOk="0">
                  <a:moveTo>
                    <a:pt x="243" y="17"/>
                  </a:moveTo>
                  <a:cubicBezTo>
                    <a:pt x="268" y="30"/>
                    <a:pt x="280" y="54"/>
                    <a:pt x="268" y="79"/>
                  </a:cubicBezTo>
                  <a:cubicBezTo>
                    <a:pt x="219" y="200"/>
                    <a:pt x="159" y="309"/>
                    <a:pt x="86" y="407"/>
                  </a:cubicBezTo>
                  <a:cubicBezTo>
                    <a:pt x="78" y="421"/>
                    <a:pt x="67" y="427"/>
                    <a:pt x="56" y="427"/>
                  </a:cubicBezTo>
                  <a:cubicBezTo>
                    <a:pt x="49" y="427"/>
                    <a:pt x="42" y="424"/>
                    <a:pt x="37" y="419"/>
                  </a:cubicBezTo>
                  <a:cubicBezTo>
                    <a:pt x="24" y="419"/>
                    <a:pt x="13" y="395"/>
                    <a:pt x="24" y="382"/>
                  </a:cubicBezTo>
                  <a:cubicBezTo>
                    <a:pt x="97" y="249"/>
                    <a:pt x="159" y="139"/>
                    <a:pt x="207" y="30"/>
                  </a:cubicBezTo>
                  <a:cubicBezTo>
                    <a:pt x="219" y="17"/>
                    <a:pt x="232" y="17"/>
                    <a:pt x="232" y="17"/>
                  </a:cubicBezTo>
                  <a:close/>
                  <a:moveTo>
                    <a:pt x="237" y="1"/>
                  </a:moveTo>
                  <a:cubicBezTo>
                    <a:pt x="219" y="1"/>
                    <a:pt x="204" y="12"/>
                    <a:pt x="195" y="30"/>
                  </a:cubicBezTo>
                  <a:cubicBezTo>
                    <a:pt x="146" y="139"/>
                    <a:pt x="86" y="249"/>
                    <a:pt x="13" y="371"/>
                  </a:cubicBezTo>
                  <a:cubicBezTo>
                    <a:pt x="0" y="395"/>
                    <a:pt x="13" y="419"/>
                    <a:pt x="24" y="431"/>
                  </a:cubicBezTo>
                  <a:cubicBezTo>
                    <a:pt x="37" y="444"/>
                    <a:pt x="49" y="444"/>
                    <a:pt x="61" y="444"/>
                  </a:cubicBezTo>
                  <a:cubicBezTo>
                    <a:pt x="73" y="444"/>
                    <a:pt x="97" y="444"/>
                    <a:pt x="97" y="419"/>
                  </a:cubicBezTo>
                  <a:cubicBezTo>
                    <a:pt x="170" y="322"/>
                    <a:pt x="232" y="212"/>
                    <a:pt x="292" y="79"/>
                  </a:cubicBezTo>
                  <a:cubicBezTo>
                    <a:pt x="305" y="42"/>
                    <a:pt x="280" y="17"/>
                    <a:pt x="256" y="6"/>
                  </a:cubicBezTo>
                  <a:cubicBezTo>
                    <a:pt x="249" y="2"/>
                    <a:pt x="243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9"/>
            <p:cNvSpPr/>
            <p:nvPr/>
          </p:nvSpPr>
          <p:spPr>
            <a:xfrm>
              <a:off x="8399358" y="3818152"/>
              <a:ext cx="16587" cy="19048"/>
            </a:xfrm>
            <a:custGeom>
              <a:avLst/>
              <a:gdLst/>
              <a:ahLst/>
              <a:cxnLst/>
              <a:rect l="l" t="t" r="r" b="b"/>
              <a:pathLst>
                <a:path w="337" h="387" extrusionOk="0">
                  <a:moveTo>
                    <a:pt x="275" y="1"/>
                  </a:moveTo>
                  <a:cubicBezTo>
                    <a:pt x="262" y="1"/>
                    <a:pt x="248" y="7"/>
                    <a:pt x="237" y="21"/>
                  </a:cubicBezTo>
                  <a:lnTo>
                    <a:pt x="18" y="313"/>
                  </a:lnTo>
                  <a:cubicBezTo>
                    <a:pt x="0" y="350"/>
                    <a:pt x="30" y="386"/>
                    <a:pt x="62" y="386"/>
                  </a:cubicBezTo>
                  <a:cubicBezTo>
                    <a:pt x="72" y="386"/>
                    <a:pt x="83" y="382"/>
                    <a:pt x="91" y="373"/>
                  </a:cubicBezTo>
                  <a:cubicBezTo>
                    <a:pt x="164" y="276"/>
                    <a:pt x="237" y="167"/>
                    <a:pt x="310" y="70"/>
                  </a:cubicBezTo>
                  <a:cubicBezTo>
                    <a:pt x="337" y="35"/>
                    <a:pt x="30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9"/>
            <p:cNvSpPr/>
            <p:nvPr/>
          </p:nvSpPr>
          <p:spPr>
            <a:xfrm>
              <a:off x="8399063" y="3817709"/>
              <a:ext cx="16784" cy="20033"/>
            </a:xfrm>
            <a:custGeom>
              <a:avLst/>
              <a:gdLst/>
              <a:ahLst/>
              <a:cxnLst/>
              <a:rect l="l" t="t" r="r" b="b"/>
              <a:pathLst>
                <a:path w="341" h="407" extrusionOk="0">
                  <a:moveTo>
                    <a:pt x="280" y="20"/>
                  </a:moveTo>
                  <a:cubicBezTo>
                    <a:pt x="289" y="20"/>
                    <a:pt x="298" y="24"/>
                    <a:pt x="305" y="30"/>
                  </a:cubicBezTo>
                  <a:cubicBezTo>
                    <a:pt x="316" y="30"/>
                    <a:pt x="329" y="42"/>
                    <a:pt x="316" y="66"/>
                  </a:cubicBezTo>
                  <a:lnTo>
                    <a:pt x="268" y="127"/>
                  </a:lnTo>
                  <a:cubicBezTo>
                    <a:pt x="219" y="212"/>
                    <a:pt x="159" y="298"/>
                    <a:pt x="86" y="370"/>
                  </a:cubicBezTo>
                  <a:cubicBezTo>
                    <a:pt x="80" y="381"/>
                    <a:pt x="75" y="384"/>
                    <a:pt x="70" y="384"/>
                  </a:cubicBezTo>
                  <a:cubicBezTo>
                    <a:pt x="63" y="384"/>
                    <a:pt x="56" y="377"/>
                    <a:pt x="49" y="370"/>
                  </a:cubicBezTo>
                  <a:cubicBezTo>
                    <a:pt x="37" y="370"/>
                    <a:pt x="24" y="346"/>
                    <a:pt x="37" y="334"/>
                  </a:cubicBezTo>
                  <a:cubicBezTo>
                    <a:pt x="86" y="249"/>
                    <a:pt x="146" y="176"/>
                    <a:pt x="207" y="90"/>
                  </a:cubicBezTo>
                  <a:lnTo>
                    <a:pt x="256" y="30"/>
                  </a:lnTo>
                  <a:cubicBezTo>
                    <a:pt x="262" y="24"/>
                    <a:pt x="271" y="20"/>
                    <a:pt x="280" y="20"/>
                  </a:cubicBezTo>
                  <a:close/>
                  <a:moveTo>
                    <a:pt x="280" y="0"/>
                  </a:moveTo>
                  <a:cubicBezTo>
                    <a:pt x="264" y="0"/>
                    <a:pt x="250" y="10"/>
                    <a:pt x="243" y="30"/>
                  </a:cubicBezTo>
                  <a:lnTo>
                    <a:pt x="195" y="90"/>
                  </a:lnTo>
                  <a:cubicBezTo>
                    <a:pt x="134" y="163"/>
                    <a:pt x="73" y="236"/>
                    <a:pt x="24" y="322"/>
                  </a:cubicBezTo>
                  <a:cubicBezTo>
                    <a:pt x="0" y="346"/>
                    <a:pt x="13" y="370"/>
                    <a:pt x="37" y="395"/>
                  </a:cubicBezTo>
                  <a:cubicBezTo>
                    <a:pt x="49" y="395"/>
                    <a:pt x="61" y="406"/>
                    <a:pt x="73" y="406"/>
                  </a:cubicBezTo>
                  <a:cubicBezTo>
                    <a:pt x="86" y="406"/>
                    <a:pt x="97" y="395"/>
                    <a:pt x="110" y="382"/>
                  </a:cubicBezTo>
                  <a:cubicBezTo>
                    <a:pt x="170" y="298"/>
                    <a:pt x="232" y="212"/>
                    <a:pt x="292" y="139"/>
                  </a:cubicBezTo>
                  <a:lnTo>
                    <a:pt x="329" y="79"/>
                  </a:lnTo>
                  <a:cubicBezTo>
                    <a:pt x="341" y="54"/>
                    <a:pt x="341" y="30"/>
                    <a:pt x="316" y="17"/>
                  </a:cubicBezTo>
                  <a:cubicBezTo>
                    <a:pt x="305" y="6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9"/>
            <p:cNvSpPr/>
            <p:nvPr/>
          </p:nvSpPr>
          <p:spPr>
            <a:xfrm>
              <a:off x="8399358" y="3831590"/>
              <a:ext cx="16144" cy="18999"/>
            </a:xfrm>
            <a:custGeom>
              <a:avLst/>
              <a:gdLst/>
              <a:ahLst/>
              <a:cxnLst/>
              <a:rect l="l" t="t" r="r" b="b"/>
              <a:pathLst>
                <a:path w="328" h="386" extrusionOk="0">
                  <a:moveTo>
                    <a:pt x="267" y="0"/>
                  </a:moveTo>
                  <a:cubicBezTo>
                    <a:pt x="255" y="0"/>
                    <a:pt x="244" y="5"/>
                    <a:pt x="237" y="16"/>
                  </a:cubicBezTo>
                  <a:cubicBezTo>
                    <a:pt x="164" y="113"/>
                    <a:pt x="91" y="210"/>
                    <a:pt x="18" y="319"/>
                  </a:cubicBezTo>
                  <a:cubicBezTo>
                    <a:pt x="1" y="346"/>
                    <a:pt x="29" y="386"/>
                    <a:pt x="59" y="386"/>
                  </a:cubicBezTo>
                  <a:cubicBezTo>
                    <a:pt x="70" y="386"/>
                    <a:pt x="82" y="381"/>
                    <a:pt x="91" y="368"/>
                  </a:cubicBezTo>
                  <a:cubicBezTo>
                    <a:pt x="164" y="270"/>
                    <a:pt x="237" y="161"/>
                    <a:pt x="310" y="64"/>
                  </a:cubicBezTo>
                  <a:cubicBezTo>
                    <a:pt x="328" y="29"/>
                    <a:pt x="295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9"/>
            <p:cNvSpPr/>
            <p:nvPr/>
          </p:nvSpPr>
          <p:spPr>
            <a:xfrm>
              <a:off x="8399063" y="3831097"/>
              <a:ext cx="16784" cy="19836"/>
            </a:xfrm>
            <a:custGeom>
              <a:avLst/>
              <a:gdLst/>
              <a:ahLst/>
              <a:cxnLst/>
              <a:rect l="l" t="t" r="r" b="b"/>
              <a:pathLst>
                <a:path w="341" h="403" extrusionOk="0">
                  <a:moveTo>
                    <a:pt x="280" y="13"/>
                  </a:moveTo>
                  <a:cubicBezTo>
                    <a:pt x="280" y="13"/>
                    <a:pt x="292" y="26"/>
                    <a:pt x="305" y="26"/>
                  </a:cubicBezTo>
                  <a:cubicBezTo>
                    <a:pt x="316" y="37"/>
                    <a:pt x="316" y="50"/>
                    <a:pt x="305" y="62"/>
                  </a:cubicBezTo>
                  <a:lnTo>
                    <a:pt x="292" y="86"/>
                  </a:lnTo>
                  <a:cubicBezTo>
                    <a:pt x="232" y="183"/>
                    <a:pt x="159" y="280"/>
                    <a:pt x="97" y="378"/>
                  </a:cubicBezTo>
                  <a:cubicBezTo>
                    <a:pt x="85" y="384"/>
                    <a:pt x="76" y="387"/>
                    <a:pt x="69" y="387"/>
                  </a:cubicBezTo>
                  <a:cubicBezTo>
                    <a:pt x="61" y="387"/>
                    <a:pt x="55" y="384"/>
                    <a:pt x="49" y="378"/>
                  </a:cubicBezTo>
                  <a:cubicBezTo>
                    <a:pt x="37" y="366"/>
                    <a:pt x="24" y="353"/>
                    <a:pt x="37" y="329"/>
                  </a:cubicBezTo>
                  <a:cubicBezTo>
                    <a:pt x="97" y="244"/>
                    <a:pt x="159" y="147"/>
                    <a:pt x="219" y="62"/>
                  </a:cubicBezTo>
                  <a:lnTo>
                    <a:pt x="243" y="37"/>
                  </a:lnTo>
                  <a:cubicBezTo>
                    <a:pt x="256" y="26"/>
                    <a:pt x="268" y="13"/>
                    <a:pt x="280" y="13"/>
                  </a:cubicBezTo>
                  <a:close/>
                  <a:moveTo>
                    <a:pt x="273" y="1"/>
                  </a:moveTo>
                  <a:cubicBezTo>
                    <a:pt x="259" y="1"/>
                    <a:pt x="244" y="7"/>
                    <a:pt x="232" y="26"/>
                  </a:cubicBezTo>
                  <a:lnTo>
                    <a:pt x="207" y="62"/>
                  </a:lnTo>
                  <a:cubicBezTo>
                    <a:pt x="146" y="147"/>
                    <a:pt x="73" y="232"/>
                    <a:pt x="24" y="329"/>
                  </a:cubicBezTo>
                  <a:cubicBezTo>
                    <a:pt x="0" y="353"/>
                    <a:pt x="13" y="378"/>
                    <a:pt x="37" y="390"/>
                  </a:cubicBezTo>
                  <a:cubicBezTo>
                    <a:pt x="49" y="402"/>
                    <a:pt x="61" y="402"/>
                    <a:pt x="73" y="402"/>
                  </a:cubicBezTo>
                  <a:cubicBezTo>
                    <a:pt x="86" y="402"/>
                    <a:pt x="97" y="402"/>
                    <a:pt x="110" y="390"/>
                  </a:cubicBezTo>
                  <a:cubicBezTo>
                    <a:pt x="183" y="293"/>
                    <a:pt x="243" y="196"/>
                    <a:pt x="305" y="98"/>
                  </a:cubicBezTo>
                  <a:lnTo>
                    <a:pt x="316" y="74"/>
                  </a:lnTo>
                  <a:cubicBezTo>
                    <a:pt x="341" y="50"/>
                    <a:pt x="329" y="26"/>
                    <a:pt x="305" y="13"/>
                  </a:cubicBezTo>
                  <a:cubicBezTo>
                    <a:pt x="298" y="7"/>
                    <a:pt x="28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9"/>
            <p:cNvSpPr/>
            <p:nvPr/>
          </p:nvSpPr>
          <p:spPr>
            <a:xfrm>
              <a:off x="8396947" y="3844240"/>
              <a:ext cx="20279" cy="23133"/>
            </a:xfrm>
            <a:custGeom>
              <a:avLst/>
              <a:gdLst/>
              <a:ahLst/>
              <a:cxnLst/>
              <a:rect l="l" t="t" r="r" b="b"/>
              <a:pathLst>
                <a:path w="412" h="470" extrusionOk="0">
                  <a:moveTo>
                    <a:pt x="343" y="1"/>
                  </a:moveTo>
                  <a:cubicBezTo>
                    <a:pt x="331" y="1"/>
                    <a:pt x="320" y="4"/>
                    <a:pt x="311" y="13"/>
                  </a:cubicBezTo>
                  <a:cubicBezTo>
                    <a:pt x="213" y="148"/>
                    <a:pt x="116" y="269"/>
                    <a:pt x="19" y="403"/>
                  </a:cubicBezTo>
                  <a:cubicBezTo>
                    <a:pt x="1" y="430"/>
                    <a:pt x="29" y="469"/>
                    <a:pt x="60" y="469"/>
                  </a:cubicBezTo>
                  <a:cubicBezTo>
                    <a:pt x="71" y="469"/>
                    <a:pt x="82" y="464"/>
                    <a:pt x="92" y="451"/>
                  </a:cubicBezTo>
                  <a:cubicBezTo>
                    <a:pt x="189" y="330"/>
                    <a:pt x="286" y="196"/>
                    <a:pt x="384" y="62"/>
                  </a:cubicBezTo>
                  <a:cubicBezTo>
                    <a:pt x="411" y="35"/>
                    <a:pt x="377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9"/>
            <p:cNvSpPr/>
            <p:nvPr/>
          </p:nvSpPr>
          <p:spPr>
            <a:xfrm>
              <a:off x="8396651" y="3843895"/>
              <a:ext cx="20377" cy="23773"/>
            </a:xfrm>
            <a:custGeom>
              <a:avLst/>
              <a:gdLst/>
              <a:ahLst/>
              <a:cxnLst/>
              <a:rect l="l" t="t" r="r" b="b"/>
              <a:pathLst>
                <a:path w="414" h="483" extrusionOk="0">
                  <a:moveTo>
                    <a:pt x="354" y="18"/>
                  </a:moveTo>
                  <a:cubicBezTo>
                    <a:pt x="363" y="18"/>
                    <a:pt x="372" y="20"/>
                    <a:pt x="378" y="20"/>
                  </a:cubicBezTo>
                  <a:cubicBezTo>
                    <a:pt x="390" y="33"/>
                    <a:pt x="402" y="57"/>
                    <a:pt x="390" y="69"/>
                  </a:cubicBezTo>
                  <a:lnTo>
                    <a:pt x="354" y="118"/>
                  </a:lnTo>
                  <a:cubicBezTo>
                    <a:pt x="268" y="228"/>
                    <a:pt x="171" y="349"/>
                    <a:pt x="86" y="458"/>
                  </a:cubicBezTo>
                  <a:cubicBezTo>
                    <a:pt x="80" y="465"/>
                    <a:pt x="74" y="468"/>
                    <a:pt x="68" y="468"/>
                  </a:cubicBezTo>
                  <a:cubicBezTo>
                    <a:pt x="62" y="468"/>
                    <a:pt x="55" y="465"/>
                    <a:pt x="49" y="458"/>
                  </a:cubicBezTo>
                  <a:cubicBezTo>
                    <a:pt x="25" y="447"/>
                    <a:pt x="25" y="434"/>
                    <a:pt x="37" y="410"/>
                  </a:cubicBezTo>
                  <a:cubicBezTo>
                    <a:pt x="110" y="301"/>
                    <a:pt x="208" y="191"/>
                    <a:pt x="281" y="82"/>
                  </a:cubicBezTo>
                  <a:lnTo>
                    <a:pt x="329" y="33"/>
                  </a:lnTo>
                  <a:cubicBezTo>
                    <a:pt x="335" y="21"/>
                    <a:pt x="345" y="18"/>
                    <a:pt x="354" y="18"/>
                  </a:cubicBezTo>
                  <a:close/>
                  <a:moveTo>
                    <a:pt x="356" y="0"/>
                  </a:moveTo>
                  <a:cubicBezTo>
                    <a:pt x="339" y="0"/>
                    <a:pt x="324" y="6"/>
                    <a:pt x="317" y="20"/>
                  </a:cubicBezTo>
                  <a:lnTo>
                    <a:pt x="268" y="69"/>
                  </a:lnTo>
                  <a:lnTo>
                    <a:pt x="13" y="398"/>
                  </a:lnTo>
                  <a:cubicBezTo>
                    <a:pt x="1" y="422"/>
                    <a:pt x="13" y="458"/>
                    <a:pt x="37" y="471"/>
                  </a:cubicBezTo>
                  <a:cubicBezTo>
                    <a:pt x="37" y="483"/>
                    <a:pt x="49" y="483"/>
                    <a:pt x="62" y="483"/>
                  </a:cubicBezTo>
                  <a:cubicBezTo>
                    <a:pt x="86" y="483"/>
                    <a:pt x="98" y="483"/>
                    <a:pt x="98" y="471"/>
                  </a:cubicBezTo>
                  <a:cubicBezTo>
                    <a:pt x="195" y="361"/>
                    <a:pt x="281" y="239"/>
                    <a:pt x="365" y="130"/>
                  </a:cubicBezTo>
                  <a:lnTo>
                    <a:pt x="402" y="82"/>
                  </a:lnTo>
                  <a:cubicBezTo>
                    <a:pt x="414" y="57"/>
                    <a:pt x="402" y="33"/>
                    <a:pt x="390" y="9"/>
                  </a:cubicBezTo>
                  <a:cubicBezTo>
                    <a:pt x="379" y="3"/>
                    <a:pt x="367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9"/>
            <p:cNvSpPr/>
            <p:nvPr/>
          </p:nvSpPr>
          <p:spPr>
            <a:xfrm>
              <a:off x="8399654" y="3858711"/>
              <a:ext cx="15800" cy="21460"/>
            </a:xfrm>
            <a:custGeom>
              <a:avLst/>
              <a:gdLst/>
              <a:ahLst/>
              <a:cxnLst/>
              <a:rect l="l" t="t" r="r" b="b"/>
              <a:pathLst>
                <a:path w="321" h="436" extrusionOk="0">
                  <a:moveTo>
                    <a:pt x="267" y="1"/>
                  </a:moveTo>
                  <a:cubicBezTo>
                    <a:pt x="253" y="1"/>
                    <a:pt x="240" y="8"/>
                    <a:pt x="231" y="24"/>
                  </a:cubicBezTo>
                  <a:cubicBezTo>
                    <a:pt x="158" y="133"/>
                    <a:pt x="85" y="255"/>
                    <a:pt x="25" y="376"/>
                  </a:cubicBezTo>
                  <a:cubicBezTo>
                    <a:pt x="0" y="409"/>
                    <a:pt x="25" y="436"/>
                    <a:pt x="55" y="436"/>
                  </a:cubicBezTo>
                  <a:cubicBezTo>
                    <a:pt x="70" y="436"/>
                    <a:pt x="86" y="429"/>
                    <a:pt x="98" y="413"/>
                  </a:cubicBezTo>
                  <a:cubicBezTo>
                    <a:pt x="171" y="303"/>
                    <a:pt x="231" y="182"/>
                    <a:pt x="304" y="60"/>
                  </a:cubicBezTo>
                  <a:cubicBezTo>
                    <a:pt x="321" y="28"/>
                    <a:pt x="29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9"/>
            <p:cNvSpPr/>
            <p:nvPr/>
          </p:nvSpPr>
          <p:spPr>
            <a:xfrm>
              <a:off x="8399654" y="3858268"/>
              <a:ext cx="16193" cy="22592"/>
            </a:xfrm>
            <a:custGeom>
              <a:avLst/>
              <a:gdLst/>
              <a:ahLst/>
              <a:cxnLst/>
              <a:rect l="l" t="t" r="r" b="b"/>
              <a:pathLst>
                <a:path w="329" h="459" extrusionOk="0">
                  <a:moveTo>
                    <a:pt x="280" y="20"/>
                  </a:moveTo>
                  <a:cubicBezTo>
                    <a:pt x="304" y="33"/>
                    <a:pt x="304" y="45"/>
                    <a:pt x="293" y="69"/>
                  </a:cubicBezTo>
                  <a:cubicBezTo>
                    <a:pt x="220" y="191"/>
                    <a:pt x="158" y="312"/>
                    <a:pt x="85" y="422"/>
                  </a:cubicBezTo>
                  <a:cubicBezTo>
                    <a:pt x="74" y="434"/>
                    <a:pt x="49" y="434"/>
                    <a:pt x="37" y="434"/>
                  </a:cubicBezTo>
                  <a:cubicBezTo>
                    <a:pt x="25" y="422"/>
                    <a:pt x="12" y="409"/>
                    <a:pt x="25" y="385"/>
                  </a:cubicBezTo>
                  <a:cubicBezTo>
                    <a:pt x="98" y="264"/>
                    <a:pt x="158" y="155"/>
                    <a:pt x="244" y="33"/>
                  </a:cubicBezTo>
                  <a:cubicBezTo>
                    <a:pt x="244" y="20"/>
                    <a:pt x="256" y="20"/>
                    <a:pt x="268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4" y="6"/>
                    <a:pt x="220" y="20"/>
                  </a:cubicBezTo>
                  <a:cubicBezTo>
                    <a:pt x="147" y="142"/>
                    <a:pt x="74" y="264"/>
                    <a:pt x="12" y="373"/>
                  </a:cubicBezTo>
                  <a:cubicBezTo>
                    <a:pt x="1" y="409"/>
                    <a:pt x="12" y="434"/>
                    <a:pt x="25" y="446"/>
                  </a:cubicBezTo>
                  <a:cubicBezTo>
                    <a:pt x="37" y="446"/>
                    <a:pt x="49" y="458"/>
                    <a:pt x="61" y="458"/>
                  </a:cubicBezTo>
                  <a:cubicBezTo>
                    <a:pt x="74" y="458"/>
                    <a:pt x="98" y="446"/>
                    <a:pt x="98" y="434"/>
                  </a:cubicBezTo>
                  <a:cubicBezTo>
                    <a:pt x="171" y="312"/>
                    <a:pt x="244" y="203"/>
                    <a:pt x="317" y="82"/>
                  </a:cubicBezTo>
                  <a:cubicBezTo>
                    <a:pt x="329" y="45"/>
                    <a:pt x="317" y="20"/>
                    <a:pt x="293" y="9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9"/>
            <p:cNvSpPr/>
            <p:nvPr/>
          </p:nvSpPr>
          <p:spPr>
            <a:xfrm>
              <a:off x="8398915" y="3873231"/>
              <a:ext cx="16439" cy="25693"/>
            </a:xfrm>
            <a:custGeom>
              <a:avLst/>
              <a:gdLst/>
              <a:ahLst/>
              <a:cxnLst/>
              <a:rect l="l" t="t" r="r" b="b"/>
              <a:pathLst>
                <a:path w="334" h="522" extrusionOk="0">
                  <a:moveTo>
                    <a:pt x="267" y="1"/>
                  </a:moveTo>
                  <a:cubicBezTo>
                    <a:pt x="254" y="1"/>
                    <a:pt x="242" y="7"/>
                    <a:pt x="235" y="21"/>
                  </a:cubicBezTo>
                  <a:cubicBezTo>
                    <a:pt x="149" y="167"/>
                    <a:pt x="64" y="313"/>
                    <a:pt x="16" y="470"/>
                  </a:cubicBezTo>
                  <a:cubicBezTo>
                    <a:pt x="1" y="500"/>
                    <a:pt x="27" y="521"/>
                    <a:pt x="56" y="521"/>
                  </a:cubicBezTo>
                  <a:cubicBezTo>
                    <a:pt x="73" y="521"/>
                    <a:pt x="91" y="513"/>
                    <a:pt x="100" y="495"/>
                  </a:cubicBezTo>
                  <a:cubicBezTo>
                    <a:pt x="162" y="349"/>
                    <a:pt x="222" y="203"/>
                    <a:pt x="308" y="69"/>
                  </a:cubicBezTo>
                  <a:cubicBezTo>
                    <a:pt x="333" y="35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9"/>
            <p:cNvSpPr/>
            <p:nvPr/>
          </p:nvSpPr>
          <p:spPr>
            <a:xfrm>
              <a:off x="8398472" y="3872985"/>
              <a:ext cx="16784" cy="26431"/>
            </a:xfrm>
            <a:custGeom>
              <a:avLst/>
              <a:gdLst/>
              <a:ahLst/>
              <a:cxnLst/>
              <a:rect l="l" t="t" r="r" b="b"/>
              <a:pathLst>
                <a:path w="341" h="537" extrusionOk="0">
                  <a:moveTo>
                    <a:pt x="278" y="17"/>
                  </a:moveTo>
                  <a:cubicBezTo>
                    <a:pt x="286" y="17"/>
                    <a:pt x="294" y="21"/>
                    <a:pt x="304" y="26"/>
                  </a:cubicBezTo>
                  <a:cubicBezTo>
                    <a:pt x="317" y="37"/>
                    <a:pt x="328" y="50"/>
                    <a:pt x="317" y="74"/>
                  </a:cubicBezTo>
                  <a:cubicBezTo>
                    <a:pt x="231" y="196"/>
                    <a:pt x="171" y="329"/>
                    <a:pt x="98" y="488"/>
                  </a:cubicBezTo>
                  <a:cubicBezTo>
                    <a:pt x="98" y="506"/>
                    <a:pt x="85" y="517"/>
                    <a:pt x="68" y="517"/>
                  </a:cubicBezTo>
                  <a:cubicBezTo>
                    <a:pt x="62" y="517"/>
                    <a:pt x="56" y="515"/>
                    <a:pt x="49" y="512"/>
                  </a:cubicBezTo>
                  <a:cubicBezTo>
                    <a:pt x="49" y="512"/>
                    <a:pt x="25" y="500"/>
                    <a:pt x="36" y="475"/>
                  </a:cubicBezTo>
                  <a:cubicBezTo>
                    <a:pt x="85" y="329"/>
                    <a:pt x="158" y="183"/>
                    <a:pt x="244" y="37"/>
                  </a:cubicBezTo>
                  <a:cubicBezTo>
                    <a:pt x="258" y="23"/>
                    <a:pt x="268" y="17"/>
                    <a:pt x="278" y="17"/>
                  </a:cubicBezTo>
                  <a:close/>
                  <a:moveTo>
                    <a:pt x="282" y="0"/>
                  </a:moveTo>
                  <a:cubicBezTo>
                    <a:pt x="266" y="0"/>
                    <a:pt x="246" y="11"/>
                    <a:pt x="231" y="26"/>
                  </a:cubicBezTo>
                  <a:cubicBezTo>
                    <a:pt x="134" y="172"/>
                    <a:pt x="61" y="318"/>
                    <a:pt x="12" y="464"/>
                  </a:cubicBezTo>
                  <a:cubicBezTo>
                    <a:pt x="0" y="500"/>
                    <a:pt x="25" y="524"/>
                    <a:pt x="49" y="524"/>
                  </a:cubicBezTo>
                  <a:cubicBezTo>
                    <a:pt x="49" y="537"/>
                    <a:pt x="61" y="537"/>
                    <a:pt x="61" y="537"/>
                  </a:cubicBezTo>
                  <a:cubicBezTo>
                    <a:pt x="85" y="537"/>
                    <a:pt x="109" y="524"/>
                    <a:pt x="122" y="500"/>
                  </a:cubicBezTo>
                  <a:cubicBezTo>
                    <a:pt x="182" y="342"/>
                    <a:pt x="255" y="196"/>
                    <a:pt x="328" y="74"/>
                  </a:cubicBezTo>
                  <a:cubicBezTo>
                    <a:pt x="341" y="50"/>
                    <a:pt x="328" y="26"/>
                    <a:pt x="304" y="13"/>
                  </a:cubicBezTo>
                  <a:cubicBezTo>
                    <a:pt x="300" y="4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9"/>
            <p:cNvSpPr/>
            <p:nvPr/>
          </p:nvSpPr>
          <p:spPr>
            <a:xfrm>
              <a:off x="8401081" y="3886767"/>
              <a:ext cx="15554" cy="20672"/>
            </a:xfrm>
            <a:custGeom>
              <a:avLst/>
              <a:gdLst/>
              <a:ahLst/>
              <a:cxnLst/>
              <a:rect l="l" t="t" r="r" b="b"/>
              <a:pathLst>
                <a:path w="316" h="420" extrusionOk="0">
                  <a:moveTo>
                    <a:pt x="246" y="0"/>
                  </a:moveTo>
                  <a:cubicBezTo>
                    <a:pt x="235" y="0"/>
                    <a:pt x="224" y="4"/>
                    <a:pt x="215" y="13"/>
                  </a:cubicBezTo>
                  <a:cubicBezTo>
                    <a:pt x="129" y="111"/>
                    <a:pt x="56" y="232"/>
                    <a:pt x="8" y="366"/>
                  </a:cubicBezTo>
                  <a:cubicBezTo>
                    <a:pt x="0" y="398"/>
                    <a:pt x="30" y="420"/>
                    <a:pt x="58" y="420"/>
                  </a:cubicBezTo>
                  <a:cubicBezTo>
                    <a:pt x="72" y="420"/>
                    <a:pt x="85" y="414"/>
                    <a:pt x="93" y="403"/>
                  </a:cubicBezTo>
                  <a:cubicBezTo>
                    <a:pt x="154" y="281"/>
                    <a:pt x="215" y="171"/>
                    <a:pt x="288" y="74"/>
                  </a:cubicBezTo>
                  <a:cubicBezTo>
                    <a:pt x="315" y="37"/>
                    <a:pt x="280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9"/>
            <p:cNvSpPr/>
            <p:nvPr/>
          </p:nvSpPr>
          <p:spPr>
            <a:xfrm>
              <a:off x="8400884" y="3886423"/>
              <a:ext cx="15603" cy="21361"/>
            </a:xfrm>
            <a:custGeom>
              <a:avLst/>
              <a:gdLst/>
              <a:ahLst/>
              <a:cxnLst/>
              <a:rect l="l" t="t" r="r" b="b"/>
              <a:pathLst>
                <a:path w="317" h="434" extrusionOk="0">
                  <a:moveTo>
                    <a:pt x="255" y="20"/>
                  </a:moveTo>
                  <a:cubicBezTo>
                    <a:pt x="268" y="20"/>
                    <a:pt x="268" y="20"/>
                    <a:pt x="279" y="32"/>
                  </a:cubicBezTo>
                  <a:cubicBezTo>
                    <a:pt x="292" y="32"/>
                    <a:pt x="304" y="56"/>
                    <a:pt x="292" y="69"/>
                  </a:cubicBezTo>
                  <a:cubicBezTo>
                    <a:pt x="206" y="178"/>
                    <a:pt x="146" y="288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24" y="410"/>
                    <a:pt x="12" y="385"/>
                    <a:pt x="24" y="373"/>
                  </a:cubicBezTo>
                  <a:cubicBezTo>
                    <a:pt x="73" y="239"/>
                    <a:pt x="146" y="118"/>
                    <a:pt x="231" y="32"/>
                  </a:cubicBezTo>
                  <a:cubicBezTo>
                    <a:pt x="231" y="20"/>
                    <a:pt x="243" y="20"/>
                    <a:pt x="255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3" y="6"/>
                    <a:pt x="219" y="20"/>
                  </a:cubicBezTo>
                  <a:cubicBezTo>
                    <a:pt x="122" y="105"/>
                    <a:pt x="49" y="227"/>
                    <a:pt x="0" y="361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85" y="434"/>
                    <a:pt x="97" y="421"/>
                    <a:pt x="109" y="410"/>
                  </a:cubicBezTo>
                  <a:cubicBezTo>
                    <a:pt x="158" y="300"/>
                    <a:pt x="219" y="191"/>
                    <a:pt x="304" y="81"/>
                  </a:cubicBezTo>
                  <a:cubicBezTo>
                    <a:pt x="316" y="56"/>
                    <a:pt x="316" y="32"/>
                    <a:pt x="292" y="8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9"/>
            <p:cNvSpPr/>
            <p:nvPr/>
          </p:nvSpPr>
          <p:spPr>
            <a:xfrm>
              <a:off x="8414617" y="3884454"/>
              <a:ext cx="17030" cy="22100"/>
            </a:xfrm>
            <a:custGeom>
              <a:avLst/>
              <a:gdLst/>
              <a:ahLst/>
              <a:cxnLst/>
              <a:rect l="l" t="t" r="r" b="b"/>
              <a:pathLst>
                <a:path w="346" h="449" extrusionOk="0">
                  <a:moveTo>
                    <a:pt x="291" y="1"/>
                  </a:moveTo>
                  <a:cubicBezTo>
                    <a:pt x="278" y="1"/>
                    <a:pt x="264" y="7"/>
                    <a:pt x="256" y="23"/>
                  </a:cubicBezTo>
                  <a:cubicBezTo>
                    <a:pt x="171" y="145"/>
                    <a:pt x="98" y="267"/>
                    <a:pt x="25" y="388"/>
                  </a:cubicBezTo>
                  <a:cubicBezTo>
                    <a:pt x="1" y="421"/>
                    <a:pt x="25" y="448"/>
                    <a:pt x="55" y="448"/>
                  </a:cubicBezTo>
                  <a:cubicBezTo>
                    <a:pt x="70" y="448"/>
                    <a:pt x="86" y="441"/>
                    <a:pt x="98" y="425"/>
                  </a:cubicBezTo>
                  <a:cubicBezTo>
                    <a:pt x="171" y="315"/>
                    <a:pt x="256" y="194"/>
                    <a:pt x="329" y="60"/>
                  </a:cubicBezTo>
                  <a:cubicBezTo>
                    <a:pt x="345" y="28"/>
                    <a:pt x="318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9"/>
            <p:cNvSpPr/>
            <p:nvPr/>
          </p:nvSpPr>
          <p:spPr>
            <a:xfrm>
              <a:off x="8414617" y="3884011"/>
              <a:ext cx="17424" cy="23183"/>
            </a:xfrm>
            <a:custGeom>
              <a:avLst/>
              <a:gdLst/>
              <a:ahLst/>
              <a:cxnLst/>
              <a:rect l="l" t="t" r="r" b="b"/>
              <a:pathLst>
                <a:path w="354" h="471" extrusionOk="0">
                  <a:moveTo>
                    <a:pt x="317" y="21"/>
                  </a:moveTo>
                  <a:cubicBezTo>
                    <a:pt x="329" y="32"/>
                    <a:pt x="329" y="45"/>
                    <a:pt x="317" y="69"/>
                  </a:cubicBezTo>
                  <a:cubicBezTo>
                    <a:pt x="244" y="191"/>
                    <a:pt x="159" y="324"/>
                    <a:pt x="86" y="434"/>
                  </a:cubicBezTo>
                  <a:cubicBezTo>
                    <a:pt x="79" y="448"/>
                    <a:pt x="67" y="454"/>
                    <a:pt x="57" y="454"/>
                  </a:cubicBezTo>
                  <a:cubicBezTo>
                    <a:pt x="49" y="454"/>
                    <a:pt x="42" y="451"/>
                    <a:pt x="37" y="446"/>
                  </a:cubicBezTo>
                  <a:cubicBezTo>
                    <a:pt x="25" y="434"/>
                    <a:pt x="13" y="422"/>
                    <a:pt x="25" y="397"/>
                  </a:cubicBezTo>
                  <a:cubicBezTo>
                    <a:pt x="98" y="288"/>
                    <a:pt x="183" y="154"/>
                    <a:pt x="256" y="32"/>
                  </a:cubicBezTo>
                  <a:cubicBezTo>
                    <a:pt x="268" y="21"/>
                    <a:pt x="281" y="21"/>
                    <a:pt x="292" y="21"/>
                  </a:cubicBezTo>
                  <a:close/>
                  <a:moveTo>
                    <a:pt x="287" y="0"/>
                  </a:moveTo>
                  <a:cubicBezTo>
                    <a:pt x="272" y="0"/>
                    <a:pt x="258" y="6"/>
                    <a:pt x="244" y="21"/>
                  </a:cubicBezTo>
                  <a:cubicBezTo>
                    <a:pt x="159" y="142"/>
                    <a:pt x="86" y="276"/>
                    <a:pt x="13" y="397"/>
                  </a:cubicBezTo>
                  <a:cubicBezTo>
                    <a:pt x="0" y="422"/>
                    <a:pt x="13" y="446"/>
                    <a:pt x="25" y="459"/>
                  </a:cubicBezTo>
                  <a:cubicBezTo>
                    <a:pt x="37" y="470"/>
                    <a:pt x="49" y="470"/>
                    <a:pt x="62" y="470"/>
                  </a:cubicBezTo>
                  <a:cubicBezTo>
                    <a:pt x="73" y="470"/>
                    <a:pt x="98" y="459"/>
                    <a:pt x="98" y="446"/>
                  </a:cubicBezTo>
                  <a:cubicBezTo>
                    <a:pt x="183" y="337"/>
                    <a:pt x="256" y="203"/>
                    <a:pt x="341" y="81"/>
                  </a:cubicBezTo>
                  <a:cubicBezTo>
                    <a:pt x="354" y="45"/>
                    <a:pt x="341" y="21"/>
                    <a:pt x="317" y="8"/>
                  </a:cubicBezTo>
                  <a:cubicBezTo>
                    <a:pt x="307" y="3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9"/>
            <p:cNvSpPr/>
            <p:nvPr/>
          </p:nvSpPr>
          <p:spPr>
            <a:xfrm>
              <a:off x="8432386" y="3885635"/>
              <a:ext cx="14815" cy="20279"/>
            </a:xfrm>
            <a:custGeom>
              <a:avLst/>
              <a:gdLst/>
              <a:ahLst/>
              <a:cxnLst/>
              <a:rect l="l" t="t" r="r" b="b"/>
              <a:pathLst>
                <a:path w="301" h="412" extrusionOk="0">
                  <a:moveTo>
                    <a:pt x="243" y="1"/>
                  </a:moveTo>
                  <a:cubicBezTo>
                    <a:pt x="227" y="1"/>
                    <a:pt x="211" y="8"/>
                    <a:pt x="199" y="24"/>
                  </a:cubicBezTo>
                  <a:cubicBezTo>
                    <a:pt x="138" y="134"/>
                    <a:pt x="77" y="231"/>
                    <a:pt x="17" y="340"/>
                  </a:cubicBezTo>
                  <a:cubicBezTo>
                    <a:pt x="0" y="381"/>
                    <a:pt x="28" y="411"/>
                    <a:pt x="56" y="411"/>
                  </a:cubicBezTo>
                  <a:cubicBezTo>
                    <a:pt x="69" y="411"/>
                    <a:pt x="82" y="404"/>
                    <a:pt x="90" y="389"/>
                  </a:cubicBezTo>
                  <a:cubicBezTo>
                    <a:pt x="163" y="280"/>
                    <a:pt x="223" y="170"/>
                    <a:pt x="284" y="61"/>
                  </a:cubicBezTo>
                  <a:cubicBezTo>
                    <a:pt x="301" y="28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8431992" y="3885192"/>
              <a:ext cx="15603" cy="21411"/>
            </a:xfrm>
            <a:custGeom>
              <a:avLst/>
              <a:gdLst/>
              <a:ahLst/>
              <a:cxnLst/>
              <a:rect l="l" t="t" r="r" b="b"/>
              <a:pathLst>
                <a:path w="317" h="435" extrusionOk="0">
                  <a:moveTo>
                    <a:pt x="248" y="13"/>
                  </a:moveTo>
                  <a:cubicBezTo>
                    <a:pt x="255" y="13"/>
                    <a:pt x="263" y="16"/>
                    <a:pt x="268" y="21"/>
                  </a:cubicBezTo>
                  <a:cubicBezTo>
                    <a:pt x="280" y="33"/>
                    <a:pt x="292" y="45"/>
                    <a:pt x="280" y="70"/>
                  </a:cubicBezTo>
                  <a:lnTo>
                    <a:pt x="244" y="143"/>
                  </a:lnTo>
                  <a:lnTo>
                    <a:pt x="98" y="398"/>
                  </a:lnTo>
                  <a:cubicBezTo>
                    <a:pt x="85" y="410"/>
                    <a:pt x="61" y="410"/>
                    <a:pt x="49" y="410"/>
                  </a:cubicBezTo>
                  <a:cubicBezTo>
                    <a:pt x="37" y="398"/>
                    <a:pt x="25" y="373"/>
                    <a:pt x="37" y="362"/>
                  </a:cubicBezTo>
                  <a:cubicBezTo>
                    <a:pt x="73" y="276"/>
                    <a:pt x="122" y="191"/>
                    <a:pt x="171" y="106"/>
                  </a:cubicBezTo>
                  <a:cubicBezTo>
                    <a:pt x="195" y="81"/>
                    <a:pt x="207" y="57"/>
                    <a:pt x="219" y="33"/>
                  </a:cubicBezTo>
                  <a:cubicBezTo>
                    <a:pt x="226" y="19"/>
                    <a:pt x="237" y="13"/>
                    <a:pt x="248" y="13"/>
                  </a:cubicBezTo>
                  <a:close/>
                  <a:moveTo>
                    <a:pt x="246" y="1"/>
                  </a:moveTo>
                  <a:cubicBezTo>
                    <a:pt x="230" y="1"/>
                    <a:pt x="214" y="7"/>
                    <a:pt x="207" y="21"/>
                  </a:cubicBezTo>
                  <a:cubicBezTo>
                    <a:pt x="195" y="45"/>
                    <a:pt x="171" y="70"/>
                    <a:pt x="158" y="94"/>
                  </a:cubicBezTo>
                  <a:lnTo>
                    <a:pt x="12" y="349"/>
                  </a:lnTo>
                  <a:cubicBezTo>
                    <a:pt x="1" y="386"/>
                    <a:pt x="12" y="410"/>
                    <a:pt x="37" y="422"/>
                  </a:cubicBezTo>
                  <a:cubicBezTo>
                    <a:pt x="49" y="422"/>
                    <a:pt x="61" y="435"/>
                    <a:pt x="61" y="435"/>
                  </a:cubicBezTo>
                  <a:cubicBezTo>
                    <a:pt x="85" y="435"/>
                    <a:pt x="98" y="422"/>
                    <a:pt x="109" y="398"/>
                  </a:cubicBezTo>
                  <a:cubicBezTo>
                    <a:pt x="158" y="325"/>
                    <a:pt x="207" y="240"/>
                    <a:pt x="255" y="154"/>
                  </a:cubicBezTo>
                  <a:lnTo>
                    <a:pt x="292" y="81"/>
                  </a:lnTo>
                  <a:cubicBezTo>
                    <a:pt x="317" y="45"/>
                    <a:pt x="292" y="21"/>
                    <a:pt x="280" y="8"/>
                  </a:cubicBezTo>
                  <a:cubicBezTo>
                    <a:pt x="270" y="4"/>
                    <a:pt x="25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8446759" y="3889524"/>
              <a:ext cx="11419" cy="15800"/>
            </a:xfrm>
            <a:custGeom>
              <a:avLst/>
              <a:gdLst/>
              <a:ahLst/>
              <a:cxnLst/>
              <a:rect l="l" t="t" r="r" b="b"/>
              <a:pathLst>
                <a:path w="232" h="321" extrusionOk="0">
                  <a:moveTo>
                    <a:pt x="174" y="0"/>
                  </a:moveTo>
                  <a:cubicBezTo>
                    <a:pt x="160" y="0"/>
                    <a:pt x="146" y="6"/>
                    <a:pt x="138" y="18"/>
                  </a:cubicBezTo>
                  <a:cubicBezTo>
                    <a:pt x="101" y="103"/>
                    <a:pt x="65" y="176"/>
                    <a:pt x="17" y="261"/>
                  </a:cubicBezTo>
                  <a:cubicBezTo>
                    <a:pt x="0" y="293"/>
                    <a:pt x="28" y="321"/>
                    <a:pt x="55" y="321"/>
                  </a:cubicBezTo>
                  <a:cubicBezTo>
                    <a:pt x="68" y="321"/>
                    <a:pt x="82" y="314"/>
                    <a:pt x="90" y="298"/>
                  </a:cubicBezTo>
                  <a:cubicBezTo>
                    <a:pt x="150" y="225"/>
                    <a:pt x="187" y="139"/>
                    <a:pt x="223" y="55"/>
                  </a:cubicBezTo>
                  <a:cubicBezTo>
                    <a:pt x="231" y="22"/>
                    <a:pt x="20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8446365" y="3889179"/>
              <a:ext cx="12010" cy="16784"/>
            </a:xfrm>
            <a:custGeom>
              <a:avLst/>
              <a:gdLst/>
              <a:ahLst/>
              <a:cxnLst/>
              <a:rect l="l" t="t" r="r" b="b"/>
              <a:pathLst>
                <a:path w="244" h="341" extrusionOk="0">
                  <a:moveTo>
                    <a:pt x="182" y="17"/>
                  </a:moveTo>
                  <a:cubicBezTo>
                    <a:pt x="189" y="17"/>
                    <a:pt x="197" y="20"/>
                    <a:pt x="207" y="25"/>
                  </a:cubicBezTo>
                  <a:cubicBezTo>
                    <a:pt x="219" y="25"/>
                    <a:pt x="231" y="37"/>
                    <a:pt x="219" y="62"/>
                  </a:cubicBezTo>
                  <a:cubicBezTo>
                    <a:pt x="195" y="146"/>
                    <a:pt x="146" y="232"/>
                    <a:pt x="98" y="305"/>
                  </a:cubicBezTo>
                  <a:cubicBezTo>
                    <a:pt x="85" y="317"/>
                    <a:pt x="61" y="317"/>
                    <a:pt x="49" y="317"/>
                  </a:cubicBezTo>
                  <a:cubicBezTo>
                    <a:pt x="36" y="305"/>
                    <a:pt x="25" y="292"/>
                    <a:pt x="36" y="268"/>
                  </a:cubicBezTo>
                  <a:cubicBezTo>
                    <a:pt x="73" y="195"/>
                    <a:pt x="109" y="122"/>
                    <a:pt x="158" y="37"/>
                  </a:cubicBezTo>
                  <a:cubicBezTo>
                    <a:pt x="165" y="23"/>
                    <a:pt x="173" y="17"/>
                    <a:pt x="182" y="17"/>
                  </a:cubicBezTo>
                  <a:close/>
                  <a:moveTo>
                    <a:pt x="207" y="0"/>
                  </a:moveTo>
                  <a:cubicBezTo>
                    <a:pt x="182" y="0"/>
                    <a:pt x="158" y="0"/>
                    <a:pt x="146" y="25"/>
                  </a:cubicBezTo>
                  <a:cubicBezTo>
                    <a:pt x="98" y="110"/>
                    <a:pt x="61" y="183"/>
                    <a:pt x="12" y="256"/>
                  </a:cubicBezTo>
                  <a:cubicBezTo>
                    <a:pt x="0" y="292"/>
                    <a:pt x="12" y="317"/>
                    <a:pt x="36" y="329"/>
                  </a:cubicBezTo>
                  <a:cubicBezTo>
                    <a:pt x="49" y="329"/>
                    <a:pt x="49" y="341"/>
                    <a:pt x="61" y="341"/>
                  </a:cubicBezTo>
                  <a:cubicBezTo>
                    <a:pt x="85" y="341"/>
                    <a:pt x="98" y="329"/>
                    <a:pt x="109" y="317"/>
                  </a:cubicBezTo>
                  <a:cubicBezTo>
                    <a:pt x="158" y="232"/>
                    <a:pt x="207" y="146"/>
                    <a:pt x="231" y="62"/>
                  </a:cubicBezTo>
                  <a:cubicBezTo>
                    <a:pt x="244" y="37"/>
                    <a:pt x="231" y="13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9"/>
            <p:cNvSpPr/>
            <p:nvPr/>
          </p:nvSpPr>
          <p:spPr>
            <a:xfrm>
              <a:off x="8456849" y="3888490"/>
              <a:ext cx="12797" cy="17276"/>
            </a:xfrm>
            <a:custGeom>
              <a:avLst/>
              <a:gdLst/>
              <a:ahLst/>
              <a:cxnLst/>
              <a:rect l="l" t="t" r="r" b="b"/>
              <a:pathLst>
                <a:path w="260" h="351" extrusionOk="0">
                  <a:moveTo>
                    <a:pt x="215" y="0"/>
                  </a:moveTo>
                  <a:cubicBezTo>
                    <a:pt x="211" y="0"/>
                    <a:pt x="206" y="1"/>
                    <a:pt x="201" y="3"/>
                  </a:cubicBezTo>
                  <a:cubicBezTo>
                    <a:pt x="177" y="3"/>
                    <a:pt x="164" y="14"/>
                    <a:pt x="140" y="39"/>
                  </a:cubicBezTo>
                  <a:cubicBezTo>
                    <a:pt x="131" y="52"/>
                    <a:pt x="133" y="67"/>
                    <a:pt x="142" y="79"/>
                  </a:cubicBezTo>
                  <a:lnTo>
                    <a:pt x="142" y="79"/>
                  </a:lnTo>
                  <a:cubicBezTo>
                    <a:pt x="101" y="151"/>
                    <a:pt x="56" y="217"/>
                    <a:pt x="18" y="282"/>
                  </a:cubicBezTo>
                  <a:cubicBezTo>
                    <a:pt x="1" y="316"/>
                    <a:pt x="32" y="351"/>
                    <a:pt x="61" y="351"/>
                  </a:cubicBezTo>
                  <a:cubicBezTo>
                    <a:pt x="73" y="351"/>
                    <a:pt x="84" y="345"/>
                    <a:pt x="91" y="331"/>
                  </a:cubicBezTo>
                  <a:cubicBezTo>
                    <a:pt x="152" y="246"/>
                    <a:pt x="201" y="149"/>
                    <a:pt x="250" y="63"/>
                  </a:cubicBezTo>
                  <a:cubicBezTo>
                    <a:pt x="260" y="32"/>
                    <a:pt x="24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9"/>
            <p:cNvSpPr/>
            <p:nvPr/>
          </p:nvSpPr>
          <p:spPr>
            <a:xfrm>
              <a:off x="8456505" y="3887752"/>
              <a:ext cx="13831" cy="18211"/>
            </a:xfrm>
            <a:custGeom>
              <a:avLst/>
              <a:gdLst/>
              <a:ahLst/>
              <a:cxnLst/>
              <a:rect l="l" t="t" r="r" b="b"/>
              <a:pathLst>
                <a:path w="281" h="370" extrusionOk="0">
                  <a:moveTo>
                    <a:pt x="208" y="18"/>
                  </a:moveTo>
                  <a:cubicBezTo>
                    <a:pt x="232" y="18"/>
                    <a:pt x="244" y="29"/>
                    <a:pt x="244" y="29"/>
                  </a:cubicBezTo>
                  <a:cubicBezTo>
                    <a:pt x="257" y="42"/>
                    <a:pt x="257" y="54"/>
                    <a:pt x="244" y="66"/>
                  </a:cubicBezTo>
                  <a:lnTo>
                    <a:pt x="244" y="91"/>
                  </a:lnTo>
                  <a:lnTo>
                    <a:pt x="195" y="29"/>
                  </a:lnTo>
                  <a:lnTo>
                    <a:pt x="208" y="18"/>
                  </a:lnTo>
                  <a:close/>
                  <a:moveTo>
                    <a:pt x="184" y="42"/>
                  </a:moveTo>
                  <a:lnTo>
                    <a:pt x="220" y="91"/>
                  </a:lnTo>
                  <a:lnTo>
                    <a:pt x="208" y="102"/>
                  </a:lnTo>
                  <a:cubicBezTo>
                    <a:pt x="202" y="109"/>
                    <a:pt x="192" y="112"/>
                    <a:pt x="183" y="112"/>
                  </a:cubicBezTo>
                  <a:cubicBezTo>
                    <a:pt x="174" y="112"/>
                    <a:pt x="165" y="109"/>
                    <a:pt x="159" y="102"/>
                  </a:cubicBezTo>
                  <a:lnTo>
                    <a:pt x="159" y="91"/>
                  </a:lnTo>
                  <a:cubicBezTo>
                    <a:pt x="171" y="78"/>
                    <a:pt x="171" y="66"/>
                    <a:pt x="184" y="42"/>
                  </a:cubicBezTo>
                  <a:close/>
                  <a:moveTo>
                    <a:pt x="232" y="102"/>
                  </a:moveTo>
                  <a:lnTo>
                    <a:pt x="232" y="102"/>
                  </a:lnTo>
                  <a:cubicBezTo>
                    <a:pt x="184" y="200"/>
                    <a:pt x="135" y="273"/>
                    <a:pt x="86" y="346"/>
                  </a:cubicBezTo>
                  <a:cubicBezTo>
                    <a:pt x="74" y="358"/>
                    <a:pt x="62" y="358"/>
                    <a:pt x="49" y="358"/>
                  </a:cubicBezTo>
                  <a:cubicBezTo>
                    <a:pt x="25" y="346"/>
                    <a:pt x="25" y="321"/>
                    <a:pt x="38" y="310"/>
                  </a:cubicBezTo>
                  <a:cubicBezTo>
                    <a:pt x="62" y="248"/>
                    <a:pt x="98" y="175"/>
                    <a:pt x="147" y="115"/>
                  </a:cubicBezTo>
                  <a:lnTo>
                    <a:pt x="159" y="115"/>
                  </a:lnTo>
                  <a:cubicBezTo>
                    <a:pt x="166" y="122"/>
                    <a:pt x="181" y="129"/>
                    <a:pt x="195" y="129"/>
                  </a:cubicBezTo>
                  <a:cubicBezTo>
                    <a:pt x="205" y="129"/>
                    <a:pt x="215" y="125"/>
                    <a:pt x="220" y="115"/>
                  </a:cubicBezTo>
                  <a:lnTo>
                    <a:pt x="232" y="102"/>
                  </a:lnTo>
                  <a:close/>
                  <a:moveTo>
                    <a:pt x="221" y="0"/>
                  </a:moveTo>
                  <a:cubicBezTo>
                    <a:pt x="216" y="0"/>
                    <a:pt x="211" y="2"/>
                    <a:pt x="208" y="5"/>
                  </a:cubicBezTo>
                  <a:cubicBezTo>
                    <a:pt x="184" y="18"/>
                    <a:pt x="159" y="29"/>
                    <a:pt x="147" y="54"/>
                  </a:cubicBezTo>
                  <a:cubicBezTo>
                    <a:pt x="135" y="66"/>
                    <a:pt x="135" y="78"/>
                    <a:pt x="135" y="91"/>
                  </a:cubicBezTo>
                  <a:cubicBezTo>
                    <a:pt x="86" y="164"/>
                    <a:pt x="49" y="237"/>
                    <a:pt x="13" y="297"/>
                  </a:cubicBezTo>
                  <a:cubicBezTo>
                    <a:pt x="1" y="321"/>
                    <a:pt x="13" y="358"/>
                    <a:pt x="38" y="370"/>
                  </a:cubicBezTo>
                  <a:lnTo>
                    <a:pt x="62" y="370"/>
                  </a:lnTo>
                  <a:cubicBezTo>
                    <a:pt x="86" y="370"/>
                    <a:pt x="98" y="370"/>
                    <a:pt x="111" y="346"/>
                  </a:cubicBezTo>
                  <a:cubicBezTo>
                    <a:pt x="159" y="273"/>
                    <a:pt x="208" y="175"/>
                    <a:pt x="268" y="78"/>
                  </a:cubicBezTo>
                  <a:cubicBezTo>
                    <a:pt x="281" y="66"/>
                    <a:pt x="268" y="42"/>
                    <a:pt x="257" y="18"/>
                  </a:cubicBezTo>
                  <a:cubicBezTo>
                    <a:pt x="248" y="9"/>
                    <a:pt x="23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9"/>
            <p:cNvSpPr/>
            <p:nvPr/>
          </p:nvSpPr>
          <p:spPr>
            <a:xfrm>
              <a:off x="8467678" y="3888785"/>
              <a:ext cx="13683" cy="19786"/>
            </a:xfrm>
            <a:custGeom>
              <a:avLst/>
              <a:gdLst/>
              <a:ahLst/>
              <a:cxnLst/>
              <a:rect l="l" t="t" r="r" b="b"/>
              <a:pathLst>
                <a:path w="278" h="402" extrusionOk="0">
                  <a:moveTo>
                    <a:pt x="213" y="1"/>
                  </a:moveTo>
                  <a:cubicBezTo>
                    <a:pt x="200" y="1"/>
                    <a:pt x="186" y="7"/>
                    <a:pt x="175" y="21"/>
                  </a:cubicBezTo>
                  <a:cubicBezTo>
                    <a:pt x="127" y="130"/>
                    <a:pt x="66" y="227"/>
                    <a:pt x="17" y="337"/>
                  </a:cubicBezTo>
                  <a:cubicBezTo>
                    <a:pt x="1" y="370"/>
                    <a:pt x="28" y="402"/>
                    <a:pt x="58" y="402"/>
                  </a:cubicBezTo>
                  <a:cubicBezTo>
                    <a:pt x="74" y="402"/>
                    <a:pt x="90" y="394"/>
                    <a:pt x="103" y="373"/>
                  </a:cubicBezTo>
                  <a:cubicBezTo>
                    <a:pt x="151" y="276"/>
                    <a:pt x="200" y="167"/>
                    <a:pt x="260" y="70"/>
                  </a:cubicBezTo>
                  <a:cubicBezTo>
                    <a:pt x="277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9"/>
            <p:cNvSpPr/>
            <p:nvPr/>
          </p:nvSpPr>
          <p:spPr>
            <a:xfrm>
              <a:off x="8467924" y="3888244"/>
              <a:ext cx="13782" cy="20771"/>
            </a:xfrm>
            <a:custGeom>
              <a:avLst/>
              <a:gdLst/>
              <a:ahLst/>
              <a:cxnLst/>
              <a:rect l="l" t="t" r="r" b="b"/>
              <a:pathLst>
                <a:path w="280" h="422" extrusionOk="0">
                  <a:moveTo>
                    <a:pt x="231" y="19"/>
                  </a:moveTo>
                  <a:cubicBezTo>
                    <a:pt x="243" y="32"/>
                    <a:pt x="255" y="56"/>
                    <a:pt x="243" y="68"/>
                  </a:cubicBezTo>
                  <a:cubicBezTo>
                    <a:pt x="231" y="105"/>
                    <a:pt x="219" y="129"/>
                    <a:pt x="206" y="154"/>
                  </a:cubicBezTo>
                  <a:cubicBezTo>
                    <a:pt x="158" y="227"/>
                    <a:pt x="122" y="311"/>
                    <a:pt x="85" y="384"/>
                  </a:cubicBezTo>
                  <a:cubicBezTo>
                    <a:pt x="78" y="399"/>
                    <a:pt x="71" y="404"/>
                    <a:pt x="61" y="404"/>
                  </a:cubicBezTo>
                  <a:cubicBezTo>
                    <a:pt x="54" y="404"/>
                    <a:pt x="46" y="402"/>
                    <a:pt x="36" y="397"/>
                  </a:cubicBezTo>
                  <a:cubicBezTo>
                    <a:pt x="25" y="384"/>
                    <a:pt x="12" y="373"/>
                    <a:pt x="25" y="348"/>
                  </a:cubicBezTo>
                  <a:cubicBezTo>
                    <a:pt x="61" y="275"/>
                    <a:pt x="98" y="190"/>
                    <a:pt x="146" y="117"/>
                  </a:cubicBezTo>
                  <a:cubicBezTo>
                    <a:pt x="158" y="92"/>
                    <a:pt x="170" y="68"/>
                    <a:pt x="182" y="32"/>
                  </a:cubicBezTo>
                  <a:cubicBezTo>
                    <a:pt x="195" y="19"/>
                    <a:pt x="206" y="19"/>
                    <a:pt x="231" y="19"/>
                  </a:cubicBezTo>
                  <a:close/>
                  <a:moveTo>
                    <a:pt x="205" y="0"/>
                  </a:moveTo>
                  <a:cubicBezTo>
                    <a:pt x="190" y="0"/>
                    <a:pt x="178" y="9"/>
                    <a:pt x="170" y="32"/>
                  </a:cubicBezTo>
                  <a:cubicBezTo>
                    <a:pt x="158" y="56"/>
                    <a:pt x="134" y="81"/>
                    <a:pt x="122" y="117"/>
                  </a:cubicBezTo>
                  <a:lnTo>
                    <a:pt x="12" y="336"/>
                  </a:lnTo>
                  <a:cubicBezTo>
                    <a:pt x="0" y="373"/>
                    <a:pt x="12" y="397"/>
                    <a:pt x="36" y="409"/>
                  </a:cubicBezTo>
                  <a:cubicBezTo>
                    <a:pt x="36" y="421"/>
                    <a:pt x="49" y="421"/>
                    <a:pt x="61" y="421"/>
                  </a:cubicBezTo>
                  <a:cubicBezTo>
                    <a:pt x="73" y="421"/>
                    <a:pt x="85" y="409"/>
                    <a:pt x="98" y="397"/>
                  </a:cubicBezTo>
                  <a:cubicBezTo>
                    <a:pt x="146" y="324"/>
                    <a:pt x="182" y="238"/>
                    <a:pt x="219" y="165"/>
                  </a:cubicBezTo>
                  <a:cubicBezTo>
                    <a:pt x="231" y="141"/>
                    <a:pt x="243" y="105"/>
                    <a:pt x="255" y="81"/>
                  </a:cubicBezTo>
                  <a:cubicBezTo>
                    <a:pt x="279" y="44"/>
                    <a:pt x="255" y="19"/>
                    <a:pt x="231" y="8"/>
                  </a:cubicBezTo>
                  <a:cubicBezTo>
                    <a:pt x="222" y="3"/>
                    <a:pt x="213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9"/>
            <p:cNvSpPr/>
            <p:nvPr/>
          </p:nvSpPr>
          <p:spPr>
            <a:xfrm>
              <a:off x="8480870" y="3890016"/>
              <a:ext cx="11862" cy="18556"/>
            </a:xfrm>
            <a:custGeom>
              <a:avLst/>
              <a:gdLst/>
              <a:ahLst/>
              <a:cxnLst/>
              <a:rect l="l" t="t" r="r" b="b"/>
              <a:pathLst>
                <a:path w="241" h="377" extrusionOk="0">
                  <a:moveTo>
                    <a:pt x="181" y="0"/>
                  </a:moveTo>
                  <a:cubicBezTo>
                    <a:pt x="169" y="0"/>
                    <a:pt x="158" y="6"/>
                    <a:pt x="151" y="20"/>
                  </a:cubicBezTo>
                  <a:cubicBezTo>
                    <a:pt x="102" y="118"/>
                    <a:pt x="53" y="215"/>
                    <a:pt x="16" y="312"/>
                  </a:cubicBezTo>
                  <a:cubicBezTo>
                    <a:pt x="0" y="345"/>
                    <a:pt x="27" y="377"/>
                    <a:pt x="54" y="377"/>
                  </a:cubicBezTo>
                  <a:cubicBezTo>
                    <a:pt x="68" y="377"/>
                    <a:pt x="81" y="369"/>
                    <a:pt x="89" y="348"/>
                  </a:cubicBezTo>
                  <a:cubicBezTo>
                    <a:pt x="138" y="264"/>
                    <a:pt x="187" y="166"/>
                    <a:pt x="224" y="69"/>
                  </a:cubicBezTo>
                  <a:cubicBezTo>
                    <a:pt x="241" y="35"/>
                    <a:pt x="20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9"/>
            <p:cNvSpPr/>
            <p:nvPr/>
          </p:nvSpPr>
          <p:spPr>
            <a:xfrm>
              <a:off x="8480476" y="3889819"/>
              <a:ext cx="12600" cy="19196"/>
            </a:xfrm>
            <a:custGeom>
              <a:avLst/>
              <a:gdLst/>
              <a:ahLst/>
              <a:cxnLst/>
              <a:rect l="l" t="t" r="r" b="b"/>
              <a:pathLst>
                <a:path w="256" h="390" extrusionOk="0">
                  <a:moveTo>
                    <a:pt x="195" y="12"/>
                  </a:moveTo>
                  <a:cubicBezTo>
                    <a:pt x="195" y="12"/>
                    <a:pt x="207" y="12"/>
                    <a:pt x="207" y="24"/>
                  </a:cubicBezTo>
                  <a:cubicBezTo>
                    <a:pt x="232" y="24"/>
                    <a:pt x="243" y="49"/>
                    <a:pt x="232" y="73"/>
                  </a:cubicBezTo>
                  <a:cubicBezTo>
                    <a:pt x="183" y="182"/>
                    <a:pt x="134" y="268"/>
                    <a:pt x="97" y="352"/>
                  </a:cubicBezTo>
                  <a:cubicBezTo>
                    <a:pt x="91" y="367"/>
                    <a:pt x="79" y="372"/>
                    <a:pt x="68" y="372"/>
                  </a:cubicBezTo>
                  <a:cubicBezTo>
                    <a:pt x="61" y="372"/>
                    <a:pt x="54" y="370"/>
                    <a:pt x="49" y="365"/>
                  </a:cubicBezTo>
                  <a:cubicBezTo>
                    <a:pt x="37" y="365"/>
                    <a:pt x="24" y="341"/>
                    <a:pt x="37" y="316"/>
                  </a:cubicBezTo>
                  <a:cubicBezTo>
                    <a:pt x="73" y="231"/>
                    <a:pt x="110" y="146"/>
                    <a:pt x="170" y="36"/>
                  </a:cubicBezTo>
                  <a:cubicBezTo>
                    <a:pt x="170" y="24"/>
                    <a:pt x="183" y="12"/>
                    <a:pt x="195" y="12"/>
                  </a:cubicBezTo>
                  <a:close/>
                  <a:moveTo>
                    <a:pt x="219" y="0"/>
                  </a:moveTo>
                  <a:cubicBezTo>
                    <a:pt x="195" y="0"/>
                    <a:pt x="170" y="0"/>
                    <a:pt x="159" y="24"/>
                  </a:cubicBezTo>
                  <a:cubicBezTo>
                    <a:pt x="97" y="133"/>
                    <a:pt x="49" y="231"/>
                    <a:pt x="13" y="304"/>
                  </a:cubicBezTo>
                  <a:cubicBezTo>
                    <a:pt x="0" y="341"/>
                    <a:pt x="13" y="377"/>
                    <a:pt x="37" y="389"/>
                  </a:cubicBezTo>
                  <a:lnTo>
                    <a:pt x="61" y="389"/>
                  </a:lnTo>
                  <a:cubicBezTo>
                    <a:pt x="86" y="389"/>
                    <a:pt x="97" y="377"/>
                    <a:pt x="110" y="365"/>
                  </a:cubicBezTo>
                  <a:cubicBezTo>
                    <a:pt x="146" y="279"/>
                    <a:pt x="195" y="195"/>
                    <a:pt x="243" y="73"/>
                  </a:cubicBezTo>
                  <a:cubicBezTo>
                    <a:pt x="256" y="49"/>
                    <a:pt x="243" y="12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9"/>
            <p:cNvSpPr/>
            <p:nvPr/>
          </p:nvSpPr>
          <p:spPr>
            <a:xfrm>
              <a:off x="8490812" y="3889819"/>
              <a:ext cx="16833" cy="21361"/>
            </a:xfrm>
            <a:custGeom>
              <a:avLst/>
              <a:gdLst/>
              <a:ahLst/>
              <a:cxnLst/>
              <a:rect l="l" t="t" r="r" b="b"/>
              <a:pathLst>
                <a:path w="342" h="434" extrusionOk="0">
                  <a:moveTo>
                    <a:pt x="278" y="1"/>
                  </a:moveTo>
                  <a:cubicBezTo>
                    <a:pt x="269" y="1"/>
                    <a:pt x="260" y="4"/>
                    <a:pt x="252" y="12"/>
                  </a:cubicBezTo>
                  <a:cubicBezTo>
                    <a:pt x="155" y="122"/>
                    <a:pt x="70" y="231"/>
                    <a:pt x="9" y="365"/>
                  </a:cubicBezTo>
                  <a:cubicBezTo>
                    <a:pt x="1" y="399"/>
                    <a:pt x="35" y="434"/>
                    <a:pt x="64" y="434"/>
                  </a:cubicBezTo>
                  <a:cubicBezTo>
                    <a:pt x="76" y="434"/>
                    <a:pt x="88" y="428"/>
                    <a:pt x="95" y="414"/>
                  </a:cubicBezTo>
                  <a:cubicBezTo>
                    <a:pt x="155" y="292"/>
                    <a:pt x="228" y="182"/>
                    <a:pt x="314" y="85"/>
                  </a:cubicBezTo>
                  <a:cubicBezTo>
                    <a:pt x="342" y="46"/>
                    <a:pt x="310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9"/>
            <p:cNvSpPr/>
            <p:nvPr/>
          </p:nvSpPr>
          <p:spPr>
            <a:xfrm>
              <a:off x="8490665" y="3889474"/>
              <a:ext cx="17375" cy="22494"/>
            </a:xfrm>
            <a:custGeom>
              <a:avLst/>
              <a:gdLst/>
              <a:ahLst/>
              <a:cxnLst/>
              <a:rect l="l" t="t" r="r" b="b"/>
              <a:pathLst>
                <a:path w="353" h="457" extrusionOk="0">
                  <a:moveTo>
                    <a:pt x="292" y="19"/>
                  </a:moveTo>
                  <a:cubicBezTo>
                    <a:pt x="292" y="19"/>
                    <a:pt x="304" y="19"/>
                    <a:pt x="317" y="31"/>
                  </a:cubicBezTo>
                  <a:cubicBezTo>
                    <a:pt x="328" y="43"/>
                    <a:pt x="328" y="67"/>
                    <a:pt x="317" y="80"/>
                  </a:cubicBezTo>
                  <a:cubicBezTo>
                    <a:pt x="219" y="177"/>
                    <a:pt x="146" y="286"/>
                    <a:pt x="85" y="421"/>
                  </a:cubicBezTo>
                  <a:cubicBezTo>
                    <a:pt x="79" y="432"/>
                    <a:pt x="71" y="435"/>
                    <a:pt x="63" y="435"/>
                  </a:cubicBezTo>
                  <a:cubicBezTo>
                    <a:pt x="55" y="435"/>
                    <a:pt x="49" y="432"/>
                    <a:pt x="49" y="432"/>
                  </a:cubicBezTo>
                  <a:cubicBezTo>
                    <a:pt x="25" y="421"/>
                    <a:pt x="12" y="396"/>
                    <a:pt x="25" y="384"/>
                  </a:cubicBezTo>
                  <a:cubicBezTo>
                    <a:pt x="85" y="250"/>
                    <a:pt x="158" y="140"/>
                    <a:pt x="268" y="31"/>
                  </a:cubicBezTo>
                  <a:cubicBezTo>
                    <a:pt x="268" y="19"/>
                    <a:pt x="280" y="19"/>
                    <a:pt x="292" y="19"/>
                  </a:cubicBezTo>
                  <a:close/>
                  <a:moveTo>
                    <a:pt x="292" y="0"/>
                  </a:moveTo>
                  <a:cubicBezTo>
                    <a:pt x="280" y="0"/>
                    <a:pt x="267" y="7"/>
                    <a:pt x="255" y="19"/>
                  </a:cubicBezTo>
                  <a:cubicBezTo>
                    <a:pt x="146" y="129"/>
                    <a:pt x="61" y="250"/>
                    <a:pt x="12" y="372"/>
                  </a:cubicBezTo>
                  <a:cubicBezTo>
                    <a:pt x="0" y="408"/>
                    <a:pt x="12" y="432"/>
                    <a:pt x="36" y="445"/>
                  </a:cubicBezTo>
                  <a:cubicBezTo>
                    <a:pt x="49" y="445"/>
                    <a:pt x="49" y="457"/>
                    <a:pt x="61" y="457"/>
                  </a:cubicBezTo>
                  <a:cubicBezTo>
                    <a:pt x="73" y="457"/>
                    <a:pt x="98" y="445"/>
                    <a:pt x="98" y="421"/>
                  </a:cubicBezTo>
                  <a:cubicBezTo>
                    <a:pt x="158" y="299"/>
                    <a:pt x="231" y="189"/>
                    <a:pt x="328" y="92"/>
                  </a:cubicBezTo>
                  <a:cubicBezTo>
                    <a:pt x="353" y="67"/>
                    <a:pt x="341" y="31"/>
                    <a:pt x="328" y="19"/>
                  </a:cubicBezTo>
                  <a:cubicBezTo>
                    <a:pt x="316" y="7"/>
                    <a:pt x="30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9"/>
            <p:cNvSpPr/>
            <p:nvPr/>
          </p:nvSpPr>
          <p:spPr>
            <a:xfrm>
              <a:off x="8503019" y="3891640"/>
              <a:ext cx="15406" cy="20033"/>
            </a:xfrm>
            <a:custGeom>
              <a:avLst/>
              <a:gdLst/>
              <a:ahLst/>
              <a:cxnLst/>
              <a:rect l="l" t="t" r="r" b="b"/>
              <a:pathLst>
                <a:path w="313" h="407" extrusionOk="0">
                  <a:moveTo>
                    <a:pt x="249" y="0"/>
                  </a:moveTo>
                  <a:cubicBezTo>
                    <a:pt x="240" y="0"/>
                    <a:pt x="231" y="4"/>
                    <a:pt x="223" y="12"/>
                  </a:cubicBezTo>
                  <a:cubicBezTo>
                    <a:pt x="139" y="109"/>
                    <a:pt x="66" y="231"/>
                    <a:pt x="17" y="352"/>
                  </a:cubicBezTo>
                  <a:cubicBezTo>
                    <a:pt x="1" y="385"/>
                    <a:pt x="33" y="406"/>
                    <a:pt x="63" y="406"/>
                  </a:cubicBezTo>
                  <a:cubicBezTo>
                    <a:pt x="78" y="406"/>
                    <a:pt x="93" y="401"/>
                    <a:pt x="102" y="388"/>
                  </a:cubicBezTo>
                  <a:cubicBezTo>
                    <a:pt x="150" y="279"/>
                    <a:pt x="211" y="169"/>
                    <a:pt x="284" y="72"/>
                  </a:cubicBezTo>
                  <a:cubicBezTo>
                    <a:pt x="313" y="44"/>
                    <a:pt x="282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9"/>
            <p:cNvSpPr/>
            <p:nvPr/>
          </p:nvSpPr>
          <p:spPr>
            <a:xfrm>
              <a:off x="8502626" y="3891197"/>
              <a:ext cx="15603" cy="20771"/>
            </a:xfrm>
            <a:custGeom>
              <a:avLst/>
              <a:gdLst/>
              <a:ahLst/>
              <a:cxnLst/>
              <a:rect l="l" t="t" r="r" b="b"/>
              <a:pathLst>
                <a:path w="317" h="422" extrusionOk="0">
                  <a:moveTo>
                    <a:pt x="260" y="17"/>
                  </a:moveTo>
                  <a:cubicBezTo>
                    <a:pt x="268" y="17"/>
                    <a:pt x="274" y="21"/>
                    <a:pt x="280" y="21"/>
                  </a:cubicBezTo>
                  <a:cubicBezTo>
                    <a:pt x="292" y="32"/>
                    <a:pt x="304" y="57"/>
                    <a:pt x="280" y="81"/>
                  </a:cubicBezTo>
                  <a:cubicBezTo>
                    <a:pt x="207" y="178"/>
                    <a:pt x="147" y="288"/>
                    <a:pt x="98" y="386"/>
                  </a:cubicBezTo>
                  <a:cubicBezTo>
                    <a:pt x="85" y="410"/>
                    <a:pt x="74" y="410"/>
                    <a:pt x="49" y="410"/>
                  </a:cubicBezTo>
                  <a:cubicBezTo>
                    <a:pt x="37" y="397"/>
                    <a:pt x="25" y="386"/>
                    <a:pt x="37" y="361"/>
                  </a:cubicBezTo>
                  <a:cubicBezTo>
                    <a:pt x="74" y="251"/>
                    <a:pt x="147" y="142"/>
                    <a:pt x="231" y="32"/>
                  </a:cubicBezTo>
                  <a:cubicBezTo>
                    <a:pt x="243" y="20"/>
                    <a:pt x="252" y="17"/>
                    <a:pt x="260" y="17"/>
                  </a:cubicBezTo>
                  <a:close/>
                  <a:moveTo>
                    <a:pt x="263" y="0"/>
                  </a:moveTo>
                  <a:cubicBezTo>
                    <a:pt x="248" y="0"/>
                    <a:pt x="234" y="6"/>
                    <a:pt x="219" y="21"/>
                  </a:cubicBezTo>
                  <a:cubicBezTo>
                    <a:pt x="122" y="130"/>
                    <a:pt x="61" y="240"/>
                    <a:pt x="12" y="361"/>
                  </a:cubicBezTo>
                  <a:cubicBezTo>
                    <a:pt x="1" y="386"/>
                    <a:pt x="25" y="410"/>
                    <a:pt x="49" y="422"/>
                  </a:cubicBezTo>
                  <a:lnTo>
                    <a:pt x="74" y="422"/>
                  </a:lnTo>
                  <a:cubicBezTo>
                    <a:pt x="85" y="422"/>
                    <a:pt x="98" y="422"/>
                    <a:pt x="110" y="397"/>
                  </a:cubicBezTo>
                  <a:cubicBezTo>
                    <a:pt x="158" y="300"/>
                    <a:pt x="219" y="191"/>
                    <a:pt x="304" y="94"/>
                  </a:cubicBezTo>
                  <a:cubicBezTo>
                    <a:pt x="317" y="57"/>
                    <a:pt x="317" y="32"/>
                    <a:pt x="292" y="8"/>
                  </a:cubicBezTo>
                  <a:cubicBezTo>
                    <a:pt x="282" y="3"/>
                    <a:pt x="27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9"/>
            <p:cNvSpPr/>
            <p:nvPr/>
          </p:nvSpPr>
          <p:spPr>
            <a:xfrm>
              <a:off x="8516555" y="3889228"/>
              <a:ext cx="14864" cy="21804"/>
            </a:xfrm>
            <a:custGeom>
              <a:avLst/>
              <a:gdLst/>
              <a:ahLst/>
              <a:cxnLst/>
              <a:rect l="l" t="t" r="r" b="b"/>
              <a:pathLst>
                <a:path w="302" h="443" extrusionOk="0">
                  <a:moveTo>
                    <a:pt x="247" y="1"/>
                  </a:moveTo>
                  <a:cubicBezTo>
                    <a:pt x="232" y="1"/>
                    <a:pt x="216" y="8"/>
                    <a:pt x="204" y="24"/>
                  </a:cubicBezTo>
                  <a:cubicBezTo>
                    <a:pt x="131" y="134"/>
                    <a:pt x="58" y="255"/>
                    <a:pt x="9" y="389"/>
                  </a:cubicBezTo>
                  <a:cubicBezTo>
                    <a:pt x="1" y="421"/>
                    <a:pt x="31" y="443"/>
                    <a:pt x="59" y="443"/>
                  </a:cubicBezTo>
                  <a:cubicBezTo>
                    <a:pt x="73" y="443"/>
                    <a:pt x="86" y="437"/>
                    <a:pt x="94" y="426"/>
                  </a:cubicBezTo>
                  <a:cubicBezTo>
                    <a:pt x="155" y="291"/>
                    <a:pt x="204" y="182"/>
                    <a:pt x="277" y="61"/>
                  </a:cubicBezTo>
                  <a:cubicBezTo>
                    <a:pt x="301" y="28"/>
                    <a:pt x="276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9"/>
            <p:cNvSpPr/>
            <p:nvPr/>
          </p:nvSpPr>
          <p:spPr>
            <a:xfrm>
              <a:off x="8516358" y="3888785"/>
              <a:ext cx="15061" cy="22592"/>
            </a:xfrm>
            <a:custGeom>
              <a:avLst/>
              <a:gdLst/>
              <a:ahLst/>
              <a:cxnLst/>
              <a:rect l="l" t="t" r="r" b="b"/>
              <a:pathLst>
                <a:path w="306" h="459" extrusionOk="0">
                  <a:moveTo>
                    <a:pt x="268" y="21"/>
                  </a:moveTo>
                  <a:cubicBezTo>
                    <a:pt x="281" y="33"/>
                    <a:pt x="293" y="45"/>
                    <a:pt x="281" y="70"/>
                  </a:cubicBezTo>
                  <a:cubicBezTo>
                    <a:pt x="208" y="167"/>
                    <a:pt x="147" y="289"/>
                    <a:pt x="86" y="422"/>
                  </a:cubicBezTo>
                  <a:cubicBezTo>
                    <a:pt x="86" y="436"/>
                    <a:pt x="78" y="442"/>
                    <a:pt x="68" y="442"/>
                  </a:cubicBezTo>
                  <a:cubicBezTo>
                    <a:pt x="62" y="442"/>
                    <a:pt x="55" y="439"/>
                    <a:pt x="49" y="435"/>
                  </a:cubicBezTo>
                  <a:cubicBezTo>
                    <a:pt x="38" y="435"/>
                    <a:pt x="13" y="422"/>
                    <a:pt x="25" y="398"/>
                  </a:cubicBezTo>
                  <a:cubicBezTo>
                    <a:pt x="74" y="276"/>
                    <a:pt x="135" y="154"/>
                    <a:pt x="220" y="33"/>
                  </a:cubicBezTo>
                  <a:cubicBezTo>
                    <a:pt x="220" y="21"/>
                    <a:pt x="232" y="21"/>
                    <a:pt x="244" y="21"/>
                  </a:cubicBezTo>
                  <a:close/>
                  <a:moveTo>
                    <a:pt x="244" y="1"/>
                  </a:moveTo>
                  <a:cubicBezTo>
                    <a:pt x="229" y="1"/>
                    <a:pt x="210" y="7"/>
                    <a:pt x="195" y="21"/>
                  </a:cubicBezTo>
                  <a:cubicBezTo>
                    <a:pt x="122" y="143"/>
                    <a:pt x="62" y="264"/>
                    <a:pt x="13" y="398"/>
                  </a:cubicBezTo>
                  <a:cubicBezTo>
                    <a:pt x="1" y="422"/>
                    <a:pt x="13" y="446"/>
                    <a:pt x="38" y="459"/>
                  </a:cubicBezTo>
                  <a:lnTo>
                    <a:pt x="62" y="459"/>
                  </a:lnTo>
                  <a:cubicBezTo>
                    <a:pt x="86" y="459"/>
                    <a:pt x="98" y="459"/>
                    <a:pt x="111" y="435"/>
                  </a:cubicBezTo>
                  <a:cubicBezTo>
                    <a:pt x="171" y="300"/>
                    <a:pt x="232" y="179"/>
                    <a:pt x="293" y="81"/>
                  </a:cubicBezTo>
                  <a:cubicBezTo>
                    <a:pt x="305" y="45"/>
                    <a:pt x="293" y="21"/>
                    <a:pt x="268" y="8"/>
                  </a:cubicBezTo>
                  <a:cubicBezTo>
                    <a:pt x="264" y="4"/>
                    <a:pt x="255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9"/>
            <p:cNvSpPr/>
            <p:nvPr/>
          </p:nvSpPr>
          <p:spPr>
            <a:xfrm>
              <a:off x="8527483" y="3889671"/>
              <a:ext cx="15996" cy="21509"/>
            </a:xfrm>
            <a:custGeom>
              <a:avLst/>
              <a:gdLst/>
              <a:ahLst/>
              <a:cxnLst/>
              <a:rect l="l" t="t" r="r" b="b"/>
              <a:pathLst>
                <a:path w="325" h="437" extrusionOk="0">
                  <a:moveTo>
                    <a:pt x="261" y="0"/>
                  </a:moveTo>
                  <a:cubicBezTo>
                    <a:pt x="249" y="0"/>
                    <a:pt x="235" y="5"/>
                    <a:pt x="225" y="15"/>
                  </a:cubicBezTo>
                  <a:cubicBezTo>
                    <a:pt x="140" y="125"/>
                    <a:pt x="79" y="246"/>
                    <a:pt x="18" y="368"/>
                  </a:cubicBezTo>
                  <a:cubicBezTo>
                    <a:pt x="1" y="402"/>
                    <a:pt x="32" y="437"/>
                    <a:pt x="65" y="437"/>
                  </a:cubicBezTo>
                  <a:cubicBezTo>
                    <a:pt x="79" y="437"/>
                    <a:pt x="93" y="431"/>
                    <a:pt x="104" y="417"/>
                  </a:cubicBezTo>
                  <a:cubicBezTo>
                    <a:pt x="164" y="295"/>
                    <a:pt x="225" y="173"/>
                    <a:pt x="298" y="63"/>
                  </a:cubicBezTo>
                  <a:cubicBezTo>
                    <a:pt x="324" y="28"/>
                    <a:pt x="294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9"/>
            <p:cNvSpPr/>
            <p:nvPr/>
          </p:nvSpPr>
          <p:spPr>
            <a:xfrm>
              <a:off x="8527138" y="3889376"/>
              <a:ext cx="16243" cy="22001"/>
            </a:xfrm>
            <a:custGeom>
              <a:avLst/>
              <a:gdLst/>
              <a:ahLst/>
              <a:cxnLst/>
              <a:rect l="l" t="t" r="r" b="b"/>
              <a:pathLst>
                <a:path w="330" h="447" extrusionOk="0">
                  <a:moveTo>
                    <a:pt x="268" y="9"/>
                  </a:moveTo>
                  <a:cubicBezTo>
                    <a:pt x="281" y="9"/>
                    <a:pt x="281" y="21"/>
                    <a:pt x="293" y="21"/>
                  </a:cubicBezTo>
                  <a:cubicBezTo>
                    <a:pt x="305" y="33"/>
                    <a:pt x="305" y="45"/>
                    <a:pt x="293" y="69"/>
                  </a:cubicBezTo>
                  <a:cubicBezTo>
                    <a:pt x="220" y="191"/>
                    <a:pt x="159" y="301"/>
                    <a:pt x="98" y="410"/>
                  </a:cubicBezTo>
                  <a:cubicBezTo>
                    <a:pt x="86" y="434"/>
                    <a:pt x="74" y="434"/>
                    <a:pt x="49" y="434"/>
                  </a:cubicBezTo>
                  <a:cubicBezTo>
                    <a:pt x="38" y="423"/>
                    <a:pt x="25" y="398"/>
                    <a:pt x="38" y="374"/>
                  </a:cubicBezTo>
                  <a:cubicBezTo>
                    <a:pt x="98" y="240"/>
                    <a:pt x="159" y="131"/>
                    <a:pt x="232" y="33"/>
                  </a:cubicBezTo>
                  <a:cubicBezTo>
                    <a:pt x="244" y="21"/>
                    <a:pt x="257" y="9"/>
                    <a:pt x="268" y="9"/>
                  </a:cubicBezTo>
                  <a:close/>
                  <a:moveTo>
                    <a:pt x="270" y="1"/>
                  </a:moveTo>
                  <a:cubicBezTo>
                    <a:pt x="252" y="1"/>
                    <a:pt x="234" y="7"/>
                    <a:pt x="220" y="21"/>
                  </a:cubicBezTo>
                  <a:cubicBezTo>
                    <a:pt x="147" y="118"/>
                    <a:pt x="86" y="228"/>
                    <a:pt x="13" y="374"/>
                  </a:cubicBezTo>
                  <a:cubicBezTo>
                    <a:pt x="1" y="398"/>
                    <a:pt x="25" y="434"/>
                    <a:pt x="49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1" y="423"/>
                  </a:cubicBezTo>
                  <a:cubicBezTo>
                    <a:pt x="171" y="301"/>
                    <a:pt x="244" y="191"/>
                    <a:pt x="317" y="69"/>
                  </a:cubicBezTo>
                  <a:cubicBezTo>
                    <a:pt x="330" y="45"/>
                    <a:pt x="317" y="21"/>
                    <a:pt x="305" y="9"/>
                  </a:cubicBezTo>
                  <a:cubicBezTo>
                    <a:pt x="295" y="4"/>
                    <a:pt x="283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9"/>
            <p:cNvSpPr/>
            <p:nvPr/>
          </p:nvSpPr>
          <p:spPr>
            <a:xfrm>
              <a:off x="8540772" y="3888638"/>
              <a:ext cx="14175" cy="21657"/>
            </a:xfrm>
            <a:custGeom>
              <a:avLst/>
              <a:gdLst/>
              <a:ahLst/>
              <a:cxnLst/>
              <a:rect l="l" t="t" r="r" b="b"/>
              <a:pathLst>
                <a:path w="288" h="440" extrusionOk="0">
                  <a:moveTo>
                    <a:pt x="234" y="1"/>
                  </a:moveTo>
                  <a:cubicBezTo>
                    <a:pt x="220" y="1"/>
                    <a:pt x="207" y="8"/>
                    <a:pt x="198" y="24"/>
                  </a:cubicBezTo>
                  <a:cubicBezTo>
                    <a:pt x="113" y="133"/>
                    <a:pt x="53" y="255"/>
                    <a:pt x="16" y="389"/>
                  </a:cubicBezTo>
                  <a:cubicBezTo>
                    <a:pt x="1" y="419"/>
                    <a:pt x="28" y="440"/>
                    <a:pt x="53" y="440"/>
                  </a:cubicBezTo>
                  <a:cubicBezTo>
                    <a:pt x="69" y="440"/>
                    <a:pt x="84" y="432"/>
                    <a:pt x="89" y="413"/>
                  </a:cubicBezTo>
                  <a:cubicBezTo>
                    <a:pt x="150" y="292"/>
                    <a:pt x="198" y="170"/>
                    <a:pt x="271" y="60"/>
                  </a:cubicBezTo>
                  <a:cubicBezTo>
                    <a:pt x="288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9"/>
            <p:cNvSpPr/>
            <p:nvPr/>
          </p:nvSpPr>
          <p:spPr>
            <a:xfrm>
              <a:off x="8540329" y="3888195"/>
              <a:ext cx="15012" cy="22592"/>
            </a:xfrm>
            <a:custGeom>
              <a:avLst/>
              <a:gdLst/>
              <a:ahLst/>
              <a:cxnLst/>
              <a:rect l="l" t="t" r="r" b="b"/>
              <a:pathLst>
                <a:path w="305" h="459" extrusionOk="0">
                  <a:moveTo>
                    <a:pt x="256" y="20"/>
                  </a:moveTo>
                  <a:cubicBezTo>
                    <a:pt x="268" y="33"/>
                    <a:pt x="280" y="45"/>
                    <a:pt x="268" y="69"/>
                  </a:cubicBezTo>
                  <a:cubicBezTo>
                    <a:pt x="219" y="166"/>
                    <a:pt x="146" y="288"/>
                    <a:pt x="98" y="422"/>
                  </a:cubicBezTo>
                  <a:cubicBezTo>
                    <a:pt x="89" y="430"/>
                    <a:pt x="75" y="439"/>
                    <a:pt x="63" y="439"/>
                  </a:cubicBezTo>
                  <a:cubicBezTo>
                    <a:pt x="57" y="439"/>
                    <a:pt x="53" y="438"/>
                    <a:pt x="49" y="434"/>
                  </a:cubicBezTo>
                  <a:cubicBezTo>
                    <a:pt x="37" y="434"/>
                    <a:pt x="25" y="422"/>
                    <a:pt x="25" y="398"/>
                  </a:cubicBezTo>
                  <a:cubicBezTo>
                    <a:pt x="73" y="264"/>
                    <a:pt x="135" y="130"/>
                    <a:pt x="207" y="33"/>
                  </a:cubicBezTo>
                  <a:cubicBezTo>
                    <a:pt x="219" y="20"/>
                    <a:pt x="232" y="20"/>
                    <a:pt x="243" y="20"/>
                  </a:cubicBezTo>
                  <a:close/>
                  <a:moveTo>
                    <a:pt x="237" y="0"/>
                  </a:moveTo>
                  <a:cubicBezTo>
                    <a:pt x="223" y="0"/>
                    <a:pt x="209" y="6"/>
                    <a:pt x="195" y="20"/>
                  </a:cubicBezTo>
                  <a:cubicBezTo>
                    <a:pt x="122" y="130"/>
                    <a:pt x="62" y="252"/>
                    <a:pt x="13" y="398"/>
                  </a:cubicBezTo>
                  <a:cubicBezTo>
                    <a:pt x="0" y="422"/>
                    <a:pt x="13" y="447"/>
                    <a:pt x="37" y="458"/>
                  </a:cubicBezTo>
                  <a:lnTo>
                    <a:pt x="62" y="458"/>
                  </a:lnTo>
                  <a:cubicBezTo>
                    <a:pt x="86" y="458"/>
                    <a:pt x="98" y="447"/>
                    <a:pt x="110" y="422"/>
                  </a:cubicBezTo>
                  <a:cubicBezTo>
                    <a:pt x="159" y="288"/>
                    <a:pt x="232" y="166"/>
                    <a:pt x="292" y="69"/>
                  </a:cubicBezTo>
                  <a:cubicBezTo>
                    <a:pt x="305" y="45"/>
                    <a:pt x="292" y="20"/>
                    <a:pt x="268" y="9"/>
                  </a:cubicBezTo>
                  <a:cubicBezTo>
                    <a:pt x="258" y="3"/>
                    <a:pt x="24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9"/>
            <p:cNvSpPr/>
            <p:nvPr/>
          </p:nvSpPr>
          <p:spPr>
            <a:xfrm>
              <a:off x="8552241" y="3891050"/>
              <a:ext cx="13486" cy="21214"/>
            </a:xfrm>
            <a:custGeom>
              <a:avLst/>
              <a:gdLst/>
              <a:ahLst/>
              <a:cxnLst/>
              <a:rect l="l" t="t" r="r" b="b"/>
              <a:pathLst>
                <a:path w="274" h="431" extrusionOk="0">
                  <a:moveTo>
                    <a:pt x="220" y="1"/>
                  </a:moveTo>
                  <a:cubicBezTo>
                    <a:pt x="206" y="1"/>
                    <a:pt x="193" y="7"/>
                    <a:pt x="184" y="24"/>
                  </a:cubicBezTo>
                  <a:cubicBezTo>
                    <a:pt x="111" y="133"/>
                    <a:pt x="50" y="254"/>
                    <a:pt x="14" y="376"/>
                  </a:cubicBezTo>
                  <a:cubicBezTo>
                    <a:pt x="0" y="411"/>
                    <a:pt x="23" y="430"/>
                    <a:pt x="49" y="430"/>
                  </a:cubicBezTo>
                  <a:cubicBezTo>
                    <a:pt x="68" y="430"/>
                    <a:pt x="89" y="421"/>
                    <a:pt x="99" y="400"/>
                  </a:cubicBezTo>
                  <a:cubicBezTo>
                    <a:pt x="136" y="279"/>
                    <a:pt x="196" y="170"/>
                    <a:pt x="257" y="60"/>
                  </a:cubicBezTo>
                  <a:cubicBezTo>
                    <a:pt x="274" y="27"/>
                    <a:pt x="247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9"/>
            <p:cNvSpPr/>
            <p:nvPr/>
          </p:nvSpPr>
          <p:spPr>
            <a:xfrm>
              <a:off x="8551700" y="3890557"/>
              <a:ext cx="14421" cy="22051"/>
            </a:xfrm>
            <a:custGeom>
              <a:avLst/>
              <a:gdLst/>
              <a:ahLst/>
              <a:cxnLst/>
              <a:rect l="l" t="t" r="r" b="b"/>
              <a:pathLst>
                <a:path w="293" h="448" extrusionOk="0">
                  <a:moveTo>
                    <a:pt x="244" y="21"/>
                  </a:moveTo>
                  <a:cubicBezTo>
                    <a:pt x="268" y="34"/>
                    <a:pt x="268" y="45"/>
                    <a:pt x="256" y="70"/>
                  </a:cubicBezTo>
                  <a:cubicBezTo>
                    <a:pt x="195" y="167"/>
                    <a:pt x="147" y="277"/>
                    <a:pt x="98" y="410"/>
                  </a:cubicBezTo>
                  <a:cubicBezTo>
                    <a:pt x="85" y="435"/>
                    <a:pt x="61" y="435"/>
                    <a:pt x="49" y="435"/>
                  </a:cubicBezTo>
                  <a:cubicBezTo>
                    <a:pt x="37" y="423"/>
                    <a:pt x="25" y="410"/>
                    <a:pt x="25" y="386"/>
                  </a:cubicBezTo>
                  <a:cubicBezTo>
                    <a:pt x="74" y="264"/>
                    <a:pt x="122" y="155"/>
                    <a:pt x="195" y="34"/>
                  </a:cubicBezTo>
                  <a:cubicBezTo>
                    <a:pt x="207" y="21"/>
                    <a:pt x="220" y="21"/>
                    <a:pt x="231" y="21"/>
                  </a:cubicBezTo>
                  <a:close/>
                  <a:moveTo>
                    <a:pt x="225" y="1"/>
                  </a:moveTo>
                  <a:cubicBezTo>
                    <a:pt x="211" y="1"/>
                    <a:pt x="197" y="7"/>
                    <a:pt x="183" y="21"/>
                  </a:cubicBezTo>
                  <a:cubicBezTo>
                    <a:pt x="110" y="143"/>
                    <a:pt x="49" y="264"/>
                    <a:pt x="12" y="386"/>
                  </a:cubicBezTo>
                  <a:cubicBezTo>
                    <a:pt x="1" y="410"/>
                    <a:pt x="25" y="435"/>
                    <a:pt x="49" y="447"/>
                  </a:cubicBezTo>
                  <a:lnTo>
                    <a:pt x="61" y="447"/>
                  </a:lnTo>
                  <a:cubicBezTo>
                    <a:pt x="85" y="447"/>
                    <a:pt x="110" y="435"/>
                    <a:pt x="110" y="410"/>
                  </a:cubicBezTo>
                  <a:cubicBezTo>
                    <a:pt x="158" y="289"/>
                    <a:pt x="220" y="180"/>
                    <a:pt x="280" y="82"/>
                  </a:cubicBezTo>
                  <a:cubicBezTo>
                    <a:pt x="293" y="45"/>
                    <a:pt x="280" y="21"/>
                    <a:pt x="256" y="9"/>
                  </a:cubicBezTo>
                  <a:cubicBezTo>
                    <a:pt x="246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9"/>
            <p:cNvSpPr/>
            <p:nvPr/>
          </p:nvSpPr>
          <p:spPr>
            <a:xfrm>
              <a:off x="8565383" y="3889376"/>
              <a:ext cx="13585" cy="22297"/>
            </a:xfrm>
            <a:custGeom>
              <a:avLst/>
              <a:gdLst/>
              <a:ahLst/>
              <a:cxnLst/>
              <a:rect l="l" t="t" r="r" b="b"/>
              <a:pathLst>
                <a:path w="276" h="453" extrusionOk="0">
                  <a:moveTo>
                    <a:pt x="215" y="1"/>
                  </a:moveTo>
                  <a:cubicBezTo>
                    <a:pt x="203" y="1"/>
                    <a:pt x="192" y="6"/>
                    <a:pt x="185" y="21"/>
                  </a:cubicBezTo>
                  <a:cubicBezTo>
                    <a:pt x="112" y="142"/>
                    <a:pt x="51" y="264"/>
                    <a:pt x="15" y="398"/>
                  </a:cubicBezTo>
                  <a:cubicBezTo>
                    <a:pt x="0" y="433"/>
                    <a:pt x="23" y="452"/>
                    <a:pt x="50" y="452"/>
                  </a:cubicBezTo>
                  <a:cubicBezTo>
                    <a:pt x="69" y="452"/>
                    <a:pt x="89" y="443"/>
                    <a:pt x="99" y="423"/>
                  </a:cubicBezTo>
                  <a:cubicBezTo>
                    <a:pt x="148" y="301"/>
                    <a:pt x="197" y="179"/>
                    <a:pt x="258" y="69"/>
                  </a:cubicBezTo>
                  <a:cubicBezTo>
                    <a:pt x="275" y="35"/>
                    <a:pt x="24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9"/>
            <p:cNvSpPr/>
            <p:nvPr/>
          </p:nvSpPr>
          <p:spPr>
            <a:xfrm>
              <a:off x="8564891" y="3888835"/>
              <a:ext cx="14421" cy="23133"/>
            </a:xfrm>
            <a:custGeom>
              <a:avLst/>
              <a:gdLst/>
              <a:ahLst/>
              <a:cxnLst/>
              <a:rect l="l" t="t" r="r" b="b"/>
              <a:pathLst>
                <a:path w="293" h="470" extrusionOk="0">
                  <a:moveTo>
                    <a:pt x="231" y="20"/>
                  </a:moveTo>
                  <a:cubicBezTo>
                    <a:pt x="231" y="20"/>
                    <a:pt x="244" y="20"/>
                    <a:pt x="244" y="32"/>
                  </a:cubicBezTo>
                  <a:cubicBezTo>
                    <a:pt x="255" y="32"/>
                    <a:pt x="268" y="56"/>
                    <a:pt x="255" y="69"/>
                  </a:cubicBezTo>
                  <a:cubicBezTo>
                    <a:pt x="195" y="190"/>
                    <a:pt x="146" y="299"/>
                    <a:pt x="98" y="434"/>
                  </a:cubicBezTo>
                  <a:cubicBezTo>
                    <a:pt x="85" y="458"/>
                    <a:pt x="61" y="458"/>
                    <a:pt x="49" y="458"/>
                  </a:cubicBezTo>
                  <a:cubicBezTo>
                    <a:pt x="36" y="445"/>
                    <a:pt x="25" y="445"/>
                    <a:pt x="25" y="409"/>
                  </a:cubicBezTo>
                  <a:cubicBezTo>
                    <a:pt x="61" y="299"/>
                    <a:pt x="122" y="178"/>
                    <a:pt x="207" y="44"/>
                  </a:cubicBezTo>
                  <a:cubicBezTo>
                    <a:pt x="207" y="32"/>
                    <a:pt x="219" y="20"/>
                    <a:pt x="231" y="20"/>
                  </a:cubicBezTo>
                  <a:close/>
                  <a:moveTo>
                    <a:pt x="229" y="0"/>
                  </a:moveTo>
                  <a:cubicBezTo>
                    <a:pt x="213" y="0"/>
                    <a:pt x="198" y="9"/>
                    <a:pt x="182" y="32"/>
                  </a:cubicBezTo>
                  <a:cubicBezTo>
                    <a:pt x="109" y="178"/>
                    <a:pt x="49" y="299"/>
                    <a:pt x="12" y="409"/>
                  </a:cubicBezTo>
                  <a:cubicBezTo>
                    <a:pt x="0" y="434"/>
                    <a:pt x="12" y="458"/>
                    <a:pt x="36" y="470"/>
                  </a:cubicBezTo>
                  <a:lnTo>
                    <a:pt x="61" y="470"/>
                  </a:lnTo>
                  <a:cubicBezTo>
                    <a:pt x="85" y="470"/>
                    <a:pt x="98" y="458"/>
                    <a:pt x="109" y="434"/>
                  </a:cubicBezTo>
                  <a:cubicBezTo>
                    <a:pt x="171" y="312"/>
                    <a:pt x="219" y="190"/>
                    <a:pt x="280" y="80"/>
                  </a:cubicBezTo>
                  <a:cubicBezTo>
                    <a:pt x="292" y="56"/>
                    <a:pt x="280" y="20"/>
                    <a:pt x="255" y="7"/>
                  </a:cubicBezTo>
                  <a:cubicBezTo>
                    <a:pt x="246" y="3"/>
                    <a:pt x="23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9"/>
            <p:cNvSpPr/>
            <p:nvPr/>
          </p:nvSpPr>
          <p:spPr>
            <a:xfrm>
              <a:off x="8581430" y="3888195"/>
              <a:ext cx="14274" cy="20968"/>
            </a:xfrm>
            <a:custGeom>
              <a:avLst/>
              <a:gdLst/>
              <a:ahLst/>
              <a:cxnLst/>
              <a:rect l="l" t="t" r="r" b="b"/>
              <a:pathLst>
                <a:path w="290" h="426" extrusionOk="0">
                  <a:moveTo>
                    <a:pt x="225" y="0"/>
                  </a:moveTo>
                  <a:cubicBezTo>
                    <a:pt x="212" y="0"/>
                    <a:pt x="198" y="6"/>
                    <a:pt x="187" y="20"/>
                  </a:cubicBezTo>
                  <a:cubicBezTo>
                    <a:pt x="126" y="130"/>
                    <a:pt x="65" y="239"/>
                    <a:pt x="17" y="361"/>
                  </a:cubicBezTo>
                  <a:cubicBezTo>
                    <a:pt x="0" y="393"/>
                    <a:pt x="27" y="426"/>
                    <a:pt x="58" y="426"/>
                  </a:cubicBezTo>
                  <a:cubicBezTo>
                    <a:pt x="74" y="426"/>
                    <a:pt x="90" y="418"/>
                    <a:pt x="102" y="398"/>
                  </a:cubicBezTo>
                  <a:cubicBezTo>
                    <a:pt x="162" y="301"/>
                    <a:pt x="211" y="179"/>
                    <a:pt x="272" y="69"/>
                  </a:cubicBezTo>
                  <a:cubicBezTo>
                    <a:pt x="290" y="35"/>
                    <a:pt x="258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9"/>
            <p:cNvSpPr/>
            <p:nvPr/>
          </p:nvSpPr>
          <p:spPr>
            <a:xfrm>
              <a:off x="8581036" y="3887752"/>
              <a:ext cx="15012" cy="21804"/>
            </a:xfrm>
            <a:custGeom>
              <a:avLst/>
              <a:gdLst/>
              <a:ahLst/>
              <a:cxnLst/>
              <a:rect l="l" t="t" r="r" b="b"/>
              <a:pathLst>
                <a:path w="305" h="443" extrusionOk="0">
                  <a:moveTo>
                    <a:pt x="232" y="18"/>
                  </a:moveTo>
                  <a:cubicBezTo>
                    <a:pt x="243" y="18"/>
                    <a:pt x="243" y="18"/>
                    <a:pt x="256" y="29"/>
                  </a:cubicBezTo>
                  <a:cubicBezTo>
                    <a:pt x="268" y="29"/>
                    <a:pt x="280" y="54"/>
                    <a:pt x="268" y="78"/>
                  </a:cubicBezTo>
                  <a:cubicBezTo>
                    <a:pt x="219" y="188"/>
                    <a:pt x="159" y="297"/>
                    <a:pt x="98" y="407"/>
                  </a:cubicBezTo>
                  <a:cubicBezTo>
                    <a:pt x="91" y="421"/>
                    <a:pt x="80" y="427"/>
                    <a:pt x="69" y="427"/>
                  </a:cubicBezTo>
                  <a:cubicBezTo>
                    <a:pt x="62" y="427"/>
                    <a:pt x="54" y="424"/>
                    <a:pt x="49" y="419"/>
                  </a:cubicBezTo>
                  <a:cubicBezTo>
                    <a:pt x="37" y="407"/>
                    <a:pt x="25" y="394"/>
                    <a:pt x="37" y="370"/>
                  </a:cubicBezTo>
                  <a:cubicBezTo>
                    <a:pt x="86" y="248"/>
                    <a:pt x="146" y="139"/>
                    <a:pt x="207" y="42"/>
                  </a:cubicBezTo>
                  <a:lnTo>
                    <a:pt x="232" y="18"/>
                  </a:lnTo>
                  <a:close/>
                  <a:moveTo>
                    <a:pt x="242" y="0"/>
                  </a:moveTo>
                  <a:cubicBezTo>
                    <a:pt x="226" y="0"/>
                    <a:pt x="204" y="12"/>
                    <a:pt x="195" y="29"/>
                  </a:cubicBezTo>
                  <a:lnTo>
                    <a:pt x="13" y="358"/>
                  </a:lnTo>
                  <a:cubicBezTo>
                    <a:pt x="0" y="394"/>
                    <a:pt x="25" y="419"/>
                    <a:pt x="49" y="431"/>
                  </a:cubicBezTo>
                  <a:cubicBezTo>
                    <a:pt x="49" y="443"/>
                    <a:pt x="62" y="443"/>
                    <a:pt x="73" y="443"/>
                  </a:cubicBezTo>
                  <a:cubicBezTo>
                    <a:pt x="86" y="443"/>
                    <a:pt x="98" y="431"/>
                    <a:pt x="110" y="419"/>
                  </a:cubicBezTo>
                  <a:cubicBezTo>
                    <a:pt x="183" y="310"/>
                    <a:pt x="232" y="188"/>
                    <a:pt x="280" y="78"/>
                  </a:cubicBezTo>
                  <a:cubicBezTo>
                    <a:pt x="305" y="54"/>
                    <a:pt x="280" y="18"/>
                    <a:pt x="256" y="5"/>
                  </a:cubicBezTo>
                  <a:cubicBezTo>
                    <a:pt x="253" y="2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9"/>
            <p:cNvSpPr/>
            <p:nvPr/>
          </p:nvSpPr>
          <p:spPr>
            <a:xfrm>
              <a:off x="8596787" y="3887604"/>
              <a:ext cx="14914" cy="22247"/>
            </a:xfrm>
            <a:custGeom>
              <a:avLst/>
              <a:gdLst/>
              <a:ahLst/>
              <a:cxnLst/>
              <a:rect l="l" t="t" r="r" b="b"/>
              <a:pathLst>
                <a:path w="303" h="452" extrusionOk="0">
                  <a:moveTo>
                    <a:pt x="236" y="1"/>
                  </a:moveTo>
                  <a:cubicBezTo>
                    <a:pt x="223" y="1"/>
                    <a:pt x="211" y="6"/>
                    <a:pt x="204" y="21"/>
                  </a:cubicBezTo>
                  <a:cubicBezTo>
                    <a:pt x="131" y="142"/>
                    <a:pt x="58" y="264"/>
                    <a:pt x="9" y="397"/>
                  </a:cubicBezTo>
                  <a:cubicBezTo>
                    <a:pt x="1" y="430"/>
                    <a:pt x="30" y="451"/>
                    <a:pt x="58" y="451"/>
                  </a:cubicBezTo>
                  <a:cubicBezTo>
                    <a:pt x="72" y="451"/>
                    <a:pt x="86" y="446"/>
                    <a:pt x="94" y="434"/>
                  </a:cubicBezTo>
                  <a:lnTo>
                    <a:pt x="277" y="69"/>
                  </a:lnTo>
                  <a:cubicBezTo>
                    <a:pt x="302" y="35"/>
                    <a:pt x="267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9"/>
            <p:cNvSpPr/>
            <p:nvPr/>
          </p:nvSpPr>
          <p:spPr>
            <a:xfrm>
              <a:off x="8595999" y="3887013"/>
              <a:ext cx="15603" cy="23183"/>
            </a:xfrm>
            <a:custGeom>
              <a:avLst/>
              <a:gdLst/>
              <a:ahLst/>
              <a:cxnLst/>
              <a:rect l="l" t="t" r="r" b="b"/>
              <a:pathLst>
                <a:path w="317" h="471" extrusionOk="0">
                  <a:moveTo>
                    <a:pt x="256" y="20"/>
                  </a:moveTo>
                  <a:cubicBezTo>
                    <a:pt x="268" y="20"/>
                    <a:pt x="268" y="20"/>
                    <a:pt x="280" y="33"/>
                  </a:cubicBezTo>
                  <a:cubicBezTo>
                    <a:pt x="293" y="33"/>
                    <a:pt x="304" y="57"/>
                    <a:pt x="293" y="69"/>
                  </a:cubicBezTo>
                  <a:cubicBezTo>
                    <a:pt x="244" y="142"/>
                    <a:pt x="207" y="227"/>
                    <a:pt x="171" y="300"/>
                  </a:cubicBezTo>
                  <a:cubicBezTo>
                    <a:pt x="147" y="336"/>
                    <a:pt x="122" y="385"/>
                    <a:pt x="98" y="434"/>
                  </a:cubicBezTo>
                  <a:cubicBezTo>
                    <a:pt x="91" y="448"/>
                    <a:pt x="83" y="454"/>
                    <a:pt x="74" y="454"/>
                  </a:cubicBezTo>
                  <a:cubicBezTo>
                    <a:pt x="67" y="454"/>
                    <a:pt x="59" y="451"/>
                    <a:pt x="49" y="446"/>
                  </a:cubicBezTo>
                  <a:cubicBezTo>
                    <a:pt x="37" y="446"/>
                    <a:pt x="25" y="434"/>
                    <a:pt x="37" y="409"/>
                  </a:cubicBezTo>
                  <a:cubicBezTo>
                    <a:pt x="85" y="288"/>
                    <a:pt x="147" y="179"/>
                    <a:pt x="231" y="44"/>
                  </a:cubicBezTo>
                  <a:cubicBezTo>
                    <a:pt x="231" y="33"/>
                    <a:pt x="244" y="20"/>
                    <a:pt x="256" y="20"/>
                  </a:cubicBezTo>
                  <a:close/>
                  <a:moveTo>
                    <a:pt x="253" y="1"/>
                  </a:moveTo>
                  <a:cubicBezTo>
                    <a:pt x="238" y="1"/>
                    <a:pt x="222" y="9"/>
                    <a:pt x="207" y="33"/>
                  </a:cubicBezTo>
                  <a:cubicBezTo>
                    <a:pt x="134" y="166"/>
                    <a:pt x="74" y="276"/>
                    <a:pt x="12" y="409"/>
                  </a:cubicBezTo>
                  <a:cubicBezTo>
                    <a:pt x="1" y="434"/>
                    <a:pt x="25" y="458"/>
                    <a:pt x="49" y="471"/>
                  </a:cubicBezTo>
                  <a:lnTo>
                    <a:pt x="74" y="471"/>
                  </a:lnTo>
                  <a:cubicBezTo>
                    <a:pt x="85" y="471"/>
                    <a:pt x="110" y="458"/>
                    <a:pt x="110" y="446"/>
                  </a:cubicBezTo>
                  <a:lnTo>
                    <a:pt x="183" y="300"/>
                  </a:lnTo>
                  <a:cubicBezTo>
                    <a:pt x="220" y="227"/>
                    <a:pt x="268" y="154"/>
                    <a:pt x="304" y="81"/>
                  </a:cubicBezTo>
                  <a:cubicBezTo>
                    <a:pt x="317" y="57"/>
                    <a:pt x="304" y="20"/>
                    <a:pt x="280" y="8"/>
                  </a:cubicBezTo>
                  <a:cubicBezTo>
                    <a:pt x="271" y="4"/>
                    <a:pt x="262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9"/>
            <p:cNvSpPr/>
            <p:nvPr/>
          </p:nvSpPr>
          <p:spPr>
            <a:xfrm>
              <a:off x="8608206" y="3889376"/>
              <a:ext cx="14225" cy="21115"/>
            </a:xfrm>
            <a:custGeom>
              <a:avLst/>
              <a:gdLst/>
              <a:ahLst/>
              <a:cxnLst/>
              <a:rect l="l" t="t" r="r" b="b"/>
              <a:pathLst>
                <a:path w="289" h="429" extrusionOk="0">
                  <a:moveTo>
                    <a:pt x="228" y="1"/>
                  </a:moveTo>
                  <a:cubicBezTo>
                    <a:pt x="215" y="1"/>
                    <a:pt x="201" y="6"/>
                    <a:pt x="191" y="21"/>
                  </a:cubicBezTo>
                  <a:cubicBezTo>
                    <a:pt x="118" y="131"/>
                    <a:pt x="56" y="240"/>
                    <a:pt x="8" y="374"/>
                  </a:cubicBezTo>
                  <a:cubicBezTo>
                    <a:pt x="1" y="409"/>
                    <a:pt x="27" y="428"/>
                    <a:pt x="55" y="428"/>
                  </a:cubicBezTo>
                  <a:cubicBezTo>
                    <a:pt x="74" y="428"/>
                    <a:pt x="95" y="418"/>
                    <a:pt x="105" y="398"/>
                  </a:cubicBezTo>
                  <a:cubicBezTo>
                    <a:pt x="142" y="277"/>
                    <a:pt x="202" y="167"/>
                    <a:pt x="264" y="69"/>
                  </a:cubicBezTo>
                  <a:cubicBezTo>
                    <a:pt x="289" y="35"/>
                    <a:pt x="26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9"/>
            <p:cNvSpPr/>
            <p:nvPr/>
          </p:nvSpPr>
          <p:spPr>
            <a:xfrm>
              <a:off x="8607960" y="3888982"/>
              <a:ext cx="14421" cy="21804"/>
            </a:xfrm>
            <a:custGeom>
              <a:avLst/>
              <a:gdLst/>
              <a:ahLst/>
              <a:cxnLst/>
              <a:rect l="l" t="t" r="r" b="b"/>
              <a:pathLst>
                <a:path w="293" h="443" extrusionOk="0">
                  <a:moveTo>
                    <a:pt x="232" y="17"/>
                  </a:moveTo>
                  <a:cubicBezTo>
                    <a:pt x="244" y="17"/>
                    <a:pt x="244" y="17"/>
                    <a:pt x="256" y="29"/>
                  </a:cubicBezTo>
                  <a:cubicBezTo>
                    <a:pt x="269" y="29"/>
                    <a:pt x="280" y="53"/>
                    <a:pt x="269" y="66"/>
                  </a:cubicBezTo>
                  <a:cubicBezTo>
                    <a:pt x="207" y="163"/>
                    <a:pt x="147" y="272"/>
                    <a:pt x="98" y="406"/>
                  </a:cubicBezTo>
                  <a:cubicBezTo>
                    <a:pt x="86" y="431"/>
                    <a:pt x="61" y="431"/>
                    <a:pt x="50" y="431"/>
                  </a:cubicBezTo>
                  <a:cubicBezTo>
                    <a:pt x="37" y="418"/>
                    <a:pt x="25" y="406"/>
                    <a:pt x="25" y="382"/>
                  </a:cubicBezTo>
                  <a:cubicBezTo>
                    <a:pt x="61" y="260"/>
                    <a:pt x="123" y="150"/>
                    <a:pt x="196" y="41"/>
                  </a:cubicBezTo>
                  <a:cubicBezTo>
                    <a:pt x="207" y="29"/>
                    <a:pt x="220" y="17"/>
                    <a:pt x="232" y="17"/>
                  </a:cubicBezTo>
                  <a:close/>
                  <a:moveTo>
                    <a:pt x="230" y="0"/>
                  </a:moveTo>
                  <a:cubicBezTo>
                    <a:pt x="213" y="0"/>
                    <a:pt x="196" y="9"/>
                    <a:pt x="183" y="29"/>
                  </a:cubicBezTo>
                  <a:cubicBezTo>
                    <a:pt x="98" y="139"/>
                    <a:pt x="50" y="260"/>
                    <a:pt x="13" y="382"/>
                  </a:cubicBezTo>
                  <a:cubicBezTo>
                    <a:pt x="1" y="406"/>
                    <a:pt x="13" y="431"/>
                    <a:pt x="37" y="442"/>
                  </a:cubicBezTo>
                  <a:lnTo>
                    <a:pt x="61" y="442"/>
                  </a:lnTo>
                  <a:cubicBezTo>
                    <a:pt x="86" y="442"/>
                    <a:pt x="98" y="431"/>
                    <a:pt x="110" y="406"/>
                  </a:cubicBezTo>
                  <a:cubicBezTo>
                    <a:pt x="171" y="272"/>
                    <a:pt x="220" y="175"/>
                    <a:pt x="280" y="77"/>
                  </a:cubicBezTo>
                  <a:cubicBezTo>
                    <a:pt x="293" y="53"/>
                    <a:pt x="280" y="29"/>
                    <a:pt x="269" y="17"/>
                  </a:cubicBezTo>
                  <a:cubicBezTo>
                    <a:pt x="258" y="6"/>
                    <a:pt x="24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9"/>
            <p:cNvSpPr/>
            <p:nvPr/>
          </p:nvSpPr>
          <p:spPr>
            <a:xfrm>
              <a:off x="8620315" y="3890459"/>
              <a:ext cx="13683" cy="20722"/>
            </a:xfrm>
            <a:custGeom>
              <a:avLst/>
              <a:gdLst/>
              <a:ahLst/>
              <a:cxnLst/>
              <a:rect l="l" t="t" r="r" b="b"/>
              <a:pathLst>
                <a:path w="278" h="421" extrusionOk="0">
                  <a:moveTo>
                    <a:pt x="223" y="0"/>
                  </a:moveTo>
                  <a:cubicBezTo>
                    <a:pt x="209" y="0"/>
                    <a:pt x="196" y="7"/>
                    <a:pt x="188" y="23"/>
                  </a:cubicBezTo>
                  <a:cubicBezTo>
                    <a:pt x="127" y="120"/>
                    <a:pt x="66" y="242"/>
                    <a:pt x="18" y="352"/>
                  </a:cubicBezTo>
                  <a:cubicBezTo>
                    <a:pt x="0" y="386"/>
                    <a:pt x="32" y="421"/>
                    <a:pt x="60" y="421"/>
                  </a:cubicBezTo>
                  <a:cubicBezTo>
                    <a:pt x="72" y="421"/>
                    <a:pt x="83" y="415"/>
                    <a:pt x="91" y="401"/>
                  </a:cubicBezTo>
                  <a:cubicBezTo>
                    <a:pt x="151" y="291"/>
                    <a:pt x="212" y="169"/>
                    <a:pt x="261" y="60"/>
                  </a:cubicBezTo>
                  <a:cubicBezTo>
                    <a:pt x="277" y="27"/>
                    <a:pt x="250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9"/>
            <p:cNvSpPr/>
            <p:nvPr/>
          </p:nvSpPr>
          <p:spPr>
            <a:xfrm>
              <a:off x="8619970" y="3890016"/>
              <a:ext cx="14421" cy="21361"/>
            </a:xfrm>
            <a:custGeom>
              <a:avLst/>
              <a:gdLst/>
              <a:ahLst/>
              <a:cxnLst/>
              <a:rect l="l" t="t" r="r" b="b"/>
              <a:pathLst>
                <a:path w="293" h="434" extrusionOk="0">
                  <a:moveTo>
                    <a:pt x="243" y="20"/>
                  </a:moveTo>
                  <a:cubicBezTo>
                    <a:pt x="255" y="20"/>
                    <a:pt x="268" y="45"/>
                    <a:pt x="255" y="69"/>
                  </a:cubicBezTo>
                  <a:cubicBezTo>
                    <a:pt x="206" y="178"/>
                    <a:pt x="158" y="275"/>
                    <a:pt x="98" y="385"/>
                  </a:cubicBezTo>
                  <a:lnTo>
                    <a:pt x="85" y="397"/>
                  </a:lnTo>
                  <a:cubicBezTo>
                    <a:pt x="85" y="411"/>
                    <a:pt x="76" y="417"/>
                    <a:pt x="67" y="417"/>
                  </a:cubicBezTo>
                  <a:cubicBezTo>
                    <a:pt x="61" y="417"/>
                    <a:pt x="54" y="414"/>
                    <a:pt x="49" y="410"/>
                  </a:cubicBezTo>
                  <a:cubicBezTo>
                    <a:pt x="36" y="410"/>
                    <a:pt x="25" y="385"/>
                    <a:pt x="25" y="361"/>
                  </a:cubicBezTo>
                  <a:lnTo>
                    <a:pt x="36" y="348"/>
                  </a:lnTo>
                  <a:cubicBezTo>
                    <a:pt x="85" y="239"/>
                    <a:pt x="146" y="129"/>
                    <a:pt x="206" y="32"/>
                  </a:cubicBezTo>
                  <a:cubicBezTo>
                    <a:pt x="206" y="20"/>
                    <a:pt x="219" y="20"/>
                    <a:pt x="231" y="20"/>
                  </a:cubicBezTo>
                  <a:close/>
                  <a:moveTo>
                    <a:pt x="225" y="0"/>
                  </a:moveTo>
                  <a:cubicBezTo>
                    <a:pt x="211" y="0"/>
                    <a:pt x="197" y="6"/>
                    <a:pt x="182" y="20"/>
                  </a:cubicBezTo>
                  <a:cubicBezTo>
                    <a:pt x="122" y="129"/>
                    <a:pt x="73" y="227"/>
                    <a:pt x="25" y="337"/>
                  </a:cubicBezTo>
                  <a:lnTo>
                    <a:pt x="12" y="361"/>
                  </a:lnTo>
                  <a:cubicBezTo>
                    <a:pt x="0" y="385"/>
                    <a:pt x="12" y="421"/>
                    <a:pt x="36" y="434"/>
                  </a:cubicBezTo>
                  <a:lnTo>
                    <a:pt x="61" y="434"/>
                  </a:lnTo>
                  <a:cubicBezTo>
                    <a:pt x="85" y="434"/>
                    <a:pt x="98" y="434"/>
                    <a:pt x="109" y="410"/>
                  </a:cubicBezTo>
                  <a:lnTo>
                    <a:pt x="109" y="397"/>
                  </a:lnTo>
                  <a:cubicBezTo>
                    <a:pt x="170" y="288"/>
                    <a:pt x="231" y="178"/>
                    <a:pt x="279" y="69"/>
                  </a:cubicBezTo>
                  <a:cubicBezTo>
                    <a:pt x="292" y="45"/>
                    <a:pt x="268" y="8"/>
                    <a:pt x="255" y="8"/>
                  </a:cubicBezTo>
                  <a:cubicBezTo>
                    <a:pt x="245" y="3"/>
                    <a:pt x="235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9"/>
            <p:cNvSpPr/>
            <p:nvPr/>
          </p:nvSpPr>
          <p:spPr>
            <a:xfrm>
              <a:off x="8630504" y="3892822"/>
              <a:ext cx="13043" cy="20869"/>
            </a:xfrm>
            <a:custGeom>
              <a:avLst/>
              <a:gdLst/>
              <a:ahLst/>
              <a:cxnLst/>
              <a:rect l="l" t="t" r="r" b="b"/>
              <a:pathLst>
                <a:path w="265" h="424" extrusionOk="0">
                  <a:moveTo>
                    <a:pt x="212" y="0"/>
                  </a:moveTo>
                  <a:cubicBezTo>
                    <a:pt x="198" y="0"/>
                    <a:pt x="184" y="7"/>
                    <a:pt x="175" y="24"/>
                  </a:cubicBezTo>
                  <a:cubicBezTo>
                    <a:pt x="114" y="134"/>
                    <a:pt x="65" y="243"/>
                    <a:pt x="17" y="364"/>
                  </a:cubicBezTo>
                  <a:cubicBezTo>
                    <a:pt x="1" y="397"/>
                    <a:pt x="33" y="424"/>
                    <a:pt x="60" y="424"/>
                  </a:cubicBezTo>
                  <a:cubicBezTo>
                    <a:pt x="74" y="424"/>
                    <a:pt x="86" y="417"/>
                    <a:pt x="90" y="401"/>
                  </a:cubicBezTo>
                  <a:cubicBezTo>
                    <a:pt x="151" y="291"/>
                    <a:pt x="200" y="170"/>
                    <a:pt x="248" y="48"/>
                  </a:cubicBezTo>
                  <a:cubicBezTo>
                    <a:pt x="264" y="24"/>
                    <a:pt x="238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9"/>
            <p:cNvSpPr/>
            <p:nvPr/>
          </p:nvSpPr>
          <p:spPr>
            <a:xfrm>
              <a:off x="8630110" y="3892379"/>
              <a:ext cx="13831" cy="21411"/>
            </a:xfrm>
            <a:custGeom>
              <a:avLst/>
              <a:gdLst/>
              <a:ahLst/>
              <a:cxnLst/>
              <a:rect l="l" t="t" r="r" b="b"/>
              <a:pathLst>
                <a:path w="281" h="435" extrusionOk="0">
                  <a:moveTo>
                    <a:pt x="218" y="16"/>
                  </a:moveTo>
                  <a:cubicBezTo>
                    <a:pt x="224" y="16"/>
                    <a:pt x="228" y="17"/>
                    <a:pt x="232" y="21"/>
                  </a:cubicBezTo>
                  <a:cubicBezTo>
                    <a:pt x="244" y="33"/>
                    <a:pt x="256" y="45"/>
                    <a:pt x="256" y="57"/>
                  </a:cubicBezTo>
                  <a:cubicBezTo>
                    <a:pt x="208" y="167"/>
                    <a:pt x="159" y="289"/>
                    <a:pt x="98" y="410"/>
                  </a:cubicBezTo>
                  <a:cubicBezTo>
                    <a:pt x="86" y="422"/>
                    <a:pt x="62" y="422"/>
                    <a:pt x="49" y="422"/>
                  </a:cubicBezTo>
                  <a:cubicBezTo>
                    <a:pt x="37" y="410"/>
                    <a:pt x="25" y="398"/>
                    <a:pt x="25" y="373"/>
                  </a:cubicBezTo>
                  <a:cubicBezTo>
                    <a:pt x="73" y="276"/>
                    <a:pt x="122" y="167"/>
                    <a:pt x="183" y="33"/>
                  </a:cubicBezTo>
                  <a:cubicBezTo>
                    <a:pt x="192" y="24"/>
                    <a:pt x="206" y="16"/>
                    <a:pt x="218" y="16"/>
                  </a:cubicBezTo>
                  <a:close/>
                  <a:moveTo>
                    <a:pt x="210" y="1"/>
                  </a:moveTo>
                  <a:cubicBezTo>
                    <a:pt x="194" y="1"/>
                    <a:pt x="178" y="7"/>
                    <a:pt x="171" y="21"/>
                  </a:cubicBezTo>
                  <a:cubicBezTo>
                    <a:pt x="110" y="154"/>
                    <a:pt x="62" y="264"/>
                    <a:pt x="13" y="373"/>
                  </a:cubicBezTo>
                  <a:cubicBezTo>
                    <a:pt x="0" y="398"/>
                    <a:pt x="25" y="422"/>
                    <a:pt x="37" y="434"/>
                  </a:cubicBezTo>
                  <a:lnTo>
                    <a:pt x="73" y="434"/>
                  </a:lnTo>
                  <a:cubicBezTo>
                    <a:pt x="86" y="434"/>
                    <a:pt x="98" y="434"/>
                    <a:pt x="110" y="410"/>
                  </a:cubicBezTo>
                  <a:cubicBezTo>
                    <a:pt x="171" y="289"/>
                    <a:pt x="219" y="167"/>
                    <a:pt x="268" y="70"/>
                  </a:cubicBezTo>
                  <a:cubicBezTo>
                    <a:pt x="281" y="33"/>
                    <a:pt x="256" y="8"/>
                    <a:pt x="244" y="8"/>
                  </a:cubicBezTo>
                  <a:cubicBezTo>
                    <a:pt x="234" y="4"/>
                    <a:pt x="222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9"/>
            <p:cNvSpPr/>
            <p:nvPr/>
          </p:nvSpPr>
          <p:spPr>
            <a:xfrm>
              <a:off x="8644384" y="3891443"/>
              <a:ext cx="13437" cy="19639"/>
            </a:xfrm>
            <a:custGeom>
              <a:avLst/>
              <a:gdLst/>
              <a:ahLst/>
              <a:cxnLst/>
              <a:rect l="l" t="t" r="r" b="b"/>
              <a:pathLst>
                <a:path w="273" h="399" extrusionOk="0">
                  <a:moveTo>
                    <a:pt x="209" y="1"/>
                  </a:moveTo>
                  <a:cubicBezTo>
                    <a:pt x="197" y="1"/>
                    <a:pt x="183" y="5"/>
                    <a:pt x="173" y="16"/>
                  </a:cubicBezTo>
                  <a:cubicBezTo>
                    <a:pt x="112" y="125"/>
                    <a:pt x="51" y="235"/>
                    <a:pt x="15" y="344"/>
                  </a:cubicBezTo>
                  <a:cubicBezTo>
                    <a:pt x="1" y="379"/>
                    <a:pt x="24" y="398"/>
                    <a:pt x="50" y="398"/>
                  </a:cubicBezTo>
                  <a:cubicBezTo>
                    <a:pt x="69" y="398"/>
                    <a:pt x="89" y="388"/>
                    <a:pt x="100" y="368"/>
                  </a:cubicBezTo>
                  <a:cubicBezTo>
                    <a:pt x="137" y="259"/>
                    <a:pt x="185" y="162"/>
                    <a:pt x="246" y="64"/>
                  </a:cubicBezTo>
                  <a:cubicBezTo>
                    <a:pt x="272" y="29"/>
                    <a:pt x="242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9"/>
            <p:cNvSpPr/>
            <p:nvPr/>
          </p:nvSpPr>
          <p:spPr>
            <a:xfrm>
              <a:off x="8643892" y="3891197"/>
              <a:ext cx="14421" cy="20180"/>
            </a:xfrm>
            <a:custGeom>
              <a:avLst/>
              <a:gdLst/>
              <a:ahLst/>
              <a:cxnLst/>
              <a:rect l="l" t="t" r="r" b="b"/>
              <a:pathLst>
                <a:path w="293" h="410" extrusionOk="0">
                  <a:moveTo>
                    <a:pt x="224" y="12"/>
                  </a:moveTo>
                  <a:cubicBezTo>
                    <a:pt x="231" y="12"/>
                    <a:pt x="239" y="15"/>
                    <a:pt x="244" y="21"/>
                  </a:cubicBezTo>
                  <a:cubicBezTo>
                    <a:pt x="256" y="32"/>
                    <a:pt x="268" y="45"/>
                    <a:pt x="256" y="69"/>
                  </a:cubicBezTo>
                  <a:cubicBezTo>
                    <a:pt x="195" y="154"/>
                    <a:pt x="147" y="251"/>
                    <a:pt x="98" y="373"/>
                  </a:cubicBezTo>
                  <a:cubicBezTo>
                    <a:pt x="90" y="387"/>
                    <a:pt x="79" y="393"/>
                    <a:pt x="68" y="393"/>
                  </a:cubicBezTo>
                  <a:cubicBezTo>
                    <a:pt x="61" y="393"/>
                    <a:pt x="54" y="390"/>
                    <a:pt x="49" y="386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74" y="240"/>
                    <a:pt x="122" y="142"/>
                    <a:pt x="195" y="32"/>
                  </a:cubicBezTo>
                  <a:cubicBezTo>
                    <a:pt x="202" y="18"/>
                    <a:pt x="213" y="12"/>
                    <a:pt x="224" y="12"/>
                  </a:cubicBezTo>
                  <a:close/>
                  <a:moveTo>
                    <a:pt x="222" y="0"/>
                  </a:moveTo>
                  <a:cubicBezTo>
                    <a:pt x="206" y="0"/>
                    <a:pt x="190" y="6"/>
                    <a:pt x="183" y="21"/>
                  </a:cubicBezTo>
                  <a:cubicBezTo>
                    <a:pt x="110" y="130"/>
                    <a:pt x="49" y="240"/>
                    <a:pt x="12" y="349"/>
                  </a:cubicBezTo>
                  <a:cubicBezTo>
                    <a:pt x="1" y="373"/>
                    <a:pt x="25" y="397"/>
                    <a:pt x="37" y="410"/>
                  </a:cubicBezTo>
                  <a:lnTo>
                    <a:pt x="61" y="410"/>
                  </a:lnTo>
                  <a:cubicBezTo>
                    <a:pt x="85" y="410"/>
                    <a:pt x="110" y="397"/>
                    <a:pt x="110" y="373"/>
                  </a:cubicBezTo>
                  <a:cubicBezTo>
                    <a:pt x="158" y="264"/>
                    <a:pt x="207" y="167"/>
                    <a:pt x="268" y="69"/>
                  </a:cubicBezTo>
                  <a:cubicBezTo>
                    <a:pt x="293" y="45"/>
                    <a:pt x="268" y="21"/>
                    <a:pt x="256" y="8"/>
                  </a:cubicBezTo>
                  <a:cubicBezTo>
                    <a:pt x="246" y="3"/>
                    <a:pt x="23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9"/>
            <p:cNvSpPr/>
            <p:nvPr/>
          </p:nvSpPr>
          <p:spPr>
            <a:xfrm>
              <a:off x="8656247" y="3889868"/>
              <a:ext cx="15209" cy="21165"/>
            </a:xfrm>
            <a:custGeom>
              <a:avLst/>
              <a:gdLst/>
              <a:ahLst/>
              <a:cxnLst/>
              <a:rect l="l" t="t" r="r" b="b"/>
              <a:pathLst>
                <a:path w="309" h="430" extrusionOk="0">
                  <a:moveTo>
                    <a:pt x="255" y="0"/>
                  </a:moveTo>
                  <a:cubicBezTo>
                    <a:pt x="240" y="0"/>
                    <a:pt x="224" y="7"/>
                    <a:pt x="212" y="23"/>
                  </a:cubicBezTo>
                  <a:cubicBezTo>
                    <a:pt x="139" y="132"/>
                    <a:pt x="66" y="242"/>
                    <a:pt x="17" y="376"/>
                  </a:cubicBezTo>
                  <a:cubicBezTo>
                    <a:pt x="1" y="408"/>
                    <a:pt x="33" y="430"/>
                    <a:pt x="64" y="430"/>
                  </a:cubicBezTo>
                  <a:cubicBezTo>
                    <a:pt x="79" y="430"/>
                    <a:pt x="94" y="424"/>
                    <a:pt x="102" y="413"/>
                  </a:cubicBezTo>
                  <a:cubicBezTo>
                    <a:pt x="163" y="291"/>
                    <a:pt x="212" y="169"/>
                    <a:pt x="285" y="59"/>
                  </a:cubicBezTo>
                  <a:cubicBezTo>
                    <a:pt x="309" y="27"/>
                    <a:pt x="2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9"/>
            <p:cNvSpPr/>
            <p:nvPr/>
          </p:nvSpPr>
          <p:spPr>
            <a:xfrm>
              <a:off x="8655853" y="3889376"/>
              <a:ext cx="16193" cy="22001"/>
            </a:xfrm>
            <a:custGeom>
              <a:avLst/>
              <a:gdLst/>
              <a:ahLst/>
              <a:cxnLst/>
              <a:rect l="l" t="t" r="r" b="b"/>
              <a:pathLst>
                <a:path w="329" h="447" extrusionOk="0">
                  <a:moveTo>
                    <a:pt x="280" y="21"/>
                  </a:moveTo>
                  <a:cubicBezTo>
                    <a:pt x="293" y="33"/>
                    <a:pt x="304" y="45"/>
                    <a:pt x="293" y="69"/>
                  </a:cubicBezTo>
                  <a:cubicBezTo>
                    <a:pt x="231" y="167"/>
                    <a:pt x="171" y="264"/>
                    <a:pt x="123" y="361"/>
                  </a:cubicBezTo>
                  <a:lnTo>
                    <a:pt x="98" y="410"/>
                  </a:lnTo>
                  <a:cubicBezTo>
                    <a:pt x="91" y="424"/>
                    <a:pt x="79" y="430"/>
                    <a:pt x="69" y="430"/>
                  </a:cubicBezTo>
                  <a:cubicBezTo>
                    <a:pt x="61" y="430"/>
                    <a:pt x="54" y="427"/>
                    <a:pt x="50" y="423"/>
                  </a:cubicBezTo>
                  <a:cubicBezTo>
                    <a:pt x="37" y="423"/>
                    <a:pt x="25" y="410"/>
                    <a:pt x="37" y="386"/>
                  </a:cubicBezTo>
                  <a:cubicBezTo>
                    <a:pt x="74" y="277"/>
                    <a:pt x="134" y="167"/>
                    <a:pt x="231" y="33"/>
                  </a:cubicBezTo>
                  <a:cubicBezTo>
                    <a:pt x="231" y="21"/>
                    <a:pt x="244" y="21"/>
                    <a:pt x="256" y="21"/>
                  </a:cubicBezTo>
                  <a:close/>
                  <a:moveTo>
                    <a:pt x="258" y="1"/>
                  </a:moveTo>
                  <a:cubicBezTo>
                    <a:pt x="242" y="1"/>
                    <a:pt x="227" y="7"/>
                    <a:pt x="220" y="21"/>
                  </a:cubicBezTo>
                  <a:cubicBezTo>
                    <a:pt x="123" y="155"/>
                    <a:pt x="61" y="277"/>
                    <a:pt x="13" y="386"/>
                  </a:cubicBezTo>
                  <a:cubicBezTo>
                    <a:pt x="1" y="410"/>
                    <a:pt x="25" y="434"/>
                    <a:pt x="50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0" y="423"/>
                  </a:cubicBezTo>
                  <a:lnTo>
                    <a:pt x="134" y="374"/>
                  </a:lnTo>
                  <a:cubicBezTo>
                    <a:pt x="195" y="277"/>
                    <a:pt x="244" y="167"/>
                    <a:pt x="304" y="82"/>
                  </a:cubicBezTo>
                  <a:cubicBezTo>
                    <a:pt x="329" y="45"/>
                    <a:pt x="304" y="21"/>
                    <a:pt x="293" y="9"/>
                  </a:cubicBezTo>
                  <a:cubicBezTo>
                    <a:pt x="283" y="4"/>
                    <a:pt x="270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9"/>
            <p:cNvSpPr/>
            <p:nvPr/>
          </p:nvSpPr>
          <p:spPr>
            <a:xfrm>
              <a:off x="8668109" y="3890262"/>
              <a:ext cx="13043" cy="20820"/>
            </a:xfrm>
            <a:custGeom>
              <a:avLst/>
              <a:gdLst/>
              <a:ahLst/>
              <a:cxnLst/>
              <a:rect l="l" t="t" r="r" b="b"/>
              <a:pathLst>
                <a:path w="265" h="423" extrusionOk="0">
                  <a:moveTo>
                    <a:pt x="202" y="0"/>
                  </a:moveTo>
                  <a:cubicBezTo>
                    <a:pt x="189" y="0"/>
                    <a:pt x="176" y="5"/>
                    <a:pt x="165" y="15"/>
                  </a:cubicBezTo>
                  <a:cubicBezTo>
                    <a:pt x="104" y="124"/>
                    <a:pt x="44" y="246"/>
                    <a:pt x="7" y="368"/>
                  </a:cubicBezTo>
                  <a:cubicBezTo>
                    <a:pt x="0" y="403"/>
                    <a:pt x="26" y="422"/>
                    <a:pt x="51" y="422"/>
                  </a:cubicBezTo>
                  <a:cubicBezTo>
                    <a:pt x="69" y="422"/>
                    <a:pt x="87" y="412"/>
                    <a:pt x="92" y="392"/>
                  </a:cubicBezTo>
                  <a:cubicBezTo>
                    <a:pt x="141" y="283"/>
                    <a:pt x="177" y="173"/>
                    <a:pt x="238" y="64"/>
                  </a:cubicBezTo>
                  <a:cubicBezTo>
                    <a:pt x="264" y="29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9"/>
            <p:cNvSpPr/>
            <p:nvPr/>
          </p:nvSpPr>
          <p:spPr>
            <a:xfrm>
              <a:off x="8667863" y="3890016"/>
              <a:ext cx="13191" cy="21361"/>
            </a:xfrm>
            <a:custGeom>
              <a:avLst/>
              <a:gdLst/>
              <a:ahLst/>
              <a:cxnLst/>
              <a:rect l="l" t="t" r="r" b="b"/>
              <a:pathLst>
                <a:path w="268" h="434" extrusionOk="0">
                  <a:moveTo>
                    <a:pt x="206" y="8"/>
                  </a:moveTo>
                  <a:cubicBezTo>
                    <a:pt x="219" y="8"/>
                    <a:pt x="219" y="20"/>
                    <a:pt x="231" y="20"/>
                  </a:cubicBezTo>
                  <a:cubicBezTo>
                    <a:pt x="243" y="32"/>
                    <a:pt x="255" y="45"/>
                    <a:pt x="243" y="69"/>
                  </a:cubicBezTo>
                  <a:cubicBezTo>
                    <a:pt x="182" y="166"/>
                    <a:pt x="133" y="275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36" y="410"/>
                    <a:pt x="12" y="397"/>
                    <a:pt x="24" y="373"/>
                  </a:cubicBezTo>
                  <a:cubicBezTo>
                    <a:pt x="49" y="264"/>
                    <a:pt x="97" y="154"/>
                    <a:pt x="182" y="32"/>
                  </a:cubicBezTo>
                  <a:cubicBezTo>
                    <a:pt x="182" y="20"/>
                    <a:pt x="195" y="8"/>
                    <a:pt x="206" y="8"/>
                  </a:cubicBezTo>
                  <a:close/>
                  <a:moveTo>
                    <a:pt x="210" y="0"/>
                  </a:moveTo>
                  <a:cubicBezTo>
                    <a:pt x="193" y="0"/>
                    <a:pt x="177" y="6"/>
                    <a:pt x="170" y="20"/>
                  </a:cubicBezTo>
                  <a:cubicBezTo>
                    <a:pt x="85" y="154"/>
                    <a:pt x="36" y="264"/>
                    <a:pt x="0" y="373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73" y="434"/>
                    <a:pt x="97" y="421"/>
                    <a:pt x="109" y="397"/>
                  </a:cubicBezTo>
                  <a:cubicBezTo>
                    <a:pt x="146" y="288"/>
                    <a:pt x="195" y="178"/>
                    <a:pt x="255" y="69"/>
                  </a:cubicBezTo>
                  <a:cubicBezTo>
                    <a:pt x="268" y="45"/>
                    <a:pt x="255" y="20"/>
                    <a:pt x="243" y="8"/>
                  </a:cubicBezTo>
                  <a:cubicBezTo>
                    <a:pt x="233" y="3"/>
                    <a:pt x="221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9"/>
            <p:cNvSpPr/>
            <p:nvPr/>
          </p:nvSpPr>
          <p:spPr>
            <a:xfrm>
              <a:off x="8678396" y="3889376"/>
              <a:ext cx="12896" cy="20131"/>
            </a:xfrm>
            <a:custGeom>
              <a:avLst/>
              <a:gdLst/>
              <a:ahLst/>
              <a:cxnLst/>
              <a:rect l="l" t="t" r="r" b="b"/>
              <a:pathLst>
                <a:path w="262" h="409" extrusionOk="0">
                  <a:moveTo>
                    <a:pt x="195" y="1"/>
                  </a:moveTo>
                  <a:cubicBezTo>
                    <a:pt x="182" y="1"/>
                    <a:pt x="170" y="6"/>
                    <a:pt x="163" y="21"/>
                  </a:cubicBezTo>
                  <a:cubicBezTo>
                    <a:pt x="102" y="131"/>
                    <a:pt x="54" y="228"/>
                    <a:pt x="17" y="350"/>
                  </a:cubicBezTo>
                  <a:cubicBezTo>
                    <a:pt x="1" y="382"/>
                    <a:pt x="33" y="409"/>
                    <a:pt x="64" y="409"/>
                  </a:cubicBezTo>
                  <a:cubicBezTo>
                    <a:pt x="79" y="409"/>
                    <a:pt x="94" y="402"/>
                    <a:pt x="102" y="386"/>
                  </a:cubicBezTo>
                  <a:cubicBezTo>
                    <a:pt x="151" y="277"/>
                    <a:pt x="187" y="167"/>
                    <a:pt x="236" y="69"/>
                  </a:cubicBezTo>
                  <a:cubicBezTo>
                    <a:pt x="262" y="35"/>
                    <a:pt x="22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9"/>
            <p:cNvSpPr/>
            <p:nvPr/>
          </p:nvSpPr>
          <p:spPr>
            <a:xfrm>
              <a:off x="8678003" y="3888835"/>
              <a:ext cx="13191" cy="20722"/>
            </a:xfrm>
            <a:custGeom>
              <a:avLst/>
              <a:gdLst/>
              <a:ahLst/>
              <a:cxnLst/>
              <a:rect l="l" t="t" r="r" b="b"/>
              <a:pathLst>
                <a:path w="268" h="421" extrusionOk="0">
                  <a:moveTo>
                    <a:pt x="207" y="24"/>
                  </a:moveTo>
                  <a:cubicBezTo>
                    <a:pt x="214" y="24"/>
                    <a:pt x="222" y="27"/>
                    <a:pt x="232" y="32"/>
                  </a:cubicBezTo>
                  <a:cubicBezTo>
                    <a:pt x="244" y="32"/>
                    <a:pt x="256" y="56"/>
                    <a:pt x="244" y="80"/>
                  </a:cubicBezTo>
                  <a:cubicBezTo>
                    <a:pt x="208" y="142"/>
                    <a:pt x="171" y="215"/>
                    <a:pt x="146" y="275"/>
                  </a:cubicBezTo>
                  <a:cubicBezTo>
                    <a:pt x="135" y="312"/>
                    <a:pt x="110" y="348"/>
                    <a:pt x="98" y="385"/>
                  </a:cubicBezTo>
                  <a:cubicBezTo>
                    <a:pt x="86" y="409"/>
                    <a:pt x="73" y="409"/>
                    <a:pt x="49" y="409"/>
                  </a:cubicBezTo>
                  <a:cubicBezTo>
                    <a:pt x="37" y="397"/>
                    <a:pt x="25" y="385"/>
                    <a:pt x="25" y="361"/>
                  </a:cubicBezTo>
                  <a:cubicBezTo>
                    <a:pt x="62" y="251"/>
                    <a:pt x="122" y="142"/>
                    <a:pt x="183" y="44"/>
                  </a:cubicBezTo>
                  <a:cubicBezTo>
                    <a:pt x="190" y="30"/>
                    <a:pt x="197" y="24"/>
                    <a:pt x="207" y="24"/>
                  </a:cubicBezTo>
                  <a:close/>
                  <a:moveTo>
                    <a:pt x="205" y="0"/>
                  </a:moveTo>
                  <a:cubicBezTo>
                    <a:pt x="190" y="0"/>
                    <a:pt x="174" y="9"/>
                    <a:pt x="159" y="32"/>
                  </a:cubicBezTo>
                  <a:cubicBezTo>
                    <a:pt x="110" y="129"/>
                    <a:pt x="49" y="239"/>
                    <a:pt x="13" y="361"/>
                  </a:cubicBezTo>
                  <a:cubicBezTo>
                    <a:pt x="0" y="385"/>
                    <a:pt x="25" y="409"/>
                    <a:pt x="49" y="421"/>
                  </a:cubicBezTo>
                  <a:lnTo>
                    <a:pt x="73" y="421"/>
                  </a:lnTo>
                  <a:cubicBezTo>
                    <a:pt x="86" y="421"/>
                    <a:pt x="98" y="421"/>
                    <a:pt x="110" y="397"/>
                  </a:cubicBezTo>
                  <a:cubicBezTo>
                    <a:pt x="135" y="361"/>
                    <a:pt x="146" y="324"/>
                    <a:pt x="159" y="288"/>
                  </a:cubicBezTo>
                  <a:cubicBezTo>
                    <a:pt x="195" y="215"/>
                    <a:pt x="219" y="153"/>
                    <a:pt x="256" y="80"/>
                  </a:cubicBezTo>
                  <a:cubicBezTo>
                    <a:pt x="268" y="56"/>
                    <a:pt x="256" y="20"/>
                    <a:pt x="232" y="7"/>
                  </a:cubicBezTo>
                  <a:cubicBezTo>
                    <a:pt x="223" y="3"/>
                    <a:pt x="214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9"/>
            <p:cNvSpPr/>
            <p:nvPr/>
          </p:nvSpPr>
          <p:spPr>
            <a:xfrm>
              <a:off x="8690308" y="3890557"/>
              <a:ext cx="13732" cy="19442"/>
            </a:xfrm>
            <a:custGeom>
              <a:avLst/>
              <a:gdLst/>
              <a:ahLst/>
              <a:cxnLst/>
              <a:rect l="l" t="t" r="r" b="b"/>
              <a:pathLst>
                <a:path w="279" h="395" extrusionOk="0">
                  <a:moveTo>
                    <a:pt x="214" y="1"/>
                  </a:moveTo>
                  <a:cubicBezTo>
                    <a:pt x="201" y="1"/>
                    <a:pt x="187" y="7"/>
                    <a:pt x="177" y="21"/>
                  </a:cubicBezTo>
                  <a:cubicBezTo>
                    <a:pt x="128" y="118"/>
                    <a:pt x="67" y="216"/>
                    <a:pt x="18" y="326"/>
                  </a:cubicBezTo>
                  <a:cubicBezTo>
                    <a:pt x="1" y="360"/>
                    <a:pt x="32" y="394"/>
                    <a:pt x="65" y="394"/>
                  </a:cubicBezTo>
                  <a:cubicBezTo>
                    <a:pt x="79" y="394"/>
                    <a:pt x="93" y="388"/>
                    <a:pt x="104" y="374"/>
                  </a:cubicBezTo>
                  <a:cubicBezTo>
                    <a:pt x="152" y="277"/>
                    <a:pt x="201" y="167"/>
                    <a:pt x="261" y="70"/>
                  </a:cubicBezTo>
                  <a:cubicBezTo>
                    <a:pt x="278" y="35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9"/>
            <p:cNvSpPr/>
            <p:nvPr/>
          </p:nvSpPr>
          <p:spPr>
            <a:xfrm>
              <a:off x="8689964" y="3890016"/>
              <a:ext cx="13831" cy="20180"/>
            </a:xfrm>
            <a:custGeom>
              <a:avLst/>
              <a:gdLst/>
              <a:ahLst/>
              <a:cxnLst/>
              <a:rect l="l" t="t" r="r" b="b"/>
              <a:pathLst>
                <a:path w="281" h="410" extrusionOk="0">
                  <a:moveTo>
                    <a:pt x="220" y="20"/>
                  </a:moveTo>
                  <a:cubicBezTo>
                    <a:pt x="232" y="20"/>
                    <a:pt x="232" y="20"/>
                    <a:pt x="244" y="32"/>
                  </a:cubicBezTo>
                  <a:cubicBezTo>
                    <a:pt x="256" y="32"/>
                    <a:pt x="268" y="56"/>
                    <a:pt x="256" y="81"/>
                  </a:cubicBezTo>
                  <a:lnTo>
                    <a:pt x="232" y="129"/>
                  </a:lnTo>
                  <a:cubicBezTo>
                    <a:pt x="184" y="202"/>
                    <a:pt x="147" y="300"/>
                    <a:pt x="98" y="373"/>
                  </a:cubicBezTo>
                  <a:cubicBezTo>
                    <a:pt x="91" y="387"/>
                    <a:pt x="80" y="393"/>
                    <a:pt x="69" y="393"/>
                  </a:cubicBezTo>
                  <a:cubicBezTo>
                    <a:pt x="62" y="393"/>
                    <a:pt x="54" y="390"/>
                    <a:pt x="49" y="385"/>
                  </a:cubicBezTo>
                  <a:cubicBezTo>
                    <a:pt x="38" y="385"/>
                    <a:pt x="25" y="361"/>
                    <a:pt x="38" y="337"/>
                  </a:cubicBezTo>
                  <a:cubicBezTo>
                    <a:pt x="74" y="251"/>
                    <a:pt x="122" y="166"/>
                    <a:pt x="171" y="81"/>
                  </a:cubicBezTo>
                  <a:lnTo>
                    <a:pt x="195" y="45"/>
                  </a:lnTo>
                  <a:cubicBezTo>
                    <a:pt x="208" y="32"/>
                    <a:pt x="208" y="20"/>
                    <a:pt x="220" y="20"/>
                  </a:cubicBezTo>
                  <a:close/>
                  <a:moveTo>
                    <a:pt x="224" y="1"/>
                  </a:moveTo>
                  <a:cubicBezTo>
                    <a:pt x="209" y="1"/>
                    <a:pt x="191" y="9"/>
                    <a:pt x="184" y="32"/>
                  </a:cubicBezTo>
                  <a:lnTo>
                    <a:pt x="159" y="81"/>
                  </a:lnTo>
                  <a:cubicBezTo>
                    <a:pt x="111" y="154"/>
                    <a:pt x="62" y="239"/>
                    <a:pt x="25" y="324"/>
                  </a:cubicBezTo>
                  <a:cubicBezTo>
                    <a:pt x="1" y="361"/>
                    <a:pt x="25" y="397"/>
                    <a:pt x="49" y="410"/>
                  </a:cubicBezTo>
                  <a:lnTo>
                    <a:pt x="74" y="410"/>
                  </a:lnTo>
                  <a:cubicBezTo>
                    <a:pt x="86" y="410"/>
                    <a:pt x="98" y="410"/>
                    <a:pt x="111" y="385"/>
                  </a:cubicBezTo>
                  <a:cubicBezTo>
                    <a:pt x="159" y="300"/>
                    <a:pt x="208" y="215"/>
                    <a:pt x="244" y="129"/>
                  </a:cubicBezTo>
                  <a:lnTo>
                    <a:pt x="268" y="81"/>
                  </a:lnTo>
                  <a:cubicBezTo>
                    <a:pt x="281" y="56"/>
                    <a:pt x="268" y="20"/>
                    <a:pt x="244" y="8"/>
                  </a:cubicBezTo>
                  <a:cubicBezTo>
                    <a:pt x="240" y="3"/>
                    <a:pt x="232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9"/>
            <p:cNvSpPr/>
            <p:nvPr/>
          </p:nvSpPr>
          <p:spPr>
            <a:xfrm>
              <a:off x="8698085" y="3891050"/>
              <a:ext cx="13683" cy="15554"/>
            </a:xfrm>
            <a:custGeom>
              <a:avLst/>
              <a:gdLst/>
              <a:ahLst/>
              <a:cxnLst/>
              <a:rect l="l" t="t" r="r" b="b"/>
              <a:pathLst>
                <a:path w="278" h="316" extrusionOk="0">
                  <a:moveTo>
                    <a:pt x="224" y="1"/>
                  </a:moveTo>
                  <a:cubicBezTo>
                    <a:pt x="211" y="1"/>
                    <a:pt x="197" y="7"/>
                    <a:pt x="189" y="24"/>
                  </a:cubicBezTo>
                  <a:cubicBezTo>
                    <a:pt x="127" y="97"/>
                    <a:pt x="67" y="170"/>
                    <a:pt x="19" y="243"/>
                  </a:cubicBezTo>
                  <a:cubicBezTo>
                    <a:pt x="0" y="279"/>
                    <a:pt x="30" y="316"/>
                    <a:pt x="62" y="316"/>
                  </a:cubicBezTo>
                  <a:cubicBezTo>
                    <a:pt x="72" y="316"/>
                    <a:pt x="82" y="312"/>
                    <a:pt x="91" y="303"/>
                  </a:cubicBezTo>
                  <a:cubicBezTo>
                    <a:pt x="164" y="230"/>
                    <a:pt x="213" y="145"/>
                    <a:pt x="262" y="60"/>
                  </a:cubicBezTo>
                  <a:cubicBezTo>
                    <a:pt x="278" y="27"/>
                    <a:pt x="25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9"/>
            <p:cNvSpPr/>
            <p:nvPr/>
          </p:nvSpPr>
          <p:spPr>
            <a:xfrm>
              <a:off x="8697790" y="3890557"/>
              <a:ext cx="14421" cy="16636"/>
            </a:xfrm>
            <a:custGeom>
              <a:avLst/>
              <a:gdLst/>
              <a:ahLst/>
              <a:cxnLst/>
              <a:rect l="l" t="t" r="r" b="b"/>
              <a:pathLst>
                <a:path w="293" h="338" extrusionOk="0">
                  <a:moveTo>
                    <a:pt x="227" y="13"/>
                  </a:moveTo>
                  <a:cubicBezTo>
                    <a:pt x="233" y="13"/>
                    <a:pt x="238" y="16"/>
                    <a:pt x="243" y="21"/>
                  </a:cubicBezTo>
                  <a:cubicBezTo>
                    <a:pt x="255" y="34"/>
                    <a:pt x="268" y="45"/>
                    <a:pt x="255" y="70"/>
                  </a:cubicBezTo>
                  <a:cubicBezTo>
                    <a:pt x="231" y="131"/>
                    <a:pt x="170" y="228"/>
                    <a:pt x="97" y="301"/>
                  </a:cubicBezTo>
                  <a:cubicBezTo>
                    <a:pt x="87" y="311"/>
                    <a:pt x="77" y="315"/>
                    <a:pt x="68" y="315"/>
                  </a:cubicBezTo>
                  <a:cubicBezTo>
                    <a:pt x="55" y="315"/>
                    <a:pt x="44" y="308"/>
                    <a:pt x="36" y="301"/>
                  </a:cubicBezTo>
                  <a:cubicBezTo>
                    <a:pt x="25" y="301"/>
                    <a:pt x="25" y="277"/>
                    <a:pt x="36" y="264"/>
                  </a:cubicBezTo>
                  <a:cubicBezTo>
                    <a:pt x="61" y="216"/>
                    <a:pt x="97" y="180"/>
                    <a:pt x="122" y="143"/>
                  </a:cubicBezTo>
                  <a:lnTo>
                    <a:pt x="195" y="34"/>
                  </a:lnTo>
                  <a:cubicBezTo>
                    <a:pt x="209" y="19"/>
                    <a:pt x="219" y="13"/>
                    <a:pt x="227" y="13"/>
                  </a:cubicBezTo>
                  <a:close/>
                  <a:moveTo>
                    <a:pt x="225" y="1"/>
                  </a:moveTo>
                  <a:cubicBezTo>
                    <a:pt x="210" y="1"/>
                    <a:pt x="196" y="7"/>
                    <a:pt x="182" y="21"/>
                  </a:cubicBezTo>
                  <a:lnTo>
                    <a:pt x="109" y="131"/>
                  </a:lnTo>
                  <a:cubicBezTo>
                    <a:pt x="73" y="167"/>
                    <a:pt x="49" y="204"/>
                    <a:pt x="12" y="253"/>
                  </a:cubicBezTo>
                  <a:cubicBezTo>
                    <a:pt x="0" y="277"/>
                    <a:pt x="12" y="301"/>
                    <a:pt x="25" y="313"/>
                  </a:cubicBezTo>
                  <a:cubicBezTo>
                    <a:pt x="36" y="326"/>
                    <a:pt x="49" y="337"/>
                    <a:pt x="73" y="337"/>
                  </a:cubicBezTo>
                  <a:cubicBezTo>
                    <a:pt x="85" y="337"/>
                    <a:pt x="97" y="326"/>
                    <a:pt x="109" y="313"/>
                  </a:cubicBezTo>
                  <a:cubicBezTo>
                    <a:pt x="182" y="240"/>
                    <a:pt x="243" y="143"/>
                    <a:pt x="279" y="70"/>
                  </a:cubicBezTo>
                  <a:cubicBezTo>
                    <a:pt x="292" y="45"/>
                    <a:pt x="279" y="21"/>
                    <a:pt x="255" y="9"/>
                  </a:cubicBezTo>
                  <a:cubicBezTo>
                    <a:pt x="245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9"/>
            <p:cNvSpPr/>
            <p:nvPr/>
          </p:nvSpPr>
          <p:spPr>
            <a:xfrm>
              <a:off x="8706945" y="3889474"/>
              <a:ext cx="13289" cy="20820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211" y="1"/>
                  </a:moveTo>
                  <a:cubicBezTo>
                    <a:pt x="200" y="1"/>
                    <a:pt x="189" y="6"/>
                    <a:pt x="179" y="19"/>
                  </a:cubicBezTo>
                  <a:cubicBezTo>
                    <a:pt x="106" y="116"/>
                    <a:pt x="33" y="238"/>
                    <a:pt x="9" y="372"/>
                  </a:cubicBezTo>
                  <a:cubicBezTo>
                    <a:pt x="1" y="402"/>
                    <a:pt x="31" y="423"/>
                    <a:pt x="57" y="423"/>
                  </a:cubicBezTo>
                  <a:cubicBezTo>
                    <a:pt x="74" y="423"/>
                    <a:pt x="89" y="415"/>
                    <a:pt x="93" y="396"/>
                  </a:cubicBezTo>
                  <a:cubicBezTo>
                    <a:pt x="130" y="275"/>
                    <a:pt x="179" y="165"/>
                    <a:pt x="252" y="67"/>
                  </a:cubicBezTo>
                  <a:cubicBezTo>
                    <a:pt x="270" y="41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9"/>
            <p:cNvSpPr/>
            <p:nvPr/>
          </p:nvSpPr>
          <p:spPr>
            <a:xfrm>
              <a:off x="8706748" y="3889081"/>
              <a:ext cx="13831" cy="21706"/>
            </a:xfrm>
            <a:custGeom>
              <a:avLst/>
              <a:gdLst/>
              <a:ahLst/>
              <a:cxnLst/>
              <a:rect l="l" t="t" r="r" b="b"/>
              <a:pathLst>
                <a:path w="281" h="441" extrusionOk="0">
                  <a:moveTo>
                    <a:pt x="219" y="15"/>
                  </a:moveTo>
                  <a:cubicBezTo>
                    <a:pt x="219" y="15"/>
                    <a:pt x="232" y="15"/>
                    <a:pt x="243" y="27"/>
                  </a:cubicBezTo>
                  <a:cubicBezTo>
                    <a:pt x="256" y="39"/>
                    <a:pt x="256" y="51"/>
                    <a:pt x="243" y="75"/>
                  </a:cubicBezTo>
                  <a:cubicBezTo>
                    <a:pt x="183" y="161"/>
                    <a:pt x="134" y="258"/>
                    <a:pt x="97" y="404"/>
                  </a:cubicBezTo>
                  <a:cubicBezTo>
                    <a:pt x="86" y="429"/>
                    <a:pt x="73" y="429"/>
                    <a:pt x="49" y="429"/>
                  </a:cubicBezTo>
                  <a:cubicBezTo>
                    <a:pt x="37" y="416"/>
                    <a:pt x="24" y="404"/>
                    <a:pt x="24" y="380"/>
                  </a:cubicBezTo>
                  <a:cubicBezTo>
                    <a:pt x="49" y="258"/>
                    <a:pt x="97" y="148"/>
                    <a:pt x="195" y="27"/>
                  </a:cubicBezTo>
                  <a:cubicBezTo>
                    <a:pt x="195" y="15"/>
                    <a:pt x="207" y="15"/>
                    <a:pt x="219" y="15"/>
                  </a:cubicBezTo>
                  <a:close/>
                  <a:moveTo>
                    <a:pt x="208" y="1"/>
                  </a:moveTo>
                  <a:cubicBezTo>
                    <a:pt x="198" y="1"/>
                    <a:pt x="188" y="5"/>
                    <a:pt x="183" y="15"/>
                  </a:cubicBezTo>
                  <a:cubicBezTo>
                    <a:pt x="86" y="137"/>
                    <a:pt x="24" y="258"/>
                    <a:pt x="13" y="380"/>
                  </a:cubicBezTo>
                  <a:cubicBezTo>
                    <a:pt x="0" y="404"/>
                    <a:pt x="24" y="429"/>
                    <a:pt x="49" y="440"/>
                  </a:cubicBezTo>
                  <a:lnTo>
                    <a:pt x="61" y="440"/>
                  </a:lnTo>
                  <a:cubicBezTo>
                    <a:pt x="86" y="440"/>
                    <a:pt x="97" y="429"/>
                    <a:pt x="110" y="404"/>
                  </a:cubicBezTo>
                  <a:cubicBezTo>
                    <a:pt x="159" y="270"/>
                    <a:pt x="195" y="173"/>
                    <a:pt x="268" y="88"/>
                  </a:cubicBezTo>
                  <a:cubicBezTo>
                    <a:pt x="280" y="51"/>
                    <a:pt x="268" y="27"/>
                    <a:pt x="243" y="15"/>
                  </a:cubicBezTo>
                  <a:cubicBezTo>
                    <a:pt x="237" y="8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9"/>
            <p:cNvSpPr/>
            <p:nvPr/>
          </p:nvSpPr>
          <p:spPr>
            <a:xfrm>
              <a:off x="8718906" y="3890705"/>
              <a:ext cx="12256" cy="17965"/>
            </a:xfrm>
            <a:custGeom>
              <a:avLst/>
              <a:gdLst/>
              <a:ahLst/>
              <a:cxnLst/>
              <a:rect l="l" t="t" r="r" b="b"/>
              <a:pathLst>
                <a:path w="249" h="365" extrusionOk="0">
                  <a:moveTo>
                    <a:pt x="190" y="1"/>
                  </a:moveTo>
                  <a:cubicBezTo>
                    <a:pt x="176" y="1"/>
                    <a:pt x="163" y="6"/>
                    <a:pt x="155" y="18"/>
                  </a:cubicBezTo>
                  <a:lnTo>
                    <a:pt x="9" y="310"/>
                  </a:lnTo>
                  <a:cubicBezTo>
                    <a:pt x="1" y="342"/>
                    <a:pt x="30" y="364"/>
                    <a:pt x="58" y="364"/>
                  </a:cubicBezTo>
                  <a:cubicBezTo>
                    <a:pt x="72" y="364"/>
                    <a:pt x="86" y="359"/>
                    <a:pt x="94" y="347"/>
                  </a:cubicBezTo>
                  <a:cubicBezTo>
                    <a:pt x="155" y="250"/>
                    <a:pt x="191" y="152"/>
                    <a:pt x="240" y="55"/>
                  </a:cubicBezTo>
                  <a:cubicBezTo>
                    <a:pt x="248" y="22"/>
                    <a:pt x="218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9"/>
            <p:cNvSpPr/>
            <p:nvPr/>
          </p:nvSpPr>
          <p:spPr>
            <a:xfrm>
              <a:off x="8718709" y="3890557"/>
              <a:ext cx="12650" cy="18457"/>
            </a:xfrm>
            <a:custGeom>
              <a:avLst/>
              <a:gdLst/>
              <a:ahLst/>
              <a:cxnLst/>
              <a:rect l="l" t="t" r="r" b="b"/>
              <a:pathLst>
                <a:path w="257" h="375" extrusionOk="0">
                  <a:moveTo>
                    <a:pt x="219" y="21"/>
                  </a:moveTo>
                  <a:cubicBezTo>
                    <a:pt x="232" y="21"/>
                    <a:pt x="244" y="45"/>
                    <a:pt x="232" y="58"/>
                  </a:cubicBezTo>
                  <a:cubicBezTo>
                    <a:pt x="183" y="167"/>
                    <a:pt x="135" y="264"/>
                    <a:pt x="98" y="337"/>
                  </a:cubicBezTo>
                  <a:cubicBezTo>
                    <a:pt x="91" y="352"/>
                    <a:pt x="79" y="357"/>
                    <a:pt x="66" y="357"/>
                  </a:cubicBezTo>
                  <a:cubicBezTo>
                    <a:pt x="57" y="357"/>
                    <a:pt x="47" y="355"/>
                    <a:pt x="37" y="350"/>
                  </a:cubicBezTo>
                  <a:cubicBezTo>
                    <a:pt x="25" y="350"/>
                    <a:pt x="25" y="337"/>
                    <a:pt x="25" y="313"/>
                  </a:cubicBezTo>
                  <a:cubicBezTo>
                    <a:pt x="62" y="228"/>
                    <a:pt x="110" y="131"/>
                    <a:pt x="171" y="34"/>
                  </a:cubicBezTo>
                  <a:cubicBezTo>
                    <a:pt x="171" y="21"/>
                    <a:pt x="183" y="21"/>
                    <a:pt x="195" y="21"/>
                  </a:cubicBezTo>
                  <a:close/>
                  <a:moveTo>
                    <a:pt x="189" y="1"/>
                  </a:moveTo>
                  <a:cubicBezTo>
                    <a:pt x="175" y="1"/>
                    <a:pt x="160" y="7"/>
                    <a:pt x="146" y="21"/>
                  </a:cubicBezTo>
                  <a:cubicBezTo>
                    <a:pt x="98" y="118"/>
                    <a:pt x="49" y="216"/>
                    <a:pt x="13" y="301"/>
                  </a:cubicBezTo>
                  <a:cubicBezTo>
                    <a:pt x="0" y="337"/>
                    <a:pt x="13" y="362"/>
                    <a:pt x="37" y="362"/>
                  </a:cubicBezTo>
                  <a:cubicBezTo>
                    <a:pt x="49" y="374"/>
                    <a:pt x="49" y="374"/>
                    <a:pt x="62" y="374"/>
                  </a:cubicBezTo>
                  <a:cubicBezTo>
                    <a:pt x="86" y="374"/>
                    <a:pt x="98" y="362"/>
                    <a:pt x="110" y="350"/>
                  </a:cubicBezTo>
                  <a:cubicBezTo>
                    <a:pt x="159" y="264"/>
                    <a:pt x="195" y="180"/>
                    <a:pt x="244" y="70"/>
                  </a:cubicBezTo>
                  <a:cubicBezTo>
                    <a:pt x="256" y="34"/>
                    <a:pt x="244" y="9"/>
                    <a:pt x="219" y="9"/>
                  </a:cubicBezTo>
                  <a:cubicBezTo>
                    <a:pt x="209" y="4"/>
                    <a:pt x="199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9"/>
            <p:cNvSpPr/>
            <p:nvPr/>
          </p:nvSpPr>
          <p:spPr>
            <a:xfrm>
              <a:off x="8731851" y="3892969"/>
              <a:ext cx="11124" cy="17276"/>
            </a:xfrm>
            <a:custGeom>
              <a:avLst/>
              <a:gdLst/>
              <a:ahLst/>
              <a:cxnLst/>
              <a:rect l="l" t="t" r="r" b="b"/>
              <a:pathLst>
                <a:path w="226" h="351" extrusionOk="0">
                  <a:moveTo>
                    <a:pt x="165" y="1"/>
                  </a:moveTo>
                  <a:cubicBezTo>
                    <a:pt x="154" y="1"/>
                    <a:pt x="142" y="6"/>
                    <a:pt x="135" y="21"/>
                  </a:cubicBezTo>
                  <a:cubicBezTo>
                    <a:pt x="74" y="106"/>
                    <a:pt x="14" y="204"/>
                    <a:pt x="1" y="313"/>
                  </a:cubicBezTo>
                  <a:cubicBezTo>
                    <a:pt x="1" y="339"/>
                    <a:pt x="22" y="351"/>
                    <a:pt x="43" y="351"/>
                  </a:cubicBezTo>
                  <a:cubicBezTo>
                    <a:pt x="62" y="351"/>
                    <a:pt x="81" y="342"/>
                    <a:pt x="87" y="325"/>
                  </a:cubicBezTo>
                  <a:cubicBezTo>
                    <a:pt x="123" y="228"/>
                    <a:pt x="160" y="142"/>
                    <a:pt x="208" y="69"/>
                  </a:cubicBezTo>
                  <a:cubicBezTo>
                    <a:pt x="225" y="35"/>
                    <a:pt x="194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9"/>
            <p:cNvSpPr/>
            <p:nvPr/>
          </p:nvSpPr>
          <p:spPr>
            <a:xfrm>
              <a:off x="8731310" y="3892379"/>
              <a:ext cx="12010" cy="18408"/>
            </a:xfrm>
            <a:custGeom>
              <a:avLst/>
              <a:gdLst/>
              <a:ahLst/>
              <a:cxnLst/>
              <a:rect l="l" t="t" r="r" b="b"/>
              <a:pathLst>
                <a:path w="244" h="374" extrusionOk="0">
                  <a:moveTo>
                    <a:pt x="182" y="21"/>
                  </a:moveTo>
                  <a:cubicBezTo>
                    <a:pt x="182" y="21"/>
                    <a:pt x="195" y="21"/>
                    <a:pt x="206" y="33"/>
                  </a:cubicBezTo>
                  <a:cubicBezTo>
                    <a:pt x="219" y="33"/>
                    <a:pt x="219" y="57"/>
                    <a:pt x="206" y="70"/>
                  </a:cubicBezTo>
                  <a:cubicBezTo>
                    <a:pt x="171" y="130"/>
                    <a:pt x="146" y="203"/>
                    <a:pt x="122" y="264"/>
                  </a:cubicBezTo>
                  <a:cubicBezTo>
                    <a:pt x="109" y="289"/>
                    <a:pt x="98" y="313"/>
                    <a:pt x="98" y="325"/>
                  </a:cubicBezTo>
                  <a:cubicBezTo>
                    <a:pt x="88" y="342"/>
                    <a:pt x="73" y="354"/>
                    <a:pt x="61" y="354"/>
                  </a:cubicBezTo>
                  <a:cubicBezTo>
                    <a:pt x="56" y="354"/>
                    <a:pt x="52" y="352"/>
                    <a:pt x="49" y="349"/>
                  </a:cubicBezTo>
                  <a:cubicBezTo>
                    <a:pt x="36" y="349"/>
                    <a:pt x="25" y="349"/>
                    <a:pt x="25" y="325"/>
                  </a:cubicBezTo>
                  <a:cubicBezTo>
                    <a:pt x="36" y="240"/>
                    <a:pt x="73" y="143"/>
                    <a:pt x="146" y="33"/>
                  </a:cubicBezTo>
                  <a:cubicBezTo>
                    <a:pt x="158" y="21"/>
                    <a:pt x="171" y="21"/>
                    <a:pt x="182" y="21"/>
                  </a:cubicBezTo>
                  <a:close/>
                  <a:moveTo>
                    <a:pt x="177" y="1"/>
                  </a:moveTo>
                  <a:cubicBezTo>
                    <a:pt x="162" y="1"/>
                    <a:pt x="148" y="7"/>
                    <a:pt x="134" y="21"/>
                  </a:cubicBezTo>
                  <a:cubicBezTo>
                    <a:pt x="61" y="130"/>
                    <a:pt x="12" y="227"/>
                    <a:pt x="0" y="325"/>
                  </a:cubicBezTo>
                  <a:cubicBezTo>
                    <a:pt x="0" y="349"/>
                    <a:pt x="12" y="362"/>
                    <a:pt x="36" y="373"/>
                  </a:cubicBezTo>
                  <a:lnTo>
                    <a:pt x="49" y="373"/>
                  </a:lnTo>
                  <a:cubicBezTo>
                    <a:pt x="73" y="373"/>
                    <a:pt x="98" y="362"/>
                    <a:pt x="109" y="337"/>
                  </a:cubicBezTo>
                  <a:cubicBezTo>
                    <a:pt x="122" y="313"/>
                    <a:pt x="134" y="289"/>
                    <a:pt x="134" y="276"/>
                  </a:cubicBezTo>
                  <a:cubicBezTo>
                    <a:pt x="158" y="203"/>
                    <a:pt x="182" y="143"/>
                    <a:pt x="231" y="81"/>
                  </a:cubicBezTo>
                  <a:cubicBezTo>
                    <a:pt x="243" y="57"/>
                    <a:pt x="231" y="21"/>
                    <a:pt x="206" y="8"/>
                  </a:cubicBezTo>
                  <a:cubicBezTo>
                    <a:pt x="197" y="4"/>
                    <a:pt x="18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9"/>
            <p:cNvSpPr/>
            <p:nvPr/>
          </p:nvSpPr>
          <p:spPr>
            <a:xfrm>
              <a:off x="8742335" y="3891443"/>
              <a:ext cx="9106" cy="17227"/>
            </a:xfrm>
            <a:custGeom>
              <a:avLst/>
              <a:gdLst/>
              <a:ahLst/>
              <a:cxnLst/>
              <a:rect l="l" t="t" r="r" b="b"/>
              <a:pathLst>
                <a:path w="185" h="350" extrusionOk="0">
                  <a:moveTo>
                    <a:pt x="129" y="1"/>
                  </a:moveTo>
                  <a:cubicBezTo>
                    <a:pt x="112" y="1"/>
                    <a:pt x="97" y="9"/>
                    <a:pt x="92" y="27"/>
                  </a:cubicBezTo>
                  <a:cubicBezTo>
                    <a:pt x="55" y="113"/>
                    <a:pt x="31" y="198"/>
                    <a:pt x="7" y="295"/>
                  </a:cubicBezTo>
                  <a:cubicBezTo>
                    <a:pt x="0" y="331"/>
                    <a:pt x="26" y="349"/>
                    <a:pt x="51" y="349"/>
                  </a:cubicBezTo>
                  <a:cubicBezTo>
                    <a:pt x="69" y="349"/>
                    <a:pt x="87" y="340"/>
                    <a:pt x="92" y="319"/>
                  </a:cubicBezTo>
                  <a:cubicBezTo>
                    <a:pt x="128" y="235"/>
                    <a:pt x="153" y="137"/>
                    <a:pt x="177" y="52"/>
                  </a:cubicBezTo>
                  <a:cubicBezTo>
                    <a:pt x="185" y="22"/>
                    <a:pt x="155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8742089" y="3890754"/>
              <a:ext cx="9598" cy="18261"/>
            </a:xfrm>
            <a:custGeom>
              <a:avLst/>
              <a:gdLst/>
              <a:ahLst/>
              <a:cxnLst/>
              <a:rect l="l" t="t" r="r" b="b"/>
              <a:pathLst>
                <a:path w="195" h="371" extrusionOk="0">
                  <a:moveTo>
                    <a:pt x="146" y="17"/>
                  </a:moveTo>
                  <a:cubicBezTo>
                    <a:pt x="158" y="30"/>
                    <a:pt x="170" y="41"/>
                    <a:pt x="170" y="66"/>
                  </a:cubicBezTo>
                  <a:lnTo>
                    <a:pt x="158" y="103"/>
                  </a:lnTo>
                  <a:cubicBezTo>
                    <a:pt x="146" y="176"/>
                    <a:pt x="122" y="249"/>
                    <a:pt x="97" y="322"/>
                  </a:cubicBezTo>
                  <a:cubicBezTo>
                    <a:pt x="88" y="339"/>
                    <a:pt x="73" y="350"/>
                    <a:pt x="60" y="350"/>
                  </a:cubicBezTo>
                  <a:cubicBezTo>
                    <a:pt x="56" y="350"/>
                    <a:pt x="52" y="349"/>
                    <a:pt x="49" y="346"/>
                  </a:cubicBezTo>
                  <a:cubicBezTo>
                    <a:pt x="36" y="346"/>
                    <a:pt x="12" y="333"/>
                    <a:pt x="24" y="309"/>
                  </a:cubicBezTo>
                  <a:cubicBezTo>
                    <a:pt x="36" y="224"/>
                    <a:pt x="60" y="151"/>
                    <a:pt x="85" y="78"/>
                  </a:cubicBezTo>
                  <a:lnTo>
                    <a:pt x="97" y="41"/>
                  </a:lnTo>
                  <a:cubicBezTo>
                    <a:pt x="109" y="30"/>
                    <a:pt x="122" y="17"/>
                    <a:pt x="133" y="17"/>
                  </a:cubicBezTo>
                  <a:close/>
                  <a:moveTo>
                    <a:pt x="128" y="1"/>
                  </a:moveTo>
                  <a:cubicBezTo>
                    <a:pt x="110" y="1"/>
                    <a:pt x="94" y="14"/>
                    <a:pt x="85" y="41"/>
                  </a:cubicBezTo>
                  <a:lnTo>
                    <a:pt x="73" y="78"/>
                  </a:lnTo>
                  <a:cubicBezTo>
                    <a:pt x="49" y="151"/>
                    <a:pt x="24" y="224"/>
                    <a:pt x="0" y="309"/>
                  </a:cubicBezTo>
                  <a:cubicBezTo>
                    <a:pt x="0" y="333"/>
                    <a:pt x="12" y="358"/>
                    <a:pt x="36" y="370"/>
                  </a:cubicBezTo>
                  <a:lnTo>
                    <a:pt x="60" y="370"/>
                  </a:lnTo>
                  <a:cubicBezTo>
                    <a:pt x="73" y="370"/>
                    <a:pt x="97" y="358"/>
                    <a:pt x="109" y="333"/>
                  </a:cubicBezTo>
                  <a:cubicBezTo>
                    <a:pt x="133" y="260"/>
                    <a:pt x="158" y="176"/>
                    <a:pt x="182" y="103"/>
                  </a:cubicBezTo>
                  <a:lnTo>
                    <a:pt x="182" y="66"/>
                  </a:lnTo>
                  <a:cubicBezTo>
                    <a:pt x="195" y="41"/>
                    <a:pt x="170" y="17"/>
                    <a:pt x="146" y="5"/>
                  </a:cubicBezTo>
                  <a:cubicBezTo>
                    <a:pt x="140" y="2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8750457" y="3891296"/>
              <a:ext cx="7038" cy="12650"/>
            </a:xfrm>
            <a:custGeom>
              <a:avLst/>
              <a:gdLst/>
              <a:ahLst/>
              <a:cxnLst/>
              <a:rect l="l" t="t" r="r" b="b"/>
              <a:pathLst>
                <a:path w="143" h="257" extrusionOk="0">
                  <a:moveTo>
                    <a:pt x="85" y="1"/>
                  </a:moveTo>
                  <a:cubicBezTo>
                    <a:pt x="71" y="1"/>
                    <a:pt x="57" y="6"/>
                    <a:pt x="49" y="19"/>
                  </a:cubicBezTo>
                  <a:cubicBezTo>
                    <a:pt x="25" y="79"/>
                    <a:pt x="0" y="152"/>
                    <a:pt x="0" y="213"/>
                  </a:cubicBezTo>
                  <a:cubicBezTo>
                    <a:pt x="0" y="240"/>
                    <a:pt x="27" y="256"/>
                    <a:pt x="50" y="256"/>
                  </a:cubicBezTo>
                  <a:cubicBezTo>
                    <a:pt x="69" y="256"/>
                    <a:pt x="85" y="246"/>
                    <a:pt x="85" y="225"/>
                  </a:cubicBezTo>
                  <a:cubicBezTo>
                    <a:pt x="98" y="165"/>
                    <a:pt x="109" y="116"/>
                    <a:pt x="134" y="55"/>
                  </a:cubicBezTo>
                  <a:cubicBezTo>
                    <a:pt x="142" y="22"/>
                    <a:pt x="11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8749817" y="3890754"/>
              <a:ext cx="8466" cy="14028"/>
            </a:xfrm>
            <a:custGeom>
              <a:avLst/>
              <a:gdLst/>
              <a:ahLst/>
              <a:cxnLst/>
              <a:rect l="l" t="t" r="r" b="b"/>
              <a:pathLst>
                <a:path w="172" h="285" extrusionOk="0">
                  <a:moveTo>
                    <a:pt x="122" y="17"/>
                  </a:moveTo>
                  <a:cubicBezTo>
                    <a:pt x="135" y="30"/>
                    <a:pt x="147" y="41"/>
                    <a:pt x="135" y="66"/>
                  </a:cubicBezTo>
                  <a:cubicBezTo>
                    <a:pt x="122" y="127"/>
                    <a:pt x="98" y="176"/>
                    <a:pt x="98" y="236"/>
                  </a:cubicBezTo>
                  <a:cubicBezTo>
                    <a:pt x="98" y="260"/>
                    <a:pt x="74" y="260"/>
                    <a:pt x="62" y="260"/>
                  </a:cubicBezTo>
                  <a:cubicBezTo>
                    <a:pt x="38" y="260"/>
                    <a:pt x="25" y="249"/>
                    <a:pt x="25" y="224"/>
                  </a:cubicBezTo>
                  <a:cubicBezTo>
                    <a:pt x="25" y="163"/>
                    <a:pt x="49" y="90"/>
                    <a:pt x="74" y="41"/>
                  </a:cubicBezTo>
                  <a:cubicBezTo>
                    <a:pt x="86" y="17"/>
                    <a:pt x="111" y="17"/>
                    <a:pt x="122" y="17"/>
                  </a:cubicBezTo>
                  <a:close/>
                  <a:moveTo>
                    <a:pt x="108" y="0"/>
                  </a:moveTo>
                  <a:cubicBezTo>
                    <a:pt x="93" y="0"/>
                    <a:pt x="71" y="12"/>
                    <a:pt x="62" y="30"/>
                  </a:cubicBezTo>
                  <a:cubicBezTo>
                    <a:pt x="25" y="90"/>
                    <a:pt x="13" y="151"/>
                    <a:pt x="1" y="224"/>
                  </a:cubicBezTo>
                  <a:cubicBezTo>
                    <a:pt x="1" y="260"/>
                    <a:pt x="25" y="273"/>
                    <a:pt x="62" y="285"/>
                  </a:cubicBezTo>
                  <a:cubicBezTo>
                    <a:pt x="86" y="285"/>
                    <a:pt x="111" y="273"/>
                    <a:pt x="111" y="236"/>
                  </a:cubicBezTo>
                  <a:cubicBezTo>
                    <a:pt x="122" y="187"/>
                    <a:pt x="135" y="127"/>
                    <a:pt x="159" y="66"/>
                  </a:cubicBezTo>
                  <a:cubicBezTo>
                    <a:pt x="171" y="41"/>
                    <a:pt x="147" y="17"/>
                    <a:pt x="122" y="5"/>
                  </a:cubicBezTo>
                  <a:cubicBezTo>
                    <a:pt x="119" y="2"/>
                    <a:pt x="11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8425397" y="3507858"/>
              <a:ext cx="6005" cy="45381"/>
            </a:xfrm>
            <a:custGeom>
              <a:avLst/>
              <a:gdLst/>
              <a:ahLst/>
              <a:cxnLst/>
              <a:rect l="l" t="t" r="r" b="b"/>
              <a:pathLst>
                <a:path w="122" h="922" extrusionOk="0">
                  <a:moveTo>
                    <a:pt x="43" y="1"/>
                  </a:moveTo>
                  <a:cubicBezTo>
                    <a:pt x="22" y="1"/>
                    <a:pt x="0" y="13"/>
                    <a:pt x="0" y="37"/>
                  </a:cubicBezTo>
                  <a:cubicBezTo>
                    <a:pt x="25" y="317"/>
                    <a:pt x="37" y="596"/>
                    <a:pt x="37" y="877"/>
                  </a:cubicBezTo>
                  <a:cubicBezTo>
                    <a:pt x="37" y="907"/>
                    <a:pt x="58" y="922"/>
                    <a:pt x="80" y="922"/>
                  </a:cubicBezTo>
                  <a:cubicBezTo>
                    <a:pt x="101" y="922"/>
                    <a:pt x="122" y="907"/>
                    <a:pt x="122" y="877"/>
                  </a:cubicBezTo>
                  <a:cubicBezTo>
                    <a:pt x="122" y="596"/>
                    <a:pt x="110" y="317"/>
                    <a:pt x="86" y="37"/>
                  </a:cubicBezTo>
                  <a:cubicBezTo>
                    <a:pt x="86" y="13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8424806" y="3507268"/>
              <a:ext cx="7235" cy="46168"/>
            </a:xfrm>
            <a:custGeom>
              <a:avLst/>
              <a:gdLst/>
              <a:ahLst/>
              <a:cxnLst/>
              <a:rect l="l" t="t" r="r" b="b"/>
              <a:pathLst>
                <a:path w="147" h="938" extrusionOk="0">
                  <a:moveTo>
                    <a:pt x="61" y="25"/>
                  </a:moveTo>
                  <a:cubicBezTo>
                    <a:pt x="74" y="25"/>
                    <a:pt x="98" y="37"/>
                    <a:pt x="98" y="49"/>
                  </a:cubicBezTo>
                  <a:cubicBezTo>
                    <a:pt x="122" y="341"/>
                    <a:pt x="134" y="621"/>
                    <a:pt x="134" y="889"/>
                  </a:cubicBezTo>
                  <a:cubicBezTo>
                    <a:pt x="134" y="913"/>
                    <a:pt x="110" y="925"/>
                    <a:pt x="98" y="925"/>
                  </a:cubicBezTo>
                  <a:cubicBezTo>
                    <a:pt x="74" y="925"/>
                    <a:pt x="61" y="913"/>
                    <a:pt x="61" y="889"/>
                  </a:cubicBezTo>
                  <a:cubicBezTo>
                    <a:pt x="61" y="597"/>
                    <a:pt x="49" y="317"/>
                    <a:pt x="25" y="49"/>
                  </a:cubicBezTo>
                  <a:cubicBezTo>
                    <a:pt x="25" y="25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2" y="49"/>
                  </a:cubicBezTo>
                  <a:cubicBezTo>
                    <a:pt x="25" y="317"/>
                    <a:pt x="37" y="597"/>
                    <a:pt x="37" y="889"/>
                  </a:cubicBezTo>
                  <a:cubicBezTo>
                    <a:pt x="37" y="925"/>
                    <a:pt x="74" y="937"/>
                    <a:pt x="98" y="937"/>
                  </a:cubicBezTo>
                  <a:cubicBezTo>
                    <a:pt x="122" y="937"/>
                    <a:pt x="147" y="925"/>
                    <a:pt x="147" y="889"/>
                  </a:cubicBezTo>
                  <a:cubicBezTo>
                    <a:pt x="147" y="621"/>
                    <a:pt x="134" y="341"/>
                    <a:pt x="110" y="49"/>
                  </a:cubicBezTo>
                  <a:cubicBezTo>
                    <a:pt x="110" y="13"/>
                    <a:pt x="7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8433764" y="3509827"/>
              <a:ext cx="8121" cy="107004"/>
            </a:xfrm>
            <a:custGeom>
              <a:avLst/>
              <a:gdLst/>
              <a:ahLst/>
              <a:cxnLst/>
              <a:rect l="l" t="t" r="r" b="b"/>
              <a:pathLst>
                <a:path w="165" h="2174" extrusionOk="0">
                  <a:moveTo>
                    <a:pt x="43" y="0"/>
                  </a:moveTo>
                  <a:cubicBezTo>
                    <a:pt x="22" y="0"/>
                    <a:pt x="1" y="15"/>
                    <a:pt x="1" y="46"/>
                  </a:cubicBezTo>
                  <a:cubicBezTo>
                    <a:pt x="25" y="739"/>
                    <a:pt x="49" y="1432"/>
                    <a:pt x="73" y="2137"/>
                  </a:cubicBezTo>
                  <a:cubicBezTo>
                    <a:pt x="73" y="2162"/>
                    <a:pt x="98" y="2174"/>
                    <a:pt x="121" y="2174"/>
                  </a:cubicBezTo>
                  <a:cubicBezTo>
                    <a:pt x="144" y="2174"/>
                    <a:pt x="165" y="2162"/>
                    <a:pt x="159" y="2137"/>
                  </a:cubicBezTo>
                  <a:cubicBezTo>
                    <a:pt x="146" y="1432"/>
                    <a:pt x="122" y="739"/>
                    <a:pt x="86" y="46"/>
                  </a:cubicBezTo>
                  <a:cubicBezTo>
                    <a:pt x="86" y="15"/>
                    <a:pt x="65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8433174" y="3509089"/>
              <a:ext cx="9007" cy="108382"/>
            </a:xfrm>
            <a:custGeom>
              <a:avLst/>
              <a:gdLst/>
              <a:ahLst/>
              <a:cxnLst/>
              <a:rect l="l" t="t" r="r" b="b"/>
              <a:pathLst>
                <a:path w="183" h="2202" extrusionOk="0">
                  <a:moveTo>
                    <a:pt x="49" y="25"/>
                  </a:moveTo>
                  <a:cubicBezTo>
                    <a:pt x="74" y="25"/>
                    <a:pt x="85" y="36"/>
                    <a:pt x="85" y="61"/>
                  </a:cubicBezTo>
                  <a:cubicBezTo>
                    <a:pt x="122" y="852"/>
                    <a:pt x="147" y="1520"/>
                    <a:pt x="171" y="2152"/>
                  </a:cubicBezTo>
                  <a:cubicBezTo>
                    <a:pt x="171" y="2177"/>
                    <a:pt x="147" y="2177"/>
                    <a:pt x="134" y="2189"/>
                  </a:cubicBezTo>
                  <a:cubicBezTo>
                    <a:pt x="110" y="2177"/>
                    <a:pt x="98" y="2177"/>
                    <a:pt x="98" y="2152"/>
                  </a:cubicBezTo>
                  <a:cubicBezTo>
                    <a:pt x="74" y="1520"/>
                    <a:pt x="49" y="852"/>
                    <a:pt x="25" y="61"/>
                  </a:cubicBezTo>
                  <a:cubicBezTo>
                    <a:pt x="25" y="36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" y="61"/>
                  </a:cubicBezTo>
                  <a:cubicBezTo>
                    <a:pt x="25" y="852"/>
                    <a:pt x="49" y="1520"/>
                    <a:pt x="74" y="2152"/>
                  </a:cubicBezTo>
                  <a:cubicBezTo>
                    <a:pt x="74" y="2189"/>
                    <a:pt x="110" y="2201"/>
                    <a:pt x="134" y="2201"/>
                  </a:cubicBezTo>
                  <a:cubicBezTo>
                    <a:pt x="158" y="2201"/>
                    <a:pt x="183" y="2189"/>
                    <a:pt x="183" y="2152"/>
                  </a:cubicBezTo>
                  <a:cubicBezTo>
                    <a:pt x="171" y="1520"/>
                    <a:pt x="147" y="852"/>
                    <a:pt x="110" y="61"/>
                  </a:cubicBezTo>
                  <a:cubicBezTo>
                    <a:pt x="110" y="25"/>
                    <a:pt x="8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8741450" y="3780251"/>
              <a:ext cx="6054" cy="105232"/>
            </a:xfrm>
            <a:custGeom>
              <a:avLst/>
              <a:gdLst/>
              <a:ahLst/>
              <a:cxnLst/>
              <a:rect l="l" t="t" r="r" b="b"/>
              <a:pathLst>
                <a:path w="123" h="2138" extrusionOk="0">
                  <a:moveTo>
                    <a:pt x="80" y="0"/>
                  </a:moveTo>
                  <a:cubicBezTo>
                    <a:pt x="59" y="0"/>
                    <a:pt x="37" y="13"/>
                    <a:pt x="37" y="37"/>
                  </a:cubicBezTo>
                  <a:cubicBezTo>
                    <a:pt x="0" y="718"/>
                    <a:pt x="0" y="1411"/>
                    <a:pt x="37" y="2092"/>
                  </a:cubicBezTo>
                  <a:cubicBezTo>
                    <a:pt x="37" y="2122"/>
                    <a:pt x="59" y="2138"/>
                    <a:pt x="80" y="2138"/>
                  </a:cubicBezTo>
                  <a:cubicBezTo>
                    <a:pt x="101" y="2138"/>
                    <a:pt x="122" y="2122"/>
                    <a:pt x="122" y="2092"/>
                  </a:cubicBezTo>
                  <a:cubicBezTo>
                    <a:pt x="110" y="1411"/>
                    <a:pt x="110" y="730"/>
                    <a:pt x="122" y="37"/>
                  </a:cubicBezTo>
                  <a:cubicBezTo>
                    <a:pt x="122" y="13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8740859" y="3779661"/>
              <a:ext cx="7235" cy="105971"/>
            </a:xfrm>
            <a:custGeom>
              <a:avLst/>
              <a:gdLst/>
              <a:ahLst/>
              <a:cxnLst/>
              <a:rect l="l" t="t" r="r" b="b"/>
              <a:pathLst>
                <a:path w="147" h="2153" extrusionOk="0">
                  <a:moveTo>
                    <a:pt x="85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730"/>
                    <a:pt x="122" y="1411"/>
                    <a:pt x="134" y="2104"/>
                  </a:cubicBezTo>
                  <a:cubicBezTo>
                    <a:pt x="134" y="2128"/>
                    <a:pt x="110" y="2141"/>
                    <a:pt x="98" y="2141"/>
                  </a:cubicBezTo>
                  <a:cubicBezTo>
                    <a:pt x="74" y="2141"/>
                    <a:pt x="61" y="2128"/>
                    <a:pt x="49" y="2104"/>
                  </a:cubicBezTo>
                  <a:cubicBezTo>
                    <a:pt x="25" y="1484"/>
                    <a:pt x="25" y="815"/>
                    <a:pt x="49" y="49"/>
                  </a:cubicBezTo>
                  <a:cubicBezTo>
                    <a:pt x="49" y="25"/>
                    <a:pt x="74" y="25"/>
                    <a:pt x="85" y="25"/>
                  </a:cubicBezTo>
                  <a:close/>
                  <a:moveTo>
                    <a:pt x="85" y="0"/>
                  </a:moveTo>
                  <a:cubicBezTo>
                    <a:pt x="61" y="0"/>
                    <a:pt x="37" y="12"/>
                    <a:pt x="37" y="49"/>
                  </a:cubicBezTo>
                  <a:cubicBezTo>
                    <a:pt x="1" y="815"/>
                    <a:pt x="1" y="1484"/>
                    <a:pt x="37" y="2104"/>
                  </a:cubicBezTo>
                  <a:cubicBezTo>
                    <a:pt x="37" y="2141"/>
                    <a:pt x="61" y="2152"/>
                    <a:pt x="98" y="2152"/>
                  </a:cubicBezTo>
                  <a:cubicBezTo>
                    <a:pt x="122" y="2152"/>
                    <a:pt x="147" y="2141"/>
                    <a:pt x="147" y="2104"/>
                  </a:cubicBezTo>
                  <a:cubicBezTo>
                    <a:pt x="134" y="1411"/>
                    <a:pt x="122" y="730"/>
                    <a:pt x="134" y="49"/>
                  </a:cubicBezTo>
                  <a:cubicBezTo>
                    <a:pt x="134" y="12"/>
                    <a:pt x="11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8749817" y="3816725"/>
              <a:ext cx="5463" cy="81459"/>
            </a:xfrm>
            <a:custGeom>
              <a:avLst/>
              <a:gdLst/>
              <a:ahLst/>
              <a:cxnLst/>
              <a:rect l="l" t="t" r="r" b="b"/>
              <a:pathLst>
                <a:path w="111" h="1655" extrusionOk="0">
                  <a:moveTo>
                    <a:pt x="45" y="1"/>
                  </a:moveTo>
                  <a:cubicBezTo>
                    <a:pt x="22" y="1"/>
                    <a:pt x="1" y="13"/>
                    <a:pt x="1" y="37"/>
                  </a:cubicBezTo>
                  <a:cubicBezTo>
                    <a:pt x="13" y="572"/>
                    <a:pt x="13" y="1096"/>
                    <a:pt x="25" y="1618"/>
                  </a:cubicBezTo>
                  <a:cubicBezTo>
                    <a:pt x="25" y="1643"/>
                    <a:pt x="46" y="1655"/>
                    <a:pt x="68" y="1655"/>
                  </a:cubicBezTo>
                  <a:cubicBezTo>
                    <a:pt x="89" y="1655"/>
                    <a:pt x="111" y="1643"/>
                    <a:pt x="111" y="1618"/>
                  </a:cubicBezTo>
                  <a:cubicBezTo>
                    <a:pt x="111" y="1096"/>
                    <a:pt x="98" y="561"/>
                    <a:pt x="98" y="37"/>
                  </a:cubicBezTo>
                  <a:cubicBezTo>
                    <a:pt x="92" y="13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8749817" y="3816134"/>
              <a:ext cx="6054" cy="82640"/>
            </a:xfrm>
            <a:custGeom>
              <a:avLst/>
              <a:gdLst/>
              <a:ahLst/>
              <a:cxnLst/>
              <a:rect l="l" t="t" r="r" b="b"/>
              <a:pathLst>
                <a:path w="123" h="1679" extrusionOk="0">
                  <a:moveTo>
                    <a:pt x="49" y="25"/>
                  </a:moveTo>
                  <a:cubicBezTo>
                    <a:pt x="62" y="25"/>
                    <a:pt x="86" y="38"/>
                    <a:pt x="86" y="62"/>
                  </a:cubicBezTo>
                  <a:lnTo>
                    <a:pt x="86" y="86"/>
                  </a:lnTo>
                  <a:cubicBezTo>
                    <a:pt x="98" y="584"/>
                    <a:pt x="98" y="1108"/>
                    <a:pt x="98" y="1630"/>
                  </a:cubicBezTo>
                  <a:cubicBezTo>
                    <a:pt x="98" y="1643"/>
                    <a:pt x="86" y="1655"/>
                    <a:pt x="62" y="1655"/>
                  </a:cubicBezTo>
                  <a:cubicBezTo>
                    <a:pt x="49" y="1655"/>
                    <a:pt x="25" y="1643"/>
                    <a:pt x="25" y="1630"/>
                  </a:cubicBezTo>
                  <a:cubicBezTo>
                    <a:pt x="25" y="1120"/>
                    <a:pt x="13" y="597"/>
                    <a:pt x="13" y="98"/>
                  </a:cubicBezTo>
                  <a:lnTo>
                    <a:pt x="13" y="49"/>
                  </a:lnTo>
                  <a:cubicBezTo>
                    <a:pt x="13" y="38"/>
                    <a:pt x="38" y="25"/>
                    <a:pt x="49" y="25"/>
                  </a:cubicBezTo>
                  <a:close/>
                  <a:moveTo>
                    <a:pt x="49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98"/>
                  </a:lnTo>
                  <a:cubicBezTo>
                    <a:pt x="1" y="597"/>
                    <a:pt x="1" y="1120"/>
                    <a:pt x="13" y="1630"/>
                  </a:cubicBezTo>
                  <a:cubicBezTo>
                    <a:pt x="13" y="1655"/>
                    <a:pt x="38" y="1679"/>
                    <a:pt x="62" y="1679"/>
                  </a:cubicBezTo>
                  <a:cubicBezTo>
                    <a:pt x="98" y="1679"/>
                    <a:pt x="122" y="1655"/>
                    <a:pt x="122" y="1630"/>
                  </a:cubicBezTo>
                  <a:cubicBezTo>
                    <a:pt x="122" y="1108"/>
                    <a:pt x="111" y="584"/>
                    <a:pt x="98" y="86"/>
                  </a:cubicBezTo>
                  <a:lnTo>
                    <a:pt x="98" y="49"/>
                  </a:lnTo>
                  <a:cubicBezTo>
                    <a:pt x="98" y="25"/>
                    <a:pt x="7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8706158" y="3871164"/>
              <a:ext cx="72255" cy="7531"/>
            </a:xfrm>
            <a:custGeom>
              <a:avLst/>
              <a:gdLst/>
              <a:ahLst/>
              <a:cxnLst/>
              <a:rect l="l" t="t" r="r" b="b"/>
              <a:pathLst>
                <a:path w="1468" h="153" extrusionOk="0">
                  <a:moveTo>
                    <a:pt x="1398" y="0"/>
                  </a:moveTo>
                  <a:cubicBezTo>
                    <a:pt x="1394" y="0"/>
                    <a:pt x="1391" y="1"/>
                    <a:pt x="1387" y="2"/>
                  </a:cubicBezTo>
                  <a:cubicBezTo>
                    <a:pt x="1132" y="37"/>
                    <a:pt x="874" y="56"/>
                    <a:pt x="616" y="56"/>
                  </a:cubicBezTo>
                  <a:cubicBezTo>
                    <a:pt x="430" y="56"/>
                    <a:pt x="244" y="46"/>
                    <a:pt x="61" y="26"/>
                  </a:cubicBezTo>
                  <a:cubicBezTo>
                    <a:pt x="0" y="26"/>
                    <a:pt x="0" y="111"/>
                    <a:pt x="61" y="123"/>
                  </a:cubicBezTo>
                  <a:cubicBezTo>
                    <a:pt x="242" y="143"/>
                    <a:pt x="423" y="153"/>
                    <a:pt x="604" y="153"/>
                  </a:cubicBezTo>
                  <a:cubicBezTo>
                    <a:pt x="873" y="153"/>
                    <a:pt x="1142" y="131"/>
                    <a:pt x="1411" y="87"/>
                  </a:cubicBezTo>
                  <a:cubicBezTo>
                    <a:pt x="1468" y="75"/>
                    <a:pt x="1450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8706158" y="3870623"/>
              <a:ext cx="71861" cy="8466"/>
            </a:xfrm>
            <a:custGeom>
              <a:avLst/>
              <a:gdLst/>
              <a:ahLst/>
              <a:cxnLst/>
              <a:rect l="l" t="t" r="r" b="b"/>
              <a:pathLst>
                <a:path w="1460" h="172" extrusionOk="0">
                  <a:moveTo>
                    <a:pt x="1401" y="22"/>
                  </a:moveTo>
                  <a:cubicBezTo>
                    <a:pt x="1420" y="22"/>
                    <a:pt x="1436" y="39"/>
                    <a:pt x="1436" y="50"/>
                  </a:cubicBezTo>
                  <a:cubicBezTo>
                    <a:pt x="1436" y="61"/>
                    <a:pt x="1436" y="85"/>
                    <a:pt x="1411" y="85"/>
                  </a:cubicBezTo>
                  <a:cubicBezTo>
                    <a:pt x="1156" y="135"/>
                    <a:pt x="896" y="160"/>
                    <a:pt x="632" y="160"/>
                  </a:cubicBezTo>
                  <a:cubicBezTo>
                    <a:pt x="444" y="160"/>
                    <a:pt x="253" y="148"/>
                    <a:pt x="61" y="122"/>
                  </a:cubicBezTo>
                  <a:cubicBezTo>
                    <a:pt x="36" y="122"/>
                    <a:pt x="25" y="98"/>
                    <a:pt x="25" y="74"/>
                  </a:cubicBezTo>
                  <a:cubicBezTo>
                    <a:pt x="25" y="61"/>
                    <a:pt x="36" y="50"/>
                    <a:pt x="49" y="50"/>
                  </a:cubicBezTo>
                  <a:cubicBezTo>
                    <a:pt x="231" y="70"/>
                    <a:pt x="415" y="79"/>
                    <a:pt x="601" y="79"/>
                  </a:cubicBezTo>
                  <a:cubicBezTo>
                    <a:pt x="861" y="79"/>
                    <a:pt x="1124" y="60"/>
                    <a:pt x="1387" y="25"/>
                  </a:cubicBezTo>
                  <a:cubicBezTo>
                    <a:pt x="1392" y="23"/>
                    <a:pt x="1396" y="22"/>
                    <a:pt x="1401" y="22"/>
                  </a:cubicBezTo>
                  <a:close/>
                  <a:moveTo>
                    <a:pt x="1387" y="1"/>
                  </a:moveTo>
                  <a:cubicBezTo>
                    <a:pt x="1124" y="43"/>
                    <a:pt x="861" y="61"/>
                    <a:pt x="603" y="61"/>
                  </a:cubicBezTo>
                  <a:cubicBezTo>
                    <a:pt x="419" y="61"/>
                    <a:pt x="238" y="52"/>
                    <a:pt x="61" y="37"/>
                  </a:cubicBezTo>
                  <a:cubicBezTo>
                    <a:pt x="54" y="35"/>
                    <a:pt x="48" y="34"/>
                    <a:pt x="43" y="34"/>
                  </a:cubicBezTo>
                  <a:cubicBezTo>
                    <a:pt x="17" y="34"/>
                    <a:pt x="0" y="54"/>
                    <a:pt x="0" y="74"/>
                  </a:cubicBezTo>
                  <a:cubicBezTo>
                    <a:pt x="0" y="110"/>
                    <a:pt x="12" y="134"/>
                    <a:pt x="49" y="147"/>
                  </a:cubicBezTo>
                  <a:cubicBezTo>
                    <a:pt x="244" y="158"/>
                    <a:pt x="426" y="171"/>
                    <a:pt x="609" y="171"/>
                  </a:cubicBezTo>
                  <a:cubicBezTo>
                    <a:pt x="876" y="171"/>
                    <a:pt x="1144" y="147"/>
                    <a:pt x="1411" y="98"/>
                  </a:cubicBezTo>
                  <a:cubicBezTo>
                    <a:pt x="1447" y="98"/>
                    <a:pt x="1460" y="74"/>
                    <a:pt x="1447" y="50"/>
                  </a:cubicBezTo>
                  <a:cubicBezTo>
                    <a:pt x="1447" y="25"/>
                    <a:pt x="142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8751048" y="3516866"/>
              <a:ext cx="6005" cy="30566"/>
            </a:xfrm>
            <a:custGeom>
              <a:avLst/>
              <a:gdLst/>
              <a:ahLst/>
              <a:cxnLst/>
              <a:rect l="l" t="t" r="r" b="b"/>
              <a:pathLst>
                <a:path w="122" h="621" extrusionOk="0">
                  <a:moveTo>
                    <a:pt x="78" y="0"/>
                  </a:moveTo>
                  <a:cubicBezTo>
                    <a:pt x="55" y="0"/>
                    <a:pt x="31" y="13"/>
                    <a:pt x="24" y="37"/>
                  </a:cubicBezTo>
                  <a:cubicBezTo>
                    <a:pt x="0" y="219"/>
                    <a:pt x="0" y="402"/>
                    <a:pt x="0" y="584"/>
                  </a:cubicBezTo>
                  <a:cubicBezTo>
                    <a:pt x="0" y="608"/>
                    <a:pt x="21" y="620"/>
                    <a:pt x="43" y="620"/>
                  </a:cubicBezTo>
                  <a:cubicBezTo>
                    <a:pt x="64" y="620"/>
                    <a:pt x="86" y="608"/>
                    <a:pt x="86" y="584"/>
                  </a:cubicBezTo>
                  <a:cubicBezTo>
                    <a:pt x="86" y="402"/>
                    <a:pt x="97" y="219"/>
                    <a:pt x="122" y="37"/>
                  </a:cubicBezTo>
                  <a:cubicBezTo>
                    <a:pt x="122" y="13"/>
                    <a:pt x="10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8750457" y="3516275"/>
              <a:ext cx="7235" cy="31747"/>
            </a:xfrm>
            <a:custGeom>
              <a:avLst/>
              <a:gdLst/>
              <a:ahLst/>
              <a:cxnLst/>
              <a:rect l="l" t="t" r="r" b="b"/>
              <a:pathLst>
                <a:path w="147" h="645" extrusionOk="0">
                  <a:moveTo>
                    <a:pt x="98" y="25"/>
                  </a:moveTo>
                  <a:cubicBezTo>
                    <a:pt x="98" y="25"/>
                    <a:pt x="122" y="25"/>
                    <a:pt x="122" y="49"/>
                  </a:cubicBezTo>
                  <a:cubicBezTo>
                    <a:pt x="98" y="231"/>
                    <a:pt x="85" y="401"/>
                    <a:pt x="98" y="596"/>
                  </a:cubicBezTo>
                  <a:cubicBezTo>
                    <a:pt x="98" y="608"/>
                    <a:pt x="73" y="620"/>
                    <a:pt x="61" y="620"/>
                  </a:cubicBezTo>
                  <a:cubicBezTo>
                    <a:pt x="49" y="620"/>
                    <a:pt x="25" y="608"/>
                    <a:pt x="25" y="584"/>
                  </a:cubicBezTo>
                  <a:cubicBezTo>
                    <a:pt x="12" y="414"/>
                    <a:pt x="25" y="243"/>
                    <a:pt x="49" y="61"/>
                  </a:cubicBezTo>
                  <a:cubicBezTo>
                    <a:pt x="49" y="25"/>
                    <a:pt x="73" y="25"/>
                    <a:pt x="98" y="25"/>
                  </a:cubicBezTo>
                  <a:close/>
                  <a:moveTo>
                    <a:pt x="98" y="0"/>
                  </a:moveTo>
                  <a:cubicBezTo>
                    <a:pt x="73" y="0"/>
                    <a:pt x="36" y="12"/>
                    <a:pt x="36" y="49"/>
                  </a:cubicBezTo>
                  <a:cubicBezTo>
                    <a:pt x="12" y="231"/>
                    <a:pt x="0" y="414"/>
                    <a:pt x="12" y="596"/>
                  </a:cubicBezTo>
                  <a:cubicBezTo>
                    <a:pt x="12" y="620"/>
                    <a:pt x="36" y="644"/>
                    <a:pt x="61" y="644"/>
                  </a:cubicBezTo>
                  <a:cubicBezTo>
                    <a:pt x="85" y="644"/>
                    <a:pt x="109" y="620"/>
                    <a:pt x="109" y="584"/>
                  </a:cubicBezTo>
                  <a:cubicBezTo>
                    <a:pt x="109" y="401"/>
                    <a:pt x="109" y="231"/>
                    <a:pt x="134" y="61"/>
                  </a:cubicBezTo>
                  <a:cubicBezTo>
                    <a:pt x="146" y="25"/>
                    <a:pt x="122" y="12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8756708" y="3515045"/>
              <a:ext cx="6349" cy="71123"/>
            </a:xfrm>
            <a:custGeom>
              <a:avLst/>
              <a:gdLst/>
              <a:ahLst/>
              <a:cxnLst/>
              <a:rect l="l" t="t" r="r" b="b"/>
              <a:pathLst>
                <a:path w="129" h="1445" extrusionOk="0">
                  <a:moveTo>
                    <a:pt x="45" y="0"/>
                  </a:moveTo>
                  <a:cubicBezTo>
                    <a:pt x="22" y="0"/>
                    <a:pt x="1" y="13"/>
                    <a:pt x="7" y="37"/>
                  </a:cubicBezTo>
                  <a:cubicBezTo>
                    <a:pt x="31" y="487"/>
                    <a:pt x="31" y="950"/>
                    <a:pt x="19" y="1399"/>
                  </a:cubicBezTo>
                  <a:cubicBezTo>
                    <a:pt x="19" y="1430"/>
                    <a:pt x="41" y="1445"/>
                    <a:pt x="62" y="1445"/>
                  </a:cubicBezTo>
                  <a:cubicBezTo>
                    <a:pt x="83" y="1445"/>
                    <a:pt x="104" y="1430"/>
                    <a:pt x="104" y="1399"/>
                  </a:cubicBezTo>
                  <a:cubicBezTo>
                    <a:pt x="128" y="950"/>
                    <a:pt x="117" y="487"/>
                    <a:pt x="92" y="37"/>
                  </a:cubicBezTo>
                  <a:cubicBezTo>
                    <a:pt x="92" y="13"/>
                    <a:pt x="6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8756462" y="3514454"/>
              <a:ext cx="7186" cy="71861"/>
            </a:xfrm>
            <a:custGeom>
              <a:avLst/>
              <a:gdLst/>
              <a:ahLst/>
              <a:cxnLst/>
              <a:rect l="l" t="t" r="r" b="b"/>
              <a:pathLst>
                <a:path w="146" h="1460" extrusionOk="0">
                  <a:moveTo>
                    <a:pt x="49" y="13"/>
                  </a:moveTo>
                  <a:cubicBezTo>
                    <a:pt x="60" y="13"/>
                    <a:pt x="85" y="25"/>
                    <a:pt x="85" y="49"/>
                  </a:cubicBezTo>
                  <a:cubicBezTo>
                    <a:pt x="122" y="511"/>
                    <a:pt x="122" y="962"/>
                    <a:pt x="109" y="1411"/>
                  </a:cubicBezTo>
                  <a:cubicBezTo>
                    <a:pt x="97" y="1435"/>
                    <a:pt x="85" y="1448"/>
                    <a:pt x="60" y="1448"/>
                  </a:cubicBezTo>
                  <a:cubicBezTo>
                    <a:pt x="49" y="1448"/>
                    <a:pt x="36" y="1435"/>
                    <a:pt x="36" y="1411"/>
                  </a:cubicBezTo>
                  <a:cubicBezTo>
                    <a:pt x="49" y="949"/>
                    <a:pt x="49" y="499"/>
                    <a:pt x="12" y="49"/>
                  </a:cubicBezTo>
                  <a:cubicBezTo>
                    <a:pt x="12" y="25"/>
                    <a:pt x="36" y="25"/>
                    <a:pt x="49" y="13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24" y="499"/>
                    <a:pt x="36" y="949"/>
                    <a:pt x="12" y="1411"/>
                  </a:cubicBezTo>
                  <a:cubicBezTo>
                    <a:pt x="12" y="1448"/>
                    <a:pt x="36" y="1460"/>
                    <a:pt x="60" y="1460"/>
                  </a:cubicBezTo>
                  <a:cubicBezTo>
                    <a:pt x="97" y="1460"/>
                    <a:pt x="122" y="1448"/>
                    <a:pt x="122" y="1411"/>
                  </a:cubicBezTo>
                  <a:cubicBezTo>
                    <a:pt x="146" y="973"/>
                    <a:pt x="133" y="511"/>
                    <a:pt x="109" y="49"/>
                  </a:cubicBezTo>
                  <a:cubicBezTo>
                    <a:pt x="97" y="13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8732688" y="3519918"/>
              <a:ext cx="46956" cy="6595"/>
            </a:xfrm>
            <a:custGeom>
              <a:avLst/>
              <a:gdLst/>
              <a:ahLst/>
              <a:cxnLst/>
              <a:rect l="l" t="t" r="r" b="b"/>
              <a:pathLst>
                <a:path w="954" h="134" extrusionOk="0">
                  <a:moveTo>
                    <a:pt x="454" y="0"/>
                  </a:moveTo>
                  <a:cubicBezTo>
                    <a:pt x="321" y="0"/>
                    <a:pt x="189" y="12"/>
                    <a:pt x="57" y="35"/>
                  </a:cubicBezTo>
                  <a:cubicBezTo>
                    <a:pt x="0" y="47"/>
                    <a:pt x="18" y="122"/>
                    <a:pt x="70" y="122"/>
                  </a:cubicBezTo>
                  <a:cubicBezTo>
                    <a:pt x="74" y="122"/>
                    <a:pt x="77" y="122"/>
                    <a:pt x="81" y="121"/>
                  </a:cubicBezTo>
                  <a:cubicBezTo>
                    <a:pt x="199" y="99"/>
                    <a:pt x="317" y="90"/>
                    <a:pt x="435" y="90"/>
                  </a:cubicBezTo>
                  <a:cubicBezTo>
                    <a:pt x="585" y="90"/>
                    <a:pt x="734" y="105"/>
                    <a:pt x="884" y="133"/>
                  </a:cubicBezTo>
                  <a:cubicBezTo>
                    <a:pt x="887" y="133"/>
                    <a:pt x="890" y="134"/>
                    <a:pt x="893" y="134"/>
                  </a:cubicBezTo>
                  <a:cubicBezTo>
                    <a:pt x="935" y="134"/>
                    <a:pt x="953" y="59"/>
                    <a:pt x="908" y="48"/>
                  </a:cubicBezTo>
                  <a:cubicBezTo>
                    <a:pt x="754" y="15"/>
                    <a:pt x="603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8733082" y="3519327"/>
              <a:ext cx="46168" cy="7777"/>
            </a:xfrm>
            <a:custGeom>
              <a:avLst/>
              <a:gdLst/>
              <a:ahLst/>
              <a:cxnLst/>
              <a:rect l="l" t="t" r="r" b="b"/>
              <a:pathLst>
                <a:path w="938" h="158" extrusionOk="0">
                  <a:moveTo>
                    <a:pt x="436" y="20"/>
                  </a:moveTo>
                  <a:cubicBezTo>
                    <a:pt x="591" y="20"/>
                    <a:pt x="741" y="38"/>
                    <a:pt x="889" y="72"/>
                  </a:cubicBezTo>
                  <a:cubicBezTo>
                    <a:pt x="913" y="72"/>
                    <a:pt x="925" y="96"/>
                    <a:pt x="913" y="109"/>
                  </a:cubicBezTo>
                  <a:cubicBezTo>
                    <a:pt x="913" y="118"/>
                    <a:pt x="904" y="136"/>
                    <a:pt x="888" y="136"/>
                  </a:cubicBezTo>
                  <a:cubicBezTo>
                    <a:pt x="884" y="136"/>
                    <a:pt x="880" y="135"/>
                    <a:pt x="876" y="133"/>
                  </a:cubicBezTo>
                  <a:cubicBezTo>
                    <a:pt x="718" y="109"/>
                    <a:pt x="572" y="96"/>
                    <a:pt x="426" y="96"/>
                  </a:cubicBezTo>
                  <a:cubicBezTo>
                    <a:pt x="305" y="96"/>
                    <a:pt x="183" y="109"/>
                    <a:pt x="73" y="120"/>
                  </a:cubicBezTo>
                  <a:cubicBezTo>
                    <a:pt x="69" y="123"/>
                    <a:pt x="64" y="124"/>
                    <a:pt x="60" y="124"/>
                  </a:cubicBezTo>
                  <a:cubicBezTo>
                    <a:pt x="41" y="124"/>
                    <a:pt x="25" y="104"/>
                    <a:pt x="25" y="84"/>
                  </a:cubicBezTo>
                  <a:cubicBezTo>
                    <a:pt x="25" y="72"/>
                    <a:pt x="25" y="60"/>
                    <a:pt x="49" y="60"/>
                  </a:cubicBezTo>
                  <a:cubicBezTo>
                    <a:pt x="180" y="32"/>
                    <a:pt x="310" y="20"/>
                    <a:pt x="436" y="20"/>
                  </a:cubicBezTo>
                  <a:close/>
                  <a:moveTo>
                    <a:pt x="456" y="0"/>
                  </a:moveTo>
                  <a:cubicBezTo>
                    <a:pt x="322" y="0"/>
                    <a:pt x="187" y="13"/>
                    <a:pt x="49" y="36"/>
                  </a:cubicBezTo>
                  <a:cubicBezTo>
                    <a:pt x="13" y="47"/>
                    <a:pt x="0" y="72"/>
                    <a:pt x="0" y="96"/>
                  </a:cubicBezTo>
                  <a:cubicBezTo>
                    <a:pt x="13" y="120"/>
                    <a:pt x="37" y="145"/>
                    <a:pt x="73" y="145"/>
                  </a:cubicBezTo>
                  <a:cubicBezTo>
                    <a:pt x="185" y="123"/>
                    <a:pt x="299" y="114"/>
                    <a:pt x="415" y="114"/>
                  </a:cubicBezTo>
                  <a:cubicBezTo>
                    <a:pt x="565" y="114"/>
                    <a:pt x="718" y="130"/>
                    <a:pt x="876" y="157"/>
                  </a:cubicBezTo>
                  <a:cubicBezTo>
                    <a:pt x="913" y="157"/>
                    <a:pt x="925" y="133"/>
                    <a:pt x="937" y="109"/>
                  </a:cubicBezTo>
                  <a:cubicBezTo>
                    <a:pt x="937" y="84"/>
                    <a:pt x="925" y="60"/>
                    <a:pt x="900" y="47"/>
                  </a:cubicBezTo>
                  <a:cubicBezTo>
                    <a:pt x="753" y="15"/>
                    <a:pt x="606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8477769" y="3509236"/>
              <a:ext cx="6349" cy="22051"/>
            </a:xfrm>
            <a:custGeom>
              <a:avLst/>
              <a:gdLst/>
              <a:ahLst/>
              <a:cxnLst/>
              <a:rect l="l" t="t" r="r" b="b"/>
              <a:pathLst>
                <a:path w="129" h="448" extrusionOk="0">
                  <a:moveTo>
                    <a:pt x="86" y="0"/>
                  </a:moveTo>
                  <a:cubicBezTo>
                    <a:pt x="65" y="0"/>
                    <a:pt x="43" y="15"/>
                    <a:pt x="43" y="46"/>
                  </a:cubicBezTo>
                  <a:lnTo>
                    <a:pt x="6" y="411"/>
                  </a:lnTo>
                  <a:cubicBezTo>
                    <a:pt x="1" y="435"/>
                    <a:pt x="19" y="447"/>
                    <a:pt x="40" y="447"/>
                  </a:cubicBezTo>
                  <a:cubicBezTo>
                    <a:pt x="61" y="447"/>
                    <a:pt x="86" y="435"/>
                    <a:pt x="92" y="411"/>
                  </a:cubicBezTo>
                  <a:lnTo>
                    <a:pt x="128" y="46"/>
                  </a:lnTo>
                  <a:cubicBezTo>
                    <a:pt x="128" y="15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8477473" y="3508449"/>
              <a:ext cx="7235" cy="23429"/>
            </a:xfrm>
            <a:custGeom>
              <a:avLst/>
              <a:gdLst/>
              <a:ahLst/>
              <a:cxnLst/>
              <a:rect l="l" t="t" r="r" b="b"/>
              <a:pathLst>
                <a:path w="147" h="476" extrusionOk="0">
                  <a:moveTo>
                    <a:pt x="98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184"/>
                    <a:pt x="98" y="305"/>
                    <a:pt x="85" y="427"/>
                  </a:cubicBezTo>
                  <a:cubicBezTo>
                    <a:pt x="85" y="445"/>
                    <a:pt x="72" y="456"/>
                    <a:pt x="56" y="456"/>
                  </a:cubicBezTo>
                  <a:cubicBezTo>
                    <a:pt x="50" y="456"/>
                    <a:pt x="43" y="454"/>
                    <a:pt x="37" y="451"/>
                  </a:cubicBezTo>
                  <a:cubicBezTo>
                    <a:pt x="37" y="451"/>
                    <a:pt x="12" y="451"/>
                    <a:pt x="12" y="427"/>
                  </a:cubicBezTo>
                  <a:cubicBezTo>
                    <a:pt x="25" y="305"/>
                    <a:pt x="37" y="184"/>
                    <a:pt x="61" y="62"/>
                  </a:cubicBezTo>
                  <a:cubicBezTo>
                    <a:pt x="61" y="38"/>
                    <a:pt x="85" y="25"/>
                    <a:pt x="98" y="25"/>
                  </a:cubicBezTo>
                  <a:close/>
                  <a:moveTo>
                    <a:pt x="98" y="1"/>
                  </a:moveTo>
                  <a:cubicBezTo>
                    <a:pt x="74" y="1"/>
                    <a:pt x="49" y="25"/>
                    <a:pt x="37" y="49"/>
                  </a:cubicBezTo>
                  <a:cubicBezTo>
                    <a:pt x="25" y="184"/>
                    <a:pt x="12" y="305"/>
                    <a:pt x="1" y="427"/>
                  </a:cubicBezTo>
                  <a:cubicBezTo>
                    <a:pt x="1" y="451"/>
                    <a:pt x="12" y="475"/>
                    <a:pt x="37" y="475"/>
                  </a:cubicBezTo>
                  <a:lnTo>
                    <a:pt x="49" y="475"/>
                  </a:lnTo>
                  <a:cubicBezTo>
                    <a:pt x="74" y="475"/>
                    <a:pt x="98" y="451"/>
                    <a:pt x="98" y="427"/>
                  </a:cubicBezTo>
                  <a:cubicBezTo>
                    <a:pt x="122" y="305"/>
                    <a:pt x="134" y="184"/>
                    <a:pt x="147" y="62"/>
                  </a:cubicBezTo>
                  <a:cubicBezTo>
                    <a:pt x="147" y="25"/>
                    <a:pt x="122" y="13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8483724" y="3509925"/>
              <a:ext cx="6349" cy="25496"/>
            </a:xfrm>
            <a:custGeom>
              <a:avLst/>
              <a:gdLst/>
              <a:ahLst/>
              <a:cxnLst/>
              <a:rect l="l" t="t" r="r" b="b"/>
              <a:pathLst>
                <a:path w="129" h="518" extrusionOk="0">
                  <a:moveTo>
                    <a:pt x="65" y="1"/>
                  </a:moveTo>
                  <a:cubicBezTo>
                    <a:pt x="43" y="1"/>
                    <a:pt x="20" y="16"/>
                    <a:pt x="20" y="44"/>
                  </a:cubicBezTo>
                  <a:cubicBezTo>
                    <a:pt x="31" y="178"/>
                    <a:pt x="31" y="324"/>
                    <a:pt x="7" y="457"/>
                  </a:cubicBezTo>
                  <a:cubicBezTo>
                    <a:pt x="0" y="494"/>
                    <a:pt x="27" y="517"/>
                    <a:pt x="53" y="517"/>
                  </a:cubicBezTo>
                  <a:cubicBezTo>
                    <a:pt x="71" y="517"/>
                    <a:pt x="88" y="506"/>
                    <a:pt x="93" y="481"/>
                  </a:cubicBezTo>
                  <a:cubicBezTo>
                    <a:pt x="117" y="336"/>
                    <a:pt x="129" y="178"/>
                    <a:pt x="104" y="32"/>
                  </a:cubicBezTo>
                  <a:cubicBezTo>
                    <a:pt x="99" y="11"/>
                    <a:pt x="82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8483478" y="3509433"/>
              <a:ext cx="7235" cy="26037"/>
            </a:xfrm>
            <a:custGeom>
              <a:avLst/>
              <a:gdLst/>
              <a:ahLst/>
              <a:cxnLst/>
              <a:rect l="l" t="t" r="r" b="b"/>
              <a:pathLst>
                <a:path w="147" h="529" extrusionOk="0">
                  <a:moveTo>
                    <a:pt x="61" y="18"/>
                  </a:moveTo>
                  <a:cubicBezTo>
                    <a:pt x="85" y="18"/>
                    <a:pt x="98" y="18"/>
                    <a:pt x="98" y="42"/>
                  </a:cubicBezTo>
                  <a:cubicBezTo>
                    <a:pt x="122" y="188"/>
                    <a:pt x="122" y="334"/>
                    <a:pt x="85" y="491"/>
                  </a:cubicBezTo>
                  <a:cubicBezTo>
                    <a:pt x="85" y="516"/>
                    <a:pt x="73" y="516"/>
                    <a:pt x="49" y="516"/>
                  </a:cubicBezTo>
                  <a:cubicBezTo>
                    <a:pt x="36" y="516"/>
                    <a:pt x="12" y="491"/>
                    <a:pt x="25" y="467"/>
                  </a:cubicBezTo>
                  <a:cubicBezTo>
                    <a:pt x="36" y="346"/>
                    <a:pt x="49" y="212"/>
                    <a:pt x="36" y="54"/>
                  </a:cubicBezTo>
                  <a:cubicBezTo>
                    <a:pt x="36" y="29"/>
                    <a:pt x="49" y="18"/>
                    <a:pt x="61" y="18"/>
                  </a:cubicBezTo>
                  <a:close/>
                  <a:moveTo>
                    <a:pt x="79" y="1"/>
                  </a:moveTo>
                  <a:cubicBezTo>
                    <a:pt x="73" y="1"/>
                    <a:pt x="67" y="2"/>
                    <a:pt x="61" y="5"/>
                  </a:cubicBezTo>
                  <a:cubicBezTo>
                    <a:pt x="36" y="5"/>
                    <a:pt x="12" y="18"/>
                    <a:pt x="12" y="54"/>
                  </a:cubicBezTo>
                  <a:cubicBezTo>
                    <a:pt x="25" y="212"/>
                    <a:pt x="25" y="346"/>
                    <a:pt x="0" y="467"/>
                  </a:cubicBezTo>
                  <a:cubicBezTo>
                    <a:pt x="0" y="504"/>
                    <a:pt x="25" y="528"/>
                    <a:pt x="49" y="528"/>
                  </a:cubicBezTo>
                  <a:lnTo>
                    <a:pt x="61" y="528"/>
                  </a:lnTo>
                  <a:cubicBezTo>
                    <a:pt x="85" y="528"/>
                    <a:pt x="98" y="516"/>
                    <a:pt x="109" y="491"/>
                  </a:cubicBezTo>
                  <a:cubicBezTo>
                    <a:pt x="134" y="334"/>
                    <a:pt x="146" y="188"/>
                    <a:pt x="122" y="42"/>
                  </a:cubicBezTo>
                  <a:cubicBezTo>
                    <a:pt x="113" y="14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8459507" y="3519868"/>
              <a:ext cx="77275" cy="6595"/>
            </a:xfrm>
            <a:custGeom>
              <a:avLst/>
              <a:gdLst/>
              <a:ahLst/>
              <a:cxnLst/>
              <a:rect l="l" t="t" r="r" b="b"/>
              <a:pathLst>
                <a:path w="1570" h="134" extrusionOk="0">
                  <a:moveTo>
                    <a:pt x="61" y="0"/>
                  </a:moveTo>
                  <a:cubicBezTo>
                    <a:pt x="1" y="0"/>
                    <a:pt x="1" y="73"/>
                    <a:pt x="61" y="85"/>
                  </a:cubicBezTo>
                  <a:cubicBezTo>
                    <a:pt x="536" y="134"/>
                    <a:pt x="1023" y="134"/>
                    <a:pt x="1509" y="134"/>
                  </a:cubicBezTo>
                  <a:cubicBezTo>
                    <a:pt x="1569" y="122"/>
                    <a:pt x="1569" y="36"/>
                    <a:pt x="1509" y="36"/>
                  </a:cubicBezTo>
                  <a:cubicBezTo>
                    <a:pt x="1023" y="36"/>
                    <a:pt x="548" y="1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8459507" y="3519228"/>
              <a:ext cx="77275" cy="7235"/>
            </a:xfrm>
            <a:custGeom>
              <a:avLst/>
              <a:gdLst/>
              <a:ahLst/>
              <a:cxnLst/>
              <a:rect l="l" t="t" r="r" b="b"/>
              <a:pathLst>
                <a:path w="1570" h="147" extrusionOk="0">
                  <a:moveTo>
                    <a:pt x="61" y="25"/>
                  </a:moveTo>
                  <a:cubicBezTo>
                    <a:pt x="536" y="38"/>
                    <a:pt x="1023" y="62"/>
                    <a:pt x="1509" y="62"/>
                  </a:cubicBezTo>
                  <a:cubicBezTo>
                    <a:pt x="1533" y="62"/>
                    <a:pt x="1545" y="74"/>
                    <a:pt x="1545" y="98"/>
                  </a:cubicBezTo>
                  <a:cubicBezTo>
                    <a:pt x="1545" y="111"/>
                    <a:pt x="1533" y="135"/>
                    <a:pt x="1509" y="135"/>
                  </a:cubicBezTo>
                  <a:cubicBezTo>
                    <a:pt x="1413" y="137"/>
                    <a:pt x="1319" y="138"/>
                    <a:pt x="1228" y="138"/>
                  </a:cubicBezTo>
                  <a:cubicBezTo>
                    <a:pt x="791" y="138"/>
                    <a:pt x="414" y="116"/>
                    <a:pt x="61" y="86"/>
                  </a:cubicBezTo>
                  <a:cubicBezTo>
                    <a:pt x="37" y="86"/>
                    <a:pt x="25" y="62"/>
                    <a:pt x="25" y="49"/>
                  </a:cubicBezTo>
                  <a:cubicBezTo>
                    <a:pt x="25" y="38"/>
                    <a:pt x="37" y="25"/>
                    <a:pt x="61" y="25"/>
                  </a:cubicBezTo>
                  <a:close/>
                  <a:moveTo>
                    <a:pt x="61" y="1"/>
                  </a:moveTo>
                  <a:cubicBezTo>
                    <a:pt x="25" y="1"/>
                    <a:pt x="13" y="25"/>
                    <a:pt x="13" y="49"/>
                  </a:cubicBezTo>
                  <a:cubicBezTo>
                    <a:pt x="1" y="74"/>
                    <a:pt x="25" y="98"/>
                    <a:pt x="61" y="111"/>
                  </a:cubicBezTo>
                  <a:cubicBezTo>
                    <a:pt x="402" y="135"/>
                    <a:pt x="779" y="147"/>
                    <a:pt x="1204" y="147"/>
                  </a:cubicBezTo>
                  <a:lnTo>
                    <a:pt x="1509" y="147"/>
                  </a:lnTo>
                  <a:cubicBezTo>
                    <a:pt x="1545" y="147"/>
                    <a:pt x="1569" y="122"/>
                    <a:pt x="1569" y="98"/>
                  </a:cubicBezTo>
                  <a:cubicBezTo>
                    <a:pt x="1569" y="62"/>
                    <a:pt x="1545" y="38"/>
                    <a:pt x="1509" y="38"/>
                  </a:cubicBezTo>
                  <a:cubicBezTo>
                    <a:pt x="1023" y="38"/>
                    <a:pt x="536" y="25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8437358" y="3827652"/>
              <a:ext cx="5463" cy="50647"/>
            </a:xfrm>
            <a:custGeom>
              <a:avLst/>
              <a:gdLst/>
              <a:ahLst/>
              <a:cxnLst/>
              <a:rect l="l" t="t" r="r" b="b"/>
              <a:pathLst>
                <a:path w="111" h="1029" extrusionOk="0">
                  <a:moveTo>
                    <a:pt x="68" y="1"/>
                  </a:moveTo>
                  <a:cubicBezTo>
                    <a:pt x="46" y="1"/>
                    <a:pt x="25" y="16"/>
                    <a:pt x="25" y="47"/>
                  </a:cubicBezTo>
                  <a:cubicBezTo>
                    <a:pt x="13" y="363"/>
                    <a:pt x="0" y="667"/>
                    <a:pt x="25" y="983"/>
                  </a:cubicBezTo>
                  <a:cubicBezTo>
                    <a:pt x="25" y="1013"/>
                    <a:pt x="46" y="1029"/>
                    <a:pt x="68" y="1029"/>
                  </a:cubicBezTo>
                  <a:cubicBezTo>
                    <a:pt x="89" y="1029"/>
                    <a:pt x="110" y="1013"/>
                    <a:pt x="110" y="983"/>
                  </a:cubicBezTo>
                  <a:cubicBezTo>
                    <a:pt x="98" y="667"/>
                    <a:pt x="98" y="363"/>
                    <a:pt x="110" y="47"/>
                  </a:cubicBezTo>
                  <a:cubicBezTo>
                    <a:pt x="110" y="16"/>
                    <a:pt x="8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8437358" y="3827553"/>
              <a:ext cx="6054" cy="50893"/>
            </a:xfrm>
            <a:custGeom>
              <a:avLst/>
              <a:gdLst/>
              <a:ahLst/>
              <a:cxnLst/>
              <a:rect l="l" t="t" r="r" b="b"/>
              <a:pathLst>
                <a:path w="123" h="1034" extrusionOk="0">
                  <a:moveTo>
                    <a:pt x="73" y="12"/>
                  </a:moveTo>
                  <a:cubicBezTo>
                    <a:pt x="86" y="12"/>
                    <a:pt x="98" y="25"/>
                    <a:pt x="98" y="49"/>
                  </a:cubicBezTo>
                  <a:cubicBezTo>
                    <a:pt x="86" y="352"/>
                    <a:pt x="86" y="669"/>
                    <a:pt x="98" y="985"/>
                  </a:cubicBezTo>
                  <a:cubicBezTo>
                    <a:pt x="98" y="1009"/>
                    <a:pt x="86" y="1022"/>
                    <a:pt x="62" y="1022"/>
                  </a:cubicBezTo>
                  <a:cubicBezTo>
                    <a:pt x="49" y="1022"/>
                    <a:pt x="25" y="1009"/>
                    <a:pt x="25" y="985"/>
                  </a:cubicBezTo>
                  <a:cubicBezTo>
                    <a:pt x="13" y="681"/>
                    <a:pt x="13" y="365"/>
                    <a:pt x="37" y="49"/>
                  </a:cubicBezTo>
                  <a:cubicBezTo>
                    <a:pt x="37" y="25"/>
                    <a:pt x="49" y="12"/>
                    <a:pt x="73" y="12"/>
                  </a:cubicBezTo>
                  <a:close/>
                  <a:moveTo>
                    <a:pt x="73" y="0"/>
                  </a:moveTo>
                  <a:cubicBezTo>
                    <a:pt x="49" y="0"/>
                    <a:pt x="13" y="12"/>
                    <a:pt x="13" y="49"/>
                  </a:cubicBezTo>
                  <a:cubicBezTo>
                    <a:pt x="0" y="365"/>
                    <a:pt x="0" y="681"/>
                    <a:pt x="13" y="985"/>
                  </a:cubicBezTo>
                  <a:cubicBezTo>
                    <a:pt x="13" y="1022"/>
                    <a:pt x="37" y="1033"/>
                    <a:pt x="62" y="1033"/>
                  </a:cubicBezTo>
                  <a:cubicBezTo>
                    <a:pt x="86" y="1033"/>
                    <a:pt x="110" y="1022"/>
                    <a:pt x="110" y="985"/>
                  </a:cubicBezTo>
                  <a:cubicBezTo>
                    <a:pt x="98" y="669"/>
                    <a:pt x="98" y="352"/>
                    <a:pt x="122" y="49"/>
                  </a:cubicBezTo>
                  <a:cubicBezTo>
                    <a:pt x="122" y="12"/>
                    <a:pt x="98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8442772" y="3842665"/>
              <a:ext cx="4233" cy="38047"/>
            </a:xfrm>
            <a:custGeom>
              <a:avLst/>
              <a:gdLst/>
              <a:ahLst/>
              <a:cxnLst/>
              <a:rect l="l" t="t" r="r" b="b"/>
              <a:pathLst>
                <a:path w="86" h="773" extrusionOk="0">
                  <a:moveTo>
                    <a:pt x="43" y="0"/>
                  </a:moveTo>
                  <a:cubicBezTo>
                    <a:pt x="22" y="0"/>
                    <a:pt x="0" y="15"/>
                    <a:pt x="0" y="45"/>
                  </a:cubicBezTo>
                  <a:lnTo>
                    <a:pt x="0" y="726"/>
                  </a:lnTo>
                  <a:cubicBezTo>
                    <a:pt x="0" y="757"/>
                    <a:pt x="22" y="772"/>
                    <a:pt x="43" y="772"/>
                  </a:cubicBezTo>
                  <a:cubicBezTo>
                    <a:pt x="64" y="772"/>
                    <a:pt x="85" y="757"/>
                    <a:pt x="85" y="726"/>
                  </a:cubicBezTo>
                  <a:lnTo>
                    <a:pt x="85" y="45"/>
                  </a:lnTo>
                  <a:cubicBezTo>
                    <a:pt x="85" y="15"/>
                    <a:pt x="6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8442132" y="3842172"/>
              <a:ext cx="5463" cy="39278"/>
            </a:xfrm>
            <a:custGeom>
              <a:avLst/>
              <a:gdLst/>
              <a:ahLst/>
              <a:cxnLst/>
              <a:rect l="l" t="t" r="r" b="b"/>
              <a:pathLst>
                <a:path w="111" h="798" extrusionOk="0">
                  <a:moveTo>
                    <a:pt x="62" y="19"/>
                  </a:moveTo>
                  <a:cubicBezTo>
                    <a:pt x="74" y="19"/>
                    <a:pt x="98" y="31"/>
                    <a:pt x="98" y="55"/>
                  </a:cubicBezTo>
                  <a:lnTo>
                    <a:pt x="98" y="201"/>
                  </a:lnTo>
                  <a:lnTo>
                    <a:pt x="98" y="736"/>
                  </a:lnTo>
                  <a:cubicBezTo>
                    <a:pt x="98" y="761"/>
                    <a:pt x="74" y="773"/>
                    <a:pt x="62" y="773"/>
                  </a:cubicBezTo>
                  <a:cubicBezTo>
                    <a:pt x="38" y="773"/>
                    <a:pt x="25" y="761"/>
                    <a:pt x="25" y="736"/>
                  </a:cubicBezTo>
                  <a:lnTo>
                    <a:pt x="25" y="201"/>
                  </a:lnTo>
                  <a:lnTo>
                    <a:pt x="25" y="55"/>
                  </a:lnTo>
                  <a:cubicBezTo>
                    <a:pt x="25" y="31"/>
                    <a:pt x="38" y="19"/>
                    <a:pt x="62" y="19"/>
                  </a:cubicBez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5"/>
                  </a:cubicBezTo>
                  <a:lnTo>
                    <a:pt x="1" y="201"/>
                  </a:lnTo>
                  <a:lnTo>
                    <a:pt x="1" y="736"/>
                  </a:lnTo>
                  <a:cubicBezTo>
                    <a:pt x="1" y="773"/>
                    <a:pt x="38" y="798"/>
                    <a:pt x="62" y="798"/>
                  </a:cubicBezTo>
                  <a:cubicBezTo>
                    <a:pt x="86" y="798"/>
                    <a:pt x="111" y="773"/>
                    <a:pt x="111" y="736"/>
                  </a:cubicBezTo>
                  <a:lnTo>
                    <a:pt x="111" y="201"/>
                  </a:lnTo>
                  <a:lnTo>
                    <a:pt x="111" y="55"/>
                  </a:lnTo>
                  <a:cubicBezTo>
                    <a:pt x="111" y="19"/>
                    <a:pt x="8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8421213" y="3868358"/>
              <a:ext cx="37161" cy="6202"/>
            </a:xfrm>
            <a:custGeom>
              <a:avLst/>
              <a:gdLst/>
              <a:ahLst/>
              <a:cxnLst/>
              <a:rect l="l" t="t" r="r" b="b"/>
              <a:pathLst>
                <a:path w="755" h="126" extrusionOk="0">
                  <a:moveTo>
                    <a:pt x="87" y="0"/>
                  </a:moveTo>
                  <a:cubicBezTo>
                    <a:pt x="79" y="0"/>
                    <a:pt x="70" y="3"/>
                    <a:pt x="61" y="10"/>
                  </a:cubicBezTo>
                  <a:cubicBezTo>
                    <a:pt x="37" y="10"/>
                    <a:pt x="25" y="23"/>
                    <a:pt x="12" y="47"/>
                  </a:cubicBezTo>
                  <a:cubicBezTo>
                    <a:pt x="1" y="71"/>
                    <a:pt x="25" y="107"/>
                    <a:pt x="49" y="107"/>
                  </a:cubicBezTo>
                  <a:cubicBezTo>
                    <a:pt x="159" y="119"/>
                    <a:pt x="265" y="125"/>
                    <a:pt x="371" y="125"/>
                  </a:cubicBezTo>
                  <a:cubicBezTo>
                    <a:pt x="478" y="125"/>
                    <a:pt x="584" y="119"/>
                    <a:pt x="693" y="107"/>
                  </a:cubicBezTo>
                  <a:cubicBezTo>
                    <a:pt x="755" y="107"/>
                    <a:pt x="755" y="23"/>
                    <a:pt x="693" y="23"/>
                  </a:cubicBezTo>
                  <a:cubicBezTo>
                    <a:pt x="584" y="28"/>
                    <a:pt x="478" y="31"/>
                    <a:pt x="371" y="31"/>
                  </a:cubicBezTo>
                  <a:cubicBezTo>
                    <a:pt x="288" y="31"/>
                    <a:pt x="204" y="29"/>
                    <a:pt x="119" y="26"/>
                  </a:cubicBezTo>
                  <a:lnTo>
                    <a:pt x="119" y="26"/>
                  </a:lnTo>
                  <a:cubicBezTo>
                    <a:pt x="114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8421213" y="3868014"/>
              <a:ext cx="36521" cy="6842"/>
            </a:xfrm>
            <a:custGeom>
              <a:avLst/>
              <a:gdLst/>
              <a:ahLst/>
              <a:cxnLst/>
              <a:rect l="l" t="t" r="r" b="b"/>
              <a:pathLst>
                <a:path w="742" h="139" extrusionOk="0">
                  <a:moveTo>
                    <a:pt x="110" y="41"/>
                  </a:moveTo>
                  <a:cubicBezTo>
                    <a:pt x="110" y="54"/>
                    <a:pt x="110" y="66"/>
                    <a:pt x="98" y="78"/>
                  </a:cubicBezTo>
                  <a:lnTo>
                    <a:pt x="74" y="41"/>
                  </a:lnTo>
                  <a:close/>
                  <a:moveTo>
                    <a:pt x="49" y="30"/>
                  </a:moveTo>
                  <a:lnTo>
                    <a:pt x="82" y="106"/>
                  </a:lnTo>
                  <a:lnTo>
                    <a:pt x="82" y="106"/>
                  </a:lnTo>
                  <a:cubicBezTo>
                    <a:pt x="71" y="105"/>
                    <a:pt x="60" y="104"/>
                    <a:pt x="49" y="103"/>
                  </a:cubicBezTo>
                  <a:cubicBezTo>
                    <a:pt x="37" y="103"/>
                    <a:pt x="25" y="103"/>
                    <a:pt x="25" y="90"/>
                  </a:cubicBezTo>
                  <a:cubicBezTo>
                    <a:pt x="12" y="78"/>
                    <a:pt x="12" y="66"/>
                    <a:pt x="25" y="54"/>
                  </a:cubicBezTo>
                  <a:lnTo>
                    <a:pt x="49" y="30"/>
                  </a:lnTo>
                  <a:close/>
                  <a:moveTo>
                    <a:pt x="693" y="41"/>
                  </a:moveTo>
                  <a:cubicBezTo>
                    <a:pt x="718" y="41"/>
                    <a:pt x="730" y="54"/>
                    <a:pt x="730" y="66"/>
                  </a:cubicBezTo>
                  <a:cubicBezTo>
                    <a:pt x="730" y="90"/>
                    <a:pt x="718" y="103"/>
                    <a:pt x="693" y="114"/>
                  </a:cubicBezTo>
                  <a:cubicBezTo>
                    <a:pt x="607" y="119"/>
                    <a:pt x="518" y="123"/>
                    <a:pt x="428" y="123"/>
                  </a:cubicBezTo>
                  <a:cubicBezTo>
                    <a:pt x="318" y="123"/>
                    <a:pt x="205" y="118"/>
                    <a:pt x="92" y="107"/>
                  </a:cubicBezTo>
                  <a:lnTo>
                    <a:pt x="92" y="107"/>
                  </a:lnTo>
                  <a:lnTo>
                    <a:pt x="110" y="90"/>
                  </a:lnTo>
                  <a:cubicBezTo>
                    <a:pt x="122" y="78"/>
                    <a:pt x="134" y="66"/>
                    <a:pt x="134" y="41"/>
                  </a:cubicBezTo>
                  <a:cubicBezTo>
                    <a:pt x="225" y="48"/>
                    <a:pt x="317" y="51"/>
                    <a:pt x="409" y="51"/>
                  </a:cubicBezTo>
                  <a:cubicBezTo>
                    <a:pt x="502" y="51"/>
                    <a:pt x="596" y="48"/>
                    <a:pt x="693" y="41"/>
                  </a:cubicBezTo>
                  <a:close/>
                  <a:moveTo>
                    <a:pt x="76" y="0"/>
                  </a:moveTo>
                  <a:cubicBezTo>
                    <a:pt x="68" y="0"/>
                    <a:pt x="59" y="2"/>
                    <a:pt x="49" y="5"/>
                  </a:cubicBezTo>
                  <a:cubicBezTo>
                    <a:pt x="25" y="17"/>
                    <a:pt x="25" y="30"/>
                    <a:pt x="12" y="41"/>
                  </a:cubicBezTo>
                  <a:cubicBezTo>
                    <a:pt x="1" y="66"/>
                    <a:pt x="1" y="78"/>
                    <a:pt x="1" y="90"/>
                  </a:cubicBezTo>
                  <a:cubicBezTo>
                    <a:pt x="12" y="114"/>
                    <a:pt x="37" y="127"/>
                    <a:pt x="49" y="127"/>
                  </a:cubicBezTo>
                  <a:cubicBezTo>
                    <a:pt x="158" y="138"/>
                    <a:pt x="280" y="138"/>
                    <a:pt x="390" y="138"/>
                  </a:cubicBezTo>
                  <a:cubicBezTo>
                    <a:pt x="487" y="138"/>
                    <a:pt x="596" y="138"/>
                    <a:pt x="693" y="127"/>
                  </a:cubicBezTo>
                  <a:cubicBezTo>
                    <a:pt x="730" y="127"/>
                    <a:pt x="742" y="90"/>
                    <a:pt x="742" y="66"/>
                  </a:cubicBezTo>
                  <a:cubicBezTo>
                    <a:pt x="742" y="41"/>
                    <a:pt x="730" y="17"/>
                    <a:pt x="693" y="17"/>
                  </a:cubicBezTo>
                  <a:cubicBezTo>
                    <a:pt x="578" y="31"/>
                    <a:pt x="463" y="37"/>
                    <a:pt x="351" y="37"/>
                  </a:cubicBezTo>
                  <a:cubicBezTo>
                    <a:pt x="273" y="37"/>
                    <a:pt x="197" y="34"/>
                    <a:pt x="122" y="30"/>
                  </a:cubicBezTo>
                  <a:cubicBezTo>
                    <a:pt x="113" y="12"/>
                    <a:pt x="98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8409252" y="3468628"/>
              <a:ext cx="371168" cy="425458"/>
            </a:xfrm>
            <a:custGeom>
              <a:avLst/>
              <a:gdLst/>
              <a:ahLst/>
              <a:cxnLst/>
              <a:rect l="l" t="t" r="r" b="b"/>
              <a:pathLst>
                <a:path w="7541" h="8644" extrusionOk="0">
                  <a:moveTo>
                    <a:pt x="365" y="89"/>
                  </a:moveTo>
                  <a:cubicBezTo>
                    <a:pt x="392" y="89"/>
                    <a:pt x="420" y="98"/>
                    <a:pt x="438" y="117"/>
                  </a:cubicBezTo>
                  <a:cubicBezTo>
                    <a:pt x="463" y="153"/>
                    <a:pt x="450" y="226"/>
                    <a:pt x="401" y="239"/>
                  </a:cubicBezTo>
                  <a:cubicBezTo>
                    <a:pt x="365" y="239"/>
                    <a:pt x="353" y="263"/>
                    <a:pt x="353" y="287"/>
                  </a:cubicBezTo>
                  <a:lnTo>
                    <a:pt x="353" y="312"/>
                  </a:lnTo>
                  <a:cubicBezTo>
                    <a:pt x="353" y="323"/>
                    <a:pt x="365" y="323"/>
                    <a:pt x="365" y="336"/>
                  </a:cubicBezTo>
                  <a:lnTo>
                    <a:pt x="341" y="336"/>
                  </a:lnTo>
                  <a:cubicBezTo>
                    <a:pt x="317" y="336"/>
                    <a:pt x="292" y="323"/>
                    <a:pt x="280" y="312"/>
                  </a:cubicBezTo>
                  <a:cubicBezTo>
                    <a:pt x="244" y="263"/>
                    <a:pt x="244" y="166"/>
                    <a:pt x="292" y="117"/>
                  </a:cubicBezTo>
                  <a:cubicBezTo>
                    <a:pt x="310" y="98"/>
                    <a:pt x="338" y="89"/>
                    <a:pt x="365" y="89"/>
                  </a:cubicBezTo>
                  <a:close/>
                  <a:moveTo>
                    <a:pt x="7227" y="303"/>
                  </a:moveTo>
                  <a:cubicBezTo>
                    <a:pt x="7250" y="303"/>
                    <a:pt x="7274" y="310"/>
                    <a:pt x="7297" y="323"/>
                  </a:cubicBezTo>
                  <a:cubicBezTo>
                    <a:pt x="7400" y="392"/>
                    <a:pt x="7309" y="483"/>
                    <a:pt x="7237" y="483"/>
                  </a:cubicBezTo>
                  <a:cubicBezTo>
                    <a:pt x="7232" y="483"/>
                    <a:pt x="7228" y="482"/>
                    <a:pt x="7224" y="482"/>
                  </a:cubicBezTo>
                  <a:cubicBezTo>
                    <a:pt x="7224" y="462"/>
                    <a:pt x="7199" y="442"/>
                    <a:pt x="7177" y="442"/>
                  </a:cubicBezTo>
                  <a:cubicBezTo>
                    <a:pt x="7172" y="442"/>
                    <a:pt x="7167" y="443"/>
                    <a:pt x="7163" y="445"/>
                  </a:cubicBezTo>
                  <a:cubicBezTo>
                    <a:pt x="7151" y="421"/>
                    <a:pt x="7139" y="421"/>
                    <a:pt x="7127" y="421"/>
                  </a:cubicBezTo>
                  <a:cubicBezTo>
                    <a:pt x="7114" y="409"/>
                    <a:pt x="7127" y="385"/>
                    <a:pt x="7139" y="360"/>
                  </a:cubicBezTo>
                  <a:cubicBezTo>
                    <a:pt x="7154" y="322"/>
                    <a:pt x="7188" y="303"/>
                    <a:pt x="7227" y="303"/>
                  </a:cubicBezTo>
                  <a:close/>
                  <a:moveTo>
                    <a:pt x="109" y="883"/>
                  </a:moveTo>
                  <a:cubicBezTo>
                    <a:pt x="280" y="883"/>
                    <a:pt x="463" y="883"/>
                    <a:pt x="633" y="895"/>
                  </a:cubicBezTo>
                  <a:cubicBezTo>
                    <a:pt x="730" y="1077"/>
                    <a:pt x="839" y="1260"/>
                    <a:pt x="961" y="1430"/>
                  </a:cubicBezTo>
                  <a:cubicBezTo>
                    <a:pt x="971" y="1445"/>
                    <a:pt x="985" y="1451"/>
                    <a:pt x="999" y="1451"/>
                  </a:cubicBezTo>
                  <a:cubicBezTo>
                    <a:pt x="1032" y="1451"/>
                    <a:pt x="1063" y="1416"/>
                    <a:pt x="1046" y="1382"/>
                  </a:cubicBezTo>
                  <a:cubicBezTo>
                    <a:pt x="936" y="1223"/>
                    <a:pt x="839" y="1053"/>
                    <a:pt x="742" y="895"/>
                  </a:cubicBezTo>
                  <a:lnTo>
                    <a:pt x="742" y="895"/>
                  </a:lnTo>
                  <a:cubicBezTo>
                    <a:pt x="2798" y="920"/>
                    <a:pt x="4852" y="920"/>
                    <a:pt x="6908" y="944"/>
                  </a:cubicBezTo>
                  <a:cubicBezTo>
                    <a:pt x="6835" y="1090"/>
                    <a:pt x="6774" y="1236"/>
                    <a:pt x="6701" y="1382"/>
                  </a:cubicBezTo>
                  <a:cubicBezTo>
                    <a:pt x="6684" y="1423"/>
                    <a:pt x="6718" y="1458"/>
                    <a:pt x="6749" y="1458"/>
                  </a:cubicBezTo>
                  <a:cubicBezTo>
                    <a:pt x="6764" y="1458"/>
                    <a:pt x="6779" y="1450"/>
                    <a:pt x="6786" y="1430"/>
                  </a:cubicBezTo>
                  <a:cubicBezTo>
                    <a:pt x="6871" y="1272"/>
                    <a:pt x="6944" y="1114"/>
                    <a:pt x="7030" y="944"/>
                  </a:cubicBezTo>
                  <a:lnTo>
                    <a:pt x="7431" y="944"/>
                  </a:lnTo>
                  <a:cubicBezTo>
                    <a:pt x="7395" y="3474"/>
                    <a:pt x="7431" y="6003"/>
                    <a:pt x="7406" y="8520"/>
                  </a:cubicBezTo>
                  <a:cubicBezTo>
                    <a:pt x="4987" y="8520"/>
                    <a:pt x="2579" y="8447"/>
                    <a:pt x="158" y="8447"/>
                  </a:cubicBezTo>
                  <a:cubicBezTo>
                    <a:pt x="134" y="5930"/>
                    <a:pt x="171" y="3401"/>
                    <a:pt x="109" y="883"/>
                  </a:cubicBezTo>
                  <a:close/>
                  <a:moveTo>
                    <a:pt x="358" y="0"/>
                  </a:moveTo>
                  <a:cubicBezTo>
                    <a:pt x="308" y="0"/>
                    <a:pt x="256" y="19"/>
                    <a:pt x="219" y="56"/>
                  </a:cubicBezTo>
                  <a:cubicBezTo>
                    <a:pt x="134" y="141"/>
                    <a:pt x="134" y="323"/>
                    <a:pt x="231" y="396"/>
                  </a:cubicBezTo>
                  <a:cubicBezTo>
                    <a:pt x="262" y="420"/>
                    <a:pt x="304" y="433"/>
                    <a:pt x="342" y="433"/>
                  </a:cubicBezTo>
                  <a:cubicBezTo>
                    <a:pt x="363" y="433"/>
                    <a:pt x="384" y="429"/>
                    <a:pt x="401" y="421"/>
                  </a:cubicBezTo>
                  <a:cubicBezTo>
                    <a:pt x="450" y="542"/>
                    <a:pt x="511" y="676"/>
                    <a:pt x="584" y="798"/>
                  </a:cubicBezTo>
                  <a:lnTo>
                    <a:pt x="85" y="798"/>
                  </a:lnTo>
                  <a:cubicBezTo>
                    <a:pt x="79" y="795"/>
                    <a:pt x="72" y="793"/>
                    <a:pt x="65" y="793"/>
                  </a:cubicBezTo>
                  <a:cubicBezTo>
                    <a:pt x="45" y="793"/>
                    <a:pt x="25" y="807"/>
                    <a:pt x="25" y="834"/>
                  </a:cubicBezTo>
                  <a:cubicBezTo>
                    <a:pt x="0" y="3376"/>
                    <a:pt x="49" y="5930"/>
                    <a:pt x="61" y="8484"/>
                  </a:cubicBezTo>
                  <a:lnTo>
                    <a:pt x="61" y="8496"/>
                  </a:lnTo>
                  <a:cubicBezTo>
                    <a:pt x="61" y="8520"/>
                    <a:pt x="73" y="8533"/>
                    <a:pt x="98" y="8533"/>
                  </a:cubicBezTo>
                  <a:cubicBezTo>
                    <a:pt x="2542" y="8606"/>
                    <a:pt x="4987" y="8569"/>
                    <a:pt x="7419" y="8630"/>
                  </a:cubicBezTo>
                  <a:cubicBezTo>
                    <a:pt x="7429" y="8640"/>
                    <a:pt x="7441" y="8644"/>
                    <a:pt x="7453" y="8644"/>
                  </a:cubicBezTo>
                  <a:cubicBezTo>
                    <a:pt x="7469" y="8644"/>
                    <a:pt x="7484" y="8637"/>
                    <a:pt x="7492" y="8630"/>
                  </a:cubicBezTo>
                  <a:cubicBezTo>
                    <a:pt x="7528" y="8617"/>
                    <a:pt x="7540" y="8557"/>
                    <a:pt x="7504" y="8533"/>
                  </a:cubicBezTo>
                  <a:cubicBezTo>
                    <a:pt x="7492" y="5990"/>
                    <a:pt x="7528" y="3437"/>
                    <a:pt x="7516" y="883"/>
                  </a:cubicBezTo>
                  <a:cubicBezTo>
                    <a:pt x="7516" y="871"/>
                    <a:pt x="7504" y="858"/>
                    <a:pt x="7479" y="847"/>
                  </a:cubicBezTo>
                  <a:cubicBezTo>
                    <a:pt x="7479" y="834"/>
                    <a:pt x="7455" y="834"/>
                    <a:pt x="7443" y="834"/>
                  </a:cubicBezTo>
                  <a:lnTo>
                    <a:pt x="7078" y="834"/>
                  </a:lnTo>
                  <a:cubicBezTo>
                    <a:pt x="7114" y="749"/>
                    <a:pt x="7151" y="652"/>
                    <a:pt x="7187" y="566"/>
                  </a:cubicBezTo>
                  <a:cubicBezTo>
                    <a:pt x="7210" y="571"/>
                    <a:pt x="7232" y="574"/>
                    <a:pt x="7254" y="574"/>
                  </a:cubicBezTo>
                  <a:cubicBezTo>
                    <a:pt x="7292" y="574"/>
                    <a:pt x="7327" y="565"/>
                    <a:pt x="7358" y="542"/>
                  </a:cubicBezTo>
                  <a:cubicBezTo>
                    <a:pt x="7455" y="482"/>
                    <a:pt x="7455" y="348"/>
                    <a:pt x="7370" y="263"/>
                  </a:cubicBezTo>
                  <a:cubicBezTo>
                    <a:pt x="7330" y="223"/>
                    <a:pt x="7277" y="201"/>
                    <a:pt x="7224" y="201"/>
                  </a:cubicBezTo>
                  <a:cubicBezTo>
                    <a:pt x="7164" y="201"/>
                    <a:pt x="7104" y="229"/>
                    <a:pt x="7066" y="287"/>
                  </a:cubicBezTo>
                  <a:cubicBezTo>
                    <a:pt x="7005" y="372"/>
                    <a:pt x="7005" y="506"/>
                    <a:pt x="7090" y="579"/>
                  </a:cubicBezTo>
                  <a:cubicBezTo>
                    <a:pt x="7041" y="664"/>
                    <a:pt x="7005" y="749"/>
                    <a:pt x="6968" y="834"/>
                  </a:cubicBezTo>
                  <a:cubicBezTo>
                    <a:pt x="4877" y="822"/>
                    <a:pt x="2785" y="798"/>
                    <a:pt x="693" y="798"/>
                  </a:cubicBezTo>
                  <a:cubicBezTo>
                    <a:pt x="608" y="639"/>
                    <a:pt x="523" y="469"/>
                    <a:pt x="450" y="312"/>
                  </a:cubicBezTo>
                  <a:cubicBezTo>
                    <a:pt x="523" y="263"/>
                    <a:pt x="560" y="166"/>
                    <a:pt x="523" y="93"/>
                  </a:cubicBezTo>
                  <a:cubicBezTo>
                    <a:pt x="489" y="31"/>
                    <a:pt x="4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8409252" y="3468235"/>
              <a:ext cx="371168" cy="426393"/>
            </a:xfrm>
            <a:custGeom>
              <a:avLst/>
              <a:gdLst/>
              <a:ahLst/>
              <a:cxnLst/>
              <a:rect l="l" t="t" r="r" b="b"/>
              <a:pathLst>
                <a:path w="7541" h="8663" extrusionOk="0">
                  <a:moveTo>
                    <a:pt x="377" y="112"/>
                  </a:moveTo>
                  <a:cubicBezTo>
                    <a:pt x="390" y="112"/>
                    <a:pt x="414" y="112"/>
                    <a:pt x="426" y="137"/>
                  </a:cubicBezTo>
                  <a:cubicBezTo>
                    <a:pt x="438" y="149"/>
                    <a:pt x="450" y="174"/>
                    <a:pt x="438" y="198"/>
                  </a:cubicBezTo>
                  <a:cubicBezTo>
                    <a:pt x="426" y="210"/>
                    <a:pt x="414" y="234"/>
                    <a:pt x="401" y="234"/>
                  </a:cubicBezTo>
                  <a:cubicBezTo>
                    <a:pt x="365" y="234"/>
                    <a:pt x="353" y="271"/>
                    <a:pt x="353" y="283"/>
                  </a:cubicBezTo>
                  <a:cubicBezTo>
                    <a:pt x="341" y="295"/>
                    <a:pt x="341" y="307"/>
                    <a:pt x="341" y="331"/>
                  </a:cubicBezTo>
                  <a:cubicBezTo>
                    <a:pt x="317" y="331"/>
                    <a:pt x="304" y="320"/>
                    <a:pt x="292" y="307"/>
                  </a:cubicBezTo>
                  <a:cubicBezTo>
                    <a:pt x="255" y="271"/>
                    <a:pt x="255" y="174"/>
                    <a:pt x="292" y="137"/>
                  </a:cubicBezTo>
                  <a:cubicBezTo>
                    <a:pt x="317" y="112"/>
                    <a:pt x="341" y="112"/>
                    <a:pt x="365" y="112"/>
                  </a:cubicBezTo>
                  <a:close/>
                  <a:moveTo>
                    <a:pt x="377" y="88"/>
                  </a:moveTo>
                  <a:cubicBezTo>
                    <a:pt x="341" y="88"/>
                    <a:pt x="304" y="101"/>
                    <a:pt x="280" y="125"/>
                  </a:cubicBezTo>
                  <a:cubicBezTo>
                    <a:pt x="231" y="174"/>
                    <a:pt x="231" y="271"/>
                    <a:pt x="280" y="320"/>
                  </a:cubicBezTo>
                  <a:cubicBezTo>
                    <a:pt x="292" y="344"/>
                    <a:pt x="317" y="356"/>
                    <a:pt x="341" y="356"/>
                  </a:cubicBezTo>
                  <a:lnTo>
                    <a:pt x="377" y="356"/>
                  </a:lnTo>
                  <a:lnTo>
                    <a:pt x="377" y="344"/>
                  </a:lnTo>
                  <a:lnTo>
                    <a:pt x="365" y="331"/>
                  </a:lnTo>
                  <a:lnTo>
                    <a:pt x="365" y="320"/>
                  </a:lnTo>
                  <a:cubicBezTo>
                    <a:pt x="353" y="307"/>
                    <a:pt x="365" y="307"/>
                    <a:pt x="365" y="295"/>
                  </a:cubicBezTo>
                  <a:cubicBezTo>
                    <a:pt x="365" y="271"/>
                    <a:pt x="377" y="258"/>
                    <a:pt x="401" y="247"/>
                  </a:cubicBezTo>
                  <a:cubicBezTo>
                    <a:pt x="426" y="247"/>
                    <a:pt x="438" y="234"/>
                    <a:pt x="450" y="210"/>
                  </a:cubicBezTo>
                  <a:cubicBezTo>
                    <a:pt x="463" y="174"/>
                    <a:pt x="463" y="137"/>
                    <a:pt x="438" y="125"/>
                  </a:cubicBezTo>
                  <a:cubicBezTo>
                    <a:pt x="426" y="101"/>
                    <a:pt x="401" y="88"/>
                    <a:pt x="377" y="88"/>
                  </a:cubicBezTo>
                  <a:close/>
                  <a:moveTo>
                    <a:pt x="7200" y="320"/>
                  </a:moveTo>
                  <a:cubicBezTo>
                    <a:pt x="7224" y="320"/>
                    <a:pt x="7260" y="320"/>
                    <a:pt x="7285" y="344"/>
                  </a:cubicBezTo>
                  <a:cubicBezTo>
                    <a:pt x="7322" y="368"/>
                    <a:pt x="7346" y="393"/>
                    <a:pt x="7322" y="429"/>
                  </a:cubicBezTo>
                  <a:cubicBezTo>
                    <a:pt x="7311" y="459"/>
                    <a:pt x="7285" y="481"/>
                    <a:pt x="7256" y="481"/>
                  </a:cubicBezTo>
                  <a:cubicBezTo>
                    <a:pt x="7249" y="481"/>
                    <a:pt x="7243" y="479"/>
                    <a:pt x="7236" y="477"/>
                  </a:cubicBezTo>
                  <a:cubicBezTo>
                    <a:pt x="7224" y="465"/>
                    <a:pt x="7212" y="453"/>
                    <a:pt x="7200" y="453"/>
                  </a:cubicBezTo>
                  <a:cubicBezTo>
                    <a:pt x="7200" y="441"/>
                    <a:pt x="7187" y="441"/>
                    <a:pt x="7176" y="441"/>
                  </a:cubicBezTo>
                  <a:cubicBezTo>
                    <a:pt x="7163" y="429"/>
                    <a:pt x="7151" y="429"/>
                    <a:pt x="7127" y="429"/>
                  </a:cubicBezTo>
                  <a:cubicBezTo>
                    <a:pt x="7127" y="404"/>
                    <a:pt x="7139" y="393"/>
                    <a:pt x="7139" y="368"/>
                  </a:cubicBezTo>
                  <a:cubicBezTo>
                    <a:pt x="7151" y="344"/>
                    <a:pt x="7176" y="331"/>
                    <a:pt x="7200" y="320"/>
                  </a:cubicBezTo>
                  <a:close/>
                  <a:moveTo>
                    <a:pt x="7224" y="302"/>
                  </a:moveTo>
                  <a:cubicBezTo>
                    <a:pt x="7215" y="302"/>
                    <a:pt x="7207" y="304"/>
                    <a:pt x="7200" y="307"/>
                  </a:cubicBezTo>
                  <a:cubicBezTo>
                    <a:pt x="7163" y="307"/>
                    <a:pt x="7139" y="331"/>
                    <a:pt x="7127" y="368"/>
                  </a:cubicBezTo>
                  <a:cubicBezTo>
                    <a:pt x="7114" y="393"/>
                    <a:pt x="7114" y="404"/>
                    <a:pt x="7114" y="441"/>
                  </a:cubicBezTo>
                  <a:lnTo>
                    <a:pt x="7127" y="441"/>
                  </a:lnTo>
                  <a:cubicBezTo>
                    <a:pt x="7139" y="441"/>
                    <a:pt x="7151" y="441"/>
                    <a:pt x="7163" y="453"/>
                  </a:cubicBezTo>
                  <a:lnTo>
                    <a:pt x="7163" y="465"/>
                  </a:lnTo>
                  <a:lnTo>
                    <a:pt x="7176" y="465"/>
                  </a:lnTo>
                  <a:cubicBezTo>
                    <a:pt x="7176" y="461"/>
                    <a:pt x="7177" y="460"/>
                    <a:pt x="7179" y="460"/>
                  </a:cubicBezTo>
                  <a:cubicBezTo>
                    <a:pt x="7184" y="460"/>
                    <a:pt x="7192" y="465"/>
                    <a:pt x="7200" y="465"/>
                  </a:cubicBezTo>
                  <a:cubicBezTo>
                    <a:pt x="7200" y="477"/>
                    <a:pt x="7212" y="477"/>
                    <a:pt x="7212" y="490"/>
                  </a:cubicBezTo>
                  <a:lnTo>
                    <a:pt x="7212" y="501"/>
                  </a:lnTo>
                  <a:lnTo>
                    <a:pt x="7236" y="501"/>
                  </a:lnTo>
                  <a:cubicBezTo>
                    <a:pt x="7285" y="501"/>
                    <a:pt x="7333" y="477"/>
                    <a:pt x="7346" y="429"/>
                  </a:cubicBezTo>
                  <a:cubicBezTo>
                    <a:pt x="7358" y="393"/>
                    <a:pt x="7346" y="356"/>
                    <a:pt x="7297" y="320"/>
                  </a:cubicBezTo>
                  <a:cubicBezTo>
                    <a:pt x="7271" y="311"/>
                    <a:pt x="7245" y="302"/>
                    <a:pt x="7224" y="302"/>
                  </a:cubicBezTo>
                  <a:close/>
                  <a:moveTo>
                    <a:pt x="620" y="903"/>
                  </a:moveTo>
                  <a:cubicBezTo>
                    <a:pt x="717" y="1085"/>
                    <a:pt x="839" y="1268"/>
                    <a:pt x="961" y="1438"/>
                  </a:cubicBezTo>
                  <a:cubicBezTo>
                    <a:pt x="969" y="1461"/>
                    <a:pt x="986" y="1470"/>
                    <a:pt x="1004" y="1470"/>
                  </a:cubicBezTo>
                  <a:cubicBezTo>
                    <a:pt x="1014" y="1470"/>
                    <a:pt x="1025" y="1467"/>
                    <a:pt x="1034" y="1463"/>
                  </a:cubicBezTo>
                  <a:cubicBezTo>
                    <a:pt x="1058" y="1438"/>
                    <a:pt x="1071" y="1414"/>
                    <a:pt x="1046" y="1390"/>
                  </a:cubicBezTo>
                  <a:cubicBezTo>
                    <a:pt x="949" y="1231"/>
                    <a:pt x="852" y="1085"/>
                    <a:pt x="754" y="903"/>
                  </a:cubicBezTo>
                  <a:lnTo>
                    <a:pt x="754" y="903"/>
                  </a:lnTo>
                  <a:cubicBezTo>
                    <a:pt x="1885" y="928"/>
                    <a:pt x="3028" y="928"/>
                    <a:pt x="4135" y="939"/>
                  </a:cubicBezTo>
                  <a:cubicBezTo>
                    <a:pt x="5035" y="939"/>
                    <a:pt x="5971" y="952"/>
                    <a:pt x="6895" y="964"/>
                  </a:cubicBezTo>
                  <a:cubicBezTo>
                    <a:pt x="6835" y="1098"/>
                    <a:pt x="6762" y="1244"/>
                    <a:pt x="6701" y="1390"/>
                  </a:cubicBezTo>
                  <a:cubicBezTo>
                    <a:pt x="6689" y="1426"/>
                    <a:pt x="6701" y="1463"/>
                    <a:pt x="6725" y="1474"/>
                  </a:cubicBezTo>
                  <a:cubicBezTo>
                    <a:pt x="6732" y="1478"/>
                    <a:pt x="6739" y="1479"/>
                    <a:pt x="6747" y="1479"/>
                  </a:cubicBezTo>
                  <a:cubicBezTo>
                    <a:pt x="6768" y="1479"/>
                    <a:pt x="6790" y="1468"/>
                    <a:pt x="6798" y="1450"/>
                  </a:cubicBezTo>
                  <a:cubicBezTo>
                    <a:pt x="6871" y="1292"/>
                    <a:pt x="6957" y="1122"/>
                    <a:pt x="7030" y="964"/>
                  </a:cubicBezTo>
                  <a:lnTo>
                    <a:pt x="7419" y="964"/>
                  </a:lnTo>
                  <a:cubicBezTo>
                    <a:pt x="7395" y="2411"/>
                    <a:pt x="7395" y="3895"/>
                    <a:pt x="7406" y="5317"/>
                  </a:cubicBezTo>
                  <a:lnTo>
                    <a:pt x="7406" y="8528"/>
                  </a:lnTo>
                  <a:lnTo>
                    <a:pt x="7370" y="8528"/>
                  </a:lnTo>
                  <a:cubicBezTo>
                    <a:pt x="6227" y="8528"/>
                    <a:pt x="5071" y="8504"/>
                    <a:pt x="3952" y="8492"/>
                  </a:cubicBezTo>
                  <a:cubicBezTo>
                    <a:pt x="2822" y="8468"/>
                    <a:pt x="1666" y="8455"/>
                    <a:pt x="511" y="8455"/>
                  </a:cubicBezTo>
                  <a:lnTo>
                    <a:pt x="158" y="8455"/>
                  </a:lnTo>
                  <a:lnTo>
                    <a:pt x="158" y="5609"/>
                  </a:lnTo>
                  <a:cubicBezTo>
                    <a:pt x="158" y="4065"/>
                    <a:pt x="158" y="2472"/>
                    <a:pt x="122" y="903"/>
                  </a:cubicBezTo>
                  <a:close/>
                  <a:moveTo>
                    <a:pt x="109" y="879"/>
                  </a:moveTo>
                  <a:lnTo>
                    <a:pt x="109" y="891"/>
                  </a:lnTo>
                  <a:cubicBezTo>
                    <a:pt x="134" y="2460"/>
                    <a:pt x="134" y="4065"/>
                    <a:pt x="134" y="5609"/>
                  </a:cubicBezTo>
                  <a:cubicBezTo>
                    <a:pt x="134" y="6546"/>
                    <a:pt x="134" y="7506"/>
                    <a:pt x="146" y="8455"/>
                  </a:cubicBezTo>
                  <a:lnTo>
                    <a:pt x="146" y="8468"/>
                  </a:lnTo>
                  <a:lnTo>
                    <a:pt x="158" y="8468"/>
                  </a:lnTo>
                  <a:cubicBezTo>
                    <a:pt x="1423" y="8468"/>
                    <a:pt x="2700" y="8479"/>
                    <a:pt x="3952" y="8504"/>
                  </a:cubicBezTo>
                  <a:cubicBezTo>
                    <a:pt x="5071" y="8528"/>
                    <a:pt x="6227" y="8541"/>
                    <a:pt x="7370" y="8541"/>
                  </a:cubicBezTo>
                  <a:lnTo>
                    <a:pt x="7419" y="8541"/>
                  </a:lnTo>
                  <a:lnTo>
                    <a:pt x="7419" y="8528"/>
                  </a:lnTo>
                  <a:cubicBezTo>
                    <a:pt x="7431" y="7458"/>
                    <a:pt x="7419" y="6376"/>
                    <a:pt x="7419" y="5317"/>
                  </a:cubicBezTo>
                  <a:cubicBezTo>
                    <a:pt x="7419" y="3895"/>
                    <a:pt x="7419" y="2411"/>
                    <a:pt x="7431" y="952"/>
                  </a:cubicBezTo>
                  <a:cubicBezTo>
                    <a:pt x="7358" y="939"/>
                    <a:pt x="7273" y="939"/>
                    <a:pt x="7200" y="939"/>
                  </a:cubicBezTo>
                  <a:lnTo>
                    <a:pt x="7017" y="939"/>
                  </a:lnTo>
                  <a:lnTo>
                    <a:pt x="7017" y="952"/>
                  </a:lnTo>
                  <a:cubicBezTo>
                    <a:pt x="6944" y="1110"/>
                    <a:pt x="6859" y="1280"/>
                    <a:pt x="6786" y="1438"/>
                  </a:cubicBezTo>
                  <a:cubicBezTo>
                    <a:pt x="6779" y="1453"/>
                    <a:pt x="6768" y="1458"/>
                    <a:pt x="6757" y="1458"/>
                  </a:cubicBezTo>
                  <a:cubicBezTo>
                    <a:pt x="6750" y="1458"/>
                    <a:pt x="6743" y="1455"/>
                    <a:pt x="6738" y="1450"/>
                  </a:cubicBezTo>
                  <a:cubicBezTo>
                    <a:pt x="6714" y="1450"/>
                    <a:pt x="6701" y="1426"/>
                    <a:pt x="6714" y="1401"/>
                  </a:cubicBezTo>
                  <a:cubicBezTo>
                    <a:pt x="6786" y="1244"/>
                    <a:pt x="6847" y="1098"/>
                    <a:pt x="6920" y="952"/>
                  </a:cubicBezTo>
                  <a:lnTo>
                    <a:pt x="6920" y="939"/>
                  </a:lnTo>
                  <a:lnTo>
                    <a:pt x="6908" y="939"/>
                  </a:lnTo>
                  <a:cubicBezTo>
                    <a:pt x="5984" y="928"/>
                    <a:pt x="5047" y="928"/>
                    <a:pt x="4135" y="915"/>
                  </a:cubicBezTo>
                  <a:cubicBezTo>
                    <a:pt x="3016" y="915"/>
                    <a:pt x="1873" y="903"/>
                    <a:pt x="742" y="891"/>
                  </a:cubicBezTo>
                  <a:lnTo>
                    <a:pt x="730" y="891"/>
                  </a:lnTo>
                  <a:lnTo>
                    <a:pt x="742" y="903"/>
                  </a:lnTo>
                  <a:cubicBezTo>
                    <a:pt x="839" y="1085"/>
                    <a:pt x="936" y="1244"/>
                    <a:pt x="1034" y="1401"/>
                  </a:cubicBezTo>
                  <a:cubicBezTo>
                    <a:pt x="1046" y="1414"/>
                    <a:pt x="1046" y="1438"/>
                    <a:pt x="1022" y="1438"/>
                  </a:cubicBezTo>
                  <a:cubicBezTo>
                    <a:pt x="1016" y="1444"/>
                    <a:pt x="1006" y="1447"/>
                    <a:pt x="997" y="1447"/>
                  </a:cubicBezTo>
                  <a:cubicBezTo>
                    <a:pt x="988" y="1447"/>
                    <a:pt x="979" y="1444"/>
                    <a:pt x="973" y="1438"/>
                  </a:cubicBezTo>
                  <a:cubicBezTo>
                    <a:pt x="852" y="1255"/>
                    <a:pt x="742" y="1074"/>
                    <a:pt x="633" y="891"/>
                  </a:cubicBezTo>
                  <a:lnTo>
                    <a:pt x="401" y="891"/>
                  </a:lnTo>
                  <a:cubicBezTo>
                    <a:pt x="304" y="891"/>
                    <a:pt x="207" y="879"/>
                    <a:pt x="109" y="879"/>
                  </a:cubicBezTo>
                  <a:close/>
                  <a:moveTo>
                    <a:pt x="401" y="15"/>
                  </a:moveTo>
                  <a:cubicBezTo>
                    <a:pt x="450" y="28"/>
                    <a:pt x="499" y="52"/>
                    <a:pt x="511" y="101"/>
                  </a:cubicBezTo>
                  <a:cubicBezTo>
                    <a:pt x="535" y="137"/>
                    <a:pt x="535" y="174"/>
                    <a:pt x="523" y="210"/>
                  </a:cubicBezTo>
                  <a:cubicBezTo>
                    <a:pt x="511" y="258"/>
                    <a:pt x="487" y="283"/>
                    <a:pt x="450" y="307"/>
                  </a:cubicBezTo>
                  <a:lnTo>
                    <a:pt x="438" y="307"/>
                  </a:lnTo>
                  <a:lnTo>
                    <a:pt x="438" y="320"/>
                  </a:lnTo>
                  <a:cubicBezTo>
                    <a:pt x="511" y="477"/>
                    <a:pt x="596" y="647"/>
                    <a:pt x="681" y="806"/>
                  </a:cubicBezTo>
                  <a:lnTo>
                    <a:pt x="693" y="818"/>
                  </a:lnTo>
                  <a:cubicBezTo>
                    <a:pt x="1836" y="818"/>
                    <a:pt x="3004" y="818"/>
                    <a:pt x="4123" y="830"/>
                  </a:cubicBezTo>
                  <a:cubicBezTo>
                    <a:pt x="5060" y="842"/>
                    <a:pt x="6020" y="842"/>
                    <a:pt x="6968" y="842"/>
                  </a:cubicBezTo>
                  <a:cubicBezTo>
                    <a:pt x="7005" y="769"/>
                    <a:pt x="7054" y="684"/>
                    <a:pt x="7090" y="599"/>
                  </a:cubicBezTo>
                  <a:lnTo>
                    <a:pt x="7103" y="587"/>
                  </a:lnTo>
                  <a:lnTo>
                    <a:pt x="7090" y="587"/>
                  </a:lnTo>
                  <a:cubicBezTo>
                    <a:pt x="7017" y="514"/>
                    <a:pt x="7005" y="393"/>
                    <a:pt x="7066" y="307"/>
                  </a:cubicBezTo>
                  <a:cubicBezTo>
                    <a:pt x="7103" y="258"/>
                    <a:pt x="7151" y="234"/>
                    <a:pt x="7200" y="222"/>
                  </a:cubicBezTo>
                  <a:cubicBezTo>
                    <a:pt x="7211" y="220"/>
                    <a:pt x="7221" y="219"/>
                    <a:pt x="7232" y="219"/>
                  </a:cubicBezTo>
                  <a:cubicBezTo>
                    <a:pt x="7282" y="219"/>
                    <a:pt x="7330" y="243"/>
                    <a:pt x="7370" y="283"/>
                  </a:cubicBezTo>
                  <a:cubicBezTo>
                    <a:pt x="7406" y="320"/>
                    <a:pt x="7431" y="368"/>
                    <a:pt x="7431" y="429"/>
                  </a:cubicBezTo>
                  <a:cubicBezTo>
                    <a:pt x="7419" y="477"/>
                    <a:pt x="7395" y="514"/>
                    <a:pt x="7346" y="550"/>
                  </a:cubicBezTo>
                  <a:cubicBezTo>
                    <a:pt x="7319" y="568"/>
                    <a:pt x="7279" y="579"/>
                    <a:pt x="7241" y="579"/>
                  </a:cubicBezTo>
                  <a:cubicBezTo>
                    <a:pt x="7227" y="579"/>
                    <a:pt x="7213" y="578"/>
                    <a:pt x="7200" y="574"/>
                  </a:cubicBezTo>
                  <a:lnTo>
                    <a:pt x="7187" y="563"/>
                  </a:lnTo>
                  <a:lnTo>
                    <a:pt x="7187" y="574"/>
                  </a:lnTo>
                  <a:cubicBezTo>
                    <a:pt x="7151" y="660"/>
                    <a:pt x="7103" y="757"/>
                    <a:pt x="7066" y="830"/>
                  </a:cubicBezTo>
                  <a:lnTo>
                    <a:pt x="7066" y="842"/>
                  </a:lnTo>
                  <a:lnTo>
                    <a:pt x="7236" y="842"/>
                  </a:lnTo>
                  <a:cubicBezTo>
                    <a:pt x="7309" y="855"/>
                    <a:pt x="7382" y="855"/>
                    <a:pt x="7443" y="855"/>
                  </a:cubicBezTo>
                  <a:cubicBezTo>
                    <a:pt x="7455" y="855"/>
                    <a:pt x="7468" y="855"/>
                    <a:pt x="7479" y="866"/>
                  </a:cubicBezTo>
                  <a:cubicBezTo>
                    <a:pt x="7492" y="866"/>
                    <a:pt x="7504" y="879"/>
                    <a:pt x="7504" y="891"/>
                  </a:cubicBezTo>
                  <a:cubicBezTo>
                    <a:pt x="7516" y="2204"/>
                    <a:pt x="7504" y="3530"/>
                    <a:pt x="7504" y="4819"/>
                  </a:cubicBezTo>
                  <a:cubicBezTo>
                    <a:pt x="7492" y="6035"/>
                    <a:pt x="7492" y="7300"/>
                    <a:pt x="7492" y="8541"/>
                  </a:cubicBezTo>
                  <a:lnTo>
                    <a:pt x="7492" y="8552"/>
                  </a:lnTo>
                  <a:lnTo>
                    <a:pt x="7504" y="8552"/>
                  </a:lnTo>
                  <a:cubicBezTo>
                    <a:pt x="7516" y="8552"/>
                    <a:pt x="7516" y="8577"/>
                    <a:pt x="7516" y="8589"/>
                  </a:cubicBezTo>
                  <a:cubicBezTo>
                    <a:pt x="7516" y="8614"/>
                    <a:pt x="7504" y="8625"/>
                    <a:pt x="7492" y="8625"/>
                  </a:cubicBezTo>
                  <a:cubicBezTo>
                    <a:pt x="7479" y="8638"/>
                    <a:pt x="7468" y="8638"/>
                    <a:pt x="7455" y="8638"/>
                  </a:cubicBezTo>
                  <a:cubicBezTo>
                    <a:pt x="7443" y="8638"/>
                    <a:pt x="7431" y="8638"/>
                    <a:pt x="7431" y="8625"/>
                  </a:cubicBezTo>
                  <a:lnTo>
                    <a:pt x="7419" y="8625"/>
                  </a:lnTo>
                  <a:cubicBezTo>
                    <a:pt x="6263" y="8601"/>
                    <a:pt x="5096" y="8589"/>
                    <a:pt x="3965" y="8589"/>
                  </a:cubicBezTo>
                  <a:cubicBezTo>
                    <a:pt x="2700" y="8577"/>
                    <a:pt x="1387" y="8577"/>
                    <a:pt x="98" y="8541"/>
                  </a:cubicBezTo>
                  <a:cubicBezTo>
                    <a:pt x="85" y="8541"/>
                    <a:pt x="85" y="8528"/>
                    <a:pt x="73" y="8528"/>
                  </a:cubicBezTo>
                  <a:lnTo>
                    <a:pt x="73" y="8504"/>
                  </a:lnTo>
                  <a:lnTo>
                    <a:pt x="73" y="8492"/>
                  </a:lnTo>
                  <a:lnTo>
                    <a:pt x="61" y="8492"/>
                  </a:lnTo>
                  <a:cubicBezTo>
                    <a:pt x="61" y="7531"/>
                    <a:pt x="61" y="6558"/>
                    <a:pt x="49" y="5609"/>
                  </a:cubicBezTo>
                  <a:cubicBezTo>
                    <a:pt x="36" y="4053"/>
                    <a:pt x="25" y="2436"/>
                    <a:pt x="36" y="842"/>
                  </a:cubicBezTo>
                  <a:cubicBezTo>
                    <a:pt x="36" y="830"/>
                    <a:pt x="49" y="818"/>
                    <a:pt x="49" y="818"/>
                  </a:cubicBezTo>
                  <a:cubicBezTo>
                    <a:pt x="61" y="818"/>
                    <a:pt x="61" y="806"/>
                    <a:pt x="73" y="806"/>
                  </a:cubicBezTo>
                  <a:cubicBezTo>
                    <a:pt x="73" y="806"/>
                    <a:pt x="85" y="806"/>
                    <a:pt x="85" y="818"/>
                  </a:cubicBezTo>
                  <a:lnTo>
                    <a:pt x="596" y="818"/>
                  </a:lnTo>
                  <a:lnTo>
                    <a:pt x="584" y="806"/>
                  </a:lnTo>
                  <a:cubicBezTo>
                    <a:pt x="523" y="684"/>
                    <a:pt x="463" y="550"/>
                    <a:pt x="414" y="429"/>
                  </a:cubicBezTo>
                  <a:lnTo>
                    <a:pt x="401" y="417"/>
                  </a:lnTo>
                  <a:cubicBezTo>
                    <a:pt x="384" y="425"/>
                    <a:pt x="364" y="429"/>
                    <a:pt x="344" y="429"/>
                  </a:cubicBezTo>
                  <a:cubicBezTo>
                    <a:pt x="306" y="429"/>
                    <a:pt x="267" y="416"/>
                    <a:pt x="244" y="393"/>
                  </a:cubicBezTo>
                  <a:cubicBezTo>
                    <a:pt x="195" y="368"/>
                    <a:pt x="171" y="307"/>
                    <a:pt x="171" y="247"/>
                  </a:cubicBezTo>
                  <a:cubicBezTo>
                    <a:pt x="171" y="185"/>
                    <a:pt x="182" y="112"/>
                    <a:pt x="231" y="76"/>
                  </a:cubicBezTo>
                  <a:cubicBezTo>
                    <a:pt x="268" y="28"/>
                    <a:pt x="341" y="15"/>
                    <a:pt x="401" y="15"/>
                  </a:cubicBezTo>
                  <a:close/>
                  <a:moveTo>
                    <a:pt x="364" y="0"/>
                  </a:moveTo>
                  <a:cubicBezTo>
                    <a:pt x="307" y="0"/>
                    <a:pt x="259" y="24"/>
                    <a:pt x="219" y="64"/>
                  </a:cubicBezTo>
                  <a:cubicBezTo>
                    <a:pt x="171" y="101"/>
                    <a:pt x="146" y="174"/>
                    <a:pt x="158" y="258"/>
                  </a:cubicBezTo>
                  <a:cubicBezTo>
                    <a:pt x="158" y="320"/>
                    <a:pt x="182" y="380"/>
                    <a:pt x="231" y="404"/>
                  </a:cubicBezTo>
                  <a:cubicBezTo>
                    <a:pt x="268" y="432"/>
                    <a:pt x="311" y="446"/>
                    <a:pt x="356" y="446"/>
                  </a:cubicBezTo>
                  <a:cubicBezTo>
                    <a:pt x="371" y="446"/>
                    <a:pt x="386" y="444"/>
                    <a:pt x="401" y="441"/>
                  </a:cubicBezTo>
                  <a:cubicBezTo>
                    <a:pt x="450" y="563"/>
                    <a:pt x="511" y="684"/>
                    <a:pt x="571" y="793"/>
                  </a:cubicBezTo>
                  <a:lnTo>
                    <a:pt x="85" y="793"/>
                  </a:lnTo>
                  <a:cubicBezTo>
                    <a:pt x="73" y="793"/>
                    <a:pt x="61" y="793"/>
                    <a:pt x="36" y="806"/>
                  </a:cubicBezTo>
                  <a:cubicBezTo>
                    <a:pt x="25" y="806"/>
                    <a:pt x="25" y="830"/>
                    <a:pt x="25" y="842"/>
                  </a:cubicBezTo>
                  <a:cubicBezTo>
                    <a:pt x="0" y="2436"/>
                    <a:pt x="12" y="4053"/>
                    <a:pt x="25" y="5609"/>
                  </a:cubicBezTo>
                  <a:cubicBezTo>
                    <a:pt x="36" y="6558"/>
                    <a:pt x="49" y="7531"/>
                    <a:pt x="49" y="8492"/>
                  </a:cubicBezTo>
                  <a:lnTo>
                    <a:pt x="49" y="8504"/>
                  </a:lnTo>
                  <a:cubicBezTo>
                    <a:pt x="49" y="8516"/>
                    <a:pt x="61" y="8528"/>
                    <a:pt x="61" y="8541"/>
                  </a:cubicBezTo>
                  <a:cubicBezTo>
                    <a:pt x="73" y="8552"/>
                    <a:pt x="85" y="8552"/>
                    <a:pt x="98" y="8552"/>
                  </a:cubicBezTo>
                  <a:cubicBezTo>
                    <a:pt x="1387" y="8589"/>
                    <a:pt x="2700" y="8601"/>
                    <a:pt x="3965" y="8601"/>
                  </a:cubicBezTo>
                  <a:cubicBezTo>
                    <a:pt x="5096" y="8614"/>
                    <a:pt x="6263" y="8614"/>
                    <a:pt x="7419" y="8650"/>
                  </a:cubicBezTo>
                  <a:cubicBezTo>
                    <a:pt x="7431" y="8650"/>
                    <a:pt x="7443" y="8662"/>
                    <a:pt x="7455" y="8662"/>
                  </a:cubicBezTo>
                  <a:cubicBezTo>
                    <a:pt x="7479" y="8662"/>
                    <a:pt x="7492" y="8650"/>
                    <a:pt x="7504" y="8638"/>
                  </a:cubicBezTo>
                  <a:cubicBezTo>
                    <a:pt x="7516" y="8638"/>
                    <a:pt x="7528" y="8614"/>
                    <a:pt x="7528" y="8589"/>
                  </a:cubicBezTo>
                  <a:cubicBezTo>
                    <a:pt x="7540" y="8577"/>
                    <a:pt x="7528" y="8552"/>
                    <a:pt x="7516" y="8541"/>
                  </a:cubicBezTo>
                  <a:cubicBezTo>
                    <a:pt x="7504" y="7300"/>
                    <a:pt x="7516" y="6035"/>
                    <a:pt x="7516" y="4819"/>
                  </a:cubicBezTo>
                  <a:cubicBezTo>
                    <a:pt x="7528" y="3530"/>
                    <a:pt x="7528" y="2204"/>
                    <a:pt x="7516" y="891"/>
                  </a:cubicBezTo>
                  <a:cubicBezTo>
                    <a:pt x="7516" y="879"/>
                    <a:pt x="7504" y="855"/>
                    <a:pt x="7492" y="855"/>
                  </a:cubicBezTo>
                  <a:cubicBezTo>
                    <a:pt x="7479" y="842"/>
                    <a:pt x="7455" y="830"/>
                    <a:pt x="7443" y="830"/>
                  </a:cubicBezTo>
                  <a:lnTo>
                    <a:pt x="7090" y="830"/>
                  </a:lnTo>
                  <a:cubicBezTo>
                    <a:pt x="7127" y="757"/>
                    <a:pt x="7163" y="672"/>
                    <a:pt x="7200" y="587"/>
                  </a:cubicBezTo>
                  <a:cubicBezTo>
                    <a:pt x="7213" y="590"/>
                    <a:pt x="7227" y="592"/>
                    <a:pt x="7241" y="592"/>
                  </a:cubicBezTo>
                  <a:cubicBezTo>
                    <a:pt x="7280" y="592"/>
                    <a:pt x="7322" y="581"/>
                    <a:pt x="7358" y="563"/>
                  </a:cubicBezTo>
                  <a:cubicBezTo>
                    <a:pt x="7406" y="526"/>
                    <a:pt x="7443" y="477"/>
                    <a:pt x="7443" y="429"/>
                  </a:cubicBezTo>
                  <a:cubicBezTo>
                    <a:pt x="7455" y="368"/>
                    <a:pt x="7431" y="307"/>
                    <a:pt x="7382" y="271"/>
                  </a:cubicBezTo>
                  <a:cubicBezTo>
                    <a:pt x="7341" y="230"/>
                    <a:pt x="7284" y="207"/>
                    <a:pt x="7231" y="207"/>
                  </a:cubicBezTo>
                  <a:cubicBezTo>
                    <a:pt x="7220" y="207"/>
                    <a:pt x="7210" y="208"/>
                    <a:pt x="7200" y="210"/>
                  </a:cubicBezTo>
                  <a:cubicBezTo>
                    <a:pt x="7139" y="210"/>
                    <a:pt x="7090" y="247"/>
                    <a:pt x="7054" y="295"/>
                  </a:cubicBezTo>
                  <a:cubicBezTo>
                    <a:pt x="6993" y="380"/>
                    <a:pt x="7005" y="514"/>
                    <a:pt x="7078" y="599"/>
                  </a:cubicBezTo>
                  <a:cubicBezTo>
                    <a:pt x="7030" y="684"/>
                    <a:pt x="6993" y="757"/>
                    <a:pt x="6957" y="830"/>
                  </a:cubicBezTo>
                  <a:cubicBezTo>
                    <a:pt x="6020" y="830"/>
                    <a:pt x="5060" y="818"/>
                    <a:pt x="4123" y="818"/>
                  </a:cubicBezTo>
                  <a:cubicBezTo>
                    <a:pt x="3004" y="806"/>
                    <a:pt x="1836" y="793"/>
                    <a:pt x="693" y="793"/>
                  </a:cubicBezTo>
                  <a:cubicBezTo>
                    <a:pt x="608" y="636"/>
                    <a:pt x="535" y="477"/>
                    <a:pt x="463" y="320"/>
                  </a:cubicBezTo>
                  <a:cubicBezTo>
                    <a:pt x="499" y="295"/>
                    <a:pt x="523" y="258"/>
                    <a:pt x="535" y="222"/>
                  </a:cubicBezTo>
                  <a:cubicBezTo>
                    <a:pt x="560" y="174"/>
                    <a:pt x="547" y="137"/>
                    <a:pt x="535" y="88"/>
                  </a:cubicBezTo>
                  <a:cubicBezTo>
                    <a:pt x="511" y="39"/>
                    <a:pt x="463" y="15"/>
                    <a:pt x="401" y="3"/>
                  </a:cubicBezTo>
                  <a:cubicBezTo>
                    <a:pt x="388" y="1"/>
                    <a:pt x="376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8448531" y="3539065"/>
              <a:ext cx="22789" cy="10927"/>
            </a:xfrm>
            <a:custGeom>
              <a:avLst/>
              <a:gdLst/>
              <a:ahLst/>
              <a:cxnLst/>
              <a:rect l="l" t="t" r="r" b="b"/>
              <a:pathLst>
                <a:path w="463" h="222" extrusionOk="0">
                  <a:moveTo>
                    <a:pt x="406" y="1"/>
                  </a:moveTo>
                  <a:cubicBezTo>
                    <a:pt x="387" y="1"/>
                    <a:pt x="367" y="11"/>
                    <a:pt x="357" y="35"/>
                  </a:cubicBezTo>
                  <a:cubicBezTo>
                    <a:pt x="336" y="101"/>
                    <a:pt x="276" y="136"/>
                    <a:pt x="213" y="136"/>
                  </a:cubicBezTo>
                  <a:cubicBezTo>
                    <a:pt x="170" y="136"/>
                    <a:pt x="125" y="119"/>
                    <a:pt x="90" y="84"/>
                  </a:cubicBezTo>
                  <a:cubicBezTo>
                    <a:pt x="82" y="76"/>
                    <a:pt x="73" y="73"/>
                    <a:pt x="64" y="73"/>
                  </a:cubicBezTo>
                  <a:cubicBezTo>
                    <a:pt x="32" y="73"/>
                    <a:pt x="0" y="116"/>
                    <a:pt x="29" y="145"/>
                  </a:cubicBezTo>
                  <a:cubicBezTo>
                    <a:pt x="77" y="198"/>
                    <a:pt x="143" y="222"/>
                    <a:pt x="210" y="222"/>
                  </a:cubicBezTo>
                  <a:cubicBezTo>
                    <a:pt x="313" y="222"/>
                    <a:pt x="418" y="163"/>
                    <a:pt x="455" y="60"/>
                  </a:cubicBezTo>
                  <a:cubicBezTo>
                    <a:pt x="462" y="24"/>
                    <a:pt x="43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8448777" y="3538769"/>
              <a:ext cx="22789" cy="11616"/>
            </a:xfrm>
            <a:custGeom>
              <a:avLst/>
              <a:gdLst/>
              <a:ahLst/>
              <a:cxnLst/>
              <a:rect l="l" t="t" r="r" b="b"/>
              <a:pathLst>
                <a:path w="463" h="236" extrusionOk="0">
                  <a:moveTo>
                    <a:pt x="414" y="17"/>
                  </a:moveTo>
                  <a:cubicBezTo>
                    <a:pt x="425" y="30"/>
                    <a:pt x="438" y="41"/>
                    <a:pt x="438" y="54"/>
                  </a:cubicBezTo>
                  <a:cubicBezTo>
                    <a:pt x="414" y="139"/>
                    <a:pt x="341" y="200"/>
                    <a:pt x="255" y="212"/>
                  </a:cubicBezTo>
                  <a:cubicBezTo>
                    <a:pt x="233" y="218"/>
                    <a:pt x="211" y="221"/>
                    <a:pt x="190" y="221"/>
                  </a:cubicBezTo>
                  <a:cubicBezTo>
                    <a:pt x="128" y="221"/>
                    <a:pt x="72" y="196"/>
                    <a:pt x="36" y="151"/>
                  </a:cubicBezTo>
                  <a:cubicBezTo>
                    <a:pt x="12" y="139"/>
                    <a:pt x="24" y="114"/>
                    <a:pt x="36" y="103"/>
                  </a:cubicBezTo>
                  <a:cubicBezTo>
                    <a:pt x="36" y="90"/>
                    <a:pt x="49" y="90"/>
                    <a:pt x="60" y="90"/>
                  </a:cubicBezTo>
                  <a:cubicBezTo>
                    <a:pt x="60" y="90"/>
                    <a:pt x="73" y="90"/>
                    <a:pt x="85" y="103"/>
                  </a:cubicBezTo>
                  <a:cubicBezTo>
                    <a:pt x="112" y="130"/>
                    <a:pt x="153" y="143"/>
                    <a:pt x="197" y="143"/>
                  </a:cubicBezTo>
                  <a:cubicBezTo>
                    <a:pt x="212" y="143"/>
                    <a:pt x="228" y="142"/>
                    <a:pt x="243" y="139"/>
                  </a:cubicBezTo>
                  <a:cubicBezTo>
                    <a:pt x="304" y="127"/>
                    <a:pt x="352" y="90"/>
                    <a:pt x="365" y="41"/>
                  </a:cubicBezTo>
                  <a:cubicBezTo>
                    <a:pt x="377" y="17"/>
                    <a:pt x="401" y="17"/>
                    <a:pt x="414" y="17"/>
                  </a:cubicBezTo>
                  <a:close/>
                  <a:moveTo>
                    <a:pt x="405" y="1"/>
                  </a:moveTo>
                  <a:cubicBezTo>
                    <a:pt x="384" y="1"/>
                    <a:pt x="362" y="14"/>
                    <a:pt x="352" y="41"/>
                  </a:cubicBezTo>
                  <a:cubicBezTo>
                    <a:pt x="328" y="78"/>
                    <a:pt x="292" y="114"/>
                    <a:pt x="243" y="127"/>
                  </a:cubicBezTo>
                  <a:cubicBezTo>
                    <a:pt x="228" y="130"/>
                    <a:pt x="214" y="131"/>
                    <a:pt x="200" y="131"/>
                  </a:cubicBezTo>
                  <a:cubicBezTo>
                    <a:pt x="159" y="131"/>
                    <a:pt x="124" y="118"/>
                    <a:pt x="97" y="90"/>
                  </a:cubicBezTo>
                  <a:cubicBezTo>
                    <a:pt x="85" y="78"/>
                    <a:pt x="70" y="72"/>
                    <a:pt x="56" y="72"/>
                  </a:cubicBezTo>
                  <a:cubicBezTo>
                    <a:pt x="42" y="72"/>
                    <a:pt x="30" y="78"/>
                    <a:pt x="24" y="90"/>
                  </a:cubicBezTo>
                  <a:cubicBezTo>
                    <a:pt x="0" y="103"/>
                    <a:pt x="0" y="139"/>
                    <a:pt x="24" y="163"/>
                  </a:cubicBezTo>
                  <a:cubicBezTo>
                    <a:pt x="60" y="212"/>
                    <a:pt x="133" y="236"/>
                    <a:pt x="195" y="236"/>
                  </a:cubicBezTo>
                  <a:lnTo>
                    <a:pt x="255" y="236"/>
                  </a:lnTo>
                  <a:cubicBezTo>
                    <a:pt x="352" y="212"/>
                    <a:pt x="425" y="151"/>
                    <a:pt x="450" y="66"/>
                  </a:cubicBezTo>
                  <a:cubicBezTo>
                    <a:pt x="462" y="30"/>
                    <a:pt x="450" y="5"/>
                    <a:pt x="425" y="5"/>
                  </a:cubicBezTo>
                  <a:cubicBezTo>
                    <a:pt x="419" y="2"/>
                    <a:pt x="41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8727077" y="3537342"/>
              <a:ext cx="15406" cy="14963"/>
            </a:xfrm>
            <a:custGeom>
              <a:avLst/>
              <a:gdLst/>
              <a:ahLst/>
              <a:cxnLst/>
              <a:rect l="l" t="t" r="r" b="b"/>
              <a:pathLst>
                <a:path w="313" h="304" extrusionOk="0">
                  <a:moveTo>
                    <a:pt x="45" y="1"/>
                  </a:moveTo>
                  <a:cubicBezTo>
                    <a:pt x="22" y="1"/>
                    <a:pt x="1" y="16"/>
                    <a:pt x="1" y="46"/>
                  </a:cubicBezTo>
                  <a:cubicBezTo>
                    <a:pt x="13" y="168"/>
                    <a:pt x="111" y="289"/>
                    <a:pt x="232" y="302"/>
                  </a:cubicBezTo>
                  <a:cubicBezTo>
                    <a:pt x="236" y="303"/>
                    <a:pt x="240" y="303"/>
                    <a:pt x="243" y="303"/>
                  </a:cubicBezTo>
                  <a:cubicBezTo>
                    <a:pt x="295" y="303"/>
                    <a:pt x="313" y="228"/>
                    <a:pt x="257" y="216"/>
                  </a:cubicBezTo>
                  <a:cubicBezTo>
                    <a:pt x="171" y="205"/>
                    <a:pt x="98" y="132"/>
                    <a:pt x="98" y="46"/>
                  </a:cubicBezTo>
                  <a:cubicBezTo>
                    <a:pt x="92" y="16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8726486" y="3537194"/>
              <a:ext cx="15652" cy="15603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61" y="13"/>
                  </a:moveTo>
                  <a:cubicBezTo>
                    <a:pt x="74" y="13"/>
                    <a:pt x="98" y="25"/>
                    <a:pt x="98" y="49"/>
                  </a:cubicBezTo>
                  <a:cubicBezTo>
                    <a:pt x="110" y="135"/>
                    <a:pt x="171" y="208"/>
                    <a:pt x="269" y="232"/>
                  </a:cubicBezTo>
                  <a:cubicBezTo>
                    <a:pt x="304" y="232"/>
                    <a:pt x="293" y="256"/>
                    <a:pt x="293" y="268"/>
                  </a:cubicBezTo>
                  <a:cubicBezTo>
                    <a:pt x="293" y="281"/>
                    <a:pt x="280" y="305"/>
                    <a:pt x="244" y="305"/>
                  </a:cubicBezTo>
                  <a:cubicBezTo>
                    <a:pt x="134" y="281"/>
                    <a:pt x="37" y="183"/>
                    <a:pt x="25" y="49"/>
                  </a:cubicBezTo>
                  <a:cubicBezTo>
                    <a:pt x="25" y="25"/>
                    <a:pt x="50" y="13"/>
                    <a:pt x="50" y="13"/>
                  </a:cubicBezTo>
                  <a:close/>
                  <a:moveTo>
                    <a:pt x="50" y="0"/>
                  </a:moveTo>
                  <a:cubicBezTo>
                    <a:pt x="25" y="0"/>
                    <a:pt x="1" y="13"/>
                    <a:pt x="13" y="49"/>
                  </a:cubicBezTo>
                  <a:cubicBezTo>
                    <a:pt x="25" y="195"/>
                    <a:pt x="123" y="305"/>
                    <a:pt x="244" y="317"/>
                  </a:cubicBezTo>
                  <a:lnTo>
                    <a:pt x="256" y="317"/>
                  </a:lnTo>
                  <a:cubicBezTo>
                    <a:pt x="293" y="317"/>
                    <a:pt x="304" y="292"/>
                    <a:pt x="317" y="268"/>
                  </a:cubicBezTo>
                  <a:cubicBezTo>
                    <a:pt x="317" y="244"/>
                    <a:pt x="304" y="219"/>
                    <a:pt x="280" y="208"/>
                  </a:cubicBezTo>
                  <a:cubicBezTo>
                    <a:pt x="207" y="195"/>
                    <a:pt x="123" y="135"/>
                    <a:pt x="110" y="49"/>
                  </a:cubicBezTo>
                  <a:cubicBezTo>
                    <a:pt x="110" y="13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3" name="Google Shape;3413;p39"/>
          <p:cNvGrpSpPr/>
          <p:nvPr/>
        </p:nvGrpSpPr>
        <p:grpSpPr>
          <a:xfrm>
            <a:off x="1957781" y="2460508"/>
            <a:ext cx="893631" cy="969084"/>
            <a:chOff x="7377121" y="3473748"/>
            <a:chExt cx="395237" cy="428609"/>
          </a:xfrm>
        </p:grpSpPr>
        <p:sp>
          <p:nvSpPr>
            <p:cNvPr id="3414" name="Google Shape;3414;p39"/>
            <p:cNvSpPr/>
            <p:nvPr/>
          </p:nvSpPr>
          <p:spPr>
            <a:xfrm>
              <a:off x="7550234" y="3475470"/>
              <a:ext cx="27908" cy="42378"/>
            </a:xfrm>
            <a:custGeom>
              <a:avLst/>
              <a:gdLst/>
              <a:ahLst/>
              <a:cxnLst/>
              <a:rect l="l" t="t" r="r" b="b"/>
              <a:pathLst>
                <a:path w="567" h="861" extrusionOk="0">
                  <a:moveTo>
                    <a:pt x="391" y="1"/>
                  </a:moveTo>
                  <a:cubicBezTo>
                    <a:pt x="387" y="1"/>
                    <a:pt x="383" y="1"/>
                    <a:pt x="378" y="2"/>
                  </a:cubicBezTo>
                  <a:cubicBezTo>
                    <a:pt x="146" y="75"/>
                    <a:pt x="0" y="330"/>
                    <a:pt x="37" y="573"/>
                  </a:cubicBezTo>
                  <a:cubicBezTo>
                    <a:pt x="64" y="738"/>
                    <a:pt x="208" y="861"/>
                    <a:pt x="365" y="861"/>
                  </a:cubicBezTo>
                  <a:cubicBezTo>
                    <a:pt x="418" y="861"/>
                    <a:pt x="472" y="847"/>
                    <a:pt x="524" y="817"/>
                  </a:cubicBezTo>
                  <a:cubicBezTo>
                    <a:pt x="566" y="795"/>
                    <a:pt x="534" y="728"/>
                    <a:pt x="493" y="728"/>
                  </a:cubicBezTo>
                  <a:cubicBezTo>
                    <a:pt x="487" y="728"/>
                    <a:pt x="481" y="729"/>
                    <a:pt x="475" y="732"/>
                  </a:cubicBezTo>
                  <a:cubicBezTo>
                    <a:pt x="441" y="749"/>
                    <a:pt x="408" y="757"/>
                    <a:pt x="377" y="757"/>
                  </a:cubicBezTo>
                  <a:cubicBezTo>
                    <a:pt x="234" y="757"/>
                    <a:pt x="137" y="592"/>
                    <a:pt x="146" y="452"/>
                  </a:cubicBezTo>
                  <a:cubicBezTo>
                    <a:pt x="159" y="294"/>
                    <a:pt x="256" y="148"/>
                    <a:pt x="402" y="87"/>
                  </a:cubicBezTo>
                  <a:cubicBezTo>
                    <a:pt x="447" y="65"/>
                    <a:pt x="440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7549644" y="3474929"/>
              <a:ext cx="28154" cy="43166"/>
            </a:xfrm>
            <a:custGeom>
              <a:avLst/>
              <a:gdLst/>
              <a:ahLst/>
              <a:cxnLst/>
              <a:rect l="l" t="t" r="r" b="b"/>
              <a:pathLst>
                <a:path w="572" h="877" extrusionOk="0">
                  <a:moveTo>
                    <a:pt x="401" y="25"/>
                  </a:moveTo>
                  <a:cubicBezTo>
                    <a:pt x="426" y="25"/>
                    <a:pt x="426" y="25"/>
                    <a:pt x="438" y="38"/>
                  </a:cubicBezTo>
                  <a:cubicBezTo>
                    <a:pt x="438" y="62"/>
                    <a:pt x="438" y="86"/>
                    <a:pt x="414" y="86"/>
                  </a:cubicBezTo>
                  <a:cubicBezTo>
                    <a:pt x="268" y="147"/>
                    <a:pt x="171" y="293"/>
                    <a:pt x="147" y="451"/>
                  </a:cubicBezTo>
                  <a:cubicBezTo>
                    <a:pt x="147" y="560"/>
                    <a:pt x="195" y="682"/>
                    <a:pt x="268" y="743"/>
                  </a:cubicBezTo>
                  <a:cubicBezTo>
                    <a:pt x="303" y="764"/>
                    <a:pt x="347" y="777"/>
                    <a:pt x="391" y="777"/>
                  </a:cubicBezTo>
                  <a:cubicBezTo>
                    <a:pt x="424" y="777"/>
                    <a:pt x="456" y="770"/>
                    <a:pt x="487" y="755"/>
                  </a:cubicBezTo>
                  <a:cubicBezTo>
                    <a:pt x="494" y="752"/>
                    <a:pt x="500" y="750"/>
                    <a:pt x="506" y="750"/>
                  </a:cubicBezTo>
                  <a:cubicBezTo>
                    <a:pt x="523" y="750"/>
                    <a:pt x="539" y="761"/>
                    <a:pt x="547" y="779"/>
                  </a:cubicBezTo>
                  <a:cubicBezTo>
                    <a:pt x="547" y="792"/>
                    <a:pt x="547" y="816"/>
                    <a:pt x="523" y="828"/>
                  </a:cubicBezTo>
                  <a:cubicBezTo>
                    <a:pt x="478" y="854"/>
                    <a:pt x="428" y="866"/>
                    <a:pt x="379" y="866"/>
                  </a:cubicBezTo>
                  <a:cubicBezTo>
                    <a:pt x="337" y="866"/>
                    <a:pt x="295" y="857"/>
                    <a:pt x="256" y="840"/>
                  </a:cubicBezTo>
                  <a:cubicBezTo>
                    <a:pt x="158" y="792"/>
                    <a:pt x="85" y="694"/>
                    <a:pt x="61" y="584"/>
                  </a:cubicBezTo>
                  <a:cubicBezTo>
                    <a:pt x="12" y="341"/>
                    <a:pt x="171" y="86"/>
                    <a:pt x="390" y="25"/>
                  </a:cubicBezTo>
                  <a:close/>
                  <a:moveTo>
                    <a:pt x="390" y="1"/>
                  </a:moveTo>
                  <a:cubicBezTo>
                    <a:pt x="158" y="74"/>
                    <a:pt x="1" y="341"/>
                    <a:pt x="37" y="584"/>
                  </a:cubicBezTo>
                  <a:cubicBezTo>
                    <a:pt x="61" y="706"/>
                    <a:pt x="134" y="803"/>
                    <a:pt x="244" y="852"/>
                  </a:cubicBezTo>
                  <a:cubicBezTo>
                    <a:pt x="292" y="876"/>
                    <a:pt x="341" y="876"/>
                    <a:pt x="377" y="876"/>
                  </a:cubicBezTo>
                  <a:cubicBezTo>
                    <a:pt x="438" y="876"/>
                    <a:pt x="487" y="865"/>
                    <a:pt x="536" y="840"/>
                  </a:cubicBezTo>
                  <a:cubicBezTo>
                    <a:pt x="572" y="816"/>
                    <a:pt x="572" y="792"/>
                    <a:pt x="560" y="767"/>
                  </a:cubicBezTo>
                  <a:cubicBezTo>
                    <a:pt x="551" y="750"/>
                    <a:pt x="530" y="733"/>
                    <a:pt x="511" y="733"/>
                  </a:cubicBezTo>
                  <a:cubicBezTo>
                    <a:pt x="502" y="733"/>
                    <a:pt x="494" y="736"/>
                    <a:pt x="487" y="743"/>
                  </a:cubicBezTo>
                  <a:cubicBezTo>
                    <a:pt x="452" y="756"/>
                    <a:pt x="419" y="761"/>
                    <a:pt x="391" y="761"/>
                  </a:cubicBezTo>
                  <a:cubicBezTo>
                    <a:pt x="341" y="761"/>
                    <a:pt x="303" y="746"/>
                    <a:pt x="280" y="730"/>
                  </a:cubicBezTo>
                  <a:cubicBezTo>
                    <a:pt x="207" y="670"/>
                    <a:pt x="158" y="560"/>
                    <a:pt x="171" y="463"/>
                  </a:cubicBezTo>
                  <a:cubicBezTo>
                    <a:pt x="183" y="305"/>
                    <a:pt x="280" y="159"/>
                    <a:pt x="414" y="111"/>
                  </a:cubicBezTo>
                  <a:cubicBezTo>
                    <a:pt x="450" y="98"/>
                    <a:pt x="463" y="62"/>
                    <a:pt x="450" y="38"/>
                  </a:cubicBezTo>
                  <a:cubicBezTo>
                    <a:pt x="438" y="13"/>
                    <a:pt x="426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7544229" y="3486250"/>
              <a:ext cx="14274" cy="5562"/>
            </a:xfrm>
            <a:custGeom>
              <a:avLst/>
              <a:gdLst/>
              <a:ahLst/>
              <a:cxnLst/>
              <a:rect l="l" t="t" r="r" b="b"/>
              <a:pathLst>
                <a:path w="290" h="113" extrusionOk="0">
                  <a:moveTo>
                    <a:pt x="242" y="1"/>
                  </a:moveTo>
                  <a:cubicBezTo>
                    <a:pt x="239" y="1"/>
                    <a:pt x="236" y="1"/>
                    <a:pt x="232" y="2"/>
                  </a:cubicBezTo>
                  <a:cubicBezTo>
                    <a:pt x="171" y="14"/>
                    <a:pt x="111" y="14"/>
                    <a:pt x="38" y="27"/>
                  </a:cubicBezTo>
                  <a:cubicBezTo>
                    <a:pt x="3" y="37"/>
                    <a:pt x="1" y="112"/>
                    <a:pt x="40" y="112"/>
                  </a:cubicBezTo>
                  <a:cubicBezTo>
                    <a:pt x="43" y="112"/>
                    <a:pt x="46" y="112"/>
                    <a:pt x="49" y="111"/>
                  </a:cubicBezTo>
                  <a:cubicBezTo>
                    <a:pt x="122" y="111"/>
                    <a:pt x="184" y="99"/>
                    <a:pt x="244" y="87"/>
                  </a:cubicBezTo>
                  <a:cubicBezTo>
                    <a:pt x="289" y="76"/>
                    <a:pt x="28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7544229" y="3485708"/>
              <a:ext cx="14421" cy="6645"/>
            </a:xfrm>
            <a:custGeom>
              <a:avLst/>
              <a:gdLst/>
              <a:ahLst/>
              <a:cxnLst/>
              <a:rect l="l" t="t" r="r" b="b"/>
              <a:pathLst>
                <a:path w="293" h="135" extrusionOk="0">
                  <a:moveTo>
                    <a:pt x="244" y="25"/>
                  </a:moveTo>
                  <a:cubicBezTo>
                    <a:pt x="257" y="25"/>
                    <a:pt x="268" y="38"/>
                    <a:pt x="268" y="49"/>
                  </a:cubicBezTo>
                  <a:cubicBezTo>
                    <a:pt x="268" y="62"/>
                    <a:pt x="268" y="86"/>
                    <a:pt x="244" y="86"/>
                  </a:cubicBezTo>
                  <a:cubicBezTo>
                    <a:pt x="184" y="98"/>
                    <a:pt x="122" y="110"/>
                    <a:pt x="49" y="122"/>
                  </a:cubicBezTo>
                  <a:cubicBezTo>
                    <a:pt x="38" y="122"/>
                    <a:pt x="25" y="110"/>
                    <a:pt x="25" y="86"/>
                  </a:cubicBezTo>
                  <a:cubicBezTo>
                    <a:pt x="25" y="74"/>
                    <a:pt x="25" y="49"/>
                    <a:pt x="49" y="49"/>
                  </a:cubicBezTo>
                  <a:cubicBezTo>
                    <a:pt x="111" y="38"/>
                    <a:pt x="171" y="25"/>
                    <a:pt x="232" y="25"/>
                  </a:cubicBezTo>
                  <a:close/>
                  <a:moveTo>
                    <a:pt x="232" y="1"/>
                  </a:moveTo>
                  <a:cubicBezTo>
                    <a:pt x="171" y="13"/>
                    <a:pt x="98" y="25"/>
                    <a:pt x="38" y="38"/>
                  </a:cubicBezTo>
                  <a:cubicBezTo>
                    <a:pt x="13" y="38"/>
                    <a:pt x="1" y="74"/>
                    <a:pt x="1" y="98"/>
                  </a:cubicBezTo>
                  <a:cubicBezTo>
                    <a:pt x="13" y="110"/>
                    <a:pt x="25" y="135"/>
                    <a:pt x="49" y="135"/>
                  </a:cubicBezTo>
                  <a:lnTo>
                    <a:pt x="62" y="135"/>
                  </a:lnTo>
                  <a:cubicBezTo>
                    <a:pt x="122" y="122"/>
                    <a:pt x="184" y="122"/>
                    <a:pt x="244" y="110"/>
                  </a:cubicBezTo>
                  <a:cubicBezTo>
                    <a:pt x="281" y="98"/>
                    <a:pt x="293" y="74"/>
                    <a:pt x="281" y="49"/>
                  </a:cubicBezTo>
                  <a:cubicBezTo>
                    <a:pt x="281" y="25"/>
                    <a:pt x="268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7540291" y="3492353"/>
              <a:ext cx="19786" cy="13388"/>
            </a:xfrm>
            <a:custGeom>
              <a:avLst/>
              <a:gdLst/>
              <a:ahLst/>
              <a:cxnLst/>
              <a:rect l="l" t="t" r="r" b="b"/>
              <a:pathLst>
                <a:path w="402" h="272" extrusionOk="0">
                  <a:moveTo>
                    <a:pt x="337" y="1"/>
                  </a:moveTo>
                  <a:cubicBezTo>
                    <a:pt x="329" y="1"/>
                    <a:pt x="320" y="4"/>
                    <a:pt x="312" y="11"/>
                  </a:cubicBezTo>
                  <a:cubicBezTo>
                    <a:pt x="227" y="97"/>
                    <a:pt x="142" y="146"/>
                    <a:pt x="32" y="194"/>
                  </a:cubicBezTo>
                  <a:cubicBezTo>
                    <a:pt x="0" y="205"/>
                    <a:pt x="15" y="272"/>
                    <a:pt x="52" y="272"/>
                  </a:cubicBezTo>
                  <a:cubicBezTo>
                    <a:pt x="57" y="272"/>
                    <a:pt x="63" y="270"/>
                    <a:pt x="69" y="267"/>
                  </a:cubicBezTo>
                  <a:cubicBezTo>
                    <a:pt x="178" y="230"/>
                    <a:pt x="288" y="157"/>
                    <a:pt x="373" y="84"/>
                  </a:cubicBezTo>
                  <a:cubicBezTo>
                    <a:pt x="402" y="46"/>
                    <a:pt x="37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7540636" y="3492206"/>
              <a:ext cx="19196" cy="13929"/>
            </a:xfrm>
            <a:custGeom>
              <a:avLst/>
              <a:gdLst/>
              <a:ahLst/>
              <a:cxnLst/>
              <a:rect l="l" t="t" r="r" b="b"/>
              <a:pathLst>
                <a:path w="390" h="283" extrusionOk="0">
                  <a:moveTo>
                    <a:pt x="330" y="14"/>
                  </a:moveTo>
                  <a:cubicBezTo>
                    <a:pt x="341" y="14"/>
                    <a:pt x="354" y="27"/>
                    <a:pt x="354" y="27"/>
                  </a:cubicBezTo>
                  <a:cubicBezTo>
                    <a:pt x="366" y="39"/>
                    <a:pt x="378" y="63"/>
                    <a:pt x="354" y="76"/>
                  </a:cubicBezTo>
                  <a:cubicBezTo>
                    <a:pt x="268" y="160"/>
                    <a:pt x="171" y="222"/>
                    <a:pt x="62" y="270"/>
                  </a:cubicBezTo>
                  <a:cubicBezTo>
                    <a:pt x="38" y="270"/>
                    <a:pt x="25" y="258"/>
                    <a:pt x="25" y="246"/>
                  </a:cubicBezTo>
                  <a:cubicBezTo>
                    <a:pt x="13" y="233"/>
                    <a:pt x="13" y="209"/>
                    <a:pt x="38" y="209"/>
                  </a:cubicBezTo>
                  <a:cubicBezTo>
                    <a:pt x="135" y="160"/>
                    <a:pt x="232" y="100"/>
                    <a:pt x="305" y="27"/>
                  </a:cubicBezTo>
                  <a:cubicBezTo>
                    <a:pt x="317" y="14"/>
                    <a:pt x="317" y="14"/>
                    <a:pt x="330" y="14"/>
                  </a:cubicBezTo>
                  <a:close/>
                  <a:moveTo>
                    <a:pt x="327" y="1"/>
                  </a:moveTo>
                  <a:cubicBezTo>
                    <a:pt x="315" y="1"/>
                    <a:pt x="303" y="4"/>
                    <a:pt x="293" y="14"/>
                  </a:cubicBezTo>
                  <a:cubicBezTo>
                    <a:pt x="220" y="87"/>
                    <a:pt x="135" y="136"/>
                    <a:pt x="25" y="185"/>
                  </a:cubicBezTo>
                  <a:cubicBezTo>
                    <a:pt x="1" y="197"/>
                    <a:pt x="1" y="233"/>
                    <a:pt x="1" y="246"/>
                  </a:cubicBezTo>
                  <a:cubicBezTo>
                    <a:pt x="13" y="270"/>
                    <a:pt x="25" y="282"/>
                    <a:pt x="49" y="282"/>
                  </a:cubicBezTo>
                  <a:lnTo>
                    <a:pt x="62" y="282"/>
                  </a:lnTo>
                  <a:cubicBezTo>
                    <a:pt x="184" y="246"/>
                    <a:pt x="281" y="173"/>
                    <a:pt x="366" y="87"/>
                  </a:cubicBezTo>
                  <a:cubicBezTo>
                    <a:pt x="390" y="63"/>
                    <a:pt x="390" y="39"/>
                    <a:pt x="366" y="14"/>
                  </a:cubicBezTo>
                  <a:cubicBezTo>
                    <a:pt x="359" y="8"/>
                    <a:pt x="34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7543983" y="3501459"/>
              <a:ext cx="17129" cy="13289"/>
            </a:xfrm>
            <a:custGeom>
              <a:avLst/>
              <a:gdLst/>
              <a:ahLst/>
              <a:cxnLst/>
              <a:rect l="l" t="t" r="r" b="b"/>
              <a:pathLst>
                <a:path w="348" h="270" extrusionOk="0">
                  <a:moveTo>
                    <a:pt x="287" y="1"/>
                  </a:moveTo>
                  <a:cubicBezTo>
                    <a:pt x="274" y="1"/>
                    <a:pt x="260" y="7"/>
                    <a:pt x="249" y="21"/>
                  </a:cubicBezTo>
                  <a:cubicBezTo>
                    <a:pt x="200" y="94"/>
                    <a:pt x="127" y="155"/>
                    <a:pt x="43" y="191"/>
                  </a:cubicBezTo>
                  <a:cubicBezTo>
                    <a:pt x="1" y="212"/>
                    <a:pt x="22" y="269"/>
                    <a:pt x="67" y="269"/>
                  </a:cubicBezTo>
                  <a:cubicBezTo>
                    <a:pt x="75" y="269"/>
                    <a:pt x="83" y="268"/>
                    <a:pt x="91" y="264"/>
                  </a:cubicBezTo>
                  <a:cubicBezTo>
                    <a:pt x="189" y="228"/>
                    <a:pt x="273" y="155"/>
                    <a:pt x="322" y="70"/>
                  </a:cubicBezTo>
                  <a:cubicBezTo>
                    <a:pt x="348" y="35"/>
                    <a:pt x="3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7544229" y="3500918"/>
              <a:ext cx="16833" cy="14766"/>
            </a:xfrm>
            <a:custGeom>
              <a:avLst/>
              <a:gdLst/>
              <a:ahLst/>
              <a:cxnLst/>
              <a:rect l="l" t="t" r="r" b="b"/>
              <a:pathLst>
                <a:path w="342" h="300" extrusionOk="0">
                  <a:moveTo>
                    <a:pt x="281" y="20"/>
                  </a:moveTo>
                  <a:cubicBezTo>
                    <a:pt x="293" y="20"/>
                    <a:pt x="305" y="20"/>
                    <a:pt x="305" y="32"/>
                  </a:cubicBezTo>
                  <a:cubicBezTo>
                    <a:pt x="317" y="32"/>
                    <a:pt x="330" y="56"/>
                    <a:pt x="317" y="69"/>
                  </a:cubicBezTo>
                  <a:cubicBezTo>
                    <a:pt x="257" y="154"/>
                    <a:pt x="171" y="227"/>
                    <a:pt x="74" y="275"/>
                  </a:cubicBezTo>
                  <a:cubicBezTo>
                    <a:pt x="67" y="279"/>
                    <a:pt x="61" y="280"/>
                    <a:pt x="56" y="280"/>
                  </a:cubicBezTo>
                  <a:cubicBezTo>
                    <a:pt x="43" y="280"/>
                    <a:pt x="34" y="269"/>
                    <a:pt x="25" y="251"/>
                  </a:cubicBezTo>
                  <a:cubicBezTo>
                    <a:pt x="25" y="239"/>
                    <a:pt x="25" y="227"/>
                    <a:pt x="38" y="215"/>
                  </a:cubicBezTo>
                  <a:cubicBezTo>
                    <a:pt x="122" y="178"/>
                    <a:pt x="195" y="118"/>
                    <a:pt x="257" y="32"/>
                  </a:cubicBezTo>
                  <a:cubicBezTo>
                    <a:pt x="257" y="20"/>
                    <a:pt x="268" y="20"/>
                    <a:pt x="281" y="20"/>
                  </a:cubicBezTo>
                  <a:close/>
                  <a:moveTo>
                    <a:pt x="284" y="0"/>
                  </a:moveTo>
                  <a:cubicBezTo>
                    <a:pt x="267" y="0"/>
                    <a:pt x="251" y="6"/>
                    <a:pt x="244" y="20"/>
                  </a:cubicBezTo>
                  <a:cubicBezTo>
                    <a:pt x="184" y="105"/>
                    <a:pt x="111" y="154"/>
                    <a:pt x="38" y="202"/>
                  </a:cubicBezTo>
                  <a:cubicBezTo>
                    <a:pt x="1" y="215"/>
                    <a:pt x="1" y="239"/>
                    <a:pt x="13" y="264"/>
                  </a:cubicBezTo>
                  <a:cubicBezTo>
                    <a:pt x="25" y="275"/>
                    <a:pt x="38" y="300"/>
                    <a:pt x="62" y="300"/>
                  </a:cubicBezTo>
                  <a:cubicBezTo>
                    <a:pt x="74" y="300"/>
                    <a:pt x="74" y="288"/>
                    <a:pt x="86" y="288"/>
                  </a:cubicBezTo>
                  <a:cubicBezTo>
                    <a:pt x="184" y="239"/>
                    <a:pt x="268" y="166"/>
                    <a:pt x="330" y="81"/>
                  </a:cubicBezTo>
                  <a:cubicBezTo>
                    <a:pt x="341" y="56"/>
                    <a:pt x="341" y="32"/>
                    <a:pt x="317" y="8"/>
                  </a:cubicBezTo>
                  <a:cubicBezTo>
                    <a:pt x="307" y="3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7550087" y="3507858"/>
              <a:ext cx="14864" cy="13142"/>
            </a:xfrm>
            <a:custGeom>
              <a:avLst/>
              <a:gdLst/>
              <a:ahLst/>
              <a:cxnLst/>
              <a:rect l="l" t="t" r="r" b="b"/>
              <a:pathLst>
                <a:path w="302" h="267" extrusionOk="0">
                  <a:moveTo>
                    <a:pt x="240" y="0"/>
                  </a:moveTo>
                  <a:cubicBezTo>
                    <a:pt x="230" y="0"/>
                    <a:pt x="219" y="4"/>
                    <a:pt x="211" y="13"/>
                  </a:cubicBezTo>
                  <a:cubicBezTo>
                    <a:pt x="162" y="74"/>
                    <a:pt x="101" y="134"/>
                    <a:pt x="40" y="183"/>
                  </a:cubicBezTo>
                  <a:cubicBezTo>
                    <a:pt x="1" y="213"/>
                    <a:pt x="25" y="266"/>
                    <a:pt x="61" y="266"/>
                  </a:cubicBezTo>
                  <a:cubicBezTo>
                    <a:pt x="70" y="266"/>
                    <a:pt x="80" y="263"/>
                    <a:pt x="89" y="256"/>
                  </a:cubicBezTo>
                  <a:cubicBezTo>
                    <a:pt x="162" y="207"/>
                    <a:pt x="222" y="134"/>
                    <a:pt x="283" y="61"/>
                  </a:cubicBezTo>
                  <a:cubicBezTo>
                    <a:pt x="302" y="34"/>
                    <a:pt x="272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7550234" y="3507169"/>
              <a:ext cx="15012" cy="13929"/>
            </a:xfrm>
            <a:custGeom>
              <a:avLst/>
              <a:gdLst/>
              <a:ahLst/>
              <a:cxnLst/>
              <a:rect l="l" t="t" r="r" b="b"/>
              <a:pathLst>
                <a:path w="305" h="283" extrusionOk="0">
                  <a:moveTo>
                    <a:pt x="232" y="15"/>
                  </a:moveTo>
                  <a:cubicBezTo>
                    <a:pt x="244" y="15"/>
                    <a:pt x="256" y="27"/>
                    <a:pt x="256" y="27"/>
                  </a:cubicBezTo>
                  <a:cubicBezTo>
                    <a:pt x="268" y="39"/>
                    <a:pt x="280" y="51"/>
                    <a:pt x="268" y="75"/>
                  </a:cubicBezTo>
                  <a:cubicBezTo>
                    <a:pt x="219" y="148"/>
                    <a:pt x="159" y="210"/>
                    <a:pt x="73" y="258"/>
                  </a:cubicBezTo>
                  <a:cubicBezTo>
                    <a:pt x="65" y="266"/>
                    <a:pt x="58" y="269"/>
                    <a:pt x="53" y="269"/>
                  </a:cubicBezTo>
                  <a:cubicBezTo>
                    <a:pt x="42" y="269"/>
                    <a:pt x="37" y="258"/>
                    <a:pt x="37" y="258"/>
                  </a:cubicBezTo>
                  <a:cubicBezTo>
                    <a:pt x="25" y="246"/>
                    <a:pt x="25" y="221"/>
                    <a:pt x="49" y="197"/>
                  </a:cubicBezTo>
                  <a:cubicBezTo>
                    <a:pt x="98" y="161"/>
                    <a:pt x="159" y="100"/>
                    <a:pt x="219" y="27"/>
                  </a:cubicBezTo>
                  <a:lnTo>
                    <a:pt x="232" y="15"/>
                  </a:lnTo>
                  <a:close/>
                  <a:moveTo>
                    <a:pt x="228" y="1"/>
                  </a:moveTo>
                  <a:cubicBezTo>
                    <a:pt x="220" y="1"/>
                    <a:pt x="212" y="5"/>
                    <a:pt x="208" y="15"/>
                  </a:cubicBezTo>
                  <a:cubicBezTo>
                    <a:pt x="146" y="88"/>
                    <a:pt x="86" y="148"/>
                    <a:pt x="37" y="185"/>
                  </a:cubicBezTo>
                  <a:cubicBezTo>
                    <a:pt x="0" y="210"/>
                    <a:pt x="0" y="246"/>
                    <a:pt x="25" y="270"/>
                  </a:cubicBezTo>
                  <a:cubicBezTo>
                    <a:pt x="25" y="283"/>
                    <a:pt x="49" y="283"/>
                    <a:pt x="62" y="283"/>
                  </a:cubicBezTo>
                  <a:lnTo>
                    <a:pt x="86" y="283"/>
                  </a:lnTo>
                  <a:cubicBezTo>
                    <a:pt x="171" y="221"/>
                    <a:pt x="232" y="148"/>
                    <a:pt x="280" y="75"/>
                  </a:cubicBezTo>
                  <a:cubicBezTo>
                    <a:pt x="305" y="51"/>
                    <a:pt x="292" y="27"/>
                    <a:pt x="268" y="15"/>
                  </a:cubicBezTo>
                  <a:cubicBezTo>
                    <a:pt x="254" y="8"/>
                    <a:pt x="24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7556584" y="3513912"/>
              <a:ext cx="12305" cy="10730"/>
            </a:xfrm>
            <a:custGeom>
              <a:avLst/>
              <a:gdLst/>
              <a:ahLst/>
              <a:cxnLst/>
              <a:rect l="l" t="t" r="r" b="b"/>
              <a:pathLst>
                <a:path w="250" h="218" extrusionOk="0">
                  <a:moveTo>
                    <a:pt x="189" y="0"/>
                  </a:moveTo>
                  <a:cubicBezTo>
                    <a:pt x="180" y="0"/>
                    <a:pt x="171" y="4"/>
                    <a:pt x="163" y="11"/>
                  </a:cubicBezTo>
                  <a:cubicBezTo>
                    <a:pt x="115" y="60"/>
                    <a:pt x="66" y="97"/>
                    <a:pt x="30" y="146"/>
                  </a:cubicBezTo>
                  <a:cubicBezTo>
                    <a:pt x="1" y="174"/>
                    <a:pt x="32" y="217"/>
                    <a:pt x="64" y="217"/>
                  </a:cubicBezTo>
                  <a:cubicBezTo>
                    <a:pt x="73" y="217"/>
                    <a:pt x="82" y="214"/>
                    <a:pt x="90" y="206"/>
                  </a:cubicBezTo>
                  <a:cubicBezTo>
                    <a:pt x="127" y="157"/>
                    <a:pt x="176" y="121"/>
                    <a:pt x="212" y="73"/>
                  </a:cubicBezTo>
                  <a:cubicBezTo>
                    <a:pt x="250" y="44"/>
                    <a:pt x="22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7556830" y="3513568"/>
              <a:ext cx="12010" cy="11714"/>
            </a:xfrm>
            <a:custGeom>
              <a:avLst/>
              <a:gdLst/>
              <a:ahLst/>
              <a:cxnLst/>
              <a:rect l="l" t="t" r="r" b="b"/>
              <a:pathLst>
                <a:path w="244" h="238" extrusionOk="0">
                  <a:moveTo>
                    <a:pt x="182" y="18"/>
                  </a:moveTo>
                  <a:cubicBezTo>
                    <a:pt x="195" y="18"/>
                    <a:pt x="195" y="18"/>
                    <a:pt x="207" y="31"/>
                  </a:cubicBezTo>
                  <a:cubicBezTo>
                    <a:pt x="219" y="43"/>
                    <a:pt x="219" y="55"/>
                    <a:pt x="207" y="80"/>
                  </a:cubicBezTo>
                  <a:lnTo>
                    <a:pt x="122" y="164"/>
                  </a:lnTo>
                  <a:lnTo>
                    <a:pt x="74" y="201"/>
                  </a:lnTo>
                  <a:cubicBezTo>
                    <a:pt x="74" y="213"/>
                    <a:pt x="61" y="213"/>
                    <a:pt x="49" y="213"/>
                  </a:cubicBezTo>
                  <a:cubicBezTo>
                    <a:pt x="37" y="213"/>
                    <a:pt x="25" y="201"/>
                    <a:pt x="25" y="189"/>
                  </a:cubicBezTo>
                  <a:lnTo>
                    <a:pt x="25" y="153"/>
                  </a:lnTo>
                  <a:lnTo>
                    <a:pt x="61" y="116"/>
                  </a:lnTo>
                  <a:cubicBezTo>
                    <a:pt x="98" y="91"/>
                    <a:pt x="122" y="55"/>
                    <a:pt x="158" y="31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9" y="6"/>
                    <a:pt x="146" y="18"/>
                  </a:cubicBezTo>
                  <a:cubicBezTo>
                    <a:pt x="110" y="43"/>
                    <a:pt x="85" y="80"/>
                    <a:pt x="49" y="104"/>
                  </a:cubicBezTo>
                  <a:lnTo>
                    <a:pt x="12" y="140"/>
                  </a:lnTo>
                  <a:cubicBezTo>
                    <a:pt x="1" y="153"/>
                    <a:pt x="1" y="177"/>
                    <a:pt x="1" y="189"/>
                  </a:cubicBezTo>
                  <a:cubicBezTo>
                    <a:pt x="12" y="213"/>
                    <a:pt x="25" y="226"/>
                    <a:pt x="49" y="237"/>
                  </a:cubicBezTo>
                  <a:lnTo>
                    <a:pt x="61" y="237"/>
                  </a:lnTo>
                  <a:cubicBezTo>
                    <a:pt x="74" y="237"/>
                    <a:pt x="85" y="226"/>
                    <a:pt x="98" y="213"/>
                  </a:cubicBezTo>
                  <a:lnTo>
                    <a:pt x="134" y="177"/>
                  </a:lnTo>
                  <a:lnTo>
                    <a:pt x="219" y="91"/>
                  </a:lnTo>
                  <a:cubicBezTo>
                    <a:pt x="244" y="67"/>
                    <a:pt x="231" y="31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7568003" y="3515094"/>
              <a:ext cx="9401" cy="8318"/>
            </a:xfrm>
            <a:custGeom>
              <a:avLst/>
              <a:gdLst/>
              <a:ahLst/>
              <a:cxnLst/>
              <a:rect l="l" t="t" r="r" b="b"/>
              <a:pathLst>
                <a:path w="191" h="169" extrusionOk="0">
                  <a:moveTo>
                    <a:pt x="127" y="1"/>
                  </a:moveTo>
                  <a:cubicBezTo>
                    <a:pt x="118" y="1"/>
                    <a:pt x="109" y="4"/>
                    <a:pt x="101" y="12"/>
                  </a:cubicBezTo>
                  <a:cubicBezTo>
                    <a:pt x="77" y="49"/>
                    <a:pt x="53" y="73"/>
                    <a:pt x="28" y="97"/>
                  </a:cubicBezTo>
                  <a:cubicBezTo>
                    <a:pt x="0" y="125"/>
                    <a:pt x="31" y="169"/>
                    <a:pt x="63" y="169"/>
                  </a:cubicBezTo>
                  <a:cubicBezTo>
                    <a:pt x="73" y="169"/>
                    <a:pt x="82" y="166"/>
                    <a:pt x="90" y="158"/>
                  </a:cubicBezTo>
                  <a:cubicBezTo>
                    <a:pt x="114" y="133"/>
                    <a:pt x="138" y="109"/>
                    <a:pt x="163" y="73"/>
                  </a:cubicBezTo>
                  <a:cubicBezTo>
                    <a:pt x="191" y="44"/>
                    <a:pt x="16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7568200" y="3514946"/>
              <a:ext cx="9598" cy="910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34" y="15"/>
                  </a:moveTo>
                  <a:cubicBezTo>
                    <a:pt x="134" y="15"/>
                    <a:pt x="146" y="27"/>
                    <a:pt x="159" y="27"/>
                  </a:cubicBezTo>
                  <a:cubicBezTo>
                    <a:pt x="170" y="39"/>
                    <a:pt x="170" y="63"/>
                    <a:pt x="159" y="76"/>
                  </a:cubicBezTo>
                  <a:lnTo>
                    <a:pt x="73" y="149"/>
                  </a:lnTo>
                  <a:cubicBezTo>
                    <a:pt x="73" y="161"/>
                    <a:pt x="61" y="161"/>
                    <a:pt x="49" y="161"/>
                  </a:cubicBezTo>
                  <a:cubicBezTo>
                    <a:pt x="37" y="161"/>
                    <a:pt x="24" y="149"/>
                    <a:pt x="24" y="136"/>
                  </a:cubicBezTo>
                  <a:lnTo>
                    <a:pt x="24" y="100"/>
                  </a:lnTo>
                  <a:lnTo>
                    <a:pt x="110" y="27"/>
                  </a:lnTo>
                  <a:cubicBezTo>
                    <a:pt x="110" y="15"/>
                    <a:pt x="122" y="15"/>
                    <a:pt x="134" y="15"/>
                  </a:cubicBezTo>
                  <a:close/>
                  <a:moveTo>
                    <a:pt x="128" y="1"/>
                  </a:moveTo>
                  <a:cubicBezTo>
                    <a:pt x="118" y="1"/>
                    <a:pt x="108" y="4"/>
                    <a:pt x="97" y="15"/>
                  </a:cubicBezTo>
                  <a:lnTo>
                    <a:pt x="13" y="88"/>
                  </a:lnTo>
                  <a:cubicBezTo>
                    <a:pt x="0" y="100"/>
                    <a:pt x="0" y="125"/>
                    <a:pt x="0" y="136"/>
                  </a:cubicBezTo>
                  <a:cubicBezTo>
                    <a:pt x="13" y="161"/>
                    <a:pt x="24" y="173"/>
                    <a:pt x="49" y="173"/>
                  </a:cubicBezTo>
                  <a:cubicBezTo>
                    <a:pt x="49" y="185"/>
                    <a:pt x="49" y="185"/>
                    <a:pt x="61" y="185"/>
                  </a:cubicBezTo>
                  <a:cubicBezTo>
                    <a:pt x="73" y="185"/>
                    <a:pt x="86" y="173"/>
                    <a:pt x="86" y="161"/>
                  </a:cubicBezTo>
                  <a:lnTo>
                    <a:pt x="170" y="88"/>
                  </a:lnTo>
                  <a:cubicBezTo>
                    <a:pt x="195" y="63"/>
                    <a:pt x="183" y="39"/>
                    <a:pt x="170" y="15"/>
                  </a:cubicBezTo>
                  <a:cubicBezTo>
                    <a:pt x="156" y="8"/>
                    <a:pt x="142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7548905" y="3507317"/>
              <a:ext cx="45873" cy="13388"/>
            </a:xfrm>
            <a:custGeom>
              <a:avLst/>
              <a:gdLst/>
              <a:ahLst/>
              <a:cxnLst/>
              <a:rect l="l" t="t" r="r" b="b"/>
              <a:pathLst>
                <a:path w="932" h="272" extrusionOk="0">
                  <a:moveTo>
                    <a:pt x="874" y="1"/>
                  </a:moveTo>
                  <a:cubicBezTo>
                    <a:pt x="864" y="1"/>
                    <a:pt x="853" y="4"/>
                    <a:pt x="843" y="12"/>
                  </a:cubicBezTo>
                  <a:cubicBezTo>
                    <a:pt x="731" y="124"/>
                    <a:pt x="587" y="178"/>
                    <a:pt x="442" y="178"/>
                  </a:cubicBezTo>
                  <a:cubicBezTo>
                    <a:pt x="318" y="178"/>
                    <a:pt x="194" y="139"/>
                    <a:pt x="89" y="61"/>
                  </a:cubicBezTo>
                  <a:cubicBezTo>
                    <a:pt x="81" y="53"/>
                    <a:pt x="73" y="50"/>
                    <a:pt x="65" y="50"/>
                  </a:cubicBezTo>
                  <a:cubicBezTo>
                    <a:pt x="32" y="50"/>
                    <a:pt x="1" y="101"/>
                    <a:pt x="40" y="121"/>
                  </a:cubicBezTo>
                  <a:cubicBezTo>
                    <a:pt x="157" y="222"/>
                    <a:pt x="303" y="271"/>
                    <a:pt x="448" y="271"/>
                  </a:cubicBezTo>
                  <a:cubicBezTo>
                    <a:pt x="617" y="271"/>
                    <a:pt x="785" y="204"/>
                    <a:pt x="903" y="72"/>
                  </a:cubicBezTo>
                  <a:cubicBezTo>
                    <a:pt x="932" y="44"/>
                    <a:pt x="908" y="1"/>
                    <a:pt x="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7549004" y="3507169"/>
              <a:ext cx="45578" cy="13929"/>
            </a:xfrm>
            <a:custGeom>
              <a:avLst/>
              <a:gdLst/>
              <a:ahLst/>
              <a:cxnLst/>
              <a:rect l="l" t="t" r="r" b="b"/>
              <a:pathLst>
                <a:path w="926" h="283" extrusionOk="0">
                  <a:moveTo>
                    <a:pt x="875" y="18"/>
                  </a:moveTo>
                  <a:cubicBezTo>
                    <a:pt x="883" y="18"/>
                    <a:pt x="889" y="21"/>
                    <a:pt x="889" y="27"/>
                  </a:cubicBezTo>
                  <a:cubicBezTo>
                    <a:pt x="901" y="39"/>
                    <a:pt x="914" y="51"/>
                    <a:pt x="901" y="75"/>
                  </a:cubicBezTo>
                  <a:cubicBezTo>
                    <a:pt x="776" y="201"/>
                    <a:pt x="608" y="265"/>
                    <a:pt x="440" y="265"/>
                  </a:cubicBezTo>
                  <a:cubicBezTo>
                    <a:pt x="297" y="265"/>
                    <a:pt x="155" y="219"/>
                    <a:pt x="38" y="124"/>
                  </a:cubicBezTo>
                  <a:cubicBezTo>
                    <a:pt x="25" y="112"/>
                    <a:pt x="25" y="88"/>
                    <a:pt x="38" y="75"/>
                  </a:cubicBezTo>
                  <a:cubicBezTo>
                    <a:pt x="50" y="64"/>
                    <a:pt x="62" y="64"/>
                    <a:pt x="62" y="64"/>
                  </a:cubicBezTo>
                  <a:lnTo>
                    <a:pt x="87" y="64"/>
                  </a:lnTo>
                  <a:cubicBezTo>
                    <a:pt x="193" y="147"/>
                    <a:pt x="317" y="187"/>
                    <a:pt x="441" y="187"/>
                  </a:cubicBezTo>
                  <a:cubicBezTo>
                    <a:pt x="587" y="187"/>
                    <a:pt x="734" y="132"/>
                    <a:pt x="852" y="27"/>
                  </a:cubicBezTo>
                  <a:cubicBezTo>
                    <a:pt x="859" y="21"/>
                    <a:pt x="868" y="18"/>
                    <a:pt x="875" y="18"/>
                  </a:cubicBezTo>
                  <a:close/>
                  <a:moveTo>
                    <a:pt x="872" y="1"/>
                  </a:moveTo>
                  <a:cubicBezTo>
                    <a:pt x="861" y="1"/>
                    <a:pt x="851" y="5"/>
                    <a:pt x="841" y="15"/>
                  </a:cubicBezTo>
                  <a:cubicBezTo>
                    <a:pt x="730" y="119"/>
                    <a:pt x="592" y="170"/>
                    <a:pt x="453" y="170"/>
                  </a:cubicBezTo>
                  <a:cubicBezTo>
                    <a:pt x="330" y="170"/>
                    <a:pt x="206" y="131"/>
                    <a:pt x="98" y="51"/>
                  </a:cubicBezTo>
                  <a:cubicBezTo>
                    <a:pt x="89" y="42"/>
                    <a:pt x="78" y="38"/>
                    <a:pt x="68" y="38"/>
                  </a:cubicBezTo>
                  <a:cubicBezTo>
                    <a:pt x="50" y="38"/>
                    <a:pt x="33" y="49"/>
                    <a:pt x="25" y="64"/>
                  </a:cubicBezTo>
                  <a:cubicBezTo>
                    <a:pt x="14" y="88"/>
                    <a:pt x="1" y="112"/>
                    <a:pt x="25" y="137"/>
                  </a:cubicBezTo>
                  <a:cubicBezTo>
                    <a:pt x="147" y="234"/>
                    <a:pt x="293" y="283"/>
                    <a:pt x="439" y="283"/>
                  </a:cubicBezTo>
                  <a:cubicBezTo>
                    <a:pt x="609" y="283"/>
                    <a:pt x="792" y="221"/>
                    <a:pt x="914" y="88"/>
                  </a:cubicBezTo>
                  <a:cubicBezTo>
                    <a:pt x="925" y="64"/>
                    <a:pt x="925" y="27"/>
                    <a:pt x="914" y="15"/>
                  </a:cubicBezTo>
                  <a:cubicBezTo>
                    <a:pt x="900" y="8"/>
                    <a:pt x="88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7517206" y="3501755"/>
              <a:ext cx="36669" cy="19491"/>
            </a:xfrm>
            <a:custGeom>
              <a:avLst/>
              <a:gdLst/>
              <a:ahLst/>
              <a:cxnLst/>
              <a:rect l="l" t="t" r="r" b="b"/>
              <a:pathLst>
                <a:path w="745" h="396" extrusionOk="0">
                  <a:moveTo>
                    <a:pt x="63" y="0"/>
                  </a:moveTo>
                  <a:cubicBezTo>
                    <a:pt x="31" y="0"/>
                    <a:pt x="1" y="29"/>
                    <a:pt x="27" y="64"/>
                  </a:cubicBezTo>
                  <a:cubicBezTo>
                    <a:pt x="150" y="266"/>
                    <a:pt x="377" y="395"/>
                    <a:pt x="621" y="395"/>
                  </a:cubicBezTo>
                  <a:cubicBezTo>
                    <a:pt x="642" y="395"/>
                    <a:pt x="663" y="394"/>
                    <a:pt x="684" y="393"/>
                  </a:cubicBezTo>
                  <a:cubicBezTo>
                    <a:pt x="744" y="393"/>
                    <a:pt x="744" y="307"/>
                    <a:pt x="684" y="307"/>
                  </a:cubicBezTo>
                  <a:cubicBezTo>
                    <a:pt x="441" y="307"/>
                    <a:pt x="246" y="198"/>
                    <a:pt x="100" y="15"/>
                  </a:cubicBezTo>
                  <a:cubicBezTo>
                    <a:pt x="90" y="5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7517305" y="3501066"/>
              <a:ext cx="35980" cy="20623"/>
            </a:xfrm>
            <a:custGeom>
              <a:avLst/>
              <a:gdLst/>
              <a:ahLst/>
              <a:cxnLst/>
              <a:rect l="l" t="t" r="r" b="b"/>
              <a:pathLst>
                <a:path w="731" h="419" extrusionOk="0">
                  <a:moveTo>
                    <a:pt x="61" y="17"/>
                  </a:moveTo>
                  <a:cubicBezTo>
                    <a:pt x="74" y="17"/>
                    <a:pt x="86" y="29"/>
                    <a:pt x="86" y="42"/>
                  </a:cubicBezTo>
                  <a:cubicBezTo>
                    <a:pt x="231" y="224"/>
                    <a:pt x="450" y="334"/>
                    <a:pt x="682" y="334"/>
                  </a:cubicBezTo>
                  <a:cubicBezTo>
                    <a:pt x="706" y="334"/>
                    <a:pt x="718" y="345"/>
                    <a:pt x="718" y="358"/>
                  </a:cubicBezTo>
                  <a:cubicBezTo>
                    <a:pt x="718" y="382"/>
                    <a:pt x="706" y="407"/>
                    <a:pt x="682" y="407"/>
                  </a:cubicBezTo>
                  <a:cubicBezTo>
                    <a:pt x="671" y="407"/>
                    <a:pt x="660" y="407"/>
                    <a:pt x="649" y="407"/>
                  </a:cubicBezTo>
                  <a:cubicBezTo>
                    <a:pt x="394" y="407"/>
                    <a:pt x="153" y="276"/>
                    <a:pt x="25" y="66"/>
                  </a:cubicBezTo>
                  <a:cubicBezTo>
                    <a:pt x="13" y="53"/>
                    <a:pt x="25" y="42"/>
                    <a:pt x="37" y="29"/>
                  </a:cubicBezTo>
                  <a:cubicBezTo>
                    <a:pt x="37" y="29"/>
                    <a:pt x="50" y="17"/>
                    <a:pt x="61" y="17"/>
                  </a:cubicBezTo>
                  <a:close/>
                  <a:moveTo>
                    <a:pt x="62" y="0"/>
                  </a:moveTo>
                  <a:cubicBezTo>
                    <a:pt x="50" y="0"/>
                    <a:pt x="36" y="6"/>
                    <a:pt x="25" y="17"/>
                  </a:cubicBezTo>
                  <a:cubicBezTo>
                    <a:pt x="13" y="29"/>
                    <a:pt x="1" y="53"/>
                    <a:pt x="13" y="78"/>
                  </a:cubicBezTo>
                  <a:cubicBezTo>
                    <a:pt x="147" y="297"/>
                    <a:pt x="377" y="418"/>
                    <a:pt x="645" y="418"/>
                  </a:cubicBezTo>
                  <a:lnTo>
                    <a:pt x="682" y="418"/>
                  </a:lnTo>
                  <a:cubicBezTo>
                    <a:pt x="718" y="418"/>
                    <a:pt x="731" y="394"/>
                    <a:pt x="731" y="358"/>
                  </a:cubicBezTo>
                  <a:cubicBezTo>
                    <a:pt x="731" y="334"/>
                    <a:pt x="718" y="309"/>
                    <a:pt x="682" y="309"/>
                  </a:cubicBezTo>
                  <a:lnTo>
                    <a:pt x="669" y="309"/>
                  </a:lnTo>
                  <a:cubicBezTo>
                    <a:pt x="439" y="309"/>
                    <a:pt x="244" y="212"/>
                    <a:pt x="98" y="29"/>
                  </a:cubicBezTo>
                  <a:cubicBezTo>
                    <a:pt x="91" y="9"/>
                    <a:pt x="77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7526903" y="3497423"/>
              <a:ext cx="9155" cy="14520"/>
            </a:xfrm>
            <a:custGeom>
              <a:avLst/>
              <a:gdLst/>
              <a:ahLst/>
              <a:cxnLst/>
              <a:rect l="l" t="t" r="r" b="b"/>
              <a:pathLst>
                <a:path w="186" h="295" extrusionOk="0">
                  <a:moveTo>
                    <a:pt x="129" y="0"/>
                  </a:moveTo>
                  <a:cubicBezTo>
                    <a:pt x="118" y="0"/>
                    <a:pt x="107" y="6"/>
                    <a:pt x="98" y="18"/>
                  </a:cubicBezTo>
                  <a:cubicBezTo>
                    <a:pt x="36" y="79"/>
                    <a:pt x="0" y="164"/>
                    <a:pt x="0" y="249"/>
                  </a:cubicBezTo>
                  <a:cubicBezTo>
                    <a:pt x="6" y="280"/>
                    <a:pt x="27" y="295"/>
                    <a:pt x="47" y="295"/>
                  </a:cubicBezTo>
                  <a:cubicBezTo>
                    <a:pt x="67" y="295"/>
                    <a:pt x="85" y="280"/>
                    <a:pt x="85" y="249"/>
                  </a:cubicBezTo>
                  <a:cubicBezTo>
                    <a:pt x="85" y="189"/>
                    <a:pt x="109" y="127"/>
                    <a:pt x="158" y="79"/>
                  </a:cubicBezTo>
                  <a:cubicBezTo>
                    <a:pt x="185" y="4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7526263" y="3496980"/>
              <a:ext cx="9647" cy="15111"/>
            </a:xfrm>
            <a:custGeom>
              <a:avLst/>
              <a:gdLst/>
              <a:ahLst/>
              <a:cxnLst/>
              <a:rect l="l" t="t" r="r" b="b"/>
              <a:pathLst>
                <a:path w="196" h="307" extrusionOk="0">
                  <a:moveTo>
                    <a:pt x="135" y="15"/>
                  </a:moveTo>
                  <a:cubicBezTo>
                    <a:pt x="147" y="15"/>
                    <a:pt x="147" y="27"/>
                    <a:pt x="159" y="27"/>
                  </a:cubicBezTo>
                  <a:cubicBezTo>
                    <a:pt x="171" y="39"/>
                    <a:pt x="171" y="63"/>
                    <a:pt x="159" y="76"/>
                  </a:cubicBezTo>
                  <a:cubicBezTo>
                    <a:pt x="111" y="125"/>
                    <a:pt x="98" y="185"/>
                    <a:pt x="98" y="258"/>
                  </a:cubicBezTo>
                  <a:cubicBezTo>
                    <a:pt x="98" y="282"/>
                    <a:pt x="74" y="295"/>
                    <a:pt x="62" y="295"/>
                  </a:cubicBezTo>
                  <a:cubicBezTo>
                    <a:pt x="49" y="295"/>
                    <a:pt x="25" y="282"/>
                    <a:pt x="25" y="258"/>
                  </a:cubicBezTo>
                  <a:cubicBezTo>
                    <a:pt x="25" y="173"/>
                    <a:pt x="49" y="100"/>
                    <a:pt x="111" y="27"/>
                  </a:cubicBezTo>
                  <a:cubicBezTo>
                    <a:pt x="122" y="27"/>
                    <a:pt x="122" y="15"/>
                    <a:pt x="135" y="15"/>
                  </a:cubicBezTo>
                  <a:close/>
                  <a:moveTo>
                    <a:pt x="129" y="1"/>
                  </a:moveTo>
                  <a:cubicBezTo>
                    <a:pt x="118" y="1"/>
                    <a:pt x="108" y="5"/>
                    <a:pt x="98" y="15"/>
                  </a:cubicBezTo>
                  <a:cubicBezTo>
                    <a:pt x="38" y="88"/>
                    <a:pt x="1" y="173"/>
                    <a:pt x="13" y="258"/>
                  </a:cubicBezTo>
                  <a:cubicBezTo>
                    <a:pt x="13" y="295"/>
                    <a:pt x="38" y="307"/>
                    <a:pt x="62" y="307"/>
                  </a:cubicBezTo>
                  <a:cubicBezTo>
                    <a:pt x="86" y="307"/>
                    <a:pt x="111" y="295"/>
                    <a:pt x="111" y="258"/>
                  </a:cubicBezTo>
                  <a:cubicBezTo>
                    <a:pt x="111" y="198"/>
                    <a:pt x="135" y="136"/>
                    <a:pt x="171" y="88"/>
                  </a:cubicBezTo>
                  <a:cubicBezTo>
                    <a:pt x="195" y="63"/>
                    <a:pt x="184" y="39"/>
                    <a:pt x="171" y="15"/>
                  </a:cubicBezTo>
                  <a:cubicBezTo>
                    <a:pt x="157" y="8"/>
                    <a:pt x="143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7534286" y="3501312"/>
              <a:ext cx="12010" cy="16882"/>
            </a:xfrm>
            <a:custGeom>
              <a:avLst/>
              <a:gdLst/>
              <a:ahLst/>
              <a:cxnLst/>
              <a:rect l="l" t="t" r="r" b="b"/>
              <a:pathLst>
                <a:path w="244" h="343" extrusionOk="0">
                  <a:moveTo>
                    <a:pt x="180" y="1"/>
                  </a:moveTo>
                  <a:cubicBezTo>
                    <a:pt x="171" y="1"/>
                    <a:pt x="162" y="4"/>
                    <a:pt x="154" y="12"/>
                  </a:cubicBezTo>
                  <a:cubicBezTo>
                    <a:pt x="81" y="97"/>
                    <a:pt x="21" y="183"/>
                    <a:pt x="8" y="292"/>
                  </a:cubicBezTo>
                  <a:cubicBezTo>
                    <a:pt x="1" y="322"/>
                    <a:pt x="30" y="342"/>
                    <a:pt x="57" y="342"/>
                  </a:cubicBezTo>
                  <a:cubicBezTo>
                    <a:pt x="74" y="342"/>
                    <a:pt x="89" y="335"/>
                    <a:pt x="94" y="316"/>
                  </a:cubicBezTo>
                  <a:cubicBezTo>
                    <a:pt x="105" y="219"/>
                    <a:pt x="154" y="146"/>
                    <a:pt x="215" y="73"/>
                  </a:cubicBezTo>
                  <a:cubicBezTo>
                    <a:pt x="243" y="45"/>
                    <a:pt x="213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7534089" y="3501016"/>
              <a:ext cx="12010" cy="17670"/>
            </a:xfrm>
            <a:custGeom>
              <a:avLst/>
              <a:gdLst/>
              <a:ahLst/>
              <a:cxnLst/>
              <a:rect l="l" t="t" r="r" b="b"/>
              <a:pathLst>
                <a:path w="244" h="359" extrusionOk="0">
                  <a:moveTo>
                    <a:pt x="182" y="18"/>
                  </a:moveTo>
                  <a:cubicBezTo>
                    <a:pt x="195" y="18"/>
                    <a:pt x="195" y="18"/>
                    <a:pt x="207" y="30"/>
                  </a:cubicBezTo>
                  <a:cubicBezTo>
                    <a:pt x="219" y="43"/>
                    <a:pt x="219" y="54"/>
                    <a:pt x="207" y="79"/>
                  </a:cubicBezTo>
                  <a:cubicBezTo>
                    <a:pt x="146" y="140"/>
                    <a:pt x="109" y="225"/>
                    <a:pt x="85" y="322"/>
                  </a:cubicBezTo>
                  <a:cubicBezTo>
                    <a:pt x="85" y="335"/>
                    <a:pt x="61" y="346"/>
                    <a:pt x="49" y="346"/>
                  </a:cubicBezTo>
                  <a:cubicBezTo>
                    <a:pt x="25" y="335"/>
                    <a:pt x="12" y="322"/>
                    <a:pt x="12" y="298"/>
                  </a:cubicBezTo>
                  <a:cubicBezTo>
                    <a:pt x="36" y="200"/>
                    <a:pt x="85" y="103"/>
                    <a:pt x="158" y="30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8" y="6"/>
                    <a:pt x="146" y="18"/>
                  </a:cubicBezTo>
                  <a:cubicBezTo>
                    <a:pt x="73" y="91"/>
                    <a:pt x="12" y="189"/>
                    <a:pt x="0" y="298"/>
                  </a:cubicBezTo>
                  <a:cubicBezTo>
                    <a:pt x="0" y="335"/>
                    <a:pt x="25" y="359"/>
                    <a:pt x="49" y="359"/>
                  </a:cubicBezTo>
                  <a:lnTo>
                    <a:pt x="61" y="359"/>
                  </a:lnTo>
                  <a:cubicBezTo>
                    <a:pt x="73" y="359"/>
                    <a:pt x="98" y="346"/>
                    <a:pt x="98" y="322"/>
                  </a:cubicBezTo>
                  <a:cubicBezTo>
                    <a:pt x="122" y="225"/>
                    <a:pt x="158" y="152"/>
                    <a:pt x="219" y="91"/>
                  </a:cubicBezTo>
                  <a:cubicBezTo>
                    <a:pt x="244" y="67"/>
                    <a:pt x="231" y="30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7575534" y="3499884"/>
              <a:ext cx="38392" cy="20722"/>
            </a:xfrm>
            <a:custGeom>
              <a:avLst/>
              <a:gdLst/>
              <a:ahLst/>
              <a:cxnLst/>
              <a:rect l="l" t="t" r="r" b="b"/>
              <a:pathLst>
                <a:path w="780" h="421" extrusionOk="0">
                  <a:moveTo>
                    <a:pt x="722" y="1"/>
                  </a:moveTo>
                  <a:cubicBezTo>
                    <a:pt x="707" y="1"/>
                    <a:pt x="690" y="9"/>
                    <a:pt x="678" y="29"/>
                  </a:cubicBezTo>
                  <a:cubicBezTo>
                    <a:pt x="557" y="217"/>
                    <a:pt x="355" y="324"/>
                    <a:pt x="128" y="324"/>
                  </a:cubicBezTo>
                  <a:cubicBezTo>
                    <a:pt x="105" y="324"/>
                    <a:pt x="82" y="323"/>
                    <a:pt x="58" y="321"/>
                  </a:cubicBezTo>
                  <a:cubicBezTo>
                    <a:pt x="55" y="320"/>
                    <a:pt x="52" y="320"/>
                    <a:pt x="49" y="320"/>
                  </a:cubicBezTo>
                  <a:cubicBezTo>
                    <a:pt x="8" y="320"/>
                    <a:pt x="0" y="394"/>
                    <a:pt x="46" y="406"/>
                  </a:cubicBezTo>
                  <a:cubicBezTo>
                    <a:pt x="92" y="416"/>
                    <a:pt x="139" y="421"/>
                    <a:pt x="185" y="421"/>
                  </a:cubicBezTo>
                  <a:cubicBezTo>
                    <a:pt x="427" y="421"/>
                    <a:pt x="651" y="291"/>
                    <a:pt x="764" y="66"/>
                  </a:cubicBezTo>
                  <a:cubicBezTo>
                    <a:pt x="780" y="33"/>
                    <a:pt x="753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7575977" y="3499687"/>
              <a:ext cx="38392" cy="21411"/>
            </a:xfrm>
            <a:custGeom>
              <a:avLst/>
              <a:gdLst/>
              <a:ahLst/>
              <a:cxnLst/>
              <a:rect l="l" t="t" r="r" b="b"/>
              <a:pathLst>
                <a:path w="780" h="435" extrusionOk="0">
                  <a:moveTo>
                    <a:pt x="710" y="13"/>
                  </a:moveTo>
                  <a:cubicBezTo>
                    <a:pt x="718" y="13"/>
                    <a:pt x="725" y="16"/>
                    <a:pt x="730" y="21"/>
                  </a:cubicBezTo>
                  <a:cubicBezTo>
                    <a:pt x="742" y="33"/>
                    <a:pt x="755" y="45"/>
                    <a:pt x="742" y="70"/>
                  </a:cubicBezTo>
                  <a:cubicBezTo>
                    <a:pt x="630" y="283"/>
                    <a:pt x="415" y="412"/>
                    <a:pt x="184" y="412"/>
                  </a:cubicBezTo>
                  <a:cubicBezTo>
                    <a:pt x="140" y="412"/>
                    <a:pt x="95" y="407"/>
                    <a:pt x="49" y="398"/>
                  </a:cubicBezTo>
                  <a:cubicBezTo>
                    <a:pt x="25" y="398"/>
                    <a:pt x="12" y="373"/>
                    <a:pt x="12" y="362"/>
                  </a:cubicBezTo>
                  <a:cubicBezTo>
                    <a:pt x="25" y="349"/>
                    <a:pt x="37" y="325"/>
                    <a:pt x="49" y="325"/>
                  </a:cubicBezTo>
                  <a:cubicBezTo>
                    <a:pt x="82" y="329"/>
                    <a:pt x="114" y="332"/>
                    <a:pt x="146" y="332"/>
                  </a:cubicBezTo>
                  <a:cubicBezTo>
                    <a:pt x="365" y="332"/>
                    <a:pt x="565" y="224"/>
                    <a:pt x="682" y="33"/>
                  </a:cubicBezTo>
                  <a:cubicBezTo>
                    <a:pt x="689" y="19"/>
                    <a:pt x="700" y="13"/>
                    <a:pt x="710" y="13"/>
                  </a:cubicBezTo>
                  <a:close/>
                  <a:moveTo>
                    <a:pt x="709" y="1"/>
                  </a:moveTo>
                  <a:cubicBezTo>
                    <a:pt x="692" y="1"/>
                    <a:pt x="677" y="7"/>
                    <a:pt x="669" y="21"/>
                  </a:cubicBezTo>
                  <a:cubicBezTo>
                    <a:pt x="548" y="208"/>
                    <a:pt x="346" y="316"/>
                    <a:pt x="119" y="316"/>
                  </a:cubicBezTo>
                  <a:cubicBezTo>
                    <a:pt x="96" y="316"/>
                    <a:pt x="73" y="315"/>
                    <a:pt x="49" y="313"/>
                  </a:cubicBezTo>
                  <a:cubicBezTo>
                    <a:pt x="25" y="313"/>
                    <a:pt x="1" y="337"/>
                    <a:pt x="1" y="362"/>
                  </a:cubicBezTo>
                  <a:cubicBezTo>
                    <a:pt x="1" y="386"/>
                    <a:pt x="12" y="410"/>
                    <a:pt x="37" y="422"/>
                  </a:cubicBezTo>
                  <a:cubicBezTo>
                    <a:pt x="85" y="435"/>
                    <a:pt x="122" y="435"/>
                    <a:pt x="171" y="435"/>
                  </a:cubicBezTo>
                  <a:cubicBezTo>
                    <a:pt x="414" y="435"/>
                    <a:pt x="645" y="300"/>
                    <a:pt x="755" y="81"/>
                  </a:cubicBezTo>
                  <a:cubicBezTo>
                    <a:pt x="779" y="45"/>
                    <a:pt x="766" y="21"/>
                    <a:pt x="742" y="8"/>
                  </a:cubicBezTo>
                  <a:cubicBezTo>
                    <a:pt x="732" y="4"/>
                    <a:pt x="72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7590744" y="3504905"/>
              <a:ext cx="14963" cy="7580"/>
            </a:xfrm>
            <a:custGeom>
              <a:avLst/>
              <a:gdLst/>
              <a:ahLst/>
              <a:cxnLst/>
              <a:rect l="l" t="t" r="r" b="b"/>
              <a:pathLst>
                <a:path w="304" h="154" extrusionOk="0">
                  <a:moveTo>
                    <a:pt x="64" y="1"/>
                  </a:moveTo>
                  <a:cubicBezTo>
                    <a:pt x="31" y="1"/>
                    <a:pt x="0" y="45"/>
                    <a:pt x="29" y="73"/>
                  </a:cubicBezTo>
                  <a:cubicBezTo>
                    <a:pt x="77" y="121"/>
                    <a:pt x="132" y="153"/>
                    <a:pt x="194" y="153"/>
                  </a:cubicBezTo>
                  <a:cubicBezTo>
                    <a:pt x="212" y="153"/>
                    <a:pt x="229" y="151"/>
                    <a:pt x="247" y="146"/>
                  </a:cubicBezTo>
                  <a:cubicBezTo>
                    <a:pt x="304" y="123"/>
                    <a:pt x="288" y="60"/>
                    <a:pt x="237" y="60"/>
                  </a:cubicBezTo>
                  <a:cubicBezTo>
                    <a:pt x="233" y="60"/>
                    <a:pt x="228" y="60"/>
                    <a:pt x="223" y="61"/>
                  </a:cubicBezTo>
                  <a:cubicBezTo>
                    <a:pt x="175" y="61"/>
                    <a:pt x="126" y="48"/>
                    <a:pt x="90" y="12"/>
                  </a:cubicBezTo>
                  <a:cubicBezTo>
                    <a:pt x="82" y="4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7590941" y="3504610"/>
              <a:ext cx="14421" cy="8121"/>
            </a:xfrm>
            <a:custGeom>
              <a:avLst/>
              <a:gdLst/>
              <a:ahLst/>
              <a:cxnLst/>
              <a:rect l="l" t="t" r="r" b="b"/>
              <a:pathLst>
                <a:path w="293" h="165" extrusionOk="0">
                  <a:moveTo>
                    <a:pt x="62" y="18"/>
                  </a:moveTo>
                  <a:cubicBezTo>
                    <a:pt x="62" y="18"/>
                    <a:pt x="73" y="18"/>
                    <a:pt x="86" y="30"/>
                  </a:cubicBezTo>
                  <a:cubicBezTo>
                    <a:pt x="113" y="58"/>
                    <a:pt x="147" y="71"/>
                    <a:pt x="183" y="71"/>
                  </a:cubicBezTo>
                  <a:cubicBezTo>
                    <a:pt x="195" y="71"/>
                    <a:pt x="207" y="70"/>
                    <a:pt x="219" y="67"/>
                  </a:cubicBezTo>
                  <a:cubicBezTo>
                    <a:pt x="243" y="67"/>
                    <a:pt x="268" y="79"/>
                    <a:pt x="268" y="103"/>
                  </a:cubicBezTo>
                  <a:cubicBezTo>
                    <a:pt x="268" y="116"/>
                    <a:pt x="268" y="127"/>
                    <a:pt x="243" y="140"/>
                  </a:cubicBezTo>
                  <a:cubicBezTo>
                    <a:pt x="225" y="146"/>
                    <a:pt x="205" y="149"/>
                    <a:pt x="185" y="149"/>
                  </a:cubicBezTo>
                  <a:cubicBezTo>
                    <a:pt x="129" y="149"/>
                    <a:pt x="73" y="124"/>
                    <a:pt x="37" y="79"/>
                  </a:cubicBezTo>
                  <a:cubicBezTo>
                    <a:pt x="13" y="67"/>
                    <a:pt x="25" y="43"/>
                    <a:pt x="37" y="30"/>
                  </a:cubicBezTo>
                  <a:cubicBezTo>
                    <a:pt x="37" y="18"/>
                    <a:pt x="49" y="18"/>
                    <a:pt x="62" y="18"/>
                  </a:cubicBezTo>
                  <a:close/>
                  <a:moveTo>
                    <a:pt x="57" y="0"/>
                  </a:moveTo>
                  <a:cubicBezTo>
                    <a:pt x="43" y="0"/>
                    <a:pt x="31" y="6"/>
                    <a:pt x="25" y="18"/>
                  </a:cubicBezTo>
                  <a:cubicBezTo>
                    <a:pt x="0" y="30"/>
                    <a:pt x="0" y="67"/>
                    <a:pt x="25" y="91"/>
                  </a:cubicBezTo>
                  <a:cubicBezTo>
                    <a:pt x="62" y="140"/>
                    <a:pt x="122" y="164"/>
                    <a:pt x="183" y="164"/>
                  </a:cubicBezTo>
                  <a:cubicBezTo>
                    <a:pt x="207" y="164"/>
                    <a:pt x="232" y="164"/>
                    <a:pt x="243" y="152"/>
                  </a:cubicBezTo>
                  <a:cubicBezTo>
                    <a:pt x="280" y="152"/>
                    <a:pt x="292" y="116"/>
                    <a:pt x="280" y="91"/>
                  </a:cubicBezTo>
                  <a:cubicBezTo>
                    <a:pt x="280" y="71"/>
                    <a:pt x="264" y="51"/>
                    <a:pt x="238" y="51"/>
                  </a:cubicBezTo>
                  <a:cubicBezTo>
                    <a:pt x="232" y="51"/>
                    <a:pt x="226" y="52"/>
                    <a:pt x="219" y="54"/>
                  </a:cubicBezTo>
                  <a:cubicBezTo>
                    <a:pt x="207" y="58"/>
                    <a:pt x="195" y="59"/>
                    <a:pt x="183" y="59"/>
                  </a:cubicBezTo>
                  <a:cubicBezTo>
                    <a:pt x="147" y="59"/>
                    <a:pt x="116" y="45"/>
                    <a:pt x="98" y="18"/>
                  </a:cubicBezTo>
                  <a:cubicBezTo>
                    <a:pt x="85" y="6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7600391" y="3500672"/>
              <a:ext cx="8761" cy="6595"/>
            </a:xfrm>
            <a:custGeom>
              <a:avLst/>
              <a:gdLst/>
              <a:ahLst/>
              <a:cxnLst/>
              <a:rect l="l" t="t" r="r" b="b"/>
              <a:pathLst>
                <a:path w="178" h="134" extrusionOk="0">
                  <a:moveTo>
                    <a:pt x="58" y="0"/>
                  </a:moveTo>
                  <a:cubicBezTo>
                    <a:pt x="27" y="0"/>
                    <a:pt x="0" y="34"/>
                    <a:pt x="27" y="61"/>
                  </a:cubicBezTo>
                  <a:lnTo>
                    <a:pt x="88" y="123"/>
                  </a:lnTo>
                  <a:cubicBezTo>
                    <a:pt x="96" y="130"/>
                    <a:pt x="105" y="134"/>
                    <a:pt x="114" y="134"/>
                  </a:cubicBezTo>
                  <a:cubicBezTo>
                    <a:pt x="146" y="134"/>
                    <a:pt x="178" y="90"/>
                    <a:pt x="149" y="61"/>
                  </a:cubicBezTo>
                  <a:cubicBezTo>
                    <a:pt x="124" y="37"/>
                    <a:pt x="113" y="25"/>
                    <a:pt x="88" y="13"/>
                  </a:cubicBezTo>
                  <a:cubicBezTo>
                    <a:pt x="79" y="4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7600490" y="3499983"/>
              <a:ext cx="8466" cy="7334"/>
            </a:xfrm>
            <a:custGeom>
              <a:avLst/>
              <a:gdLst/>
              <a:ahLst/>
              <a:cxnLst/>
              <a:rect l="l" t="t" r="r" b="b"/>
              <a:pathLst>
                <a:path w="172" h="149" extrusionOk="0">
                  <a:moveTo>
                    <a:pt x="62" y="15"/>
                  </a:moveTo>
                  <a:cubicBezTo>
                    <a:pt x="74" y="15"/>
                    <a:pt x="74" y="27"/>
                    <a:pt x="86" y="27"/>
                  </a:cubicBezTo>
                  <a:lnTo>
                    <a:pt x="135" y="75"/>
                  </a:lnTo>
                  <a:cubicBezTo>
                    <a:pt x="159" y="88"/>
                    <a:pt x="147" y="112"/>
                    <a:pt x="135" y="124"/>
                  </a:cubicBezTo>
                  <a:cubicBezTo>
                    <a:pt x="129" y="130"/>
                    <a:pt x="123" y="134"/>
                    <a:pt x="115" y="134"/>
                  </a:cubicBezTo>
                  <a:cubicBezTo>
                    <a:pt x="108" y="134"/>
                    <a:pt x="99" y="130"/>
                    <a:pt x="86" y="124"/>
                  </a:cubicBezTo>
                  <a:lnTo>
                    <a:pt x="38" y="75"/>
                  </a:lnTo>
                  <a:cubicBezTo>
                    <a:pt x="25" y="64"/>
                    <a:pt x="25" y="39"/>
                    <a:pt x="38" y="27"/>
                  </a:cubicBezTo>
                  <a:cubicBezTo>
                    <a:pt x="38" y="27"/>
                    <a:pt x="49" y="15"/>
                    <a:pt x="62" y="15"/>
                  </a:cubicBezTo>
                  <a:close/>
                  <a:moveTo>
                    <a:pt x="63" y="1"/>
                  </a:moveTo>
                  <a:cubicBezTo>
                    <a:pt x="47" y="1"/>
                    <a:pt x="32" y="8"/>
                    <a:pt x="25" y="15"/>
                  </a:cubicBezTo>
                  <a:cubicBezTo>
                    <a:pt x="13" y="39"/>
                    <a:pt x="1" y="64"/>
                    <a:pt x="25" y="88"/>
                  </a:cubicBezTo>
                  <a:lnTo>
                    <a:pt x="74" y="137"/>
                  </a:lnTo>
                  <a:cubicBezTo>
                    <a:pt x="86" y="148"/>
                    <a:pt x="98" y="148"/>
                    <a:pt x="111" y="148"/>
                  </a:cubicBezTo>
                  <a:cubicBezTo>
                    <a:pt x="122" y="148"/>
                    <a:pt x="135" y="148"/>
                    <a:pt x="147" y="137"/>
                  </a:cubicBezTo>
                  <a:cubicBezTo>
                    <a:pt x="171" y="112"/>
                    <a:pt x="171" y="88"/>
                    <a:pt x="147" y="64"/>
                  </a:cubicBezTo>
                  <a:lnTo>
                    <a:pt x="98" y="15"/>
                  </a:lnTo>
                  <a:cubicBezTo>
                    <a:pt x="88" y="5"/>
                    <a:pt x="75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7378450" y="3501902"/>
              <a:ext cx="370528" cy="399765"/>
            </a:xfrm>
            <a:custGeom>
              <a:avLst/>
              <a:gdLst/>
              <a:ahLst/>
              <a:cxnLst/>
              <a:rect l="l" t="t" r="r" b="b"/>
              <a:pathLst>
                <a:path w="7528" h="8122" extrusionOk="0">
                  <a:moveTo>
                    <a:pt x="49" y="0"/>
                  </a:moveTo>
                  <a:cubicBezTo>
                    <a:pt x="25" y="0"/>
                    <a:pt x="0" y="25"/>
                    <a:pt x="0" y="49"/>
                  </a:cubicBezTo>
                  <a:cubicBezTo>
                    <a:pt x="12" y="2676"/>
                    <a:pt x="0" y="5314"/>
                    <a:pt x="0" y="7941"/>
                  </a:cubicBezTo>
                  <a:cubicBezTo>
                    <a:pt x="0" y="7990"/>
                    <a:pt x="36" y="8014"/>
                    <a:pt x="85" y="8014"/>
                  </a:cubicBezTo>
                  <a:cubicBezTo>
                    <a:pt x="1308" y="8081"/>
                    <a:pt x="2536" y="8121"/>
                    <a:pt x="3764" y="8121"/>
                  </a:cubicBezTo>
                  <a:cubicBezTo>
                    <a:pt x="4992" y="8121"/>
                    <a:pt x="6221" y="8081"/>
                    <a:pt x="7443" y="7990"/>
                  </a:cubicBezTo>
                  <a:cubicBezTo>
                    <a:pt x="7479" y="7990"/>
                    <a:pt x="7516" y="7966"/>
                    <a:pt x="7516" y="7917"/>
                  </a:cubicBezTo>
                  <a:cubicBezTo>
                    <a:pt x="7528" y="7832"/>
                    <a:pt x="7528" y="7759"/>
                    <a:pt x="7528" y="7674"/>
                  </a:cubicBezTo>
                  <a:cubicBezTo>
                    <a:pt x="7528" y="7627"/>
                    <a:pt x="7494" y="7605"/>
                    <a:pt x="7459" y="7605"/>
                  </a:cubicBezTo>
                  <a:cubicBezTo>
                    <a:pt x="7421" y="7605"/>
                    <a:pt x="7382" y="7630"/>
                    <a:pt x="7382" y="7674"/>
                  </a:cubicBezTo>
                  <a:cubicBezTo>
                    <a:pt x="7374" y="7731"/>
                    <a:pt x="7372" y="7783"/>
                    <a:pt x="7367" y="7836"/>
                  </a:cubicBezTo>
                  <a:lnTo>
                    <a:pt x="7367" y="7836"/>
                  </a:lnTo>
                  <a:cubicBezTo>
                    <a:pt x="6022" y="7902"/>
                    <a:pt x="4680" y="7941"/>
                    <a:pt x="3337" y="7941"/>
                  </a:cubicBezTo>
                  <a:cubicBezTo>
                    <a:pt x="2283" y="7941"/>
                    <a:pt x="1228" y="7917"/>
                    <a:pt x="171" y="7861"/>
                  </a:cubicBezTo>
                  <a:lnTo>
                    <a:pt x="171" y="7861"/>
                  </a:lnTo>
                  <a:cubicBezTo>
                    <a:pt x="171" y="6514"/>
                    <a:pt x="170" y="5154"/>
                    <a:pt x="158" y="3806"/>
                  </a:cubicBezTo>
                  <a:cubicBezTo>
                    <a:pt x="158" y="3138"/>
                    <a:pt x="146" y="2457"/>
                    <a:pt x="134" y="1776"/>
                  </a:cubicBezTo>
                  <a:cubicBezTo>
                    <a:pt x="134" y="1447"/>
                    <a:pt x="122" y="1119"/>
                    <a:pt x="122" y="790"/>
                  </a:cubicBezTo>
                  <a:cubicBezTo>
                    <a:pt x="122" y="620"/>
                    <a:pt x="73" y="401"/>
                    <a:pt x="109" y="231"/>
                  </a:cubicBezTo>
                  <a:cubicBezTo>
                    <a:pt x="132" y="122"/>
                    <a:pt x="197" y="100"/>
                    <a:pt x="283" y="100"/>
                  </a:cubicBezTo>
                  <a:cubicBezTo>
                    <a:pt x="340" y="100"/>
                    <a:pt x="406" y="109"/>
                    <a:pt x="474" y="109"/>
                  </a:cubicBezTo>
                  <a:cubicBezTo>
                    <a:pt x="547" y="109"/>
                    <a:pt x="547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7377810" y="3501262"/>
              <a:ext cx="371808" cy="401094"/>
            </a:xfrm>
            <a:custGeom>
              <a:avLst/>
              <a:gdLst/>
              <a:ahLst/>
              <a:cxnLst/>
              <a:rect l="l" t="t" r="r" b="b"/>
              <a:pathLst>
                <a:path w="7554" h="8149" extrusionOk="0">
                  <a:moveTo>
                    <a:pt x="7432" y="7857"/>
                  </a:moveTo>
                  <a:lnTo>
                    <a:pt x="7383" y="7906"/>
                  </a:lnTo>
                  <a:lnTo>
                    <a:pt x="7383" y="7857"/>
                  </a:lnTo>
                  <a:close/>
                  <a:moveTo>
                    <a:pt x="171" y="7881"/>
                  </a:moveTo>
                  <a:lnTo>
                    <a:pt x="171" y="7930"/>
                  </a:lnTo>
                  <a:lnTo>
                    <a:pt x="122" y="7881"/>
                  </a:lnTo>
                  <a:close/>
                  <a:moveTo>
                    <a:pt x="62" y="13"/>
                  </a:moveTo>
                  <a:lnTo>
                    <a:pt x="487" y="25"/>
                  </a:lnTo>
                  <a:cubicBezTo>
                    <a:pt x="524" y="25"/>
                    <a:pt x="536" y="49"/>
                    <a:pt x="536" y="74"/>
                  </a:cubicBezTo>
                  <a:cubicBezTo>
                    <a:pt x="536" y="86"/>
                    <a:pt x="524" y="111"/>
                    <a:pt x="487" y="111"/>
                  </a:cubicBezTo>
                  <a:cubicBezTo>
                    <a:pt x="463" y="111"/>
                    <a:pt x="427" y="111"/>
                    <a:pt x="390" y="98"/>
                  </a:cubicBezTo>
                  <a:cubicBezTo>
                    <a:pt x="374" y="98"/>
                    <a:pt x="359" y="98"/>
                    <a:pt x="343" y="98"/>
                  </a:cubicBezTo>
                  <a:cubicBezTo>
                    <a:pt x="238" y="98"/>
                    <a:pt x="142" y="107"/>
                    <a:pt x="111" y="244"/>
                  </a:cubicBezTo>
                  <a:cubicBezTo>
                    <a:pt x="86" y="366"/>
                    <a:pt x="98" y="500"/>
                    <a:pt x="111" y="621"/>
                  </a:cubicBezTo>
                  <a:cubicBezTo>
                    <a:pt x="122" y="694"/>
                    <a:pt x="122" y="743"/>
                    <a:pt x="122" y="803"/>
                  </a:cubicBezTo>
                  <a:lnTo>
                    <a:pt x="122" y="974"/>
                  </a:lnTo>
                  <a:cubicBezTo>
                    <a:pt x="135" y="1241"/>
                    <a:pt x="135" y="1521"/>
                    <a:pt x="147" y="1789"/>
                  </a:cubicBezTo>
                  <a:cubicBezTo>
                    <a:pt x="147" y="2384"/>
                    <a:pt x="159" y="3005"/>
                    <a:pt x="159" y="3819"/>
                  </a:cubicBezTo>
                  <a:cubicBezTo>
                    <a:pt x="171" y="5157"/>
                    <a:pt x="171" y="6495"/>
                    <a:pt x="171" y="7870"/>
                  </a:cubicBezTo>
                  <a:cubicBezTo>
                    <a:pt x="147" y="7857"/>
                    <a:pt x="122" y="7857"/>
                    <a:pt x="98" y="7857"/>
                  </a:cubicBezTo>
                  <a:lnTo>
                    <a:pt x="74" y="7857"/>
                  </a:lnTo>
                  <a:lnTo>
                    <a:pt x="195" y="7967"/>
                  </a:lnTo>
                  <a:lnTo>
                    <a:pt x="195" y="7954"/>
                  </a:lnTo>
                  <a:lnTo>
                    <a:pt x="195" y="7881"/>
                  </a:lnTo>
                  <a:cubicBezTo>
                    <a:pt x="1207" y="7934"/>
                    <a:pt x="2253" y="7961"/>
                    <a:pt x="3370" y="7961"/>
                  </a:cubicBezTo>
                  <a:cubicBezTo>
                    <a:pt x="4603" y="7961"/>
                    <a:pt x="5922" y="7928"/>
                    <a:pt x="7371" y="7857"/>
                  </a:cubicBezTo>
                  <a:lnTo>
                    <a:pt x="7371" y="7930"/>
                  </a:lnTo>
                  <a:lnTo>
                    <a:pt x="7359" y="7954"/>
                  </a:lnTo>
                  <a:lnTo>
                    <a:pt x="7359" y="7954"/>
                  </a:lnTo>
                  <a:lnTo>
                    <a:pt x="7481" y="7833"/>
                  </a:lnTo>
                  <a:lnTo>
                    <a:pt x="7481" y="7833"/>
                  </a:lnTo>
                  <a:lnTo>
                    <a:pt x="7456" y="7845"/>
                  </a:lnTo>
                  <a:lnTo>
                    <a:pt x="7395" y="7845"/>
                  </a:lnTo>
                  <a:lnTo>
                    <a:pt x="7395" y="7687"/>
                  </a:lnTo>
                  <a:cubicBezTo>
                    <a:pt x="7408" y="7651"/>
                    <a:pt x="7444" y="7626"/>
                    <a:pt x="7481" y="7626"/>
                  </a:cubicBezTo>
                  <a:cubicBezTo>
                    <a:pt x="7505" y="7626"/>
                    <a:pt x="7529" y="7651"/>
                    <a:pt x="7529" y="7687"/>
                  </a:cubicBezTo>
                  <a:lnTo>
                    <a:pt x="7529" y="7930"/>
                  </a:lnTo>
                  <a:cubicBezTo>
                    <a:pt x="7529" y="7967"/>
                    <a:pt x="7492" y="7991"/>
                    <a:pt x="7456" y="8003"/>
                  </a:cubicBezTo>
                  <a:cubicBezTo>
                    <a:pt x="6277" y="8087"/>
                    <a:pt x="5051" y="8130"/>
                    <a:pt x="3752" y="8130"/>
                  </a:cubicBezTo>
                  <a:cubicBezTo>
                    <a:pt x="2598" y="8130"/>
                    <a:pt x="1386" y="8096"/>
                    <a:pt x="98" y="8027"/>
                  </a:cubicBezTo>
                  <a:cubicBezTo>
                    <a:pt x="62" y="8027"/>
                    <a:pt x="25" y="7991"/>
                    <a:pt x="25" y="7954"/>
                  </a:cubicBezTo>
                  <a:lnTo>
                    <a:pt x="25" y="5243"/>
                  </a:lnTo>
                  <a:cubicBezTo>
                    <a:pt x="25" y="3540"/>
                    <a:pt x="25" y="1789"/>
                    <a:pt x="13" y="62"/>
                  </a:cubicBezTo>
                  <a:cubicBezTo>
                    <a:pt x="13" y="49"/>
                    <a:pt x="25" y="38"/>
                    <a:pt x="38" y="38"/>
                  </a:cubicBezTo>
                  <a:cubicBezTo>
                    <a:pt x="38" y="25"/>
                    <a:pt x="49" y="13"/>
                    <a:pt x="62" y="13"/>
                  </a:cubicBezTo>
                  <a:close/>
                  <a:moveTo>
                    <a:pt x="62" y="1"/>
                  </a:moveTo>
                  <a:cubicBezTo>
                    <a:pt x="49" y="1"/>
                    <a:pt x="25" y="13"/>
                    <a:pt x="25" y="25"/>
                  </a:cubicBezTo>
                  <a:cubicBezTo>
                    <a:pt x="13" y="38"/>
                    <a:pt x="1" y="49"/>
                    <a:pt x="1" y="62"/>
                  </a:cubicBezTo>
                  <a:cubicBezTo>
                    <a:pt x="13" y="1789"/>
                    <a:pt x="13" y="3540"/>
                    <a:pt x="13" y="5243"/>
                  </a:cubicBezTo>
                  <a:lnTo>
                    <a:pt x="13" y="7954"/>
                  </a:lnTo>
                  <a:cubicBezTo>
                    <a:pt x="13" y="8003"/>
                    <a:pt x="49" y="8040"/>
                    <a:pt x="98" y="8040"/>
                  </a:cubicBezTo>
                  <a:cubicBezTo>
                    <a:pt x="1387" y="8113"/>
                    <a:pt x="2603" y="8149"/>
                    <a:pt x="3759" y="8149"/>
                  </a:cubicBezTo>
                  <a:cubicBezTo>
                    <a:pt x="5060" y="8149"/>
                    <a:pt x="6289" y="8100"/>
                    <a:pt x="7456" y="8016"/>
                  </a:cubicBezTo>
                  <a:cubicBezTo>
                    <a:pt x="7505" y="8016"/>
                    <a:pt x="7541" y="7979"/>
                    <a:pt x="7541" y="7930"/>
                  </a:cubicBezTo>
                  <a:cubicBezTo>
                    <a:pt x="7541" y="7845"/>
                    <a:pt x="7554" y="7772"/>
                    <a:pt x="7554" y="7687"/>
                  </a:cubicBezTo>
                  <a:cubicBezTo>
                    <a:pt x="7554" y="7638"/>
                    <a:pt x="7517" y="7614"/>
                    <a:pt x="7481" y="7614"/>
                  </a:cubicBezTo>
                  <a:cubicBezTo>
                    <a:pt x="7432" y="7614"/>
                    <a:pt x="7383" y="7638"/>
                    <a:pt x="7383" y="7687"/>
                  </a:cubicBezTo>
                  <a:cubicBezTo>
                    <a:pt x="7383" y="7748"/>
                    <a:pt x="7371" y="7797"/>
                    <a:pt x="7371" y="7845"/>
                  </a:cubicBezTo>
                  <a:cubicBezTo>
                    <a:pt x="5883" y="7911"/>
                    <a:pt x="4533" y="7945"/>
                    <a:pt x="3271" y="7945"/>
                  </a:cubicBezTo>
                  <a:cubicBezTo>
                    <a:pt x="2192" y="7945"/>
                    <a:pt x="1177" y="7920"/>
                    <a:pt x="195" y="7870"/>
                  </a:cubicBezTo>
                  <a:cubicBezTo>
                    <a:pt x="195" y="6495"/>
                    <a:pt x="184" y="5157"/>
                    <a:pt x="184" y="3819"/>
                  </a:cubicBezTo>
                  <a:cubicBezTo>
                    <a:pt x="171" y="3005"/>
                    <a:pt x="171" y="2384"/>
                    <a:pt x="159" y="1789"/>
                  </a:cubicBezTo>
                  <a:cubicBezTo>
                    <a:pt x="159" y="1521"/>
                    <a:pt x="147" y="1241"/>
                    <a:pt x="147" y="974"/>
                  </a:cubicBezTo>
                  <a:lnTo>
                    <a:pt x="147" y="803"/>
                  </a:lnTo>
                  <a:cubicBezTo>
                    <a:pt x="135" y="743"/>
                    <a:pt x="135" y="682"/>
                    <a:pt x="135" y="621"/>
                  </a:cubicBezTo>
                  <a:cubicBezTo>
                    <a:pt x="122" y="500"/>
                    <a:pt x="111" y="366"/>
                    <a:pt x="135" y="257"/>
                  </a:cubicBezTo>
                  <a:cubicBezTo>
                    <a:pt x="154" y="143"/>
                    <a:pt x="217" y="118"/>
                    <a:pt x="307" y="118"/>
                  </a:cubicBezTo>
                  <a:cubicBezTo>
                    <a:pt x="333" y="118"/>
                    <a:pt x="361" y="120"/>
                    <a:pt x="390" y="122"/>
                  </a:cubicBezTo>
                  <a:lnTo>
                    <a:pt x="487" y="122"/>
                  </a:lnTo>
                  <a:cubicBezTo>
                    <a:pt x="536" y="122"/>
                    <a:pt x="549" y="98"/>
                    <a:pt x="549" y="74"/>
                  </a:cubicBezTo>
                  <a:cubicBezTo>
                    <a:pt x="549" y="38"/>
                    <a:pt x="536" y="13"/>
                    <a:pt x="500" y="13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7381354" y="3503133"/>
              <a:ext cx="20082" cy="16095"/>
            </a:xfrm>
            <a:custGeom>
              <a:avLst/>
              <a:gdLst/>
              <a:ahLst/>
              <a:cxnLst/>
              <a:rect l="l" t="t" r="r" b="b"/>
              <a:pathLst>
                <a:path w="408" h="327" extrusionOk="0">
                  <a:moveTo>
                    <a:pt x="344" y="0"/>
                  </a:moveTo>
                  <a:cubicBezTo>
                    <a:pt x="335" y="0"/>
                    <a:pt x="326" y="4"/>
                    <a:pt x="318" y="11"/>
                  </a:cubicBezTo>
                  <a:cubicBezTo>
                    <a:pt x="221" y="84"/>
                    <a:pt x="123" y="170"/>
                    <a:pt x="39" y="255"/>
                  </a:cubicBezTo>
                  <a:cubicBezTo>
                    <a:pt x="1" y="284"/>
                    <a:pt x="37" y="327"/>
                    <a:pt x="72" y="327"/>
                  </a:cubicBezTo>
                  <a:cubicBezTo>
                    <a:pt x="82" y="327"/>
                    <a:pt x="91" y="324"/>
                    <a:pt x="99" y="316"/>
                  </a:cubicBezTo>
                  <a:cubicBezTo>
                    <a:pt x="196" y="230"/>
                    <a:pt x="282" y="146"/>
                    <a:pt x="379" y="73"/>
                  </a:cubicBezTo>
                  <a:cubicBezTo>
                    <a:pt x="407" y="44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7381404" y="3502444"/>
              <a:ext cx="19836" cy="17473"/>
            </a:xfrm>
            <a:custGeom>
              <a:avLst/>
              <a:gdLst/>
              <a:ahLst/>
              <a:cxnLst/>
              <a:rect l="l" t="t" r="r" b="b"/>
              <a:pathLst>
                <a:path w="403" h="355" extrusionOk="0">
                  <a:moveTo>
                    <a:pt x="342" y="17"/>
                  </a:moveTo>
                  <a:cubicBezTo>
                    <a:pt x="351" y="17"/>
                    <a:pt x="360" y="20"/>
                    <a:pt x="366" y="25"/>
                  </a:cubicBezTo>
                  <a:cubicBezTo>
                    <a:pt x="378" y="38"/>
                    <a:pt x="378" y="62"/>
                    <a:pt x="366" y="74"/>
                  </a:cubicBezTo>
                  <a:lnTo>
                    <a:pt x="305" y="135"/>
                  </a:lnTo>
                  <a:cubicBezTo>
                    <a:pt x="232" y="196"/>
                    <a:pt x="171" y="257"/>
                    <a:pt x="98" y="330"/>
                  </a:cubicBezTo>
                  <a:cubicBezTo>
                    <a:pt x="91" y="333"/>
                    <a:pt x="84" y="335"/>
                    <a:pt x="77" y="335"/>
                  </a:cubicBezTo>
                  <a:cubicBezTo>
                    <a:pt x="61" y="335"/>
                    <a:pt x="46" y="326"/>
                    <a:pt x="38" y="317"/>
                  </a:cubicBezTo>
                  <a:cubicBezTo>
                    <a:pt x="25" y="306"/>
                    <a:pt x="25" y="293"/>
                    <a:pt x="38" y="269"/>
                  </a:cubicBezTo>
                  <a:lnTo>
                    <a:pt x="257" y="87"/>
                  </a:lnTo>
                  <a:lnTo>
                    <a:pt x="317" y="25"/>
                  </a:lnTo>
                  <a:cubicBezTo>
                    <a:pt x="323" y="20"/>
                    <a:pt x="333" y="17"/>
                    <a:pt x="342" y="17"/>
                  </a:cubicBezTo>
                  <a:close/>
                  <a:moveTo>
                    <a:pt x="337" y="0"/>
                  </a:moveTo>
                  <a:cubicBezTo>
                    <a:pt x="326" y="0"/>
                    <a:pt x="315" y="4"/>
                    <a:pt x="305" y="14"/>
                  </a:cubicBezTo>
                  <a:lnTo>
                    <a:pt x="244" y="74"/>
                  </a:lnTo>
                  <a:lnTo>
                    <a:pt x="25" y="257"/>
                  </a:lnTo>
                  <a:cubicBezTo>
                    <a:pt x="1" y="281"/>
                    <a:pt x="13" y="317"/>
                    <a:pt x="25" y="330"/>
                  </a:cubicBezTo>
                  <a:cubicBezTo>
                    <a:pt x="38" y="342"/>
                    <a:pt x="49" y="354"/>
                    <a:pt x="74" y="354"/>
                  </a:cubicBezTo>
                  <a:cubicBezTo>
                    <a:pt x="86" y="354"/>
                    <a:pt x="98" y="342"/>
                    <a:pt x="111" y="342"/>
                  </a:cubicBezTo>
                  <a:cubicBezTo>
                    <a:pt x="184" y="281"/>
                    <a:pt x="244" y="208"/>
                    <a:pt x="317" y="147"/>
                  </a:cubicBezTo>
                  <a:lnTo>
                    <a:pt x="378" y="87"/>
                  </a:lnTo>
                  <a:cubicBezTo>
                    <a:pt x="403" y="62"/>
                    <a:pt x="403" y="38"/>
                    <a:pt x="378" y="25"/>
                  </a:cubicBezTo>
                  <a:cubicBezTo>
                    <a:pt x="370" y="10"/>
                    <a:pt x="354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7382437" y="3507317"/>
              <a:ext cx="22001" cy="21509"/>
            </a:xfrm>
            <a:custGeom>
              <a:avLst/>
              <a:gdLst/>
              <a:ahLst/>
              <a:cxnLst/>
              <a:rect l="l" t="t" r="r" b="b"/>
              <a:pathLst>
                <a:path w="447" h="437" extrusionOk="0">
                  <a:moveTo>
                    <a:pt x="383" y="1"/>
                  </a:moveTo>
                  <a:cubicBezTo>
                    <a:pt x="374" y="1"/>
                    <a:pt x="365" y="4"/>
                    <a:pt x="357" y="12"/>
                  </a:cubicBezTo>
                  <a:cubicBezTo>
                    <a:pt x="247" y="121"/>
                    <a:pt x="138" y="243"/>
                    <a:pt x="28" y="353"/>
                  </a:cubicBezTo>
                  <a:cubicBezTo>
                    <a:pt x="0" y="391"/>
                    <a:pt x="31" y="436"/>
                    <a:pt x="64" y="436"/>
                  </a:cubicBezTo>
                  <a:cubicBezTo>
                    <a:pt x="73" y="436"/>
                    <a:pt x="82" y="433"/>
                    <a:pt x="90" y="425"/>
                  </a:cubicBezTo>
                  <a:cubicBezTo>
                    <a:pt x="211" y="316"/>
                    <a:pt x="309" y="194"/>
                    <a:pt x="418" y="72"/>
                  </a:cubicBezTo>
                  <a:cubicBezTo>
                    <a:pt x="446" y="44"/>
                    <a:pt x="415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7382634" y="3506825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402" y="22"/>
                  </a:moveTo>
                  <a:cubicBezTo>
                    <a:pt x="414" y="34"/>
                    <a:pt x="426" y="58"/>
                    <a:pt x="414" y="82"/>
                  </a:cubicBezTo>
                  <a:lnTo>
                    <a:pt x="402" y="82"/>
                  </a:lnTo>
                  <a:cubicBezTo>
                    <a:pt x="305" y="192"/>
                    <a:pt x="195" y="314"/>
                    <a:pt x="86" y="423"/>
                  </a:cubicBezTo>
                  <a:cubicBezTo>
                    <a:pt x="75" y="433"/>
                    <a:pt x="67" y="437"/>
                    <a:pt x="60" y="437"/>
                  </a:cubicBezTo>
                  <a:cubicBezTo>
                    <a:pt x="51" y="437"/>
                    <a:pt x="44" y="430"/>
                    <a:pt x="37" y="423"/>
                  </a:cubicBezTo>
                  <a:cubicBezTo>
                    <a:pt x="24" y="411"/>
                    <a:pt x="13" y="387"/>
                    <a:pt x="37" y="374"/>
                  </a:cubicBezTo>
                  <a:cubicBezTo>
                    <a:pt x="134" y="253"/>
                    <a:pt x="243" y="144"/>
                    <a:pt x="353" y="34"/>
                  </a:cubicBezTo>
                  <a:lnTo>
                    <a:pt x="365" y="34"/>
                  </a:lnTo>
                  <a:cubicBezTo>
                    <a:pt x="365" y="22"/>
                    <a:pt x="378" y="22"/>
                    <a:pt x="378" y="22"/>
                  </a:cubicBezTo>
                  <a:close/>
                  <a:moveTo>
                    <a:pt x="388" y="1"/>
                  </a:moveTo>
                  <a:cubicBezTo>
                    <a:pt x="378" y="1"/>
                    <a:pt x="365" y="4"/>
                    <a:pt x="353" y="9"/>
                  </a:cubicBezTo>
                  <a:lnTo>
                    <a:pt x="341" y="22"/>
                  </a:lnTo>
                  <a:cubicBezTo>
                    <a:pt x="232" y="131"/>
                    <a:pt x="122" y="241"/>
                    <a:pt x="24" y="363"/>
                  </a:cubicBezTo>
                  <a:cubicBezTo>
                    <a:pt x="0" y="387"/>
                    <a:pt x="0" y="423"/>
                    <a:pt x="24" y="435"/>
                  </a:cubicBezTo>
                  <a:cubicBezTo>
                    <a:pt x="37" y="447"/>
                    <a:pt x="49" y="460"/>
                    <a:pt x="61" y="460"/>
                  </a:cubicBezTo>
                  <a:cubicBezTo>
                    <a:pt x="73" y="460"/>
                    <a:pt x="86" y="447"/>
                    <a:pt x="97" y="435"/>
                  </a:cubicBezTo>
                  <a:cubicBezTo>
                    <a:pt x="207" y="326"/>
                    <a:pt x="316" y="204"/>
                    <a:pt x="414" y="95"/>
                  </a:cubicBezTo>
                  <a:lnTo>
                    <a:pt x="426" y="95"/>
                  </a:lnTo>
                  <a:cubicBezTo>
                    <a:pt x="451" y="58"/>
                    <a:pt x="438" y="34"/>
                    <a:pt x="414" y="9"/>
                  </a:cubicBezTo>
                  <a:cubicBezTo>
                    <a:pt x="408" y="4"/>
                    <a:pt x="399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7380616" y="3519524"/>
              <a:ext cx="23133" cy="20082"/>
            </a:xfrm>
            <a:custGeom>
              <a:avLst/>
              <a:gdLst/>
              <a:ahLst/>
              <a:cxnLst/>
              <a:rect l="l" t="t" r="r" b="b"/>
              <a:pathLst>
                <a:path w="470" h="408" extrusionOk="0">
                  <a:moveTo>
                    <a:pt x="398" y="1"/>
                  </a:moveTo>
                  <a:cubicBezTo>
                    <a:pt x="389" y="1"/>
                    <a:pt x="379" y="3"/>
                    <a:pt x="370" y="7"/>
                  </a:cubicBezTo>
                  <a:cubicBezTo>
                    <a:pt x="260" y="105"/>
                    <a:pt x="138" y="226"/>
                    <a:pt x="29" y="335"/>
                  </a:cubicBezTo>
                  <a:cubicBezTo>
                    <a:pt x="0" y="364"/>
                    <a:pt x="32" y="407"/>
                    <a:pt x="70" y="407"/>
                  </a:cubicBezTo>
                  <a:cubicBezTo>
                    <a:pt x="81" y="407"/>
                    <a:pt x="92" y="404"/>
                    <a:pt x="102" y="396"/>
                  </a:cubicBezTo>
                  <a:cubicBezTo>
                    <a:pt x="211" y="286"/>
                    <a:pt x="333" y="189"/>
                    <a:pt x="430" y="68"/>
                  </a:cubicBezTo>
                  <a:cubicBezTo>
                    <a:pt x="470" y="38"/>
                    <a:pt x="437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7380862" y="3519179"/>
              <a:ext cx="22789" cy="21066"/>
            </a:xfrm>
            <a:custGeom>
              <a:avLst/>
              <a:gdLst/>
              <a:ahLst/>
              <a:cxnLst/>
              <a:rect l="l" t="t" r="r" b="b"/>
              <a:pathLst>
                <a:path w="463" h="428" extrusionOk="0">
                  <a:moveTo>
                    <a:pt x="401" y="17"/>
                  </a:moveTo>
                  <a:cubicBezTo>
                    <a:pt x="410" y="17"/>
                    <a:pt x="419" y="20"/>
                    <a:pt x="425" y="26"/>
                  </a:cubicBezTo>
                  <a:cubicBezTo>
                    <a:pt x="438" y="39"/>
                    <a:pt x="438" y="50"/>
                    <a:pt x="425" y="75"/>
                  </a:cubicBezTo>
                  <a:cubicBezTo>
                    <a:pt x="316" y="184"/>
                    <a:pt x="195" y="293"/>
                    <a:pt x="85" y="391"/>
                  </a:cubicBezTo>
                  <a:cubicBezTo>
                    <a:pt x="74" y="401"/>
                    <a:pt x="66" y="405"/>
                    <a:pt x="59" y="405"/>
                  </a:cubicBezTo>
                  <a:cubicBezTo>
                    <a:pt x="50" y="405"/>
                    <a:pt x="43" y="398"/>
                    <a:pt x="36" y="391"/>
                  </a:cubicBezTo>
                  <a:cubicBezTo>
                    <a:pt x="24" y="379"/>
                    <a:pt x="12" y="366"/>
                    <a:pt x="36" y="342"/>
                  </a:cubicBezTo>
                  <a:cubicBezTo>
                    <a:pt x="146" y="233"/>
                    <a:pt x="255" y="123"/>
                    <a:pt x="377" y="26"/>
                  </a:cubicBezTo>
                  <a:cubicBezTo>
                    <a:pt x="383" y="20"/>
                    <a:pt x="392" y="17"/>
                    <a:pt x="401" y="17"/>
                  </a:cubicBezTo>
                  <a:close/>
                  <a:moveTo>
                    <a:pt x="400" y="0"/>
                  </a:moveTo>
                  <a:cubicBezTo>
                    <a:pt x="388" y="0"/>
                    <a:pt x="375" y="4"/>
                    <a:pt x="365" y="14"/>
                  </a:cubicBezTo>
                  <a:cubicBezTo>
                    <a:pt x="243" y="112"/>
                    <a:pt x="133" y="220"/>
                    <a:pt x="24" y="330"/>
                  </a:cubicBezTo>
                  <a:cubicBezTo>
                    <a:pt x="0" y="355"/>
                    <a:pt x="0" y="391"/>
                    <a:pt x="24" y="403"/>
                  </a:cubicBezTo>
                  <a:cubicBezTo>
                    <a:pt x="24" y="415"/>
                    <a:pt x="49" y="428"/>
                    <a:pt x="60" y="428"/>
                  </a:cubicBezTo>
                  <a:cubicBezTo>
                    <a:pt x="73" y="428"/>
                    <a:pt x="85" y="415"/>
                    <a:pt x="97" y="403"/>
                  </a:cubicBezTo>
                  <a:cubicBezTo>
                    <a:pt x="206" y="306"/>
                    <a:pt x="328" y="196"/>
                    <a:pt x="438" y="87"/>
                  </a:cubicBezTo>
                  <a:cubicBezTo>
                    <a:pt x="462" y="63"/>
                    <a:pt x="450" y="39"/>
                    <a:pt x="438" y="14"/>
                  </a:cubicBezTo>
                  <a:cubicBezTo>
                    <a:pt x="431" y="7"/>
                    <a:pt x="416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7379484" y="3528285"/>
              <a:ext cx="26136" cy="25742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467" y="0"/>
                  </a:moveTo>
                  <a:cubicBezTo>
                    <a:pt x="458" y="0"/>
                    <a:pt x="449" y="3"/>
                    <a:pt x="442" y="11"/>
                  </a:cubicBezTo>
                  <a:cubicBezTo>
                    <a:pt x="283" y="145"/>
                    <a:pt x="150" y="291"/>
                    <a:pt x="28" y="449"/>
                  </a:cubicBezTo>
                  <a:cubicBezTo>
                    <a:pt x="0" y="486"/>
                    <a:pt x="35" y="523"/>
                    <a:pt x="70" y="523"/>
                  </a:cubicBezTo>
                  <a:cubicBezTo>
                    <a:pt x="81" y="523"/>
                    <a:pt x="92" y="519"/>
                    <a:pt x="101" y="510"/>
                  </a:cubicBezTo>
                  <a:lnTo>
                    <a:pt x="502" y="72"/>
                  </a:lnTo>
                  <a:cubicBezTo>
                    <a:pt x="531" y="43"/>
                    <a:pt x="499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7379632" y="3527891"/>
              <a:ext cx="25791" cy="26726"/>
            </a:xfrm>
            <a:custGeom>
              <a:avLst/>
              <a:gdLst/>
              <a:ahLst/>
              <a:cxnLst/>
              <a:rect l="l" t="t" r="r" b="b"/>
              <a:pathLst>
                <a:path w="524" h="543" extrusionOk="0">
                  <a:moveTo>
                    <a:pt x="463" y="19"/>
                  </a:moveTo>
                  <a:cubicBezTo>
                    <a:pt x="475" y="19"/>
                    <a:pt x="487" y="19"/>
                    <a:pt x="487" y="32"/>
                  </a:cubicBezTo>
                  <a:cubicBezTo>
                    <a:pt x="499" y="43"/>
                    <a:pt x="512" y="56"/>
                    <a:pt x="487" y="80"/>
                  </a:cubicBezTo>
                  <a:cubicBezTo>
                    <a:pt x="377" y="189"/>
                    <a:pt x="268" y="311"/>
                    <a:pt x="158" y="433"/>
                  </a:cubicBezTo>
                  <a:lnTo>
                    <a:pt x="85" y="506"/>
                  </a:lnTo>
                  <a:cubicBezTo>
                    <a:pt x="80" y="516"/>
                    <a:pt x="73" y="520"/>
                    <a:pt x="65" y="520"/>
                  </a:cubicBezTo>
                  <a:cubicBezTo>
                    <a:pt x="55" y="520"/>
                    <a:pt x="44" y="513"/>
                    <a:pt x="37" y="506"/>
                  </a:cubicBezTo>
                  <a:cubicBezTo>
                    <a:pt x="25" y="506"/>
                    <a:pt x="12" y="481"/>
                    <a:pt x="25" y="470"/>
                  </a:cubicBezTo>
                  <a:cubicBezTo>
                    <a:pt x="147" y="311"/>
                    <a:pt x="293" y="165"/>
                    <a:pt x="439" y="32"/>
                  </a:cubicBezTo>
                  <a:cubicBezTo>
                    <a:pt x="450" y="19"/>
                    <a:pt x="463" y="19"/>
                    <a:pt x="463" y="19"/>
                  </a:cubicBezTo>
                  <a:close/>
                  <a:moveTo>
                    <a:pt x="467" y="1"/>
                  </a:moveTo>
                  <a:cubicBezTo>
                    <a:pt x="453" y="1"/>
                    <a:pt x="438" y="7"/>
                    <a:pt x="426" y="19"/>
                  </a:cubicBezTo>
                  <a:cubicBezTo>
                    <a:pt x="280" y="153"/>
                    <a:pt x="134" y="299"/>
                    <a:pt x="12" y="457"/>
                  </a:cubicBezTo>
                  <a:cubicBezTo>
                    <a:pt x="1" y="481"/>
                    <a:pt x="1" y="506"/>
                    <a:pt x="25" y="518"/>
                  </a:cubicBezTo>
                  <a:cubicBezTo>
                    <a:pt x="37" y="530"/>
                    <a:pt x="49" y="543"/>
                    <a:pt x="61" y="543"/>
                  </a:cubicBezTo>
                  <a:cubicBezTo>
                    <a:pt x="74" y="543"/>
                    <a:pt x="85" y="530"/>
                    <a:pt x="98" y="518"/>
                  </a:cubicBezTo>
                  <a:lnTo>
                    <a:pt x="171" y="445"/>
                  </a:lnTo>
                  <a:cubicBezTo>
                    <a:pt x="280" y="324"/>
                    <a:pt x="390" y="202"/>
                    <a:pt x="499" y="92"/>
                  </a:cubicBezTo>
                  <a:cubicBezTo>
                    <a:pt x="523" y="68"/>
                    <a:pt x="523" y="32"/>
                    <a:pt x="499" y="19"/>
                  </a:cubicBezTo>
                  <a:cubicBezTo>
                    <a:pt x="493" y="7"/>
                    <a:pt x="481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7377121" y="3541969"/>
              <a:ext cx="25594" cy="26973"/>
            </a:xfrm>
            <a:custGeom>
              <a:avLst/>
              <a:gdLst/>
              <a:ahLst/>
              <a:cxnLst/>
              <a:rect l="l" t="t" r="r" b="b"/>
              <a:pathLst>
                <a:path w="520" h="548" extrusionOk="0">
                  <a:moveTo>
                    <a:pt x="464" y="0"/>
                  </a:moveTo>
                  <a:cubicBezTo>
                    <a:pt x="455" y="0"/>
                    <a:pt x="447" y="4"/>
                    <a:pt x="441" y="13"/>
                  </a:cubicBezTo>
                  <a:cubicBezTo>
                    <a:pt x="295" y="147"/>
                    <a:pt x="161" y="317"/>
                    <a:pt x="39" y="463"/>
                  </a:cubicBezTo>
                  <a:cubicBezTo>
                    <a:pt x="1" y="501"/>
                    <a:pt x="38" y="547"/>
                    <a:pt x="73" y="547"/>
                  </a:cubicBezTo>
                  <a:cubicBezTo>
                    <a:pt x="83" y="547"/>
                    <a:pt x="92" y="544"/>
                    <a:pt x="100" y="536"/>
                  </a:cubicBezTo>
                  <a:cubicBezTo>
                    <a:pt x="246" y="390"/>
                    <a:pt x="392" y="232"/>
                    <a:pt x="501" y="62"/>
                  </a:cubicBezTo>
                  <a:cubicBezTo>
                    <a:pt x="519" y="3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7377269" y="3541280"/>
              <a:ext cx="25742" cy="28301"/>
            </a:xfrm>
            <a:custGeom>
              <a:avLst/>
              <a:gdLst/>
              <a:ahLst/>
              <a:cxnLst/>
              <a:rect l="l" t="t" r="r" b="b"/>
              <a:pathLst>
                <a:path w="523" h="575" extrusionOk="0">
                  <a:moveTo>
                    <a:pt x="462" y="15"/>
                  </a:moveTo>
                  <a:cubicBezTo>
                    <a:pt x="474" y="15"/>
                    <a:pt x="474" y="27"/>
                    <a:pt x="487" y="27"/>
                  </a:cubicBezTo>
                  <a:cubicBezTo>
                    <a:pt x="498" y="39"/>
                    <a:pt x="498" y="52"/>
                    <a:pt x="498" y="63"/>
                  </a:cubicBezTo>
                  <a:cubicBezTo>
                    <a:pt x="365" y="258"/>
                    <a:pt x="206" y="428"/>
                    <a:pt x="97" y="538"/>
                  </a:cubicBezTo>
                  <a:cubicBezTo>
                    <a:pt x="87" y="548"/>
                    <a:pt x="77" y="552"/>
                    <a:pt x="68" y="552"/>
                  </a:cubicBezTo>
                  <a:cubicBezTo>
                    <a:pt x="55" y="552"/>
                    <a:pt x="43" y="545"/>
                    <a:pt x="36" y="538"/>
                  </a:cubicBezTo>
                  <a:cubicBezTo>
                    <a:pt x="24" y="526"/>
                    <a:pt x="24" y="501"/>
                    <a:pt x="36" y="490"/>
                  </a:cubicBezTo>
                  <a:cubicBezTo>
                    <a:pt x="60" y="453"/>
                    <a:pt x="85" y="428"/>
                    <a:pt x="109" y="404"/>
                  </a:cubicBezTo>
                  <a:cubicBezTo>
                    <a:pt x="219" y="271"/>
                    <a:pt x="328" y="149"/>
                    <a:pt x="438" y="27"/>
                  </a:cubicBezTo>
                  <a:cubicBezTo>
                    <a:pt x="450" y="27"/>
                    <a:pt x="450" y="15"/>
                    <a:pt x="462" y="15"/>
                  </a:cubicBezTo>
                  <a:close/>
                  <a:moveTo>
                    <a:pt x="456" y="1"/>
                  </a:moveTo>
                  <a:cubicBezTo>
                    <a:pt x="446" y="1"/>
                    <a:pt x="435" y="5"/>
                    <a:pt x="425" y="15"/>
                  </a:cubicBezTo>
                  <a:cubicBezTo>
                    <a:pt x="316" y="136"/>
                    <a:pt x="206" y="258"/>
                    <a:pt x="97" y="392"/>
                  </a:cubicBezTo>
                  <a:cubicBezTo>
                    <a:pt x="73" y="417"/>
                    <a:pt x="49" y="453"/>
                    <a:pt x="24" y="477"/>
                  </a:cubicBezTo>
                  <a:cubicBezTo>
                    <a:pt x="0" y="501"/>
                    <a:pt x="12" y="538"/>
                    <a:pt x="24" y="562"/>
                  </a:cubicBezTo>
                  <a:cubicBezTo>
                    <a:pt x="36" y="562"/>
                    <a:pt x="49" y="574"/>
                    <a:pt x="60" y="574"/>
                  </a:cubicBezTo>
                  <a:cubicBezTo>
                    <a:pt x="73" y="574"/>
                    <a:pt x="97" y="562"/>
                    <a:pt x="109" y="550"/>
                  </a:cubicBezTo>
                  <a:cubicBezTo>
                    <a:pt x="219" y="441"/>
                    <a:pt x="377" y="271"/>
                    <a:pt x="511" y="76"/>
                  </a:cubicBezTo>
                  <a:cubicBezTo>
                    <a:pt x="523" y="52"/>
                    <a:pt x="511" y="27"/>
                    <a:pt x="498" y="15"/>
                  </a:cubicBezTo>
                  <a:cubicBezTo>
                    <a:pt x="484" y="8"/>
                    <a:pt x="470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7379386" y="3553339"/>
              <a:ext cx="25151" cy="26973"/>
            </a:xfrm>
            <a:custGeom>
              <a:avLst/>
              <a:gdLst/>
              <a:ahLst/>
              <a:cxnLst/>
              <a:rect l="l" t="t" r="r" b="b"/>
              <a:pathLst>
                <a:path w="511" h="548" extrusionOk="0">
                  <a:moveTo>
                    <a:pt x="443" y="0"/>
                  </a:moveTo>
                  <a:cubicBezTo>
                    <a:pt x="434" y="0"/>
                    <a:pt x="425" y="4"/>
                    <a:pt x="419" y="13"/>
                  </a:cubicBezTo>
                  <a:cubicBezTo>
                    <a:pt x="298" y="172"/>
                    <a:pt x="163" y="317"/>
                    <a:pt x="30" y="463"/>
                  </a:cubicBezTo>
                  <a:cubicBezTo>
                    <a:pt x="1" y="502"/>
                    <a:pt x="33" y="547"/>
                    <a:pt x="71" y="547"/>
                  </a:cubicBezTo>
                  <a:cubicBezTo>
                    <a:pt x="82" y="547"/>
                    <a:pt x="93" y="544"/>
                    <a:pt x="103" y="536"/>
                  </a:cubicBezTo>
                  <a:cubicBezTo>
                    <a:pt x="236" y="390"/>
                    <a:pt x="371" y="232"/>
                    <a:pt x="492" y="74"/>
                  </a:cubicBezTo>
                  <a:cubicBezTo>
                    <a:pt x="511" y="37"/>
                    <a:pt x="473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7379632" y="3552945"/>
              <a:ext cx="25201" cy="28006"/>
            </a:xfrm>
            <a:custGeom>
              <a:avLst/>
              <a:gdLst/>
              <a:ahLst/>
              <a:cxnLst/>
              <a:rect l="l" t="t" r="r" b="b"/>
              <a:pathLst>
                <a:path w="512" h="569" extrusionOk="0">
                  <a:moveTo>
                    <a:pt x="439" y="21"/>
                  </a:moveTo>
                  <a:cubicBezTo>
                    <a:pt x="450" y="21"/>
                    <a:pt x="463" y="21"/>
                    <a:pt x="463" y="34"/>
                  </a:cubicBezTo>
                  <a:cubicBezTo>
                    <a:pt x="475" y="34"/>
                    <a:pt x="487" y="58"/>
                    <a:pt x="475" y="70"/>
                  </a:cubicBezTo>
                  <a:cubicBezTo>
                    <a:pt x="341" y="264"/>
                    <a:pt x="207" y="410"/>
                    <a:pt x="85" y="532"/>
                  </a:cubicBezTo>
                  <a:cubicBezTo>
                    <a:pt x="80" y="542"/>
                    <a:pt x="73" y="546"/>
                    <a:pt x="65" y="546"/>
                  </a:cubicBezTo>
                  <a:cubicBezTo>
                    <a:pt x="55" y="546"/>
                    <a:pt x="44" y="539"/>
                    <a:pt x="37" y="532"/>
                  </a:cubicBezTo>
                  <a:cubicBezTo>
                    <a:pt x="25" y="520"/>
                    <a:pt x="12" y="496"/>
                    <a:pt x="37" y="483"/>
                  </a:cubicBezTo>
                  <a:cubicBezTo>
                    <a:pt x="74" y="447"/>
                    <a:pt x="98" y="398"/>
                    <a:pt x="134" y="361"/>
                  </a:cubicBezTo>
                  <a:cubicBezTo>
                    <a:pt x="231" y="253"/>
                    <a:pt x="329" y="143"/>
                    <a:pt x="414" y="34"/>
                  </a:cubicBezTo>
                  <a:cubicBezTo>
                    <a:pt x="426" y="21"/>
                    <a:pt x="439" y="21"/>
                    <a:pt x="439" y="21"/>
                  </a:cubicBezTo>
                  <a:close/>
                  <a:moveTo>
                    <a:pt x="444" y="1"/>
                  </a:moveTo>
                  <a:cubicBezTo>
                    <a:pt x="430" y="1"/>
                    <a:pt x="416" y="7"/>
                    <a:pt x="402" y="21"/>
                  </a:cubicBezTo>
                  <a:cubicBezTo>
                    <a:pt x="317" y="131"/>
                    <a:pt x="220" y="240"/>
                    <a:pt x="122" y="350"/>
                  </a:cubicBezTo>
                  <a:cubicBezTo>
                    <a:pt x="85" y="398"/>
                    <a:pt x="49" y="434"/>
                    <a:pt x="25" y="471"/>
                  </a:cubicBezTo>
                  <a:cubicBezTo>
                    <a:pt x="1" y="496"/>
                    <a:pt x="1" y="532"/>
                    <a:pt x="25" y="544"/>
                  </a:cubicBezTo>
                  <a:cubicBezTo>
                    <a:pt x="37" y="556"/>
                    <a:pt x="49" y="569"/>
                    <a:pt x="61" y="569"/>
                  </a:cubicBezTo>
                  <a:cubicBezTo>
                    <a:pt x="74" y="569"/>
                    <a:pt x="85" y="556"/>
                    <a:pt x="98" y="544"/>
                  </a:cubicBezTo>
                  <a:cubicBezTo>
                    <a:pt x="220" y="423"/>
                    <a:pt x="353" y="277"/>
                    <a:pt x="487" y="82"/>
                  </a:cubicBezTo>
                  <a:cubicBezTo>
                    <a:pt x="512" y="58"/>
                    <a:pt x="499" y="34"/>
                    <a:pt x="475" y="9"/>
                  </a:cubicBezTo>
                  <a:cubicBezTo>
                    <a:pt x="464" y="4"/>
                    <a:pt x="454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7379386" y="3567712"/>
              <a:ext cx="25151" cy="24561"/>
            </a:xfrm>
            <a:custGeom>
              <a:avLst/>
              <a:gdLst/>
              <a:ahLst/>
              <a:cxnLst/>
              <a:rect l="l" t="t" r="r" b="b"/>
              <a:pathLst>
                <a:path w="511" h="499" extrusionOk="0">
                  <a:moveTo>
                    <a:pt x="449" y="0"/>
                  </a:moveTo>
                  <a:cubicBezTo>
                    <a:pt x="439" y="0"/>
                    <a:pt x="428" y="4"/>
                    <a:pt x="419" y="13"/>
                  </a:cubicBezTo>
                  <a:cubicBezTo>
                    <a:pt x="298" y="147"/>
                    <a:pt x="163" y="280"/>
                    <a:pt x="30" y="415"/>
                  </a:cubicBezTo>
                  <a:cubicBezTo>
                    <a:pt x="1" y="453"/>
                    <a:pt x="33" y="499"/>
                    <a:pt x="71" y="499"/>
                  </a:cubicBezTo>
                  <a:cubicBezTo>
                    <a:pt x="82" y="499"/>
                    <a:pt x="93" y="495"/>
                    <a:pt x="103" y="488"/>
                  </a:cubicBezTo>
                  <a:cubicBezTo>
                    <a:pt x="236" y="366"/>
                    <a:pt x="382" y="220"/>
                    <a:pt x="492" y="61"/>
                  </a:cubicBezTo>
                  <a:cubicBezTo>
                    <a:pt x="511" y="34"/>
                    <a:pt x="480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7379632" y="3567023"/>
              <a:ext cx="25201" cy="25890"/>
            </a:xfrm>
            <a:custGeom>
              <a:avLst/>
              <a:gdLst/>
              <a:ahLst/>
              <a:cxnLst/>
              <a:rect l="l" t="t" r="r" b="b"/>
              <a:pathLst>
                <a:path w="512" h="526" extrusionOk="0">
                  <a:moveTo>
                    <a:pt x="451" y="18"/>
                  </a:moveTo>
                  <a:cubicBezTo>
                    <a:pt x="460" y="18"/>
                    <a:pt x="469" y="21"/>
                    <a:pt x="475" y="27"/>
                  </a:cubicBezTo>
                  <a:cubicBezTo>
                    <a:pt x="487" y="39"/>
                    <a:pt x="487" y="51"/>
                    <a:pt x="475" y="75"/>
                  </a:cubicBezTo>
                  <a:cubicBezTo>
                    <a:pt x="377" y="210"/>
                    <a:pt x="256" y="356"/>
                    <a:pt x="85" y="489"/>
                  </a:cubicBezTo>
                  <a:cubicBezTo>
                    <a:pt x="80" y="499"/>
                    <a:pt x="73" y="503"/>
                    <a:pt x="65" y="503"/>
                  </a:cubicBezTo>
                  <a:cubicBezTo>
                    <a:pt x="55" y="503"/>
                    <a:pt x="44" y="496"/>
                    <a:pt x="37" y="489"/>
                  </a:cubicBezTo>
                  <a:cubicBezTo>
                    <a:pt x="25" y="477"/>
                    <a:pt x="12" y="465"/>
                    <a:pt x="37" y="440"/>
                  </a:cubicBezTo>
                  <a:cubicBezTo>
                    <a:pt x="98" y="367"/>
                    <a:pt x="171" y="307"/>
                    <a:pt x="231" y="234"/>
                  </a:cubicBezTo>
                  <a:cubicBezTo>
                    <a:pt x="293" y="173"/>
                    <a:pt x="353" y="100"/>
                    <a:pt x="426" y="27"/>
                  </a:cubicBezTo>
                  <a:cubicBezTo>
                    <a:pt x="432" y="21"/>
                    <a:pt x="441" y="18"/>
                    <a:pt x="451" y="18"/>
                  </a:cubicBezTo>
                  <a:close/>
                  <a:moveTo>
                    <a:pt x="445" y="1"/>
                  </a:moveTo>
                  <a:cubicBezTo>
                    <a:pt x="435" y="1"/>
                    <a:pt x="425" y="5"/>
                    <a:pt x="414" y="15"/>
                  </a:cubicBezTo>
                  <a:cubicBezTo>
                    <a:pt x="341" y="88"/>
                    <a:pt x="280" y="161"/>
                    <a:pt x="220" y="221"/>
                  </a:cubicBezTo>
                  <a:cubicBezTo>
                    <a:pt x="158" y="294"/>
                    <a:pt x="85" y="356"/>
                    <a:pt x="25" y="429"/>
                  </a:cubicBezTo>
                  <a:cubicBezTo>
                    <a:pt x="1" y="453"/>
                    <a:pt x="1" y="489"/>
                    <a:pt x="25" y="502"/>
                  </a:cubicBezTo>
                  <a:cubicBezTo>
                    <a:pt x="37" y="513"/>
                    <a:pt x="49" y="526"/>
                    <a:pt x="61" y="526"/>
                  </a:cubicBezTo>
                  <a:cubicBezTo>
                    <a:pt x="74" y="526"/>
                    <a:pt x="85" y="513"/>
                    <a:pt x="98" y="502"/>
                  </a:cubicBezTo>
                  <a:cubicBezTo>
                    <a:pt x="268" y="367"/>
                    <a:pt x="402" y="221"/>
                    <a:pt x="499" y="75"/>
                  </a:cubicBezTo>
                  <a:cubicBezTo>
                    <a:pt x="512" y="51"/>
                    <a:pt x="499" y="27"/>
                    <a:pt x="487" y="15"/>
                  </a:cubicBezTo>
                  <a:cubicBezTo>
                    <a:pt x="473" y="8"/>
                    <a:pt x="459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7380567" y="3582331"/>
              <a:ext cx="23872" cy="19786"/>
            </a:xfrm>
            <a:custGeom>
              <a:avLst/>
              <a:gdLst/>
              <a:ahLst/>
              <a:cxnLst/>
              <a:rect l="l" t="t" r="r" b="b"/>
              <a:pathLst>
                <a:path w="485" h="402" extrusionOk="0">
                  <a:moveTo>
                    <a:pt x="410" y="0"/>
                  </a:moveTo>
                  <a:cubicBezTo>
                    <a:pt x="400" y="0"/>
                    <a:pt x="391" y="2"/>
                    <a:pt x="383" y="8"/>
                  </a:cubicBezTo>
                  <a:cubicBezTo>
                    <a:pt x="274" y="118"/>
                    <a:pt x="164" y="215"/>
                    <a:pt x="42" y="312"/>
                  </a:cubicBezTo>
                  <a:cubicBezTo>
                    <a:pt x="0" y="343"/>
                    <a:pt x="30" y="402"/>
                    <a:pt x="71" y="402"/>
                  </a:cubicBezTo>
                  <a:cubicBezTo>
                    <a:pt x="77" y="402"/>
                    <a:pt x="84" y="400"/>
                    <a:pt x="91" y="397"/>
                  </a:cubicBezTo>
                  <a:cubicBezTo>
                    <a:pt x="225" y="300"/>
                    <a:pt x="358" y="191"/>
                    <a:pt x="456" y="69"/>
                  </a:cubicBezTo>
                  <a:cubicBezTo>
                    <a:pt x="484" y="31"/>
                    <a:pt x="44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7380862" y="3581986"/>
              <a:ext cx="23330" cy="20525"/>
            </a:xfrm>
            <a:custGeom>
              <a:avLst/>
              <a:gdLst/>
              <a:ahLst/>
              <a:cxnLst/>
              <a:rect l="l" t="t" r="r" b="b"/>
              <a:pathLst>
                <a:path w="474" h="417" extrusionOk="0">
                  <a:moveTo>
                    <a:pt x="414" y="15"/>
                  </a:moveTo>
                  <a:cubicBezTo>
                    <a:pt x="425" y="15"/>
                    <a:pt x="438" y="27"/>
                    <a:pt x="438" y="27"/>
                  </a:cubicBezTo>
                  <a:cubicBezTo>
                    <a:pt x="450" y="39"/>
                    <a:pt x="462" y="52"/>
                    <a:pt x="438" y="63"/>
                  </a:cubicBezTo>
                  <a:cubicBezTo>
                    <a:pt x="352" y="185"/>
                    <a:pt x="231" y="295"/>
                    <a:pt x="73" y="392"/>
                  </a:cubicBezTo>
                  <a:cubicBezTo>
                    <a:pt x="69" y="396"/>
                    <a:pt x="65" y="397"/>
                    <a:pt x="60" y="397"/>
                  </a:cubicBezTo>
                  <a:cubicBezTo>
                    <a:pt x="48" y="397"/>
                    <a:pt x="36" y="389"/>
                    <a:pt x="36" y="380"/>
                  </a:cubicBezTo>
                  <a:cubicBezTo>
                    <a:pt x="24" y="368"/>
                    <a:pt x="24" y="344"/>
                    <a:pt x="36" y="331"/>
                  </a:cubicBezTo>
                  <a:cubicBezTo>
                    <a:pt x="133" y="258"/>
                    <a:pt x="231" y="173"/>
                    <a:pt x="316" y="100"/>
                  </a:cubicBezTo>
                  <a:lnTo>
                    <a:pt x="389" y="27"/>
                  </a:lnTo>
                  <a:cubicBezTo>
                    <a:pt x="389" y="15"/>
                    <a:pt x="401" y="15"/>
                    <a:pt x="414" y="15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5"/>
                    <a:pt x="377" y="15"/>
                  </a:cubicBezTo>
                  <a:lnTo>
                    <a:pt x="304" y="88"/>
                  </a:lnTo>
                  <a:cubicBezTo>
                    <a:pt x="219" y="161"/>
                    <a:pt x="122" y="246"/>
                    <a:pt x="24" y="307"/>
                  </a:cubicBezTo>
                  <a:cubicBezTo>
                    <a:pt x="0" y="331"/>
                    <a:pt x="0" y="368"/>
                    <a:pt x="12" y="392"/>
                  </a:cubicBezTo>
                  <a:cubicBezTo>
                    <a:pt x="24" y="404"/>
                    <a:pt x="36" y="417"/>
                    <a:pt x="60" y="417"/>
                  </a:cubicBezTo>
                  <a:cubicBezTo>
                    <a:pt x="73" y="417"/>
                    <a:pt x="73" y="417"/>
                    <a:pt x="85" y="404"/>
                  </a:cubicBezTo>
                  <a:cubicBezTo>
                    <a:pt x="243" y="307"/>
                    <a:pt x="365" y="198"/>
                    <a:pt x="462" y="76"/>
                  </a:cubicBezTo>
                  <a:cubicBezTo>
                    <a:pt x="474" y="52"/>
                    <a:pt x="474" y="27"/>
                    <a:pt x="450" y="15"/>
                  </a:cubicBezTo>
                  <a:cubicBezTo>
                    <a:pt x="443" y="8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7379336" y="3594981"/>
              <a:ext cx="26234" cy="27908"/>
            </a:xfrm>
            <a:custGeom>
              <a:avLst/>
              <a:gdLst/>
              <a:ahLst/>
              <a:cxnLst/>
              <a:rect l="l" t="t" r="r" b="b"/>
              <a:pathLst>
                <a:path w="533" h="567" extrusionOk="0">
                  <a:moveTo>
                    <a:pt x="481" y="0"/>
                  </a:moveTo>
                  <a:cubicBezTo>
                    <a:pt x="470" y="0"/>
                    <a:pt x="457" y="6"/>
                    <a:pt x="445" y="18"/>
                  </a:cubicBezTo>
                  <a:cubicBezTo>
                    <a:pt x="286" y="153"/>
                    <a:pt x="140" y="323"/>
                    <a:pt x="18" y="493"/>
                  </a:cubicBezTo>
                  <a:cubicBezTo>
                    <a:pt x="0" y="530"/>
                    <a:pt x="30" y="566"/>
                    <a:pt x="62" y="566"/>
                  </a:cubicBezTo>
                  <a:cubicBezTo>
                    <a:pt x="72" y="566"/>
                    <a:pt x="83" y="562"/>
                    <a:pt x="91" y="553"/>
                  </a:cubicBezTo>
                  <a:cubicBezTo>
                    <a:pt x="237" y="396"/>
                    <a:pt x="372" y="237"/>
                    <a:pt x="505" y="80"/>
                  </a:cubicBezTo>
                  <a:cubicBezTo>
                    <a:pt x="532" y="43"/>
                    <a:pt x="513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7379041" y="3594587"/>
              <a:ext cx="26973" cy="28843"/>
            </a:xfrm>
            <a:custGeom>
              <a:avLst/>
              <a:gdLst/>
              <a:ahLst/>
              <a:cxnLst/>
              <a:rect l="l" t="t" r="r" b="b"/>
              <a:pathLst>
                <a:path w="548" h="586" extrusionOk="0">
                  <a:moveTo>
                    <a:pt x="487" y="15"/>
                  </a:moveTo>
                  <a:cubicBezTo>
                    <a:pt x="499" y="15"/>
                    <a:pt x="499" y="26"/>
                    <a:pt x="511" y="26"/>
                  </a:cubicBezTo>
                  <a:cubicBezTo>
                    <a:pt x="524" y="39"/>
                    <a:pt x="524" y="63"/>
                    <a:pt x="511" y="75"/>
                  </a:cubicBezTo>
                  <a:lnTo>
                    <a:pt x="256" y="367"/>
                  </a:lnTo>
                  <a:cubicBezTo>
                    <a:pt x="207" y="428"/>
                    <a:pt x="146" y="488"/>
                    <a:pt x="97" y="561"/>
                  </a:cubicBezTo>
                  <a:cubicBezTo>
                    <a:pt x="92" y="568"/>
                    <a:pt x="83" y="571"/>
                    <a:pt x="73" y="571"/>
                  </a:cubicBezTo>
                  <a:cubicBezTo>
                    <a:pt x="64" y="571"/>
                    <a:pt x="55" y="568"/>
                    <a:pt x="49" y="561"/>
                  </a:cubicBezTo>
                  <a:cubicBezTo>
                    <a:pt x="37" y="550"/>
                    <a:pt x="24" y="525"/>
                    <a:pt x="37" y="513"/>
                  </a:cubicBezTo>
                  <a:cubicBezTo>
                    <a:pt x="170" y="331"/>
                    <a:pt x="316" y="161"/>
                    <a:pt x="462" y="26"/>
                  </a:cubicBezTo>
                  <a:cubicBezTo>
                    <a:pt x="475" y="15"/>
                    <a:pt x="475" y="15"/>
                    <a:pt x="487" y="15"/>
                  </a:cubicBezTo>
                  <a:close/>
                  <a:moveTo>
                    <a:pt x="482" y="0"/>
                  </a:moveTo>
                  <a:cubicBezTo>
                    <a:pt x="471" y="0"/>
                    <a:pt x="461" y="4"/>
                    <a:pt x="451" y="15"/>
                  </a:cubicBezTo>
                  <a:cubicBezTo>
                    <a:pt x="305" y="148"/>
                    <a:pt x="146" y="318"/>
                    <a:pt x="24" y="501"/>
                  </a:cubicBezTo>
                  <a:cubicBezTo>
                    <a:pt x="0" y="525"/>
                    <a:pt x="13" y="561"/>
                    <a:pt x="37" y="574"/>
                  </a:cubicBezTo>
                  <a:cubicBezTo>
                    <a:pt x="49" y="574"/>
                    <a:pt x="61" y="586"/>
                    <a:pt x="73" y="586"/>
                  </a:cubicBezTo>
                  <a:cubicBezTo>
                    <a:pt x="86" y="586"/>
                    <a:pt x="97" y="586"/>
                    <a:pt x="110" y="574"/>
                  </a:cubicBezTo>
                  <a:cubicBezTo>
                    <a:pt x="159" y="501"/>
                    <a:pt x="219" y="440"/>
                    <a:pt x="268" y="379"/>
                  </a:cubicBezTo>
                  <a:lnTo>
                    <a:pt x="524" y="88"/>
                  </a:lnTo>
                  <a:cubicBezTo>
                    <a:pt x="548" y="63"/>
                    <a:pt x="535" y="26"/>
                    <a:pt x="524" y="15"/>
                  </a:cubicBezTo>
                  <a:cubicBezTo>
                    <a:pt x="510" y="7"/>
                    <a:pt x="496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7380124" y="3608763"/>
              <a:ext cx="25447" cy="25742"/>
            </a:xfrm>
            <a:custGeom>
              <a:avLst/>
              <a:gdLst/>
              <a:ahLst/>
              <a:cxnLst/>
              <a:rect l="l" t="t" r="r" b="b"/>
              <a:pathLst>
                <a:path w="517" h="523" extrusionOk="0">
                  <a:moveTo>
                    <a:pt x="455" y="0"/>
                  </a:moveTo>
                  <a:cubicBezTo>
                    <a:pt x="442" y="0"/>
                    <a:pt x="429" y="6"/>
                    <a:pt x="416" y="18"/>
                  </a:cubicBezTo>
                  <a:cubicBezTo>
                    <a:pt x="283" y="152"/>
                    <a:pt x="148" y="298"/>
                    <a:pt x="27" y="444"/>
                  </a:cubicBezTo>
                  <a:cubicBezTo>
                    <a:pt x="0" y="480"/>
                    <a:pt x="26" y="523"/>
                    <a:pt x="57" y="523"/>
                  </a:cubicBezTo>
                  <a:cubicBezTo>
                    <a:pt x="67" y="523"/>
                    <a:pt x="78" y="517"/>
                    <a:pt x="88" y="505"/>
                  </a:cubicBezTo>
                  <a:cubicBezTo>
                    <a:pt x="234" y="371"/>
                    <a:pt x="356" y="225"/>
                    <a:pt x="489" y="79"/>
                  </a:cubicBezTo>
                  <a:cubicBezTo>
                    <a:pt x="516" y="43"/>
                    <a:pt x="490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7379632" y="3608320"/>
              <a:ext cx="25791" cy="26530"/>
            </a:xfrm>
            <a:custGeom>
              <a:avLst/>
              <a:gdLst/>
              <a:ahLst/>
              <a:cxnLst/>
              <a:rect l="l" t="t" r="r" b="b"/>
              <a:pathLst>
                <a:path w="524" h="539" extrusionOk="0">
                  <a:moveTo>
                    <a:pt x="463" y="18"/>
                  </a:moveTo>
                  <a:cubicBezTo>
                    <a:pt x="472" y="18"/>
                    <a:pt x="481" y="21"/>
                    <a:pt x="487" y="27"/>
                  </a:cubicBezTo>
                  <a:cubicBezTo>
                    <a:pt x="499" y="39"/>
                    <a:pt x="499" y="63"/>
                    <a:pt x="487" y="76"/>
                  </a:cubicBezTo>
                  <a:cubicBezTo>
                    <a:pt x="353" y="234"/>
                    <a:pt x="220" y="380"/>
                    <a:pt x="98" y="514"/>
                  </a:cubicBezTo>
                  <a:cubicBezTo>
                    <a:pt x="86" y="520"/>
                    <a:pt x="77" y="523"/>
                    <a:pt x="69" y="523"/>
                  </a:cubicBezTo>
                  <a:cubicBezTo>
                    <a:pt x="61" y="523"/>
                    <a:pt x="55" y="520"/>
                    <a:pt x="49" y="514"/>
                  </a:cubicBezTo>
                  <a:cubicBezTo>
                    <a:pt x="37" y="501"/>
                    <a:pt x="25" y="477"/>
                    <a:pt x="37" y="453"/>
                  </a:cubicBezTo>
                  <a:cubicBezTo>
                    <a:pt x="158" y="319"/>
                    <a:pt x="293" y="173"/>
                    <a:pt x="439" y="27"/>
                  </a:cubicBezTo>
                  <a:cubicBezTo>
                    <a:pt x="444" y="21"/>
                    <a:pt x="453" y="18"/>
                    <a:pt x="463" y="18"/>
                  </a:cubicBezTo>
                  <a:close/>
                  <a:moveTo>
                    <a:pt x="456" y="1"/>
                  </a:moveTo>
                  <a:cubicBezTo>
                    <a:pt x="446" y="1"/>
                    <a:pt x="436" y="5"/>
                    <a:pt x="426" y="15"/>
                  </a:cubicBezTo>
                  <a:cubicBezTo>
                    <a:pt x="280" y="161"/>
                    <a:pt x="147" y="307"/>
                    <a:pt x="25" y="441"/>
                  </a:cubicBezTo>
                  <a:cubicBezTo>
                    <a:pt x="1" y="477"/>
                    <a:pt x="12" y="501"/>
                    <a:pt x="37" y="526"/>
                  </a:cubicBezTo>
                  <a:cubicBezTo>
                    <a:pt x="49" y="538"/>
                    <a:pt x="61" y="538"/>
                    <a:pt x="74" y="538"/>
                  </a:cubicBezTo>
                  <a:cubicBezTo>
                    <a:pt x="85" y="538"/>
                    <a:pt x="98" y="538"/>
                    <a:pt x="110" y="526"/>
                  </a:cubicBezTo>
                  <a:cubicBezTo>
                    <a:pt x="231" y="392"/>
                    <a:pt x="366" y="246"/>
                    <a:pt x="499" y="88"/>
                  </a:cubicBezTo>
                  <a:cubicBezTo>
                    <a:pt x="523" y="63"/>
                    <a:pt x="512" y="27"/>
                    <a:pt x="499" y="15"/>
                  </a:cubicBezTo>
                  <a:cubicBezTo>
                    <a:pt x="485" y="8"/>
                    <a:pt x="471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7381207" y="3623972"/>
              <a:ext cx="23183" cy="22789"/>
            </a:xfrm>
            <a:custGeom>
              <a:avLst/>
              <a:gdLst/>
              <a:ahLst/>
              <a:cxnLst/>
              <a:rect l="l" t="t" r="r" b="b"/>
              <a:pathLst>
                <a:path w="471" h="463" extrusionOk="0">
                  <a:moveTo>
                    <a:pt x="401" y="1"/>
                  </a:moveTo>
                  <a:cubicBezTo>
                    <a:pt x="390" y="1"/>
                    <a:pt x="379" y="4"/>
                    <a:pt x="370" y="13"/>
                  </a:cubicBezTo>
                  <a:cubicBezTo>
                    <a:pt x="248" y="123"/>
                    <a:pt x="139" y="256"/>
                    <a:pt x="29" y="378"/>
                  </a:cubicBezTo>
                  <a:cubicBezTo>
                    <a:pt x="1" y="416"/>
                    <a:pt x="32" y="462"/>
                    <a:pt x="70" y="462"/>
                  </a:cubicBezTo>
                  <a:cubicBezTo>
                    <a:pt x="81" y="462"/>
                    <a:pt x="92" y="459"/>
                    <a:pt x="102" y="451"/>
                  </a:cubicBezTo>
                  <a:cubicBezTo>
                    <a:pt x="224" y="329"/>
                    <a:pt x="345" y="208"/>
                    <a:pt x="443" y="74"/>
                  </a:cubicBezTo>
                  <a:cubicBezTo>
                    <a:pt x="471" y="37"/>
                    <a:pt x="435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7380862" y="3623579"/>
              <a:ext cx="23330" cy="23232"/>
            </a:xfrm>
            <a:custGeom>
              <a:avLst/>
              <a:gdLst/>
              <a:ahLst/>
              <a:cxnLst/>
              <a:rect l="l" t="t" r="r" b="b"/>
              <a:pathLst>
                <a:path w="474" h="472" extrusionOk="0">
                  <a:moveTo>
                    <a:pt x="409" y="19"/>
                  </a:moveTo>
                  <a:cubicBezTo>
                    <a:pt x="420" y="19"/>
                    <a:pt x="431" y="26"/>
                    <a:pt x="438" y="34"/>
                  </a:cubicBezTo>
                  <a:cubicBezTo>
                    <a:pt x="450" y="34"/>
                    <a:pt x="462" y="45"/>
                    <a:pt x="450" y="70"/>
                  </a:cubicBezTo>
                  <a:cubicBezTo>
                    <a:pt x="352" y="191"/>
                    <a:pt x="243" y="326"/>
                    <a:pt x="97" y="447"/>
                  </a:cubicBezTo>
                  <a:cubicBezTo>
                    <a:pt x="92" y="457"/>
                    <a:pt x="85" y="461"/>
                    <a:pt x="77" y="461"/>
                  </a:cubicBezTo>
                  <a:cubicBezTo>
                    <a:pt x="67" y="461"/>
                    <a:pt x="56" y="454"/>
                    <a:pt x="49" y="447"/>
                  </a:cubicBezTo>
                  <a:cubicBezTo>
                    <a:pt x="36" y="434"/>
                    <a:pt x="24" y="410"/>
                    <a:pt x="49" y="386"/>
                  </a:cubicBezTo>
                  <a:cubicBezTo>
                    <a:pt x="146" y="277"/>
                    <a:pt x="268" y="143"/>
                    <a:pt x="389" y="34"/>
                  </a:cubicBezTo>
                  <a:cubicBezTo>
                    <a:pt x="394" y="23"/>
                    <a:pt x="401" y="19"/>
                    <a:pt x="409" y="19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4"/>
                    <a:pt x="377" y="9"/>
                  </a:cubicBezTo>
                  <a:cubicBezTo>
                    <a:pt x="243" y="131"/>
                    <a:pt x="133" y="264"/>
                    <a:pt x="24" y="386"/>
                  </a:cubicBezTo>
                  <a:cubicBezTo>
                    <a:pt x="0" y="410"/>
                    <a:pt x="12" y="447"/>
                    <a:pt x="36" y="459"/>
                  </a:cubicBezTo>
                  <a:cubicBezTo>
                    <a:pt x="36" y="471"/>
                    <a:pt x="60" y="471"/>
                    <a:pt x="73" y="471"/>
                  </a:cubicBezTo>
                  <a:cubicBezTo>
                    <a:pt x="85" y="471"/>
                    <a:pt x="97" y="471"/>
                    <a:pt x="109" y="459"/>
                  </a:cubicBezTo>
                  <a:cubicBezTo>
                    <a:pt x="255" y="337"/>
                    <a:pt x="365" y="204"/>
                    <a:pt x="462" y="82"/>
                  </a:cubicBezTo>
                  <a:cubicBezTo>
                    <a:pt x="474" y="58"/>
                    <a:pt x="474" y="34"/>
                    <a:pt x="450" y="21"/>
                  </a:cubicBezTo>
                  <a:cubicBezTo>
                    <a:pt x="443" y="7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7380124" y="3640215"/>
              <a:ext cx="26087" cy="23626"/>
            </a:xfrm>
            <a:custGeom>
              <a:avLst/>
              <a:gdLst/>
              <a:ahLst/>
              <a:cxnLst/>
              <a:rect l="l" t="t" r="r" b="b"/>
              <a:pathLst>
                <a:path w="530" h="480" extrusionOk="0">
                  <a:moveTo>
                    <a:pt x="466" y="1"/>
                  </a:moveTo>
                  <a:cubicBezTo>
                    <a:pt x="457" y="1"/>
                    <a:pt x="448" y="4"/>
                    <a:pt x="440" y="12"/>
                  </a:cubicBezTo>
                  <a:cubicBezTo>
                    <a:pt x="294" y="145"/>
                    <a:pt x="161" y="267"/>
                    <a:pt x="27" y="401"/>
                  </a:cubicBezTo>
                  <a:cubicBezTo>
                    <a:pt x="0" y="437"/>
                    <a:pt x="26" y="479"/>
                    <a:pt x="61" y="479"/>
                  </a:cubicBezTo>
                  <a:cubicBezTo>
                    <a:pt x="74" y="479"/>
                    <a:pt x="87" y="474"/>
                    <a:pt x="100" y="461"/>
                  </a:cubicBezTo>
                  <a:cubicBezTo>
                    <a:pt x="234" y="340"/>
                    <a:pt x="367" y="206"/>
                    <a:pt x="502" y="85"/>
                  </a:cubicBezTo>
                  <a:cubicBezTo>
                    <a:pt x="530" y="47"/>
                    <a:pt x="499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9"/>
            <p:cNvSpPr/>
            <p:nvPr/>
          </p:nvSpPr>
          <p:spPr>
            <a:xfrm>
              <a:off x="7380222" y="3639871"/>
              <a:ext cx="26382" cy="24265"/>
            </a:xfrm>
            <a:custGeom>
              <a:avLst/>
              <a:gdLst/>
              <a:ahLst/>
              <a:cxnLst/>
              <a:rect l="l" t="t" r="r" b="b"/>
              <a:pathLst>
                <a:path w="536" h="493" extrusionOk="0">
                  <a:moveTo>
                    <a:pt x="468" y="17"/>
                  </a:moveTo>
                  <a:cubicBezTo>
                    <a:pt x="481" y="17"/>
                    <a:pt x="492" y="24"/>
                    <a:pt x="500" y="31"/>
                  </a:cubicBezTo>
                  <a:cubicBezTo>
                    <a:pt x="511" y="43"/>
                    <a:pt x="511" y="67"/>
                    <a:pt x="500" y="79"/>
                  </a:cubicBezTo>
                  <a:lnTo>
                    <a:pt x="487" y="92"/>
                  </a:lnTo>
                  <a:cubicBezTo>
                    <a:pt x="354" y="213"/>
                    <a:pt x="219" y="347"/>
                    <a:pt x="86" y="468"/>
                  </a:cubicBezTo>
                  <a:cubicBezTo>
                    <a:pt x="80" y="475"/>
                    <a:pt x="70" y="478"/>
                    <a:pt x="61" y="478"/>
                  </a:cubicBezTo>
                  <a:cubicBezTo>
                    <a:pt x="52" y="478"/>
                    <a:pt x="43" y="475"/>
                    <a:pt x="37" y="468"/>
                  </a:cubicBezTo>
                  <a:cubicBezTo>
                    <a:pt x="25" y="457"/>
                    <a:pt x="25" y="432"/>
                    <a:pt x="37" y="420"/>
                  </a:cubicBezTo>
                  <a:cubicBezTo>
                    <a:pt x="159" y="286"/>
                    <a:pt x="305" y="165"/>
                    <a:pt x="427" y="43"/>
                  </a:cubicBezTo>
                  <a:lnTo>
                    <a:pt x="438" y="31"/>
                  </a:lnTo>
                  <a:cubicBezTo>
                    <a:pt x="448" y="20"/>
                    <a:pt x="459" y="17"/>
                    <a:pt x="468" y="17"/>
                  </a:cubicBezTo>
                  <a:close/>
                  <a:moveTo>
                    <a:pt x="469" y="1"/>
                  </a:moveTo>
                  <a:cubicBezTo>
                    <a:pt x="454" y="1"/>
                    <a:pt x="439" y="7"/>
                    <a:pt x="427" y="19"/>
                  </a:cubicBezTo>
                  <a:lnTo>
                    <a:pt x="414" y="31"/>
                  </a:lnTo>
                  <a:cubicBezTo>
                    <a:pt x="292" y="152"/>
                    <a:pt x="146" y="274"/>
                    <a:pt x="25" y="408"/>
                  </a:cubicBezTo>
                  <a:cubicBezTo>
                    <a:pt x="0" y="432"/>
                    <a:pt x="0" y="457"/>
                    <a:pt x="25" y="481"/>
                  </a:cubicBezTo>
                  <a:cubicBezTo>
                    <a:pt x="37" y="493"/>
                    <a:pt x="49" y="493"/>
                    <a:pt x="62" y="493"/>
                  </a:cubicBezTo>
                  <a:cubicBezTo>
                    <a:pt x="73" y="493"/>
                    <a:pt x="86" y="493"/>
                    <a:pt x="98" y="481"/>
                  </a:cubicBezTo>
                  <a:cubicBezTo>
                    <a:pt x="232" y="359"/>
                    <a:pt x="365" y="225"/>
                    <a:pt x="500" y="103"/>
                  </a:cubicBezTo>
                  <a:lnTo>
                    <a:pt x="511" y="92"/>
                  </a:lnTo>
                  <a:cubicBezTo>
                    <a:pt x="536" y="67"/>
                    <a:pt x="524" y="43"/>
                    <a:pt x="511" y="19"/>
                  </a:cubicBezTo>
                  <a:cubicBezTo>
                    <a:pt x="499" y="7"/>
                    <a:pt x="484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9"/>
            <p:cNvSpPr/>
            <p:nvPr/>
          </p:nvSpPr>
          <p:spPr>
            <a:xfrm>
              <a:off x="7380025" y="3653604"/>
              <a:ext cx="25644" cy="21903"/>
            </a:xfrm>
            <a:custGeom>
              <a:avLst/>
              <a:gdLst/>
              <a:ahLst/>
              <a:cxnLst/>
              <a:rect l="l" t="t" r="r" b="b"/>
              <a:pathLst>
                <a:path w="521" h="445" extrusionOk="0">
                  <a:moveTo>
                    <a:pt x="453" y="1"/>
                  </a:moveTo>
                  <a:cubicBezTo>
                    <a:pt x="445" y="1"/>
                    <a:pt x="437" y="3"/>
                    <a:pt x="431" y="7"/>
                  </a:cubicBezTo>
                  <a:cubicBezTo>
                    <a:pt x="296" y="129"/>
                    <a:pt x="150" y="238"/>
                    <a:pt x="29" y="372"/>
                  </a:cubicBezTo>
                  <a:cubicBezTo>
                    <a:pt x="1" y="400"/>
                    <a:pt x="31" y="444"/>
                    <a:pt x="64" y="444"/>
                  </a:cubicBezTo>
                  <a:cubicBezTo>
                    <a:pt x="73" y="444"/>
                    <a:pt x="82" y="441"/>
                    <a:pt x="90" y="433"/>
                  </a:cubicBezTo>
                  <a:lnTo>
                    <a:pt x="491" y="68"/>
                  </a:lnTo>
                  <a:cubicBezTo>
                    <a:pt x="521" y="38"/>
                    <a:pt x="486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7380222" y="3653259"/>
              <a:ext cx="25201" cy="22838"/>
            </a:xfrm>
            <a:custGeom>
              <a:avLst/>
              <a:gdLst/>
              <a:ahLst/>
              <a:cxnLst/>
              <a:rect l="l" t="t" r="r" b="b"/>
              <a:pathLst>
                <a:path w="512" h="464" extrusionOk="0">
                  <a:moveTo>
                    <a:pt x="451" y="14"/>
                  </a:moveTo>
                  <a:cubicBezTo>
                    <a:pt x="463" y="14"/>
                    <a:pt x="475" y="26"/>
                    <a:pt x="475" y="26"/>
                  </a:cubicBezTo>
                  <a:cubicBezTo>
                    <a:pt x="487" y="39"/>
                    <a:pt x="500" y="50"/>
                    <a:pt x="475" y="75"/>
                  </a:cubicBezTo>
                  <a:cubicBezTo>
                    <a:pt x="354" y="196"/>
                    <a:pt x="219" y="318"/>
                    <a:pt x="86" y="428"/>
                  </a:cubicBezTo>
                  <a:cubicBezTo>
                    <a:pt x="76" y="438"/>
                    <a:pt x="66" y="442"/>
                    <a:pt x="56" y="442"/>
                  </a:cubicBezTo>
                  <a:cubicBezTo>
                    <a:pt x="43" y="442"/>
                    <a:pt x="32" y="435"/>
                    <a:pt x="25" y="428"/>
                  </a:cubicBezTo>
                  <a:cubicBezTo>
                    <a:pt x="25" y="415"/>
                    <a:pt x="13" y="404"/>
                    <a:pt x="37" y="379"/>
                  </a:cubicBezTo>
                  <a:cubicBezTo>
                    <a:pt x="171" y="245"/>
                    <a:pt x="317" y="123"/>
                    <a:pt x="427" y="26"/>
                  </a:cubicBezTo>
                  <a:cubicBezTo>
                    <a:pt x="438" y="14"/>
                    <a:pt x="451" y="14"/>
                    <a:pt x="451" y="14"/>
                  </a:cubicBezTo>
                  <a:close/>
                  <a:moveTo>
                    <a:pt x="450" y="0"/>
                  </a:moveTo>
                  <a:cubicBezTo>
                    <a:pt x="437" y="0"/>
                    <a:pt x="424" y="4"/>
                    <a:pt x="414" y="14"/>
                  </a:cubicBezTo>
                  <a:cubicBezTo>
                    <a:pt x="305" y="99"/>
                    <a:pt x="159" y="233"/>
                    <a:pt x="25" y="367"/>
                  </a:cubicBezTo>
                  <a:cubicBezTo>
                    <a:pt x="0" y="391"/>
                    <a:pt x="0" y="428"/>
                    <a:pt x="13" y="440"/>
                  </a:cubicBezTo>
                  <a:cubicBezTo>
                    <a:pt x="25" y="452"/>
                    <a:pt x="37" y="464"/>
                    <a:pt x="62" y="464"/>
                  </a:cubicBezTo>
                  <a:cubicBezTo>
                    <a:pt x="73" y="464"/>
                    <a:pt x="86" y="452"/>
                    <a:pt x="98" y="440"/>
                  </a:cubicBezTo>
                  <a:cubicBezTo>
                    <a:pt x="232" y="331"/>
                    <a:pt x="365" y="209"/>
                    <a:pt x="487" y="87"/>
                  </a:cubicBezTo>
                  <a:cubicBezTo>
                    <a:pt x="511" y="63"/>
                    <a:pt x="511" y="39"/>
                    <a:pt x="500" y="14"/>
                  </a:cubicBezTo>
                  <a:cubicBezTo>
                    <a:pt x="486" y="7"/>
                    <a:pt x="467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7381896" y="3665269"/>
              <a:ext cx="21460" cy="21312"/>
            </a:xfrm>
            <a:custGeom>
              <a:avLst/>
              <a:gdLst/>
              <a:ahLst/>
              <a:cxnLst/>
              <a:rect l="l" t="t" r="r" b="b"/>
              <a:pathLst>
                <a:path w="436" h="433" extrusionOk="0">
                  <a:moveTo>
                    <a:pt x="374" y="0"/>
                  </a:moveTo>
                  <a:cubicBezTo>
                    <a:pt x="364" y="0"/>
                    <a:pt x="353" y="4"/>
                    <a:pt x="344" y="14"/>
                  </a:cubicBezTo>
                  <a:cubicBezTo>
                    <a:pt x="234" y="123"/>
                    <a:pt x="137" y="233"/>
                    <a:pt x="28" y="354"/>
                  </a:cubicBezTo>
                  <a:cubicBezTo>
                    <a:pt x="0" y="390"/>
                    <a:pt x="27" y="432"/>
                    <a:pt x="57" y="432"/>
                  </a:cubicBezTo>
                  <a:cubicBezTo>
                    <a:pt x="68" y="432"/>
                    <a:pt x="79" y="427"/>
                    <a:pt x="88" y="414"/>
                  </a:cubicBezTo>
                  <a:cubicBezTo>
                    <a:pt x="210" y="306"/>
                    <a:pt x="320" y="184"/>
                    <a:pt x="417" y="62"/>
                  </a:cubicBezTo>
                  <a:cubicBezTo>
                    <a:pt x="435" y="35"/>
                    <a:pt x="405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7382044" y="3664876"/>
              <a:ext cx="21608" cy="22001"/>
            </a:xfrm>
            <a:custGeom>
              <a:avLst/>
              <a:gdLst/>
              <a:ahLst/>
              <a:cxnLst/>
              <a:rect l="l" t="t" r="r" b="b"/>
              <a:pathLst>
                <a:path w="439" h="447" extrusionOk="0">
                  <a:moveTo>
                    <a:pt x="368" y="16"/>
                  </a:moveTo>
                  <a:cubicBezTo>
                    <a:pt x="380" y="16"/>
                    <a:pt x="393" y="22"/>
                    <a:pt x="401" y="22"/>
                  </a:cubicBezTo>
                  <a:cubicBezTo>
                    <a:pt x="414" y="33"/>
                    <a:pt x="414" y="46"/>
                    <a:pt x="401" y="70"/>
                  </a:cubicBezTo>
                  <a:cubicBezTo>
                    <a:pt x="317" y="192"/>
                    <a:pt x="207" y="314"/>
                    <a:pt x="85" y="422"/>
                  </a:cubicBezTo>
                  <a:cubicBezTo>
                    <a:pt x="73" y="429"/>
                    <a:pt x="64" y="432"/>
                    <a:pt x="56" y="432"/>
                  </a:cubicBezTo>
                  <a:cubicBezTo>
                    <a:pt x="49" y="432"/>
                    <a:pt x="43" y="429"/>
                    <a:pt x="36" y="422"/>
                  </a:cubicBezTo>
                  <a:cubicBezTo>
                    <a:pt x="25" y="411"/>
                    <a:pt x="12" y="386"/>
                    <a:pt x="36" y="362"/>
                  </a:cubicBezTo>
                  <a:cubicBezTo>
                    <a:pt x="146" y="241"/>
                    <a:pt x="255" y="131"/>
                    <a:pt x="353" y="22"/>
                  </a:cubicBezTo>
                  <a:cubicBezTo>
                    <a:pt x="357" y="17"/>
                    <a:pt x="362" y="16"/>
                    <a:pt x="368" y="16"/>
                  </a:cubicBezTo>
                  <a:close/>
                  <a:moveTo>
                    <a:pt x="377" y="0"/>
                  </a:moveTo>
                  <a:cubicBezTo>
                    <a:pt x="365" y="0"/>
                    <a:pt x="353" y="3"/>
                    <a:pt x="341" y="9"/>
                  </a:cubicBezTo>
                  <a:cubicBezTo>
                    <a:pt x="244" y="119"/>
                    <a:pt x="134" y="228"/>
                    <a:pt x="25" y="362"/>
                  </a:cubicBezTo>
                  <a:cubicBezTo>
                    <a:pt x="0" y="386"/>
                    <a:pt x="0" y="411"/>
                    <a:pt x="25" y="435"/>
                  </a:cubicBezTo>
                  <a:cubicBezTo>
                    <a:pt x="36" y="447"/>
                    <a:pt x="49" y="447"/>
                    <a:pt x="61" y="447"/>
                  </a:cubicBezTo>
                  <a:cubicBezTo>
                    <a:pt x="73" y="447"/>
                    <a:pt x="85" y="447"/>
                    <a:pt x="98" y="435"/>
                  </a:cubicBezTo>
                  <a:cubicBezTo>
                    <a:pt x="219" y="325"/>
                    <a:pt x="328" y="204"/>
                    <a:pt x="426" y="82"/>
                  </a:cubicBezTo>
                  <a:cubicBezTo>
                    <a:pt x="438" y="58"/>
                    <a:pt x="426" y="33"/>
                    <a:pt x="414" y="9"/>
                  </a:cubicBezTo>
                  <a:cubicBezTo>
                    <a:pt x="402" y="3"/>
                    <a:pt x="390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7381994" y="3677329"/>
              <a:ext cx="23527" cy="20574"/>
            </a:xfrm>
            <a:custGeom>
              <a:avLst/>
              <a:gdLst/>
              <a:ahLst/>
              <a:cxnLst/>
              <a:rect l="l" t="t" r="r" b="b"/>
              <a:pathLst>
                <a:path w="478" h="418" extrusionOk="0">
                  <a:moveTo>
                    <a:pt x="410" y="0"/>
                  </a:moveTo>
                  <a:cubicBezTo>
                    <a:pt x="400" y="0"/>
                    <a:pt x="389" y="4"/>
                    <a:pt x="378" y="12"/>
                  </a:cubicBezTo>
                  <a:cubicBezTo>
                    <a:pt x="256" y="109"/>
                    <a:pt x="147" y="231"/>
                    <a:pt x="37" y="340"/>
                  </a:cubicBezTo>
                  <a:cubicBezTo>
                    <a:pt x="0" y="368"/>
                    <a:pt x="34" y="417"/>
                    <a:pt x="69" y="417"/>
                  </a:cubicBezTo>
                  <a:cubicBezTo>
                    <a:pt x="79" y="417"/>
                    <a:pt x="90" y="413"/>
                    <a:pt x="99" y="401"/>
                  </a:cubicBezTo>
                  <a:cubicBezTo>
                    <a:pt x="220" y="291"/>
                    <a:pt x="329" y="194"/>
                    <a:pt x="439" y="72"/>
                  </a:cubicBezTo>
                  <a:cubicBezTo>
                    <a:pt x="477" y="44"/>
                    <a:pt x="44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7382044" y="3676886"/>
              <a:ext cx="23379" cy="21411"/>
            </a:xfrm>
            <a:custGeom>
              <a:avLst/>
              <a:gdLst/>
              <a:ahLst/>
              <a:cxnLst/>
              <a:rect l="l" t="t" r="r" b="b"/>
              <a:pathLst>
                <a:path w="475" h="435" extrusionOk="0">
                  <a:moveTo>
                    <a:pt x="403" y="16"/>
                  </a:moveTo>
                  <a:cubicBezTo>
                    <a:pt x="415" y="16"/>
                    <a:pt x="429" y="24"/>
                    <a:pt x="438" y="33"/>
                  </a:cubicBezTo>
                  <a:cubicBezTo>
                    <a:pt x="450" y="45"/>
                    <a:pt x="450" y="57"/>
                    <a:pt x="438" y="81"/>
                  </a:cubicBezTo>
                  <a:cubicBezTo>
                    <a:pt x="328" y="191"/>
                    <a:pt x="207" y="300"/>
                    <a:pt x="98" y="410"/>
                  </a:cubicBezTo>
                  <a:cubicBezTo>
                    <a:pt x="86" y="416"/>
                    <a:pt x="73" y="419"/>
                    <a:pt x="63" y="419"/>
                  </a:cubicBezTo>
                  <a:cubicBezTo>
                    <a:pt x="52" y="419"/>
                    <a:pt x="43" y="416"/>
                    <a:pt x="36" y="410"/>
                  </a:cubicBezTo>
                  <a:cubicBezTo>
                    <a:pt x="25" y="386"/>
                    <a:pt x="25" y="373"/>
                    <a:pt x="36" y="349"/>
                  </a:cubicBezTo>
                  <a:cubicBezTo>
                    <a:pt x="158" y="240"/>
                    <a:pt x="268" y="130"/>
                    <a:pt x="390" y="21"/>
                  </a:cubicBezTo>
                  <a:cubicBezTo>
                    <a:pt x="393" y="17"/>
                    <a:pt x="398" y="16"/>
                    <a:pt x="403" y="16"/>
                  </a:cubicBezTo>
                  <a:close/>
                  <a:moveTo>
                    <a:pt x="407" y="1"/>
                  </a:moveTo>
                  <a:cubicBezTo>
                    <a:pt x="397" y="1"/>
                    <a:pt x="387" y="3"/>
                    <a:pt x="377" y="8"/>
                  </a:cubicBezTo>
                  <a:cubicBezTo>
                    <a:pt x="255" y="118"/>
                    <a:pt x="146" y="227"/>
                    <a:pt x="25" y="337"/>
                  </a:cubicBezTo>
                  <a:cubicBezTo>
                    <a:pt x="0" y="361"/>
                    <a:pt x="12" y="397"/>
                    <a:pt x="25" y="422"/>
                  </a:cubicBezTo>
                  <a:cubicBezTo>
                    <a:pt x="36" y="422"/>
                    <a:pt x="49" y="434"/>
                    <a:pt x="73" y="434"/>
                  </a:cubicBezTo>
                  <a:cubicBezTo>
                    <a:pt x="85" y="434"/>
                    <a:pt x="98" y="434"/>
                    <a:pt x="109" y="422"/>
                  </a:cubicBezTo>
                  <a:cubicBezTo>
                    <a:pt x="219" y="313"/>
                    <a:pt x="341" y="203"/>
                    <a:pt x="450" y="94"/>
                  </a:cubicBezTo>
                  <a:cubicBezTo>
                    <a:pt x="474" y="57"/>
                    <a:pt x="463" y="33"/>
                    <a:pt x="450" y="21"/>
                  </a:cubicBezTo>
                  <a:cubicBezTo>
                    <a:pt x="436" y="6"/>
                    <a:pt x="421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7382437" y="3689831"/>
              <a:ext cx="22100" cy="21558"/>
            </a:xfrm>
            <a:custGeom>
              <a:avLst/>
              <a:gdLst/>
              <a:ahLst/>
              <a:cxnLst/>
              <a:rect l="l" t="t" r="r" b="b"/>
              <a:pathLst>
                <a:path w="449" h="438" extrusionOk="0">
                  <a:moveTo>
                    <a:pt x="387" y="0"/>
                  </a:moveTo>
                  <a:cubicBezTo>
                    <a:pt x="377" y="0"/>
                    <a:pt x="366" y="4"/>
                    <a:pt x="357" y="13"/>
                  </a:cubicBezTo>
                  <a:cubicBezTo>
                    <a:pt x="247" y="134"/>
                    <a:pt x="138" y="244"/>
                    <a:pt x="28" y="353"/>
                  </a:cubicBezTo>
                  <a:cubicBezTo>
                    <a:pt x="0" y="392"/>
                    <a:pt x="31" y="438"/>
                    <a:pt x="70" y="438"/>
                  </a:cubicBezTo>
                  <a:cubicBezTo>
                    <a:pt x="80" y="438"/>
                    <a:pt x="91" y="434"/>
                    <a:pt x="101" y="426"/>
                  </a:cubicBezTo>
                  <a:cubicBezTo>
                    <a:pt x="223" y="317"/>
                    <a:pt x="333" y="196"/>
                    <a:pt x="430" y="61"/>
                  </a:cubicBezTo>
                  <a:cubicBezTo>
                    <a:pt x="449" y="34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7382634" y="3689142"/>
              <a:ext cx="22198" cy="22297"/>
            </a:xfrm>
            <a:custGeom>
              <a:avLst/>
              <a:gdLst/>
              <a:ahLst/>
              <a:cxnLst/>
              <a:rect l="l" t="t" r="r" b="b"/>
              <a:pathLst>
                <a:path w="451" h="453" extrusionOk="0">
                  <a:moveTo>
                    <a:pt x="378" y="15"/>
                  </a:moveTo>
                  <a:cubicBezTo>
                    <a:pt x="389" y="15"/>
                    <a:pt x="402" y="27"/>
                    <a:pt x="402" y="27"/>
                  </a:cubicBezTo>
                  <a:cubicBezTo>
                    <a:pt x="414" y="39"/>
                    <a:pt x="426" y="51"/>
                    <a:pt x="414" y="75"/>
                  </a:cubicBezTo>
                  <a:cubicBezTo>
                    <a:pt x="305" y="210"/>
                    <a:pt x="195" y="331"/>
                    <a:pt x="86" y="429"/>
                  </a:cubicBezTo>
                  <a:cubicBezTo>
                    <a:pt x="74" y="434"/>
                    <a:pt x="64" y="437"/>
                    <a:pt x="57" y="437"/>
                  </a:cubicBezTo>
                  <a:cubicBezTo>
                    <a:pt x="49" y="437"/>
                    <a:pt x="43" y="434"/>
                    <a:pt x="37" y="429"/>
                  </a:cubicBezTo>
                  <a:cubicBezTo>
                    <a:pt x="24" y="416"/>
                    <a:pt x="13" y="392"/>
                    <a:pt x="37" y="380"/>
                  </a:cubicBezTo>
                  <a:cubicBezTo>
                    <a:pt x="146" y="270"/>
                    <a:pt x="256" y="148"/>
                    <a:pt x="365" y="27"/>
                  </a:cubicBezTo>
                  <a:lnTo>
                    <a:pt x="378" y="15"/>
                  </a:lnTo>
                  <a:close/>
                  <a:moveTo>
                    <a:pt x="376" y="1"/>
                  </a:moveTo>
                  <a:cubicBezTo>
                    <a:pt x="364" y="1"/>
                    <a:pt x="351" y="5"/>
                    <a:pt x="341" y="15"/>
                  </a:cubicBezTo>
                  <a:cubicBezTo>
                    <a:pt x="243" y="137"/>
                    <a:pt x="122" y="258"/>
                    <a:pt x="24" y="367"/>
                  </a:cubicBezTo>
                  <a:cubicBezTo>
                    <a:pt x="0" y="392"/>
                    <a:pt x="0" y="416"/>
                    <a:pt x="13" y="440"/>
                  </a:cubicBezTo>
                  <a:cubicBezTo>
                    <a:pt x="24" y="453"/>
                    <a:pt x="49" y="453"/>
                    <a:pt x="61" y="453"/>
                  </a:cubicBezTo>
                  <a:cubicBezTo>
                    <a:pt x="73" y="453"/>
                    <a:pt x="86" y="453"/>
                    <a:pt x="97" y="440"/>
                  </a:cubicBezTo>
                  <a:cubicBezTo>
                    <a:pt x="207" y="343"/>
                    <a:pt x="316" y="221"/>
                    <a:pt x="426" y="75"/>
                  </a:cubicBezTo>
                  <a:cubicBezTo>
                    <a:pt x="451" y="51"/>
                    <a:pt x="438" y="27"/>
                    <a:pt x="414" y="15"/>
                  </a:cubicBezTo>
                  <a:cubicBezTo>
                    <a:pt x="407" y="8"/>
                    <a:pt x="392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7379336" y="3701841"/>
              <a:ext cx="24512" cy="22444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38" y="1"/>
                  </a:moveTo>
                  <a:cubicBezTo>
                    <a:pt x="429" y="1"/>
                    <a:pt x="418" y="4"/>
                    <a:pt x="408" y="12"/>
                  </a:cubicBezTo>
                  <a:cubicBezTo>
                    <a:pt x="286" y="134"/>
                    <a:pt x="153" y="255"/>
                    <a:pt x="31" y="377"/>
                  </a:cubicBezTo>
                  <a:cubicBezTo>
                    <a:pt x="0" y="408"/>
                    <a:pt x="29" y="455"/>
                    <a:pt x="68" y="455"/>
                  </a:cubicBezTo>
                  <a:cubicBezTo>
                    <a:pt x="76" y="455"/>
                    <a:pt x="84" y="454"/>
                    <a:pt x="91" y="450"/>
                  </a:cubicBezTo>
                  <a:cubicBezTo>
                    <a:pt x="226" y="341"/>
                    <a:pt x="359" y="207"/>
                    <a:pt x="469" y="73"/>
                  </a:cubicBezTo>
                  <a:cubicBezTo>
                    <a:pt x="497" y="44"/>
                    <a:pt x="473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7379632" y="3701349"/>
              <a:ext cx="24561" cy="23281"/>
            </a:xfrm>
            <a:custGeom>
              <a:avLst/>
              <a:gdLst/>
              <a:ahLst/>
              <a:cxnLst/>
              <a:rect l="l" t="t" r="r" b="b"/>
              <a:pathLst>
                <a:path w="499" h="473" extrusionOk="0">
                  <a:moveTo>
                    <a:pt x="463" y="22"/>
                  </a:moveTo>
                  <a:cubicBezTo>
                    <a:pt x="475" y="35"/>
                    <a:pt x="475" y="59"/>
                    <a:pt x="463" y="83"/>
                  </a:cubicBezTo>
                  <a:cubicBezTo>
                    <a:pt x="341" y="217"/>
                    <a:pt x="207" y="351"/>
                    <a:pt x="74" y="448"/>
                  </a:cubicBezTo>
                  <a:cubicBezTo>
                    <a:pt x="67" y="454"/>
                    <a:pt x="58" y="457"/>
                    <a:pt x="50" y="457"/>
                  </a:cubicBezTo>
                  <a:cubicBezTo>
                    <a:pt x="43" y="457"/>
                    <a:pt x="37" y="454"/>
                    <a:pt x="37" y="448"/>
                  </a:cubicBezTo>
                  <a:cubicBezTo>
                    <a:pt x="25" y="424"/>
                    <a:pt x="12" y="399"/>
                    <a:pt x="25" y="387"/>
                  </a:cubicBezTo>
                  <a:cubicBezTo>
                    <a:pt x="85" y="338"/>
                    <a:pt x="134" y="290"/>
                    <a:pt x="195" y="241"/>
                  </a:cubicBezTo>
                  <a:lnTo>
                    <a:pt x="414" y="22"/>
                  </a:lnTo>
                  <a:close/>
                  <a:moveTo>
                    <a:pt x="438" y="1"/>
                  </a:moveTo>
                  <a:cubicBezTo>
                    <a:pt x="426" y="1"/>
                    <a:pt x="414" y="4"/>
                    <a:pt x="402" y="10"/>
                  </a:cubicBezTo>
                  <a:lnTo>
                    <a:pt x="183" y="229"/>
                  </a:lnTo>
                  <a:cubicBezTo>
                    <a:pt x="122" y="278"/>
                    <a:pt x="74" y="327"/>
                    <a:pt x="12" y="375"/>
                  </a:cubicBezTo>
                  <a:cubicBezTo>
                    <a:pt x="1" y="399"/>
                    <a:pt x="1" y="435"/>
                    <a:pt x="12" y="460"/>
                  </a:cubicBezTo>
                  <a:cubicBezTo>
                    <a:pt x="25" y="472"/>
                    <a:pt x="37" y="472"/>
                    <a:pt x="61" y="472"/>
                  </a:cubicBezTo>
                  <a:cubicBezTo>
                    <a:pt x="61" y="472"/>
                    <a:pt x="74" y="472"/>
                    <a:pt x="85" y="460"/>
                  </a:cubicBezTo>
                  <a:cubicBezTo>
                    <a:pt x="220" y="363"/>
                    <a:pt x="353" y="241"/>
                    <a:pt x="475" y="95"/>
                  </a:cubicBezTo>
                  <a:cubicBezTo>
                    <a:pt x="499" y="59"/>
                    <a:pt x="487" y="35"/>
                    <a:pt x="475" y="10"/>
                  </a:cubicBezTo>
                  <a:cubicBezTo>
                    <a:pt x="462" y="4"/>
                    <a:pt x="450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7379632" y="3715033"/>
              <a:ext cx="24216" cy="21263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427" y="1"/>
                  </a:moveTo>
                  <a:cubicBezTo>
                    <a:pt x="418" y="1"/>
                    <a:pt x="409" y="4"/>
                    <a:pt x="402" y="12"/>
                  </a:cubicBezTo>
                  <a:cubicBezTo>
                    <a:pt x="280" y="121"/>
                    <a:pt x="147" y="230"/>
                    <a:pt x="37" y="352"/>
                  </a:cubicBezTo>
                  <a:cubicBezTo>
                    <a:pt x="1" y="388"/>
                    <a:pt x="31" y="431"/>
                    <a:pt x="70" y="431"/>
                  </a:cubicBezTo>
                  <a:cubicBezTo>
                    <a:pt x="83" y="431"/>
                    <a:pt x="97" y="426"/>
                    <a:pt x="110" y="413"/>
                  </a:cubicBezTo>
                  <a:cubicBezTo>
                    <a:pt x="231" y="316"/>
                    <a:pt x="341" y="194"/>
                    <a:pt x="463" y="85"/>
                  </a:cubicBezTo>
                  <a:cubicBezTo>
                    <a:pt x="491" y="46"/>
                    <a:pt x="46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7379632" y="3714885"/>
              <a:ext cx="24561" cy="21706"/>
            </a:xfrm>
            <a:custGeom>
              <a:avLst/>
              <a:gdLst/>
              <a:ahLst/>
              <a:cxnLst/>
              <a:rect l="l" t="t" r="r" b="b"/>
              <a:pathLst>
                <a:path w="499" h="441" extrusionOk="0">
                  <a:moveTo>
                    <a:pt x="437" y="18"/>
                  </a:moveTo>
                  <a:cubicBezTo>
                    <a:pt x="447" y="18"/>
                    <a:pt x="457" y="21"/>
                    <a:pt x="463" y="27"/>
                  </a:cubicBezTo>
                  <a:cubicBezTo>
                    <a:pt x="463" y="39"/>
                    <a:pt x="475" y="63"/>
                    <a:pt x="463" y="76"/>
                  </a:cubicBezTo>
                  <a:cubicBezTo>
                    <a:pt x="426" y="112"/>
                    <a:pt x="390" y="136"/>
                    <a:pt x="366" y="173"/>
                  </a:cubicBezTo>
                  <a:cubicBezTo>
                    <a:pt x="280" y="258"/>
                    <a:pt x="195" y="343"/>
                    <a:pt x="98" y="416"/>
                  </a:cubicBezTo>
                  <a:cubicBezTo>
                    <a:pt x="86" y="422"/>
                    <a:pt x="74" y="425"/>
                    <a:pt x="63" y="425"/>
                  </a:cubicBezTo>
                  <a:cubicBezTo>
                    <a:pt x="52" y="425"/>
                    <a:pt x="43" y="422"/>
                    <a:pt x="37" y="416"/>
                  </a:cubicBezTo>
                  <a:cubicBezTo>
                    <a:pt x="25" y="404"/>
                    <a:pt x="25" y="379"/>
                    <a:pt x="37" y="355"/>
                  </a:cubicBezTo>
                  <a:cubicBezTo>
                    <a:pt x="122" y="270"/>
                    <a:pt x="220" y="197"/>
                    <a:pt x="304" y="112"/>
                  </a:cubicBezTo>
                  <a:cubicBezTo>
                    <a:pt x="341" y="88"/>
                    <a:pt x="377" y="52"/>
                    <a:pt x="402" y="27"/>
                  </a:cubicBezTo>
                  <a:cubicBezTo>
                    <a:pt x="414" y="21"/>
                    <a:pt x="426" y="18"/>
                    <a:pt x="437" y="18"/>
                  </a:cubicBezTo>
                  <a:close/>
                  <a:moveTo>
                    <a:pt x="425" y="1"/>
                  </a:moveTo>
                  <a:cubicBezTo>
                    <a:pt x="412" y="1"/>
                    <a:pt x="400" y="4"/>
                    <a:pt x="390" y="15"/>
                  </a:cubicBezTo>
                  <a:cubicBezTo>
                    <a:pt x="366" y="39"/>
                    <a:pt x="329" y="76"/>
                    <a:pt x="293" y="100"/>
                  </a:cubicBezTo>
                  <a:cubicBezTo>
                    <a:pt x="207" y="185"/>
                    <a:pt x="110" y="258"/>
                    <a:pt x="25" y="343"/>
                  </a:cubicBezTo>
                  <a:cubicBezTo>
                    <a:pt x="1" y="379"/>
                    <a:pt x="12" y="404"/>
                    <a:pt x="25" y="428"/>
                  </a:cubicBezTo>
                  <a:cubicBezTo>
                    <a:pt x="37" y="441"/>
                    <a:pt x="49" y="441"/>
                    <a:pt x="74" y="441"/>
                  </a:cubicBezTo>
                  <a:cubicBezTo>
                    <a:pt x="85" y="441"/>
                    <a:pt x="98" y="441"/>
                    <a:pt x="110" y="428"/>
                  </a:cubicBezTo>
                  <a:cubicBezTo>
                    <a:pt x="207" y="355"/>
                    <a:pt x="293" y="270"/>
                    <a:pt x="377" y="185"/>
                  </a:cubicBezTo>
                  <a:cubicBezTo>
                    <a:pt x="402" y="149"/>
                    <a:pt x="439" y="124"/>
                    <a:pt x="475" y="88"/>
                  </a:cubicBezTo>
                  <a:cubicBezTo>
                    <a:pt x="499" y="63"/>
                    <a:pt x="487" y="39"/>
                    <a:pt x="475" y="15"/>
                  </a:cubicBezTo>
                  <a:cubicBezTo>
                    <a:pt x="460" y="8"/>
                    <a:pt x="442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7382486" y="3726944"/>
              <a:ext cx="22051" cy="21903"/>
            </a:xfrm>
            <a:custGeom>
              <a:avLst/>
              <a:gdLst/>
              <a:ahLst/>
              <a:cxnLst/>
              <a:rect l="l" t="t" r="r" b="b"/>
              <a:pathLst>
                <a:path w="448" h="445" extrusionOk="0">
                  <a:moveTo>
                    <a:pt x="386" y="0"/>
                  </a:moveTo>
                  <a:cubicBezTo>
                    <a:pt x="376" y="0"/>
                    <a:pt x="365" y="4"/>
                    <a:pt x="356" y="13"/>
                  </a:cubicBezTo>
                  <a:cubicBezTo>
                    <a:pt x="259" y="134"/>
                    <a:pt x="149" y="256"/>
                    <a:pt x="27" y="366"/>
                  </a:cubicBezTo>
                  <a:cubicBezTo>
                    <a:pt x="1" y="402"/>
                    <a:pt x="27" y="444"/>
                    <a:pt x="57" y="444"/>
                  </a:cubicBezTo>
                  <a:cubicBezTo>
                    <a:pt x="68" y="444"/>
                    <a:pt x="79" y="439"/>
                    <a:pt x="89" y="426"/>
                  </a:cubicBezTo>
                  <a:cubicBezTo>
                    <a:pt x="222" y="329"/>
                    <a:pt x="332" y="196"/>
                    <a:pt x="429" y="61"/>
                  </a:cubicBezTo>
                  <a:cubicBezTo>
                    <a:pt x="448" y="34"/>
                    <a:pt x="41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7382634" y="3726501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383" y="13"/>
                  </a:moveTo>
                  <a:cubicBezTo>
                    <a:pt x="389" y="13"/>
                    <a:pt x="396" y="16"/>
                    <a:pt x="402" y="22"/>
                  </a:cubicBezTo>
                  <a:cubicBezTo>
                    <a:pt x="414" y="34"/>
                    <a:pt x="426" y="46"/>
                    <a:pt x="414" y="70"/>
                  </a:cubicBezTo>
                  <a:cubicBezTo>
                    <a:pt x="305" y="216"/>
                    <a:pt x="195" y="338"/>
                    <a:pt x="86" y="435"/>
                  </a:cubicBezTo>
                  <a:cubicBezTo>
                    <a:pt x="74" y="442"/>
                    <a:pt x="64" y="445"/>
                    <a:pt x="57" y="445"/>
                  </a:cubicBezTo>
                  <a:cubicBezTo>
                    <a:pt x="49" y="445"/>
                    <a:pt x="43" y="442"/>
                    <a:pt x="37" y="435"/>
                  </a:cubicBezTo>
                  <a:cubicBezTo>
                    <a:pt x="24" y="424"/>
                    <a:pt x="13" y="399"/>
                    <a:pt x="37" y="387"/>
                  </a:cubicBezTo>
                  <a:cubicBezTo>
                    <a:pt x="134" y="278"/>
                    <a:pt x="256" y="156"/>
                    <a:pt x="365" y="22"/>
                  </a:cubicBezTo>
                  <a:cubicBezTo>
                    <a:pt x="371" y="16"/>
                    <a:pt x="377" y="13"/>
                    <a:pt x="383" y="13"/>
                  </a:cubicBezTo>
                  <a:close/>
                  <a:moveTo>
                    <a:pt x="383" y="1"/>
                  </a:moveTo>
                  <a:cubicBezTo>
                    <a:pt x="371" y="1"/>
                    <a:pt x="359" y="4"/>
                    <a:pt x="353" y="10"/>
                  </a:cubicBezTo>
                  <a:cubicBezTo>
                    <a:pt x="243" y="143"/>
                    <a:pt x="122" y="265"/>
                    <a:pt x="24" y="375"/>
                  </a:cubicBezTo>
                  <a:cubicBezTo>
                    <a:pt x="0" y="399"/>
                    <a:pt x="0" y="424"/>
                    <a:pt x="13" y="448"/>
                  </a:cubicBezTo>
                  <a:cubicBezTo>
                    <a:pt x="24" y="460"/>
                    <a:pt x="49" y="460"/>
                    <a:pt x="61" y="460"/>
                  </a:cubicBezTo>
                  <a:cubicBezTo>
                    <a:pt x="73" y="460"/>
                    <a:pt x="86" y="460"/>
                    <a:pt x="97" y="448"/>
                  </a:cubicBezTo>
                  <a:cubicBezTo>
                    <a:pt x="207" y="351"/>
                    <a:pt x="316" y="229"/>
                    <a:pt x="426" y="83"/>
                  </a:cubicBezTo>
                  <a:cubicBezTo>
                    <a:pt x="451" y="59"/>
                    <a:pt x="438" y="22"/>
                    <a:pt x="414" y="10"/>
                  </a:cubicBezTo>
                  <a:cubicBezTo>
                    <a:pt x="408" y="4"/>
                    <a:pt x="396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7380272" y="3745255"/>
              <a:ext cx="21066" cy="21558"/>
            </a:xfrm>
            <a:custGeom>
              <a:avLst/>
              <a:gdLst/>
              <a:ahLst/>
              <a:cxnLst/>
              <a:rect l="l" t="t" r="r" b="b"/>
              <a:pathLst>
                <a:path w="428" h="438" extrusionOk="0">
                  <a:moveTo>
                    <a:pt x="372" y="0"/>
                  </a:moveTo>
                  <a:cubicBezTo>
                    <a:pt x="361" y="0"/>
                    <a:pt x="350" y="6"/>
                    <a:pt x="340" y="18"/>
                  </a:cubicBezTo>
                  <a:cubicBezTo>
                    <a:pt x="231" y="127"/>
                    <a:pt x="134" y="237"/>
                    <a:pt x="36" y="359"/>
                  </a:cubicBezTo>
                  <a:cubicBezTo>
                    <a:pt x="0" y="395"/>
                    <a:pt x="31" y="437"/>
                    <a:pt x="64" y="437"/>
                  </a:cubicBezTo>
                  <a:cubicBezTo>
                    <a:pt x="75" y="437"/>
                    <a:pt x="87" y="432"/>
                    <a:pt x="97" y="419"/>
                  </a:cubicBezTo>
                  <a:cubicBezTo>
                    <a:pt x="194" y="310"/>
                    <a:pt x="304" y="200"/>
                    <a:pt x="401" y="79"/>
                  </a:cubicBezTo>
                  <a:cubicBezTo>
                    <a:pt x="428" y="43"/>
                    <a:pt x="40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7380222" y="3744812"/>
              <a:ext cx="21017" cy="22297"/>
            </a:xfrm>
            <a:custGeom>
              <a:avLst/>
              <a:gdLst/>
              <a:ahLst/>
              <a:cxnLst/>
              <a:rect l="l" t="t" r="r" b="b"/>
              <a:pathLst>
                <a:path w="427" h="453" extrusionOk="0">
                  <a:moveTo>
                    <a:pt x="365" y="15"/>
                  </a:moveTo>
                  <a:cubicBezTo>
                    <a:pt x="378" y="15"/>
                    <a:pt x="378" y="27"/>
                    <a:pt x="390" y="27"/>
                  </a:cubicBezTo>
                  <a:cubicBezTo>
                    <a:pt x="402" y="39"/>
                    <a:pt x="402" y="63"/>
                    <a:pt x="390" y="76"/>
                  </a:cubicBezTo>
                  <a:cubicBezTo>
                    <a:pt x="292" y="198"/>
                    <a:pt x="195" y="306"/>
                    <a:pt x="86" y="428"/>
                  </a:cubicBezTo>
                  <a:cubicBezTo>
                    <a:pt x="80" y="434"/>
                    <a:pt x="70" y="438"/>
                    <a:pt x="63" y="438"/>
                  </a:cubicBezTo>
                  <a:cubicBezTo>
                    <a:pt x="55" y="438"/>
                    <a:pt x="49" y="434"/>
                    <a:pt x="49" y="428"/>
                  </a:cubicBezTo>
                  <a:cubicBezTo>
                    <a:pt x="25" y="416"/>
                    <a:pt x="25" y="392"/>
                    <a:pt x="37" y="379"/>
                  </a:cubicBezTo>
                  <a:cubicBezTo>
                    <a:pt x="135" y="258"/>
                    <a:pt x="244" y="136"/>
                    <a:pt x="341" y="27"/>
                  </a:cubicBezTo>
                  <a:cubicBezTo>
                    <a:pt x="354" y="27"/>
                    <a:pt x="365" y="15"/>
                    <a:pt x="365" y="15"/>
                  </a:cubicBezTo>
                  <a:close/>
                  <a:moveTo>
                    <a:pt x="360" y="1"/>
                  </a:moveTo>
                  <a:cubicBezTo>
                    <a:pt x="350" y="1"/>
                    <a:pt x="339" y="4"/>
                    <a:pt x="329" y="15"/>
                  </a:cubicBezTo>
                  <a:cubicBezTo>
                    <a:pt x="232" y="125"/>
                    <a:pt x="122" y="246"/>
                    <a:pt x="25" y="368"/>
                  </a:cubicBezTo>
                  <a:cubicBezTo>
                    <a:pt x="0" y="392"/>
                    <a:pt x="13" y="428"/>
                    <a:pt x="37" y="441"/>
                  </a:cubicBezTo>
                  <a:cubicBezTo>
                    <a:pt x="37" y="452"/>
                    <a:pt x="49" y="452"/>
                    <a:pt x="62" y="452"/>
                  </a:cubicBezTo>
                  <a:cubicBezTo>
                    <a:pt x="73" y="452"/>
                    <a:pt x="86" y="452"/>
                    <a:pt x="98" y="441"/>
                  </a:cubicBezTo>
                  <a:cubicBezTo>
                    <a:pt x="208" y="319"/>
                    <a:pt x="305" y="209"/>
                    <a:pt x="402" y="88"/>
                  </a:cubicBezTo>
                  <a:cubicBezTo>
                    <a:pt x="427" y="63"/>
                    <a:pt x="414" y="27"/>
                    <a:pt x="402" y="15"/>
                  </a:cubicBezTo>
                  <a:cubicBezTo>
                    <a:pt x="388" y="8"/>
                    <a:pt x="374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7380025" y="3759824"/>
              <a:ext cx="19737" cy="21017"/>
            </a:xfrm>
            <a:custGeom>
              <a:avLst/>
              <a:gdLst/>
              <a:ahLst/>
              <a:cxnLst/>
              <a:rect l="l" t="t" r="r" b="b"/>
              <a:pathLst>
                <a:path w="401" h="427" extrusionOk="0">
                  <a:moveTo>
                    <a:pt x="339" y="1"/>
                  </a:moveTo>
                  <a:cubicBezTo>
                    <a:pt x="329" y="1"/>
                    <a:pt x="318" y="5"/>
                    <a:pt x="309" y="14"/>
                  </a:cubicBezTo>
                  <a:cubicBezTo>
                    <a:pt x="223" y="123"/>
                    <a:pt x="126" y="233"/>
                    <a:pt x="29" y="355"/>
                  </a:cubicBezTo>
                  <a:cubicBezTo>
                    <a:pt x="1" y="383"/>
                    <a:pt x="31" y="426"/>
                    <a:pt x="69" y="426"/>
                  </a:cubicBezTo>
                  <a:cubicBezTo>
                    <a:pt x="80" y="426"/>
                    <a:pt x="91" y="423"/>
                    <a:pt x="102" y="415"/>
                  </a:cubicBezTo>
                  <a:cubicBezTo>
                    <a:pt x="199" y="306"/>
                    <a:pt x="296" y="184"/>
                    <a:pt x="382" y="63"/>
                  </a:cubicBezTo>
                  <a:cubicBezTo>
                    <a:pt x="400" y="35"/>
                    <a:pt x="370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7380222" y="3759480"/>
              <a:ext cx="19836" cy="22001"/>
            </a:xfrm>
            <a:custGeom>
              <a:avLst/>
              <a:gdLst/>
              <a:ahLst/>
              <a:cxnLst/>
              <a:rect l="l" t="t" r="r" b="b"/>
              <a:pathLst>
                <a:path w="403" h="447" extrusionOk="0">
                  <a:moveTo>
                    <a:pt x="365" y="21"/>
                  </a:moveTo>
                  <a:cubicBezTo>
                    <a:pt x="378" y="33"/>
                    <a:pt x="378" y="57"/>
                    <a:pt x="365" y="70"/>
                  </a:cubicBezTo>
                  <a:cubicBezTo>
                    <a:pt x="268" y="203"/>
                    <a:pt x="183" y="313"/>
                    <a:pt x="86" y="410"/>
                  </a:cubicBezTo>
                  <a:cubicBezTo>
                    <a:pt x="80" y="422"/>
                    <a:pt x="71" y="425"/>
                    <a:pt x="62" y="425"/>
                  </a:cubicBezTo>
                  <a:cubicBezTo>
                    <a:pt x="53" y="425"/>
                    <a:pt x="43" y="422"/>
                    <a:pt x="37" y="422"/>
                  </a:cubicBezTo>
                  <a:cubicBezTo>
                    <a:pt x="25" y="410"/>
                    <a:pt x="13" y="386"/>
                    <a:pt x="37" y="362"/>
                  </a:cubicBezTo>
                  <a:cubicBezTo>
                    <a:pt x="73" y="313"/>
                    <a:pt x="122" y="264"/>
                    <a:pt x="159" y="203"/>
                  </a:cubicBezTo>
                  <a:cubicBezTo>
                    <a:pt x="219" y="154"/>
                    <a:pt x="268" y="94"/>
                    <a:pt x="317" y="33"/>
                  </a:cubicBezTo>
                  <a:cubicBezTo>
                    <a:pt x="317" y="21"/>
                    <a:pt x="329" y="21"/>
                    <a:pt x="341" y="21"/>
                  </a:cubicBezTo>
                  <a:close/>
                  <a:moveTo>
                    <a:pt x="344" y="1"/>
                  </a:moveTo>
                  <a:cubicBezTo>
                    <a:pt x="328" y="1"/>
                    <a:pt x="312" y="7"/>
                    <a:pt x="305" y="21"/>
                  </a:cubicBezTo>
                  <a:cubicBezTo>
                    <a:pt x="256" y="81"/>
                    <a:pt x="195" y="143"/>
                    <a:pt x="146" y="203"/>
                  </a:cubicBezTo>
                  <a:cubicBezTo>
                    <a:pt x="110" y="252"/>
                    <a:pt x="62" y="300"/>
                    <a:pt x="25" y="349"/>
                  </a:cubicBezTo>
                  <a:cubicBezTo>
                    <a:pt x="0" y="373"/>
                    <a:pt x="0" y="410"/>
                    <a:pt x="25" y="435"/>
                  </a:cubicBezTo>
                  <a:cubicBezTo>
                    <a:pt x="37" y="435"/>
                    <a:pt x="49" y="446"/>
                    <a:pt x="62" y="446"/>
                  </a:cubicBezTo>
                  <a:cubicBezTo>
                    <a:pt x="73" y="446"/>
                    <a:pt x="86" y="435"/>
                    <a:pt x="98" y="422"/>
                  </a:cubicBezTo>
                  <a:cubicBezTo>
                    <a:pt x="195" y="325"/>
                    <a:pt x="281" y="216"/>
                    <a:pt x="390" y="81"/>
                  </a:cubicBezTo>
                  <a:cubicBezTo>
                    <a:pt x="402" y="57"/>
                    <a:pt x="390" y="33"/>
                    <a:pt x="378" y="8"/>
                  </a:cubicBezTo>
                  <a:cubicBezTo>
                    <a:pt x="368" y="4"/>
                    <a:pt x="356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7381207" y="3773114"/>
              <a:ext cx="22051" cy="20869"/>
            </a:xfrm>
            <a:custGeom>
              <a:avLst/>
              <a:gdLst/>
              <a:ahLst/>
              <a:cxnLst/>
              <a:rect l="l" t="t" r="r" b="b"/>
              <a:pathLst>
                <a:path w="448" h="424" extrusionOk="0">
                  <a:moveTo>
                    <a:pt x="384" y="0"/>
                  </a:moveTo>
                  <a:cubicBezTo>
                    <a:pt x="375" y="0"/>
                    <a:pt x="366" y="4"/>
                    <a:pt x="358" y="12"/>
                  </a:cubicBezTo>
                  <a:cubicBezTo>
                    <a:pt x="248" y="121"/>
                    <a:pt x="126" y="231"/>
                    <a:pt x="29" y="340"/>
                  </a:cubicBezTo>
                  <a:cubicBezTo>
                    <a:pt x="1" y="378"/>
                    <a:pt x="32" y="424"/>
                    <a:pt x="65" y="424"/>
                  </a:cubicBezTo>
                  <a:cubicBezTo>
                    <a:pt x="73" y="424"/>
                    <a:pt x="82" y="420"/>
                    <a:pt x="90" y="413"/>
                  </a:cubicBezTo>
                  <a:cubicBezTo>
                    <a:pt x="212" y="304"/>
                    <a:pt x="309" y="182"/>
                    <a:pt x="418" y="72"/>
                  </a:cubicBezTo>
                  <a:cubicBezTo>
                    <a:pt x="447" y="44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7381404" y="3772376"/>
              <a:ext cx="22247" cy="22247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403" y="27"/>
                  </a:moveTo>
                  <a:cubicBezTo>
                    <a:pt x="414" y="38"/>
                    <a:pt x="427" y="63"/>
                    <a:pt x="414" y="87"/>
                  </a:cubicBezTo>
                  <a:cubicBezTo>
                    <a:pt x="378" y="111"/>
                    <a:pt x="354" y="136"/>
                    <a:pt x="330" y="160"/>
                  </a:cubicBezTo>
                  <a:cubicBezTo>
                    <a:pt x="257" y="246"/>
                    <a:pt x="171" y="343"/>
                    <a:pt x="86" y="416"/>
                  </a:cubicBezTo>
                  <a:cubicBezTo>
                    <a:pt x="76" y="426"/>
                    <a:pt x="68" y="430"/>
                    <a:pt x="61" y="430"/>
                  </a:cubicBezTo>
                  <a:cubicBezTo>
                    <a:pt x="52" y="430"/>
                    <a:pt x="45" y="423"/>
                    <a:pt x="38" y="416"/>
                  </a:cubicBezTo>
                  <a:cubicBezTo>
                    <a:pt x="25" y="403"/>
                    <a:pt x="13" y="392"/>
                    <a:pt x="38" y="367"/>
                  </a:cubicBezTo>
                  <a:cubicBezTo>
                    <a:pt x="111" y="282"/>
                    <a:pt x="195" y="197"/>
                    <a:pt x="281" y="111"/>
                  </a:cubicBezTo>
                  <a:cubicBezTo>
                    <a:pt x="305" y="87"/>
                    <a:pt x="330" y="63"/>
                    <a:pt x="354" y="27"/>
                  </a:cubicBezTo>
                  <a:close/>
                  <a:moveTo>
                    <a:pt x="376" y="0"/>
                  </a:moveTo>
                  <a:cubicBezTo>
                    <a:pt x="364" y="0"/>
                    <a:pt x="351" y="4"/>
                    <a:pt x="341" y="14"/>
                  </a:cubicBezTo>
                  <a:cubicBezTo>
                    <a:pt x="317" y="51"/>
                    <a:pt x="293" y="75"/>
                    <a:pt x="268" y="100"/>
                  </a:cubicBezTo>
                  <a:lnTo>
                    <a:pt x="13" y="355"/>
                  </a:lnTo>
                  <a:cubicBezTo>
                    <a:pt x="1" y="379"/>
                    <a:pt x="1" y="416"/>
                    <a:pt x="25" y="428"/>
                  </a:cubicBezTo>
                  <a:cubicBezTo>
                    <a:pt x="25" y="440"/>
                    <a:pt x="49" y="452"/>
                    <a:pt x="62" y="452"/>
                  </a:cubicBezTo>
                  <a:cubicBezTo>
                    <a:pt x="74" y="452"/>
                    <a:pt x="86" y="440"/>
                    <a:pt x="98" y="428"/>
                  </a:cubicBezTo>
                  <a:cubicBezTo>
                    <a:pt x="184" y="355"/>
                    <a:pt x="268" y="257"/>
                    <a:pt x="341" y="173"/>
                  </a:cubicBezTo>
                  <a:cubicBezTo>
                    <a:pt x="366" y="148"/>
                    <a:pt x="403" y="124"/>
                    <a:pt x="427" y="100"/>
                  </a:cubicBezTo>
                  <a:cubicBezTo>
                    <a:pt x="451" y="75"/>
                    <a:pt x="439" y="38"/>
                    <a:pt x="414" y="14"/>
                  </a:cubicBezTo>
                  <a:cubicBezTo>
                    <a:pt x="407" y="7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7380715" y="3786306"/>
              <a:ext cx="21706" cy="23872"/>
            </a:xfrm>
            <a:custGeom>
              <a:avLst/>
              <a:gdLst/>
              <a:ahLst/>
              <a:cxnLst/>
              <a:rect l="l" t="t" r="r" b="b"/>
              <a:pathLst>
                <a:path w="441" h="485" extrusionOk="0">
                  <a:moveTo>
                    <a:pt x="376" y="0"/>
                  </a:moveTo>
                  <a:cubicBezTo>
                    <a:pt x="360" y="0"/>
                    <a:pt x="343" y="7"/>
                    <a:pt x="331" y="23"/>
                  </a:cubicBezTo>
                  <a:cubicBezTo>
                    <a:pt x="246" y="157"/>
                    <a:pt x="149" y="279"/>
                    <a:pt x="39" y="400"/>
                  </a:cubicBezTo>
                  <a:cubicBezTo>
                    <a:pt x="1" y="439"/>
                    <a:pt x="38" y="484"/>
                    <a:pt x="73" y="484"/>
                  </a:cubicBezTo>
                  <a:cubicBezTo>
                    <a:pt x="83" y="484"/>
                    <a:pt x="93" y="481"/>
                    <a:pt x="100" y="473"/>
                  </a:cubicBezTo>
                  <a:cubicBezTo>
                    <a:pt x="234" y="352"/>
                    <a:pt x="331" y="218"/>
                    <a:pt x="417" y="72"/>
                  </a:cubicBezTo>
                  <a:cubicBezTo>
                    <a:pt x="441" y="31"/>
                    <a:pt x="410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7380862" y="3785863"/>
              <a:ext cx="21558" cy="24364"/>
            </a:xfrm>
            <a:custGeom>
              <a:avLst/>
              <a:gdLst/>
              <a:ahLst/>
              <a:cxnLst/>
              <a:rect l="l" t="t" r="r" b="b"/>
              <a:pathLst>
                <a:path w="438" h="495" extrusionOk="0">
                  <a:moveTo>
                    <a:pt x="369" y="12"/>
                  </a:moveTo>
                  <a:cubicBezTo>
                    <a:pt x="377" y="12"/>
                    <a:pt x="384" y="15"/>
                    <a:pt x="389" y="20"/>
                  </a:cubicBezTo>
                  <a:cubicBezTo>
                    <a:pt x="414" y="32"/>
                    <a:pt x="414" y="45"/>
                    <a:pt x="401" y="69"/>
                  </a:cubicBezTo>
                  <a:cubicBezTo>
                    <a:pt x="304" y="239"/>
                    <a:pt x="206" y="372"/>
                    <a:pt x="97" y="470"/>
                  </a:cubicBezTo>
                  <a:cubicBezTo>
                    <a:pt x="87" y="480"/>
                    <a:pt x="79" y="484"/>
                    <a:pt x="71" y="484"/>
                  </a:cubicBezTo>
                  <a:cubicBezTo>
                    <a:pt x="60" y="484"/>
                    <a:pt x="50" y="477"/>
                    <a:pt x="36" y="470"/>
                  </a:cubicBezTo>
                  <a:cubicBezTo>
                    <a:pt x="24" y="458"/>
                    <a:pt x="24" y="434"/>
                    <a:pt x="36" y="409"/>
                  </a:cubicBezTo>
                  <a:cubicBezTo>
                    <a:pt x="133" y="299"/>
                    <a:pt x="243" y="178"/>
                    <a:pt x="341" y="32"/>
                  </a:cubicBezTo>
                  <a:cubicBezTo>
                    <a:pt x="347" y="18"/>
                    <a:pt x="358" y="12"/>
                    <a:pt x="369" y="12"/>
                  </a:cubicBezTo>
                  <a:close/>
                  <a:moveTo>
                    <a:pt x="368" y="0"/>
                  </a:moveTo>
                  <a:cubicBezTo>
                    <a:pt x="351" y="0"/>
                    <a:pt x="335" y="6"/>
                    <a:pt x="328" y="20"/>
                  </a:cubicBezTo>
                  <a:cubicBezTo>
                    <a:pt x="231" y="166"/>
                    <a:pt x="122" y="299"/>
                    <a:pt x="24" y="409"/>
                  </a:cubicBezTo>
                  <a:cubicBezTo>
                    <a:pt x="0" y="434"/>
                    <a:pt x="12" y="470"/>
                    <a:pt x="24" y="482"/>
                  </a:cubicBezTo>
                  <a:cubicBezTo>
                    <a:pt x="36" y="494"/>
                    <a:pt x="49" y="494"/>
                    <a:pt x="73" y="494"/>
                  </a:cubicBezTo>
                  <a:cubicBezTo>
                    <a:pt x="85" y="494"/>
                    <a:pt x="97" y="494"/>
                    <a:pt x="109" y="482"/>
                  </a:cubicBezTo>
                  <a:cubicBezTo>
                    <a:pt x="219" y="385"/>
                    <a:pt x="328" y="251"/>
                    <a:pt x="425" y="81"/>
                  </a:cubicBezTo>
                  <a:cubicBezTo>
                    <a:pt x="438" y="45"/>
                    <a:pt x="425" y="20"/>
                    <a:pt x="401" y="8"/>
                  </a:cubicBezTo>
                  <a:cubicBezTo>
                    <a:pt x="391" y="3"/>
                    <a:pt x="379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7384948" y="3802352"/>
              <a:ext cx="18408" cy="21460"/>
            </a:xfrm>
            <a:custGeom>
              <a:avLst/>
              <a:gdLst/>
              <a:ahLst/>
              <a:cxnLst/>
              <a:rect l="l" t="t" r="r" b="b"/>
              <a:pathLst>
                <a:path w="374" h="436" extrusionOk="0">
                  <a:moveTo>
                    <a:pt x="312" y="0"/>
                  </a:moveTo>
                  <a:cubicBezTo>
                    <a:pt x="301" y="0"/>
                    <a:pt x="291" y="4"/>
                    <a:pt x="282" y="13"/>
                  </a:cubicBezTo>
                  <a:cubicBezTo>
                    <a:pt x="196" y="123"/>
                    <a:pt x="112" y="245"/>
                    <a:pt x="26" y="366"/>
                  </a:cubicBezTo>
                  <a:cubicBezTo>
                    <a:pt x="1" y="401"/>
                    <a:pt x="30" y="435"/>
                    <a:pt x="62" y="435"/>
                  </a:cubicBezTo>
                  <a:cubicBezTo>
                    <a:pt x="75" y="435"/>
                    <a:pt x="88" y="429"/>
                    <a:pt x="99" y="415"/>
                  </a:cubicBezTo>
                  <a:cubicBezTo>
                    <a:pt x="185" y="305"/>
                    <a:pt x="269" y="183"/>
                    <a:pt x="355" y="62"/>
                  </a:cubicBezTo>
                  <a:cubicBezTo>
                    <a:pt x="373" y="35"/>
                    <a:pt x="343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7384997" y="3801712"/>
              <a:ext cx="18654" cy="22297"/>
            </a:xfrm>
            <a:custGeom>
              <a:avLst/>
              <a:gdLst/>
              <a:ahLst/>
              <a:cxnLst/>
              <a:rect l="l" t="t" r="r" b="b"/>
              <a:pathLst>
                <a:path w="379" h="453" extrusionOk="0">
                  <a:moveTo>
                    <a:pt x="311" y="17"/>
                  </a:moveTo>
                  <a:cubicBezTo>
                    <a:pt x="317" y="17"/>
                    <a:pt x="323" y="20"/>
                    <a:pt x="330" y="26"/>
                  </a:cubicBezTo>
                  <a:cubicBezTo>
                    <a:pt x="341" y="39"/>
                    <a:pt x="354" y="50"/>
                    <a:pt x="341" y="75"/>
                  </a:cubicBezTo>
                  <a:cubicBezTo>
                    <a:pt x="268" y="185"/>
                    <a:pt x="184" y="294"/>
                    <a:pt x="86" y="428"/>
                  </a:cubicBezTo>
                  <a:cubicBezTo>
                    <a:pt x="80" y="434"/>
                    <a:pt x="71" y="437"/>
                    <a:pt x="62" y="437"/>
                  </a:cubicBezTo>
                  <a:cubicBezTo>
                    <a:pt x="53" y="437"/>
                    <a:pt x="44" y="434"/>
                    <a:pt x="38" y="428"/>
                  </a:cubicBezTo>
                  <a:cubicBezTo>
                    <a:pt x="25" y="428"/>
                    <a:pt x="13" y="415"/>
                    <a:pt x="25" y="391"/>
                  </a:cubicBezTo>
                  <a:cubicBezTo>
                    <a:pt x="111" y="258"/>
                    <a:pt x="208" y="136"/>
                    <a:pt x="293" y="26"/>
                  </a:cubicBezTo>
                  <a:cubicBezTo>
                    <a:pt x="299" y="20"/>
                    <a:pt x="305" y="17"/>
                    <a:pt x="311" y="17"/>
                  </a:cubicBezTo>
                  <a:close/>
                  <a:moveTo>
                    <a:pt x="306" y="0"/>
                  </a:moveTo>
                  <a:cubicBezTo>
                    <a:pt x="295" y="0"/>
                    <a:pt x="286" y="4"/>
                    <a:pt x="281" y="14"/>
                  </a:cubicBezTo>
                  <a:cubicBezTo>
                    <a:pt x="184" y="136"/>
                    <a:pt x="98" y="245"/>
                    <a:pt x="13" y="379"/>
                  </a:cubicBezTo>
                  <a:cubicBezTo>
                    <a:pt x="1" y="404"/>
                    <a:pt x="1" y="428"/>
                    <a:pt x="25" y="440"/>
                  </a:cubicBezTo>
                  <a:cubicBezTo>
                    <a:pt x="38" y="452"/>
                    <a:pt x="49" y="452"/>
                    <a:pt x="62" y="452"/>
                  </a:cubicBezTo>
                  <a:cubicBezTo>
                    <a:pt x="74" y="452"/>
                    <a:pt x="98" y="452"/>
                    <a:pt x="111" y="428"/>
                  </a:cubicBezTo>
                  <a:cubicBezTo>
                    <a:pt x="195" y="306"/>
                    <a:pt x="281" y="196"/>
                    <a:pt x="354" y="87"/>
                  </a:cubicBezTo>
                  <a:cubicBezTo>
                    <a:pt x="378" y="63"/>
                    <a:pt x="366" y="26"/>
                    <a:pt x="341" y="14"/>
                  </a:cubicBezTo>
                  <a:cubicBezTo>
                    <a:pt x="335" y="7"/>
                    <a:pt x="32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7382486" y="3820318"/>
              <a:ext cx="18457" cy="20722"/>
            </a:xfrm>
            <a:custGeom>
              <a:avLst/>
              <a:gdLst/>
              <a:ahLst/>
              <a:cxnLst/>
              <a:rect l="l" t="t" r="r" b="b"/>
              <a:pathLst>
                <a:path w="375" h="421" extrusionOk="0">
                  <a:moveTo>
                    <a:pt x="312" y="1"/>
                  </a:moveTo>
                  <a:cubicBezTo>
                    <a:pt x="302" y="1"/>
                    <a:pt x="292" y="4"/>
                    <a:pt x="283" y="13"/>
                  </a:cubicBezTo>
                  <a:cubicBezTo>
                    <a:pt x="198" y="123"/>
                    <a:pt x="113" y="245"/>
                    <a:pt x="27" y="353"/>
                  </a:cubicBezTo>
                  <a:cubicBezTo>
                    <a:pt x="1" y="381"/>
                    <a:pt x="33" y="420"/>
                    <a:pt x="67" y="420"/>
                  </a:cubicBezTo>
                  <a:cubicBezTo>
                    <a:pt x="79" y="420"/>
                    <a:pt x="91" y="415"/>
                    <a:pt x="100" y="402"/>
                  </a:cubicBezTo>
                  <a:lnTo>
                    <a:pt x="356" y="74"/>
                  </a:lnTo>
                  <a:cubicBezTo>
                    <a:pt x="375" y="37"/>
                    <a:pt x="34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7382634" y="3819924"/>
              <a:ext cx="18605" cy="21411"/>
            </a:xfrm>
            <a:custGeom>
              <a:avLst/>
              <a:gdLst/>
              <a:ahLst/>
              <a:cxnLst/>
              <a:rect l="l" t="t" r="r" b="b"/>
              <a:pathLst>
                <a:path w="378" h="435" extrusionOk="0">
                  <a:moveTo>
                    <a:pt x="311" y="18"/>
                  </a:moveTo>
                  <a:cubicBezTo>
                    <a:pt x="317" y="18"/>
                    <a:pt x="323" y="21"/>
                    <a:pt x="329" y="21"/>
                  </a:cubicBezTo>
                  <a:cubicBezTo>
                    <a:pt x="341" y="34"/>
                    <a:pt x="353" y="58"/>
                    <a:pt x="341" y="70"/>
                  </a:cubicBezTo>
                  <a:cubicBezTo>
                    <a:pt x="256" y="191"/>
                    <a:pt x="170" y="313"/>
                    <a:pt x="86" y="410"/>
                  </a:cubicBezTo>
                  <a:cubicBezTo>
                    <a:pt x="79" y="416"/>
                    <a:pt x="70" y="420"/>
                    <a:pt x="61" y="420"/>
                  </a:cubicBezTo>
                  <a:cubicBezTo>
                    <a:pt x="52" y="420"/>
                    <a:pt x="43" y="416"/>
                    <a:pt x="37" y="410"/>
                  </a:cubicBezTo>
                  <a:cubicBezTo>
                    <a:pt x="24" y="398"/>
                    <a:pt x="13" y="386"/>
                    <a:pt x="24" y="361"/>
                  </a:cubicBezTo>
                  <a:cubicBezTo>
                    <a:pt x="97" y="264"/>
                    <a:pt x="195" y="143"/>
                    <a:pt x="292" y="34"/>
                  </a:cubicBezTo>
                  <a:cubicBezTo>
                    <a:pt x="298" y="21"/>
                    <a:pt x="305" y="18"/>
                    <a:pt x="311" y="18"/>
                  </a:cubicBezTo>
                  <a:close/>
                  <a:moveTo>
                    <a:pt x="315" y="1"/>
                  </a:moveTo>
                  <a:cubicBezTo>
                    <a:pt x="300" y="1"/>
                    <a:pt x="282" y="7"/>
                    <a:pt x="268" y="21"/>
                  </a:cubicBezTo>
                  <a:cubicBezTo>
                    <a:pt x="170" y="131"/>
                    <a:pt x="86" y="253"/>
                    <a:pt x="13" y="361"/>
                  </a:cubicBezTo>
                  <a:cubicBezTo>
                    <a:pt x="0" y="386"/>
                    <a:pt x="13" y="410"/>
                    <a:pt x="24" y="423"/>
                  </a:cubicBezTo>
                  <a:cubicBezTo>
                    <a:pt x="37" y="434"/>
                    <a:pt x="49" y="434"/>
                    <a:pt x="61" y="434"/>
                  </a:cubicBezTo>
                  <a:cubicBezTo>
                    <a:pt x="73" y="434"/>
                    <a:pt x="86" y="434"/>
                    <a:pt x="97" y="423"/>
                  </a:cubicBezTo>
                  <a:cubicBezTo>
                    <a:pt x="183" y="325"/>
                    <a:pt x="268" y="204"/>
                    <a:pt x="353" y="82"/>
                  </a:cubicBezTo>
                  <a:cubicBezTo>
                    <a:pt x="378" y="58"/>
                    <a:pt x="365" y="34"/>
                    <a:pt x="341" y="9"/>
                  </a:cubicBezTo>
                  <a:cubicBezTo>
                    <a:pt x="336" y="4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7380665" y="3832968"/>
              <a:ext cx="21952" cy="20623"/>
            </a:xfrm>
            <a:custGeom>
              <a:avLst/>
              <a:gdLst/>
              <a:ahLst/>
              <a:cxnLst/>
              <a:rect l="l" t="t" r="r" b="b"/>
              <a:pathLst>
                <a:path w="446" h="419" extrusionOk="0">
                  <a:moveTo>
                    <a:pt x="383" y="0"/>
                  </a:moveTo>
                  <a:cubicBezTo>
                    <a:pt x="374" y="0"/>
                    <a:pt x="364" y="4"/>
                    <a:pt x="356" y="12"/>
                  </a:cubicBezTo>
                  <a:lnTo>
                    <a:pt x="28" y="340"/>
                  </a:lnTo>
                  <a:cubicBezTo>
                    <a:pt x="1" y="376"/>
                    <a:pt x="28" y="419"/>
                    <a:pt x="63" y="419"/>
                  </a:cubicBezTo>
                  <a:cubicBezTo>
                    <a:pt x="75" y="419"/>
                    <a:pt x="89" y="414"/>
                    <a:pt x="101" y="401"/>
                  </a:cubicBezTo>
                  <a:cubicBezTo>
                    <a:pt x="210" y="291"/>
                    <a:pt x="308" y="182"/>
                    <a:pt x="418" y="72"/>
                  </a:cubicBezTo>
                  <a:cubicBezTo>
                    <a:pt x="446" y="44"/>
                    <a:pt x="415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7380862" y="3832623"/>
              <a:ext cx="21558" cy="21312"/>
            </a:xfrm>
            <a:custGeom>
              <a:avLst/>
              <a:gdLst/>
              <a:ahLst/>
              <a:cxnLst/>
              <a:rect l="l" t="t" r="r" b="b"/>
              <a:pathLst>
                <a:path w="438" h="433" extrusionOk="0">
                  <a:moveTo>
                    <a:pt x="377" y="17"/>
                  </a:moveTo>
                  <a:cubicBezTo>
                    <a:pt x="387" y="17"/>
                    <a:pt x="394" y="24"/>
                    <a:pt x="401" y="31"/>
                  </a:cubicBezTo>
                  <a:cubicBezTo>
                    <a:pt x="414" y="43"/>
                    <a:pt x="425" y="55"/>
                    <a:pt x="401" y="79"/>
                  </a:cubicBezTo>
                  <a:cubicBezTo>
                    <a:pt x="304" y="189"/>
                    <a:pt x="206" y="286"/>
                    <a:pt x="85" y="408"/>
                  </a:cubicBezTo>
                  <a:cubicBezTo>
                    <a:pt x="79" y="414"/>
                    <a:pt x="70" y="417"/>
                    <a:pt x="61" y="417"/>
                  </a:cubicBezTo>
                  <a:cubicBezTo>
                    <a:pt x="52" y="417"/>
                    <a:pt x="42" y="414"/>
                    <a:pt x="36" y="408"/>
                  </a:cubicBezTo>
                  <a:cubicBezTo>
                    <a:pt x="24" y="395"/>
                    <a:pt x="12" y="371"/>
                    <a:pt x="36" y="359"/>
                  </a:cubicBezTo>
                  <a:cubicBezTo>
                    <a:pt x="146" y="238"/>
                    <a:pt x="255" y="128"/>
                    <a:pt x="352" y="31"/>
                  </a:cubicBezTo>
                  <a:cubicBezTo>
                    <a:pt x="362" y="20"/>
                    <a:pt x="371" y="17"/>
                    <a:pt x="377" y="17"/>
                  </a:cubicBezTo>
                  <a:close/>
                  <a:moveTo>
                    <a:pt x="381" y="1"/>
                  </a:moveTo>
                  <a:cubicBezTo>
                    <a:pt x="368" y="1"/>
                    <a:pt x="353" y="7"/>
                    <a:pt x="341" y="19"/>
                  </a:cubicBezTo>
                  <a:cubicBezTo>
                    <a:pt x="243" y="116"/>
                    <a:pt x="133" y="225"/>
                    <a:pt x="24" y="347"/>
                  </a:cubicBezTo>
                  <a:cubicBezTo>
                    <a:pt x="0" y="371"/>
                    <a:pt x="0" y="395"/>
                    <a:pt x="24" y="420"/>
                  </a:cubicBezTo>
                  <a:cubicBezTo>
                    <a:pt x="36" y="432"/>
                    <a:pt x="49" y="432"/>
                    <a:pt x="60" y="432"/>
                  </a:cubicBezTo>
                  <a:cubicBezTo>
                    <a:pt x="73" y="432"/>
                    <a:pt x="85" y="432"/>
                    <a:pt x="97" y="420"/>
                  </a:cubicBezTo>
                  <a:lnTo>
                    <a:pt x="425" y="92"/>
                  </a:lnTo>
                  <a:cubicBezTo>
                    <a:pt x="438" y="67"/>
                    <a:pt x="438" y="31"/>
                    <a:pt x="414" y="19"/>
                  </a:cubicBezTo>
                  <a:cubicBezTo>
                    <a:pt x="407" y="7"/>
                    <a:pt x="395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7380715" y="3842812"/>
              <a:ext cx="21854" cy="22149"/>
            </a:xfrm>
            <a:custGeom>
              <a:avLst/>
              <a:gdLst/>
              <a:ahLst/>
              <a:cxnLst/>
              <a:rect l="l" t="t" r="r" b="b"/>
              <a:pathLst>
                <a:path w="444" h="450" extrusionOk="0">
                  <a:moveTo>
                    <a:pt x="392" y="0"/>
                  </a:moveTo>
                  <a:cubicBezTo>
                    <a:pt x="380" y="0"/>
                    <a:pt x="368" y="6"/>
                    <a:pt x="355" y="18"/>
                  </a:cubicBezTo>
                  <a:cubicBezTo>
                    <a:pt x="246" y="140"/>
                    <a:pt x="136" y="250"/>
                    <a:pt x="27" y="371"/>
                  </a:cubicBezTo>
                  <a:cubicBezTo>
                    <a:pt x="0" y="407"/>
                    <a:pt x="26" y="450"/>
                    <a:pt x="62" y="450"/>
                  </a:cubicBezTo>
                  <a:cubicBezTo>
                    <a:pt x="74" y="450"/>
                    <a:pt x="88" y="444"/>
                    <a:pt x="100" y="432"/>
                  </a:cubicBezTo>
                  <a:cubicBezTo>
                    <a:pt x="209" y="323"/>
                    <a:pt x="319" y="201"/>
                    <a:pt x="417" y="79"/>
                  </a:cubicBezTo>
                  <a:cubicBezTo>
                    <a:pt x="443" y="43"/>
                    <a:pt x="423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7380862" y="3842418"/>
              <a:ext cx="22149" cy="22838"/>
            </a:xfrm>
            <a:custGeom>
              <a:avLst/>
              <a:gdLst/>
              <a:ahLst/>
              <a:cxnLst/>
              <a:rect l="l" t="t" r="r" b="b"/>
              <a:pathLst>
                <a:path w="450" h="464" extrusionOk="0">
                  <a:moveTo>
                    <a:pt x="389" y="14"/>
                  </a:moveTo>
                  <a:lnTo>
                    <a:pt x="401" y="26"/>
                  </a:lnTo>
                  <a:cubicBezTo>
                    <a:pt x="414" y="39"/>
                    <a:pt x="425" y="63"/>
                    <a:pt x="414" y="75"/>
                  </a:cubicBezTo>
                  <a:cubicBezTo>
                    <a:pt x="316" y="196"/>
                    <a:pt x="206" y="318"/>
                    <a:pt x="85" y="440"/>
                  </a:cubicBezTo>
                  <a:cubicBezTo>
                    <a:pt x="79" y="446"/>
                    <a:pt x="70" y="449"/>
                    <a:pt x="61" y="449"/>
                  </a:cubicBezTo>
                  <a:cubicBezTo>
                    <a:pt x="52" y="449"/>
                    <a:pt x="42" y="446"/>
                    <a:pt x="36" y="440"/>
                  </a:cubicBezTo>
                  <a:cubicBezTo>
                    <a:pt x="24" y="428"/>
                    <a:pt x="12" y="404"/>
                    <a:pt x="36" y="391"/>
                  </a:cubicBezTo>
                  <a:cubicBezTo>
                    <a:pt x="97" y="318"/>
                    <a:pt x="158" y="245"/>
                    <a:pt x="219" y="185"/>
                  </a:cubicBezTo>
                  <a:cubicBezTo>
                    <a:pt x="268" y="136"/>
                    <a:pt x="316" y="75"/>
                    <a:pt x="365" y="26"/>
                  </a:cubicBezTo>
                  <a:cubicBezTo>
                    <a:pt x="377" y="26"/>
                    <a:pt x="377" y="14"/>
                    <a:pt x="389" y="14"/>
                  </a:cubicBezTo>
                  <a:close/>
                  <a:moveTo>
                    <a:pt x="382" y="0"/>
                  </a:moveTo>
                  <a:cubicBezTo>
                    <a:pt x="373" y="0"/>
                    <a:pt x="363" y="4"/>
                    <a:pt x="352" y="14"/>
                  </a:cubicBezTo>
                  <a:cubicBezTo>
                    <a:pt x="304" y="63"/>
                    <a:pt x="255" y="123"/>
                    <a:pt x="206" y="172"/>
                  </a:cubicBezTo>
                  <a:cubicBezTo>
                    <a:pt x="146" y="233"/>
                    <a:pt x="85" y="306"/>
                    <a:pt x="24" y="379"/>
                  </a:cubicBezTo>
                  <a:cubicBezTo>
                    <a:pt x="0" y="404"/>
                    <a:pt x="0" y="428"/>
                    <a:pt x="24" y="452"/>
                  </a:cubicBezTo>
                  <a:cubicBezTo>
                    <a:pt x="36" y="464"/>
                    <a:pt x="49" y="464"/>
                    <a:pt x="60" y="464"/>
                  </a:cubicBezTo>
                  <a:cubicBezTo>
                    <a:pt x="73" y="464"/>
                    <a:pt x="85" y="464"/>
                    <a:pt x="97" y="452"/>
                  </a:cubicBezTo>
                  <a:cubicBezTo>
                    <a:pt x="219" y="331"/>
                    <a:pt x="328" y="209"/>
                    <a:pt x="425" y="87"/>
                  </a:cubicBezTo>
                  <a:cubicBezTo>
                    <a:pt x="450" y="63"/>
                    <a:pt x="438" y="26"/>
                    <a:pt x="414" y="14"/>
                  </a:cubicBezTo>
                  <a:cubicBezTo>
                    <a:pt x="406" y="7"/>
                    <a:pt x="39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7380616" y="3853247"/>
              <a:ext cx="23281" cy="24561"/>
            </a:xfrm>
            <a:custGeom>
              <a:avLst/>
              <a:gdLst/>
              <a:ahLst/>
              <a:cxnLst/>
              <a:rect l="l" t="t" r="r" b="b"/>
              <a:pathLst>
                <a:path w="473" h="499" extrusionOk="0">
                  <a:moveTo>
                    <a:pt x="412" y="0"/>
                  </a:moveTo>
                  <a:cubicBezTo>
                    <a:pt x="402" y="0"/>
                    <a:pt x="391" y="4"/>
                    <a:pt x="382" y="13"/>
                  </a:cubicBezTo>
                  <a:cubicBezTo>
                    <a:pt x="273" y="147"/>
                    <a:pt x="151" y="281"/>
                    <a:pt x="29" y="414"/>
                  </a:cubicBezTo>
                  <a:cubicBezTo>
                    <a:pt x="0" y="452"/>
                    <a:pt x="32" y="498"/>
                    <a:pt x="70" y="498"/>
                  </a:cubicBezTo>
                  <a:cubicBezTo>
                    <a:pt x="81" y="498"/>
                    <a:pt x="92" y="495"/>
                    <a:pt x="102" y="487"/>
                  </a:cubicBezTo>
                  <a:cubicBezTo>
                    <a:pt x="224" y="354"/>
                    <a:pt x="346" y="208"/>
                    <a:pt x="455" y="62"/>
                  </a:cubicBezTo>
                  <a:cubicBezTo>
                    <a:pt x="473" y="34"/>
                    <a:pt x="444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7380862" y="3852558"/>
              <a:ext cx="23330" cy="25890"/>
            </a:xfrm>
            <a:custGeom>
              <a:avLst/>
              <a:gdLst/>
              <a:ahLst/>
              <a:cxnLst/>
              <a:rect l="l" t="t" r="r" b="b"/>
              <a:pathLst>
                <a:path w="474" h="526" extrusionOk="0">
                  <a:moveTo>
                    <a:pt x="401" y="15"/>
                  </a:moveTo>
                  <a:cubicBezTo>
                    <a:pt x="414" y="15"/>
                    <a:pt x="425" y="27"/>
                    <a:pt x="425" y="27"/>
                  </a:cubicBezTo>
                  <a:cubicBezTo>
                    <a:pt x="438" y="39"/>
                    <a:pt x="450" y="52"/>
                    <a:pt x="438" y="76"/>
                  </a:cubicBezTo>
                  <a:cubicBezTo>
                    <a:pt x="328" y="234"/>
                    <a:pt x="206" y="368"/>
                    <a:pt x="85" y="489"/>
                  </a:cubicBezTo>
                  <a:cubicBezTo>
                    <a:pt x="80" y="500"/>
                    <a:pt x="73" y="503"/>
                    <a:pt x="65" y="503"/>
                  </a:cubicBezTo>
                  <a:cubicBezTo>
                    <a:pt x="55" y="503"/>
                    <a:pt x="43" y="496"/>
                    <a:pt x="36" y="489"/>
                  </a:cubicBezTo>
                  <a:cubicBezTo>
                    <a:pt x="24" y="477"/>
                    <a:pt x="12" y="452"/>
                    <a:pt x="36" y="441"/>
                  </a:cubicBezTo>
                  <a:cubicBezTo>
                    <a:pt x="170" y="282"/>
                    <a:pt x="279" y="149"/>
                    <a:pt x="389" y="27"/>
                  </a:cubicBezTo>
                  <a:lnTo>
                    <a:pt x="401" y="15"/>
                  </a:lnTo>
                  <a:close/>
                  <a:moveTo>
                    <a:pt x="395" y="1"/>
                  </a:moveTo>
                  <a:cubicBezTo>
                    <a:pt x="385" y="1"/>
                    <a:pt x="375" y="4"/>
                    <a:pt x="365" y="15"/>
                  </a:cubicBezTo>
                  <a:cubicBezTo>
                    <a:pt x="268" y="136"/>
                    <a:pt x="158" y="271"/>
                    <a:pt x="24" y="428"/>
                  </a:cubicBezTo>
                  <a:cubicBezTo>
                    <a:pt x="0" y="452"/>
                    <a:pt x="0" y="489"/>
                    <a:pt x="24" y="501"/>
                  </a:cubicBezTo>
                  <a:cubicBezTo>
                    <a:pt x="36" y="514"/>
                    <a:pt x="49" y="525"/>
                    <a:pt x="60" y="525"/>
                  </a:cubicBezTo>
                  <a:cubicBezTo>
                    <a:pt x="73" y="525"/>
                    <a:pt x="85" y="514"/>
                    <a:pt x="97" y="501"/>
                  </a:cubicBezTo>
                  <a:cubicBezTo>
                    <a:pt x="219" y="380"/>
                    <a:pt x="341" y="246"/>
                    <a:pt x="450" y="88"/>
                  </a:cubicBezTo>
                  <a:cubicBezTo>
                    <a:pt x="474" y="63"/>
                    <a:pt x="462" y="27"/>
                    <a:pt x="438" y="15"/>
                  </a:cubicBezTo>
                  <a:cubicBezTo>
                    <a:pt x="424" y="8"/>
                    <a:pt x="410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7383077" y="3864716"/>
              <a:ext cx="21165" cy="25398"/>
            </a:xfrm>
            <a:custGeom>
              <a:avLst/>
              <a:gdLst/>
              <a:ahLst/>
              <a:cxnLst/>
              <a:rect l="l" t="t" r="r" b="b"/>
              <a:pathLst>
                <a:path w="430" h="516" extrusionOk="0">
                  <a:moveTo>
                    <a:pt x="374" y="1"/>
                  </a:moveTo>
                  <a:cubicBezTo>
                    <a:pt x="359" y="1"/>
                    <a:pt x="344" y="8"/>
                    <a:pt x="332" y="24"/>
                  </a:cubicBezTo>
                  <a:cubicBezTo>
                    <a:pt x="234" y="170"/>
                    <a:pt x="137" y="303"/>
                    <a:pt x="28" y="449"/>
                  </a:cubicBezTo>
                  <a:cubicBezTo>
                    <a:pt x="1" y="476"/>
                    <a:pt x="33" y="516"/>
                    <a:pt x="67" y="516"/>
                  </a:cubicBezTo>
                  <a:cubicBezTo>
                    <a:pt x="79" y="516"/>
                    <a:pt x="91" y="510"/>
                    <a:pt x="101" y="497"/>
                  </a:cubicBezTo>
                  <a:cubicBezTo>
                    <a:pt x="223" y="376"/>
                    <a:pt x="320" y="218"/>
                    <a:pt x="405" y="72"/>
                  </a:cubicBezTo>
                  <a:cubicBezTo>
                    <a:pt x="430" y="31"/>
                    <a:pt x="404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7383225" y="3864273"/>
              <a:ext cx="20968" cy="26136"/>
            </a:xfrm>
            <a:custGeom>
              <a:avLst/>
              <a:gdLst/>
              <a:ahLst/>
              <a:cxnLst/>
              <a:rect l="l" t="t" r="r" b="b"/>
              <a:pathLst>
                <a:path w="426" h="531" extrusionOk="0">
                  <a:moveTo>
                    <a:pt x="390" y="20"/>
                  </a:moveTo>
                  <a:cubicBezTo>
                    <a:pt x="402" y="33"/>
                    <a:pt x="414" y="57"/>
                    <a:pt x="402" y="69"/>
                  </a:cubicBezTo>
                  <a:cubicBezTo>
                    <a:pt x="304" y="251"/>
                    <a:pt x="207" y="385"/>
                    <a:pt x="98" y="506"/>
                  </a:cubicBezTo>
                  <a:cubicBezTo>
                    <a:pt x="86" y="513"/>
                    <a:pt x="77" y="516"/>
                    <a:pt x="67" y="516"/>
                  </a:cubicBezTo>
                  <a:cubicBezTo>
                    <a:pt x="58" y="516"/>
                    <a:pt x="49" y="513"/>
                    <a:pt x="37" y="506"/>
                  </a:cubicBezTo>
                  <a:cubicBezTo>
                    <a:pt x="25" y="495"/>
                    <a:pt x="25" y="482"/>
                    <a:pt x="37" y="458"/>
                  </a:cubicBezTo>
                  <a:lnTo>
                    <a:pt x="61" y="422"/>
                  </a:lnTo>
                  <a:cubicBezTo>
                    <a:pt x="147" y="300"/>
                    <a:pt x="244" y="166"/>
                    <a:pt x="341" y="33"/>
                  </a:cubicBezTo>
                  <a:cubicBezTo>
                    <a:pt x="341" y="20"/>
                    <a:pt x="353" y="20"/>
                    <a:pt x="366" y="20"/>
                  </a:cubicBezTo>
                  <a:close/>
                  <a:moveTo>
                    <a:pt x="368" y="1"/>
                  </a:moveTo>
                  <a:cubicBezTo>
                    <a:pt x="352" y="1"/>
                    <a:pt x="332" y="9"/>
                    <a:pt x="317" y="33"/>
                  </a:cubicBezTo>
                  <a:cubicBezTo>
                    <a:pt x="231" y="154"/>
                    <a:pt x="134" y="287"/>
                    <a:pt x="49" y="409"/>
                  </a:cubicBezTo>
                  <a:lnTo>
                    <a:pt x="12" y="446"/>
                  </a:lnTo>
                  <a:cubicBezTo>
                    <a:pt x="1" y="470"/>
                    <a:pt x="12" y="506"/>
                    <a:pt x="25" y="519"/>
                  </a:cubicBezTo>
                  <a:cubicBezTo>
                    <a:pt x="37" y="531"/>
                    <a:pt x="61" y="531"/>
                    <a:pt x="74" y="531"/>
                  </a:cubicBezTo>
                  <a:cubicBezTo>
                    <a:pt x="85" y="531"/>
                    <a:pt x="98" y="531"/>
                    <a:pt x="110" y="519"/>
                  </a:cubicBezTo>
                  <a:cubicBezTo>
                    <a:pt x="220" y="397"/>
                    <a:pt x="317" y="263"/>
                    <a:pt x="414" y="81"/>
                  </a:cubicBezTo>
                  <a:cubicBezTo>
                    <a:pt x="426" y="44"/>
                    <a:pt x="414" y="20"/>
                    <a:pt x="390" y="8"/>
                  </a:cubicBezTo>
                  <a:cubicBezTo>
                    <a:pt x="385" y="4"/>
                    <a:pt x="377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7395629" y="3879679"/>
              <a:ext cx="10582" cy="12748"/>
            </a:xfrm>
            <a:custGeom>
              <a:avLst/>
              <a:gdLst/>
              <a:ahLst/>
              <a:cxnLst/>
              <a:rect l="l" t="t" r="r" b="b"/>
              <a:pathLst>
                <a:path w="215" h="259" extrusionOk="0">
                  <a:moveTo>
                    <a:pt x="157" y="0"/>
                  </a:moveTo>
                  <a:cubicBezTo>
                    <a:pt x="142" y="0"/>
                    <a:pt x="126" y="7"/>
                    <a:pt x="114" y="23"/>
                  </a:cubicBezTo>
                  <a:cubicBezTo>
                    <a:pt x="77" y="72"/>
                    <a:pt x="41" y="133"/>
                    <a:pt x="16" y="193"/>
                  </a:cubicBezTo>
                  <a:cubicBezTo>
                    <a:pt x="0" y="226"/>
                    <a:pt x="27" y="258"/>
                    <a:pt x="54" y="258"/>
                  </a:cubicBezTo>
                  <a:cubicBezTo>
                    <a:pt x="68" y="258"/>
                    <a:pt x="81" y="250"/>
                    <a:pt x="89" y="230"/>
                  </a:cubicBezTo>
                  <a:cubicBezTo>
                    <a:pt x="114" y="169"/>
                    <a:pt x="150" y="120"/>
                    <a:pt x="198" y="60"/>
                  </a:cubicBezTo>
                  <a:cubicBezTo>
                    <a:pt x="214" y="28"/>
                    <a:pt x="187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7395186" y="3879039"/>
              <a:ext cx="10828" cy="13782"/>
            </a:xfrm>
            <a:custGeom>
              <a:avLst/>
              <a:gdLst/>
              <a:ahLst/>
              <a:cxnLst/>
              <a:rect l="l" t="t" r="r" b="b"/>
              <a:pathLst>
                <a:path w="220" h="280" extrusionOk="0">
                  <a:moveTo>
                    <a:pt x="171" y="24"/>
                  </a:moveTo>
                  <a:cubicBezTo>
                    <a:pt x="183" y="24"/>
                    <a:pt x="196" y="36"/>
                    <a:pt x="196" y="49"/>
                  </a:cubicBezTo>
                  <a:cubicBezTo>
                    <a:pt x="207" y="49"/>
                    <a:pt x="196" y="60"/>
                    <a:pt x="196" y="73"/>
                  </a:cubicBezTo>
                  <a:cubicBezTo>
                    <a:pt x="159" y="122"/>
                    <a:pt x="123" y="182"/>
                    <a:pt x="86" y="243"/>
                  </a:cubicBezTo>
                  <a:cubicBezTo>
                    <a:pt x="79" y="257"/>
                    <a:pt x="72" y="263"/>
                    <a:pt x="65" y="263"/>
                  </a:cubicBezTo>
                  <a:cubicBezTo>
                    <a:pt x="60" y="263"/>
                    <a:pt x="54" y="260"/>
                    <a:pt x="50" y="255"/>
                  </a:cubicBezTo>
                  <a:cubicBezTo>
                    <a:pt x="37" y="255"/>
                    <a:pt x="25" y="231"/>
                    <a:pt x="25" y="206"/>
                  </a:cubicBezTo>
                  <a:cubicBezTo>
                    <a:pt x="61" y="146"/>
                    <a:pt x="86" y="85"/>
                    <a:pt x="134" y="36"/>
                  </a:cubicBezTo>
                  <a:cubicBezTo>
                    <a:pt x="147" y="24"/>
                    <a:pt x="159" y="24"/>
                    <a:pt x="159" y="24"/>
                  </a:cubicBezTo>
                  <a:close/>
                  <a:moveTo>
                    <a:pt x="171" y="0"/>
                  </a:moveTo>
                  <a:cubicBezTo>
                    <a:pt x="147" y="0"/>
                    <a:pt x="134" y="12"/>
                    <a:pt x="123" y="24"/>
                  </a:cubicBezTo>
                  <a:cubicBezTo>
                    <a:pt x="74" y="85"/>
                    <a:pt x="37" y="133"/>
                    <a:pt x="13" y="206"/>
                  </a:cubicBezTo>
                  <a:cubicBezTo>
                    <a:pt x="1" y="231"/>
                    <a:pt x="13" y="268"/>
                    <a:pt x="37" y="279"/>
                  </a:cubicBezTo>
                  <a:lnTo>
                    <a:pt x="61" y="279"/>
                  </a:lnTo>
                  <a:cubicBezTo>
                    <a:pt x="74" y="279"/>
                    <a:pt x="98" y="268"/>
                    <a:pt x="98" y="255"/>
                  </a:cubicBezTo>
                  <a:cubicBezTo>
                    <a:pt x="134" y="195"/>
                    <a:pt x="171" y="133"/>
                    <a:pt x="207" y="85"/>
                  </a:cubicBezTo>
                  <a:cubicBezTo>
                    <a:pt x="220" y="60"/>
                    <a:pt x="220" y="49"/>
                    <a:pt x="220" y="36"/>
                  </a:cubicBezTo>
                  <a:cubicBezTo>
                    <a:pt x="207" y="24"/>
                    <a:pt x="196" y="12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7406507" y="3879433"/>
              <a:ext cx="12305" cy="15012"/>
            </a:xfrm>
            <a:custGeom>
              <a:avLst/>
              <a:gdLst/>
              <a:ahLst/>
              <a:cxnLst/>
              <a:rect l="l" t="t" r="r" b="b"/>
              <a:pathLst>
                <a:path w="250" h="305" extrusionOk="0">
                  <a:moveTo>
                    <a:pt x="195" y="0"/>
                  </a:moveTo>
                  <a:cubicBezTo>
                    <a:pt x="182" y="0"/>
                    <a:pt x="168" y="8"/>
                    <a:pt x="160" y="28"/>
                  </a:cubicBezTo>
                  <a:cubicBezTo>
                    <a:pt x="111" y="101"/>
                    <a:pt x="75" y="174"/>
                    <a:pt x="26" y="247"/>
                  </a:cubicBezTo>
                  <a:cubicBezTo>
                    <a:pt x="1" y="273"/>
                    <a:pt x="29" y="304"/>
                    <a:pt x="60" y="304"/>
                  </a:cubicBezTo>
                  <a:cubicBezTo>
                    <a:pt x="74" y="304"/>
                    <a:pt x="88" y="299"/>
                    <a:pt x="99" y="284"/>
                  </a:cubicBezTo>
                  <a:cubicBezTo>
                    <a:pt x="147" y="223"/>
                    <a:pt x="196" y="150"/>
                    <a:pt x="233" y="65"/>
                  </a:cubicBezTo>
                  <a:cubicBezTo>
                    <a:pt x="249" y="33"/>
                    <a:pt x="22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7406556" y="3879039"/>
              <a:ext cx="12650" cy="15603"/>
            </a:xfrm>
            <a:custGeom>
              <a:avLst/>
              <a:gdLst/>
              <a:ahLst/>
              <a:cxnLst/>
              <a:rect l="l" t="t" r="r" b="b"/>
              <a:pathLst>
                <a:path w="257" h="317" extrusionOk="0">
                  <a:moveTo>
                    <a:pt x="180" y="16"/>
                  </a:moveTo>
                  <a:cubicBezTo>
                    <a:pt x="185" y="16"/>
                    <a:pt x="190" y="19"/>
                    <a:pt x="195" y="24"/>
                  </a:cubicBezTo>
                  <a:cubicBezTo>
                    <a:pt x="219" y="24"/>
                    <a:pt x="232" y="49"/>
                    <a:pt x="219" y="73"/>
                  </a:cubicBezTo>
                  <a:cubicBezTo>
                    <a:pt x="183" y="158"/>
                    <a:pt x="135" y="219"/>
                    <a:pt x="86" y="292"/>
                  </a:cubicBezTo>
                  <a:cubicBezTo>
                    <a:pt x="80" y="298"/>
                    <a:pt x="71" y="301"/>
                    <a:pt x="61" y="301"/>
                  </a:cubicBezTo>
                  <a:cubicBezTo>
                    <a:pt x="52" y="301"/>
                    <a:pt x="43" y="298"/>
                    <a:pt x="38" y="292"/>
                  </a:cubicBezTo>
                  <a:cubicBezTo>
                    <a:pt x="25" y="292"/>
                    <a:pt x="13" y="279"/>
                    <a:pt x="25" y="255"/>
                  </a:cubicBezTo>
                  <a:cubicBezTo>
                    <a:pt x="86" y="182"/>
                    <a:pt x="122" y="109"/>
                    <a:pt x="159" y="36"/>
                  </a:cubicBezTo>
                  <a:cubicBezTo>
                    <a:pt x="166" y="22"/>
                    <a:pt x="173" y="16"/>
                    <a:pt x="180" y="16"/>
                  </a:cubicBezTo>
                  <a:close/>
                  <a:moveTo>
                    <a:pt x="208" y="0"/>
                  </a:moveTo>
                  <a:cubicBezTo>
                    <a:pt x="183" y="0"/>
                    <a:pt x="159" y="0"/>
                    <a:pt x="146" y="24"/>
                  </a:cubicBezTo>
                  <a:cubicBezTo>
                    <a:pt x="110" y="97"/>
                    <a:pt x="62" y="170"/>
                    <a:pt x="13" y="243"/>
                  </a:cubicBezTo>
                  <a:cubicBezTo>
                    <a:pt x="1" y="268"/>
                    <a:pt x="13" y="292"/>
                    <a:pt x="25" y="316"/>
                  </a:cubicBezTo>
                  <a:lnTo>
                    <a:pt x="62" y="316"/>
                  </a:lnTo>
                  <a:cubicBezTo>
                    <a:pt x="74" y="316"/>
                    <a:pt x="98" y="316"/>
                    <a:pt x="110" y="304"/>
                  </a:cubicBezTo>
                  <a:cubicBezTo>
                    <a:pt x="159" y="231"/>
                    <a:pt x="195" y="158"/>
                    <a:pt x="232" y="73"/>
                  </a:cubicBezTo>
                  <a:cubicBezTo>
                    <a:pt x="256" y="49"/>
                    <a:pt x="232" y="12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7416548" y="3879630"/>
              <a:ext cx="12896" cy="13388"/>
            </a:xfrm>
            <a:custGeom>
              <a:avLst/>
              <a:gdLst/>
              <a:ahLst/>
              <a:cxnLst/>
              <a:rect l="l" t="t" r="r" b="b"/>
              <a:pathLst>
                <a:path w="262" h="272" extrusionOk="0">
                  <a:moveTo>
                    <a:pt x="195" y="1"/>
                  </a:moveTo>
                  <a:cubicBezTo>
                    <a:pt x="184" y="1"/>
                    <a:pt x="173" y="4"/>
                    <a:pt x="162" y="12"/>
                  </a:cubicBezTo>
                  <a:cubicBezTo>
                    <a:pt x="102" y="61"/>
                    <a:pt x="53" y="121"/>
                    <a:pt x="16" y="207"/>
                  </a:cubicBezTo>
                  <a:cubicBezTo>
                    <a:pt x="0" y="239"/>
                    <a:pt x="27" y="272"/>
                    <a:pt x="54" y="272"/>
                  </a:cubicBezTo>
                  <a:cubicBezTo>
                    <a:pt x="68" y="272"/>
                    <a:pt x="81" y="264"/>
                    <a:pt x="89" y="243"/>
                  </a:cubicBezTo>
                  <a:cubicBezTo>
                    <a:pt x="126" y="183"/>
                    <a:pt x="162" y="121"/>
                    <a:pt x="224" y="73"/>
                  </a:cubicBezTo>
                  <a:cubicBezTo>
                    <a:pt x="262" y="45"/>
                    <a:pt x="233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7416154" y="3878941"/>
              <a:ext cx="13191" cy="14471"/>
            </a:xfrm>
            <a:custGeom>
              <a:avLst/>
              <a:gdLst/>
              <a:ahLst/>
              <a:cxnLst/>
              <a:rect l="l" t="t" r="r" b="b"/>
              <a:pathLst>
                <a:path w="268" h="294" extrusionOk="0">
                  <a:moveTo>
                    <a:pt x="195" y="26"/>
                  </a:moveTo>
                  <a:cubicBezTo>
                    <a:pt x="207" y="26"/>
                    <a:pt x="219" y="26"/>
                    <a:pt x="232" y="38"/>
                  </a:cubicBezTo>
                  <a:cubicBezTo>
                    <a:pt x="243" y="51"/>
                    <a:pt x="243" y="62"/>
                    <a:pt x="232" y="75"/>
                  </a:cubicBezTo>
                  <a:cubicBezTo>
                    <a:pt x="170" y="124"/>
                    <a:pt x="134" y="184"/>
                    <a:pt x="97" y="257"/>
                  </a:cubicBezTo>
                  <a:cubicBezTo>
                    <a:pt x="91" y="269"/>
                    <a:pt x="82" y="272"/>
                    <a:pt x="73" y="272"/>
                  </a:cubicBezTo>
                  <a:cubicBezTo>
                    <a:pt x="64" y="272"/>
                    <a:pt x="55" y="270"/>
                    <a:pt x="49" y="270"/>
                  </a:cubicBezTo>
                  <a:cubicBezTo>
                    <a:pt x="37" y="270"/>
                    <a:pt x="24" y="245"/>
                    <a:pt x="37" y="221"/>
                  </a:cubicBezTo>
                  <a:cubicBezTo>
                    <a:pt x="61" y="148"/>
                    <a:pt x="110" y="87"/>
                    <a:pt x="183" y="26"/>
                  </a:cubicBezTo>
                  <a:close/>
                  <a:moveTo>
                    <a:pt x="201" y="1"/>
                  </a:moveTo>
                  <a:cubicBezTo>
                    <a:pt x="191" y="1"/>
                    <a:pt x="180" y="5"/>
                    <a:pt x="170" y="14"/>
                  </a:cubicBezTo>
                  <a:cubicBezTo>
                    <a:pt x="97" y="75"/>
                    <a:pt x="49" y="135"/>
                    <a:pt x="13" y="208"/>
                  </a:cubicBezTo>
                  <a:cubicBezTo>
                    <a:pt x="0" y="245"/>
                    <a:pt x="24" y="281"/>
                    <a:pt x="49" y="294"/>
                  </a:cubicBezTo>
                  <a:lnTo>
                    <a:pt x="61" y="294"/>
                  </a:lnTo>
                  <a:cubicBezTo>
                    <a:pt x="86" y="294"/>
                    <a:pt x="97" y="281"/>
                    <a:pt x="110" y="270"/>
                  </a:cubicBezTo>
                  <a:cubicBezTo>
                    <a:pt x="146" y="197"/>
                    <a:pt x="183" y="135"/>
                    <a:pt x="243" y="87"/>
                  </a:cubicBezTo>
                  <a:cubicBezTo>
                    <a:pt x="268" y="75"/>
                    <a:pt x="256" y="38"/>
                    <a:pt x="243" y="26"/>
                  </a:cubicBezTo>
                  <a:cubicBezTo>
                    <a:pt x="236" y="11"/>
                    <a:pt x="219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7425506" y="3877267"/>
              <a:ext cx="14225" cy="19688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34" y="1"/>
                  </a:moveTo>
                  <a:cubicBezTo>
                    <a:pt x="221" y="1"/>
                    <a:pt x="207" y="7"/>
                    <a:pt x="199" y="23"/>
                  </a:cubicBezTo>
                  <a:cubicBezTo>
                    <a:pt x="139" y="121"/>
                    <a:pt x="78" y="231"/>
                    <a:pt x="17" y="328"/>
                  </a:cubicBezTo>
                  <a:cubicBezTo>
                    <a:pt x="1" y="369"/>
                    <a:pt x="29" y="399"/>
                    <a:pt x="60" y="399"/>
                  </a:cubicBezTo>
                  <a:cubicBezTo>
                    <a:pt x="75" y="399"/>
                    <a:pt x="90" y="392"/>
                    <a:pt x="102" y="377"/>
                  </a:cubicBezTo>
                  <a:cubicBezTo>
                    <a:pt x="163" y="279"/>
                    <a:pt x="212" y="169"/>
                    <a:pt x="272" y="60"/>
                  </a:cubicBezTo>
                  <a:cubicBezTo>
                    <a:pt x="289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7425162" y="3876824"/>
              <a:ext cx="14963" cy="20771"/>
            </a:xfrm>
            <a:custGeom>
              <a:avLst/>
              <a:gdLst/>
              <a:ahLst/>
              <a:cxnLst/>
              <a:rect l="l" t="t" r="r" b="b"/>
              <a:pathLst>
                <a:path w="304" h="422" extrusionOk="0">
                  <a:moveTo>
                    <a:pt x="255" y="21"/>
                  </a:moveTo>
                  <a:cubicBezTo>
                    <a:pt x="268" y="32"/>
                    <a:pt x="279" y="45"/>
                    <a:pt x="268" y="69"/>
                  </a:cubicBezTo>
                  <a:cubicBezTo>
                    <a:pt x="255" y="94"/>
                    <a:pt x="243" y="105"/>
                    <a:pt x="231" y="130"/>
                  </a:cubicBezTo>
                  <a:cubicBezTo>
                    <a:pt x="195" y="215"/>
                    <a:pt x="146" y="300"/>
                    <a:pt x="97" y="386"/>
                  </a:cubicBezTo>
                  <a:cubicBezTo>
                    <a:pt x="85" y="397"/>
                    <a:pt x="60" y="397"/>
                    <a:pt x="49" y="397"/>
                  </a:cubicBezTo>
                  <a:cubicBezTo>
                    <a:pt x="36" y="386"/>
                    <a:pt x="24" y="373"/>
                    <a:pt x="36" y="349"/>
                  </a:cubicBezTo>
                  <a:cubicBezTo>
                    <a:pt x="73" y="264"/>
                    <a:pt x="122" y="178"/>
                    <a:pt x="170" y="94"/>
                  </a:cubicBezTo>
                  <a:cubicBezTo>
                    <a:pt x="182" y="69"/>
                    <a:pt x="195" y="57"/>
                    <a:pt x="206" y="32"/>
                  </a:cubicBezTo>
                  <a:cubicBezTo>
                    <a:pt x="219" y="21"/>
                    <a:pt x="231" y="21"/>
                    <a:pt x="231" y="21"/>
                  </a:cubicBezTo>
                  <a:close/>
                  <a:moveTo>
                    <a:pt x="234" y="1"/>
                  </a:moveTo>
                  <a:cubicBezTo>
                    <a:pt x="217" y="1"/>
                    <a:pt x="202" y="6"/>
                    <a:pt x="195" y="21"/>
                  </a:cubicBezTo>
                  <a:cubicBezTo>
                    <a:pt x="182" y="45"/>
                    <a:pt x="170" y="69"/>
                    <a:pt x="158" y="81"/>
                  </a:cubicBezTo>
                  <a:cubicBezTo>
                    <a:pt x="109" y="167"/>
                    <a:pt x="60" y="251"/>
                    <a:pt x="24" y="337"/>
                  </a:cubicBezTo>
                  <a:cubicBezTo>
                    <a:pt x="0" y="373"/>
                    <a:pt x="24" y="397"/>
                    <a:pt x="49" y="410"/>
                  </a:cubicBezTo>
                  <a:cubicBezTo>
                    <a:pt x="49" y="410"/>
                    <a:pt x="60" y="422"/>
                    <a:pt x="73" y="422"/>
                  </a:cubicBezTo>
                  <a:cubicBezTo>
                    <a:pt x="85" y="422"/>
                    <a:pt x="97" y="410"/>
                    <a:pt x="109" y="397"/>
                  </a:cubicBezTo>
                  <a:lnTo>
                    <a:pt x="255" y="142"/>
                  </a:lnTo>
                  <a:cubicBezTo>
                    <a:pt x="268" y="118"/>
                    <a:pt x="279" y="94"/>
                    <a:pt x="279" y="81"/>
                  </a:cubicBezTo>
                  <a:cubicBezTo>
                    <a:pt x="304" y="45"/>
                    <a:pt x="292" y="21"/>
                    <a:pt x="268" y="8"/>
                  </a:cubicBezTo>
                  <a:cubicBezTo>
                    <a:pt x="258" y="3"/>
                    <a:pt x="246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7433874" y="3878449"/>
              <a:ext cx="13683" cy="20771"/>
            </a:xfrm>
            <a:custGeom>
              <a:avLst/>
              <a:gdLst/>
              <a:ahLst/>
              <a:cxnLst/>
              <a:rect l="l" t="t" r="r" b="b"/>
              <a:pathLst>
                <a:path w="278" h="422" extrusionOk="0">
                  <a:moveTo>
                    <a:pt x="223" y="1"/>
                  </a:moveTo>
                  <a:cubicBezTo>
                    <a:pt x="209" y="1"/>
                    <a:pt x="196" y="8"/>
                    <a:pt x="188" y="24"/>
                  </a:cubicBezTo>
                  <a:cubicBezTo>
                    <a:pt x="127" y="134"/>
                    <a:pt x="66" y="243"/>
                    <a:pt x="18" y="353"/>
                  </a:cubicBezTo>
                  <a:cubicBezTo>
                    <a:pt x="0" y="387"/>
                    <a:pt x="32" y="421"/>
                    <a:pt x="60" y="421"/>
                  </a:cubicBezTo>
                  <a:cubicBezTo>
                    <a:pt x="72" y="421"/>
                    <a:pt x="83" y="416"/>
                    <a:pt x="91" y="401"/>
                  </a:cubicBezTo>
                  <a:cubicBezTo>
                    <a:pt x="151" y="291"/>
                    <a:pt x="212" y="182"/>
                    <a:pt x="261" y="61"/>
                  </a:cubicBezTo>
                  <a:cubicBezTo>
                    <a:pt x="277" y="28"/>
                    <a:pt x="250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7433529" y="3878006"/>
              <a:ext cx="14421" cy="21411"/>
            </a:xfrm>
            <a:custGeom>
              <a:avLst/>
              <a:gdLst/>
              <a:ahLst/>
              <a:cxnLst/>
              <a:rect l="l" t="t" r="r" b="b"/>
              <a:pathLst>
                <a:path w="293" h="435" extrusionOk="0">
                  <a:moveTo>
                    <a:pt x="228" y="13"/>
                  </a:moveTo>
                  <a:cubicBezTo>
                    <a:pt x="233" y="13"/>
                    <a:pt x="238" y="16"/>
                    <a:pt x="244" y="21"/>
                  </a:cubicBezTo>
                  <a:cubicBezTo>
                    <a:pt x="268" y="33"/>
                    <a:pt x="280" y="45"/>
                    <a:pt x="268" y="70"/>
                  </a:cubicBezTo>
                  <a:lnTo>
                    <a:pt x="255" y="94"/>
                  </a:lnTo>
                  <a:cubicBezTo>
                    <a:pt x="195" y="191"/>
                    <a:pt x="146" y="300"/>
                    <a:pt x="85" y="410"/>
                  </a:cubicBezTo>
                  <a:cubicBezTo>
                    <a:pt x="73" y="422"/>
                    <a:pt x="61" y="422"/>
                    <a:pt x="49" y="422"/>
                  </a:cubicBezTo>
                  <a:cubicBezTo>
                    <a:pt x="25" y="410"/>
                    <a:pt x="12" y="386"/>
                    <a:pt x="25" y="373"/>
                  </a:cubicBezTo>
                  <a:cubicBezTo>
                    <a:pt x="73" y="264"/>
                    <a:pt x="134" y="154"/>
                    <a:pt x="195" y="57"/>
                  </a:cubicBezTo>
                  <a:lnTo>
                    <a:pt x="207" y="33"/>
                  </a:lnTo>
                  <a:cubicBezTo>
                    <a:pt x="214" y="19"/>
                    <a:pt x="221" y="13"/>
                    <a:pt x="228" y="13"/>
                  </a:cubicBezTo>
                  <a:close/>
                  <a:moveTo>
                    <a:pt x="226" y="1"/>
                  </a:moveTo>
                  <a:cubicBezTo>
                    <a:pt x="213" y="1"/>
                    <a:pt x="202" y="7"/>
                    <a:pt x="195" y="21"/>
                  </a:cubicBezTo>
                  <a:lnTo>
                    <a:pt x="182" y="45"/>
                  </a:lnTo>
                  <a:cubicBezTo>
                    <a:pt x="122" y="154"/>
                    <a:pt x="61" y="252"/>
                    <a:pt x="12" y="362"/>
                  </a:cubicBezTo>
                  <a:cubicBezTo>
                    <a:pt x="0" y="386"/>
                    <a:pt x="12" y="422"/>
                    <a:pt x="36" y="435"/>
                  </a:cubicBezTo>
                  <a:lnTo>
                    <a:pt x="61" y="435"/>
                  </a:lnTo>
                  <a:cubicBezTo>
                    <a:pt x="73" y="435"/>
                    <a:pt x="98" y="435"/>
                    <a:pt x="109" y="410"/>
                  </a:cubicBezTo>
                  <a:cubicBezTo>
                    <a:pt x="158" y="313"/>
                    <a:pt x="219" y="203"/>
                    <a:pt x="268" y="94"/>
                  </a:cubicBezTo>
                  <a:lnTo>
                    <a:pt x="280" y="81"/>
                  </a:lnTo>
                  <a:cubicBezTo>
                    <a:pt x="292" y="45"/>
                    <a:pt x="280" y="21"/>
                    <a:pt x="255" y="8"/>
                  </a:cubicBezTo>
                  <a:cubicBezTo>
                    <a:pt x="245" y="4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7445244" y="3879679"/>
              <a:ext cx="14077" cy="18457"/>
            </a:xfrm>
            <a:custGeom>
              <a:avLst/>
              <a:gdLst/>
              <a:ahLst/>
              <a:cxnLst/>
              <a:rect l="l" t="t" r="r" b="b"/>
              <a:pathLst>
                <a:path w="286" h="375" extrusionOk="0">
                  <a:moveTo>
                    <a:pt x="231" y="0"/>
                  </a:moveTo>
                  <a:cubicBezTo>
                    <a:pt x="216" y="0"/>
                    <a:pt x="200" y="7"/>
                    <a:pt x="187" y="23"/>
                  </a:cubicBezTo>
                  <a:cubicBezTo>
                    <a:pt x="127" y="109"/>
                    <a:pt x="66" y="206"/>
                    <a:pt x="17" y="303"/>
                  </a:cubicBezTo>
                  <a:cubicBezTo>
                    <a:pt x="1" y="344"/>
                    <a:pt x="29" y="374"/>
                    <a:pt x="56" y="374"/>
                  </a:cubicBezTo>
                  <a:cubicBezTo>
                    <a:pt x="69" y="374"/>
                    <a:pt x="82" y="368"/>
                    <a:pt x="90" y="352"/>
                  </a:cubicBezTo>
                  <a:cubicBezTo>
                    <a:pt x="151" y="255"/>
                    <a:pt x="212" y="157"/>
                    <a:pt x="260" y="60"/>
                  </a:cubicBezTo>
                  <a:cubicBezTo>
                    <a:pt x="285" y="28"/>
                    <a:pt x="26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7444850" y="3879236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57" y="20"/>
                  </a:moveTo>
                  <a:cubicBezTo>
                    <a:pt x="268" y="32"/>
                    <a:pt x="281" y="45"/>
                    <a:pt x="268" y="69"/>
                  </a:cubicBezTo>
                  <a:cubicBezTo>
                    <a:pt x="208" y="166"/>
                    <a:pt x="159" y="264"/>
                    <a:pt x="98" y="361"/>
                  </a:cubicBezTo>
                  <a:cubicBezTo>
                    <a:pt x="86" y="373"/>
                    <a:pt x="62" y="373"/>
                    <a:pt x="50" y="373"/>
                  </a:cubicBezTo>
                  <a:cubicBezTo>
                    <a:pt x="25" y="361"/>
                    <a:pt x="25" y="337"/>
                    <a:pt x="38" y="324"/>
                  </a:cubicBezTo>
                  <a:cubicBezTo>
                    <a:pt x="86" y="227"/>
                    <a:pt x="147" y="129"/>
                    <a:pt x="208" y="32"/>
                  </a:cubicBezTo>
                  <a:cubicBezTo>
                    <a:pt x="220" y="20"/>
                    <a:pt x="220" y="20"/>
                    <a:pt x="232" y="20"/>
                  </a:cubicBezTo>
                  <a:close/>
                  <a:moveTo>
                    <a:pt x="235" y="0"/>
                  </a:moveTo>
                  <a:cubicBezTo>
                    <a:pt x="219" y="0"/>
                    <a:pt x="203" y="6"/>
                    <a:pt x="195" y="20"/>
                  </a:cubicBezTo>
                  <a:cubicBezTo>
                    <a:pt x="122" y="118"/>
                    <a:pt x="74" y="215"/>
                    <a:pt x="14" y="312"/>
                  </a:cubicBezTo>
                  <a:cubicBezTo>
                    <a:pt x="1" y="348"/>
                    <a:pt x="14" y="373"/>
                    <a:pt x="38" y="385"/>
                  </a:cubicBezTo>
                  <a:cubicBezTo>
                    <a:pt x="38" y="385"/>
                    <a:pt x="50" y="397"/>
                    <a:pt x="62" y="397"/>
                  </a:cubicBezTo>
                  <a:cubicBezTo>
                    <a:pt x="86" y="397"/>
                    <a:pt x="98" y="385"/>
                    <a:pt x="111" y="373"/>
                  </a:cubicBezTo>
                  <a:cubicBezTo>
                    <a:pt x="171" y="275"/>
                    <a:pt x="232" y="178"/>
                    <a:pt x="281" y="81"/>
                  </a:cubicBezTo>
                  <a:cubicBezTo>
                    <a:pt x="293" y="45"/>
                    <a:pt x="281" y="20"/>
                    <a:pt x="268" y="8"/>
                  </a:cubicBezTo>
                  <a:cubicBezTo>
                    <a:pt x="258" y="3"/>
                    <a:pt x="247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7455433" y="3878301"/>
              <a:ext cx="12945" cy="17424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200" y="0"/>
                  </a:moveTo>
                  <a:cubicBezTo>
                    <a:pt x="187" y="0"/>
                    <a:pt x="174" y="5"/>
                    <a:pt x="163" y="15"/>
                  </a:cubicBezTo>
                  <a:cubicBezTo>
                    <a:pt x="102" y="100"/>
                    <a:pt x="53" y="197"/>
                    <a:pt x="17" y="283"/>
                  </a:cubicBezTo>
                  <a:cubicBezTo>
                    <a:pt x="1" y="324"/>
                    <a:pt x="29" y="354"/>
                    <a:pt x="57" y="354"/>
                  </a:cubicBezTo>
                  <a:cubicBezTo>
                    <a:pt x="70" y="354"/>
                    <a:pt x="83" y="347"/>
                    <a:pt x="90" y="331"/>
                  </a:cubicBezTo>
                  <a:cubicBezTo>
                    <a:pt x="139" y="246"/>
                    <a:pt x="188" y="148"/>
                    <a:pt x="236" y="64"/>
                  </a:cubicBezTo>
                  <a:cubicBezTo>
                    <a:pt x="262" y="29"/>
                    <a:pt x="23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7455089" y="3878006"/>
              <a:ext cx="13782" cy="18408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211" y="13"/>
                  </a:moveTo>
                  <a:cubicBezTo>
                    <a:pt x="219" y="13"/>
                    <a:pt x="226" y="16"/>
                    <a:pt x="231" y="21"/>
                  </a:cubicBezTo>
                  <a:cubicBezTo>
                    <a:pt x="243" y="33"/>
                    <a:pt x="255" y="45"/>
                    <a:pt x="243" y="70"/>
                  </a:cubicBezTo>
                  <a:cubicBezTo>
                    <a:pt x="195" y="130"/>
                    <a:pt x="158" y="203"/>
                    <a:pt x="122" y="276"/>
                  </a:cubicBezTo>
                  <a:cubicBezTo>
                    <a:pt x="109" y="289"/>
                    <a:pt x="97" y="313"/>
                    <a:pt x="85" y="337"/>
                  </a:cubicBezTo>
                  <a:cubicBezTo>
                    <a:pt x="79" y="349"/>
                    <a:pt x="73" y="352"/>
                    <a:pt x="67" y="352"/>
                  </a:cubicBezTo>
                  <a:cubicBezTo>
                    <a:pt x="61" y="352"/>
                    <a:pt x="55" y="349"/>
                    <a:pt x="49" y="349"/>
                  </a:cubicBezTo>
                  <a:cubicBezTo>
                    <a:pt x="36" y="337"/>
                    <a:pt x="24" y="325"/>
                    <a:pt x="24" y="300"/>
                  </a:cubicBezTo>
                  <a:cubicBezTo>
                    <a:pt x="73" y="191"/>
                    <a:pt x="133" y="106"/>
                    <a:pt x="182" y="33"/>
                  </a:cubicBezTo>
                  <a:cubicBezTo>
                    <a:pt x="189" y="19"/>
                    <a:pt x="201" y="13"/>
                    <a:pt x="211" y="13"/>
                  </a:cubicBezTo>
                  <a:close/>
                  <a:moveTo>
                    <a:pt x="210" y="1"/>
                  </a:moveTo>
                  <a:cubicBezTo>
                    <a:pt x="193" y="1"/>
                    <a:pt x="177" y="7"/>
                    <a:pt x="170" y="21"/>
                  </a:cubicBezTo>
                  <a:cubicBezTo>
                    <a:pt x="109" y="94"/>
                    <a:pt x="60" y="191"/>
                    <a:pt x="12" y="289"/>
                  </a:cubicBezTo>
                  <a:cubicBezTo>
                    <a:pt x="0" y="325"/>
                    <a:pt x="12" y="349"/>
                    <a:pt x="36" y="362"/>
                  </a:cubicBezTo>
                  <a:cubicBezTo>
                    <a:pt x="49" y="373"/>
                    <a:pt x="60" y="373"/>
                    <a:pt x="60" y="373"/>
                  </a:cubicBezTo>
                  <a:cubicBezTo>
                    <a:pt x="85" y="373"/>
                    <a:pt x="97" y="362"/>
                    <a:pt x="109" y="337"/>
                  </a:cubicBezTo>
                  <a:cubicBezTo>
                    <a:pt x="122" y="325"/>
                    <a:pt x="133" y="300"/>
                    <a:pt x="146" y="276"/>
                  </a:cubicBezTo>
                  <a:cubicBezTo>
                    <a:pt x="182" y="216"/>
                    <a:pt x="219" y="143"/>
                    <a:pt x="255" y="70"/>
                  </a:cubicBezTo>
                  <a:cubicBezTo>
                    <a:pt x="279" y="45"/>
                    <a:pt x="255" y="21"/>
                    <a:pt x="243" y="8"/>
                  </a:cubicBezTo>
                  <a:cubicBezTo>
                    <a:pt x="233" y="4"/>
                    <a:pt x="22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7465425" y="3877858"/>
              <a:ext cx="12600" cy="19688"/>
            </a:xfrm>
            <a:custGeom>
              <a:avLst/>
              <a:gdLst/>
              <a:ahLst/>
              <a:cxnLst/>
              <a:rect l="l" t="t" r="r" b="b"/>
              <a:pathLst>
                <a:path w="256" h="400" extrusionOk="0">
                  <a:moveTo>
                    <a:pt x="203" y="1"/>
                  </a:moveTo>
                  <a:cubicBezTo>
                    <a:pt x="189" y="1"/>
                    <a:pt x="175" y="7"/>
                    <a:pt x="167" y="24"/>
                  </a:cubicBezTo>
                  <a:cubicBezTo>
                    <a:pt x="106" y="121"/>
                    <a:pt x="58" y="230"/>
                    <a:pt x="9" y="340"/>
                  </a:cubicBezTo>
                  <a:cubicBezTo>
                    <a:pt x="1" y="373"/>
                    <a:pt x="30" y="399"/>
                    <a:pt x="58" y="399"/>
                  </a:cubicBezTo>
                  <a:cubicBezTo>
                    <a:pt x="72" y="399"/>
                    <a:pt x="85" y="393"/>
                    <a:pt x="94" y="376"/>
                  </a:cubicBezTo>
                  <a:cubicBezTo>
                    <a:pt x="155" y="279"/>
                    <a:pt x="204" y="157"/>
                    <a:pt x="240" y="48"/>
                  </a:cubicBezTo>
                  <a:cubicBezTo>
                    <a:pt x="255" y="24"/>
                    <a:pt x="23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7465228" y="3877415"/>
              <a:ext cx="13191" cy="20820"/>
            </a:xfrm>
            <a:custGeom>
              <a:avLst/>
              <a:gdLst/>
              <a:ahLst/>
              <a:cxnLst/>
              <a:rect l="l" t="t" r="r" b="b"/>
              <a:pathLst>
                <a:path w="268" h="423" extrusionOk="0">
                  <a:moveTo>
                    <a:pt x="206" y="16"/>
                  </a:moveTo>
                  <a:cubicBezTo>
                    <a:pt x="211" y="16"/>
                    <a:pt x="216" y="17"/>
                    <a:pt x="219" y="20"/>
                  </a:cubicBezTo>
                  <a:cubicBezTo>
                    <a:pt x="232" y="33"/>
                    <a:pt x="244" y="45"/>
                    <a:pt x="244" y="57"/>
                  </a:cubicBezTo>
                  <a:cubicBezTo>
                    <a:pt x="195" y="179"/>
                    <a:pt x="146" y="288"/>
                    <a:pt x="98" y="385"/>
                  </a:cubicBezTo>
                  <a:cubicBezTo>
                    <a:pt x="86" y="398"/>
                    <a:pt x="62" y="398"/>
                    <a:pt x="49" y="398"/>
                  </a:cubicBezTo>
                  <a:cubicBezTo>
                    <a:pt x="37" y="385"/>
                    <a:pt x="13" y="374"/>
                    <a:pt x="25" y="349"/>
                  </a:cubicBezTo>
                  <a:cubicBezTo>
                    <a:pt x="62" y="252"/>
                    <a:pt x="122" y="142"/>
                    <a:pt x="171" y="33"/>
                  </a:cubicBezTo>
                  <a:cubicBezTo>
                    <a:pt x="180" y="24"/>
                    <a:pt x="194" y="16"/>
                    <a:pt x="206" y="16"/>
                  </a:cubicBezTo>
                  <a:close/>
                  <a:moveTo>
                    <a:pt x="197" y="0"/>
                  </a:moveTo>
                  <a:cubicBezTo>
                    <a:pt x="181" y="0"/>
                    <a:pt x="166" y="6"/>
                    <a:pt x="159" y="20"/>
                  </a:cubicBezTo>
                  <a:cubicBezTo>
                    <a:pt x="98" y="130"/>
                    <a:pt x="49" y="239"/>
                    <a:pt x="13" y="349"/>
                  </a:cubicBezTo>
                  <a:cubicBezTo>
                    <a:pt x="0" y="374"/>
                    <a:pt x="13" y="398"/>
                    <a:pt x="37" y="410"/>
                  </a:cubicBezTo>
                  <a:cubicBezTo>
                    <a:pt x="49" y="410"/>
                    <a:pt x="62" y="422"/>
                    <a:pt x="62" y="422"/>
                  </a:cubicBezTo>
                  <a:cubicBezTo>
                    <a:pt x="86" y="422"/>
                    <a:pt x="98" y="410"/>
                    <a:pt x="110" y="385"/>
                  </a:cubicBezTo>
                  <a:cubicBezTo>
                    <a:pt x="159" y="301"/>
                    <a:pt x="208" y="191"/>
                    <a:pt x="256" y="69"/>
                  </a:cubicBezTo>
                  <a:cubicBezTo>
                    <a:pt x="268" y="33"/>
                    <a:pt x="244" y="20"/>
                    <a:pt x="232" y="9"/>
                  </a:cubicBezTo>
                  <a:cubicBezTo>
                    <a:pt x="222" y="3"/>
                    <a:pt x="209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7478026" y="3877858"/>
              <a:ext cx="11960" cy="19097"/>
            </a:xfrm>
            <a:custGeom>
              <a:avLst/>
              <a:gdLst/>
              <a:ahLst/>
              <a:cxnLst/>
              <a:rect l="l" t="t" r="r" b="b"/>
              <a:pathLst>
                <a:path w="243" h="388" extrusionOk="0">
                  <a:moveTo>
                    <a:pt x="185" y="1"/>
                  </a:moveTo>
                  <a:cubicBezTo>
                    <a:pt x="171" y="1"/>
                    <a:pt x="158" y="7"/>
                    <a:pt x="154" y="24"/>
                  </a:cubicBezTo>
                  <a:cubicBezTo>
                    <a:pt x="105" y="121"/>
                    <a:pt x="45" y="219"/>
                    <a:pt x="8" y="328"/>
                  </a:cubicBezTo>
                  <a:cubicBezTo>
                    <a:pt x="0" y="360"/>
                    <a:pt x="30" y="387"/>
                    <a:pt x="58" y="387"/>
                  </a:cubicBezTo>
                  <a:cubicBezTo>
                    <a:pt x="72" y="387"/>
                    <a:pt x="85" y="381"/>
                    <a:pt x="94" y="365"/>
                  </a:cubicBezTo>
                  <a:cubicBezTo>
                    <a:pt x="142" y="267"/>
                    <a:pt x="191" y="157"/>
                    <a:pt x="227" y="48"/>
                  </a:cubicBezTo>
                  <a:cubicBezTo>
                    <a:pt x="243" y="24"/>
                    <a:pt x="212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7477829" y="3877415"/>
              <a:ext cx="12600" cy="19590"/>
            </a:xfrm>
            <a:custGeom>
              <a:avLst/>
              <a:gdLst/>
              <a:ahLst/>
              <a:cxnLst/>
              <a:rect l="l" t="t" r="r" b="b"/>
              <a:pathLst>
                <a:path w="256" h="398" extrusionOk="0">
                  <a:moveTo>
                    <a:pt x="206" y="20"/>
                  </a:moveTo>
                  <a:cubicBezTo>
                    <a:pt x="219" y="20"/>
                    <a:pt x="231" y="45"/>
                    <a:pt x="231" y="57"/>
                  </a:cubicBezTo>
                  <a:lnTo>
                    <a:pt x="206" y="106"/>
                  </a:lnTo>
                  <a:cubicBezTo>
                    <a:pt x="170" y="191"/>
                    <a:pt x="134" y="288"/>
                    <a:pt x="85" y="374"/>
                  </a:cubicBezTo>
                  <a:cubicBezTo>
                    <a:pt x="73" y="385"/>
                    <a:pt x="61" y="385"/>
                    <a:pt x="36" y="385"/>
                  </a:cubicBezTo>
                  <a:cubicBezTo>
                    <a:pt x="25" y="374"/>
                    <a:pt x="12" y="361"/>
                    <a:pt x="25" y="337"/>
                  </a:cubicBezTo>
                  <a:cubicBezTo>
                    <a:pt x="61" y="252"/>
                    <a:pt x="98" y="155"/>
                    <a:pt x="146" y="69"/>
                  </a:cubicBezTo>
                  <a:lnTo>
                    <a:pt x="158" y="33"/>
                  </a:lnTo>
                  <a:cubicBezTo>
                    <a:pt x="170" y="20"/>
                    <a:pt x="182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8" y="0"/>
                    <a:pt x="153" y="6"/>
                    <a:pt x="146" y="20"/>
                  </a:cubicBezTo>
                  <a:lnTo>
                    <a:pt x="122" y="69"/>
                  </a:lnTo>
                  <a:cubicBezTo>
                    <a:pt x="85" y="155"/>
                    <a:pt x="36" y="239"/>
                    <a:pt x="0" y="337"/>
                  </a:cubicBezTo>
                  <a:cubicBezTo>
                    <a:pt x="0" y="361"/>
                    <a:pt x="12" y="385"/>
                    <a:pt x="36" y="398"/>
                  </a:cubicBezTo>
                  <a:lnTo>
                    <a:pt x="61" y="398"/>
                  </a:lnTo>
                  <a:cubicBezTo>
                    <a:pt x="73" y="398"/>
                    <a:pt x="98" y="398"/>
                    <a:pt x="109" y="374"/>
                  </a:cubicBezTo>
                  <a:lnTo>
                    <a:pt x="219" y="118"/>
                  </a:lnTo>
                  <a:lnTo>
                    <a:pt x="243" y="69"/>
                  </a:lnTo>
                  <a:cubicBezTo>
                    <a:pt x="255" y="33"/>
                    <a:pt x="231" y="9"/>
                    <a:pt x="219" y="9"/>
                  </a:cubicBezTo>
                  <a:cubicBezTo>
                    <a:pt x="209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7487772" y="3878596"/>
              <a:ext cx="13683" cy="18359"/>
            </a:xfrm>
            <a:custGeom>
              <a:avLst/>
              <a:gdLst/>
              <a:ahLst/>
              <a:cxnLst/>
              <a:rect l="l" t="t" r="r" b="b"/>
              <a:pathLst>
                <a:path w="278" h="373" extrusionOk="0">
                  <a:moveTo>
                    <a:pt x="213" y="1"/>
                  </a:moveTo>
                  <a:cubicBezTo>
                    <a:pt x="199" y="1"/>
                    <a:pt x="186" y="7"/>
                    <a:pt x="175" y="21"/>
                  </a:cubicBezTo>
                  <a:cubicBezTo>
                    <a:pt x="114" y="118"/>
                    <a:pt x="66" y="204"/>
                    <a:pt x="17" y="301"/>
                  </a:cubicBezTo>
                  <a:cubicBezTo>
                    <a:pt x="1" y="342"/>
                    <a:pt x="29" y="372"/>
                    <a:pt x="60" y="372"/>
                  </a:cubicBezTo>
                  <a:cubicBezTo>
                    <a:pt x="75" y="372"/>
                    <a:pt x="90" y="365"/>
                    <a:pt x="102" y="350"/>
                  </a:cubicBezTo>
                  <a:cubicBezTo>
                    <a:pt x="150" y="264"/>
                    <a:pt x="212" y="167"/>
                    <a:pt x="260" y="69"/>
                  </a:cubicBezTo>
                  <a:cubicBezTo>
                    <a:pt x="278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7487378" y="3878055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24" y="24"/>
                  </a:moveTo>
                  <a:cubicBezTo>
                    <a:pt x="232" y="24"/>
                    <a:pt x="239" y="27"/>
                    <a:pt x="244" y="32"/>
                  </a:cubicBezTo>
                  <a:cubicBezTo>
                    <a:pt x="256" y="32"/>
                    <a:pt x="268" y="56"/>
                    <a:pt x="256" y="80"/>
                  </a:cubicBezTo>
                  <a:cubicBezTo>
                    <a:pt x="220" y="166"/>
                    <a:pt x="158" y="263"/>
                    <a:pt x="98" y="361"/>
                  </a:cubicBezTo>
                  <a:cubicBezTo>
                    <a:pt x="85" y="372"/>
                    <a:pt x="61" y="372"/>
                    <a:pt x="49" y="372"/>
                  </a:cubicBezTo>
                  <a:cubicBezTo>
                    <a:pt x="37" y="361"/>
                    <a:pt x="25" y="336"/>
                    <a:pt x="37" y="324"/>
                  </a:cubicBezTo>
                  <a:cubicBezTo>
                    <a:pt x="85" y="215"/>
                    <a:pt x="134" y="129"/>
                    <a:pt x="195" y="44"/>
                  </a:cubicBezTo>
                  <a:cubicBezTo>
                    <a:pt x="202" y="30"/>
                    <a:pt x="214" y="24"/>
                    <a:pt x="224" y="24"/>
                  </a:cubicBezTo>
                  <a:close/>
                  <a:moveTo>
                    <a:pt x="226" y="1"/>
                  </a:moveTo>
                  <a:cubicBezTo>
                    <a:pt x="208" y="1"/>
                    <a:pt x="191" y="9"/>
                    <a:pt x="183" y="32"/>
                  </a:cubicBezTo>
                  <a:cubicBezTo>
                    <a:pt x="122" y="117"/>
                    <a:pt x="74" y="215"/>
                    <a:pt x="12" y="312"/>
                  </a:cubicBezTo>
                  <a:cubicBezTo>
                    <a:pt x="1" y="348"/>
                    <a:pt x="12" y="372"/>
                    <a:pt x="37" y="385"/>
                  </a:cubicBezTo>
                  <a:cubicBezTo>
                    <a:pt x="49" y="385"/>
                    <a:pt x="61" y="397"/>
                    <a:pt x="61" y="397"/>
                  </a:cubicBezTo>
                  <a:cubicBezTo>
                    <a:pt x="85" y="397"/>
                    <a:pt x="98" y="385"/>
                    <a:pt x="110" y="361"/>
                  </a:cubicBezTo>
                  <a:cubicBezTo>
                    <a:pt x="171" y="275"/>
                    <a:pt x="231" y="178"/>
                    <a:pt x="268" y="80"/>
                  </a:cubicBezTo>
                  <a:cubicBezTo>
                    <a:pt x="293" y="56"/>
                    <a:pt x="268" y="20"/>
                    <a:pt x="256" y="7"/>
                  </a:cubicBezTo>
                  <a:cubicBezTo>
                    <a:pt x="247" y="3"/>
                    <a:pt x="237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7497370" y="3880122"/>
              <a:ext cx="12945" cy="18261"/>
            </a:xfrm>
            <a:custGeom>
              <a:avLst/>
              <a:gdLst/>
              <a:ahLst/>
              <a:cxnLst/>
              <a:rect l="l" t="t" r="r" b="b"/>
              <a:pathLst>
                <a:path w="263" h="371" extrusionOk="0">
                  <a:moveTo>
                    <a:pt x="213" y="0"/>
                  </a:moveTo>
                  <a:cubicBezTo>
                    <a:pt x="196" y="0"/>
                    <a:pt x="176" y="8"/>
                    <a:pt x="163" y="27"/>
                  </a:cubicBezTo>
                  <a:cubicBezTo>
                    <a:pt x="114" y="111"/>
                    <a:pt x="65" y="197"/>
                    <a:pt x="17" y="294"/>
                  </a:cubicBezTo>
                  <a:cubicBezTo>
                    <a:pt x="0" y="335"/>
                    <a:pt x="34" y="371"/>
                    <a:pt x="65" y="371"/>
                  </a:cubicBezTo>
                  <a:cubicBezTo>
                    <a:pt x="79" y="371"/>
                    <a:pt x="93" y="362"/>
                    <a:pt x="101" y="343"/>
                  </a:cubicBezTo>
                  <a:cubicBezTo>
                    <a:pt x="163" y="257"/>
                    <a:pt x="211" y="160"/>
                    <a:pt x="247" y="51"/>
                  </a:cubicBezTo>
                  <a:cubicBezTo>
                    <a:pt x="262" y="21"/>
                    <a:pt x="240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7496976" y="3879827"/>
              <a:ext cx="13191" cy="18950"/>
            </a:xfrm>
            <a:custGeom>
              <a:avLst/>
              <a:gdLst/>
              <a:ahLst/>
              <a:cxnLst/>
              <a:rect l="l" t="t" r="r" b="b"/>
              <a:pathLst>
                <a:path w="268" h="385" extrusionOk="0">
                  <a:moveTo>
                    <a:pt x="218" y="15"/>
                  </a:moveTo>
                  <a:cubicBezTo>
                    <a:pt x="223" y="15"/>
                    <a:pt x="228" y="17"/>
                    <a:pt x="231" y="20"/>
                  </a:cubicBezTo>
                  <a:cubicBezTo>
                    <a:pt x="244" y="20"/>
                    <a:pt x="255" y="33"/>
                    <a:pt x="244" y="57"/>
                  </a:cubicBezTo>
                  <a:cubicBezTo>
                    <a:pt x="207" y="154"/>
                    <a:pt x="158" y="252"/>
                    <a:pt x="98" y="349"/>
                  </a:cubicBezTo>
                  <a:cubicBezTo>
                    <a:pt x="90" y="363"/>
                    <a:pt x="83" y="369"/>
                    <a:pt x="76" y="369"/>
                  </a:cubicBezTo>
                  <a:cubicBezTo>
                    <a:pt x="71" y="369"/>
                    <a:pt x="66" y="366"/>
                    <a:pt x="61" y="361"/>
                  </a:cubicBezTo>
                  <a:cubicBezTo>
                    <a:pt x="36" y="349"/>
                    <a:pt x="25" y="325"/>
                    <a:pt x="36" y="300"/>
                  </a:cubicBezTo>
                  <a:cubicBezTo>
                    <a:pt x="85" y="203"/>
                    <a:pt x="134" y="106"/>
                    <a:pt x="182" y="33"/>
                  </a:cubicBezTo>
                  <a:cubicBezTo>
                    <a:pt x="191" y="24"/>
                    <a:pt x="206" y="15"/>
                    <a:pt x="218" y="15"/>
                  </a:cubicBezTo>
                  <a:close/>
                  <a:moveTo>
                    <a:pt x="209" y="0"/>
                  </a:moveTo>
                  <a:cubicBezTo>
                    <a:pt x="193" y="0"/>
                    <a:pt x="177" y="6"/>
                    <a:pt x="171" y="20"/>
                  </a:cubicBezTo>
                  <a:cubicBezTo>
                    <a:pt x="122" y="106"/>
                    <a:pt x="73" y="190"/>
                    <a:pt x="25" y="300"/>
                  </a:cubicBezTo>
                  <a:cubicBezTo>
                    <a:pt x="0" y="336"/>
                    <a:pt x="25" y="361"/>
                    <a:pt x="49" y="373"/>
                  </a:cubicBezTo>
                  <a:cubicBezTo>
                    <a:pt x="61" y="385"/>
                    <a:pt x="61" y="385"/>
                    <a:pt x="73" y="385"/>
                  </a:cubicBezTo>
                  <a:cubicBezTo>
                    <a:pt x="85" y="385"/>
                    <a:pt x="109" y="373"/>
                    <a:pt x="122" y="349"/>
                  </a:cubicBezTo>
                  <a:cubicBezTo>
                    <a:pt x="182" y="252"/>
                    <a:pt x="231" y="154"/>
                    <a:pt x="268" y="69"/>
                  </a:cubicBezTo>
                  <a:cubicBezTo>
                    <a:pt x="268" y="44"/>
                    <a:pt x="268" y="20"/>
                    <a:pt x="244" y="8"/>
                  </a:cubicBezTo>
                  <a:cubicBezTo>
                    <a:pt x="233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7505689" y="3880270"/>
              <a:ext cx="13043" cy="18310"/>
            </a:xfrm>
            <a:custGeom>
              <a:avLst/>
              <a:gdLst/>
              <a:ahLst/>
              <a:cxnLst/>
              <a:rect l="l" t="t" r="r" b="b"/>
              <a:pathLst>
                <a:path w="265" h="372" extrusionOk="0">
                  <a:moveTo>
                    <a:pt x="211" y="1"/>
                  </a:moveTo>
                  <a:cubicBezTo>
                    <a:pt x="197" y="1"/>
                    <a:pt x="184" y="7"/>
                    <a:pt x="176" y="24"/>
                  </a:cubicBezTo>
                  <a:cubicBezTo>
                    <a:pt x="127" y="108"/>
                    <a:pt x="67" y="206"/>
                    <a:pt x="18" y="303"/>
                  </a:cubicBezTo>
                  <a:cubicBezTo>
                    <a:pt x="1" y="337"/>
                    <a:pt x="32" y="372"/>
                    <a:pt x="61" y="372"/>
                  </a:cubicBezTo>
                  <a:cubicBezTo>
                    <a:pt x="73" y="372"/>
                    <a:pt x="84" y="366"/>
                    <a:pt x="91" y="352"/>
                  </a:cubicBezTo>
                  <a:cubicBezTo>
                    <a:pt x="151" y="254"/>
                    <a:pt x="200" y="157"/>
                    <a:pt x="249" y="60"/>
                  </a:cubicBezTo>
                  <a:cubicBezTo>
                    <a:pt x="265" y="27"/>
                    <a:pt x="238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7505344" y="3879827"/>
              <a:ext cx="13782" cy="18950"/>
            </a:xfrm>
            <a:custGeom>
              <a:avLst/>
              <a:gdLst/>
              <a:ahLst/>
              <a:cxnLst/>
              <a:rect l="l" t="t" r="r" b="b"/>
              <a:pathLst>
                <a:path w="280" h="385" extrusionOk="0">
                  <a:moveTo>
                    <a:pt x="212" y="13"/>
                  </a:moveTo>
                  <a:cubicBezTo>
                    <a:pt x="220" y="13"/>
                    <a:pt x="226" y="15"/>
                    <a:pt x="231" y="20"/>
                  </a:cubicBezTo>
                  <a:cubicBezTo>
                    <a:pt x="244" y="33"/>
                    <a:pt x="256" y="44"/>
                    <a:pt x="244" y="69"/>
                  </a:cubicBezTo>
                  <a:lnTo>
                    <a:pt x="207" y="142"/>
                  </a:lnTo>
                  <a:lnTo>
                    <a:pt x="98" y="361"/>
                  </a:lnTo>
                  <a:cubicBezTo>
                    <a:pt x="85" y="373"/>
                    <a:pt x="61" y="373"/>
                    <a:pt x="49" y="373"/>
                  </a:cubicBezTo>
                  <a:cubicBezTo>
                    <a:pt x="37" y="361"/>
                    <a:pt x="25" y="336"/>
                    <a:pt x="37" y="325"/>
                  </a:cubicBezTo>
                  <a:lnTo>
                    <a:pt x="147" y="106"/>
                  </a:lnTo>
                  <a:lnTo>
                    <a:pt x="183" y="33"/>
                  </a:lnTo>
                  <a:cubicBezTo>
                    <a:pt x="190" y="18"/>
                    <a:pt x="202" y="13"/>
                    <a:pt x="212" y="13"/>
                  </a:cubicBezTo>
                  <a:close/>
                  <a:moveTo>
                    <a:pt x="209" y="0"/>
                  </a:moveTo>
                  <a:cubicBezTo>
                    <a:pt x="193" y="0"/>
                    <a:pt x="178" y="6"/>
                    <a:pt x="171" y="20"/>
                  </a:cubicBezTo>
                  <a:cubicBezTo>
                    <a:pt x="158" y="44"/>
                    <a:pt x="147" y="69"/>
                    <a:pt x="134" y="106"/>
                  </a:cubicBezTo>
                  <a:cubicBezTo>
                    <a:pt x="98" y="166"/>
                    <a:pt x="49" y="239"/>
                    <a:pt x="12" y="312"/>
                  </a:cubicBezTo>
                  <a:cubicBezTo>
                    <a:pt x="1" y="349"/>
                    <a:pt x="12" y="373"/>
                    <a:pt x="37" y="385"/>
                  </a:cubicBezTo>
                  <a:lnTo>
                    <a:pt x="61" y="385"/>
                  </a:lnTo>
                  <a:cubicBezTo>
                    <a:pt x="85" y="385"/>
                    <a:pt x="98" y="385"/>
                    <a:pt x="110" y="361"/>
                  </a:cubicBezTo>
                  <a:cubicBezTo>
                    <a:pt x="147" y="300"/>
                    <a:pt x="183" y="227"/>
                    <a:pt x="220" y="154"/>
                  </a:cubicBezTo>
                  <a:cubicBezTo>
                    <a:pt x="231" y="130"/>
                    <a:pt x="244" y="106"/>
                    <a:pt x="268" y="81"/>
                  </a:cubicBezTo>
                  <a:cubicBezTo>
                    <a:pt x="280" y="44"/>
                    <a:pt x="268" y="20"/>
                    <a:pt x="244" y="8"/>
                  </a:cubicBezTo>
                  <a:cubicBezTo>
                    <a:pt x="234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7514647" y="3880861"/>
              <a:ext cx="13093" cy="17178"/>
            </a:xfrm>
            <a:custGeom>
              <a:avLst/>
              <a:gdLst/>
              <a:ahLst/>
              <a:cxnLst/>
              <a:rect l="l" t="t" r="r" b="b"/>
              <a:pathLst>
                <a:path w="266" h="349" extrusionOk="0">
                  <a:moveTo>
                    <a:pt x="211" y="1"/>
                  </a:moveTo>
                  <a:cubicBezTo>
                    <a:pt x="198" y="1"/>
                    <a:pt x="185" y="7"/>
                    <a:pt x="176" y="23"/>
                  </a:cubicBezTo>
                  <a:cubicBezTo>
                    <a:pt x="128" y="109"/>
                    <a:pt x="67" y="194"/>
                    <a:pt x="18" y="279"/>
                  </a:cubicBezTo>
                  <a:cubicBezTo>
                    <a:pt x="1" y="314"/>
                    <a:pt x="32" y="348"/>
                    <a:pt x="61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52" y="242"/>
                    <a:pt x="201" y="158"/>
                    <a:pt x="249" y="60"/>
                  </a:cubicBezTo>
                  <a:cubicBezTo>
                    <a:pt x="266" y="28"/>
                    <a:pt x="23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7514302" y="3880418"/>
              <a:ext cx="13831" cy="17818"/>
            </a:xfrm>
            <a:custGeom>
              <a:avLst/>
              <a:gdLst/>
              <a:ahLst/>
              <a:cxnLst/>
              <a:rect l="l" t="t" r="r" b="b"/>
              <a:pathLst>
                <a:path w="281" h="362" extrusionOk="0">
                  <a:moveTo>
                    <a:pt x="232" y="21"/>
                  </a:moveTo>
                  <a:cubicBezTo>
                    <a:pt x="244" y="32"/>
                    <a:pt x="256" y="45"/>
                    <a:pt x="244" y="69"/>
                  </a:cubicBezTo>
                  <a:cubicBezTo>
                    <a:pt x="208" y="142"/>
                    <a:pt x="159" y="251"/>
                    <a:pt x="98" y="324"/>
                  </a:cubicBezTo>
                  <a:cubicBezTo>
                    <a:pt x="91" y="339"/>
                    <a:pt x="80" y="345"/>
                    <a:pt x="69" y="345"/>
                  </a:cubicBezTo>
                  <a:cubicBezTo>
                    <a:pt x="62" y="345"/>
                    <a:pt x="54" y="342"/>
                    <a:pt x="49" y="337"/>
                  </a:cubicBezTo>
                  <a:cubicBezTo>
                    <a:pt x="38" y="337"/>
                    <a:pt x="25" y="313"/>
                    <a:pt x="38" y="300"/>
                  </a:cubicBezTo>
                  <a:cubicBezTo>
                    <a:pt x="62" y="251"/>
                    <a:pt x="86" y="215"/>
                    <a:pt x="98" y="178"/>
                  </a:cubicBezTo>
                  <a:cubicBezTo>
                    <a:pt x="135" y="130"/>
                    <a:pt x="159" y="81"/>
                    <a:pt x="195" y="32"/>
                  </a:cubicBezTo>
                  <a:cubicBezTo>
                    <a:pt x="195" y="21"/>
                    <a:pt x="208" y="21"/>
                    <a:pt x="219" y="21"/>
                  </a:cubicBezTo>
                  <a:close/>
                  <a:moveTo>
                    <a:pt x="214" y="1"/>
                  </a:moveTo>
                  <a:cubicBezTo>
                    <a:pt x="200" y="1"/>
                    <a:pt x="185" y="6"/>
                    <a:pt x="171" y="21"/>
                  </a:cubicBezTo>
                  <a:cubicBezTo>
                    <a:pt x="147" y="69"/>
                    <a:pt x="122" y="118"/>
                    <a:pt x="86" y="167"/>
                  </a:cubicBezTo>
                  <a:cubicBezTo>
                    <a:pt x="62" y="215"/>
                    <a:pt x="38" y="251"/>
                    <a:pt x="25" y="288"/>
                  </a:cubicBezTo>
                  <a:cubicBezTo>
                    <a:pt x="1" y="313"/>
                    <a:pt x="13" y="337"/>
                    <a:pt x="38" y="349"/>
                  </a:cubicBezTo>
                  <a:cubicBezTo>
                    <a:pt x="49" y="361"/>
                    <a:pt x="49" y="361"/>
                    <a:pt x="62" y="361"/>
                  </a:cubicBezTo>
                  <a:cubicBezTo>
                    <a:pt x="86" y="361"/>
                    <a:pt x="98" y="361"/>
                    <a:pt x="111" y="337"/>
                  </a:cubicBezTo>
                  <a:cubicBezTo>
                    <a:pt x="171" y="251"/>
                    <a:pt x="219" y="154"/>
                    <a:pt x="268" y="69"/>
                  </a:cubicBezTo>
                  <a:cubicBezTo>
                    <a:pt x="281" y="45"/>
                    <a:pt x="268" y="21"/>
                    <a:pt x="244" y="8"/>
                  </a:cubicBezTo>
                  <a:cubicBezTo>
                    <a:pt x="234" y="3"/>
                    <a:pt x="22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7528577" y="3877907"/>
              <a:ext cx="11714" cy="21460"/>
            </a:xfrm>
            <a:custGeom>
              <a:avLst/>
              <a:gdLst/>
              <a:ahLst/>
              <a:cxnLst/>
              <a:rect l="l" t="t" r="r" b="b"/>
              <a:pathLst>
                <a:path w="238" h="436" extrusionOk="0">
                  <a:moveTo>
                    <a:pt x="184" y="0"/>
                  </a:moveTo>
                  <a:cubicBezTo>
                    <a:pt x="170" y="0"/>
                    <a:pt x="157" y="7"/>
                    <a:pt x="148" y="23"/>
                  </a:cubicBezTo>
                  <a:cubicBezTo>
                    <a:pt x="88" y="132"/>
                    <a:pt x="39" y="254"/>
                    <a:pt x="15" y="375"/>
                  </a:cubicBezTo>
                  <a:cubicBezTo>
                    <a:pt x="1" y="412"/>
                    <a:pt x="25" y="435"/>
                    <a:pt x="52" y="435"/>
                  </a:cubicBezTo>
                  <a:cubicBezTo>
                    <a:pt x="70" y="435"/>
                    <a:pt x="90" y="424"/>
                    <a:pt x="100" y="400"/>
                  </a:cubicBezTo>
                  <a:cubicBezTo>
                    <a:pt x="137" y="291"/>
                    <a:pt x="173" y="169"/>
                    <a:pt x="221" y="59"/>
                  </a:cubicBezTo>
                  <a:cubicBezTo>
                    <a:pt x="238" y="27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7528084" y="3877464"/>
              <a:ext cx="12600" cy="21952"/>
            </a:xfrm>
            <a:custGeom>
              <a:avLst/>
              <a:gdLst/>
              <a:ahLst/>
              <a:cxnLst/>
              <a:rect l="l" t="t" r="r" b="b"/>
              <a:pathLst>
                <a:path w="256" h="446" extrusionOk="0">
                  <a:moveTo>
                    <a:pt x="207" y="19"/>
                  </a:moveTo>
                  <a:cubicBezTo>
                    <a:pt x="231" y="32"/>
                    <a:pt x="244" y="44"/>
                    <a:pt x="231" y="68"/>
                  </a:cubicBezTo>
                  <a:cubicBezTo>
                    <a:pt x="171" y="190"/>
                    <a:pt x="134" y="311"/>
                    <a:pt x="98" y="409"/>
                  </a:cubicBezTo>
                  <a:cubicBezTo>
                    <a:pt x="85" y="433"/>
                    <a:pt x="74" y="433"/>
                    <a:pt x="49" y="433"/>
                  </a:cubicBezTo>
                  <a:cubicBezTo>
                    <a:pt x="37" y="421"/>
                    <a:pt x="25" y="409"/>
                    <a:pt x="25" y="384"/>
                  </a:cubicBezTo>
                  <a:cubicBezTo>
                    <a:pt x="49" y="275"/>
                    <a:pt x="98" y="154"/>
                    <a:pt x="171" y="32"/>
                  </a:cubicBezTo>
                  <a:cubicBezTo>
                    <a:pt x="171" y="19"/>
                    <a:pt x="183" y="19"/>
                    <a:pt x="195" y="19"/>
                  </a:cubicBezTo>
                  <a:close/>
                  <a:moveTo>
                    <a:pt x="193" y="0"/>
                  </a:moveTo>
                  <a:cubicBezTo>
                    <a:pt x="179" y="0"/>
                    <a:pt x="166" y="9"/>
                    <a:pt x="158" y="32"/>
                  </a:cubicBezTo>
                  <a:cubicBezTo>
                    <a:pt x="85" y="154"/>
                    <a:pt x="37" y="263"/>
                    <a:pt x="12" y="384"/>
                  </a:cubicBezTo>
                  <a:cubicBezTo>
                    <a:pt x="1" y="421"/>
                    <a:pt x="25" y="446"/>
                    <a:pt x="49" y="446"/>
                  </a:cubicBezTo>
                  <a:lnTo>
                    <a:pt x="61" y="446"/>
                  </a:lnTo>
                  <a:cubicBezTo>
                    <a:pt x="85" y="446"/>
                    <a:pt x="110" y="433"/>
                    <a:pt x="110" y="409"/>
                  </a:cubicBezTo>
                  <a:cubicBezTo>
                    <a:pt x="147" y="311"/>
                    <a:pt x="183" y="190"/>
                    <a:pt x="244" y="81"/>
                  </a:cubicBezTo>
                  <a:cubicBezTo>
                    <a:pt x="256" y="44"/>
                    <a:pt x="244" y="19"/>
                    <a:pt x="220" y="8"/>
                  </a:cubicBezTo>
                  <a:cubicBezTo>
                    <a:pt x="211" y="3"/>
                    <a:pt x="202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7539110" y="3878449"/>
              <a:ext cx="10976" cy="19688"/>
            </a:xfrm>
            <a:custGeom>
              <a:avLst/>
              <a:gdLst/>
              <a:ahLst/>
              <a:cxnLst/>
              <a:rect l="l" t="t" r="r" b="b"/>
              <a:pathLst>
                <a:path w="223" h="400" extrusionOk="0">
                  <a:moveTo>
                    <a:pt x="170" y="1"/>
                  </a:moveTo>
                  <a:cubicBezTo>
                    <a:pt x="156" y="1"/>
                    <a:pt x="141" y="8"/>
                    <a:pt x="129" y="24"/>
                  </a:cubicBezTo>
                  <a:cubicBezTo>
                    <a:pt x="80" y="121"/>
                    <a:pt x="32" y="231"/>
                    <a:pt x="7" y="340"/>
                  </a:cubicBezTo>
                  <a:cubicBezTo>
                    <a:pt x="0" y="376"/>
                    <a:pt x="28" y="400"/>
                    <a:pt x="53" y="400"/>
                  </a:cubicBezTo>
                  <a:cubicBezTo>
                    <a:pt x="71" y="400"/>
                    <a:pt x="88" y="389"/>
                    <a:pt x="93" y="364"/>
                  </a:cubicBezTo>
                  <a:cubicBezTo>
                    <a:pt x="129" y="267"/>
                    <a:pt x="166" y="158"/>
                    <a:pt x="215" y="61"/>
                  </a:cubicBezTo>
                  <a:cubicBezTo>
                    <a:pt x="222" y="28"/>
                    <a:pt x="19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7538864" y="3878006"/>
              <a:ext cx="11419" cy="20229"/>
            </a:xfrm>
            <a:custGeom>
              <a:avLst/>
              <a:gdLst/>
              <a:ahLst/>
              <a:cxnLst/>
              <a:rect l="l" t="t" r="r" b="b"/>
              <a:pathLst>
                <a:path w="232" h="411" extrusionOk="0">
                  <a:moveTo>
                    <a:pt x="168" y="13"/>
                  </a:moveTo>
                  <a:cubicBezTo>
                    <a:pt x="173" y="13"/>
                    <a:pt x="178" y="16"/>
                    <a:pt x="183" y="21"/>
                  </a:cubicBezTo>
                  <a:cubicBezTo>
                    <a:pt x="207" y="33"/>
                    <a:pt x="220" y="45"/>
                    <a:pt x="207" y="70"/>
                  </a:cubicBezTo>
                  <a:cubicBezTo>
                    <a:pt x="171" y="143"/>
                    <a:pt x="147" y="203"/>
                    <a:pt x="134" y="276"/>
                  </a:cubicBezTo>
                  <a:cubicBezTo>
                    <a:pt x="122" y="300"/>
                    <a:pt x="110" y="337"/>
                    <a:pt x="98" y="373"/>
                  </a:cubicBezTo>
                  <a:cubicBezTo>
                    <a:pt x="85" y="398"/>
                    <a:pt x="61" y="398"/>
                    <a:pt x="49" y="398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49" y="227"/>
                    <a:pt x="98" y="106"/>
                    <a:pt x="147" y="33"/>
                  </a:cubicBezTo>
                  <a:cubicBezTo>
                    <a:pt x="153" y="19"/>
                    <a:pt x="161" y="13"/>
                    <a:pt x="168" y="13"/>
                  </a:cubicBezTo>
                  <a:close/>
                  <a:moveTo>
                    <a:pt x="166" y="1"/>
                  </a:moveTo>
                  <a:cubicBezTo>
                    <a:pt x="153" y="1"/>
                    <a:pt x="141" y="7"/>
                    <a:pt x="134" y="21"/>
                  </a:cubicBezTo>
                  <a:cubicBezTo>
                    <a:pt x="85" y="106"/>
                    <a:pt x="25" y="227"/>
                    <a:pt x="12" y="349"/>
                  </a:cubicBezTo>
                  <a:cubicBezTo>
                    <a:pt x="1" y="386"/>
                    <a:pt x="25" y="410"/>
                    <a:pt x="49" y="410"/>
                  </a:cubicBezTo>
                  <a:lnTo>
                    <a:pt x="61" y="410"/>
                  </a:lnTo>
                  <a:cubicBezTo>
                    <a:pt x="85" y="410"/>
                    <a:pt x="98" y="398"/>
                    <a:pt x="110" y="373"/>
                  </a:cubicBezTo>
                  <a:cubicBezTo>
                    <a:pt x="122" y="349"/>
                    <a:pt x="134" y="313"/>
                    <a:pt x="147" y="276"/>
                  </a:cubicBezTo>
                  <a:cubicBezTo>
                    <a:pt x="171" y="216"/>
                    <a:pt x="195" y="143"/>
                    <a:pt x="220" y="81"/>
                  </a:cubicBezTo>
                  <a:cubicBezTo>
                    <a:pt x="231" y="45"/>
                    <a:pt x="220" y="21"/>
                    <a:pt x="195" y="8"/>
                  </a:cubicBezTo>
                  <a:cubicBezTo>
                    <a:pt x="185" y="4"/>
                    <a:pt x="175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7548118" y="3876086"/>
              <a:ext cx="11960" cy="23675"/>
            </a:xfrm>
            <a:custGeom>
              <a:avLst/>
              <a:gdLst/>
              <a:ahLst/>
              <a:cxnLst/>
              <a:rect l="l" t="t" r="r" b="b"/>
              <a:pathLst>
                <a:path w="243" h="481" extrusionOk="0">
                  <a:moveTo>
                    <a:pt x="184" y="0"/>
                  </a:moveTo>
                  <a:cubicBezTo>
                    <a:pt x="169" y="0"/>
                    <a:pt x="153" y="7"/>
                    <a:pt x="141" y="23"/>
                  </a:cubicBezTo>
                  <a:cubicBezTo>
                    <a:pt x="68" y="145"/>
                    <a:pt x="19" y="291"/>
                    <a:pt x="7" y="437"/>
                  </a:cubicBezTo>
                  <a:cubicBezTo>
                    <a:pt x="0" y="464"/>
                    <a:pt x="24" y="480"/>
                    <a:pt x="49" y="480"/>
                  </a:cubicBezTo>
                  <a:cubicBezTo>
                    <a:pt x="68" y="480"/>
                    <a:pt x="87" y="470"/>
                    <a:pt x="92" y="449"/>
                  </a:cubicBezTo>
                  <a:cubicBezTo>
                    <a:pt x="116" y="315"/>
                    <a:pt x="165" y="193"/>
                    <a:pt x="226" y="60"/>
                  </a:cubicBezTo>
                  <a:cubicBezTo>
                    <a:pt x="242" y="28"/>
                    <a:pt x="21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7547822" y="3875643"/>
              <a:ext cx="12010" cy="24364"/>
            </a:xfrm>
            <a:custGeom>
              <a:avLst/>
              <a:gdLst/>
              <a:ahLst/>
              <a:cxnLst/>
              <a:rect l="l" t="t" r="r" b="b"/>
              <a:pathLst>
                <a:path w="244" h="495" extrusionOk="0">
                  <a:moveTo>
                    <a:pt x="208" y="20"/>
                  </a:moveTo>
                  <a:cubicBezTo>
                    <a:pt x="220" y="32"/>
                    <a:pt x="232" y="45"/>
                    <a:pt x="220" y="69"/>
                  </a:cubicBezTo>
                  <a:cubicBezTo>
                    <a:pt x="159" y="191"/>
                    <a:pt x="122" y="324"/>
                    <a:pt x="98" y="458"/>
                  </a:cubicBezTo>
                  <a:cubicBezTo>
                    <a:pt x="86" y="483"/>
                    <a:pt x="74" y="483"/>
                    <a:pt x="49" y="483"/>
                  </a:cubicBezTo>
                  <a:cubicBezTo>
                    <a:pt x="38" y="483"/>
                    <a:pt x="13" y="470"/>
                    <a:pt x="25" y="446"/>
                  </a:cubicBezTo>
                  <a:cubicBezTo>
                    <a:pt x="38" y="300"/>
                    <a:pt x="86" y="154"/>
                    <a:pt x="159" y="32"/>
                  </a:cubicBezTo>
                  <a:cubicBezTo>
                    <a:pt x="171" y="20"/>
                    <a:pt x="171" y="20"/>
                    <a:pt x="184" y="20"/>
                  </a:cubicBezTo>
                  <a:close/>
                  <a:moveTo>
                    <a:pt x="184" y="0"/>
                  </a:moveTo>
                  <a:cubicBezTo>
                    <a:pt x="170" y="0"/>
                    <a:pt x="154" y="6"/>
                    <a:pt x="147" y="20"/>
                  </a:cubicBezTo>
                  <a:cubicBezTo>
                    <a:pt x="62" y="154"/>
                    <a:pt x="25" y="288"/>
                    <a:pt x="1" y="446"/>
                  </a:cubicBezTo>
                  <a:cubicBezTo>
                    <a:pt x="1" y="483"/>
                    <a:pt x="25" y="494"/>
                    <a:pt x="49" y="494"/>
                  </a:cubicBezTo>
                  <a:lnTo>
                    <a:pt x="62" y="494"/>
                  </a:lnTo>
                  <a:cubicBezTo>
                    <a:pt x="86" y="494"/>
                    <a:pt x="111" y="483"/>
                    <a:pt x="111" y="458"/>
                  </a:cubicBezTo>
                  <a:cubicBezTo>
                    <a:pt x="135" y="324"/>
                    <a:pt x="171" y="202"/>
                    <a:pt x="232" y="81"/>
                  </a:cubicBezTo>
                  <a:cubicBezTo>
                    <a:pt x="244" y="45"/>
                    <a:pt x="232" y="20"/>
                    <a:pt x="208" y="8"/>
                  </a:cubicBezTo>
                  <a:cubicBezTo>
                    <a:pt x="203" y="3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7556042" y="3877267"/>
              <a:ext cx="13191" cy="20229"/>
            </a:xfrm>
            <a:custGeom>
              <a:avLst/>
              <a:gdLst/>
              <a:ahLst/>
              <a:cxnLst/>
              <a:rect l="l" t="t" r="r" b="b"/>
              <a:pathLst>
                <a:path w="268" h="411" extrusionOk="0">
                  <a:moveTo>
                    <a:pt x="210" y="1"/>
                  </a:moveTo>
                  <a:cubicBezTo>
                    <a:pt x="196" y="1"/>
                    <a:pt x="182" y="7"/>
                    <a:pt x="174" y="23"/>
                  </a:cubicBezTo>
                  <a:cubicBezTo>
                    <a:pt x="114" y="121"/>
                    <a:pt x="65" y="231"/>
                    <a:pt x="17" y="340"/>
                  </a:cubicBezTo>
                  <a:cubicBezTo>
                    <a:pt x="0" y="381"/>
                    <a:pt x="28" y="411"/>
                    <a:pt x="55" y="411"/>
                  </a:cubicBezTo>
                  <a:cubicBezTo>
                    <a:pt x="69" y="411"/>
                    <a:pt x="82" y="404"/>
                    <a:pt x="90" y="388"/>
                  </a:cubicBezTo>
                  <a:cubicBezTo>
                    <a:pt x="162" y="291"/>
                    <a:pt x="211" y="169"/>
                    <a:pt x="260" y="60"/>
                  </a:cubicBezTo>
                  <a:cubicBezTo>
                    <a:pt x="268" y="28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7555649" y="3876874"/>
              <a:ext cx="13782" cy="21361"/>
            </a:xfrm>
            <a:custGeom>
              <a:avLst/>
              <a:gdLst/>
              <a:ahLst/>
              <a:cxnLst/>
              <a:rect l="l" t="t" r="r" b="b"/>
              <a:pathLst>
                <a:path w="280" h="434" extrusionOk="0">
                  <a:moveTo>
                    <a:pt x="231" y="20"/>
                  </a:moveTo>
                  <a:cubicBezTo>
                    <a:pt x="255" y="31"/>
                    <a:pt x="255" y="44"/>
                    <a:pt x="255" y="56"/>
                  </a:cubicBezTo>
                  <a:cubicBezTo>
                    <a:pt x="206" y="190"/>
                    <a:pt x="158" y="299"/>
                    <a:pt x="98" y="396"/>
                  </a:cubicBezTo>
                  <a:cubicBezTo>
                    <a:pt x="91" y="409"/>
                    <a:pt x="82" y="412"/>
                    <a:pt x="72" y="412"/>
                  </a:cubicBezTo>
                  <a:cubicBezTo>
                    <a:pt x="63" y="412"/>
                    <a:pt x="55" y="409"/>
                    <a:pt x="49" y="409"/>
                  </a:cubicBezTo>
                  <a:cubicBezTo>
                    <a:pt x="25" y="396"/>
                    <a:pt x="12" y="372"/>
                    <a:pt x="25" y="348"/>
                  </a:cubicBezTo>
                  <a:cubicBezTo>
                    <a:pt x="73" y="250"/>
                    <a:pt x="122" y="153"/>
                    <a:pt x="195" y="31"/>
                  </a:cubicBezTo>
                  <a:cubicBezTo>
                    <a:pt x="195" y="20"/>
                    <a:pt x="219" y="20"/>
                    <a:pt x="231" y="20"/>
                  </a:cubicBezTo>
                  <a:close/>
                  <a:moveTo>
                    <a:pt x="217" y="0"/>
                  </a:moveTo>
                  <a:cubicBezTo>
                    <a:pt x="201" y="0"/>
                    <a:pt x="186" y="9"/>
                    <a:pt x="170" y="31"/>
                  </a:cubicBezTo>
                  <a:cubicBezTo>
                    <a:pt x="109" y="141"/>
                    <a:pt x="61" y="239"/>
                    <a:pt x="12" y="348"/>
                  </a:cubicBezTo>
                  <a:cubicBezTo>
                    <a:pt x="0" y="385"/>
                    <a:pt x="12" y="409"/>
                    <a:pt x="36" y="421"/>
                  </a:cubicBezTo>
                  <a:cubicBezTo>
                    <a:pt x="49" y="421"/>
                    <a:pt x="49" y="433"/>
                    <a:pt x="61" y="433"/>
                  </a:cubicBezTo>
                  <a:cubicBezTo>
                    <a:pt x="73" y="433"/>
                    <a:pt x="98" y="421"/>
                    <a:pt x="109" y="396"/>
                  </a:cubicBezTo>
                  <a:cubicBezTo>
                    <a:pt x="170" y="312"/>
                    <a:pt x="231" y="190"/>
                    <a:pt x="268" y="68"/>
                  </a:cubicBezTo>
                  <a:cubicBezTo>
                    <a:pt x="279" y="31"/>
                    <a:pt x="268" y="20"/>
                    <a:pt x="243" y="7"/>
                  </a:cubicBezTo>
                  <a:cubicBezTo>
                    <a:pt x="235" y="3"/>
                    <a:pt x="22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7565591" y="3876677"/>
              <a:ext cx="12010" cy="20869"/>
            </a:xfrm>
            <a:custGeom>
              <a:avLst/>
              <a:gdLst/>
              <a:ahLst/>
              <a:cxnLst/>
              <a:rect l="l" t="t" r="r" b="b"/>
              <a:pathLst>
                <a:path w="244" h="424" extrusionOk="0">
                  <a:moveTo>
                    <a:pt x="186" y="1"/>
                  </a:moveTo>
                  <a:cubicBezTo>
                    <a:pt x="172" y="1"/>
                    <a:pt x="159" y="7"/>
                    <a:pt x="150" y="24"/>
                  </a:cubicBezTo>
                  <a:cubicBezTo>
                    <a:pt x="102" y="133"/>
                    <a:pt x="53" y="243"/>
                    <a:pt x="17" y="364"/>
                  </a:cubicBezTo>
                  <a:cubicBezTo>
                    <a:pt x="1" y="397"/>
                    <a:pt x="33" y="423"/>
                    <a:pt x="63" y="423"/>
                  </a:cubicBezTo>
                  <a:cubicBezTo>
                    <a:pt x="79" y="423"/>
                    <a:pt x="94" y="417"/>
                    <a:pt x="102" y="400"/>
                  </a:cubicBezTo>
                  <a:cubicBezTo>
                    <a:pt x="150" y="291"/>
                    <a:pt x="199" y="170"/>
                    <a:pt x="236" y="60"/>
                  </a:cubicBezTo>
                  <a:cubicBezTo>
                    <a:pt x="244" y="27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7565198" y="3876234"/>
              <a:ext cx="12600" cy="22001"/>
            </a:xfrm>
            <a:custGeom>
              <a:avLst/>
              <a:gdLst/>
              <a:ahLst/>
              <a:cxnLst/>
              <a:rect l="l" t="t" r="r" b="b"/>
              <a:pathLst>
                <a:path w="256" h="447" extrusionOk="0">
                  <a:moveTo>
                    <a:pt x="207" y="20"/>
                  </a:moveTo>
                  <a:cubicBezTo>
                    <a:pt x="231" y="20"/>
                    <a:pt x="244" y="44"/>
                    <a:pt x="231" y="57"/>
                  </a:cubicBezTo>
                  <a:cubicBezTo>
                    <a:pt x="195" y="179"/>
                    <a:pt x="158" y="300"/>
                    <a:pt x="98" y="409"/>
                  </a:cubicBezTo>
                  <a:cubicBezTo>
                    <a:pt x="91" y="424"/>
                    <a:pt x="83" y="430"/>
                    <a:pt x="74" y="430"/>
                  </a:cubicBezTo>
                  <a:cubicBezTo>
                    <a:pt x="67" y="430"/>
                    <a:pt x="59" y="427"/>
                    <a:pt x="49" y="422"/>
                  </a:cubicBezTo>
                  <a:cubicBezTo>
                    <a:pt x="37" y="422"/>
                    <a:pt x="25" y="398"/>
                    <a:pt x="25" y="373"/>
                  </a:cubicBezTo>
                  <a:cubicBezTo>
                    <a:pt x="61" y="263"/>
                    <a:pt x="110" y="154"/>
                    <a:pt x="171" y="33"/>
                  </a:cubicBezTo>
                  <a:cubicBezTo>
                    <a:pt x="171" y="20"/>
                    <a:pt x="183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9" y="0"/>
                    <a:pt x="154" y="6"/>
                    <a:pt x="147" y="20"/>
                  </a:cubicBezTo>
                  <a:cubicBezTo>
                    <a:pt x="98" y="142"/>
                    <a:pt x="49" y="252"/>
                    <a:pt x="12" y="373"/>
                  </a:cubicBezTo>
                  <a:cubicBezTo>
                    <a:pt x="1" y="409"/>
                    <a:pt x="25" y="434"/>
                    <a:pt x="49" y="446"/>
                  </a:cubicBezTo>
                  <a:lnTo>
                    <a:pt x="74" y="446"/>
                  </a:lnTo>
                  <a:cubicBezTo>
                    <a:pt x="85" y="446"/>
                    <a:pt x="110" y="434"/>
                    <a:pt x="122" y="422"/>
                  </a:cubicBezTo>
                  <a:cubicBezTo>
                    <a:pt x="171" y="300"/>
                    <a:pt x="220" y="179"/>
                    <a:pt x="256" y="69"/>
                  </a:cubicBezTo>
                  <a:cubicBezTo>
                    <a:pt x="256" y="33"/>
                    <a:pt x="244" y="8"/>
                    <a:pt x="220" y="8"/>
                  </a:cubicBezTo>
                  <a:cubicBezTo>
                    <a:pt x="210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7576912" y="3876086"/>
              <a:ext cx="10878" cy="17129"/>
            </a:xfrm>
            <a:custGeom>
              <a:avLst/>
              <a:gdLst/>
              <a:ahLst/>
              <a:cxnLst/>
              <a:rect l="l" t="t" r="r" b="b"/>
              <a:pathLst>
                <a:path w="221" h="348" extrusionOk="0">
                  <a:moveTo>
                    <a:pt x="163" y="0"/>
                  </a:moveTo>
                  <a:cubicBezTo>
                    <a:pt x="149" y="0"/>
                    <a:pt x="136" y="7"/>
                    <a:pt x="128" y="23"/>
                  </a:cubicBezTo>
                  <a:lnTo>
                    <a:pt x="18" y="279"/>
                  </a:lnTo>
                  <a:cubicBezTo>
                    <a:pt x="0" y="313"/>
                    <a:pt x="32" y="348"/>
                    <a:pt x="60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39" y="230"/>
                    <a:pt x="176" y="145"/>
                    <a:pt x="212" y="60"/>
                  </a:cubicBezTo>
                  <a:cubicBezTo>
                    <a:pt x="221" y="28"/>
                    <a:pt x="191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7576568" y="3875643"/>
              <a:ext cx="12010" cy="17768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195" y="20"/>
                  </a:moveTo>
                  <a:cubicBezTo>
                    <a:pt x="208" y="32"/>
                    <a:pt x="219" y="45"/>
                    <a:pt x="208" y="56"/>
                  </a:cubicBezTo>
                  <a:cubicBezTo>
                    <a:pt x="183" y="142"/>
                    <a:pt x="135" y="227"/>
                    <a:pt x="86" y="324"/>
                  </a:cubicBezTo>
                  <a:cubicBezTo>
                    <a:pt x="79" y="338"/>
                    <a:pt x="71" y="344"/>
                    <a:pt x="64" y="344"/>
                  </a:cubicBezTo>
                  <a:cubicBezTo>
                    <a:pt x="59" y="344"/>
                    <a:pt x="54" y="341"/>
                    <a:pt x="49" y="337"/>
                  </a:cubicBezTo>
                  <a:cubicBezTo>
                    <a:pt x="37" y="337"/>
                    <a:pt x="25" y="312"/>
                    <a:pt x="25" y="288"/>
                  </a:cubicBezTo>
                  <a:cubicBezTo>
                    <a:pt x="73" y="191"/>
                    <a:pt x="110" y="105"/>
                    <a:pt x="146" y="32"/>
                  </a:cubicBezTo>
                  <a:cubicBezTo>
                    <a:pt x="159" y="20"/>
                    <a:pt x="159" y="20"/>
                    <a:pt x="171" y="20"/>
                  </a:cubicBezTo>
                  <a:close/>
                  <a:moveTo>
                    <a:pt x="169" y="1"/>
                  </a:moveTo>
                  <a:cubicBezTo>
                    <a:pt x="155" y="1"/>
                    <a:pt x="142" y="9"/>
                    <a:pt x="135" y="32"/>
                  </a:cubicBezTo>
                  <a:cubicBezTo>
                    <a:pt x="98" y="93"/>
                    <a:pt x="62" y="178"/>
                    <a:pt x="13" y="288"/>
                  </a:cubicBezTo>
                  <a:cubicBezTo>
                    <a:pt x="0" y="312"/>
                    <a:pt x="13" y="348"/>
                    <a:pt x="37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0" y="337"/>
                  </a:cubicBezTo>
                  <a:cubicBezTo>
                    <a:pt x="159" y="239"/>
                    <a:pt x="195" y="154"/>
                    <a:pt x="232" y="69"/>
                  </a:cubicBezTo>
                  <a:cubicBezTo>
                    <a:pt x="244" y="45"/>
                    <a:pt x="219" y="20"/>
                    <a:pt x="195" y="8"/>
                  </a:cubicBezTo>
                  <a:cubicBezTo>
                    <a:pt x="186" y="4"/>
                    <a:pt x="177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7588184" y="3878990"/>
              <a:ext cx="10878" cy="14421"/>
            </a:xfrm>
            <a:custGeom>
              <a:avLst/>
              <a:gdLst/>
              <a:ahLst/>
              <a:cxnLst/>
              <a:rect l="l" t="t" r="r" b="b"/>
              <a:pathLst>
                <a:path w="221" h="293" extrusionOk="0">
                  <a:moveTo>
                    <a:pt x="159" y="0"/>
                  </a:moveTo>
                  <a:cubicBezTo>
                    <a:pt x="149" y="0"/>
                    <a:pt x="138" y="4"/>
                    <a:pt x="129" y="13"/>
                  </a:cubicBezTo>
                  <a:cubicBezTo>
                    <a:pt x="81" y="86"/>
                    <a:pt x="32" y="159"/>
                    <a:pt x="8" y="244"/>
                  </a:cubicBezTo>
                  <a:cubicBezTo>
                    <a:pt x="1" y="272"/>
                    <a:pt x="22" y="292"/>
                    <a:pt x="47" y="292"/>
                  </a:cubicBezTo>
                  <a:cubicBezTo>
                    <a:pt x="64" y="292"/>
                    <a:pt x="83" y="282"/>
                    <a:pt x="93" y="256"/>
                  </a:cubicBezTo>
                  <a:cubicBezTo>
                    <a:pt x="118" y="196"/>
                    <a:pt x="154" y="123"/>
                    <a:pt x="202" y="61"/>
                  </a:cubicBezTo>
                  <a:cubicBezTo>
                    <a:pt x="220" y="34"/>
                    <a:pt x="191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7587938" y="3878596"/>
              <a:ext cx="11419" cy="15406"/>
            </a:xfrm>
            <a:custGeom>
              <a:avLst/>
              <a:gdLst/>
              <a:ahLst/>
              <a:cxnLst/>
              <a:rect l="l" t="t" r="r" b="b"/>
              <a:pathLst>
                <a:path w="232" h="313" extrusionOk="0">
                  <a:moveTo>
                    <a:pt x="183" y="21"/>
                  </a:moveTo>
                  <a:cubicBezTo>
                    <a:pt x="196" y="33"/>
                    <a:pt x="207" y="58"/>
                    <a:pt x="196" y="69"/>
                  </a:cubicBezTo>
                  <a:cubicBezTo>
                    <a:pt x="147" y="131"/>
                    <a:pt x="123" y="204"/>
                    <a:pt x="86" y="264"/>
                  </a:cubicBezTo>
                  <a:cubicBezTo>
                    <a:pt x="86" y="282"/>
                    <a:pt x="73" y="293"/>
                    <a:pt x="56" y="293"/>
                  </a:cubicBezTo>
                  <a:cubicBezTo>
                    <a:pt x="50" y="293"/>
                    <a:pt x="43" y="292"/>
                    <a:pt x="37" y="288"/>
                  </a:cubicBezTo>
                  <a:cubicBezTo>
                    <a:pt x="25" y="288"/>
                    <a:pt x="13" y="277"/>
                    <a:pt x="25" y="252"/>
                  </a:cubicBezTo>
                  <a:cubicBezTo>
                    <a:pt x="37" y="179"/>
                    <a:pt x="74" y="106"/>
                    <a:pt x="147" y="21"/>
                  </a:cubicBezTo>
                  <a:close/>
                  <a:moveTo>
                    <a:pt x="165" y="1"/>
                  </a:moveTo>
                  <a:cubicBezTo>
                    <a:pt x="151" y="1"/>
                    <a:pt x="137" y="7"/>
                    <a:pt x="123" y="21"/>
                  </a:cubicBezTo>
                  <a:cubicBezTo>
                    <a:pt x="61" y="94"/>
                    <a:pt x="25" y="167"/>
                    <a:pt x="1" y="240"/>
                  </a:cubicBezTo>
                  <a:cubicBezTo>
                    <a:pt x="1" y="277"/>
                    <a:pt x="13" y="301"/>
                    <a:pt x="37" y="301"/>
                  </a:cubicBezTo>
                  <a:cubicBezTo>
                    <a:pt x="37" y="313"/>
                    <a:pt x="50" y="313"/>
                    <a:pt x="50" y="313"/>
                  </a:cubicBezTo>
                  <a:cubicBezTo>
                    <a:pt x="74" y="313"/>
                    <a:pt x="98" y="301"/>
                    <a:pt x="110" y="277"/>
                  </a:cubicBezTo>
                  <a:cubicBezTo>
                    <a:pt x="134" y="215"/>
                    <a:pt x="159" y="142"/>
                    <a:pt x="207" y="82"/>
                  </a:cubicBezTo>
                  <a:cubicBezTo>
                    <a:pt x="232" y="58"/>
                    <a:pt x="220" y="21"/>
                    <a:pt x="196" y="9"/>
                  </a:cubicBezTo>
                  <a:cubicBezTo>
                    <a:pt x="185" y="4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7598127" y="3877415"/>
              <a:ext cx="11074" cy="20525"/>
            </a:xfrm>
            <a:custGeom>
              <a:avLst/>
              <a:gdLst/>
              <a:ahLst/>
              <a:cxnLst/>
              <a:rect l="l" t="t" r="r" b="b"/>
              <a:pathLst>
                <a:path w="225" h="417" extrusionOk="0">
                  <a:moveTo>
                    <a:pt x="165" y="0"/>
                  </a:moveTo>
                  <a:cubicBezTo>
                    <a:pt x="153" y="0"/>
                    <a:pt x="142" y="6"/>
                    <a:pt x="134" y="20"/>
                  </a:cubicBezTo>
                  <a:cubicBezTo>
                    <a:pt x="61" y="130"/>
                    <a:pt x="13" y="252"/>
                    <a:pt x="0" y="374"/>
                  </a:cubicBezTo>
                  <a:cubicBezTo>
                    <a:pt x="0" y="401"/>
                    <a:pt x="27" y="416"/>
                    <a:pt x="53" y="416"/>
                  </a:cubicBezTo>
                  <a:cubicBezTo>
                    <a:pt x="73" y="416"/>
                    <a:pt x="92" y="407"/>
                    <a:pt x="97" y="385"/>
                  </a:cubicBezTo>
                  <a:cubicBezTo>
                    <a:pt x="110" y="276"/>
                    <a:pt x="146" y="166"/>
                    <a:pt x="207" y="69"/>
                  </a:cubicBezTo>
                  <a:cubicBezTo>
                    <a:pt x="225" y="35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7598127" y="3876874"/>
              <a:ext cx="11419" cy="21361"/>
            </a:xfrm>
            <a:custGeom>
              <a:avLst/>
              <a:gdLst/>
              <a:ahLst/>
              <a:cxnLst/>
              <a:rect l="l" t="t" r="r" b="b"/>
              <a:pathLst>
                <a:path w="232" h="434" extrusionOk="0">
                  <a:moveTo>
                    <a:pt x="165" y="23"/>
                  </a:moveTo>
                  <a:cubicBezTo>
                    <a:pt x="174" y="23"/>
                    <a:pt x="183" y="26"/>
                    <a:pt x="195" y="31"/>
                  </a:cubicBezTo>
                  <a:cubicBezTo>
                    <a:pt x="207" y="31"/>
                    <a:pt x="207" y="56"/>
                    <a:pt x="195" y="68"/>
                  </a:cubicBezTo>
                  <a:cubicBezTo>
                    <a:pt x="146" y="166"/>
                    <a:pt x="110" y="263"/>
                    <a:pt x="86" y="396"/>
                  </a:cubicBezTo>
                  <a:cubicBezTo>
                    <a:pt x="86" y="421"/>
                    <a:pt x="61" y="421"/>
                    <a:pt x="49" y="421"/>
                  </a:cubicBezTo>
                  <a:cubicBezTo>
                    <a:pt x="37" y="421"/>
                    <a:pt x="13" y="409"/>
                    <a:pt x="13" y="385"/>
                  </a:cubicBezTo>
                  <a:cubicBezTo>
                    <a:pt x="25" y="263"/>
                    <a:pt x="61" y="141"/>
                    <a:pt x="134" y="31"/>
                  </a:cubicBezTo>
                  <a:cubicBezTo>
                    <a:pt x="147" y="26"/>
                    <a:pt x="156" y="23"/>
                    <a:pt x="165" y="23"/>
                  </a:cubicBezTo>
                  <a:close/>
                  <a:moveTo>
                    <a:pt x="174" y="0"/>
                  </a:moveTo>
                  <a:cubicBezTo>
                    <a:pt x="158" y="0"/>
                    <a:pt x="137" y="9"/>
                    <a:pt x="122" y="31"/>
                  </a:cubicBezTo>
                  <a:cubicBezTo>
                    <a:pt x="49" y="141"/>
                    <a:pt x="0" y="263"/>
                    <a:pt x="0" y="385"/>
                  </a:cubicBezTo>
                  <a:cubicBezTo>
                    <a:pt x="0" y="421"/>
                    <a:pt x="25" y="433"/>
                    <a:pt x="49" y="433"/>
                  </a:cubicBezTo>
                  <a:cubicBezTo>
                    <a:pt x="73" y="433"/>
                    <a:pt x="97" y="433"/>
                    <a:pt x="97" y="396"/>
                  </a:cubicBezTo>
                  <a:cubicBezTo>
                    <a:pt x="122" y="275"/>
                    <a:pt x="159" y="166"/>
                    <a:pt x="219" y="80"/>
                  </a:cubicBezTo>
                  <a:cubicBezTo>
                    <a:pt x="232" y="56"/>
                    <a:pt x="219" y="20"/>
                    <a:pt x="195" y="7"/>
                  </a:cubicBezTo>
                  <a:cubicBezTo>
                    <a:pt x="191" y="3"/>
                    <a:pt x="183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7607676" y="3878793"/>
              <a:ext cx="9844" cy="16341"/>
            </a:xfrm>
            <a:custGeom>
              <a:avLst/>
              <a:gdLst/>
              <a:ahLst/>
              <a:cxnLst/>
              <a:rect l="l" t="t" r="r" b="b"/>
              <a:pathLst>
                <a:path w="200" h="332" extrusionOk="0">
                  <a:moveTo>
                    <a:pt x="146" y="1"/>
                  </a:moveTo>
                  <a:cubicBezTo>
                    <a:pt x="132" y="1"/>
                    <a:pt x="119" y="9"/>
                    <a:pt x="111" y="29"/>
                  </a:cubicBezTo>
                  <a:cubicBezTo>
                    <a:pt x="62" y="102"/>
                    <a:pt x="13" y="187"/>
                    <a:pt x="1" y="273"/>
                  </a:cubicBezTo>
                  <a:cubicBezTo>
                    <a:pt x="1" y="309"/>
                    <a:pt x="27" y="332"/>
                    <a:pt x="53" y="332"/>
                  </a:cubicBezTo>
                  <a:cubicBezTo>
                    <a:pt x="71" y="332"/>
                    <a:pt x="88" y="321"/>
                    <a:pt x="98" y="297"/>
                  </a:cubicBezTo>
                  <a:cubicBezTo>
                    <a:pt x="122" y="224"/>
                    <a:pt x="147" y="151"/>
                    <a:pt x="184" y="65"/>
                  </a:cubicBezTo>
                  <a:cubicBezTo>
                    <a:pt x="200" y="33"/>
                    <a:pt x="17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7607135" y="3878596"/>
              <a:ext cx="10779" cy="17227"/>
            </a:xfrm>
            <a:custGeom>
              <a:avLst/>
              <a:gdLst/>
              <a:ahLst/>
              <a:cxnLst/>
              <a:rect l="l" t="t" r="r" b="b"/>
              <a:pathLst>
                <a:path w="219" h="350" extrusionOk="0">
                  <a:moveTo>
                    <a:pt x="158" y="9"/>
                  </a:moveTo>
                  <a:lnTo>
                    <a:pt x="170" y="21"/>
                  </a:lnTo>
                  <a:cubicBezTo>
                    <a:pt x="182" y="21"/>
                    <a:pt x="195" y="45"/>
                    <a:pt x="182" y="69"/>
                  </a:cubicBezTo>
                  <a:cubicBezTo>
                    <a:pt x="158" y="131"/>
                    <a:pt x="133" y="191"/>
                    <a:pt x="122" y="252"/>
                  </a:cubicBezTo>
                  <a:cubicBezTo>
                    <a:pt x="109" y="264"/>
                    <a:pt x="109" y="288"/>
                    <a:pt x="97" y="301"/>
                  </a:cubicBezTo>
                  <a:cubicBezTo>
                    <a:pt x="88" y="319"/>
                    <a:pt x="79" y="330"/>
                    <a:pt x="70" y="330"/>
                  </a:cubicBezTo>
                  <a:cubicBezTo>
                    <a:pt x="67" y="330"/>
                    <a:pt x="64" y="328"/>
                    <a:pt x="60" y="325"/>
                  </a:cubicBezTo>
                  <a:cubicBezTo>
                    <a:pt x="36" y="325"/>
                    <a:pt x="24" y="313"/>
                    <a:pt x="24" y="277"/>
                  </a:cubicBezTo>
                  <a:cubicBezTo>
                    <a:pt x="36" y="204"/>
                    <a:pt x="73" y="118"/>
                    <a:pt x="122" y="33"/>
                  </a:cubicBezTo>
                  <a:cubicBezTo>
                    <a:pt x="133" y="21"/>
                    <a:pt x="146" y="9"/>
                    <a:pt x="158" y="9"/>
                  </a:cubicBezTo>
                  <a:close/>
                  <a:moveTo>
                    <a:pt x="151" y="1"/>
                  </a:moveTo>
                  <a:cubicBezTo>
                    <a:pt x="137" y="1"/>
                    <a:pt x="123" y="7"/>
                    <a:pt x="109" y="21"/>
                  </a:cubicBezTo>
                  <a:cubicBezTo>
                    <a:pt x="60" y="106"/>
                    <a:pt x="24" y="204"/>
                    <a:pt x="12" y="277"/>
                  </a:cubicBezTo>
                  <a:cubicBezTo>
                    <a:pt x="0" y="313"/>
                    <a:pt x="24" y="337"/>
                    <a:pt x="49" y="350"/>
                  </a:cubicBezTo>
                  <a:lnTo>
                    <a:pt x="60" y="350"/>
                  </a:lnTo>
                  <a:cubicBezTo>
                    <a:pt x="85" y="350"/>
                    <a:pt x="109" y="337"/>
                    <a:pt x="122" y="313"/>
                  </a:cubicBezTo>
                  <a:cubicBezTo>
                    <a:pt x="122" y="288"/>
                    <a:pt x="133" y="277"/>
                    <a:pt x="133" y="252"/>
                  </a:cubicBezTo>
                  <a:cubicBezTo>
                    <a:pt x="158" y="191"/>
                    <a:pt x="182" y="131"/>
                    <a:pt x="206" y="82"/>
                  </a:cubicBezTo>
                  <a:cubicBezTo>
                    <a:pt x="219" y="45"/>
                    <a:pt x="206" y="21"/>
                    <a:pt x="182" y="9"/>
                  </a:cubicBezTo>
                  <a:cubicBezTo>
                    <a:pt x="172" y="4"/>
                    <a:pt x="16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7616388" y="3879039"/>
              <a:ext cx="8515" cy="16686"/>
            </a:xfrm>
            <a:custGeom>
              <a:avLst/>
              <a:gdLst/>
              <a:ahLst/>
              <a:cxnLst/>
              <a:rect l="l" t="t" r="r" b="b"/>
              <a:pathLst>
                <a:path w="173" h="339" extrusionOk="0">
                  <a:moveTo>
                    <a:pt x="117" y="1"/>
                  </a:moveTo>
                  <a:cubicBezTo>
                    <a:pt x="102" y="1"/>
                    <a:pt x="88" y="8"/>
                    <a:pt x="80" y="24"/>
                  </a:cubicBezTo>
                  <a:cubicBezTo>
                    <a:pt x="43" y="97"/>
                    <a:pt x="7" y="206"/>
                    <a:pt x="7" y="292"/>
                  </a:cubicBezTo>
                  <a:cubicBezTo>
                    <a:pt x="0" y="324"/>
                    <a:pt x="21" y="339"/>
                    <a:pt x="43" y="339"/>
                  </a:cubicBezTo>
                  <a:cubicBezTo>
                    <a:pt x="64" y="339"/>
                    <a:pt x="86" y="327"/>
                    <a:pt x="91" y="304"/>
                  </a:cubicBezTo>
                  <a:cubicBezTo>
                    <a:pt x="116" y="231"/>
                    <a:pt x="140" y="133"/>
                    <a:pt x="164" y="49"/>
                  </a:cubicBezTo>
                  <a:cubicBezTo>
                    <a:pt x="173" y="25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7616093" y="3878400"/>
              <a:ext cx="9007" cy="18015"/>
            </a:xfrm>
            <a:custGeom>
              <a:avLst/>
              <a:gdLst/>
              <a:ahLst/>
              <a:cxnLst/>
              <a:rect l="l" t="t" r="r" b="b"/>
              <a:pathLst>
                <a:path w="183" h="366" extrusionOk="0">
                  <a:moveTo>
                    <a:pt x="119" y="17"/>
                  </a:moveTo>
                  <a:cubicBezTo>
                    <a:pt x="124" y="17"/>
                    <a:pt x="129" y="20"/>
                    <a:pt x="134" y="25"/>
                  </a:cubicBezTo>
                  <a:cubicBezTo>
                    <a:pt x="159" y="25"/>
                    <a:pt x="170" y="49"/>
                    <a:pt x="159" y="62"/>
                  </a:cubicBezTo>
                  <a:lnTo>
                    <a:pt x="146" y="98"/>
                  </a:lnTo>
                  <a:cubicBezTo>
                    <a:pt x="134" y="171"/>
                    <a:pt x="110" y="256"/>
                    <a:pt x="86" y="317"/>
                  </a:cubicBezTo>
                  <a:cubicBezTo>
                    <a:pt x="86" y="334"/>
                    <a:pt x="73" y="346"/>
                    <a:pt x="61" y="346"/>
                  </a:cubicBezTo>
                  <a:cubicBezTo>
                    <a:pt x="56" y="346"/>
                    <a:pt x="52" y="344"/>
                    <a:pt x="49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4" y="232"/>
                    <a:pt x="49" y="122"/>
                    <a:pt x="97" y="37"/>
                  </a:cubicBezTo>
                  <a:cubicBezTo>
                    <a:pt x="105" y="23"/>
                    <a:pt x="112" y="17"/>
                    <a:pt x="119" y="17"/>
                  </a:cubicBezTo>
                  <a:close/>
                  <a:moveTo>
                    <a:pt x="146" y="0"/>
                  </a:moveTo>
                  <a:cubicBezTo>
                    <a:pt x="122" y="0"/>
                    <a:pt x="97" y="0"/>
                    <a:pt x="86" y="25"/>
                  </a:cubicBezTo>
                  <a:cubicBezTo>
                    <a:pt x="37" y="122"/>
                    <a:pt x="0" y="219"/>
                    <a:pt x="0" y="305"/>
                  </a:cubicBezTo>
                  <a:cubicBezTo>
                    <a:pt x="0" y="341"/>
                    <a:pt x="13" y="354"/>
                    <a:pt x="37" y="365"/>
                  </a:cubicBezTo>
                  <a:lnTo>
                    <a:pt x="49" y="365"/>
                  </a:lnTo>
                  <a:cubicBezTo>
                    <a:pt x="73" y="365"/>
                    <a:pt x="97" y="354"/>
                    <a:pt x="110" y="329"/>
                  </a:cubicBezTo>
                  <a:cubicBezTo>
                    <a:pt x="134" y="256"/>
                    <a:pt x="146" y="183"/>
                    <a:pt x="170" y="110"/>
                  </a:cubicBezTo>
                  <a:lnTo>
                    <a:pt x="183" y="73"/>
                  </a:lnTo>
                  <a:cubicBezTo>
                    <a:pt x="183" y="37"/>
                    <a:pt x="170" y="13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7626823" y="3879089"/>
              <a:ext cx="9253" cy="15701"/>
            </a:xfrm>
            <a:custGeom>
              <a:avLst/>
              <a:gdLst/>
              <a:ahLst/>
              <a:cxnLst/>
              <a:rect l="l" t="t" r="r" b="b"/>
              <a:pathLst>
                <a:path w="188" h="319" extrusionOk="0">
                  <a:moveTo>
                    <a:pt x="130" y="0"/>
                  </a:moveTo>
                  <a:cubicBezTo>
                    <a:pt x="115" y="0"/>
                    <a:pt x="99" y="7"/>
                    <a:pt x="87" y="23"/>
                  </a:cubicBezTo>
                  <a:cubicBezTo>
                    <a:pt x="38" y="84"/>
                    <a:pt x="1" y="181"/>
                    <a:pt x="1" y="267"/>
                  </a:cubicBezTo>
                  <a:cubicBezTo>
                    <a:pt x="1" y="300"/>
                    <a:pt x="27" y="319"/>
                    <a:pt x="52" y="319"/>
                  </a:cubicBezTo>
                  <a:cubicBezTo>
                    <a:pt x="73" y="319"/>
                    <a:pt x="93" y="306"/>
                    <a:pt x="98" y="278"/>
                  </a:cubicBezTo>
                  <a:cubicBezTo>
                    <a:pt x="111" y="205"/>
                    <a:pt x="135" y="132"/>
                    <a:pt x="171" y="59"/>
                  </a:cubicBezTo>
                  <a:cubicBezTo>
                    <a:pt x="187" y="27"/>
                    <a:pt x="161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7626282" y="3878596"/>
              <a:ext cx="10189" cy="16587"/>
            </a:xfrm>
            <a:custGeom>
              <a:avLst/>
              <a:gdLst/>
              <a:ahLst/>
              <a:cxnLst/>
              <a:rect l="l" t="t" r="r" b="b"/>
              <a:pathLst>
                <a:path w="207" h="337" extrusionOk="0">
                  <a:moveTo>
                    <a:pt x="158" y="21"/>
                  </a:moveTo>
                  <a:cubicBezTo>
                    <a:pt x="171" y="33"/>
                    <a:pt x="182" y="45"/>
                    <a:pt x="171" y="69"/>
                  </a:cubicBezTo>
                  <a:lnTo>
                    <a:pt x="98" y="288"/>
                  </a:lnTo>
                  <a:cubicBezTo>
                    <a:pt x="85" y="313"/>
                    <a:pt x="73" y="313"/>
                    <a:pt x="61" y="313"/>
                  </a:cubicBezTo>
                  <a:cubicBezTo>
                    <a:pt x="36" y="313"/>
                    <a:pt x="25" y="301"/>
                    <a:pt x="25" y="277"/>
                  </a:cubicBezTo>
                  <a:cubicBezTo>
                    <a:pt x="25" y="204"/>
                    <a:pt x="61" y="106"/>
                    <a:pt x="109" y="33"/>
                  </a:cubicBezTo>
                  <a:cubicBezTo>
                    <a:pt x="122" y="21"/>
                    <a:pt x="134" y="21"/>
                    <a:pt x="146" y="21"/>
                  </a:cubicBezTo>
                  <a:close/>
                  <a:moveTo>
                    <a:pt x="140" y="1"/>
                  </a:moveTo>
                  <a:cubicBezTo>
                    <a:pt x="126" y="1"/>
                    <a:pt x="112" y="7"/>
                    <a:pt x="98" y="21"/>
                  </a:cubicBezTo>
                  <a:cubicBezTo>
                    <a:pt x="36" y="94"/>
                    <a:pt x="12" y="191"/>
                    <a:pt x="0" y="277"/>
                  </a:cubicBezTo>
                  <a:cubicBezTo>
                    <a:pt x="0" y="313"/>
                    <a:pt x="25" y="325"/>
                    <a:pt x="49" y="337"/>
                  </a:cubicBezTo>
                  <a:lnTo>
                    <a:pt x="61" y="337"/>
                  </a:lnTo>
                  <a:cubicBezTo>
                    <a:pt x="85" y="337"/>
                    <a:pt x="109" y="325"/>
                    <a:pt x="109" y="301"/>
                  </a:cubicBezTo>
                  <a:cubicBezTo>
                    <a:pt x="134" y="215"/>
                    <a:pt x="158" y="155"/>
                    <a:pt x="195" y="82"/>
                  </a:cubicBezTo>
                  <a:cubicBezTo>
                    <a:pt x="207" y="45"/>
                    <a:pt x="195" y="21"/>
                    <a:pt x="171" y="9"/>
                  </a:cubicBezTo>
                  <a:cubicBezTo>
                    <a:pt x="160" y="4"/>
                    <a:pt x="150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7635831" y="3878892"/>
              <a:ext cx="9401" cy="17079"/>
            </a:xfrm>
            <a:custGeom>
              <a:avLst/>
              <a:gdLst/>
              <a:ahLst/>
              <a:cxnLst/>
              <a:rect l="l" t="t" r="r" b="b"/>
              <a:pathLst>
                <a:path w="191" h="347" extrusionOk="0">
                  <a:moveTo>
                    <a:pt x="140" y="1"/>
                  </a:moveTo>
                  <a:cubicBezTo>
                    <a:pt x="124" y="1"/>
                    <a:pt x="107" y="9"/>
                    <a:pt x="98" y="27"/>
                  </a:cubicBezTo>
                  <a:cubicBezTo>
                    <a:pt x="49" y="112"/>
                    <a:pt x="13" y="198"/>
                    <a:pt x="1" y="295"/>
                  </a:cubicBezTo>
                  <a:cubicBezTo>
                    <a:pt x="1" y="328"/>
                    <a:pt x="26" y="347"/>
                    <a:pt x="52" y="347"/>
                  </a:cubicBezTo>
                  <a:cubicBezTo>
                    <a:pt x="72" y="347"/>
                    <a:pt x="92" y="334"/>
                    <a:pt x="98" y="307"/>
                  </a:cubicBezTo>
                  <a:cubicBezTo>
                    <a:pt x="122" y="222"/>
                    <a:pt x="147" y="136"/>
                    <a:pt x="183" y="52"/>
                  </a:cubicBezTo>
                  <a:cubicBezTo>
                    <a:pt x="191" y="22"/>
                    <a:pt x="166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7635240" y="3878400"/>
              <a:ext cx="10238" cy="18015"/>
            </a:xfrm>
            <a:custGeom>
              <a:avLst/>
              <a:gdLst/>
              <a:ahLst/>
              <a:cxnLst/>
              <a:rect l="l" t="t" r="r" b="b"/>
              <a:pathLst>
                <a:path w="208" h="366" extrusionOk="0">
                  <a:moveTo>
                    <a:pt x="139" y="17"/>
                  </a:moveTo>
                  <a:cubicBezTo>
                    <a:pt x="146" y="17"/>
                    <a:pt x="154" y="20"/>
                    <a:pt x="159" y="25"/>
                  </a:cubicBezTo>
                  <a:cubicBezTo>
                    <a:pt x="170" y="25"/>
                    <a:pt x="183" y="49"/>
                    <a:pt x="183" y="62"/>
                  </a:cubicBezTo>
                  <a:cubicBezTo>
                    <a:pt x="159" y="122"/>
                    <a:pt x="146" y="183"/>
                    <a:pt x="122" y="256"/>
                  </a:cubicBezTo>
                  <a:cubicBezTo>
                    <a:pt x="110" y="268"/>
                    <a:pt x="110" y="292"/>
                    <a:pt x="97" y="317"/>
                  </a:cubicBezTo>
                  <a:cubicBezTo>
                    <a:pt x="97" y="334"/>
                    <a:pt x="85" y="346"/>
                    <a:pt x="68" y="346"/>
                  </a:cubicBezTo>
                  <a:cubicBezTo>
                    <a:pt x="62" y="346"/>
                    <a:pt x="55" y="344"/>
                    <a:pt x="49" y="341"/>
                  </a:cubicBezTo>
                  <a:cubicBezTo>
                    <a:pt x="49" y="341"/>
                    <a:pt x="25" y="341"/>
                    <a:pt x="25" y="305"/>
                  </a:cubicBezTo>
                  <a:cubicBezTo>
                    <a:pt x="37" y="219"/>
                    <a:pt x="61" y="122"/>
                    <a:pt x="110" y="37"/>
                  </a:cubicBezTo>
                  <a:cubicBezTo>
                    <a:pt x="117" y="23"/>
                    <a:pt x="128" y="17"/>
                    <a:pt x="139" y="17"/>
                  </a:cubicBezTo>
                  <a:close/>
                  <a:moveTo>
                    <a:pt x="170" y="0"/>
                  </a:moveTo>
                  <a:cubicBezTo>
                    <a:pt x="146" y="0"/>
                    <a:pt x="110" y="0"/>
                    <a:pt x="97" y="25"/>
                  </a:cubicBezTo>
                  <a:cubicBezTo>
                    <a:pt x="49" y="122"/>
                    <a:pt x="13" y="219"/>
                    <a:pt x="0" y="305"/>
                  </a:cubicBezTo>
                  <a:cubicBezTo>
                    <a:pt x="0" y="341"/>
                    <a:pt x="13" y="354"/>
                    <a:pt x="49" y="365"/>
                  </a:cubicBezTo>
                  <a:lnTo>
                    <a:pt x="61" y="365"/>
                  </a:lnTo>
                  <a:cubicBezTo>
                    <a:pt x="86" y="365"/>
                    <a:pt x="110" y="354"/>
                    <a:pt x="122" y="329"/>
                  </a:cubicBezTo>
                  <a:cubicBezTo>
                    <a:pt x="122" y="305"/>
                    <a:pt x="134" y="281"/>
                    <a:pt x="134" y="256"/>
                  </a:cubicBezTo>
                  <a:cubicBezTo>
                    <a:pt x="159" y="195"/>
                    <a:pt x="170" y="135"/>
                    <a:pt x="195" y="73"/>
                  </a:cubicBezTo>
                  <a:cubicBezTo>
                    <a:pt x="207" y="37"/>
                    <a:pt x="195" y="13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7647989" y="3878646"/>
              <a:ext cx="7974" cy="14717"/>
            </a:xfrm>
            <a:custGeom>
              <a:avLst/>
              <a:gdLst/>
              <a:ahLst/>
              <a:cxnLst/>
              <a:rect l="l" t="t" r="r" b="b"/>
              <a:pathLst>
                <a:path w="162" h="299" extrusionOk="0">
                  <a:moveTo>
                    <a:pt x="117" y="0"/>
                  </a:moveTo>
                  <a:cubicBezTo>
                    <a:pt x="97" y="0"/>
                    <a:pt x="75" y="10"/>
                    <a:pt x="70" y="32"/>
                  </a:cubicBezTo>
                  <a:cubicBezTo>
                    <a:pt x="57" y="105"/>
                    <a:pt x="33" y="166"/>
                    <a:pt x="9" y="239"/>
                  </a:cubicBezTo>
                  <a:cubicBezTo>
                    <a:pt x="1" y="271"/>
                    <a:pt x="31" y="299"/>
                    <a:pt x="59" y="299"/>
                  </a:cubicBezTo>
                  <a:cubicBezTo>
                    <a:pt x="73" y="299"/>
                    <a:pt x="86" y="292"/>
                    <a:pt x="94" y="276"/>
                  </a:cubicBezTo>
                  <a:cubicBezTo>
                    <a:pt x="130" y="203"/>
                    <a:pt x="143" y="117"/>
                    <a:pt x="155" y="32"/>
                  </a:cubicBezTo>
                  <a:cubicBezTo>
                    <a:pt x="161" y="13"/>
                    <a:pt x="140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7647841" y="3877809"/>
              <a:ext cx="8417" cy="16193"/>
            </a:xfrm>
            <a:custGeom>
              <a:avLst/>
              <a:gdLst/>
              <a:ahLst/>
              <a:cxnLst/>
              <a:rect l="l" t="t" r="r" b="b"/>
              <a:pathLst>
                <a:path w="171" h="329" extrusionOk="0">
                  <a:moveTo>
                    <a:pt x="122" y="25"/>
                  </a:moveTo>
                  <a:cubicBezTo>
                    <a:pt x="133" y="25"/>
                    <a:pt x="146" y="37"/>
                    <a:pt x="146" y="49"/>
                  </a:cubicBezTo>
                  <a:cubicBezTo>
                    <a:pt x="133" y="147"/>
                    <a:pt x="122" y="231"/>
                    <a:pt x="85" y="293"/>
                  </a:cubicBezTo>
                  <a:cubicBezTo>
                    <a:pt x="79" y="305"/>
                    <a:pt x="73" y="308"/>
                    <a:pt x="67" y="308"/>
                  </a:cubicBezTo>
                  <a:cubicBezTo>
                    <a:pt x="61" y="308"/>
                    <a:pt x="55" y="304"/>
                    <a:pt x="49" y="304"/>
                  </a:cubicBezTo>
                  <a:cubicBezTo>
                    <a:pt x="36" y="304"/>
                    <a:pt x="12" y="280"/>
                    <a:pt x="24" y="268"/>
                  </a:cubicBezTo>
                  <a:cubicBezTo>
                    <a:pt x="36" y="231"/>
                    <a:pt x="36" y="207"/>
                    <a:pt x="49" y="183"/>
                  </a:cubicBezTo>
                  <a:cubicBezTo>
                    <a:pt x="60" y="134"/>
                    <a:pt x="73" y="85"/>
                    <a:pt x="85" y="49"/>
                  </a:cubicBezTo>
                  <a:cubicBezTo>
                    <a:pt x="85" y="25"/>
                    <a:pt x="109" y="25"/>
                    <a:pt x="122" y="25"/>
                  </a:cubicBezTo>
                  <a:close/>
                  <a:moveTo>
                    <a:pt x="122" y="1"/>
                  </a:moveTo>
                  <a:cubicBezTo>
                    <a:pt x="97" y="1"/>
                    <a:pt x="73" y="12"/>
                    <a:pt x="60" y="37"/>
                  </a:cubicBezTo>
                  <a:cubicBezTo>
                    <a:pt x="60" y="85"/>
                    <a:pt x="36" y="134"/>
                    <a:pt x="24" y="171"/>
                  </a:cubicBezTo>
                  <a:cubicBezTo>
                    <a:pt x="24" y="207"/>
                    <a:pt x="12" y="231"/>
                    <a:pt x="12" y="256"/>
                  </a:cubicBezTo>
                  <a:cubicBezTo>
                    <a:pt x="0" y="293"/>
                    <a:pt x="24" y="317"/>
                    <a:pt x="49" y="329"/>
                  </a:cubicBezTo>
                  <a:lnTo>
                    <a:pt x="60" y="329"/>
                  </a:lnTo>
                  <a:cubicBezTo>
                    <a:pt x="85" y="329"/>
                    <a:pt x="97" y="317"/>
                    <a:pt x="109" y="304"/>
                  </a:cubicBezTo>
                  <a:cubicBezTo>
                    <a:pt x="133" y="231"/>
                    <a:pt x="158" y="158"/>
                    <a:pt x="170" y="61"/>
                  </a:cubicBezTo>
                  <a:cubicBezTo>
                    <a:pt x="170" y="37"/>
                    <a:pt x="158" y="1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7657045" y="3877563"/>
              <a:ext cx="10976" cy="18211"/>
            </a:xfrm>
            <a:custGeom>
              <a:avLst/>
              <a:gdLst/>
              <a:ahLst/>
              <a:cxnLst/>
              <a:rect l="l" t="t" r="r" b="b"/>
              <a:pathLst>
                <a:path w="223" h="370" extrusionOk="0">
                  <a:moveTo>
                    <a:pt x="165" y="0"/>
                  </a:moveTo>
                  <a:cubicBezTo>
                    <a:pt x="151" y="0"/>
                    <a:pt x="137" y="6"/>
                    <a:pt x="129" y="17"/>
                  </a:cubicBezTo>
                  <a:cubicBezTo>
                    <a:pt x="81" y="103"/>
                    <a:pt x="44" y="212"/>
                    <a:pt x="8" y="309"/>
                  </a:cubicBezTo>
                  <a:cubicBezTo>
                    <a:pt x="0" y="346"/>
                    <a:pt x="27" y="369"/>
                    <a:pt x="53" y="369"/>
                  </a:cubicBezTo>
                  <a:cubicBezTo>
                    <a:pt x="71" y="369"/>
                    <a:pt x="88" y="358"/>
                    <a:pt x="92" y="334"/>
                  </a:cubicBezTo>
                  <a:cubicBezTo>
                    <a:pt x="141" y="236"/>
                    <a:pt x="178" y="152"/>
                    <a:pt x="214" y="54"/>
                  </a:cubicBezTo>
                  <a:cubicBezTo>
                    <a:pt x="222" y="22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7656799" y="3876874"/>
              <a:ext cx="11419" cy="18950"/>
            </a:xfrm>
            <a:custGeom>
              <a:avLst/>
              <a:gdLst/>
              <a:ahLst/>
              <a:cxnLst/>
              <a:rect l="l" t="t" r="r" b="b"/>
              <a:pathLst>
                <a:path w="232" h="385" extrusionOk="0">
                  <a:moveTo>
                    <a:pt x="195" y="20"/>
                  </a:moveTo>
                  <a:cubicBezTo>
                    <a:pt x="207" y="31"/>
                    <a:pt x="219" y="44"/>
                    <a:pt x="207" y="56"/>
                  </a:cubicBezTo>
                  <a:cubicBezTo>
                    <a:pt x="183" y="141"/>
                    <a:pt x="146" y="239"/>
                    <a:pt x="110" y="312"/>
                  </a:cubicBezTo>
                  <a:lnTo>
                    <a:pt x="97" y="348"/>
                  </a:lnTo>
                  <a:cubicBezTo>
                    <a:pt x="86" y="372"/>
                    <a:pt x="61" y="372"/>
                    <a:pt x="49" y="372"/>
                  </a:cubicBezTo>
                  <a:cubicBezTo>
                    <a:pt x="24" y="360"/>
                    <a:pt x="13" y="348"/>
                    <a:pt x="24" y="323"/>
                  </a:cubicBezTo>
                  <a:cubicBezTo>
                    <a:pt x="49" y="226"/>
                    <a:pt x="97" y="117"/>
                    <a:pt x="146" y="31"/>
                  </a:cubicBezTo>
                  <a:cubicBezTo>
                    <a:pt x="159" y="20"/>
                    <a:pt x="170" y="20"/>
                    <a:pt x="170" y="20"/>
                  </a:cubicBezTo>
                  <a:close/>
                  <a:moveTo>
                    <a:pt x="178" y="0"/>
                  </a:moveTo>
                  <a:cubicBezTo>
                    <a:pt x="159" y="0"/>
                    <a:pt x="142" y="9"/>
                    <a:pt x="134" y="31"/>
                  </a:cubicBezTo>
                  <a:cubicBezTo>
                    <a:pt x="86" y="117"/>
                    <a:pt x="37" y="214"/>
                    <a:pt x="13" y="323"/>
                  </a:cubicBezTo>
                  <a:cubicBezTo>
                    <a:pt x="0" y="360"/>
                    <a:pt x="13" y="385"/>
                    <a:pt x="37" y="385"/>
                  </a:cubicBezTo>
                  <a:lnTo>
                    <a:pt x="61" y="385"/>
                  </a:lnTo>
                  <a:cubicBezTo>
                    <a:pt x="73" y="385"/>
                    <a:pt x="97" y="385"/>
                    <a:pt x="110" y="348"/>
                  </a:cubicBezTo>
                  <a:lnTo>
                    <a:pt x="122" y="323"/>
                  </a:lnTo>
                  <a:lnTo>
                    <a:pt x="232" y="68"/>
                  </a:lnTo>
                  <a:cubicBezTo>
                    <a:pt x="232" y="44"/>
                    <a:pt x="219" y="20"/>
                    <a:pt x="207" y="7"/>
                  </a:cubicBezTo>
                  <a:cubicBezTo>
                    <a:pt x="198" y="3"/>
                    <a:pt x="188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7669351" y="3877858"/>
              <a:ext cx="8810" cy="16686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123" y="1"/>
                  </a:moveTo>
                  <a:cubicBezTo>
                    <a:pt x="108" y="1"/>
                    <a:pt x="94" y="7"/>
                    <a:pt x="86" y="24"/>
                  </a:cubicBezTo>
                  <a:cubicBezTo>
                    <a:pt x="50" y="109"/>
                    <a:pt x="13" y="206"/>
                    <a:pt x="1" y="292"/>
                  </a:cubicBezTo>
                  <a:cubicBezTo>
                    <a:pt x="1" y="323"/>
                    <a:pt x="24" y="338"/>
                    <a:pt x="48" y="338"/>
                  </a:cubicBezTo>
                  <a:cubicBezTo>
                    <a:pt x="70" y="338"/>
                    <a:pt x="92" y="326"/>
                    <a:pt x="98" y="303"/>
                  </a:cubicBezTo>
                  <a:cubicBezTo>
                    <a:pt x="122" y="219"/>
                    <a:pt x="134" y="133"/>
                    <a:pt x="171" y="48"/>
                  </a:cubicBezTo>
                  <a:cubicBezTo>
                    <a:pt x="179" y="24"/>
                    <a:pt x="150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7669351" y="3877218"/>
              <a:ext cx="9007" cy="17965"/>
            </a:xfrm>
            <a:custGeom>
              <a:avLst/>
              <a:gdLst/>
              <a:ahLst/>
              <a:cxnLst/>
              <a:rect l="l" t="t" r="r" b="b"/>
              <a:pathLst>
                <a:path w="183" h="365" extrusionOk="0">
                  <a:moveTo>
                    <a:pt x="116" y="17"/>
                  </a:moveTo>
                  <a:cubicBezTo>
                    <a:pt x="122" y="17"/>
                    <a:pt x="129" y="20"/>
                    <a:pt x="134" y="24"/>
                  </a:cubicBezTo>
                  <a:cubicBezTo>
                    <a:pt x="147" y="24"/>
                    <a:pt x="171" y="49"/>
                    <a:pt x="158" y="61"/>
                  </a:cubicBezTo>
                  <a:cubicBezTo>
                    <a:pt x="147" y="110"/>
                    <a:pt x="134" y="159"/>
                    <a:pt x="122" y="195"/>
                  </a:cubicBezTo>
                  <a:cubicBezTo>
                    <a:pt x="110" y="243"/>
                    <a:pt x="98" y="280"/>
                    <a:pt x="86" y="316"/>
                  </a:cubicBezTo>
                  <a:cubicBezTo>
                    <a:pt x="86" y="334"/>
                    <a:pt x="73" y="346"/>
                    <a:pt x="56" y="346"/>
                  </a:cubicBezTo>
                  <a:cubicBezTo>
                    <a:pt x="50" y="346"/>
                    <a:pt x="43" y="344"/>
                    <a:pt x="37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5" y="207"/>
                    <a:pt x="61" y="110"/>
                    <a:pt x="98" y="37"/>
                  </a:cubicBezTo>
                  <a:cubicBezTo>
                    <a:pt x="98" y="23"/>
                    <a:pt x="107" y="17"/>
                    <a:pt x="116" y="17"/>
                  </a:cubicBezTo>
                  <a:close/>
                  <a:moveTo>
                    <a:pt x="147" y="0"/>
                  </a:moveTo>
                  <a:cubicBezTo>
                    <a:pt x="122" y="0"/>
                    <a:pt x="86" y="0"/>
                    <a:pt x="74" y="24"/>
                  </a:cubicBezTo>
                  <a:cubicBezTo>
                    <a:pt x="50" y="97"/>
                    <a:pt x="1" y="207"/>
                    <a:pt x="1" y="305"/>
                  </a:cubicBezTo>
                  <a:cubicBezTo>
                    <a:pt x="1" y="341"/>
                    <a:pt x="13" y="353"/>
                    <a:pt x="37" y="365"/>
                  </a:cubicBezTo>
                  <a:lnTo>
                    <a:pt x="50" y="365"/>
                  </a:lnTo>
                  <a:cubicBezTo>
                    <a:pt x="74" y="365"/>
                    <a:pt x="98" y="353"/>
                    <a:pt x="110" y="329"/>
                  </a:cubicBezTo>
                  <a:cubicBezTo>
                    <a:pt x="122" y="280"/>
                    <a:pt x="122" y="243"/>
                    <a:pt x="134" y="207"/>
                  </a:cubicBezTo>
                  <a:cubicBezTo>
                    <a:pt x="147" y="159"/>
                    <a:pt x="158" y="110"/>
                    <a:pt x="171" y="73"/>
                  </a:cubicBezTo>
                  <a:cubicBezTo>
                    <a:pt x="183" y="37"/>
                    <a:pt x="171" y="13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7680130" y="3878596"/>
              <a:ext cx="8072" cy="16489"/>
            </a:xfrm>
            <a:custGeom>
              <a:avLst/>
              <a:gdLst/>
              <a:ahLst/>
              <a:cxnLst/>
              <a:rect l="l" t="t" r="r" b="b"/>
              <a:pathLst>
                <a:path w="164" h="335" extrusionOk="0">
                  <a:moveTo>
                    <a:pt x="104" y="1"/>
                  </a:moveTo>
                  <a:cubicBezTo>
                    <a:pt x="92" y="1"/>
                    <a:pt x="81" y="7"/>
                    <a:pt x="74" y="21"/>
                  </a:cubicBezTo>
                  <a:cubicBezTo>
                    <a:pt x="37" y="106"/>
                    <a:pt x="1" y="204"/>
                    <a:pt x="12" y="288"/>
                  </a:cubicBezTo>
                  <a:cubicBezTo>
                    <a:pt x="12" y="319"/>
                    <a:pt x="31" y="334"/>
                    <a:pt x="51" y="334"/>
                  </a:cubicBezTo>
                  <a:cubicBezTo>
                    <a:pt x="70" y="334"/>
                    <a:pt x="92" y="319"/>
                    <a:pt x="98" y="288"/>
                  </a:cubicBezTo>
                  <a:cubicBezTo>
                    <a:pt x="110" y="215"/>
                    <a:pt x="122" y="142"/>
                    <a:pt x="147" y="69"/>
                  </a:cubicBezTo>
                  <a:cubicBezTo>
                    <a:pt x="164" y="35"/>
                    <a:pt x="132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7679540" y="3878153"/>
              <a:ext cx="9056" cy="17670"/>
            </a:xfrm>
            <a:custGeom>
              <a:avLst/>
              <a:gdLst/>
              <a:ahLst/>
              <a:cxnLst/>
              <a:rect l="l" t="t" r="r" b="b"/>
              <a:pathLst>
                <a:path w="184" h="359" extrusionOk="0">
                  <a:moveTo>
                    <a:pt x="122" y="18"/>
                  </a:moveTo>
                  <a:cubicBezTo>
                    <a:pt x="122" y="18"/>
                    <a:pt x="134" y="18"/>
                    <a:pt x="134" y="30"/>
                  </a:cubicBezTo>
                  <a:cubicBezTo>
                    <a:pt x="146" y="30"/>
                    <a:pt x="159" y="54"/>
                    <a:pt x="159" y="78"/>
                  </a:cubicBezTo>
                  <a:cubicBezTo>
                    <a:pt x="122" y="151"/>
                    <a:pt x="110" y="213"/>
                    <a:pt x="97" y="297"/>
                  </a:cubicBezTo>
                  <a:cubicBezTo>
                    <a:pt x="97" y="322"/>
                    <a:pt x="86" y="334"/>
                    <a:pt x="61" y="334"/>
                  </a:cubicBezTo>
                  <a:cubicBezTo>
                    <a:pt x="49" y="334"/>
                    <a:pt x="37" y="322"/>
                    <a:pt x="24" y="297"/>
                  </a:cubicBezTo>
                  <a:cubicBezTo>
                    <a:pt x="24" y="224"/>
                    <a:pt x="49" y="140"/>
                    <a:pt x="97" y="42"/>
                  </a:cubicBezTo>
                  <a:cubicBezTo>
                    <a:pt x="97" y="30"/>
                    <a:pt x="110" y="18"/>
                    <a:pt x="122" y="18"/>
                  </a:cubicBezTo>
                  <a:close/>
                  <a:moveTo>
                    <a:pt x="127" y="1"/>
                  </a:moveTo>
                  <a:cubicBezTo>
                    <a:pt x="109" y="1"/>
                    <a:pt x="91" y="12"/>
                    <a:pt x="73" y="30"/>
                  </a:cubicBezTo>
                  <a:cubicBezTo>
                    <a:pt x="24" y="140"/>
                    <a:pt x="0" y="224"/>
                    <a:pt x="13" y="297"/>
                  </a:cubicBezTo>
                  <a:cubicBezTo>
                    <a:pt x="13" y="334"/>
                    <a:pt x="37" y="359"/>
                    <a:pt x="61" y="359"/>
                  </a:cubicBezTo>
                  <a:cubicBezTo>
                    <a:pt x="86" y="359"/>
                    <a:pt x="110" y="334"/>
                    <a:pt x="122" y="297"/>
                  </a:cubicBezTo>
                  <a:cubicBezTo>
                    <a:pt x="134" y="224"/>
                    <a:pt x="134" y="151"/>
                    <a:pt x="170" y="78"/>
                  </a:cubicBezTo>
                  <a:cubicBezTo>
                    <a:pt x="183" y="54"/>
                    <a:pt x="170" y="18"/>
                    <a:pt x="146" y="5"/>
                  </a:cubicBezTo>
                  <a:cubicBezTo>
                    <a:pt x="140" y="2"/>
                    <a:pt x="133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9"/>
            <p:cNvSpPr/>
            <p:nvPr/>
          </p:nvSpPr>
          <p:spPr>
            <a:xfrm>
              <a:off x="7689089" y="3879433"/>
              <a:ext cx="9253" cy="16932"/>
            </a:xfrm>
            <a:custGeom>
              <a:avLst/>
              <a:gdLst/>
              <a:ahLst/>
              <a:cxnLst/>
              <a:rect l="l" t="t" r="r" b="b"/>
              <a:pathLst>
                <a:path w="188" h="344" extrusionOk="0">
                  <a:moveTo>
                    <a:pt x="133" y="0"/>
                  </a:moveTo>
                  <a:cubicBezTo>
                    <a:pt x="120" y="0"/>
                    <a:pt x="106" y="8"/>
                    <a:pt x="98" y="28"/>
                  </a:cubicBezTo>
                  <a:cubicBezTo>
                    <a:pt x="49" y="101"/>
                    <a:pt x="1" y="198"/>
                    <a:pt x="13" y="296"/>
                  </a:cubicBezTo>
                  <a:cubicBezTo>
                    <a:pt x="13" y="324"/>
                    <a:pt x="38" y="344"/>
                    <a:pt x="61" y="344"/>
                  </a:cubicBezTo>
                  <a:cubicBezTo>
                    <a:pt x="77" y="344"/>
                    <a:pt x="93" y="334"/>
                    <a:pt x="98" y="308"/>
                  </a:cubicBezTo>
                  <a:cubicBezTo>
                    <a:pt x="122" y="223"/>
                    <a:pt x="135" y="150"/>
                    <a:pt x="171" y="65"/>
                  </a:cubicBezTo>
                  <a:cubicBezTo>
                    <a:pt x="187" y="33"/>
                    <a:pt x="160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9"/>
            <p:cNvSpPr/>
            <p:nvPr/>
          </p:nvSpPr>
          <p:spPr>
            <a:xfrm>
              <a:off x="7689089" y="3879236"/>
              <a:ext cx="9647" cy="17768"/>
            </a:xfrm>
            <a:custGeom>
              <a:avLst/>
              <a:gdLst/>
              <a:ahLst/>
              <a:cxnLst/>
              <a:rect l="l" t="t" r="r" b="b"/>
              <a:pathLst>
                <a:path w="196" h="361" extrusionOk="0">
                  <a:moveTo>
                    <a:pt x="122" y="8"/>
                  </a:moveTo>
                  <a:cubicBezTo>
                    <a:pt x="135" y="8"/>
                    <a:pt x="135" y="20"/>
                    <a:pt x="147" y="20"/>
                  </a:cubicBezTo>
                  <a:cubicBezTo>
                    <a:pt x="159" y="32"/>
                    <a:pt x="171" y="45"/>
                    <a:pt x="159" y="69"/>
                  </a:cubicBezTo>
                  <a:cubicBezTo>
                    <a:pt x="135" y="129"/>
                    <a:pt x="122" y="178"/>
                    <a:pt x="111" y="239"/>
                  </a:cubicBezTo>
                  <a:cubicBezTo>
                    <a:pt x="111" y="264"/>
                    <a:pt x="98" y="288"/>
                    <a:pt x="98" y="312"/>
                  </a:cubicBezTo>
                  <a:cubicBezTo>
                    <a:pt x="86" y="337"/>
                    <a:pt x="74" y="337"/>
                    <a:pt x="49" y="337"/>
                  </a:cubicBezTo>
                  <a:cubicBezTo>
                    <a:pt x="38" y="337"/>
                    <a:pt x="25" y="324"/>
                    <a:pt x="13" y="300"/>
                  </a:cubicBezTo>
                  <a:cubicBezTo>
                    <a:pt x="13" y="202"/>
                    <a:pt x="62" y="105"/>
                    <a:pt x="98" y="32"/>
                  </a:cubicBezTo>
                  <a:lnTo>
                    <a:pt x="122" y="8"/>
                  </a:lnTo>
                  <a:close/>
                  <a:moveTo>
                    <a:pt x="123" y="0"/>
                  </a:moveTo>
                  <a:cubicBezTo>
                    <a:pt x="109" y="0"/>
                    <a:pt x="93" y="6"/>
                    <a:pt x="86" y="20"/>
                  </a:cubicBezTo>
                  <a:cubicBezTo>
                    <a:pt x="49" y="105"/>
                    <a:pt x="1" y="202"/>
                    <a:pt x="1" y="300"/>
                  </a:cubicBezTo>
                  <a:cubicBezTo>
                    <a:pt x="1" y="337"/>
                    <a:pt x="25" y="361"/>
                    <a:pt x="49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1" y="312"/>
                  </a:cubicBezTo>
                  <a:cubicBezTo>
                    <a:pt x="122" y="288"/>
                    <a:pt x="122" y="264"/>
                    <a:pt x="122" y="239"/>
                  </a:cubicBezTo>
                  <a:cubicBezTo>
                    <a:pt x="135" y="191"/>
                    <a:pt x="147" y="129"/>
                    <a:pt x="184" y="81"/>
                  </a:cubicBezTo>
                  <a:cubicBezTo>
                    <a:pt x="195" y="45"/>
                    <a:pt x="171" y="20"/>
                    <a:pt x="147" y="8"/>
                  </a:cubicBezTo>
                  <a:cubicBezTo>
                    <a:pt x="142" y="3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7698687" y="3880073"/>
              <a:ext cx="8712" cy="14717"/>
            </a:xfrm>
            <a:custGeom>
              <a:avLst/>
              <a:gdLst/>
              <a:ahLst/>
              <a:cxnLst/>
              <a:rect l="l" t="t" r="r" b="b"/>
              <a:pathLst>
                <a:path w="177" h="299" extrusionOk="0">
                  <a:moveTo>
                    <a:pt x="115" y="1"/>
                  </a:moveTo>
                  <a:cubicBezTo>
                    <a:pt x="104" y="1"/>
                    <a:pt x="93" y="5"/>
                    <a:pt x="86" y="15"/>
                  </a:cubicBezTo>
                  <a:cubicBezTo>
                    <a:pt x="37" y="88"/>
                    <a:pt x="0" y="174"/>
                    <a:pt x="0" y="247"/>
                  </a:cubicBezTo>
                  <a:cubicBezTo>
                    <a:pt x="0" y="280"/>
                    <a:pt x="26" y="299"/>
                    <a:pt x="51" y="299"/>
                  </a:cubicBezTo>
                  <a:cubicBezTo>
                    <a:pt x="72" y="299"/>
                    <a:pt x="92" y="286"/>
                    <a:pt x="98" y="258"/>
                  </a:cubicBezTo>
                  <a:cubicBezTo>
                    <a:pt x="110" y="198"/>
                    <a:pt x="122" y="125"/>
                    <a:pt x="159" y="64"/>
                  </a:cubicBezTo>
                  <a:cubicBezTo>
                    <a:pt x="176" y="29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7698096" y="3879827"/>
              <a:ext cx="9647" cy="15357"/>
            </a:xfrm>
            <a:custGeom>
              <a:avLst/>
              <a:gdLst/>
              <a:ahLst/>
              <a:cxnLst/>
              <a:rect l="l" t="t" r="r" b="b"/>
              <a:pathLst>
                <a:path w="196" h="312" extrusionOk="0">
                  <a:moveTo>
                    <a:pt x="147" y="20"/>
                  </a:moveTo>
                  <a:cubicBezTo>
                    <a:pt x="171" y="33"/>
                    <a:pt x="171" y="44"/>
                    <a:pt x="158" y="69"/>
                  </a:cubicBezTo>
                  <a:cubicBezTo>
                    <a:pt x="134" y="117"/>
                    <a:pt x="122" y="166"/>
                    <a:pt x="110" y="227"/>
                  </a:cubicBezTo>
                  <a:cubicBezTo>
                    <a:pt x="110" y="239"/>
                    <a:pt x="98" y="252"/>
                    <a:pt x="98" y="263"/>
                  </a:cubicBezTo>
                  <a:cubicBezTo>
                    <a:pt x="89" y="281"/>
                    <a:pt x="80" y="293"/>
                    <a:pt x="66" y="293"/>
                  </a:cubicBezTo>
                  <a:cubicBezTo>
                    <a:pt x="61" y="293"/>
                    <a:pt x="56" y="291"/>
                    <a:pt x="49" y="288"/>
                  </a:cubicBezTo>
                  <a:cubicBezTo>
                    <a:pt x="37" y="288"/>
                    <a:pt x="25" y="276"/>
                    <a:pt x="25" y="252"/>
                  </a:cubicBezTo>
                  <a:cubicBezTo>
                    <a:pt x="25" y="166"/>
                    <a:pt x="61" y="81"/>
                    <a:pt x="98" y="33"/>
                  </a:cubicBezTo>
                  <a:cubicBezTo>
                    <a:pt x="110" y="20"/>
                    <a:pt x="122" y="20"/>
                    <a:pt x="134" y="20"/>
                  </a:cubicBezTo>
                  <a:close/>
                  <a:moveTo>
                    <a:pt x="128" y="0"/>
                  </a:moveTo>
                  <a:cubicBezTo>
                    <a:pt x="114" y="0"/>
                    <a:pt x="99" y="6"/>
                    <a:pt x="85" y="20"/>
                  </a:cubicBezTo>
                  <a:cubicBezTo>
                    <a:pt x="49" y="81"/>
                    <a:pt x="1" y="166"/>
                    <a:pt x="1" y="252"/>
                  </a:cubicBezTo>
                  <a:cubicBezTo>
                    <a:pt x="1" y="288"/>
                    <a:pt x="25" y="312"/>
                    <a:pt x="49" y="312"/>
                  </a:cubicBezTo>
                  <a:lnTo>
                    <a:pt x="61" y="312"/>
                  </a:lnTo>
                  <a:cubicBezTo>
                    <a:pt x="85" y="312"/>
                    <a:pt x="110" y="300"/>
                    <a:pt x="110" y="276"/>
                  </a:cubicBezTo>
                  <a:cubicBezTo>
                    <a:pt x="122" y="252"/>
                    <a:pt x="122" y="239"/>
                    <a:pt x="122" y="227"/>
                  </a:cubicBezTo>
                  <a:cubicBezTo>
                    <a:pt x="147" y="179"/>
                    <a:pt x="158" y="130"/>
                    <a:pt x="183" y="69"/>
                  </a:cubicBezTo>
                  <a:cubicBezTo>
                    <a:pt x="195" y="44"/>
                    <a:pt x="183" y="20"/>
                    <a:pt x="158" y="8"/>
                  </a:cubicBezTo>
                  <a:cubicBezTo>
                    <a:pt x="148" y="3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7709467" y="3878153"/>
              <a:ext cx="8810" cy="14766"/>
            </a:xfrm>
            <a:custGeom>
              <a:avLst/>
              <a:gdLst/>
              <a:ahLst/>
              <a:cxnLst/>
              <a:rect l="l" t="t" r="r" b="b"/>
              <a:pathLst>
                <a:path w="179" h="300" extrusionOk="0">
                  <a:moveTo>
                    <a:pt x="122" y="0"/>
                  </a:moveTo>
                  <a:cubicBezTo>
                    <a:pt x="108" y="0"/>
                    <a:pt x="94" y="6"/>
                    <a:pt x="86" y="18"/>
                  </a:cubicBezTo>
                  <a:cubicBezTo>
                    <a:pt x="49" y="91"/>
                    <a:pt x="13" y="176"/>
                    <a:pt x="0" y="261"/>
                  </a:cubicBezTo>
                  <a:cubicBezTo>
                    <a:pt x="0" y="287"/>
                    <a:pt x="21" y="299"/>
                    <a:pt x="44" y="299"/>
                  </a:cubicBezTo>
                  <a:cubicBezTo>
                    <a:pt x="64" y="299"/>
                    <a:pt x="86" y="290"/>
                    <a:pt x="98" y="273"/>
                  </a:cubicBezTo>
                  <a:cubicBezTo>
                    <a:pt x="122" y="200"/>
                    <a:pt x="134" y="127"/>
                    <a:pt x="170" y="54"/>
                  </a:cubicBezTo>
                  <a:cubicBezTo>
                    <a:pt x="179" y="22"/>
                    <a:pt x="14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7708876" y="3877809"/>
              <a:ext cx="9647" cy="15603"/>
            </a:xfrm>
            <a:custGeom>
              <a:avLst/>
              <a:gdLst/>
              <a:ahLst/>
              <a:cxnLst/>
              <a:rect l="l" t="t" r="r" b="b"/>
              <a:pathLst>
                <a:path w="196" h="317" extrusionOk="0">
                  <a:moveTo>
                    <a:pt x="126" y="17"/>
                  </a:moveTo>
                  <a:cubicBezTo>
                    <a:pt x="134" y="17"/>
                    <a:pt x="141" y="20"/>
                    <a:pt x="146" y="25"/>
                  </a:cubicBezTo>
                  <a:cubicBezTo>
                    <a:pt x="158" y="25"/>
                    <a:pt x="182" y="37"/>
                    <a:pt x="171" y="61"/>
                  </a:cubicBezTo>
                  <a:lnTo>
                    <a:pt x="134" y="171"/>
                  </a:lnTo>
                  <a:cubicBezTo>
                    <a:pt x="122" y="195"/>
                    <a:pt x="110" y="231"/>
                    <a:pt x="98" y="268"/>
                  </a:cubicBezTo>
                  <a:cubicBezTo>
                    <a:pt x="89" y="286"/>
                    <a:pt x="73" y="297"/>
                    <a:pt x="61" y="297"/>
                  </a:cubicBezTo>
                  <a:cubicBezTo>
                    <a:pt x="56" y="297"/>
                    <a:pt x="52" y="296"/>
                    <a:pt x="49" y="293"/>
                  </a:cubicBezTo>
                  <a:cubicBezTo>
                    <a:pt x="37" y="293"/>
                    <a:pt x="25" y="280"/>
                    <a:pt x="25" y="268"/>
                  </a:cubicBezTo>
                  <a:cubicBezTo>
                    <a:pt x="25" y="183"/>
                    <a:pt x="61" y="110"/>
                    <a:pt x="98" y="37"/>
                  </a:cubicBezTo>
                  <a:cubicBezTo>
                    <a:pt x="105" y="23"/>
                    <a:pt x="116" y="17"/>
                    <a:pt x="126" y="17"/>
                  </a:cubicBezTo>
                  <a:close/>
                  <a:moveTo>
                    <a:pt x="158" y="1"/>
                  </a:moveTo>
                  <a:cubicBezTo>
                    <a:pt x="134" y="1"/>
                    <a:pt x="98" y="1"/>
                    <a:pt x="85" y="25"/>
                  </a:cubicBezTo>
                  <a:cubicBezTo>
                    <a:pt x="49" y="98"/>
                    <a:pt x="12" y="183"/>
                    <a:pt x="12" y="268"/>
                  </a:cubicBezTo>
                  <a:cubicBezTo>
                    <a:pt x="1" y="293"/>
                    <a:pt x="25" y="304"/>
                    <a:pt x="49" y="317"/>
                  </a:cubicBezTo>
                  <a:lnTo>
                    <a:pt x="61" y="317"/>
                  </a:lnTo>
                  <a:cubicBezTo>
                    <a:pt x="85" y="317"/>
                    <a:pt x="110" y="304"/>
                    <a:pt x="110" y="280"/>
                  </a:cubicBezTo>
                  <a:cubicBezTo>
                    <a:pt x="134" y="244"/>
                    <a:pt x="146" y="207"/>
                    <a:pt x="146" y="171"/>
                  </a:cubicBezTo>
                  <a:cubicBezTo>
                    <a:pt x="158" y="134"/>
                    <a:pt x="171" y="98"/>
                    <a:pt x="182" y="74"/>
                  </a:cubicBezTo>
                  <a:cubicBezTo>
                    <a:pt x="195" y="37"/>
                    <a:pt x="182" y="12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7720246" y="3877612"/>
              <a:ext cx="8023" cy="13732"/>
            </a:xfrm>
            <a:custGeom>
              <a:avLst/>
              <a:gdLst/>
              <a:ahLst/>
              <a:cxnLst/>
              <a:rect l="l" t="t" r="r" b="b"/>
              <a:pathLst>
                <a:path w="163" h="279" extrusionOk="0">
                  <a:moveTo>
                    <a:pt x="108" y="0"/>
                  </a:moveTo>
                  <a:cubicBezTo>
                    <a:pt x="95" y="0"/>
                    <a:pt x="81" y="9"/>
                    <a:pt x="73" y="29"/>
                  </a:cubicBezTo>
                  <a:cubicBezTo>
                    <a:pt x="37" y="89"/>
                    <a:pt x="13" y="162"/>
                    <a:pt x="0" y="235"/>
                  </a:cubicBezTo>
                  <a:cubicBezTo>
                    <a:pt x="0" y="263"/>
                    <a:pt x="27" y="279"/>
                    <a:pt x="53" y="279"/>
                  </a:cubicBezTo>
                  <a:cubicBezTo>
                    <a:pt x="73" y="279"/>
                    <a:pt x="92" y="269"/>
                    <a:pt x="97" y="248"/>
                  </a:cubicBezTo>
                  <a:cubicBezTo>
                    <a:pt x="122" y="187"/>
                    <a:pt x="122" y="126"/>
                    <a:pt x="146" y="65"/>
                  </a:cubicBezTo>
                  <a:cubicBezTo>
                    <a:pt x="162" y="33"/>
                    <a:pt x="135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7720246" y="3876972"/>
              <a:ext cx="8417" cy="14668"/>
            </a:xfrm>
            <a:custGeom>
              <a:avLst/>
              <a:gdLst/>
              <a:ahLst/>
              <a:cxnLst/>
              <a:rect l="l" t="t" r="r" b="b"/>
              <a:pathLst>
                <a:path w="171" h="298" extrusionOk="0">
                  <a:moveTo>
                    <a:pt x="104" y="22"/>
                  </a:moveTo>
                  <a:cubicBezTo>
                    <a:pt x="110" y="22"/>
                    <a:pt x="117" y="25"/>
                    <a:pt x="122" y="29"/>
                  </a:cubicBezTo>
                  <a:cubicBezTo>
                    <a:pt x="146" y="29"/>
                    <a:pt x="159" y="54"/>
                    <a:pt x="146" y="78"/>
                  </a:cubicBezTo>
                  <a:lnTo>
                    <a:pt x="110" y="188"/>
                  </a:lnTo>
                  <a:cubicBezTo>
                    <a:pt x="97" y="212"/>
                    <a:pt x="97" y="237"/>
                    <a:pt x="86" y="248"/>
                  </a:cubicBezTo>
                  <a:cubicBezTo>
                    <a:pt x="86" y="273"/>
                    <a:pt x="61" y="285"/>
                    <a:pt x="37" y="285"/>
                  </a:cubicBezTo>
                  <a:cubicBezTo>
                    <a:pt x="37" y="285"/>
                    <a:pt x="13" y="273"/>
                    <a:pt x="13" y="248"/>
                  </a:cubicBezTo>
                  <a:cubicBezTo>
                    <a:pt x="13" y="175"/>
                    <a:pt x="49" y="102"/>
                    <a:pt x="86" y="42"/>
                  </a:cubicBezTo>
                  <a:cubicBezTo>
                    <a:pt x="86" y="28"/>
                    <a:pt x="94" y="22"/>
                    <a:pt x="104" y="22"/>
                  </a:cubicBezTo>
                  <a:close/>
                  <a:moveTo>
                    <a:pt x="115" y="1"/>
                  </a:moveTo>
                  <a:cubicBezTo>
                    <a:pt x="97" y="1"/>
                    <a:pt x="79" y="12"/>
                    <a:pt x="61" y="29"/>
                  </a:cubicBezTo>
                  <a:cubicBezTo>
                    <a:pt x="37" y="91"/>
                    <a:pt x="0" y="164"/>
                    <a:pt x="0" y="248"/>
                  </a:cubicBezTo>
                  <a:cubicBezTo>
                    <a:pt x="0" y="273"/>
                    <a:pt x="13" y="297"/>
                    <a:pt x="37" y="297"/>
                  </a:cubicBezTo>
                  <a:lnTo>
                    <a:pt x="49" y="297"/>
                  </a:lnTo>
                  <a:cubicBezTo>
                    <a:pt x="73" y="297"/>
                    <a:pt x="97" y="285"/>
                    <a:pt x="110" y="261"/>
                  </a:cubicBezTo>
                  <a:cubicBezTo>
                    <a:pt x="110" y="237"/>
                    <a:pt x="122" y="212"/>
                    <a:pt x="122" y="188"/>
                  </a:cubicBezTo>
                  <a:cubicBezTo>
                    <a:pt x="134" y="151"/>
                    <a:pt x="146" y="115"/>
                    <a:pt x="159" y="91"/>
                  </a:cubicBezTo>
                  <a:cubicBezTo>
                    <a:pt x="170" y="54"/>
                    <a:pt x="159" y="18"/>
                    <a:pt x="134" y="5"/>
                  </a:cubicBezTo>
                  <a:cubicBezTo>
                    <a:pt x="128" y="2"/>
                    <a:pt x="12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7731862" y="3878301"/>
              <a:ext cx="8564" cy="15258"/>
            </a:xfrm>
            <a:custGeom>
              <a:avLst/>
              <a:gdLst/>
              <a:ahLst/>
              <a:cxnLst/>
              <a:rect l="l" t="t" r="r" b="b"/>
              <a:pathLst>
                <a:path w="174" h="310" extrusionOk="0">
                  <a:moveTo>
                    <a:pt x="114" y="0"/>
                  </a:moveTo>
                  <a:cubicBezTo>
                    <a:pt x="96" y="0"/>
                    <a:pt x="78" y="8"/>
                    <a:pt x="69" y="27"/>
                  </a:cubicBezTo>
                  <a:cubicBezTo>
                    <a:pt x="44" y="100"/>
                    <a:pt x="20" y="173"/>
                    <a:pt x="7" y="258"/>
                  </a:cubicBezTo>
                  <a:cubicBezTo>
                    <a:pt x="0" y="288"/>
                    <a:pt x="30" y="309"/>
                    <a:pt x="56" y="309"/>
                  </a:cubicBezTo>
                  <a:cubicBezTo>
                    <a:pt x="73" y="309"/>
                    <a:pt x="88" y="301"/>
                    <a:pt x="93" y="283"/>
                  </a:cubicBezTo>
                  <a:cubicBezTo>
                    <a:pt x="117" y="210"/>
                    <a:pt x="142" y="124"/>
                    <a:pt x="166" y="51"/>
                  </a:cubicBezTo>
                  <a:cubicBezTo>
                    <a:pt x="173" y="21"/>
                    <a:pt x="14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7731616" y="3877612"/>
              <a:ext cx="9007" cy="16390"/>
            </a:xfrm>
            <a:custGeom>
              <a:avLst/>
              <a:gdLst/>
              <a:ahLst/>
              <a:cxnLst/>
              <a:rect l="l" t="t" r="r" b="b"/>
              <a:pathLst>
                <a:path w="183" h="333" extrusionOk="0">
                  <a:moveTo>
                    <a:pt x="122" y="16"/>
                  </a:moveTo>
                  <a:cubicBezTo>
                    <a:pt x="122" y="16"/>
                    <a:pt x="134" y="16"/>
                    <a:pt x="134" y="29"/>
                  </a:cubicBezTo>
                  <a:cubicBezTo>
                    <a:pt x="147" y="29"/>
                    <a:pt x="171" y="41"/>
                    <a:pt x="158" y="65"/>
                  </a:cubicBezTo>
                  <a:lnTo>
                    <a:pt x="122" y="175"/>
                  </a:lnTo>
                  <a:cubicBezTo>
                    <a:pt x="122" y="211"/>
                    <a:pt x="110" y="248"/>
                    <a:pt x="98" y="284"/>
                  </a:cubicBezTo>
                  <a:cubicBezTo>
                    <a:pt x="85" y="308"/>
                    <a:pt x="61" y="321"/>
                    <a:pt x="49" y="321"/>
                  </a:cubicBezTo>
                  <a:cubicBezTo>
                    <a:pt x="37" y="308"/>
                    <a:pt x="12" y="297"/>
                    <a:pt x="12" y="272"/>
                  </a:cubicBezTo>
                  <a:cubicBezTo>
                    <a:pt x="25" y="187"/>
                    <a:pt x="61" y="126"/>
                    <a:pt x="85" y="53"/>
                  </a:cubicBezTo>
                  <a:cubicBezTo>
                    <a:pt x="85" y="29"/>
                    <a:pt x="110" y="16"/>
                    <a:pt x="122" y="16"/>
                  </a:cubicBezTo>
                  <a:close/>
                  <a:moveTo>
                    <a:pt x="126" y="0"/>
                  </a:moveTo>
                  <a:cubicBezTo>
                    <a:pt x="105" y="0"/>
                    <a:pt x="82" y="14"/>
                    <a:pt x="74" y="41"/>
                  </a:cubicBezTo>
                  <a:cubicBezTo>
                    <a:pt x="37" y="114"/>
                    <a:pt x="12" y="187"/>
                    <a:pt x="1" y="260"/>
                  </a:cubicBezTo>
                  <a:cubicBezTo>
                    <a:pt x="1" y="297"/>
                    <a:pt x="25" y="321"/>
                    <a:pt x="49" y="333"/>
                  </a:cubicBezTo>
                  <a:lnTo>
                    <a:pt x="61" y="333"/>
                  </a:lnTo>
                  <a:cubicBezTo>
                    <a:pt x="74" y="333"/>
                    <a:pt x="98" y="321"/>
                    <a:pt x="110" y="297"/>
                  </a:cubicBezTo>
                  <a:cubicBezTo>
                    <a:pt x="122" y="260"/>
                    <a:pt x="134" y="211"/>
                    <a:pt x="147" y="175"/>
                  </a:cubicBezTo>
                  <a:cubicBezTo>
                    <a:pt x="158" y="138"/>
                    <a:pt x="158" y="102"/>
                    <a:pt x="171" y="78"/>
                  </a:cubicBezTo>
                  <a:cubicBezTo>
                    <a:pt x="183" y="41"/>
                    <a:pt x="171" y="16"/>
                    <a:pt x="147" y="5"/>
                  </a:cubicBezTo>
                  <a:cubicBezTo>
                    <a:pt x="140" y="2"/>
                    <a:pt x="13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7552055" y="3476061"/>
              <a:ext cx="41591" cy="41640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43" y="0"/>
                  </a:moveTo>
                  <a:cubicBezTo>
                    <a:pt x="356" y="0"/>
                    <a:pt x="263" y="42"/>
                    <a:pt x="195" y="88"/>
                  </a:cubicBezTo>
                  <a:cubicBezTo>
                    <a:pt x="73" y="172"/>
                    <a:pt x="0" y="318"/>
                    <a:pt x="25" y="477"/>
                  </a:cubicBezTo>
                  <a:cubicBezTo>
                    <a:pt x="82" y="700"/>
                    <a:pt x="304" y="845"/>
                    <a:pt x="521" y="845"/>
                  </a:cubicBezTo>
                  <a:cubicBezTo>
                    <a:pt x="622" y="845"/>
                    <a:pt x="722" y="814"/>
                    <a:pt x="803" y="744"/>
                  </a:cubicBezTo>
                  <a:cubicBezTo>
                    <a:pt x="845" y="712"/>
                    <a:pt x="814" y="654"/>
                    <a:pt x="774" y="654"/>
                  </a:cubicBezTo>
                  <a:cubicBezTo>
                    <a:pt x="768" y="654"/>
                    <a:pt x="761" y="655"/>
                    <a:pt x="754" y="659"/>
                  </a:cubicBezTo>
                  <a:cubicBezTo>
                    <a:pt x="674" y="684"/>
                    <a:pt x="594" y="701"/>
                    <a:pt x="516" y="701"/>
                  </a:cubicBezTo>
                  <a:cubicBezTo>
                    <a:pt x="405" y="701"/>
                    <a:pt x="300" y="667"/>
                    <a:pt x="207" y="574"/>
                  </a:cubicBezTo>
                  <a:cubicBezTo>
                    <a:pt x="134" y="477"/>
                    <a:pt x="109" y="355"/>
                    <a:pt x="182" y="258"/>
                  </a:cubicBezTo>
                  <a:cubicBezTo>
                    <a:pt x="230" y="183"/>
                    <a:pt x="349" y="100"/>
                    <a:pt x="452" y="100"/>
                  </a:cubicBezTo>
                  <a:cubicBezTo>
                    <a:pt x="482" y="100"/>
                    <a:pt x="510" y="107"/>
                    <a:pt x="535" y="124"/>
                  </a:cubicBezTo>
                  <a:cubicBezTo>
                    <a:pt x="541" y="127"/>
                    <a:pt x="547" y="129"/>
                    <a:pt x="553" y="129"/>
                  </a:cubicBezTo>
                  <a:cubicBezTo>
                    <a:pt x="585" y="129"/>
                    <a:pt x="614" y="82"/>
                    <a:pt x="584" y="51"/>
                  </a:cubicBezTo>
                  <a:cubicBezTo>
                    <a:pt x="543" y="15"/>
                    <a:pt x="49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7551416" y="3475864"/>
              <a:ext cx="41935" cy="42231"/>
            </a:xfrm>
            <a:custGeom>
              <a:avLst/>
              <a:gdLst/>
              <a:ahLst/>
              <a:cxnLst/>
              <a:rect l="l" t="t" r="r" b="b"/>
              <a:pathLst>
                <a:path w="852" h="858" extrusionOk="0">
                  <a:moveTo>
                    <a:pt x="451" y="19"/>
                  </a:moveTo>
                  <a:cubicBezTo>
                    <a:pt x="511" y="19"/>
                    <a:pt x="548" y="30"/>
                    <a:pt x="597" y="67"/>
                  </a:cubicBezTo>
                  <a:cubicBezTo>
                    <a:pt x="609" y="79"/>
                    <a:pt x="609" y="92"/>
                    <a:pt x="597" y="103"/>
                  </a:cubicBezTo>
                  <a:cubicBezTo>
                    <a:pt x="588" y="112"/>
                    <a:pt x="580" y="121"/>
                    <a:pt x="567" y="121"/>
                  </a:cubicBezTo>
                  <a:cubicBezTo>
                    <a:pt x="561" y="121"/>
                    <a:pt x="555" y="119"/>
                    <a:pt x="548" y="116"/>
                  </a:cubicBezTo>
                  <a:cubicBezTo>
                    <a:pt x="523" y="99"/>
                    <a:pt x="494" y="92"/>
                    <a:pt x="464" y="92"/>
                  </a:cubicBezTo>
                  <a:cubicBezTo>
                    <a:pt x="361" y="92"/>
                    <a:pt x="240" y="174"/>
                    <a:pt x="184" y="249"/>
                  </a:cubicBezTo>
                  <a:cubicBezTo>
                    <a:pt x="122" y="359"/>
                    <a:pt x="135" y="481"/>
                    <a:pt x="220" y="578"/>
                  </a:cubicBezTo>
                  <a:cubicBezTo>
                    <a:pt x="311" y="682"/>
                    <a:pt x="416" y="717"/>
                    <a:pt x="519" y="717"/>
                  </a:cubicBezTo>
                  <a:cubicBezTo>
                    <a:pt x="607" y="717"/>
                    <a:pt x="694" y="691"/>
                    <a:pt x="767" y="663"/>
                  </a:cubicBezTo>
                  <a:cubicBezTo>
                    <a:pt x="792" y="663"/>
                    <a:pt x="816" y="675"/>
                    <a:pt x="828" y="687"/>
                  </a:cubicBezTo>
                  <a:cubicBezTo>
                    <a:pt x="828" y="711"/>
                    <a:pt x="840" y="724"/>
                    <a:pt x="816" y="748"/>
                  </a:cubicBezTo>
                  <a:cubicBezTo>
                    <a:pt x="739" y="810"/>
                    <a:pt x="643" y="842"/>
                    <a:pt x="542" y="842"/>
                  </a:cubicBezTo>
                  <a:cubicBezTo>
                    <a:pt x="484" y="842"/>
                    <a:pt x="424" y="831"/>
                    <a:pt x="365" y="809"/>
                  </a:cubicBezTo>
                  <a:cubicBezTo>
                    <a:pt x="208" y="748"/>
                    <a:pt x="86" y="627"/>
                    <a:pt x="49" y="481"/>
                  </a:cubicBezTo>
                  <a:cubicBezTo>
                    <a:pt x="25" y="335"/>
                    <a:pt x="86" y="189"/>
                    <a:pt x="220" y="92"/>
                  </a:cubicBezTo>
                  <a:cubicBezTo>
                    <a:pt x="292" y="55"/>
                    <a:pt x="378" y="19"/>
                    <a:pt x="451" y="19"/>
                  </a:cubicBezTo>
                  <a:close/>
                  <a:moveTo>
                    <a:pt x="456" y="0"/>
                  </a:moveTo>
                  <a:cubicBezTo>
                    <a:pt x="371" y="0"/>
                    <a:pt x="281" y="35"/>
                    <a:pt x="208" y="79"/>
                  </a:cubicBezTo>
                  <a:cubicBezTo>
                    <a:pt x="74" y="176"/>
                    <a:pt x="1" y="335"/>
                    <a:pt x="38" y="481"/>
                  </a:cubicBezTo>
                  <a:cubicBezTo>
                    <a:pt x="74" y="638"/>
                    <a:pt x="195" y="773"/>
                    <a:pt x="365" y="821"/>
                  </a:cubicBezTo>
                  <a:cubicBezTo>
                    <a:pt x="427" y="846"/>
                    <a:pt x="487" y="857"/>
                    <a:pt x="536" y="857"/>
                  </a:cubicBezTo>
                  <a:cubicBezTo>
                    <a:pt x="646" y="857"/>
                    <a:pt x="743" y="821"/>
                    <a:pt x="828" y="760"/>
                  </a:cubicBezTo>
                  <a:cubicBezTo>
                    <a:pt x="852" y="736"/>
                    <a:pt x="852" y="711"/>
                    <a:pt x="840" y="687"/>
                  </a:cubicBezTo>
                  <a:cubicBezTo>
                    <a:pt x="830" y="667"/>
                    <a:pt x="804" y="648"/>
                    <a:pt x="782" y="648"/>
                  </a:cubicBezTo>
                  <a:cubicBezTo>
                    <a:pt x="777" y="648"/>
                    <a:pt x="772" y="649"/>
                    <a:pt x="767" y="651"/>
                  </a:cubicBezTo>
                  <a:cubicBezTo>
                    <a:pt x="675" y="683"/>
                    <a:pt x="593" y="700"/>
                    <a:pt x="520" y="700"/>
                  </a:cubicBezTo>
                  <a:cubicBezTo>
                    <a:pt x="402" y="700"/>
                    <a:pt x="308" y="656"/>
                    <a:pt x="232" y="565"/>
                  </a:cubicBezTo>
                  <a:cubicBezTo>
                    <a:pt x="147" y="481"/>
                    <a:pt x="135" y="359"/>
                    <a:pt x="208" y="262"/>
                  </a:cubicBezTo>
                  <a:cubicBezTo>
                    <a:pt x="255" y="185"/>
                    <a:pt x="370" y="109"/>
                    <a:pt x="465" y="109"/>
                  </a:cubicBezTo>
                  <a:cubicBezTo>
                    <a:pt x="491" y="109"/>
                    <a:pt x="515" y="115"/>
                    <a:pt x="536" y="128"/>
                  </a:cubicBezTo>
                  <a:cubicBezTo>
                    <a:pt x="550" y="137"/>
                    <a:pt x="562" y="141"/>
                    <a:pt x="573" y="141"/>
                  </a:cubicBezTo>
                  <a:cubicBezTo>
                    <a:pt x="590" y="141"/>
                    <a:pt x="602" y="131"/>
                    <a:pt x="609" y="116"/>
                  </a:cubicBezTo>
                  <a:cubicBezTo>
                    <a:pt x="621" y="103"/>
                    <a:pt x="633" y="67"/>
                    <a:pt x="609" y="55"/>
                  </a:cubicBezTo>
                  <a:cubicBezTo>
                    <a:pt x="565" y="16"/>
                    <a:pt x="51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7419747" y="3497079"/>
              <a:ext cx="6645" cy="32830"/>
            </a:xfrm>
            <a:custGeom>
              <a:avLst/>
              <a:gdLst/>
              <a:ahLst/>
              <a:cxnLst/>
              <a:rect l="l" t="t" r="r" b="b"/>
              <a:pathLst>
                <a:path w="135" h="667" extrusionOk="0">
                  <a:moveTo>
                    <a:pt x="92" y="1"/>
                  </a:moveTo>
                  <a:cubicBezTo>
                    <a:pt x="70" y="1"/>
                    <a:pt x="49" y="13"/>
                    <a:pt x="49" y="37"/>
                  </a:cubicBezTo>
                  <a:cubicBezTo>
                    <a:pt x="24" y="232"/>
                    <a:pt x="13" y="426"/>
                    <a:pt x="0" y="621"/>
                  </a:cubicBezTo>
                  <a:cubicBezTo>
                    <a:pt x="0" y="651"/>
                    <a:pt x="21" y="667"/>
                    <a:pt x="44" y="667"/>
                  </a:cubicBezTo>
                  <a:cubicBezTo>
                    <a:pt x="67" y="667"/>
                    <a:pt x="92" y="651"/>
                    <a:pt x="97" y="621"/>
                  </a:cubicBezTo>
                  <a:lnTo>
                    <a:pt x="134" y="37"/>
                  </a:lnTo>
                  <a:cubicBezTo>
                    <a:pt x="134" y="13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7419747" y="3496488"/>
              <a:ext cx="7235" cy="33568"/>
            </a:xfrm>
            <a:custGeom>
              <a:avLst/>
              <a:gdLst/>
              <a:ahLst/>
              <a:cxnLst/>
              <a:rect l="l" t="t" r="r" b="b"/>
              <a:pathLst>
                <a:path w="147" h="682" extrusionOk="0">
                  <a:moveTo>
                    <a:pt x="97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22" y="232"/>
                    <a:pt x="97" y="414"/>
                    <a:pt x="86" y="584"/>
                  </a:cubicBezTo>
                  <a:lnTo>
                    <a:pt x="86" y="633"/>
                  </a:lnTo>
                  <a:cubicBezTo>
                    <a:pt x="86" y="657"/>
                    <a:pt x="61" y="670"/>
                    <a:pt x="49" y="670"/>
                  </a:cubicBezTo>
                  <a:cubicBezTo>
                    <a:pt x="24" y="670"/>
                    <a:pt x="13" y="657"/>
                    <a:pt x="13" y="633"/>
                  </a:cubicBezTo>
                  <a:lnTo>
                    <a:pt x="13" y="584"/>
                  </a:lnTo>
                  <a:cubicBezTo>
                    <a:pt x="24" y="414"/>
                    <a:pt x="37" y="232"/>
                    <a:pt x="49" y="49"/>
                  </a:cubicBezTo>
                  <a:cubicBezTo>
                    <a:pt x="61" y="25"/>
                    <a:pt x="73" y="25"/>
                    <a:pt x="86" y="25"/>
                  </a:cubicBezTo>
                  <a:close/>
                  <a:moveTo>
                    <a:pt x="86" y="0"/>
                  </a:moveTo>
                  <a:cubicBezTo>
                    <a:pt x="61" y="0"/>
                    <a:pt x="37" y="13"/>
                    <a:pt x="37" y="49"/>
                  </a:cubicBezTo>
                  <a:cubicBezTo>
                    <a:pt x="13" y="232"/>
                    <a:pt x="13" y="414"/>
                    <a:pt x="0" y="584"/>
                  </a:cubicBezTo>
                  <a:lnTo>
                    <a:pt x="0" y="633"/>
                  </a:lnTo>
                  <a:cubicBezTo>
                    <a:pt x="0" y="670"/>
                    <a:pt x="24" y="681"/>
                    <a:pt x="37" y="681"/>
                  </a:cubicBezTo>
                  <a:lnTo>
                    <a:pt x="49" y="681"/>
                  </a:lnTo>
                  <a:cubicBezTo>
                    <a:pt x="73" y="681"/>
                    <a:pt x="97" y="670"/>
                    <a:pt x="97" y="633"/>
                  </a:cubicBezTo>
                  <a:lnTo>
                    <a:pt x="110" y="584"/>
                  </a:lnTo>
                  <a:cubicBezTo>
                    <a:pt x="122" y="414"/>
                    <a:pt x="134" y="232"/>
                    <a:pt x="134" y="49"/>
                  </a:cubicBezTo>
                  <a:cubicBezTo>
                    <a:pt x="146" y="25"/>
                    <a:pt x="12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7427229" y="3497079"/>
              <a:ext cx="5710" cy="64134"/>
            </a:xfrm>
            <a:custGeom>
              <a:avLst/>
              <a:gdLst/>
              <a:ahLst/>
              <a:cxnLst/>
              <a:rect l="l" t="t" r="r" b="b"/>
              <a:pathLst>
                <a:path w="116" h="1303" extrusionOk="0">
                  <a:moveTo>
                    <a:pt x="49" y="1"/>
                  </a:moveTo>
                  <a:cubicBezTo>
                    <a:pt x="28" y="1"/>
                    <a:pt x="7" y="13"/>
                    <a:pt x="7" y="37"/>
                  </a:cubicBezTo>
                  <a:lnTo>
                    <a:pt x="7" y="1266"/>
                  </a:lnTo>
                  <a:cubicBezTo>
                    <a:pt x="0" y="1290"/>
                    <a:pt x="22" y="1302"/>
                    <a:pt x="44" y="1302"/>
                  </a:cubicBezTo>
                  <a:cubicBezTo>
                    <a:pt x="67" y="1302"/>
                    <a:pt x="91" y="1290"/>
                    <a:pt x="91" y="1266"/>
                  </a:cubicBezTo>
                  <a:cubicBezTo>
                    <a:pt x="104" y="852"/>
                    <a:pt x="116" y="451"/>
                    <a:pt x="91" y="37"/>
                  </a:cubicBezTo>
                  <a:cubicBezTo>
                    <a:pt x="91" y="13"/>
                    <a:pt x="7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7426934" y="3496488"/>
              <a:ext cx="6645" cy="65315"/>
            </a:xfrm>
            <a:custGeom>
              <a:avLst/>
              <a:gdLst/>
              <a:ahLst/>
              <a:cxnLst/>
              <a:rect l="l" t="t" r="r" b="b"/>
              <a:pathLst>
                <a:path w="135" h="1327" extrusionOk="0">
                  <a:moveTo>
                    <a:pt x="61" y="25"/>
                  </a:moveTo>
                  <a:cubicBezTo>
                    <a:pt x="73" y="25"/>
                    <a:pt x="97" y="25"/>
                    <a:pt x="97" y="49"/>
                  </a:cubicBezTo>
                  <a:cubicBezTo>
                    <a:pt x="122" y="475"/>
                    <a:pt x="110" y="900"/>
                    <a:pt x="86" y="1278"/>
                  </a:cubicBezTo>
                  <a:cubicBezTo>
                    <a:pt x="86" y="1302"/>
                    <a:pt x="73" y="1302"/>
                    <a:pt x="49" y="1302"/>
                  </a:cubicBezTo>
                  <a:cubicBezTo>
                    <a:pt x="37" y="1302"/>
                    <a:pt x="13" y="1302"/>
                    <a:pt x="13" y="1278"/>
                  </a:cubicBezTo>
                  <a:cubicBezTo>
                    <a:pt x="24" y="1010"/>
                    <a:pt x="24" y="754"/>
                    <a:pt x="24" y="500"/>
                  </a:cubicBezTo>
                  <a:lnTo>
                    <a:pt x="24" y="49"/>
                  </a:lnTo>
                  <a:cubicBezTo>
                    <a:pt x="24" y="25"/>
                    <a:pt x="49" y="25"/>
                    <a:pt x="61" y="25"/>
                  </a:cubicBezTo>
                  <a:close/>
                  <a:moveTo>
                    <a:pt x="61" y="0"/>
                  </a:moveTo>
                  <a:cubicBezTo>
                    <a:pt x="37" y="0"/>
                    <a:pt x="13" y="13"/>
                    <a:pt x="13" y="49"/>
                  </a:cubicBezTo>
                  <a:lnTo>
                    <a:pt x="13" y="500"/>
                  </a:lnTo>
                  <a:cubicBezTo>
                    <a:pt x="0" y="754"/>
                    <a:pt x="0" y="1010"/>
                    <a:pt x="0" y="1278"/>
                  </a:cubicBezTo>
                  <a:cubicBezTo>
                    <a:pt x="0" y="1302"/>
                    <a:pt x="24" y="1327"/>
                    <a:pt x="49" y="1327"/>
                  </a:cubicBezTo>
                  <a:cubicBezTo>
                    <a:pt x="73" y="1327"/>
                    <a:pt x="110" y="1302"/>
                    <a:pt x="110" y="1278"/>
                  </a:cubicBezTo>
                  <a:cubicBezTo>
                    <a:pt x="122" y="913"/>
                    <a:pt x="134" y="475"/>
                    <a:pt x="110" y="49"/>
                  </a:cubicBezTo>
                  <a:cubicBezTo>
                    <a:pt x="110" y="25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7437664" y="3517604"/>
              <a:ext cx="4873" cy="82936"/>
            </a:xfrm>
            <a:custGeom>
              <a:avLst/>
              <a:gdLst/>
              <a:ahLst/>
              <a:cxnLst/>
              <a:rect l="l" t="t" r="r" b="b"/>
              <a:pathLst>
                <a:path w="99" h="1685" extrusionOk="0">
                  <a:moveTo>
                    <a:pt x="56" y="0"/>
                  </a:moveTo>
                  <a:cubicBezTo>
                    <a:pt x="35" y="0"/>
                    <a:pt x="14" y="16"/>
                    <a:pt x="14" y="46"/>
                  </a:cubicBezTo>
                  <a:cubicBezTo>
                    <a:pt x="1" y="581"/>
                    <a:pt x="1" y="1116"/>
                    <a:pt x="1" y="1639"/>
                  </a:cubicBezTo>
                  <a:cubicBezTo>
                    <a:pt x="1" y="1670"/>
                    <a:pt x="22" y="1685"/>
                    <a:pt x="44" y="1685"/>
                  </a:cubicBezTo>
                  <a:cubicBezTo>
                    <a:pt x="65" y="1685"/>
                    <a:pt x="87" y="1670"/>
                    <a:pt x="87" y="1639"/>
                  </a:cubicBezTo>
                  <a:cubicBezTo>
                    <a:pt x="98" y="1116"/>
                    <a:pt x="98" y="581"/>
                    <a:pt x="98" y="46"/>
                  </a:cubicBezTo>
                  <a:cubicBezTo>
                    <a:pt x="98" y="16"/>
                    <a:pt x="7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7437123" y="3516817"/>
              <a:ext cx="6005" cy="84511"/>
            </a:xfrm>
            <a:custGeom>
              <a:avLst/>
              <a:gdLst/>
              <a:ahLst/>
              <a:cxnLst/>
              <a:rect l="l" t="t" r="r" b="b"/>
              <a:pathLst>
                <a:path w="122" h="1717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lnTo>
                    <a:pt x="98" y="293"/>
                  </a:lnTo>
                  <a:cubicBezTo>
                    <a:pt x="98" y="743"/>
                    <a:pt x="98" y="1205"/>
                    <a:pt x="85" y="1655"/>
                  </a:cubicBezTo>
                  <a:cubicBezTo>
                    <a:pt x="85" y="1679"/>
                    <a:pt x="73" y="1692"/>
                    <a:pt x="49" y="1692"/>
                  </a:cubicBezTo>
                  <a:cubicBezTo>
                    <a:pt x="36" y="1692"/>
                    <a:pt x="12" y="1679"/>
                    <a:pt x="12" y="1655"/>
                  </a:cubicBezTo>
                  <a:cubicBezTo>
                    <a:pt x="25" y="1205"/>
                    <a:pt x="25" y="743"/>
                    <a:pt x="25" y="293"/>
                  </a:cubicBezTo>
                  <a:lnTo>
                    <a:pt x="36" y="62"/>
                  </a:lnTo>
                  <a:cubicBezTo>
                    <a:pt x="36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36" y="1"/>
                    <a:pt x="12" y="25"/>
                    <a:pt x="12" y="62"/>
                  </a:cubicBezTo>
                  <a:lnTo>
                    <a:pt x="12" y="293"/>
                  </a:lnTo>
                  <a:cubicBezTo>
                    <a:pt x="12" y="743"/>
                    <a:pt x="0" y="1205"/>
                    <a:pt x="0" y="1655"/>
                  </a:cubicBezTo>
                  <a:cubicBezTo>
                    <a:pt x="0" y="1692"/>
                    <a:pt x="25" y="1716"/>
                    <a:pt x="49" y="1716"/>
                  </a:cubicBezTo>
                  <a:cubicBezTo>
                    <a:pt x="85" y="1716"/>
                    <a:pt x="109" y="1692"/>
                    <a:pt x="109" y="1655"/>
                  </a:cubicBezTo>
                  <a:cubicBezTo>
                    <a:pt x="109" y="1205"/>
                    <a:pt x="122" y="743"/>
                    <a:pt x="122" y="293"/>
                  </a:cubicBezTo>
                  <a:lnTo>
                    <a:pt x="122" y="62"/>
                  </a:ln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7742987" y="3805551"/>
              <a:ext cx="6005" cy="71566"/>
            </a:xfrm>
            <a:custGeom>
              <a:avLst/>
              <a:gdLst/>
              <a:ahLst/>
              <a:cxnLst/>
              <a:rect l="l" t="t" r="r" b="b"/>
              <a:pathLst>
                <a:path w="122" h="1454" extrusionOk="0">
                  <a:moveTo>
                    <a:pt x="67" y="0"/>
                  </a:moveTo>
                  <a:cubicBezTo>
                    <a:pt x="46" y="0"/>
                    <a:pt x="25" y="15"/>
                    <a:pt x="25" y="45"/>
                  </a:cubicBezTo>
                  <a:cubicBezTo>
                    <a:pt x="13" y="496"/>
                    <a:pt x="0" y="958"/>
                    <a:pt x="13" y="1407"/>
                  </a:cubicBezTo>
                  <a:cubicBezTo>
                    <a:pt x="13" y="1438"/>
                    <a:pt x="34" y="1453"/>
                    <a:pt x="55" y="1453"/>
                  </a:cubicBezTo>
                  <a:cubicBezTo>
                    <a:pt x="76" y="1453"/>
                    <a:pt x="98" y="1438"/>
                    <a:pt x="98" y="1407"/>
                  </a:cubicBezTo>
                  <a:cubicBezTo>
                    <a:pt x="122" y="958"/>
                    <a:pt x="110" y="496"/>
                    <a:pt x="110" y="45"/>
                  </a:cubicBezTo>
                  <a:cubicBezTo>
                    <a:pt x="110" y="15"/>
                    <a:pt x="89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7742987" y="3805354"/>
              <a:ext cx="6005" cy="71910"/>
            </a:xfrm>
            <a:custGeom>
              <a:avLst/>
              <a:gdLst/>
              <a:ahLst/>
              <a:cxnLst/>
              <a:rect l="l" t="t" r="r" b="b"/>
              <a:pathLst>
                <a:path w="122" h="1461" extrusionOk="0">
                  <a:moveTo>
                    <a:pt x="73" y="13"/>
                  </a:moveTo>
                  <a:cubicBezTo>
                    <a:pt x="86" y="13"/>
                    <a:pt x="110" y="25"/>
                    <a:pt x="110" y="49"/>
                  </a:cubicBezTo>
                  <a:lnTo>
                    <a:pt x="110" y="232"/>
                  </a:lnTo>
                  <a:cubicBezTo>
                    <a:pt x="110" y="621"/>
                    <a:pt x="110" y="1022"/>
                    <a:pt x="98" y="1411"/>
                  </a:cubicBezTo>
                  <a:cubicBezTo>
                    <a:pt x="86" y="1436"/>
                    <a:pt x="73" y="1448"/>
                    <a:pt x="49" y="1448"/>
                  </a:cubicBezTo>
                  <a:cubicBezTo>
                    <a:pt x="37" y="1448"/>
                    <a:pt x="25" y="1436"/>
                    <a:pt x="25" y="1411"/>
                  </a:cubicBezTo>
                  <a:cubicBezTo>
                    <a:pt x="13" y="1022"/>
                    <a:pt x="25" y="621"/>
                    <a:pt x="37" y="232"/>
                  </a:cubicBezTo>
                  <a:lnTo>
                    <a:pt x="37" y="49"/>
                  </a:lnTo>
                  <a:cubicBezTo>
                    <a:pt x="37" y="25"/>
                    <a:pt x="49" y="13"/>
                    <a:pt x="73" y="13"/>
                  </a:cubicBezTo>
                  <a:close/>
                  <a:moveTo>
                    <a:pt x="73" y="1"/>
                  </a:moveTo>
                  <a:cubicBezTo>
                    <a:pt x="49" y="1"/>
                    <a:pt x="13" y="13"/>
                    <a:pt x="13" y="49"/>
                  </a:cubicBezTo>
                  <a:lnTo>
                    <a:pt x="13" y="232"/>
                  </a:lnTo>
                  <a:cubicBezTo>
                    <a:pt x="0" y="621"/>
                    <a:pt x="0" y="1022"/>
                    <a:pt x="0" y="1411"/>
                  </a:cubicBezTo>
                  <a:cubicBezTo>
                    <a:pt x="0" y="1448"/>
                    <a:pt x="25" y="1460"/>
                    <a:pt x="49" y="1460"/>
                  </a:cubicBezTo>
                  <a:cubicBezTo>
                    <a:pt x="86" y="1460"/>
                    <a:pt x="110" y="1448"/>
                    <a:pt x="110" y="1411"/>
                  </a:cubicBezTo>
                  <a:cubicBezTo>
                    <a:pt x="122" y="1022"/>
                    <a:pt x="122" y="621"/>
                    <a:pt x="122" y="232"/>
                  </a:cubicBezTo>
                  <a:lnTo>
                    <a:pt x="122" y="49"/>
                  </a:lnTo>
                  <a:cubicBezTo>
                    <a:pt x="122" y="13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7734028" y="3844289"/>
              <a:ext cx="6005" cy="37013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50" y="0"/>
                  </a:moveTo>
                  <a:cubicBezTo>
                    <a:pt x="30" y="0"/>
                    <a:pt x="12" y="12"/>
                    <a:pt x="12" y="37"/>
                  </a:cubicBezTo>
                  <a:cubicBezTo>
                    <a:pt x="0" y="256"/>
                    <a:pt x="12" y="487"/>
                    <a:pt x="36" y="706"/>
                  </a:cubicBezTo>
                  <a:cubicBezTo>
                    <a:pt x="36" y="736"/>
                    <a:pt x="58" y="751"/>
                    <a:pt x="79" y="751"/>
                  </a:cubicBezTo>
                  <a:cubicBezTo>
                    <a:pt x="101" y="751"/>
                    <a:pt x="122" y="736"/>
                    <a:pt x="122" y="706"/>
                  </a:cubicBezTo>
                  <a:cubicBezTo>
                    <a:pt x="109" y="487"/>
                    <a:pt x="109" y="256"/>
                    <a:pt x="98" y="37"/>
                  </a:cubicBezTo>
                  <a:cubicBezTo>
                    <a:pt x="91" y="12"/>
                    <a:pt x="70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7733388" y="3843698"/>
              <a:ext cx="7235" cy="38342"/>
            </a:xfrm>
            <a:custGeom>
              <a:avLst/>
              <a:gdLst/>
              <a:ahLst/>
              <a:cxnLst/>
              <a:rect l="l" t="t" r="r" b="b"/>
              <a:pathLst>
                <a:path w="147" h="779" extrusionOk="0">
                  <a:moveTo>
                    <a:pt x="62" y="13"/>
                  </a:moveTo>
                  <a:cubicBezTo>
                    <a:pt x="74" y="13"/>
                    <a:pt x="98" y="24"/>
                    <a:pt x="98" y="49"/>
                  </a:cubicBezTo>
                  <a:cubicBezTo>
                    <a:pt x="111" y="268"/>
                    <a:pt x="122" y="487"/>
                    <a:pt x="122" y="694"/>
                  </a:cubicBezTo>
                  <a:lnTo>
                    <a:pt x="122" y="718"/>
                  </a:lnTo>
                  <a:cubicBezTo>
                    <a:pt x="122" y="742"/>
                    <a:pt x="111" y="754"/>
                    <a:pt x="98" y="754"/>
                  </a:cubicBezTo>
                  <a:cubicBezTo>
                    <a:pt x="74" y="754"/>
                    <a:pt x="62" y="742"/>
                    <a:pt x="49" y="718"/>
                  </a:cubicBezTo>
                  <a:cubicBezTo>
                    <a:pt x="25" y="487"/>
                    <a:pt x="25" y="256"/>
                    <a:pt x="25" y="49"/>
                  </a:cubicBezTo>
                  <a:cubicBezTo>
                    <a:pt x="25" y="24"/>
                    <a:pt x="49" y="13"/>
                    <a:pt x="62" y="13"/>
                  </a:cubicBezTo>
                  <a:close/>
                  <a:moveTo>
                    <a:pt x="62" y="0"/>
                  </a:moveTo>
                  <a:cubicBezTo>
                    <a:pt x="38" y="0"/>
                    <a:pt x="13" y="13"/>
                    <a:pt x="13" y="49"/>
                  </a:cubicBezTo>
                  <a:cubicBezTo>
                    <a:pt x="1" y="256"/>
                    <a:pt x="13" y="487"/>
                    <a:pt x="38" y="730"/>
                  </a:cubicBezTo>
                  <a:cubicBezTo>
                    <a:pt x="38" y="754"/>
                    <a:pt x="62" y="778"/>
                    <a:pt x="98" y="778"/>
                  </a:cubicBezTo>
                  <a:cubicBezTo>
                    <a:pt x="122" y="778"/>
                    <a:pt x="147" y="754"/>
                    <a:pt x="147" y="718"/>
                  </a:cubicBezTo>
                  <a:lnTo>
                    <a:pt x="147" y="694"/>
                  </a:lnTo>
                  <a:cubicBezTo>
                    <a:pt x="135" y="487"/>
                    <a:pt x="135" y="268"/>
                    <a:pt x="111" y="49"/>
                  </a:cubicBezTo>
                  <a:cubicBezTo>
                    <a:pt x="111" y="13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7723839" y="3852657"/>
              <a:ext cx="6645" cy="24905"/>
            </a:xfrm>
            <a:custGeom>
              <a:avLst/>
              <a:gdLst/>
              <a:ahLst/>
              <a:cxnLst/>
              <a:rect l="l" t="t" r="r" b="b"/>
              <a:pathLst>
                <a:path w="135" h="506" extrusionOk="0">
                  <a:moveTo>
                    <a:pt x="49" y="1"/>
                  </a:moveTo>
                  <a:cubicBezTo>
                    <a:pt x="24" y="1"/>
                    <a:pt x="0" y="13"/>
                    <a:pt x="0" y="37"/>
                  </a:cubicBezTo>
                  <a:cubicBezTo>
                    <a:pt x="0" y="183"/>
                    <a:pt x="13" y="329"/>
                    <a:pt x="37" y="475"/>
                  </a:cubicBezTo>
                  <a:cubicBezTo>
                    <a:pt x="42" y="496"/>
                    <a:pt x="62" y="506"/>
                    <a:pt x="82" y="506"/>
                  </a:cubicBezTo>
                  <a:cubicBezTo>
                    <a:pt x="108" y="506"/>
                    <a:pt x="134" y="490"/>
                    <a:pt x="134" y="463"/>
                  </a:cubicBezTo>
                  <a:cubicBezTo>
                    <a:pt x="110" y="317"/>
                    <a:pt x="97" y="183"/>
                    <a:pt x="97" y="37"/>
                  </a:cubicBezTo>
                  <a:cubicBezTo>
                    <a:pt x="97" y="13"/>
                    <a:pt x="73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7723839" y="3852066"/>
              <a:ext cx="7235" cy="25791"/>
            </a:xfrm>
            <a:custGeom>
              <a:avLst/>
              <a:gdLst/>
              <a:ahLst/>
              <a:cxnLst/>
              <a:rect l="l" t="t" r="r" b="b"/>
              <a:pathLst>
                <a:path w="147" h="524" extrusionOk="0">
                  <a:moveTo>
                    <a:pt x="49" y="25"/>
                  </a:moveTo>
                  <a:cubicBezTo>
                    <a:pt x="61" y="25"/>
                    <a:pt x="86" y="25"/>
                    <a:pt x="86" y="49"/>
                  </a:cubicBezTo>
                  <a:cubicBezTo>
                    <a:pt x="86" y="195"/>
                    <a:pt x="110" y="341"/>
                    <a:pt x="122" y="475"/>
                  </a:cubicBezTo>
                  <a:cubicBezTo>
                    <a:pt x="122" y="499"/>
                    <a:pt x="110" y="499"/>
                    <a:pt x="97" y="511"/>
                  </a:cubicBezTo>
                  <a:cubicBezTo>
                    <a:pt x="73" y="511"/>
                    <a:pt x="49" y="499"/>
                    <a:pt x="49" y="487"/>
                  </a:cubicBezTo>
                  <a:cubicBezTo>
                    <a:pt x="24" y="354"/>
                    <a:pt x="13" y="219"/>
                    <a:pt x="13" y="49"/>
                  </a:cubicBezTo>
                  <a:cubicBezTo>
                    <a:pt x="13" y="25"/>
                    <a:pt x="24" y="25"/>
                    <a:pt x="49" y="25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0" y="219"/>
                    <a:pt x="13" y="354"/>
                    <a:pt x="37" y="487"/>
                  </a:cubicBezTo>
                  <a:cubicBezTo>
                    <a:pt x="37" y="511"/>
                    <a:pt x="61" y="524"/>
                    <a:pt x="86" y="524"/>
                  </a:cubicBezTo>
                  <a:lnTo>
                    <a:pt x="97" y="524"/>
                  </a:lnTo>
                  <a:cubicBezTo>
                    <a:pt x="122" y="524"/>
                    <a:pt x="146" y="499"/>
                    <a:pt x="134" y="475"/>
                  </a:cubicBezTo>
                  <a:cubicBezTo>
                    <a:pt x="122" y="341"/>
                    <a:pt x="110" y="195"/>
                    <a:pt x="110" y="49"/>
                  </a:cubicBezTo>
                  <a:cubicBezTo>
                    <a:pt x="97" y="25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7750173" y="3786946"/>
              <a:ext cx="6645" cy="79540"/>
            </a:xfrm>
            <a:custGeom>
              <a:avLst/>
              <a:gdLst/>
              <a:ahLst/>
              <a:cxnLst/>
              <a:rect l="l" t="t" r="r" b="b"/>
              <a:pathLst>
                <a:path w="135" h="1616" extrusionOk="0">
                  <a:moveTo>
                    <a:pt x="57" y="1"/>
                  </a:moveTo>
                  <a:cubicBezTo>
                    <a:pt x="34" y="1"/>
                    <a:pt x="13" y="16"/>
                    <a:pt x="13" y="47"/>
                  </a:cubicBezTo>
                  <a:cubicBezTo>
                    <a:pt x="49" y="558"/>
                    <a:pt x="37" y="1068"/>
                    <a:pt x="0" y="1579"/>
                  </a:cubicBezTo>
                  <a:cubicBezTo>
                    <a:pt x="0" y="1604"/>
                    <a:pt x="22" y="1616"/>
                    <a:pt x="43" y="1616"/>
                  </a:cubicBezTo>
                  <a:cubicBezTo>
                    <a:pt x="64" y="1616"/>
                    <a:pt x="86" y="1604"/>
                    <a:pt x="86" y="1579"/>
                  </a:cubicBezTo>
                  <a:cubicBezTo>
                    <a:pt x="134" y="1068"/>
                    <a:pt x="134" y="558"/>
                    <a:pt x="110" y="47"/>
                  </a:cubicBezTo>
                  <a:cubicBezTo>
                    <a:pt x="104" y="16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7749582" y="3786207"/>
              <a:ext cx="7826" cy="80868"/>
            </a:xfrm>
            <a:custGeom>
              <a:avLst/>
              <a:gdLst/>
              <a:ahLst/>
              <a:cxnLst/>
              <a:rect l="l" t="t" r="r" b="b"/>
              <a:pathLst>
                <a:path w="159" h="1643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cubicBezTo>
                    <a:pt x="146" y="597"/>
                    <a:pt x="134" y="1095"/>
                    <a:pt x="98" y="1594"/>
                  </a:cubicBezTo>
                  <a:cubicBezTo>
                    <a:pt x="98" y="1612"/>
                    <a:pt x="85" y="1623"/>
                    <a:pt x="68" y="1623"/>
                  </a:cubicBezTo>
                  <a:cubicBezTo>
                    <a:pt x="62" y="1623"/>
                    <a:pt x="56" y="1622"/>
                    <a:pt x="49" y="1619"/>
                  </a:cubicBezTo>
                  <a:cubicBezTo>
                    <a:pt x="37" y="1619"/>
                    <a:pt x="25" y="1619"/>
                    <a:pt x="25" y="1594"/>
                  </a:cubicBezTo>
                  <a:cubicBezTo>
                    <a:pt x="61" y="1046"/>
                    <a:pt x="61" y="536"/>
                    <a:pt x="37" y="62"/>
                  </a:cubicBezTo>
                  <a:cubicBezTo>
                    <a:pt x="37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49" y="1"/>
                    <a:pt x="25" y="25"/>
                    <a:pt x="25" y="62"/>
                  </a:cubicBezTo>
                  <a:cubicBezTo>
                    <a:pt x="49" y="536"/>
                    <a:pt x="37" y="1046"/>
                    <a:pt x="1" y="1594"/>
                  </a:cubicBezTo>
                  <a:cubicBezTo>
                    <a:pt x="1" y="1619"/>
                    <a:pt x="25" y="1643"/>
                    <a:pt x="49" y="1643"/>
                  </a:cubicBezTo>
                  <a:cubicBezTo>
                    <a:pt x="85" y="1643"/>
                    <a:pt x="109" y="1619"/>
                    <a:pt x="109" y="1594"/>
                  </a:cubicBezTo>
                  <a:cubicBezTo>
                    <a:pt x="158" y="1095"/>
                    <a:pt x="158" y="597"/>
                    <a:pt x="122" y="62"/>
                  </a:cubicBez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7708876" y="3859597"/>
              <a:ext cx="54487" cy="5119"/>
            </a:xfrm>
            <a:custGeom>
              <a:avLst/>
              <a:gdLst/>
              <a:ahLst/>
              <a:cxnLst/>
              <a:rect l="l" t="t" r="r" b="b"/>
              <a:pathLst>
                <a:path w="1107" h="104" extrusionOk="0">
                  <a:moveTo>
                    <a:pt x="718" y="0"/>
                  </a:moveTo>
                  <a:cubicBezTo>
                    <a:pt x="499" y="0"/>
                    <a:pt x="280" y="6"/>
                    <a:pt x="61" y="6"/>
                  </a:cubicBezTo>
                  <a:cubicBezTo>
                    <a:pt x="1" y="6"/>
                    <a:pt x="1" y="103"/>
                    <a:pt x="61" y="103"/>
                  </a:cubicBezTo>
                  <a:cubicBezTo>
                    <a:pt x="390" y="103"/>
                    <a:pt x="718" y="103"/>
                    <a:pt x="1046" y="91"/>
                  </a:cubicBezTo>
                  <a:cubicBezTo>
                    <a:pt x="1107" y="91"/>
                    <a:pt x="1107" y="6"/>
                    <a:pt x="1046" y="6"/>
                  </a:cubicBezTo>
                  <a:cubicBezTo>
                    <a:pt x="937" y="2"/>
                    <a:pt x="827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7709467" y="3859252"/>
              <a:ext cx="53896" cy="6005"/>
            </a:xfrm>
            <a:custGeom>
              <a:avLst/>
              <a:gdLst/>
              <a:ahLst/>
              <a:cxnLst/>
              <a:rect l="l" t="t" r="r" b="b"/>
              <a:pathLst>
                <a:path w="1095" h="122" extrusionOk="0">
                  <a:moveTo>
                    <a:pt x="597" y="13"/>
                  </a:moveTo>
                  <a:cubicBezTo>
                    <a:pt x="743" y="13"/>
                    <a:pt x="888" y="13"/>
                    <a:pt x="1034" y="25"/>
                  </a:cubicBezTo>
                  <a:cubicBezTo>
                    <a:pt x="1059" y="25"/>
                    <a:pt x="1070" y="37"/>
                    <a:pt x="1070" y="62"/>
                  </a:cubicBezTo>
                  <a:cubicBezTo>
                    <a:pt x="1070" y="73"/>
                    <a:pt x="1059" y="98"/>
                    <a:pt x="1034" y="98"/>
                  </a:cubicBezTo>
                  <a:cubicBezTo>
                    <a:pt x="929" y="102"/>
                    <a:pt x="824" y="103"/>
                    <a:pt x="718" y="103"/>
                  </a:cubicBezTo>
                  <a:cubicBezTo>
                    <a:pt x="507" y="103"/>
                    <a:pt x="297" y="98"/>
                    <a:pt x="86" y="98"/>
                  </a:cubicBezTo>
                  <a:lnTo>
                    <a:pt x="49" y="98"/>
                  </a:lnTo>
                  <a:cubicBezTo>
                    <a:pt x="25" y="98"/>
                    <a:pt x="13" y="73"/>
                    <a:pt x="13" y="62"/>
                  </a:cubicBezTo>
                  <a:cubicBezTo>
                    <a:pt x="13" y="37"/>
                    <a:pt x="25" y="25"/>
                    <a:pt x="49" y="25"/>
                  </a:cubicBezTo>
                  <a:lnTo>
                    <a:pt x="86" y="25"/>
                  </a:lnTo>
                  <a:cubicBezTo>
                    <a:pt x="256" y="25"/>
                    <a:pt x="426" y="13"/>
                    <a:pt x="597" y="13"/>
                  </a:cubicBezTo>
                  <a:close/>
                  <a:moveTo>
                    <a:pt x="49" y="0"/>
                  </a:moveTo>
                  <a:cubicBezTo>
                    <a:pt x="13" y="0"/>
                    <a:pt x="0" y="37"/>
                    <a:pt x="0" y="62"/>
                  </a:cubicBezTo>
                  <a:cubicBezTo>
                    <a:pt x="0" y="86"/>
                    <a:pt x="13" y="110"/>
                    <a:pt x="49" y="110"/>
                  </a:cubicBezTo>
                  <a:lnTo>
                    <a:pt x="86" y="110"/>
                  </a:lnTo>
                  <a:cubicBezTo>
                    <a:pt x="256" y="122"/>
                    <a:pt x="426" y="122"/>
                    <a:pt x="597" y="122"/>
                  </a:cubicBezTo>
                  <a:cubicBezTo>
                    <a:pt x="743" y="122"/>
                    <a:pt x="888" y="122"/>
                    <a:pt x="1034" y="110"/>
                  </a:cubicBezTo>
                  <a:cubicBezTo>
                    <a:pt x="1070" y="110"/>
                    <a:pt x="1095" y="86"/>
                    <a:pt x="1095" y="62"/>
                  </a:cubicBezTo>
                  <a:cubicBezTo>
                    <a:pt x="1095" y="37"/>
                    <a:pt x="1070" y="13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7732207" y="3498654"/>
              <a:ext cx="4824" cy="39671"/>
            </a:xfrm>
            <a:custGeom>
              <a:avLst/>
              <a:gdLst/>
              <a:ahLst/>
              <a:cxnLst/>
              <a:rect l="l" t="t" r="r" b="b"/>
              <a:pathLst>
                <a:path w="98" h="806" extrusionOk="0">
                  <a:moveTo>
                    <a:pt x="59" y="1"/>
                  </a:moveTo>
                  <a:cubicBezTo>
                    <a:pt x="37" y="1"/>
                    <a:pt x="13" y="16"/>
                    <a:pt x="13" y="42"/>
                  </a:cubicBezTo>
                  <a:cubicBezTo>
                    <a:pt x="0" y="285"/>
                    <a:pt x="0" y="529"/>
                    <a:pt x="13" y="759"/>
                  </a:cubicBezTo>
                  <a:cubicBezTo>
                    <a:pt x="13" y="790"/>
                    <a:pt x="34" y="805"/>
                    <a:pt x="55" y="805"/>
                  </a:cubicBezTo>
                  <a:cubicBezTo>
                    <a:pt x="76" y="805"/>
                    <a:pt x="98" y="790"/>
                    <a:pt x="98" y="759"/>
                  </a:cubicBezTo>
                  <a:lnTo>
                    <a:pt x="98" y="42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7732207" y="3498309"/>
              <a:ext cx="5463" cy="40754"/>
            </a:xfrm>
            <a:custGeom>
              <a:avLst/>
              <a:gdLst/>
              <a:ahLst/>
              <a:cxnLst/>
              <a:rect l="l" t="t" r="r" b="b"/>
              <a:pathLst>
                <a:path w="111" h="828" extrusionOk="0">
                  <a:moveTo>
                    <a:pt x="62" y="12"/>
                  </a:moveTo>
                  <a:cubicBezTo>
                    <a:pt x="73" y="12"/>
                    <a:pt x="98" y="25"/>
                    <a:pt x="98" y="49"/>
                  </a:cubicBezTo>
                  <a:cubicBezTo>
                    <a:pt x="86" y="304"/>
                    <a:pt x="86" y="547"/>
                    <a:pt x="86" y="766"/>
                  </a:cubicBezTo>
                  <a:cubicBezTo>
                    <a:pt x="86" y="790"/>
                    <a:pt x="73" y="803"/>
                    <a:pt x="62" y="803"/>
                  </a:cubicBezTo>
                  <a:cubicBezTo>
                    <a:pt x="37" y="803"/>
                    <a:pt x="25" y="790"/>
                    <a:pt x="25" y="766"/>
                  </a:cubicBezTo>
                  <a:cubicBezTo>
                    <a:pt x="13" y="523"/>
                    <a:pt x="13" y="280"/>
                    <a:pt x="25" y="49"/>
                  </a:cubicBezTo>
                  <a:cubicBezTo>
                    <a:pt x="25" y="25"/>
                    <a:pt x="37" y="12"/>
                    <a:pt x="62" y="12"/>
                  </a:cubicBezTo>
                  <a:close/>
                  <a:moveTo>
                    <a:pt x="62" y="0"/>
                  </a:moveTo>
                  <a:cubicBezTo>
                    <a:pt x="37" y="0"/>
                    <a:pt x="13" y="12"/>
                    <a:pt x="0" y="49"/>
                  </a:cubicBezTo>
                  <a:lnTo>
                    <a:pt x="0" y="766"/>
                  </a:lnTo>
                  <a:cubicBezTo>
                    <a:pt x="0" y="803"/>
                    <a:pt x="25" y="827"/>
                    <a:pt x="62" y="827"/>
                  </a:cubicBezTo>
                  <a:cubicBezTo>
                    <a:pt x="86" y="827"/>
                    <a:pt x="110" y="803"/>
                    <a:pt x="110" y="766"/>
                  </a:cubicBezTo>
                  <a:lnTo>
                    <a:pt x="110" y="49"/>
                  </a:lnTo>
                  <a:cubicBezTo>
                    <a:pt x="110" y="12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7738163" y="3501459"/>
              <a:ext cx="7235" cy="55372"/>
            </a:xfrm>
            <a:custGeom>
              <a:avLst/>
              <a:gdLst/>
              <a:ahLst/>
              <a:cxnLst/>
              <a:rect l="l" t="t" r="r" b="b"/>
              <a:pathLst>
                <a:path w="147" h="1125" extrusionOk="0">
                  <a:moveTo>
                    <a:pt x="50" y="0"/>
                  </a:moveTo>
                  <a:cubicBezTo>
                    <a:pt x="25" y="0"/>
                    <a:pt x="1" y="15"/>
                    <a:pt x="1" y="45"/>
                  </a:cubicBezTo>
                  <a:cubicBezTo>
                    <a:pt x="1" y="386"/>
                    <a:pt x="14" y="739"/>
                    <a:pt x="50" y="1080"/>
                  </a:cubicBezTo>
                  <a:cubicBezTo>
                    <a:pt x="56" y="1110"/>
                    <a:pt x="80" y="1125"/>
                    <a:pt x="103" y="1125"/>
                  </a:cubicBezTo>
                  <a:cubicBezTo>
                    <a:pt x="126" y="1125"/>
                    <a:pt x="147" y="1110"/>
                    <a:pt x="147" y="1080"/>
                  </a:cubicBezTo>
                  <a:cubicBezTo>
                    <a:pt x="111" y="739"/>
                    <a:pt x="98" y="386"/>
                    <a:pt x="98" y="45"/>
                  </a:cubicBezTo>
                  <a:cubicBezTo>
                    <a:pt x="98" y="15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7737621" y="3501262"/>
              <a:ext cx="8417" cy="55766"/>
            </a:xfrm>
            <a:custGeom>
              <a:avLst/>
              <a:gdLst/>
              <a:ahLst/>
              <a:cxnLst/>
              <a:rect l="l" t="t" r="r" b="b"/>
              <a:pathLst>
                <a:path w="171" h="1133" extrusionOk="0">
                  <a:moveTo>
                    <a:pt x="61" y="13"/>
                  </a:moveTo>
                  <a:cubicBezTo>
                    <a:pt x="73" y="13"/>
                    <a:pt x="98" y="25"/>
                    <a:pt x="98" y="49"/>
                  </a:cubicBezTo>
                  <a:cubicBezTo>
                    <a:pt x="98" y="366"/>
                    <a:pt x="109" y="706"/>
                    <a:pt x="146" y="1084"/>
                  </a:cubicBezTo>
                  <a:cubicBezTo>
                    <a:pt x="146" y="1108"/>
                    <a:pt x="134" y="1120"/>
                    <a:pt x="122" y="1120"/>
                  </a:cubicBezTo>
                  <a:cubicBezTo>
                    <a:pt x="98" y="1120"/>
                    <a:pt x="73" y="1108"/>
                    <a:pt x="73" y="1084"/>
                  </a:cubicBezTo>
                  <a:cubicBezTo>
                    <a:pt x="36" y="755"/>
                    <a:pt x="25" y="414"/>
                    <a:pt x="25" y="49"/>
                  </a:cubicBezTo>
                  <a:cubicBezTo>
                    <a:pt x="25" y="25"/>
                    <a:pt x="36" y="13"/>
                    <a:pt x="61" y="13"/>
                  </a:cubicBezTo>
                  <a:close/>
                  <a:moveTo>
                    <a:pt x="61" y="1"/>
                  </a:moveTo>
                  <a:cubicBezTo>
                    <a:pt x="36" y="1"/>
                    <a:pt x="0" y="13"/>
                    <a:pt x="0" y="49"/>
                  </a:cubicBezTo>
                  <a:cubicBezTo>
                    <a:pt x="0" y="414"/>
                    <a:pt x="25" y="755"/>
                    <a:pt x="49" y="1084"/>
                  </a:cubicBezTo>
                  <a:cubicBezTo>
                    <a:pt x="61" y="1120"/>
                    <a:pt x="85" y="1132"/>
                    <a:pt x="109" y="1132"/>
                  </a:cubicBezTo>
                  <a:lnTo>
                    <a:pt x="122" y="1132"/>
                  </a:lnTo>
                  <a:cubicBezTo>
                    <a:pt x="146" y="1132"/>
                    <a:pt x="171" y="1120"/>
                    <a:pt x="158" y="1084"/>
                  </a:cubicBezTo>
                  <a:cubicBezTo>
                    <a:pt x="134" y="706"/>
                    <a:pt x="122" y="366"/>
                    <a:pt x="109" y="49"/>
                  </a:cubicBezTo>
                  <a:cubicBezTo>
                    <a:pt x="109" y="13"/>
                    <a:pt x="85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7722215" y="3508597"/>
              <a:ext cx="45381" cy="9549"/>
            </a:xfrm>
            <a:custGeom>
              <a:avLst/>
              <a:gdLst/>
              <a:ahLst/>
              <a:cxnLst/>
              <a:rect l="l" t="t" r="r" b="b"/>
              <a:pathLst>
                <a:path w="922" h="194" extrusionOk="0">
                  <a:moveTo>
                    <a:pt x="780" y="0"/>
                  </a:moveTo>
                  <a:cubicBezTo>
                    <a:pt x="716" y="0"/>
                    <a:pt x="648" y="15"/>
                    <a:pt x="593" y="22"/>
                  </a:cubicBezTo>
                  <a:cubicBezTo>
                    <a:pt x="411" y="46"/>
                    <a:pt x="228" y="71"/>
                    <a:pt x="46" y="108"/>
                  </a:cubicBezTo>
                  <a:cubicBezTo>
                    <a:pt x="0" y="108"/>
                    <a:pt x="8" y="193"/>
                    <a:pt x="49" y="193"/>
                  </a:cubicBezTo>
                  <a:cubicBezTo>
                    <a:pt x="52" y="193"/>
                    <a:pt x="54" y="193"/>
                    <a:pt x="57" y="192"/>
                  </a:cubicBezTo>
                  <a:cubicBezTo>
                    <a:pt x="143" y="192"/>
                    <a:pt x="824" y="132"/>
                    <a:pt x="824" y="83"/>
                  </a:cubicBezTo>
                  <a:cubicBezTo>
                    <a:pt x="824" y="110"/>
                    <a:pt x="847" y="126"/>
                    <a:pt x="869" y="126"/>
                  </a:cubicBezTo>
                  <a:cubicBezTo>
                    <a:pt x="887" y="126"/>
                    <a:pt x="904" y="116"/>
                    <a:pt x="909" y="95"/>
                  </a:cubicBezTo>
                  <a:cubicBezTo>
                    <a:pt x="921" y="95"/>
                    <a:pt x="921" y="83"/>
                    <a:pt x="921" y="83"/>
                  </a:cubicBezTo>
                  <a:cubicBezTo>
                    <a:pt x="921" y="71"/>
                    <a:pt x="921" y="46"/>
                    <a:pt x="909" y="35"/>
                  </a:cubicBezTo>
                  <a:cubicBezTo>
                    <a:pt x="873" y="9"/>
                    <a:pt x="828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7722067" y="3508301"/>
              <a:ext cx="46119" cy="10385"/>
            </a:xfrm>
            <a:custGeom>
              <a:avLst/>
              <a:gdLst/>
              <a:ahLst/>
              <a:cxnLst/>
              <a:rect l="l" t="t" r="r" b="b"/>
              <a:pathLst>
                <a:path w="937" h="211" extrusionOk="0">
                  <a:moveTo>
                    <a:pt x="778" y="16"/>
                  </a:moveTo>
                  <a:cubicBezTo>
                    <a:pt x="827" y="16"/>
                    <a:pt x="876" y="28"/>
                    <a:pt x="900" y="52"/>
                  </a:cubicBezTo>
                  <a:cubicBezTo>
                    <a:pt x="912" y="52"/>
                    <a:pt x="912" y="77"/>
                    <a:pt x="912" y="89"/>
                  </a:cubicBezTo>
                  <a:lnTo>
                    <a:pt x="912" y="101"/>
                  </a:lnTo>
                  <a:cubicBezTo>
                    <a:pt x="900" y="114"/>
                    <a:pt x="887" y="125"/>
                    <a:pt x="863" y="125"/>
                  </a:cubicBezTo>
                  <a:cubicBezTo>
                    <a:pt x="863" y="114"/>
                    <a:pt x="839" y="114"/>
                    <a:pt x="839" y="89"/>
                  </a:cubicBezTo>
                  <a:lnTo>
                    <a:pt x="827" y="89"/>
                  </a:lnTo>
                  <a:cubicBezTo>
                    <a:pt x="803" y="114"/>
                    <a:pt x="584" y="138"/>
                    <a:pt x="133" y="187"/>
                  </a:cubicBezTo>
                  <a:cubicBezTo>
                    <a:pt x="97" y="187"/>
                    <a:pt x="73" y="187"/>
                    <a:pt x="60" y="198"/>
                  </a:cubicBezTo>
                  <a:cubicBezTo>
                    <a:pt x="36" y="198"/>
                    <a:pt x="24" y="174"/>
                    <a:pt x="24" y="162"/>
                  </a:cubicBezTo>
                  <a:cubicBezTo>
                    <a:pt x="24" y="138"/>
                    <a:pt x="36" y="125"/>
                    <a:pt x="49" y="114"/>
                  </a:cubicBezTo>
                  <a:cubicBezTo>
                    <a:pt x="219" y="89"/>
                    <a:pt x="401" y="65"/>
                    <a:pt x="596" y="41"/>
                  </a:cubicBezTo>
                  <a:cubicBezTo>
                    <a:pt x="620" y="41"/>
                    <a:pt x="632" y="28"/>
                    <a:pt x="657" y="28"/>
                  </a:cubicBezTo>
                  <a:cubicBezTo>
                    <a:pt x="693" y="28"/>
                    <a:pt x="741" y="16"/>
                    <a:pt x="778" y="16"/>
                  </a:cubicBezTo>
                  <a:close/>
                  <a:moveTo>
                    <a:pt x="792" y="1"/>
                  </a:moveTo>
                  <a:cubicBezTo>
                    <a:pt x="745" y="1"/>
                    <a:pt x="693" y="10"/>
                    <a:pt x="644" y="16"/>
                  </a:cubicBezTo>
                  <a:lnTo>
                    <a:pt x="596" y="16"/>
                  </a:lnTo>
                  <a:cubicBezTo>
                    <a:pt x="401" y="52"/>
                    <a:pt x="219" y="77"/>
                    <a:pt x="49" y="101"/>
                  </a:cubicBezTo>
                  <a:cubicBezTo>
                    <a:pt x="24" y="101"/>
                    <a:pt x="0" y="138"/>
                    <a:pt x="12" y="162"/>
                  </a:cubicBezTo>
                  <a:cubicBezTo>
                    <a:pt x="12" y="187"/>
                    <a:pt x="24" y="211"/>
                    <a:pt x="60" y="211"/>
                  </a:cubicBezTo>
                  <a:cubicBezTo>
                    <a:pt x="73" y="211"/>
                    <a:pt x="109" y="211"/>
                    <a:pt x="146" y="198"/>
                  </a:cubicBezTo>
                  <a:cubicBezTo>
                    <a:pt x="608" y="162"/>
                    <a:pt x="778" y="125"/>
                    <a:pt x="827" y="101"/>
                  </a:cubicBezTo>
                  <a:cubicBezTo>
                    <a:pt x="827" y="125"/>
                    <a:pt x="839" y="138"/>
                    <a:pt x="863" y="138"/>
                  </a:cubicBezTo>
                  <a:cubicBezTo>
                    <a:pt x="887" y="138"/>
                    <a:pt x="912" y="138"/>
                    <a:pt x="924" y="101"/>
                  </a:cubicBezTo>
                  <a:lnTo>
                    <a:pt x="924" y="89"/>
                  </a:lnTo>
                  <a:cubicBezTo>
                    <a:pt x="936" y="77"/>
                    <a:pt x="936" y="52"/>
                    <a:pt x="912" y="41"/>
                  </a:cubicBezTo>
                  <a:cubicBezTo>
                    <a:pt x="882" y="10"/>
                    <a:pt x="839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7395186" y="3474338"/>
              <a:ext cx="377173" cy="409067"/>
            </a:xfrm>
            <a:custGeom>
              <a:avLst/>
              <a:gdLst/>
              <a:ahLst/>
              <a:cxnLst/>
              <a:rect l="l" t="t" r="r" b="b"/>
              <a:pathLst>
                <a:path w="7663" h="8311" extrusionOk="0">
                  <a:moveTo>
                    <a:pt x="3494" y="104"/>
                  </a:moveTo>
                  <a:cubicBezTo>
                    <a:pt x="3810" y="104"/>
                    <a:pt x="4150" y="301"/>
                    <a:pt x="4063" y="609"/>
                  </a:cubicBezTo>
                  <a:cubicBezTo>
                    <a:pt x="3994" y="838"/>
                    <a:pt x="3741" y="938"/>
                    <a:pt x="3508" y="938"/>
                  </a:cubicBezTo>
                  <a:cubicBezTo>
                    <a:pt x="3494" y="938"/>
                    <a:pt x="3480" y="938"/>
                    <a:pt x="3466" y="937"/>
                  </a:cubicBezTo>
                  <a:cubicBezTo>
                    <a:pt x="3223" y="925"/>
                    <a:pt x="3090" y="791"/>
                    <a:pt x="3004" y="585"/>
                  </a:cubicBezTo>
                  <a:cubicBezTo>
                    <a:pt x="3017" y="585"/>
                    <a:pt x="3029" y="560"/>
                    <a:pt x="3017" y="548"/>
                  </a:cubicBezTo>
                  <a:cubicBezTo>
                    <a:pt x="2995" y="236"/>
                    <a:pt x="3237" y="104"/>
                    <a:pt x="3494" y="104"/>
                  </a:cubicBezTo>
                  <a:close/>
                  <a:moveTo>
                    <a:pt x="705" y="529"/>
                  </a:moveTo>
                  <a:cubicBezTo>
                    <a:pt x="1123" y="529"/>
                    <a:pt x="1541" y="560"/>
                    <a:pt x="1958" y="560"/>
                  </a:cubicBezTo>
                  <a:cubicBezTo>
                    <a:pt x="2275" y="560"/>
                    <a:pt x="2579" y="572"/>
                    <a:pt x="2883" y="572"/>
                  </a:cubicBezTo>
                  <a:cubicBezTo>
                    <a:pt x="3001" y="856"/>
                    <a:pt x="3188" y="1047"/>
                    <a:pt x="3522" y="1047"/>
                  </a:cubicBezTo>
                  <a:cubicBezTo>
                    <a:pt x="3532" y="1047"/>
                    <a:pt x="3542" y="1047"/>
                    <a:pt x="3552" y="1047"/>
                  </a:cubicBezTo>
                  <a:cubicBezTo>
                    <a:pt x="3831" y="1034"/>
                    <a:pt x="4136" y="864"/>
                    <a:pt x="4172" y="572"/>
                  </a:cubicBezTo>
                  <a:cubicBezTo>
                    <a:pt x="4665" y="578"/>
                    <a:pt x="5161" y="583"/>
                    <a:pt x="5657" y="583"/>
                  </a:cubicBezTo>
                  <a:cubicBezTo>
                    <a:pt x="6273" y="583"/>
                    <a:pt x="6891" y="575"/>
                    <a:pt x="7504" y="548"/>
                  </a:cubicBezTo>
                  <a:lnTo>
                    <a:pt x="7504" y="548"/>
                  </a:lnTo>
                  <a:cubicBezTo>
                    <a:pt x="7504" y="1837"/>
                    <a:pt x="7577" y="3139"/>
                    <a:pt x="7480" y="4415"/>
                  </a:cubicBezTo>
                  <a:cubicBezTo>
                    <a:pt x="7395" y="5680"/>
                    <a:pt x="7517" y="6933"/>
                    <a:pt x="7468" y="8198"/>
                  </a:cubicBezTo>
                  <a:cubicBezTo>
                    <a:pt x="6376" y="8187"/>
                    <a:pt x="5274" y="8159"/>
                    <a:pt x="4179" y="8159"/>
                  </a:cubicBezTo>
                  <a:cubicBezTo>
                    <a:pt x="4006" y="8159"/>
                    <a:pt x="3833" y="8159"/>
                    <a:pt x="3661" y="8161"/>
                  </a:cubicBezTo>
                  <a:cubicBezTo>
                    <a:pt x="3358" y="8161"/>
                    <a:pt x="3066" y="8209"/>
                    <a:pt x="2774" y="8209"/>
                  </a:cubicBezTo>
                  <a:cubicBezTo>
                    <a:pt x="2506" y="8209"/>
                    <a:pt x="2239" y="8149"/>
                    <a:pt x="1971" y="8149"/>
                  </a:cubicBezTo>
                  <a:cubicBezTo>
                    <a:pt x="1945" y="8149"/>
                    <a:pt x="1918" y="8148"/>
                    <a:pt x="1891" y="8148"/>
                  </a:cubicBezTo>
                  <a:cubicBezTo>
                    <a:pt x="1444" y="8148"/>
                    <a:pt x="996" y="8226"/>
                    <a:pt x="548" y="8226"/>
                  </a:cubicBezTo>
                  <a:cubicBezTo>
                    <a:pt x="439" y="8226"/>
                    <a:pt x="329" y="8221"/>
                    <a:pt x="220" y="8209"/>
                  </a:cubicBezTo>
                  <a:lnTo>
                    <a:pt x="220" y="8185"/>
                  </a:lnTo>
                  <a:cubicBezTo>
                    <a:pt x="86" y="6920"/>
                    <a:pt x="183" y="5644"/>
                    <a:pt x="196" y="4379"/>
                  </a:cubicBezTo>
                  <a:cubicBezTo>
                    <a:pt x="220" y="3102"/>
                    <a:pt x="220" y="1825"/>
                    <a:pt x="207" y="548"/>
                  </a:cubicBezTo>
                  <a:cubicBezTo>
                    <a:pt x="373" y="534"/>
                    <a:pt x="539" y="529"/>
                    <a:pt x="705" y="529"/>
                  </a:cubicBezTo>
                  <a:close/>
                  <a:moveTo>
                    <a:pt x="3513" y="0"/>
                  </a:moveTo>
                  <a:cubicBezTo>
                    <a:pt x="3212" y="0"/>
                    <a:pt x="2919" y="150"/>
                    <a:pt x="2907" y="463"/>
                  </a:cubicBezTo>
                  <a:cubicBezTo>
                    <a:pt x="2895" y="463"/>
                    <a:pt x="2883" y="475"/>
                    <a:pt x="2871" y="475"/>
                  </a:cubicBezTo>
                  <a:lnTo>
                    <a:pt x="1958" y="475"/>
                  </a:lnTo>
                  <a:cubicBezTo>
                    <a:pt x="1539" y="475"/>
                    <a:pt x="1114" y="439"/>
                    <a:pt x="690" y="439"/>
                  </a:cubicBezTo>
                  <a:cubicBezTo>
                    <a:pt x="512" y="439"/>
                    <a:pt x="335" y="445"/>
                    <a:pt x="159" y="463"/>
                  </a:cubicBezTo>
                  <a:cubicBezTo>
                    <a:pt x="147" y="463"/>
                    <a:pt x="134" y="475"/>
                    <a:pt x="134" y="487"/>
                  </a:cubicBezTo>
                  <a:cubicBezTo>
                    <a:pt x="123" y="487"/>
                    <a:pt x="123" y="499"/>
                    <a:pt x="123" y="512"/>
                  </a:cubicBezTo>
                  <a:cubicBezTo>
                    <a:pt x="134" y="1801"/>
                    <a:pt x="123" y="3090"/>
                    <a:pt x="110" y="4379"/>
                  </a:cubicBezTo>
                  <a:cubicBezTo>
                    <a:pt x="86" y="5644"/>
                    <a:pt x="1" y="6920"/>
                    <a:pt x="123" y="8185"/>
                  </a:cubicBezTo>
                  <a:cubicBezTo>
                    <a:pt x="123" y="8198"/>
                    <a:pt x="134" y="8198"/>
                    <a:pt x="134" y="8209"/>
                  </a:cubicBezTo>
                  <a:cubicBezTo>
                    <a:pt x="98" y="8222"/>
                    <a:pt x="98" y="8282"/>
                    <a:pt x="134" y="8282"/>
                  </a:cubicBezTo>
                  <a:cubicBezTo>
                    <a:pt x="278" y="8303"/>
                    <a:pt x="422" y="8311"/>
                    <a:pt x="565" y="8311"/>
                  </a:cubicBezTo>
                  <a:cubicBezTo>
                    <a:pt x="1014" y="8311"/>
                    <a:pt x="1458" y="8234"/>
                    <a:pt x="1910" y="8234"/>
                  </a:cubicBezTo>
                  <a:cubicBezTo>
                    <a:pt x="2153" y="8234"/>
                    <a:pt x="2396" y="8282"/>
                    <a:pt x="2639" y="8295"/>
                  </a:cubicBezTo>
                  <a:cubicBezTo>
                    <a:pt x="2673" y="8296"/>
                    <a:pt x="2706" y="8297"/>
                    <a:pt x="2740" y="8297"/>
                  </a:cubicBezTo>
                  <a:cubicBezTo>
                    <a:pt x="3023" y="8297"/>
                    <a:pt x="3305" y="8257"/>
                    <a:pt x="3588" y="8246"/>
                  </a:cubicBezTo>
                  <a:cubicBezTo>
                    <a:pt x="3770" y="8245"/>
                    <a:pt x="3952" y="8244"/>
                    <a:pt x="4134" y="8244"/>
                  </a:cubicBezTo>
                  <a:cubicBezTo>
                    <a:pt x="5257" y="8244"/>
                    <a:pt x="6385" y="8274"/>
                    <a:pt x="7504" y="8295"/>
                  </a:cubicBezTo>
                  <a:cubicBezTo>
                    <a:pt x="7517" y="8295"/>
                    <a:pt x="7528" y="8282"/>
                    <a:pt x="7541" y="8271"/>
                  </a:cubicBezTo>
                  <a:cubicBezTo>
                    <a:pt x="7565" y="8258"/>
                    <a:pt x="7565" y="8234"/>
                    <a:pt x="7565" y="8209"/>
                  </a:cubicBezTo>
                  <a:cubicBezTo>
                    <a:pt x="7601" y="6945"/>
                    <a:pt x="7480" y="5680"/>
                    <a:pt x="7577" y="4415"/>
                  </a:cubicBezTo>
                  <a:cubicBezTo>
                    <a:pt x="7663" y="3126"/>
                    <a:pt x="7601" y="1813"/>
                    <a:pt x="7590" y="512"/>
                  </a:cubicBezTo>
                  <a:cubicBezTo>
                    <a:pt x="7590" y="487"/>
                    <a:pt x="7577" y="475"/>
                    <a:pt x="7553" y="475"/>
                  </a:cubicBezTo>
                  <a:cubicBezTo>
                    <a:pt x="7553" y="463"/>
                    <a:pt x="7541" y="450"/>
                    <a:pt x="7517" y="450"/>
                  </a:cubicBezTo>
                  <a:cubicBezTo>
                    <a:pt x="6769" y="483"/>
                    <a:pt x="6015" y="489"/>
                    <a:pt x="5260" y="489"/>
                  </a:cubicBezTo>
                  <a:cubicBezTo>
                    <a:pt x="4898" y="489"/>
                    <a:pt x="4535" y="487"/>
                    <a:pt x="4172" y="487"/>
                  </a:cubicBezTo>
                  <a:cubicBezTo>
                    <a:pt x="4159" y="168"/>
                    <a:pt x="3831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7396416" y="3473748"/>
              <a:ext cx="375302" cy="410101"/>
            </a:xfrm>
            <a:custGeom>
              <a:avLst/>
              <a:gdLst/>
              <a:ahLst/>
              <a:cxnLst/>
              <a:rect l="l" t="t" r="r" b="b"/>
              <a:pathLst>
                <a:path w="7625" h="8332" extrusionOk="0">
                  <a:moveTo>
                    <a:pt x="3458" y="123"/>
                  </a:moveTo>
                  <a:cubicBezTo>
                    <a:pt x="3618" y="123"/>
                    <a:pt x="3790" y="176"/>
                    <a:pt x="3904" y="268"/>
                  </a:cubicBezTo>
                  <a:cubicBezTo>
                    <a:pt x="3989" y="329"/>
                    <a:pt x="4074" y="451"/>
                    <a:pt x="4025" y="621"/>
                  </a:cubicBezTo>
                  <a:cubicBezTo>
                    <a:pt x="3978" y="785"/>
                    <a:pt x="3796" y="950"/>
                    <a:pt x="3477" y="950"/>
                  </a:cubicBezTo>
                  <a:cubicBezTo>
                    <a:pt x="3465" y="950"/>
                    <a:pt x="3453" y="949"/>
                    <a:pt x="3441" y="949"/>
                  </a:cubicBezTo>
                  <a:cubicBezTo>
                    <a:pt x="3187" y="937"/>
                    <a:pt x="3065" y="767"/>
                    <a:pt x="2979" y="608"/>
                  </a:cubicBezTo>
                  <a:cubicBezTo>
                    <a:pt x="3004" y="597"/>
                    <a:pt x="3004" y="572"/>
                    <a:pt x="3004" y="560"/>
                  </a:cubicBezTo>
                  <a:cubicBezTo>
                    <a:pt x="2992" y="341"/>
                    <a:pt x="3101" y="232"/>
                    <a:pt x="3198" y="183"/>
                  </a:cubicBezTo>
                  <a:cubicBezTo>
                    <a:pt x="3271" y="142"/>
                    <a:pt x="3362" y="123"/>
                    <a:pt x="3458" y="123"/>
                  </a:cubicBezTo>
                  <a:close/>
                  <a:moveTo>
                    <a:pt x="3467" y="108"/>
                  </a:moveTo>
                  <a:cubicBezTo>
                    <a:pt x="3365" y="108"/>
                    <a:pt x="3266" y="128"/>
                    <a:pt x="3187" y="171"/>
                  </a:cubicBezTo>
                  <a:cubicBezTo>
                    <a:pt x="3089" y="219"/>
                    <a:pt x="2968" y="329"/>
                    <a:pt x="2992" y="560"/>
                  </a:cubicBezTo>
                  <a:cubicBezTo>
                    <a:pt x="2992" y="572"/>
                    <a:pt x="2979" y="584"/>
                    <a:pt x="2968" y="597"/>
                  </a:cubicBezTo>
                  <a:lnTo>
                    <a:pt x="2968" y="608"/>
                  </a:lnTo>
                  <a:cubicBezTo>
                    <a:pt x="3052" y="779"/>
                    <a:pt x="3162" y="949"/>
                    <a:pt x="3441" y="962"/>
                  </a:cubicBezTo>
                  <a:lnTo>
                    <a:pt x="3478" y="962"/>
                  </a:lnTo>
                  <a:cubicBezTo>
                    <a:pt x="3600" y="962"/>
                    <a:pt x="3709" y="937"/>
                    <a:pt x="3806" y="889"/>
                  </a:cubicBezTo>
                  <a:cubicBezTo>
                    <a:pt x="3928" y="827"/>
                    <a:pt x="4014" y="743"/>
                    <a:pt x="4050" y="621"/>
                  </a:cubicBezTo>
                  <a:cubicBezTo>
                    <a:pt x="4087" y="487"/>
                    <a:pt x="4038" y="353"/>
                    <a:pt x="3916" y="256"/>
                  </a:cubicBezTo>
                  <a:cubicBezTo>
                    <a:pt x="3797" y="159"/>
                    <a:pt x="3627" y="108"/>
                    <a:pt x="3467" y="108"/>
                  </a:cubicBezTo>
                  <a:close/>
                  <a:moveTo>
                    <a:pt x="616" y="547"/>
                  </a:moveTo>
                  <a:cubicBezTo>
                    <a:pt x="850" y="547"/>
                    <a:pt x="1087" y="557"/>
                    <a:pt x="1314" y="572"/>
                  </a:cubicBezTo>
                  <a:cubicBezTo>
                    <a:pt x="1520" y="572"/>
                    <a:pt x="1727" y="584"/>
                    <a:pt x="1933" y="584"/>
                  </a:cubicBezTo>
                  <a:lnTo>
                    <a:pt x="2858" y="584"/>
                  </a:lnTo>
                  <a:cubicBezTo>
                    <a:pt x="2987" y="912"/>
                    <a:pt x="3195" y="1071"/>
                    <a:pt x="3492" y="1071"/>
                  </a:cubicBezTo>
                  <a:cubicBezTo>
                    <a:pt x="3504" y="1071"/>
                    <a:pt x="3515" y="1071"/>
                    <a:pt x="3527" y="1071"/>
                  </a:cubicBezTo>
                  <a:cubicBezTo>
                    <a:pt x="3806" y="1059"/>
                    <a:pt x="4111" y="889"/>
                    <a:pt x="4159" y="597"/>
                  </a:cubicBezTo>
                  <a:lnTo>
                    <a:pt x="4244" y="597"/>
                  </a:lnTo>
                  <a:cubicBezTo>
                    <a:pt x="4628" y="601"/>
                    <a:pt x="5017" y="604"/>
                    <a:pt x="5408" y="604"/>
                  </a:cubicBezTo>
                  <a:cubicBezTo>
                    <a:pt x="6094" y="604"/>
                    <a:pt x="6786" y="595"/>
                    <a:pt x="7467" y="572"/>
                  </a:cubicBezTo>
                  <a:cubicBezTo>
                    <a:pt x="7467" y="986"/>
                    <a:pt x="7479" y="1399"/>
                    <a:pt x="7479" y="1800"/>
                  </a:cubicBezTo>
                  <a:cubicBezTo>
                    <a:pt x="7503" y="2664"/>
                    <a:pt x="7516" y="3564"/>
                    <a:pt x="7455" y="4427"/>
                  </a:cubicBezTo>
                  <a:cubicBezTo>
                    <a:pt x="7394" y="5145"/>
                    <a:pt x="7419" y="5875"/>
                    <a:pt x="7430" y="6580"/>
                  </a:cubicBezTo>
                  <a:cubicBezTo>
                    <a:pt x="7443" y="7115"/>
                    <a:pt x="7455" y="7662"/>
                    <a:pt x="7443" y="8197"/>
                  </a:cubicBezTo>
                  <a:cubicBezTo>
                    <a:pt x="6944" y="8197"/>
                    <a:pt x="6446" y="8185"/>
                    <a:pt x="5959" y="8185"/>
                  </a:cubicBezTo>
                  <a:cubicBezTo>
                    <a:pt x="5193" y="8173"/>
                    <a:pt x="4403" y="8161"/>
                    <a:pt x="3636" y="8161"/>
                  </a:cubicBezTo>
                  <a:cubicBezTo>
                    <a:pt x="3490" y="8173"/>
                    <a:pt x="3344" y="8173"/>
                    <a:pt x="3198" y="8185"/>
                  </a:cubicBezTo>
                  <a:cubicBezTo>
                    <a:pt x="3052" y="8197"/>
                    <a:pt x="2895" y="8210"/>
                    <a:pt x="2749" y="8210"/>
                  </a:cubicBezTo>
                  <a:cubicBezTo>
                    <a:pt x="2603" y="8210"/>
                    <a:pt x="2469" y="8197"/>
                    <a:pt x="2335" y="8185"/>
                  </a:cubicBezTo>
                  <a:cubicBezTo>
                    <a:pt x="2201" y="8173"/>
                    <a:pt x="2079" y="8148"/>
                    <a:pt x="1946" y="8148"/>
                  </a:cubicBezTo>
                  <a:cubicBezTo>
                    <a:pt x="1703" y="8148"/>
                    <a:pt x="1447" y="8173"/>
                    <a:pt x="1204" y="8185"/>
                  </a:cubicBezTo>
                  <a:cubicBezTo>
                    <a:pt x="990" y="8209"/>
                    <a:pt x="770" y="8228"/>
                    <a:pt x="552" y="8228"/>
                  </a:cubicBezTo>
                  <a:cubicBezTo>
                    <a:pt x="436" y="8228"/>
                    <a:pt x="321" y="8222"/>
                    <a:pt x="207" y="8210"/>
                  </a:cubicBezTo>
                  <a:lnTo>
                    <a:pt x="207" y="8197"/>
                  </a:lnTo>
                  <a:cubicBezTo>
                    <a:pt x="109" y="7249"/>
                    <a:pt x="134" y="6276"/>
                    <a:pt x="158" y="5327"/>
                  </a:cubicBezTo>
                  <a:cubicBezTo>
                    <a:pt x="171" y="5023"/>
                    <a:pt x="182" y="4707"/>
                    <a:pt x="182" y="4391"/>
                  </a:cubicBezTo>
                  <a:cubicBezTo>
                    <a:pt x="207" y="3102"/>
                    <a:pt x="207" y="1813"/>
                    <a:pt x="195" y="560"/>
                  </a:cubicBezTo>
                  <a:cubicBezTo>
                    <a:pt x="333" y="551"/>
                    <a:pt x="474" y="547"/>
                    <a:pt x="616" y="547"/>
                  </a:cubicBezTo>
                  <a:close/>
                  <a:moveTo>
                    <a:pt x="668" y="534"/>
                  </a:moveTo>
                  <a:cubicBezTo>
                    <a:pt x="506" y="534"/>
                    <a:pt x="343" y="538"/>
                    <a:pt x="182" y="548"/>
                  </a:cubicBezTo>
                  <a:lnTo>
                    <a:pt x="171" y="548"/>
                  </a:lnTo>
                  <a:lnTo>
                    <a:pt x="171" y="560"/>
                  </a:lnTo>
                  <a:cubicBezTo>
                    <a:pt x="182" y="1813"/>
                    <a:pt x="182" y="3102"/>
                    <a:pt x="171" y="4391"/>
                  </a:cubicBezTo>
                  <a:cubicBezTo>
                    <a:pt x="158" y="4695"/>
                    <a:pt x="158" y="5023"/>
                    <a:pt x="146" y="5327"/>
                  </a:cubicBezTo>
                  <a:cubicBezTo>
                    <a:pt x="122" y="6276"/>
                    <a:pt x="85" y="7249"/>
                    <a:pt x="182" y="8197"/>
                  </a:cubicBezTo>
                  <a:lnTo>
                    <a:pt x="182" y="8221"/>
                  </a:lnTo>
                  <a:lnTo>
                    <a:pt x="182" y="8234"/>
                  </a:lnTo>
                  <a:lnTo>
                    <a:pt x="195" y="8234"/>
                  </a:lnTo>
                  <a:cubicBezTo>
                    <a:pt x="304" y="8246"/>
                    <a:pt x="414" y="8246"/>
                    <a:pt x="523" y="8246"/>
                  </a:cubicBezTo>
                  <a:cubicBezTo>
                    <a:pt x="754" y="8246"/>
                    <a:pt x="985" y="8221"/>
                    <a:pt x="1204" y="8210"/>
                  </a:cubicBezTo>
                  <a:cubicBezTo>
                    <a:pt x="1447" y="8185"/>
                    <a:pt x="1703" y="8173"/>
                    <a:pt x="1946" y="8173"/>
                  </a:cubicBezTo>
                  <a:cubicBezTo>
                    <a:pt x="2079" y="8173"/>
                    <a:pt x="2201" y="8185"/>
                    <a:pt x="2335" y="8197"/>
                  </a:cubicBezTo>
                  <a:cubicBezTo>
                    <a:pt x="2469" y="8210"/>
                    <a:pt x="2603" y="8221"/>
                    <a:pt x="2749" y="8221"/>
                  </a:cubicBezTo>
                  <a:cubicBezTo>
                    <a:pt x="2906" y="8221"/>
                    <a:pt x="3052" y="8221"/>
                    <a:pt x="3198" y="8210"/>
                  </a:cubicBezTo>
                  <a:cubicBezTo>
                    <a:pt x="3344" y="8197"/>
                    <a:pt x="3490" y="8185"/>
                    <a:pt x="3636" y="8185"/>
                  </a:cubicBezTo>
                  <a:cubicBezTo>
                    <a:pt x="3862" y="8182"/>
                    <a:pt x="4091" y="8180"/>
                    <a:pt x="4320" y="8180"/>
                  </a:cubicBezTo>
                  <a:cubicBezTo>
                    <a:pt x="4867" y="8180"/>
                    <a:pt x="5419" y="8189"/>
                    <a:pt x="5959" y="8197"/>
                  </a:cubicBezTo>
                  <a:cubicBezTo>
                    <a:pt x="6446" y="8210"/>
                    <a:pt x="6957" y="8221"/>
                    <a:pt x="7443" y="8221"/>
                  </a:cubicBezTo>
                  <a:lnTo>
                    <a:pt x="7455" y="8221"/>
                  </a:lnTo>
                  <a:lnTo>
                    <a:pt x="7455" y="8210"/>
                  </a:lnTo>
                  <a:cubicBezTo>
                    <a:pt x="7467" y="7662"/>
                    <a:pt x="7455" y="7115"/>
                    <a:pt x="7443" y="6580"/>
                  </a:cubicBezTo>
                  <a:cubicBezTo>
                    <a:pt x="7430" y="5875"/>
                    <a:pt x="7419" y="5145"/>
                    <a:pt x="7467" y="4427"/>
                  </a:cubicBezTo>
                  <a:cubicBezTo>
                    <a:pt x="7528" y="3564"/>
                    <a:pt x="7516" y="2664"/>
                    <a:pt x="7503" y="1800"/>
                  </a:cubicBezTo>
                  <a:cubicBezTo>
                    <a:pt x="7492" y="1399"/>
                    <a:pt x="7492" y="973"/>
                    <a:pt x="7492" y="560"/>
                  </a:cubicBezTo>
                  <a:lnTo>
                    <a:pt x="7492" y="548"/>
                  </a:lnTo>
                  <a:lnTo>
                    <a:pt x="7479" y="548"/>
                  </a:lnTo>
                  <a:cubicBezTo>
                    <a:pt x="6767" y="580"/>
                    <a:pt x="6050" y="586"/>
                    <a:pt x="5341" y="586"/>
                  </a:cubicBezTo>
                  <a:cubicBezTo>
                    <a:pt x="4973" y="586"/>
                    <a:pt x="4606" y="584"/>
                    <a:pt x="4244" y="584"/>
                  </a:cubicBezTo>
                  <a:lnTo>
                    <a:pt x="4135" y="584"/>
                  </a:lnTo>
                  <a:cubicBezTo>
                    <a:pt x="4098" y="876"/>
                    <a:pt x="3795" y="1035"/>
                    <a:pt x="3527" y="1046"/>
                  </a:cubicBezTo>
                  <a:cubicBezTo>
                    <a:pt x="3515" y="1047"/>
                    <a:pt x="3502" y="1047"/>
                    <a:pt x="3490" y="1047"/>
                  </a:cubicBezTo>
                  <a:cubicBezTo>
                    <a:pt x="3195" y="1047"/>
                    <a:pt x="2998" y="899"/>
                    <a:pt x="2870" y="572"/>
                  </a:cubicBezTo>
                  <a:lnTo>
                    <a:pt x="1933" y="572"/>
                  </a:lnTo>
                  <a:cubicBezTo>
                    <a:pt x="1727" y="560"/>
                    <a:pt x="1520" y="560"/>
                    <a:pt x="1314" y="548"/>
                  </a:cubicBezTo>
                  <a:cubicBezTo>
                    <a:pt x="1104" y="541"/>
                    <a:pt x="887" y="534"/>
                    <a:pt x="668" y="534"/>
                  </a:cubicBezTo>
                  <a:close/>
                  <a:moveTo>
                    <a:pt x="3490" y="13"/>
                  </a:moveTo>
                  <a:cubicBezTo>
                    <a:pt x="3806" y="13"/>
                    <a:pt x="4123" y="183"/>
                    <a:pt x="4147" y="499"/>
                  </a:cubicBezTo>
                  <a:lnTo>
                    <a:pt x="4281" y="511"/>
                  </a:lnTo>
                  <a:cubicBezTo>
                    <a:pt x="4643" y="511"/>
                    <a:pt x="5008" y="513"/>
                    <a:pt x="5374" y="513"/>
                  </a:cubicBezTo>
                  <a:cubicBezTo>
                    <a:pt x="6078" y="513"/>
                    <a:pt x="6788" y="507"/>
                    <a:pt x="7492" y="475"/>
                  </a:cubicBezTo>
                  <a:cubicBezTo>
                    <a:pt x="7516" y="475"/>
                    <a:pt x="7516" y="487"/>
                    <a:pt x="7528" y="487"/>
                  </a:cubicBezTo>
                  <a:lnTo>
                    <a:pt x="7528" y="499"/>
                  </a:lnTo>
                  <a:cubicBezTo>
                    <a:pt x="7540" y="499"/>
                    <a:pt x="7552" y="499"/>
                    <a:pt x="7552" y="524"/>
                  </a:cubicBezTo>
                  <a:cubicBezTo>
                    <a:pt x="7552" y="827"/>
                    <a:pt x="7565" y="1132"/>
                    <a:pt x="7565" y="1435"/>
                  </a:cubicBezTo>
                  <a:cubicBezTo>
                    <a:pt x="7589" y="2421"/>
                    <a:pt x="7613" y="3442"/>
                    <a:pt x="7540" y="4427"/>
                  </a:cubicBezTo>
                  <a:cubicBezTo>
                    <a:pt x="7492" y="5145"/>
                    <a:pt x="7503" y="5862"/>
                    <a:pt x="7516" y="6568"/>
                  </a:cubicBezTo>
                  <a:cubicBezTo>
                    <a:pt x="7540" y="7103"/>
                    <a:pt x="7552" y="7662"/>
                    <a:pt x="7528" y="8221"/>
                  </a:cubicBezTo>
                  <a:cubicBezTo>
                    <a:pt x="7540" y="8234"/>
                    <a:pt x="7528" y="8258"/>
                    <a:pt x="7516" y="8270"/>
                  </a:cubicBezTo>
                  <a:lnTo>
                    <a:pt x="7503" y="8270"/>
                  </a:lnTo>
                  <a:cubicBezTo>
                    <a:pt x="7503" y="8283"/>
                    <a:pt x="7492" y="8294"/>
                    <a:pt x="7479" y="8294"/>
                  </a:cubicBezTo>
                  <a:cubicBezTo>
                    <a:pt x="7151" y="8294"/>
                    <a:pt x="6822" y="8283"/>
                    <a:pt x="6519" y="8283"/>
                  </a:cubicBezTo>
                  <a:cubicBezTo>
                    <a:pt x="5831" y="8266"/>
                    <a:pt x="5131" y="8248"/>
                    <a:pt x="4431" y="8248"/>
                  </a:cubicBezTo>
                  <a:cubicBezTo>
                    <a:pt x="4141" y="8248"/>
                    <a:pt x="3852" y="8251"/>
                    <a:pt x="3563" y="8258"/>
                  </a:cubicBezTo>
                  <a:cubicBezTo>
                    <a:pt x="3430" y="8258"/>
                    <a:pt x="3308" y="8270"/>
                    <a:pt x="3174" y="8283"/>
                  </a:cubicBezTo>
                  <a:cubicBezTo>
                    <a:pt x="3046" y="8291"/>
                    <a:pt x="2911" y="8300"/>
                    <a:pt x="2779" y="8300"/>
                  </a:cubicBezTo>
                  <a:cubicBezTo>
                    <a:pt x="2724" y="8300"/>
                    <a:pt x="2669" y="8298"/>
                    <a:pt x="2614" y="8294"/>
                  </a:cubicBezTo>
                  <a:cubicBezTo>
                    <a:pt x="2506" y="8294"/>
                    <a:pt x="2408" y="8283"/>
                    <a:pt x="2298" y="8270"/>
                  </a:cubicBezTo>
                  <a:cubicBezTo>
                    <a:pt x="2165" y="8258"/>
                    <a:pt x="2031" y="8246"/>
                    <a:pt x="1885" y="8246"/>
                  </a:cubicBezTo>
                  <a:cubicBezTo>
                    <a:pt x="1654" y="8246"/>
                    <a:pt x="1435" y="8258"/>
                    <a:pt x="1216" y="8283"/>
                  </a:cubicBezTo>
                  <a:cubicBezTo>
                    <a:pt x="984" y="8298"/>
                    <a:pt x="751" y="8319"/>
                    <a:pt x="515" y="8319"/>
                  </a:cubicBezTo>
                  <a:cubicBezTo>
                    <a:pt x="381" y="8319"/>
                    <a:pt x="246" y="8312"/>
                    <a:pt x="109" y="8294"/>
                  </a:cubicBezTo>
                  <a:cubicBezTo>
                    <a:pt x="98" y="8283"/>
                    <a:pt x="98" y="8270"/>
                    <a:pt x="98" y="8258"/>
                  </a:cubicBezTo>
                  <a:cubicBezTo>
                    <a:pt x="85" y="8246"/>
                    <a:pt x="98" y="8234"/>
                    <a:pt x="109" y="8221"/>
                  </a:cubicBezTo>
                  <a:lnTo>
                    <a:pt x="122" y="8221"/>
                  </a:lnTo>
                  <a:lnTo>
                    <a:pt x="122" y="8210"/>
                  </a:lnTo>
                  <a:cubicBezTo>
                    <a:pt x="109" y="8210"/>
                    <a:pt x="109" y="8210"/>
                    <a:pt x="109" y="8197"/>
                  </a:cubicBezTo>
                  <a:cubicBezTo>
                    <a:pt x="12" y="7249"/>
                    <a:pt x="36" y="6264"/>
                    <a:pt x="73" y="5327"/>
                  </a:cubicBezTo>
                  <a:cubicBezTo>
                    <a:pt x="73" y="5011"/>
                    <a:pt x="85" y="4695"/>
                    <a:pt x="98" y="4391"/>
                  </a:cubicBezTo>
                  <a:cubicBezTo>
                    <a:pt x="109" y="3162"/>
                    <a:pt x="109" y="1898"/>
                    <a:pt x="109" y="524"/>
                  </a:cubicBezTo>
                  <a:lnTo>
                    <a:pt x="109" y="499"/>
                  </a:lnTo>
                  <a:cubicBezTo>
                    <a:pt x="122" y="499"/>
                    <a:pt x="122" y="487"/>
                    <a:pt x="146" y="487"/>
                  </a:cubicBezTo>
                  <a:cubicBezTo>
                    <a:pt x="316" y="462"/>
                    <a:pt x="498" y="462"/>
                    <a:pt x="669" y="462"/>
                  </a:cubicBezTo>
                  <a:cubicBezTo>
                    <a:pt x="900" y="462"/>
                    <a:pt x="1119" y="462"/>
                    <a:pt x="1338" y="475"/>
                  </a:cubicBezTo>
                  <a:cubicBezTo>
                    <a:pt x="1533" y="487"/>
                    <a:pt x="1739" y="487"/>
                    <a:pt x="1933" y="499"/>
                  </a:cubicBezTo>
                  <a:lnTo>
                    <a:pt x="2858" y="499"/>
                  </a:lnTo>
                  <a:cubicBezTo>
                    <a:pt x="2858" y="487"/>
                    <a:pt x="2870" y="487"/>
                    <a:pt x="2882" y="487"/>
                  </a:cubicBezTo>
                  <a:lnTo>
                    <a:pt x="2895" y="487"/>
                  </a:lnTo>
                  <a:lnTo>
                    <a:pt x="2895" y="475"/>
                  </a:lnTo>
                  <a:cubicBezTo>
                    <a:pt x="2906" y="159"/>
                    <a:pt x="3198" y="25"/>
                    <a:pt x="3490" y="13"/>
                  </a:cubicBezTo>
                  <a:close/>
                  <a:moveTo>
                    <a:pt x="3490" y="0"/>
                  </a:moveTo>
                  <a:cubicBezTo>
                    <a:pt x="3198" y="0"/>
                    <a:pt x="2895" y="146"/>
                    <a:pt x="2870" y="462"/>
                  </a:cubicBezTo>
                  <a:cubicBezTo>
                    <a:pt x="2858" y="475"/>
                    <a:pt x="2858" y="475"/>
                    <a:pt x="2846" y="475"/>
                  </a:cubicBezTo>
                  <a:lnTo>
                    <a:pt x="1933" y="475"/>
                  </a:lnTo>
                  <a:cubicBezTo>
                    <a:pt x="1739" y="475"/>
                    <a:pt x="1533" y="462"/>
                    <a:pt x="1338" y="462"/>
                  </a:cubicBezTo>
                  <a:cubicBezTo>
                    <a:pt x="1125" y="449"/>
                    <a:pt x="905" y="440"/>
                    <a:pt x="683" y="440"/>
                  </a:cubicBezTo>
                  <a:cubicBezTo>
                    <a:pt x="500" y="440"/>
                    <a:pt x="316" y="446"/>
                    <a:pt x="134" y="462"/>
                  </a:cubicBezTo>
                  <a:cubicBezTo>
                    <a:pt x="122" y="462"/>
                    <a:pt x="109" y="475"/>
                    <a:pt x="98" y="487"/>
                  </a:cubicBezTo>
                  <a:cubicBezTo>
                    <a:pt x="85" y="499"/>
                    <a:pt x="85" y="511"/>
                    <a:pt x="85" y="524"/>
                  </a:cubicBezTo>
                  <a:cubicBezTo>
                    <a:pt x="98" y="1898"/>
                    <a:pt x="98" y="3162"/>
                    <a:pt x="73" y="4391"/>
                  </a:cubicBezTo>
                  <a:cubicBezTo>
                    <a:pt x="73" y="4695"/>
                    <a:pt x="61" y="5011"/>
                    <a:pt x="49" y="5327"/>
                  </a:cubicBezTo>
                  <a:cubicBezTo>
                    <a:pt x="25" y="6264"/>
                    <a:pt x="0" y="7249"/>
                    <a:pt x="98" y="8197"/>
                  </a:cubicBezTo>
                  <a:lnTo>
                    <a:pt x="98" y="8210"/>
                  </a:lnTo>
                  <a:cubicBezTo>
                    <a:pt x="73" y="8221"/>
                    <a:pt x="73" y="8246"/>
                    <a:pt x="73" y="8270"/>
                  </a:cubicBezTo>
                  <a:cubicBezTo>
                    <a:pt x="73" y="8283"/>
                    <a:pt x="85" y="8307"/>
                    <a:pt x="109" y="8307"/>
                  </a:cubicBezTo>
                  <a:cubicBezTo>
                    <a:pt x="255" y="8331"/>
                    <a:pt x="401" y="8331"/>
                    <a:pt x="547" y="8331"/>
                  </a:cubicBezTo>
                  <a:cubicBezTo>
                    <a:pt x="766" y="8331"/>
                    <a:pt x="998" y="8319"/>
                    <a:pt x="1216" y="8294"/>
                  </a:cubicBezTo>
                  <a:cubicBezTo>
                    <a:pt x="1435" y="8283"/>
                    <a:pt x="1654" y="8258"/>
                    <a:pt x="1885" y="8258"/>
                  </a:cubicBezTo>
                  <a:cubicBezTo>
                    <a:pt x="2019" y="8258"/>
                    <a:pt x="2165" y="8270"/>
                    <a:pt x="2298" y="8283"/>
                  </a:cubicBezTo>
                  <a:cubicBezTo>
                    <a:pt x="2396" y="8294"/>
                    <a:pt x="2506" y="8307"/>
                    <a:pt x="2614" y="8319"/>
                  </a:cubicBezTo>
                  <a:cubicBezTo>
                    <a:pt x="2797" y="8319"/>
                    <a:pt x="2992" y="8307"/>
                    <a:pt x="3174" y="8294"/>
                  </a:cubicBezTo>
                  <a:cubicBezTo>
                    <a:pt x="3308" y="8283"/>
                    <a:pt x="3430" y="8270"/>
                    <a:pt x="3563" y="8270"/>
                  </a:cubicBezTo>
                  <a:cubicBezTo>
                    <a:pt x="3825" y="8267"/>
                    <a:pt x="4089" y="8266"/>
                    <a:pt x="4352" y="8266"/>
                  </a:cubicBezTo>
                  <a:cubicBezTo>
                    <a:pt x="5078" y="8266"/>
                    <a:pt x="5805" y="8277"/>
                    <a:pt x="6519" y="8294"/>
                  </a:cubicBezTo>
                  <a:cubicBezTo>
                    <a:pt x="6822" y="8294"/>
                    <a:pt x="7151" y="8307"/>
                    <a:pt x="7479" y="8307"/>
                  </a:cubicBezTo>
                  <a:cubicBezTo>
                    <a:pt x="7492" y="8307"/>
                    <a:pt x="7516" y="8307"/>
                    <a:pt x="7516" y="8283"/>
                  </a:cubicBezTo>
                  <a:cubicBezTo>
                    <a:pt x="7552" y="8270"/>
                    <a:pt x="7552" y="8246"/>
                    <a:pt x="7552" y="8221"/>
                  </a:cubicBezTo>
                  <a:cubicBezTo>
                    <a:pt x="7565" y="7662"/>
                    <a:pt x="7552" y="7103"/>
                    <a:pt x="7540" y="6568"/>
                  </a:cubicBezTo>
                  <a:cubicBezTo>
                    <a:pt x="7528" y="5862"/>
                    <a:pt x="7503" y="5145"/>
                    <a:pt x="7552" y="4427"/>
                  </a:cubicBezTo>
                  <a:cubicBezTo>
                    <a:pt x="7625" y="3442"/>
                    <a:pt x="7601" y="2421"/>
                    <a:pt x="7589" y="1435"/>
                  </a:cubicBezTo>
                  <a:cubicBezTo>
                    <a:pt x="7576" y="1132"/>
                    <a:pt x="7576" y="827"/>
                    <a:pt x="7576" y="524"/>
                  </a:cubicBezTo>
                  <a:cubicBezTo>
                    <a:pt x="7576" y="499"/>
                    <a:pt x="7565" y="487"/>
                    <a:pt x="7540" y="475"/>
                  </a:cubicBezTo>
                  <a:cubicBezTo>
                    <a:pt x="7528" y="462"/>
                    <a:pt x="7516" y="462"/>
                    <a:pt x="7492" y="462"/>
                  </a:cubicBezTo>
                  <a:cubicBezTo>
                    <a:pt x="6816" y="486"/>
                    <a:pt x="6136" y="494"/>
                    <a:pt x="5460" y="494"/>
                  </a:cubicBezTo>
                  <a:cubicBezTo>
                    <a:pt x="5065" y="494"/>
                    <a:pt x="4671" y="491"/>
                    <a:pt x="4281" y="487"/>
                  </a:cubicBezTo>
                  <a:lnTo>
                    <a:pt x="4159" y="487"/>
                  </a:lnTo>
                  <a:cubicBezTo>
                    <a:pt x="4135" y="171"/>
                    <a:pt x="3806" y="0"/>
                    <a:pt x="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6" name="Google Shape;3596;p39"/>
          <p:cNvGrpSpPr/>
          <p:nvPr/>
        </p:nvGrpSpPr>
        <p:grpSpPr>
          <a:xfrm>
            <a:off x="1957049" y="1221856"/>
            <a:ext cx="895079" cy="1079069"/>
            <a:chOff x="7890110" y="3444313"/>
            <a:chExt cx="395877" cy="477253"/>
          </a:xfrm>
        </p:grpSpPr>
        <p:sp>
          <p:nvSpPr>
            <p:cNvPr id="3597" name="Google Shape;3597;p39"/>
            <p:cNvSpPr/>
            <p:nvPr/>
          </p:nvSpPr>
          <p:spPr>
            <a:xfrm>
              <a:off x="7890849" y="3516275"/>
              <a:ext cx="375352" cy="404441"/>
            </a:xfrm>
            <a:custGeom>
              <a:avLst/>
              <a:gdLst/>
              <a:ahLst/>
              <a:cxnLst/>
              <a:rect l="l" t="t" r="r" b="b"/>
              <a:pathLst>
                <a:path w="7626" h="8217" extrusionOk="0">
                  <a:moveTo>
                    <a:pt x="536" y="0"/>
                  </a:moveTo>
                  <a:cubicBezTo>
                    <a:pt x="401" y="0"/>
                    <a:pt x="256" y="12"/>
                    <a:pt x="122" y="12"/>
                  </a:cubicBezTo>
                  <a:cubicBezTo>
                    <a:pt x="98" y="12"/>
                    <a:pt x="74" y="36"/>
                    <a:pt x="74" y="61"/>
                  </a:cubicBezTo>
                  <a:cubicBezTo>
                    <a:pt x="220" y="1216"/>
                    <a:pt x="122" y="2384"/>
                    <a:pt x="61" y="3551"/>
                  </a:cubicBezTo>
                  <a:cubicBezTo>
                    <a:pt x="1" y="4706"/>
                    <a:pt x="1" y="5874"/>
                    <a:pt x="25" y="7041"/>
                  </a:cubicBezTo>
                  <a:cubicBezTo>
                    <a:pt x="25" y="7321"/>
                    <a:pt x="25" y="7613"/>
                    <a:pt x="37" y="7893"/>
                  </a:cubicBezTo>
                  <a:cubicBezTo>
                    <a:pt x="37" y="8027"/>
                    <a:pt x="25" y="8100"/>
                    <a:pt x="147" y="8160"/>
                  </a:cubicBezTo>
                  <a:cubicBezTo>
                    <a:pt x="217" y="8195"/>
                    <a:pt x="319" y="8206"/>
                    <a:pt x="429" y="8206"/>
                  </a:cubicBezTo>
                  <a:cubicBezTo>
                    <a:pt x="586" y="8206"/>
                    <a:pt x="756" y="8184"/>
                    <a:pt x="864" y="8184"/>
                  </a:cubicBezTo>
                  <a:cubicBezTo>
                    <a:pt x="1168" y="8197"/>
                    <a:pt x="1484" y="8209"/>
                    <a:pt x="1788" y="8209"/>
                  </a:cubicBezTo>
                  <a:cubicBezTo>
                    <a:pt x="2219" y="8213"/>
                    <a:pt x="2648" y="8216"/>
                    <a:pt x="3077" y="8216"/>
                  </a:cubicBezTo>
                  <a:cubicBezTo>
                    <a:pt x="3810" y="8216"/>
                    <a:pt x="4542" y="8208"/>
                    <a:pt x="5279" y="8184"/>
                  </a:cubicBezTo>
                  <a:cubicBezTo>
                    <a:pt x="5887" y="8160"/>
                    <a:pt x="6543" y="8197"/>
                    <a:pt x="7139" y="8100"/>
                  </a:cubicBezTo>
                  <a:cubicBezTo>
                    <a:pt x="7370" y="8063"/>
                    <a:pt x="7625" y="7857"/>
                    <a:pt x="7406" y="7625"/>
                  </a:cubicBezTo>
                  <a:cubicBezTo>
                    <a:pt x="7393" y="7612"/>
                    <a:pt x="7378" y="7606"/>
                    <a:pt x="7364" y="7606"/>
                  </a:cubicBezTo>
                  <a:cubicBezTo>
                    <a:pt x="7315" y="7606"/>
                    <a:pt x="7274" y="7675"/>
                    <a:pt x="7322" y="7722"/>
                  </a:cubicBezTo>
                  <a:cubicBezTo>
                    <a:pt x="7528" y="7954"/>
                    <a:pt x="6847" y="7978"/>
                    <a:pt x="6811" y="7978"/>
                  </a:cubicBezTo>
                  <a:cubicBezTo>
                    <a:pt x="6641" y="7990"/>
                    <a:pt x="6482" y="7990"/>
                    <a:pt x="6312" y="8003"/>
                  </a:cubicBezTo>
                  <a:cubicBezTo>
                    <a:pt x="5996" y="8014"/>
                    <a:pt x="5668" y="8027"/>
                    <a:pt x="5339" y="8039"/>
                  </a:cubicBezTo>
                  <a:cubicBezTo>
                    <a:pt x="4731" y="8063"/>
                    <a:pt x="4111" y="8075"/>
                    <a:pt x="3503" y="8075"/>
                  </a:cubicBezTo>
                  <a:cubicBezTo>
                    <a:pt x="2895" y="8075"/>
                    <a:pt x="2274" y="8075"/>
                    <a:pt x="1666" y="8063"/>
                  </a:cubicBezTo>
                  <a:cubicBezTo>
                    <a:pt x="1338" y="8063"/>
                    <a:pt x="1010" y="8051"/>
                    <a:pt x="682" y="8039"/>
                  </a:cubicBezTo>
                  <a:cubicBezTo>
                    <a:pt x="618" y="8039"/>
                    <a:pt x="545" y="8047"/>
                    <a:pt x="473" y="8047"/>
                  </a:cubicBezTo>
                  <a:cubicBezTo>
                    <a:pt x="352" y="8047"/>
                    <a:pt x="236" y="8023"/>
                    <a:pt x="183" y="7893"/>
                  </a:cubicBezTo>
                  <a:cubicBezTo>
                    <a:pt x="134" y="7795"/>
                    <a:pt x="171" y="7576"/>
                    <a:pt x="171" y="7467"/>
                  </a:cubicBezTo>
                  <a:cubicBezTo>
                    <a:pt x="147" y="6227"/>
                    <a:pt x="134" y="4974"/>
                    <a:pt x="183" y="3733"/>
                  </a:cubicBezTo>
                  <a:cubicBezTo>
                    <a:pt x="243" y="2526"/>
                    <a:pt x="338" y="1317"/>
                    <a:pt x="179" y="109"/>
                  </a:cubicBezTo>
                  <a:lnTo>
                    <a:pt x="179" y="109"/>
                  </a:lnTo>
                  <a:cubicBezTo>
                    <a:pt x="296" y="109"/>
                    <a:pt x="420" y="108"/>
                    <a:pt x="536" y="98"/>
                  </a:cubicBezTo>
                  <a:cubicBezTo>
                    <a:pt x="596" y="98"/>
                    <a:pt x="59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7890209" y="3516275"/>
              <a:ext cx="370627" cy="404687"/>
            </a:xfrm>
            <a:custGeom>
              <a:avLst/>
              <a:gdLst/>
              <a:ahLst/>
              <a:cxnLst/>
              <a:rect l="l" t="t" r="r" b="b"/>
              <a:pathLst>
                <a:path w="7530" h="8222" extrusionOk="0">
                  <a:moveTo>
                    <a:pt x="184" y="73"/>
                  </a:moveTo>
                  <a:lnTo>
                    <a:pt x="184" y="109"/>
                  </a:lnTo>
                  <a:lnTo>
                    <a:pt x="160" y="109"/>
                  </a:lnTo>
                  <a:lnTo>
                    <a:pt x="184" y="73"/>
                  </a:lnTo>
                  <a:close/>
                  <a:moveTo>
                    <a:pt x="549" y="12"/>
                  </a:moveTo>
                  <a:cubicBezTo>
                    <a:pt x="573" y="12"/>
                    <a:pt x="585" y="36"/>
                    <a:pt x="585" y="49"/>
                  </a:cubicBezTo>
                  <a:cubicBezTo>
                    <a:pt x="585" y="73"/>
                    <a:pt x="573" y="85"/>
                    <a:pt x="549" y="85"/>
                  </a:cubicBezTo>
                  <a:cubicBezTo>
                    <a:pt x="427" y="98"/>
                    <a:pt x="317" y="98"/>
                    <a:pt x="208" y="98"/>
                  </a:cubicBezTo>
                  <a:cubicBezTo>
                    <a:pt x="196" y="85"/>
                    <a:pt x="196" y="61"/>
                    <a:pt x="196" y="49"/>
                  </a:cubicBezTo>
                  <a:lnTo>
                    <a:pt x="196" y="25"/>
                  </a:lnTo>
                  <a:lnTo>
                    <a:pt x="123" y="122"/>
                  </a:lnTo>
                  <a:lnTo>
                    <a:pt x="184" y="122"/>
                  </a:lnTo>
                  <a:cubicBezTo>
                    <a:pt x="317" y="1155"/>
                    <a:pt x="269" y="2201"/>
                    <a:pt x="220" y="3223"/>
                  </a:cubicBezTo>
                  <a:cubicBezTo>
                    <a:pt x="208" y="3393"/>
                    <a:pt x="196" y="3563"/>
                    <a:pt x="196" y="3733"/>
                  </a:cubicBezTo>
                  <a:cubicBezTo>
                    <a:pt x="135" y="4998"/>
                    <a:pt x="147" y="6263"/>
                    <a:pt x="171" y="7467"/>
                  </a:cubicBezTo>
                  <a:lnTo>
                    <a:pt x="171" y="7589"/>
                  </a:lnTo>
                  <a:cubicBezTo>
                    <a:pt x="160" y="7698"/>
                    <a:pt x="147" y="7832"/>
                    <a:pt x="184" y="7905"/>
                  </a:cubicBezTo>
                  <a:cubicBezTo>
                    <a:pt x="238" y="8032"/>
                    <a:pt x="352" y="8057"/>
                    <a:pt x="467" y="8057"/>
                  </a:cubicBezTo>
                  <a:cubicBezTo>
                    <a:pt x="507" y="8057"/>
                    <a:pt x="547" y="8054"/>
                    <a:pt x="585" y="8051"/>
                  </a:cubicBezTo>
                  <a:lnTo>
                    <a:pt x="695" y="8051"/>
                  </a:lnTo>
                  <a:cubicBezTo>
                    <a:pt x="1035" y="8063"/>
                    <a:pt x="1363" y="8063"/>
                    <a:pt x="1679" y="8075"/>
                  </a:cubicBezTo>
                  <a:cubicBezTo>
                    <a:pt x="2324" y="8087"/>
                    <a:pt x="2932" y="8087"/>
                    <a:pt x="3516" y="8087"/>
                  </a:cubicBezTo>
                  <a:cubicBezTo>
                    <a:pt x="4148" y="8075"/>
                    <a:pt x="4768" y="8063"/>
                    <a:pt x="5352" y="8051"/>
                  </a:cubicBezTo>
                  <a:lnTo>
                    <a:pt x="6338" y="8014"/>
                  </a:lnTo>
                  <a:cubicBezTo>
                    <a:pt x="6495" y="8003"/>
                    <a:pt x="6665" y="7990"/>
                    <a:pt x="6824" y="7990"/>
                  </a:cubicBezTo>
                  <a:lnTo>
                    <a:pt x="6824" y="7978"/>
                  </a:lnTo>
                  <a:cubicBezTo>
                    <a:pt x="7019" y="7978"/>
                    <a:pt x="7335" y="7941"/>
                    <a:pt x="7371" y="7832"/>
                  </a:cubicBezTo>
                  <a:cubicBezTo>
                    <a:pt x="7383" y="7795"/>
                    <a:pt x="7371" y="7759"/>
                    <a:pt x="7335" y="7711"/>
                  </a:cubicBezTo>
                  <a:cubicBezTo>
                    <a:pt x="7310" y="7686"/>
                    <a:pt x="7322" y="7649"/>
                    <a:pt x="7335" y="7625"/>
                  </a:cubicBezTo>
                  <a:cubicBezTo>
                    <a:pt x="7349" y="7618"/>
                    <a:pt x="7367" y="7611"/>
                    <a:pt x="7384" y="7611"/>
                  </a:cubicBezTo>
                  <a:cubicBezTo>
                    <a:pt x="7397" y="7611"/>
                    <a:pt x="7409" y="7615"/>
                    <a:pt x="7419" y="7625"/>
                  </a:cubicBezTo>
                  <a:cubicBezTo>
                    <a:pt x="7492" y="7711"/>
                    <a:pt x="7517" y="7784"/>
                    <a:pt x="7492" y="7857"/>
                  </a:cubicBezTo>
                  <a:cubicBezTo>
                    <a:pt x="7444" y="7978"/>
                    <a:pt x="7286" y="8063"/>
                    <a:pt x="7152" y="8087"/>
                  </a:cubicBezTo>
                  <a:cubicBezTo>
                    <a:pt x="6714" y="8160"/>
                    <a:pt x="6240" y="8160"/>
                    <a:pt x="5790" y="8173"/>
                  </a:cubicBezTo>
                  <a:lnTo>
                    <a:pt x="5292" y="8173"/>
                  </a:lnTo>
                  <a:cubicBezTo>
                    <a:pt x="4590" y="8196"/>
                    <a:pt x="3862" y="8210"/>
                    <a:pt x="3093" y="8210"/>
                  </a:cubicBezTo>
                  <a:cubicBezTo>
                    <a:pt x="2676" y="8210"/>
                    <a:pt x="2246" y="8206"/>
                    <a:pt x="1801" y="8197"/>
                  </a:cubicBezTo>
                  <a:cubicBezTo>
                    <a:pt x="1509" y="8197"/>
                    <a:pt x="1193" y="8184"/>
                    <a:pt x="877" y="8184"/>
                  </a:cubicBezTo>
                  <a:lnTo>
                    <a:pt x="682" y="8184"/>
                  </a:lnTo>
                  <a:cubicBezTo>
                    <a:pt x="608" y="8190"/>
                    <a:pt x="527" y="8195"/>
                    <a:pt x="450" y="8195"/>
                  </a:cubicBezTo>
                  <a:cubicBezTo>
                    <a:pt x="337" y="8195"/>
                    <a:pt x="231" y="8184"/>
                    <a:pt x="160" y="8148"/>
                  </a:cubicBezTo>
                  <a:cubicBezTo>
                    <a:pt x="62" y="8100"/>
                    <a:pt x="62" y="8039"/>
                    <a:pt x="62" y="7941"/>
                  </a:cubicBezTo>
                  <a:lnTo>
                    <a:pt x="62" y="7893"/>
                  </a:lnTo>
                  <a:cubicBezTo>
                    <a:pt x="50" y="7649"/>
                    <a:pt x="50" y="7394"/>
                    <a:pt x="50" y="7163"/>
                  </a:cubicBezTo>
                  <a:lnTo>
                    <a:pt x="38" y="7041"/>
                  </a:lnTo>
                  <a:cubicBezTo>
                    <a:pt x="25" y="5995"/>
                    <a:pt x="25" y="4755"/>
                    <a:pt x="87" y="3551"/>
                  </a:cubicBezTo>
                  <a:cubicBezTo>
                    <a:pt x="98" y="3405"/>
                    <a:pt x="98" y="3260"/>
                    <a:pt x="111" y="3114"/>
                  </a:cubicBezTo>
                  <a:cubicBezTo>
                    <a:pt x="171" y="2116"/>
                    <a:pt x="220" y="1082"/>
                    <a:pt x="98" y="61"/>
                  </a:cubicBezTo>
                  <a:lnTo>
                    <a:pt x="98" y="36"/>
                  </a:lnTo>
                  <a:cubicBezTo>
                    <a:pt x="111" y="25"/>
                    <a:pt x="123" y="25"/>
                    <a:pt x="135" y="25"/>
                  </a:cubicBezTo>
                  <a:cubicBezTo>
                    <a:pt x="269" y="12"/>
                    <a:pt x="414" y="12"/>
                    <a:pt x="549" y="12"/>
                  </a:cubicBezTo>
                  <a:close/>
                  <a:moveTo>
                    <a:pt x="135" y="0"/>
                  </a:moveTo>
                  <a:cubicBezTo>
                    <a:pt x="123" y="0"/>
                    <a:pt x="98" y="12"/>
                    <a:pt x="87" y="25"/>
                  </a:cubicBezTo>
                  <a:cubicBezTo>
                    <a:pt x="74" y="36"/>
                    <a:pt x="74" y="49"/>
                    <a:pt x="74" y="61"/>
                  </a:cubicBezTo>
                  <a:cubicBezTo>
                    <a:pt x="208" y="1082"/>
                    <a:pt x="147" y="2116"/>
                    <a:pt x="87" y="3114"/>
                  </a:cubicBezTo>
                  <a:cubicBezTo>
                    <a:pt x="87" y="3260"/>
                    <a:pt x="74" y="3405"/>
                    <a:pt x="74" y="3551"/>
                  </a:cubicBezTo>
                  <a:cubicBezTo>
                    <a:pt x="1" y="4755"/>
                    <a:pt x="14" y="5995"/>
                    <a:pt x="25" y="7041"/>
                  </a:cubicBezTo>
                  <a:lnTo>
                    <a:pt x="25" y="7163"/>
                  </a:lnTo>
                  <a:cubicBezTo>
                    <a:pt x="25" y="7394"/>
                    <a:pt x="38" y="7649"/>
                    <a:pt x="38" y="7893"/>
                  </a:cubicBezTo>
                  <a:lnTo>
                    <a:pt x="38" y="7941"/>
                  </a:lnTo>
                  <a:cubicBezTo>
                    <a:pt x="38" y="8039"/>
                    <a:pt x="50" y="8111"/>
                    <a:pt x="147" y="8173"/>
                  </a:cubicBezTo>
                  <a:cubicBezTo>
                    <a:pt x="226" y="8208"/>
                    <a:pt x="335" y="8219"/>
                    <a:pt x="449" y="8219"/>
                  </a:cubicBezTo>
                  <a:cubicBezTo>
                    <a:pt x="527" y="8219"/>
                    <a:pt x="608" y="8214"/>
                    <a:pt x="682" y="8209"/>
                  </a:cubicBezTo>
                  <a:cubicBezTo>
                    <a:pt x="755" y="8197"/>
                    <a:pt x="828" y="8197"/>
                    <a:pt x="877" y="8197"/>
                  </a:cubicBezTo>
                  <a:cubicBezTo>
                    <a:pt x="1193" y="8209"/>
                    <a:pt x="1509" y="8209"/>
                    <a:pt x="1801" y="8221"/>
                  </a:cubicBezTo>
                  <a:lnTo>
                    <a:pt x="3103" y="8221"/>
                  </a:lnTo>
                  <a:cubicBezTo>
                    <a:pt x="3868" y="8221"/>
                    <a:pt x="4598" y="8221"/>
                    <a:pt x="5292" y="8197"/>
                  </a:cubicBezTo>
                  <a:cubicBezTo>
                    <a:pt x="5449" y="8184"/>
                    <a:pt x="5632" y="8184"/>
                    <a:pt x="5790" y="8184"/>
                  </a:cubicBezTo>
                  <a:cubicBezTo>
                    <a:pt x="6240" y="8184"/>
                    <a:pt x="6714" y="8173"/>
                    <a:pt x="7152" y="8100"/>
                  </a:cubicBezTo>
                  <a:cubicBezTo>
                    <a:pt x="7298" y="8075"/>
                    <a:pt x="7468" y="7990"/>
                    <a:pt x="7505" y="7857"/>
                  </a:cubicBezTo>
                  <a:cubicBezTo>
                    <a:pt x="7529" y="7784"/>
                    <a:pt x="7505" y="7698"/>
                    <a:pt x="7432" y="7613"/>
                  </a:cubicBezTo>
                  <a:cubicBezTo>
                    <a:pt x="7415" y="7597"/>
                    <a:pt x="7396" y="7590"/>
                    <a:pt x="7378" y="7590"/>
                  </a:cubicBezTo>
                  <a:cubicBezTo>
                    <a:pt x="7356" y="7590"/>
                    <a:pt x="7336" y="7600"/>
                    <a:pt x="7322" y="7613"/>
                  </a:cubicBezTo>
                  <a:cubicBezTo>
                    <a:pt x="7298" y="7649"/>
                    <a:pt x="7286" y="7686"/>
                    <a:pt x="7322" y="7722"/>
                  </a:cubicBezTo>
                  <a:cubicBezTo>
                    <a:pt x="7359" y="7759"/>
                    <a:pt x="7371" y="7795"/>
                    <a:pt x="7359" y="7820"/>
                  </a:cubicBezTo>
                  <a:cubicBezTo>
                    <a:pt x="7335" y="7893"/>
                    <a:pt x="7128" y="7954"/>
                    <a:pt x="6824" y="7966"/>
                  </a:cubicBezTo>
                  <a:cubicBezTo>
                    <a:pt x="6665" y="7978"/>
                    <a:pt x="6495" y="7990"/>
                    <a:pt x="6325" y="7990"/>
                  </a:cubicBezTo>
                  <a:cubicBezTo>
                    <a:pt x="6009" y="8003"/>
                    <a:pt x="5681" y="8027"/>
                    <a:pt x="5352" y="8027"/>
                  </a:cubicBezTo>
                  <a:cubicBezTo>
                    <a:pt x="4768" y="8051"/>
                    <a:pt x="4148" y="8063"/>
                    <a:pt x="3516" y="8063"/>
                  </a:cubicBezTo>
                  <a:cubicBezTo>
                    <a:pt x="2932" y="8063"/>
                    <a:pt x="2324" y="8063"/>
                    <a:pt x="1679" y="8051"/>
                  </a:cubicBezTo>
                  <a:cubicBezTo>
                    <a:pt x="1363" y="8051"/>
                    <a:pt x="1035" y="8039"/>
                    <a:pt x="695" y="8039"/>
                  </a:cubicBezTo>
                  <a:lnTo>
                    <a:pt x="585" y="8039"/>
                  </a:lnTo>
                  <a:cubicBezTo>
                    <a:pt x="565" y="8039"/>
                    <a:pt x="544" y="8039"/>
                    <a:pt x="523" y="8039"/>
                  </a:cubicBezTo>
                  <a:cubicBezTo>
                    <a:pt x="394" y="8039"/>
                    <a:pt x="258" y="8029"/>
                    <a:pt x="196" y="7893"/>
                  </a:cubicBezTo>
                  <a:cubicBezTo>
                    <a:pt x="171" y="7820"/>
                    <a:pt x="171" y="7698"/>
                    <a:pt x="184" y="7589"/>
                  </a:cubicBezTo>
                  <a:cubicBezTo>
                    <a:pt x="184" y="7540"/>
                    <a:pt x="196" y="7503"/>
                    <a:pt x="196" y="7467"/>
                  </a:cubicBezTo>
                  <a:cubicBezTo>
                    <a:pt x="171" y="6263"/>
                    <a:pt x="147" y="4998"/>
                    <a:pt x="208" y="3733"/>
                  </a:cubicBezTo>
                  <a:cubicBezTo>
                    <a:pt x="220" y="3563"/>
                    <a:pt x="220" y="3393"/>
                    <a:pt x="233" y="3223"/>
                  </a:cubicBezTo>
                  <a:cubicBezTo>
                    <a:pt x="281" y="2201"/>
                    <a:pt x="341" y="1155"/>
                    <a:pt x="208" y="122"/>
                  </a:cubicBezTo>
                  <a:cubicBezTo>
                    <a:pt x="317" y="122"/>
                    <a:pt x="439" y="109"/>
                    <a:pt x="549" y="109"/>
                  </a:cubicBezTo>
                  <a:cubicBezTo>
                    <a:pt x="585" y="109"/>
                    <a:pt x="609" y="73"/>
                    <a:pt x="597" y="49"/>
                  </a:cubicBezTo>
                  <a:cubicBezTo>
                    <a:pt x="597" y="25"/>
                    <a:pt x="585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7900152" y="3518096"/>
              <a:ext cx="17276" cy="18950"/>
            </a:xfrm>
            <a:custGeom>
              <a:avLst/>
              <a:gdLst/>
              <a:ahLst/>
              <a:cxnLst/>
              <a:rect l="l" t="t" r="r" b="b"/>
              <a:pathLst>
                <a:path w="351" h="385" extrusionOk="0">
                  <a:moveTo>
                    <a:pt x="287" y="0"/>
                  </a:moveTo>
                  <a:cubicBezTo>
                    <a:pt x="278" y="0"/>
                    <a:pt x="269" y="4"/>
                    <a:pt x="261" y="12"/>
                  </a:cubicBezTo>
                  <a:cubicBezTo>
                    <a:pt x="164" y="97"/>
                    <a:pt x="79" y="206"/>
                    <a:pt x="18" y="315"/>
                  </a:cubicBezTo>
                  <a:cubicBezTo>
                    <a:pt x="1" y="350"/>
                    <a:pt x="32" y="384"/>
                    <a:pt x="61" y="384"/>
                  </a:cubicBezTo>
                  <a:cubicBezTo>
                    <a:pt x="72" y="384"/>
                    <a:pt x="84" y="378"/>
                    <a:pt x="91" y="364"/>
                  </a:cubicBezTo>
                  <a:cubicBezTo>
                    <a:pt x="164" y="255"/>
                    <a:pt x="237" y="158"/>
                    <a:pt x="322" y="72"/>
                  </a:cubicBezTo>
                  <a:cubicBezTo>
                    <a:pt x="351" y="44"/>
                    <a:pt x="32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7899807" y="3517358"/>
              <a:ext cx="17424" cy="19885"/>
            </a:xfrm>
            <a:custGeom>
              <a:avLst/>
              <a:gdLst/>
              <a:ahLst/>
              <a:cxnLst/>
              <a:rect l="l" t="t" r="r" b="b"/>
              <a:pathLst>
                <a:path w="354" h="404" extrusionOk="0">
                  <a:moveTo>
                    <a:pt x="297" y="17"/>
                  </a:moveTo>
                  <a:cubicBezTo>
                    <a:pt x="305" y="17"/>
                    <a:pt x="311" y="21"/>
                    <a:pt x="317" y="27"/>
                  </a:cubicBezTo>
                  <a:cubicBezTo>
                    <a:pt x="329" y="39"/>
                    <a:pt x="341" y="63"/>
                    <a:pt x="317" y="76"/>
                  </a:cubicBezTo>
                  <a:cubicBezTo>
                    <a:pt x="244" y="160"/>
                    <a:pt x="171" y="257"/>
                    <a:pt x="98" y="379"/>
                  </a:cubicBezTo>
                  <a:cubicBezTo>
                    <a:pt x="92" y="385"/>
                    <a:pt x="83" y="389"/>
                    <a:pt x="74" y="389"/>
                  </a:cubicBezTo>
                  <a:cubicBezTo>
                    <a:pt x="65" y="389"/>
                    <a:pt x="56" y="385"/>
                    <a:pt x="49" y="379"/>
                  </a:cubicBezTo>
                  <a:cubicBezTo>
                    <a:pt x="38" y="379"/>
                    <a:pt x="25" y="355"/>
                    <a:pt x="38" y="343"/>
                  </a:cubicBezTo>
                  <a:cubicBezTo>
                    <a:pt x="98" y="233"/>
                    <a:pt x="171" y="136"/>
                    <a:pt x="268" y="27"/>
                  </a:cubicBezTo>
                  <a:cubicBezTo>
                    <a:pt x="280" y="21"/>
                    <a:pt x="289" y="17"/>
                    <a:pt x="297" y="17"/>
                  </a:cubicBezTo>
                  <a:close/>
                  <a:moveTo>
                    <a:pt x="291" y="0"/>
                  </a:moveTo>
                  <a:cubicBezTo>
                    <a:pt x="279" y="0"/>
                    <a:pt x="267" y="4"/>
                    <a:pt x="256" y="14"/>
                  </a:cubicBezTo>
                  <a:cubicBezTo>
                    <a:pt x="159" y="124"/>
                    <a:pt x="86" y="221"/>
                    <a:pt x="13" y="330"/>
                  </a:cubicBezTo>
                  <a:cubicBezTo>
                    <a:pt x="1" y="355"/>
                    <a:pt x="13" y="392"/>
                    <a:pt x="38" y="403"/>
                  </a:cubicBezTo>
                  <a:lnTo>
                    <a:pt x="62" y="403"/>
                  </a:lnTo>
                  <a:cubicBezTo>
                    <a:pt x="86" y="403"/>
                    <a:pt x="98" y="403"/>
                    <a:pt x="110" y="379"/>
                  </a:cubicBezTo>
                  <a:cubicBezTo>
                    <a:pt x="183" y="270"/>
                    <a:pt x="256" y="173"/>
                    <a:pt x="329" y="87"/>
                  </a:cubicBezTo>
                  <a:cubicBezTo>
                    <a:pt x="354" y="63"/>
                    <a:pt x="354" y="39"/>
                    <a:pt x="329" y="14"/>
                  </a:cubicBezTo>
                  <a:cubicBezTo>
                    <a:pt x="322" y="7"/>
                    <a:pt x="307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7899659" y="3526612"/>
              <a:ext cx="18211" cy="20229"/>
            </a:xfrm>
            <a:custGeom>
              <a:avLst/>
              <a:gdLst/>
              <a:ahLst/>
              <a:cxnLst/>
              <a:rect l="l" t="t" r="r" b="b"/>
              <a:pathLst>
                <a:path w="370" h="411" extrusionOk="0">
                  <a:moveTo>
                    <a:pt x="305" y="0"/>
                  </a:moveTo>
                  <a:cubicBezTo>
                    <a:pt x="291" y="0"/>
                    <a:pt x="278" y="6"/>
                    <a:pt x="271" y="21"/>
                  </a:cubicBezTo>
                  <a:cubicBezTo>
                    <a:pt x="186" y="131"/>
                    <a:pt x="101" y="228"/>
                    <a:pt x="28" y="337"/>
                  </a:cubicBezTo>
                  <a:cubicBezTo>
                    <a:pt x="1" y="374"/>
                    <a:pt x="36" y="411"/>
                    <a:pt x="70" y="411"/>
                  </a:cubicBezTo>
                  <a:cubicBezTo>
                    <a:pt x="81" y="411"/>
                    <a:pt x="92" y="407"/>
                    <a:pt x="101" y="398"/>
                  </a:cubicBezTo>
                  <a:cubicBezTo>
                    <a:pt x="186" y="288"/>
                    <a:pt x="259" y="179"/>
                    <a:pt x="344" y="58"/>
                  </a:cubicBezTo>
                  <a:cubicBezTo>
                    <a:pt x="370" y="32"/>
                    <a:pt x="336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7899807" y="3526021"/>
              <a:ext cx="18015" cy="21411"/>
            </a:xfrm>
            <a:custGeom>
              <a:avLst/>
              <a:gdLst/>
              <a:ahLst/>
              <a:cxnLst/>
              <a:rect l="l" t="t" r="r" b="b"/>
              <a:pathLst>
                <a:path w="366" h="435" extrusionOk="0">
                  <a:moveTo>
                    <a:pt x="294" y="24"/>
                  </a:moveTo>
                  <a:cubicBezTo>
                    <a:pt x="305" y="24"/>
                    <a:pt x="317" y="27"/>
                    <a:pt x="329" y="33"/>
                  </a:cubicBezTo>
                  <a:cubicBezTo>
                    <a:pt x="329" y="33"/>
                    <a:pt x="354" y="45"/>
                    <a:pt x="329" y="70"/>
                  </a:cubicBezTo>
                  <a:cubicBezTo>
                    <a:pt x="317" y="94"/>
                    <a:pt x="292" y="118"/>
                    <a:pt x="281" y="143"/>
                  </a:cubicBezTo>
                  <a:cubicBezTo>
                    <a:pt x="219" y="227"/>
                    <a:pt x="159" y="325"/>
                    <a:pt x="86" y="398"/>
                  </a:cubicBezTo>
                  <a:cubicBezTo>
                    <a:pt x="80" y="410"/>
                    <a:pt x="70" y="413"/>
                    <a:pt x="61" y="413"/>
                  </a:cubicBezTo>
                  <a:cubicBezTo>
                    <a:pt x="52" y="413"/>
                    <a:pt x="43" y="410"/>
                    <a:pt x="38" y="410"/>
                  </a:cubicBezTo>
                  <a:cubicBezTo>
                    <a:pt x="25" y="398"/>
                    <a:pt x="13" y="373"/>
                    <a:pt x="25" y="362"/>
                  </a:cubicBezTo>
                  <a:cubicBezTo>
                    <a:pt x="86" y="276"/>
                    <a:pt x="146" y="191"/>
                    <a:pt x="219" y="106"/>
                  </a:cubicBezTo>
                  <a:cubicBezTo>
                    <a:pt x="232" y="81"/>
                    <a:pt x="256" y="57"/>
                    <a:pt x="268" y="33"/>
                  </a:cubicBezTo>
                  <a:cubicBezTo>
                    <a:pt x="274" y="27"/>
                    <a:pt x="284" y="24"/>
                    <a:pt x="294" y="24"/>
                  </a:cubicBezTo>
                  <a:close/>
                  <a:moveTo>
                    <a:pt x="307" y="1"/>
                  </a:moveTo>
                  <a:cubicBezTo>
                    <a:pt x="289" y="1"/>
                    <a:pt x="271" y="7"/>
                    <a:pt x="256" y="21"/>
                  </a:cubicBezTo>
                  <a:cubicBezTo>
                    <a:pt x="232" y="45"/>
                    <a:pt x="219" y="70"/>
                    <a:pt x="195" y="94"/>
                  </a:cubicBezTo>
                  <a:lnTo>
                    <a:pt x="13" y="349"/>
                  </a:lnTo>
                  <a:cubicBezTo>
                    <a:pt x="1" y="373"/>
                    <a:pt x="13" y="398"/>
                    <a:pt x="38" y="422"/>
                  </a:cubicBezTo>
                  <a:cubicBezTo>
                    <a:pt x="38" y="422"/>
                    <a:pt x="49" y="435"/>
                    <a:pt x="62" y="435"/>
                  </a:cubicBezTo>
                  <a:cubicBezTo>
                    <a:pt x="74" y="435"/>
                    <a:pt x="86" y="422"/>
                    <a:pt x="98" y="410"/>
                  </a:cubicBezTo>
                  <a:cubicBezTo>
                    <a:pt x="171" y="325"/>
                    <a:pt x="232" y="240"/>
                    <a:pt x="292" y="154"/>
                  </a:cubicBezTo>
                  <a:cubicBezTo>
                    <a:pt x="317" y="130"/>
                    <a:pt x="329" y="106"/>
                    <a:pt x="341" y="81"/>
                  </a:cubicBezTo>
                  <a:cubicBezTo>
                    <a:pt x="365" y="57"/>
                    <a:pt x="354" y="33"/>
                    <a:pt x="341" y="9"/>
                  </a:cubicBezTo>
                  <a:cubicBezTo>
                    <a:pt x="331" y="4"/>
                    <a:pt x="319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7899561" y="3537244"/>
              <a:ext cx="19048" cy="20672"/>
            </a:xfrm>
            <a:custGeom>
              <a:avLst/>
              <a:gdLst/>
              <a:ahLst/>
              <a:cxnLst/>
              <a:rect l="l" t="t" r="r" b="b"/>
              <a:pathLst>
                <a:path w="387" h="420" extrusionOk="0">
                  <a:moveTo>
                    <a:pt x="313" y="1"/>
                  </a:moveTo>
                  <a:cubicBezTo>
                    <a:pt x="303" y="1"/>
                    <a:pt x="294" y="4"/>
                    <a:pt x="286" y="12"/>
                  </a:cubicBezTo>
                  <a:cubicBezTo>
                    <a:pt x="200" y="121"/>
                    <a:pt x="103" y="231"/>
                    <a:pt x="18" y="353"/>
                  </a:cubicBezTo>
                  <a:cubicBezTo>
                    <a:pt x="0" y="379"/>
                    <a:pt x="28" y="419"/>
                    <a:pt x="59" y="419"/>
                  </a:cubicBezTo>
                  <a:cubicBezTo>
                    <a:pt x="70" y="419"/>
                    <a:pt x="81" y="414"/>
                    <a:pt x="91" y="401"/>
                  </a:cubicBezTo>
                  <a:cubicBezTo>
                    <a:pt x="188" y="304"/>
                    <a:pt x="273" y="182"/>
                    <a:pt x="359" y="72"/>
                  </a:cubicBezTo>
                  <a:cubicBezTo>
                    <a:pt x="387" y="44"/>
                    <a:pt x="348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7899216" y="3536899"/>
              <a:ext cx="19245" cy="21312"/>
            </a:xfrm>
            <a:custGeom>
              <a:avLst/>
              <a:gdLst/>
              <a:ahLst/>
              <a:cxnLst/>
              <a:rect l="l" t="t" r="r" b="b"/>
              <a:pathLst>
                <a:path w="391" h="433" extrusionOk="0">
                  <a:moveTo>
                    <a:pt x="329" y="22"/>
                  </a:moveTo>
                  <a:cubicBezTo>
                    <a:pt x="338" y="22"/>
                    <a:pt x="347" y="25"/>
                    <a:pt x="353" y="31"/>
                  </a:cubicBezTo>
                  <a:cubicBezTo>
                    <a:pt x="366" y="43"/>
                    <a:pt x="366" y="55"/>
                    <a:pt x="353" y="68"/>
                  </a:cubicBezTo>
                  <a:lnTo>
                    <a:pt x="317" y="128"/>
                  </a:lnTo>
                  <a:cubicBezTo>
                    <a:pt x="244" y="214"/>
                    <a:pt x="171" y="311"/>
                    <a:pt x="86" y="408"/>
                  </a:cubicBezTo>
                  <a:cubicBezTo>
                    <a:pt x="80" y="414"/>
                    <a:pt x="74" y="417"/>
                    <a:pt x="66" y="417"/>
                  </a:cubicBezTo>
                  <a:cubicBezTo>
                    <a:pt x="58" y="417"/>
                    <a:pt x="49" y="414"/>
                    <a:pt x="37" y="408"/>
                  </a:cubicBezTo>
                  <a:cubicBezTo>
                    <a:pt x="25" y="396"/>
                    <a:pt x="25" y="384"/>
                    <a:pt x="37" y="360"/>
                  </a:cubicBezTo>
                  <a:cubicBezTo>
                    <a:pt x="110" y="262"/>
                    <a:pt x="195" y="165"/>
                    <a:pt x="268" y="68"/>
                  </a:cubicBezTo>
                  <a:lnTo>
                    <a:pt x="304" y="31"/>
                  </a:lnTo>
                  <a:cubicBezTo>
                    <a:pt x="311" y="25"/>
                    <a:pt x="320" y="22"/>
                    <a:pt x="329" y="22"/>
                  </a:cubicBezTo>
                  <a:close/>
                  <a:moveTo>
                    <a:pt x="329" y="1"/>
                  </a:moveTo>
                  <a:cubicBezTo>
                    <a:pt x="317" y="1"/>
                    <a:pt x="305" y="7"/>
                    <a:pt x="293" y="19"/>
                  </a:cubicBezTo>
                  <a:lnTo>
                    <a:pt x="256" y="55"/>
                  </a:lnTo>
                  <a:cubicBezTo>
                    <a:pt x="171" y="152"/>
                    <a:pt x="98" y="250"/>
                    <a:pt x="25" y="347"/>
                  </a:cubicBezTo>
                  <a:cubicBezTo>
                    <a:pt x="1" y="384"/>
                    <a:pt x="13" y="408"/>
                    <a:pt x="37" y="420"/>
                  </a:cubicBezTo>
                  <a:cubicBezTo>
                    <a:pt x="37" y="433"/>
                    <a:pt x="50" y="433"/>
                    <a:pt x="74" y="433"/>
                  </a:cubicBezTo>
                  <a:cubicBezTo>
                    <a:pt x="86" y="433"/>
                    <a:pt x="98" y="433"/>
                    <a:pt x="98" y="420"/>
                  </a:cubicBezTo>
                  <a:cubicBezTo>
                    <a:pt x="183" y="323"/>
                    <a:pt x="256" y="225"/>
                    <a:pt x="329" y="141"/>
                  </a:cubicBezTo>
                  <a:lnTo>
                    <a:pt x="377" y="79"/>
                  </a:lnTo>
                  <a:cubicBezTo>
                    <a:pt x="390" y="55"/>
                    <a:pt x="377" y="31"/>
                    <a:pt x="366" y="19"/>
                  </a:cubicBezTo>
                  <a:cubicBezTo>
                    <a:pt x="354" y="7"/>
                    <a:pt x="341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7899019" y="3547925"/>
              <a:ext cx="19688" cy="21608"/>
            </a:xfrm>
            <a:custGeom>
              <a:avLst/>
              <a:gdLst/>
              <a:ahLst/>
              <a:cxnLst/>
              <a:rect l="l" t="t" r="r" b="b"/>
              <a:pathLst>
                <a:path w="400" h="439" extrusionOk="0">
                  <a:moveTo>
                    <a:pt x="344" y="1"/>
                  </a:moveTo>
                  <a:cubicBezTo>
                    <a:pt x="336" y="1"/>
                    <a:pt x="327" y="5"/>
                    <a:pt x="321" y="14"/>
                  </a:cubicBezTo>
                  <a:cubicBezTo>
                    <a:pt x="211" y="123"/>
                    <a:pt x="114" y="245"/>
                    <a:pt x="29" y="366"/>
                  </a:cubicBezTo>
                  <a:cubicBezTo>
                    <a:pt x="0" y="395"/>
                    <a:pt x="39" y="439"/>
                    <a:pt x="75" y="439"/>
                  </a:cubicBezTo>
                  <a:cubicBezTo>
                    <a:pt x="85" y="439"/>
                    <a:pt x="94" y="435"/>
                    <a:pt x="102" y="427"/>
                  </a:cubicBezTo>
                  <a:cubicBezTo>
                    <a:pt x="199" y="306"/>
                    <a:pt x="297" y="184"/>
                    <a:pt x="381" y="63"/>
                  </a:cubicBezTo>
                  <a:cubicBezTo>
                    <a:pt x="400" y="35"/>
                    <a:pt x="370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7899216" y="3547285"/>
              <a:ext cx="19786" cy="22297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341" y="14"/>
                  </a:moveTo>
                  <a:cubicBezTo>
                    <a:pt x="353" y="14"/>
                    <a:pt x="353" y="27"/>
                    <a:pt x="366" y="27"/>
                  </a:cubicBezTo>
                  <a:cubicBezTo>
                    <a:pt x="377" y="39"/>
                    <a:pt x="377" y="51"/>
                    <a:pt x="366" y="76"/>
                  </a:cubicBezTo>
                  <a:cubicBezTo>
                    <a:pt x="280" y="209"/>
                    <a:pt x="171" y="331"/>
                    <a:pt x="86" y="428"/>
                  </a:cubicBezTo>
                  <a:cubicBezTo>
                    <a:pt x="80" y="434"/>
                    <a:pt x="71" y="437"/>
                    <a:pt x="62" y="437"/>
                  </a:cubicBezTo>
                  <a:cubicBezTo>
                    <a:pt x="52" y="437"/>
                    <a:pt x="43" y="434"/>
                    <a:pt x="37" y="428"/>
                  </a:cubicBezTo>
                  <a:cubicBezTo>
                    <a:pt x="25" y="416"/>
                    <a:pt x="13" y="404"/>
                    <a:pt x="25" y="379"/>
                  </a:cubicBezTo>
                  <a:cubicBezTo>
                    <a:pt x="110" y="270"/>
                    <a:pt x="207" y="149"/>
                    <a:pt x="317" y="27"/>
                  </a:cubicBezTo>
                  <a:cubicBezTo>
                    <a:pt x="329" y="27"/>
                    <a:pt x="329" y="14"/>
                    <a:pt x="341" y="14"/>
                  </a:cubicBezTo>
                  <a:close/>
                  <a:moveTo>
                    <a:pt x="335" y="0"/>
                  </a:moveTo>
                  <a:cubicBezTo>
                    <a:pt x="325" y="0"/>
                    <a:pt x="315" y="4"/>
                    <a:pt x="304" y="14"/>
                  </a:cubicBezTo>
                  <a:cubicBezTo>
                    <a:pt x="195" y="136"/>
                    <a:pt x="98" y="258"/>
                    <a:pt x="13" y="379"/>
                  </a:cubicBezTo>
                  <a:cubicBezTo>
                    <a:pt x="1" y="404"/>
                    <a:pt x="13" y="428"/>
                    <a:pt x="25" y="440"/>
                  </a:cubicBezTo>
                  <a:cubicBezTo>
                    <a:pt x="37" y="452"/>
                    <a:pt x="50" y="452"/>
                    <a:pt x="61" y="452"/>
                  </a:cubicBezTo>
                  <a:cubicBezTo>
                    <a:pt x="74" y="452"/>
                    <a:pt x="86" y="452"/>
                    <a:pt x="98" y="440"/>
                  </a:cubicBezTo>
                  <a:cubicBezTo>
                    <a:pt x="183" y="343"/>
                    <a:pt x="293" y="222"/>
                    <a:pt x="390" y="76"/>
                  </a:cubicBezTo>
                  <a:cubicBezTo>
                    <a:pt x="402" y="51"/>
                    <a:pt x="390" y="27"/>
                    <a:pt x="377" y="14"/>
                  </a:cubicBezTo>
                  <a:cubicBezTo>
                    <a:pt x="363" y="8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7901382" y="3560279"/>
              <a:ext cx="17768" cy="18211"/>
            </a:xfrm>
            <a:custGeom>
              <a:avLst/>
              <a:gdLst/>
              <a:ahLst/>
              <a:cxnLst/>
              <a:rect l="l" t="t" r="r" b="b"/>
              <a:pathLst>
                <a:path w="361" h="370" extrusionOk="0">
                  <a:moveTo>
                    <a:pt x="304" y="0"/>
                  </a:moveTo>
                  <a:cubicBezTo>
                    <a:pt x="293" y="0"/>
                    <a:pt x="282" y="5"/>
                    <a:pt x="273" y="18"/>
                  </a:cubicBezTo>
                  <a:cubicBezTo>
                    <a:pt x="187" y="104"/>
                    <a:pt x="103" y="201"/>
                    <a:pt x="30" y="285"/>
                  </a:cubicBezTo>
                  <a:cubicBezTo>
                    <a:pt x="1" y="324"/>
                    <a:pt x="32" y="370"/>
                    <a:pt x="65" y="370"/>
                  </a:cubicBezTo>
                  <a:cubicBezTo>
                    <a:pt x="74" y="370"/>
                    <a:pt x="82" y="366"/>
                    <a:pt x="90" y="358"/>
                  </a:cubicBezTo>
                  <a:cubicBezTo>
                    <a:pt x="176" y="261"/>
                    <a:pt x="260" y="176"/>
                    <a:pt x="333" y="79"/>
                  </a:cubicBezTo>
                  <a:cubicBezTo>
                    <a:pt x="361" y="43"/>
                    <a:pt x="334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7900988" y="3559886"/>
              <a:ext cx="18654" cy="19245"/>
            </a:xfrm>
            <a:custGeom>
              <a:avLst/>
              <a:gdLst/>
              <a:ahLst/>
              <a:cxnLst/>
              <a:rect l="l" t="t" r="r" b="b"/>
              <a:pathLst>
                <a:path w="379" h="391" extrusionOk="0">
                  <a:moveTo>
                    <a:pt x="317" y="14"/>
                  </a:moveTo>
                  <a:lnTo>
                    <a:pt x="330" y="26"/>
                  </a:lnTo>
                  <a:cubicBezTo>
                    <a:pt x="354" y="39"/>
                    <a:pt x="354" y="63"/>
                    <a:pt x="341" y="75"/>
                  </a:cubicBezTo>
                  <a:cubicBezTo>
                    <a:pt x="257" y="172"/>
                    <a:pt x="184" y="269"/>
                    <a:pt x="98" y="355"/>
                  </a:cubicBezTo>
                  <a:cubicBezTo>
                    <a:pt x="88" y="365"/>
                    <a:pt x="80" y="369"/>
                    <a:pt x="73" y="369"/>
                  </a:cubicBezTo>
                  <a:cubicBezTo>
                    <a:pt x="64" y="369"/>
                    <a:pt x="57" y="362"/>
                    <a:pt x="50" y="355"/>
                  </a:cubicBezTo>
                  <a:cubicBezTo>
                    <a:pt x="38" y="342"/>
                    <a:pt x="25" y="318"/>
                    <a:pt x="38" y="306"/>
                  </a:cubicBezTo>
                  <a:cubicBezTo>
                    <a:pt x="122" y="209"/>
                    <a:pt x="208" y="123"/>
                    <a:pt x="293" y="26"/>
                  </a:cubicBezTo>
                  <a:cubicBezTo>
                    <a:pt x="293" y="26"/>
                    <a:pt x="305" y="14"/>
                    <a:pt x="317" y="14"/>
                  </a:cubicBezTo>
                  <a:close/>
                  <a:moveTo>
                    <a:pt x="311" y="0"/>
                  </a:moveTo>
                  <a:cubicBezTo>
                    <a:pt x="302" y="0"/>
                    <a:pt x="291" y="4"/>
                    <a:pt x="281" y="14"/>
                  </a:cubicBezTo>
                  <a:cubicBezTo>
                    <a:pt x="195" y="112"/>
                    <a:pt x="111" y="196"/>
                    <a:pt x="25" y="293"/>
                  </a:cubicBezTo>
                  <a:cubicBezTo>
                    <a:pt x="1" y="318"/>
                    <a:pt x="14" y="355"/>
                    <a:pt x="38" y="366"/>
                  </a:cubicBezTo>
                  <a:cubicBezTo>
                    <a:pt x="50" y="379"/>
                    <a:pt x="62" y="391"/>
                    <a:pt x="74" y="391"/>
                  </a:cubicBezTo>
                  <a:cubicBezTo>
                    <a:pt x="86" y="391"/>
                    <a:pt x="98" y="379"/>
                    <a:pt x="111" y="366"/>
                  </a:cubicBezTo>
                  <a:cubicBezTo>
                    <a:pt x="195" y="282"/>
                    <a:pt x="268" y="184"/>
                    <a:pt x="354" y="87"/>
                  </a:cubicBezTo>
                  <a:cubicBezTo>
                    <a:pt x="378" y="63"/>
                    <a:pt x="366" y="26"/>
                    <a:pt x="341" y="14"/>
                  </a:cubicBezTo>
                  <a:cubicBezTo>
                    <a:pt x="335" y="7"/>
                    <a:pt x="32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7901382" y="3570764"/>
              <a:ext cx="19048" cy="17325"/>
            </a:xfrm>
            <a:custGeom>
              <a:avLst/>
              <a:gdLst/>
              <a:ahLst/>
              <a:cxnLst/>
              <a:rect l="l" t="t" r="r" b="b"/>
              <a:pathLst>
                <a:path w="387" h="352" extrusionOk="0">
                  <a:moveTo>
                    <a:pt x="317" y="1"/>
                  </a:moveTo>
                  <a:cubicBezTo>
                    <a:pt x="307" y="1"/>
                    <a:pt x="295" y="4"/>
                    <a:pt x="285" y="12"/>
                  </a:cubicBezTo>
                  <a:cubicBezTo>
                    <a:pt x="200" y="97"/>
                    <a:pt x="114" y="182"/>
                    <a:pt x="30" y="280"/>
                  </a:cubicBezTo>
                  <a:cubicBezTo>
                    <a:pt x="1" y="308"/>
                    <a:pt x="32" y="351"/>
                    <a:pt x="64" y="351"/>
                  </a:cubicBezTo>
                  <a:cubicBezTo>
                    <a:pt x="73" y="351"/>
                    <a:pt x="82" y="348"/>
                    <a:pt x="90" y="340"/>
                  </a:cubicBezTo>
                  <a:cubicBezTo>
                    <a:pt x="187" y="255"/>
                    <a:pt x="273" y="170"/>
                    <a:pt x="358" y="72"/>
                  </a:cubicBezTo>
                  <a:cubicBezTo>
                    <a:pt x="387" y="44"/>
                    <a:pt x="355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7900988" y="3570419"/>
              <a:ext cx="19245" cy="18310"/>
            </a:xfrm>
            <a:custGeom>
              <a:avLst/>
              <a:gdLst/>
              <a:ahLst/>
              <a:cxnLst/>
              <a:rect l="l" t="t" r="r" b="b"/>
              <a:pathLst>
                <a:path w="391" h="372" extrusionOk="0">
                  <a:moveTo>
                    <a:pt x="325" y="17"/>
                  </a:moveTo>
                  <a:cubicBezTo>
                    <a:pt x="335" y="17"/>
                    <a:pt x="347" y="24"/>
                    <a:pt x="354" y="31"/>
                  </a:cubicBezTo>
                  <a:cubicBezTo>
                    <a:pt x="366" y="43"/>
                    <a:pt x="366" y="55"/>
                    <a:pt x="354" y="79"/>
                  </a:cubicBezTo>
                  <a:lnTo>
                    <a:pt x="305" y="128"/>
                  </a:lnTo>
                  <a:cubicBezTo>
                    <a:pt x="232" y="201"/>
                    <a:pt x="171" y="274"/>
                    <a:pt x="98" y="335"/>
                  </a:cubicBezTo>
                  <a:cubicBezTo>
                    <a:pt x="88" y="346"/>
                    <a:pt x="78" y="349"/>
                    <a:pt x="69" y="349"/>
                  </a:cubicBezTo>
                  <a:cubicBezTo>
                    <a:pt x="56" y="349"/>
                    <a:pt x="45" y="342"/>
                    <a:pt x="38" y="335"/>
                  </a:cubicBezTo>
                  <a:cubicBezTo>
                    <a:pt x="25" y="323"/>
                    <a:pt x="25" y="311"/>
                    <a:pt x="38" y="287"/>
                  </a:cubicBezTo>
                  <a:cubicBezTo>
                    <a:pt x="111" y="214"/>
                    <a:pt x="184" y="152"/>
                    <a:pt x="244" y="79"/>
                  </a:cubicBezTo>
                  <a:cubicBezTo>
                    <a:pt x="268" y="68"/>
                    <a:pt x="281" y="43"/>
                    <a:pt x="305" y="31"/>
                  </a:cubicBezTo>
                  <a:cubicBezTo>
                    <a:pt x="310" y="21"/>
                    <a:pt x="317" y="17"/>
                    <a:pt x="325" y="17"/>
                  </a:cubicBezTo>
                  <a:close/>
                  <a:moveTo>
                    <a:pt x="329" y="1"/>
                  </a:moveTo>
                  <a:cubicBezTo>
                    <a:pt x="317" y="1"/>
                    <a:pt x="305" y="7"/>
                    <a:pt x="293" y="19"/>
                  </a:cubicBezTo>
                  <a:cubicBezTo>
                    <a:pt x="268" y="31"/>
                    <a:pt x="257" y="55"/>
                    <a:pt x="232" y="68"/>
                  </a:cubicBezTo>
                  <a:lnTo>
                    <a:pt x="25" y="274"/>
                  </a:lnTo>
                  <a:cubicBezTo>
                    <a:pt x="1" y="298"/>
                    <a:pt x="14" y="335"/>
                    <a:pt x="25" y="347"/>
                  </a:cubicBezTo>
                  <a:cubicBezTo>
                    <a:pt x="38" y="360"/>
                    <a:pt x="50" y="371"/>
                    <a:pt x="74" y="371"/>
                  </a:cubicBezTo>
                  <a:cubicBezTo>
                    <a:pt x="86" y="371"/>
                    <a:pt x="98" y="360"/>
                    <a:pt x="111" y="347"/>
                  </a:cubicBezTo>
                  <a:cubicBezTo>
                    <a:pt x="184" y="287"/>
                    <a:pt x="244" y="214"/>
                    <a:pt x="317" y="141"/>
                  </a:cubicBezTo>
                  <a:lnTo>
                    <a:pt x="366" y="92"/>
                  </a:lnTo>
                  <a:cubicBezTo>
                    <a:pt x="390" y="68"/>
                    <a:pt x="378" y="31"/>
                    <a:pt x="366" y="19"/>
                  </a:cubicBezTo>
                  <a:cubicBezTo>
                    <a:pt x="354" y="7"/>
                    <a:pt x="341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7900348" y="3582675"/>
              <a:ext cx="18211" cy="16784"/>
            </a:xfrm>
            <a:custGeom>
              <a:avLst/>
              <a:gdLst/>
              <a:ahLst/>
              <a:cxnLst/>
              <a:rect l="l" t="t" r="r" b="b"/>
              <a:pathLst>
                <a:path w="370" h="341" extrusionOk="0">
                  <a:moveTo>
                    <a:pt x="307" y="0"/>
                  </a:moveTo>
                  <a:cubicBezTo>
                    <a:pt x="297" y="0"/>
                    <a:pt x="288" y="4"/>
                    <a:pt x="281" y="13"/>
                  </a:cubicBezTo>
                  <a:cubicBezTo>
                    <a:pt x="197" y="98"/>
                    <a:pt x="124" y="184"/>
                    <a:pt x="38" y="268"/>
                  </a:cubicBezTo>
                  <a:cubicBezTo>
                    <a:pt x="0" y="297"/>
                    <a:pt x="30" y="341"/>
                    <a:pt x="67" y="341"/>
                  </a:cubicBezTo>
                  <a:cubicBezTo>
                    <a:pt x="78" y="341"/>
                    <a:pt x="89" y="337"/>
                    <a:pt x="99" y="330"/>
                  </a:cubicBezTo>
                  <a:cubicBezTo>
                    <a:pt x="197" y="257"/>
                    <a:pt x="270" y="159"/>
                    <a:pt x="343" y="62"/>
                  </a:cubicBezTo>
                  <a:cubicBezTo>
                    <a:pt x="370" y="34"/>
                    <a:pt x="336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7900447" y="3581986"/>
              <a:ext cx="18015" cy="18113"/>
            </a:xfrm>
            <a:custGeom>
              <a:avLst/>
              <a:gdLst/>
              <a:ahLst/>
              <a:cxnLst/>
              <a:rect l="l" t="t" r="r" b="b"/>
              <a:pathLst>
                <a:path w="366" h="368" extrusionOk="0">
                  <a:moveTo>
                    <a:pt x="304" y="18"/>
                  </a:moveTo>
                  <a:cubicBezTo>
                    <a:pt x="313" y="18"/>
                    <a:pt x="322" y="21"/>
                    <a:pt x="328" y="27"/>
                  </a:cubicBezTo>
                  <a:cubicBezTo>
                    <a:pt x="341" y="39"/>
                    <a:pt x="352" y="63"/>
                    <a:pt x="341" y="76"/>
                  </a:cubicBezTo>
                  <a:cubicBezTo>
                    <a:pt x="268" y="173"/>
                    <a:pt x="182" y="258"/>
                    <a:pt x="97" y="344"/>
                  </a:cubicBezTo>
                  <a:cubicBezTo>
                    <a:pt x="90" y="347"/>
                    <a:pt x="83" y="348"/>
                    <a:pt x="77" y="348"/>
                  </a:cubicBezTo>
                  <a:cubicBezTo>
                    <a:pt x="60" y="348"/>
                    <a:pt x="45" y="340"/>
                    <a:pt x="36" y="331"/>
                  </a:cubicBezTo>
                  <a:cubicBezTo>
                    <a:pt x="25" y="319"/>
                    <a:pt x="25" y="307"/>
                    <a:pt x="36" y="282"/>
                  </a:cubicBezTo>
                  <a:cubicBezTo>
                    <a:pt x="122" y="209"/>
                    <a:pt x="206" y="125"/>
                    <a:pt x="279" y="27"/>
                  </a:cubicBezTo>
                  <a:cubicBezTo>
                    <a:pt x="286" y="21"/>
                    <a:pt x="295" y="18"/>
                    <a:pt x="304" y="18"/>
                  </a:cubicBezTo>
                  <a:close/>
                  <a:moveTo>
                    <a:pt x="298" y="1"/>
                  </a:moveTo>
                  <a:cubicBezTo>
                    <a:pt x="288" y="1"/>
                    <a:pt x="278" y="5"/>
                    <a:pt x="268" y="15"/>
                  </a:cubicBezTo>
                  <a:cubicBezTo>
                    <a:pt x="195" y="112"/>
                    <a:pt x="109" y="198"/>
                    <a:pt x="25" y="271"/>
                  </a:cubicBezTo>
                  <a:cubicBezTo>
                    <a:pt x="0" y="295"/>
                    <a:pt x="0" y="331"/>
                    <a:pt x="25" y="344"/>
                  </a:cubicBezTo>
                  <a:cubicBezTo>
                    <a:pt x="36" y="355"/>
                    <a:pt x="49" y="368"/>
                    <a:pt x="73" y="368"/>
                  </a:cubicBezTo>
                  <a:cubicBezTo>
                    <a:pt x="85" y="368"/>
                    <a:pt x="97" y="368"/>
                    <a:pt x="109" y="355"/>
                  </a:cubicBezTo>
                  <a:cubicBezTo>
                    <a:pt x="195" y="271"/>
                    <a:pt x="279" y="185"/>
                    <a:pt x="352" y="88"/>
                  </a:cubicBezTo>
                  <a:cubicBezTo>
                    <a:pt x="365" y="63"/>
                    <a:pt x="352" y="27"/>
                    <a:pt x="341" y="15"/>
                  </a:cubicBezTo>
                  <a:cubicBezTo>
                    <a:pt x="327" y="8"/>
                    <a:pt x="31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7899118" y="3596408"/>
              <a:ext cx="21411" cy="19836"/>
            </a:xfrm>
            <a:custGeom>
              <a:avLst/>
              <a:gdLst/>
              <a:ahLst/>
              <a:cxnLst/>
              <a:rect l="l" t="t" r="r" b="b"/>
              <a:pathLst>
                <a:path w="435" h="403" extrusionOk="0">
                  <a:moveTo>
                    <a:pt x="373" y="1"/>
                  </a:moveTo>
                  <a:cubicBezTo>
                    <a:pt x="363" y="1"/>
                    <a:pt x="352" y="5"/>
                    <a:pt x="343" y="14"/>
                  </a:cubicBezTo>
                  <a:cubicBezTo>
                    <a:pt x="246" y="124"/>
                    <a:pt x="149" y="232"/>
                    <a:pt x="39" y="330"/>
                  </a:cubicBezTo>
                  <a:cubicBezTo>
                    <a:pt x="1" y="359"/>
                    <a:pt x="30" y="402"/>
                    <a:pt x="68" y="402"/>
                  </a:cubicBezTo>
                  <a:cubicBezTo>
                    <a:pt x="79" y="402"/>
                    <a:pt x="90" y="399"/>
                    <a:pt x="100" y="391"/>
                  </a:cubicBezTo>
                  <a:cubicBezTo>
                    <a:pt x="209" y="294"/>
                    <a:pt x="331" y="184"/>
                    <a:pt x="416" y="62"/>
                  </a:cubicBezTo>
                  <a:cubicBezTo>
                    <a:pt x="435" y="35"/>
                    <a:pt x="405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7899216" y="3596162"/>
              <a:ext cx="21608" cy="20722"/>
            </a:xfrm>
            <a:custGeom>
              <a:avLst/>
              <a:gdLst/>
              <a:ahLst/>
              <a:cxnLst/>
              <a:rect l="l" t="t" r="r" b="b"/>
              <a:pathLst>
                <a:path w="439" h="421" extrusionOk="0">
                  <a:moveTo>
                    <a:pt x="378" y="22"/>
                  </a:moveTo>
                  <a:cubicBezTo>
                    <a:pt x="387" y="22"/>
                    <a:pt x="396" y="25"/>
                    <a:pt x="402" y="31"/>
                  </a:cubicBezTo>
                  <a:cubicBezTo>
                    <a:pt x="414" y="31"/>
                    <a:pt x="414" y="56"/>
                    <a:pt x="402" y="67"/>
                  </a:cubicBezTo>
                  <a:cubicBezTo>
                    <a:pt x="329" y="177"/>
                    <a:pt x="231" y="274"/>
                    <a:pt x="98" y="396"/>
                  </a:cubicBezTo>
                  <a:cubicBezTo>
                    <a:pt x="91" y="399"/>
                    <a:pt x="84" y="401"/>
                    <a:pt x="77" y="401"/>
                  </a:cubicBezTo>
                  <a:cubicBezTo>
                    <a:pt x="61" y="401"/>
                    <a:pt x="46" y="392"/>
                    <a:pt x="37" y="383"/>
                  </a:cubicBezTo>
                  <a:cubicBezTo>
                    <a:pt x="25" y="372"/>
                    <a:pt x="25" y="359"/>
                    <a:pt x="37" y="347"/>
                  </a:cubicBezTo>
                  <a:lnTo>
                    <a:pt x="256" y="129"/>
                  </a:lnTo>
                  <a:cubicBezTo>
                    <a:pt x="293" y="92"/>
                    <a:pt x="317" y="56"/>
                    <a:pt x="353" y="31"/>
                  </a:cubicBezTo>
                  <a:cubicBezTo>
                    <a:pt x="359" y="25"/>
                    <a:pt x="369" y="22"/>
                    <a:pt x="378" y="22"/>
                  </a:cubicBezTo>
                  <a:close/>
                  <a:moveTo>
                    <a:pt x="378" y="0"/>
                  </a:moveTo>
                  <a:cubicBezTo>
                    <a:pt x="366" y="0"/>
                    <a:pt x="354" y="6"/>
                    <a:pt x="341" y="19"/>
                  </a:cubicBezTo>
                  <a:cubicBezTo>
                    <a:pt x="304" y="43"/>
                    <a:pt x="280" y="80"/>
                    <a:pt x="244" y="116"/>
                  </a:cubicBezTo>
                  <a:lnTo>
                    <a:pt x="25" y="335"/>
                  </a:lnTo>
                  <a:cubicBezTo>
                    <a:pt x="1" y="347"/>
                    <a:pt x="13" y="383"/>
                    <a:pt x="25" y="396"/>
                  </a:cubicBezTo>
                  <a:cubicBezTo>
                    <a:pt x="37" y="408"/>
                    <a:pt x="50" y="420"/>
                    <a:pt x="74" y="420"/>
                  </a:cubicBezTo>
                  <a:cubicBezTo>
                    <a:pt x="74" y="420"/>
                    <a:pt x="98" y="420"/>
                    <a:pt x="98" y="408"/>
                  </a:cubicBezTo>
                  <a:cubicBezTo>
                    <a:pt x="244" y="286"/>
                    <a:pt x="341" y="189"/>
                    <a:pt x="426" y="80"/>
                  </a:cubicBezTo>
                  <a:cubicBezTo>
                    <a:pt x="439" y="56"/>
                    <a:pt x="426" y="31"/>
                    <a:pt x="414" y="19"/>
                  </a:cubicBezTo>
                  <a:cubicBezTo>
                    <a:pt x="402" y="6"/>
                    <a:pt x="390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7899069" y="3613291"/>
              <a:ext cx="18507" cy="19786"/>
            </a:xfrm>
            <a:custGeom>
              <a:avLst/>
              <a:gdLst/>
              <a:ahLst/>
              <a:cxnLst/>
              <a:rect l="l" t="t" r="r" b="b"/>
              <a:pathLst>
                <a:path w="376" h="402" extrusionOk="0">
                  <a:moveTo>
                    <a:pt x="320" y="0"/>
                  </a:moveTo>
                  <a:cubicBezTo>
                    <a:pt x="312" y="0"/>
                    <a:pt x="303" y="3"/>
                    <a:pt x="296" y="11"/>
                  </a:cubicBezTo>
                  <a:cubicBezTo>
                    <a:pt x="186" y="108"/>
                    <a:pt x="101" y="218"/>
                    <a:pt x="28" y="327"/>
                  </a:cubicBezTo>
                  <a:cubicBezTo>
                    <a:pt x="0" y="364"/>
                    <a:pt x="35" y="401"/>
                    <a:pt x="70" y="401"/>
                  </a:cubicBezTo>
                  <a:cubicBezTo>
                    <a:pt x="81" y="401"/>
                    <a:pt x="92" y="397"/>
                    <a:pt x="101" y="389"/>
                  </a:cubicBezTo>
                  <a:cubicBezTo>
                    <a:pt x="186" y="279"/>
                    <a:pt x="271" y="181"/>
                    <a:pt x="356" y="84"/>
                  </a:cubicBezTo>
                  <a:cubicBezTo>
                    <a:pt x="375" y="46"/>
                    <a:pt x="349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7899216" y="3612897"/>
              <a:ext cx="18605" cy="20722"/>
            </a:xfrm>
            <a:custGeom>
              <a:avLst/>
              <a:gdLst/>
              <a:ahLst/>
              <a:cxnLst/>
              <a:rect l="l" t="t" r="r" b="b"/>
              <a:pathLst>
                <a:path w="378" h="421" extrusionOk="0">
                  <a:moveTo>
                    <a:pt x="317" y="19"/>
                  </a:moveTo>
                  <a:cubicBezTo>
                    <a:pt x="329" y="19"/>
                    <a:pt x="329" y="19"/>
                    <a:pt x="341" y="32"/>
                  </a:cubicBezTo>
                  <a:cubicBezTo>
                    <a:pt x="353" y="43"/>
                    <a:pt x="353" y="68"/>
                    <a:pt x="341" y="80"/>
                  </a:cubicBezTo>
                  <a:cubicBezTo>
                    <a:pt x="293" y="141"/>
                    <a:pt x="231" y="214"/>
                    <a:pt x="183" y="275"/>
                  </a:cubicBezTo>
                  <a:cubicBezTo>
                    <a:pt x="147" y="311"/>
                    <a:pt x="122" y="348"/>
                    <a:pt x="86" y="397"/>
                  </a:cubicBezTo>
                  <a:cubicBezTo>
                    <a:pt x="80" y="402"/>
                    <a:pt x="71" y="405"/>
                    <a:pt x="62" y="405"/>
                  </a:cubicBezTo>
                  <a:cubicBezTo>
                    <a:pt x="52" y="405"/>
                    <a:pt x="43" y="402"/>
                    <a:pt x="37" y="397"/>
                  </a:cubicBezTo>
                  <a:cubicBezTo>
                    <a:pt x="25" y="384"/>
                    <a:pt x="13" y="360"/>
                    <a:pt x="25" y="348"/>
                  </a:cubicBezTo>
                  <a:cubicBezTo>
                    <a:pt x="122" y="214"/>
                    <a:pt x="207" y="116"/>
                    <a:pt x="293" y="32"/>
                  </a:cubicBezTo>
                  <a:cubicBezTo>
                    <a:pt x="304" y="19"/>
                    <a:pt x="304" y="19"/>
                    <a:pt x="317" y="19"/>
                  </a:cubicBezTo>
                  <a:close/>
                  <a:moveTo>
                    <a:pt x="317" y="1"/>
                  </a:moveTo>
                  <a:cubicBezTo>
                    <a:pt x="304" y="1"/>
                    <a:pt x="292" y="7"/>
                    <a:pt x="280" y="19"/>
                  </a:cubicBezTo>
                  <a:cubicBezTo>
                    <a:pt x="195" y="105"/>
                    <a:pt x="110" y="202"/>
                    <a:pt x="13" y="335"/>
                  </a:cubicBezTo>
                  <a:cubicBezTo>
                    <a:pt x="1" y="360"/>
                    <a:pt x="13" y="397"/>
                    <a:pt x="25" y="408"/>
                  </a:cubicBezTo>
                  <a:cubicBezTo>
                    <a:pt x="37" y="421"/>
                    <a:pt x="50" y="421"/>
                    <a:pt x="61" y="421"/>
                  </a:cubicBezTo>
                  <a:cubicBezTo>
                    <a:pt x="74" y="421"/>
                    <a:pt x="86" y="421"/>
                    <a:pt x="98" y="397"/>
                  </a:cubicBezTo>
                  <a:cubicBezTo>
                    <a:pt x="134" y="360"/>
                    <a:pt x="171" y="324"/>
                    <a:pt x="195" y="287"/>
                  </a:cubicBezTo>
                  <a:cubicBezTo>
                    <a:pt x="256" y="226"/>
                    <a:pt x="304" y="153"/>
                    <a:pt x="353" y="92"/>
                  </a:cubicBezTo>
                  <a:cubicBezTo>
                    <a:pt x="377" y="68"/>
                    <a:pt x="366" y="32"/>
                    <a:pt x="353" y="19"/>
                  </a:cubicBezTo>
                  <a:cubicBezTo>
                    <a:pt x="341" y="7"/>
                    <a:pt x="329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7899659" y="3626975"/>
              <a:ext cx="20279" cy="21214"/>
            </a:xfrm>
            <a:custGeom>
              <a:avLst/>
              <a:gdLst/>
              <a:ahLst/>
              <a:cxnLst/>
              <a:rect l="l" t="t" r="r" b="b"/>
              <a:pathLst>
                <a:path w="412" h="431" extrusionOk="0">
                  <a:moveTo>
                    <a:pt x="350" y="0"/>
                  </a:moveTo>
                  <a:cubicBezTo>
                    <a:pt x="339" y="0"/>
                    <a:pt x="329" y="4"/>
                    <a:pt x="320" y="13"/>
                  </a:cubicBezTo>
                  <a:cubicBezTo>
                    <a:pt x="211" y="122"/>
                    <a:pt x="113" y="232"/>
                    <a:pt x="28" y="354"/>
                  </a:cubicBezTo>
                  <a:cubicBezTo>
                    <a:pt x="0" y="381"/>
                    <a:pt x="29" y="430"/>
                    <a:pt x="61" y="430"/>
                  </a:cubicBezTo>
                  <a:cubicBezTo>
                    <a:pt x="70" y="430"/>
                    <a:pt x="80" y="426"/>
                    <a:pt x="89" y="414"/>
                  </a:cubicBezTo>
                  <a:cubicBezTo>
                    <a:pt x="198" y="305"/>
                    <a:pt x="295" y="184"/>
                    <a:pt x="393" y="74"/>
                  </a:cubicBezTo>
                  <a:cubicBezTo>
                    <a:pt x="411" y="37"/>
                    <a:pt x="381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7899216" y="3626729"/>
              <a:ext cx="21017" cy="21854"/>
            </a:xfrm>
            <a:custGeom>
              <a:avLst/>
              <a:gdLst/>
              <a:ahLst/>
              <a:cxnLst/>
              <a:rect l="l" t="t" r="r" b="b"/>
              <a:pathLst>
                <a:path w="427" h="444" extrusionOk="0">
                  <a:moveTo>
                    <a:pt x="353" y="18"/>
                  </a:moveTo>
                  <a:cubicBezTo>
                    <a:pt x="366" y="18"/>
                    <a:pt x="377" y="18"/>
                    <a:pt x="377" y="30"/>
                  </a:cubicBezTo>
                  <a:cubicBezTo>
                    <a:pt x="390" y="30"/>
                    <a:pt x="402" y="54"/>
                    <a:pt x="390" y="67"/>
                  </a:cubicBezTo>
                  <a:cubicBezTo>
                    <a:pt x="304" y="176"/>
                    <a:pt x="207" y="286"/>
                    <a:pt x="98" y="419"/>
                  </a:cubicBezTo>
                  <a:cubicBezTo>
                    <a:pt x="86" y="425"/>
                    <a:pt x="77" y="429"/>
                    <a:pt x="69" y="429"/>
                  </a:cubicBezTo>
                  <a:cubicBezTo>
                    <a:pt x="61" y="429"/>
                    <a:pt x="55" y="425"/>
                    <a:pt x="50" y="419"/>
                  </a:cubicBezTo>
                  <a:cubicBezTo>
                    <a:pt x="37" y="407"/>
                    <a:pt x="25" y="383"/>
                    <a:pt x="37" y="359"/>
                  </a:cubicBezTo>
                  <a:cubicBezTo>
                    <a:pt x="147" y="225"/>
                    <a:pt x="244" y="116"/>
                    <a:pt x="329" y="30"/>
                  </a:cubicBezTo>
                  <a:cubicBezTo>
                    <a:pt x="341" y="18"/>
                    <a:pt x="353" y="18"/>
                    <a:pt x="353" y="18"/>
                  </a:cubicBezTo>
                  <a:close/>
                  <a:moveTo>
                    <a:pt x="358" y="0"/>
                  </a:moveTo>
                  <a:cubicBezTo>
                    <a:pt x="344" y="0"/>
                    <a:pt x="329" y="6"/>
                    <a:pt x="317" y="18"/>
                  </a:cubicBezTo>
                  <a:cubicBezTo>
                    <a:pt x="231" y="103"/>
                    <a:pt x="134" y="213"/>
                    <a:pt x="25" y="346"/>
                  </a:cubicBezTo>
                  <a:cubicBezTo>
                    <a:pt x="1" y="383"/>
                    <a:pt x="13" y="419"/>
                    <a:pt x="37" y="432"/>
                  </a:cubicBezTo>
                  <a:cubicBezTo>
                    <a:pt x="50" y="443"/>
                    <a:pt x="61" y="443"/>
                    <a:pt x="74" y="443"/>
                  </a:cubicBezTo>
                  <a:cubicBezTo>
                    <a:pt x="86" y="443"/>
                    <a:pt x="98" y="443"/>
                    <a:pt x="110" y="432"/>
                  </a:cubicBezTo>
                  <a:cubicBezTo>
                    <a:pt x="220" y="298"/>
                    <a:pt x="317" y="189"/>
                    <a:pt x="402" y="79"/>
                  </a:cubicBezTo>
                  <a:cubicBezTo>
                    <a:pt x="426" y="54"/>
                    <a:pt x="414" y="30"/>
                    <a:pt x="390" y="18"/>
                  </a:cubicBezTo>
                  <a:cubicBezTo>
                    <a:pt x="384" y="6"/>
                    <a:pt x="372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7901333" y="3641397"/>
              <a:ext cx="18507" cy="18851"/>
            </a:xfrm>
            <a:custGeom>
              <a:avLst/>
              <a:gdLst/>
              <a:ahLst/>
              <a:cxnLst/>
              <a:rect l="l" t="t" r="r" b="b"/>
              <a:pathLst>
                <a:path w="376" h="383" extrusionOk="0">
                  <a:moveTo>
                    <a:pt x="306" y="1"/>
                  </a:moveTo>
                  <a:cubicBezTo>
                    <a:pt x="295" y="1"/>
                    <a:pt x="284" y="4"/>
                    <a:pt x="274" y="12"/>
                  </a:cubicBezTo>
                  <a:cubicBezTo>
                    <a:pt x="188" y="109"/>
                    <a:pt x="91" y="207"/>
                    <a:pt x="18" y="316"/>
                  </a:cubicBezTo>
                  <a:cubicBezTo>
                    <a:pt x="0" y="343"/>
                    <a:pt x="29" y="383"/>
                    <a:pt x="59" y="383"/>
                  </a:cubicBezTo>
                  <a:cubicBezTo>
                    <a:pt x="70" y="383"/>
                    <a:pt x="82" y="377"/>
                    <a:pt x="91" y="364"/>
                  </a:cubicBezTo>
                  <a:cubicBezTo>
                    <a:pt x="177" y="267"/>
                    <a:pt x="250" y="170"/>
                    <a:pt x="347" y="85"/>
                  </a:cubicBezTo>
                  <a:cubicBezTo>
                    <a:pt x="375" y="47"/>
                    <a:pt x="344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7900988" y="3641052"/>
              <a:ext cx="18654" cy="19491"/>
            </a:xfrm>
            <a:custGeom>
              <a:avLst/>
              <a:gdLst/>
              <a:ahLst/>
              <a:cxnLst/>
              <a:rect l="l" t="t" r="r" b="b"/>
              <a:pathLst>
                <a:path w="379" h="396" extrusionOk="0">
                  <a:moveTo>
                    <a:pt x="317" y="22"/>
                  </a:moveTo>
                  <a:cubicBezTo>
                    <a:pt x="327" y="22"/>
                    <a:pt x="336" y="25"/>
                    <a:pt x="341" y="31"/>
                  </a:cubicBezTo>
                  <a:cubicBezTo>
                    <a:pt x="354" y="43"/>
                    <a:pt x="354" y="68"/>
                    <a:pt x="341" y="79"/>
                  </a:cubicBezTo>
                  <a:cubicBezTo>
                    <a:pt x="257" y="177"/>
                    <a:pt x="171" y="274"/>
                    <a:pt x="98" y="371"/>
                  </a:cubicBezTo>
                  <a:cubicBezTo>
                    <a:pt x="92" y="378"/>
                    <a:pt x="83" y="381"/>
                    <a:pt x="74" y="381"/>
                  </a:cubicBezTo>
                  <a:cubicBezTo>
                    <a:pt x="65" y="381"/>
                    <a:pt x="56" y="378"/>
                    <a:pt x="50" y="371"/>
                  </a:cubicBezTo>
                  <a:cubicBezTo>
                    <a:pt x="38" y="360"/>
                    <a:pt x="25" y="347"/>
                    <a:pt x="38" y="323"/>
                  </a:cubicBezTo>
                  <a:cubicBezTo>
                    <a:pt x="98" y="225"/>
                    <a:pt x="184" y="128"/>
                    <a:pt x="293" y="31"/>
                  </a:cubicBezTo>
                  <a:cubicBezTo>
                    <a:pt x="299" y="25"/>
                    <a:pt x="308" y="22"/>
                    <a:pt x="317" y="22"/>
                  </a:cubicBezTo>
                  <a:close/>
                  <a:moveTo>
                    <a:pt x="318" y="1"/>
                  </a:moveTo>
                  <a:cubicBezTo>
                    <a:pt x="305" y="1"/>
                    <a:pt x="293" y="7"/>
                    <a:pt x="281" y="19"/>
                  </a:cubicBezTo>
                  <a:cubicBezTo>
                    <a:pt x="171" y="116"/>
                    <a:pt x="86" y="214"/>
                    <a:pt x="25" y="311"/>
                  </a:cubicBezTo>
                  <a:cubicBezTo>
                    <a:pt x="1" y="335"/>
                    <a:pt x="14" y="371"/>
                    <a:pt x="38" y="384"/>
                  </a:cubicBezTo>
                  <a:cubicBezTo>
                    <a:pt x="50" y="396"/>
                    <a:pt x="62" y="396"/>
                    <a:pt x="74" y="396"/>
                  </a:cubicBezTo>
                  <a:cubicBezTo>
                    <a:pt x="86" y="396"/>
                    <a:pt x="98" y="396"/>
                    <a:pt x="111" y="384"/>
                  </a:cubicBezTo>
                  <a:cubicBezTo>
                    <a:pt x="184" y="287"/>
                    <a:pt x="268" y="189"/>
                    <a:pt x="354" y="92"/>
                  </a:cubicBezTo>
                  <a:cubicBezTo>
                    <a:pt x="378" y="68"/>
                    <a:pt x="366" y="31"/>
                    <a:pt x="354" y="19"/>
                  </a:cubicBezTo>
                  <a:cubicBezTo>
                    <a:pt x="342" y="7"/>
                    <a:pt x="330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7895475" y="3653998"/>
              <a:ext cx="26185" cy="26579"/>
            </a:xfrm>
            <a:custGeom>
              <a:avLst/>
              <a:gdLst/>
              <a:ahLst/>
              <a:cxnLst/>
              <a:rect l="l" t="t" r="r" b="b"/>
              <a:pathLst>
                <a:path w="532" h="540" extrusionOk="0">
                  <a:moveTo>
                    <a:pt x="467" y="0"/>
                  </a:moveTo>
                  <a:cubicBezTo>
                    <a:pt x="458" y="0"/>
                    <a:pt x="449" y="3"/>
                    <a:pt x="442" y="11"/>
                  </a:cubicBezTo>
                  <a:cubicBezTo>
                    <a:pt x="296" y="157"/>
                    <a:pt x="162" y="316"/>
                    <a:pt x="28" y="462"/>
                  </a:cubicBezTo>
                  <a:cubicBezTo>
                    <a:pt x="1" y="497"/>
                    <a:pt x="27" y="540"/>
                    <a:pt x="57" y="540"/>
                  </a:cubicBezTo>
                  <a:cubicBezTo>
                    <a:pt x="68" y="540"/>
                    <a:pt x="79" y="535"/>
                    <a:pt x="89" y="522"/>
                  </a:cubicBezTo>
                  <a:cubicBezTo>
                    <a:pt x="234" y="376"/>
                    <a:pt x="369" y="230"/>
                    <a:pt x="502" y="72"/>
                  </a:cubicBezTo>
                  <a:cubicBezTo>
                    <a:pt x="531" y="43"/>
                    <a:pt x="500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7895032" y="3653555"/>
              <a:ext cx="26382" cy="27366"/>
            </a:xfrm>
            <a:custGeom>
              <a:avLst/>
              <a:gdLst/>
              <a:ahLst/>
              <a:cxnLst/>
              <a:rect l="l" t="t" r="r" b="b"/>
              <a:pathLst>
                <a:path w="536" h="556" extrusionOk="0">
                  <a:moveTo>
                    <a:pt x="475" y="20"/>
                  </a:moveTo>
                  <a:cubicBezTo>
                    <a:pt x="487" y="20"/>
                    <a:pt x="499" y="20"/>
                    <a:pt x="499" y="33"/>
                  </a:cubicBezTo>
                  <a:cubicBezTo>
                    <a:pt x="511" y="44"/>
                    <a:pt x="524" y="57"/>
                    <a:pt x="499" y="81"/>
                  </a:cubicBezTo>
                  <a:cubicBezTo>
                    <a:pt x="378" y="227"/>
                    <a:pt x="243" y="373"/>
                    <a:pt x="98" y="531"/>
                  </a:cubicBezTo>
                  <a:cubicBezTo>
                    <a:pt x="85" y="537"/>
                    <a:pt x="76" y="540"/>
                    <a:pt x="69" y="540"/>
                  </a:cubicBezTo>
                  <a:cubicBezTo>
                    <a:pt x="61" y="540"/>
                    <a:pt x="55" y="537"/>
                    <a:pt x="49" y="531"/>
                  </a:cubicBezTo>
                  <a:cubicBezTo>
                    <a:pt x="37" y="519"/>
                    <a:pt x="25" y="495"/>
                    <a:pt x="37" y="482"/>
                  </a:cubicBezTo>
                  <a:cubicBezTo>
                    <a:pt x="183" y="325"/>
                    <a:pt x="316" y="166"/>
                    <a:pt x="451" y="33"/>
                  </a:cubicBezTo>
                  <a:cubicBezTo>
                    <a:pt x="462" y="20"/>
                    <a:pt x="475" y="20"/>
                    <a:pt x="475" y="20"/>
                  </a:cubicBezTo>
                  <a:close/>
                  <a:moveTo>
                    <a:pt x="486" y="0"/>
                  </a:moveTo>
                  <a:cubicBezTo>
                    <a:pt x="471" y="0"/>
                    <a:pt x="452" y="6"/>
                    <a:pt x="438" y="20"/>
                  </a:cubicBezTo>
                  <a:cubicBezTo>
                    <a:pt x="305" y="154"/>
                    <a:pt x="171" y="312"/>
                    <a:pt x="25" y="471"/>
                  </a:cubicBezTo>
                  <a:cubicBezTo>
                    <a:pt x="0" y="495"/>
                    <a:pt x="13" y="531"/>
                    <a:pt x="37" y="544"/>
                  </a:cubicBezTo>
                  <a:cubicBezTo>
                    <a:pt x="49" y="555"/>
                    <a:pt x="62" y="555"/>
                    <a:pt x="73" y="555"/>
                  </a:cubicBezTo>
                  <a:cubicBezTo>
                    <a:pt x="86" y="555"/>
                    <a:pt x="98" y="555"/>
                    <a:pt x="110" y="544"/>
                  </a:cubicBezTo>
                  <a:cubicBezTo>
                    <a:pt x="256" y="385"/>
                    <a:pt x="389" y="239"/>
                    <a:pt x="511" y="93"/>
                  </a:cubicBezTo>
                  <a:cubicBezTo>
                    <a:pt x="535" y="69"/>
                    <a:pt x="535" y="33"/>
                    <a:pt x="511" y="8"/>
                  </a:cubicBezTo>
                  <a:cubicBezTo>
                    <a:pt x="506" y="3"/>
                    <a:pt x="497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7898035" y="3671274"/>
              <a:ext cx="23970" cy="21903"/>
            </a:xfrm>
            <a:custGeom>
              <a:avLst/>
              <a:gdLst/>
              <a:ahLst/>
              <a:cxnLst/>
              <a:rect l="l" t="t" r="r" b="b"/>
              <a:pathLst>
                <a:path w="487" h="445" extrusionOk="0">
                  <a:moveTo>
                    <a:pt x="426" y="0"/>
                  </a:moveTo>
                  <a:cubicBezTo>
                    <a:pt x="414" y="0"/>
                    <a:pt x="402" y="4"/>
                    <a:pt x="390" y="13"/>
                  </a:cubicBezTo>
                  <a:cubicBezTo>
                    <a:pt x="268" y="111"/>
                    <a:pt x="146" y="244"/>
                    <a:pt x="37" y="365"/>
                  </a:cubicBezTo>
                  <a:cubicBezTo>
                    <a:pt x="0" y="402"/>
                    <a:pt x="25" y="445"/>
                    <a:pt x="60" y="445"/>
                  </a:cubicBezTo>
                  <a:cubicBezTo>
                    <a:pt x="72" y="445"/>
                    <a:pt x="85" y="439"/>
                    <a:pt x="98" y="427"/>
                  </a:cubicBezTo>
                  <a:cubicBezTo>
                    <a:pt x="219" y="305"/>
                    <a:pt x="341" y="195"/>
                    <a:pt x="450" y="74"/>
                  </a:cubicBezTo>
                  <a:cubicBezTo>
                    <a:pt x="487" y="37"/>
                    <a:pt x="461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7898035" y="3670585"/>
              <a:ext cx="23970" cy="22937"/>
            </a:xfrm>
            <a:custGeom>
              <a:avLst/>
              <a:gdLst/>
              <a:ahLst/>
              <a:cxnLst/>
              <a:rect l="l" t="t" r="r" b="b"/>
              <a:pathLst>
                <a:path w="487" h="466" extrusionOk="0">
                  <a:moveTo>
                    <a:pt x="426" y="18"/>
                  </a:moveTo>
                  <a:cubicBezTo>
                    <a:pt x="435" y="18"/>
                    <a:pt x="444" y="21"/>
                    <a:pt x="450" y="27"/>
                  </a:cubicBezTo>
                  <a:cubicBezTo>
                    <a:pt x="463" y="39"/>
                    <a:pt x="463" y="63"/>
                    <a:pt x="450" y="76"/>
                  </a:cubicBezTo>
                  <a:cubicBezTo>
                    <a:pt x="353" y="185"/>
                    <a:pt x="244" y="282"/>
                    <a:pt x="146" y="392"/>
                  </a:cubicBezTo>
                  <a:lnTo>
                    <a:pt x="85" y="441"/>
                  </a:lnTo>
                  <a:cubicBezTo>
                    <a:pt x="79" y="447"/>
                    <a:pt x="70" y="449"/>
                    <a:pt x="61" y="449"/>
                  </a:cubicBezTo>
                  <a:cubicBezTo>
                    <a:pt x="52" y="449"/>
                    <a:pt x="43" y="447"/>
                    <a:pt x="37" y="441"/>
                  </a:cubicBezTo>
                  <a:cubicBezTo>
                    <a:pt x="25" y="428"/>
                    <a:pt x="25" y="404"/>
                    <a:pt x="37" y="379"/>
                  </a:cubicBezTo>
                  <a:cubicBezTo>
                    <a:pt x="158" y="246"/>
                    <a:pt x="280" y="125"/>
                    <a:pt x="401" y="27"/>
                  </a:cubicBezTo>
                  <a:cubicBezTo>
                    <a:pt x="408" y="21"/>
                    <a:pt x="417" y="18"/>
                    <a:pt x="426" y="18"/>
                  </a:cubicBezTo>
                  <a:close/>
                  <a:moveTo>
                    <a:pt x="424" y="1"/>
                  </a:moveTo>
                  <a:cubicBezTo>
                    <a:pt x="412" y="1"/>
                    <a:pt x="400" y="4"/>
                    <a:pt x="390" y="15"/>
                  </a:cubicBezTo>
                  <a:cubicBezTo>
                    <a:pt x="268" y="112"/>
                    <a:pt x="146" y="234"/>
                    <a:pt x="25" y="368"/>
                  </a:cubicBezTo>
                  <a:cubicBezTo>
                    <a:pt x="1" y="404"/>
                    <a:pt x="12" y="428"/>
                    <a:pt x="25" y="452"/>
                  </a:cubicBezTo>
                  <a:cubicBezTo>
                    <a:pt x="37" y="465"/>
                    <a:pt x="49" y="465"/>
                    <a:pt x="61" y="465"/>
                  </a:cubicBezTo>
                  <a:cubicBezTo>
                    <a:pt x="74" y="465"/>
                    <a:pt x="85" y="465"/>
                    <a:pt x="98" y="452"/>
                  </a:cubicBezTo>
                  <a:lnTo>
                    <a:pt x="158" y="404"/>
                  </a:lnTo>
                  <a:cubicBezTo>
                    <a:pt x="255" y="295"/>
                    <a:pt x="365" y="198"/>
                    <a:pt x="463" y="88"/>
                  </a:cubicBezTo>
                  <a:cubicBezTo>
                    <a:pt x="487" y="63"/>
                    <a:pt x="474" y="39"/>
                    <a:pt x="463" y="15"/>
                  </a:cubicBezTo>
                  <a:cubicBezTo>
                    <a:pt x="455" y="8"/>
                    <a:pt x="440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7894836" y="3687518"/>
              <a:ext cx="24856" cy="21509"/>
            </a:xfrm>
            <a:custGeom>
              <a:avLst/>
              <a:gdLst/>
              <a:ahLst/>
              <a:cxnLst/>
              <a:rect l="l" t="t" r="r" b="b"/>
              <a:pathLst>
                <a:path w="505" h="437" extrusionOk="0">
                  <a:moveTo>
                    <a:pt x="438" y="0"/>
                  </a:moveTo>
                  <a:cubicBezTo>
                    <a:pt x="428" y="0"/>
                    <a:pt x="417" y="3"/>
                    <a:pt x="406" y="11"/>
                  </a:cubicBezTo>
                  <a:cubicBezTo>
                    <a:pt x="284" y="121"/>
                    <a:pt x="150" y="243"/>
                    <a:pt x="29" y="364"/>
                  </a:cubicBezTo>
                  <a:cubicBezTo>
                    <a:pt x="0" y="392"/>
                    <a:pt x="31" y="436"/>
                    <a:pt x="64" y="436"/>
                  </a:cubicBezTo>
                  <a:cubicBezTo>
                    <a:pt x="73" y="436"/>
                    <a:pt x="82" y="433"/>
                    <a:pt x="90" y="425"/>
                  </a:cubicBezTo>
                  <a:cubicBezTo>
                    <a:pt x="223" y="316"/>
                    <a:pt x="345" y="194"/>
                    <a:pt x="466" y="72"/>
                  </a:cubicBezTo>
                  <a:cubicBezTo>
                    <a:pt x="505" y="43"/>
                    <a:pt x="476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7895032" y="3687075"/>
              <a:ext cx="24610" cy="22543"/>
            </a:xfrm>
            <a:custGeom>
              <a:avLst/>
              <a:gdLst/>
              <a:ahLst/>
              <a:cxnLst/>
              <a:rect l="l" t="t" r="r" b="b"/>
              <a:pathLst>
                <a:path w="500" h="458" extrusionOk="0">
                  <a:moveTo>
                    <a:pt x="427" y="15"/>
                  </a:moveTo>
                  <a:cubicBezTo>
                    <a:pt x="439" y="15"/>
                    <a:pt x="454" y="24"/>
                    <a:pt x="462" y="33"/>
                  </a:cubicBezTo>
                  <a:cubicBezTo>
                    <a:pt x="475" y="44"/>
                    <a:pt x="475" y="57"/>
                    <a:pt x="462" y="69"/>
                  </a:cubicBezTo>
                  <a:cubicBezTo>
                    <a:pt x="353" y="179"/>
                    <a:pt x="232" y="288"/>
                    <a:pt x="86" y="434"/>
                  </a:cubicBezTo>
                  <a:cubicBezTo>
                    <a:pt x="79" y="437"/>
                    <a:pt x="73" y="439"/>
                    <a:pt x="67" y="439"/>
                  </a:cubicBezTo>
                  <a:cubicBezTo>
                    <a:pt x="54" y="439"/>
                    <a:pt x="45" y="430"/>
                    <a:pt x="37" y="422"/>
                  </a:cubicBezTo>
                  <a:cubicBezTo>
                    <a:pt x="25" y="409"/>
                    <a:pt x="13" y="398"/>
                    <a:pt x="37" y="373"/>
                  </a:cubicBezTo>
                  <a:cubicBezTo>
                    <a:pt x="183" y="239"/>
                    <a:pt x="305" y="130"/>
                    <a:pt x="414" y="20"/>
                  </a:cubicBezTo>
                  <a:cubicBezTo>
                    <a:pt x="417" y="17"/>
                    <a:pt x="422" y="15"/>
                    <a:pt x="427" y="15"/>
                  </a:cubicBezTo>
                  <a:close/>
                  <a:moveTo>
                    <a:pt x="436" y="0"/>
                  </a:moveTo>
                  <a:cubicBezTo>
                    <a:pt x="424" y="0"/>
                    <a:pt x="412" y="3"/>
                    <a:pt x="402" y="8"/>
                  </a:cubicBezTo>
                  <a:cubicBezTo>
                    <a:pt x="292" y="106"/>
                    <a:pt x="171" y="227"/>
                    <a:pt x="25" y="361"/>
                  </a:cubicBezTo>
                  <a:cubicBezTo>
                    <a:pt x="0" y="385"/>
                    <a:pt x="0" y="422"/>
                    <a:pt x="13" y="434"/>
                  </a:cubicBezTo>
                  <a:cubicBezTo>
                    <a:pt x="25" y="446"/>
                    <a:pt x="49" y="458"/>
                    <a:pt x="62" y="458"/>
                  </a:cubicBezTo>
                  <a:cubicBezTo>
                    <a:pt x="73" y="458"/>
                    <a:pt x="86" y="446"/>
                    <a:pt x="98" y="446"/>
                  </a:cubicBezTo>
                  <a:cubicBezTo>
                    <a:pt x="243" y="300"/>
                    <a:pt x="365" y="190"/>
                    <a:pt x="475" y="81"/>
                  </a:cubicBezTo>
                  <a:cubicBezTo>
                    <a:pt x="499" y="57"/>
                    <a:pt x="487" y="33"/>
                    <a:pt x="475" y="20"/>
                  </a:cubicBezTo>
                  <a:cubicBezTo>
                    <a:pt x="468" y="6"/>
                    <a:pt x="452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7894245" y="3700660"/>
              <a:ext cx="23822" cy="24118"/>
            </a:xfrm>
            <a:custGeom>
              <a:avLst/>
              <a:gdLst/>
              <a:ahLst/>
              <a:cxnLst/>
              <a:rect l="l" t="t" r="r" b="b"/>
              <a:pathLst>
                <a:path w="484" h="490" extrusionOk="0">
                  <a:moveTo>
                    <a:pt x="419" y="1"/>
                  </a:moveTo>
                  <a:cubicBezTo>
                    <a:pt x="410" y="1"/>
                    <a:pt x="402" y="4"/>
                    <a:pt x="394" y="12"/>
                  </a:cubicBezTo>
                  <a:cubicBezTo>
                    <a:pt x="259" y="133"/>
                    <a:pt x="151" y="279"/>
                    <a:pt x="29" y="413"/>
                  </a:cubicBezTo>
                  <a:cubicBezTo>
                    <a:pt x="1" y="441"/>
                    <a:pt x="30" y="490"/>
                    <a:pt x="67" y="490"/>
                  </a:cubicBezTo>
                  <a:cubicBezTo>
                    <a:pt x="78" y="490"/>
                    <a:pt x="90" y="485"/>
                    <a:pt x="102" y="474"/>
                  </a:cubicBezTo>
                  <a:cubicBezTo>
                    <a:pt x="223" y="352"/>
                    <a:pt x="345" y="219"/>
                    <a:pt x="454" y="73"/>
                  </a:cubicBezTo>
                  <a:cubicBezTo>
                    <a:pt x="483" y="44"/>
                    <a:pt x="452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7894442" y="3700217"/>
              <a:ext cx="23379" cy="25004"/>
            </a:xfrm>
            <a:custGeom>
              <a:avLst/>
              <a:gdLst/>
              <a:ahLst/>
              <a:cxnLst/>
              <a:rect l="l" t="t" r="r" b="b"/>
              <a:pathLst>
                <a:path w="475" h="508" extrusionOk="0">
                  <a:moveTo>
                    <a:pt x="438" y="21"/>
                  </a:moveTo>
                  <a:cubicBezTo>
                    <a:pt x="450" y="33"/>
                    <a:pt x="463" y="58"/>
                    <a:pt x="438" y="82"/>
                  </a:cubicBezTo>
                  <a:cubicBezTo>
                    <a:pt x="328" y="215"/>
                    <a:pt x="207" y="350"/>
                    <a:pt x="85" y="483"/>
                  </a:cubicBezTo>
                  <a:cubicBezTo>
                    <a:pt x="79" y="489"/>
                    <a:pt x="70" y="492"/>
                    <a:pt x="61" y="492"/>
                  </a:cubicBezTo>
                  <a:cubicBezTo>
                    <a:pt x="52" y="492"/>
                    <a:pt x="43" y="489"/>
                    <a:pt x="37" y="483"/>
                  </a:cubicBezTo>
                  <a:cubicBezTo>
                    <a:pt x="25" y="471"/>
                    <a:pt x="12" y="447"/>
                    <a:pt x="37" y="422"/>
                  </a:cubicBezTo>
                  <a:cubicBezTo>
                    <a:pt x="147" y="288"/>
                    <a:pt x="268" y="155"/>
                    <a:pt x="390" y="33"/>
                  </a:cubicBezTo>
                  <a:cubicBezTo>
                    <a:pt x="401" y="21"/>
                    <a:pt x="414" y="21"/>
                    <a:pt x="414" y="21"/>
                  </a:cubicBezTo>
                  <a:close/>
                  <a:moveTo>
                    <a:pt x="425" y="1"/>
                  </a:moveTo>
                  <a:cubicBezTo>
                    <a:pt x="410" y="1"/>
                    <a:pt x="391" y="7"/>
                    <a:pt x="377" y="21"/>
                  </a:cubicBezTo>
                  <a:cubicBezTo>
                    <a:pt x="255" y="142"/>
                    <a:pt x="134" y="277"/>
                    <a:pt x="25" y="410"/>
                  </a:cubicBezTo>
                  <a:cubicBezTo>
                    <a:pt x="1" y="447"/>
                    <a:pt x="12" y="471"/>
                    <a:pt x="25" y="495"/>
                  </a:cubicBezTo>
                  <a:cubicBezTo>
                    <a:pt x="37" y="507"/>
                    <a:pt x="49" y="507"/>
                    <a:pt x="61" y="507"/>
                  </a:cubicBezTo>
                  <a:cubicBezTo>
                    <a:pt x="74" y="507"/>
                    <a:pt x="85" y="507"/>
                    <a:pt x="98" y="495"/>
                  </a:cubicBezTo>
                  <a:lnTo>
                    <a:pt x="463" y="94"/>
                  </a:lnTo>
                  <a:cubicBezTo>
                    <a:pt x="474" y="58"/>
                    <a:pt x="474" y="33"/>
                    <a:pt x="450" y="9"/>
                  </a:cubicBezTo>
                  <a:cubicBezTo>
                    <a:pt x="445" y="4"/>
                    <a:pt x="436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7894393" y="3712571"/>
              <a:ext cx="25398" cy="24216"/>
            </a:xfrm>
            <a:custGeom>
              <a:avLst/>
              <a:gdLst/>
              <a:ahLst/>
              <a:cxnLst/>
              <a:rect l="l" t="t" r="r" b="b"/>
              <a:pathLst>
                <a:path w="516" h="492" extrusionOk="0">
                  <a:moveTo>
                    <a:pt x="451" y="0"/>
                  </a:moveTo>
                  <a:cubicBezTo>
                    <a:pt x="442" y="0"/>
                    <a:pt x="433" y="4"/>
                    <a:pt x="427" y="13"/>
                  </a:cubicBezTo>
                  <a:cubicBezTo>
                    <a:pt x="293" y="147"/>
                    <a:pt x="172" y="280"/>
                    <a:pt x="38" y="415"/>
                  </a:cubicBezTo>
                  <a:cubicBezTo>
                    <a:pt x="0" y="442"/>
                    <a:pt x="34" y="491"/>
                    <a:pt x="69" y="491"/>
                  </a:cubicBezTo>
                  <a:cubicBezTo>
                    <a:pt x="79" y="491"/>
                    <a:pt x="90" y="487"/>
                    <a:pt x="99" y="475"/>
                  </a:cubicBezTo>
                  <a:cubicBezTo>
                    <a:pt x="245" y="353"/>
                    <a:pt x="378" y="220"/>
                    <a:pt x="488" y="62"/>
                  </a:cubicBezTo>
                  <a:cubicBezTo>
                    <a:pt x="515" y="34"/>
                    <a:pt x="481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7894442" y="3712178"/>
              <a:ext cx="25201" cy="25004"/>
            </a:xfrm>
            <a:custGeom>
              <a:avLst/>
              <a:gdLst/>
              <a:ahLst/>
              <a:cxnLst/>
              <a:rect l="l" t="t" r="r" b="b"/>
              <a:pathLst>
                <a:path w="512" h="508" extrusionOk="0">
                  <a:moveTo>
                    <a:pt x="446" y="19"/>
                  </a:moveTo>
                  <a:cubicBezTo>
                    <a:pt x="457" y="19"/>
                    <a:pt x="468" y="26"/>
                    <a:pt x="474" y="34"/>
                  </a:cubicBezTo>
                  <a:cubicBezTo>
                    <a:pt x="487" y="34"/>
                    <a:pt x="499" y="58"/>
                    <a:pt x="487" y="70"/>
                  </a:cubicBezTo>
                  <a:cubicBezTo>
                    <a:pt x="377" y="204"/>
                    <a:pt x="255" y="337"/>
                    <a:pt x="98" y="483"/>
                  </a:cubicBezTo>
                  <a:cubicBezTo>
                    <a:pt x="88" y="488"/>
                    <a:pt x="77" y="491"/>
                    <a:pt x="68" y="491"/>
                  </a:cubicBezTo>
                  <a:cubicBezTo>
                    <a:pt x="55" y="491"/>
                    <a:pt x="44" y="485"/>
                    <a:pt x="37" y="471"/>
                  </a:cubicBezTo>
                  <a:cubicBezTo>
                    <a:pt x="25" y="459"/>
                    <a:pt x="25" y="447"/>
                    <a:pt x="37" y="423"/>
                  </a:cubicBezTo>
                  <a:cubicBezTo>
                    <a:pt x="171" y="313"/>
                    <a:pt x="280" y="191"/>
                    <a:pt x="390" y="58"/>
                  </a:cubicBezTo>
                  <a:lnTo>
                    <a:pt x="426" y="34"/>
                  </a:lnTo>
                  <a:cubicBezTo>
                    <a:pt x="431" y="23"/>
                    <a:pt x="439" y="19"/>
                    <a:pt x="446" y="19"/>
                  </a:cubicBezTo>
                  <a:close/>
                  <a:moveTo>
                    <a:pt x="461" y="1"/>
                  </a:moveTo>
                  <a:cubicBezTo>
                    <a:pt x="446" y="1"/>
                    <a:pt x="428" y="7"/>
                    <a:pt x="414" y="21"/>
                  </a:cubicBezTo>
                  <a:lnTo>
                    <a:pt x="377" y="58"/>
                  </a:lnTo>
                  <a:cubicBezTo>
                    <a:pt x="268" y="167"/>
                    <a:pt x="158" y="301"/>
                    <a:pt x="25" y="410"/>
                  </a:cubicBezTo>
                  <a:cubicBezTo>
                    <a:pt x="1" y="434"/>
                    <a:pt x="12" y="471"/>
                    <a:pt x="25" y="483"/>
                  </a:cubicBezTo>
                  <a:cubicBezTo>
                    <a:pt x="37" y="496"/>
                    <a:pt x="49" y="507"/>
                    <a:pt x="74" y="507"/>
                  </a:cubicBezTo>
                  <a:cubicBezTo>
                    <a:pt x="85" y="507"/>
                    <a:pt x="98" y="507"/>
                    <a:pt x="110" y="496"/>
                  </a:cubicBezTo>
                  <a:cubicBezTo>
                    <a:pt x="268" y="350"/>
                    <a:pt x="401" y="215"/>
                    <a:pt x="499" y="82"/>
                  </a:cubicBezTo>
                  <a:cubicBezTo>
                    <a:pt x="511" y="58"/>
                    <a:pt x="511" y="34"/>
                    <a:pt x="487" y="9"/>
                  </a:cubicBezTo>
                  <a:cubicBezTo>
                    <a:pt x="482" y="4"/>
                    <a:pt x="472" y="1"/>
                    <a:pt x="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7891242" y="3727584"/>
              <a:ext cx="30861" cy="28695"/>
            </a:xfrm>
            <a:custGeom>
              <a:avLst/>
              <a:gdLst/>
              <a:ahLst/>
              <a:cxnLst/>
              <a:rect l="l" t="t" r="r" b="b"/>
              <a:pathLst>
                <a:path w="627" h="583" extrusionOk="0">
                  <a:moveTo>
                    <a:pt x="560" y="1"/>
                  </a:moveTo>
                  <a:cubicBezTo>
                    <a:pt x="549" y="1"/>
                    <a:pt x="538" y="4"/>
                    <a:pt x="528" y="12"/>
                  </a:cubicBezTo>
                  <a:cubicBezTo>
                    <a:pt x="357" y="170"/>
                    <a:pt x="187" y="329"/>
                    <a:pt x="29" y="499"/>
                  </a:cubicBezTo>
                  <a:cubicBezTo>
                    <a:pt x="0" y="537"/>
                    <a:pt x="32" y="583"/>
                    <a:pt x="64" y="583"/>
                  </a:cubicBezTo>
                  <a:cubicBezTo>
                    <a:pt x="73" y="583"/>
                    <a:pt x="82" y="579"/>
                    <a:pt x="90" y="572"/>
                  </a:cubicBezTo>
                  <a:cubicBezTo>
                    <a:pt x="260" y="402"/>
                    <a:pt x="418" y="231"/>
                    <a:pt x="588" y="73"/>
                  </a:cubicBezTo>
                  <a:cubicBezTo>
                    <a:pt x="626" y="45"/>
                    <a:pt x="597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7890849" y="3727486"/>
              <a:ext cx="31156" cy="29483"/>
            </a:xfrm>
            <a:custGeom>
              <a:avLst/>
              <a:gdLst/>
              <a:ahLst/>
              <a:cxnLst/>
              <a:rect l="l" t="t" r="r" b="b"/>
              <a:pathLst>
                <a:path w="633" h="599" extrusionOk="0">
                  <a:moveTo>
                    <a:pt x="572" y="17"/>
                  </a:moveTo>
                  <a:cubicBezTo>
                    <a:pt x="581" y="17"/>
                    <a:pt x="590" y="20"/>
                    <a:pt x="596" y="26"/>
                  </a:cubicBezTo>
                  <a:cubicBezTo>
                    <a:pt x="609" y="39"/>
                    <a:pt x="609" y="50"/>
                    <a:pt x="596" y="75"/>
                  </a:cubicBezTo>
                  <a:cubicBezTo>
                    <a:pt x="499" y="160"/>
                    <a:pt x="401" y="269"/>
                    <a:pt x="304" y="355"/>
                  </a:cubicBezTo>
                  <a:lnTo>
                    <a:pt x="98" y="561"/>
                  </a:lnTo>
                  <a:cubicBezTo>
                    <a:pt x="88" y="572"/>
                    <a:pt x="79" y="575"/>
                    <a:pt x="72" y="575"/>
                  </a:cubicBezTo>
                  <a:cubicBezTo>
                    <a:pt x="63" y="575"/>
                    <a:pt x="56" y="568"/>
                    <a:pt x="49" y="561"/>
                  </a:cubicBezTo>
                  <a:cubicBezTo>
                    <a:pt x="25" y="550"/>
                    <a:pt x="25" y="525"/>
                    <a:pt x="37" y="513"/>
                  </a:cubicBezTo>
                  <a:cubicBezTo>
                    <a:pt x="207" y="331"/>
                    <a:pt x="390" y="172"/>
                    <a:pt x="547" y="26"/>
                  </a:cubicBezTo>
                  <a:cubicBezTo>
                    <a:pt x="554" y="20"/>
                    <a:pt x="563" y="17"/>
                    <a:pt x="572" y="17"/>
                  </a:cubicBezTo>
                  <a:close/>
                  <a:moveTo>
                    <a:pt x="570" y="0"/>
                  </a:moveTo>
                  <a:cubicBezTo>
                    <a:pt x="559" y="0"/>
                    <a:pt x="546" y="4"/>
                    <a:pt x="536" y="14"/>
                  </a:cubicBezTo>
                  <a:cubicBezTo>
                    <a:pt x="377" y="148"/>
                    <a:pt x="195" y="318"/>
                    <a:pt x="25" y="501"/>
                  </a:cubicBezTo>
                  <a:cubicBezTo>
                    <a:pt x="1" y="525"/>
                    <a:pt x="12" y="561"/>
                    <a:pt x="37" y="574"/>
                  </a:cubicBezTo>
                  <a:cubicBezTo>
                    <a:pt x="37" y="586"/>
                    <a:pt x="49" y="598"/>
                    <a:pt x="74" y="598"/>
                  </a:cubicBezTo>
                  <a:cubicBezTo>
                    <a:pt x="85" y="598"/>
                    <a:pt x="98" y="586"/>
                    <a:pt x="110" y="574"/>
                  </a:cubicBezTo>
                  <a:lnTo>
                    <a:pt x="317" y="367"/>
                  </a:lnTo>
                  <a:cubicBezTo>
                    <a:pt x="414" y="282"/>
                    <a:pt x="511" y="172"/>
                    <a:pt x="609" y="87"/>
                  </a:cubicBezTo>
                  <a:cubicBezTo>
                    <a:pt x="633" y="63"/>
                    <a:pt x="620" y="26"/>
                    <a:pt x="609" y="14"/>
                  </a:cubicBezTo>
                  <a:cubicBezTo>
                    <a:pt x="601" y="7"/>
                    <a:pt x="586" y="0"/>
                    <a:pt x="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7896017" y="3743827"/>
              <a:ext cx="25053" cy="21460"/>
            </a:xfrm>
            <a:custGeom>
              <a:avLst/>
              <a:gdLst/>
              <a:ahLst/>
              <a:cxnLst/>
              <a:rect l="l" t="t" r="r" b="b"/>
              <a:pathLst>
                <a:path w="509" h="436" extrusionOk="0">
                  <a:moveTo>
                    <a:pt x="445" y="1"/>
                  </a:moveTo>
                  <a:cubicBezTo>
                    <a:pt x="436" y="1"/>
                    <a:pt x="427" y="3"/>
                    <a:pt x="418" y="10"/>
                  </a:cubicBezTo>
                  <a:cubicBezTo>
                    <a:pt x="285" y="108"/>
                    <a:pt x="151" y="229"/>
                    <a:pt x="29" y="351"/>
                  </a:cubicBezTo>
                  <a:cubicBezTo>
                    <a:pt x="1" y="389"/>
                    <a:pt x="32" y="435"/>
                    <a:pt x="70" y="435"/>
                  </a:cubicBezTo>
                  <a:cubicBezTo>
                    <a:pt x="81" y="435"/>
                    <a:pt x="91" y="432"/>
                    <a:pt x="102" y="424"/>
                  </a:cubicBezTo>
                  <a:cubicBezTo>
                    <a:pt x="223" y="302"/>
                    <a:pt x="345" y="193"/>
                    <a:pt x="479" y="83"/>
                  </a:cubicBezTo>
                  <a:cubicBezTo>
                    <a:pt x="509" y="54"/>
                    <a:pt x="482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7896214" y="3743483"/>
              <a:ext cx="24610" cy="22444"/>
            </a:xfrm>
            <a:custGeom>
              <a:avLst/>
              <a:gdLst/>
              <a:ahLst/>
              <a:cxnLst/>
              <a:rect l="l" t="t" r="r" b="b"/>
              <a:pathLst>
                <a:path w="500" h="456" extrusionOk="0">
                  <a:moveTo>
                    <a:pt x="438" y="17"/>
                  </a:moveTo>
                  <a:cubicBezTo>
                    <a:pt x="451" y="17"/>
                    <a:pt x="463" y="30"/>
                    <a:pt x="463" y="30"/>
                  </a:cubicBezTo>
                  <a:cubicBezTo>
                    <a:pt x="475" y="42"/>
                    <a:pt x="475" y="66"/>
                    <a:pt x="463" y="79"/>
                  </a:cubicBezTo>
                  <a:cubicBezTo>
                    <a:pt x="427" y="115"/>
                    <a:pt x="378" y="163"/>
                    <a:pt x="329" y="200"/>
                  </a:cubicBezTo>
                  <a:cubicBezTo>
                    <a:pt x="256" y="273"/>
                    <a:pt x="171" y="346"/>
                    <a:pt x="86" y="419"/>
                  </a:cubicBezTo>
                  <a:cubicBezTo>
                    <a:pt x="81" y="429"/>
                    <a:pt x="74" y="433"/>
                    <a:pt x="66" y="433"/>
                  </a:cubicBezTo>
                  <a:cubicBezTo>
                    <a:pt x="55" y="433"/>
                    <a:pt x="44" y="426"/>
                    <a:pt x="38" y="419"/>
                  </a:cubicBezTo>
                  <a:cubicBezTo>
                    <a:pt x="25" y="406"/>
                    <a:pt x="13" y="382"/>
                    <a:pt x="38" y="370"/>
                  </a:cubicBezTo>
                  <a:cubicBezTo>
                    <a:pt x="159" y="236"/>
                    <a:pt x="292" y="127"/>
                    <a:pt x="427" y="30"/>
                  </a:cubicBezTo>
                  <a:cubicBezTo>
                    <a:pt x="427" y="17"/>
                    <a:pt x="438" y="17"/>
                    <a:pt x="438" y="17"/>
                  </a:cubicBezTo>
                  <a:close/>
                  <a:moveTo>
                    <a:pt x="435" y="0"/>
                  </a:moveTo>
                  <a:cubicBezTo>
                    <a:pt x="428" y="0"/>
                    <a:pt x="421" y="2"/>
                    <a:pt x="414" y="6"/>
                  </a:cubicBezTo>
                  <a:cubicBezTo>
                    <a:pt x="281" y="115"/>
                    <a:pt x="147" y="225"/>
                    <a:pt x="25" y="358"/>
                  </a:cubicBezTo>
                  <a:cubicBezTo>
                    <a:pt x="1" y="382"/>
                    <a:pt x="1" y="419"/>
                    <a:pt x="25" y="431"/>
                  </a:cubicBezTo>
                  <a:cubicBezTo>
                    <a:pt x="38" y="443"/>
                    <a:pt x="49" y="455"/>
                    <a:pt x="62" y="455"/>
                  </a:cubicBezTo>
                  <a:cubicBezTo>
                    <a:pt x="74" y="455"/>
                    <a:pt x="86" y="443"/>
                    <a:pt x="98" y="431"/>
                  </a:cubicBezTo>
                  <a:cubicBezTo>
                    <a:pt x="183" y="358"/>
                    <a:pt x="268" y="285"/>
                    <a:pt x="341" y="212"/>
                  </a:cubicBezTo>
                  <a:cubicBezTo>
                    <a:pt x="390" y="176"/>
                    <a:pt x="438" y="127"/>
                    <a:pt x="475" y="90"/>
                  </a:cubicBezTo>
                  <a:cubicBezTo>
                    <a:pt x="500" y="66"/>
                    <a:pt x="500" y="42"/>
                    <a:pt x="475" y="17"/>
                  </a:cubicBezTo>
                  <a:cubicBezTo>
                    <a:pt x="466" y="9"/>
                    <a:pt x="452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7895475" y="3758052"/>
              <a:ext cx="23724" cy="23724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22" y="1"/>
                  </a:moveTo>
                  <a:cubicBezTo>
                    <a:pt x="412" y="1"/>
                    <a:pt x="402" y="4"/>
                    <a:pt x="393" y="13"/>
                  </a:cubicBezTo>
                  <a:cubicBezTo>
                    <a:pt x="271" y="135"/>
                    <a:pt x="150" y="269"/>
                    <a:pt x="28" y="402"/>
                  </a:cubicBezTo>
                  <a:cubicBezTo>
                    <a:pt x="1" y="438"/>
                    <a:pt x="27" y="481"/>
                    <a:pt x="58" y="481"/>
                  </a:cubicBezTo>
                  <a:cubicBezTo>
                    <a:pt x="68" y="481"/>
                    <a:pt x="79" y="476"/>
                    <a:pt x="89" y="464"/>
                  </a:cubicBezTo>
                  <a:cubicBezTo>
                    <a:pt x="223" y="342"/>
                    <a:pt x="344" y="208"/>
                    <a:pt x="453" y="74"/>
                  </a:cubicBezTo>
                  <a:cubicBezTo>
                    <a:pt x="481" y="38"/>
                    <a:pt x="453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7895623" y="3757412"/>
              <a:ext cx="23379" cy="24659"/>
            </a:xfrm>
            <a:custGeom>
              <a:avLst/>
              <a:gdLst/>
              <a:ahLst/>
              <a:cxnLst/>
              <a:rect l="l" t="t" r="r" b="b"/>
              <a:pathLst>
                <a:path w="475" h="501" extrusionOk="0">
                  <a:moveTo>
                    <a:pt x="420" y="17"/>
                  </a:moveTo>
                  <a:cubicBezTo>
                    <a:pt x="426" y="17"/>
                    <a:pt x="432" y="20"/>
                    <a:pt x="439" y="26"/>
                  </a:cubicBezTo>
                  <a:cubicBezTo>
                    <a:pt x="450" y="39"/>
                    <a:pt x="463" y="63"/>
                    <a:pt x="450" y="75"/>
                  </a:cubicBezTo>
                  <a:cubicBezTo>
                    <a:pt x="329" y="221"/>
                    <a:pt x="207" y="355"/>
                    <a:pt x="86" y="477"/>
                  </a:cubicBezTo>
                  <a:cubicBezTo>
                    <a:pt x="73" y="482"/>
                    <a:pt x="64" y="485"/>
                    <a:pt x="57" y="485"/>
                  </a:cubicBezTo>
                  <a:cubicBezTo>
                    <a:pt x="49" y="485"/>
                    <a:pt x="43" y="482"/>
                    <a:pt x="37" y="477"/>
                  </a:cubicBezTo>
                  <a:cubicBezTo>
                    <a:pt x="25" y="464"/>
                    <a:pt x="13" y="440"/>
                    <a:pt x="37" y="428"/>
                  </a:cubicBezTo>
                  <a:cubicBezTo>
                    <a:pt x="147" y="294"/>
                    <a:pt x="268" y="160"/>
                    <a:pt x="402" y="26"/>
                  </a:cubicBezTo>
                  <a:cubicBezTo>
                    <a:pt x="408" y="20"/>
                    <a:pt x="414" y="17"/>
                    <a:pt x="420" y="17"/>
                  </a:cubicBezTo>
                  <a:close/>
                  <a:moveTo>
                    <a:pt x="420" y="0"/>
                  </a:moveTo>
                  <a:cubicBezTo>
                    <a:pt x="411" y="0"/>
                    <a:pt x="400" y="4"/>
                    <a:pt x="390" y="14"/>
                  </a:cubicBezTo>
                  <a:cubicBezTo>
                    <a:pt x="256" y="148"/>
                    <a:pt x="134" y="282"/>
                    <a:pt x="25" y="415"/>
                  </a:cubicBezTo>
                  <a:cubicBezTo>
                    <a:pt x="1" y="440"/>
                    <a:pt x="1" y="477"/>
                    <a:pt x="25" y="488"/>
                  </a:cubicBezTo>
                  <a:cubicBezTo>
                    <a:pt x="37" y="501"/>
                    <a:pt x="50" y="501"/>
                    <a:pt x="61" y="501"/>
                  </a:cubicBezTo>
                  <a:cubicBezTo>
                    <a:pt x="74" y="501"/>
                    <a:pt x="86" y="501"/>
                    <a:pt x="98" y="488"/>
                  </a:cubicBezTo>
                  <a:cubicBezTo>
                    <a:pt x="220" y="367"/>
                    <a:pt x="341" y="233"/>
                    <a:pt x="463" y="87"/>
                  </a:cubicBezTo>
                  <a:cubicBezTo>
                    <a:pt x="475" y="63"/>
                    <a:pt x="475" y="39"/>
                    <a:pt x="450" y="14"/>
                  </a:cubicBezTo>
                  <a:cubicBezTo>
                    <a:pt x="444" y="7"/>
                    <a:pt x="433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7895426" y="3774000"/>
              <a:ext cx="26726" cy="25988"/>
            </a:xfrm>
            <a:custGeom>
              <a:avLst/>
              <a:gdLst/>
              <a:ahLst/>
              <a:cxnLst/>
              <a:rect l="l" t="t" r="r" b="b"/>
              <a:pathLst>
                <a:path w="543" h="528" extrusionOk="0">
                  <a:moveTo>
                    <a:pt x="496" y="0"/>
                  </a:moveTo>
                  <a:cubicBezTo>
                    <a:pt x="487" y="0"/>
                    <a:pt x="476" y="5"/>
                    <a:pt x="467" y="18"/>
                  </a:cubicBezTo>
                  <a:lnTo>
                    <a:pt x="29" y="456"/>
                  </a:lnTo>
                  <a:cubicBezTo>
                    <a:pt x="0" y="484"/>
                    <a:pt x="31" y="528"/>
                    <a:pt x="70" y="528"/>
                  </a:cubicBezTo>
                  <a:cubicBezTo>
                    <a:pt x="80" y="528"/>
                    <a:pt x="92" y="524"/>
                    <a:pt x="102" y="516"/>
                  </a:cubicBezTo>
                  <a:cubicBezTo>
                    <a:pt x="248" y="383"/>
                    <a:pt x="381" y="224"/>
                    <a:pt x="516" y="78"/>
                  </a:cubicBezTo>
                  <a:cubicBezTo>
                    <a:pt x="542" y="42"/>
                    <a:pt x="523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7895623" y="3773557"/>
              <a:ext cx="26973" cy="27071"/>
            </a:xfrm>
            <a:custGeom>
              <a:avLst/>
              <a:gdLst/>
              <a:ahLst/>
              <a:cxnLst/>
              <a:rect l="l" t="t" r="r" b="b"/>
              <a:pathLst>
                <a:path w="548" h="550" extrusionOk="0">
                  <a:moveTo>
                    <a:pt x="487" y="18"/>
                  </a:moveTo>
                  <a:cubicBezTo>
                    <a:pt x="496" y="18"/>
                    <a:pt x="505" y="21"/>
                    <a:pt x="512" y="27"/>
                  </a:cubicBezTo>
                  <a:cubicBezTo>
                    <a:pt x="523" y="39"/>
                    <a:pt x="523" y="63"/>
                    <a:pt x="512" y="76"/>
                  </a:cubicBezTo>
                  <a:cubicBezTo>
                    <a:pt x="390" y="222"/>
                    <a:pt x="244" y="379"/>
                    <a:pt x="86" y="525"/>
                  </a:cubicBezTo>
                  <a:cubicBezTo>
                    <a:pt x="82" y="529"/>
                    <a:pt x="78" y="530"/>
                    <a:pt x="73" y="530"/>
                  </a:cubicBezTo>
                  <a:cubicBezTo>
                    <a:pt x="61" y="530"/>
                    <a:pt x="46" y="522"/>
                    <a:pt x="37" y="513"/>
                  </a:cubicBezTo>
                  <a:cubicBezTo>
                    <a:pt x="25" y="501"/>
                    <a:pt x="25" y="489"/>
                    <a:pt x="37" y="465"/>
                  </a:cubicBezTo>
                  <a:cubicBezTo>
                    <a:pt x="86" y="416"/>
                    <a:pt x="134" y="355"/>
                    <a:pt x="195" y="306"/>
                  </a:cubicBezTo>
                  <a:cubicBezTo>
                    <a:pt x="280" y="222"/>
                    <a:pt x="377" y="124"/>
                    <a:pt x="463" y="27"/>
                  </a:cubicBezTo>
                  <a:cubicBezTo>
                    <a:pt x="469" y="21"/>
                    <a:pt x="478" y="18"/>
                    <a:pt x="487" y="18"/>
                  </a:cubicBezTo>
                  <a:close/>
                  <a:moveTo>
                    <a:pt x="481" y="0"/>
                  </a:moveTo>
                  <a:cubicBezTo>
                    <a:pt x="471" y="0"/>
                    <a:pt x="461" y="4"/>
                    <a:pt x="450" y="14"/>
                  </a:cubicBezTo>
                  <a:cubicBezTo>
                    <a:pt x="366" y="112"/>
                    <a:pt x="268" y="209"/>
                    <a:pt x="183" y="295"/>
                  </a:cubicBezTo>
                  <a:cubicBezTo>
                    <a:pt x="123" y="343"/>
                    <a:pt x="74" y="404"/>
                    <a:pt x="25" y="452"/>
                  </a:cubicBezTo>
                  <a:cubicBezTo>
                    <a:pt x="1" y="477"/>
                    <a:pt x="1" y="513"/>
                    <a:pt x="25" y="525"/>
                  </a:cubicBezTo>
                  <a:cubicBezTo>
                    <a:pt x="37" y="538"/>
                    <a:pt x="50" y="549"/>
                    <a:pt x="61" y="549"/>
                  </a:cubicBezTo>
                  <a:cubicBezTo>
                    <a:pt x="74" y="549"/>
                    <a:pt x="86" y="549"/>
                    <a:pt x="98" y="538"/>
                  </a:cubicBezTo>
                  <a:cubicBezTo>
                    <a:pt x="256" y="392"/>
                    <a:pt x="402" y="233"/>
                    <a:pt x="523" y="87"/>
                  </a:cubicBezTo>
                  <a:cubicBezTo>
                    <a:pt x="548" y="63"/>
                    <a:pt x="536" y="27"/>
                    <a:pt x="523" y="14"/>
                  </a:cubicBezTo>
                  <a:cubicBezTo>
                    <a:pt x="509" y="8"/>
                    <a:pt x="495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7890701" y="3790736"/>
              <a:ext cx="30073" cy="29335"/>
            </a:xfrm>
            <a:custGeom>
              <a:avLst/>
              <a:gdLst/>
              <a:ahLst/>
              <a:cxnLst/>
              <a:rect l="l" t="t" r="r" b="b"/>
              <a:pathLst>
                <a:path w="611" h="596" extrusionOk="0">
                  <a:moveTo>
                    <a:pt x="553" y="1"/>
                  </a:moveTo>
                  <a:cubicBezTo>
                    <a:pt x="541" y="1"/>
                    <a:pt x="527" y="6"/>
                    <a:pt x="514" y="19"/>
                  </a:cubicBezTo>
                  <a:cubicBezTo>
                    <a:pt x="356" y="176"/>
                    <a:pt x="186" y="346"/>
                    <a:pt x="28" y="517"/>
                  </a:cubicBezTo>
                  <a:cubicBezTo>
                    <a:pt x="1" y="553"/>
                    <a:pt x="27" y="596"/>
                    <a:pt x="57" y="596"/>
                  </a:cubicBezTo>
                  <a:cubicBezTo>
                    <a:pt x="68" y="596"/>
                    <a:pt x="79" y="591"/>
                    <a:pt x="88" y="578"/>
                  </a:cubicBezTo>
                  <a:cubicBezTo>
                    <a:pt x="259" y="419"/>
                    <a:pt x="417" y="249"/>
                    <a:pt x="575" y="79"/>
                  </a:cubicBezTo>
                  <a:cubicBezTo>
                    <a:pt x="611" y="43"/>
                    <a:pt x="587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7890209" y="3790293"/>
              <a:ext cx="30615" cy="30123"/>
            </a:xfrm>
            <a:custGeom>
              <a:avLst/>
              <a:gdLst/>
              <a:ahLst/>
              <a:cxnLst/>
              <a:rect l="l" t="t" r="r" b="b"/>
              <a:pathLst>
                <a:path w="622" h="612" extrusionOk="0">
                  <a:moveTo>
                    <a:pt x="561" y="18"/>
                  </a:moveTo>
                  <a:cubicBezTo>
                    <a:pt x="570" y="18"/>
                    <a:pt x="579" y="21"/>
                    <a:pt x="585" y="28"/>
                  </a:cubicBezTo>
                  <a:cubicBezTo>
                    <a:pt x="597" y="39"/>
                    <a:pt x="597" y="64"/>
                    <a:pt x="585" y="76"/>
                  </a:cubicBezTo>
                  <a:lnTo>
                    <a:pt x="549" y="112"/>
                  </a:lnTo>
                  <a:cubicBezTo>
                    <a:pt x="403" y="271"/>
                    <a:pt x="257" y="428"/>
                    <a:pt x="98" y="587"/>
                  </a:cubicBezTo>
                  <a:cubicBezTo>
                    <a:pt x="86" y="593"/>
                    <a:pt x="77" y="596"/>
                    <a:pt x="70" y="596"/>
                  </a:cubicBezTo>
                  <a:cubicBezTo>
                    <a:pt x="62" y="596"/>
                    <a:pt x="56" y="593"/>
                    <a:pt x="50" y="587"/>
                  </a:cubicBezTo>
                  <a:cubicBezTo>
                    <a:pt x="38" y="574"/>
                    <a:pt x="25" y="550"/>
                    <a:pt x="38" y="526"/>
                  </a:cubicBezTo>
                  <a:cubicBezTo>
                    <a:pt x="184" y="368"/>
                    <a:pt x="341" y="209"/>
                    <a:pt x="500" y="64"/>
                  </a:cubicBezTo>
                  <a:lnTo>
                    <a:pt x="536" y="28"/>
                  </a:lnTo>
                  <a:cubicBezTo>
                    <a:pt x="542" y="21"/>
                    <a:pt x="552" y="18"/>
                    <a:pt x="561" y="18"/>
                  </a:cubicBezTo>
                  <a:close/>
                  <a:moveTo>
                    <a:pt x="555" y="1"/>
                  </a:moveTo>
                  <a:cubicBezTo>
                    <a:pt x="545" y="1"/>
                    <a:pt x="535" y="5"/>
                    <a:pt x="524" y="15"/>
                  </a:cubicBezTo>
                  <a:lnTo>
                    <a:pt x="487" y="52"/>
                  </a:lnTo>
                  <a:cubicBezTo>
                    <a:pt x="330" y="198"/>
                    <a:pt x="171" y="355"/>
                    <a:pt x="25" y="514"/>
                  </a:cubicBezTo>
                  <a:cubicBezTo>
                    <a:pt x="1" y="550"/>
                    <a:pt x="14" y="574"/>
                    <a:pt x="38" y="599"/>
                  </a:cubicBezTo>
                  <a:cubicBezTo>
                    <a:pt x="38" y="611"/>
                    <a:pt x="50" y="611"/>
                    <a:pt x="74" y="611"/>
                  </a:cubicBezTo>
                  <a:cubicBezTo>
                    <a:pt x="87" y="611"/>
                    <a:pt x="98" y="611"/>
                    <a:pt x="111" y="599"/>
                  </a:cubicBezTo>
                  <a:cubicBezTo>
                    <a:pt x="269" y="441"/>
                    <a:pt x="414" y="282"/>
                    <a:pt x="560" y="125"/>
                  </a:cubicBezTo>
                  <a:lnTo>
                    <a:pt x="597" y="88"/>
                  </a:lnTo>
                  <a:cubicBezTo>
                    <a:pt x="622" y="64"/>
                    <a:pt x="609" y="39"/>
                    <a:pt x="597" y="15"/>
                  </a:cubicBezTo>
                  <a:cubicBezTo>
                    <a:pt x="583" y="8"/>
                    <a:pt x="569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7890110" y="3801811"/>
              <a:ext cx="29729" cy="29384"/>
            </a:xfrm>
            <a:custGeom>
              <a:avLst/>
              <a:gdLst/>
              <a:ahLst/>
              <a:cxnLst/>
              <a:rect l="l" t="t" r="r" b="b"/>
              <a:pathLst>
                <a:path w="604" h="597" extrusionOk="0">
                  <a:moveTo>
                    <a:pt x="535" y="1"/>
                  </a:moveTo>
                  <a:cubicBezTo>
                    <a:pt x="527" y="1"/>
                    <a:pt x="519" y="4"/>
                    <a:pt x="514" y="12"/>
                  </a:cubicBezTo>
                  <a:cubicBezTo>
                    <a:pt x="356" y="194"/>
                    <a:pt x="198" y="353"/>
                    <a:pt x="27" y="523"/>
                  </a:cubicBezTo>
                  <a:cubicBezTo>
                    <a:pt x="0" y="560"/>
                    <a:pt x="28" y="597"/>
                    <a:pt x="64" y="597"/>
                  </a:cubicBezTo>
                  <a:cubicBezTo>
                    <a:pt x="76" y="597"/>
                    <a:pt x="88" y="593"/>
                    <a:pt x="100" y="584"/>
                  </a:cubicBezTo>
                  <a:cubicBezTo>
                    <a:pt x="283" y="438"/>
                    <a:pt x="441" y="256"/>
                    <a:pt x="575" y="73"/>
                  </a:cubicBezTo>
                  <a:cubicBezTo>
                    <a:pt x="603" y="45"/>
                    <a:pt x="56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7890209" y="3801515"/>
              <a:ext cx="29434" cy="30221"/>
            </a:xfrm>
            <a:custGeom>
              <a:avLst/>
              <a:gdLst/>
              <a:ahLst/>
              <a:cxnLst/>
              <a:rect l="l" t="t" r="r" b="b"/>
              <a:pathLst>
                <a:path w="598" h="614" extrusionOk="0">
                  <a:moveTo>
                    <a:pt x="536" y="21"/>
                  </a:moveTo>
                  <a:cubicBezTo>
                    <a:pt x="546" y="21"/>
                    <a:pt x="555" y="24"/>
                    <a:pt x="560" y="30"/>
                  </a:cubicBezTo>
                  <a:cubicBezTo>
                    <a:pt x="573" y="43"/>
                    <a:pt x="585" y="54"/>
                    <a:pt x="573" y="67"/>
                  </a:cubicBezTo>
                  <a:cubicBezTo>
                    <a:pt x="403" y="286"/>
                    <a:pt x="244" y="456"/>
                    <a:pt x="87" y="590"/>
                  </a:cubicBezTo>
                  <a:cubicBezTo>
                    <a:pt x="80" y="596"/>
                    <a:pt x="71" y="599"/>
                    <a:pt x="62" y="599"/>
                  </a:cubicBezTo>
                  <a:cubicBezTo>
                    <a:pt x="53" y="599"/>
                    <a:pt x="44" y="596"/>
                    <a:pt x="38" y="590"/>
                  </a:cubicBezTo>
                  <a:cubicBezTo>
                    <a:pt x="25" y="578"/>
                    <a:pt x="25" y="554"/>
                    <a:pt x="38" y="529"/>
                  </a:cubicBezTo>
                  <a:cubicBezTo>
                    <a:pt x="87" y="481"/>
                    <a:pt x="147" y="432"/>
                    <a:pt x="196" y="371"/>
                  </a:cubicBezTo>
                  <a:cubicBezTo>
                    <a:pt x="305" y="262"/>
                    <a:pt x="414" y="152"/>
                    <a:pt x="512" y="30"/>
                  </a:cubicBezTo>
                  <a:cubicBezTo>
                    <a:pt x="518" y="24"/>
                    <a:pt x="527" y="21"/>
                    <a:pt x="536" y="21"/>
                  </a:cubicBezTo>
                  <a:close/>
                  <a:moveTo>
                    <a:pt x="537" y="0"/>
                  </a:moveTo>
                  <a:cubicBezTo>
                    <a:pt x="524" y="0"/>
                    <a:pt x="512" y="6"/>
                    <a:pt x="500" y="18"/>
                  </a:cubicBezTo>
                  <a:cubicBezTo>
                    <a:pt x="403" y="140"/>
                    <a:pt x="293" y="249"/>
                    <a:pt x="184" y="359"/>
                  </a:cubicBezTo>
                  <a:cubicBezTo>
                    <a:pt x="123" y="408"/>
                    <a:pt x="74" y="468"/>
                    <a:pt x="25" y="517"/>
                  </a:cubicBezTo>
                  <a:cubicBezTo>
                    <a:pt x="1" y="554"/>
                    <a:pt x="1" y="578"/>
                    <a:pt x="25" y="590"/>
                  </a:cubicBezTo>
                  <a:cubicBezTo>
                    <a:pt x="38" y="602"/>
                    <a:pt x="50" y="614"/>
                    <a:pt x="62" y="614"/>
                  </a:cubicBezTo>
                  <a:cubicBezTo>
                    <a:pt x="74" y="614"/>
                    <a:pt x="87" y="614"/>
                    <a:pt x="98" y="602"/>
                  </a:cubicBezTo>
                  <a:cubicBezTo>
                    <a:pt x="257" y="468"/>
                    <a:pt x="414" y="298"/>
                    <a:pt x="585" y="79"/>
                  </a:cubicBezTo>
                  <a:cubicBezTo>
                    <a:pt x="597" y="54"/>
                    <a:pt x="597" y="30"/>
                    <a:pt x="573" y="18"/>
                  </a:cubicBezTo>
                  <a:cubicBezTo>
                    <a:pt x="561" y="6"/>
                    <a:pt x="549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7891932" y="3815593"/>
              <a:ext cx="30270" cy="26923"/>
            </a:xfrm>
            <a:custGeom>
              <a:avLst/>
              <a:gdLst/>
              <a:ahLst/>
              <a:cxnLst/>
              <a:rect l="l" t="t" r="r" b="b"/>
              <a:pathLst>
                <a:path w="615" h="547" extrusionOk="0">
                  <a:moveTo>
                    <a:pt x="551" y="1"/>
                  </a:moveTo>
                  <a:cubicBezTo>
                    <a:pt x="542" y="1"/>
                    <a:pt x="533" y="4"/>
                    <a:pt x="525" y="12"/>
                  </a:cubicBezTo>
                  <a:cubicBezTo>
                    <a:pt x="355" y="158"/>
                    <a:pt x="198" y="304"/>
                    <a:pt x="39" y="462"/>
                  </a:cubicBezTo>
                  <a:cubicBezTo>
                    <a:pt x="1" y="500"/>
                    <a:pt x="38" y="546"/>
                    <a:pt x="73" y="546"/>
                  </a:cubicBezTo>
                  <a:cubicBezTo>
                    <a:pt x="83" y="546"/>
                    <a:pt x="92" y="543"/>
                    <a:pt x="100" y="535"/>
                  </a:cubicBezTo>
                  <a:cubicBezTo>
                    <a:pt x="270" y="389"/>
                    <a:pt x="428" y="231"/>
                    <a:pt x="587" y="73"/>
                  </a:cubicBezTo>
                  <a:cubicBezTo>
                    <a:pt x="615" y="44"/>
                    <a:pt x="584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7892030" y="3814904"/>
              <a:ext cx="29975" cy="28252"/>
            </a:xfrm>
            <a:custGeom>
              <a:avLst/>
              <a:gdLst/>
              <a:ahLst/>
              <a:cxnLst/>
              <a:rect l="l" t="t" r="r" b="b"/>
              <a:pathLst>
                <a:path w="609" h="574" extrusionOk="0">
                  <a:moveTo>
                    <a:pt x="548" y="26"/>
                  </a:moveTo>
                  <a:cubicBezTo>
                    <a:pt x="560" y="26"/>
                    <a:pt x="572" y="26"/>
                    <a:pt x="572" y="38"/>
                  </a:cubicBezTo>
                  <a:cubicBezTo>
                    <a:pt x="585" y="50"/>
                    <a:pt x="596" y="63"/>
                    <a:pt x="572" y="74"/>
                  </a:cubicBezTo>
                  <a:lnTo>
                    <a:pt x="512" y="136"/>
                  </a:lnTo>
                  <a:cubicBezTo>
                    <a:pt x="377" y="269"/>
                    <a:pt x="244" y="415"/>
                    <a:pt x="98" y="536"/>
                  </a:cubicBezTo>
                  <a:cubicBezTo>
                    <a:pt x="88" y="547"/>
                    <a:pt x="77" y="551"/>
                    <a:pt x="68" y="551"/>
                  </a:cubicBezTo>
                  <a:cubicBezTo>
                    <a:pt x="55" y="551"/>
                    <a:pt x="44" y="544"/>
                    <a:pt x="37" y="536"/>
                  </a:cubicBezTo>
                  <a:cubicBezTo>
                    <a:pt x="25" y="525"/>
                    <a:pt x="25" y="500"/>
                    <a:pt x="37" y="488"/>
                  </a:cubicBezTo>
                  <a:cubicBezTo>
                    <a:pt x="171" y="355"/>
                    <a:pt x="317" y="220"/>
                    <a:pt x="463" y="87"/>
                  </a:cubicBezTo>
                  <a:lnTo>
                    <a:pt x="523" y="26"/>
                  </a:lnTo>
                  <a:close/>
                  <a:moveTo>
                    <a:pt x="543" y="1"/>
                  </a:moveTo>
                  <a:cubicBezTo>
                    <a:pt x="532" y="1"/>
                    <a:pt x="521" y="5"/>
                    <a:pt x="512" y="14"/>
                  </a:cubicBezTo>
                  <a:lnTo>
                    <a:pt x="450" y="74"/>
                  </a:lnTo>
                  <a:cubicBezTo>
                    <a:pt x="304" y="209"/>
                    <a:pt x="159" y="342"/>
                    <a:pt x="25" y="476"/>
                  </a:cubicBezTo>
                  <a:cubicBezTo>
                    <a:pt x="1" y="500"/>
                    <a:pt x="13" y="536"/>
                    <a:pt x="25" y="549"/>
                  </a:cubicBezTo>
                  <a:cubicBezTo>
                    <a:pt x="37" y="561"/>
                    <a:pt x="50" y="573"/>
                    <a:pt x="74" y="573"/>
                  </a:cubicBezTo>
                  <a:cubicBezTo>
                    <a:pt x="86" y="573"/>
                    <a:pt x="98" y="561"/>
                    <a:pt x="110" y="549"/>
                  </a:cubicBezTo>
                  <a:cubicBezTo>
                    <a:pt x="256" y="427"/>
                    <a:pt x="390" y="282"/>
                    <a:pt x="523" y="147"/>
                  </a:cubicBezTo>
                  <a:lnTo>
                    <a:pt x="585" y="87"/>
                  </a:lnTo>
                  <a:cubicBezTo>
                    <a:pt x="609" y="63"/>
                    <a:pt x="609" y="38"/>
                    <a:pt x="585" y="26"/>
                  </a:cubicBezTo>
                  <a:cubicBezTo>
                    <a:pt x="577" y="11"/>
                    <a:pt x="560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7890553" y="3829621"/>
              <a:ext cx="30418" cy="28400"/>
            </a:xfrm>
            <a:custGeom>
              <a:avLst/>
              <a:gdLst/>
              <a:ahLst/>
              <a:cxnLst/>
              <a:rect l="l" t="t" r="r" b="b"/>
              <a:pathLst>
                <a:path w="618" h="577" extrusionOk="0">
                  <a:moveTo>
                    <a:pt x="560" y="1"/>
                  </a:moveTo>
                  <a:cubicBezTo>
                    <a:pt x="550" y="1"/>
                    <a:pt x="539" y="6"/>
                    <a:pt x="529" y="19"/>
                  </a:cubicBezTo>
                  <a:cubicBezTo>
                    <a:pt x="371" y="177"/>
                    <a:pt x="189" y="323"/>
                    <a:pt x="31" y="493"/>
                  </a:cubicBezTo>
                  <a:cubicBezTo>
                    <a:pt x="1" y="523"/>
                    <a:pt x="36" y="576"/>
                    <a:pt x="69" y="576"/>
                  </a:cubicBezTo>
                  <a:cubicBezTo>
                    <a:pt x="77" y="576"/>
                    <a:pt x="84" y="573"/>
                    <a:pt x="91" y="566"/>
                  </a:cubicBezTo>
                  <a:cubicBezTo>
                    <a:pt x="274" y="420"/>
                    <a:pt x="444" y="250"/>
                    <a:pt x="590" y="80"/>
                  </a:cubicBezTo>
                  <a:cubicBezTo>
                    <a:pt x="617" y="44"/>
                    <a:pt x="591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7890849" y="3829227"/>
              <a:ext cx="29975" cy="29483"/>
            </a:xfrm>
            <a:custGeom>
              <a:avLst/>
              <a:gdLst/>
              <a:ahLst/>
              <a:cxnLst/>
              <a:rect l="l" t="t" r="r" b="b"/>
              <a:pathLst>
                <a:path w="609" h="599" extrusionOk="0">
                  <a:moveTo>
                    <a:pt x="552" y="18"/>
                  </a:moveTo>
                  <a:cubicBezTo>
                    <a:pt x="560" y="18"/>
                    <a:pt x="566" y="21"/>
                    <a:pt x="572" y="27"/>
                  </a:cubicBezTo>
                  <a:cubicBezTo>
                    <a:pt x="584" y="39"/>
                    <a:pt x="596" y="64"/>
                    <a:pt x="572" y="75"/>
                  </a:cubicBezTo>
                  <a:cubicBezTo>
                    <a:pt x="426" y="245"/>
                    <a:pt x="268" y="428"/>
                    <a:pt x="85" y="562"/>
                  </a:cubicBezTo>
                  <a:cubicBezTo>
                    <a:pt x="75" y="572"/>
                    <a:pt x="67" y="576"/>
                    <a:pt x="60" y="576"/>
                  </a:cubicBezTo>
                  <a:cubicBezTo>
                    <a:pt x="51" y="576"/>
                    <a:pt x="44" y="569"/>
                    <a:pt x="37" y="562"/>
                  </a:cubicBezTo>
                  <a:cubicBezTo>
                    <a:pt x="25" y="550"/>
                    <a:pt x="25" y="526"/>
                    <a:pt x="37" y="501"/>
                  </a:cubicBezTo>
                  <a:cubicBezTo>
                    <a:pt x="122" y="416"/>
                    <a:pt x="220" y="331"/>
                    <a:pt x="317" y="234"/>
                  </a:cubicBezTo>
                  <a:cubicBezTo>
                    <a:pt x="377" y="172"/>
                    <a:pt x="463" y="100"/>
                    <a:pt x="523" y="27"/>
                  </a:cubicBezTo>
                  <a:cubicBezTo>
                    <a:pt x="535" y="21"/>
                    <a:pt x="544" y="18"/>
                    <a:pt x="552" y="18"/>
                  </a:cubicBezTo>
                  <a:close/>
                  <a:moveTo>
                    <a:pt x="546" y="1"/>
                  </a:moveTo>
                  <a:cubicBezTo>
                    <a:pt x="534" y="1"/>
                    <a:pt x="522" y="5"/>
                    <a:pt x="511" y="15"/>
                  </a:cubicBezTo>
                  <a:cubicBezTo>
                    <a:pt x="450" y="88"/>
                    <a:pt x="365" y="161"/>
                    <a:pt x="304" y="221"/>
                  </a:cubicBezTo>
                  <a:cubicBezTo>
                    <a:pt x="207" y="318"/>
                    <a:pt x="110" y="404"/>
                    <a:pt x="25" y="489"/>
                  </a:cubicBezTo>
                  <a:cubicBezTo>
                    <a:pt x="1" y="513"/>
                    <a:pt x="12" y="550"/>
                    <a:pt x="25" y="574"/>
                  </a:cubicBezTo>
                  <a:cubicBezTo>
                    <a:pt x="37" y="586"/>
                    <a:pt x="49" y="599"/>
                    <a:pt x="61" y="599"/>
                  </a:cubicBezTo>
                  <a:cubicBezTo>
                    <a:pt x="74" y="599"/>
                    <a:pt x="85" y="586"/>
                    <a:pt x="98" y="586"/>
                  </a:cubicBezTo>
                  <a:cubicBezTo>
                    <a:pt x="280" y="440"/>
                    <a:pt x="438" y="258"/>
                    <a:pt x="596" y="88"/>
                  </a:cubicBezTo>
                  <a:cubicBezTo>
                    <a:pt x="609" y="64"/>
                    <a:pt x="609" y="39"/>
                    <a:pt x="584" y="15"/>
                  </a:cubicBezTo>
                  <a:cubicBezTo>
                    <a:pt x="577" y="8"/>
                    <a:pt x="562" y="1"/>
                    <a:pt x="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7899118" y="3841877"/>
              <a:ext cx="24265" cy="23379"/>
            </a:xfrm>
            <a:custGeom>
              <a:avLst/>
              <a:gdLst/>
              <a:ahLst/>
              <a:cxnLst/>
              <a:rect l="l" t="t" r="r" b="b"/>
              <a:pathLst>
                <a:path w="493" h="475" extrusionOk="0">
                  <a:moveTo>
                    <a:pt x="428" y="0"/>
                  </a:moveTo>
                  <a:cubicBezTo>
                    <a:pt x="419" y="0"/>
                    <a:pt x="410" y="4"/>
                    <a:pt x="404" y="13"/>
                  </a:cubicBezTo>
                  <a:cubicBezTo>
                    <a:pt x="295" y="147"/>
                    <a:pt x="160" y="280"/>
                    <a:pt x="39" y="402"/>
                  </a:cubicBezTo>
                  <a:cubicBezTo>
                    <a:pt x="1" y="431"/>
                    <a:pt x="30" y="474"/>
                    <a:pt x="68" y="474"/>
                  </a:cubicBezTo>
                  <a:cubicBezTo>
                    <a:pt x="79" y="474"/>
                    <a:pt x="90" y="471"/>
                    <a:pt x="100" y="463"/>
                  </a:cubicBezTo>
                  <a:cubicBezTo>
                    <a:pt x="233" y="342"/>
                    <a:pt x="355" y="207"/>
                    <a:pt x="465" y="61"/>
                  </a:cubicBezTo>
                  <a:cubicBezTo>
                    <a:pt x="492" y="34"/>
                    <a:pt x="4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7899216" y="3841483"/>
              <a:ext cx="24561" cy="24413"/>
            </a:xfrm>
            <a:custGeom>
              <a:avLst/>
              <a:gdLst/>
              <a:ahLst/>
              <a:cxnLst/>
              <a:rect l="l" t="t" r="r" b="b"/>
              <a:pathLst>
                <a:path w="499" h="496" extrusionOk="0">
                  <a:moveTo>
                    <a:pt x="417" y="16"/>
                  </a:moveTo>
                  <a:cubicBezTo>
                    <a:pt x="429" y="16"/>
                    <a:pt x="443" y="21"/>
                    <a:pt x="450" y="21"/>
                  </a:cubicBezTo>
                  <a:cubicBezTo>
                    <a:pt x="463" y="33"/>
                    <a:pt x="475" y="58"/>
                    <a:pt x="463" y="69"/>
                  </a:cubicBezTo>
                  <a:cubicBezTo>
                    <a:pt x="341" y="228"/>
                    <a:pt x="220" y="361"/>
                    <a:pt x="86" y="471"/>
                  </a:cubicBezTo>
                  <a:cubicBezTo>
                    <a:pt x="80" y="477"/>
                    <a:pt x="71" y="480"/>
                    <a:pt x="62" y="480"/>
                  </a:cubicBezTo>
                  <a:cubicBezTo>
                    <a:pt x="52" y="480"/>
                    <a:pt x="43" y="477"/>
                    <a:pt x="37" y="471"/>
                  </a:cubicBezTo>
                  <a:cubicBezTo>
                    <a:pt x="25" y="459"/>
                    <a:pt x="25" y="434"/>
                    <a:pt x="37" y="423"/>
                  </a:cubicBezTo>
                  <a:cubicBezTo>
                    <a:pt x="195" y="277"/>
                    <a:pt x="304" y="155"/>
                    <a:pt x="402" y="21"/>
                  </a:cubicBezTo>
                  <a:cubicBezTo>
                    <a:pt x="406" y="17"/>
                    <a:pt x="411" y="16"/>
                    <a:pt x="417" y="16"/>
                  </a:cubicBezTo>
                  <a:close/>
                  <a:moveTo>
                    <a:pt x="432" y="1"/>
                  </a:moveTo>
                  <a:cubicBezTo>
                    <a:pt x="418" y="1"/>
                    <a:pt x="404" y="7"/>
                    <a:pt x="390" y="21"/>
                  </a:cubicBezTo>
                  <a:cubicBezTo>
                    <a:pt x="293" y="142"/>
                    <a:pt x="183" y="264"/>
                    <a:pt x="25" y="410"/>
                  </a:cubicBezTo>
                  <a:cubicBezTo>
                    <a:pt x="1" y="434"/>
                    <a:pt x="13" y="459"/>
                    <a:pt x="25" y="471"/>
                  </a:cubicBezTo>
                  <a:cubicBezTo>
                    <a:pt x="37" y="483"/>
                    <a:pt x="50" y="496"/>
                    <a:pt x="74" y="496"/>
                  </a:cubicBezTo>
                  <a:cubicBezTo>
                    <a:pt x="74" y="496"/>
                    <a:pt x="98" y="496"/>
                    <a:pt x="98" y="483"/>
                  </a:cubicBezTo>
                  <a:cubicBezTo>
                    <a:pt x="231" y="374"/>
                    <a:pt x="353" y="240"/>
                    <a:pt x="475" y="82"/>
                  </a:cubicBezTo>
                  <a:cubicBezTo>
                    <a:pt x="499" y="58"/>
                    <a:pt x="487" y="21"/>
                    <a:pt x="463" y="9"/>
                  </a:cubicBezTo>
                  <a:cubicBezTo>
                    <a:pt x="453" y="4"/>
                    <a:pt x="44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7893014" y="3858022"/>
              <a:ext cx="28449" cy="27563"/>
            </a:xfrm>
            <a:custGeom>
              <a:avLst/>
              <a:gdLst/>
              <a:ahLst/>
              <a:cxnLst/>
              <a:rect l="l" t="t" r="r" b="b"/>
              <a:pathLst>
                <a:path w="578" h="560" extrusionOk="0">
                  <a:moveTo>
                    <a:pt x="515" y="1"/>
                  </a:moveTo>
                  <a:cubicBezTo>
                    <a:pt x="504" y="1"/>
                    <a:pt x="491" y="5"/>
                    <a:pt x="479" y="14"/>
                  </a:cubicBezTo>
                  <a:cubicBezTo>
                    <a:pt x="321" y="147"/>
                    <a:pt x="163" y="306"/>
                    <a:pt x="30" y="476"/>
                  </a:cubicBezTo>
                  <a:cubicBezTo>
                    <a:pt x="0" y="514"/>
                    <a:pt x="32" y="560"/>
                    <a:pt x="65" y="560"/>
                  </a:cubicBezTo>
                  <a:cubicBezTo>
                    <a:pt x="73" y="560"/>
                    <a:pt x="82" y="556"/>
                    <a:pt x="90" y="549"/>
                  </a:cubicBezTo>
                  <a:cubicBezTo>
                    <a:pt x="236" y="378"/>
                    <a:pt x="394" y="220"/>
                    <a:pt x="540" y="74"/>
                  </a:cubicBezTo>
                  <a:cubicBezTo>
                    <a:pt x="577" y="37"/>
                    <a:pt x="551" y="1"/>
                    <a:pt x="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7893260" y="3857382"/>
              <a:ext cx="28154" cy="28892"/>
            </a:xfrm>
            <a:custGeom>
              <a:avLst/>
              <a:gdLst/>
              <a:ahLst/>
              <a:cxnLst/>
              <a:rect l="l" t="t" r="r" b="b"/>
              <a:pathLst>
                <a:path w="572" h="587" extrusionOk="0">
                  <a:moveTo>
                    <a:pt x="511" y="14"/>
                  </a:moveTo>
                  <a:cubicBezTo>
                    <a:pt x="523" y="14"/>
                    <a:pt x="523" y="27"/>
                    <a:pt x="535" y="27"/>
                  </a:cubicBezTo>
                  <a:cubicBezTo>
                    <a:pt x="547" y="38"/>
                    <a:pt x="547" y="63"/>
                    <a:pt x="535" y="75"/>
                  </a:cubicBezTo>
                  <a:cubicBezTo>
                    <a:pt x="377" y="233"/>
                    <a:pt x="231" y="379"/>
                    <a:pt x="85" y="549"/>
                  </a:cubicBezTo>
                  <a:cubicBezTo>
                    <a:pt x="72" y="561"/>
                    <a:pt x="63" y="565"/>
                    <a:pt x="56" y="565"/>
                  </a:cubicBezTo>
                  <a:cubicBezTo>
                    <a:pt x="48" y="565"/>
                    <a:pt x="42" y="562"/>
                    <a:pt x="36" y="562"/>
                  </a:cubicBezTo>
                  <a:cubicBezTo>
                    <a:pt x="25" y="549"/>
                    <a:pt x="12" y="525"/>
                    <a:pt x="36" y="500"/>
                  </a:cubicBezTo>
                  <a:cubicBezTo>
                    <a:pt x="171" y="330"/>
                    <a:pt x="316" y="173"/>
                    <a:pt x="487" y="27"/>
                  </a:cubicBezTo>
                  <a:cubicBezTo>
                    <a:pt x="487" y="27"/>
                    <a:pt x="498" y="14"/>
                    <a:pt x="511" y="14"/>
                  </a:cubicBezTo>
                  <a:close/>
                  <a:moveTo>
                    <a:pt x="509" y="0"/>
                  </a:moveTo>
                  <a:cubicBezTo>
                    <a:pt x="497" y="0"/>
                    <a:pt x="484" y="4"/>
                    <a:pt x="474" y="14"/>
                  </a:cubicBezTo>
                  <a:cubicBezTo>
                    <a:pt x="304" y="160"/>
                    <a:pt x="146" y="319"/>
                    <a:pt x="12" y="489"/>
                  </a:cubicBezTo>
                  <a:cubicBezTo>
                    <a:pt x="0" y="513"/>
                    <a:pt x="0" y="549"/>
                    <a:pt x="25" y="573"/>
                  </a:cubicBezTo>
                  <a:cubicBezTo>
                    <a:pt x="36" y="573"/>
                    <a:pt x="49" y="586"/>
                    <a:pt x="61" y="586"/>
                  </a:cubicBezTo>
                  <a:cubicBezTo>
                    <a:pt x="73" y="586"/>
                    <a:pt x="85" y="573"/>
                    <a:pt x="98" y="562"/>
                  </a:cubicBezTo>
                  <a:cubicBezTo>
                    <a:pt x="243" y="391"/>
                    <a:pt x="389" y="246"/>
                    <a:pt x="547" y="87"/>
                  </a:cubicBezTo>
                  <a:cubicBezTo>
                    <a:pt x="571" y="63"/>
                    <a:pt x="560" y="38"/>
                    <a:pt x="547" y="14"/>
                  </a:cubicBezTo>
                  <a:cubicBezTo>
                    <a:pt x="540" y="7"/>
                    <a:pt x="52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7895918" y="3870672"/>
              <a:ext cx="23330" cy="26973"/>
            </a:xfrm>
            <a:custGeom>
              <a:avLst/>
              <a:gdLst/>
              <a:ahLst/>
              <a:cxnLst/>
              <a:rect l="l" t="t" r="r" b="b"/>
              <a:pathLst>
                <a:path w="474" h="548" extrusionOk="0">
                  <a:moveTo>
                    <a:pt x="410" y="0"/>
                  </a:moveTo>
                  <a:cubicBezTo>
                    <a:pt x="401" y="0"/>
                    <a:pt x="392" y="4"/>
                    <a:pt x="384" y="12"/>
                  </a:cubicBezTo>
                  <a:cubicBezTo>
                    <a:pt x="250" y="157"/>
                    <a:pt x="128" y="316"/>
                    <a:pt x="19" y="486"/>
                  </a:cubicBezTo>
                  <a:cubicBezTo>
                    <a:pt x="1" y="513"/>
                    <a:pt x="31" y="548"/>
                    <a:pt x="62" y="548"/>
                  </a:cubicBezTo>
                  <a:cubicBezTo>
                    <a:pt x="72" y="548"/>
                    <a:pt x="83" y="544"/>
                    <a:pt x="92" y="535"/>
                  </a:cubicBezTo>
                  <a:cubicBezTo>
                    <a:pt x="201" y="376"/>
                    <a:pt x="323" y="230"/>
                    <a:pt x="444" y="73"/>
                  </a:cubicBezTo>
                  <a:cubicBezTo>
                    <a:pt x="473" y="44"/>
                    <a:pt x="442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7895623" y="3870229"/>
              <a:ext cx="24019" cy="28006"/>
            </a:xfrm>
            <a:custGeom>
              <a:avLst/>
              <a:gdLst/>
              <a:ahLst/>
              <a:cxnLst/>
              <a:rect l="l" t="t" r="r" b="b"/>
              <a:pathLst>
                <a:path w="488" h="569" extrusionOk="0">
                  <a:moveTo>
                    <a:pt x="421" y="18"/>
                  </a:moveTo>
                  <a:cubicBezTo>
                    <a:pt x="427" y="18"/>
                    <a:pt x="433" y="21"/>
                    <a:pt x="439" y="21"/>
                  </a:cubicBezTo>
                  <a:cubicBezTo>
                    <a:pt x="463" y="33"/>
                    <a:pt x="463" y="58"/>
                    <a:pt x="450" y="82"/>
                  </a:cubicBezTo>
                  <a:cubicBezTo>
                    <a:pt x="353" y="191"/>
                    <a:pt x="256" y="312"/>
                    <a:pt x="171" y="422"/>
                  </a:cubicBezTo>
                  <a:cubicBezTo>
                    <a:pt x="147" y="471"/>
                    <a:pt x="110" y="507"/>
                    <a:pt x="86" y="544"/>
                  </a:cubicBezTo>
                  <a:cubicBezTo>
                    <a:pt x="80" y="550"/>
                    <a:pt x="74" y="553"/>
                    <a:pt x="68" y="553"/>
                  </a:cubicBezTo>
                  <a:cubicBezTo>
                    <a:pt x="61" y="553"/>
                    <a:pt x="55" y="550"/>
                    <a:pt x="50" y="544"/>
                  </a:cubicBezTo>
                  <a:cubicBezTo>
                    <a:pt x="25" y="531"/>
                    <a:pt x="25" y="520"/>
                    <a:pt x="25" y="495"/>
                  </a:cubicBezTo>
                  <a:cubicBezTo>
                    <a:pt x="123" y="349"/>
                    <a:pt x="244" y="203"/>
                    <a:pt x="402" y="33"/>
                  </a:cubicBezTo>
                  <a:cubicBezTo>
                    <a:pt x="408" y="21"/>
                    <a:pt x="414" y="18"/>
                    <a:pt x="421" y="18"/>
                  </a:cubicBezTo>
                  <a:close/>
                  <a:moveTo>
                    <a:pt x="430" y="0"/>
                  </a:moveTo>
                  <a:cubicBezTo>
                    <a:pt x="418" y="0"/>
                    <a:pt x="404" y="6"/>
                    <a:pt x="390" y="21"/>
                  </a:cubicBezTo>
                  <a:cubicBezTo>
                    <a:pt x="231" y="191"/>
                    <a:pt x="110" y="337"/>
                    <a:pt x="13" y="483"/>
                  </a:cubicBezTo>
                  <a:cubicBezTo>
                    <a:pt x="1" y="520"/>
                    <a:pt x="13" y="544"/>
                    <a:pt x="37" y="556"/>
                  </a:cubicBezTo>
                  <a:cubicBezTo>
                    <a:pt x="37" y="568"/>
                    <a:pt x="50" y="568"/>
                    <a:pt x="61" y="568"/>
                  </a:cubicBezTo>
                  <a:cubicBezTo>
                    <a:pt x="74" y="568"/>
                    <a:pt x="86" y="568"/>
                    <a:pt x="98" y="556"/>
                  </a:cubicBezTo>
                  <a:cubicBezTo>
                    <a:pt x="134" y="520"/>
                    <a:pt x="159" y="471"/>
                    <a:pt x="183" y="434"/>
                  </a:cubicBezTo>
                  <a:cubicBezTo>
                    <a:pt x="280" y="325"/>
                    <a:pt x="366" y="203"/>
                    <a:pt x="463" y="93"/>
                  </a:cubicBezTo>
                  <a:cubicBezTo>
                    <a:pt x="487" y="69"/>
                    <a:pt x="475" y="33"/>
                    <a:pt x="450" y="9"/>
                  </a:cubicBezTo>
                  <a:cubicBezTo>
                    <a:pt x="445" y="4"/>
                    <a:pt x="438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9"/>
            <p:cNvSpPr/>
            <p:nvPr/>
          </p:nvSpPr>
          <p:spPr>
            <a:xfrm>
              <a:off x="7896115" y="3881451"/>
              <a:ext cx="26087" cy="28991"/>
            </a:xfrm>
            <a:custGeom>
              <a:avLst/>
              <a:gdLst/>
              <a:ahLst/>
              <a:cxnLst/>
              <a:rect l="l" t="t" r="r" b="b"/>
              <a:pathLst>
                <a:path w="530" h="589" extrusionOk="0">
                  <a:moveTo>
                    <a:pt x="476" y="1"/>
                  </a:moveTo>
                  <a:cubicBezTo>
                    <a:pt x="462" y="1"/>
                    <a:pt x="449" y="8"/>
                    <a:pt x="440" y="24"/>
                  </a:cubicBezTo>
                  <a:cubicBezTo>
                    <a:pt x="307" y="194"/>
                    <a:pt x="173" y="352"/>
                    <a:pt x="27" y="511"/>
                  </a:cubicBezTo>
                  <a:cubicBezTo>
                    <a:pt x="0" y="546"/>
                    <a:pt x="26" y="589"/>
                    <a:pt x="57" y="589"/>
                  </a:cubicBezTo>
                  <a:cubicBezTo>
                    <a:pt x="67" y="589"/>
                    <a:pt x="79" y="584"/>
                    <a:pt x="88" y="571"/>
                  </a:cubicBezTo>
                  <a:cubicBezTo>
                    <a:pt x="246" y="425"/>
                    <a:pt x="392" y="243"/>
                    <a:pt x="513" y="60"/>
                  </a:cubicBezTo>
                  <a:cubicBezTo>
                    <a:pt x="530" y="28"/>
                    <a:pt x="503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9"/>
            <p:cNvSpPr/>
            <p:nvPr/>
          </p:nvSpPr>
          <p:spPr>
            <a:xfrm>
              <a:off x="7895623" y="3881008"/>
              <a:ext cx="26973" cy="29778"/>
            </a:xfrm>
            <a:custGeom>
              <a:avLst/>
              <a:gdLst/>
              <a:ahLst/>
              <a:cxnLst/>
              <a:rect l="l" t="t" r="r" b="b"/>
              <a:pathLst>
                <a:path w="548" h="605" extrusionOk="0">
                  <a:moveTo>
                    <a:pt x="512" y="20"/>
                  </a:moveTo>
                  <a:cubicBezTo>
                    <a:pt x="523" y="33"/>
                    <a:pt x="523" y="45"/>
                    <a:pt x="512" y="69"/>
                  </a:cubicBezTo>
                  <a:cubicBezTo>
                    <a:pt x="390" y="264"/>
                    <a:pt x="244" y="434"/>
                    <a:pt x="98" y="580"/>
                  </a:cubicBezTo>
                  <a:cubicBezTo>
                    <a:pt x="86" y="586"/>
                    <a:pt x="77" y="589"/>
                    <a:pt x="69" y="589"/>
                  </a:cubicBezTo>
                  <a:cubicBezTo>
                    <a:pt x="61" y="589"/>
                    <a:pt x="55" y="586"/>
                    <a:pt x="50" y="580"/>
                  </a:cubicBezTo>
                  <a:cubicBezTo>
                    <a:pt x="25" y="568"/>
                    <a:pt x="25" y="544"/>
                    <a:pt x="37" y="520"/>
                  </a:cubicBezTo>
                  <a:cubicBezTo>
                    <a:pt x="220" y="337"/>
                    <a:pt x="341" y="179"/>
                    <a:pt x="450" y="33"/>
                  </a:cubicBezTo>
                  <a:cubicBezTo>
                    <a:pt x="463" y="20"/>
                    <a:pt x="475" y="20"/>
                    <a:pt x="487" y="20"/>
                  </a:cubicBezTo>
                  <a:close/>
                  <a:moveTo>
                    <a:pt x="486" y="0"/>
                  </a:moveTo>
                  <a:cubicBezTo>
                    <a:pt x="471" y="0"/>
                    <a:pt x="453" y="6"/>
                    <a:pt x="439" y="20"/>
                  </a:cubicBezTo>
                  <a:cubicBezTo>
                    <a:pt x="329" y="179"/>
                    <a:pt x="195" y="325"/>
                    <a:pt x="25" y="507"/>
                  </a:cubicBezTo>
                  <a:cubicBezTo>
                    <a:pt x="1" y="544"/>
                    <a:pt x="13" y="568"/>
                    <a:pt x="37" y="593"/>
                  </a:cubicBezTo>
                  <a:cubicBezTo>
                    <a:pt x="37" y="604"/>
                    <a:pt x="50" y="604"/>
                    <a:pt x="74" y="604"/>
                  </a:cubicBezTo>
                  <a:cubicBezTo>
                    <a:pt x="86" y="604"/>
                    <a:pt x="98" y="604"/>
                    <a:pt x="110" y="593"/>
                  </a:cubicBezTo>
                  <a:cubicBezTo>
                    <a:pt x="256" y="447"/>
                    <a:pt x="402" y="276"/>
                    <a:pt x="523" y="82"/>
                  </a:cubicBezTo>
                  <a:cubicBezTo>
                    <a:pt x="548" y="45"/>
                    <a:pt x="536" y="20"/>
                    <a:pt x="512" y="9"/>
                  </a:cubicBezTo>
                  <a:cubicBezTo>
                    <a:pt x="506" y="3"/>
                    <a:pt x="497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7905615" y="3890705"/>
              <a:ext cx="23724" cy="23626"/>
            </a:xfrm>
            <a:custGeom>
              <a:avLst/>
              <a:gdLst/>
              <a:ahLst/>
              <a:cxnLst/>
              <a:rect l="l" t="t" r="r" b="b"/>
              <a:pathLst>
                <a:path w="482" h="480" extrusionOk="0">
                  <a:moveTo>
                    <a:pt x="425" y="0"/>
                  </a:moveTo>
                  <a:cubicBezTo>
                    <a:pt x="414" y="0"/>
                    <a:pt x="403" y="5"/>
                    <a:pt x="393" y="18"/>
                  </a:cubicBezTo>
                  <a:cubicBezTo>
                    <a:pt x="272" y="140"/>
                    <a:pt x="150" y="274"/>
                    <a:pt x="28" y="407"/>
                  </a:cubicBezTo>
                  <a:cubicBezTo>
                    <a:pt x="0" y="436"/>
                    <a:pt x="31" y="480"/>
                    <a:pt x="69" y="480"/>
                  </a:cubicBezTo>
                  <a:cubicBezTo>
                    <a:pt x="80" y="480"/>
                    <a:pt x="91" y="476"/>
                    <a:pt x="101" y="468"/>
                  </a:cubicBezTo>
                  <a:cubicBezTo>
                    <a:pt x="223" y="347"/>
                    <a:pt x="333" y="213"/>
                    <a:pt x="455" y="79"/>
                  </a:cubicBezTo>
                  <a:cubicBezTo>
                    <a:pt x="481" y="43"/>
                    <a:pt x="455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7905812" y="3890311"/>
              <a:ext cx="23379" cy="24659"/>
            </a:xfrm>
            <a:custGeom>
              <a:avLst/>
              <a:gdLst/>
              <a:ahLst/>
              <a:cxnLst/>
              <a:rect l="l" t="t" r="r" b="b"/>
              <a:pathLst>
                <a:path w="475" h="501" extrusionOk="0">
                  <a:moveTo>
                    <a:pt x="414" y="17"/>
                  </a:moveTo>
                  <a:cubicBezTo>
                    <a:pt x="423" y="17"/>
                    <a:pt x="432" y="20"/>
                    <a:pt x="438" y="26"/>
                  </a:cubicBezTo>
                  <a:cubicBezTo>
                    <a:pt x="451" y="39"/>
                    <a:pt x="451" y="63"/>
                    <a:pt x="438" y="75"/>
                  </a:cubicBezTo>
                  <a:cubicBezTo>
                    <a:pt x="414" y="99"/>
                    <a:pt x="402" y="123"/>
                    <a:pt x="378" y="148"/>
                  </a:cubicBezTo>
                  <a:cubicBezTo>
                    <a:pt x="280" y="258"/>
                    <a:pt x="183" y="367"/>
                    <a:pt x="86" y="464"/>
                  </a:cubicBezTo>
                  <a:cubicBezTo>
                    <a:pt x="79" y="476"/>
                    <a:pt x="70" y="479"/>
                    <a:pt x="61" y="479"/>
                  </a:cubicBezTo>
                  <a:cubicBezTo>
                    <a:pt x="52" y="479"/>
                    <a:pt x="43" y="476"/>
                    <a:pt x="37" y="476"/>
                  </a:cubicBezTo>
                  <a:cubicBezTo>
                    <a:pt x="24" y="464"/>
                    <a:pt x="13" y="440"/>
                    <a:pt x="37" y="415"/>
                  </a:cubicBezTo>
                  <a:cubicBezTo>
                    <a:pt x="122" y="306"/>
                    <a:pt x="232" y="196"/>
                    <a:pt x="316" y="99"/>
                  </a:cubicBezTo>
                  <a:lnTo>
                    <a:pt x="389" y="26"/>
                  </a:lnTo>
                  <a:cubicBezTo>
                    <a:pt x="396" y="20"/>
                    <a:pt x="405" y="17"/>
                    <a:pt x="414" y="17"/>
                  </a:cubicBezTo>
                  <a:close/>
                  <a:moveTo>
                    <a:pt x="409" y="0"/>
                  </a:moveTo>
                  <a:cubicBezTo>
                    <a:pt x="398" y="0"/>
                    <a:pt x="388" y="4"/>
                    <a:pt x="378" y="14"/>
                  </a:cubicBezTo>
                  <a:lnTo>
                    <a:pt x="305" y="87"/>
                  </a:lnTo>
                  <a:cubicBezTo>
                    <a:pt x="207" y="185"/>
                    <a:pt x="110" y="294"/>
                    <a:pt x="24" y="404"/>
                  </a:cubicBezTo>
                  <a:cubicBezTo>
                    <a:pt x="0" y="428"/>
                    <a:pt x="13" y="464"/>
                    <a:pt x="24" y="488"/>
                  </a:cubicBezTo>
                  <a:cubicBezTo>
                    <a:pt x="37" y="488"/>
                    <a:pt x="49" y="501"/>
                    <a:pt x="61" y="501"/>
                  </a:cubicBezTo>
                  <a:cubicBezTo>
                    <a:pt x="73" y="501"/>
                    <a:pt x="86" y="488"/>
                    <a:pt x="97" y="476"/>
                  </a:cubicBezTo>
                  <a:cubicBezTo>
                    <a:pt x="195" y="379"/>
                    <a:pt x="292" y="269"/>
                    <a:pt x="389" y="160"/>
                  </a:cubicBezTo>
                  <a:cubicBezTo>
                    <a:pt x="414" y="136"/>
                    <a:pt x="426" y="112"/>
                    <a:pt x="451" y="87"/>
                  </a:cubicBezTo>
                  <a:cubicBezTo>
                    <a:pt x="475" y="63"/>
                    <a:pt x="462" y="26"/>
                    <a:pt x="451" y="14"/>
                  </a:cubicBezTo>
                  <a:cubicBezTo>
                    <a:pt x="437" y="7"/>
                    <a:pt x="423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7923630" y="3892822"/>
              <a:ext cx="17719" cy="20968"/>
            </a:xfrm>
            <a:custGeom>
              <a:avLst/>
              <a:gdLst/>
              <a:ahLst/>
              <a:cxnLst/>
              <a:rect l="l" t="t" r="r" b="b"/>
              <a:pathLst>
                <a:path w="360" h="426" extrusionOk="0">
                  <a:moveTo>
                    <a:pt x="305" y="1"/>
                  </a:moveTo>
                  <a:cubicBezTo>
                    <a:pt x="292" y="1"/>
                    <a:pt x="279" y="8"/>
                    <a:pt x="271" y="24"/>
                  </a:cubicBezTo>
                  <a:cubicBezTo>
                    <a:pt x="186" y="134"/>
                    <a:pt x="100" y="243"/>
                    <a:pt x="27" y="353"/>
                  </a:cubicBezTo>
                  <a:cubicBezTo>
                    <a:pt x="0" y="389"/>
                    <a:pt x="35" y="426"/>
                    <a:pt x="64" y="426"/>
                  </a:cubicBezTo>
                  <a:cubicBezTo>
                    <a:pt x="74" y="426"/>
                    <a:pt x="83" y="422"/>
                    <a:pt x="89" y="413"/>
                  </a:cubicBezTo>
                  <a:cubicBezTo>
                    <a:pt x="186" y="304"/>
                    <a:pt x="259" y="182"/>
                    <a:pt x="344" y="61"/>
                  </a:cubicBezTo>
                  <a:cubicBezTo>
                    <a:pt x="360" y="28"/>
                    <a:pt x="333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7923729" y="3892379"/>
              <a:ext cx="18015" cy="22001"/>
            </a:xfrm>
            <a:custGeom>
              <a:avLst/>
              <a:gdLst/>
              <a:ahLst/>
              <a:cxnLst/>
              <a:rect l="l" t="t" r="r" b="b"/>
              <a:pathLst>
                <a:path w="366" h="447" extrusionOk="0">
                  <a:moveTo>
                    <a:pt x="306" y="21"/>
                  </a:moveTo>
                  <a:cubicBezTo>
                    <a:pt x="306" y="21"/>
                    <a:pt x="317" y="21"/>
                    <a:pt x="330" y="33"/>
                  </a:cubicBezTo>
                  <a:cubicBezTo>
                    <a:pt x="330" y="33"/>
                    <a:pt x="342" y="45"/>
                    <a:pt x="330" y="70"/>
                  </a:cubicBezTo>
                  <a:cubicBezTo>
                    <a:pt x="257" y="179"/>
                    <a:pt x="171" y="300"/>
                    <a:pt x="87" y="410"/>
                  </a:cubicBezTo>
                  <a:cubicBezTo>
                    <a:pt x="81" y="420"/>
                    <a:pt x="74" y="424"/>
                    <a:pt x="66" y="424"/>
                  </a:cubicBezTo>
                  <a:cubicBezTo>
                    <a:pt x="56" y="424"/>
                    <a:pt x="45" y="417"/>
                    <a:pt x="38" y="410"/>
                  </a:cubicBezTo>
                  <a:cubicBezTo>
                    <a:pt x="25" y="410"/>
                    <a:pt x="14" y="386"/>
                    <a:pt x="25" y="373"/>
                  </a:cubicBezTo>
                  <a:cubicBezTo>
                    <a:pt x="98" y="252"/>
                    <a:pt x="196" y="143"/>
                    <a:pt x="269" y="33"/>
                  </a:cubicBezTo>
                  <a:cubicBezTo>
                    <a:pt x="281" y="21"/>
                    <a:pt x="293" y="21"/>
                    <a:pt x="306" y="21"/>
                  </a:cubicBezTo>
                  <a:close/>
                  <a:moveTo>
                    <a:pt x="307" y="1"/>
                  </a:moveTo>
                  <a:cubicBezTo>
                    <a:pt x="290" y="1"/>
                    <a:pt x="271" y="7"/>
                    <a:pt x="257" y="21"/>
                  </a:cubicBezTo>
                  <a:cubicBezTo>
                    <a:pt x="171" y="130"/>
                    <a:pt x="87" y="240"/>
                    <a:pt x="14" y="362"/>
                  </a:cubicBezTo>
                  <a:cubicBezTo>
                    <a:pt x="1" y="386"/>
                    <a:pt x="14" y="410"/>
                    <a:pt x="25" y="434"/>
                  </a:cubicBezTo>
                  <a:cubicBezTo>
                    <a:pt x="38" y="434"/>
                    <a:pt x="50" y="446"/>
                    <a:pt x="62" y="446"/>
                  </a:cubicBezTo>
                  <a:cubicBezTo>
                    <a:pt x="74" y="446"/>
                    <a:pt x="87" y="434"/>
                    <a:pt x="98" y="422"/>
                  </a:cubicBezTo>
                  <a:cubicBezTo>
                    <a:pt x="184" y="300"/>
                    <a:pt x="281" y="179"/>
                    <a:pt x="342" y="81"/>
                  </a:cubicBezTo>
                  <a:cubicBezTo>
                    <a:pt x="366" y="57"/>
                    <a:pt x="354" y="21"/>
                    <a:pt x="342" y="8"/>
                  </a:cubicBezTo>
                  <a:cubicBezTo>
                    <a:pt x="332" y="4"/>
                    <a:pt x="320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7934902" y="3894594"/>
              <a:ext cx="18457" cy="21952"/>
            </a:xfrm>
            <a:custGeom>
              <a:avLst/>
              <a:gdLst/>
              <a:ahLst/>
              <a:cxnLst/>
              <a:rect l="l" t="t" r="r" b="b"/>
              <a:pathLst>
                <a:path w="375" h="446" extrusionOk="0">
                  <a:moveTo>
                    <a:pt x="315" y="1"/>
                  </a:moveTo>
                  <a:cubicBezTo>
                    <a:pt x="306" y="1"/>
                    <a:pt x="295" y="4"/>
                    <a:pt x="285" y="12"/>
                  </a:cubicBezTo>
                  <a:cubicBezTo>
                    <a:pt x="187" y="122"/>
                    <a:pt x="90" y="244"/>
                    <a:pt x="17" y="377"/>
                  </a:cubicBezTo>
                  <a:cubicBezTo>
                    <a:pt x="0" y="411"/>
                    <a:pt x="31" y="446"/>
                    <a:pt x="64" y="446"/>
                  </a:cubicBezTo>
                  <a:cubicBezTo>
                    <a:pt x="78" y="446"/>
                    <a:pt x="92" y="440"/>
                    <a:pt x="103" y="425"/>
                  </a:cubicBezTo>
                  <a:cubicBezTo>
                    <a:pt x="176" y="304"/>
                    <a:pt x="260" y="182"/>
                    <a:pt x="346" y="73"/>
                  </a:cubicBezTo>
                  <a:cubicBezTo>
                    <a:pt x="374" y="44"/>
                    <a:pt x="35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7934508" y="3893904"/>
              <a:ext cx="19245" cy="22838"/>
            </a:xfrm>
            <a:custGeom>
              <a:avLst/>
              <a:gdLst/>
              <a:ahLst/>
              <a:cxnLst/>
              <a:rect l="l" t="t" r="r" b="b"/>
              <a:pathLst>
                <a:path w="391" h="464" extrusionOk="0">
                  <a:moveTo>
                    <a:pt x="341" y="26"/>
                  </a:moveTo>
                  <a:cubicBezTo>
                    <a:pt x="366" y="39"/>
                    <a:pt x="366" y="63"/>
                    <a:pt x="354" y="87"/>
                  </a:cubicBezTo>
                  <a:cubicBezTo>
                    <a:pt x="268" y="185"/>
                    <a:pt x="184" y="306"/>
                    <a:pt x="98" y="428"/>
                  </a:cubicBezTo>
                  <a:cubicBezTo>
                    <a:pt x="91" y="442"/>
                    <a:pt x="80" y="448"/>
                    <a:pt x="70" y="448"/>
                  </a:cubicBezTo>
                  <a:cubicBezTo>
                    <a:pt x="62" y="448"/>
                    <a:pt x="55" y="445"/>
                    <a:pt x="50" y="439"/>
                  </a:cubicBezTo>
                  <a:cubicBezTo>
                    <a:pt x="38" y="428"/>
                    <a:pt x="25" y="415"/>
                    <a:pt x="38" y="391"/>
                  </a:cubicBezTo>
                  <a:cubicBezTo>
                    <a:pt x="111" y="269"/>
                    <a:pt x="195" y="136"/>
                    <a:pt x="305" y="26"/>
                  </a:cubicBezTo>
                  <a:close/>
                  <a:moveTo>
                    <a:pt x="323" y="0"/>
                  </a:moveTo>
                  <a:cubicBezTo>
                    <a:pt x="314" y="0"/>
                    <a:pt x="303" y="4"/>
                    <a:pt x="293" y="14"/>
                  </a:cubicBezTo>
                  <a:cubicBezTo>
                    <a:pt x="184" y="123"/>
                    <a:pt x="87" y="258"/>
                    <a:pt x="25" y="379"/>
                  </a:cubicBezTo>
                  <a:cubicBezTo>
                    <a:pt x="1" y="415"/>
                    <a:pt x="14" y="439"/>
                    <a:pt x="38" y="452"/>
                  </a:cubicBezTo>
                  <a:cubicBezTo>
                    <a:pt x="50" y="464"/>
                    <a:pt x="62" y="464"/>
                    <a:pt x="74" y="464"/>
                  </a:cubicBezTo>
                  <a:cubicBezTo>
                    <a:pt x="87" y="464"/>
                    <a:pt x="98" y="452"/>
                    <a:pt x="111" y="439"/>
                  </a:cubicBezTo>
                  <a:cubicBezTo>
                    <a:pt x="195" y="318"/>
                    <a:pt x="281" y="196"/>
                    <a:pt x="366" y="87"/>
                  </a:cubicBezTo>
                  <a:cubicBezTo>
                    <a:pt x="390" y="63"/>
                    <a:pt x="378" y="39"/>
                    <a:pt x="354" y="14"/>
                  </a:cubicBezTo>
                  <a:cubicBezTo>
                    <a:pt x="347" y="7"/>
                    <a:pt x="336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7946912" y="3893117"/>
              <a:ext cx="22100" cy="23576"/>
            </a:xfrm>
            <a:custGeom>
              <a:avLst/>
              <a:gdLst/>
              <a:ahLst/>
              <a:cxnLst/>
              <a:rect l="l" t="t" r="r" b="b"/>
              <a:pathLst>
                <a:path w="449" h="479" extrusionOk="0">
                  <a:moveTo>
                    <a:pt x="387" y="0"/>
                  </a:moveTo>
                  <a:cubicBezTo>
                    <a:pt x="381" y="0"/>
                    <a:pt x="375" y="2"/>
                    <a:pt x="370" y="6"/>
                  </a:cubicBezTo>
                  <a:cubicBezTo>
                    <a:pt x="224" y="115"/>
                    <a:pt x="102" y="261"/>
                    <a:pt x="16" y="419"/>
                  </a:cubicBezTo>
                  <a:cubicBezTo>
                    <a:pt x="0" y="452"/>
                    <a:pt x="27" y="479"/>
                    <a:pt x="58" y="479"/>
                  </a:cubicBezTo>
                  <a:cubicBezTo>
                    <a:pt x="73" y="479"/>
                    <a:pt x="90" y="472"/>
                    <a:pt x="102" y="455"/>
                  </a:cubicBezTo>
                  <a:cubicBezTo>
                    <a:pt x="187" y="322"/>
                    <a:pt x="297" y="201"/>
                    <a:pt x="418" y="79"/>
                  </a:cubicBezTo>
                  <a:cubicBezTo>
                    <a:pt x="449" y="48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7946518" y="3892674"/>
              <a:ext cx="22198" cy="24708"/>
            </a:xfrm>
            <a:custGeom>
              <a:avLst/>
              <a:gdLst/>
              <a:ahLst/>
              <a:cxnLst/>
              <a:rect l="l" t="t" r="r" b="b"/>
              <a:pathLst>
                <a:path w="451" h="502" extrusionOk="0">
                  <a:moveTo>
                    <a:pt x="402" y="15"/>
                  </a:moveTo>
                  <a:lnTo>
                    <a:pt x="414" y="27"/>
                  </a:lnTo>
                  <a:cubicBezTo>
                    <a:pt x="426" y="39"/>
                    <a:pt x="438" y="64"/>
                    <a:pt x="414" y="75"/>
                  </a:cubicBezTo>
                  <a:cubicBezTo>
                    <a:pt x="292" y="210"/>
                    <a:pt x="183" y="331"/>
                    <a:pt x="97" y="464"/>
                  </a:cubicBezTo>
                  <a:cubicBezTo>
                    <a:pt x="91" y="479"/>
                    <a:pt x="79" y="485"/>
                    <a:pt x="69" y="485"/>
                  </a:cubicBezTo>
                  <a:cubicBezTo>
                    <a:pt x="61" y="485"/>
                    <a:pt x="54" y="482"/>
                    <a:pt x="49" y="477"/>
                  </a:cubicBezTo>
                  <a:cubicBezTo>
                    <a:pt x="37" y="464"/>
                    <a:pt x="24" y="453"/>
                    <a:pt x="37" y="428"/>
                  </a:cubicBezTo>
                  <a:cubicBezTo>
                    <a:pt x="122" y="270"/>
                    <a:pt x="243" y="124"/>
                    <a:pt x="378" y="27"/>
                  </a:cubicBezTo>
                  <a:cubicBezTo>
                    <a:pt x="389" y="15"/>
                    <a:pt x="389" y="15"/>
                    <a:pt x="402" y="15"/>
                  </a:cubicBezTo>
                  <a:close/>
                  <a:moveTo>
                    <a:pt x="395" y="1"/>
                  </a:moveTo>
                  <a:cubicBezTo>
                    <a:pt x="386" y="1"/>
                    <a:pt x="375" y="5"/>
                    <a:pt x="365" y="15"/>
                  </a:cubicBezTo>
                  <a:cubicBezTo>
                    <a:pt x="232" y="112"/>
                    <a:pt x="110" y="258"/>
                    <a:pt x="24" y="416"/>
                  </a:cubicBezTo>
                  <a:cubicBezTo>
                    <a:pt x="0" y="453"/>
                    <a:pt x="13" y="477"/>
                    <a:pt x="37" y="489"/>
                  </a:cubicBezTo>
                  <a:cubicBezTo>
                    <a:pt x="49" y="501"/>
                    <a:pt x="61" y="501"/>
                    <a:pt x="73" y="501"/>
                  </a:cubicBezTo>
                  <a:cubicBezTo>
                    <a:pt x="86" y="501"/>
                    <a:pt x="97" y="489"/>
                    <a:pt x="110" y="477"/>
                  </a:cubicBezTo>
                  <a:cubicBezTo>
                    <a:pt x="207" y="343"/>
                    <a:pt x="305" y="221"/>
                    <a:pt x="438" y="88"/>
                  </a:cubicBezTo>
                  <a:cubicBezTo>
                    <a:pt x="451" y="64"/>
                    <a:pt x="451" y="39"/>
                    <a:pt x="426" y="15"/>
                  </a:cubicBezTo>
                  <a:cubicBezTo>
                    <a:pt x="419" y="8"/>
                    <a:pt x="408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7961285" y="3894003"/>
              <a:ext cx="19590" cy="22690"/>
            </a:xfrm>
            <a:custGeom>
              <a:avLst/>
              <a:gdLst/>
              <a:ahLst/>
              <a:cxnLst/>
              <a:rect l="l" t="t" r="r" b="b"/>
              <a:pathLst>
                <a:path w="398" h="461" extrusionOk="0">
                  <a:moveTo>
                    <a:pt x="334" y="1"/>
                  </a:moveTo>
                  <a:cubicBezTo>
                    <a:pt x="325" y="1"/>
                    <a:pt x="316" y="4"/>
                    <a:pt x="308" y="12"/>
                  </a:cubicBezTo>
                  <a:cubicBezTo>
                    <a:pt x="199" y="134"/>
                    <a:pt x="89" y="256"/>
                    <a:pt x="16" y="401"/>
                  </a:cubicBezTo>
                  <a:cubicBezTo>
                    <a:pt x="0" y="434"/>
                    <a:pt x="27" y="461"/>
                    <a:pt x="54" y="461"/>
                  </a:cubicBezTo>
                  <a:cubicBezTo>
                    <a:pt x="68" y="461"/>
                    <a:pt x="81" y="454"/>
                    <a:pt x="89" y="437"/>
                  </a:cubicBezTo>
                  <a:cubicBezTo>
                    <a:pt x="187" y="316"/>
                    <a:pt x="272" y="194"/>
                    <a:pt x="369" y="73"/>
                  </a:cubicBezTo>
                  <a:cubicBezTo>
                    <a:pt x="398" y="44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7960891" y="3893708"/>
              <a:ext cx="19786" cy="23675"/>
            </a:xfrm>
            <a:custGeom>
              <a:avLst/>
              <a:gdLst/>
              <a:ahLst/>
              <a:cxnLst/>
              <a:rect l="l" t="t" r="r" b="b"/>
              <a:pathLst>
                <a:path w="402" h="481" extrusionOk="0">
                  <a:moveTo>
                    <a:pt x="341" y="18"/>
                  </a:moveTo>
                  <a:cubicBezTo>
                    <a:pt x="353" y="18"/>
                    <a:pt x="365" y="18"/>
                    <a:pt x="365" y="30"/>
                  </a:cubicBezTo>
                  <a:cubicBezTo>
                    <a:pt x="377" y="43"/>
                    <a:pt x="389" y="67"/>
                    <a:pt x="377" y="79"/>
                  </a:cubicBezTo>
                  <a:cubicBezTo>
                    <a:pt x="280" y="189"/>
                    <a:pt x="195" y="310"/>
                    <a:pt x="110" y="419"/>
                  </a:cubicBezTo>
                  <a:lnTo>
                    <a:pt x="97" y="443"/>
                  </a:lnTo>
                  <a:cubicBezTo>
                    <a:pt x="90" y="458"/>
                    <a:pt x="79" y="464"/>
                    <a:pt x="66" y="464"/>
                  </a:cubicBezTo>
                  <a:cubicBezTo>
                    <a:pt x="57" y="464"/>
                    <a:pt x="47" y="461"/>
                    <a:pt x="37" y="456"/>
                  </a:cubicBezTo>
                  <a:cubicBezTo>
                    <a:pt x="24" y="443"/>
                    <a:pt x="24" y="432"/>
                    <a:pt x="37" y="407"/>
                  </a:cubicBezTo>
                  <a:cubicBezTo>
                    <a:pt x="110" y="273"/>
                    <a:pt x="207" y="152"/>
                    <a:pt x="329" y="30"/>
                  </a:cubicBezTo>
                  <a:cubicBezTo>
                    <a:pt x="329" y="18"/>
                    <a:pt x="341" y="18"/>
                    <a:pt x="341" y="18"/>
                  </a:cubicBezTo>
                  <a:close/>
                  <a:moveTo>
                    <a:pt x="347" y="0"/>
                  </a:moveTo>
                  <a:cubicBezTo>
                    <a:pt x="335" y="0"/>
                    <a:pt x="323" y="6"/>
                    <a:pt x="316" y="18"/>
                  </a:cubicBezTo>
                  <a:cubicBezTo>
                    <a:pt x="195" y="140"/>
                    <a:pt x="86" y="273"/>
                    <a:pt x="13" y="395"/>
                  </a:cubicBezTo>
                  <a:cubicBezTo>
                    <a:pt x="0" y="432"/>
                    <a:pt x="13" y="456"/>
                    <a:pt x="37" y="468"/>
                  </a:cubicBezTo>
                  <a:cubicBezTo>
                    <a:pt x="37" y="468"/>
                    <a:pt x="49" y="480"/>
                    <a:pt x="61" y="480"/>
                  </a:cubicBezTo>
                  <a:cubicBezTo>
                    <a:pt x="86" y="480"/>
                    <a:pt x="97" y="468"/>
                    <a:pt x="110" y="456"/>
                  </a:cubicBezTo>
                  <a:lnTo>
                    <a:pt x="122" y="432"/>
                  </a:lnTo>
                  <a:cubicBezTo>
                    <a:pt x="207" y="322"/>
                    <a:pt x="292" y="200"/>
                    <a:pt x="389" y="91"/>
                  </a:cubicBezTo>
                  <a:cubicBezTo>
                    <a:pt x="402" y="67"/>
                    <a:pt x="402" y="30"/>
                    <a:pt x="377" y="18"/>
                  </a:cubicBezTo>
                  <a:cubicBezTo>
                    <a:pt x="371" y="6"/>
                    <a:pt x="359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7976445" y="3892132"/>
              <a:ext cx="22346" cy="26776"/>
            </a:xfrm>
            <a:custGeom>
              <a:avLst/>
              <a:gdLst/>
              <a:ahLst/>
              <a:cxnLst/>
              <a:rect l="l" t="t" r="r" b="b"/>
              <a:pathLst>
                <a:path w="454" h="544" extrusionOk="0">
                  <a:moveTo>
                    <a:pt x="385" y="1"/>
                  </a:moveTo>
                  <a:cubicBezTo>
                    <a:pt x="373" y="1"/>
                    <a:pt x="362" y="4"/>
                    <a:pt x="353" y="13"/>
                  </a:cubicBezTo>
                  <a:cubicBezTo>
                    <a:pt x="280" y="99"/>
                    <a:pt x="207" y="184"/>
                    <a:pt x="122" y="269"/>
                  </a:cubicBezTo>
                  <a:cubicBezTo>
                    <a:pt x="61" y="342"/>
                    <a:pt x="13" y="403"/>
                    <a:pt x="0" y="500"/>
                  </a:cubicBezTo>
                  <a:cubicBezTo>
                    <a:pt x="0" y="527"/>
                    <a:pt x="27" y="543"/>
                    <a:pt x="53" y="543"/>
                  </a:cubicBezTo>
                  <a:cubicBezTo>
                    <a:pt x="73" y="543"/>
                    <a:pt x="92" y="534"/>
                    <a:pt x="97" y="512"/>
                  </a:cubicBezTo>
                  <a:cubicBezTo>
                    <a:pt x="110" y="415"/>
                    <a:pt x="195" y="342"/>
                    <a:pt x="256" y="269"/>
                  </a:cubicBezTo>
                  <a:cubicBezTo>
                    <a:pt x="316" y="196"/>
                    <a:pt x="378" y="135"/>
                    <a:pt x="426" y="62"/>
                  </a:cubicBezTo>
                  <a:cubicBezTo>
                    <a:pt x="453" y="35"/>
                    <a:pt x="419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7975855" y="3891493"/>
              <a:ext cx="22789" cy="27662"/>
            </a:xfrm>
            <a:custGeom>
              <a:avLst/>
              <a:gdLst/>
              <a:ahLst/>
              <a:cxnLst/>
              <a:rect l="l" t="t" r="r" b="b"/>
              <a:pathLst>
                <a:path w="463" h="562" extrusionOk="0">
                  <a:moveTo>
                    <a:pt x="402" y="18"/>
                  </a:moveTo>
                  <a:cubicBezTo>
                    <a:pt x="411" y="18"/>
                    <a:pt x="420" y="21"/>
                    <a:pt x="426" y="26"/>
                  </a:cubicBezTo>
                  <a:cubicBezTo>
                    <a:pt x="438" y="39"/>
                    <a:pt x="438" y="51"/>
                    <a:pt x="438" y="63"/>
                  </a:cubicBezTo>
                  <a:cubicBezTo>
                    <a:pt x="377" y="148"/>
                    <a:pt x="317" y="221"/>
                    <a:pt x="268" y="270"/>
                  </a:cubicBezTo>
                  <a:cubicBezTo>
                    <a:pt x="255" y="294"/>
                    <a:pt x="244" y="307"/>
                    <a:pt x="219" y="318"/>
                  </a:cubicBezTo>
                  <a:cubicBezTo>
                    <a:pt x="171" y="380"/>
                    <a:pt x="109" y="440"/>
                    <a:pt x="98" y="525"/>
                  </a:cubicBezTo>
                  <a:cubicBezTo>
                    <a:pt x="98" y="550"/>
                    <a:pt x="73" y="550"/>
                    <a:pt x="61" y="550"/>
                  </a:cubicBezTo>
                  <a:cubicBezTo>
                    <a:pt x="37" y="550"/>
                    <a:pt x="25" y="537"/>
                    <a:pt x="25" y="513"/>
                  </a:cubicBezTo>
                  <a:cubicBezTo>
                    <a:pt x="25" y="428"/>
                    <a:pt x="85" y="367"/>
                    <a:pt x="134" y="307"/>
                  </a:cubicBezTo>
                  <a:lnTo>
                    <a:pt x="171" y="258"/>
                  </a:lnTo>
                  <a:cubicBezTo>
                    <a:pt x="244" y="185"/>
                    <a:pt x="304" y="99"/>
                    <a:pt x="377" y="26"/>
                  </a:cubicBezTo>
                  <a:cubicBezTo>
                    <a:pt x="383" y="21"/>
                    <a:pt x="393" y="18"/>
                    <a:pt x="402" y="18"/>
                  </a:cubicBezTo>
                  <a:close/>
                  <a:moveTo>
                    <a:pt x="396" y="0"/>
                  </a:moveTo>
                  <a:cubicBezTo>
                    <a:pt x="386" y="0"/>
                    <a:pt x="376" y="4"/>
                    <a:pt x="365" y="15"/>
                  </a:cubicBezTo>
                  <a:cubicBezTo>
                    <a:pt x="292" y="88"/>
                    <a:pt x="231" y="172"/>
                    <a:pt x="158" y="245"/>
                  </a:cubicBezTo>
                  <a:lnTo>
                    <a:pt x="122" y="294"/>
                  </a:lnTo>
                  <a:cubicBezTo>
                    <a:pt x="61" y="355"/>
                    <a:pt x="12" y="416"/>
                    <a:pt x="12" y="513"/>
                  </a:cubicBezTo>
                  <a:cubicBezTo>
                    <a:pt x="1" y="550"/>
                    <a:pt x="37" y="561"/>
                    <a:pt x="61" y="561"/>
                  </a:cubicBezTo>
                  <a:cubicBezTo>
                    <a:pt x="85" y="561"/>
                    <a:pt x="109" y="550"/>
                    <a:pt x="122" y="525"/>
                  </a:cubicBezTo>
                  <a:cubicBezTo>
                    <a:pt x="134" y="452"/>
                    <a:pt x="182" y="391"/>
                    <a:pt x="244" y="331"/>
                  </a:cubicBezTo>
                  <a:cubicBezTo>
                    <a:pt x="255" y="318"/>
                    <a:pt x="268" y="307"/>
                    <a:pt x="280" y="282"/>
                  </a:cubicBezTo>
                  <a:cubicBezTo>
                    <a:pt x="328" y="234"/>
                    <a:pt x="390" y="161"/>
                    <a:pt x="450" y="75"/>
                  </a:cubicBezTo>
                  <a:cubicBezTo>
                    <a:pt x="463" y="63"/>
                    <a:pt x="463" y="39"/>
                    <a:pt x="438" y="15"/>
                  </a:cubicBezTo>
                  <a:cubicBezTo>
                    <a:pt x="424" y="7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7988701" y="3892231"/>
              <a:ext cx="23921" cy="27219"/>
            </a:xfrm>
            <a:custGeom>
              <a:avLst/>
              <a:gdLst/>
              <a:ahLst/>
              <a:cxnLst/>
              <a:rect l="l" t="t" r="r" b="b"/>
              <a:pathLst>
                <a:path w="486" h="553" extrusionOk="0">
                  <a:moveTo>
                    <a:pt x="422" y="0"/>
                  </a:moveTo>
                  <a:cubicBezTo>
                    <a:pt x="413" y="0"/>
                    <a:pt x="404" y="4"/>
                    <a:pt x="396" y="11"/>
                  </a:cubicBezTo>
                  <a:cubicBezTo>
                    <a:pt x="262" y="157"/>
                    <a:pt x="129" y="316"/>
                    <a:pt x="19" y="486"/>
                  </a:cubicBezTo>
                  <a:cubicBezTo>
                    <a:pt x="1" y="513"/>
                    <a:pt x="29" y="553"/>
                    <a:pt x="60" y="553"/>
                  </a:cubicBezTo>
                  <a:cubicBezTo>
                    <a:pt x="71" y="553"/>
                    <a:pt x="82" y="548"/>
                    <a:pt x="92" y="535"/>
                  </a:cubicBezTo>
                  <a:cubicBezTo>
                    <a:pt x="213" y="389"/>
                    <a:pt x="323" y="230"/>
                    <a:pt x="457" y="73"/>
                  </a:cubicBezTo>
                  <a:cubicBezTo>
                    <a:pt x="486" y="44"/>
                    <a:pt x="454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7988406" y="3891788"/>
              <a:ext cx="23970" cy="28006"/>
            </a:xfrm>
            <a:custGeom>
              <a:avLst/>
              <a:gdLst/>
              <a:ahLst/>
              <a:cxnLst/>
              <a:rect l="l" t="t" r="r" b="b"/>
              <a:pathLst>
                <a:path w="487" h="569" extrusionOk="0">
                  <a:moveTo>
                    <a:pt x="427" y="20"/>
                  </a:moveTo>
                  <a:cubicBezTo>
                    <a:pt x="438" y="20"/>
                    <a:pt x="438" y="20"/>
                    <a:pt x="451" y="33"/>
                  </a:cubicBezTo>
                  <a:cubicBezTo>
                    <a:pt x="463" y="45"/>
                    <a:pt x="475" y="57"/>
                    <a:pt x="451" y="82"/>
                  </a:cubicBezTo>
                  <a:lnTo>
                    <a:pt x="195" y="410"/>
                  </a:lnTo>
                  <a:cubicBezTo>
                    <a:pt x="159" y="458"/>
                    <a:pt x="122" y="495"/>
                    <a:pt x="86" y="544"/>
                  </a:cubicBezTo>
                  <a:cubicBezTo>
                    <a:pt x="80" y="550"/>
                    <a:pt x="74" y="553"/>
                    <a:pt x="68" y="553"/>
                  </a:cubicBezTo>
                  <a:cubicBezTo>
                    <a:pt x="61" y="553"/>
                    <a:pt x="55" y="550"/>
                    <a:pt x="49" y="544"/>
                  </a:cubicBezTo>
                  <a:cubicBezTo>
                    <a:pt x="25" y="531"/>
                    <a:pt x="25" y="519"/>
                    <a:pt x="25" y="495"/>
                  </a:cubicBezTo>
                  <a:cubicBezTo>
                    <a:pt x="122" y="349"/>
                    <a:pt x="244" y="203"/>
                    <a:pt x="402" y="33"/>
                  </a:cubicBezTo>
                  <a:cubicBezTo>
                    <a:pt x="414" y="20"/>
                    <a:pt x="427" y="20"/>
                    <a:pt x="427" y="20"/>
                  </a:cubicBezTo>
                  <a:close/>
                  <a:moveTo>
                    <a:pt x="432" y="0"/>
                  </a:moveTo>
                  <a:cubicBezTo>
                    <a:pt x="418" y="0"/>
                    <a:pt x="404" y="6"/>
                    <a:pt x="390" y="20"/>
                  </a:cubicBezTo>
                  <a:cubicBezTo>
                    <a:pt x="232" y="191"/>
                    <a:pt x="110" y="337"/>
                    <a:pt x="13" y="482"/>
                  </a:cubicBezTo>
                  <a:cubicBezTo>
                    <a:pt x="0" y="507"/>
                    <a:pt x="13" y="544"/>
                    <a:pt x="37" y="555"/>
                  </a:cubicBezTo>
                  <a:cubicBezTo>
                    <a:pt x="37" y="568"/>
                    <a:pt x="49" y="568"/>
                    <a:pt x="62" y="568"/>
                  </a:cubicBezTo>
                  <a:cubicBezTo>
                    <a:pt x="73" y="568"/>
                    <a:pt x="98" y="568"/>
                    <a:pt x="98" y="555"/>
                  </a:cubicBezTo>
                  <a:cubicBezTo>
                    <a:pt x="135" y="507"/>
                    <a:pt x="171" y="458"/>
                    <a:pt x="208" y="422"/>
                  </a:cubicBezTo>
                  <a:lnTo>
                    <a:pt x="463" y="93"/>
                  </a:lnTo>
                  <a:cubicBezTo>
                    <a:pt x="487" y="69"/>
                    <a:pt x="487" y="33"/>
                    <a:pt x="463" y="9"/>
                  </a:cubicBezTo>
                  <a:cubicBezTo>
                    <a:pt x="452" y="3"/>
                    <a:pt x="442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8007504" y="3886767"/>
              <a:ext cx="24216" cy="30959"/>
            </a:xfrm>
            <a:custGeom>
              <a:avLst/>
              <a:gdLst/>
              <a:ahLst/>
              <a:cxnLst/>
              <a:rect l="l" t="t" r="r" b="b"/>
              <a:pathLst>
                <a:path w="492" h="629" extrusionOk="0">
                  <a:moveTo>
                    <a:pt x="422" y="0"/>
                  </a:moveTo>
                  <a:cubicBezTo>
                    <a:pt x="411" y="0"/>
                    <a:pt x="400" y="4"/>
                    <a:pt x="391" y="13"/>
                  </a:cubicBezTo>
                  <a:cubicBezTo>
                    <a:pt x="257" y="184"/>
                    <a:pt x="123" y="366"/>
                    <a:pt x="26" y="560"/>
                  </a:cubicBezTo>
                  <a:cubicBezTo>
                    <a:pt x="0" y="595"/>
                    <a:pt x="29" y="629"/>
                    <a:pt x="61" y="629"/>
                  </a:cubicBezTo>
                  <a:cubicBezTo>
                    <a:pt x="75" y="629"/>
                    <a:pt x="88" y="623"/>
                    <a:pt x="99" y="609"/>
                  </a:cubicBezTo>
                  <a:cubicBezTo>
                    <a:pt x="221" y="427"/>
                    <a:pt x="330" y="244"/>
                    <a:pt x="464" y="74"/>
                  </a:cubicBezTo>
                  <a:cubicBezTo>
                    <a:pt x="492" y="37"/>
                    <a:pt x="457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8006963" y="3886423"/>
              <a:ext cx="24610" cy="31550"/>
            </a:xfrm>
            <a:custGeom>
              <a:avLst/>
              <a:gdLst/>
              <a:ahLst/>
              <a:cxnLst/>
              <a:rect l="l" t="t" r="r" b="b"/>
              <a:pathLst>
                <a:path w="500" h="641" extrusionOk="0">
                  <a:moveTo>
                    <a:pt x="463" y="20"/>
                  </a:moveTo>
                  <a:cubicBezTo>
                    <a:pt x="475" y="32"/>
                    <a:pt x="487" y="56"/>
                    <a:pt x="475" y="69"/>
                  </a:cubicBezTo>
                  <a:cubicBezTo>
                    <a:pt x="353" y="227"/>
                    <a:pt x="256" y="385"/>
                    <a:pt x="147" y="543"/>
                  </a:cubicBezTo>
                  <a:lnTo>
                    <a:pt x="110" y="604"/>
                  </a:lnTo>
                  <a:cubicBezTo>
                    <a:pt x="96" y="618"/>
                    <a:pt x="86" y="624"/>
                    <a:pt x="75" y="624"/>
                  </a:cubicBezTo>
                  <a:cubicBezTo>
                    <a:pt x="68" y="624"/>
                    <a:pt x="60" y="621"/>
                    <a:pt x="50" y="616"/>
                  </a:cubicBezTo>
                  <a:cubicBezTo>
                    <a:pt x="37" y="616"/>
                    <a:pt x="25" y="591"/>
                    <a:pt x="37" y="567"/>
                  </a:cubicBezTo>
                  <a:cubicBezTo>
                    <a:pt x="134" y="410"/>
                    <a:pt x="244" y="239"/>
                    <a:pt x="414" y="32"/>
                  </a:cubicBezTo>
                  <a:cubicBezTo>
                    <a:pt x="414" y="20"/>
                    <a:pt x="426" y="20"/>
                    <a:pt x="439" y="20"/>
                  </a:cubicBezTo>
                  <a:close/>
                  <a:moveTo>
                    <a:pt x="441" y="0"/>
                  </a:moveTo>
                  <a:cubicBezTo>
                    <a:pt x="425" y="0"/>
                    <a:pt x="409" y="6"/>
                    <a:pt x="402" y="20"/>
                  </a:cubicBezTo>
                  <a:cubicBezTo>
                    <a:pt x="232" y="227"/>
                    <a:pt x="110" y="397"/>
                    <a:pt x="25" y="555"/>
                  </a:cubicBezTo>
                  <a:cubicBezTo>
                    <a:pt x="1" y="591"/>
                    <a:pt x="25" y="616"/>
                    <a:pt x="50" y="640"/>
                  </a:cubicBezTo>
                  <a:lnTo>
                    <a:pt x="74" y="640"/>
                  </a:lnTo>
                  <a:cubicBezTo>
                    <a:pt x="86" y="640"/>
                    <a:pt x="110" y="640"/>
                    <a:pt x="123" y="616"/>
                  </a:cubicBezTo>
                  <a:lnTo>
                    <a:pt x="171" y="543"/>
                  </a:lnTo>
                  <a:cubicBezTo>
                    <a:pt x="268" y="397"/>
                    <a:pt x="366" y="227"/>
                    <a:pt x="487" y="81"/>
                  </a:cubicBezTo>
                  <a:cubicBezTo>
                    <a:pt x="499" y="56"/>
                    <a:pt x="487" y="32"/>
                    <a:pt x="475" y="8"/>
                  </a:cubicBezTo>
                  <a:cubicBezTo>
                    <a:pt x="465" y="3"/>
                    <a:pt x="453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8023058" y="3887112"/>
              <a:ext cx="24807" cy="29434"/>
            </a:xfrm>
            <a:custGeom>
              <a:avLst/>
              <a:gdLst/>
              <a:ahLst/>
              <a:cxnLst/>
              <a:rect l="l" t="t" r="r" b="b"/>
              <a:pathLst>
                <a:path w="504" h="598" extrusionOk="0">
                  <a:moveTo>
                    <a:pt x="447" y="0"/>
                  </a:moveTo>
                  <a:cubicBezTo>
                    <a:pt x="436" y="0"/>
                    <a:pt x="425" y="5"/>
                    <a:pt x="415" y="18"/>
                  </a:cubicBezTo>
                  <a:cubicBezTo>
                    <a:pt x="269" y="177"/>
                    <a:pt x="148" y="359"/>
                    <a:pt x="26" y="529"/>
                  </a:cubicBezTo>
                  <a:cubicBezTo>
                    <a:pt x="1" y="563"/>
                    <a:pt x="36" y="598"/>
                    <a:pt x="67" y="598"/>
                  </a:cubicBezTo>
                  <a:cubicBezTo>
                    <a:pt x="80" y="598"/>
                    <a:pt x="92" y="592"/>
                    <a:pt x="99" y="577"/>
                  </a:cubicBezTo>
                  <a:cubicBezTo>
                    <a:pt x="221" y="407"/>
                    <a:pt x="342" y="237"/>
                    <a:pt x="477" y="79"/>
                  </a:cubicBezTo>
                  <a:cubicBezTo>
                    <a:pt x="503" y="43"/>
                    <a:pt x="477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8023107" y="3886521"/>
              <a:ext cx="24610" cy="30221"/>
            </a:xfrm>
            <a:custGeom>
              <a:avLst/>
              <a:gdLst/>
              <a:ahLst/>
              <a:cxnLst/>
              <a:rect l="l" t="t" r="r" b="b"/>
              <a:pathLst>
                <a:path w="500" h="614" extrusionOk="0">
                  <a:moveTo>
                    <a:pt x="439" y="16"/>
                  </a:moveTo>
                  <a:cubicBezTo>
                    <a:pt x="449" y="16"/>
                    <a:pt x="456" y="23"/>
                    <a:pt x="463" y="30"/>
                  </a:cubicBezTo>
                  <a:cubicBezTo>
                    <a:pt x="476" y="43"/>
                    <a:pt x="487" y="67"/>
                    <a:pt x="463" y="79"/>
                  </a:cubicBezTo>
                  <a:cubicBezTo>
                    <a:pt x="341" y="237"/>
                    <a:pt x="220" y="408"/>
                    <a:pt x="98" y="589"/>
                  </a:cubicBezTo>
                  <a:cubicBezTo>
                    <a:pt x="92" y="596"/>
                    <a:pt x="83" y="599"/>
                    <a:pt x="73" y="599"/>
                  </a:cubicBezTo>
                  <a:cubicBezTo>
                    <a:pt x="62" y="599"/>
                    <a:pt x="50" y="596"/>
                    <a:pt x="38" y="589"/>
                  </a:cubicBezTo>
                  <a:cubicBezTo>
                    <a:pt x="25" y="589"/>
                    <a:pt x="25" y="565"/>
                    <a:pt x="38" y="553"/>
                  </a:cubicBezTo>
                  <a:cubicBezTo>
                    <a:pt x="147" y="371"/>
                    <a:pt x="281" y="200"/>
                    <a:pt x="414" y="30"/>
                  </a:cubicBezTo>
                  <a:cubicBezTo>
                    <a:pt x="424" y="20"/>
                    <a:pt x="433" y="16"/>
                    <a:pt x="439" y="16"/>
                  </a:cubicBezTo>
                  <a:close/>
                  <a:moveTo>
                    <a:pt x="439" y="0"/>
                  </a:moveTo>
                  <a:cubicBezTo>
                    <a:pt x="427" y="0"/>
                    <a:pt x="415" y="6"/>
                    <a:pt x="403" y="18"/>
                  </a:cubicBezTo>
                  <a:cubicBezTo>
                    <a:pt x="268" y="189"/>
                    <a:pt x="135" y="359"/>
                    <a:pt x="13" y="541"/>
                  </a:cubicBezTo>
                  <a:cubicBezTo>
                    <a:pt x="1" y="565"/>
                    <a:pt x="13" y="602"/>
                    <a:pt x="38" y="614"/>
                  </a:cubicBezTo>
                  <a:lnTo>
                    <a:pt x="62" y="614"/>
                  </a:lnTo>
                  <a:cubicBezTo>
                    <a:pt x="86" y="614"/>
                    <a:pt x="98" y="614"/>
                    <a:pt x="111" y="602"/>
                  </a:cubicBezTo>
                  <a:cubicBezTo>
                    <a:pt x="232" y="419"/>
                    <a:pt x="354" y="249"/>
                    <a:pt x="476" y="91"/>
                  </a:cubicBezTo>
                  <a:cubicBezTo>
                    <a:pt x="500" y="67"/>
                    <a:pt x="487" y="30"/>
                    <a:pt x="476" y="18"/>
                  </a:cubicBezTo>
                  <a:cubicBezTo>
                    <a:pt x="463" y="6"/>
                    <a:pt x="451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8041270" y="3890360"/>
              <a:ext cx="17522" cy="23921"/>
            </a:xfrm>
            <a:custGeom>
              <a:avLst/>
              <a:gdLst/>
              <a:ahLst/>
              <a:cxnLst/>
              <a:rect l="l" t="t" r="r" b="b"/>
              <a:pathLst>
                <a:path w="356" h="486" extrusionOk="0">
                  <a:moveTo>
                    <a:pt x="304" y="0"/>
                  </a:moveTo>
                  <a:cubicBezTo>
                    <a:pt x="295" y="0"/>
                    <a:pt x="286" y="4"/>
                    <a:pt x="277" y="13"/>
                  </a:cubicBezTo>
                  <a:cubicBezTo>
                    <a:pt x="155" y="122"/>
                    <a:pt x="70" y="281"/>
                    <a:pt x="9" y="427"/>
                  </a:cubicBezTo>
                  <a:cubicBezTo>
                    <a:pt x="1" y="459"/>
                    <a:pt x="30" y="486"/>
                    <a:pt x="58" y="486"/>
                  </a:cubicBezTo>
                  <a:cubicBezTo>
                    <a:pt x="72" y="486"/>
                    <a:pt x="86" y="479"/>
                    <a:pt x="94" y="463"/>
                  </a:cubicBezTo>
                  <a:cubicBezTo>
                    <a:pt x="155" y="317"/>
                    <a:pt x="240" y="195"/>
                    <a:pt x="337" y="74"/>
                  </a:cubicBezTo>
                  <a:cubicBezTo>
                    <a:pt x="355" y="37"/>
                    <a:pt x="332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8041073" y="3889671"/>
              <a:ext cx="18015" cy="25299"/>
            </a:xfrm>
            <a:custGeom>
              <a:avLst/>
              <a:gdLst/>
              <a:ahLst/>
              <a:cxnLst/>
              <a:rect l="l" t="t" r="r" b="b"/>
              <a:pathLst>
                <a:path w="366" h="514" extrusionOk="0">
                  <a:moveTo>
                    <a:pt x="305" y="15"/>
                  </a:moveTo>
                  <a:cubicBezTo>
                    <a:pt x="317" y="15"/>
                    <a:pt x="317" y="27"/>
                    <a:pt x="329" y="27"/>
                  </a:cubicBezTo>
                  <a:cubicBezTo>
                    <a:pt x="341" y="39"/>
                    <a:pt x="341" y="63"/>
                    <a:pt x="329" y="76"/>
                  </a:cubicBezTo>
                  <a:cubicBezTo>
                    <a:pt x="220" y="222"/>
                    <a:pt x="147" y="344"/>
                    <a:pt x="86" y="477"/>
                  </a:cubicBezTo>
                  <a:cubicBezTo>
                    <a:pt x="74" y="489"/>
                    <a:pt x="62" y="489"/>
                    <a:pt x="49" y="489"/>
                  </a:cubicBezTo>
                  <a:cubicBezTo>
                    <a:pt x="25" y="489"/>
                    <a:pt x="13" y="465"/>
                    <a:pt x="25" y="453"/>
                  </a:cubicBezTo>
                  <a:cubicBezTo>
                    <a:pt x="62" y="331"/>
                    <a:pt x="147" y="161"/>
                    <a:pt x="281" y="27"/>
                  </a:cubicBezTo>
                  <a:cubicBezTo>
                    <a:pt x="293" y="27"/>
                    <a:pt x="305" y="15"/>
                    <a:pt x="305" y="15"/>
                  </a:cubicBezTo>
                  <a:close/>
                  <a:moveTo>
                    <a:pt x="299" y="1"/>
                  </a:moveTo>
                  <a:cubicBezTo>
                    <a:pt x="289" y="1"/>
                    <a:pt x="278" y="5"/>
                    <a:pt x="268" y="15"/>
                  </a:cubicBezTo>
                  <a:cubicBezTo>
                    <a:pt x="135" y="149"/>
                    <a:pt x="49" y="319"/>
                    <a:pt x="1" y="441"/>
                  </a:cubicBezTo>
                  <a:cubicBezTo>
                    <a:pt x="1" y="477"/>
                    <a:pt x="13" y="501"/>
                    <a:pt x="38" y="501"/>
                  </a:cubicBezTo>
                  <a:cubicBezTo>
                    <a:pt x="49" y="514"/>
                    <a:pt x="49" y="514"/>
                    <a:pt x="62" y="514"/>
                  </a:cubicBezTo>
                  <a:cubicBezTo>
                    <a:pt x="74" y="514"/>
                    <a:pt x="98" y="501"/>
                    <a:pt x="98" y="477"/>
                  </a:cubicBezTo>
                  <a:cubicBezTo>
                    <a:pt x="159" y="355"/>
                    <a:pt x="232" y="234"/>
                    <a:pt x="341" y="88"/>
                  </a:cubicBezTo>
                  <a:cubicBezTo>
                    <a:pt x="365" y="63"/>
                    <a:pt x="354" y="27"/>
                    <a:pt x="341" y="15"/>
                  </a:cubicBezTo>
                  <a:cubicBezTo>
                    <a:pt x="327" y="8"/>
                    <a:pt x="31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8055200" y="3889474"/>
              <a:ext cx="18999" cy="24659"/>
            </a:xfrm>
            <a:custGeom>
              <a:avLst/>
              <a:gdLst/>
              <a:ahLst/>
              <a:cxnLst/>
              <a:rect l="l" t="t" r="r" b="b"/>
              <a:pathLst>
                <a:path w="386" h="501" extrusionOk="0">
                  <a:moveTo>
                    <a:pt x="324" y="1"/>
                  </a:moveTo>
                  <a:cubicBezTo>
                    <a:pt x="314" y="1"/>
                    <a:pt x="304" y="6"/>
                    <a:pt x="297" y="19"/>
                  </a:cubicBezTo>
                  <a:cubicBezTo>
                    <a:pt x="188" y="153"/>
                    <a:pt x="91" y="286"/>
                    <a:pt x="18" y="432"/>
                  </a:cubicBezTo>
                  <a:cubicBezTo>
                    <a:pt x="1" y="467"/>
                    <a:pt x="32" y="501"/>
                    <a:pt x="61" y="501"/>
                  </a:cubicBezTo>
                  <a:cubicBezTo>
                    <a:pt x="73" y="501"/>
                    <a:pt x="84" y="495"/>
                    <a:pt x="91" y="481"/>
                  </a:cubicBezTo>
                  <a:cubicBezTo>
                    <a:pt x="176" y="335"/>
                    <a:pt x="261" y="202"/>
                    <a:pt x="359" y="67"/>
                  </a:cubicBezTo>
                  <a:cubicBezTo>
                    <a:pt x="385" y="41"/>
                    <a:pt x="353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8054855" y="3889081"/>
              <a:ext cx="19196" cy="25299"/>
            </a:xfrm>
            <a:custGeom>
              <a:avLst/>
              <a:gdLst/>
              <a:ahLst/>
              <a:cxnLst/>
              <a:rect l="l" t="t" r="r" b="b"/>
              <a:pathLst>
                <a:path w="390" h="514" extrusionOk="0">
                  <a:moveTo>
                    <a:pt x="329" y="18"/>
                  </a:moveTo>
                  <a:cubicBezTo>
                    <a:pt x="338" y="18"/>
                    <a:pt x="347" y="21"/>
                    <a:pt x="353" y="27"/>
                  </a:cubicBezTo>
                  <a:cubicBezTo>
                    <a:pt x="366" y="39"/>
                    <a:pt x="377" y="51"/>
                    <a:pt x="366" y="75"/>
                  </a:cubicBezTo>
                  <a:cubicBezTo>
                    <a:pt x="268" y="197"/>
                    <a:pt x="183" y="331"/>
                    <a:pt x="98" y="489"/>
                  </a:cubicBezTo>
                  <a:cubicBezTo>
                    <a:pt x="85" y="501"/>
                    <a:pt x="61" y="501"/>
                    <a:pt x="49" y="501"/>
                  </a:cubicBezTo>
                  <a:cubicBezTo>
                    <a:pt x="37" y="489"/>
                    <a:pt x="25" y="465"/>
                    <a:pt x="37" y="453"/>
                  </a:cubicBezTo>
                  <a:cubicBezTo>
                    <a:pt x="110" y="307"/>
                    <a:pt x="195" y="173"/>
                    <a:pt x="304" y="27"/>
                  </a:cubicBezTo>
                  <a:cubicBezTo>
                    <a:pt x="311" y="21"/>
                    <a:pt x="320" y="18"/>
                    <a:pt x="329" y="18"/>
                  </a:cubicBezTo>
                  <a:close/>
                  <a:moveTo>
                    <a:pt x="324" y="1"/>
                  </a:moveTo>
                  <a:cubicBezTo>
                    <a:pt x="313" y="1"/>
                    <a:pt x="303" y="5"/>
                    <a:pt x="293" y="15"/>
                  </a:cubicBezTo>
                  <a:cubicBezTo>
                    <a:pt x="183" y="161"/>
                    <a:pt x="98" y="294"/>
                    <a:pt x="13" y="440"/>
                  </a:cubicBezTo>
                  <a:cubicBezTo>
                    <a:pt x="1" y="465"/>
                    <a:pt x="13" y="501"/>
                    <a:pt x="37" y="513"/>
                  </a:cubicBezTo>
                  <a:lnTo>
                    <a:pt x="61" y="513"/>
                  </a:lnTo>
                  <a:cubicBezTo>
                    <a:pt x="85" y="513"/>
                    <a:pt x="98" y="513"/>
                    <a:pt x="110" y="489"/>
                  </a:cubicBezTo>
                  <a:cubicBezTo>
                    <a:pt x="195" y="343"/>
                    <a:pt x="293" y="210"/>
                    <a:pt x="377" y="75"/>
                  </a:cubicBezTo>
                  <a:cubicBezTo>
                    <a:pt x="390" y="51"/>
                    <a:pt x="377" y="27"/>
                    <a:pt x="366" y="15"/>
                  </a:cubicBezTo>
                  <a:cubicBezTo>
                    <a:pt x="352" y="8"/>
                    <a:pt x="338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8065537" y="3883371"/>
              <a:ext cx="26136" cy="32584"/>
            </a:xfrm>
            <a:custGeom>
              <a:avLst/>
              <a:gdLst/>
              <a:ahLst/>
              <a:cxnLst/>
              <a:rect l="l" t="t" r="r" b="b"/>
              <a:pathLst>
                <a:path w="531" h="662" extrusionOk="0">
                  <a:moveTo>
                    <a:pt x="467" y="1"/>
                  </a:moveTo>
                  <a:cubicBezTo>
                    <a:pt x="453" y="1"/>
                    <a:pt x="439" y="6"/>
                    <a:pt x="428" y="21"/>
                  </a:cubicBezTo>
                  <a:cubicBezTo>
                    <a:pt x="295" y="204"/>
                    <a:pt x="149" y="399"/>
                    <a:pt x="27" y="593"/>
                  </a:cubicBezTo>
                  <a:cubicBezTo>
                    <a:pt x="1" y="628"/>
                    <a:pt x="36" y="662"/>
                    <a:pt x="68" y="662"/>
                  </a:cubicBezTo>
                  <a:cubicBezTo>
                    <a:pt x="81" y="662"/>
                    <a:pt x="93" y="656"/>
                    <a:pt x="100" y="642"/>
                  </a:cubicBezTo>
                  <a:cubicBezTo>
                    <a:pt x="233" y="447"/>
                    <a:pt x="368" y="253"/>
                    <a:pt x="514" y="58"/>
                  </a:cubicBezTo>
                  <a:cubicBezTo>
                    <a:pt x="531" y="32"/>
                    <a:pt x="500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8065635" y="3882830"/>
              <a:ext cx="26382" cy="33371"/>
            </a:xfrm>
            <a:custGeom>
              <a:avLst/>
              <a:gdLst/>
              <a:ahLst/>
              <a:cxnLst/>
              <a:rect l="l" t="t" r="r" b="b"/>
              <a:pathLst>
                <a:path w="536" h="678" extrusionOk="0">
                  <a:moveTo>
                    <a:pt x="463" y="23"/>
                  </a:moveTo>
                  <a:cubicBezTo>
                    <a:pt x="472" y="23"/>
                    <a:pt x="481" y="26"/>
                    <a:pt x="487" y="32"/>
                  </a:cubicBezTo>
                  <a:cubicBezTo>
                    <a:pt x="499" y="32"/>
                    <a:pt x="512" y="45"/>
                    <a:pt x="499" y="69"/>
                  </a:cubicBezTo>
                  <a:cubicBezTo>
                    <a:pt x="426" y="178"/>
                    <a:pt x="353" y="275"/>
                    <a:pt x="280" y="385"/>
                  </a:cubicBezTo>
                  <a:cubicBezTo>
                    <a:pt x="220" y="470"/>
                    <a:pt x="158" y="556"/>
                    <a:pt x="98" y="653"/>
                  </a:cubicBezTo>
                  <a:cubicBezTo>
                    <a:pt x="86" y="659"/>
                    <a:pt x="77" y="662"/>
                    <a:pt x="67" y="662"/>
                  </a:cubicBezTo>
                  <a:cubicBezTo>
                    <a:pt x="58" y="662"/>
                    <a:pt x="49" y="659"/>
                    <a:pt x="37" y="653"/>
                  </a:cubicBezTo>
                  <a:cubicBezTo>
                    <a:pt x="25" y="653"/>
                    <a:pt x="25" y="628"/>
                    <a:pt x="37" y="616"/>
                  </a:cubicBezTo>
                  <a:cubicBezTo>
                    <a:pt x="171" y="397"/>
                    <a:pt x="317" y="191"/>
                    <a:pt x="439" y="32"/>
                  </a:cubicBezTo>
                  <a:cubicBezTo>
                    <a:pt x="444" y="26"/>
                    <a:pt x="453" y="23"/>
                    <a:pt x="463" y="23"/>
                  </a:cubicBezTo>
                  <a:close/>
                  <a:moveTo>
                    <a:pt x="466" y="0"/>
                  </a:moveTo>
                  <a:cubicBezTo>
                    <a:pt x="449" y="0"/>
                    <a:pt x="433" y="6"/>
                    <a:pt x="426" y="20"/>
                  </a:cubicBezTo>
                  <a:cubicBezTo>
                    <a:pt x="304" y="178"/>
                    <a:pt x="158" y="385"/>
                    <a:pt x="12" y="604"/>
                  </a:cubicBezTo>
                  <a:cubicBezTo>
                    <a:pt x="1" y="628"/>
                    <a:pt x="12" y="653"/>
                    <a:pt x="25" y="677"/>
                  </a:cubicBezTo>
                  <a:lnTo>
                    <a:pt x="61" y="677"/>
                  </a:lnTo>
                  <a:cubicBezTo>
                    <a:pt x="85" y="677"/>
                    <a:pt x="98" y="677"/>
                    <a:pt x="110" y="653"/>
                  </a:cubicBezTo>
                  <a:lnTo>
                    <a:pt x="293" y="397"/>
                  </a:lnTo>
                  <a:cubicBezTo>
                    <a:pt x="366" y="288"/>
                    <a:pt x="439" y="178"/>
                    <a:pt x="512" y="81"/>
                  </a:cubicBezTo>
                  <a:cubicBezTo>
                    <a:pt x="536" y="56"/>
                    <a:pt x="523" y="32"/>
                    <a:pt x="499" y="8"/>
                  </a:cubicBezTo>
                  <a:cubicBezTo>
                    <a:pt x="489" y="3"/>
                    <a:pt x="477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8078531" y="3886423"/>
              <a:ext cx="22740" cy="33125"/>
            </a:xfrm>
            <a:custGeom>
              <a:avLst/>
              <a:gdLst/>
              <a:ahLst/>
              <a:cxnLst/>
              <a:rect l="l" t="t" r="r" b="b"/>
              <a:pathLst>
                <a:path w="462" h="673" extrusionOk="0">
                  <a:moveTo>
                    <a:pt x="401" y="0"/>
                  </a:moveTo>
                  <a:cubicBezTo>
                    <a:pt x="390" y="0"/>
                    <a:pt x="378" y="6"/>
                    <a:pt x="371" y="20"/>
                  </a:cubicBezTo>
                  <a:cubicBezTo>
                    <a:pt x="237" y="202"/>
                    <a:pt x="115" y="397"/>
                    <a:pt x="18" y="604"/>
                  </a:cubicBezTo>
                  <a:cubicBezTo>
                    <a:pt x="1" y="639"/>
                    <a:pt x="26" y="673"/>
                    <a:pt x="56" y="673"/>
                  </a:cubicBezTo>
                  <a:cubicBezTo>
                    <a:pt x="68" y="673"/>
                    <a:pt x="80" y="667"/>
                    <a:pt x="91" y="653"/>
                  </a:cubicBezTo>
                  <a:cubicBezTo>
                    <a:pt x="213" y="458"/>
                    <a:pt x="322" y="251"/>
                    <a:pt x="444" y="69"/>
                  </a:cubicBezTo>
                  <a:cubicBezTo>
                    <a:pt x="461" y="35"/>
                    <a:pt x="430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8078187" y="3885931"/>
              <a:ext cx="23429" cy="33863"/>
            </a:xfrm>
            <a:custGeom>
              <a:avLst/>
              <a:gdLst/>
              <a:ahLst/>
              <a:cxnLst/>
              <a:rect l="l" t="t" r="r" b="b"/>
              <a:pathLst>
                <a:path w="476" h="688" extrusionOk="0">
                  <a:moveTo>
                    <a:pt x="414" y="18"/>
                  </a:moveTo>
                  <a:lnTo>
                    <a:pt x="427" y="30"/>
                  </a:lnTo>
                  <a:cubicBezTo>
                    <a:pt x="438" y="42"/>
                    <a:pt x="451" y="55"/>
                    <a:pt x="438" y="66"/>
                  </a:cubicBezTo>
                  <a:cubicBezTo>
                    <a:pt x="365" y="188"/>
                    <a:pt x="281" y="322"/>
                    <a:pt x="220" y="444"/>
                  </a:cubicBezTo>
                  <a:cubicBezTo>
                    <a:pt x="171" y="517"/>
                    <a:pt x="135" y="590"/>
                    <a:pt x="86" y="650"/>
                  </a:cubicBezTo>
                  <a:cubicBezTo>
                    <a:pt x="79" y="664"/>
                    <a:pt x="72" y="670"/>
                    <a:pt x="64" y="670"/>
                  </a:cubicBezTo>
                  <a:cubicBezTo>
                    <a:pt x="59" y="670"/>
                    <a:pt x="54" y="668"/>
                    <a:pt x="49" y="663"/>
                  </a:cubicBezTo>
                  <a:cubicBezTo>
                    <a:pt x="25" y="663"/>
                    <a:pt x="13" y="638"/>
                    <a:pt x="25" y="614"/>
                  </a:cubicBezTo>
                  <a:cubicBezTo>
                    <a:pt x="122" y="407"/>
                    <a:pt x="268" y="212"/>
                    <a:pt x="378" y="42"/>
                  </a:cubicBezTo>
                  <a:cubicBezTo>
                    <a:pt x="390" y="30"/>
                    <a:pt x="402" y="18"/>
                    <a:pt x="414" y="18"/>
                  </a:cubicBezTo>
                  <a:close/>
                  <a:moveTo>
                    <a:pt x="406" y="1"/>
                  </a:moveTo>
                  <a:cubicBezTo>
                    <a:pt x="392" y="1"/>
                    <a:pt x="379" y="10"/>
                    <a:pt x="365" y="30"/>
                  </a:cubicBezTo>
                  <a:cubicBezTo>
                    <a:pt x="244" y="201"/>
                    <a:pt x="111" y="395"/>
                    <a:pt x="13" y="614"/>
                  </a:cubicBezTo>
                  <a:cubicBezTo>
                    <a:pt x="1" y="638"/>
                    <a:pt x="13" y="674"/>
                    <a:pt x="38" y="687"/>
                  </a:cubicBezTo>
                  <a:lnTo>
                    <a:pt x="62" y="687"/>
                  </a:lnTo>
                  <a:cubicBezTo>
                    <a:pt x="74" y="687"/>
                    <a:pt x="98" y="687"/>
                    <a:pt x="111" y="663"/>
                  </a:cubicBezTo>
                  <a:cubicBezTo>
                    <a:pt x="147" y="590"/>
                    <a:pt x="184" y="517"/>
                    <a:pt x="232" y="456"/>
                  </a:cubicBezTo>
                  <a:cubicBezTo>
                    <a:pt x="305" y="334"/>
                    <a:pt x="378" y="201"/>
                    <a:pt x="451" y="79"/>
                  </a:cubicBezTo>
                  <a:cubicBezTo>
                    <a:pt x="475" y="55"/>
                    <a:pt x="463" y="30"/>
                    <a:pt x="438" y="18"/>
                  </a:cubicBezTo>
                  <a:cubicBezTo>
                    <a:pt x="428" y="7"/>
                    <a:pt x="417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8092215" y="3888047"/>
              <a:ext cx="20771" cy="29975"/>
            </a:xfrm>
            <a:custGeom>
              <a:avLst/>
              <a:gdLst/>
              <a:ahLst/>
              <a:cxnLst/>
              <a:rect l="l" t="t" r="r" b="b"/>
              <a:pathLst>
                <a:path w="422" h="609" extrusionOk="0">
                  <a:moveTo>
                    <a:pt x="367" y="1"/>
                  </a:moveTo>
                  <a:cubicBezTo>
                    <a:pt x="352" y="1"/>
                    <a:pt x="336" y="7"/>
                    <a:pt x="324" y="23"/>
                  </a:cubicBezTo>
                  <a:cubicBezTo>
                    <a:pt x="202" y="182"/>
                    <a:pt x="93" y="364"/>
                    <a:pt x="8" y="547"/>
                  </a:cubicBezTo>
                  <a:cubicBezTo>
                    <a:pt x="0" y="585"/>
                    <a:pt x="27" y="609"/>
                    <a:pt x="53" y="609"/>
                  </a:cubicBezTo>
                  <a:cubicBezTo>
                    <a:pt x="69" y="609"/>
                    <a:pt x="84" y="601"/>
                    <a:pt x="93" y="583"/>
                  </a:cubicBezTo>
                  <a:cubicBezTo>
                    <a:pt x="202" y="413"/>
                    <a:pt x="299" y="231"/>
                    <a:pt x="397" y="60"/>
                  </a:cubicBezTo>
                  <a:cubicBezTo>
                    <a:pt x="421" y="28"/>
                    <a:pt x="397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8091969" y="3887604"/>
              <a:ext cx="20968" cy="30959"/>
            </a:xfrm>
            <a:custGeom>
              <a:avLst/>
              <a:gdLst/>
              <a:ahLst/>
              <a:cxnLst/>
              <a:rect l="l" t="t" r="r" b="b"/>
              <a:pathLst>
                <a:path w="426" h="629" extrusionOk="0">
                  <a:moveTo>
                    <a:pt x="390" y="21"/>
                  </a:moveTo>
                  <a:cubicBezTo>
                    <a:pt x="402" y="32"/>
                    <a:pt x="414" y="45"/>
                    <a:pt x="402" y="69"/>
                  </a:cubicBezTo>
                  <a:cubicBezTo>
                    <a:pt x="329" y="178"/>
                    <a:pt x="268" y="288"/>
                    <a:pt x="207" y="397"/>
                  </a:cubicBezTo>
                  <a:cubicBezTo>
                    <a:pt x="171" y="459"/>
                    <a:pt x="134" y="531"/>
                    <a:pt x="98" y="592"/>
                  </a:cubicBezTo>
                  <a:cubicBezTo>
                    <a:pt x="91" y="606"/>
                    <a:pt x="79" y="612"/>
                    <a:pt x="66" y="612"/>
                  </a:cubicBezTo>
                  <a:cubicBezTo>
                    <a:pt x="57" y="612"/>
                    <a:pt x="47" y="609"/>
                    <a:pt x="37" y="604"/>
                  </a:cubicBezTo>
                  <a:cubicBezTo>
                    <a:pt x="25" y="592"/>
                    <a:pt x="13" y="580"/>
                    <a:pt x="25" y="567"/>
                  </a:cubicBezTo>
                  <a:cubicBezTo>
                    <a:pt x="98" y="397"/>
                    <a:pt x="195" y="227"/>
                    <a:pt x="341" y="32"/>
                  </a:cubicBezTo>
                  <a:cubicBezTo>
                    <a:pt x="341" y="21"/>
                    <a:pt x="353" y="21"/>
                    <a:pt x="366" y="21"/>
                  </a:cubicBezTo>
                  <a:close/>
                  <a:moveTo>
                    <a:pt x="368" y="0"/>
                  </a:moveTo>
                  <a:cubicBezTo>
                    <a:pt x="352" y="0"/>
                    <a:pt x="336" y="6"/>
                    <a:pt x="329" y="21"/>
                  </a:cubicBezTo>
                  <a:cubicBezTo>
                    <a:pt x="183" y="215"/>
                    <a:pt x="74" y="386"/>
                    <a:pt x="13" y="556"/>
                  </a:cubicBezTo>
                  <a:cubicBezTo>
                    <a:pt x="1" y="592"/>
                    <a:pt x="13" y="604"/>
                    <a:pt x="37" y="616"/>
                  </a:cubicBezTo>
                  <a:cubicBezTo>
                    <a:pt x="49" y="629"/>
                    <a:pt x="49" y="629"/>
                    <a:pt x="61" y="629"/>
                  </a:cubicBezTo>
                  <a:cubicBezTo>
                    <a:pt x="85" y="629"/>
                    <a:pt x="98" y="616"/>
                    <a:pt x="110" y="604"/>
                  </a:cubicBezTo>
                  <a:cubicBezTo>
                    <a:pt x="147" y="531"/>
                    <a:pt x="183" y="470"/>
                    <a:pt x="220" y="410"/>
                  </a:cubicBezTo>
                  <a:cubicBezTo>
                    <a:pt x="280" y="300"/>
                    <a:pt x="341" y="178"/>
                    <a:pt x="414" y="81"/>
                  </a:cubicBezTo>
                  <a:cubicBezTo>
                    <a:pt x="426" y="45"/>
                    <a:pt x="426" y="21"/>
                    <a:pt x="402" y="8"/>
                  </a:cubicBezTo>
                  <a:cubicBezTo>
                    <a:pt x="392" y="3"/>
                    <a:pt x="380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8105948" y="3888441"/>
              <a:ext cx="20476" cy="33027"/>
            </a:xfrm>
            <a:custGeom>
              <a:avLst/>
              <a:gdLst/>
              <a:ahLst/>
              <a:cxnLst/>
              <a:rect l="l" t="t" r="r" b="b"/>
              <a:pathLst>
                <a:path w="416" h="671" extrusionOk="0">
                  <a:moveTo>
                    <a:pt x="349" y="1"/>
                  </a:moveTo>
                  <a:cubicBezTo>
                    <a:pt x="336" y="1"/>
                    <a:pt x="323" y="5"/>
                    <a:pt x="312" y="15"/>
                  </a:cubicBezTo>
                  <a:cubicBezTo>
                    <a:pt x="191" y="198"/>
                    <a:pt x="82" y="405"/>
                    <a:pt x="9" y="612"/>
                  </a:cubicBezTo>
                  <a:cubicBezTo>
                    <a:pt x="0" y="644"/>
                    <a:pt x="30" y="671"/>
                    <a:pt x="58" y="671"/>
                  </a:cubicBezTo>
                  <a:cubicBezTo>
                    <a:pt x="72" y="671"/>
                    <a:pt x="85" y="664"/>
                    <a:pt x="93" y="648"/>
                  </a:cubicBezTo>
                  <a:cubicBezTo>
                    <a:pt x="191" y="442"/>
                    <a:pt x="276" y="259"/>
                    <a:pt x="398" y="64"/>
                  </a:cubicBezTo>
                  <a:cubicBezTo>
                    <a:pt x="415" y="29"/>
                    <a:pt x="38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8105160" y="3888195"/>
              <a:ext cx="21608" cy="33371"/>
            </a:xfrm>
            <a:custGeom>
              <a:avLst/>
              <a:gdLst/>
              <a:ahLst/>
              <a:cxnLst/>
              <a:rect l="l" t="t" r="r" b="b"/>
              <a:pathLst>
                <a:path w="439" h="678" extrusionOk="0">
                  <a:moveTo>
                    <a:pt x="370" y="13"/>
                  </a:moveTo>
                  <a:cubicBezTo>
                    <a:pt x="377" y="13"/>
                    <a:pt x="384" y="16"/>
                    <a:pt x="390" y="20"/>
                  </a:cubicBezTo>
                  <a:cubicBezTo>
                    <a:pt x="401" y="33"/>
                    <a:pt x="414" y="45"/>
                    <a:pt x="401" y="69"/>
                  </a:cubicBezTo>
                  <a:cubicBezTo>
                    <a:pt x="292" y="239"/>
                    <a:pt x="219" y="410"/>
                    <a:pt x="122" y="592"/>
                  </a:cubicBezTo>
                  <a:lnTo>
                    <a:pt x="98" y="641"/>
                  </a:lnTo>
                  <a:cubicBezTo>
                    <a:pt x="85" y="665"/>
                    <a:pt x="73" y="665"/>
                    <a:pt x="61" y="665"/>
                  </a:cubicBezTo>
                  <a:cubicBezTo>
                    <a:pt x="36" y="653"/>
                    <a:pt x="25" y="641"/>
                    <a:pt x="36" y="617"/>
                  </a:cubicBezTo>
                  <a:cubicBezTo>
                    <a:pt x="98" y="434"/>
                    <a:pt x="195" y="228"/>
                    <a:pt x="341" y="33"/>
                  </a:cubicBezTo>
                  <a:cubicBezTo>
                    <a:pt x="348" y="19"/>
                    <a:pt x="359" y="13"/>
                    <a:pt x="370" y="13"/>
                  </a:cubicBezTo>
                  <a:close/>
                  <a:moveTo>
                    <a:pt x="367" y="0"/>
                  </a:moveTo>
                  <a:cubicBezTo>
                    <a:pt x="351" y="0"/>
                    <a:pt x="336" y="6"/>
                    <a:pt x="328" y="20"/>
                  </a:cubicBezTo>
                  <a:cubicBezTo>
                    <a:pt x="182" y="228"/>
                    <a:pt x="73" y="422"/>
                    <a:pt x="12" y="617"/>
                  </a:cubicBezTo>
                  <a:cubicBezTo>
                    <a:pt x="0" y="641"/>
                    <a:pt x="25" y="665"/>
                    <a:pt x="49" y="677"/>
                  </a:cubicBezTo>
                  <a:lnTo>
                    <a:pt x="73" y="677"/>
                  </a:lnTo>
                  <a:cubicBezTo>
                    <a:pt x="85" y="677"/>
                    <a:pt x="109" y="677"/>
                    <a:pt x="109" y="653"/>
                  </a:cubicBezTo>
                  <a:lnTo>
                    <a:pt x="146" y="604"/>
                  </a:lnTo>
                  <a:cubicBezTo>
                    <a:pt x="231" y="422"/>
                    <a:pt x="317" y="239"/>
                    <a:pt x="414" y="69"/>
                  </a:cubicBezTo>
                  <a:cubicBezTo>
                    <a:pt x="438" y="45"/>
                    <a:pt x="426" y="20"/>
                    <a:pt x="401" y="9"/>
                  </a:cubicBezTo>
                  <a:cubicBezTo>
                    <a:pt x="391" y="3"/>
                    <a:pt x="379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8123323" y="3890262"/>
              <a:ext cx="19048" cy="28597"/>
            </a:xfrm>
            <a:custGeom>
              <a:avLst/>
              <a:gdLst/>
              <a:ahLst/>
              <a:cxnLst/>
              <a:rect l="l" t="t" r="r" b="b"/>
              <a:pathLst>
                <a:path w="387" h="581" extrusionOk="0">
                  <a:moveTo>
                    <a:pt x="324" y="0"/>
                  </a:moveTo>
                  <a:cubicBezTo>
                    <a:pt x="312" y="0"/>
                    <a:pt x="298" y="5"/>
                    <a:pt x="288" y="15"/>
                  </a:cubicBezTo>
                  <a:cubicBezTo>
                    <a:pt x="178" y="173"/>
                    <a:pt x="57" y="343"/>
                    <a:pt x="8" y="526"/>
                  </a:cubicBezTo>
                  <a:cubicBezTo>
                    <a:pt x="0" y="558"/>
                    <a:pt x="30" y="580"/>
                    <a:pt x="58" y="580"/>
                  </a:cubicBezTo>
                  <a:cubicBezTo>
                    <a:pt x="72" y="580"/>
                    <a:pt x="85" y="575"/>
                    <a:pt x="94" y="562"/>
                  </a:cubicBezTo>
                  <a:cubicBezTo>
                    <a:pt x="178" y="392"/>
                    <a:pt x="251" y="222"/>
                    <a:pt x="361" y="64"/>
                  </a:cubicBezTo>
                  <a:cubicBezTo>
                    <a:pt x="387" y="29"/>
                    <a:pt x="357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8123126" y="3890016"/>
              <a:ext cx="19196" cy="29138"/>
            </a:xfrm>
            <a:custGeom>
              <a:avLst/>
              <a:gdLst/>
              <a:ahLst/>
              <a:cxnLst/>
              <a:rect l="l" t="t" r="r" b="b"/>
              <a:pathLst>
                <a:path w="390" h="592" extrusionOk="0">
                  <a:moveTo>
                    <a:pt x="352" y="20"/>
                  </a:moveTo>
                  <a:cubicBezTo>
                    <a:pt x="365" y="32"/>
                    <a:pt x="377" y="45"/>
                    <a:pt x="365" y="69"/>
                  </a:cubicBezTo>
                  <a:cubicBezTo>
                    <a:pt x="268" y="191"/>
                    <a:pt x="206" y="324"/>
                    <a:pt x="134" y="458"/>
                  </a:cubicBezTo>
                  <a:cubicBezTo>
                    <a:pt x="122" y="494"/>
                    <a:pt x="109" y="531"/>
                    <a:pt x="85" y="555"/>
                  </a:cubicBezTo>
                  <a:cubicBezTo>
                    <a:pt x="85" y="570"/>
                    <a:pt x="77" y="576"/>
                    <a:pt x="68" y="576"/>
                  </a:cubicBezTo>
                  <a:cubicBezTo>
                    <a:pt x="61" y="576"/>
                    <a:pt x="54" y="572"/>
                    <a:pt x="49" y="567"/>
                  </a:cubicBezTo>
                  <a:cubicBezTo>
                    <a:pt x="36" y="567"/>
                    <a:pt x="12" y="555"/>
                    <a:pt x="25" y="531"/>
                  </a:cubicBezTo>
                  <a:cubicBezTo>
                    <a:pt x="85" y="337"/>
                    <a:pt x="206" y="154"/>
                    <a:pt x="304" y="32"/>
                  </a:cubicBezTo>
                  <a:cubicBezTo>
                    <a:pt x="304" y="20"/>
                    <a:pt x="316" y="20"/>
                    <a:pt x="328" y="20"/>
                  </a:cubicBezTo>
                  <a:close/>
                  <a:moveTo>
                    <a:pt x="331" y="0"/>
                  </a:moveTo>
                  <a:cubicBezTo>
                    <a:pt x="313" y="0"/>
                    <a:pt x="294" y="6"/>
                    <a:pt x="279" y="20"/>
                  </a:cubicBezTo>
                  <a:cubicBezTo>
                    <a:pt x="195" y="142"/>
                    <a:pt x="61" y="324"/>
                    <a:pt x="0" y="518"/>
                  </a:cubicBezTo>
                  <a:cubicBezTo>
                    <a:pt x="0" y="555"/>
                    <a:pt x="12" y="580"/>
                    <a:pt x="36" y="591"/>
                  </a:cubicBezTo>
                  <a:lnTo>
                    <a:pt x="61" y="591"/>
                  </a:lnTo>
                  <a:cubicBezTo>
                    <a:pt x="73" y="591"/>
                    <a:pt x="98" y="580"/>
                    <a:pt x="109" y="567"/>
                  </a:cubicBezTo>
                  <a:cubicBezTo>
                    <a:pt x="122" y="531"/>
                    <a:pt x="134" y="507"/>
                    <a:pt x="146" y="470"/>
                  </a:cubicBezTo>
                  <a:cubicBezTo>
                    <a:pt x="219" y="337"/>
                    <a:pt x="279" y="202"/>
                    <a:pt x="377" y="69"/>
                  </a:cubicBezTo>
                  <a:cubicBezTo>
                    <a:pt x="389" y="45"/>
                    <a:pt x="389" y="20"/>
                    <a:pt x="365" y="8"/>
                  </a:cubicBezTo>
                  <a:cubicBezTo>
                    <a:pt x="355" y="3"/>
                    <a:pt x="343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8140452" y="3890557"/>
              <a:ext cx="17473" cy="28105"/>
            </a:xfrm>
            <a:custGeom>
              <a:avLst/>
              <a:gdLst/>
              <a:ahLst/>
              <a:cxnLst/>
              <a:rect l="l" t="t" r="r" b="b"/>
              <a:pathLst>
                <a:path w="355" h="571" extrusionOk="0">
                  <a:moveTo>
                    <a:pt x="294" y="1"/>
                  </a:moveTo>
                  <a:cubicBezTo>
                    <a:pt x="281" y="1"/>
                    <a:pt x="267" y="7"/>
                    <a:pt x="256" y="21"/>
                  </a:cubicBezTo>
                  <a:cubicBezTo>
                    <a:pt x="159" y="180"/>
                    <a:pt x="37" y="337"/>
                    <a:pt x="0" y="520"/>
                  </a:cubicBezTo>
                  <a:cubicBezTo>
                    <a:pt x="0" y="550"/>
                    <a:pt x="28" y="571"/>
                    <a:pt x="53" y="571"/>
                  </a:cubicBezTo>
                  <a:cubicBezTo>
                    <a:pt x="68" y="571"/>
                    <a:pt x="81" y="563"/>
                    <a:pt x="86" y="544"/>
                  </a:cubicBezTo>
                  <a:cubicBezTo>
                    <a:pt x="146" y="374"/>
                    <a:pt x="244" y="228"/>
                    <a:pt x="329" y="70"/>
                  </a:cubicBezTo>
                  <a:cubicBezTo>
                    <a:pt x="355" y="35"/>
                    <a:pt x="326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8139861" y="3890016"/>
              <a:ext cx="18015" cy="29138"/>
            </a:xfrm>
            <a:custGeom>
              <a:avLst/>
              <a:gdLst/>
              <a:ahLst/>
              <a:cxnLst/>
              <a:rect l="l" t="t" r="r" b="b"/>
              <a:pathLst>
                <a:path w="366" h="592" extrusionOk="0">
                  <a:moveTo>
                    <a:pt x="310" y="24"/>
                  </a:moveTo>
                  <a:cubicBezTo>
                    <a:pt x="317" y="24"/>
                    <a:pt x="324" y="27"/>
                    <a:pt x="329" y="32"/>
                  </a:cubicBezTo>
                  <a:cubicBezTo>
                    <a:pt x="341" y="32"/>
                    <a:pt x="353" y="56"/>
                    <a:pt x="341" y="69"/>
                  </a:cubicBezTo>
                  <a:cubicBezTo>
                    <a:pt x="317" y="93"/>
                    <a:pt x="304" y="118"/>
                    <a:pt x="293" y="142"/>
                  </a:cubicBezTo>
                  <a:cubicBezTo>
                    <a:pt x="220" y="275"/>
                    <a:pt x="147" y="410"/>
                    <a:pt x="98" y="555"/>
                  </a:cubicBezTo>
                  <a:cubicBezTo>
                    <a:pt x="85" y="580"/>
                    <a:pt x="74" y="580"/>
                    <a:pt x="49" y="580"/>
                  </a:cubicBezTo>
                  <a:cubicBezTo>
                    <a:pt x="37" y="567"/>
                    <a:pt x="25" y="555"/>
                    <a:pt x="25" y="531"/>
                  </a:cubicBezTo>
                  <a:cubicBezTo>
                    <a:pt x="49" y="373"/>
                    <a:pt x="147" y="227"/>
                    <a:pt x="244" y="93"/>
                  </a:cubicBezTo>
                  <a:cubicBezTo>
                    <a:pt x="256" y="81"/>
                    <a:pt x="268" y="56"/>
                    <a:pt x="280" y="45"/>
                  </a:cubicBezTo>
                  <a:cubicBezTo>
                    <a:pt x="287" y="30"/>
                    <a:pt x="299" y="24"/>
                    <a:pt x="310" y="24"/>
                  </a:cubicBezTo>
                  <a:close/>
                  <a:moveTo>
                    <a:pt x="308" y="1"/>
                  </a:moveTo>
                  <a:cubicBezTo>
                    <a:pt x="292" y="1"/>
                    <a:pt x="271" y="9"/>
                    <a:pt x="256" y="32"/>
                  </a:cubicBezTo>
                  <a:cubicBezTo>
                    <a:pt x="244" y="45"/>
                    <a:pt x="231" y="69"/>
                    <a:pt x="220" y="81"/>
                  </a:cubicBezTo>
                  <a:cubicBezTo>
                    <a:pt x="134" y="227"/>
                    <a:pt x="37" y="361"/>
                    <a:pt x="12" y="531"/>
                  </a:cubicBezTo>
                  <a:cubicBezTo>
                    <a:pt x="1" y="567"/>
                    <a:pt x="25" y="591"/>
                    <a:pt x="49" y="591"/>
                  </a:cubicBezTo>
                  <a:lnTo>
                    <a:pt x="61" y="591"/>
                  </a:lnTo>
                  <a:cubicBezTo>
                    <a:pt x="85" y="591"/>
                    <a:pt x="98" y="580"/>
                    <a:pt x="110" y="555"/>
                  </a:cubicBezTo>
                  <a:cubicBezTo>
                    <a:pt x="158" y="410"/>
                    <a:pt x="231" y="288"/>
                    <a:pt x="304" y="154"/>
                  </a:cubicBezTo>
                  <a:cubicBezTo>
                    <a:pt x="329" y="129"/>
                    <a:pt x="341" y="105"/>
                    <a:pt x="353" y="81"/>
                  </a:cubicBezTo>
                  <a:cubicBezTo>
                    <a:pt x="366" y="56"/>
                    <a:pt x="353" y="20"/>
                    <a:pt x="329" y="8"/>
                  </a:cubicBezTo>
                  <a:cubicBezTo>
                    <a:pt x="324" y="3"/>
                    <a:pt x="317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8160485" y="3890262"/>
              <a:ext cx="14225" cy="25348"/>
            </a:xfrm>
            <a:custGeom>
              <a:avLst/>
              <a:gdLst/>
              <a:ahLst/>
              <a:cxnLst/>
              <a:rect l="l" t="t" r="r" b="b"/>
              <a:pathLst>
                <a:path w="289" h="515" extrusionOk="0">
                  <a:moveTo>
                    <a:pt x="226" y="0"/>
                  </a:moveTo>
                  <a:cubicBezTo>
                    <a:pt x="213" y="0"/>
                    <a:pt x="200" y="5"/>
                    <a:pt x="190" y="15"/>
                  </a:cubicBezTo>
                  <a:cubicBezTo>
                    <a:pt x="93" y="149"/>
                    <a:pt x="20" y="307"/>
                    <a:pt x="7" y="465"/>
                  </a:cubicBezTo>
                  <a:cubicBezTo>
                    <a:pt x="0" y="499"/>
                    <a:pt x="24" y="514"/>
                    <a:pt x="49" y="514"/>
                  </a:cubicBezTo>
                  <a:cubicBezTo>
                    <a:pt x="68" y="514"/>
                    <a:pt x="87" y="505"/>
                    <a:pt x="93" y="489"/>
                  </a:cubicBezTo>
                  <a:cubicBezTo>
                    <a:pt x="129" y="332"/>
                    <a:pt x="177" y="197"/>
                    <a:pt x="263" y="64"/>
                  </a:cubicBezTo>
                  <a:cubicBezTo>
                    <a:pt x="289" y="29"/>
                    <a:pt x="258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8160239" y="3890016"/>
              <a:ext cx="14963" cy="26185"/>
            </a:xfrm>
            <a:custGeom>
              <a:avLst/>
              <a:gdLst/>
              <a:ahLst/>
              <a:cxnLst/>
              <a:rect l="l" t="t" r="r" b="b"/>
              <a:pathLst>
                <a:path w="304" h="532" extrusionOk="0">
                  <a:moveTo>
                    <a:pt x="236" y="12"/>
                  </a:moveTo>
                  <a:cubicBezTo>
                    <a:pt x="243" y="12"/>
                    <a:pt x="250" y="15"/>
                    <a:pt x="255" y="20"/>
                  </a:cubicBezTo>
                  <a:cubicBezTo>
                    <a:pt x="268" y="32"/>
                    <a:pt x="279" y="45"/>
                    <a:pt x="268" y="69"/>
                  </a:cubicBezTo>
                  <a:cubicBezTo>
                    <a:pt x="171" y="215"/>
                    <a:pt x="122" y="361"/>
                    <a:pt x="85" y="482"/>
                  </a:cubicBezTo>
                  <a:cubicBezTo>
                    <a:pt x="85" y="500"/>
                    <a:pt x="72" y="511"/>
                    <a:pt x="60" y="511"/>
                  </a:cubicBezTo>
                  <a:cubicBezTo>
                    <a:pt x="56" y="511"/>
                    <a:pt x="52" y="510"/>
                    <a:pt x="49" y="507"/>
                  </a:cubicBezTo>
                  <a:cubicBezTo>
                    <a:pt x="25" y="507"/>
                    <a:pt x="12" y="494"/>
                    <a:pt x="12" y="482"/>
                  </a:cubicBezTo>
                  <a:cubicBezTo>
                    <a:pt x="36" y="324"/>
                    <a:pt x="98" y="178"/>
                    <a:pt x="207" y="32"/>
                  </a:cubicBezTo>
                  <a:cubicBezTo>
                    <a:pt x="214" y="18"/>
                    <a:pt x="225" y="12"/>
                    <a:pt x="236" y="12"/>
                  </a:cubicBezTo>
                  <a:close/>
                  <a:moveTo>
                    <a:pt x="233" y="0"/>
                  </a:moveTo>
                  <a:cubicBezTo>
                    <a:pt x="215" y="0"/>
                    <a:pt x="197" y="6"/>
                    <a:pt x="182" y="20"/>
                  </a:cubicBezTo>
                  <a:cubicBezTo>
                    <a:pt x="85" y="166"/>
                    <a:pt x="25" y="324"/>
                    <a:pt x="0" y="470"/>
                  </a:cubicBezTo>
                  <a:cubicBezTo>
                    <a:pt x="0" y="507"/>
                    <a:pt x="12" y="518"/>
                    <a:pt x="36" y="531"/>
                  </a:cubicBezTo>
                  <a:lnTo>
                    <a:pt x="49" y="531"/>
                  </a:lnTo>
                  <a:cubicBezTo>
                    <a:pt x="73" y="531"/>
                    <a:pt x="98" y="518"/>
                    <a:pt x="109" y="494"/>
                  </a:cubicBezTo>
                  <a:cubicBezTo>
                    <a:pt x="146" y="361"/>
                    <a:pt x="182" y="215"/>
                    <a:pt x="279" y="81"/>
                  </a:cubicBezTo>
                  <a:cubicBezTo>
                    <a:pt x="304" y="45"/>
                    <a:pt x="292" y="20"/>
                    <a:pt x="268" y="8"/>
                  </a:cubicBezTo>
                  <a:cubicBezTo>
                    <a:pt x="258" y="3"/>
                    <a:pt x="246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8174218" y="3891640"/>
              <a:ext cx="15406" cy="25840"/>
            </a:xfrm>
            <a:custGeom>
              <a:avLst/>
              <a:gdLst/>
              <a:ahLst/>
              <a:cxnLst/>
              <a:rect l="l" t="t" r="r" b="b"/>
              <a:pathLst>
                <a:path w="313" h="525" extrusionOk="0">
                  <a:moveTo>
                    <a:pt x="252" y="0"/>
                  </a:moveTo>
                  <a:cubicBezTo>
                    <a:pt x="237" y="0"/>
                    <a:pt x="222" y="7"/>
                    <a:pt x="214" y="23"/>
                  </a:cubicBezTo>
                  <a:cubicBezTo>
                    <a:pt x="117" y="158"/>
                    <a:pt x="44" y="304"/>
                    <a:pt x="8" y="474"/>
                  </a:cubicBezTo>
                  <a:cubicBezTo>
                    <a:pt x="0" y="504"/>
                    <a:pt x="30" y="525"/>
                    <a:pt x="57" y="525"/>
                  </a:cubicBezTo>
                  <a:cubicBezTo>
                    <a:pt x="73" y="525"/>
                    <a:pt x="88" y="517"/>
                    <a:pt x="93" y="498"/>
                  </a:cubicBezTo>
                  <a:cubicBezTo>
                    <a:pt x="154" y="340"/>
                    <a:pt x="203" y="206"/>
                    <a:pt x="287" y="60"/>
                  </a:cubicBezTo>
                  <a:cubicBezTo>
                    <a:pt x="312" y="28"/>
                    <a:pt x="282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8173972" y="3891197"/>
              <a:ext cx="15603" cy="26776"/>
            </a:xfrm>
            <a:custGeom>
              <a:avLst/>
              <a:gdLst/>
              <a:ahLst/>
              <a:cxnLst/>
              <a:rect l="l" t="t" r="r" b="b"/>
              <a:pathLst>
                <a:path w="317" h="544" extrusionOk="0">
                  <a:moveTo>
                    <a:pt x="255" y="12"/>
                  </a:moveTo>
                  <a:cubicBezTo>
                    <a:pt x="262" y="12"/>
                    <a:pt x="270" y="15"/>
                    <a:pt x="281" y="21"/>
                  </a:cubicBezTo>
                  <a:cubicBezTo>
                    <a:pt x="292" y="32"/>
                    <a:pt x="305" y="45"/>
                    <a:pt x="281" y="69"/>
                  </a:cubicBezTo>
                  <a:cubicBezTo>
                    <a:pt x="195" y="215"/>
                    <a:pt x="146" y="361"/>
                    <a:pt x="98" y="494"/>
                  </a:cubicBezTo>
                  <a:cubicBezTo>
                    <a:pt x="89" y="512"/>
                    <a:pt x="74" y="524"/>
                    <a:pt x="61" y="524"/>
                  </a:cubicBezTo>
                  <a:cubicBezTo>
                    <a:pt x="57" y="524"/>
                    <a:pt x="53" y="522"/>
                    <a:pt x="49" y="519"/>
                  </a:cubicBezTo>
                  <a:cubicBezTo>
                    <a:pt x="37" y="519"/>
                    <a:pt x="13" y="507"/>
                    <a:pt x="25" y="483"/>
                  </a:cubicBezTo>
                  <a:cubicBezTo>
                    <a:pt x="49" y="337"/>
                    <a:pt x="122" y="178"/>
                    <a:pt x="219" y="32"/>
                  </a:cubicBezTo>
                  <a:cubicBezTo>
                    <a:pt x="234" y="18"/>
                    <a:pt x="244" y="12"/>
                    <a:pt x="255" y="12"/>
                  </a:cubicBezTo>
                  <a:close/>
                  <a:moveTo>
                    <a:pt x="258" y="0"/>
                  </a:moveTo>
                  <a:cubicBezTo>
                    <a:pt x="241" y="0"/>
                    <a:pt x="222" y="6"/>
                    <a:pt x="208" y="21"/>
                  </a:cubicBezTo>
                  <a:cubicBezTo>
                    <a:pt x="110" y="167"/>
                    <a:pt x="37" y="324"/>
                    <a:pt x="0" y="470"/>
                  </a:cubicBezTo>
                  <a:cubicBezTo>
                    <a:pt x="0" y="507"/>
                    <a:pt x="25" y="531"/>
                    <a:pt x="49" y="543"/>
                  </a:cubicBezTo>
                  <a:lnTo>
                    <a:pt x="62" y="543"/>
                  </a:lnTo>
                  <a:cubicBezTo>
                    <a:pt x="86" y="543"/>
                    <a:pt x="98" y="531"/>
                    <a:pt x="110" y="507"/>
                  </a:cubicBezTo>
                  <a:cubicBezTo>
                    <a:pt x="159" y="373"/>
                    <a:pt x="219" y="227"/>
                    <a:pt x="305" y="81"/>
                  </a:cubicBezTo>
                  <a:cubicBezTo>
                    <a:pt x="317" y="45"/>
                    <a:pt x="305" y="21"/>
                    <a:pt x="292" y="8"/>
                  </a:cubicBezTo>
                  <a:cubicBezTo>
                    <a:pt x="282" y="3"/>
                    <a:pt x="270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8190363" y="3890016"/>
              <a:ext cx="17473" cy="28843"/>
            </a:xfrm>
            <a:custGeom>
              <a:avLst/>
              <a:gdLst/>
              <a:ahLst/>
              <a:cxnLst/>
              <a:rect l="l" t="t" r="r" b="b"/>
              <a:pathLst>
                <a:path w="355" h="586" extrusionOk="0">
                  <a:moveTo>
                    <a:pt x="290" y="0"/>
                  </a:moveTo>
                  <a:cubicBezTo>
                    <a:pt x="276" y="0"/>
                    <a:pt x="262" y="6"/>
                    <a:pt x="251" y="20"/>
                  </a:cubicBezTo>
                  <a:cubicBezTo>
                    <a:pt x="167" y="191"/>
                    <a:pt x="81" y="348"/>
                    <a:pt x="8" y="531"/>
                  </a:cubicBezTo>
                  <a:cubicBezTo>
                    <a:pt x="0" y="563"/>
                    <a:pt x="30" y="585"/>
                    <a:pt x="58" y="585"/>
                  </a:cubicBezTo>
                  <a:cubicBezTo>
                    <a:pt x="72" y="585"/>
                    <a:pt x="85" y="580"/>
                    <a:pt x="94" y="567"/>
                  </a:cubicBezTo>
                  <a:cubicBezTo>
                    <a:pt x="178" y="397"/>
                    <a:pt x="251" y="227"/>
                    <a:pt x="337" y="69"/>
                  </a:cubicBezTo>
                  <a:cubicBezTo>
                    <a:pt x="354" y="35"/>
                    <a:pt x="323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8190166" y="3889425"/>
              <a:ext cx="18015" cy="29729"/>
            </a:xfrm>
            <a:custGeom>
              <a:avLst/>
              <a:gdLst/>
              <a:ahLst/>
              <a:cxnLst/>
              <a:rect l="l" t="t" r="r" b="b"/>
              <a:pathLst>
                <a:path w="366" h="604" extrusionOk="0">
                  <a:moveTo>
                    <a:pt x="317" y="20"/>
                  </a:moveTo>
                  <a:cubicBezTo>
                    <a:pt x="328" y="32"/>
                    <a:pt x="341" y="57"/>
                    <a:pt x="328" y="81"/>
                  </a:cubicBezTo>
                  <a:cubicBezTo>
                    <a:pt x="280" y="166"/>
                    <a:pt x="244" y="251"/>
                    <a:pt x="207" y="336"/>
                  </a:cubicBezTo>
                  <a:cubicBezTo>
                    <a:pt x="171" y="422"/>
                    <a:pt x="134" y="494"/>
                    <a:pt x="85" y="567"/>
                  </a:cubicBezTo>
                  <a:cubicBezTo>
                    <a:pt x="85" y="582"/>
                    <a:pt x="77" y="588"/>
                    <a:pt x="68" y="588"/>
                  </a:cubicBezTo>
                  <a:cubicBezTo>
                    <a:pt x="61" y="588"/>
                    <a:pt x="54" y="584"/>
                    <a:pt x="49" y="579"/>
                  </a:cubicBezTo>
                  <a:cubicBezTo>
                    <a:pt x="25" y="579"/>
                    <a:pt x="12" y="567"/>
                    <a:pt x="25" y="543"/>
                  </a:cubicBezTo>
                  <a:cubicBezTo>
                    <a:pt x="85" y="373"/>
                    <a:pt x="171" y="203"/>
                    <a:pt x="268" y="44"/>
                  </a:cubicBezTo>
                  <a:cubicBezTo>
                    <a:pt x="280" y="20"/>
                    <a:pt x="304" y="20"/>
                    <a:pt x="317" y="20"/>
                  </a:cubicBezTo>
                  <a:close/>
                  <a:moveTo>
                    <a:pt x="295" y="0"/>
                  </a:moveTo>
                  <a:cubicBezTo>
                    <a:pt x="280" y="0"/>
                    <a:pt x="263" y="9"/>
                    <a:pt x="255" y="32"/>
                  </a:cubicBezTo>
                  <a:cubicBezTo>
                    <a:pt x="158" y="190"/>
                    <a:pt x="73" y="360"/>
                    <a:pt x="0" y="530"/>
                  </a:cubicBezTo>
                  <a:cubicBezTo>
                    <a:pt x="0" y="567"/>
                    <a:pt x="12" y="592"/>
                    <a:pt x="36" y="603"/>
                  </a:cubicBezTo>
                  <a:lnTo>
                    <a:pt x="61" y="603"/>
                  </a:lnTo>
                  <a:cubicBezTo>
                    <a:pt x="85" y="603"/>
                    <a:pt x="98" y="603"/>
                    <a:pt x="109" y="579"/>
                  </a:cubicBezTo>
                  <a:cubicBezTo>
                    <a:pt x="146" y="506"/>
                    <a:pt x="182" y="422"/>
                    <a:pt x="219" y="349"/>
                  </a:cubicBezTo>
                  <a:cubicBezTo>
                    <a:pt x="255" y="263"/>
                    <a:pt x="304" y="166"/>
                    <a:pt x="341" y="81"/>
                  </a:cubicBezTo>
                  <a:cubicBezTo>
                    <a:pt x="365" y="57"/>
                    <a:pt x="341" y="20"/>
                    <a:pt x="317" y="8"/>
                  </a:cubicBezTo>
                  <a:cubicBezTo>
                    <a:pt x="312" y="3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8208920" y="3893215"/>
              <a:ext cx="12600" cy="23921"/>
            </a:xfrm>
            <a:custGeom>
              <a:avLst/>
              <a:gdLst/>
              <a:ahLst/>
              <a:cxnLst/>
              <a:rect l="l" t="t" r="r" b="b"/>
              <a:pathLst>
                <a:path w="256" h="486" extrusionOk="0">
                  <a:moveTo>
                    <a:pt x="197" y="0"/>
                  </a:moveTo>
                  <a:cubicBezTo>
                    <a:pt x="182" y="0"/>
                    <a:pt x="166" y="8"/>
                    <a:pt x="154" y="28"/>
                  </a:cubicBezTo>
                  <a:cubicBezTo>
                    <a:pt x="93" y="150"/>
                    <a:pt x="33" y="283"/>
                    <a:pt x="8" y="429"/>
                  </a:cubicBezTo>
                  <a:cubicBezTo>
                    <a:pt x="1" y="460"/>
                    <a:pt x="31" y="486"/>
                    <a:pt x="58" y="486"/>
                  </a:cubicBezTo>
                  <a:cubicBezTo>
                    <a:pt x="74" y="486"/>
                    <a:pt x="89" y="476"/>
                    <a:pt x="93" y="453"/>
                  </a:cubicBezTo>
                  <a:cubicBezTo>
                    <a:pt x="130" y="320"/>
                    <a:pt x="179" y="199"/>
                    <a:pt x="239" y="77"/>
                  </a:cubicBezTo>
                  <a:cubicBezTo>
                    <a:pt x="255" y="36"/>
                    <a:pt x="228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8208673" y="3892969"/>
              <a:ext cx="13240" cy="24413"/>
            </a:xfrm>
            <a:custGeom>
              <a:avLst/>
              <a:gdLst/>
              <a:ahLst/>
              <a:cxnLst/>
              <a:rect l="l" t="t" r="r" b="b"/>
              <a:pathLst>
                <a:path w="269" h="496" extrusionOk="0">
                  <a:moveTo>
                    <a:pt x="220" y="21"/>
                  </a:moveTo>
                  <a:cubicBezTo>
                    <a:pt x="232" y="33"/>
                    <a:pt x="244" y="45"/>
                    <a:pt x="232" y="69"/>
                  </a:cubicBezTo>
                  <a:cubicBezTo>
                    <a:pt x="171" y="191"/>
                    <a:pt x="135" y="325"/>
                    <a:pt x="86" y="458"/>
                  </a:cubicBezTo>
                  <a:cubicBezTo>
                    <a:pt x="86" y="483"/>
                    <a:pt x="62" y="483"/>
                    <a:pt x="49" y="483"/>
                  </a:cubicBezTo>
                  <a:cubicBezTo>
                    <a:pt x="38" y="471"/>
                    <a:pt x="13" y="458"/>
                    <a:pt x="25" y="434"/>
                  </a:cubicBezTo>
                  <a:cubicBezTo>
                    <a:pt x="38" y="313"/>
                    <a:pt x="86" y="179"/>
                    <a:pt x="171" y="33"/>
                  </a:cubicBezTo>
                  <a:cubicBezTo>
                    <a:pt x="184" y="21"/>
                    <a:pt x="195" y="21"/>
                    <a:pt x="195" y="21"/>
                  </a:cubicBezTo>
                  <a:close/>
                  <a:moveTo>
                    <a:pt x="198" y="1"/>
                  </a:moveTo>
                  <a:cubicBezTo>
                    <a:pt x="182" y="1"/>
                    <a:pt x="166" y="7"/>
                    <a:pt x="159" y="21"/>
                  </a:cubicBezTo>
                  <a:cubicBezTo>
                    <a:pt x="74" y="167"/>
                    <a:pt x="25" y="301"/>
                    <a:pt x="1" y="434"/>
                  </a:cubicBezTo>
                  <a:cubicBezTo>
                    <a:pt x="1" y="471"/>
                    <a:pt x="13" y="495"/>
                    <a:pt x="49" y="495"/>
                  </a:cubicBezTo>
                  <a:lnTo>
                    <a:pt x="62" y="495"/>
                  </a:lnTo>
                  <a:cubicBezTo>
                    <a:pt x="74" y="495"/>
                    <a:pt x="98" y="483"/>
                    <a:pt x="111" y="458"/>
                  </a:cubicBezTo>
                  <a:cubicBezTo>
                    <a:pt x="147" y="325"/>
                    <a:pt x="195" y="204"/>
                    <a:pt x="257" y="82"/>
                  </a:cubicBezTo>
                  <a:cubicBezTo>
                    <a:pt x="268" y="45"/>
                    <a:pt x="257" y="21"/>
                    <a:pt x="232" y="9"/>
                  </a:cubicBezTo>
                  <a:cubicBezTo>
                    <a:pt x="222" y="4"/>
                    <a:pt x="210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8226885" y="3891985"/>
              <a:ext cx="12010" cy="21115"/>
            </a:xfrm>
            <a:custGeom>
              <a:avLst/>
              <a:gdLst/>
              <a:ahLst/>
              <a:cxnLst/>
              <a:rect l="l" t="t" r="r" b="b"/>
              <a:pathLst>
                <a:path w="244" h="429" extrusionOk="0">
                  <a:moveTo>
                    <a:pt x="186" y="0"/>
                  </a:moveTo>
                  <a:cubicBezTo>
                    <a:pt x="170" y="0"/>
                    <a:pt x="154" y="8"/>
                    <a:pt x="142" y="29"/>
                  </a:cubicBezTo>
                  <a:cubicBezTo>
                    <a:pt x="81" y="126"/>
                    <a:pt x="33" y="248"/>
                    <a:pt x="8" y="370"/>
                  </a:cubicBezTo>
                  <a:cubicBezTo>
                    <a:pt x="1" y="406"/>
                    <a:pt x="28" y="429"/>
                    <a:pt x="54" y="429"/>
                  </a:cubicBezTo>
                  <a:cubicBezTo>
                    <a:pt x="72" y="429"/>
                    <a:pt x="88" y="418"/>
                    <a:pt x="93" y="394"/>
                  </a:cubicBezTo>
                  <a:cubicBezTo>
                    <a:pt x="117" y="284"/>
                    <a:pt x="166" y="175"/>
                    <a:pt x="227" y="65"/>
                  </a:cubicBezTo>
                  <a:cubicBezTo>
                    <a:pt x="243" y="33"/>
                    <a:pt x="217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8226098" y="3891788"/>
              <a:ext cx="13191" cy="22001"/>
            </a:xfrm>
            <a:custGeom>
              <a:avLst/>
              <a:gdLst/>
              <a:ahLst/>
              <a:cxnLst/>
              <a:rect l="l" t="t" r="r" b="b"/>
              <a:pathLst>
                <a:path w="268" h="447" extrusionOk="0">
                  <a:moveTo>
                    <a:pt x="195" y="9"/>
                  </a:moveTo>
                  <a:cubicBezTo>
                    <a:pt x="206" y="9"/>
                    <a:pt x="219" y="20"/>
                    <a:pt x="219" y="20"/>
                  </a:cubicBezTo>
                  <a:cubicBezTo>
                    <a:pt x="231" y="33"/>
                    <a:pt x="243" y="45"/>
                    <a:pt x="231" y="69"/>
                  </a:cubicBezTo>
                  <a:cubicBezTo>
                    <a:pt x="170" y="166"/>
                    <a:pt x="133" y="264"/>
                    <a:pt x="97" y="398"/>
                  </a:cubicBezTo>
                  <a:cubicBezTo>
                    <a:pt x="97" y="422"/>
                    <a:pt x="73" y="422"/>
                    <a:pt x="60" y="422"/>
                  </a:cubicBezTo>
                  <a:cubicBezTo>
                    <a:pt x="36" y="422"/>
                    <a:pt x="24" y="398"/>
                    <a:pt x="24" y="374"/>
                  </a:cubicBezTo>
                  <a:cubicBezTo>
                    <a:pt x="49" y="264"/>
                    <a:pt x="97" y="142"/>
                    <a:pt x="170" y="33"/>
                  </a:cubicBezTo>
                  <a:cubicBezTo>
                    <a:pt x="182" y="20"/>
                    <a:pt x="182" y="9"/>
                    <a:pt x="195" y="9"/>
                  </a:cubicBezTo>
                  <a:close/>
                  <a:moveTo>
                    <a:pt x="196" y="0"/>
                  </a:moveTo>
                  <a:cubicBezTo>
                    <a:pt x="180" y="0"/>
                    <a:pt x="165" y="6"/>
                    <a:pt x="158" y="20"/>
                  </a:cubicBezTo>
                  <a:cubicBezTo>
                    <a:pt x="85" y="142"/>
                    <a:pt x="36" y="252"/>
                    <a:pt x="12" y="374"/>
                  </a:cubicBezTo>
                  <a:cubicBezTo>
                    <a:pt x="0" y="410"/>
                    <a:pt x="24" y="434"/>
                    <a:pt x="60" y="434"/>
                  </a:cubicBezTo>
                  <a:cubicBezTo>
                    <a:pt x="60" y="446"/>
                    <a:pt x="60" y="446"/>
                    <a:pt x="73" y="446"/>
                  </a:cubicBezTo>
                  <a:cubicBezTo>
                    <a:pt x="85" y="446"/>
                    <a:pt x="109" y="434"/>
                    <a:pt x="122" y="398"/>
                  </a:cubicBezTo>
                  <a:cubicBezTo>
                    <a:pt x="146" y="276"/>
                    <a:pt x="195" y="166"/>
                    <a:pt x="243" y="82"/>
                  </a:cubicBezTo>
                  <a:cubicBezTo>
                    <a:pt x="268" y="45"/>
                    <a:pt x="255" y="20"/>
                    <a:pt x="231" y="9"/>
                  </a:cubicBezTo>
                  <a:cubicBezTo>
                    <a:pt x="220" y="3"/>
                    <a:pt x="20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8242686" y="3891443"/>
              <a:ext cx="7728" cy="14471"/>
            </a:xfrm>
            <a:custGeom>
              <a:avLst/>
              <a:gdLst/>
              <a:ahLst/>
              <a:cxnLst/>
              <a:rect l="l" t="t" r="r" b="b"/>
              <a:pathLst>
                <a:path w="157" h="294" extrusionOk="0">
                  <a:moveTo>
                    <a:pt x="100" y="1"/>
                  </a:moveTo>
                  <a:cubicBezTo>
                    <a:pt x="84" y="1"/>
                    <a:pt x="69" y="9"/>
                    <a:pt x="64" y="27"/>
                  </a:cubicBezTo>
                  <a:cubicBezTo>
                    <a:pt x="52" y="100"/>
                    <a:pt x="40" y="173"/>
                    <a:pt x="15" y="235"/>
                  </a:cubicBezTo>
                  <a:cubicBezTo>
                    <a:pt x="1" y="271"/>
                    <a:pt x="25" y="294"/>
                    <a:pt x="53" y="294"/>
                  </a:cubicBezTo>
                  <a:cubicBezTo>
                    <a:pt x="71" y="294"/>
                    <a:pt x="91" y="283"/>
                    <a:pt x="101" y="259"/>
                  </a:cubicBezTo>
                  <a:cubicBezTo>
                    <a:pt x="125" y="198"/>
                    <a:pt x="149" y="125"/>
                    <a:pt x="149" y="52"/>
                  </a:cubicBezTo>
                  <a:cubicBezTo>
                    <a:pt x="157" y="22"/>
                    <a:pt x="127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8242193" y="3891000"/>
              <a:ext cx="9056" cy="15603"/>
            </a:xfrm>
            <a:custGeom>
              <a:avLst/>
              <a:gdLst/>
              <a:ahLst/>
              <a:cxnLst/>
              <a:rect l="l" t="t" r="r" b="b"/>
              <a:pathLst>
                <a:path w="184" h="317" extrusionOk="0">
                  <a:moveTo>
                    <a:pt x="122" y="12"/>
                  </a:moveTo>
                  <a:cubicBezTo>
                    <a:pt x="135" y="25"/>
                    <a:pt x="159" y="36"/>
                    <a:pt x="159" y="61"/>
                  </a:cubicBezTo>
                  <a:cubicBezTo>
                    <a:pt x="147" y="146"/>
                    <a:pt x="122" y="207"/>
                    <a:pt x="98" y="268"/>
                  </a:cubicBezTo>
                  <a:cubicBezTo>
                    <a:pt x="86" y="292"/>
                    <a:pt x="62" y="292"/>
                    <a:pt x="50" y="292"/>
                  </a:cubicBezTo>
                  <a:cubicBezTo>
                    <a:pt x="38" y="292"/>
                    <a:pt x="25" y="280"/>
                    <a:pt x="38" y="255"/>
                  </a:cubicBezTo>
                  <a:cubicBezTo>
                    <a:pt x="50" y="195"/>
                    <a:pt x="74" y="122"/>
                    <a:pt x="86" y="36"/>
                  </a:cubicBezTo>
                  <a:cubicBezTo>
                    <a:pt x="86" y="25"/>
                    <a:pt x="111" y="12"/>
                    <a:pt x="111" y="12"/>
                  </a:cubicBezTo>
                  <a:close/>
                  <a:moveTo>
                    <a:pt x="122" y="0"/>
                  </a:moveTo>
                  <a:cubicBezTo>
                    <a:pt x="98" y="0"/>
                    <a:pt x="74" y="12"/>
                    <a:pt x="74" y="36"/>
                  </a:cubicBezTo>
                  <a:cubicBezTo>
                    <a:pt x="50" y="109"/>
                    <a:pt x="38" y="182"/>
                    <a:pt x="14" y="244"/>
                  </a:cubicBezTo>
                  <a:cubicBezTo>
                    <a:pt x="1" y="280"/>
                    <a:pt x="25" y="304"/>
                    <a:pt x="50" y="304"/>
                  </a:cubicBezTo>
                  <a:cubicBezTo>
                    <a:pt x="50" y="317"/>
                    <a:pt x="62" y="317"/>
                    <a:pt x="62" y="317"/>
                  </a:cubicBezTo>
                  <a:cubicBezTo>
                    <a:pt x="86" y="317"/>
                    <a:pt x="111" y="304"/>
                    <a:pt x="122" y="280"/>
                  </a:cubicBezTo>
                  <a:cubicBezTo>
                    <a:pt x="147" y="219"/>
                    <a:pt x="159" y="146"/>
                    <a:pt x="171" y="61"/>
                  </a:cubicBezTo>
                  <a:cubicBezTo>
                    <a:pt x="184" y="25"/>
                    <a:pt x="14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8109098" y="3449186"/>
              <a:ext cx="22346" cy="36324"/>
            </a:xfrm>
            <a:custGeom>
              <a:avLst/>
              <a:gdLst/>
              <a:ahLst/>
              <a:cxnLst/>
              <a:rect l="l" t="t" r="r" b="b"/>
              <a:pathLst>
                <a:path w="454" h="738" extrusionOk="0">
                  <a:moveTo>
                    <a:pt x="149" y="1"/>
                  </a:moveTo>
                  <a:cubicBezTo>
                    <a:pt x="110" y="1"/>
                    <a:pt x="70" y="12"/>
                    <a:pt x="29" y="37"/>
                  </a:cubicBezTo>
                  <a:cubicBezTo>
                    <a:pt x="0" y="67"/>
                    <a:pt x="18" y="120"/>
                    <a:pt x="52" y="120"/>
                  </a:cubicBezTo>
                  <a:cubicBezTo>
                    <a:pt x="60" y="120"/>
                    <a:pt x="69" y="117"/>
                    <a:pt x="78" y="110"/>
                  </a:cubicBezTo>
                  <a:cubicBezTo>
                    <a:pt x="103" y="97"/>
                    <a:pt x="128" y="92"/>
                    <a:pt x="151" y="92"/>
                  </a:cubicBezTo>
                  <a:cubicBezTo>
                    <a:pt x="259" y="92"/>
                    <a:pt x="336" y="219"/>
                    <a:pt x="346" y="329"/>
                  </a:cubicBezTo>
                  <a:cubicBezTo>
                    <a:pt x="346" y="373"/>
                    <a:pt x="346" y="632"/>
                    <a:pt x="258" y="632"/>
                  </a:cubicBezTo>
                  <a:cubicBezTo>
                    <a:pt x="248" y="632"/>
                    <a:pt x="236" y="628"/>
                    <a:pt x="224" y="621"/>
                  </a:cubicBezTo>
                  <a:cubicBezTo>
                    <a:pt x="220" y="620"/>
                    <a:pt x="216" y="619"/>
                    <a:pt x="211" y="619"/>
                  </a:cubicBezTo>
                  <a:cubicBezTo>
                    <a:pt x="168" y="619"/>
                    <a:pt x="130" y="672"/>
                    <a:pt x="164" y="694"/>
                  </a:cubicBezTo>
                  <a:cubicBezTo>
                    <a:pt x="202" y="725"/>
                    <a:pt x="237" y="738"/>
                    <a:pt x="266" y="738"/>
                  </a:cubicBezTo>
                  <a:cubicBezTo>
                    <a:pt x="413" y="738"/>
                    <a:pt x="453" y="416"/>
                    <a:pt x="443" y="305"/>
                  </a:cubicBezTo>
                  <a:cubicBezTo>
                    <a:pt x="424" y="161"/>
                    <a:pt x="298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8109344" y="3448841"/>
              <a:ext cx="22789" cy="37555"/>
            </a:xfrm>
            <a:custGeom>
              <a:avLst/>
              <a:gdLst/>
              <a:ahLst/>
              <a:cxnLst/>
              <a:rect l="l" t="t" r="r" b="b"/>
              <a:pathLst>
                <a:path w="463" h="763" extrusionOk="0">
                  <a:moveTo>
                    <a:pt x="147" y="18"/>
                  </a:moveTo>
                  <a:cubicBezTo>
                    <a:pt x="185" y="18"/>
                    <a:pt x="217" y="31"/>
                    <a:pt x="243" y="44"/>
                  </a:cubicBezTo>
                  <a:cubicBezTo>
                    <a:pt x="341" y="81"/>
                    <a:pt x="414" y="203"/>
                    <a:pt x="426" y="312"/>
                  </a:cubicBezTo>
                  <a:cubicBezTo>
                    <a:pt x="438" y="409"/>
                    <a:pt x="414" y="677"/>
                    <a:pt x="305" y="725"/>
                  </a:cubicBezTo>
                  <a:cubicBezTo>
                    <a:pt x="291" y="734"/>
                    <a:pt x="277" y="738"/>
                    <a:pt x="261" y="738"/>
                  </a:cubicBezTo>
                  <a:cubicBezTo>
                    <a:pt x="233" y="738"/>
                    <a:pt x="202" y="725"/>
                    <a:pt x="170" y="701"/>
                  </a:cubicBezTo>
                  <a:cubicBezTo>
                    <a:pt x="146" y="689"/>
                    <a:pt x="159" y="665"/>
                    <a:pt x="159" y="665"/>
                  </a:cubicBezTo>
                  <a:cubicBezTo>
                    <a:pt x="170" y="652"/>
                    <a:pt x="183" y="641"/>
                    <a:pt x="195" y="641"/>
                  </a:cubicBezTo>
                  <a:lnTo>
                    <a:pt x="219" y="641"/>
                  </a:lnTo>
                  <a:cubicBezTo>
                    <a:pt x="231" y="646"/>
                    <a:pt x="240" y="649"/>
                    <a:pt x="250" y="649"/>
                  </a:cubicBezTo>
                  <a:cubicBezTo>
                    <a:pt x="259" y="649"/>
                    <a:pt x="268" y="646"/>
                    <a:pt x="280" y="641"/>
                  </a:cubicBezTo>
                  <a:cubicBezTo>
                    <a:pt x="353" y="592"/>
                    <a:pt x="353" y="360"/>
                    <a:pt x="353" y="336"/>
                  </a:cubicBezTo>
                  <a:cubicBezTo>
                    <a:pt x="341" y="239"/>
                    <a:pt x="292" y="154"/>
                    <a:pt x="219" y="117"/>
                  </a:cubicBezTo>
                  <a:cubicBezTo>
                    <a:pt x="197" y="101"/>
                    <a:pt x="175" y="94"/>
                    <a:pt x="153" y="94"/>
                  </a:cubicBezTo>
                  <a:cubicBezTo>
                    <a:pt x="126" y="94"/>
                    <a:pt x="100" y="104"/>
                    <a:pt x="73" y="117"/>
                  </a:cubicBezTo>
                  <a:cubicBezTo>
                    <a:pt x="66" y="121"/>
                    <a:pt x="60" y="122"/>
                    <a:pt x="54" y="122"/>
                  </a:cubicBezTo>
                  <a:cubicBezTo>
                    <a:pt x="42" y="122"/>
                    <a:pt x="33" y="114"/>
                    <a:pt x="24" y="105"/>
                  </a:cubicBezTo>
                  <a:cubicBezTo>
                    <a:pt x="13" y="93"/>
                    <a:pt x="13" y="68"/>
                    <a:pt x="37" y="57"/>
                  </a:cubicBezTo>
                  <a:cubicBezTo>
                    <a:pt x="77" y="28"/>
                    <a:pt x="114" y="18"/>
                    <a:pt x="147" y="18"/>
                  </a:cubicBezTo>
                  <a:close/>
                  <a:moveTo>
                    <a:pt x="162" y="0"/>
                  </a:moveTo>
                  <a:cubicBezTo>
                    <a:pt x="122" y="0"/>
                    <a:pt x="77" y="12"/>
                    <a:pt x="24" y="44"/>
                  </a:cubicBezTo>
                  <a:cubicBezTo>
                    <a:pt x="0" y="57"/>
                    <a:pt x="0" y="93"/>
                    <a:pt x="13" y="117"/>
                  </a:cubicBezTo>
                  <a:cubicBezTo>
                    <a:pt x="21" y="126"/>
                    <a:pt x="36" y="135"/>
                    <a:pt x="52" y="135"/>
                  </a:cubicBezTo>
                  <a:cubicBezTo>
                    <a:pt x="59" y="135"/>
                    <a:pt x="66" y="133"/>
                    <a:pt x="73" y="130"/>
                  </a:cubicBezTo>
                  <a:cubicBezTo>
                    <a:pt x="97" y="118"/>
                    <a:pt x="122" y="112"/>
                    <a:pt x="146" y="112"/>
                  </a:cubicBezTo>
                  <a:cubicBezTo>
                    <a:pt x="170" y="112"/>
                    <a:pt x="195" y="118"/>
                    <a:pt x="219" y="130"/>
                  </a:cubicBezTo>
                  <a:cubicBezTo>
                    <a:pt x="280" y="166"/>
                    <a:pt x="329" y="251"/>
                    <a:pt x="329" y="336"/>
                  </a:cubicBezTo>
                  <a:cubicBezTo>
                    <a:pt x="341" y="397"/>
                    <a:pt x="329" y="592"/>
                    <a:pt x="268" y="628"/>
                  </a:cubicBezTo>
                  <a:cubicBezTo>
                    <a:pt x="262" y="634"/>
                    <a:pt x="256" y="637"/>
                    <a:pt x="248" y="637"/>
                  </a:cubicBezTo>
                  <a:cubicBezTo>
                    <a:pt x="240" y="637"/>
                    <a:pt x="231" y="634"/>
                    <a:pt x="219" y="628"/>
                  </a:cubicBezTo>
                  <a:cubicBezTo>
                    <a:pt x="212" y="625"/>
                    <a:pt x="205" y="623"/>
                    <a:pt x="198" y="623"/>
                  </a:cubicBezTo>
                  <a:cubicBezTo>
                    <a:pt x="177" y="623"/>
                    <a:pt x="155" y="634"/>
                    <a:pt x="146" y="652"/>
                  </a:cubicBezTo>
                  <a:cubicBezTo>
                    <a:pt x="134" y="677"/>
                    <a:pt x="134" y="701"/>
                    <a:pt x="159" y="714"/>
                  </a:cubicBezTo>
                  <a:cubicBezTo>
                    <a:pt x="195" y="738"/>
                    <a:pt x="232" y="762"/>
                    <a:pt x="256" y="762"/>
                  </a:cubicBezTo>
                  <a:cubicBezTo>
                    <a:pt x="280" y="762"/>
                    <a:pt x="292" y="750"/>
                    <a:pt x="316" y="750"/>
                  </a:cubicBezTo>
                  <a:cubicBezTo>
                    <a:pt x="426" y="677"/>
                    <a:pt x="462" y="409"/>
                    <a:pt x="450" y="312"/>
                  </a:cubicBezTo>
                  <a:cubicBezTo>
                    <a:pt x="438" y="190"/>
                    <a:pt x="353" y="68"/>
                    <a:pt x="256" y="20"/>
                  </a:cubicBezTo>
                  <a:cubicBezTo>
                    <a:pt x="228" y="9"/>
                    <a:pt x="197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8122388" y="3451942"/>
              <a:ext cx="14668" cy="13782"/>
            </a:xfrm>
            <a:custGeom>
              <a:avLst/>
              <a:gdLst/>
              <a:ahLst/>
              <a:cxnLst/>
              <a:rect l="l" t="t" r="r" b="b"/>
              <a:pathLst>
                <a:path w="298" h="280" extrusionOk="0">
                  <a:moveTo>
                    <a:pt x="246" y="0"/>
                  </a:moveTo>
                  <a:cubicBezTo>
                    <a:pt x="235" y="0"/>
                    <a:pt x="223" y="5"/>
                    <a:pt x="210" y="18"/>
                  </a:cubicBezTo>
                  <a:cubicBezTo>
                    <a:pt x="149" y="67"/>
                    <a:pt x="88" y="140"/>
                    <a:pt x="27" y="200"/>
                  </a:cubicBezTo>
                  <a:cubicBezTo>
                    <a:pt x="0" y="236"/>
                    <a:pt x="26" y="279"/>
                    <a:pt x="62" y="279"/>
                  </a:cubicBezTo>
                  <a:cubicBezTo>
                    <a:pt x="74" y="279"/>
                    <a:pt x="87" y="274"/>
                    <a:pt x="100" y="261"/>
                  </a:cubicBezTo>
                  <a:cubicBezTo>
                    <a:pt x="161" y="200"/>
                    <a:pt x="221" y="140"/>
                    <a:pt x="270" y="78"/>
                  </a:cubicBezTo>
                  <a:cubicBezTo>
                    <a:pt x="297" y="43"/>
                    <a:pt x="278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8122486" y="3451499"/>
              <a:ext cx="15061" cy="14520"/>
            </a:xfrm>
            <a:custGeom>
              <a:avLst/>
              <a:gdLst/>
              <a:ahLst/>
              <a:cxnLst/>
              <a:rect l="l" t="t" r="r" b="b"/>
              <a:pathLst>
                <a:path w="306" h="295" extrusionOk="0">
                  <a:moveTo>
                    <a:pt x="243" y="18"/>
                  </a:moveTo>
                  <a:cubicBezTo>
                    <a:pt x="250" y="18"/>
                    <a:pt x="256" y="21"/>
                    <a:pt x="256" y="27"/>
                  </a:cubicBezTo>
                  <a:cubicBezTo>
                    <a:pt x="268" y="39"/>
                    <a:pt x="281" y="63"/>
                    <a:pt x="268" y="76"/>
                  </a:cubicBezTo>
                  <a:cubicBezTo>
                    <a:pt x="219" y="136"/>
                    <a:pt x="159" y="197"/>
                    <a:pt x="86" y="270"/>
                  </a:cubicBezTo>
                  <a:cubicBezTo>
                    <a:pt x="80" y="276"/>
                    <a:pt x="71" y="279"/>
                    <a:pt x="62" y="279"/>
                  </a:cubicBezTo>
                  <a:cubicBezTo>
                    <a:pt x="52" y="279"/>
                    <a:pt x="43" y="276"/>
                    <a:pt x="38" y="270"/>
                  </a:cubicBezTo>
                  <a:cubicBezTo>
                    <a:pt x="25" y="258"/>
                    <a:pt x="25" y="233"/>
                    <a:pt x="38" y="209"/>
                  </a:cubicBezTo>
                  <a:cubicBezTo>
                    <a:pt x="111" y="136"/>
                    <a:pt x="159" y="76"/>
                    <a:pt x="219" y="27"/>
                  </a:cubicBezTo>
                  <a:cubicBezTo>
                    <a:pt x="226" y="21"/>
                    <a:pt x="235" y="18"/>
                    <a:pt x="243" y="18"/>
                  </a:cubicBezTo>
                  <a:close/>
                  <a:moveTo>
                    <a:pt x="237" y="1"/>
                  </a:moveTo>
                  <a:cubicBezTo>
                    <a:pt x="228" y="1"/>
                    <a:pt x="218" y="4"/>
                    <a:pt x="208" y="14"/>
                  </a:cubicBezTo>
                  <a:cubicBezTo>
                    <a:pt x="147" y="63"/>
                    <a:pt x="98" y="124"/>
                    <a:pt x="25" y="209"/>
                  </a:cubicBezTo>
                  <a:cubicBezTo>
                    <a:pt x="1" y="233"/>
                    <a:pt x="13" y="258"/>
                    <a:pt x="25" y="282"/>
                  </a:cubicBezTo>
                  <a:cubicBezTo>
                    <a:pt x="38" y="295"/>
                    <a:pt x="49" y="295"/>
                    <a:pt x="62" y="295"/>
                  </a:cubicBezTo>
                  <a:cubicBezTo>
                    <a:pt x="74" y="295"/>
                    <a:pt x="86" y="295"/>
                    <a:pt x="98" y="282"/>
                  </a:cubicBezTo>
                  <a:cubicBezTo>
                    <a:pt x="171" y="209"/>
                    <a:pt x="232" y="149"/>
                    <a:pt x="281" y="87"/>
                  </a:cubicBezTo>
                  <a:cubicBezTo>
                    <a:pt x="305" y="63"/>
                    <a:pt x="292" y="27"/>
                    <a:pt x="268" y="14"/>
                  </a:cubicBezTo>
                  <a:cubicBezTo>
                    <a:pt x="261" y="8"/>
                    <a:pt x="250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8124603" y="3460310"/>
              <a:ext cx="15603" cy="11370"/>
            </a:xfrm>
            <a:custGeom>
              <a:avLst/>
              <a:gdLst/>
              <a:ahLst/>
              <a:cxnLst/>
              <a:rect l="l" t="t" r="r" b="b"/>
              <a:pathLst>
                <a:path w="317" h="231" extrusionOk="0">
                  <a:moveTo>
                    <a:pt x="256" y="0"/>
                  </a:moveTo>
                  <a:cubicBezTo>
                    <a:pt x="250" y="0"/>
                    <a:pt x="244" y="2"/>
                    <a:pt x="238" y="6"/>
                  </a:cubicBezTo>
                  <a:cubicBezTo>
                    <a:pt x="165" y="54"/>
                    <a:pt x="92" y="91"/>
                    <a:pt x="31" y="152"/>
                  </a:cubicBezTo>
                  <a:cubicBezTo>
                    <a:pt x="0" y="183"/>
                    <a:pt x="30" y="230"/>
                    <a:pt x="69" y="230"/>
                  </a:cubicBezTo>
                  <a:cubicBezTo>
                    <a:pt x="76" y="230"/>
                    <a:pt x="84" y="229"/>
                    <a:pt x="92" y="225"/>
                  </a:cubicBezTo>
                  <a:cubicBezTo>
                    <a:pt x="152" y="176"/>
                    <a:pt x="225" y="127"/>
                    <a:pt x="286" y="67"/>
                  </a:cubicBezTo>
                  <a:cubicBezTo>
                    <a:pt x="317" y="47"/>
                    <a:pt x="287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8124307" y="3459719"/>
              <a:ext cx="16193" cy="12305"/>
            </a:xfrm>
            <a:custGeom>
              <a:avLst/>
              <a:gdLst/>
              <a:ahLst/>
              <a:cxnLst/>
              <a:rect l="l" t="t" r="r" b="b"/>
              <a:pathLst>
                <a:path w="329" h="250" extrusionOk="0">
                  <a:moveTo>
                    <a:pt x="268" y="18"/>
                  </a:moveTo>
                  <a:cubicBezTo>
                    <a:pt x="280" y="18"/>
                    <a:pt x="292" y="30"/>
                    <a:pt x="292" y="30"/>
                  </a:cubicBezTo>
                  <a:cubicBezTo>
                    <a:pt x="304" y="42"/>
                    <a:pt x="304" y="66"/>
                    <a:pt x="292" y="79"/>
                  </a:cubicBezTo>
                  <a:cubicBezTo>
                    <a:pt x="231" y="128"/>
                    <a:pt x="158" y="188"/>
                    <a:pt x="85" y="225"/>
                  </a:cubicBezTo>
                  <a:cubicBezTo>
                    <a:pt x="82" y="228"/>
                    <a:pt x="77" y="230"/>
                    <a:pt x="72" y="230"/>
                  </a:cubicBezTo>
                  <a:cubicBezTo>
                    <a:pt x="60" y="230"/>
                    <a:pt x="46" y="221"/>
                    <a:pt x="37" y="212"/>
                  </a:cubicBezTo>
                  <a:cubicBezTo>
                    <a:pt x="25" y="201"/>
                    <a:pt x="25" y="188"/>
                    <a:pt x="37" y="176"/>
                  </a:cubicBezTo>
                  <a:cubicBezTo>
                    <a:pt x="110" y="115"/>
                    <a:pt x="171" y="66"/>
                    <a:pt x="244" y="18"/>
                  </a:cubicBezTo>
                  <a:close/>
                  <a:moveTo>
                    <a:pt x="265" y="1"/>
                  </a:moveTo>
                  <a:cubicBezTo>
                    <a:pt x="258" y="1"/>
                    <a:pt x="251" y="2"/>
                    <a:pt x="244" y="6"/>
                  </a:cubicBezTo>
                  <a:lnTo>
                    <a:pt x="25" y="152"/>
                  </a:lnTo>
                  <a:cubicBezTo>
                    <a:pt x="1" y="176"/>
                    <a:pt x="12" y="212"/>
                    <a:pt x="25" y="225"/>
                  </a:cubicBezTo>
                  <a:cubicBezTo>
                    <a:pt x="37" y="237"/>
                    <a:pt x="49" y="249"/>
                    <a:pt x="74" y="249"/>
                  </a:cubicBezTo>
                  <a:lnTo>
                    <a:pt x="98" y="249"/>
                  </a:lnTo>
                  <a:cubicBezTo>
                    <a:pt x="171" y="201"/>
                    <a:pt x="244" y="139"/>
                    <a:pt x="304" y="91"/>
                  </a:cubicBezTo>
                  <a:cubicBezTo>
                    <a:pt x="328" y="66"/>
                    <a:pt x="317" y="42"/>
                    <a:pt x="304" y="18"/>
                  </a:cubicBezTo>
                  <a:cubicBezTo>
                    <a:pt x="296" y="10"/>
                    <a:pt x="28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8121895" y="3466512"/>
              <a:ext cx="23183" cy="10878"/>
            </a:xfrm>
            <a:custGeom>
              <a:avLst/>
              <a:gdLst/>
              <a:ahLst/>
              <a:cxnLst/>
              <a:rect l="l" t="t" r="r" b="b"/>
              <a:pathLst>
                <a:path w="471" h="221" extrusionOk="0">
                  <a:moveTo>
                    <a:pt x="401" y="0"/>
                  </a:moveTo>
                  <a:cubicBezTo>
                    <a:pt x="398" y="0"/>
                    <a:pt x="394" y="1"/>
                    <a:pt x="390" y="1"/>
                  </a:cubicBezTo>
                  <a:cubicBezTo>
                    <a:pt x="280" y="38"/>
                    <a:pt x="159" y="74"/>
                    <a:pt x="50" y="123"/>
                  </a:cubicBezTo>
                  <a:cubicBezTo>
                    <a:pt x="1" y="147"/>
                    <a:pt x="37" y="220"/>
                    <a:pt x="86" y="220"/>
                  </a:cubicBezTo>
                  <a:cubicBezTo>
                    <a:pt x="195" y="184"/>
                    <a:pt x="317" y="136"/>
                    <a:pt x="414" y="87"/>
                  </a:cubicBezTo>
                  <a:cubicBezTo>
                    <a:pt x="471" y="75"/>
                    <a:pt x="453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8122486" y="3466315"/>
              <a:ext cx="22247" cy="11075"/>
            </a:xfrm>
            <a:custGeom>
              <a:avLst/>
              <a:gdLst/>
              <a:ahLst/>
              <a:cxnLst/>
              <a:rect l="l" t="t" r="r" b="b"/>
              <a:pathLst>
                <a:path w="452" h="225" extrusionOk="0">
                  <a:moveTo>
                    <a:pt x="402" y="18"/>
                  </a:moveTo>
                  <a:cubicBezTo>
                    <a:pt x="414" y="18"/>
                    <a:pt x="427" y="30"/>
                    <a:pt x="427" y="42"/>
                  </a:cubicBezTo>
                  <a:cubicBezTo>
                    <a:pt x="427" y="54"/>
                    <a:pt x="427" y="78"/>
                    <a:pt x="402" y="91"/>
                  </a:cubicBezTo>
                  <a:cubicBezTo>
                    <a:pt x="378" y="103"/>
                    <a:pt x="354" y="103"/>
                    <a:pt x="329" y="115"/>
                  </a:cubicBezTo>
                  <a:cubicBezTo>
                    <a:pt x="256" y="151"/>
                    <a:pt x="159" y="188"/>
                    <a:pt x="74" y="213"/>
                  </a:cubicBezTo>
                  <a:cubicBezTo>
                    <a:pt x="49" y="213"/>
                    <a:pt x="38" y="200"/>
                    <a:pt x="25" y="188"/>
                  </a:cubicBezTo>
                  <a:cubicBezTo>
                    <a:pt x="25" y="164"/>
                    <a:pt x="25" y="151"/>
                    <a:pt x="49" y="140"/>
                  </a:cubicBezTo>
                  <a:cubicBezTo>
                    <a:pt x="135" y="103"/>
                    <a:pt x="232" y="67"/>
                    <a:pt x="317" y="42"/>
                  </a:cubicBezTo>
                  <a:cubicBezTo>
                    <a:pt x="341" y="30"/>
                    <a:pt x="365" y="30"/>
                    <a:pt x="390" y="18"/>
                  </a:cubicBezTo>
                  <a:close/>
                  <a:moveTo>
                    <a:pt x="404" y="1"/>
                  </a:moveTo>
                  <a:cubicBezTo>
                    <a:pt x="396" y="1"/>
                    <a:pt x="388" y="2"/>
                    <a:pt x="378" y="5"/>
                  </a:cubicBezTo>
                  <a:cubicBezTo>
                    <a:pt x="354" y="5"/>
                    <a:pt x="341" y="18"/>
                    <a:pt x="317" y="30"/>
                  </a:cubicBezTo>
                  <a:cubicBezTo>
                    <a:pt x="219" y="54"/>
                    <a:pt x="122" y="78"/>
                    <a:pt x="38" y="127"/>
                  </a:cubicBezTo>
                  <a:cubicBezTo>
                    <a:pt x="13" y="140"/>
                    <a:pt x="1" y="164"/>
                    <a:pt x="13" y="188"/>
                  </a:cubicBezTo>
                  <a:cubicBezTo>
                    <a:pt x="25" y="213"/>
                    <a:pt x="38" y="224"/>
                    <a:pt x="62" y="224"/>
                  </a:cubicBezTo>
                  <a:lnTo>
                    <a:pt x="74" y="224"/>
                  </a:lnTo>
                  <a:cubicBezTo>
                    <a:pt x="171" y="200"/>
                    <a:pt x="256" y="164"/>
                    <a:pt x="341" y="127"/>
                  </a:cubicBezTo>
                  <a:cubicBezTo>
                    <a:pt x="365" y="127"/>
                    <a:pt x="390" y="115"/>
                    <a:pt x="414" y="103"/>
                  </a:cubicBezTo>
                  <a:cubicBezTo>
                    <a:pt x="438" y="91"/>
                    <a:pt x="451" y="54"/>
                    <a:pt x="438" y="30"/>
                  </a:cubicBezTo>
                  <a:cubicBezTo>
                    <a:pt x="438" y="12"/>
                    <a:pt x="425" y="1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8115940" y="3475913"/>
              <a:ext cx="25398" cy="9844"/>
            </a:xfrm>
            <a:custGeom>
              <a:avLst/>
              <a:gdLst/>
              <a:ahLst/>
              <a:cxnLst/>
              <a:rect l="l" t="t" r="r" b="b"/>
              <a:pathLst>
                <a:path w="516" h="200" extrusionOk="0">
                  <a:moveTo>
                    <a:pt x="446" y="0"/>
                  </a:moveTo>
                  <a:cubicBezTo>
                    <a:pt x="439" y="0"/>
                    <a:pt x="432" y="2"/>
                    <a:pt x="425" y="5"/>
                  </a:cubicBezTo>
                  <a:cubicBezTo>
                    <a:pt x="316" y="66"/>
                    <a:pt x="182" y="91"/>
                    <a:pt x="61" y="115"/>
                  </a:cubicBezTo>
                  <a:cubicBezTo>
                    <a:pt x="0" y="115"/>
                    <a:pt x="12" y="200"/>
                    <a:pt x="73" y="200"/>
                  </a:cubicBezTo>
                  <a:cubicBezTo>
                    <a:pt x="219" y="200"/>
                    <a:pt x="352" y="151"/>
                    <a:pt x="474" y="78"/>
                  </a:cubicBezTo>
                  <a:cubicBezTo>
                    <a:pt x="516" y="57"/>
                    <a:pt x="486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8116481" y="3475323"/>
              <a:ext cx="24659" cy="11075"/>
            </a:xfrm>
            <a:custGeom>
              <a:avLst/>
              <a:gdLst/>
              <a:ahLst/>
              <a:cxnLst/>
              <a:rect l="l" t="t" r="r" b="b"/>
              <a:pathLst>
                <a:path w="501" h="225" extrusionOk="0">
                  <a:moveTo>
                    <a:pt x="440" y="24"/>
                  </a:moveTo>
                  <a:cubicBezTo>
                    <a:pt x="452" y="24"/>
                    <a:pt x="467" y="33"/>
                    <a:pt x="476" y="41"/>
                  </a:cubicBezTo>
                  <a:cubicBezTo>
                    <a:pt x="476" y="54"/>
                    <a:pt x="476" y="78"/>
                    <a:pt x="463" y="90"/>
                  </a:cubicBezTo>
                  <a:cubicBezTo>
                    <a:pt x="332" y="156"/>
                    <a:pt x="211" y="202"/>
                    <a:pt x="99" y="202"/>
                  </a:cubicBezTo>
                  <a:cubicBezTo>
                    <a:pt x="87" y="202"/>
                    <a:pt x="74" y="201"/>
                    <a:pt x="62" y="200"/>
                  </a:cubicBezTo>
                  <a:cubicBezTo>
                    <a:pt x="38" y="200"/>
                    <a:pt x="25" y="187"/>
                    <a:pt x="25" y="163"/>
                  </a:cubicBezTo>
                  <a:cubicBezTo>
                    <a:pt x="25" y="163"/>
                    <a:pt x="25" y="139"/>
                    <a:pt x="50" y="127"/>
                  </a:cubicBezTo>
                  <a:cubicBezTo>
                    <a:pt x="171" y="103"/>
                    <a:pt x="305" y="90"/>
                    <a:pt x="427" y="30"/>
                  </a:cubicBezTo>
                  <a:cubicBezTo>
                    <a:pt x="431" y="26"/>
                    <a:pt x="435" y="24"/>
                    <a:pt x="440" y="24"/>
                  </a:cubicBezTo>
                  <a:close/>
                  <a:moveTo>
                    <a:pt x="442" y="0"/>
                  </a:moveTo>
                  <a:cubicBezTo>
                    <a:pt x="433" y="0"/>
                    <a:pt x="424" y="2"/>
                    <a:pt x="414" y="5"/>
                  </a:cubicBezTo>
                  <a:cubicBezTo>
                    <a:pt x="293" y="66"/>
                    <a:pt x="171" y="90"/>
                    <a:pt x="38" y="114"/>
                  </a:cubicBezTo>
                  <a:cubicBezTo>
                    <a:pt x="14" y="114"/>
                    <a:pt x="1" y="139"/>
                    <a:pt x="1" y="163"/>
                  </a:cubicBezTo>
                  <a:cubicBezTo>
                    <a:pt x="1" y="187"/>
                    <a:pt x="25" y="224"/>
                    <a:pt x="62" y="224"/>
                  </a:cubicBezTo>
                  <a:lnTo>
                    <a:pt x="74" y="224"/>
                  </a:lnTo>
                  <a:cubicBezTo>
                    <a:pt x="196" y="224"/>
                    <a:pt x="330" y="187"/>
                    <a:pt x="463" y="103"/>
                  </a:cubicBezTo>
                  <a:cubicBezTo>
                    <a:pt x="500" y="90"/>
                    <a:pt x="500" y="54"/>
                    <a:pt x="487" y="30"/>
                  </a:cubicBezTo>
                  <a:cubicBezTo>
                    <a:pt x="479" y="12"/>
                    <a:pt x="46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8106341" y="3451844"/>
              <a:ext cx="20918" cy="33765"/>
            </a:xfrm>
            <a:custGeom>
              <a:avLst/>
              <a:gdLst/>
              <a:ahLst/>
              <a:cxnLst/>
              <a:rect l="l" t="t" r="r" b="b"/>
              <a:pathLst>
                <a:path w="425" h="686" extrusionOk="0">
                  <a:moveTo>
                    <a:pt x="113" y="0"/>
                  </a:moveTo>
                  <a:cubicBezTo>
                    <a:pt x="92" y="0"/>
                    <a:pt x="71" y="3"/>
                    <a:pt x="49" y="7"/>
                  </a:cubicBezTo>
                  <a:cubicBezTo>
                    <a:pt x="1" y="20"/>
                    <a:pt x="12" y="105"/>
                    <a:pt x="74" y="105"/>
                  </a:cubicBezTo>
                  <a:cubicBezTo>
                    <a:pt x="195" y="105"/>
                    <a:pt x="268" y="190"/>
                    <a:pt x="293" y="312"/>
                  </a:cubicBezTo>
                  <a:cubicBezTo>
                    <a:pt x="303" y="377"/>
                    <a:pt x="324" y="589"/>
                    <a:pt x="223" y="589"/>
                  </a:cubicBezTo>
                  <a:cubicBezTo>
                    <a:pt x="211" y="589"/>
                    <a:pt x="198" y="586"/>
                    <a:pt x="183" y="580"/>
                  </a:cubicBezTo>
                  <a:cubicBezTo>
                    <a:pt x="180" y="579"/>
                    <a:pt x="177" y="578"/>
                    <a:pt x="174" y="578"/>
                  </a:cubicBezTo>
                  <a:cubicBezTo>
                    <a:pt x="141" y="578"/>
                    <a:pt x="114" y="642"/>
                    <a:pt x="158" y="664"/>
                  </a:cubicBezTo>
                  <a:cubicBezTo>
                    <a:pt x="188" y="679"/>
                    <a:pt x="215" y="686"/>
                    <a:pt x="240" y="686"/>
                  </a:cubicBezTo>
                  <a:cubicBezTo>
                    <a:pt x="373" y="686"/>
                    <a:pt x="424" y="484"/>
                    <a:pt x="414" y="361"/>
                  </a:cubicBezTo>
                  <a:cubicBezTo>
                    <a:pt x="403" y="186"/>
                    <a:pt x="294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8106932" y="3451598"/>
              <a:ext cx="21017" cy="34159"/>
            </a:xfrm>
            <a:custGeom>
              <a:avLst/>
              <a:gdLst/>
              <a:ahLst/>
              <a:cxnLst/>
              <a:rect l="l" t="t" r="r" b="b"/>
              <a:pathLst>
                <a:path w="427" h="694" extrusionOk="0">
                  <a:moveTo>
                    <a:pt x="119" y="13"/>
                  </a:moveTo>
                  <a:cubicBezTo>
                    <a:pt x="163" y="13"/>
                    <a:pt x="204" y="29"/>
                    <a:pt x="244" y="61"/>
                  </a:cubicBezTo>
                  <a:cubicBezTo>
                    <a:pt x="329" y="122"/>
                    <a:pt x="390" y="244"/>
                    <a:pt x="402" y="366"/>
                  </a:cubicBezTo>
                  <a:cubicBezTo>
                    <a:pt x="402" y="463"/>
                    <a:pt x="365" y="609"/>
                    <a:pt x="292" y="658"/>
                  </a:cubicBezTo>
                  <a:cubicBezTo>
                    <a:pt x="273" y="671"/>
                    <a:pt x="249" y="680"/>
                    <a:pt x="222" y="680"/>
                  </a:cubicBezTo>
                  <a:cubicBezTo>
                    <a:pt x="199" y="680"/>
                    <a:pt x="174" y="674"/>
                    <a:pt x="146" y="658"/>
                  </a:cubicBezTo>
                  <a:cubicBezTo>
                    <a:pt x="122" y="658"/>
                    <a:pt x="122" y="633"/>
                    <a:pt x="135" y="621"/>
                  </a:cubicBezTo>
                  <a:cubicBezTo>
                    <a:pt x="135" y="609"/>
                    <a:pt x="146" y="596"/>
                    <a:pt x="171" y="596"/>
                  </a:cubicBezTo>
                  <a:cubicBezTo>
                    <a:pt x="186" y="602"/>
                    <a:pt x="199" y="605"/>
                    <a:pt x="211" y="605"/>
                  </a:cubicBezTo>
                  <a:cubicBezTo>
                    <a:pt x="228" y="605"/>
                    <a:pt x="242" y="599"/>
                    <a:pt x="256" y="585"/>
                  </a:cubicBezTo>
                  <a:cubicBezTo>
                    <a:pt x="317" y="536"/>
                    <a:pt x="305" y="353"/>
                    <a:pt x="292" y="304"/>
                  </a:cubicBezTo>
                  <a:cubicBezTo>
                    <a:pt x="256" y="183"/>
                    <a:pt x="171" y="110"/>
                    <a:pt x="62" y="110"/>
                  </a:cubicBezTo>
                  <a:cubicBezTo>
                    <a:pt x="37" y="110"/>
                    <a:pt x="25" y="85"/>
                    <a:pt x="13" y="74"/>
                  </a:cubicBezTo>
                  <a:cubicBezTo>
                    <a:pt x="13" y="49"/>
                    <a:pt x="25" y="37"/>
                    <a:pt x="49" y="25"/>
                  </a:cubicBezTo>
                  <a:cubicBezTo>
                    <a:pt x="74" y="17"/>
                    <a:pt x="97" y="13"/>
                    <a:pt x="119" y="13"/>
                  </a:cubicBezTo>
                  <a:close/>
                  <a:moveTo>
                    <a:pt x="117" y="0"/>
                  </a:moveTo>
                  <a:cubicBezTo>
                    <a:pt x="92" y="0"/>
                    <a:pt x="65" y="4"/>
                    <a:pt x="37" y="12"/>
                  </a:cubicBezTo>
                  <a:cubicBezTo>
                    <a:pt x="13" y="12"/>
                    <a:pt x="0" y="49"/>
                    <a:pt x="0" y="74"/>
                  </a:cubicBezTo>
                  <a:cubicBezTo>
                    <a:pt x="0" y="98"/>
                    <a:pt x="25" y="122"/>
                    <a:pt x="62" y="122"/>
                  </a:cubicBezTo>
                  <a:cubicBezTo>
                    <a:pt x="171" y="122"/>
                    <a:pt x="244" y="195"/>
                    <a:pt x="268" y="317"/>
                  </a:cubicBezTo>
                  <a:cubicBezTo>
                    <a:pt x="281" y="377"/>
                    <a:pt x="292" y="523"/>
                    <a:pt x="244" y="572"/>
                  </a:cubicBezTo>
                  <a:cubicBezTo>
                    <a:pt x="235" y="581"/>
                    <a:pt x="221" y="589"/>
                    <a:pt x="200" y="589"/>
                  </a:cubicBezTo>
                  <a:cubicBezTo>
                    <a:pt x="191" y="589"/>
                    <a:pt x="181" y="588"/>
                    <a:pt x="171" y="585"/>
                  </a:cubicBezTo>
                  <a:cubicBezTo>
                    <a:pt x="164" y="581"/>
                    <a:pt x="158" y="580"/>
                    <a:pt x="151" y="580"/>
                  </a:cubicBezTo>
                  <a:cubicBezTo>
                    <a:pt x="134" y="580"/>
                    <a:pt x="119" y="591"/>
                    <a:pt x="110" y="609"/>
                  </a:cubicBezTo>
                  <a:cubicBezTo>
                    <a:pt x="110" y="633"/>
                    <a:pt x="110" y="669"/>
                    <a:pt x="135" y="682"/>
                  </a:cubicBezTo>
                  <a:cubicBezTo>
                    <a:pt x="171" y="694"/>
                    <a:pt x="195" y="694"/>
                    <a:pt x="219" y="694"/>
                  </a:cubicBezTo>
                  <a:cubicBezTo>
                    <a:pt x="256" y="694"/>
                    <a:pt x="281" y="694"/>
                    <a:pt x="305" y="669"/>
                  </a:cubicBezTo>
                  <a:cubicBezTo>
                    <a:pt x="390" y="621"/>
                    <a:pt x="427" y="475"/>
                    <a:pt x="414" y="366"/>
                  </a:cubicBezTo>
                  <a:cubicBezTo>
                    <a:pt x="402" y="231"/>
                    <a:pt x="341" y="110"/>
                    <a:pt x="256" y="49"/>
                  </a:cubicBezTo>
                  <a:cubicBezTo>
                    <a:pt x="215" y="17"/>
                    <a:pt x="16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8113971" y="3487185"/>
              <a:ext cx="8909" cy="19639"/>
            </a:xfrm>
            <a:custGeom>
              <a:avLst/>
              <a:gdLst/>
              <a:ahLst/>
              <a:cxnLst/>
              <a:rect l="l" t="t" r="r" b="b"/>
              <a:pathLst>
                <a:path w="181" h="399" extrusionOk="0">
                  <a:moveTo>
                    <a:pt x="133" y="1"/>
                  </a:moveTo>
                  <a:cubicBezTo>
                    <a:pt x="114" y="1"/>
                    <a:pt x="94" y="10"/>
                    <a:pt x="89" y="32"/>
                  </a:cubicBezTo>
                  <a:cubicBezTo>
                    <a:pt x="76" y="141"/>
                    <a:pt x="40" y="238"/>
                    <a:pt x="16" y="348"/>
                  </a:cubicBezTo>
                  <a:cubicBezTo>
                    <a:pt x="1" y="378"/>
                    <a:pt x="28" y="399"/>
                    <a:pt x="56" y="399"/>
                  </a:cubicBezTo>
                  <a:cubicBezTo>
                    <a:pt x="73" y="399"/>
                    <a:pt x="91" y="391"/>
                    <a:pt x="101" y="372"/>
                  </a:cubicBezTo>
                  <a:cubicBezTo>
                    <a:pt x="138" y="262"/>
                    <a:pt x="162" y="153"/>
                    <a:pt x="174" y="44"/>
                  </a:cubicBezTo>
                  <a:cubicBezTo>
                    <a:pt x="181" y="16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8113528" y="3486693"/>
              <a:ext cx="9647" cy="20623"/>
            </a:xfrm>
            <a:custGeom>
              <a:avLst/>
              <a:gdLst/>
              <a:ahLst/>
              <a:cxnLst/>
              <a:rect l="l" t="t" r="r" b="b"/>
              <a:pathLst>
                <a:path w="196" h="419" extrusionOk="0">
                  <a:moveTo>
                    <a:pt x="147" y="18"/>
                  </a:moveTo>
                  <a:cubicBezTo>
                    <a:pt x="171" y="18"/>
                    <a:pt x="183" y="29"/>
                    <a:pt x="183" y="54"/>
                  </a:cubicBezTo>
                  <a:cubicBezTo>
                    <a:pt x="158" y="175"/>
                    <a:pt x="134" y="272"/>
                    <a:pt x="98" y="370"/>
                  </a:cubicBezTo>
                  <a:cubicBezTo>
                    <a:pt x="89" y="387"/>
                    <a:pt x="80" y="399"/>
                    <a:pt x="66" y="399"/>
                  </a:cubicBezTo>
                  <a:cubicBezTo>
                    <a:pt x="61" y="399"/>
                    <a:pt x="56" y="397"/>
                    <a:pt x="49" y="394"/>
                  </a:cubicBezTo>
                  <a:cubicBezTo>
                    <a:pt x="37" y="394"/>
                    <a:pt x="25" y="382"/>
                    <a:pt x="25" y="358"/>
                  </a:cubicBezTo>
                  <a:cubicBezTo>
                    <a:pt x="61" y="248"/>
                    <a:pt x="85" y="139"/>
                    <a:pt x="110" y="42"/>
                  </a:cubicBezTo>
                  <a:cubicBezTo>
                    <a:pt x="110" y="29"/>
                    <a:pt x="122" y="18"/>
                    <a:pt x="147" y="18"/>
                  </a:cubicBezTo>
                  <a:close/>
                  <a:moveTo>
                    <a:pt x="129" y="1"/>
                  </a:moveTo>
                  <a:cubicBezTo>
                    <a:pt x="112" y="1"/>
                    <a:pt x="98" y="14"/>
                    <a:pt x="98" y="42"/>
                  </a:cubicBezTo>
                  <a:cubicBezTo>
                    <a:pt x="74" y="139"/>
                    <a:pt x="49" y="236"/>
                    <a:pt x="12" y="358"/>
                  </a:cubicBezTo>
                  <a:cubicBezTo>
                    <a:pt x="1" y="382"/>
                    <a:pt x="25" y="407"/>
                    <a:pt x="49" y="418"/>
                  </a:cubicBezTo>
                  <a:lnTo>
                    <a:pt x="61" y="418"/>
                  </a:lnTo>
                  <a:cubicBezTo>
                    <a:pt x="85" y="418"/>
                    <a:pt x="110" y="407"/>
                    <a:pt x="122" y="382"/>
                  </a:cubicBezTo>
                  <a:cubicBezTo>
                    <a:pt x="158" y="285"/>
                    <a:pt x="183" y="175"/>
                    <a:pt x="195" y="54"/>
                  </a:cubicBezTo>
                  <a:cubicBezTo>
                    <a:pt x="195" y="29"/>
                    <a:pt x="171" y="5"/>
                    <a:pt x="147" y="5"/>
                  </a:cubicBezTo>
                  <a:cubicBezTo>
                    <a:pt x="141" y="2"/>
                    <a:pt x="135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8117367" y="3488612"/>
              <a:ext cx="9746" cy="20180"/>
            </a:xfrm>
            <a:custGeom>
              <a:avLst/>
              <a:gdLst/>
              <a:ahLst/>
              <a:cxnLst/>
              <a:rect l="l" t="t" r="r" b="b"/>
              <a:pathLst>
                <a:path w="198" h="410" extrusionOk="0">
                  <a:moveTo>
                    <a:pt x="141" y="1"/>
                  </a:moveTo>
                  <a:cubicBezTo>
                    <a:pt x="125" y="1"/>
                    <a:pt x="109" y="9"/>
                    <a:pt x="105" y="27"/>
                  </a:cubicBezTo>
                  <a:cubicBezTo>
                    <a:pt x="69" y="136"/>
                    <a:pt x="32" y="246"/>
                    <a:pt x="7" y="355"/>
                  </a:cubicBezTo>
                  <a:cubicBezTo>
                    <a:pt x="1" y="391"/>
                    <a:pt x="26" y="410"/>
                    <a:pt x="52" y="410"/>
                  </a:cubicBezTo>
                  <a:cubicBezTo>
                    <a:pt x="70" y="410"/>
                    <a:pt x="88" y="400"/>
                    <a:pt x="93" y="379"/>
                  </a:cubicBezTo>
                  <a:cubicBezTo>
                    <a:pt x="129" y="270"/>
                    <a:pt x="153" y="160"/>
                    <a:pt x="190" y="51"/>
                  </a:cubicBezTo>
                  <a:cubicBezTo>
                    <a:pt x="197" y="21"/>
                    <a:pt x="168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8117121" y="3488120"/>
              <a:ext cx="10189" cy="21017"/>
            </a:xfrm>
            <a:custGeom>
              <a:avLst/>
              <a:gdLst/>
              <a:ahLst/>
              <a:cxnLst/>
              <a:rect l="l" t="t" r="r" b="b"/>
              <a:pathLst>
                <a:path w="207" h="427" extrusionOk="0">
                  <a:moveTo>
                    <a:pt x="147" y="13"/>
                  </a:moveTo>
                  <a:cubicBezTo>
                    <a:pt x="158" y="13"/>
                    <a:pt x="158" y="13"/>
                    <a:pt x="158" y="25"/>
                  </a:cubicBezTo>
                  <a:cubicBezTo>
                    <a:pt x="171" y="25"/>
                    <a:pt x="195" y="37"/>
                    <a:pt x="183" y="61"/>
                  </a:cubicBezTo>
                  <a:cubicBezTo>
                    <a:pt x="158" y="159"/>
                    <a:pt x="122" y="280"/>
                    <a:pt x="98" y="389"/>
                  </a:cubicBezTo>
                  <a:cubicBezTo>
                    <a:pt x="85" y="414"/>
                    <a:pt x="61" y="414"/>
                    <a:pt x="49" y="414"/>
                  </a:cubicBezTo>
                  <a:cubicBezTo>
                    <a:pt x="25" y="402"/>
                    <a:pt x="12" y="389"/>
                    <a:pt x="25" y="365"/>
                  </a:cubicBezTo>
                  <a:cubicBezTo>
                    <a:pt x="49" y="256"/>
                    <a:pt x="85" y="146"/>
                    <a:pt x="122" y="37"/>
                  </a:cubicBezTo>
                  <a:cubicBezTo>
                    <a:pt x="122" y="25"/>
                    <a:pt x="134" y="13"/>
                    <a:pt x="147" y="13"/>
                  </a:cubicBezTo>
                  <a:close/>
                  <a:moveTo>
                    <a:pt x="171" y="0"/>
                  </a:moveTo>
                  <a:cubicBezTo>
                    <a:pt x="134" y="0"/>
                    <a:pt x="110" y="0"/>
                    <a:pt x="98" y="37"/>
                  </a:cubicBezTo>
                  <a:cubicBezTo>
                    <a:pt x="74" y="134"/>
                    <a:pt x="37" y="256"/>
                    <a:pt x="1" y="365"/>
                  </a:cubicBezTo>
                  <a:cubicBezTo>
                    <a:pt x="1" y="402"/>
                    <a:pt x="12" y="426"/>
                    <a:pt x="37" y="426"/>
                  </a:cubicBezTo>
                  <a:lnTo>
                    <a:pt x="61" y="426"/>
                  </a:lnTo>
                  <a:cubicBezTo>
                    <a:pt x="85" y="426"/>
                    <a:pt x="98" y="414"/>
                    <a:pt x="110" y="389"/>
                  </a:cubicBezTo>
                  <a:cubicBezTo>
                    <a:pt x="147" y="280"/>
                    <a:pt x="171" y="170"/>
                    <a:pt x="195" y="61"/>
                  </a:cubicBezTo>
                  <a:cubicBezTo>
                    <a:pt x="207" y="37"/>
                    <a:pt x="183" y="13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8094085" y="3505791"/>
              <a:ext cx="9106" cy="12108"/>
            </a:xfrm>
            <a:custGeom>
              <a:avLst/>
              <a:gdLst/>
              <a:ahLst/>
              <a:cxnLst/>
              <a:rect l="l" t="t" r="r" b="b"/>
              <a:pathLst>
                <a:path w="185" h="246" extrusionOk="0">
                  <a:moveTo>
                    <a:pt x="136" y="1"/>
                  </a:moveTo>
                  <a:cubicBezTo>
                    <a:pt x="124" y="1"/>
                    <a:pt x="112" y="6"/>
                    <a:pt x="104" y="19"/>
                  </a:cubicBezTo>
                  <a:cubicBezTo>
                    <a:pt x="67" y="67"/>
                    <a:pt x="42" y="128"/>
                    <a:pt x="18" y="176"/>
                  </a:cubicBezTo>
                  <a:cubicBezTo>
                    <a:pt x="1" y="211"/>
                    <a:pt x="32" y="245"/>
                    <a:pt x="61" y="245"/>
                  </a:cubicBezTo>
                  <a:cubicBezTo>
                    <a:pt x="73" y="245"/>
                    <a:pt x="84" y="239"/>
                    <a:pt x="91" y="225"/>
                  </a:cubicBezTo>
                  <a:cubicBezTo>
                    <a:pt x="128" y="165"/>
                    <a:pt x="152" y="116"/>
                    <a:pt x="177" y="55"/>
                  </a:cubicBezTo>
                  <a:cubicBezTo>
                    <a:pt x="185" y="22"/>
                    <a:pt x="160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8093741" y="3505692"/>
              <a:ext cx="9647" cy="12403"/>
            </a:xfrm>
            <a:custGeom>
              <a:avLst/>
              <a:gdLst/>
              <a:ahLst/>
              <a:cxnLst/>
              <a:rect l="l" t="t" r="r" b="b"/>
              <a:pathLst>
                <a:path w="196" h="252" extrusionOk="0">
                  <a:moveTo>
                    <a:pt x="139" y="12"/>
                  </a:moveTo>
                  <a:cubicBezTo>
                    <a:pt x="147" y="12"/>
                    <a:pt x="154" y="15"/>
                    <a:pt x="159" y="21"/>
                  </a:cubicBezTo>
                  <a:cubicBezTo>
                    <a:pt x="171" y="21"/>
                    <a:pt x="184" y="32"/>
                    <a:pt x="171" y="57"/>
                  </a:cubicBezTo>
                  <a:cubicBezTo>
                    <a:pt x="159" y="105"/>
                    <a:pt x="122" y="167"/>
                    <a:pt x="86" y="215"/>
                  </a:cubicBezTo>
                  <a:cubicBezTo>
                    <a:pt x="86" y="240"/>
                    <a:pt x="62" y="240"/>
                    <a:pt x="49" y="240"/>
                  </a:cubicBezTo>
                  <a:cubicBezTo>
                    <a:pt x="38" y="227"/>
                    <a:pt x="25" y="203"/>
                    <a:pt x="38" y="191"/>
                  </a:cubicBezTo>
                  <a:cubicBezTo>
                    <a:pt x="62" y="118"/>
                    <a:pt x="86" y="69"/>
                    <a:pt x="111" y="32"/>
                  </a:cubicBezTo>
                  <a:cubicBezTo>
                    <a:pt x="118" y="18"/>
                    <a:pt x="129" y="12"/>
                    <a:pt x="139" y="12"/>
                  </a:cubicBezTo>
                  <a:close/>
                  <a:moveTo>
                    <a:pt x="138" y="0"/>
                  </a:moveTo>
                  <a:cubicBezTo>
                    <a:pt x="121" y="0"/>
                    <a:pt x="106" y="6"/>
                    <a:pt x="98" y="21"/>
                  </a:cubicBezTo>
                  <a:cubicBezTo>
                    <a:pt x="74" y="69"/>
                    <a:pt x="38" y="118"/>
                    <a:pt x="13" y="178"/>
                  </a:cubicBezTo>
                  <a:cubicBezTo>
                    <a:pt x="1" y="215"/>
                    <a:pt x="13" y="240"/>
                    <a:pt x="38" y="251"/>
                  </a:cubicBezTo>
                  <a:lnTo>
                    <a:pt x="62" y="251"/>
                  </a:lnTo>
                  <a:cubicBezTo>
                    <a:pt x="86" y="251"/>
                    <a:pt x="98" y="251"/>
                    <a:pt x="111" y="227"/>
                  </a:cubicBezTo>
                  <a:cubicBezTo>
                    <a:pt x="147" y="167"/>
                    <a:pt x="171" y="118"/>
                    <a:pt x="195" y="57"/>
                  </a:cubicBezTo>
                  <a:cubicBezTo>
                    <a:pt x="195" y="32"/>
                    <a:pt x="195" y="21"/>
                    <a:pt x="171" y="8"/>
                  </a:cubicBezTo>
                  <a:cubicBezTo>
                    <a:pt x="161" y="3"/>
                    <a:pt x="149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8102158" y="3506923"/>
              <a:ext cx="5759" cy="13880"/>
            </a:xfrm>
            <a:custGeom>
              <a:avLst/>
              <a:gdLst/>
              <a:ahLst/>
              <a:cxnLst/>
              <a:rect l="l" t="t" r="r" b="b"/>
              <a:pathLst>
                <a:path w="117" h="282" extrusionOk="0">
                  <a:moveTo>
                    <a:pt x="70" y="1"/>
                  </a:moveTo>
                  <a:cubicBezTo>
                    <a:pt x="53" y="1"/>
                    <a:pt x="37" y="10"/>
                    <a:pt x="37" y="32"/>
                  </a:cubicBezTo>
                  <a:cubicBezTo>
                    <a:pt x="24" y="105"/>
                    <a:pt x="13" y="178"/>
                    <a:pt x="0" y="239"/>
                  </a:cubicBezTo>
                  <a:cubicBezTo>
                    <a:pt x="0" y="266"/>
                    <a:pt x="23" y="282"/>
                    <a:pt x="45" y="282"/>
                  </a:cubicBezTo>
                  <a:cubicBezTo>
                    <a:pt x="63" y="282"/>
                    <a:pt x="80" y="272"/>
                    <a:pt x="86" y="251"/>
                  </a:cubicBezTo>
                  <a:cubicBezTo>
                    <a:pt x="97" y="190"/>
                    <a:pt x="110" y="117"/>
                    <a:pt x="110" y="44"/>
                  </a:cubicBezTo>
                  <a:cubicBezTo>
                    <a:pt x="117" y="17"/>
                    <a:pt x="93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8101567" y="3506677"/>
              <a:ext cx="6595" cy="15012"/>
            </a:xfrm>
            <a:custGeom>
              <a:avLst/>
              <a:gdLst/>
              <a:ahLst/>
              <a:cxnLst/>
              <a:rect l="l" t="t" r="r" b="b"/>
              <a:pathLst>
                <a:path w="134" h="305" extrusionOk="0">
                  <a:moveTo>
                    <a:pt x="72" y="20"/>
                  </a:moveTo>
                  <a:cubicBezTo>
                    <a:pt x="77" y="20"/>
                    <a:pt x="82" y="21"/>
                    <a:pt x="85" y="25"/>
                  </a:cubicBezTo>
                  <a:cubicBezTo>
                    <a:pt x="109" y="25"/>
                    <a:pt x="122" y="37"/>
                    <a:pt x="122" y="49"/>
                  </a:cubicBezTo>
                  <a:lnTo>
                    <a:pt x="109" y="74"/>
                  </a:lnTo>
                  <a:cubicBezTo>
                    <a:pt x="109" y="134"/>
                    <a:pt x="98" y="195"/>
                    <a:pt x="85" y="256"/>
                  </a:cubicBezTo>
                  <a:cubicBezTo>
                    <a:pt x="85" y="280"/>
                    <a:pt x="73" y="280"/>
                    <a:pt x="49" y="280"/>
                  </a:cubicBezTo>
                  <a:cubicBezTo>
                    <a:pt x="36" y="280"/>
                    <a:pt x="25" y="268"/>
                    <a:pt x="25" y="244"/>
                  </a:cubicBezTo>
                  <a:cubicBezTo>
                    <a:pt x="25" y="183"/>
                    <a:pt x="36" y="122"/>
                    <a:pt x="49" y="61"/>
                  </a:cubicBezTo>
                  <a:lnTo>
                    <a:pt x="49" y="37"/>
                  </a:lnTo>
                  <a:cubicBezTo>
                    <a:pt x="49" y="28"/>
                    <a:pt x="61" y="20"/>
                    <a:pt x="72" y="20"/>
                  </a:cubicBezTo>
                  <a:close/>
                  <a:moveTo>
                    <a:pt x="85" y="1"/>
                  </a:moveTo>
                  <a:cubicBezTo>
                    <a:pt x="61" y="1"/>
                    <a:pt x="36" y="12"/>
                    <a:pt x="36" y="37"/>
                  </a:cubicBezTo>
                  <a:lnTo>
                    <a:pt x="25" y="61"/>
                  </a:lnTo>
                  <a:cubicBezTo>
                    <a:pt x="25" y="122"/>
                    <a:pt x="12" y="183"/>
                    <a:pt x="0" y="244"/>
                  </a:cubicBezTo>
                  <a:cubicBezTo>
                    <a:pt x="0" y="280"/>
                    <a:pt x="25" y="293"/>
                    <a:pt x="49" y="304"/>
                  </a:cubicBezTo>
                  <a:lnTo>
                    <a:pt x="61" y="304"/>
                  </a:lnTo>
                  <a:cubicBezTo>
                    <a:pt x="85" y="304"/>
                    <a:pt x="98" y="293"/>
                    <a:pt x="109" y="256"/>
                  </a:cubicBezTo>
                  <a:cubicBezTo>
                    <a:pt x="122" y="195"/>
                    <a:pt x="122" y="134"/>
                    <a:pt x="134" y="74"/>
                  </a:cubicBezTo>
                  <a:lnTo>
                    <a:pt x="134" y="49"/>
                  </a:lnTo>
                  <a:cubicBezTo>
                    <a:pt x="134" y="25"/>
                    <a:pt x="109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8109935" y="3507169"/>
              <a:ext cx="5414" cy="15750"/>
            </a:xfrm>
            <a:custGeom>
              <a:avLst/>
              <a:gdLst/>
              <a:ahLst/>
              <a:cxnLst/>
              <a:rect l="l" t="t" r="r" b="b"/>
              <a:pathLst>
                <a:path w="110" h="320" extrusionOk="0">
                  <a:moveTo>
                    <a:pt x="53" y="0"/>
                  </a:moveTo>
                  <a:cubicBezTo>
                    <a:pt x="37" y="0"/>
                    <a:pt x="25" y="8"/>
                    <a:pt x="25" y="27"/>
                  </a:cubicBezTo>
                  <a:cubicBezTo>
                    <a:pt x="1" y="112"/>
                    <a:pt x="1" y="197"/>
                    <a:pt x="1" y="283"/>
                  </a:cubicBezTo>
                  <a:cubicBezTo>
                    <a:pt x="7" y="307"/>
                    <a:pt x="28" y="319"/>
                    <a:pt x="47" y="319"/>
                  </a:cubicBezTo>
                  <a:cubicBezTo>
                    <a:pt x="67" y="319"/>
                    <a:pt x="85" y="307"/>
                    <a:pt x="85" y="283"/>
                  </a:cubicBezTo>
                  <a:cubicBezTo>
                    <a:pt x="85" y="197"/>
                    <a:pt x="98" y="124"/>
                    <a:pt x="110" y="51"/>
                  </a:cubicBezTo>
                  <a:cubicBezTo>
                    <a:pt x="110" y="21"/>
                    <a:pt x="77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8109344" y="3506677"/>
              <a:ext cx="6645" cy="16833"/>
            </a:xfrm>
            <a:custGeom>
              <a:avLst/>
              <a:gdLst/>
              <a:ahLst/>
              <a:cxnLst/>
              <a:rect l="l" t="t" r="r" b="b"/>
              <a:pathLst>
                <a:path w="135" h="342" extrusionOk="0">
                  <a:moveTo>
                    <a:pt x="73" y="12"/>
                  </a:moveTo>
                  <a:lnTo>
                    <a:pt x="73" y="25"/>
                  </a:lnTo>
                  <a:cubicBezTo>
                    <a:pt x="97" y="25"/>
                    <a:pt x="110" y="37"/>
                    <a:pt x="110" y="61"/>
                  </a:cubicBezTo>
                  <a:cubicBezTo>
                    <a:pt x="97" y="147"/>
                    <a:pt x="97" y="220"/>
                    <a:pt x="97" y="293"/>
                  </a:cubicBezTo>
                  <a:cubicBezTo>
                    <a:pt x="97" y="317"/>
                    <a:pt x="73" y="317"/>
                    <a:pt x="61" y="317"/>
                  </a:cubicBezTo>
                  <a:cubicBezTo>
                    <a:pt x="49" y="317"/>
                    <a:pt x="24" y="317"/>
                    <a:pt x="24" y="293"/>
                  </a:cubicBezTo>
                  <a:cubicBezTo>
                    <a:pt x="13" y="207"/>
                    <a:pt x="24" y="134"/>
                    <a:pt x="37" y="37"/>
                  </a:cubicBezTo>
                  <a:cubicBezTo>
                    <a:pt x="49" y="25"/>
                    <a:pt x="61" y="12"/>
                    <a:pt x="73" y="12"/>
                  </a:cubicBezTo>
                  <a:close/>
                  <a:moveTo>
                    <a:pt x="73" y="1"/>
                  </a:moveTo>
                  <a:cubicBezTo>
                    <a:pt x="49" y="1"/>
                    <a:pt x="24" y="12"/>
                    <a:pt x="24" y="37"/>
                  </a:cubicBezTo>
                  <a:cubicBezTo>
                    <a:pt x="0" y="134"/>
                    <a:pt x="0" y="207"/>
                    <a:pt x="0" y="293"/>
                  </a:cubicBezTo>
                  <a:cubicBezTo>
                    <a:pt x="13" y="317"/>
                    <a:pt x="37" y="341"/>
                    <a:pt x="61" y="341"/>
                  </a:cubicBezTo>
                  <a:cubicBezTo>
                    <a:pt x="86" y="341"/>
                    <a:pt x="110" y="317"/>
                    <a:pt x="110" y="293"/>
                  </a:cubicBezTo>
                  <a:cubicBezTo>
                    <a:pt x="110" y="220"/>
                    <a:pt x="110" y="147"/>
                    <a:pt x="122" y="61"/>
                  </a:cubicBezTo>
                  <a:cubicBezTo>
                    <a:pt x="134" y="37"/>
                    <a:pt x="110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8117121" y="3508498"/>
              <a:ext cx="8121" cy="14421"/>
            </a:xfrm>
            <a:custGeom>
              <a:avLst/>
              <a:gdLst/>
              <a:ahLst/>
              <a:cxnLst/>
              <a:rect l="l" t="t" r="r" b="b"/>
              <a:pathLst>
                <a:path w="165" h="293" extrusionOk="0">
                  <a:moveTo>
                    <a:pt x="54" y="0"/>
                  </a:moveTo>
                  <a:cubicBezTo>
                    <a:pt x="36" y="0"/>
                    <a:pt x="18" y="11"/>
                    <a:pt x="12" y="37"/>
                  </a:cubicBezTo>
                  <a:cubicBezTo>
                    <a:pt x="1" y="121"/>
                    <a:pt x="12" y="219"/>
                    <a:pt x="74" y="280"/>
                  </a:cubicBezTo>
                  <a:cubicBezTo>
                    <a:pt x="83" y="289"/>
                    <a:pt x="93" y="293"/>
                    <a:pt x="103" y="293"/>
                  </a:cubicBezTo>
                  <a:cubicBezTo>
                    <a:pt x="135" y="293"/>
                    <a:pt x="165" y="258"/>
                    <a:pt x="147" y="231"/>
                  </a:cubicBezTo>
                  <a:cubicBezTo>
                    <a:pt x="110" y="170"/>
                    <a:pt x="85" y="121"/>
                    <a:pt x="98" y="48"/>
                  </a:cubicBezTo>
                  <a:cubicBezTo>
                    <a:pt x="105" y="20"/>
                    <a:pt x="7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8116481" y="3507907"/>
              <a:ext cx="9056" cy="15603"/>
            </a:xfrm>
            <a:custGeom>
              <a:avLst/>
              <a:gdLst/>
              <a:ahLst/>
              <a:cxnLst/>
              <a:rect l="l" t="t" r="r" b="b"/>
              <a:pathLst>
                <a:path w="184" h="317" extrusionOk="0">
                  <a:moveTo>
                    <a:pt x="64" y="19"/>
                  </a:moveTo>
                  <a:cubicBezTo>
                    <a:pt x="68" y="19"/>
                    <a:pt x="71" y="21"/>
                    <a:pt x="74" y="24"/>
                  </a:cubicBezTo>
                  <a:cubicBezTo>
                    <a:pt x="98" y="24"/>
                    <a:pt x="111" y="36"/>
                    <a:pt x="111" y="60"/>
                  </a:cubicBezTo>
                  <a:cubicBezTo>
                    <a:pt x="98" y="146"/>
                    <a:pt x="123" y="195"/>
                    <a:pt x="147" y="243"/>
                  </a:cubicBezTo>
                  <a:cubicBezTo>
                    <a:pt x="160" y="268"/>
                    <a:pt x="160" y="279"/>
                    <a:pt x="147" y="292"/>
                  </a:cubicBezTo>
                  <a:cubicBezTo>
                    <a:pt x="141" y="298"/>
                    <a:pt x="132" y="301"/>
                    <a:pt x="123" y="301"/>
                  </a:cubicBezTo>
                  <a:cubicBezTo>
                    <a:pt x="114" y="301"/>
                    <a:pt x="105" y="298"/>
                    <a:pt x="98" y="292"/>
                  </a:cubicBezTo>
                  <a:cubicBezTo>
                    <a:pt x="38" y="231"/>
                    <a:pt x="14" y="133"/>
                    <a:pt x="38" y="49"/>
                  </a:cubicBezTo>
                  <a:cubicBezTo>
                    <a:pt x="46" y="31"/>
                    <a:pt x="56" y="19"/>
                    <a:pt x="64" y="19"/>
                  </a:cubicBezTo>
                  <a:close/>
                  <a:moveTo>
                    <a:pt x="87" y="0"/>
                  </a:moveTo>
                  <a:cubicBezTo>
                    <a:pt x="62" y="0"/>
                    <a:pt x="25" y="12"/>
                    <a:pt x="25" y="36"/>
                  </a:cubicBezTo>
                  <a:cubicBezTo>
                    <a:pt x="1" y="146"/>
                    <a:pt x="25" y="231"/>
                    <a:pt x="87" y="304"/>
                  </a:cubicBezTo>
                  <a:cubicBezTo>
                    <a:pt x="98" y="316"/>
                    <a:pt x="111" y="316"/>
                    <a:pt x="123" y="316"/>
                  </a:cubicBezTo>
                  <a:cubicBezTo>
                    <a:pt x="135" y="316"/>
                    <a:pt x="147" y="316"/>
                    <a:pt x="160" y="304"/>
                  </a:cubicBezTo>
                  <a:cubicBezTo>
                    <a:pt x="171" y="292"/>
                    <a:pt x="184" y="268"/>
                    <a:pt x="171" y="231"/>
                  </a:cubicBezTo>
                  <a:cubicBezTo>
                    <a:pt x="123" y="170"/>
                    <a:pt x="111" y="122"/>
                    <a:pt x="123" y="73"/>
                  </a:cubicBezTo>
                  <a:cubicBezTo>
                    <a:pt x="135" y="36"/>
                    <a:pt x="111" y="12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8121551" y="3507760"/>
              <a:ext cx="12945" cy="10336"/>
            </a:xfrm>
            <a:custGeom>
              <a:avLst/>
              <a:gdLst/>
              <a:ahLst/>
              <a:cxnLst/>
              <a:rect l="l" t="t" r="r" b="b"/>
              <a:pathLst>
                <a:path w="263" h="210" extrusionOk="0">
                  <a:moveTo>
                    <a:pt x="56" y="1"/>
                  </a:moveTo>
                  <a:cubicBezTo>
                    <a:pt x="30" y="1"/>
                    <a:pt x="0" y="22"/>
                    <a:pt x="8" y="52"/>
                  </a:cubicBezTo>
                  <a:cubicBezTo>
                    <a:pt x="32" y="149"/>
                    <a:pt x="117" y="198"/>
                    <a:pt x="202" y="209"/>
                  </a:cubicBezTo>
                  <a:cubicBezTo>
                    <a:pt x="263" y="209"/>
                    <a:pt x="263" y="112"/>
                    <a:pt x="202" y="112"/>
                  </a:cubicBezTo>
                  <a:cubicBezTo>
                    <a:pt x="154" y="112"/>
                    <a:pt x="117" y="76"/>
                    <a:pt x="93" y="27"/>
                  </a:cubicBezTo>
                  <a:cubicBezTo>
                    <a:pt x="88" y="9"/>
                    <a:pt x="7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8121305" y="3507268"/>
              <a:ext cx="12650" cy="10828"/>
            </a:xfrm>
            <a:custGeom>
              <a:avLst/>
              <a:gdLst/>
              <a:ahLst/>
              <a:cxnLst/>
              <a:rect l="l" t="t" r="r" b="b"/>
              <a:pathLst>
                <a:path w="257" h="220" extrusionOk="0">
                  <a:moveTo>
                    <a:pt x="62" y="25"/>
                  </a:moveTo>
                  <a:cubicBezTo>
                    <a:pt x="73" y="25"/>
                    <a:pt x="86" y="25"/>
                    <a:pt x="98" y="49"/>
                  </a:cubicBezTo>
                  <a:cubicBezTo>
                    <a:pt x="110" y="98"/>
                    <a:pt x="159" y="135"/>
                    <a:pt x="207" y="135"/>
                  </a:cubicBezTo>
                  <a:cubicBezTo>
                    <a:pt x="232" y="135"/>
                    <a:pt x="243" y="159"/>
                    <a:pt x="243" y="171"/>
                  </a:cubicBezTo>
                  <a:cubicBezTo>
                    <a:pt x="243" y="183"/>
                    <a:pt x="232" y="208"/>
                    <a:pt x="207" y="208"/>
                  </a:cubicBezTo>
                  <a:cubicBezTo>
                    <a:pt x="122" y="208"/>
                    <a:pt x="49" y="146"/>
                    <a:pt x="25" y="62"/>
                  </a:cubicBezTo>
                  <a:cubicBezTo>
                    <a:pt x="25" y="37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13"/>
                    <a:pt x="0" y="37"/>
                    <a:pt x="13" y="73"/>
                  </a:cubicBezTo>
                  <a:cubicBezTo>
                    <a:pt x="37" y="159"/>
                    <a:pt x="110" y="219"/>
                    <a:pt x="207" y="219"/>
                  </a:cubicBezTo>
                  <a:cubicBezTo>
                    <a:pt x="243" y="219"/>
                    <a:pt x="256" y="195"/>
                    <a:pt x="256" y="171"/>
                  </a:cubicBezTo>
                  <a:cubicBezTo>
                    <a:pt x="256" y="146"/>
                    <a:pt x="243" y="122"/>
                    <a:pt x="207" y="110"/>
                  </a:cubicBezTo>
                  <a:cubicBezTo>
                    <a:pt x="159" y="110"/>
                    <a:pt x="122" y="86"/>
                    <a:pt x="110" y="37"/>
                  </a:cubicBezTo>
                  <a:cubicBezTo>
                    <a:pt x="98" y="13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8125735" y="3502788"/>
              <a:ext cx="12157" cy="10582"/>
            </a:xfrm>
            <a:custGeom>
              <a:avLst/>
              <a:gdLst/>
              <a:ahLst/>
              <a:cxnLst/>
              <a:rect l="l" t="t" r="r" b="b"/>
              <a:pathLst>
                <a:path w="247" h="215" extrusionOk="0">
                  <a:moveTo>
                    <a:pt x="47" y="1"/>
                  </a:moveTo>
                  <a:cubicBezTo>
                    <a:pt x="23" y="1"/>
                    <a:pt x="1" y="20"/>
                    <a:pt x="8" y="55"/>
                  </a:cubicBezTo>
                  <a:cubicBezTo>
                    <a:pt x="45" y="128"/>
                    <a:pt x="93" y="189"/>
                    <a:pt x="166" y="213"/>
                  </a:cubicBezTo>
                  <a:cubicBezTo>
                    <a:pt x="170" y="214"/>
                    <a:pt x="174" y="214"/>
                    <a:pt x="177" y="214"/>
                  </a:cubicBezTo>
                  <a:cubicBezTo>
                    <a:pt x="220" y="214"/>
                    <a:pt x="247" y="151"/>
                    <a:pt x="202" y="128"/>
                  </a:cubicBezTo>
                  <a:cubicBezTo>
                    <a:pt x="153" y="116"/>
                    <a:pt x="117" y="80"/>
                    <a:pt x="93" y="31"/>
                  </a:cubicBezTo>
                  <a:cubicBezTo>
                    <a:pt x="83" y="11"/>
                    <a:pt x="6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8125489" y="3502247"/>
              <a:ext cx="12059" cy="11665"/>
            </a:xfrm>
            <a:custGeom>
              <a:avLst/>
              <a:gdLst/>
              <a:ahLst/>
              <a:cxnLst/>
              <a:rect l="l" t="t" r="r" b="b"/>
              <a:pathLst>
                <a:path w="245" h="237" extrusionOk="0">
                  <a:moveTo>
                    <a:pt x="37" y="18"/>
                  </a:moveTo>
                  <a:cubicBezTo>
                    <a:pt x="61" y="18"/>
                    <a:pt x="86" y="18"/>
                    <a:pt x="98" y="42"/>
                  </a:cubicBezTo>
                  <a:cubicBezTo>
                    <a:pt x="110" y="91"/>
                    <a:pt x="147" y="127"/>
                    <a:pt x="207" y="151"/>
                  </a:cubicBezTo>
                  <a:cubicBezTo>
                    <a:pt x="220" y="164"/>
                    <a:pt x="231" y="175"/>
                    <a:pt x="220" y="200"/>
                  </a:cubicBezTo>
                  <a:cubicBezTo>
                    <a:pt x="220" y="209"/>
                    <a:pt x="208" y="217"/>
                    <a:pt x="196" y="217"/>
                  </a:cubicBezTo>
                  <a:cubicBezTo>
                    <a:pt x="191" y="217"/>
                    <a:pt x="186" y="216"/>
                    <a:pt x="183" y="212"/>
                  </a:cubicBezTo>
                  <a:cubicBezTo>
                    <a:pt x="110" y="188"/>
                    <a:pt x="50" y="139"/>
                    <a:pt x="25" y="54"/>
                  </a:cubicBezTo>
                  <a:cubicBezTo>
                    <a:pt x="13" y="29"/>
                    <a:pt x="37" y="29"/>
                    <a:pt x="37" y="18"/>
                  </a:cubicBezTo>
                  <a:close/>
                  <a:moveTo>
                    <a:pt x="57" y="1"/>
                  </a:moveTo>
                  <a:cubicBezTo>
                    <a:pt x="50" y="1"/>
                    <a:pt x="43" y="2"/>
                    <a:pt x="37" y="5"/>
                  </a:cubicBezTo>
                  <a:cubicBezTo>
                    <a:pt x="13" y="18"/>
                    <a:pt x="1" y="42"/>
                    <a:pt x="13" y="66"/>
                  </a:cubicBezTo>
                  <a:cubicBezTo>
                    <a:pt x="37" y="151"/>
                    <a:pt x="98" y="200"/>
                    <a:pt x="171" y="237"/>
                  </a:cubicBezTo>
                  <a:lnTo>
                    <a:pt x="195" y="237"/>
                  </a:lnTo>
                  <a:cubicBezTo>
                    <a:pt x="207" y="237"/>
                    <a:pt x="231" y="224"/>
                    <a:pt x="231" y="200"/>
                  </a:cubicBezTo>
                  <a:cubicBezTo>
                    <a:pt x="244" y="175"/>
                    <a:pt x="244" y="151"/>
                    <a:pt x="220" y="139"/>
                  </a:cubicBezTo>
                  <a:cubicBezTo>
                    <a:pt x="158" y="115"/>
                    <a:pt x="122" y="78"/>
                    <a:pt x="110" y="42"/>
                  </a:cubicBezTo>
                  <a:cubicBezTo>
                    <a:pt x="101" y="14"/>
                    <a:pt x="78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8129082" y="3496488"/>
              <a:ext cx="12453" cy="6103"/>
            </a:xfrm>
            <a:custGeom>
              <a:avLst/>
              <a:gdLst/>
              <a:ahLst/>
              <a:cxnLst/>
              <a:rect l="l" t="t" r="r" b="b"/>
              <a:pathLst>
                <a:path w="253" h="124" extrusionOk="0">
                  <a:moveTo>
                    <a:pt x="74" y="0"/>
                  </a:moveTo>
                  <a:cubicBezTo>
                    <a:pt x="25" y="0"/>
                    <a:pt x="1" y="73"/>
                    <a:pt x="49" y="86"/>
                  </a:cubicBezTo>
                  <a:cubicBezTo>
                    <a:pt x="98" y="98"/>
                    <a:pt x="134" y="110"/>
                    <a:pt x="183" y="122"/>
                  </a:cubicBezTo>
                  <a:cubicBezTo>
                    <a:pt x="186" y="123"/>
                    <a:pt x="189" y="123"/>
                    <a:pt x="192" y="123"/>
                  </a:cubicBezTo>
                  <a:cubicBezTo>
                    <a:pt x="234" y="123"/>
                    <a:pt x="252" y="48"/>
                    <a:pt x="207" y="37"/>
                  </a:cubicBezTo>
                  <a:cubicBezTo>
                    <a:pt x="158" y="25"/>
                    <a:pt x="122" y="13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8129673" y="3496340"/>
              <a:ext cx="11468" cy="6792"/>
            </a:xfrm>
            <a:custGeom>
              <a:avLst/>
              <a:gdLst/>
              <a:ahLst/>
              <a:cxnLst/>
              <a:rect l="l" t="t" r="r" b="b"/>
              <a:pathLst>
                <a:path w="233" h="138" extrusionOk="0">
                  <a:moveTo>
                    <a:pt x="62" y="16"/>
                  </a:moveTo>
                  <a:cubicBezTo>
                    <a:pt x="98" y="28"/>
                    <a:pt x="146" y="40"/>
                    <a:pt x="195" y="52"/>
                  </a:cubicBezTo>
                  <a:cubicBezTo>
                    <a:pt x="219" y="52"/>
                    <a:pt x="219" y="65"/>
                    <a:pt x="219" y="89"/>
                  </a:cubicBezTo>
                  <a:cubicBezTo>
                    <a:pt x="208" y="101"/>
                    <a:pt x="195" y="113"/>
                    <a:pt x="171" y="113"/>
                  </a:cubicBezTo>
                  <a:cubicBezTo>
                    <a:pt x="122" y="101"/>
                    <a:pt x="86" y="89"/>
                    <a:pt x="37" y="89"/>
                  </a:cubicBezTo>
                  <a:cubicBezTo>
                    <a:pt x="25" y="76"/>
                    <a:pt x="13" y="65"/>
                    <a:pt x="13" y="52"/>
                  </a:cubicBezTo>
                  <a:cubicBezTo>
                    <a:pt x="25" y="28"/>
                    <a:pt x="37" y="16"/>
                    <a:pt x="62" y="16"/>
                  </a:cubicBezTo>
                  <a:close/>
                  <a:moveTo>
                    <a:pt x="43" y="0"/>
                  </a:moveTo>
                  <a:cubicBezTo>
                    <a:pt x="17" y="0"/>
                    <a:pt x="1" y="20"/>
                    <a:pt x="1" y="40"/>
                  </a:cubicBezTo>
                  <a:cubicBezTo>
                    <a:pt x="1" y="65"/>
                    <a:pt x="1" y="89"/>
                    <a:pt x="37" y="101"/>
                  </a:cubicBezTo>
                  <a:cubicBezTo>
                    <a:pt x="73" y="113"/>
                    <a:pt x="122" y="125"/>
                    <a:pt x="171" y="125"/>
                  </a:cubicBezTo>
                  <a:cubicBezTo>
                    <a:pt x="171" y="138"/>
                    <a:pt x="171" y="138"/>
                    <a:pt x="183" y="138"/>
                  </a:cubicBezTo>
                  <a:cubicBezTo>
                    <a:pt x="208" y="138"/>
                    <a:pt x="232" y="113"/>
                    <a:pt x="232" y="89"/>
                  </a:cubicBezTo>
                  <a:cubicBezTo>
                    <a:pt x="232" y="65"/>
                    <a:pt x="232" y="40"/>
                    <a:pt x="195" y="28"/>
                  </a:cubicBezTo>
                  <a:cubicBezTo>
                    <a:pt x="146" y="16"/>
                    <a:pt x="98" y="3"/>
                    <a:pt x="62" y="3"/>
                  </a:cubicBezTo>
                  <a:cubicBezTo>
                    <a:pt x="55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7931555" y="3509827"/>
              <a:ext cx="4824" cy="33273"/>
            </a:xfrm>
            <a:custGeom>
              <a:avLst/>
              <a:gdLst/>
              <a:ahLst/>
              <a:cxnLst/>
              <a:rect l="l" t="t" r="r" b="b"/>
              <a:pathLst>
                <a:path w="98" h="676" extrusionOk="0">
                  <a:moveTo>
                    <a:pt x="55" y="0"/>
                  </a:moveTo>
                  <a:cubicBezTo>
                    <a:pt x="34" y="0"/>
                    <a:pt x="12" y="15"/>
                    <a:pt x="12" y="46"/>
                  </a:cubicBezTo>
                  <a:cubicBezTo>
                    <a:pt x="1" y="240"/>
                    <a:pt x="1" y="435"/>
                    <a:pt x="12" y="629"/>
                  </a:cubicBezTo>
                  <a:cubicBezTo>
                    <a:pt x="12" y="660"/>
                    <a:pt x="34" y="675"/>
                    <a:pt x="55" y="675"/>
                  </a:cubicBezTo>
                  <a:cubicBezTo>
                    <a:pt x="76" y="675"/>
                    <a:pt x="98" y="660"/>
                    <a:pt x="98" y="629"/>
                  </a:cubicBezTo>
                  <a:cubicBezTo>
                    <a:pt x="85" y="435"/>
                    <a:pt x="85" y="240"/>
                    <a:pt x="98" y="46"/>
                  </a:cubicBezTo>
                  <a:cubicBezTo>
                    <a:pt x="98" y="15"/>
                    <a:pt x="76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7930915" y="3509089"/>
              <a:ext cx="6054" cy="34159"/>
            </a:xfrm>
            <a:custGeom>
              <a:avLst/>
              <a:gdLst/>
              <a:ahLst/>
              <a:cxnLst/>
              <a:rect l="l" t="t" r="r" b="b"/>
              <a:pathLst>
                <a:path w="123" h="694" extrusionOk="0">
                  <a:moveTo>
                    <a:pt x="74" y="25"/>
                  </a:moveTo>
                  <a:cubicBezTo>
                    <a:pt x="87" y="25"/>
                    <a:pt x="98" y="36"/>
                    <a:pt x="98" y="61"/>
                  </a:cubicBezTo>
                  <a:lnTo>
                    <a:pt x="98" y="644"/>
                  </a:lnTo>
                  <a:cubicBezTo>
                    <a:pt x="98" y="669"/>
                    <a:pt x="87" y="681"/>
                    <a:pt x="62" y="681"/>
                  </a:cubicBezTo>
                  <a:cubicBezTo>
                    <a:pt x="50" y="681"/>
                    <a:pt x="25" y="669"/>
                    <a:pt x="25" y="644"/>
                  </a:cubicBezTo>
                  <a:cubicBezTo>
                    <a:pt x="25" y="438"/>
                    <a:pt x="25" y="244"/>
                    <a:pt x="38" y="61"/>
                  </a:cubicBezTo>
                  <a:cubicBezTo>
                    <a:pt x="38" y="36"/>
                    <a:pt x="50" y="25"/>
                    <a:pt x="74" y="25"/>
                  </a:cubicBezTo>
                  <a:close/>
                  <a:moveTo>
                    <a:pt x="74" y="0"/>
                  </a:moveTo>
                  <a:cubicBezTo>
                    <a:pt x="50" y="0"/>
                    <a:pt x="25" y="25"/>
                    <a:pt x="14" y="61"/>
                  </a:cubicBezTo>
                  <a:cubicBezTo>
                    <a:pt x="1" y="244"/>
                    <a:pt x="1" y="438"/>
                    <a:pt x="14" y="644"/>
                  </a:cubicBezTo>
                  <a:cubicBezTo>
                    <a:pt x="14" y="681"/>
                    <a:pt x="38" y="693"/>
                    <a:pt x="62" y="693"/>
                  </a:cubicBezTo>
                  <a:cubicBezTo>
                    <a:pt x="87" y="693"/>
                    <a:pt x="111" y="681"/>
                    <a:pt x="111" y="644"/>
                  </a:cubicBezTo>
                  <a:cubicBezTo>
                    <a:pt x="111" y="462"/>
                    <a:pt x="111" y="255"/>
                    <a:pt x="123" y="61"/>
                  </a:cubicBezTo>
                  <a:cubicBezTo>
                    <a:pt x="123" y="25"/>
                    <a:pt x="98" y="12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7936034" y="3509827"/>
              <a:ext cx="6940" cy="67973"/>
            </a:xfrm>
            <a:custGeom>
              <a:avLst/>
              <a:gdLst/>
              <a:ahLst/>
              <a:cxnLst/>
              <a:rect l="l" t="t" r="r" b="b"/>
              <a:pathLst>
                <a:path w="141" h="1381" extrusionOk="0">
                  <a:moveTo>
                    <a:pt x="44" y="0"/>
                  </a:moveTo>
                  <a:cubicBezTo>
                    <a:pt x="22" y="0"/>
                    <a:pt x="1" y="15"/>
                    <a:pt x="7" y="46"/>
                  </a:cubicBezTo>
                  <a:cubicBezTo>
                    <a:pt x="19" y="472"/>
                    <a:pt x="31" y="910"/>
                    <a:pt x="56" y="1335"/>
                  </a:cubicBezTo>
                  <a:cubicBezTo>
                    <a:pt x="56" y="1365"/>
                    <a:pt x="77" y="1381"/>
                    <a:pt x="98" y="1381"/>
                  </a:cubicBezTo>
                  <a:cubicBezTo>
                    <a:pt x="119" y="1381"/>
                    <a:pt x="140" y="1365"/>
                    <a:pt x="140" y="1335"/>
                  </a:cubicBezTo>
                  <a:cubicBezTo>
                    <a:pt x="128" y="910"/>
                    <a:pt x="104" y="472"/>
                    <a:pt x="92" y="46"/>
                  </a:cubicBezTo>
                  <a:cubicBezTo>
                    <a:pt x="92" y="15"/>
                    <a:pt x="6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7935739" y="3509089"/>
              <a:ext cx="7826" cy="68859"/>
            </a:xfrm>
            <a:custGeom>
              <a:avLst/>
              <a:gdLst/>
              <a:ahLst/>
              <a:cxnLst/>
              <a:rect l="l" t="t" r="r" b="b"/>
              <a:pathLst>
                <a:path w="159" h="1399" extrusionOk="0">
                  <a:moveTo>
                    <a:pt x="49" y="25"/>
                  </a:moveTo>
                  <a:cubicBezTo>
                    <a:pt x="62" y="25"/>
                    <a:pt x="86" y="36"/>
                    <a:pt x="86" y="61"/>
                  </a:cubicBezTo>
                  <a:cubicBezTo>
                    <a:pt x="110" y="535"/>
                    <a:pt x="122" y="961"/>
                    <a:pt x="134" y="1350"/>
                  </a:cubicBezTo>
                  <a:cubicBezTo>
                    <a:pt x="134" y="1374"/>
                    <a:pt x="122" y="1387"/>
                    <a:pt x="110" y="1387"/>
                  </a:cubicBezTo>
                  <a:cubicBezTo>
                    <a:pt x="86" y="1387"/>
                    <a:pt x="62" y="1374"/>
                    <a:pt x="62" y="1350"/>
                  </a:cubicBezTo>
                  <a:cubicBezTo>
                    <a:pt x="49" y="961"/>
                    <a:pt x="37" y="535"/>
                    <a:pt x="13" y="61"/>
                  </a:cubicBezTo>
                  <a:cubicBezTo>
                    <a:pt x="13" y="36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12"/>
                    <a:pt x="0" y="25"/>
                    <a:pt x="0" y="61"/>
                  </a:cubicBezTo>
                  <a:cubicBezTo>
                    <a:pt x="13" y="535"/>
                    <a:pt x="25" y="961"/>
                    <a:pt x="49" y="1350"/>
                  </a:cubicBezTo>
                  <a:cubicBezTo>
                    <a:pt x="49" y="1387"/>
                    <a:pt x="73" y="1398"/>
                    <a:pt x="110" y="1398"/>
                  </a:cubicBezTo>
                  <a:cubicBezTo>
                    <a:pt x="134" y="1398"/>
                    <a:pt x="159" y="1387"/>
                    <a:pt x="159" y="1350"/>
                  </a:cubicBezTo>
                  <a:cubicBezTo>
                    <a:pt x="146" y="961"/>
                    <a:pt x="122" y="535"/>
                    <a:pt x="110" y="61"/>
                  </a:cubicBezTo>
                  <a:cubicBezTo>
                    <a:pt x="98" y="25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7948340" y="3512239"/>
              <a:ext cx="6005" cy="86676"/>
            </a:xfrm>
            <a:custGeom>
              <a:avLst/>
              <a:gdLst/>
              <a:ahLst/>
              <a:cxnLst/>
              <a:rect l="l" t="t" r="r" b="b"/>
              <a:pathLst>
                <a:path w="122" h="1761" extrusionOk="0">
                  <a:moveTo>
                    <a:pt x="79" y="0"/>
                  </a:moveTo>
                  <a:cubicBezTo>
                    <a:pt x="58" y="0"/>
                    <a:pt x="36" y="15"/>
                    <a:pt x="36" y="45"/>
                  </a:cubicBezTo>
                  <a:cubicBezTo>
                    <a:pt x="12" y="605"/>
                    <a:pt x="0" y="1164"/>
                    <a:pt x="0" y="1724"/>
                  </a:cubicBezTo>
                  <a:cubicBezTo>
                    <a:pt x="0" y="1748"/>
                    <a:pt x="21" y="1760"/>
                    <a:pt x="42" y="1760"/>
                  </a:cubicBezTo>
                  <a:cubicBezTo>
                    <a:pt x="64" y="1760"/>
                    <a:pt x="85" y="1748"/>
                    <a:pt x="85" y="1724"/>
                  </a:cubicBezTo>
                  <a:cubicBezTo>
                    <a:pt x="109" y="1164"/>
                    <a:pt x="109" y="605"/>
                    <a:pt x="122" y="45"/>
                  </a:cubicBezTo>
                  <a:cubicBezTo>
                    <a:pt x="122" y="15"/>
                    <a:pt x="100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7947700" y="3512042"/>
              <a:ext cx="7235" cy="87464"/>
            </a:xfrm>
            <a:custGeom>
              <a:avLst/>
              <a:gdLst/>
              <a:ahLst/>
              <a:cxnLst/>
              <a:rect l="l" t="t" r="r" b="b"/>
              <a:pathLst>
                <a:path w="147" h="1777" extrusionOk="0">
                  <a:moveTo>
                    <a:pt x="86" y="13"/>
                  </a:moveTo>
                  <a:cubicBezTo>
                    <a:pt x="110" y="13"/>
                    <a:pt x="122" y="25"/>
                    <a:pt x="122" y="49"/>
                  </a:cubicBezTo>
                  <a:cubicBezTo>
                    <a:pt x="122" y="560"/>
                    <a:pt x="110" y="1144"/>
                    <a:pt x="98" y="1728"/>
                  </a:cubicBezTo>
                  <a:cubicBezTo>
                    <a:pt x="98" y="1740"/>
                    <a:pt x="73" y="1752"/>
                    <a:pt x="62" y="1752"/>
                  </a:cubicBezTo>
                  <a:cubicBezTo>
                    <a:pt x="37" y="1752"/>
                    <a:pt x="25" y="1740"/>
                    <a:pt x="25" y="1728"/>
                  </a:cubicBezTo>
                  <a:cubicBezTo>
                    <a:pt x="25" y="1144"/>
                    <a:pt x="37" y="548"/>
                    <a:pt x="49" y="49"/>
                  </a:cubicBezTo>
                  <a:cubicBezTo>
                    <a:pt x="49" y="25"/>
                    <a:pt x="73" y="13"/>
                    <a:pt x="86" y="13"/>
                  </a:cubicBezTo>
                  <a:close/>
                  <a:moveTo>
                    <a:pt x="86" y="1"/>
                  </a:moveTo>
                  <a:cubicBezTo>
                    <a:pt x="62" y="1"/>
                    <a:pt x="37" y="13"/>
                    <a:pt x="37" y="49"/>
                  </a:cubicBezTo>
                  <a:cubicBezTo>
                    <a:pt x="25" y="548"/>
                    <a:pt x="13" y="1144"/>
                    <a:pt x="0" y="1728"/>
                  </a:cubicBezTo>
                  <a:cubicBezTo>
                    <a:pt x="0" y="1752"/>
                    <a:pt x="25" y="1776"/>
                    <a:pt x="49" y="1776"/>
                  </a:cubicBezTo>
                  <a:lnTo>
                    <a:pt x="62" y="1776"/>
                  </a:lnTo>
                  <a:cubicBezTo>
                    <a:pt x="86" y="1776"/>
                    <a:pt x="110" y="1752"/>
                    <a:pt x="110" y="1728"/>
                  </a:cubicBezTo>
                  <a:cubicBezTo>
                    <a:pt x="122" y="1144"/>
                    <a:pt x="135" y="560"/>
                    <a:pt x="146" y="49"/>
                  </a:cubicBezTo>
                  <a:cubicBezTo>
                    <a:pt x="146" y="13"/>
                    <a:pt x="122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8243424" y="3508498"/>
              <a:ext cx="7629" cy="32584"/>
            </a:xfrm>
            <a:custGeom>
              <a:avLst/>
              <a:gdLst/>
              <a:ahLst/>
              <a:cxnLst/>
              <a:rect l="l" t="t" r="r" b="b"/>
              <a:pathLst>
                <a:path w="155" h="662" extrusionOk="0">
                  <a:moveTo>
                    <a:pt x="106" y="0"/>
                  </a:moveTo>
                  <a:cubicBezTo>
                    <a:pt x="94" y="0"/>
                    <a:pt x="81" y="4"/>
                    <a:pt x="73" y="12"/>
                  </a:cubicBezTo>
                  <a:cubicBezTo>
                    <a:pt x="73" y="24"/>
                    <a:pt x="61" y="24"/>
                    <a:pt x="49" y="37"/>
                  </a:cubicBezTo>
                  <a:cubicBezTo>
                    <a:pt x="28" y="58"/>
                    <a:pt x="36" y="88"/>
                    <a:pt x="54" y="104"/>
                  </a:cubicBezTo>
                  <a:lnTo>
                    <a:pt x="54" y="104"/>
                  </a:lnTo>
                  <a:cubicBezTo>
                    <a:pt x="34" y="276"/>
                    <a:pt x="22" y="448"/>
                    <a:pt x="0" y="620"/>
                  </a:cubicBezTo>
                  <a:cubicBezTo>
                    <a:pt x="0" y="649"/>
                    <a:pt x="19" y="661"/>
                    <a:pt x="41" y="661"/>
                  </a:cubicBezTo>
                  <a:cubicBezTo>
                    <a:pt x="65" y="661"/>
                    <a:pt x="91" y="646"/>
                    <a:pt x="97" y="620"/>
                  </a:cubicBezTo>
                  <a:cubicBezTo>
                    <a:pt x="122" y="426"/>
                    <a:pt x="146" y="231"/>
                    <a:pt x="146" y="48"/>
                  </a:cubicBezTo>
                  <a:cubicBezTo>
                    <a:pt x="155" y="16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8242833" y="3508104"/>
              <a:ext cx="8417" cy="33371"/>
            </a:xfrm>
            <a:custGeom>
              <a:avLst/>
              <a:gdLst/>
              <a:ahLst/>
              <a:cxnLst/>
              <a:rect l="l" t="t" r="r" b="b"/>
              <a:pathLst>
                <a:path w="171" h="678" extrusionOk="0">
                  <a:moveTo>
                    <a:pt x="134" y="20"/>
                  </a:moveTo>
                  <a:cubicBezTo>
                    <a:pt x="146" y="32"/>
                    <a:pt x="158" y="32"/>
                    <a:pt x="158" y="56"/>
                  </a:cubicBezTo>
                  <a:lnTo>
                    <a:pt x="158" y="93"/>
                  </a:lnTo>
                  <a:lnTo>
                    <a:pt x="85" y="32"/>
                  </a:lnTo>
                  <a:lnTo>
                    <a:pt x="98" y="32"/>
                  </a:lnTo>
                  <a:cubicBezTo>
                    <a:pt x="109" y="20"/>
                    <a:pt x="122" y="20"/>
                    <a:pt x="134" y="20"/>
                  </a:cubicBezTo>
                  <a:close/>
                  <a:moveTo>
                    <a:pt x="85" y="56"/>
                  </a:moveTo>
                  <a:lnTo>
                    <a:pt x="122" y="93"/>
                  </a:lnTo>
                  <a:lnTo>
                    <a:pt x="109" y="105"/>
                  </a:lnTo>
                  <a:cubicBezTo>
                    <a:pt x="106" y="109"/>
                    <a:pt x="102" y="111"/>
                    <a:pt x="98" y="111"/>
                  </a:cubicBezTo>
                  <a:cubicBezTo>
                    <a:pt x="89" y="111"/>
                    <a:pt x="81" y="105"/>
                    <a:pt x="73" y="105"/>
                  </a:cubicBezTo>
                  <a:cubicBezTo>
                    <a:pt x="85" y="93"/>
                    <a:pt x="85" y="69"/>
                    <a:pt x="85" y="56"/>
                  </a:cubicBezTo>
                  <a:close/>
                  <a:moveTo>
                    <a:pt x="146" y="93"/>
                  </a:moveTo>
                  <a:cubicBezTo>
                    <a:pt x="146" y="264"/>
                    <a:pt x="122" y="421"/>
                    <a:pt x="98" y="591"/>
                  </a:cubicBezTo>
                  <a:lnTo>
                    <a:pt x="98" y="628"/>
                  </a:lnTo>
                  <a:cubicBezTo>
                    <a:pt x="98" y="653"/>
                    <a:pt x="73" y="664"/>
                    <a:pt x="49" y="664"/>
                  </a:cubicBezTo>
                  <a:cubicBezTo>
                    <a:pt x="49" y="653"/>
                    <a:pt x="25" y="653"/>
                    <a:pt x="25" y="628"/>
                  </a:cubicBezTo>
                  <a:lnTo>
                    <a:pt x="25" y="604"/>
                  </a:lnTo>
                  <a:cubicBezTo>
                    <a:pt x="37" y="445"/>
                    <a:pt x="49" y="288"/>
                    <a:pt x="73" y="129"/>
                  </a:cubicBezTo>
                  <a:cubicBezTo>
                    <a:pt x="85" y="129"/>
                    <a:pt x="109" y="129"/>
                    <a:pt x="122" y="118"/>
                  </a:cubicBezTo>
                  <a:lnTo>
                    <a:pt x="146" y="93"/>
                  </a:lnTo>
                  <a:close/>
                  <a:moveTo>
                    <a:pt x="117" y="0"/>
                  </a:moveTo>
                  <a:cubicBezTo>
                    <a:pt x="104" y="0"/>
                    <a:pt x="93" y="6"/>
                    <a:pt x="85" y="20"/>
                  </a:cubicBezTo>
                  <a:lnTo>
                    <a:pt x="73" y="20"/>
                  </a:lnTo>
                  <a:lnTo>
                    <a:pt x="61" y="32"/>
                  </a:lnTo>
                  <a:cubicBezTo>
                    <a:pt x="37" y="56"/>
                    <a:pt x="37" y="93"/>
                    <a:pt x="49" y="105"/>
                  </a:cubicBezTo>
                  <a:cubicBezTo>
                    <a:pt x="61" y="105"/>
                    <a:pt x="61" y="105"/>
                    <a:pt x="61" y="118"/>
                  </a:cubicBezTo>
                  <a:cubicBezTo>
                    <a:pt x="37" y="275"/>
                    <a:pt x="25" y="445"/>
                    <a:pt x="12" y="604"/>
                  </a:cubicBezTo>
                  <a:lnTo>
                    <a:pt x="12" y="628"/>
                  </a:lnTo>
                  <a:cubicBezTo>
                    <a:pt x="1" y="653"/>
                    <a:pt x="25" y="677"/>
                    <a:pt x="49" y="677"/>
                  </a:cubicBezTo>
                  <a:lnTo>
                    <a:pt x="61" y="677"/>
                  </a:lnTo>
                  <a:cubicBezTo>
                    <a:pt x="85" y="677"/>
                    <a:pt x="109" y="653"/>
                    <a:pt x="109" y="628"/>
                  </a:cubicBezTo>
                  <a:lnTo>
                    <a:pt x="122" y="591"/>
                  </a:lnTo>
                  <a:cubicBezTo>
                    <a:pt x="146" y="409"/>
                    <a:pt x="158" y="227"/>
                    <a:pt x="171" y="56"/>
                  </a:cubicBezTo>
                  <a:cubicBezTo>
                    <a:pt x="171" y="32"/>
                    <a:pt x="158" y="20"/>
                    <a:pt x="146" y="8"/>
                  </a:cubicBezTo>
                  <a:cubicBezTo>
                    <a:pt x="137" y="3"/>
                    <a:pt x="127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8250906" y="3512780"/>
              <a:ext cx="6349" cy="56062"/>
            </a:xfrm>
            <a:custGeom>
              <a:avLst/>
              <a:gdLst/>
              <a:ahLst/>
              <a:cxnLst/>
              <a:rect l="l" t="t" r="r" b="b"/>
              <a:pathLst>
                <a:path w="129" h="1139" extrusionOk="0">
                  <a:moveTo>
                    <a:pt x="73" y="1"/>
                  </a:moveTo>
                  <a:cubicBezTo>
                    <a:pt x="52" y="1"/>
                    <a:pt x="31" y="16"/>
                    <a:pt x="31" y="47"/>
                  </a:cubicBezTo>
                  <a:cubicBezTo>
                    <a:pt x="31" y="399"/>
                    <a:pt x="31" y="740"/>
                    <a:pt x="7" y="1093"/>
                  </a:cubicBezTo>
                  <a:cubicBezTo>
                    <a:pt x="0" y="1123"/>
                    <a:pt x="22" y="1138"/>
                    <a:pt x="44" y="1138"/>
                  </a:cubicBezTo>
                  <a:cubicBezTo>
                    <a:pt x="67" y="1138"/>
                    <a:pt x="91" y="1123"/>
                    <a:pt x="91" y="1093"/>
                  </a:cubicBezTo>
                  <a:cubicBezTo>
                    <a:pt x="116" y="740"/>
                    <a:pt x="128" y="399"/>
                    <a:pt x="116" y="47"/>
                  </a:cubicBezTo>
                  <a:cubicBezTo>
                    <a:pt x="116" y="16"/>
                    <a:pt x="95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8250610" y="3512682"/>
              <a:ext cx="7235" cy="56308"/>
            </a:xfrm>
            <a:custGeom>
              <a:avLst/>
              <a:gdLst/>
              <a:ahLst/>
              <a:cxnLst/>
              <a:rect l="l" t="t" r="r" b="b"/>
              <a:pathLst>
                <a:path w="147" h="1144" extrusionOk="0">
                  <a:moveTo>
                    <a:pt x="73" y="12"/>
                  </a:moveTo>
                  <a:cubicBezTo>
                    <a:pt x="97" y="12"/>
                    <a:pt x="110" y="25"/>
                    <a:pt x="110" y="49"/>
                  </a:cubicBezTo>
                  <a:cubicBezTo>
                    <a:pt x="122" y="377"/>
                    <a:pt x="122" y="730"/>
                    <a:pt x="86" y="1095"/>
                  </a:cubicBezTo>
                  <a:cubicBezTo>
                    <a:pt x="86" y="1119"/>
                    <a:pt x="61" y="1131"/>
                    <a:pt x="49" y="1131"/>
                  </a:cubicBezTo>
                  <a:cubicBezTo>
                    <a:pt x="37" y="1131"/>
                    <a:pt x="13" y="1119"/>
                    <a:pt x="13" y="1095"/>
                  </a:cubicBezTo>
                  <a:cubicBezTo>
                    <a:pt x="37" y="766"/>
                    <a:pt x="49" y="425"/>
                    <a:pt x="37" y="49"/>
                  </a:cubicBezTo>
                  <a:cubicBezTo>
                    <a:pt x="37" y="25"/>
                    <a:pt x="61" y="12"/>
                    <a:pt x="73" y="12"/>
                  </a:cubicBezTo>
                  <a:close/>
                  <a:moveTo>
                    <a:pt x="73" y="0"/>
                  </a:moveTo>
                  <a:cubicBezTo>
                    <a:pt x="49" y="0"/>
                    <a:pt x="24" y="12"/>
                    <a:pt x="24" y="49"/>
                  </a:cubicBezTo>
                  <a:cubicBezTo>
                    <a:pt x="24" y="425"/>
                    <a:pt x="24" y="766"/>
                    <a:pt x="0" y="1095"/>
                  </a:cubicBezTo>
                  <a:cubicBezTo>
                    <a:pt x="0" y="1131"/>
                    <a:pt x="24" y="1143"/>
                    <a:pt x="49" y="1143"/>
                  </a:cubicBezTo>
                  <a:cubicBezTo>
                    <a:pt x="73" y="1143"/>
                    <a:pt x="110" y="1131"/>
                    <a:pt x="110" y="1095"/>
                  </a:cubicBezTo>
                  <a:cubicBezTo>
                    <a:pt x="134" y="730"/>
                    <a:pt x="146" y="377"/>
                    <a:pt x="134" y="49"/>
                  </a:cubicBezTo>
                  <a:cubicBezTo>
                    <a:pt x="134" y="12"/>
                    <a:pt x="97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8214088" y="3522034"/>
              <a:ext cx="68859" cy="6251"/>
            </a:xfrm>
            <a:custGeom>
              <a:avLst/>
              <a:gdLst/>
              <a:ahLst/>
              <a:cxnLst/>
              <a:rect l="l" t="t" r="r" b="b"/>
              <a:pathLst>
                <a:path w="1399" h="127" extrusionOk="0">
                  <a:moveTo>
                    <a:pt x="384" y="0"/>
                  </a:moveTo>
                  <a:cubicBezTo>
                    <a:pt x="276" y="0"/>
                    <a:pt x="169" y="2"/>
                    <a:pt x="61" y="5"/>
                  </a:cubicBezTo>
                  <a:cubicBezTo>
                    <a:pt x="1" y="17"/>
                    <a:pt x="1" y="102"/>
                    <a:pt x="61" y="102"/>
                  </a:cubicBezTo>
                  <a:cubicBezTo>
                    <a:pt x="176" y="99"/>
                    <a:pt x="291" y="97"/>
                    <a:pt x="406" y="97"/>
                  </a:cubicBezTo>
                  <a:cubicBezTo>
                    <a:pt x="717" y="97"/>
                    <a:pt x="1027" y="109"/>
                    <a:pt x="1339" y="126"/>
                  </a:cubicBezTo>
                  <a:cubicBezTo>
                    <a:pt x="1399" y="126"/>
                    <a:pt x="1399" y="41"/>
                    <a:pt x="1339" y="41"/>
                  </a:cubicBezTo>
                  <a:cubicBezTo>
                    <a:pt x="1020" y="14"/>
                    <a:pt x="702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8214678" y="3521886"/>
              <a:ext cx="68268" cy="6989"/>
            </a:xfrm>
            <a:custGeom>
              <a:avLst/>
              <a:gdLst/>
              <a:ahLst/>
              <a:cxnLst/>
              <a:rect l="l" t="t" r="r" b="b"/>
              <a:pathLst>
                <a:path w="1387" h="142" extrusionOk="0">
                  <a:moveTo>
                    <a:pt x="396" y="15"/>
                  </a:moveTo>
                  <a:cubicBezTo>
                    <a:pt x="713" y="15"/>
                    <a:pt x="1023" y="26"/>
                    <a:pt x="1327" y="44"/>
                  </a:cubicBezTo>
                  <a:cubicBezTo>
                    <a:pt x="1363" y="44"/>
                    <a:pt x="1375" y="68"/>
                    <a:pt x="1363" y="93"/>
                  </a:cubicBezTo>
                  <a:cubicBezTo>
                    <a:pt x="1363" y="103"/>
                    <a:pt x="1363" y="120"/>
                    <a:pt x="1344" y="120"/>
                  </a:cubicBezTo>
                  <a:cubicBezTo>
                    <a:pt x="1339" y="120"/>
                    <a:pt x="1334" y="119"/>
                    <a:pt x="1327" y="117"/>
                  </a:cubicBezTo>
                  <a:cubicBezTo>
                    <a:pt x="998" y="105"/>
                    <a:pt x="657" y="93"/>
                    <a:pt x="329" y="93"/>
                  </a:cubicBezTo>
                  <a:lnTo>
                    <a:pt x="49" y="93"/>
                  </a:lnTo>
                  <a:cubicBezTo>
                    <a:pt x="25" y="93"/>
                    <a:pt x="13" y="81"/>
                    <a:pt x="13" y="57"/>
                  </a:cubicBezTo>
                  <a:cubicBezTo>
                    <a:pt x="13" y="44"/>
                    <a:pt x="25" y="20"/>
                    <a:pt x="49" y="20"/>
                  </a:cubicBezTo>
                  <a:cubicBezTo>
                    <a:pt x="166" y="16"/>
                    <a:pt x="281" y="15"/>
                    <a:pt x="396" y="15"/>
                  </a:cubicBezTo>
                  <a:close/>
                  <a:moveTo>
                    <a:pt x="530" y="0"/>
                  </a:moveTo>
                  <a:cubicBezTo>
                    <a:pt x="371" y="0"/>
                    <a:pt x="211" y="3"/>
                    <a:pt x="49" y="8"/>
                  </a:cubicBezTo>
                  <a:cubicBezTo>
                    <a:pt x="13" y="8"/>
                    <a:pt x="0" y="32"/>
                    <a:pt x="0" y="57"/>
                  </a:cubicBezTo>
                  <a:cubicBezTo>
                    <a:pt x="0" y="81"/>
                    <a:pt x="13" y="117"/>
                    <a:pt x="49" y="117"/>
                  </a:cubicBezTo>
                  <a:cubicBezTo>
                    <a:pt x="159" y="114"/>
                    <a:pt x="271" y="112"/>
                    <a:pt x="384" y="112"/>
                  </a:cubicBezTo>
                  <a:cubicBezTo>
                    <a:pt x="695" y="112"/>
                    <a:pt x="1014" y="123"/>
                    <a:pt x="1327" y="141"/>
                  </a:cubicBezTo>
                  <a:lnTo>
                    <a:pt x="1338" y="141"/>
                  </a:lnTo>
                  <a:cubicBezTo>
                    <a:pt x="1363" y="141"/>
                    <a:pt x="1387" y="117"/>
                    <a:pt x="1387" y="93"/>
                  </a:cubicBezTo>
                  <a:cubicBezTo>
                    <a:pt x="1387" y="68"/>
                    <a:pt x="1375" y="32"/>
                    <a:pt x="1338" y="32"/>
                  </a:cubicBezTo>
                  <a:cubicBezTo>
                    <a:pt x="1070" y="9"/>
                    <a:pt x="801" y="0"/>
                    <a:pt x="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8260159" y="3813328"/>
              <a:ext cx="4824" cy="66792"/>
            </a:xfrm>
            <a:custGeom>
              <a:avLst/>
              <a:gdLst/>
              <a:ahLst/>
              <a:cxnLst/>
              <a:rect l="l" t="t" r="r" b="b"/>
              <a:pathLst>
                <a:path w="98" h="1357" extrusionOk="0">
                  <a:moveTo>
                    <a:pt x="56" y="0"/>
                  </a:moveTo>
                  <a:cubicBezTo>
                    <a:pt x="35" y="0"/>
                    <a:pt x="13" y="15"/>
                    <a:pt x="13" y="46"/>
                  </a:cubicBezTo>
                  <a:cubicBezTo>
                    <a:pt x="13" y="471"/>
                    <a:pt x="1" y="897"/>
                    <a:pt x="13" y="1311"/>
                  </a:cubicBezTo>
                  <a:cubicBezTo>
                    <a:pt x="13" y="1341"/>
                    <a:pt x="35" y="1356"/>
                    <a:pt x="56" y="1356"/>
                  </a:cubicBezTo>
                  <a:cubicBezTo>
                    <a:pt x="77" y="1356"/>
                    <a:pt x="98" y="1341"/>
                    <a:pt x="98" y="1311"/>
                  </a:cubicBezTo>
                  <a:lnTo>
                    <a:pt x="98" y="46"/>
                  </a:lnTo>
                  <a:cubicBezTo>
                    <a:pt x="98" y="15"/>
                    <a:pt x="7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8260159" y="3812885"/>
              <a:ext cx="5463" cy="67973"/>
            </a:xfrm>
            <a:custGeom>
              <a:avLst/>
              <a:gdLst/>
              <a:ahLst/>
              <a:cxnLst/>
              <a:rect l="l" t="t" r="r" b="b"/>
              <a:pathLst>
                <a:path w="111" h="1381" extrusionOk="0">
                  <a:moveTo>
                    <a:pt x="49" y="18"/>
                  </a:moveTo>
                  <a:cubicBezTo>
                    <a:pt x="74" y="18"/>
                    <a:pt x="86" y="31"/>
                    <a:pt x="86" y="55"/>
                  </a:cubicBezTo>
                  <a:lnTo>
                    <a:pt x="86" y="286"/>
                  </a:lnTo>
                  <a:cubicBezTo>
                    <a:pt x="98" y="626"/>
                    <a:pt x="98" y="979"/>
                    <a:pt x="86" y="1320"/>
                  </a:cubicBezTo>
                  <a:cubicBezTo>
                    <a:pt x="86" y="1344"/>
                    <a:pt x="74" y="1356"/>
                    <a:pt x="49" y="1356"/>
                  </a:cubicBezTo>
                  <a:cubicBezTo>
                    <a:pt x="38" y="1356"/>
                    <a:pt x="25" y="1344"/>
                    <a:pt x="25" y="1320"/>
                  </a:cubicBezTo>
                  <a:cubicBezTo>
                    <a:pt x="13" y="979"/>
                    <a:pt x="13" y="626"/>
                    <a:pt x="13" y="286"/>
                  </a:cubicBezTo>
                  <a:lnTo>
                    <a:pt x="13" y="55"/>
                  </a:lnTo>
                  <a:cubicBezTo>
                    <a:pt x="13" y="31"/>
                    <a:pt x="38" y="18"/>
                    <a:pt x="49" y="18"/>
                  </a:cubicBez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55"/>
                  </a:cubicBezTo>
                  <a:lnTo>
                    <a:pt x="1" y="286"/>
                  </a:lnTo>
                  <a:lnTo>
                    <a:pt x="1" y="1320"/>
                  </a:lnTo>
                  <a:cubicBezTo>
                    <a:pt x="1" y="1356"/>
                    <a:pt x="25" y="1380"/>
                    <a:pt x="49" y="1380"/>
                  </a:cubicBezTo>
                  <a:cubicBezTo>
                    <a:pt x="86" y="1380"/>
                    <a:pt x="111" y="1356"/>
                    <a:pt x="111" y="1320"/>
                  </a:cubicBezTo>
                  <a:lnTo>
                    <a:pt x="111" y="286"/>
                  </a:lnTo>
                  <a:lnTo>
                    <a:pt x="111" y="55"/>
                  </a:lnTo>
                  <a:cubicBezTo>
                    <a:pt x="111" y="19"/>
                    <a:pt x="8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8252432" y="3850885"/>
              <a:ext cx="4184" cy="36374"/>
            </a:xfrm>
            <a:custGeom>
              <a:avLst/>
              <a:gdLst/>
              <a:ahLst/>
              <a:cxnLst/>
              <a:rect l="l" t="t" r="r" b="b"/>
              <a:pathLst>
                <a:path w="85" h="739" extrusionOk="0">
                  <a:moveTo>
                    <a:pt x="42" y="1"/>
                  </a:moveTo>
                  <a:cubicBezTo>
                    <a:pt x="21" y="1"/>
                    <a:pt x="0" y="13"/>
                    <a:pt x="0" y="37"/>
                  </a:cubicBezTo>
                  <a:lnTo>
                    <a:pt x="0" y="694"/>
                  </a:lnTo>
                  <a:cubicBezTo>
                    <a:pt x="0" y="724"/>
                    <a:pt x="21" y="739"/>
                    <a:pt x="42" y="739"/>
                  </a:cubicBezTo>
                  <a:cubicBezTo>
                    <a:pt x="64" y="739"/>
                    <a:pt x="85" y="724"/>
                    <a:pt x="85" y="694"/>
                  </a:cubicBezTo>
                  <a:lnTo>
                    <a:pt x="85" y="37"/>
                  </a:lnTo>
                  <a:cubicBezTo>
                    <a:pt x="85" y="13"/>
                    <a:pt x="64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9"/>
            <p:cNvSpPr/>
            <p:nvPr/>
          </p:nvSpPr>
          <p:spPr>
            <a:xfrm>
              <a:off x="8251792" y="3850294"/>
              <a:ext cx="5463" cy="37752"/>
            </a:xfrm>
            <a:custGeom>
              <a:avLst/>
              <a:gdLst/>
              <a:ahLst/>
              <a:cxnLst/>
              <a:rect l="l" t="t" r="r" b="b"/>
              <a:pathLst>
                <a:path w="111" h="767" extrusionOk="0">
                  <a:moveTo>
                    <a:pt x="49" y="25"/>
                  </a:moveTo>
                  <a:cubicBezTo>
                    <a:pt x="73" y="25"/>
                    <a:pt x="98" y="25"/>
                    <a:pt x="98" y="49"/>
                  </a:cubicBezTo>
                  <a:lnTo>
                    <a:pt x="98" y="134"/>
                  </a:lnTo>
                  <a:cubicBezTo>
                    <a:pt x="98" y="328"/>
                    <a:pt x="98" y="523"/>
                    <a:pt x="86" y="706"/>
                  </a:cubicBezTo>
                  <a:cubicBezTo>
                    <a:pt x="86" y="730"/>
                    <a:pt x="73" y="742"/>
                    <a:pt x="49" y="742"/>
                  </a:cubicBezTo>
                  <a:cubicBezTo>
                    <a:pt x="37" y="742"/>
                    <a:pt x="13" y="730"/>
                    <a:pt x="13" y="706"/>
                  </a:cubicBezTo>
                  <a:lnTo>
                    <a:pt x="13" y="134"/>
                  </a:lnTo>
                  <a:lnTo>
                    <a:pt x="13" y="49"/>
                  </a:lnTo>
                  <a:cubicBezTo>
                    <a:pt x="13" y="25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0" y="25"/>
                    <a:pt x="0" y="49"/>
                  </a:cubicBezTo>
                  <a:lnTo>
                    <a:pt x="0" y="134"/>
                  </a:lnTo>
                  <a:lnTo>
                    <a:pt x="0" y="706"/>
                  </a:lnTo>
                  <a:cubicBezTo>
                    <a:pt x="0" y="742"/>
                    <a:pt x="25" y="766"/>
                    <a:pt x="49" y="766"/>
                  </a:cubicBezTo>
                  <a:cubicBezTo>
                    <a:pt x="86" y="766"/>
                    <a:pt x="110" y="742"/>
                    <a:pt x="110" y="706"/>
                  </a:cubicBezTo>
                  <a:lnTo>
                    <a:pt x="110" y="134"/>
                  </a:lnTo>
                  <a:lnTo>
                    <a:pt x="110" y="49"/>
                  </a:lnTo>
                  <a:cubicBezTo>
                    <a:pt x="110" y="25"/>
                    <a:pt x="8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9"/>
            <p:cNvSpPr/>
            <p:nvPr/>
          </p:nvSpPr>
          <p:spPr>
            <a:xfrm>
              <a:off x="7937560" y="3809145"/>
              <a:ext cx="7235" cy="91697"/>
            </a:xfrm>
            <a:custGeom>
              <a:avLst/>
              <a:gdLst/>
              <a:ahLst/>
              <a:cxnLst/>
              <a:rect l="l" t="t" r="r" b="b"/>
              <a:pathLst>
                <a:path w="147" h="1863" extrusionOk="0">
                  <a:moveTo>
                    <a:pt x="73" y="0"/>
                  </a:moveTo>
                  <a:cubicBezTo>
                    <a:pt x="49" y="0"/>
                    <a:pt x="25" y="15"/>
                    <a:pt x="25" y="45"/>
                  </a:cubicBezTo>
                  <a:cubicBezTo>
                    <a:pt x="0" y="629"/>
                    <a:pt x="0" y="1226"/>
                    <a:pt x="49" y="1821"/>
                  </a:cubicBezTo>
                  <a:cubicBezTo>
                    <a:pt x="55" y="1847"/>
                    <a:pt x="82" y="1862"/>
                    <a:pt x="106" y="1862"/>
                  </a:cubicBezTo>
                  <a:cubicBezTo>
                    <a:pt x="127" y="1862"/>
                    <a:pt x="146" y="1850"/>
                    <a:pt x="146" y="1821"/>
                  </a:cubicBezTo>
                  <a:cubicBezTo>
                    <a:pt x="109" y="1226"/>
                    <a:pt x="97" y="629"/>
                    <a:pt x="122" y="45"/>
                  </a:cubicBezTo>
                  <a:cubicBezTo>
                    <a:pt x="122" y="15"/>
                    <a:pt x="97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7936920" y="3808406"/>
              <a:ext cx="7875" cy="92780"/>
            </a:xfrm>
            <a:custGeom>
              <a:avLst/>
              <a:gdLst/>
              <a:ahLst/>
              <a:cxnLst/>
              <a:rect l="l" t="t" r="r" b="b"/>
              <a:pathLst>
                <a:path w="160" h="1885" extrusionOk="0">
                  <a:moveTo>
                    <a:pt x="86" y="24"/>
                  </a:moveTo>
                  <a:cubicBezTo>
                    <a:pt x="98" y="24"/>
                    <a:pt x="122" y="36"/>
                    <a:pt x="122" y="60"/>
                  </a:cubicBezTo>
                  <a:cubicBezTo>
                    <a:pt x="98" y="595"/>
                    <a:pt x="110" y="1155"/>
                    <a:pt x="146" y="1836"/>
                  </a:cubicBezTo>
                  <a:cubicBezTo>
                    <a:pt x="146" y="1860"/>
                    <a:pt x="135" y="1873"/>
                    <a:pt x="110" y="1873"/>
                  </a:cubicBezTo>
                  <a:cubicBezTo>
                    <a:pt x="98" y="1873"/>
                    <a:pt x="74" y="1860"/>
                    <a:pt x="74" y="1836"/>
                  </a:cubicBezTo>
                  <a:cubicBezTo>
                    <a:pt x="25" y="1289"/>
                    <a:pt x="13" y="705"/>
                    <a:pt x="49" y="60"/>
                  </a:cubicBezTo>
                  <a:cubicBezTo>
                    <a:pt x="49" y="36"/>
                    <a:pt x="74" y="24"/>
                    <a:pt x="86" y="24"/>
                  </a:cubicBezTo>
                  <a:close/>
                  <a:moveTo>
                    <a:pt x="86" y="0"/>
                  </a:moveTo>
                  <a:cubicBezTo>
                    <a:pt x="62" y="0"/>
                    <a:pt x="38" y="24"/>
                    <a:pt x="25" y="60"/>
                  </a:cubicBezTo>
                  <a:cubicBezTo>
                    <a:pt x="1" y="705"/>
                    <a:pt x="13" y="1289"/>
                    <a:pt x="62" y="1836"/>
                  </a:cubicBezTo>
                  <a:cubicBezTo>
                    <a:pt x="62" y="1873"/>
                    <a:pt x="86" y="1885"/>
                    <a:pt x="110" y="1885"/>
                  </a:cubicBezTo>
                  <a:lnTo>
                    <a:pt x="122" y="1885"/>
                  </a:lnTo>
                  <a:cubicBezTo>
                    <a:pt x="135" y="1885"/>
                    <a:pt x="159" y="1873"/>
                    <a:pt x="159" y="1836"/>
                  </a:cubicBezTo>
                  <a:cubicBezTo>
                    <a:pt x="122" y="1155"/>
                    <a:pt x="122" y="595"/>
                    <a:pt x="135" y="60"/>
                  </a:cubicBezTo>
                  <a:cubicBezTo>
                    <a:pt x="135" y="24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7944746" y="3837250"/>
              <a:ext cx="5414" cy="50008"/>
            </a:xfrm>
            <a:custGeom>
              <a:avLst/>
              <a:gdLst/>
              <a:ahLst/>
              <a:cxnLst/>
              <a:rect l="l" t="t" r="r" b="b"/>
              <a:pathLst>
                <a:path w="110" h="1016" extrusionOk="0">
                  <a:moveTo>
                    <a:pt x="55" y="0"/>
                  </a:moveTo>
                  <a:cubicBezTo>
                    <a:pt x="33" y="0"/>
                    <a:pt x="12" y="16"/>
                    <a:pt x="12" y="46"/>
                  </a:cubicBezTo>
                  <a:cubicBezTo>
                    <a:pt x="12" y="350"/>
                    <a:pt x="0" y="666"/>
                    <a:pt x="12" y="971"/>
                  </a:cubicBezTo>
                  <a:cubicBezTo>
                    <a:pt x="12" y="1001"/>
                    <a:pt x="33" y="1016"/>
                    <a:pt x="55" y="1016"/>
                  </a:cubicBezTo>
                  <a:cubicBezTo>
                    <a:pt x="76" y="1016"/>
                    <a:pt x="97" y="1001"/>
                    <a:pt x="97" y="971"/>
                  </a:cubicBezTo>
                  <a:cubicBezTo>
                    <a:pt x="109" y="666"/>
                    <a:pt x="97" y="350"/>
                    <a:pt x="97" y="46"/>
                  </a:cubicBezTo>
                  <a:cubicBezTo>
                    <a:pt x="97" y="16"/>
                    <a:pt x="76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9"/>
            <p:cNvSpPr/>
            <p:nvPr/>
          </p:nvSpPr>
          <p:spPr>
            <a:xfrm>
              <a:off x="7944746" y="3837103"/>
              <a:ext cx="5414" cy="50943"/>
            </a:xfrm>
            <a:custGeom>
              <a:avLst/>
              <a:gdLst/>
              <a:ahLst/>
              <a:cxnLst/>
              <a:rect l="l" t="t" r="r" b="b"/>
              <a:pathLst>
                <a:path w="110" h="1035" extrusionOk="0">
                  <a:moveTo>
                    <a:pt x="60" y="12"/>
                  </a:moveTo>
                  <a:cubicBezTo>
                    <a:pt x="73" y="12"/>
                    <a:pt x="97" y="25"/>
                    <a:pt x="97" y="49"/>
                  </a:cubicBezTo>
                  <a:lnTo>
                    <a:pt x="97" y="293"/>
                  </a:lnTo>
                  <a:lnTo>
                    <a:pt x="97" y="974"/>
                  </a:lnTo>
                  <a:cubicBezTo>
                    <a:pt x="97" y="998"/>
                    <a:pt x="73" y="1010"/>
                    <a:pt x="60" y="1010"/>
                  </a:cubicBezTo>
                  <a:cubicBezTo>
                    <a:pt x="36" y="1010"/>
                    <a:pt x="12" y="998"/>
                    <a:pt x="12" y="974"/>
                  </a:cubicBezTo>
                  <a:lnTo>
                    <a:pt x="12" y="293"/>
                  </a:lnTo>
                  <a:cubicBezTo>
                    <a:pt x="12" y="207"/>
                    <a:pt x="12" y="122"/>
                    <a:pt x="24" y="49"/>
                  </a:cubicBezTo>
                  <a:cubicBezTo>
                    <a:pt x="24" y="25"/>
                    <a:pt x="36" y="12"/>
                    <a:pt x="60" y="12"/>
                  </a:cubicBezTo>
                  <a:close/>
                  <a:moveTo>
                    <a:pt x="60" y="1"/>
                  </a:moveTo>
                  <a:cubicBezTo>
                    <a:pt x="24" y="1"/>
                    <a:pt x="0" y="12"/>
                    <a:pt x="0" y="49"/>
                  </a:cubicBezTo>
                  <a:lnTo>
                    <a:pt x="0" y="293"/>
                  </a:lnTo>
                  <a:lnTo>
                    <a:pt x="0" y="974"/>
                  </a:lnTo>
                  <a:cubicBezTo>
                    <a:pt x="0" y="1010"/>
                    <a:pt x="24" y="1034"/>
                    <a:pt x="60" y="1034"/>
                  </a:cubicBezTo>
                  <a:cubicBezTo>
                    <a:pt x="85" y="1034"/>
                    <a:pt x="109" y="1010"/>
                    <a:pt x="109" y="974"/>
                  </a:cubicBezTo>
                  <a:lnTo>
                    <a:pt x="109" y="293"/>
                  </a:lnTo>
                  <a:lnTo>
                    <a:pt x="109" y="49"/>
                  </a:lnTo>
                  <a:cubicBezTo>
                    <a:pt x="109" y="12"/>
                    <a:pt x="8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9"/>
            <p:cNvSpPr/>
            <p:nvPr/>
          </p:nvSpPr>
          <p:spPr>
            <a:xfrm>
              <a:off x="7915361" y="3879039"/>
              <a:ext cx="56308" cy="5956"/>
            </a:xfrm>
            <a:custGeom>
              <a:avLst/>
              <a:gdLst/>
              <a:ahLst/>
              <a:cxnLst/>
              <a:rect l="l" t="t" r="r" b="b"/>
              <a:pathLst>
                <a:path w="1144" h="121" extrusionOk="0">
                  <a:moveTo>
                    <a:pt x="62" y="0"/>
                  </a:moveTo>
                  <a:cubicBezTo>
                    <a:pt x="1" y="0"/>
                    <a:pt x="1" y="85"/>
                    <a:pt x="62" y="97"/>
                  </a:cubicBezTo>
                  <a:cubicBezTo>
                    <a:pt x="248" y="111"/>
                    <a:pt x="435" y="120"/>
                    <a:pt x="621" y="120"/>
                  </a:cubicBezTo>
                  <a:cubicBezTo>
                    <a:pt x="775" y="120"/>
                    <a:pt x="929" y="114"/>
                    <a:pt x="1084" y="97"/>
                  </a:cubicBezTo>
                  <a:cubicBezTo>
                    <a:pt x="1144" y="97"/>
                    <a:pt x="1144" y="12"/>
                    <a:pt x="1084" y="12"/>
                  </a:cubicBezTo>
                  <a:cubicBezTo>
                    <a:pt x="913" y="18"/>
                    <a:pt x="743" y="24"/>
                    <a:pt x="573" y="24"/>
                  </a:cubicBezTo>
                  <a:cubicBezTo>
                    <a:pt x="403" y="24"/>
                    <a:pt x="232" y="18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7916001" y="3878843"/>
              <a:ext cx="55668" cy="6792"/>
            </a:xfrm>
            <a:custGeom>
              <a:avLst/>
              <a:gdLst/>
              <a:ahLst/>
              <a:cxnLst/>
              <a:rect l="l" t="t" r="r" b="b"/>
              <a:pathLst>
                <a:path w="1131" h="138" extrusionOk="0">
                  <a:moveTo>
                    <a:pt x="49" y="16"/>
                  </a:moveTo>
                  <a:cubicBezTo>
                    <a:pt x="228" y="30"/>
                    <a:pt x="416" y="36"/>
                    <a:pt x="621" y="36"/>
                  </a:cubicBezTo>
                  <a:cubicBezTo>
                    <a:pt x="762" y="36"/>
                    <a:pt x="911" y="33"/>
                    <a:pt x="1071" y="28"/>
                  </a:cubicBezTo>
                  <a:cubicBezTo>
                    <a:pt x="1095" y="28"/>
                    <a:pt x="1107" y="40"/>
                    <a:pt x="1107" y="53"/>
                  </a:cubicBezTo>
                  <a:cubicBezTo>
                    <a:pt x="1107" y="77"/>
                    <a:pt x="1095" y="101"/>
                    <a:pt x="1071" y="101"/>
                  </a:cubicBezTo>
                  <a:cubicBezTo>
                    <a:pt x="929" y="112"/>
                    <a:pt x="785" y="118"/>
                    <a:pt x="635" y="118"/>
                  </a:cubicBezTo>
                  <a:cubicBezTo>
                    <a:pt x="450" y="118"/>
                    <a:pt x="257" y="109"/>
                    <a:pt x="49" y="89"/>
                  </a:cubicBezTo>
                  <a:cubicBezTo>
                    <a:pt x="25" y="89"/>
                    <a:pt x="12" y="64"/>
                    <a:pt x="12" y="40"/>
                  </a:cubicBezTo>
                  <a:cubicBezTo>
                    <a:pt x="12" y="28"/>
                    <a:pt x="25" y="16"/>
                    <a:pt x="49" y="16"/>
                  </a:cubicBezTo>
                  <a:close/>
                  <a:moveTo>
                    <a:pt x="35" y="1"/>
                  </a:moveTo>
                  <a:cubicBezTo>
                    <a:pt x="16" y="1"/>
                    <a:pt x="0" y="20"/>
                    <a:pt x="0" y="40"/>
                  </a:cubicBezTo>
                  <a:cubicBezTo>
                    <a:pt x="0" y="77"/>
                    <a:pt x="12" y="101"/>
                    <a:pt x="49" y="101"/>
                  </a:cubicBezTo>
                  <a:cubicBezTo>
                    <a:pt x="255" y="126"/>
                    <a:pt x="450" y="137"/>
                    <a:pt x="633" y="137"/>
                  </a:cubicBezTo>
                  <a:cubicBezTo>
                    <a:pt x="790" y="137"/>
                    <a:pt x="936" y="126"/>
                    <a:pt x="1071" y="113"/>
                  </a:cubicBezTo>
                  <a:cubicBezTo>
                    <a:pt x="1107" y="113"/>
                    <a:pt x="1131" y="77"/>
                    <a:pt x="1119" y="53"/>
                  </a:cubicBezTo>
                  <a:cubicBezTo>
                    <a:pt x="1119" y="28"/>
                    <a:pt x="1107" y="4"/>
                    <a:pt x="1071" y="4"/>
                  </a:cubicBezTo>
                  <a:cubicBezTo>
                    <a:pt x="876" y="16"/>
                    <a:pt x="697" y="22"/>
                    <a:pt x="528" y="22"/>
                  </a:cubicBezTo>
                  <a:cubicBezTo>
                    <a:pt x="359" y="22"/>
                    <a:pt x="201" y="16"/>
                    <a:pt x="49" y="4"/>
                  </a:cubicBezTo>
                  <a:cubicBezTo>
                    <a:pt x="44" y="2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7925107" y="3866389"/>
              <a:ext cx="72157" cy="8072"/>
            </a:xfrm>
            <a:custGeom>
              <a:avLst/>
              <a:gdLst/>
              <a:ahLst/>
              <a:cxnLst/>
              <a:rect l="l" t="t" r="r" b="b"/>
              <a:pathLst>
                <a:path w="1466" h="164" extrusionOk="0">
                  <a:moveTo>
                    <a:pt x="61" y="0"/>
                  </a:moveTo>
                  <a:cubicBezTo>
                    <a:pt x="19" y="0"/>
                    <a:pt x="0" y="75"/>
                    <a:pt x="46" y="87"/>
                  </a:cubicBezTo>
                  <a:cubicBezTo>
                    <a:pt x="287" y="139"/>
                    <a:pt x="532" y="163"/>
                    <a:pt x="776" y="163"/>
                  </a:cubicBezTo>
                  <a:cubicBezTo>
                    <a:pt x="988" y="163"/>
                    <a:pt x="1199" y="145"/>
                    <a:pt x="1408" y="111"/>
                  </a:cubicBezTo>
                  <a:cubicBezTo>
                    <a:pt x="1466" y="99"/>
                    <a:pt x="1448" y="13"/>
                    <a:pt x="1394" y="13"/>
                  </a:cubicBezTo>
                  <a:cubicBezTo>
                    <a:pt x="1391" y="13"/>
                    <a:pt x="1387" y="13"/>
                    <a:pt x="1384" y="14"/>
                  </a:cubicBezTo>
                  <a:cubicBezTo>
                    <a:pt x="1184" y="47"/>
                    <a:pt x="984" y="63"/>
                    <a:pt x="784" y="63"/>
                  </a:cubicBezTo>
                  <a:cubicBezTo>
                    <a:pt x="546" y="63"/>
                    <a:pt x="308" y="41"/>
                    <a:pt x="70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9"/>
            <p:cNvSpPr/>
            <p:nvPr/>
          </p:nvSpPr>
          <p:spPr>
            <a:xfrm>
              <a:off x="7925550" y="3865848"/>
              <a:ext cx="71271" cy="9007"/>
            </a:xfrm>
            <a:custGeom>
              <a:avLst/>
              <a:gdLst/>
              <a:ahLst/>
              <a:cxnLst/>
              <a:rect l="l" t="t" r="r" b="b"/>
              <a:pathLst>
                <a:path w="1448" h="183" extrusionOk="0">
                  <a:moveTo>
                    <a:pt x="61" y="25"/>
                  </a:moveTo>
                  <a:cubicBezTo>
                    <a:pt x="302" y="63"/>
                    <a:pt x="534" y="81"/>
                    <a:pt x="760" y="81"/>
                  </a:cubicBezTo>
                  <a:cubicBezTo>
                    <a:pt x="968" y="81"/>
                    <a:pt x="1171" y="66"/>
                    <a:pt x="1375" y="37"/>
                  </a:cubicBezTo>
                  <a:cubicBezTo>
                    <a:pt x="1379" y="34"/>
                    <a:pt x="1383" y="34"/>
                    <a:pt x="1388" y="34"/>
                  </a:cubicBezTo>
                  <a:cubicBezTo>
                    <a:pt x="1407" y="34"/>
                    <a:pt x="1423" y="54"/>
                    <a:pt x="1423" y="74"/>
                  </a:cubicBezTo>
                  <a:cubicBezTo>
                    <a:pt x="1423" y="85"/>
                    <a:pt x="1423" y="98"/>
                    <a:pt x="1399" y="110"/>
                  </a:cubicBezTo>
                  <a:cubicBezTo>
                    <a:pt x="1179" y="143"/>
                    <a:pt x="964" y="162"/>
                    <a:pt x="753" y="162"/>
                  </a:cubicBezTo>
                  <a:cubicBezTo>
                    <a:pt x="510" y="162"/>
                    <a:pt x="272" y="137"/>
                    <a:pt x="37" y="85"/>
                  </a:cubicBezTo>
                  <a:cubicBezTo>
                    <a:pt x="25" y="85"/>
                    <a:pt x="13" y="61"/>
                    <a:pt x="25" y="49"/>
                  </a:cubicBezTo>
                  <a:cubicBezTo>
                    <a:pt x="25" y="37"/>
                    <a:pt x="37" y="25"/>
                    <a:pt x="61" y="25"/>
                  </a:cubicBezTo>
                  <a:close/>
                  <a:moveTo>
                    <a:pt x="61" y="1"/>
                  </a:moveTo>
                  <a:cubicBezTo>
                    <a:pt x="25" y="1"/>
                    <a:pt x="13" y="25"/>
                    <a:pt x="1" y="49"/>
                  </a:cubicBezTo>
                  <a:cubicBezTo>
                    <a:pt x="1" y="74"/>
                    <a:pt x="13" y="98"/>
                    <a:pt x="37" y="110"/>
                  </a:cubicBezTo>
                  <a:cubicBezTo>
                    <a:pt x="269" y="158"/>
                    <a:pt x="512" y="182"/>
                    <a:pt x="755" y="182"/>
                  </a:cubicBezTo>
                  <a:cubicBezTo>
                    <a:pt x="974" y="182"/>
                    <a:pt x="1180" y="158"/>
                    <a:pt x="1399" y="122"/>
                  </a:cubicBezTo>
                  <a:cubicBezTo>
                    <a:pt x="1436" y="122"/>
                    <a:pt x="1448" y="98"/>
                    <a:pt x="1436" y="74"/>
                  </a:cubicBezTo>
                  <a:cubicBezTo>
                    <a:pt x="1436" y="37"/>
                    <a:pt x="1412" y="12"/>
                    <a:pt x="1375" y="12"/>
                  </a:cubicBezTo>
                  <a:cubicBezTo>
                    <a:pt x="1179" y="46"/>
                    <a:pt x="983" y="61"/>
                    <a:pt x="784" y="61"/>
                  </a:cubicBezTo>
                  <a:cubicBezTo>
                    <a:pt x="550" y="61"/>
                    <a:pt x="311" y="40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9"/>
            <p:cNvSpPr/>
            <p:nvPr/>
          </p:nvSpPr>
          <p:spPr>
            <a:xfrm>
              <a:off x="7916001" y="3444805"/>
              <a:ext cx="369347" cy="451544"/>
            </a:xfrm>
            <a:custGeom>
              <a:avLst/>
              <a:gdLst/>
              <a:ahLst/>
              <a:cxnLst/>
              <a:rect l="l" t="t" r="r" b="b"/>
              <a:pathLst>
                <a:path w="7504" h="9174" extrusionOk="0">
                  <a:moveTo>
                    <a:pt x="4152" y="109"/>
                  </a:moveTo>
                  <a:cubicBezTo>
                    <a:pt x="4189" y="109"/>
                    <a:pt x="4228" y="115"/>
                    <a:pt x="4269" y="126"/>
                  </a:cubicBezTo>
                  <a:cubicBezTo>
                    <a:pt x="4463" y="187"/>
                    <a:pt x="4646" y="406"/>
                    <a:pt x="4536" y="613"/>
                  </a:cubicBezTo>
                  <a:cubicBezTo>
                    <a:pt x="4461" y="740"/>
                    <a:pt x="4320" y="825"/>
                    <a:pt x="4180" y="825"/>
                  </a:cubicBezTo>
                  <a:cubicBezTo>
                    <a:pt x="4119" y="825"/>
                    <a:pt x="4057" y="808"/>
                    <a:pt x="4001" y="771"/>
                  </a:cubicBezTo>
                  <a:cubicBezTo>
                    <a:pt x="3879" y="698"/>
                    <a:pt x="3612" y="418"/>
                    <a:pt x="3806" y="285"/>
                  </a:cubicBezTo>
                  <a:cubicBezTo>
                    <a:pt x="3819" y="272"/>
                    <a:pt x="3831" y="260"/>
                    <a:pt x="3831" y="248"/>
                  </a:cubicBezTo>
                  <a:cubicBezTo>
                    <a:pt x="3924" y="165"/>
                    <a:pt x="4030" y="109"/>
                    <a:pt x="4152" y="109"/>
                  </a:cubicBezTo>
                  <a:close/>
                  <a:moveTo>
                    <a:pt x="3843" y="783"/>
                  </a:moveTo>
                  <a:lnTo>
                    <a:pt x="3843" y="783"/>
                  </a:lnTo>
                  <a:cubicBezTo>
                    <a:pt x="3948" y="879"/>
                    <a:pt x="4059" y="925"/>
                    <a:pt x="4172" y="925"/>
                  </a:cubicBezTo>
                  <a:cubicBezTo>
                    <a:pt x="4216" y="925"/>
                    <a:pt x="4261" y="918"/>
                    <a:pt x="4306" y="905"/>
                  </a:cubicBezTo>
                  <a:lnTo>
                    <a:pt x="4306" y="905"/>
                  </a:lnTo>
                  <a:cubicBezTo>
                    <a:pt x="4257" y="990"/>
                    <a:pt x="4220" y="1087"/>
                    <a:pt x="4208" y="1185"/>
                  </a:cubicBezTo>
                  <a:lnTo>
                    <a:pt x="4208" y="1209"/>
                  </a:lnTo>
                  <a:cubicBezTo>
                    <a:pt x="4208" y="1254"/>
                    <a:pt x="4138" y="1267"/>
                    <a:pt x="4072" y="1267"/>
                  </a:cubicBezTo>
                  <a:cubicBezTo>
                    <a:pt x="4033" y="1267"/>
                    <a:pt x="3995" y="1262"/>
                    <a:pt x="3977" y="1258"/>
                  </a:cubicBezTo>
                  <a:cubicBezTo>
                    <a:pt x="3904" y="1245"/>
                    <a:pt x="3806" y="1209"/>
                    <a:pt x="3795" y="1123"/>
                  </a:cubicBezTo>
                  <a:cubicBezTo>
                    <a:pt x="3843" y="1014"/>
                    <a:pt x="3855" y="893"/>
                    <a:pt x="3843" y="783"/>
                  </a:cubicBezTo>
                  <a:close/>
                  <a:moveTo>
                    <a:pt x="3733" y="905"/>
                  </a:moveTo>
                  <a:lnTo>
                    <a:pt x="3733" y="905"/>
                  </a:lnTo>
                  <a:cubicBezTo>
                    <a:pt x="3733" y="953"/>
                    <a:pt x="3722" y="1014"/>
                    <a:pt x="3709" y="1063"/>
                  </a:cubicBezTo>
                  <a:lnTo>
                    <a:pt x="3709" y="1075"/>
                  </a:lnTo>
                  <a:cubicBezTo>
                    <a:pt x="3660" y="1258"/>
                    <a:pt x="3855" y="1342"/>
                    <a:pt x="3989" y="1367"/>
                  </a:cubicBezTo>
                  <a:cubicBezTo>
                    <a:pt x="4005" y="1368"/>
                    <a:pt x="4023" y="1369"/>
                    <a:pt x="4044" y="1369"/>
                  </a:cubicBezTo>
                  <a:cubicBezTo>
                    <a:pt x="4167" y="1369"/>
                    <a:pt x="4357" y="1331"/>
                    <a:pt x="4306" y="1185"/>
                  </a:cubicBezTo>
                  <a:cubicBezTo>
                    <a:pt x="4317" y="1148"/>
                    <a:pt x="4330" y="1099"/>
                    <a:pt x="4354" y="1063"/>
                  </a:cubicBezTo>
                  <a:cubicBezTo>
                    <a:pt x="4512" y="1087"/>
                    <a:pt x="4560" y="1185"/>
                    <a:pt x="4476" y="1367"/>
                  </a:cubicBezTo>
                  <a:cubicBezTo>
                    <a:pt x="4414" y="1428"/>
                    <a:pt x="4354" y="1464"/>
                    <a:pt x="4269" y="1501"/>
                  </a:cubicBezTo>
                  <a:cubicBezTo>
                    <a:pt x="4215" y="1519"/>
                    <a:pt x="4155" y="1530"/>
                    <a:pt x="4093" y="1530"/>
                  </a:cubicBezTo>
                  <a:cubicBezTo>
                    <a:pt x="4071" y="1530"/>
                    <a:pt x="4048" y="1528"/>
                    <a:pt x="4025" y="1525"/>
                  </a:cubicBezTo>
                  <a:cubicBezTo>
                    <a:pt x="3916" y="1525"/>
                    <a:pt x="3795" y="1501"/>
                    <a:pt x="3709" y="1452"/>
                  </a:cubicBezTo>
                  <a:cubicBezTo>
                    <a:pt x="3649" y="1415"/>
                    <a:pt x="3588" y="1342"/>
                    <a:pt x="3539" y="1269"/>
                  </a:cubicBezTo>
                  <a:lnTo>
                    <a:pt x="3539" y="1245"/>
                  </a:lnTo>
                  <a:cubicBezTo>
                    <a:pt x="3466" y="1099"/>
                    <a:pt x="3479" y="941"/>
                    <a:pt x="3722" y="917"/>
                  </a:cubicBezTo>
                  <a:cubicBezTo>
                    <a:pt x="3733" y="917"/>
                    <a:pt x="3733" y="905"/>
                    <a:pt x="3733" y="905"/>
                  </a:cubicBezTo>
                  <a:close/>
                  <a:moveTo>
                    <a:pt x="73" y="1318"/>
                  </a:moveTo>
                  <a:lnTo>
                    <a:pt x="73" y="1318"/>
                  </a:lnTo>
                  <a:cubicBezTo>
                    <a:pt x="400" y="1353"/>
                    <a:pt x="727" y="1365"/>
                    <a:pt x="1055" y="1365"/>
                  </a:cubicBezTo>
                  <a:cubicBezTo>
                    <a:pt x="1692" y="1365"/>
                    <a:pt x="2330" y="1321"/>
                    <a:pt x="2966" y="1321"/>
                  </a:cubicBezTo>
                  <a:cubicBezTo>
                    <a:pt x="3125" y="1321"/>
                    <a:pt x="3283" y="1324"/>
                    <a:pt x="3442" y="1331"/>
                  </a:cubicBezTo>
                  <a:cubicBezTo>
                    <a:pt x="3527" y="1501"/>
                    <a:pt x="3709" y="1598"/>
                    <a:pt x="3892" y="1634"/>
                  </a:cubicBezTo>
                  <a:cubicBezTo>
                    <a:pt x="3868" y="1756"/>
                    <a:pt x="3843" y="1877"/>
                    <a:pt x="3806" y="1999"/>
                  </a:cubicBezTo>
                  <a:cubicBezTo>
                    <a:pt x="3799" y="2036"/>
                    <a:pt x="3827" y="2059"/>
                    <a:pt x="3855" y="2059"/>
                  </a:cubicBezTo>
                  <a:cubicBezTo>
                    <a:pt x="3874" y="2059"/>
                    <a:pt x="3894" y="2048"/>
                    <a:pt x="3904" y="2023"/>
                  </a:cubicBezTo>
                  <a:cubicBezTo>
                    <a:pt x="3941" y="1902"/>
                    <a:pt x="3977" y="1780"/>
                    <a:pt x="3989" y="1647"/>
                  </a:cubicBezTo>
                  <a:lnTo>
                    <a:pt x="4025" y="1647"/>
                  </a:lnTo>
                  <a:cubicBezTo>
                    <a:pt x="4038" y="1648"/>
                    <a:pt x="4051" y="1648"/>
                    <a:pt x="4064" y="1648"/>
                  </a:cubicBezTo>
                  <a:cubicBezTo>
                    <a:pt x="4266" y="1648"/>
                    <a:pt x="4518" y="1562"/>
                    <a:pt x="4622" y="1379"/>
                  </a:cubicBezTo>
                  <a:cubicBezTo>
                    <a:pt x="4749" y="1381"/>
                    <a:pt x="4877" y="1382"/>
                    <a:pt x="5005" y="1382"/>
                  </a:cubicBezTo>
                  <a:cubicBezTo>
                    <a:pt x="5794" y="1382"/>
                    <a:pt x="6597" y="1355"/>
                    <a:pt x="7382" y="1355"/>
                  </a:cubicBezTo>
                  <a:lnTo>
                    <a:pt x="7395" y="1355"/>
                  </a:lnTo>
                  <a:cubicBezTo>
                    <a:pt x="7297" y="3909"/>
                    <a:pt x="7346" y="6474"/>
                    <a:pt x="7406" y="9041"/>
                  </a:cubicBezTo>
                  <a:cubicBezTo>
                    <a:pt x="7164" y="8997"/>
                    <a:pt x="6921" y="8983"/>
                    <a:pt x="6679" y="8983"/>
                  </a:cubicBezTo>
                  <a:cubicBezTo>
                    <a:pt x="6386" y="8983"/>
                    <a:pt x="6094" y="9003"/>
                    <a:pt x="5801" y="9017"/>
                  </a:cubicBezTo>
                  <a:cubicBezTo>
                    <a:pt x="5726" y="9020"/>
                    <a:pt x="5651" y="9021"/>
                    <a:pt x="5576" y="9021"/>
                  </a:cubicBezTo>
                  <a:cubicBezTo>
                    <a:pt x="5046" y="9021"/>
                    <a:pt x="4522" y="8954"/>
                    <a:pt x="3989" y="8944"/>
                  </a:cubicBezTo>
                  <a:cubicBezTo>
                    <a:pt x="3919" y="8942"/>
                    <a:pt x="3848" y="8942"/>
                    <a:pt x="3777" y="8942"/>
                  </a:cubicBezTo>
                  <a:cubicBezTo>
                    <a:pt x="3213" y="8942"/>
                    <a:pt x="2641" y="8982"/>
                    <a:pt x="2080" y="9004"/>
                  </a:cubicBezTo>
                  <a:cubicBezTo>
                    <a:pt x="1643" y="9021"/>
                    <a:pt x="1183" y="9076"/>
                    <a:pt x="736" y="9076"/>
                  </a:cubicBezTo>
                  <a:cubicBezTo>
                    <a:pt x="523" y="9076"/>
                    <a:pt x="313" y="9064"/>
                    <a:pt x="109" y="9028"/>
                  </a:cubicBezTo>
                  <a:lnTo>
                    <a:pt x="109" y="9017"/>
                  </a:lnTo>
                  <a:cubicBezTo>
                    <a:pt x="109" y="6450"/>
                    <a:pt x="98" y="3885"/>
                    <a:pt x="73" y="1318"/>
                  </a:cubicBezTo>
                  <a:close/>
                  <a:moveTo>
                    <a:pt x="4152" y="1"/>
                  </a:moveTo>
                  <a:cubicBezTo>
                    <a:pt x="3992" y="1"/>
                    <a:pt x="3832" y="69"/>
                    <a:pt x="3722" y="199"/>
                  </a:cubicBezTo>
                  <a:cubicBezTo>
                    <a:pt x="3709" y="223"/>
                    <a:pt x="3709" y="236"/>
                    <a:pt x="3709" y="248"/>
                  </a:cubicBezTo>
                  <a:cubicBezTo>
                    <a:pt x="3612" y="345"/>
                    <a:pt x="3649" y="491"/>
                    <a:pt x="3709" y="625"/>
                  </a:cubicBezTo>
                  <a:lnTo>
                    <a:pt x="3709" y="637"/>
                  </a:lnTo>
                  <a:cubicBezTo>
                    <a:pt x="3733" y="710"/>
                    <a:pt x="3733" y="771"/>
                    <a:pt x="3733" y="832"/>
                  </a:cubicBezTo>
                  <a:cubicBezTo>
                    <a:pt x="3733" y="820"/>
                    <a:pt x="3733" y="820"/>
                    <a:pt x="3722" y="820"/>
                  </a:cubicBezTo>
                  <a:cubicBezTo>
                    <a:pt x="3503" y="820"/>
                    <a:pt x="3357" y="1026"/>
                    <a:pt x="3406" y="1233"/>
                  </a:cubicBezTo>
                  <a:cubicBezTo>
                    <a:pt x="3284" y="1229"/>
                    <a:pt x="3162" y="1228"/>
                    <a:pt x="3040" y="1228"/>
                  </a:cubicBezTo>
                  <a:cubicBezTo>
                    <a:pt x="2364" y="1228"/>
                    <a:pt x="1689" y="1280"/>
                    <a:pt x="1016" y="1280"/>
                  </a:cubicBezTo>
                  <a:cubicBezTo>
                    <a:pt x="697" y="1280"/>
                    <a:pt x="378" y="1268"/>
                    <a:pt x="61" y="1233"/>
                  </a:cubicBezTo>
                  <a:cubicBezTo>
                    <a:pt x="55" y="1230"/>
                    <a:pt x="48" y="1229"/>
                    <a:pt x="41" y="1229"/>
                  </a:cubicBezTo>
                  <a:cubicBezTo>
                    <a:pt x="21" y="1229"/>
                    <a:pt x="0" y="1242"/>
                    <a:pt x="0" y="1269"/>
                  </a:cubicBezTo>
                  <a:cubicBezTo>
                    <a:pt x="0" y="3860"/>
                    <a:pt x="25" y="6438"/>
                    <a:pt x="12" y="9017"/>
                  </a:cubicBezTo>
                  <a:cubicBezTo>
                    <a:pt x="12" y="9028"/>
                    <a:pt x="25" y="9041"/>
                    <a:pt x="36" y="9053"/>
                  </a:cubicBezTo>
                  <a:cubicBezTo>
                    <a:pt x="25" y="9077"/>
                    <a:pt x="36" y="9101"/>
                    <a:pt x="61" y="9101"/>
                  </a:cubicBezTo>
                  <a:cubicBezTo>
                    <a:pt x="273" y="9150"/>
                    <a:pt x="491" y="9165"/>
                    <a:pt x="710" y="9165"/>
                  </a:cubicBezTo>
                  <a:cubicBezTo>
                    <a:pt x="1045" y="9165"/>
                    <a:pt x="1385" y="9129"/>
                    <a:pt x="1715" y="9114"/>
                  </a:cubicBezTo>
                  <a:cubicBezTo>
                    <a:pt x="2371" y="9090"/>
                    <a:pt x="3041" y="9041"/>
                    <a:pt x="3697" y="9041"/>
                  </a:cubicBezTo>
                  <a:cubicBezTo>
                    <a:pt x="3733" y="9040"/>
                    <a:pt x="3769" y="9040"/>
                    <a:pt x="3805" y="9040"/>
                  </a:cubicBezTo>
                  <a:cubicBezTo>
                    <a:pt x="4320" y="9040"/>
                    <a:pt x="4834" y="9115"/>
                    <a:pt x="5349" y="9115"/>
                  </a:cubicBezTo>
                  <a:cubicBezTo>
                    <a:pt x="5382" y="9115"/>
                    <a:pt x="5416" y="9115"/>
                    <a:pt x="5449" y="9114"/>
                  </a:cubicBezTo>
                  <a:cubicBezTo>
                    <a:pt x="5853" y="9114"/>
                    <a:pt x="6252" y="9077"/>
                    <a:pt x="6653" y="9077"/>
                  </a:cubicBezTo>
                  <a:cubicBezTo>
                    <a:pt x="6903" y="9077"/>
                    <a:pt x="7154" y="9092"/>
                    <a:pt x="7406" y="9138"/>
                  </a:cubicBezTo>
                  <a:cubicBezTo>
                    <a:pt x="7412" y="9161"/>
                    <a:pt x="7434" y="9173"/>
                    <a:pt x="7456" y="9173"/>
                  </a:cubicBezTo>
                  <a:cubicBezTo>
                    <a:pt x="7480" y="9173"/>
                    <a:pt x="7503" y="9158"/>
                    <a:pt x="7503" y="9126"/>
                  </a:cubicBezTo>
                  <a:cubicBezTo>
                    <a:pt x="7455" y="6511"/>
                    <a:pt x="7492" y="3896"/>
                    <a:pt x="7479" y="1282"/>
                  </a:cubicBezTo>
                  <a:cubicBezTo>
                    <a:pt x="7479" y="1258"/>
                    <a:pt x="7459" y="1245"/>
                    <a:pt x="7438" y="1245"/>
                  </a:cubicBezTo>
                  <a:cubicBezTo>
                    <a:pt x="7427" y="1245"/>
                    <a:pt x="7415" y="1249"/>
                    <a:pt x="7406" y="1258"/>
                  </a:cubicBezTo>
                  <a:lnTo>
                    <a:pt x="7382" y="1258"/>
                  </a:lnTo>
                  <a:cubicBezTo>
                    <a:pt x="6693" y="1276"/>
                    <a:pt x="5990" y="1302"/>
                    <a:pt x="5289" y="1302"/>
                  </a:cubicBezTo>
                  <a:cubicBezTo>
                    <a:pt x="5074" y="1302"/>
                    <a:pt x="4860" y="1299"/>
                    <a:pt x="4646" y="1294"/>
                  </a:cubicBezTo>
                  <a:cubicBezTo>
                    <a:pt x="4695" y="1123"/>
                    <a:pt x="4560" y="977"/>
                    <a:pt x="4403" y="966"/>
                  </a:cubicBezTo>
                  <a:cubicBezTo>
                    <a:pt x="4427" y="917"/>
                    <a:pt x="4451" y="880"/>
                    <a:pt x="4487" y="832"/>
                  </a:cubicBezTo>
                  <a:cubicBezTo>
                    <a:pt x="4500" y="820"/>
                    <a:pt x="4500" y="820"/>
                    <a:pt x="4500" y="807"/>
                  </a:cubicBezTo>
                  <a:cubicBezTo>
                    <a:pt x="4524" y="783"/>
                    <a:pt x="4536" y="771"/>
                    <a:pt x="4560" y="759"/>
                  </a:cubicBezTo>
                  <a:cubicBezTo>
                    <a:pt x="4743" y="564"/>
                    <a:pt x="4695" y="285"/>
                    <a:pt x="4500" y="126"/>
                  </a:cubicBezTo>
                  <a:cubicBezTo>
                    <a:pt x="4399" y="41"/>
                    <a:pt x="4275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7915361" y="3444313"/>
              <a:ext cx="370627" cy="452676"/>
            </a:xfrm>
            <a:custGeom>
              <a:avLst/>
              <a:gdLst/>
              <a:ahLst/>
              <a:cxnLst/>
              <a:rect l="l" t="t" r="r" b="b"/>
              <a:pathLst>
                <a:path w="7530" h="9197" extrusionOk="0">
                  <a:moveTo>
                    <a:pt x="4166" y="130"/>
                  </a:moveTo>
                  <a:cubicBezTo>
                    <a:pt x="4205" y="130"/>
                    <a:pt x="4243" y="136"/>
                    <a:pt x="4282" y="149"/>
                  </a:cubicBezTo>
                  <a:cubicBezTo>
                    <a:pt x="4403" y="185"/>
                    <a:pt x="4513" y="282"/>
                    <a:pt x="4549" y="392"/>
                  </a:cubicBezTo>
                  <a:cubicBezTo>
                    <a:pt x="4586" y="465"/>
                    <a:pt x="4573" y="550"/>
                    <a:pt x="4537" y="611"/>
                  </a:cubicBezTo>
                  <a:cubicBezTo>
                    <a:pt x="4489" y="708"/>
                    <a:pt x="4391" y="793"/>
                    <a:pt x="4282" y="817"/>
                  </a:cubicBezTo>
                  <a:cubicBezTo>
                    <a:pt x="4249" y="825"/>
                    <a:pt x="4216" y="830"/>
                    <a:pt x="4184" y="830"/>
                  </a:cubicBezTo>
                  <a:cubicBezTo>
                    <a:pt x="4122" y="830"/>
                    <a:pt x="4062" y="814"/>
                    <a:pt x="4014" y="781"/>
                  </a:cubicBezTo>
                  <a:cubicBezTo>
                    <a:pt x="3929" y="720"/>
                    <a:pt x="3759" y="562"/>
                    <a:pt x="3759" y="416"/>
                  </a:cubicBezTo>
                  <a:cubicBezTo>
                    <a:pt x="3759" y="368"/>
                    <a:pt x="3783" y="331"/>
                    <a:pt x="3819" y="295"/>
                  </a:cubicBezTo>
                  <a:cubicBezTo>
                    <a:pt x="3844" y="295"/>
                    <a:pt x="3844" y="270"/>
                    <a:pt x="3844" y="258"/>
                  </a:cubicBezTo>
                  <a:cubicBezTo>
                    <a:pt x="3951" y="177"/>
                    <a:pt x="4059" y="130"/>
                    <a:pt x="4166" y="130"/>
                  </a:cubicBezTo>
                  <a:close/>
                  <a:moveTo>
                    <a:pt x="4155" y="115"/>
                  </a:moveTo>
                  <a:cubicBezTo>
                    <a:pt x="4047" y="115"/>
                    <a:pt x="3936" y="159"/>
                    <a:pt x="3832" y="246"/>
                  </a:cubicBezTo>
                  <a:lnTo>
                    <a:pt x="3832" y="258"/>
                  </a:lnTo>
                  <a:cubicBezTo>
                    <a:pt x="3832" y="270"/>
                    <a:pt x="3819" y="282"/>
                    <a:pt x="3819" y="282"/>
                  </a:cubicBezTo>
                  <a:cubicBezTo>
                    <a:pt x="3771" y="319"/>
                    <a:pt x="3735" y="368"/>
                    <a:pt x="3746" y="416"/>
                  </a:cubicBezTo>
                  <a:cubicBezTo>
                    <a:pt x="3746" y="562"/>
                    <a:pt x="3917" y="733"/>
                    <a:pt x="4002" y="793"/>
                  </a:cubicBezTo>
                  <a:cubicBezTo>
                    <a:pt x="4063" y="830"/>
                    <a:pt x="4124" y="842"/>
                    <a:pt x="4184" y="842"/>
                  </a:cubicBezTo>
                  <a:cubicBezTo>
                    <a:pt x="4221" y="842"/>
                    <a:pt x="4246" y="842"/>
                    <a:pt x="4282" y="830"/>
                  </a:cubicBezTo>
                  <a:cubicBezTo>
                    <a:pt x="4391" y="806"/>
                    <a:pt x="4500" y="720"/>
                    <a:pt x="4549" y="623"/>
                  </a:cubicBezTo>
                  <a:cubicBezTo>
                    <a:pt x="4598" y="550"/>
                    <a:pt x="4598" y="465"/>
                    <a:pt x="4562" y="379"/>
                  </a:cubicBezTo>
                  <a:cubicBezTo>
                    <a:pt x="4525" y="270"/>
                    <a:pt x="4403" y="173"/>
                    <a:pt x="4282" y="136"/>
                  </a:cubicBezTo>
                  <a:cubicBezTo>
                    <a:pt x="4240" y="122"/>
                    <a:pt x="4198" y="115"/>
                    <a:pt x="4155" y="115"/>
                  </a:cubicBezTo>
                  <a:close/>
                  <a:moveTo>
                    <a:pt x="3868" y="806"/>
                  </a:moveTo>
                  <a:lnTo>
                    <a:pt x="3868" y="806"/>
                  </a:lnTo>
                  <a:cubicBezTo>
                    <a:pt x="3973" y="900"/>
                    <a:pt x="4085" y="951"/>
                    <a:pt x="4204" y="951"/>
                  </a:cubicBezTo>
                  <a:cubicBezTo>
                    <a:pt x="4237" y="951"/>
                    <a:pt x="4271" y="947"/>
                    <a:pt x="4306" y="939"/>
                  </a:cubicBezTo>
                  <a:lnTo>
                    <a:pt x="4306" y="939"/>
                  </a:lnTo>
                  <a:cubicBezTo>
                    <a:pt x="4257" y="1000"/>
                    <a:pt x="4221" y="1097"/>
                    <a:pt x="4209" y="1195"/>
                  </a:cubicBezTo>
                  <a:cubicBezTo>
                    <a:pt x="4209" y="1206"/>
                    <a:pt x="4221" y="1206"/>
                    <a:pt x="4221" y="1219"/>
                  </a:cubicBezTo>
                  <a:lnTo>
                    <a:pt x="4197" y="1243"/>
                  </a:lnTo>
                  <a:cubicBezTo>
                    <a:pt x="4173" y="1261"/>
                    <a:pt x="4133" y="1267"/>
                    <a:pt x="4095" y="1267"/>
                  </a:cubicBezTo>
                  <a:cubicBezTo>
                    <a:pt x="4057" y="1267"/>
                    <a:pt x="4020" y="1261"/>
                    <a:pt x="4002" y="1255"/>
                  </a:cubicBezTo>
                  <a:cubicBezTo>
                    <a:pt x="3929" y="1243"/>
                    <a:pt x="3832" y="1206"/>
                    <a:pt x="3819" y="1146"/>
                  </a:cubicBezTo>
                  <a:lnTo>
                    <a:pt x="3819" y="1133"/>
                  </a:lnTo>
                  <a:cubicBezTo>
                    <a:pt x="3856" y="1049"/>
                    <a:pt x="3881" y="927"/>
                    <a:pt x="3868" y="806"/>
                  </a:cubicBezTo>
                  <a:close/>
                  <a:moveTo>
                    <a:pt x="3844" y="769"/>
                  </a:moveTo>
                  <a:lnTo>
                    <a:pt x="3844" y="793"/>
                  </a:lnTo>
                  <a:cubicBezTo>
                    <a:pt x="3856" y="915"/>
                    <a:pt x="3844" y="1036"/>
                    <a:pt x="3795" y="1133"/>
                  </a:cubicBezTo>
                  <a:lnTo>
                    <a:pt x="3795" y="1146"/>
                  </a:lnTo>
                  <a:cubicBezTo>
                    <a:pt x="3819" y="1219"/>
                    <a:pt x="3917" y="1255"/>
                    <a:pt x="3990" y="1279"/>
                  </a:cubicBezTo>
                  <a:lnTo>
                    <a:pt x="4087" y="1279"/>
                  </a:lnTo>
                  <a:cubicBezTo>
                    <a:pt x="4124" y="1279"/>
                    <a:pt x="4184" y="1279"/>
                    <a:pt x="4209" y="1255"/>
                  </a:cubicBezTo>
                  <a:cubicBezTo>
                    <a:pt x="4221" y="1243"/>
                    <a:pt x="4233" y="1231"/>
                    <a:pt x="4233" y="1219"/>
                  </a:cubicBezTo>
                  <a:lnTo>
                    <a:pt x="4233" y="1206"/>
                  </a:lnTo>
                  <a:lnTo>
                    <a:pt x="4233" y="1195"/>
                  </a:lnTo>
                  <a:cubicBezTo>
                    <a:pt x="4233" y="1085"/>
                    <a:pt x="4282" y="987"/>
                    <a:pt x="4330" y="927"/>
                  </a:cubicBezTo>
                  <a:lnTo>
                    <a:pt x="4343" y="903"/>
                  </a:lnTo>
                  <a:lnTo>
                    <a:pt x="4319" y="915"/>
                  </a:lnTo>
                  <a:cubicBezTo>
                    <a:pt x="4278" y="927"/>
                    <a:pt x="4238" y="933"/>
                    <a:pt x="4198" y="933"/>
                  </a:cubicBezTo>
                  <a:cubicBezTo>
                    <a:pt x="4081" y="933"/>
                    <a:pt x="3965" y="881"/>
                    <a:pt x="3856" y="781"/>
                  </a:cubicBezTo>
                  <a:lnTo>
                    <a:pt x="3844" y="769"/>
                  </a:lnTo>
                  <a:close/>
                  <a:moveTo>
                    <a:pt x="3735" y="927"/>
                  </a:moveTo>
                  <a:cubicBezTo>
                    <a:pt x="3735" y="976"/>
                    <a:pt x="3722" y="1024"/>
                    <a:pt x="3722" y="1073"/>
                  </a:cubicBezTo>
                  <a:cubicBezTo>
                    <a:pt x="3710" y="1073"/>
                    <a:pt x="3710" y="1085"/>
                    <a:pt x="3710" y="1085"/>
                  </a:cubicBezTo>
                  <a:cubicBezTo>
                    <a:pt x="3698" y="1146"/>
                    <a:pt x="3698" y="1195"/>
                    <a:pt x="3735" y="1243"/>
                  </a:cubicBezTo>
                  <a:cubicBezTo>
                    <a:pt x="3795" y="1328"/>
                    <a:pt x="3905" y="1365"/>
                    <a:pt x="4002" y="1377"/>
                  </a:cubicBezTo>
                  <a:cubicBezTo>
                    <a:pt x="4018" y="1379"/>
                    <a:pt x="4039" y="1381"/>
                    <a:pt x="4062" y="1381"/>
                  </a:cubicBezTo>
                  <a:cubicBezTo>
                    <a:pt x="4145" y="1381"/>
                    <a:pt x="4261" y="1361"/>
                    <a:pt x="4319" y="1304"/>
                  </a:cubicBezTo>
                  <a:cubicBezTo>
                    <a:pt x="4343" y="1279"/>
                    <a:pt x="4343" y="1243"/>
                    <a:pt x="4330" y="1195"/>
                  </a:cubicBezTo>
                  <a:cubicBezTo>
                    <a:pt x="4343" y="1182"/>
                    <a:pt x="4343" y="1158"/>
                    <a:pt x="4343" y="1146"/>
                  </a:cubicBezTo>
                  <a:cubicBezTo>
                    <a:pt x="4355" y="1122"/>
                    <a:pt x="4355" y="1097"/>
                    <a:pt x="4367" y="1085"/>
                  </a:cubicBezTo>
                  <a:cubicBezTo>
                    <a:pt x="4440" y="1097"/>
                    <a:pt x="4489" y="1122"/>
                    <a:pt x="4500" y="1158"/>
                  </a:cubicBezTo>
                  <a:cubicBezTo>
                    <a:pt x="4537" y="1206"/>
                    <a:pt x="4525" y="1279"/>
                    <a:pt x="4476" y="1377"/>
                  </a:cubicBezTo>
                  <a:cubicBezTo>
                    <a:pt x="4427" y="1438"/>
                    <a:pt x="4355" y="1474"/>
                    <a:pt x="4282" y="1498"/>
                  </a:cubicBezTo>
                  <a:cubicBezTo>
                    <a:pt x="4209" y="1523"/>
                    <a:pt x="4124" y="1535"/>
                    <a:pt x="4038" y="1535"/>
                  </a:cubicBezTo>
                  <a:cubicBezTo>
                    <a:pt x="3929" y="1523"/>
                    <a:pt x="3808" y="1498"/>
                    <a:pt x="3722" y="1450"/>
                  </a:cubicBezTo>
                  <a:cubicBezTo>
                    <a:pt x="3673" y="1414"/>
                    <a:pt x="3613" y="1352"/>
                    <a:pt x="3565" y="1268"/>
                  </a:cubicBezTo>
                  <a:lnTo>
                    <a:pt x="3565" y="1255"/>
                  </a:lnTo>
                  <a:lnTo>
                    <a:pt x="3565" y="1243"/>
                  </a:lnTo>
                  <a:lnTo>
                    <a:pt x="3552" y="1243"/>
                  </a:lnTo>
                  <a:cubicBezTo>
                    <a:pt x="3516" y="1158"/>
                    <a:pt x="3503" y="1085"/>
                    <a:pt x="3540" y="1036"/>
                  </a:cubicBezTo>
                  <a:cubicBezTo>
                    <a:pt x="3565" y="976"/>
                    <a:pt x="3637" y="939"/>
                    <a:pt x="3735" y="927"/>
                  </a:cubicBezTo>
                  <a:close/>
                  <a:moveTo>
                    <a:pt x="3759" y="903"/>
                  </a:moveTo>
                  <a:lnTo>
                    <a:pt x="3746" y="915"/>
                  </a:lnTo>
                  <a:lnTo>
                    <a:pt x="3735" y="915"/>
                  </a:lnTo>
                  <a:cubicBezTo>
                    <a:pt x="3625" y="927"/>
                    <a:pt x="3552" y="963"/>
                    <a:pt x="3528" y="1024"/>
                  </a:cubicBezTo>
                  <a:cubicBezTo>
                    <a:pt x="3492" y="1085"/>
                    <a:pt x="3492" y="1170"/>
                    <a:pt x="3540" y="1255"/>
                  </a:cubicBezTo>
                  <a:lnTo>
                    <a:pt x="3540" y="1268"/>
                  </a:lnTo>
                  <a:lnTo>
                    <a:pt x="3552" y="1268"/>
                  </a:lnTo>
                  <a:lnTo>
                    <a:pt x="3552" y="1279"/>
                  </a:lnTo>
                  <a:cubicBezTo>
                    <a:pt x="3589" y="1352"/>
                    <a:pt x="3662" y="1425"/>
                    <a:pt x="3722" y="1462"/>
                  </a:cubicBezTo>
                  <a:cubicBezTo>
                    <a:pt x="3808" y="1511"/>
                    <a:pt x="3917" y="1547"/>
                    <a:pt x="4038" y="1547"/>
                  </a:cubicBezTo>
                  <a:lnTo>
                    <a:pt x="4063" y="1547"/>
                  </a:lnTo>
                  <a:cubicBezTo>
                    <a:pt x="4148" y="1547"/>
                    <a:pt x="4221" y="1535"/>
                    <a:pt x="4294" y="1511"/>
                  </a:cubicBezTo>
                  <a:cubicBezTo>
                    <a:pt x="4367" y="1487"/>
                    <a:pt x="4440" y="1450"/>
                    <a:pt x="4489" y="1389"/>
                  </a:cubicBezTo>
                  <a:cubicBezTo>
                    <a:pt x="4537" y="1279"/>
                    <a:pt x="4549" y="1206"/>
                    <a:pt x="4525" y="1146"/>
                  </a:cubicBezTo>
                  <a:cubicBezTo>
                    <a:pt x="4500" y="1097"/>
                    <a:pt x="4440" y="1073"/>
                    <a:pt x="4367" y="1060"/>
                  </a:cubicBezTo>
                  <a:lnTo>
                    <a:pt x="4355" y="1060"/>
                  </a:lnTo>
                  <a:lnTo>
                    <a:pt x="4355" y="1073"/>
                  </a:lnTo>
                  <a:cubicBezTo>
                    <a:pt x="4343" y="1097"/>
                    <a:pt x="4343" y="1109"/>
                    <a:pt x="4330" y="1133"/>
                  </a:cubicBezTo>
                  <a:cubicBezTo>
                    <a:pt x="4330" y="1158"/>
                    <a:pt x="4319" y="1170"/>
                    <a:pt x="4319" y="1195"/>
                  </a:cubicBezTo>
                  <a:lnTo>
                    <a:pt x="4319" y="1206"/>
                  </a:lnTo>
                  <a:cubicBezTo>
                    <a:pt x="4330" y="1243"/>
                    <a:pt x="4319" y="1268"/>
                    <a:pt x="4294" y="1292"/>
                  </a:cubicBezTo>
                  <a:cubicBezTo>
                    <a:pt x="4256" y="1349"/>
                    <a:pt x="4150" y="1369"/>
                    <a:pt x="4065" y="1369"/>
                  </a:cubicBezTo>
                  <a:cubicBezTo>
                    <a:pt x="4042" y="1369"/>
                    <a:pt x="4020" y="1367"/>
                    <a:pt x="4002" y="1365"/>
                  </a:cubicBezTo>
                  <a:cubicBezTo>
                    <a:pt x="3917" y="1352"/>
                    <a:pt x="3795" y="1304"/>
                    <a:pt x="3746" y="1231"/>
                  </a:cubicBezTo>
                  <a:cubicBezTo>
                    <a:pt x="3722" y="1182"/>
                    <a:pt x="3710" y="1146"/>
                    <a:pt x="3722" y="1097"/>
                  </a:cubicBezTo>
                  <a:cubicBezTo>
                    <a:pt x="3722" y="1085"/>
                    <a:pt x="3735" y="1085"/>
                    <a:pt x="3735" y="1085"/>
                  </a:cubicBezTo>
                  <a:lnTo>
                    <a:pt x="3735" y="1073"/>
                  </a:lnTo>
                  <a:cubicBezTo>
                    <a:pt x="3746" y="1024"/>
                    <a:pt x="3746" y="963"/>
                    <a:pt x="3759" y="915"/>
                  </a:cubicBezTo>
                  <a:lnTo>
                    <a:pt x="3759" y="903"/>
                  </a:lnTo>
                  <a:close/>
                  <a:moveTo>
                    <a:pt x="98" y="1341"/>
                  </a:moveTo>
                  <a:lnTo>
                    <a:pt x="98" y="1341"/>
                  </a:lnTo>
                  <a:cubicBezTo>
                    <a:pt x="421" y="1377"/>
                    <a:pt x="746" y="1389"/>
                    <a:pt x="1070" y="1389"/>
                  </a:cubicBezTo>
                  <a:cubicBezTo>
                    <a:pt x="1394" y="1389"/>
                    <a:pt x="1716" y="1377"/>
                    <a:pt x="2032" y="1365"/>
                  </a:cubicBezTo>
                  <a:cubicBezTo>
                    <a:pt x="2359" y="1356"/>
                    <a:pt x="2687" y="1342"/>
                    <a:pt x="3015" y="1342"/>
                  </a:cubicBezTo>
                  <a:cubicBezTo>
                    <a:pt x="3161" y="1342"/>
                    <a:pt x="3308" y="1345"/>
                    <a:pt x="3455" y="1352"/>
                  </a:cubicBezTo>
                  <a:cubicBezTo>
                    <a:pt x="3528" y="1498"/>
                    <a:pt x="3686" y="1608"/>
                    <a:pt x="3905" y="1644"/>
                  </a:cubicBezTo>
                  <a:cubicBezTo>
                    <a:pt x="3868" y="1790"/>
                    <a:pt x="3844" y="1900"/>
                    <a:pt x="3819" y="2009"/>
                  </a:cubicBezTo>
                  <a:cubicBezTo>
                    <a:pt x="3808" y="2046"/>
                    <a:pt x="3832" y="2070"/>
                    <a:pt x="3844" y="2082"/>
                  </a:cubicBezTo>
                  <a:cubicBezTo>
                    <a:pt x="3881" y="2082"/>
                    <a:pt x="3905" y="2082"/>
                    <a:pt x="3917" y="2046"/>
                  </a:cubicBezTo>
                  <a:cubicBezTo>
                    <a:pt x="3965" y="1924"/>
                    <a:pt x="3990" y="1803"/>
                    <a:pt x="4014" y="1669"/>
                  </a:cubicBezTo>
                  <a:lnTo>
                    <a:pt x="4038" y="1669"/>
                  </a:lnTo>
                  <a:cubicBezTo>
                    <a:pt x="4052" y="1669"/>
                    <a:pt x="4065" y="1670"/>
                    <a:pt x="4079" y="1670"/>
                  </a:cubicBezTo>
                  <a:cubicBezTo>
                    <a:pt x="4281" y="1670"/>
                    <a:pt x="4532" y="1583"/>
                    <a:pt x="4635" y="1401"/>
                  </a:cubicBezTo>
                  <a:cubicBezTo>
                    <a:pt x="4782" y="1405"/>
                    <a:pt x="4930" y="1406"/>
                    <a:pt x="5079" y="1406"/>
                  </a:cubicBezTo>
                  <a:cubicBezTo>
                    <a:pt x="5433" y="1406"/>
                    <a:pt x="5791" y="1398"/>
                    <a:pt x="6143" y="1389"/>
                  </a:cubicBezTo>
                  <a:cubicBezTo>
                    <a:pt x="6556" y="1377"/>
                    <a:pt x="6981" y="1377"/>
                    <a:pt x="7395" y="1377"/>
                  </a:cubicBezTo>
                  <a:cubicBezTo>
                    <a:pt x="7298" y="3846"/>
                    <a:pt x="7346" y="6303"/>
                    <a:pt x="7408" y="9038"/>
                  </a:cubicBezTo>
                  <a:cubicBezTo>
                    <a:pt x="7157" y="8994"/>
                    <a:pt x="6907" y="8979"/>
                    <a:pt x="6659" y="8979"/>
                  </a:cubicBezTo>
                  <a:cubicBezTo>
                    <a:pt x="6436" y="8979"/>
                    <a:pt x="6215" y="8991"/>
                    <a:pt x="5997" y="9002"/>
                  </a:cubicBezTo>
                  <a:cubicBezTo>
                    <a:pt x="5936" y="9002"/>
                    <a:pt x="5875" y="9014"/>
                    <a:pt x="5802" y="9014"/>
                  </a:cubicBezTo>
                  <a:cubicBezTo>
                    <a:pt x="5736" y="9016"/>
                    <a:pt x="5668" y="9018"/>
                    <a:pt x="5601" y="9018"/>
                  </a:cubicBezTo>
                  <a:cubicBezTo>
                    <a:pt x="5312" y="9018"/>
                    <a:pt x="5020" y="8998"/>
                    <a:pt x="4744" y="8978"/>
                  </a:cubicBezTo>
                  <a:lnTo>
                    <a:pt x="4014" y="8941"/>
                  </a:lnTo>
                  <a:cubicBezTo>
                    <a:pt x="3516" y="8941"/>
                    <a:pt x="3017" y="8965"/>
                    <a:pt x="2530" y="8990"/>
                  </a:cubicBezTo>
                  <a:cubicBezTo>
                    <a:pt x="2384" y="8990"/>
                    <a:pt x="2238" y="9002"/>
                    <a:pt x="2093" y="9002"/>
                  </a:cubicBezTo>
                  <a:lnTo>
                    <a:pt x="1582" y="9038"/>
                  </a:lnTo>
                  <a:cubicBezTo>
                    <a:pt x="1315" y="9059"/>
                    <a:pt x="1045" y="9079"/>
                    <a:pt x="780" y="9079"/>
                  </a:cubicBezTo>
                  <a:cubicBezTo>
                    <a:pt x="560" y="9079"/>
                    <a:pt x="344" y="9065"/>
                    <a:pt x="135" y="9027"/>
                  </a:cubicBezTo>
                  <a:cubicBezTo>
                    <a:pt x="135" y="6303"/>
                    <a:pt x="122" y="3614"/>
                    <a:pt x="98" y="1341"/>
                  </a:cubicBezTo>
                  <a:close/>
                  <a:moveTo>
                    <a:pt x="3076" y="1323"/>
                  </a:moveTo>
                  <a:cubicBezTo>
                    <a:pt x="2728" y="1323"/>
                    <a:pt x="2380" y="1334"/>
                    <a:pt x="2032" y="1352"/>
                  </a:cubicBezTo>
                  <a:cubicBezTo>
                    <a:pt x="1716" y="1359"/>
                    <a:pt x="1394" y="1368"/>
                    <a:pt x="1070" y="1368"/>
                  </a:cubicBezTo>
                  <a:cubicBezTo>
                    <a:pt x="746" y="1368"/>
                    <a:pt x="421" y="1359"/>
                    <a:pt x="98" y="1328"/>
                  </a:cubicBezTo>
                  <a:lnTo>
                    <a:pt x="86" y="1328"/>
                  </a:lnTo>
                  <a:cubicBezTo>
                    <a:pt x="98" y="3603"/>
                    <a:pt x="122" y="6290"/>
                    <a:pt x="111" y="9027"/>
                  </a:cubicBezTo>
                  <a:lnTo>
                    <a:pt x="111" y="9038"/>
                  </a:lnTo>
                  <a:lnTo>
                    <a:pt x="111" y="9051"/>
                  </a:lnTo>
                  <a:lnTo>
                    <a:pt x="122" y="9051"/>
                  </a:lnTo>
                  <a:cubicBezTo>
                    <a:pt x="330" y="9087"/>
                    <a:pt x="548" y="9100"/>
                    <a:pt x="767" y="9100"/>
                  </a:cubicBezTo>
                  <a:cubicBezTo>
                    <a:pt x="1035" y="9100"/>
                    <a:pt x="1314" y="9075"/>
                    <a:pt x="1582" y="9051"/>
                  </a:cubicBezTo>
                  <a:cubicBezTo>
                    <a:pt x="1752" y="9038"/>
                    <a:pt x="1922" y="9027"/>
                    <a:pt x="2093" y="9027"/>
                  </a:cubicBezTo>
                  <a:cubicBezTo>
                    <a:pt x="2238" y="9014"/>
                    <a:pt x="2384" y="9014"/>
                    <a:pt x="2530" y="9002"/>
                  </a:cubicBezTo>
                  <a:cubicBezTo>
                    <a:pt x="2930" y="8982"/>
                    <a:pt x="3339" y="8962"/>
                    <a:pt x="3741" y="8962"/>
                  </a:cubicBezTo>
                  <a:cubicBezTo>
                    <a:pt x="3829" y="8962"/>
                    <a:pt x="3916" y="8963"/>
                    <a:pt x="4002" y="8965"/>
                  </a:cubicBezTo>
                  <a:cubicBezTo>
                    <a:pt x="4257" y="8965"/>
                    <a:pt x="4500" y="8978"/>
                    <a:pt x="4744" y="9002"/>
                  </a:cubicBezTo>
                  <a:cubicBezTo>
                    <a:pt x="4984" y="9020"/>
                    <a:pt x="5237" y="9037"/>
                    <a:pt x="5494" y="9037"/>
                  </a:cubicBezTo>
                  <a:cubicBezTo>
                    <a:pt x="5600" y="9037"/>
                    <a:pt x="5707" y="9034"/>
                    <a:pt x="5814" y="9027"/>
                  </a:cubicBezTo>
                  <a:lnTo>
                    <a:pt x="5997" y="9027"/>
                  </a:lnTo>
                  <a:cubicBezTo>
                    <a:pt x="6228" y="9015"/>
                    <a:pt x="6465" y="9002"/>
                    <a:pt x="6702" y="9002"/>
                  </a:cubicBezTo>
                  <a:cubicBezTo>
                    <a:pt x="6939" y="9002"/>
                    <a:pt x="7176" y="9015"/>
                    <a:pt x="7408" y="9051"/>
                  </a:cubicBezTo>
                  <a:lnTo>
                    <a:pt x="7419" y="9051"/>
                  </a:lnTo>
                  <a:cubicBezTo>
                    <a:pt x="7359" y="6314"/>
                    <a:pt x="7322" y="3846"/>
                    <a:pt x="7419" y="1365"/>
                  </a:cubicBezTo>
                  <a:lnTo>
                    <a:pt x="7419" y="1352"/>
                  </a:lnTo>
                  <a:lnTo>
                    <a:pt x="7395" y="1352"/>
                  </a:lnTo>
                  <a:cubicBezTo>
                    <a:pt x="6981" y="1352"/>
                    <a:pt x="6556" y="1365"/>
                    <a:pt x="6143" y="1377"/>
                  </a:cubicBezTo>
                  <a:cubicBezTo>
                    <a:pt x="5810" y="1377"/>
                    <a:pt x="5472" y="1382"/>
                    <a:pt x="5136" y="1382"/>
                  </a:cubicBezTo>
                  <a:cubicBezTo>
                    <a:pt x="4968" y="1382"/>
                    <a:pt x="4801" y="1381"/>
                    <a:pt x="4635" y="1377"/>
                  </a:cubicBezTo>
                  <a:lnTo>
                    <a:pt x="4622" y="1377"/>
                  </a:lnTo>
                  <a:lnTo>
                    <a:pt x="4622" y="1389"/>
                  </a:lnTo>
                  <a:cubicBezTo>
                    <a:pt x="4521" y="1570"/>
                    <a:pt x="4284" y="1646"/>
                    <a:pt x="4084" y="1646"/>
                  </a:cubicBezTo>
                  <a:cubicBezTo>
                    <a:pt x="4069" y="1646"/>
                    <a:pt x="4053" y="1645"/>
                    <a:pt x="4038" y="1644"/>
                  </a:cubicBezTo>
                  <a:lnTo>
                    <a:pt x="3990" y="1644"/>
                  </a:lnTo>
                  <a:lnTo>
                    <a:pt x="3990" y="1657"/>
                  </a:lnTo>
                  <a:cubicBezTo>
                    <a:pt x="3978" y="1790"/>
                    <a:pt x="3954" y="1912"/>
                    <a:pt x="3905" y="2033"/>
                  </a:cubicBezTo>
                  <a:cubicBezTo>
                    <a:pt x="3896" y="2051"/>
                    <a:pt x="3880" y="2063"/>
                    <a:pt x="3868" y="2063"/>
                  </a:cubicBezTo>
                  <a:cubicBezTo>
                    <a:pt x="3864" y="2063"/>
                    <a:pt x="3860" y="2061"/>
                    <a:pt x="3856" y="2058"/>
                  </a:cubicBezTo>
                  <a:cubicBezTo>
                    <a:pt x="3844" y="2058"/>
                    <a:pt x="3832" y="2046"/>
                    <a:pt x="3832" y="2022"/>
                  </a:cubicBezTo>
                  <a:cubicBezTo>
                    <a:pt x="3868" y="1900"/>
                    <a:pt x="3892" y="1790"/>
                    <a:pt x="3917" y="1644"/>
                  </a:cubicBezTo>
                  <a:lnTo>
                    <a:pt x="3917" y="1633"/>
                  </a:lnTo>
                  <a:cubicBezTo>
                    <a:pt x="3698" y="1596"/>
                    <a:pt x="3540" y="1487"/>
                    <a:pt x="3467" y="1341"/>
                  </a:cubicBezTo>
                  <a:lnTo>
                    <a:pt x="3467" y="1328"/>
                  </a:lnTo>
                  <a:lnTo>
                    <a:pt x="3455" y="1328"/>
                  </a:lnTo>
                  <a:cubicBezTo>
                    <a:pt x="3328" y="1325"/>
                    <a:pt x="3202" y="1323"/>
                    <a:pt x="3076" y="1323"/>
                  </a:cubicBezTo>
                  <a:close/>
                  <a:moveTo>
                    <a:pt x="4155" y="25"/>
                  </a:moveTo>
                  <a:cubicBezTo>
                    <a:pt x="4282" y="25"/>
                    <a:pt x="4405" y="64"/>
                    <a:pt x="4500" y="149"/>
                  </a:cubicBezTo>
                  <a:cubicBezTo>
                    <a:pt x="4610" y="233"/>
                    <a:pt x="4671" y="343"/>
                    <a:pt x="4671" y="465"/>
                  </a:cubicBezTo>
                  <a:cubicBezTo>
                    <a:pt x="4683" y="574"/>
                    <a:pt x="4646" y="671"/>
                    <a:pt x="4562" y="757"/>
                  </a:cubicBezTo>
                  <a:cubicBezTo>
                    <a:pt x="4549" y="769"/>
                    <a:pt x="4537" y="781"/>
                    <a:pt x="4513" y="793"/>
                  </a:cubicBezTo>
                  <a:lnTo>
                    <a:pt x="4500" y="806"/>
                  </a:lnTo>
                  <a:lnTo>
                    <a:pt x="4500" y="817"/>
                  </a:lnTo>
                  <a:lnTo>
                    <a:pt x="4500" y="842"/>
                  </a:lnTo>
                  <a:cubicBezTo>
                    <a:pt x="4464" y="879"/>
                    <a:pt x="4427" y="915"/>
                    <a:pt x="4403" y="963"/>
                  </a:cubicBezTo>
                  <a:lnTo>
                    <a:pt x="4391" y="976"/>
                  </a:lnTo>
                  <a:lnTo>
                    <a:pt x="4403" y="987"/>
                  </a:lnTo>
                  <a:cubicBezTo>
                    <a:pt x="4489" y="987"/>
                    <a:pt x="4573" y="1036"/>
                    <a:pt x="4622" y="1109"/>
                  </a:cubicBezTo>
                  <a:cubicBezTo>
                    <a:pt x="4659" y="1158"/>
                    <a:pt x="4671" y="1231"/>
                    <a:pt x="4659" y="1304"/>
                  </a:cubicBezTo>
                  <a:lnTo>
                    <a:pt x="4659" y="1316"/>
                  </a:lnTo>
                  <a:cubicBezTo>
                    <a:pt x="4864" y="1322"/>
                    <a:pt x="5068" y="1324"/>
                    <a:pt x="5272" y="1324"/>
                  </a:cubicBezTo>
                  <a:cubicBezTo>
                    <a:pt x="5954" y="1324"/>
                    <a:pt x="6633" y="1298"/>
                    <a:pt x="7298" y="1279"/>
                  </a:cubicBezTo>
                  <a:lnTo>
                    <a:pt x="7419" y="1279"/>
                  </a:lnTo>
                  <a:cubicBezTo>
                    <a:pt x="7432" y="1268"/>
                    <a:pt x="7444" y="1268"/>
                    <a:pt x="7468" y="1268"/>
                  </a:cubicBezTo>
                  <a:cubicBezTo>
                    <a:pt x="7468" y="1268"/>
                    <a:pt x="7480" y="1279"/>
                    <a:pt x="7480" y="1292"/>
                  </a:cubicBezTo>
                  <a:cubicBezTo>
                    <a:pt x="7492" y="2265"/>
                    <a:pt x="7480" y="3262"/>
                    <a:pt x="7480" y="4211"/>
                  </a:cubicBezTo>
                  <a:cubicBezTo>
                    <a:pt x="7480" y="5828"/>
                    <a:pt x="7468" y="7494"/>
                    <a:pt x="7505" y="9136"/>
                  </a:cubicBezTo>
                  <a:cubicBezTo>
                    <a:pt x="7505" y="9160"/>
                    <a:pt x="7492" y="9173"/>
                    <a:pt x="7468" y="9173"/>
                  </a:cubicBezTo>
                  <a:cubicBezTo>
                    <a:pt x="7456" y="9173"/>
                    <a:pt x="7432" y="9173"/>
                    <a:pt x="7432" y="9148"/>
                  </a:cubicBezTo>
                  <a:lnTo>
                    <a:pt x="7432" y="9136"/>
                  </a:lnTo>
                  <a:lnTo>
                    <a:pt x="7419" y="9136"/>
                  </a:lnTo>
                  <a:cubicBezTo>
                    <a:pt x="7176" y="9087"/>
                    <a:pt x="6921" y="9075"/>
                    <a:pt x="6678" y="9075"/>
                  </a:cubicBezTo>
                  <a:cubicBezTo>
                    <a:pt x="6459" y="9075"/>
                    <a:pt x="6252" y="9087"/>
                    <a:pt x="6045" y="9100"/>
                  </a:cubicBezTo>
                  <a:cubicBezTo>
                    <a:pt x="5851" y="9111"/>
                    <a:pt x="5656" y="9111"/>
                    <a:pt x="5462" y="9124"/>
                  </a:cubicBezTo>
                  <a:cubicBezTo>
                    <a:pt x="5170" y="9124"/>
                    <a:pt x="4878" y="9100"/>
                    <a:pt x="4598" y="9075"/>
                  </a:cubicBezTo>
                  <a:cubicBezTo>
                    <a:pt x="4306" y="9051"/>
                    <a:pt x="4002" y="9038"/>
                    <a:pt x="3710" y="9038"/>
                  </a:cubicBezTo>
                  <a:cubicBezTo>
                    <a:pt x="3224" y="9038"/>
                    <a:pt x="2738" y="9063"/>
                    <a:pt x="2263" y="9087"/>
                  </a:cubicBezTo>
                  <a:cubicBezTo>
                    <a:pt x="2081" y="9100"/>
                    <a:pt x="1911" y="9111"/>
                    <a:pt x="1728" y="9111"/>
                  </a:cubicBezTo>
                  <a:cubicBezTo>
                    <a:pt x="1606" y="9124"/>
                    <a:pt x="1473" y="9124"/>
                    <a:pt x="1351" y="9136"/>
                  </a:cubicBezTo>
                  <a:cubicBezTo>
                    <a:pt x="1137" y="9148"/>
                    <a:pt x="920" y="9163"/>
                    <a:pt x="705" y="9163"/>
                  </a:cubicBezTo>
                  <a:cubicBezTo>
                    <a:pt x="492" y="9163"/>
                    <a:pt x="280" y="9148"/>
                    <a:pt x="74" y="9100"/>
                  </a:cubicBezTo>
                  <a:cubicBezTo>
                    <a:pt x="62" y="9100"/>
                    <a:pt x="62" y="9100"/>
                    <a:pt x="49" y="9087"/>
                  </a:cubicBezTo>
                  <a:lnTo>
                    <a:pt x="49" y="9063"/>
                  </a:lnTo>
                  <a:lnTo>
                    <a:pt x="62" y="9063"/>
                  </a:lnTo>
                  <a:lnTo>
                    <a:pt x="49" y="9051"/>
                  </a:lnTo>
                  <a:cubicBezTo>
                    <a:pt x="38" y="9051"/>
                    <a:pt x="38" y="9038"/>
                    <a:pt x="38" y="9027"/>
                  </a:cubicBezTo>
                  <a:cubicBezTo>
                    <a:pt x="38" y="7628"/>
                    <a:pt x="38" y="6217"/>
                    <a:pt x="25" y="4843"/>
                  </a:cubicBezTo>
                  <a:cubicBezTo>
                    <a:pt x="25" y="3676"/>
                    <a:pt x="13" y="2471"/>
                    <a:pt x="13" y="1279"/>
                  </a:cubicBezTo>
                  <a:cubicBezTo>
                    <a:pt x="13" y="1268"/>
                    <a:pt x="25" y="1268"/>
                    <a:pt x="25" y="1255"/>
                  </a:cubicBezTo>
                  <a:lnTo>
                    <a:pt x="74" y="1255"/>
                  </a:lnTo>
                  <a:cubicBezTo>
                    <a:pt x="396" y="1292"/>
                    <a:pt x="725" y="1304"/>
                    <a:pt x="1051" y="1304"/>
                  </a:cubicBezTo>
                  <a:cubicBezTo>
                    <a:pt x="1378" y="1304"/>
                    <a:pt x="1703" y="1292"/>
                    <a:pt x="2020" y="1279"/>
                  </a:cubicBezTo>
                  <a:cubicBezTo>
                    <a:pt x="2359" y="1262"/>
                    <a:pt x="2705" y="1250"/>
                    <a:pt x="3047" y="1250"/>
                  </a:cubicBezTo>
                  <a:cubicBezTo>
                    <a:pt x="3172" y="1250"/>
                    <a:pt x="3296" y="1252"/>
                    <a:pt x="3419" y="1255"/>
                  </a:cubicBezTo>
                  <a:lnTo>
                    <a:pt x="3430" y="1255"/>
                  </a:lnTo>
                  <a:lnTo>
                    <a:pt x="3430" y="1243"/>
                  </a:lnTo>
                  <a:cubicBezTo>
                    <a:pt x="3406" y="1146"/>
                    <a:pt x="3430" y="1036"/>
                    <a:pt x="3492" y="951"/>
                  </a:cubicBezTo>
                  <a:cubicBezTo>
                    <a:pt x="3552" y="879"/>
                    <a:pt x="3637" y="842"/>
                    <a:pt x="3735" y="842"/>
                  </a:cubicBezTo>
                  <a:lnTo>
                    <a:pt x="3759" y="842"/>
                  </a:lnTo>
                  <a:lnTo>
                    <a:pt x="3759" y="830"/>
                  </a:lnTo>
                  <a:cubicBezTo>
                    <a:pt x="3759" y="769"/>
                    <a:pt x="3746" y="708"/>
                    <a:pt x="3735" y="647"/>
                  </a:cubicBezTo>
                  <a:lnTo>
                    <a:pt x="3735" y="635"/>
                  </a:lnTo>
                  <a:lnTo>
                    <a:pt x="3735" y="623"/>
                  </a:lnTo>
                  <a:cubicBezTo>
                    <a:pt x="3698" y="562"/>
                    <a:pt x="3613" y="379"/>
                    <a:pt x="3735" y="270"/>
                  </a:cubicBezTo>
                  <a:lnTo>
                    <a:pt x="3735" y="258"/>
                  </a:lnTo>
                  <a:cubicBezTo>
                    <a:pt x="3735" y="246"/>
                    <a:pt x="3735" y="233"/>
                    <a:pt x="3746" y="222"/>
                  </a:cubicBezTo>
                  <a:cubicBezTo>
                    <a:pt x="3832" y="112"/>
                    <a:pt x="3954" y="39"/>
                    <a:pt x="4100" y="27"/>
                  </a:cubicBezTo>
                  <a:cubicBezTo>
                    <a:pt x="4118" y="26"/>
                    <a:pt x="4136" y="25"/>
                    <a:pt x="4155" y="25"/>
                  </a:cubicBezTo>
                  <a:close/>
                  <a:moveTo>
                    <a:pt x="4146" y="1"/>
                  </a:moveTo>
                  <a:cubicBezTo>
                    <a:pt x="4130" y="1"/>
                    <a:pt x="4115" y="2"/>
                    <a:pt x="4100" y="3"/>
                  </a:cubicBezTo>
                  <a:cubicBezTo>
                    <a:pt x="3954" y="27"/>
                    <a:pt x="3819" y="88"/>
                    <a:pt x="3722" y="209"/>
                  </a:cubicBezTo>
                  <a:cubicBezTo>
                    <a:pt x="3710" y="222"/>
                    <a:pt x="3710" y="246"/>
                    <a:pt x="3710" y="258"/>
                  </a:cubicBezTo>
                  <a:cubicBezTo>
                    <a:pt x="3637" y="343"/>
                    <a:pt x="3637" y="477"/>
                    <a:pt x="3722" y="635"/>
                  </a:cubicBezTo>
                  <a:lnTo>
                    <a:pt x="3722" y="647"/>
                  </a:lnTo>
                  <a:cubicBezTo>
                    <a:pt x="3735" y="708"/>
                    <a:pt x="3735" y="757"/>
                    <a:pt x="3746" y="830"/>
                  </a:cubicBezTo>
                  <a:lnTo>
                    <a:pt x="3735" y="830"/>
                  </a:lnTo>
                  <a:cubicBezTo>
                    <a:pt x="3637" y="830"/>
                    <a:pt x="3540" y="866"/>
                    <a:pt x="3479" y="951"/>
                  </a:cubicBezTo>
                  <a:cubicBezTo>
                    <a:pt x="3419" y="1024"/>
                    <a:pt x="3394" y="1133"/>
                    <a:pt x="3406" y="1243"/>
                  </a:cubicBezTo>
                  <a:cubicBezTo>
                    <a:pt x="3262" y="1236"/>
                    <a:pt x="3119" y="1233"/>
                    <a:pt x="2975" y="1233"/>
                  </a:cubicBezTo>
                  <a:cubicBezTo>
                    <a:pt x="2656" y="1233"/>
                    <a:pt x="2338" y="1247"/>
                    <a:pt x="2020" y="1255"/>
                  </a:cubicBezTo>
                  <a:cubicBezTo>
                    <a:pt x="1681" y="1268"/>
                    <a:pt x="1331" y="1281"/>
                    <a:pt x="981" y="1281"/>
                  </a:cubicBezTo>
                  <a:cubicBezTo>
                    <a:pt x="677" y="1281"/>
                    <a:pt x="373" y="1271"/>
                    <a:pt x="74" y="1243"/>
                  </a:cubicBezTo>
                  <a:cubicBezTo>
                    <a:pt x="62" y="1237"/>
                    <a:pt x="53" y="1234"/>
                    <a:pt x="45" y="1234"/>
                  </a:cubicBezTo>
                  <a:cubicBezTo>
                    <a:pt x="37" y="1234"/>
                    <a:pt x="31" y="1237"/>
                    <a:pt x="25" y="1243"/>
                  </a:cubicBezTo>
                  <a:cubicBezTo>
                    <a:pt x="13" y="1255"/>
                    <a:pt x="1" y="1268"/>
                    <a:pt x="1" y="1279"/>
                  </a:cubicBezTo>
                  <a:cubicBezTo>
                    <a:pt x="1" y="2471"/>
                    <a:pt x="1" y="3676"/>
                    <a:pt x="13" y="4843"/>
                  </a:cubicBezTo>
                  <a:cubicBezTo>
                    <a:pt x="13" y="6217"/>
                    <a:pt x="25" y="7628"/>
                    <a:pt x="25" y="9027"/>
                  </a:cubicBezTo>
                  <a:cubicBezTo>
                    <a:pt x="25" y="9038"/>
                    <a:pt x="25" y="9051"/>
                    <a:pt x="38" y="9063"/>
                  </a:cubicBezTo>
                  <a:lnTo>
                    <a:pt x="38" y="9100"/>
                  </a:lnTo>
                  <a:cubicBezTo>
                    <a:pt x="38" y="9111"/>
                    <a:pt x="49" y="9124"/>
                    <a:pt x="74" y="9124"/>
                  </a:cubicBezTo>
                  <a:cubicBezTo>
                    <a:pt x="280" y="9166"/>
                    <a:pt x="493" y="9181"/>
                    <a:pt x="708" y="9181"/>
                  </a:cubicBezTo>
                  <a:cubicBezTo>
                    <a:pt x="922" y="9181"/>
                    <a:pt x="1138" y="9166"/>
                    <a:pt x="1351" y="9148"/>
                  </a:cubicBezTo>
                  <a:cubicBezTo>
                    <a:pt x="1473" y="9148"/>
                    <a:pt x="1606" y="9136"/>
                    <a:pt x="1728" y="9136"/>
                  </a:cubicBezTo>
                  <a:cubicBezTo>
                    <a:pt x="1911" y="9124"/>
                    <a:pt x="2081" y="9111"/>
                    <a:pt x="2263" y="9111"/>
                  </a:cubicBezTo>
                  <a:cubicBezTo>
                    <a:pt x="2738" y="9087"/>
                    <a:pt x="3224" y="9063"/>
                    <a:pt x="3710" y="9051"/>
                  </a:cubicBezTo>
                  <a:cubicBezTo>
                    <a:pt x="4002" y="9051"/>
                    <a:pt x="4306" y="9075"/>
                    <a:pt x="4598" y="9100"/>
                  </a:cubicBezTo>
                  <a:cubicBezTo>
                    <a:pt x="4878" y="9111"/>
                    <a:pt x="5170" y="9136"/>
                    <a:pt x="5462" y="9136"/>
                  </a:cubicBezTo>
                  <a:cubicBezTo>
                    <a:pt x="5656" y="9136"/>
                    <a:pt x="5851" y="9124"/>
                    <a:pt x="6045" y="9111"/>
                  </a:cubicBezTo>
                  <a:cubicBezTo>
                    <a:pt x="6252" y="9106"/>
                    <a:pt x="6462" y="9098"/>
                    <a:pt x="6672" y="9098"/>
                  </a:cubicBezTo>
                  <a:cubicBezTo>
                    <a:pt x="6918" y="9098"/>
                    <a:pt x="7165" y="9109"/>
                    <a:pt x="7408" y="9148"/>
                  </a:cubicBezTo>
                  <a:cubicBezTo>
                    <a:pt x="7419" y="9184"/>
                    <a:pt x="7444" y="9197"/>
                    <a:pt x="7468" y="9197"/>
                  </a:cubicBezTo>
                  <a:lnTo>
                    <a:pt x="7480" y="9197"/>
                  </a:lnTo>
                  <a:cubicBezTo>
                    <a:pt x="7505" y="9184"/>
                    <a:pt x="7529" y="9173"/>
                    <a:pt x="7529" y="9136"/>
                  </a:cubicBezTo>
                  <a:cubicBezTo>
                    <a:pt x="7492" y="7494"/>
                    <a:pt x="7492" y="5828"/>
                    <a:pt x="7505" y="4211"/>
                  </a:cubicBezTo>
                  <a:lnTo>
                    <a:pt x="7505" y="1292"/>
                  </a:lnTo>
                  <a:cubicBezTo>
                    <a:pt x="7505" y="1268"/>
                    <a:pt x="7492" y="1255"/>
                    <a:pt x="7468" y="1255"/>
                  </a:cubicBezTo>
                  <a:cubicBezTo>
                    <a:pt x="7458" y="1250"/>
                    <a:pt x="7450" y="1247"/>
                    <a:pt x="7443" y="1247"/>
                  </a:cubicBezTo>
                  <a:cubicBezTo>
                    <a:pt x="7434" y="1247"/>
                    <a:pt x="7427" y="1253"/>
                    <a:pt x="7419" y="1268"/>
                  </a:cubicBezTo>
                  <a:cubicBezTo>
                    <a:pt x="7408" y="1255"/>
                    <a:pt x="7408" y="1255"/>
                    <a:pt x="7395" y="1255"/>
                  </a:cubicBezTo>
                  <a:lnTo>
                    <a:pt x="7298" y="1268"/>
                  </a:lnTo>
                  <a:cubicBezTo>
                    <a:pt x="6696" y="1285"/>
                    <a:pt x="6069" y="1302"/>
                    <a:pt x="5445" y="1302"/>
                  </a:cubicBezTo>
                  <a:cubicBezTo>
                    <a:pt x="5186" y="1302"/>
                    <a:pt x="4927" y="1299"/>
                    <a:pt x="4671" y="1292"/>
                  </a:cubicBezTo>
                  <a:cubicBezTo>
                    <a:pt x="4695" y="1219"/>
                    <a:pt x="4671" y="1158"/>
                    <a:pt x="4635" y="1097"/>
                  </a:cubicBezTo>
                  <a:cubicBezTo>
                    <a:pt x="4586" y="1024"/>
                    <a:pt x="4513" y="976"/>
                    <a:pt x="4427" y="963"/>
                  </a:cubicBezTo>
                  <a:cubicBezTo>
                    <a:pt x="4452" y="927"/>
                    <a:pt x="4476" y="890"/>
                    <a:pt x="4513" y="854"/>
                  </a:cubicBezTo>
                  <a:cubicBezTo>
                    <a:pt x="4513" y="842"/>
                    <a:pt x="4525" y="830"/>
                    <a:pt x="4525" y="817"/>
                  </a:cubicBezTo>
                  <a:lnTo>
                    <a:pt x="4525" y="806"/>
                  </a:lnTo>
                  <a:cubicBezTo>
                    <a:pt x="4549" y="793"/>
                    <a:pt x="4562" y="781"/>
                    <a:pt x="4573" y="769"/>
                  </a:cubicBezTo>
                  <a:cubicBezTo>
                    <a:pt x="4659" y="684"/>
                    <a:pt x="4695" y="587"/>
                    <a:pt x="4695" y="465"/>
                  </a:cubicBezTo>
                  <a:cubicBezTo>
                    <a:pt x="4683" y="343"/>
                    <a:pt x="4622" y="222"/>
                    <a:pt x="4513" y="136"/>
                  </a:cubicBezTo>
                  <a:cubicBezTo>
                    <a:pt x="4415" y="49"/>
                    <a:pt x="4278" y="1"/>
                    <a:pt x="4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8088129" y="3543987"/>
              <a:ext cx="24610" cy="12945"/>
            </a:xfrm>
            <a:custGeom>
              <a:avLst/>
              <a:gdLst/>
              <a:ahLst/>
              <a:cxnLst/>
              <a:rect l="l" t="t" r="r" b="b"/>
              <a:pathLst>
                <a:path w="500" h="263" extrusionOk="0">
                  <a:moveTo>
                    <a:pt x="60" y="1"/>
                  </a:moveTo>
                  <a:cubicBezTo>
                    <a:pt x="32" y="1"/>
                    <a:pt x="0" y="35"/>
                    <a:pt x="18" y="70"/>
                  </a:cubicBezTo>
                  <a:cubicBezTo>
                    <a:pt x="87" y="198"/>
                    <a:pt x="212" y="262"/>
                    <a:pt x="348" y="262"/>
                  </a:cubicBezTo>
                  <a:cubicBezTo>
                    <a:pt x="380" y="262"/>
                    <a:pt x="412" y="259"/>
                    <a:pt x="444" y="252"/>
                  </a:cubicBezTo>
                  <a:cubicBezTo>
                    <a:pt x="500" y="241"/>
                    <a:pt x="483" y="166"/>
                    <a:pt x="431" y="166"/>
                  </a:cubicBezTo>
                  <a:cubicBezTo>
                    <a:pt x="427" y="166"/>
                    <a:pt x="423" y="166"/>
                    <a:pt x="419" y="167"/>
                  </a:cubicBezTo>
                  <a:cubicBezTo>
                    <a:pt x="402" y="171"/>
                    <a:pt x="383" y="172"/>
                    <a:pt x="365" y="172"/>
                  </a:cubicBezTo>
                  <a:cubicBezTo>
                    <a:pt x="260" y="172"/>
                    <a:pt x="153" y="114"/>
                    <a:pt x="91" y="21"/>
                  </a:cubicBezTo>
                  <a:cubicBezTo>
                    <a:pt x="83" y="7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9"/>
            <p:cNvSpPr/>
            <p:nvPr/>
          </p:nvSpPr>
          <p:spPr>
            <a:xfrm>
              <a:off x="8087785" y="3543741"/>
              <a:ext cx="24610" cy="13831"/>
            </a:xfrm>
            <a:custGeom>
              <a:avLst/>
              <a:gdLst/>
              <a:ahLst/>
              <a:cxnLst/>
              <a:rect l="l" t="t" r="r" b="b"/>
              <a:pathLst>
                <a:path w="500" h="281" extrusionOk="0">
                  <a:moveTo>
                    <a:pt x="62" y="13"/>
                  </a:moveTo>
                  <a:cubicBezTo>
                    <a:pt x="73" y="13"/>
                    <a:pt x="86" y="26"/>
                    <a:pt x="98" y="38"/>
                  </a:cubicBezTo>
                  <a:cubicBezTo>
                    <a:pt x="160" y="131"/>
                    <a:pt x="266" y="189"/>
                    <a:pt x="379" y="189"/>
                  </a:cubicBezTo>
                  <a:cubicBezTo>
                    <a:pt x="399" y="189"/>
                    <a:pt x="418" y="187"/>
                    <a:pt x="438" y="184"/>
                  </a:cubicBezTo>
                  <a:cubicBezTo>
                    <a:pt x="443" y="181"/>
                    <a:pt x="447" y="181"/>
                    <a:pt x="450" y="181"/>
                  </a:cubicBezTo>
                  <a:cubicBezTo>
                    <a:pt x="467" y="181"/>
                    <a:pt x="475" y="198"/>
                    <a:pt x="475" y="208"/>
                  </a:cubicBezTo>
                  <a:cubicBezTo>
                    <a:pt x="487" y="232"/>
                    <a:pt x="475" y="245"/>
                    <a:pt x="451" y="257"/>
                  </a:cubicBezTo>
                  <a:cubicBezTo>
                    <a:pt x="421" y="263"/>
                    <a:pt x="392" y="266"/>
                    <a:pt x="364" y="266"/>
                  </a:cubicBezTo>
                  <a:cubicBezTo>
                    <a:pt x="228" y="266"/>
                    <a:pt x="107" y="195"/>
                    <a:pt x="37" y="75"/>
                  </a:cubicBezTo>
                  <a:cubicBezTo>
                    <a:pt x="25" y="50"/>
                    <a:pt x="25" y="38"/>
                    <a:pt x="49" y="26"/>
                  </a:cubicBezTo>
                  <a:lnTo>
                    <a:pt x="62" y="13"/>
                  </a:lnTo>
                  <a:close/>
                  <a:moveTo>
                    <a:pt x="65" y="0"/>
                  </a:moveTo>
                  <a:cubicBezTo>
                    <a:pt x="56" y="0"/>
                    <a:pt x="46" y="4"/>
                    <a:pt x="37" y="13"/>
                  </a:cubicBezTo>
                  <a:cubicBezTo>
                    <a:pt x="13" y="26"/>
                    <a:pt x="0" y="50"/>
                    <a:pt x="13" y="75"/>
                  </a:cubicBezTo>
                  <a:cubicBezTo>
                    <a:pt x="86" y="208"/>
                    <a:pt x="219" y="281"/>
                    <a:pt x="365" y="281"/>
                  </a:cubicBezTo>
                  <a:cubicBezTo>
                    <a:pt x="389" y="281"/>
                    <a:pt x="426" y="281"/>
                    <a:pt x="462" y="269"/>
                  </a:cubicBezTo>
                  <a:cubicBezTo>
                    <a:pt x="487" y="257"/>
                    <a:pt x="499" y="232"/>
                    <a:pt x="499" y="208"/>
                  </a:cubicBezTo>
                  <a:cubicBezTo>
                    <a:pt x="487" y="184"/>
                    <a:pt x="462" y="159"/>
                    <a:pt x="426" y="159"/>
                  </a:cubicBezTo>
                  <a:cubicBezTo>
                    <a:pt x="406" y="163"/>
                    <a:pt x="385" y="165"/>
                    <a:pt x="365" y="165"/>
                  </a:cubicBezTo>
                  <a:cubicBezTo>
                    <a:pt x="265" y="165"/>
                    <a:pt x="171" y="117"/>
                    <a:pt x="110" y="26"/>
                  </a:cubicBezTo>
                  <a:cubicBezTo>
                    <a:pt x="95" y="11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9"/>
            <p:cNvSpPr/>
            <p:nvPr/>
          </p:nvSpPr>
          <p:spPr>
            <a:xfrm>
              <a:off x="7963254" y="3812639"/>
              <a:ext cx="4282" cy="9647"/>
            </a:xfrm>
            <a:custGeom>
              <a:avLst/>
              <a:gdLst/>
              <a:ahLst/>
              <a:cxnLst/>
              <a:rect l="l" t="t" r="r" b="b"/>
              <a:pathLst>
                <a:path w="87" h="196" extrusionOk="0">
                  <a:moveTo>
                    <a:pt x="35" y="0"/>
                  </a:moveTo>
                  <a:cubicBezTo>
                    <a:pt x="26" y="0"/>
                    <a:pt x="19" y="7"/>
                    <a:pt x="13" y="23"/>
                  </a:cubicBezTo>
                  <a:cubicBezTo>
                    <a:pt x="1" y="47"/>
                    <a:pt x="1" y="72"/>
                    <a:pt x="1" y="96"/>
                  </a:cubicBezTo>
                  <a:cubicBezTo>
                    <a:pt x="1" y="120"/>
                    <a:pt x="1" y="157"/>
                    <a:pt x="13" y="182"/>
                  </a:cubicBezTo>
                  <a:cubicBezTo>
                    <a:pt x="20" y="188"/>
                    <a:pt x="35" y="196"/>
                    <a:pt x="49" y="196"/>
                  </a:cubicBezTo>
                  <a:cubicBezTo>
                    <a:pt x="59" y="196"/>
                    <a:pt x="69" y="192"/>
                    <a:pt x="74" y="182"/>
                  </a:cubicBezTo>
                  <a:cubicBezTo>
                    <a:pt x="86" y="157"/>
                    <a:pt x="74" y="133"/>
                    <a:pt x="74" y="96"/>
                  </a:cubicBezTo>
                  <a:cubicBezTo>
                    <a:pt x="74" y="72"/>
                    <a:pt x="74" y="47"/>
                    <a:pt x="62" y="23"/>
                  </a:cubicBezTo>
                  <a:cubicBezTo>
                    <a:pt x="55" y="10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7962663" y="3811999"/>
              <a:ext cx="5414" cy="10779"/>
            </a:xfrm>
            <a:custGeom>
              <a:avLst/>
              <a:gdLst/>
              <a:ahLst/>
              <a:cxnLst/>
              <a:rect l="l" t="t" r="r" b="b"/>
              <a:pathLst>
                <a:path w="110" h="219" extrusionOk="0">
                  <a:moveTo>
                    <a:pt x="50" y="24"/>
                  </a:moveTo>
                  <a:cubicBezTo>
                    <a:pt x="61" y="24"/>
                    <a:pt x="61" y="24"/>
                    <a:pt x="74" y="36"/>
                  </a:cubicBezTo>
                  <a:lnTo>
                    <a:pt x="74" y="97"/>
                  </a:lnTo>
                  <a:lnTo>
                    <a:pt x="74" y="109"/>
                  </a:lnTo>
                  <a:cubicBezTo>
                    <a:pt x="74" y="122"/>
                    <a:pt x="86" y="122"/>
                    <a:pt x="86" y="133"/>
                  </a:cubicBezTo>
                  <a:cubicBezTo>
                    <a:pt x="86" y="158"/>
                    <a:pt x="86" y="170"/>
                    <a:pt x="74" y="182"/>
                  </a:cubicBezTo>
                  <a:cubicBezTo>
                    <a:pt x="74" y="195"/>
                    <a:pt x="61" y="195"/>
                    <a:pt x="61" y="195"/>
                  </a:cubicBezTo>
                  <a:lnTo>
                    <a:pt x="50" y="195"/>
                  </a:lnTo>
                  <a:cubicBezTo>
                    <a:pt x="50" y="195"/>
                    <a:pt x="37" y="195"/>
                    <a:pt x="37" y="182"/>
                  </a:cubicBezTo>
                  <a:cubicBezTo>
                    <a:pt x="25" y="170"/>
                    <a:pt x="25" y="158"/>
                    <a:pt x="25" y="133"/>
                  </a:cubicBezTo>
                  <a:lnTo>
                    <a:pt x="25" y="109"/>
                  </a:lnTo>
                  <a:lnTo>
                    <a:pt x="25" y="97"/>
                  </a:lnTo>
                  <a:lnTo>
                    <a:pt x="25" y="36"/>
                  </a:lnTo>
                  <a:cubicBezTo>
                    <a:pt x="37" y="24"/>
                    <a:pt x="37" y="24"/>
                    <a:pt x="50" y="24"/>
                  </a:cubicBezTo>
                  <a:close/>
                  <a:moveTo>
                    <a:pt x="50" y="0"/>
                  </a:moveTo>
                  <a:cubicBezTo>
                    <a:pt x="37" y="0"/>
                    <a:pt x="25" y="12"/>
                    <a:pt x="13" y="24"/>
                  </a:cubicBezTo>
                  <a:cubicBezTo>
                    <a:pt x="1" y="49"/>
                    <a:pt x="1" y="73"/>
                    <a:pt x="1" y="97"/>
                  </a:cubicBezTo>
                  <a:cubicBezTo>
                    <a:pt x="13" y="97"/>
                    <a:pt x="13" y="109"/>
                    <a:pt x="13" y="109"/>
                  </a:cubicBezTo>
                  <a:cubicBezTo>
                    <a:pt x="1" y="122"/>
                    <a:pt x="1" y="122"/>
                    <a:pt x="1" y="133"/>
                  </a:cubicBezTo>
                  <a:cubicBezTo>
                    <a:pt x="1" y="158"/>
                    <a:pt x="1" y="182"/>
                    <a:pt x="13" y="195"/>
                  </a:cubicBezTo>
                  <a:cubicBezTo>
                    <a:pt x="25" y="206"/>
                    <a:pt x="37" y="219"/>
                    <a:pt x="50" y="219"/>
                  </a:cubicBezTo>
                  <a:lnTo>
                    <a:pt x="61" y="219"/>
                  </a:lnTo>
                  <a:cubicBezTo>
                    <a:pt x="74" y="219"/>
                    <a:pt x="86" y="206"/>
                    <a:pt x="86" y="195"/>
                  </a:cubicBezTo>
                  <a:cubicBezTo>
                    <a:pt x="110" y="170"/>
                    <a:pt x="98" y="146"/>
                    <a:pt x="98" y="133"/>
                  </a:cubicBezTo>
                  <a:lnTo>
                    <a:pt x="98" y="109"/>
                  </a:lnTo>
                  <a:lnTo>
                    <a:pt x="98" y="97"/>
                  </a:lnTo>
                  <a:cubicBezTo>
                    <a:pt x="98" y="73"/>
                    <a:pt x="98" y="49"/>
                    <a:pt x="86" y="24"/>
                  </a:cubicBezTo>
                  <a:cubicBezTo>
                    <a:pt x="74" y="12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1" name="Google Shape;3761;p39"/>
          <p:cNvGrpSpPr/>
          <p:nvPr/>
        </p:nvGrpSpPr>
        <p:grpSpPr>
          <a:xfrm>
            <a:off x="7943960" y="1311690"/>
            <a:ext cx="147924" cy="623824"/>
            <a:chOff x="1597209" y="2191471"/>
            <a:chExt cx="16095" cy="67876"/>
          </a:xfrm>
          <a:solidFill>
            <a:schemeClr val="accent1"/>
          </a:solidFill>
        </p:grpSpPr>
        <p:sp>
          <p:nvSpPr>
            <p:cNvPr id="3762" name="Google Shape;3762;p39"/>
            <p:cNvSpPr/>
            <p:nvPr/>
          </p:nvSpPr>
          <p:spPr>
            <a:xfrm>
              <a:off x="1602132" y="2245123"/>
              <a:ext cx="11173" cy="14225"/>
            </a:xfrm>
            <a:custGeom>
              <a:avLst/>
              <a:gdLst/>
              <a:ahLst/>
              <a:cxnLst/>
              <a:rect l="l" t="t" r="r" b="b"/>
              <a:pathLst>
                <a:path w="227" h="289" extrusionOk="0">
                  <a:moveTo>
                    <a:pt x="87" y="58"/>
                  </a:moveTo>
                  <a:cubicBezTo>
                    <a:pt x="113" y="58"/>
                    <a:pt x="153" y="109"/>
                    <a:pt x="153" y="128"/>
                  </a:cubicBezTo>
                  <a:cubicBezTo>
                    <a:pt x="166" y="152"/>
                    <a:pt x="153" y="189"/>
                    <a:pt x="142" y="201"/>
                  </a:cubicBezTo>
                  <a:cubicBezTo>
                    <a:pt x="135" y="221"/>
                    <a:pt x="124" y="230"/>
                    <a:pt x="110" y="230"/>
                  </a:cubicBezTo>
                  <a:cubicBezTo>
                    <a:pt x="99" y="230"/>
                    <a:pt x="85" y="224"/>
                    <a:pt x="69" y="213"/>
                  </a:cubicBezTo>
                  <a:cubicBezTo>
                    <a:pt x="37" y="182"/>
                    <a:pt x="50" y="133"/>
                    <a:pt x="63" y="89"/>
                  </a:cubicBezTo>
                  <a:lnTo>
                    <a:pt x="63" y="89"/>
                  </a:lnTo>
                  <a:cubicBezTo>
                    <a:pt x="65" y="87"/>
                    <a:pt x="67" y="83"/>
                    <a:pt x="69" y="79"/>
                  </a:cubicBezTo>
                  <a:cubicBezTo>
                    <a:pt x="72" y="64"/>
                    <a:pt x="79" y="58"/>
                    <a:pt x="87" y="58"/>
                  </a:cubicBezTo>
                  <a:close/>
                  <a:moveTo>
                    <a:pt x="93" y="0"/>
                  </a:moveTo>
                  <a:cubicBezTo>
                    <a:pt x="57" y="0"/>
                    <a:pt x="22" y="19"/>
                    <a:pt x="7" y="55"/>
                  </a:cubicBezTo>
                  <a:cubicBezTo>
                    <a:pt x="1" y="75"/>
                    <a:pt x="17" y="92"/>
                    <a:pt x="34" y="96"/>
                  </a:cubicBezTo>
                  <a:lnTo>
                    <a:pt x="34" y="96"/>
                  </a:lnTo>
                  <a:cubicBezTo>
                    <a:pt x="15" y="155"/>
                    <a:pt x="5" y="232"/>
                    <a:pt x="56" y="274"/>
                  </a:cubicBezTo>
                  <a:cubicBezTo>
                    <a:pt x="73" y="284"/>
                    <a:pt x="91" y="289"/>
                    <a:pt x="107" y="289"/>
                  </a:cubicBezTo>
                  <a:cubicBezTo>
                    <a:pt x="149" y="289"/>
                    <a:pt x="185" y="260"/>
                    <a:pt x="202" y="225"/>
                  </a:cubicBezTo>
                  <a:cubicBezTo>
                    <a:pt x="226" y="165"/>
                    <a:pt x="215" y="79"/>
                    <a:pt x="166" y="30"/>
                  </a:cubicBezTo>
                  <a:cubicBezTo>
                    <a:pt x="146" y="10"/>
                    <a:pt x="119" y="0"/>
                    <a:pt x="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1597209" y="2191471"/>
              <a:ext cx="13683" cy="49909"/>
            </a:xfrm>
            <a:custGeom>
              <a:avLst/>
              <a:gdLst/>
              <a:ahLst/>
              <a:cxnLst/>
              <a:rect l="l" t="t" r="r" b="b"/>
              <a:pathLst>
                <a:path w="278" h="1014" extrusionOk="0">
                  <a:moveTo>
                    <a:pt x="169" y="115"/>
                  </a:moveTo>
                  <a:cubicBezTo>
                    <a:pt x="180" y="115"/>
                    <a:pt x="192" y="128"/>
                    <a:pt x="205" y="160"/>
                  </a:cubicBezTo>
                  <a:cubicBezTo>
                    <a:pt x="242" y="245"/>
                    <a:pt x="180" y="452"/>
                    <a:pt x="169" y="537"/>
                  </a:cubicBezTo>
                  <a:cubicBezTo>
                    <a:pt x="162" y="618"/>
                    <a:pt x="151" y="703"/>
                    <a:pt x="141" y="787"/>
                  </a:cubicBezTo>
                  <a:lnTo>
                    <a:pt x="141" y="787"/>
                  </a:lnTo>
                  <a:cubicBezTo>
                    <a:pt x="115" y="687"/>
                    <a:pt x="93" y="585"/>
                    <a:pt x="83" y="476"/>
                  </a:cubicBezTo>
                  <a:cubicBezTo>
                    <a:pt x="83" y="416"/>
                    <a:pt x="116" y="115"/>
                    <a:pt x="169" y="115"/>
                  </a:cubicBezTo>
                  <a:close/>
                  <a:moveTo>
                    <a:pt x="184" y="1"/>
                  </a:moveTo>
                  <a:cubicBezTo>
                    <a:pt x="81" y="1"/>
                    <a:pt x="47" y="198"/>
                    <a:pt x="34" y="257"/>
                  </a:cubicBezTo>
                  <a:cubicBezTo>
                    <a:pt x="0" y="464"/>
                    <a:pt x="63" y="670"/>
                    <a:pt x="132" y="866"/>
                  </a:cubicBezTo>
                  <a:lnTo>
                    <a:pt x="132" y="866"/>
                  </a:lnTo>
                  <a:cubicBezTo>
                    <a:pt x="127" y="907"/>
                    <a:pt x="123" y="947"/>
                    <a:pt x="120" y="987"/>
                  </a:cubicBezTo>
                  <a:cubicBezTo>
                    <a:pt x="120" y="1005"/>
                    <a:pt x="132" y="1014"/>
                    <a:pt x="146" y="1014"/>
                  </a:cubicBezTo>
                  <a:cubicBezTo>
                    <a:pt x="159" y="1014"/>
                    <a:pt x="175" y="1005"/>
                    <a:pt x="180" y="987"/>
                  </a:cubicBezTo>
                  <a:cubicBezTo>
                    <a:pt x="205" y="731"/>
                    <a:pt x="253" y="476"/>
                    <a:pt x="266" y="220"/>
                  </a:cubicBezTo>
                  <a:cubicBezTo>
                    <a:pt x="266" y="160"/>
                    <a:pt x="278" y="1"/>
                    <a:pt x="193" y="1"/>
                  </a:cubicBezTo>
                  <a:cubicBezTo>
                    <a:pt x="190" y="1"/>
                    <a:pt x="187" y="1"/>
                    <a:pt x="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4" name="Google Shape;3764;p39"/>
          <p:cNvGrpSpPr/>
          <p:nvPr/>
        </p:nvGrpSpPr>
        <p:grpSpPr>
          <a:xfrm>
            <a:off x="265699" y="2871706"/>
            <a:ext cx="1378102" cy="201971"/>
            <a:chOff x="4147674" y="2583786"/>
            <a:chExt cx="671753" cy="98436"/>
          </a:xfrm>
        </p:grpSpPr>
        <p:sp>
          <p:nvSpPr>
            <p:cNvPr id="3765" name="Google Shape;3765;p39"/>
            <p:cNvSpPr/>
            <p:nvPr/>
          </p:nvSpPr>
          <p:spPr>
            <a:xfrm>
              <a:off x="4147674" y="2583786"/>
              <a:ext cx="668616" cy="98436"/>
            </a:xfrm>
            <a:custGeom>
              <a:avLst/>
              <a:gdLst/>
              <a:ahLst/>
              <a:cxnLst/>
              <a:rect l="l" t="t" r="r" b="b"/>
              <a:pathLst>
                <a:path w="4286" h="631" extrusionOk="0">
                  <a:moveTo>
                    <a:pt x="1450" y="1"/>
                  </a:moveTo>
                  <a:cubicBezTo>
                    <a:pt x="1418" y="1"/>
                    <a:pt x="1384" y="6"/>
                    <a:pt x="1350" y="17"/>
                  </a:cubicBezTo>
                  <a:cubicBezTo>
                    <a:pt x="1277" y="42"/>
                    <a:pt x="1229" y="103"/>
                    <a:pt x="1180" y="151"/>
                  </a:cubicBezTo>
                  <a:lnTo>
                    <a:pt x="1107" y="260"/>
                  </a:lnTo>
                  <a:cubicBezTo>
                    <a:pt x="1055" y="321"/>
                    <a:pt x="966" y="376"/>
                    <a:pt x="884" y="376"/>
                  </a:cubicBezTo>
                  <a:cubicBezTo>
                    <a:pt x="851" y="376"/>
                    <a:pt x="819" y="367"/>
                    <a:pt x="791" y="346"/>
                  </a:cubicBezTo>
                  <a:cubicBezTo>
                    <a:pt x="686" y="272"/>
                    <a:pt x="645" y="127"/>
                    <a:pt x="518" y="127"/>
                  </a:cubicBezTo>
                  <a:cubicBezTo>
                    <a:pt x="498" y="127"/>
                    <a:pt x="475" y="131"/>
                    <a:pt x="450" y="139"/>
                  </a:cubicBezTo>
                  <a:cubicBezTo>
                    <a:pt x="256" y="200"/>
                    <a:pt x="98" y="431"/>
                    <a:pt x="1" y="614"/>
                  </a:cubicBezTo>
                  <a:cubicBezTo>
                    <a:pt x="1" y="622"/>
                    <a:pt x="7" y="631"/>
                    <a:pt x="14" y="631"/>
                  </a:cubicBezTo>
                  <a:cubicBezTo>
                    <a:pt x="18" y="631"/>
                    <a:pt x="21" y="629"/>
                    <a:pt x="25" y="625"/>
                  </a:cubicBezTo>
                  <a:cubicBezTo>
                    <a:pt x="110" y="479"/>
                    <a:pt x="256" y="309"/>
                    <a:pt x="414" y="249"/>
                  </a:cubicBezTo>
                  <a:cubicBezTo>
                    <a:pt x="451" y="233"/>
                    <a:pt x="481" y="226"/>
                    <a:pt x="507" y="226"/>
                  </a:cubicBezTo>
                  <a:cubicBezTo>
                    <a:pt x="617" y="226"/>
                    <a:pt x="644" y="354"/>
                    <a:pt x="742" y="443"/>
                  </a:cubicBezTo>
                  <a:cubicBezTo>
                    <a:pt x="794" y="484"/>
                    <a:pt x="845" y="501"/>
                    <a:pt x="895" y="501"/>
                  </a:cubicBezTo>
                  <a:cubicBezTo>
                    <a:pt x="1010" y="501"/>
                    <a:pt x="1116" y="411"/>
                    <a:pt x="1193" y="309"/>
                  </a:cubicBezTo>
                  <a:cubicBezTo>
                    <a:pt x="1265" y="228"/>
                    <a:pt x="1350" y="114"/>
                    <a:pt x="1453" y="114"/>
                  </a:cubicBezTo>
                  <a:cubicBezTo>
                    <a:pt x="1490" y="114"/>
                    <a:pt x="1528" y="128"/>
                    <a:pt x="1569" y="163"/>
                  </a:cubicBezTo>
                  <a:cubicBezTo>
                    <a:pt x="1642" y="224"/>
                    <a:pt x="1691" y="309"/>
                    <a:pt x="1752" y="395"/>
                  </a:cubicBezTo>
                  <a:cubicBezTo>
                    <a:pt x="1833" y="499"/>
                    <a:pt x="1925" y="626"/>
                    <a:pt x="2072" y="626"/>
                  </a:cubicBezTo>
                  <a:cubicBezTo>
                    <a:pt x="2079" y="626"/>
                    <a:pt x="2086" y="626"/>
                    <a:pt x="2093" y="625"/>
                  </a:cubicBezTo>
                  <a:cubicBezTo>
                    <a:pt x="2275" y="625"/>
                    <a:pt x="2372" y="455"/>
                    <a:pt x="2482" y="333"/>
                  </a:cubicBezTo>
                  <a:cubicBezTo>
                    <a:pt x="2540" y="258"/>
                    <a:pt x="2605" y="188"/>
                    <a:pt x="2687" y="188"/>
                  </a:cubicBezTo>
                  <a:cubicBezTo>
                    <a:pt x="2724" y="188"/>
                    <a:pt x="2764" y="202"/>
                    <a:pt x="2810" y="236"/>
                  </a:cubicBezTo>
                  <a:cubicBezTo>
                    <a:pt x="2907" y="309"/>
                    <a:pt x="2968" y="406"/>
                    <a:pt x="3065" y="479"/>
                  </a:cubicBezTo>
                  <a:cubicBezTo>
                    <a:pt x="3216" y="575"/>
                    <a:pt x="3394" y="623"/>
                    <a:pt x="3572" y="623"/>
                  </a:cubicBezTo>
                  <a:cubicBezTo>
                    <a:pt x="3825" y="623"/>
                    <a:pt x="4079" y="526"/>
                    <a:pt x="4257" y="333"/>
                  </a:cubicBezTo>
                  <a:cubicBezTo>
                    <a:pt x="4285" y="305"/>
                    <a:pt x="4255" y="262"/>
                    <a:pt x="4217" y="262"/>
                  </a:cubicBezTo>
                  <a:cubicBezTo>
                    <a:pt x="4206" y="262"/>
                    <a:pt x="4195" y="265"/>
                    <a:pt x="4184" y="273"/>
                  </a:cubicBezTo>
                  <a:cubicBezTo>
                    <a:pt x="4023" y="434"/>
                    <a:pt x="3806" y="516"/>
                    <a:pt x="3588" y="516"/>
                  </a:cubicBezTo>
                  <a:cubicBezTo>
                    <a:pt x="3362" y="516"/>
                    <a:pt x="3135" y="428"/>
                    <a:pt x="2968" y="249"/>
                  </a:cubicBezTo>
                  <a:cubicBezTo>
                    <a:pt x="2894" y="165"/>
                    <a:pt x="2803" y="71"/>
                    <a:pt x="2685" y="71"/>
                  </a:cubicBezTo>
                  <a:cubicBezTo>
                    <a:pt x="2667" y="71"/>
                    <a:pt x="2647" y="73"/>
                    <a:pt x="2628" y="79"/>
                  </a:cubicBezTo>
                  <a:cubicBezTo>
                    <a:pt x="2493" y="115"/>
                    <a:pt x="2420" y="236"/>
                    <a:pt x="2347" y="333"/>
                  </a:cubicBezTo>
                  <a:cubicBezTo>
                    <a:pt x="2268" y="429"/>
                    <a:pt x="2178" y="514"/>
                    <a:pt x="2082" y="514"/>
                  </a:cubicBezTo>
                  <a:cubicBezTo>
                    <a:pt x="2030" y="514"/>
                    <a:pt x="1977" y="490"/>
                    <a:pt x="1922" y="431"/>
                  </a:cubicBezTo>
                  <a:cubicBezTo>
                    <a:pt x="1812" y="322"/>
                    <a:pt x="1764" y="176"/>
                    <a:pt x="1642" y="79"/>
                  </a:cubicBezTo>
                  <a:cubicBezTo>
                    <a:pt x="1592" y="28"/>
                    <a:pt x="1524" y="1"/>
                    <a:pt x="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9"/>
            <p:cNvSpPr/>
            <p:nvPr/>
          </p:nvSpPr>
          <p:spPr>
            <a:xfrm>
              <a:off x="4733939" y="2622475"/>
              <a:ext cx="85488" cy="18876"/>
            </a:xfrm>
            <a:custGeom>
              <a:avLst/>
              <a:gdLst/>
              <a:ahLst/>
              <a:cxnLst/>
              <a:rect l="l" t="t" r="r" b="b"/>
              <a:pathLst>
                <a:path w="548" h="121" extrusionOk="0">
                  <a:moveTo>
                    <a:pt x="487" y="1"/>
                  </a:moveTo>
                  <a:cubicBezTo>
                    <a:pt x="402" y="12"/>
                    <a:pt x="305" y="12"/>
                    <a:pt x="219" y="37"/>
                  </a:cubicBezTo>
                  <a:cubicBezTo>
                    <a:pt x="146" y="49"/>
                    <a:pt x="61" y="61"/>
                    <a:pt x="0" y="110"/>
                  </a:cubicBezTo>
                  <a:cubicBezTo>
                    <a:pt x="23" y="117"/>
                    <a:pt x="47" y="120"/>
                    <a:pt x="71" y="120"/>
                  </a:cubicBezTo>
                  <a:cubicBezTo>
                    <a:pt x="125" y="120"/>
                    <a:pt x="181" y="106"/>
                    <a:pt x="232" y="98"/>
                  </a:cubicBezTo>
                  <a:cubicBezTo>
                    <a:pt x="316" y="98"/>
                    <a:pt x="402" y="85"/>
                    <a:pt x="487" y="85"/>
                  </a:cubicBezTo>
                  <a:cubicBezTo>
                    <a:pt x="548" y="74"/>
                    <a:pt x="548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9"/>
            <p:cNvSpPr/>
            <p:nvPr/>
          </p:nvSpPr>
          <p:spPr>
            <a:xfrm>
              <a:off x="4779492" y="2626219"/>
              <a:ext cx="32448" cy="55224"/>
            </a:xfrm>
            <a:custGeom>
              <a:avLst/>
              <a:gdLst/>
              <a:ahLst/>
              <a:cxnLst/>
              <a:rect l="l" t="t" r="r" b="b"/>
              <a:pathLst>
                <a:path w="208" h="354" extrusionOk="0">
                  <a:moveTo>
                    <a:pt x="164" y="1"/>
                  </a:moveTo>
                  <a:cubicBezTo>
                    <a:pt x="143" y="1"/>
                    <a:pt x="122" y="13"/>
                    <a:pt x="122" y="37"/>
                  </a:cubicBezTo>
                  <a:cubicBezTo>
                    <a:pt x="122" y="147"/>
                    <a:pt x="73" y="256"/>
                    <a:pt x="13" y="342"/>
                  </a:cubicBezTo>
                  <a:cubicBezTo>
                    <a:pt x="0" y="342"/>
                    <a:pt x="13" y="353"/>
                    <a:pt x="24" y="353"/>
                  </a:cubicBezTo>
                  <a:cubicBezTo>
                    <a:pt x="134" y="293"/>
                    <a:pt x="207" y="171"/>
                    <a:pt x="207" y="37"/>
                  </a:cubicBezTo>
                  <a:cubicBezTo>
                    <a:pt x="207" y="13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9" name="Google Shape;3779;p39"/>
          <p:cNvGrpSpPr/>
          <p:nvPr/>
        </p:nvGrpSpPr>
        <p:grpSpPr>
          <a:xfrm>
            <a:off x="2220000" y="2758095"/>
            <a:ext cx="429254" cy="429202"/>
            <a:chOff x="4380426" y="2752995"/>
            <a:chExt cx="429254" cy="429202"/>
          </a:xfrm>
        </p:grpSpPr>
        <p:sp>
          <p:nvSpPr>
            <p:cNvPr id="3780" name="Google Shape;3780;p39"/>
            <p:cNvSpPr/>
            <p:nvPr/>
          </p:nvSpPr>
          <p:spPr>
            <a:xfrm>
              <a:off x="4521168" y="2781929"/>
              <a:ext cx="147717" cy="12607"/>
            </a:xfrm>
            <a:custGeom>
              <a:avLst/>
              <a:gdLst/>
              <a:ahLst/>
              <a:cxnLst/>
              <a:rect l="l" t="t" r="r" b="b"/>
              <a:pathLst>
                <a:path w="2859" h="244" extrusionOk="0">
                  <a:moveTo>
                    <a:pt x="122" y="0"/>
                  </a:moveTo>
                  <a:cubicBezTo>
                    <a:pt x="49" y="0"/>
                    <a:pt x="1" y="60"/>
                    <a:pt x="1" y="122"/>
                  </a:cubicBezTo>
                  <a:cubicBezTo>
                    <a:pt x="1" y="195"/>
                    <a:pt x="49" y="243"/>
                    <a:pt x="122" y="243"/>
                  </a:cubicBezTo>
                  <a:lnTo>
                    <a:pt x="2737" y="243"/>
                  </a:lnTo>
                  <a:cubicBezTo>
                    <a:pt x="2810" y="243"/>
                    <a:pt x="2859" y="195"/>
                    <a:pt x="2859" y="122"/>
                  </a:cubicBezTo>
                  <a:cubicBezTo>
                    <a:pt x="2859" y="60"/>
                    <a:pt x="2810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9"/>
            <p:cNvSpPr/>
            <p:nvPr/>
          </p:nvSpPr>
          <p:spPr>
            <a:xfrm>
              <a:off x="4498537" y="2808899"/>
              <a:ext cx="193598" cy="12607"/>
            </a:xfrm>
            <a:custGeom>
              <a:avLst/>
              <a:gdLst/>
              <a:ahLst/>
              <a:cxnLst/>
              <a:rect l="l" t="t" r="r" b="b"/>
              <a:pathLst>
                <a:path w="3747" h="244" extrusionOk="0">
                  <a:moveTo>
                    <a:pt x="122" y="0"/>
                  </a:moveTo>
                  <a:cubicBezTo>
                    <a:pt x="49" y="0"/>
                    <a:pt x="1" y="62"/>
                    <a:pt x="1" y="122"/>
                  </a:cubicBezTo>
                  <a:cubicBezTo>
                    <a:pt x="1" y="195"/>
                    <a:pt x="49" y="244"/>
                    <a:pt x="122" y="244"/>
                  </a:cubicBezTo>
                  <a:lnTo>
                    <a:pt x="3625" y="244"/>
                  </a:lnTo>
                  <a:cubicBezTo>
                    <a:pt x="3686" y="244"/>
                    <a:pt x="3746" y="195"/>
                    <a:pt x="3746" y="122"/>
                  </a:cubicBezTo>
                  <a:cubicBezTo>
                    <a:pt x="3746" y="62"/>
                    <a:pt x="3686" y="0"/>
                    <a:pt x="3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9"/>
            <p:cNvSpPr/>
            <p:nvPr/>
          </p:nvSpPr>
          <p:spPr>
            <a:xfrm>
              <a:off x="4498537" y="2863614"/>
              <a:ext cx="193598" cy="12607"/>
            </a:xfrm>
            <a:custGeom>
              <a:avLst/>
              <a:gdLst/>
              <a:ahLst/>
              <a:cxnLst/>
              <a:rect l="l" t="t" r="r" b="b"/>
              <a:pathLst>
                <a:path w="3747" h="244" extrusionOk="0">
                  <a:moveTo>
                    <a:pt x="122" y="0"/>
                  </a:moveTo>
                  <a:cubicBezTo>
                    <a:pt x="49" y="0"/>
                    <a:pt x="1" y="49"/>
                    <a:pt x="1" y="122"/>
                  </a:cubicBezTo>
                  <a:cubicBezTo>
                    <a:pt x="1" y="182"/>
                    <a:pt x="49" y="243"/>
                    <a:pt x="122" y="243"/>
                  </a:cubicBezTo>
                  <a:lnTo>
                    <a:pt x="3625" y="243"/>
                  </a:lnTo>
                  <a:cubicBezTo>
                    <a:pt x="3686" y="243"/>
                    <a:pt x="3746" y="182"/>
                    <a:pt x="3746" y="122"/>
                  </a:cubicBezTo>
                  <a:cubicBezTo>
                    <a:pt x="3746" y="49"/>
                    <a:pt x="3686" y="0"/>
                    <a:pt x="3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9"/>
            <p:cNvSpPr/>
            <p:nvPr/>
          </p:nvSpPr>
          <p:spPr>
            <a:xfrm>
              <a:off x="4498537" y="2835921"/>
              <a:ext cx="193598" cy="12659"/>
            </a:xfrm>
            <a:custGeom>
              <a:avLst/>
              <a:gdLst/>
              <a:ahLst/>
              <a:cxnLst/>
              <a:rect l="l" t="t" r="r" b="b"/>
              <a:pathLst>
                <a:path w="3747" h="245" extrusionOk="0">
                  <a:moveTo>
                    <a:pt x="122" y="1"/>
                  </a:moveTo>
                  <a:cubicBezTo>
                    <a:pt x="49" y="1"/>
                    <a:pt x="1" y="61"/>
                    <a:pt x="1" y="123"/>
                  </a:cubicBezTo>
                  <a:cubicBezTo>
                    <a:pt x="1" y="195"/>
                    <a:pt x="49" y="244"/>
                    <a:pt x="122" y="244"/>
                  </a:cubicBezTo>
                  <a:lnTo>
                    <a:pt x="3625" y="244"/>
                  </a:lnTo>
                  <a:cubicBezTo>
                    <a:pt x="3686" y="244"/>
                    <a:pt x="3746" y="195"/>
                    <a:pt x="3746" y="123"/>
                  </a:cubicBezTo>
                  <a:cubicBezTo>
                    <a:pt x="3746" y="61"/>
                    <a:pt x="3686" y="1"/>
                    <a:pt x="3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9"/>
            <p:cNvSpPr/>
            <p:nvPr/>
          </p:nvSpPr>
          <p:spPr>
            <a:xfrm>
              <a:off x="4498537" y="2890585"/>
              <a:ext cx="193598" cy="12607"/>
            </a:xfrm>
            <a:custGeom>
              <a:avLst/>
              <a:gdLst/>
              <a:ahLst/>
              <a:cxnLst/>
              <a:rect l="l" t="t" r="r" b="b"/>
              <a:pathLst>
                <a:path w="3747" h="244" extrusionOk="0">
                  <a:moveTo>
                    <a:pt x="122" y="0"/>
                  </a:moveTo>
                  <a:cubicBezTo>
                    <a:pt x="49" y="0"/>
                    <a:pt x="1" y="49"/>
                    <a:pt x="1" y="122"/>
                  </a:cubicBezTo>
                  <a:cubicBezTo>
                    <a:pt x="1" y="183"/>
                    <a:pt x="49" y="244"/>
                    <a:pt x="122" y="244"/>
                  </a:cubicBezTo>
                  <a:lnTo>
                    <a:pt x="3625" y="244"/>
                  </a:lnTo>
                  <a:cubicBezTo>
                    <a:pt x="3686" y="244"/>
                    <a:pt x="3746" y="183"/>
                    <a:pt x="3746" y="122"/>
                  </a:cubicBezTo>
                  <a:cubicBezTo>
                    <a:pt x="3746" y="49"/>
                    <a:pt x="3686" y="0"/>
                    <a:pt x="3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9"/>
            <p:cNvSpPr/>
            <p:nvPr/>
          </p:nvSpPr>
          <p:spPr>
            <a:xfrm>
              <a:off x="4462784" y="3027554"/>
              <a:ext cx="17619" cy="126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22" y="1"/>
                  </a:moveTo>
                  <a:cubicBezTo>
                    <a:pt x="49" y="1"/>
                    <a:pt x="0" y="49"/>
                    <a:pt x="0" y="122"/>
                  </a:cubicBezTo>
                  <a:cubicBezTo>
                    <a:pt x="0" y="184"/>
                    <a:pt x="49" y="244"/>
                    <a:pt x="122" y="244"/>
                  </a:cubicBezTo>
                  <a:lnTo>
                    <a:pt x="219" y="244"/>
                  </a:lnTo>
                  <a:cubicBezTo>
                    <a:pt x="279" y="244"/>
                    <a:pt x="341" y="184"/>
                    <a:pt x="341" y="122"/>
                  </a:cubicBezTo>
                  <a:cubicBezTo>
                    <a:pt x="341" y="49"/>
                    <a:pt x="279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9"/>
            <p:cNvSpPr/>
            <p:nvPr/>
          </p:nvSpPr>
          <p:spPr>
            <a:xfrm>
              <a:off x="4626155" y="3027554"/>
              <a:ext cx="22010" cy="12607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122" y="1"/>
                  </a:moveTo>
                  <a:cubicBezTo>
                    <a:pt x="49" y="1"/>
                    <a:pt x="0" y="49"/>
                    <a:pt x="0" y="122"/>
                  </a:cubicBezTo>
                  <a:cubicBezTo>
                    <a:pt x="0" y="184"/>
                    <a:pt x="49" y="244"/>
                    <a:pt x="122" y="244"/>
                  </a:cubicBezTo>
                  <a:lnTo>
                    <a:pt x="304" y="244"/>
                  </a:lnTo>
                  <a:cubicBezTo>
                    <a:pt x="365" y="244"/>
                    <a:pt x="425" y="184"/>
                    <a:pt x="425" y="122"/>
                  </a:cubicBezTo>
                  <a:cubicBezTo>
                    <a:pt x="425" y="49"/>
                    <a:pt x="365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9"/>
            <p:cNvSpPr/>
            <p:nvPr/>
          </p:nvSpPr>
          <p:spPr>
            <a:xfrm>
              <a:off x="4583995" y="3027554"/>
              <a:ext cx="22062" cy="12607"/>
            </a:xfrm>
            <a:custGeom>
              <a:avLst/>
              <a:gdLst/>
              <a:ahLst/>
              <a:cxnLst/>
              <a:rect l="l" t="t" r="r" b="b"/>
              <a:pathLst>
                <a:path w="427" h="244" extrusionOk="0">
                  <a:moveTo>
                    <a:pt x="122" y="1"/>
                  </a:moveTo>
                  <a:cubicBezTo>
                    <a:pt x="62" y="1"/>
                    <a:pt x="1" y="49"/>
                    <a:pt x="1" y="122"/>
                  </a:cubicBezTo>
                  <a:cubicBezTo>
                    <a:pt x="1" y="184"/>
                    <a:pt x="62" y="244"/>
                    <a:pt x="122" y="244"/>
                  </a:cubicBezTo>
                  <a:lnTo>
                    <a:pt x="305" y="244"/>
                  </a:lnTo>
                  <a:cubicBezTo>
                    <a:pt x="378" y="244"/>
                    <a:pt x="427" y="184"/>
                    <a:pt x="427" y="122"/>
                  </a:cubicBezTo>
                  <a:cubicBezTo>
                    <a:pt x="427" y="49"/>
                    <a:pt x="378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9"/>
            <p:cNvSpPr/>
            <p:nvPr/>
          </p:nvSpPr>
          <p:spPr>
            <a:xfrm>
              <a:off x="4500449" y="3027554"/>
              <a:ext cx="22010" cy="12607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122" y="1"/>
                  </a:moveTo>
                  <a:cubicBezTo>
                    <a:pt x="49" y="1"/>
                    <a:pt x="1" y="49"/>
                    <a:pt x="1" y="122"/>
                  </a:cubicBezTo>
                  <a:cubicBezTo>
                    <a:pt x="1" y="184"/>
                    <a:pt x="49" y="244"/>
                    <a:pt x="122" y="244"/>
                  </a:cubicBezTo>
                  <a:lnTo>
                    <a:pt x="304" y="244"/>
                  </a:lnTo>
                  <a:cubicBezTo>
                    <a:pt x="366" y="244"/>
                    <a:pt x="426" y="184"/>
                    <a:pt x="426" y="122"/>
                  </a:cubicBezTo>
                  <a:cubicBezTo>
                    <a:pt x="426" y="49"/>
                    <a:pt x="366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9"/>
            <p:cNvSpPr/>
            <p:nvPr/>
          </p:nvSpPr>
          <p:spPr>
            <a:xfrm>
              <a:off x="4542558" y="3027554"/>
              <a:ext cx="21390" cy="12607"/>
            </a:xfrm>
            <a:custGeom>
              <a:avLst/>
              <a:gdLst/>
              <a:ahLst/>
              <a:cxnLst/>
              <a:rect l="l" t="t" r="r" b="b"/>
              <a:pathLst>
                <a:path w="414" h="244" extrusionOk="0">
                  <a:moveTo>
                    <a:pt x="122" y="1"/>
                  </a:moveTo>
                  <a:cubicBezTo>
                    <a:pt x="49" y="1"/>
                    <a:pt x="0" y="49"/>
                    <a:pt x="0" y="122"/>
                  </a:cubicBezTo>
                  <a:cubicBezTo>
                    <a:pt x="0" y="184"/>
                    <a:pt x="49" y="244"/>
                    <a:pt x="122" y="244"/>
                  </a:cubicBezTo>
                  <a:lnTo>
                    <a:pt x="292" y="244"/>
                  </a:lnTo>
                  <a:cubicBezTo>
                    <a:pt x="365" y="244"/>
                    <a:pt x="414" y="184"/>
                    <a:pt x="414" y="122"/>
                  </a:cubicBezTo>
                  <a:cubicBezTo>
                    <a:pt x="414" y="49"/>
                    <a:pt x="365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9"/>
            <p:cNvSpPr/>
            <p:nvPr/>
          </p:nvSpPr>
          <p:spPr>
            <a:xfrm>
              <a:off x="4668212" y="3027554"/>
              <a:ext cx="21390" cy="12607"/>
            </a:xfrm>
            <a:custGeom>
              <a:avLst/>
              <a:gdLst/>
              <a:ahLst/>
              <a:cxnLst/>
              <a:rect l="l" t="t" r="r" b="b"/>
              <a:pathLst>
                <a:path w="414" h="244" extrusionOk="0">
                  <a:moveTo>
                    <a:pt x="122" y="1"/>
                  </a:moveTo>
                  <a:cubicBezTo>
                    <a:pt x="49" y="1"/>
                    <a:pt x="0" y="49"/>
                    <a:pt x="0" y="122"/>
                  </a:cubicBezTo>
                  <a:cubicBezTo>
                    <a:pt x="0" y="184"/>
                    <a:pt x="49" y="244"/>
                    <a:pt x="122" y="244"/>
                  </a:cubicBezTo>
                  <a:lnTo>
                    <a:pt x="292" y="244"/>
                  </a:lnTo>
                  <a:cubicBezTo>
                    <a:pt x="365" y="244"/>
                    <a:pt x="414" y="184"/>
                    <a:pt x="414" y="122"/>
                  </a:cubicBezTo>
                  <a:cubicBezTo>
                    <a:pt x="414" y="49"/>
                    <a:pt x="365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9"/>
            <p:cNvSpPr/>
            <p:nvPr/>
          </p:nvSpPr>
          <p:spPr>
            <a:xfrm>
              <a:off x="4709649" y="3027554"/>
              <a:ext cx="17670" cy="12607"/>
            </a:xfrm>
            <a:custGeom>
              <a:avLst/>
              <a:gdLst/>
              <a:ahLst/>
              <a:cxnLst/>
              <a:rect l="l" t="t" r="r" b="b"/>
              <a:pathLst>
                <a:path w="342" h="244" extrusionOk="0">
                  <a:moveTo>
                    <a:pt x="123" y="1"/>
                  </a:moveTo>
                  <a:cubicBezTo>
                    <a:pt x="62" y="1"/>
                    <a:pt x="1" y="49"/>
                    <a:pt x="1" y="122"/>
                  </a:cubicBezTo>
                  <a:cubicBezTo>
                    <a:pt x="1" y="184"/>
                    <a:pt x="62" y="244"/>
                    <a:pt x="123" y="244"/>
                  </a:cubicBezTo>
                  <a:lnTo>
                    <a:pt x="220" y="244"/>
                  </a:lnTo>
                  <a:cubicBezTo>
                    <a:pt x="293" y="244"/>
                    <a:pt x="342" y="184"/>
                    <a:pt x="342" y="122"/>
                  </a:cubicBezTo>
                  <a:cubicBezTo>
                    <a:pt x="342" y="49"/>
                    <a:pt x="293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9"/>
            <p:cNvSpPr/>
            <p:nvPr/>
          </p:nvSpPr>
          <p:spPr>
            <a:xfrm>
              <a:off x="4709649" y="3054627"/>
              <a:ext cx="17670" cy="12607"/>
            </a:xfrm>
            <a:custGeom>
              <a:avLst/>
              <a:gdLst/>
              <a:ahLst/>
              <a:cxnLst/>
              <a:rect l="l" t="t" r="r" b="b"/>
              <a:pathLst>
                <a:path w="342" h="244" extrusionOk="0">
                  <a:moveTo>
                    <a:pt x="123" y="0"/>
                  </a:moveTo>
                  <a:cubicBezTo>
                    <a:pt x="62" y="0"/>
                    <a:pt x="1" y="49"/>
                    <a:pt x="1" y="122"/>
                  </a:cubicBezTo>
                  <a:cubicBezTo>
                    <a:pt x="1" y="182"/>
                    <a:pt x="62" y="243"/>
                    <a:pt x="123" y="243"/>
                  </a:cubicBezTo>
                  <a:lnTo>
                    <a:pt x="220" y="243"/>
                  </a:lnTo>
                  <a:cubicBezTo>
                    <a:pt x="293" y="243"/>
                    <a:pt x="342" y="182"/>
                    <a:pt x="342" y="122"/>
                  </a:cubicBezTo>
                  <a:cubicBezTo>
                    <a:pt x="342" y="49"/>
                    <a:pt x="293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9"/>
            <p:cNvSpPr/>
            <p:nvPr/>
          </p:nvSpPr>
          <p:spPr>
            <a:xfrm>
              <a:off x="4668212" y="3054627"/>
              <a:ext cx="21390" cy="12607"/>
            </a:xfrm>
            <a:custGeom>
              <a:avLst/>
              <a:gdLst/>
              <a:ahLst/>
              <a:cxnLst/>
              <a:rect l="l" t="t" r="r" b="b"/>
              <a:pathLst>
                <a:path w="414" h="244" extrusionOk="0">
                  <a:moveTo>
                    <a:pt x="122" y="0"/>
                  </a:moveTo>
                  <a:cubicBezTo>
                    <a:pt x="49" y="0"/>
                    <a:pt x="0" y="49"/>
                    <a:pt x="0" y="122"/>
                  </a:cubicBezTo>
                  <a:cubicBezTo>
                    <a:pt x="0" y="182"/>
                    <a:pt x="49" y="243"/>
                    <a:pt x="122" y="243"/>
                  </a:cubicBezTo>
                  <a:lnTo>
                    <a:pt x="292" y="243"/>
                  </a:lnTo>
                  <a:cubicBezTo>
                    <a:pt x="365" y="243"/>
                    <a:pt x="414" y="182"/>
                    <a:pt x="414" y="122"/>
                  </a:cubicBezTo>
                  <a:cubicBezTo>
                    <a:pt x="414" y="49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9"/>
            <p:cNvSpPr/>
            <p:nvPr/>
          </p:nvSpPr>
          <p:spPr>
            <a:xfrm>
              <a:off x="4500449" y="3054627"/>
              <a:ext cx="22010" cy="12607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122" y="0"/>
                  </a:moveTo>
                  <a:cubicBezTo>
                    <a:pt x="49" y="0"/>
                    <a:pt x="1" y="49"/>
                    <a:pt x="1" y="122"/>
                  </a:cubicBezTo>
                  <a:cubicBezTo>
                    <a:pt x="1" y="182"/>
                    <a:pt x="49" y="243"/>
                    <a:pt x="122" y="243"/>
                  </a:cubicBezTo>
                  <a:lnTo>
                    <a:pt x="304" y="243"/>
                  </a:lnTo>
                  <a:cubicBezTo>
                    <a:pt x="366" y="243"/>
                    <a:pt x="426" y="182"/>
                    <a:pt x="426" y="122"/>
                  </a:cubicBezTo>
                  <a:cubicBezTo>
                    <a:pt x="426" y="49"/>
                    <a:pt x="366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9"/>
            <p:cNvSpPr/>
            <p:nvPr/>
          </p:nvSpPr>
          <p:spPr>
            <a:xfrm>
              <a:off x="4583995" y="3054627"/>
              <a:ext cx="22062" cy="12607"/>
            </a:xfrm>
            <a:custGeom>
              <a:avLst/>
              <a:gdLst/>
              <a:ahLst/>
              <a:cxnLst/>
              <a:rect l="l" t="t" r="r" b="b"/>
              <a:pathLst>
                <a:path w="427" h="244" extrusionOk="0">
                  <a:moveTo>
                    <a:pt x="122" y="0"/>
                  </a:moveTo>
                  <a:cubicBezTo>
                    <a:pt x="62" y="0"/>
                    <a:pt x="1" y="49"/>
                    <a:pt x="1" y="122"/>
                  </a:cubicBezTo>
                  <a:cubicBezTo>
                    <a:pt x="1" y="182"/>
                    <a:pt x="62" y="243"/>
                    <a:pt x="122" y="243"/>
                  </a:cubicBezTo>
                  <a:lnTo>
                    <a:pt x="305" y="243"/>
                  </a:lnTo>
                  <a:cubicBezTo>
                    <a:pt x="378" y="243"/>
                    <a:pt x="427" y="182"/>
                    <a:pt x="427" y="122"/>
                  </a:cubicBezTo>
                  <a:cubicBezTo>
                    <a:pt x="427" y="49"/>
                    <a:pt x="378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9"/>
            <p:cNvSpPr/>
            <p:nvPr/>
          </p:nvSpPr>
          <p:spPr>
            <a:xfrm>
              <a:off x="4626155" y="3054627"/>
              <a:ext cx="22010" cy="12607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122" y="0"/>
                  </a:moveTo>
                  <a:cubicBezTo>
                    <a:pt x="49" y="0"/>
                    <a:pt x="0" y="49"/>
                    <a:pt x="0" y="122"/>
                  </a:cubicBezTo>
                  <a:cubicBezTo>
                    <a:pt x="0" y="182"/>
                    <a:pt x="49" y="243"/>
                    <a:pt x="122" y="243"/>
                  </a:cubicBezTo>
                  <a:lnTo>
                    <a:pt x="304" y="243"/>
                  </a:lnTo>
                  <a:cubicBezTo>
                    <a:pt x="365" y="243"/>
                    <a:pt x="425" y="182"/>
                    <a:pt x="425" y="122"/>
                  </a:cubicBezTo>
                  <a:cubicBezTo>
                    <a:pt x="425" y="49"/>
                    <a:pt x="365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9"/>
            <p:cNvSpPr/>
            <p:nvPr/>
          </p:nvSpPr>
          <p:spPr>
            <a:xfrm>
              <a:off x="4542558" y="3054627"/>
              <a:ext cx="21390" cy="12607"/>
            </a:xfrm>
            <a:custGeom>
              <a:avLst/>
              <a:gdLst/>
              <a:ahLst/>
              <a:cxnLst/>
              <a:rect l="l" t="t" r="r" b="b"/>
              <a:pathLst>
                <a:path w="414" h="244" extrusionOk="0">
                  <a:moveTo>
                    <a:pt x="122" y="0"/>
                  </a:moveTo>
                  <a:cubicBezTo>
                    <a:pt x="49" y="0"/>
                    <a:pt x="0" y="49"/>
                    <a:pt x="0" y="122"/>
                  </a:cubicBezTo>
                  <a:cubicBezTo>
                    <a:pt x="0" y="182"/>
                    <a:pt x="49" y="243"/>
                    <a:pt x="122" y="243"/>
                  </a:cubicBezTo>
                  <a:lnTo>
                    <a:pt x="292" y="243"/>
                  </a:lnTo>
                  <a:cubicBezTo>
                    <a:pt x="365" y="243"/>
                    <a:pt x="414" y="182"/>
                    <a:pt x="414" y="122"/>
                  </a:cubicBezTo>
                  <a:cubicBezTo>
                    <a:pt x="414" y="49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9"/>
            <p:cNvSpPr/>
            <p:nvPr/>
          </p:nvSpPr>
          <p:spPr>
            <a:xfrm>
              <a:off x="4462784" y="3054627"/>
              <a:ext cx="17619" cy="126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22" y="0"/>
                  </a:moveTo>
                  <a:cubicBezTo>
                    <a:pt x="49" y="0"/>
                    <a:pt x="0" y="49"/>
                    <a:pt x="0" y="122"/>
                  </a:cubicBezTo>
                  <a:cubicBezTo>
                    <a:pt x="0" y="182"/>
                    <a:pt x="49" y="243"/>
                    <a:pt x="122" y="243"/>
                  </a:cubicBezTo>
                  <a:lnTo>
                    <a:pt x="219" y="243"/>
                  </a:lnTo>
                  <a:cubicBezTo>
                    <a:pt x="279" y="243"/>
                    <a:pt x="341" y="182"/>
                    <a:pt x="341" y="122"/>
                  </a:cubicBezTo>
                  <a:cubicBezTo>
                    <a:pt x="341" y="49"/>
                    <a:pt x="279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9"/>
            <p:cNvSpPr/>
            <p:nvPr/>
          </p:nvSpPr>
          <p:spPr>
            <a:xfrm>
              <a:off x="4709649" y="3081597"/>
              <a:ext cx="17670" cy="12607"/>
            </a:xfrm>
            <a:custGeom>
              <a:avLst/>
              <a:gdLst/>
              <a:ahLst/>
              <a:cxnLst/>
              <a:rect l="l" t="t" r="r" b="b"/>
              <a:pathLst>
                <a:path w="342" h="244" extrusionOk="0">
                  <a:moveTo>
                    <a:pt x="123" y="1"/>
                  </a:moveTo>
                  <a:cubicBezTo>
                    <a:pt x="62" y="1"/>
                    <a:pt x="1" y="49"/>
                    <a:pt x="1" y="122"/>
                  </a:cubicBezTo>
                  <a:cubicBezTo>
                    <a:pt x="1" y="195"/>
                    <a:pt x="62" y="244"/>
                    <a:pt x="123" y="244"/>
                  </a:cubicBezTo>
                  <a:lnTo>
                    <a:pt x="220" y="244"/>
                  </a:lnTo>
                  <a:cubicBezTo>
                    <a:pt x="293" y="244"/>
                    <a:pt x="342" y="195"/>
                    <a:pt x="342" y="122"/>
                  </a:cubicBezTo>
                  <a:cubicBezTo>
                    <a:pt x="342" y="49"/>
                    <a:pt x="293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9"/>
            <p:cNvSpPr/>
            <p:nvPr/>
          </p:nvSpPr>
          <p:spPr>
            <a:xfrm>
              <a:off x="4668212" y="3081597"/>
              <a:ext cx="21390" cy="12607"/>
            </a:xfrm>
            <a:custGeom>
              <a:avLst/>
              <a:gdLst/>
              <a:ahLst/>
              <a:cxnLst/>
              <a:rect l="l" t="t" r="r" b="b"/>
              <a:pathLst>
                <a:path w="414" h="244" extrusionOk="0">
                  <a:moveTo>
                    <a:pt x="122" y="1"/>
                  </a:moveTo>
                  <a:cubicBezTo>
                    <a:pt x="49" y="1"/>
                    <a:pt x="0" y="49"/>
                    <a:pt x="0" y="122"/>
                  </a:cubicBezTo>
                  <a:cubicBezTo>
                    <a:pt x="0" y="195"/>
                    <a:pt x="49" y="244"/>
                    <a:pt x="122" y="244"/>
                  </a:cubicBezTo>
                  <a:lnTo>
                    <a:pt x="292" y="244"/>
                  </a:lnTo>
                  <a:cubicBezTo>
                    <a:pt x="365" y="244"/>
                    <a:pt x="414" y="195"/>
                    <a:pt x="414" y="122"/>
                  </a:cubicBezTo>
                  <a:cubicBezTo>
                    <a:pt x="414" y="49"/>
                    <a:pt x="365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9"/>
            <p:cNvSpPr/>
            <p:nvPr/>
          </p:nvSpPr>
          <p:spPr>
            <a:xfrm>
              <a:off x="4500449" y="3081597"/>
              <a:ext cx="22010" cy="12607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122" y="1"/>
                  </a:moveTo>
                  <a:cubicBezTo>
                    <a:pt x="49" y="1"/>
                    <a:pt x="1" y="49"/>
                    <a:pt x="1" y="122"/>
                  </a:cubicBezTo>
                  <a:cubicBezTo>
                    <a:pt x="1" y="195"/>
                    <a:pt x="49" y="244"/>
                    <a:pt x="122" y="244"/>
                  </a:cubicBezTo>
                  <a:lnTo>
                    <a:pt x="304" y="244"/>
                  </a:lnTo>
                  <a:cubicBezTo>
                    <a:pt x="366" y="244"/>
                    <a:pt x="426" y="195"/>
                    <a:pt x="426" y="122"/>
                  </a:cubicBezTo>
                  <a:cubicBezTo>
                    <a:pt x="426" y="49"/>
                    <a:pt x="366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9"/>
            <p:cNvSpPr/>
            <p:nvPr/>
          </p:nvSpPr>
          <p:spPr>
            <a:xfrm>
              <a:off x="4542558" y="3081597"/>
              <a:ext cx="21390" cy="12607"/>
            </a:xfrm>
            <a:custGeom>
              <a:avLst/>
              <a:gdLst/>
              <a:ahLst/>
              <a:cxnLst/>
              <a:rect l="l" t="t" r="r" b="b"/>
              <a:pathLst>
                <a:path w="414" h="244" extrusionOk="0">
                  <a:moveTo>
                    <a:pt x="122" y="1"/>
                  </a:moveTo>
                  <a:cubicBezTo>
                    <a:pt x="49" y="1"/>
                    <a:pt x="0" y="49"/>
                    <a:pt x="0" y="122"/>
                  </a:cubicBezTo>
                  <a:cubicBezTo>
                    <a:pt x="0" y="195"/>
                    <a:pt x="49" y="244"/>
                    <a:pt x="122" y="244"/>
                  </a:cubicBezTo>
                  <a:lnTo>
                    <a:pt x="292" y="244"/>
                  </a:lnTo>
                  <a:cubicBezTo>
                    <a:pt x="365" y="244"/>
                    <a:pt x="414" y="195"/>
                    <a:pt x="414" y="122"/>
                  </a:cubicBezTo>
                  <a:cubicBezTo>
                    <a:pt x="414" y="49"/>
                    <a:pt x="365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9"/>
            <p:cNvSpPr/>
            <p:nvPr/>
          </p:nvSpPr>
          <p:spPr>
            <a:xfrm>
              <a:off x="4583995" y="3081597"/>
              <a:ext cx="22062" cy="12607"/>
            </a:xfrm>
            <a:custGeom>
              <a:avLst/>
              <a:gdLst/>
              <a:ahLst/>
              <a:cxnLst/>
              <a:rect l="l" t="t" r="r" b="b"/>
              <a:pathLst>
                <a:path w="427" h="244" extrusionOk="0">
                  <a:moveTo>
                    <a:pt x="122" y="1"/>
                  </a:moveTo>
                  <a:cubicBezTo>
                    <a:pt x="62" y="1"/>
                    <a:pt x="1" y="49"/>
                    <a:pt x="1" y="122"/>
                  </a:cubicBezTo>
                  <a:cubicBezTo>
                    <a:pt x="1" y="195"/>
                    <a:pt x="62" y="244"/>
                    <a:pt x="122" y="244"/>
                  </a:cubicBezTo>
                  <a:lnTo>
                    <a:pt x="305" y="244"/>
                  </a:lnTo>
                  <a:cubicBezTo>
                    <a:pt x="378" y="244"/>
                    <a:pt x="427" y="195"/>
                    <a:pt x="427" y="122"/>
                  </a:cubicBezTo>
                  <a:cubicBezTo>
                    <a:pt x="427" y="49"/>
                    <a:pt x="378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9"/>
            <p:cNvSpPr/>
            <p:nvPr/>
          </p:nvSpPr>
          <p:spPr>
            <a:xfrm>
              <a:off x="4626155" y="3081597"/>
              <a:ext cx="22010" cy="12607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122" y="1"/>
                  </a:moveTo>
                  <a:cubicBezTo>
                    <a:pt x="49" y="1"/>
                    <a:pt x="0" y="49"/>
                    <a:pt x="0" y="122"/>
                  </a:cubicBezTo>
                  <a:cubicBezTo>
                    <a:pt x="0" y="195"/>
                    <a:pt x="49" y="244"/>
                    <a:pt x="122" y="244"/>
                  </a:cubicBezTo>
                  <a:lnTo>
                    <a:pt x="304" y="244"/>
                  </a:lnTo>
                  <a:cubicBezTo>
                    <a:pt x="365" y="244"/>
                    <a:pt x="425" y="195"/>
                    <a:pt x="425" y="122"/>
                  </a:cubicBezTo>
                  <a:cubicBezTo>
                    <a:pt x="425" y="49"/>
                    <a:pt x="365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9"/>
            <p:cNvSpPr/>
            <p:nvPr/>
          </p:nvSpPr>
          <p:spPr>
            <a:xfrm>
              <a:off x="4462784" y="3081597"/>
              <a:ext cx="17619" cy="126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22" y="1"/>
                  </a:moveTo>
                  <a:cubicBezTo>
                    <a:pt x="49" y="1"/>
                    <a:pt x="0" y="49"/>
                    <a:pt x="0" y="122"/>
                  </a:cubicBezTo>
                  <a:cubicBezTo>
                    <a:pt x="0" y="195"/>
                    <a:pt x="49" y="244"/>
                    <a:pt x="122" y="244"/>
                  </a:cubicBezTo>
                  <a:lnTo>
                    <a:pt x="219" y="244"/>
                  </a:lnTo>
                  <a:cubicBezTo>
                    <a:pt x="279" y="244"/>
                    <a:pt x="341" y="195"/>
                    <a:pt x="341" y="122"/>
                  </a:cubicBezTo>
                  <a:cubicBezTo>
                    <a:pt x="341" y="49"/>
                    <a:pt x="279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9"/>
            <p:cNvSpPr/>
            <p:nvPr/>
          </p:nvSpPr>
          <p:spPr>
            <a:xfrm>
              <a:off x="4538166" y="3115543"/>
              <a:ext cx="113772" cy="12607"/>
            </a:xfrm>
            <a:custGeom>
              <a:avLst/>
              <a:gdLst/>
              <a:ahLst/>
              <a:cxnLst/>
              <a:rect l="l" t="t" r="r" b="b"/>
              <a:pathLst>
                <a:path w="2202" h="244" extrusionOk="0">
                  <a:moveTo>
                    <a:pt x="122" y="0"/>
                  </a:moveTo>
                  <a:cubicBezTo>
                    <a:pt x="49" y="0"/>
                    <a:pt x="0" y="49"/>
                    <a:pt x="0" y="122"/>
                  </a:cubicBezTo>
                  <a:cubicBezTo>
                    <a:pt x="0" y="183"/>
                    <a:pt x="49" y="243"/>
                    <a:pt x="122" y="243"/>
                  </a:cubicBezTo>
                  <a:lnTo>
                    <a:pt x="2080" y="243"/>
                  </a:lnTo>
                  <a:cubicBezTo>
                    <a:pt x="2152" y="243"/>
                    <a:pt x="2201" y="183"/>
                    <a:pt x="2201" y="122"/>
                  </a:cubicBezTo>
                  <a:cubicBezTo>
                    <a:pt x="2201" y="49"/>
                    <a:pt x="215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9"/>
            <p:cNvSpPr/>
            <p:nvPr/>
          </p:nvSpPr>
          <p:spPr>
            <a:xfrm>
              <a:off x="4380426" y="2752995"/>
              <a:ext cx="429254" cy="429202"/>
            </a:xfrm>
            <a:custGeom>
              <a:avLst/>
              <a:gdLst/>
              <a:ahLst/>
              <a:cxnLst/>
              <a:rect l="l" t="t" r="r" b="b"/>
              <a:pathLst>
                <a:path w="8308" h="8307" extrusionOk="0">
                  <a:moveTo>
                    <a:pt x="6689" y="244"/>
                  </a:moveTo>
                  <a:cubicBezTo>
                    <a:pt x="6726" y="244"/>
                    <a:pt x="6762" y="268"/>
                    <a:pt x="6786" y="292"/>
                  </a:cubicBezTo>
                  <a:cubicBezTo>
                    <a:pt x="6823" y="317"/>
                    <a:pt x="6835" y="353"/>
                    <a:pt x="6835" y="390"/>
                  </a:cubicBezTo>
                  <a:lnTo>
                    <a:pt x="6835" y="1836"/>
                  </a:lnTo>
                  <a:lnTo>
                    <a:pt x="6556" y="1836"/>
                  </a:lnTo>
                  <a:lnTo>
                    <a:pt x="6556" y="390"/>
                  </a:lnTo>
                  <a:cubicBezTo>
                    <a:pt x="6556" y="317"/>
                    <a:pt x="6616" y="255"/>
                    <a:pt x="6689" y="244"/>
                  </a:cubicBezTo>
                  <a:close/>
                  <a:moveTo>
                    <a:pt x="1716" y="3722"/>
                  </a:moveTo>
                  <a:cubicBezTo>
                    <a:pt x="1740" y="3722"/>
                    <a:pt x="1752" y="3746"/>
                    <a:pt x="1752" y="3758"/>
                  </a:cubicBezTo>
                  <a:lnTo>
                    <a:pt x="1752" y="4269"/>
                  </a:lnTo>
                  <a:lnTo>
                    <a:pt x="1472" y="4269"/>
                  </a:lnTo>
                  <a:lnTo>
                    <a:pt x="1472" y="3758"/>
                  </a:lnTo>
                  <a:cubicBezTo>
                    <a:pt x="1472" y="3746"/>
                    <a:pt x="1497" y="3722"/>
                    <a:pt x="1521" y="3722"/>
                  </a:cubicBezTo>
                  <a:close/>
                  <a:moveTo>
                    <a:pt x="6313" y="3990"/>
                  </a:moveTo>
                  <a:lnTo>
                    <a:pt x="6313" y="4269"/>
                  </a:lnTo>
                  <a:lnTo>
                    <a:pt x="1995" y="4269"/>
                  </a:lnTo>
                  <a:lnTo>
                    <a:pt x="1995" y="3990"/>
                  </a:lnTo>
                  <a:close/>
                  <a:moveTo>
                    <a:pt x="6786" y="3722"/>
                  </a:moveTo>
                  <a:cubicBezTo>
                    <a:pt x="6811" y="3722"/>
                    <a:pt x="6835" y="3746"/>
                    <a:pt x="6835" y="3758"/>
                  </a:cubicBezTo>
                  <a:lnTo>
                    <a:pt x="6835" y="4269"/>
                  </a:lnTo>
                  <a:lnTo>
                    <a:pt x="6556" y="4269"/>
                  </a:lnTo>
                  <a:lnTo>
                    <a:pt x="6556" y="3758"/>
                  </a:lnTo>
                  <a:cubicBezTo>
                    <a:pt x="6556" y="3746"/>
                    <a:pt x="6568" y="3722"/>
                    <a:pt x="6592" y="3722"/>
                  </a:cubicBezTo>
                  <a:close/>
                  <a:moveTo>
                    <a:pt x="6957" y="4512"/>
                  </a:moveTo>
                  <a:cubicBezTo>
                    <a:pt x="7224" y="4512"/>
                    <a:pt x="7456" y="4719"/>
                    <a:pt x="7480" y="4987"/>
                  </a:cubicBezTo>
                  <a:lnTo>
                    <a:pt x="7735" y="7541"/>
                  </a:lnTo>
                  <a:lnTo>
                    <a:pt x="6008" y="7541"/>
                  </a:lnTo>
                  <a:lnTo>
                    <a:pt x="6178" y="7285"/>
                  </a:lnTo>
                  <a:cubicBezTo>
                    <a:pt x="6178" y="7260"/>
                    <a:pt x="6203" y="7260"/>
                    <a:pt x="6215" y="7260"/>
                  </a:cubicBezTo>
                  <a:lnTo>
                    <a:pt x="7115" y="7260"/>
                  </a:lnTo>
                  <a:cubicBezTo>
                    <a:pt x="7200" y="7260"/>
                    <a:pt x="7273" y="7224"/>
                    <a:pt x="7322" y="7163"/>
                  </a:cubicBezTo>
                  <a:cubicBezTo>
                    <a:pt x="7383" y="7103"/>
                    <a:pt x="7407" y="7030"/>
                    <a:pt x="7395" y="6944"/>
                  </a:cubicBezTo>
                  <a:lnTo>
                    <a:pt x="7200" y="5011"/>
                  </a:lnTo>
                  <a:cubicBezTo>
                    <a:pt x="7188" y="4889"/>
                    <a:pt x="7078" y="4792"/>
                    <a:pt x="6957" y="4792"/>
                  </a:cubicBezTo>
                  <a:lnTo>
                    <a:pt x="6665" y="4792"/>
                  </a:lnTo>
                  <a:cubicBezTo>
                    <a:pt x="6605" y="4792"/>
                    <a:pt x="6543" y="4841"/>
                    <a:pt x="6543" y="4914"/>
                  </a:cubicBezTo>
                  <a:cubicBezTo>
                    <a:pt x="6543" y="4974"/>
                    <a:pt x="6605" y="5035"/>
                    <a:pt x="6665" y="5035"/>
                  </a:cubicBezTo>
                  <a:lnTo>
                    <a:pt x="6957" y="5035"/>
                  </a:lnTo>
                  <a:lnTo>
                    <a:pt x="7151" y="6969"/>
                  </a:lnTo>
                  <a:cubicBezTo>
                    <a:pt x="7151" y="6981"/>
                    <a:pt x="7151" y="6993"/>
                    <a:pt x="7140" y="7006"/>
                  </a:cubicBezTo>
                  <a:cubicBezTo>
                    <a:pt x="7140" y="7006"/>
                    <a:pt x="7127" y="7017"/>
                    <a:pt x="7115" y="7017"/>
                  </a:cubicBezTo>
                  <a:lnTo>
                    <a:pt x="6215" y="7017"/>
                  </a:lnTo>
                  <a:cubicBezTo>
                    <a:pt x="6118" y="7017"/>
                    <a:pt x="6021" y="7066"/>
                    <a:pt x="5972" y="7152"/>
                  </a:cubicBezTo>
                  <a:lnTo>
                    <a:pt x="5729" y="7541"/>
                  </a:lnTo>
                  <a:lnTo>
                    <a:pt x="2591" y="7541"/>
                  </a:lnTo>
                  <a:lnTo>
                    <a:pt x="2335" y="7152"/>
                  </a:lnTo>
                  <a:cubicBezTo>
                    <a:pt x="2287" y="7066"/>
                    <a:pt x="2202" y="7017"/>
                    <a:pt x="2105" y="7017"/>
                  </a:cubicBezTo>
                  <a:lnTo>
                    <a:pt x="1192" y="7017"/>
                  </a:lnTo>
                  <a:cubicBezTo>
                    <a:pt x="1181" y="7017"/>
                    <a:pt x="1168" y="7006"/>
                    <a:pt x="1168" y="7006"/>
                  </a:cubicBezTo>
                  <a:cubicBezTo>
                    <a:pt x="1156" y="6993"/>
                    <a:pt x="1156" y="6981"/>
                    <a:pt x="1156" y="6969"/>
                  </a:cubicBezTo>
                  <a:lnTo>
                    <a:pt x="1351" y="5035"/>
                  </a:lnTo>
                  <a:lnTo>
                    <a:pt x="6094" y="5035"/>
                  </a:lnTo>
                  <a:cubicBezTo>
                    <a:pt x="6167" y="5035"/>
                    <a:pt x="6215" y="4974"/>
                    <a:pt x="6215" y="4914"/>
                  </a:cubicBezTo>
                  <a:cubicBezTo>
                    <a:pt x="6215" y="4841"/>
                    <a:pt x="6167" y="4792"/>
                    <a:pt x="6094" y="4792"/>
                  </a:cubicBezTo>
                  <a:lnTo>
                    <a:pt x="1362" y="4792"/>
                  </a:lnTo>
                  <a:cubicBezTo>
                    <a:pt x="1229" y="4792"/>
                    <a:pt x="1119" y="4889"/>
                    <a:pt x="1108" y="5011"/>
                  </a:cubicBezTo>
                  <a:lnTo>
                    <a:pt x="913" y="6944"/>
                  </a:lnTo>
                  <a:cubicBezTo>
                    <a:pt x="900" y="7030"/>
                    <a:pt x="937" y="7103"/>
                    <a:pt x="986" y="7163"/>
                  </a:cubicBezTo>
                  <a:cubicBezTo>
                    <a:pt x="1035" y="7224"/>
                    <a:pt x="1119" y="7260"/>
                    <a:pt x="1192" y="7260"/>
                  </a:cubicBezTo>
                  <a:lnTo>
                    <a:pt x="2105" y="7260"/>
                  </a:lnTo>
                  <a:cubicBezTo>
                    <a:pt x="2116" y="7260"/>
                    <a:pt x="2129" y="7260"/>
                    <a:pt x="2141" y="7273"/>
                  </a:cubicBezTo>
                  <a:lnTo>
                    <a:pt x="2299" y="7541"/>
                  </a:lnTo>
                  <a:lnTo>
                    <a:pt x="1752" y="7541"/>
                  </a:lnTo>
                  <a:cubicBezTo>
                    <a:pt x="1679" y="7541"/>
                    <a:pt x="1630" y="7589"/>
                    <a:pt x="1630" y="7662"/>
                  </a:cubicBezTo>
                  <a:cubicBezTo>
                    <a:pt x="1630" y="7723"/>
                    <a:pt x="1679" y="7784"/>
                    <a:pt x="1752" y="7784"/>
                  </a:cubicBezTo>
                  <a:lnTo>
                    <a:pt x="8027" y="7784"/>
                  </a:lnTo>
                  <a:cubicBezTo>
                    <a:pt x="8040" y="7784"/>
                    <a:pt x="8064" y="7808"/>
                    <a:pt x="8064" y="7820"/>
                  </a:cubicBezTo>
                  <a:lnTo>
                    <a:pt x="8064" y="8027"/>
                  </a:lnTo>
                  <a:cubicBezTo>
                    <a:pt x="8064" y="8051"/>
                    <a:pt x="8040" y="8063"/>
                    <a:pt x="8027" y="8063"/>
                  </a:cubicBezTo>
                  <a:lnTo>
                    <a:pt x="292" y="8063"/>
                  </a:lnTo>
                  <a:cubicBezTo>
                    <a:pt x="268" y="8063"/>
                    <a:pt x="244" y="8051"/>
                    <a:pt x="244" y="8027"/>
                  </a:cubicBezTo>
                  <a:lnTo>
                    <a:pt x="244" y="7820"/>
                  </a:lnTo>
                  <a:cubicBezTo>
                    <a:pt x="244" y="7808"/>
                    <a:pt x="268" y="7784"/>
                    <a:pt x="292" y="7784"/>
                  </a:cubicBezTo>
                  <a:lnTo>
                    <a:pt x="1181" y="7784"/>
                  </a:lnTo>
                  <a:cubicBezTo>
                    <a:pt x="1241" y="7784"/>
                    <a:pt x="1302" y="7723"/>
                    <a:pt x="1302" y="7662"/>
                  </a:cubicBezTo>
                  <a:cubicBezTo>
                    <a:pt x="1302" y="7589"/>
                    <a:pt x="1241" y="7541"/>
                    <a:pt x="1181" y="7541"/>
                  </a:cubicBezTo>
                  <a:lnTo>
                    <a:pt x="572" y="7541"/>
                  </a:lnTo>
                  <a:lnTo>
                    <a:pt x="827" y="4987"/>
                  </a:lnTo>
                  <a:cubicBezTo>
                    <a:pt x="852" y="4719"/>
                    <a:pt x="1083" y="4512"/>
                    <a:pt x="1362" y="4512"/>
                  </a:cubicBezTo>
                  <a:close/>
                  <a:moveTo>
                    <a:pt x="2141" y="1"/>
                  </a:moveTo>
                  <a:cubicBezTo>
                    <a:pt x="1935" y="1"/>
                    <a:pt x="1752" y="183"/>
                    <a:pt x="1752" y="390"/>
                  </a:cubicBezTo>
                  <a:lnTo>
                    <a:pt x="1752" y="1301"/>
                  </a:lnTo>
                  <a:cubicBezTo>
                    <a:pt x="1752" y="1363"/>
                    <a:pt x="1813" y="1423"/>
                    <a:pt x="1873" y="1423"/>
                  </a:cubicBezTo>
                  <a:cubicBezTo>
                    <a:pt x="1946" y="1423"/>
                    <a:pt x="1995" y="1363"/>
                    <a:pt x="1995" y="1301"/>
                  </a:cubicBezTo>
                  <a:lnTo>
                    <a:pt x="1995" y="390"/>
                  </a:lnTo>
                  <a:cubicBezTo>
                    <a:pt x="1995" y="317"/>
                    <a:pt x="2068" y="244"/>
                    <a:pt x="2141" y="244"/>
                  </a:cubicBezTo>
                  <a:lnTo>
                    <a:pt x="6337" y="244"/>
                  </a:lnTo>
                  <a:cubicBezTo>
                    <a:pt x="6324" y="292"/>
                    <a:pt x="6313" y="341"/>
                    <a:pt x="6313" y="390"/>
                  </a:cubicBezTo>
                  <a:lnTo>
                    <a:pt x="6313" y="3734"/>
                  </a:lnTo>
                  <a:lnTo>
                    <a:pt x="1995" y="3734"/>
                  </a:lnTo>
                  <a:lnTo>
                    <a:pt x="1995" y="1861"/>
                  </a:lnTo>
                  <a:cubicBezTo>
                    <a:pt x="1995" y="1800"/>
                    <a:pt x="1946" y="1739"/>
                    <a:pt x="1873" y="1739"/>
                  </a:cubicBezTo>
                  <a:cubicBezTo>
                    <a:pt x="1813" y="1739"/>
                    <a:pt x="1752" y="1800"/>
                    <a:pt x="1752" y="1861"/>
                  </a:cubicBezTo>
                  <a:lnTo>
                    <a:pt x="1752" y="3479"/>
                  </a:lnTo>
                  <a:lnTo>
                    <a:pt x="1521" y="3479"/>
                  </a:lnTo>
                  <a:cubicBezTo>
                    <a:pt x="1362" y="3479"/>
                    <a:pt x="1229" y="3600"/>
                    <a:pt x="1229" y="3758"/>
                  </a:cubicBezTo>
                  <a:lnTo>
                    <a:pt x="1229" y="4269"/>
                  </a:lnTo>
                  <a:cubicBezTo>
                    <a:pt x="889" y="4330"/>
                    <a:pt x="621" y="4609"/>
                    <a:pt x="584" y="4962"/>
                  </a:cubicBezTo>
                  <a:lnTo>
                    <a:pt x="329" y="7541"/>
                  </a:lnTo>
                  <a:lnTo>
                    <a:pt x="292" y="7541"/>
                  </a:lnTo>
                  <a:cubicBezTo>
                    <a:pt x="135" y="7541"/>
                    <a:pt x="0" y="7662"/>
                    <a:pt x="0" y="7820"/>
                  </a:cubicBezTo>
                  <a:lnTo>
                    <a:pt x="0" y="8027"/>
                  </a:lnTo>
                  <a:cubicBezTo>
                    <a:pt x="0" y="8185"/>
                    <a:pt x="135" y="8306"/>
                    <a:pt x="292" y="8306"/>
                  </a:cubicBezTo>
                  <a:lnTo>
                    <a:pt x="8027" y="8306"/>
                  </a:lnTo>
                  <a:cubicBezTo>
                    <a:pt x="8173" y="8306"/>
                    <a:pt x="8307" y="8185"/>
                    <a:pt x="8307" y="8027"/>
                  </a:cubicBezTo>
                  <a:lnTo>
                    <a:pt x="8307" y="7820"/>
                  </a:lnTo>
                  <a:cubicBezTo>
                    <a:pt x="8307" y="7662"/>
                    <a:pt x="8173" y="7541"/>
                    <a:pt x="8027" y="7541"/>
                  </a:cubicBezTo>
                  <a:lnTo>
                    <a:pt x="7978" y="7541"/>
                  </a:lnTo>
                  <a:lnTo>
                    <a:pt x="7723" y="4962"/>
                  </a:lnTo>
                  <a:cubicBezTo>
                    <a:pt x="7686" y="4609"/>
                    <a:pt x="7419" y="4330"/>
                    <a:pt x="7078" y="4269"/>
                  </a:cubicBezTo>
                  <a:lnTo>
                    <a:pt x="7078" y="3758"/>
                  </a:lnTo>
                  <a:cubicBezTo>
                    <a:pt x="7078" y="3600"/>
                    <a:pt x="6945" y="3479"/>
                    <a:pt x="6786" y="3479"/>
                  </a:cubicBezTo>
                  <a:lnTo>
                    <a:pt x="6556" y="3479"/>
                  </a:lnTo>
                  <a:lnTo>
                    <a:pt x="6556" y="2080"/>
                  </a:lnTo>
                  <a:lnTo>
                    <a:pt x="6957" y="2080"/>
                  </a:lnTo>
                  <a:cubicBezTo>
                    <a:pt x="7018" y="2080"/>
                    <a:pt x="7078" y="2031"/>
                    <a:pt x="7078" y="1958"/>
                  </a:cubicBezTo>
                  <a:lnTo>
                    <a:pt x="7078" y="390"/>
                  </a:lnTo>
                  <a:cubicBezTo>
                    <a:pt x="7078" y="280"/>
                    <a:pt x="7042" y="183"/>
                    <a:pt x="6957" y="110"/>
                  </a:cubicBezTo>
                  <a:cubicBezTo>
                    <a:pt x="6884" y="49"/>
                    <a:pt x="6786" y="1"/>
                    <a:pt x="6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02;p31">
            <a:extLst>
              <a:ext uri="{FF2B5EF4-FFF2-40B4-BE49-F238E27FC236}">
                <a16:creationId xmlns:a16="http://schemas.microsoft.com/office/drawing/2014/main" id="{235CD8E6-D18E-1A95-D575-B2F0E1969B12}"/>
              </a:ext>
            </a:extLst>
          </p:cNvPr>
          <p:cNvGrpSpPr/>
          <p:nvPr/>
        </p:nvGrpSpPr>
        <p:grpSpPr>
          <a:xfrm rot="-218768">
            <a:off x="2165139" y="1444618"/>
            <a:ext cx="531897" cy="619163"/>
            <a:chOff x="2090953" y="2910208"/>
            <a:chExt cx="286173" cy="333123"/>
          </a:xfrm>
        </p:grpSpPr>
        <p:sp>
          <p:nvSpPr>
            <p:cNvPr id="3" name="Google Shape;1203;p31">
              <a:extLst>
                <a:ext uri="{FF2B5EF4-FFF2-40B4-BE49-F238E27FC236}">
                  <a16:creationId xmlns:a16="http://schemas.microsoft.com/office/drawing/2014/main" id="{B0DDDEBA-FCEC-F4EB-56D6-D4B1AEF5EDB9}"/>
                </a:ext>
              </a:extLst>
            </p:cNvPr>
            <p:cNvSpPr/>
            <p:nvPr/>
          </p:nvSpPr>
          <p:spPr>
            <a:xfrm>
              <a:off x="2161586" y="2973753"/>
              <a:ext cx="152680" cy="268495"/>
            </a:xfrm>
            <a:custGeom>
              <a:avLst/>
              <a:gdLst/>
              <a:ahLst/>
              <a:cxnLst/>
              <a:rect l="l" t="t" r="r" b="b"/>
              <a:pathLst>
                <a:path w="3102" h="5455" extrusionOk="0">
                  <a:moveTo>
                    <a:pt x="1801" y="1390"/>
                  </a:moveTo>
                  <a:cubicBezTo>
                    <a:pt x="1923" y="1390"/>
                    <a:pt x="1945" y="1563"/>
                    <a:pt x="1922" y="1645"/>
                  </a:cubicBezTo>
                  <a:cubicBezTo>
                    <a:pt x="1897" y="1731"/>
                    <a:pt x="1849" y="1816"/>
                    <a:pt x="1776" y="1889"/>
                  </a:cubicBezTo>
                  <a:cubicBezTo>
                    <a:pt x="1691" y="1804"/>
                    <a:pt x="1630" y="1718"/>
                    <a:pt x="1618" y="1597"/>
                  </a:cubicBezTo>
                  <a:cubicBezTo>
                    <a:pt x="1605" y="1499"/>
                    <a:pt x="1678" y="1402"/>
                    <a:pt x="1788" y="1390"/>
                  </a:cubicBezTo>
                  <a:cubicBezTo>
                    <a:pt x="1793" y="1390"/>
                    <a:pt x="1797" y="1390"/>
                    <a:pt x="1801" y="1390"/>
                  </a:cubicBezTo>
                  <a:close/>
                  <a:moveTo>
                    <a:pt x="2448" y="1783"/>
                  </a:moveTo>
                  <a:cubicBezTo>
                    <a:pt x="2461" y="1783"/>
                    <a:pt x="2460" y="1802"/>
                    <a:pt x="2445" y="1840"/>
                  </a:cubicBezTo>
                  <a:cubicBezTo>
                    <a:pt x="2432" y="1889"/>
                    <a:pt x="2396" y="1937"/>
                    <a:pt x="2359" y="1986"/>
                  </a:cubicBezTo>
                  <a:lnTo>
                    <a:pt x="2348" y="1986"/>
                  </a:lnTo>
                  <a:cubicBezTo>
                    <a:pt x="2359" y="1925"/>
                    <a:pt x="2384" y="1853"/>
                    <a:pt x="2408" y="1804"/>
                  </a:cubicBezTo>
                  <a:cubicBezTo>
                    <a:pt x="2426" y="1790"/>
                    <a:pt x="2440" y="1783"/>
                    <a:pt x="2448" y="1783"/>
                  </a:cubicBezTo>
                  <a:close/>
                  <a:moveTo>
                    <a:pt x="885" y="1714"/>
                  </a:moveTo>
                  <a:cubicBezTo>
                    <a:pt x="951" y="1714"/>
                    <a:pt x="1026" y="1755"/>
                    <a:pt x="1070" y="1791"/>
                  </a:cubicBezTo>
                  <a:cubicBezTo>
                    <a:pt x="1168" y="1864"/>
                    <a:pt x="1205" y="2010"/>
                    <a:pt x="1229" y="2132"/>
                  </a:cubicBezTo>
                  <a:cubicBezTo>
                    <a:pt x="1095" y="2132"/>
                    <a:pt x="949" y="2071"/>
                    <a:pt x="851" y="1986"/>
                  </a:cubicBezTo>
                  <a:cubicBezTo>
                    <a:pt x="791" y="1937"/>
                    <a:pt x="743" y="1853"/>
                    <a:pt x="779" y="1780"/>
                  </a:cubicBezTo>
                  <a:cubicBezTo>
                    <a:pt x="803" y="1731"/>
                    <a:pt x="842" y="1714"/>
                    <a:pt x="885" y="1714"/>
                  </a:cubicBezTo>
                  <a:close/>
                  <a:moveTo>
                    <a:pt x="1776" y="1950"/>
                  </a:moveTo>
                  <a:cubicBezTo>
                    <a:pt x="1890" y="2046"/>
                    <a:pt x="2017" y="2117"/>
                    <a:pt x="2147" y="2117"/>
                  </a:cubicBezTo>
                  <a:cubicBezTo>
                    <a:pt x="2198" y="2117"/>
                    <a:pt x="2248" y="2107"/>
                    <a:pt x="2299" y="2083"/>
                  </a:cubicBezTo>
                  <a:lnTo>
                    <a:pt x="2299" y="2083"/>
                  </a:lnTo>
                  <a:cubicBezTo>
                    <a:pt x="2287" y="2193"/>
                    <a:pt x="2287" y="2290"/>
                    <a:pt x="2287" y="2399"/>
                  </a:cubicBezTo>
                  <a:cubicBezTo>
                    <a:pt x="2287" y="2545"/>
                    <a:pt x="2238" y="2691"/>
                    <a:pt x="2202" y="2825"/>
                  </a:cubicBezTo>
                  <a:cubicBezTo>
                    <a:pt x="2129" y="3056"/>
                    <a:pt x="2056" y="3288"/>
                    <a:pt x="1959" y="3518"/>
                  </a:cubicBezTo>
                  <a:cubicBezTo>
                    <a:pt x="1946" y="3518"/>
                    <a:pt x="1934" y="3518"/>
                    <a:pt x="1934" y="3531"/>
                  </a:cubicBezTo>
                  <a:lnTo>
                    <a:pt x="1934" y="3555"/>
                  </a:lnTo>
                  <a:cubicBezTo>
                    <a:pt x="1824" y="3555"/>
                    <a:pt x="1715" y="3542"/>
                    <a:pt x="1594" y="3518"/>
                  </a:cubicBezTo>
                  <a:lnTo>
                    <a:pt x="1448" y="3482"/>
                  </a:lnTo>
                  <a:cubicBezTo>
                    <a:pt x="1460" y="3469"/>
                    <a:pt x="1460" y="3469"/>
                    <a:pt x="1460" y="3458"/>
                  </a:cubicBezTo>
                  <a:cubicBezTo>
                    <a:pt x="1435" y="3299"/>
                    <a:pt x="1448" y="3129"/>
                    <a:pt x="1435" y="2971"/>
                  </a:cubicBezTo>
                  <a:cubicBezTo>
                    <a:pt x="1411" y="2788"/>
                    <a:pt x="1375" y="2607"/>
                    <a:pt x="1338" y="2424"/>
                  </a:cubicBezTo>
                  <a:cubicBezTo>
                    <a:pt x="1326" y="2351"/>
                    <a:pt x="1314" y="2266"/>
                    <a:pt x="1289" y="2169"/>
                  </a:cubicBezTo>
                  <a:lnTo>
                    <a:pt x="1338" y="2169"/>
                  </a:lnTo>
                  <a:cubicBezTo>
                    <a:pt x="1484" y="2144"/>
                    <a:pt x="1654" y="2059"/>
                    <a:pt x="1776" y="1950"/>
                  </a:cubicBezTo>
                  <a:close/>
                  <a:moveTo>
                    <a:pt x="1585" y="54"/>
                  </a:moveTo>
                  <a:cubicBezTo>
                    <a:pt x="1753" y="54"/>
                    <a:pt x="1921" y="82"/>
                    <a:pt x="2080" y="137"/>
                  </a:cubicBezTo>
                  <a:cubicBezTo>
                    <a:pt x="2396" y="235"/>
                    <a:pt x="2627" y="478"/>
                    <a:pt x="2773" y="770"/>
                  </a:cubicBezTo>
                  <a:cubicBezTo>
                    <a:pt x="3102" y="1439"/>
                    <a:pt x="2883" y="2266"/>
                    <a:pt x="2627" y="2923"/>
                  </a:cubicBezTo>
                  <a:cubicBezTo>
                    <a:pt x="2554" y="3117"/>
                    <a:pt x="2457" y="3324"/>
                    <a:pt x="2372" y="3506"/>
                  </a:cubicBezTo>
                  <a:cubicBezTo>
                    <a:pt x="2359" y="3518"/>
                    <a:pt x="2348" y="3518"/>
                    <a:pt x="2348" y="3531"/>
                  </a:cubicBezTo>
                  <a:lnTo>
                    <a:pt x="2348" y="3555"/>
                  </a:lnTo>
                  <a:cubicBezTo>
                    <a:pt x="2335" y="3555"/>
                    <a:pt x="2311" y="3542"/>
                    <a:pt x="2287" y="3542"/>
                  </a:cubicBezTo>
                  <a:cubicBezTo>
                    <a:pt x="2254" y="3539"/>
                    <a:pt x="2222" y="3537"/>
                    <a:pt x="2189" y="3537"/>
                  </a:cubicBezTo>
                  <a:cubicBezTo>
                    <a:pt x="2124" y="3537"/>
                    <a:pt x="2060" y="3542"/>
                    <a:pt x="1995" y="3542"/>
                  </a:cubicBezTo>
                  <a:cubicBezTo>
                    <a:pt x="2092" y="3312"/>
                    <a:pt x="2165" y="3080"/>
                    <a:pt x="2238" y="2837"/>
                  </a:cubicBezTo>
                  <a:cubicBezTo>
                    <a:pt x="2287" y="2704"/>
                    <a:pt x="2311" y="2570"/>
                    <a:pt x="2335" y="2448"/>
                  </a:cubicBezTo>
                  <a:cubicBezTo>
                    <a:pt x="2348" y="2315"/>
                    <a:pt x="2335" y="2180"/>
                    <a:pt x="2348" y="2059"/>
                  </a:cubicBezTo>
                  <a:lnTo>
                    <a:pt x="2396" y="2010"/>
                  </a:lnTo>
                  <a:cubicBezTo>
                    <a:pt x="2432" y="1974"/>
                    <a:pt x="2578" y="1743"/>
                    <a:pt x="2469" y="1707"/>
                  </a:cubicBezTo>
                  <a:cubicBezTo>
                    <a:pt x="2464" y="1706"/>
                    <a:pt x="2459" y="1705"/>
                    <a:pt x="2455" y="1705"/>
                  </a:cubicBezTo>
                  <a:cubicBezTo>
                    <a:pt x="2345" y="1705"/>
                    <a:pt x="2310" y="1964"/>
                    <a:pt x="2299" y="2023"/>
                  </a:cubicBezTo>
                  <a:lnTo>
                    <a:pt x="2299" y="2034"/>
                  </a:lnTo>
                  <a:cubicBezTo>
                    <a:pt x="2254" y="2063"/>
                    <a:pt x="2208" y="2075"/>
                    <a:pt x="2162" y="2075"/>
                  </a:cubicBezTo>
                  <a:cubicBezTo>
                    <a:pt x="2069" y="2075"/>
                    <a:pt x="1975" y="2026"/>
                    <a:pt x="1886" y="1961"/>
                  </a:cubicBezTo>
                  <a:cubicBezTo>
                    <a:pt x="1861" y="1950"/>
                    <a:pt x="1837" y="1925"/>
                    <a:pt x="1813" y="1913"/>
                  </a:cubicBezTo>
                  <a:cubicBezTo>
                    <a:pt x="1873" y="1853"/>
                    <a:pt x="1922" y="1780"/>
                    <a:pt x="1959" y="1694"/>
                  </a:cubicBezTo>
                  <a:cubicBezTo>
                    <a:pt x="2009" y="1542"/>
                    <a:pt x="1949" y="1355"/>
                    <a:pt x="1793" y="1355"/>
                  </a:cubicBezTo>
                  <a:cubicBezTo>
                    <a:pt x="1763" y="1355"/>
                    <a:pt x="1729" y="1362"/>
                    <a:pt x="1691" y="1378"/>
                  </a:cubicBezTo>
                  <a:cubicBezTo>
                    <a:pt x="1448" y="1475"/>
                    <a:pt x="1618" y="1791"/>
                    <a:pt x="1740" y="1913"/>
                  </a:cubicBezTo>
                  <a:cubicBezTo>
                    <a:pt x="1618" y="2034"/>
                    <a:pt x="1435" y="2107"/>
                    <a:pt x="1278" y="2120"/>
                  </a:cubicBezTo>
                  <a:cubicBezTo>
                    <a:pt x="1241" y="1950"/>
                    <a:pt x="1168" y="1780"/>
                    <a:pt x="1010" y="1694"/>
                  </a:cubicBezTo>
                  <a:cubicBezTo>
                    <a:pt x="979" y="1676"/>
                    <a:pt x="945" y="1668"/>
                    <a:pt x="911" y="1668"/>
                  </a:cubicBezTo>
                  <a:cubicBezTo>
                    <a:pt x="786" y="1668"/>
                    <a:pt x="666" y="1781"/>
                    <a:pt x="743" y="1925"/>
                  </a:cubicBezTo>
                  <a:cubicBezTo>
                    <a:pt x="827" y="2096"/>
                    <a:pt x="1046" y="2180"/>
                    <a:pt x="1241" y="2180"/>
                  </a:cubicBezTo>
                  <a:cubicBezTo>
                    <a:pt x="1265" y="2315"/>
                    <a:pt x="1302" y="2436"/>
                    <a:pt x="1326" y="2570"/>
                  </a:cubicBezTo>
                  <a:cubicBezTo>
                    <a:pt x="1351" y="2728"/>
                    <a:pt x="1375" y="2886"/>
                    <a:pt x="1387" y="3056"/>
                  </a:cubicBezTo>
                  <a:cubicBezTo>
                    <a:pt x="1399" y="3190"/>
                    <a:pt x="1387" y="3324"/>
                    <a:pt x="1411" y="3458"/>
                  </a:cubicBezTo>
                  <a:lnTo>
                    <a:pt x="1411" y="3469"/>
                  </a:lnTo>
                  <a:cubicBezTo>
                    <a:pt x="1351" y="3456"/>
                    <a:pt x="1288" y="3447"/>
                    <a:pt x="1225" y="3447"/>
                  </a:cubicBezTo>
                  <a:cubicBezTo>
                    <a:pt x="1172" y="3447"/>
                    <a:pt x="1120" y="3453"/>
                    <a:pt x="1070" y="3469"/>
                  </a:cubicBezTo>
                  <a:cubicBezTo>
                    <a:pt x="1059" y="3469"/>
                    <a:pt x="1046" y="3469"/>
                    <a:pt x="1046" y="3482"/>
                  </a:cubicBezTo>
                  <a:cubicBezTo>
                    <a:pt x="1046" y="3469"/>
                    <a:pt x="1034" y="3469"/>
                    <a:pt x="1034" y="3469"/>
                  </a:cubicBezTo>
                  <a:cubicBezTo>
                    <a:pt x="997" y="3421"/>
                    <a:pt x="973" y="3361"/>
                    <a:pt x="937" y="3312"/>
                  </a:cubicBezTo>
                  <a:lnTo>
                    <a:pt x="949" y="3312"/>
                  </a:lnTo>
                  <a:cubicBezTo>
                    <a:pt x="973" y="3312"/>
                    <a:pt x="997" y="3275"/>
                    <a:pt x="1010" y="3251"/>
                  </a:cubicBezTo>
                  <a:cubicBezTo>
                    <a:pt x="1034" y="3226"/>
                    <a:pt x="1070" y="3202"/>
                    <a:pt x="1107" y="3166"/>
                  </a:cubicBezTo>
                  <a:cubicBezTo>
                    <a:pt x="1126" y="3156"/>
                    <a:pt x="1109" y="3133"/>
                    <a:pt x="1089" y="3133"/>
                  </a:cubicBezTo>
                  <a:cubicBezTo>
                    <a:pt x="1083" y="3133"/>
                    <a:pt x="1076" y="3136"/>
                    <a:pt x="1070" y="3142"/>
                  </a:cubicBezTo>
                  <a:cubicBezTo>
                    <a:pt x="1046" y="3166"/>
                    <a:pt x="1010" y="3178"/>
                    <a:pt x="986" y="3215"/>
                  </a:cubicBezTo>
                  <a:cubicBezTo>
                    <a:pt x="973" y="3226"/>
                    <a:pt x="949" y="3263"/>
                    <a:pt x="937" y="3275"/>
                  </a:cubicBezTo>
                  <a:cubicBezTo>
                    <a:pt x="924" y="3275"/>
                    <a:pt x="913" y="3275"/>
                    <a:pt x="913" y="3288"/>
                  </a:cubicBezTo>
                  <a:cubicBezTo>
                    <a:pt x="864" y="3190"/>
                    <a:pt x="803" y="3093"/>
                    <a:pt x="743" y="2996"/>
                  </a:cubicBezTo>
                  <a:lnTo>
                    <a:pt x="754" y="2996"/>
                  </a:lnTo>
                  <a:cubicBezTo>
                    <a:pt x="791" y="2959"/>
                    <a:pt x="815" y="2923"/>
                    <a:pt x="851" y="2898"/>
                  </a:cubicBezTo>
                  <a:cubicBezTo>
                    <a:pt x="888" y="2861"/>
                    <a:pt x="937" y="2825"/>
                    <a:pt x="973" y="2788"/>
                  </a:cubicBezTo>
                  <a:cubicBezTo>
                    <a:pt x="992" y="2780"/>
                    <a:pt x="975" y="2756"/>
                    <a:pt x="961" y="2756"/>
                  </a:cubicBezTo>
                  <a:cubicBezTo>
                    <a:pt x="956" y="2756"/>
                    <a:pt x="952" y="2758"/>
                    <a:pt x="949" y="2764"/>
                  </a:cubicBezTo>
                  <a:cubicBezTo>
                    <a:pt x="913" y="2788"/>
                    <a:pt x="864" y="2825"/>
                    <a:pt x="827" y="2850"/>
                  </a:cubicBezTo>
                  <a:cubicBezTo>
                    <a:pt x="791" y="2886"/>
                    <a:pt x="767" y="2923"/>
                    <a:pt x="718" y="2959"/>
                  </a:cubicBezTo>
                  <a:cubicBezTo>
                    <a:pt x="694" y="2923"/>
                    <a:pt x="670" y="2886"/>
                    <a:pt x="657" y="2850"/>
                  </a:cubicBezTo>
                  <a:cubicBezTo>
                    <a:pt x="694" y="2837"/>
                    <a:pt x="718" y="2801"/>
                    <a:pt x="743" y="2777"/>
                  </a:cubicBezTo>
                  <a:cubicBezTo>
                    <a:pt x="779" y="2740"/>
                    <a:pt x="815" y="2704"/>
                    <a:pt x="851" y="2679"/>
                  </a:cubicBezTo>
                  <a:cubicBezTo>
                    <a:pt x="871" y="2669"/>
                    <a:pt x="859" y="2636"/>
                    <a:pt x="841" y="2636"/>
                  </a:cubicBezTo>
                  <a:cubicBezTo>
                    <a:pt x="837" y="2636"/>
                    <a:pt x="832" y="2638"/>
                    <a:pt x="827" y="2643"/>
                  </a:cubicBezTo>
                  <a:cubicBezTo>
                    <a:pt x="803" y="2667"/>
                    <a:pt x="767" y="2679"/>
                    <a:pt x="743" y="2715"/>
                  </a:cubicBezTo>
                  <a:cubicBezTo>
                    <a:pt x="718" y="2740"/>
                    <a:pt x="681" y="2788"/>
                    <a:pt x="645" y="2801"/>
                  </a:cubicBezTo>
                  <a:cubicBezTo>
                    <a:pt x="645" y="2801"/>
                    <a:pt x="633" y="2813"/>
                    <a:pt x="633" y="2825"/>
                  </a:cubicBezTo>
                  <a:cubicBezTo>
                    <a:pt x="584" y="2728"/>
                    <a:pt x="524" y="2643"/>
                    <a:pt x="475" y="2558"/>
                  </a:cubicBezTo>
                  <a:cubicBezTo>
                    <a:pt x="487" y="2558"/>
                    <a:pt x="499" y="2545"/>
                    <a:pt x="499" y="2534"/>
                  </a:cubicBezTo>
                  <a:cubicBezTo>
                    <a:pt x="511" y="2509"/>
                    <a:pt x="560" y="2485"/>
                    <a:pt x="584" y="2461"/>
                  </a:cubicBezTo>
                  <a:cubicBezTo>
                    <a:pt x="633" y="2412"/>
                    <a:pt x="670" y="2375"/>
                    <a:pt x="730" y="2339"/>
                  </a:cubicBezTo>
                  <a:cubicBezTo>
                    <a:pt x="749" y="2329"/>
                    <a:pt x="737" y="2295"/>
                    <a:pt x="719" y="2295"/>
                  </a:cubicBezTo>
                  <a:cubicBezTo>
                    <a:pt x="715" y="2295"/>
                    <a:pt x="710" y="2297"/>
                    <a:pt x="706" y="2302"/>
                  </a:cubicBezTo>
                  <a:cubicBezTo>
                    <a:pt x="645" y="2339"/>
                    <a:pt x="608" y="2375"/>
                    <a:pt x="560" y="2412"/>
                  </a:cubicBezTo>
                  <a:cubicBezTo>
                    <a:pt x="524" y="2448"/>
                    <a:pt x="475" y="2472"/>
                    <a:pt x="462" y="2521"/>
                  </a:cubicBezTo>
                  <a:lnTo>
                    <a:pt x="451" y="2521"/>
                  </a:lnTo>
                  <a:lnTo>
                    <a:pt x="378" y="2375"/>
                  </a:lnTo>
                  <a:cubicBezTo>
                    <a:pt x="426" y="2375"/>
                    <a:pt x="451" y="2339"/>
                    <a:pt x="475" y="2302"/>
                  </a:cubicBezTo>
                  <a:cubicBezTo>
                    <a:pt x="511" y="2253"/>
                    <a:pt x="572" y="2229"/>
                    <a:pt x="621" y="2180"/>
                  </a:cubicBezTo>
                  <a:cubicBezTo>
                    <a:pt x="641" y="2161"/>
                    <a:pt x="620" y="2141"/>
                    <a:pt x="605" y="2141"/>
                  </a:cubicBezTo>
                  <a:cubicBezTo>
                    <a:pt x="602" y="2141"/>
                    <a:pt x="599" y="2142"/>
                    <a:pt x="597" y="2144"/>
                  </a:cubicBezTo>
                  <a:cubicBezTo>
                    <a:pt x="572" y="2169"/>
                    <a:pt x="548" y="2180"/>
                    <a:pt x="524" y="2193"/>
                  </a:cubicBezTo>
                  <a:cubicBezTo>
                    <a:pt x="511" y="2205"/>
                    <a:pt x="487" y="2217"/>
                    <a:pt x="475" y="2229"/>
                  </a:cubicBezTo>
                  <a:cubicBezTo>
                    <a:pt x="451" y="2253"/>
                    <a:pt x="426" y="2315"/>
                    <a:pt x="389" y="2326"/>
                  </a:cubicBezTo>
                  <a:cubicBezTo>
                    <a:pt x="383" y="2320"/>
                    <a:pt x="377" y="2318"/>
                    <a:pt x="371" y="2318"/>
                  </a:cubicBezTo>
                  <a:cubicBezTo>
                    <a:pt x="365" y="2318"/>
                    <a:pt x="359" y="2320"/>
                    <a:pt x="353" y="2326"/>
                  </a:cubicBezTo>
                  <a:lnTo>
                    <a:pt x="280" y="2180"/>
                  </a:lnTo>
                  <a:lnTo>
                    <a:pt x="280" y="2180"/>
                  </a:lnTo>
                  <a:cubicBezTo>
                    <a:pt x="286" y="2187"/>
                    <a:pt x="292" y="2190"/>
                    <a:pt x="297" y="2190"/>
                  </a:cubicBezTo>
                  <a:cubicBezTo>
                    <a:pt x="302" y="2190"/>
                    <a:pt x="305" y="2187"/>
                    <a:pt x="305" y="2180"/>
                  </a:cubicBezTo>
                  <a:cubicBezTo>
                    <a:pt x="402" y="2096"/>
                    <a:pt x="499" y="2034"/>
                    <a:pt x="584" y="1950"/>
                  </a:cubicBezTo>
                  <a:cubicBezTo>
                    <a:pt x="603" y="1931"/>
                    <a:pt x="593" y="1905"/>
                    <a:pt x="576" y="1905"/>
                  </a:cubicBezTo>
                  <a:cubicBezTo>
                    <a:pt x="571" y="1905"/>
                    <a:pt x="565" y="1907"/>
                    <a:pt x="560" y="1913"/>
                  </a:cubicBezTo>
                  <a:cubicBezTo>
                    <a:pt x="462" y="1998"/>
                    <a:pt x="365" y="2059"/>
                    <a:pt x="280" y="2144"/>
                  </a:cubicBezTo>
                  <a:lnTo>
                    <a:pt x="268" y="2156"/>
                  </a:lnTo>
                  <a:cubicBezTo>
                    <a:pt x="243" y="2107"/>
                    <a:pt x="219" y="2059"/>
                    <a:pt x="207" y="2010"/>
                  </a:cubicBezTo>
                  <a:lnTo>
                    <a:pt x="219" y="2010"/>
                  </a:lnTo>
                  <a:cubicBezTo>
                    <a:pt x="268" y="1950"/>
                    <a:pt x="316" y="1901"/>
                    <a:pt x="378" y="1853"/>
                  </a:cubicBezTo>
                  <a:cubicBezTo>
                    <a:pt x="426" y="1828"/>
                    <a:pt x="475" y="1780"/>
                    <a:pt x="524" y="1743"/>
                  </a:cubicBezTo>
                  <a:cubicBezTo>
                    <a:pt x="545" y="1721"/>
                    <a:pt x="529" y="1692"/>
                    <a:pt x="509" y="1692"/>
                  </a:cubicBezTo>
                  <a:cubicBezTo>
                    <a:pt x="506" y="1692"/>
                    <a:pt x="503" y="1692"/>
                    <a:pt x="499" y="1694"/>
                  </a:cubicBezTo>
                  <a:cubicBezTo>
                    <a:pt x="438" y="1731"/>
                    <a:pt x="402" y="1791"/>
                    <a:pt x="341" y="1828"/>
                  </a:cubicBezTo>
                  <a:cubicBezTo>
                    <a:pt x="280" y="1864"/>
                    <a:pt x="232" y="1913"/>
                    <a:pt x="183" y="1961"/>
                  </a:cubicBezTo>
                  <a:cubicBezTo>
                    <a:pt x="170" y="1925"/>
                    <a:pt x="146" y="1877"/>
                    <a:pt x="134" y="1828"/>
                  </a:cubicBezTo>
                  <a:cubicBezTo>
                    <a:pt x="256" y="1707"/>
                    <a:pt x="378" y="1609"/>
                    <a:pt x="499" y="1499"/>
                  </a:cubicBezTo>
                  <a:cubicBezTo>
                    <a:pt x="519" y="1480"/>
                    <a:pt x="498" y="1460"/>
                    <a:pt x="477" y="1460"/>
                  </a:cubicBezTo>
                  <a:cubicBezTo>
                    <a:pt x="472" y="1460"/>
                    <a:pt x="467" y="1461"/>
                    <a:pt x="462" y="1463"/>
                  </a:cubicBezTo>
                  <a:cubicBezTo>
                    <a:pt x="353" y="1572"/>
                    <a:pt x="232" y="1670"/>
                    <a:pt x="122" y="1767"/>
                  </a:cubicBezTo>
                  <a:cubicBezTo>
                    <a:pt x="110" y="1718"/>
                    <a:pt x="97" y="1658"/>
                    <a:pt x="86" y="1597"/>
                  </a:cubicBezTo>
                  <a:lnTo>
                    <a:pt x="97" y="1597"/>
                  </a:lnTo>
                  <a:cubicBezTo>
                    <a:pt x="159" y="1536"/>
                    <a:pt x="219" y="1463"/>
                    <a:pt x="280" y="1402"/>
                  </a:cubicBezTo>
                  <a:cubicBezTo>
                    <a:pt x="353" y="1317"/>
                    <a:pt x="438" y="1256"/>
                    <a:pt x="511" y="1183"/>
                  </a:cubicBezTo>
                  <a:cubicBezTo>
                    <a:pt x="521" y="1165"/>
                    <a:pt x="509" y="1139"/>
                    <a:pt x="492" y="1139"/>
                  </a:cubicBezTo>
                  <a:cubicBezTo>
                    <a:pt x="486" y="1139"/>
                    <a:pt x="481" y="1141"/>
                    <a:pt x="475" y="1147"/>
                  </a:cubicBezTo>
                  <a:cubicBezTo>
                    <a:pt x="402" y="1220"/>
                    <a:pt x="341" y="1280"/>
                    <a:pt x="268" y="1342"/>
                  </a:cubicBezTo>
                  <a:cubicBezTo>
                    <a:pt x="195" y="1402"/>
                    <a:pt x="146" y="1488"/>
                    <a:pt x="73" y="1548"/>
                  </a:cubicBezTo>
                  <a:lnTo>
                    <a:pt x="73" y="1463"/>
                  </a:lnTo>
                  <a:cubicBezTo>
                    <a:pt x="61" y="1415"/>
                    <a:pt x="61" y="1378"/>
                    <a:pt x="73" y="1329"/>
                  </a:cubicBezTo>
                  <a:lnTo>
                    <a:pt x="86" y="1329"/>
                  </a:lnTo>
                  <a:cubicBezTo>
                    <a:pt x="146" y="1256"/>
                    <a:pt x="207" y="1183"/>
                    <a:pt x="292" y="1123"/>
                  </a:cubicBezTo>
                  <a:cubicBezTo>
                    <a:pt x="329" y="1086"/>
                    <a:pt x="365" y="1050"/>
                    <a:pt x="414" y="1013"/>
                  </a:cubicBezTo>
                  <a:cubicBezTo>
                    <a:pt x="438" y="989"/>
                    <a:pt x="487" y="953"/>
                    <a:pt x="511" y="928"/>
                  </a:cubicBezTo>
                  <a:cubicBezTo>
                    <a:pt x="531" y="918"/>
                    <a:pt x="519" y="885"/>
                    <a:pt x="501" y="885"/>
                  </a:cubicBezTo>
                  <a:cubicBezTo>
                    <a:pt x="496" y="885"/>
                    <a:pt x="491" y="887"/>
                    <a:pt x="487" y="891"/>
                  </a:cubicBezTo>
                  <a:cubicBezTo>
                    <a:pt x="426" y="928"/>
                    <a:pt x="365" y="1001"/>
                    <a:pt x="305" y="1050"/>
                  </a:cubicBezTo>
                  <a:cubicBezTo>
                    <a:pt x="219" y="1123"/>
                    <a:pt x="146" y="1196"/>
                    <a:pt x="73" y="1269"/>
                  </a:cubicBezTo>
                  <a:cubicBezTo>
                    <a:pt x="86" y="1183"/>
                    <a:pt x="97" y="1098"/>
                    <a:pt x="122" y="1013"/>
                  </a:cubicBezTo>
                  <a:cubicBezTo>
                    <a:pt x="219" y="953"/>
                    <a:pt x="305" y="843"/>
                    <a:pt x="389" y="758"/>
                  </a:cubicBezTo>
                  <a:cubicBezTo>
                    <a:pt x="451" y="697"/>
                    <a:pt x="499" y="648"/>
                    <a:pt x="572" y="599"/>
                  </a:cubicBezTo>
                  <a:cubicBezTo>
                    <a:pt x="597" y="563"/>
                    <a:pt x="633" y="526"/>
                    <a:pt x="670" y="502"/>
                  </a:cubicBezTo>
                  <a:cubicBezTo>
                    <a:pt x="674" y="507"/>
                    <a:pt x="682" y="510"/>
                    <a:pt x="689" y="510"/>
                  </a:cubicBezTo>
                  <a:cubicBezTo>
                    <a:pt x="700" y="510"/>
                    <a:pt x="711" y="505"/>
                    <a:pt x="718" y="490"/>
                  </a:cubicBezTo>
                  <a:cubicBezTo>
                    <a:pt x="718" y="478"/>
                    <a:pt x="718" y="466"/>
                    <a:pt x="730" y="453"/>
                  </a:cubicBezTo>
                  <a:cubicBezTo>
                    <a:pt x="730" y="444"/>
                    <a:pt x="722" y="426"/>
                    <a:pt x="706" y="426"/>
                  </a:cubicBezTo>
                  <a:cubicBezTo>
                    <a:pt x="702" y="426"/>
                    <a:pt x="698" y="427"/>
                    <a:pt x="694" y="429"/>
                  </a:cubicBezTo>
                  <a:cubicBezTo>
                    <a:pt x="608" y="466"/>
                    <a:pt x="511" y="575"/>
                    <a:pt x="451" y="636"/>
                  </a:cubicBezTo>
                  <a:cubicBezTo>
                    <a:pt x="389" y="697"/>
                    <a:pt x="329" y="745"/>
                    <a:pt x="280" y="807"/>
                  </a:cubicBezTo>
                  <a:lnTo>
                    <a:pt x="159" y="928"/>
                  </a:lnTo>
                  <a:cubicBezTo>
                    <a:pt x="329" y="515"/>
                    <a:pt x="743" y="210"/>
                    <a:pt x="1205" y="101"/>
                  </a:cubicBezTo>
                  <a:cubicBezTo>
                    <a:pt x="1330" y="70"/>
                    <a:pt x="1458" y="54"/>
                    <a:pt x="1585" y="54"/>
                  </a:cubicBezTo>
                  <a:close/>
                  <a:moveTo>
                    <a:pt x="1180" y="3494"/>
                  </a:moveTo>
                  <a:cubicBezTo>
                    <a:pt x="1253" y="3494"/>
                    <a:pt x="1338" y="3506"/>
                    <a:pt x="1411" y="3518"/>
                  </a:cubicBezTo>
                  <a:cubicBezTo>
                    <a:pt x="1533" y="3542"/>
                    <a:pt x="1642" y="3579"/>
                    <a:pt x="1764" y="3591"/>
                  </a:cubicBezTo>
                  <a:cubicBezTo>
                    <a:pt x="1813" y="3599"/>
                    <a:pt x="1861" y="3602"/>
                    <a:pt x="1910" y="3602"/>
                  </a:cubicBezTo>
                  <a:cubicBezTo>
                    <a:pt x="2007" y="3602"/>
                    <a:pt x="2105" y="3591"/>
                    <a:pt x="2202" y="3591"/>
                  </a:cubicBezTo>
                  <a:cubicBezTo>
                    <a:pt x="2251" y="3591"/>
                    <a:pt x="2287" y="3591"/>
                    <a:pt x="2335" y="3604"/>
                  </a:cubicBezTo>
                  <a:lnTo>
                    <a:pt x="2043" y="3713"/>
                  </a:lnTo>
                  <a:cubicBezTo>
                    <a:pt x="1946" y="3750"/>
                    <a:pt x="1861" y="3810"/>
                    <a:pt x="1764" y="3847"/>
                  </a:cubicBezTo>
                  <a:cubicBezTo>
                    <a:pt x="1691" y="3871"/>
                    <a:pt x="1605" y="3883"/>
                    <a:pt x="1521" y="3883"/>
                  </a:cubicBezTo>
                  <a:lnTo>
                    <a:pt x="1508" y="3883"/>
                  </a:lnTo>
                  <a:cubicBezTo>
                    <a:pt x="1505" y="3880"/>
                    <a:pt x="1500" y="3878"/>
                    <a:pt x="1496" y="3878"/>
                  </a:cubicBezTo>
                  <a:cubicBezTo>
                    <a:pt x="1484" y="3878"/>
                    <a:pt x="1472" y="3887"/>
                    <a:pt x="1472" y="3896"/>
                  </a:cubicBezTo>
                  <a:cubicBezTo>
                    <a:pt x="1399" y="3896"/>
                    <a:pt x="1326" y="3907"/>
                    <a:pt x="1253" y="3932"/>
                  </a:cubicBezTo>
                  <a:cubicBezTo>
                    <a:pt x="1168" y="3883"/>
                    <a:pt x="1119" y="3774"/>
                    <a:pt x="1070" y="3688"/>
                  </a:cubicBezTo>
                  <a:cubicBezTo>
                    <a:pt x="1059" y="3677"/>
                    <a:pt x="1059" y="3652"/>
                    <a:pt x="1046" y="3628"/>
                  </a:cubicBezTo>
                  <a:cubicBezTo>
                    <a:pt x="1010" y="3531"/>
                    <a:pt x="1107" y="3494"/>
                    <a:pt x="1180" y="3494"/>
                  </a:cubicBezTo>
                  <a:close/>
                  <a:moveTo>
                    <a:pt x="2384" y="3628"/>
                  </a:moveTo>
                  <a:cubicBezTo>
                    <a:pt x="2396" y="3628"/>
                    <a:pt x="2396" y="3640"/>
                    <a:pt x="2408" y="3640"/>
                  </a:cubicBezTo>
                  <a:cubicBezTo>
                    <a:pt x="2457" y="3677"/>
                    <a:pt x="2481" y="3750"/>
                    <a:pt x="2494" y="3810"/>
                  </a:cubicBezTo>
                  <a:cubicBezTo>
                    <a:pt x="2542" y="3956"/>
                    <a:pt x="2408" y="4029"/>
                    <a:pt x="2335" y="4126"/>
                  </a:cubicBezTo>
                  <a:cubicBezTo>
                    <a:pt x="2327" y="4126"/>
                    <a:pt x="2319" y="4121"/>
                    <a:pt x="2311" y="4121"/>
                  </a:cubicBezTo>
                  <a:cubicBezTo>
                    <a:pt x="2307" y="4121"/>
                    <a:pt x="2303" y="4122"/>
                    <a:pt x="2299" y="4126"/>
                  </a:cubicBezTo>
                  <a:cubicBezTo>
                    <a:pt x="2299" y="4126"/>
                    <a:pt x="2299" y="4139"/>
                    <a:pt x="2287" y="4139"/>
                  </a:cubicBezTo>
                  <a:cubicBezTo>
                    <a:pt x="2189" y="4115"/>
                    <a:pt x="2092" y="4102"/>
                    <a:pt x="1983" y="4078"/>
                  </a:cubicBezTo>
                  <a:cubicBezTo>
                    <a:pt x="1897" y="4066"/>
                    <a:pt x="1813" y="4017"/>
                    <a:pt x="1727" y="3980"/>
                  </a:cubicBezTo>
                  <a:cubicBezTo>
                    <a:pt x="1691" y="3956"/>
                    <a:pt x="1642" y="3944"/>
                    <a:pt x="1594" y="3932"/>
                  </a:cubicBezTo>
                  <a:cubicBezTo>
                    <a:pt x="1727" y="3920"/>
                    <a:pt x="1837" y="3871"/>
                    <a:pt x="1959" y="3810"/>
                  </a:cubicBezTo>
                  <a:cubicBezTo>
                    <a:pt x="2105" y="3737"/>
                    <a:pt x="2251" y="3688"/>
                    <a:pt x="2384" y="3628"/>
                  </a:cubicBezTo>
                  <a:close/>
                  <a:moveTo>
                    <a:pt x="1508" y="3944"/>
                  </a:moveTo>
                  <a:cubicBezTo>
                    <a:pt x="1545" y="3969"/>
                    <a:pt x="1594" y="3980"/>
                    <a:pt x="1642" y="3993"/>
                  </a:cubicBezTo>
                  <a:cubicBezTo>
                    <a:pt x="1727" y="4017"/>
                    <a:pt x="1813" y="4078"/>
                    <a:pt x="1910" y="4115"/>
                  </a:cubicBezTo>
                  <a:cubicBezTo>
                    <a:pt x="1959" y="4126"/>
                    <a:pt x="2032" y="4151"/>
                    <a:pt x="2092" y="4151"/>
                  </a:cubicBezTo>
                  <a:cubicBezTo>
                    <a:pt x="2153" y="4151"/>
                    <a:pt x="2202" y="4151"/>
                    <a:pt x="2251" y="4175"/>
                  </a:cubicBezTo>
                  <a:cubicBezTo>
                    <a:pt x="2214" y="4212"/>
                    <a:pt x="2153" y="4248"/>
                    <a:pt x="2129" y="4272"/>
                  </a:cubicBezTo>
                  <a:cubicBezTo>
                    <a:pt x="2032" y="4333"/>
                    <a:pt x="1934" y="4345"/>
                    <a:pt x="1837" y="4369"/>
                  </a:cubicBezTo>
                  <a:cubicBezTo>
                    <a:pt x="1764" y="4394"/>
                    <a:pt x="1667" y="4394"/>
                    <a:pt x="1594" y="4418"/>
                  </a:cubicBezTo>
                  <a:cubicBezTo>
                    <a:pt x="1557" y="4431"/>
                    <a:pt x="1521" y="4431"/>
                    <a:pt x="1484" y="4442"/>
                  </a:cubicBezTo>
                  <a:lnTo>
                    <a:pt x="1448" y="4442"/>
                  </a:lnTo>
                  <a:cubicBezTo>
                    <a:pt x="1387" y="4467"/>
                    <a:pt x="1314" y="4467"/>
                    <a:pt x="1241" y="4479"/>
                  </a:cubicBezTo>
                  <a:cubicBezTo>
                    <a:pt x="1205" y="4394"/>
                    <a:pt x="1180" y="4309"/>
                    <a:pt x="1156" y="4224"/>
                  </a:cubicBezTo>
                  <a:cubicBezTo>
                    <a:pt x="1095" y="3993"/>
                    <a:pt x="1326" y="3956"/>
                    <a:pt x="1508" y="3944"/>
                  </a:cubicBezTo>
                  <a:close/>
                  <a:moveTo>
                    <a:pt x="2299" y="4199"/>
                  </a:moveTo>
                  <a:lnTo>
                    <a:pt x="2299" y="4199"/>
                  </a:lnTo>
                  <a:cubicBezTo>
                    <a:pt x="2287" y="4260"/>
                    <a:pt x="2323" y="4321"/>
                    <a:pt x="2359" y="4369"/>
                  </a:cubicBezTo>
                  <a:cubicBezTo>
                    <a:pt x="2469" y="4540"/>
                    <a:pt x="2311" y="4650"/>
                    <a:pt x="2165" y="4674"/>
                  </a:cubicBezTo>
                  <a:cubicBezTo>
                    <a:pt x="2105" y="4674"/>
                    <a:pt x="2056" y="4637"/>
                    <a:pt x="2007" y="4637"/>
                  </a:cubicBezTo>
                  <a:cubicBezTo>
                    <a:pt x="1910" y="4625"/>
                    <a:pt x="1824" y="4613"/>
                    <a:pt x="1727" y="4577"/>
                  </a:cubicBezTo>
                  <a:cubicBezTo>
                    <a:pt x="1678" y="4564"/>
                    <a:pt x="1581" y="4515"/>
                    <a:pt x="1533" y="4479"/>
                  </a:cubicBezTo>
                  <a:cubicBezTo>
                    <a:pt x="1545" y="4479"/>
                    <a:pt x="1545" y="4479"/>
                    <a:pt x="1557" y="4467"/>
                  </a:cubicBezTo>
                  <a:cubicBezTo>
                    <a:pt x="1667" y="4442"/>
                    <a:pt x="1788" y="4442"/>
                    <a:pt x="1886" y="4418"/>
                  </a:cubicBezTo>
                  <a:cubicBezTo>
                    <a:pt x="1983" y="4382"/>
                    <a:pt x="2068" y="4358"/>
                    <a:pt x="2153" y="4309"/>
                  </a:cubicBezTo>
                  <a:cubicBezTo>
                    <a:pt x="2202" y="4285"/>
                    <a:pt x="2251" y="4236"/>
                    <a:pt x="2299" y="4199"/>
                  </a:cubicBezTo>
                  <a:close/>
                  <a:moveTo>
                    <a:pt x="1472" y="4491"/>
                  </a:moveTo>
                  <a:cubicBezTo>
                    <a:pt x="1484" y="4504"/>
                    <a:pt x="1521" y="4528"/>
                    <a:pt x="1533" y="4540"/>
                  </a:cubicBezTo>
                  <a:cubicBezTo>
                    <a:pt x="1594" y="4564"/>
                    <a:pt x="1654" y="4601"/>
                    <a:pt x="1715" y="4625"/>
                  </a:cubicBezTo>
                  <a:cubicBezTo>
                    <a:pt x="1800" y="4650"/>
                    <a:pt x="1873" y="4674"/>
                    <a:pt x="1959" y="4674"/>
                  </a:cubicBezTo>
                  <a:cubicBezTo>
                    <a:pt x="2032" y="4686"/>
                    <a:pt x="2092" y="4723"/>
                    <a:pt x="2153" y="4723"/>
                  </a:cubicBezTo>
                  <a:cubicBezTo>
                    <a:pt x="2153" y="4734"/>
                    <a:pt x="2153" y="4747"/>
                    <a:pt x="2165" y="4759"/>
                  </a:cubicBezTo>
                  <a:cubicBezTo>
                    <a:pt x="2153" y="4759"/>
                    <a:pt x="2141" y="4759"/>
                    <a:pt x="2141" y="4771"/>
                  </a:cubicBezTo>
                  <a:cubicBezTo>
                    <a:pt x="2116" y="4783"/>
                    <a:pt x="2080" y="4807"/>
                    <a:pt x="2056" y="4820"/>
                  </a:cubicBezTo>
                  <a:cubicBezTo>
                    <a:pt x="2032" y="4820"/>
                    <a:pt x="2007" y="4820"/>
                    <a:pt x="1995" y="4832"/>
                  </a:cubicBezTo>
                  <a:cubicBezTo>
                    <a:pt x="1982" y="4826"/>
                    <a:pt x="1967" y="4823"/>
                    <a:pt x="1952" y="4823"/>
                  </a:cubicBezTo>
                  <a:cubicBezTo>
                    <a:pt x="1937" y="4823"/>
                    <a:pt x="1922" y="4826"/>
                    <a:pt x="1910" y="4832"/>
                  </a:cubicBezTo>
                  <a:cubicBezTo>
                    <a:pt x="1837" y="4832"/>
                    <a:pt x="1764" y="4820"/>
                    <a:pt x="1691" y="4796"/>
                  </a:cubicBezTo>
                  <a:cubicBezTo>
                    <a:pt x="1605" y="4783"/>
                    <a:pt x="1521" y="4796"/>
                    <a:pt x="1448" y="4759"/>
                  </a:cubicBezTo>
                  <a:cubicBezTo>
                    <a:pt x="1387" y="4747"/>
                    <a:pt x="1375" y="4734"/>
                    <a:pt x="1326" y="4698"/>
                  </a:cubicBezTo>
                  <a:cubicBezTo>
                    <a:pt x="1326" y="4686"/>
                    <a:pt x="1314" y="4686"/>
                    <a:pt x="1314" y="4686"/>
                  </a:cubicBezTo>
                  <a:cubicBezTo>
                    <a:pt x="1302" y="4661"/>
                    <a:pt x="1302" y="4637"/>
                    <a:pt x="1289" y="4625"/>
                  </a:cubicBezTo>
                  <a:lnTo>
                    <a:pt x="1253" y="4515"/>
                  </a:lnTo>
                  <a:cubicBezTo>
                    <a:pt x="1326" y="4515"/>
                    <a:pt x="1399" y="4504"/>
                    <a:pt x="1472" y="4491"/>
                  </a:cubicBezTo>
                  <a:close/>
                  <a:moveTo>
                    <a:pt x="1424" y="4942"/>
                  </a:moveTo>
                  <a:cubicBezTo>
                    <a:pt x="1435" y="4953"/>
                    <a:pt x="1435" y="4953"/>
                    <a:pt x="1448" y="4953"/>
                  </a:cubicBezTo>
                  <a:lnTo>
                    <a:pt x="1460" y="4966"/>
                  </a:lnTo>
                  <a:cubicBezTo>
                    <a:pt x="1424" y="4966"/>
                    <a:pt x="1411" y="4966"/>
                    <a:pt x="1411" y="4953"/>
                  </a:cubicBezTo>
                  <a:lnTo>
                    <a:pt x="1424" y="4942"/>
                  </a:lnTo>
                  <a:close/>
                  <a:moveTo>
                    <a:pt x="2153" y="4978"/>
                  </a:moveTo>
                  <a:cubicBezTo>
                    <a:pt x="2129" y="5039"/>
                    <a:pt x="2092" y="5112"/>
                    <a:pt x="2056" y="5172"/>
                  </a:cubicBezTo>
                  <a:lnTo>
                    <a:pt x="2043" y="5185"/>
                  </a:lnTo>
                  <a:cubicBezTo>
                    <a:pt x="2040" y="5181"/>
                    <a:pt x="2036" y="5179"/>
                    <a:pt x="2033" y="5179"/>
                  </a:cubicBezTo>
                  <a:cubicBezTo>
                    <a:pt x="2024" y="5179"/>
                    <a:pt x="2016" y="5188"/>
                    <a:pt x="2007" y="5196"/>
                  </a:cubicBezTo>
                  <a:cubicBezTo>
                    <a:pt x="1922" y="5196"/>
                    <a:pt x="1837" y="5185"/>
                    <a:pt x="1751" y="5185"/>
                  </a:cubicBezTo>
                  <a:lnTo>
                    <a:pt x="1678" y="5185"/>
                  </a:lnTo>
                  <a:cubicBezTo>
                    <a:pt x="1667" y="5172"/>
                    <a:pt x="1654" y="5172"/>
                    <a:pt x="1642" y="5172"/>
                  </a:cubicBezTo>
                  <a:cubicBezTo>
                    <a:pt x="1626" y="5172"/>
                    <a:pt x="1610" y="5167"/>
                    <a:pt x="1594" y="5167"/>
                  </a:cubicBezTo>
                  <a:cubicBezTo>
                    <a:pt x="1586" y="5167"/>
                    <a:pt x="1578" y="5168"/>
                    <a:pt x="1569" y="5172"/>
                  </a:cubicBezTo>
                  <a:cubicBezTo>
                    <a:pt x="1521" y="5160"/>
                    <a:pt x="1484" y="5148"/>
                    <a:pt x="1448" y="5148"/>
                  </a:cubicBezTo>
                  <a:cubicBezTo>
                    <a:pt x="1424" y="5099"/>
                    <a:pt x="1399" y="5050"/>
                    <a:pt x="1387" y="4990"/>
                  </a:cubicBezTo>
                  <a:lnTo>
                    <a:pt x="1387" y="4990"/>
                  </a:lnTo>
                  <a:cubicBezTo>
                    <a:pt x="1459" y="5017"/>
                    <a:pt x="1553" y="5031"/>
                    <a:pt x="1636" y="5031"/>
                  </a:cubicBezTo>
                  <a:cubicBezTo>
                    <a:pt x="1664" y="5031"/>
                    <a:pt x="1691" y="5029"/>
                    <a:pt x="1715" y="5026"/>
                  </a:cubicBezTo>
                  <a:lnTo>
                    <a:pt x="1934" y="5026"/>
                  </a:lnTo>
                  <a:cubicBezTo>
                    <a:pt x="2007" y="5014"/>
                    <a:pt x="2068" y="4990"/>
                    <a:pt x="2141" y="4978"/>
                  </a:cubicBezTo>
                  <a:close/>
                  <a:moveTo>
                    <a:pt x="1912" y="5338"/>
                  </a:moveTo>
                  <a:cubicBezTo>
                    <a:pt x="1866" y="5372"/>
                    <a:pt x="1820" y="5404"/>
                    <a:pt x="1764" y="5404"/>
                  </a:cubicBezTo>
                  <a:lnTo>
                    <a:pt x="1764" y="5379"/>
                  </a:lnTo>
                  <a:cubicBezTo>
                    <a:pt x="1776" y="5391"/>
                    <a:pt x="1788" y="5391"/>
                    <a:pt x="1788" y="5391"/>
                  </a:cubicBezTo>
                  <a:cubicBezTo>
                    <a:pt x="1792" y="5395"/>
                    <a:pt x="1796" y="5397"/>
                    <a:pt x="1800" y="5397"/>
                  </a:cubicBezTo>
                  <a:cubicBezTo>
                    <a:pt x="1807" y="5397"/>
                    <a:pt x="1813" y="5391"/>
                    <a:pt x="1813" y="5391"/>
                  </a:cubicBezTo>
                  <a:cubicBezTo>
                    <a:pt x="1824" y="5391"/>
                    <a:pt x="1824" y="5379"/>
                    <a:pt x="1824" y="5379"/>
                  </a:cubicBezTo>
                  <a:lnTo>
                    <a:pt x="1897" y="5342"/>
                  </a:lnTo>
                  <a:cubicBezTo>
                    <a:pt x="1903" y="5342"/>
                    <a:pt x="1908" y="5340"/>
                    <a:pt x="1912" y="5338"/>
                  </a:cubicBezTo>
                  <a:close/>
                  <a:moveTo>
                    <a:pt x="1598" y="1"/>
                  </a:moveTo>
                  <a:cubicBezTo>
                    <a:pt x="1279" y="1"/>
                    <a:pt x="956" y="96"/>
                    <a:pt x="681" y="259"/>
                  </a:cubicBezTo>
                  <a:cubicBezTo>
                    <a:pt x="451" y="393"/>
                    <a:pt x="256" y="599"/>
                    <a:pt x="134" y="843"/>
                  </a:cubicBezTo>
                  <a:cubicBezTo>
                    <a:pt x="0" y="1123"/>
                    <a:pt x="0" y="1426"/>
                    <a:pt x="61" y="1718"/>
                  </a:cubicBezTo>
                  <a:cubicBezTo>
                    <a:pt x="122" y="2023"/>
                    <a:pt x="280" y="2302"/>
                    <a:pt x="438" y="2582"/>
                  </a:cubicBezTo>
                  <a:cubicBezTo>
                    <a:pt x="621" y="2898"/>
                    <a:pt x="815" y="3202"/>
                    <a:pt x="997" y="3506"/>
                  </a:cubicBezTo>
                  <a:cubicBezTo>
                    <a:pt x="997" y="3518"/>
                    <a:pt x="1010" y="3518"/>
                    <a:pt x="1010" y="3518"/>
                  </a:cubicBezTo>
                  <a:cubicBezTo>
                    <a:pt x="937" y="3628"/>
                    <a:pt x="1107" y="3883"/>
                    <a:pt x="1205" y="3956"/>
                  </a:cubicBezTo>
                  <a:cubicBezTo>
                    <a:pt x="1205" y="3969"/>
                    <a:pt x="1192" y="3969"/>
                    <a:pt x="1192" y="3969"/>
                  </a:cubicBezTo>
                  <a:cubicBezTo>
                    <a:pt x="1083" y="4053"/>
                    <a:pt x="1095" y="4199"/>
                    <a:pt x="1132" y="4309"/>
                  </a:cubicBezTo>
                  <a:cubicBezTo>
                    <a:pt x="1156" y="4406"/>
                    <a:pt x="1205" y="4504"/>
                    <a:pt x="1229" y="4601"/>
                  </a:cubicBezTo>
                  <a:cubicBezTo>
                    <a:pt x="1265" y="4698"/>
                    <a:pt x="1289" y="4807"/>
                    <a:pt x="1314" y="4917"/>
                  </a:cubicBezTo>
                  <a:cubicBezTo>
                    <a:pt x="1360" y="5103"/>
                    <a:pt x="1507" y="5455"/>
                    <a:pt x="1742" y="5455"/>
                  </a:cubicBezTo>
                  <a:cubicBezTo>
                    <a:pt x="1753" y="5455"/>
                    <a:pt x="1764" y="5454"/>
                    <a:pt x="1776" y="5452"/>
                  </a:cubicBezTo>
                  <a:cubicBezTo>
                    <a:pt x="1934" y="5428"/>
                    <a:pt x="2032" y="5294"/>
                    <a:pt x="2116" y="5172"/>
                  </a:cubicBezTo>
                  <a:cubicBezTo>
                    <a:pt x="2178" y="5075"/>
                    <a:pt x="2214" y="4978"/>
                    <a:pt x="2214" y="4880"/>
                  </a:cubicBezTo>
                  <a:lnTo>
                    <a:pt x="2226" y="4880"/>
                  </a:lnTo>
                  <a:cubicBezTo>
                    <a:pt x="2238" y="4856"/>
                    <a:pt x="2226" y="4832"/>
                    <a:pt x="2214" y="4807"/>
                  </a:cubicBezTo>
                  <a:cubicBezTo>
                    <a:pt x="2214" y="4783"/>
                    <a:pt x="2214" y="4747"/>
                    <a:pt x="2202" y="4710"/>
                  </a:cubicBezTo>
                  <a:cubicBezTo>
                    <a:pt x="2287" y="4698"/>
                    <a:pt x="2396" y="4661"/>
                    <a:pt x="2421" y="4564"/>
                  </a:cubicBezTo>
                  <a:cubicBezTo>
                    <a:pt x="2445" y="4515"/>
                    <a:pt x="2445" y="4467"/>
                    <a:pt x="2432" y="4406"/>
                  </a:cubicBezTo>
                  <a:cubicBezTo>
                    <a:pt x="2421" y="4382"/>
                    <a:pt x="2396" y="4345"/>
                    <a:pt x="2384" y="4321"/>
                  </a:cubicBezTo>
                  <a:cubicBezTo>
                    <a:pt x="2323" y="4236"/>
                    <a:pt x="2372" y="4151"/>
                    <a:pt x="2432" y="4102"/>
                  </a:cubicBezTo>
                  <a:cubicBezTo>
                    <a:pt x="2542" y="3993"/>
                    <a:pt x="2578" y="3883"/>
                    <a:pt x="2518" y="3737"/>
                  </a:cubicBezTo>
                  <a:cubicBezTo>
                    <a:pt x="2505" y="3677"/>
                    <a:pt x="2469" y="3628"/>
                    <a:pt x="2421" y="3591"/>
                  </a:cubicBezTo>
                  <a:cubicBezTo>
                    <a:pt x="2421" y="3579"/>
                    <a:pt x="2408" y="3567"/>
                    <a:pt x="2396" y="3567"/>
                  </a:cubicBezTo>
                  <a:cubicBezTo>
                    <a:pt x="2688" y="2947"/>
                    <a:pt x="2968" y="2290"/>
                    <a:pt x="2980" y="1597"/>
                  </a:cubicBezTo>
                  <a:cubicBezTo>
                    <a:pt x="2992" y="1013"/>
                    <a:pt x="2761" y="380"/>
                    <a:pt x="2189" y="126"/>
                  </a:cubicBezTo>
                  <a:cubicBezTo>
                    <a:pt x="2004" y="40"/>
                    <a:pt x="1802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4;p31">
              <a:extLst>
                <a:ext uri="{FF2B5EF4-FFF2-40B4-BE49-F238E27FC236}">
                  <a16:creationId xmlns:a16="http://schemas.microsoft.com/office/drawing/2014/main" id="{C3005C5E-CE9A-9DED-0704-B1479A23FF68}"/>
                </a:ext>
              </a:extLst>
            </p:cNvPr>
            <p:cNvSpPr/>
            <p:nvPr/>
          </p:nvSpPr>
          <p:spPr>
            <a:xfrm>
              <a:off x="2159814" y="2973064"/>
              <a:ext cx="150269" cy="270267"/>
            </a:xfrm>
            <a:custGeom>
              <a:avLst/>
              <a:gdLst/>
              <a:ahLst/>
              <a:cxnLst/>
              <a:rect l="l" t="t" r="r" b="b"/>
              <a:pathLst>
                <a:path w="3053" h="5491" extrusionOk="0">
                  <a:moveTo>
                    <a:pt x="2968" y="1210"/>
                  </a:moveTo>
                  <a:cubicBezTo>
                    <a:pt x="2978" y="1274"/>
                    <a:pt x="2984" y="1335"/>
                    <a:pt x="2988" y="1394"/>
                  </a:cubicBezTo>
                  <a:lnTo>
                    <a:pt x="2988" y="1394"/>
                  </a:lnTo>
                  <a:cubicBezTo>
                    <a:pt x="2983" y="1331"/>
                    <a:pt x="2977" y="1270"/>
                    <a:pt x="2968" y="1210"/>
                  </a:cubicBezTo>
                  <a:close/>
                  <a:moveTo>
                    <a:pt x="884" y="1712"/>
                  </a:moveTo>
                  <a:lnTo>
                    <a:pt x="884" y="1712"/>
                  </a:lnTo>
                  <a:cubicBezTo>
                    <a:pt x="873" y="1721"/>
                    <a:pt x="863" y="1721"/>
                    <a:pt x="863" y="1721"/>
                  </a:cubicBezTo>
                  <a:cubicBezTo>
                    <a:pt x="870" y="1717"/>
                    <a:pt x="876" y="1714"/>
                    <a:pt x="884" y="1712"/>
                  </a:cubicBezTo>
                  <a:close/>
                  <a:moveTo>
                    <a:pt x="1836" y="1429"/>
                  </a:moveTo>
                  <a:cubicBezTo>
                    <a:pt x="1860" y="1429"/>
                    <a:pt x="1885" y="1440"/>
                    <a:pt x="1909" y="1453"/>
                  </a:cubicBezTo>
                  <a:cubicBezTo>
                    <a:pt x="1946" y="1502"/>
                    <a:pt x="1958" y="1599"/>
                    <a:pt x="1933" y="1659"/>
                  </a:cubicBezTo>
                  <a:cubicBezTo>
                    <a:pt x="1922" y="1732"/>
                    <a:pt x="1885" y="1805"/>
                    <a:pt x="1812" y="1878"/>
                  </a:cubicBezTo>
                  <a:cubicBezTo>
                    <a:pt x="1727" y="1794"/>
                    <a:pt x="1678" y="1708"/>
                    <a:pt x="1666" y="1611"/>
                  </a:cubicBezTo>
                  <a:cubicBezTo>
                    <a:pt x="1666" y="1562"/>
                    <a:pt x="1678" y="1526"/>
                    <a:pt x="1714" y="1489"/>
                  </a:cubicBezTo>
                  <a:cubicBezTo>
                    <a:pt x="1739" y="1453"/>
                    <a:pt x="1776" y="1429"/>
                    <a:pt x="1824" y="1429"/>
                  </a:cubicBezTo>
                  <a:close/>
                  <a:moveTo>
                    <a:pt x="1824" y="1392"/>
                  </a:moveTo>
                  <a:cubicBezTo>
                    <a:pt x="1763" y="1392"/>
                    <a:pt x="1714" y="1429"/>
                    <a:pt x="1678" y="1465"/>
                  </a:cubicBezTo>
                  <a:cubicBezTo>
                    <a:pt x="1641" y="1502"/>
                    <a:pt x="1630" y="1562"/>
                    <a:pt x="1641" y="1623"/>
                  </a:cubicBezTo>
                  <a:cubicBezTo>
                    <a:pt x="1641" y="1721"/>
                    <a:pt x="1703" y="1818"/>
                    <a:pt x="1800" y="1915"/>
                  </a:cubicBezTo>
                  <a:lnTo>
                    <a:pt x="1812" y="1927"/>
                  </a:lnTo>
                  <a:lnTo>
                    <a:pt x="1824" y="1915"/>
                  </a:lnTo>
                  <a:cubicBezTo>
                    <a:pt x="1909" y="1830"/>
                    <a:pt x="1958" y="1757"/>
                    <a:pt x="1970" y="1672"/>
                  </a:cubicBezTo>
                  <a:cubicBezTo>
                    <a:pt x="1995" y="1599"/>
                    <a:pt x="1982" y="1489"/>
                    <a:pt x="1933" y="1440"/>
                  </a:cubicBezTo>
                  <a:cubicBezTo>
                    <a:pt x="1909" y="1404"/>
                    <a:pt x="1873" y="1392"/>
                    <a:pt x="1824" y="1392"/>
                  </a:cubicBezTo>
                  <a:close/>
                  <a:moveTo>
                    <a:pt x="2481" y="1818"/>
                  </a:moveTo>
                  <a:cubicBezTo>
                    <a:pt x="2481" y="1818"/>
                    <a:pt x="2468" y="1830"/>
                    <a:pt x="2468" y="1854"/>
                  </a:cubicBezTo>
                  <a:cubicBezTo>
                    <a:pt x="2457" y="1878"/>
                    <a:pt x="2444" y="1915"/>
                    <a:pt x="2420" y="1939"/>
                  </a:cubicBezTo>
                  <a:lnTo>
                    <a:pt x="2457" y="1830"/>
                  </a:lnTo>
                  <a:cubicBezTo>
                    <a:pt x="2468" y="1818"/>
                    <a:pt x="2468" y="1818"/>
                    <a:pt x="2481" y="1818"/>
                  </a:cubicBezTo>
                  <a:close/>
                  <a:moveTo>
                    <a:pt x="924" y="1745"/>
                  </a:moveTo>
                  <a:cubicBezTo>
                    <a:pt x="985" y="1745"/>
                    <a:pt x="1058" y="1781"/>
                    <a:pt x="1095" y="1818"/>
                  </a:cubicBezTo>
                  <a:cubicBezTo>
                    <a:pt x="1179" y="1891"/>
                    <a:pt x="1216" y="2012"/>
                    <a:pt x="1241" y="2121"/>
                  </a:cubicBezTo>
                  <a:cubicBezTo>
                    <a:pt x="1119" y="2121"/>
                    <a:pt x="997" y="2073"/>
                    <a:pt x="900" y="1988"/>
                  </a:cubicBezTo>
                  <a:cubicBezTo>
                    <a:pt x="839" y="1939"/>
                    <a:pt x="803" y="1867"/>
                    <a:pt x="827" y="1794"/>
                  </a:cubicBezTo>
                  <a:cubicBezTo>
                    <a:pt x="839" y="1769"/>
                    <a:pt x="863" y="1757"/>
                    <a:pt x="887" y="1745"/>
                  </a:cubicBezTo>
                  <a:close/>
                  <a:moveTo>
                    <a:pt x="608" y="1939"/>
                  </a:moveTo>
                  <a:cubicBezTo>
                    <a:pt x="620" y="1939"/>
                    <a:pt x="620" y="1951"/>
                    <a:pt x="608" y="1951"/>
                  </a:cubicBezTo>
                  <a:cubicBezTo>
                    <a:pt x="571" y="1988"/>
                    <a:pt x="523" y="2024"/>
                    <a:pt x="474" y="2061"/>
                  </a:cubicBezTo>
                  <a:cubicBezTo>
                    <a:pt x="425" y="2097"/>
                    <a:pt x="377" y="2134"/>
                    <a:pt x="328" y="2183"/>
                  </a:cubicBezTo>
                  <a:lnTo>
                    <a:pt x="316" y="2183"/>
                  </a:lnTo>
                  <a:lnTo>
                    <a:pt x="328" y="2170"/>
                  </a:lnTo>
                  <a:cubicBezTo>
                    <a:pt x="365" y="2134"/>
                    <a:pt x="414" y="2097"/>
                    <a:pt x="462" y="2048"/>
                  </a:cubicBezTo>
                  <a:cubicBezTo>
                    <a:pt x="511" y="2024"/>
                    <a:pt x="560" y="1975"/>
                    <a:pt x="608" y="1939"/>
                  </a:cubicBezTo>
                  <a:close/>
                  <a:moveTo>
                    <a:pt x="754" y="2329"/>
                  </a:moveTo>
                  <a:lnTo>
                    <a:pt x="754" y="2340"/>
                  </a:lnTo>
                  <a:cubicBezTo>
                    <a:pt x="693" y="2377"/>
                    <a:pt x="657" y="2413"/>
                    <a:pt x="608" y="2462"/>
                  </a:cubicBezTo>
                  <a:cubicBezTo>
                    <a:pt x="596" y="2462"/>
                    <a:pt x="596" y="2475"/>
                    <a:pt x="584" y="2475"/>
                  </a:cubicBezTo>
                  <a:cubicBezTo>
                    <a:pt x="560" y="2499"/>
                    <a:pt x="535" y="2523"/>
                    <a:pt x="523" y="2548"/>
                  </a:cubicBezTo>
                  <a:lnTo>
                    <a:pt x="511" y="2548"/>
                  </a:lnTo>
                  <a:lnTo>
                    <a:pt x="511" y="2535"/>
                  </a:lnTo>
                  <a:cubicBezTo>
                    <a:pt x="523" y="2511"/>
                    <a:pt x="547" y="2499"/>
                    <a:pt x="571" y="2475"/>
                  </a:cubicBezTo>
                  <a:lnTo>
                    <a:pt x="608" y="2438"/>
                  </a:lnTo>
                  <a:lnTo>
                    <a:pt x="754" y="2329"/>
                  </a:lnTo>
                  <a:close/>
                  <a:moveTo>
                    <a:pt x="887" y="2669"/>
                  </a:moveTo>
                  <a:cubicBezTo>
                    <a:pt x="887" y="2681"/>
                    <a:pt x="887" y="2681"/>
                    <a:pt x="876" y="2681"/>
                  </a:cubicBezTo>
                  <a:cubicBezTo>
                    <a:pt x="839" y="2705"/>
                    <a:pt x="803" y="2742"/>
                    <a:pt x="766" y="2778"/>
                  </a:cubicBezTo>
                  <a:cubicBezTo>
                    <a:pt x="742" y="2802"/>
                    <a:pt x="717" y="2827"/>
                    <a:pt x="693" y="2839"/>
                  </a:cubicBezTo>
                  <a:lnTo>
                    <a:pt x="693" y="2827"/>
                  </a:lnTo>
                  <a:cubicBezTo>
                    <a:pt x="730" y="2815"/>
                    <a:pt x="754" y="2778"/>
                    <a:pt x="779" y="2754"/>
                  </a:cubicBezTo>
                  <a:lnTo>
                    <a:pt x="790" y="2742"/>
                  </a:lnTo>
                  <a:cubicBezTo>
                    <a:pt x="815" y="2705"/>
                    <a:pt x="839" y="2693"/>
                    <a:pt x="876" y="2669"/>
                  </a:cubicBezTo>
                  <a:close/>
                  <a:moveTo>
                    <a:pt x="1125" y="3159"/>
                  </a:moveTo>
                  <a:cubicBezTo>
                    <a:pt x="1128" y="3159"/>
                    <a:pt x="1131" y="3161"/>
                    <a:pt x="1131" y="3167"/>
                  </a:cubicBezTo>
                  <a:lnTo>
                    <a:pt x="1095" y="3204"/>
                  </a:lnTo>
                  <a:cubicBezTo>
                    <a:pt x="1070" y="3216"/>
                    <a:pt x="1046" y="3240"/>
                    <a:pt x="1033" y="3253"/>
                  </a:cubicBezTo>
                  <a:lnTo>
                    <a:pt x="1033" y="3265"/>
                  </a:lnTo>
                  <a:cubicBezTo>
                    <a:pt x="1009" y="3289"/>
                    <a:pt x="997" y="3313"/>
                    <a:pt x="973" y="3313"/>
                  </a:cubicBezTo>
                  <a:lnTo>
                    <a:pt x="960" y="3313"/>
                  </a:lnTo>
                  <a:lnTo>
                    <a:pt x="973" y="3302"/>
                  </a:lnTo>
                  <a:cubicBezTo>
                    <a:pt x="997" y="3302"/>
                    <a:pt x="1009" y="3277"/>
                    <a:pt x="1022" y="3253"/>
                  </a:cubicBezTo>
                  <a:cubicBezTo>
                    <a:pt x="1033" y="3253"/>
                    <a:pt x="1033" y="3240"/>
                    <a:pt x="1033" y="3240"/>
                  </a:cubicBezTo>
                  <a:cubicBezTo>
                    <a:pt x="1046" y="3216"/>
                    <a:pt x="1070" y="3204"/>
                    <a:pt x="1082" y="3192"/>
                  </a:cubicBezTo>
                  <a:cubicBezTo>
                    <a:pt x="1095" y="3180"/>
                    <a:pt x="1106" y="3180"/>
                    <a:pt x="1119" y="3167"/>
                  </a:cubicBezTo>
                  <a:cubicBezTo>
                    <a:pt x="1119" y="3161"/>
                    <a:pt x="1122" y="3159"/>
                    <a:pt x="1125" y="3159"/>
                  </a:cubicBezTo>
                  <a:close/>
                  <a:moveTo>
                    <a:pt x="1618" y="80"/>
                  </a:moveTo>
                  <a:cubicBezTo>
                    <a:pt x="1788" y="80"/>
                    <a:pt x="1956" y="108"/>
                    <a:pt x="2116" y="164"/>
                  </a:cubicBezTo>
                  <a:cubicBezTo>
                    <a:pt x="2395" y="261"/>
                    <a:pt x="2639" y="480"/>
                    <a:pt x="2785" y="796"/>
                  </a:cubicBezTo>
                  <a:cubicBezTo>
                    <a:pt x="3052" y="1319"/>
                    <a:pt x="3004" y="2012"/>
                    <a:pt x="2651" y="2924"/>
                  </a:cubicBezTo>
                  <a:cubicBezTo>
                    <a:pt x="2566" y="3143"/>
                    <a:pt x="2468" y="3338"/>
                    <a:pt x="2395" y="3508"/>
                  </a:cubicBezTo>
                  <a:cubicBezTo>
                    <a:pt x="2384" y="3520"/>
                    <a:pt x="2371" y="3532"/>
                    <a:pt x="2371" y="3545"/>
                  </a:cubicBezTo>
                  <a:lnTo>
                    <a:pt x="2323" y="3545"/>
                  </a:lnTo>
                  <a:cubicBezTo>
                    <a:pt x="2287" y="3532"/>
                    <a:pt x="2262" y="3532"/>
                    <a:pt x="2225" y="3532"/>
                  </a:cubicBezTo>
                  <a:cubicBezTo>
                    <a:pt x="2165" y="3532"/>
                    <a:pt x="2116" y="3532"/>
                    <a:pt x="2055" y="3545"/>
                  </a:cubicBezTo>
                  <a:cubicBezTo>
                    <a:pt x="2128" y="3362"/>
                    <a:pt x="2189" y="3180"/>
                    <a:pt x="2250" y="2985"/>
                  </a:cubicBezTo>
                  <a:cubicBezTo>
                    <a:pt x="2274" y="2937"/>
                    <a:pt x="2287" y="2900"/>
                    <a:pt x="2298" y="2851"/>
                  </a:cubicBezTo>
                  <a:cubicBezTo>
                    <a:pt x="2335" y="2718"/>
                    <a:pt x="2371" y="2584"/>
                    <a:pt x="2384" y="2462"/>
                  </a:cubicBezTo>
                  <a:cubicBezTo>
                    <a:pt x="2395" y="2389"/>
                    <a:pt x="2395" y="2304"/>
                    <a:pt x="2395" y="2231"/>
                  </a:cubicBezTo>
                  <a:lnTo>
                    <a:pt x="2395" y="2073"/>
                  </a:lnTo>
                  <a:cubicBezTo>
                    <a:pt x="2420" y="2061"/>
                    <a:pt x="2432" y="2048"/>
                    <a:pt x="2444" y="2037"/>
                  </a:cubicBezTo>
                  <a:cubicBezTo>
                    <a:pt x="2468" y="2012"/>
                    <a:pt x="2578" y="1854"/>
                    <a:pt x="2566" y="1757"/>
                  </a:cubicBezTo>
                  <a:cubicBezTo>
                    <a:pt x="2554" y="1732"/>
                    <a:pt x="2541" y="1721"/>
                    <a:pt x="2505" y="1708"/>
                  </a:cubicBezTo>
                  <a:cubicBezTo>
                    <a:pt x="2498" y="1705"/>
                    <a:pt x="2491" y="1703"/>
                    <a:pt x="2484" y="1703"/>
                  </a:cubicBezTo>
                  <a:cubicBezTo>
                    <a:pt x="2467" y="1703"/>
                    <a:pt x="2450" y="1712"/>
                    <a:pt x="2432" y="1721"/>
                  </a:cubicBezTo>
                  <a:cubicBezTo>
                    <a:pt x="2347" y="1781"/>
                    <a:pt x="2323" y="1988"/>
                    <a:pt x="2323" y="2037"/>
                  </a:cubicBezTo>
                  <a:cubicBezTo>
                    <a:pt x="2284" y="2058"/>
                    <a:pt x="2243" y="2069"/>
                    <a:pt x="2200" y="2069"/>
                  </a:cubicBezTo>
                  <a:cubicBezTo>
                    <a:pt x="2122" y="2069"/>
                    <a:pt x="2035" y="2034"/>
                    <a:pt x="1933" y="1964"/>
                  </a:cubicBezTo>
                  <a:cubicBezTo>
                    <a:pt x="1909" y="1951"/>
                    <a:pt x="1897" y="1939"/>
                    <a:pt x="1873" y="1927"/>
                  </a:cubicBezTo>
                  <a:cubicBezTo>
                    <a:pt x="1933" y="1854"/>
                    <a:pt x="1982" y="1794"/>
                    <a:pt x="2006" y="1721"/>
                  </a:cubicBezTo>
                  <a:cubicBezTo>
                    <a:pt x="2043" y="1599"/>
                    <a:pt x="2019" y="1465"/>
                    <a:pt x="1946" y="1392"/>
                  </a:cubicBezTo>
                  <a:cubicBezTo>
                    <a:pt x="1909" y="1362"/>
                    <a:pt x="1868" y="1346"/>
                    <a:pt x="1822" y="1346"/>
                  </a:cubicBezTo>
                  <a:cubicBezTo>
                    <a:pt x="1792" y="1346"/>
                    <a:pt x="1761" y="1353"/>
                    <a:pt x="1727" y="1367"/>
                  </a:cubicBezTo>
                  <a:cubicBezTo>
                    <a:pt x="1654" y="1404"/>
                    <a:pt x="1605" y="1453"/>
                    <a:pt x="1593" y="1526"/>
                  </a:cubicBezTo>
                  <a:cubicBezTo>
                    <a:pt x="1569" y="1672"/>
                    <a:pt x="1666" y="1842"/>
                    <a:pt x="1751" y="1927"/>
                  </a:cubicBezTo>
                  <a:cubicBezTo>
                    <a:pt x="1630" y="2024"/>
                    <a:pt x="1471" y="2097"/>
                    <a:pt x="1325" y="2121"/>
                  </a:cubicBezTo>
                  <a:cubicBezTo>
                    <a:pt x="1289" y="1964"/>
                    <a:pt x="1228" y="1781"/>
                    <a:pt x="1058" y="1696"/>
                  </a:cubicBezTo>
                  <a:cubicBezTo>
                    <a:pt x="1022" y="1676"/>
                    <a:pt x="982" y="1666"/>
                    <a:pt x="943" y="1666"/>
                  </a:cubicBezTo>
                  <a:cubicBezTo>
                    <a:pt x="887" y="1666"/>
                    <a:pt x="833" y="1685"/>
                    <a:pt x="790" y="1721"/>
                  </a:cubicBezTo>
                  <a:cubicBezTo>
                    <a:pt x="730" y="1781"/>
                    <a:pt x="717" y="1867"/>
                    <a:pt x="754" y="1939"/>
                  </a:cubicBezTo>
                  <a:cubicBezTo>
                    <a:pt x="851" y="2121"/>
                    <a:pt x="1082" y="2207"/>
                    <a:pt x="1265" y="2207"/>
                  </a:cubicBezTo>
                  <a:cubicBezTo>
                    <a:pt x="1289" y="2340"/>
                    <a:pt x="1314" y="2475"/>
                    <a:pt x="1338" y="2596"/>
                  </a:cubicBezTo>
                  <a:cubicBezTo>
                    <a:pt x="1374" y="2742"/>
                    <a:pt x="1398" y="2900"/>
                    <a:pt x="1411" y="3070"/>
                  </a:cubicBezTo>
                  <a:lnTo>
                    <a:pt x="1411" y="3240"/>
                  </a:lnTo>
                  <a:cubicBezTo>
                    <a:pt x="1423" y="3313"/>
                    <a:pt x="1423" y="3386"/>
                    <a:pt x="1423" y="3459"/>
                  </a:cubicBezTo>
                  <a:cubicBezTo>
                    <a:pt x="1369" y="3446"/>
                    <a:pt x="1313" y="3436"/>
                    <a:pt x="1254" y="3436"/>
                  </a:cubicBezTo>
                  <a:cubicBezTo>
                    <a:pt x="1206" y="3436"/>
                    <a:pt x="1156" y="3443"/>
                    <a:pt x="1106" y="3459"/>
                  </a:cubicBezTo>
                  <a:cubicBezTo>
                    <a:pt x="1095" y="3459"/>
                    <a:pt x="1095" y="3472"/>
                    <a:pt x="1082" y="3472"/>
                  </a:cubicBezTo>
                  <a:lnTo>
                    <a:pt x="1082" y="3459"/>
                  </a:lnTo>
                  <a:lnTo>
                    <a:pt x="1058" y="3448"/>
                  </a:lnTo>
                  <a:cubicBezTo>
                    <a:pt x="1046" y="3411"/>
                    <a:pt x="1022" y="3375"/>
                    <a:pt x="997" y="3338"/>
                  </a:cubicBezTo>
                  <a:cubicBezTo>
                    <a:pt x="1022" y="3326"/>
                    <a:pt x="1046" y="3302"/>
                    <a:pt x="1058" y="3289"/>
                  </a:cubicBezTo>
                  <a:lnTo>
                    <a:pt x="1058" y="3277"/>
                  </a:lnTo>
                  <a:cubicBezTo>
                    <a:pt x="1082" y="3265"/>
                    <a:pt x="1095" y="3240"/>
                    <a:pt x="1119" y="3229"/>
                  </a:cubicBezTo>
                  <a:lnTo>
                    <a:pt x="1155" y="3192"/>
                  </a:lnTo>
                  <a:cubicBezTo>
                    <a:pt x="1168" y="3180"/>
                    <a:pt x="1168" y="3156"/>
                    <a:pt x="1155" y="3143"/>
                  </a:cubicBezTo>
                  <a:cubicBezTo>
                    <a:pt x="1149" y="3131"/>
                    <a:pt x="1140" y="3125"/>
                    <a:pt x="1130" y="3125"/>
                  </a:cubicBezTo>
                  <a:cubicBezTo>
                    <a:pt x="1119" y="3125"/>
                    <a:pt x="1107" y="3131"/>
                    <a:pt x="1095" y="3143"/>
                  </a:cubicBezTo>
                  <a:cubicBezTo>
                    <a:pt x="1082" y="3143"/>
                    <a:pt x="1070" y="3156"/>
                    <a:pt x="1058" y="3167"/>
                  </a:cubicBezTo>
                  <a:cubicBezTo>
                    <a:pt x="1046" y="3180"/>
                    <a:pt x="1022" y="3192"/>
                    <a:pt x="1009" y="3216"/>
                  </a:cubicBezTo>
                  <a:lnTo>
                    <a:pt x="997" y="3229"/>
                  </a:lnTo>
                  <a:cubicBezTo>
                    <a:pt x="985" y="3240"/>
                    <a:pt x="973" y="3265"/>
                    <a:pt x="960" y="3265"/>
                  </a:cubicBezTo>
                  <a:lnTo>
                    <a:pt x="949" y="3265"/>
                  </a:lnTo>
                  <a:cubicBezTo>
                    <a:pt x="900" y="3180"/>
                    <a:pt x="851" y="3094"/>
                    <a:pt x="803" y="3021"/>
                  </a:cubicBezTo>
                  <a:lnTo>
                    <a:pt x="863" y="2961"/>
                  </a:lnTo>
                  <a:lnTo>
                    <a:pt x="900" y="2924"/>
                  </a:lnTo>
                  <a:cubicBezTo>
                    <a:pt x="912" y="2900"/>
                    <a:pt x="936" y="2888"/>
                    <a:pt x="960" y="2864"/>
                  </a:cubicBezTo>
                  <a:cubicBezTo>
                    <a:pt x="985" y="2851"/>
                    <a:pt x="1009" y="2839"/>
                    <a:pt x="1022" y="2815"/>
                  </a:cubicBezTo>
                  <a:cubicBezTo>
                    <a:pt x="1033" y="2815"/>
                    <a:pt x="1046" y="2802"/>
                    <a:pt x="1033" y="2778"/>
                  </a:cubicBezTo>
                  <a:cubicBezTo>
                    <a:pt x="1033" y="2766"/>
                    <a:pt x="1022" y="2754"/>
                    <a:pt x="1009" y="2754"/>
                  </a:cubicBezTo>
                  <a:cubicBezTo>
                    <a:pt x="1006" y="2750"/>
                    <a:pt x="1002" y="2749"/>
                    <a:pt x="999" y="2749"/>
                  </a:cubicBezTo>
                  <a:cubicBezTo>
                    <a:pt x="990" y="2749"/>
                    <a:pt x="981" y="2757"/>
                    <a:pt x="973" y="2766"/>
                  </a:cubicBezTo>
                  <a:cubicBezTo>
                    <a:pt x="949" y="2778"/>
                    <a:pt x="924" y="2802"/>
                    <a:pt x="900" y="2815"/>
                  </a:cubicBezTo>
                  <a:cubicBezTo>
                    <a:pt x="887" y="2827"/>
                    <a:pt x="863" y="2839"/>
                    <a:pt x="851" y="2851"/>
                  </a:cubicBezTo>
                  <a:cubicBezTo>
                    <a:pt x="827" y="2864"/>
                    <a:pt x="815" y="2888"/>
                    <a:pt x="803" y="2912"/>
                  </a:cubicBezTo>
                  <a:cubicBezTo>
                    <a:pt x="790" y="2924"/>
                    <a:pt x="779" y="2937"/>
                    <a:pt x="754" y="2948"/>
                  </a:cubicBezTo>
                  <a:lnTo>
                    <a:pt x="754" y="2924"/>
                  </a:lnTo>
                  <a:cubicBezTo>
                    <a:pt x="742" y="2912"/>
                    <a:pt x="730" y="2888"/>
                    <a:pt x="717" y="2875"/>
                  </a:cubicBezTo>
                  <a:lnTo>
                    <a:pt x="790" y="2802"/>
                  </a:lnTo>
                  <a:cubicBezTo>
                    <a:pt x="827" y="2766"/>
                    <a:pt x="863" y="2729"/>
                    <a:pt x="900" y="2705"/>
                  </a:cubicBezTo>
                  <a:cubicBezTo>
                    <a:pt x="912" y="2705"/>
                    <a:pt x="924" y="2681"/>
                    <a:pt x="924" y="2669"/>
                  </a:cubicBezTo>
                  <a:cubicBezTo>
                    <a:pt x="924" y="2657"/>
                    <a:pt x="912" y="2645"/>
                    <a:pt x="900" y="2632"/>
                  </a:cubicBezTo>
                  <a:lnTo>
                    <a:pt x="863" y="2632"/>
                  </a:lnTo>
                  <a:cubicBezTo>
                    <a:pt x="827" y="2657"/>
                    <a:pt x="790" y="2681"/>
                    <a:pt x="766" y="2718"/>
                  </a:cubicBezTo>
                  <a:lnTo>
                    <a:pt x="754" y="2729"/>
                  </a:lnTo>
                  <a:cubicBezTo>
                    <a:pt x="730" y="2754"/>
                    <a:pt x="706" y="2791"/>
                    <a:pt x="681" y="2802"/>
                  </a:cubicBezTo>
                  <a:lnTo>
                    <a:pt x="669" y="2802"/>
                  </a:lnTo>
                  <a:cubicBezTo>
                    <a:pt x="620" y="2718"/>
                    <a:pt x="584" y="2645"/>
                    <a:pt x="535" y="2572"/>
                  </a:cubicBezTo>
                  <a:cubicBezTo>
                    <a:pt x="547" y="2572"/>
                    <a:pt x="547" y="2559"/>
                    <a:pt x="560" y="2559"/>
                  </a:cubicBezTo>
                  <a:cubicBezTo>
                    <a:pt x="560" y="2535"/>
                    <a:pt x="584" y="2523"/>
                    <a:pt x="608" y="2511"/>
                  </a:cubicBezTo>
                  <a:cubicBezTo>
                    <a:pt x="608" y="2499"/>
                    <a:pt x="620" y="2486"/>
                    <a:pt x="633" y="2486"/>
                  </a:cubicBezTo>
                  <a:cubicBezTo>
                    <a:pt x="681" y="2438"/>
                    <a:pt x="717" y="2402"/>
                    <a:pt x="766" y="2365"/>
                  </a:cubicBezTo>
                  <a:cubicBezTo>
                    <a:pt x="790" y="2353"/>
                    <a:pt x="790" y="2340"/>
                    <a:pt x="790" y="2329"/>
                  </a:cubicBezTo>
                  <a:cubicBezTo>
                    <a:pt x="790" y="2316"/>
                    <a:pt x="779" y="2304"/>
                    <a:pt x="766" y="2292"/>
                  </a:cubicBezTo>
                  <a:lnTo>
                    <a:pt x="730" y="2292"/>
                  </a:lnTo>
                  <a:cubicBezTo>
                    <a:pt x="681" y="2329"/>
                    <a:pt x="633" y="2365"/>
                    <a:pt x="584" y="2413"/>
                  </a:cubicBezTo>
                  <a:lnTo>
                    <a:pt x="547" y="2450"/>
                  </a:lnTo>
                  <a:cubicBezTo>
                    <a:pt x="535" y="2462"/>
                    <a:pt x="511" y="2475"/>
                    <a:pt x="498" y="2499"/>
                  </a:cubicBezTo>
                  <a:cubicBezTo>
                    <a:pt x="474" y="2462"/>
                    <a:pt x="462" y="2438"/>
                    <a:pt x="438" y="2402"/>
                  </a:cubicBezTo>
                  <a:cubicBezTo>
                    <a:pt x="474" y="2389"/>
                    <a:pt x="498" y="2353"/>
                    <a:pt x="523" y="2329"/>
                  </a:cubicBezTo>
                  <a:cubicBezTo>
                    <a:pt x="547" y="2304"/>
                    <a:pt x="571" y="2280"/>
                    <a:pt x="608" y="2256"/>
                  </a:cubicBezTo>
                  <a:cubicBezTo>
                    <a:pt x="633" y="2243"/>
                    <a:pt x="657" y="2231"/>
                    <a:pt x="669" y="2207"/>
                  </a:cubicBezTo>
                  <a:cubicBezTo>
                    <a:pt x="693" y="2194"/>
                    <a:pt x="693" y="2170"/>
                    <a:pt x="669" y="2158"/>
                  </a:cubicBezTo>
                  <a:cubicBezTo>
                    <a:pt x="662" y="2144"/>
                    <a:pt x="650" y="2138"/>
                    <a:pt x="640" y="2138"/>
                  </a:cubicBezTo>
                  <a:cubicBezTo>
                    <a:pt x="632" y="2138"/>
                    <a:pt x="625" y="2141"/>
                    <a:pt x="620" y="2146"/>
                  </a:cubicBezTo>
                  <a:cubicBezTo>
                    <a:pt x="596" y="2170"/>
                    <a:pt x="584" y="2183"/>
                    <a:pt x="547" y="2194"/>
                  </a:cubicBezTo>
                  <a:cubicBezTo>
                    <a:pt x="547" y="2194"/>
                    <a:pt x="547" y="2207"/>
                    <a:pt x="535" y="2207"/>
                  </a:cubicBezTo>
                  <a:cubicBezTo>
                    <a:pt x="523" y="2219"/>
                    <a:pt x="511" y="2219"/>
                    <a:pt x="498" y="2231"/>
                  </a:cubicBezTo>
                  <a:cubicBezTo>
                    <a:pt x="487" y="2243"/>
                    <a:pt x="487" y="2256"/>
                    <a:pt x="474" y="2267"/>
                  </a:cubicBezTo>
                  <a:lnTo>
                    <a:pt x="425" y="2316"/>
                  </a:lnTo>
                  <a:lnTo>
                    <a:pt x="401" y="2316"/>
                  </a:lnTo>
                  <a:cubicBezTo>
                    <a:pt x="377" y="2292"/>
                    <a:pt x="365" y="2256"/>
                    <a:pt x="341" y="2219"/>
                  </a:cubicBezTo>
                  <a:cubicBezTo>
                    <a:pt x="352" y="2219"/>
                    <a:pt x="352" y="2207"/>
                    <a:pt x="352" y="2207"/>
                  </a:cubicBezTo>
                  <a:cubicBezTo>
                    <a:pt x="401" y="2170"/>
                    <a:pt x="450" y="2121"/>
                    <a:pt x="498" y="2085"/>
                  </a:cubicBezTo>
                  <a:cubicBezTo>
                    <a:pt x="547" y="2048"/>
                    <a:pt x="596" y="2012"/>
                    <a:pt x="633" y="1975"/>
                  </a:cubicBezTo>
                  <a:cubicBezTo>
                    <a:pt x="657" y="1964"/>
                    <a:pt x="657" y="1939"/>
                    <a:pt x="644" y="1915"/>
                  </a:cubicBezTo>
                  <a:cubicBezTo>
                    <a:pt x="632" y="1909"/>
                    <a:pt x="620" y="1906"/>
                    <a:pt x="609" y="1906"/>
                  </a:cubicBezTo>
                  <a:cubicBezTo>
                    <a:pt x="599" y="1906"/>
                    <a:pt x="590" y="1909"/>
                    <a:pt x="584" y="1915"/>
                  </a:cubicBezTo>
                  <a:cubicBezTo>
                    <a:pt x="535" y="1951"/>
                    <a:pt x="487" y="1988"/>
                    <a:pt x="450" y="2024"/>
                  </a:cubicBezTo>
                  <a:cubicBezTo>
                    <a:pt x="401" y="2061"/>
                    <a:pt x="352" y="2097"/>
                    <a:pt x="304" y="2146"/>
                  </a:cubicBezTo>
                  <a:cubicBezTo>
                    <a:pt x="292" y="2097"/>
                    <a:pt x="279" y="2061"/>
                    <a:pt x="255" y="2037"/>
                  </a:cubicBezTo>
                  <a:lnTo>
                    <a:pt x="268" y="2037"/>
                  </a:lnTo>
                  <a:lnTo>
                    <a:pt x="292" y="2012"/>
                  </a:lnTo>
                  <a:cubicBezTo>
                    <a:pt x="328" y="1964"/>
                    <a:pt x="377" y="1915"/>
                    <a:pt x="425" y="1891"/>
                  </a:cubicBezTo>
                  <a:cubicBezTo>
                    <a:pt x="450" y="1867"/>
                    <a:pt x="474" y="1842"/>
                    <a:pt x="498" y="1830"/>
                  </a:cubicBezTo>
                  <a:cubicBezTo>
                    <a:pt x="523" y="1805"/>
                    <a:pt x="547" y="1781"/>
                    <a:pt x="571" y="1769"/>
                  </a:cubicBezTo>
                  <a:cubicBezTo>
                    <a:pt x="584" y="1757"/>
                    <a:pt x="596" y="1745"/>
                    <a:pt x="596" y="1732"/>
                  </a:cubicBezTo>
                  <a:cubicBezTo>
                    <a:pt x="584" y="1721"/>
                    <a:pt x="584" y="1696"/>
                    <a:pt x="571" y="1696"/>
                  </a:cubicBezTo>
                  <a:cubicBezTo>
                    <a:pt x="565" y="1690"/>
                    <a:pt x="556" y="1687"/>
                    <a:pt x="547" y="1687"/>
                  </a:cubicBezTo>
                  <a:cubicBezTo>
                    <a:pt x="538" y="1687"/>
                    <a:pt x="529" y="1690"/>
                    <a:pt x="523" y="1696"/>
                  </a:cubicBezTo>
                  <a:lnTo>
                    <a:pt x="450" y="1769"/>
                  </a:lnTo>
                  <a:cubicBezTo>
                    <a:pt x="414" y="1781"/>
                    <a:pt x="389" y="1805"/>
                    <a:pt x="365" y="1830"/>
                  </a:cubicBezTo>
                  <a:cubicBezTo>
                    <a:pt x="316" y="1854"/>
                    <a:pt x="279" y="1903"/>
                    <a:pt x="231" y="1939"/>
                  </a:cubicBezTo>
                  <a:lnTo>
                    <a:pt x="231" y="1951"/>
                  </a:lnTo>
                  <a:lnTo>
                    <a:pt x="195" y="1842"/>
                  </a:lnTo>
                  <a:cubicBezTo>
                    <a:pt x="255" y="1781"/>
                    <a:pt x="316" y="1732"/>
                    <a:pt x="377" y="1684"/>
                  </a:cubicBezTo>
                  <a:cubicBezTo>
                    <a:pt x="425" y="1635"/>
                    <a:pt x="487" y="1575"/>
                    <a:pt x="547" y="1526"/>
                  </a:cubicBezTo>
                  <a:cubicBezTo>
                    <a:pt x="560" y="1513"/>
                    <a:pt x="560" y="1502"/>
                    <a:pt x="560" y="1489"/>
                  </a:cubicBezTo>
                  <a:lnTo>
                    <a:pt x="523" y="1453"/>
                  </a:lnTo>
                  <a:cubicBezTo>
                    <a:pt x="511" y="1453"/>
                    <a:pt x="498" y="1453"/>
                    <a:pt x="487" y="1465"/>
                  </a:cubicBezTo>
                  <a:cubicBezTo>
                    <a:pt x="425" y="1526"/>
                    <a:pt x="377" y="1575"/>
                    <a:pt x="316" y="1623"/>
                  </a:cubicBezTo>
                  <a:cubicBezTo>
                    <a:pt x="268" y="1659"/>
                    <a:pt x="219" y="1708"/>
                    <a:pt x="170" y="1757"/>
                  </a:cubicBezTo>
                  <a:cubicBezTo>
                    <a:pt x="158" y="1708"/>
                    <a:pt x="146" y="1659"/>
                    <a:pt x="146" y="1623"/>
                  </a:cubicBezTo>
                  <a:cubicBezTo>
                    <a:pt x="182" y="1586"/>
                    <a:pt x="219" y="1538"/>
                    <a:pt x="255" y="1502"/>
                  </a:cubicBezTo>
                  <a:lnTo>
                    <a:pt x="328" y="1429"/>
                  </a:lnTo>
                  <a:cubicBezTo>
                    <a:pt x="365" y="1380"/>
                    <a:pt x="414" y="1343"/>
                    <a:pt x="462" y="1307"/>
                  </a:cubicBezTo>
                  <a:cubicBezTo>
                    <a:pt x="487" y="1270"/>
                    <a:pt x="523" y="1246"/>
                    <a:pt x="560" y="1210"/>
                  </a:cubicBezTo>
                  <a:cubicBezTo>
                    <a:pt x="571" y="1197"/>
                    <a:pt x="571" y="1173"/>
                    <a:pt x="560" y="1148"/>
                  </a:cubicBezTo>
                  <a:cubicBezTo>
                    <a:pt x="547" y="1143"/>
                    <a:pt x="535" y="1140"/>
                    <a:pt x="525" y="1140"/>
                  </a:cubicBezTo>
                  <a:cubicBezTo>
                    <a:pt x="514" y="1140"/>
                    <a:pt x="505" y="1143"/>
                    <a:pt x="498" y="1148"/>
                  </a:cubicBezTo>
                  <a:cubicBezTo>
                    <a:pt x="438" y="1210"/>
                    <a:pt x="365" y="1270"/>
                    <a:pt x="292" y="1343"/>
                  </a:cubicBezTo>
                  <a:lnTo>
                    <a:pt x="182" y="1453"/>
                  </a:lnTo>
                  <a:cubicBezTo>
                    <a:pt x="170" y="1477"/>
                    <a:pt x="146" y="1502"/>
                    <a:pt x="122" y="1526"/>
                  </a:cubicBezTo>
                  <a:lnTo>
                    <a:pt x="122" y="1477"/>
                  </a:lnTo>
                  <a:lnTo>
                    <a:pt x="122" y="1356"/>
                  </a:lnTo>
                  <a:lnTo>
                    <a:pt x="133" y="1356"/>
                  </a:lnTo>
                  <a:cubicBezTo>
                    <a:pt x="146" y="1331"/>
                    <a:pt x="158" y="1319"/>
                    <a:pt x="170" y="1307"/>
                  </a:cubicBezTo>
                  <a:cubicBezTo>
                    <a:pt x="219" y="1246"/>
                    <a:pt x="279" y="1197"/>
                    <a:pt x="341" y="1148"/>
                  </a:cubicBezTo>
                  <a:cubicBezTo>
                    <a:pt x="352" y="1137"/>
                    <a:pt x="365" y="1124"/>
                    <a:pt x="365" y="1112"/>
                  </a:cubicBezTo>
                  <a:cubicBezTo>
                    <a:pt x="401" y="1088"/>
                    <a:pt x="425" y="1064"/>
                    <a:pt x="462" y="1040"/>
                  </a:cubicBezTo>
                  <a:cubicBezTo>
                    <a:pt x="474" y="1027"/>
                    <a:pt x="487" y="1015"/>
                    <a:pt x="511" y="1003"/>
                  </a:cubicBezTo>
                  <a:cubicBezTo>
                    <a:pt x="523" y="978"/>
                    <a:pt x="547" y="967"/>
                    <a:pt x="560" y="954"/>
                  </a:cubicBezTo>
                  <a:cubicBezTo>
                    <a:pt x="571" y="954"/>
                    <a:pt x="584" y="930"/>
                    <a:pt x="584" y="918"/>
                  </a:cubicBezTo>
                  <a:cubicBezTo>
                    <a:pt x="584" y="905"/>
                    <a:pt x="571" y="894"/>
                    <a:pt x="560" y="881"/>
                  </a:cubicBezTo>
                  <a:lnTo>
                    <a:pt x="523" y="881"/>
                  </a:lnTo>
                  <a:cubicBezTo>
                    <a:pt x="474" y="918"/>
                    <a:pt x="438" y="954"/>
                    <a:pt x="401" y="991"/>
                  </a:cubicBezTo>
                  <a:cubicBezTo>
                    <a:pt x="377" y="1003"/>
                    <a:pt x="352" y="1027"/>
                    <a:pt x="328" y="1051"/>
                  </a:cubicBezTo>
                  <a:cubicBezTo>
                    <a:pt x="255" y="1112"/>
                    <a:pt x="182" y="1173"/>
                    <a:pt x="133" y="1234"/>
                  </a:cubicBezTo>
                  <a:cubicBezTo>
                    <a:pt x="146" y="1161"/>
                    <a:pt x="158" y="1100"/>
                    <a:pt x="170" y="1040"/>
                  </a:cubicBezTo>
                  <a:cubicBezTo>
                    <a:pt x="243" y="991"/>
                    <a:pt x="316" y="918"/>
                    <a:pt x="377" y="857"/>
                  </a:cubicBezTo>
                  <a:cubicBezTo>
                    <a:pt x="389" y="832"/>
                    <a:pt x="414" y="808"/>
                    <a:pt x="438" y="784"/>
                  </a:cubicBezTo>
                  <a:cubicBezTo>
                    <a:pt x="487" y="735"/>
                    <a:pt x="547" y="675"/>
                    <a:pt x="608" y="626"/>
                  </a:cubicBezTo>
                  <a:cubicBezTo>
                    <a:pt x="633" y="613"/>
                    <a:pt x="644" y="589"/>
                    <a:pt x="657" y="577"/>
                  </a:cubicBezTo>
                  <a:cubicBezTo>
                    <a:pt x="669" y="565"/>
                    <a:pt x="693" y="553"/>
                    <a:pt x="706" y="529"/>
                  </a:cubicBezTo>
                  <a:cubicBezTo>
                    <a:pt x="717" y="540"/>
                    <a:pt x="717" y="540"/>
                    <a:pt x="730" y="540"/>
                  </a:cubicBezTo>
                  <a:cubicBezTo>
                    <a:pt x="754" y="540"/>
                    <a:pt x="766" y="529"/>
                    <a:pt x="766" y="516"/>
                  </a:cubicBezTo>
                  <a:lnTo>
                    <a:pt x="779" y="480"/>
                  </a:lnTo>
                  <a:cubicBezTo>
                    <a:pt x="779" y="456"/>
                    <a:pt x="779" y="443"/>
                    <a:pt x="766" y="431"/>
                  </a:cubicBezTo>
                  <a:cubicBezTo>
                    <a:pt x="754" y="419"/>
                    <a:pt x="742" y="419"/>
                    <a:pt x="730" y="419"/>
                  </a:cubicBezTo>
                  <a:cubicBezTo>
                    <a:pt x="657" y="456"/>
                    <a:pt x="584" y="529"/>
                    <a:pt x="523" y="589"/>
                  </a:cubicBezTo>
                  <a:lnTo>
                    <a:pt x="474" y="638"/>
                  </a:lnTo>
                  <a:cubicBezTo>
                    <a:pt x="425" y="675"/>
                    <a:pt x="389" y="723"/>
                    <a:pt x="341" y="759"/>
                  </a:cubicBezTo>
                  <a:cubicBezTo>
                    <a:pt x="328" y="772"/>
                    <a:pt x="316" y="796"/>
                    <a:pt x="304" y="808"/>
                  </a:cubicBezTo>
                  <a:lnTo>
                    <a:pt x="268" y="845"/>
                  </a:lnTo>
                  <a:cubicBezTo>
                    <a:pt x="255" y="857"/>
                    <a:pt x="255" y="857"/>
                    <a:pt x="243" y="857"/>
                  </a:cubicBezTo>
                  <a:cubicBezTo>
                    <a:pt x="425" y="516"/>
                    <a:pt x="790" y="237"/>
                    <a:pt x="1241" y="127"/>
                  </a:cubicBezTo>
                  <a:cubicBezTo>
                    <a:pt x="1365" y="96"/>
                    <a:pt x="1492" y="80"/>
                    <a:pt x="1618" y="80"/>
                  </a:cubicBezTo>
                  <a:close/>
                  <a:moveTo>
                    <a:pt x="1812" y="1988"/>
                  </a:moveTo>
                  <a:cubicBezTo>
                    <a:pt x="1914" y="2071"/>
                    <a:pt x="2043" y="2147"/>
                    <a:pt x="2179" y="2147"/>
                  </a:cubicBezTo>
                  <a:cubicBezTo>
                    <a:pt x="2223" y="2147"/>
                    <a:pt x="2267" y="2139"/>
                    <a:pt x="2311" y="2121"/>
                  </a:cubicBezTo>
                  <a:lnTo>
                    <a:pt x="2311" y="2292"/>
                  </a:lnTo>
                  <a:lnTo>
                    <a:pt x="2311" y="2413"/>
                  </a:lnTo>
                  <a:cubicBezTo>
                    <a:pt x="2311" y="2535"/>
                    <a:pt x="2274" y="2657"/>
                    <a:pt x="2238" y="2766"/>
                  </a:cubicBezTo>
                  <a:cubicBezTo>
                    <a:pt x="2225" y="2791"/>
                    <a:pt x="2225" y="2815"/>
                    <a:pt x="2214" y="2827"/>
                  </a:cubicBezTo>
                  <a:cubicBezTo>
                    <a:pt x="2141" y="3094"/>
                    <a:pt x="2068" y="3313"/>
                    <a:pt x="1982" y="3508"/>
                  </a:cubicBezTo>
                  <a:cubicBezTo>
                    <a:pt x="1970" y="3520"/>
                    <a:pt x="1958" y="3532"/>
                    <a:pt x="1958" y="3545"/>
                  </a:cubicBezTo>
                  <a:cubicBezTo>
                    <a:pt x="1934" y="3548"/>
                    <a:pt x="1910" y="3549"/>
                    <a:pt x="1885" y="3549"/>
                  </a:cubicBezTo>
                  <a:cubicBezTo>
                    <a:pt x="1811" y="3549"/>
                    <a:pt x="1733" y="3536"/>
                    <a:pt x="1641" y="3508"/>
                  </a:cubicBezTo>
                  <a:cubicBezTo>
                    <a:pt x="1605" y="3508"/>
                    <a:pt x="1581" y="3496"/>
                    <a:pt x="1557" y="3496"/>
                  </a:cubicBezTo>
                  <a:cubicBezTo>
                    <a:pt x="1544" y="3483"/>
                    <a:pt x="1520" y="3483"/>
                    <a:pt x="1508" y="3483"/>
                  </a:cubicBezTo>
                  <a:lnTo>
                    <a:pt x="1508" y="3472"/>
                  </a:lnTo>
                  <a:cubicBezTo>
                    <a:pt x="1496" y="3386"/>
                    <a:pt x="1496" y="3302"/>
                    <a:pt x="1496" y="3204"/>
                  </a:cubicBezTo>
                  <a:cubicBezTo>
                    <a:pt x="1496" y="3131"/>
                    <a:pt x="1496" y="3058"/>
                    <a:pt x="1484" y="2973"/>
                  </a:cubicBezTo>
                  <a:cubicBezTo>
                    <a:pt x="1471" y="2802"/>
                    <a:pt x="1435" y="2632"/>
                    <a:pt x="1398" y="2462"/>
                  </a:cubicBezTo>
                  <a:lnTo>
                    <a:pt x="1398" y="2438"/>
                  </a:lnTo>
                  <a:cubicBezTo>
                    <a:pt x="1387" y="2402"/>
                    <a:pt x="1374" y="2365"/>
                    <a:pt x="1374" y="2316"/>
                  </a:cubicBezTo>
                  <a:cubicBezTo>
                    <a:pt x="1362" y="2280"/>
                    <a:pt x="1362" y="2243"/>
                    <a:pt x="1350" y="2207"/>
                  </a:cubicBezTo>
                  <a:cubicBezTo>
                    <a:pt x="1362" y="2207"/>
                    <a:pt x="1362" y="2207"/>
                    <a:pt x="1374" y="2194"/>
                  </a:cubicBezTo>
                  <a:cubicBezTo>
                    <a:pt x="1520" y="2170"/>
                    <a:pt x="1690" y="2097"/>
                    <a:pt x="1812" y="1988"/>
                  </a:cubicBezTo>
                  <a:close/>
                  <a:moveTo>
                    <a:pt x="2992" y="1591"/>
                  </a:moveTo>
                  <a:cubicBezTo>
                    <a:pt x="2992" y="1598"/>
                    <a:pt x="2992" y="1604"/>
                    <a:pt x="2992" y="1611"/>
                  </a:cubicBezTo>
                  <a:cubicBezTo>
                    <a:pt x="2979" y="2329"/>
                    <a:pt x="2687" y="2997"/>
                    <a:pt x="2408" y="3581"/>
                  </a:cubicBezTo>
                  <a:lnTo>
                    <a:pt x="2408" y="3545"/>
                  </a:lnTo>
                  <a:lnTo>
                    <a:pt x="2420" y="3545"/>
                  </a:lnTo>
                  <a:lnTo>
                    <a:pt x="2420" y="3532"/>
                  </a:lnTo>
                  <a:cubicBezTo>
                    <a:pt x="2505" y="3362"/>
                    <a:pt x="2603" y="3156"/>
                    <a:pt x="2676" y="2948"/>
                  </a:cubicBezTo>
                  <a:cubicBezTo>
                    <a:pt x="2884" y="2432"/>
                    <a:pt x="2984" y="1983"/>
                    <a:pt x="2992" y="1591"/>
                  </a:cubicBezTo>
                  <a:close/>
                  <a:moveTo>
                    <a:pt x="1216" y="3520"/>
                  </a:moveTo>
                  <a:cubicBezTo>
                    <a:pt x="1289" y="3520"/>
                    <a:pt x="1374" y="3532"/>
                    <a:pt x="1447" y="3556"/>
                  </a:cubicBezTo>
                  <a:cubicBezTo>
                    <a:pt x="1471" y="3556"/>
                    <a:pt x="1508" y="3569"/>
                    <a:pt x="1533" y="3569"/>
                  </a:cubicBezTo>
                  <a:cubicBezTo>
                    <a:pt x="1617" y="3593"/>
                    <a:pt x="1714" y="3618"/>
                    <a:pt x="1800" y="3629"/>
                  </a:cubicBezTo>
                  <a:cubicBezTo>
                    <a:pt x="1832" y="3634"/>
                    <a:pt x="1866" y="3635"/>
                    <a:pt x="1900" y="3635"/>
                  </a:cubicBezTo>
                  <a:cubicBezTo>
                    <a:pt x="1969" y="3635"/>
                    <a:pt x="2039" y="3629"/>
                    <a:pt x="2104" y="3629"/>
                  </a:cubicBezTo>
                  <a:cubicBezTo>
                    <a:pt x="2152" y="3629"/>
                    <a:pt x="2189" y="3618"/>
                    <a:pt x="2238" y="3618"/>
                  </a:cubicBezTo>
                  <a:lnTo>
                    <a:pt x="2311" y="3618"/>
                  </a:lnTo>
                  <a:cubicBezTo>
                    <a:pt x="2262" y="3642"/>
                    <a:pt x="2201" y="3666"/>
                    <a:pt x="2152" y="3678"/>
                  </a:cubicBezTo>
                  <a:lnTo>
                    <a:pt x="2079" y="3715"/>
                  </a:lnTo>
                  <a:cubicBezTo>
                    <a:pt x="2031" y="3727"/>
                    <a:pt x="1982" y="3751"/>
                    <a:pt x="1933" y="3775"/>
                  </a:cubicBezTo>
                  <a:lnTo>
                    <a:pt x="1787" y="3848"/>
                  </a:lnTo>
                  <a:cubicBezTo>
                    <a:pt x="1714" y="3873"/>
                    <a:pt x="1641" y="3873"/>
                    <a:pt x="1557" y="3885"/>
                  </a:cubicBezTo>
                  <a:cubicBezTo>
                    <a:pt x="1544" y="3873"/>
                    <a:pt x="1533" y="3873"/>
                    <a:pt x="1520" y="3873"/>
                  </a:cubicBezTo>
                  <a:cubicBezTo>
                    <a:pt x="1508" y="3873"/>
                    <a:pt x="1496" y="3885"/>
                    <a:pt x="1496" y="3885"/>
                  </a:cubicBezTo>
                  <a:cubicBezTo>
                    <a:pt x="1435" y="3897"/>
                    <a:pt x="1362" y="3897"/>
                    <a:pt x="1289" y="3934"/>
                  </a:cubicBezTo>
                  <a:cubicBezTo>
                    <a:pt x="1228" y="3885"/>
                    <a:pt x="1179" y="3812"/>
                    <a:pt x="1143" y="3727"/>
                  </a:cubicBezTo>
                  <a:cubicBezTo>
                    <a:pt x="1143" y="3727"/>
                    <a:pt x="1131" y="3715"/>
                    <a:pt x="1131" y="3702"/>
                  </a:cubicBezTo>
                  <a:lnTo>
                    <a:pt x="1095" y="3629"/>
                  </a:lnTo>
                  <a:cubicBezTo>
                    <a:pt x="1095" y="3605"/>
                    <a:pt x="1095" y="3593"/>
                    <a:pt x="1106" y="3581"/>
                  </a:cubicBezTo>
                  <a:cubicBezTo>
                    <a:pt x="1119" y="3545"/>
                    <a:pt x="1179" y="3520"/>
                    <a:pt x="1216" y="3520"/>
                  </a:cubicBezTo>
                  <a:close/>
                  <a:moveTo>
                    <a:pt x="2420" y="3654"/>
                  </a:moveTo>
                  <a:cubicBezTo>
                    <a:pt x="2420" y="3666"/>
                    <a:pt x="2432" y="3666"/>
                    <a:pt x="2432" y="3666"/>
                  </a:cubicBezTo>
                  <a:cubicBezTo>
                    <a:pt x="2468" y="3702"/>
                    <a:pt x="2493" y="3764"/>
                    <a:pt x="2517" y="3824"/>
                  </a:cubicBezTo>
                  <a:cubicBezTo>
                    <a:pt x="2541" y="3934"/>
                    <a:pt x="2481" y="3994"/>
                    <a:pt x="2420" y="4067"/>
                  </a:cubicBezTo>
                  <a:cubicBezTo>
                    <a:pt x="2395" y="4080"/>
                    <a:pt x="2384" y="4104"/>
                    <a:pt x="2371" y="4116"/>
                  </a:cubicBezTo>
                  <a:lnTo>
                    <a:pt x="2347" y="4116"/>
                  </a:lnTo>
                  <a:cubicBezTo>
                    <a:pt x="2335" y="4116"/>
                    <a:pt x="2323" y="4129"/>
                    <a:pt x="2323" y="4129"/>
                  </a:cubicBezTo>
                  <a:cubicBezTo>
                    <a:pt x="2238" y="4104"/>
                    <a:pt x="2165" y="4092"/>
                    <a:pt x="2079" y="4080"/>
                  </a:cubicBezTo>
                  <a:lnTo>
                    <a:pt x="2019" y="4080"/>
                  </a:lnTo>
                  <a:cubicBezTo>
                    <a:pt x="1970" y="4067"/>
                    <a:pt x="1909" y="4043"/>
                    <a:pt x="1849" y="4007"/>
                  </a:cubicBezTo>
                  <a:lnTo>
                    <a:pt x="1776" y="3970"/>
                  </a:lnTo>
                  <a:cubicBezTo>
                    <a:pt x="1751" y="3970"/>
                    <a:pt x="1727" y="3958"/>
                    <a:pt x="1703" y="3946"/>
                  </a:cubicBezTo>
                  <a:cubicBezTo>
                    <a:pt x="1812" y="3921"/>
                    <a:pt x="1909" y="3885"/>
                    <a:pt x="2006" y="3837"/>
                  </a:cubicBezTo>
                  <a:cubicBezTo>
                    <a:pt x="2079" y="3800"/>
                    <a:pt x="2141" y="3775"/>
                    <a:pt x="2214" y="3751"/>
                  </a:cubicBezTo>
                  <a:cubicBezTo>
                    <a:pt x="2287" y="3715"/>
                    <a:pt x="2359" y="3691"/>
                    <a:pt x="2420" y="3654"/>
                  </a:cubicBezTo>
                  <a:close/>
                  <a:moveTo>
                    <a:pt x="1544" y="3970"/>
                  </a:moveTo>
                  <a:cubicBezTo>
                    <a:pt x="1581" y="3994"/>
                    <a:pt x="1617" y="4007"/>
                    <a:pt x="1666" y="4019"/>
                  </a:cubicBezTo>
                  <a:cubicBezTo>
                    <a:pt x="1714" y="4031"/>
                    <a:pt x="1763" y="4056"/>
                    <a:pt x="1800" y="4080"/>
                  </a:cubicBezTo>
                  <a:cubicBezTo>
                    <a:pt x="1849" y="4104"/>
                    <a:pt x="1885" y="4129"/>
                    <a:pt x="1933" y="4140"/>
                  </a:cubicBezTo>
                  <a:cubicBezTo>
                    <a:pt x="1995" y="4153"/>
                    <a:pt x="2068" y="4177"/>
                    <a:pt x="2128" y="4177"/>
                  </a:cubicBezTo>
                  <a:cubicBezTo>
                    <a:pt x="2177" y="4177"/>
                    <a:pt x="2214" y="4189"/>
                    <a:pt x="2250" y="4189"/>
                  </a:cubicBezTo>
                  <a:cubicBezTo>
                    <a:pt x="2214" y="4226"/>
                    <a:pt x="2177" y="4250"/>
                    <a:pt x="2152" y="4262"/>
                  </a:cubicBezTo>
                  <a:cubicBezTo>
                    <a:pt x="2092" y="4310"/>
                    <a:pt x="2019" y="4323"/>
                    <a:pt x="1946" y="4347"/>
                  </a:cubicBezTo>
                  <a:cubicBezTo>
                    <a:pt x="1922" y="4347"/>
                    <a:pt x="1897" y="4359"/>
                    <a:pt x="1873" y="4372"/>
                  </a:cubicBezTo>
                  <a:cubicBezTo>
                    <a:pt x="1824" y="4383"/>
                    <a:pt x="1776" y="4383"/>
                    <a:pt x="1727" y="4396"/>
                  </a:cubicBezTo>
                  <a:cubicBezTo>
                    <a:pt x="1690" y="4396"/>
                    <a:pt x="1654" y="4408"/>
                    <a:pt x="1617" y="4408"/>
                  </a:cubicBezTo>
                  <a:cubicBezTo>
                    <a:pt x="1593" y="4420"/>
                    <a:pt x="1557" y="4432"/>
                    <a:pt x="1520" y="4432"/>
                  </a:cubicBezTo>
                  <a:cubicBezTo>
                    <a:pt x="1508" y="4432"/>
                    <a:pt x="1484" y="4432"/>
                    <a:pt x="1471" y="4445"/>
                  </a:cubicBezTo>
                  <a:cubicBezTo>
                    <a:pt x="1398" y="4456"/>
                    <a:pt x="1338" y="4469"/>
                    <a:pt x="1289" y="4469"/>
                  </a:cubicBezTo>
                  <a:lnTo>
                    <a:pt x="1277" y="4445"/>
                  </a:lnTo>
                  <a:cubicBezTo>
                    <a:pt x="1252" y="4383"/>
                    <a:pt x="1228" y="4310"/>
                    <a:pt x="1204" y="4238"/>
                  </a:cubicBezTo>
                  <a:cubicBezTo>
                    <a:pt x="1192" y="4177"/>
                    <a:pt x="1192" y="4129"/>
                    <a:pt x="1228" y="4080"/>
                  </a:cubicBezTo>
                  <a:cubicBezTo>
                    <a:pt x="1277" y="4007"/>
                    <a:pt x="1411" y="3983"/>
                    <a:pt x="1544" y="3970"/>
                  </a:cubicBezTo>
                  <a:close/>
                  <a:moveTo>
                    <a:pt x="2420" y="3618"/>
                  </a:moveTo>
                  <a:cubicBezTo>
                    <a:pt x="2347" y="3654"/>
                    <a:pt x="2274" y="3691"/>
                    <a:pt x="2201" y="3715"/>
                  </a:cubicBezTo>
                  <a:cubicBezTo>
                    <a:pt x="2128" y="3739"/>
                    <a:pt x="2055" y="3764"/>
                    <a:pt x="1995" y="3800"/>
                  </a:cubicBezTo>
                  <a:cubicBezTo>
                    <a:pt x="1885" y="3861"/>
                    <a:pt x="1763" y="3910"/>
                    <a:pt x="1630" y="3921"/>
                  </a:cubicBezTo>
                  <a:lnTo>
                    <a:pt x="1557" y="3934"/>
                  </a:lnTo>
                  <a:lnTo>
                    <a:pt x="1544" y="3934"/>
                  </a:lnTo>
                  <a:cubicBezTo>
                    <a:pt x="1411" y="3946"/>
                    <a:pt x="1265" y="3970"/>
                    <a:pt x="1192" y="4067"/>
                  </a:cubicBezTo>
                  <a:cubicBezTo>
                    <a:pt x="1168" y="4116"/>
                    <a:pt x="1155" y="4177"/>
                    <a:pt x="1168" y="4250"/>
                  </a:cubicBezTo>
                  <a:cubicBezTo>
                    <a:pt x="1192" y="4323"/>
                    <a:pt x="1216" y="4383"/>
                    <a:pt x="1241" y="4456"/>
                  </a:cubicBezTo>
                  <a:lnTo>
                    <a:pt x="1265" y="4505"/>
                  </a:lnTo>
                  <a:lnTo>
                    <a:pt x="1277" y="4505"/>
                  </a:lnTo>
                  <a:cubicBezTo>
                    <a:pt x="1338" y="4505"/>
                    <a:pt x="1411" y="4493"/>
                    <a:pt x="1496" y="4481"/>
                  </a:cubicBezTo>
                  <a:lnTo>
                    <a:pt x="1496" y="4469"/>
                  </a:lnTo>
                  <a:lnTo>
                    <a:pt x="1520" y="4469"/>
                  </a:lnTo>
                  <a:cubicBezTo>
                    <a:pt x="1557" y="4469"/>
                    <a:pt x="1593" y="4456"/>
                    <a:pt x="1630" y="4445"/>
                  </a:cubicBezTo>
                  <a:cubicBezTo>
                    <a:pt x="1666" y="4445"/>
                    <a:pt x="1703" y="4432"/>
                    <a:pt x="1739" y="4432"/>
                  </a:cubicBezTo>
                  <a:cubicBezTo>
                    <a:pt x="1787" y="4420"/>
                    <a:pt x="1836" y="4408"/>
                    <a:pt x="1873" y="4396"/>
                  </a:cubicBezTo>
                  <a:cubicBezTo>
                    <a:pt x="1909" y="4396"/>
                    <a:pt x="1933" y="4383"/>
                    <a:pt x="1958" y="4383"/>
                  </a:cubicBezTo>
                  <a:cubicBezTo>
                    <a:pt x="2031" y="4359"/>
                    <a:pt x="2104" y="4347"/>
                    <a:pt x="2177" y="4299"/>
                  </a:cubicBezTo>
                  <a:cubicBezTo>
                    <a:pt x="2201" y="4274"/>
                    <a:pt x="2262" y="4238"/>
                    <a:pt x="2298" y="4202"/>
                  </a:cubicBezTo>
                  <a:lnTo>
                    <a:pt x="2323" y="4177"/>
                  </a:lnTo>
                  <a:lnTo>
                    <a:pt x="2298" y="4165"/>
                  </a:lnTo>
                  <a:cubicBezTo>
                    <a:pt x="2250" y="4153"/>
                    <a:pt x="2189" y="4140"/>
                    <a:pt x="2128" y="4140"/>
                  </a:cubicBezTo>
                  <a:cubicBezTo>
                    <a:pt x="2068" y="4140"/>
                    <a:pt x="1995" y="4116"/>
                    <a:pt x="1946" y="4104"/>
                  </a:cubicBezTo>
                  <a:cubicBezTo>
                    <a:pt x="1909" y="4092"/>
                    <a:pt x="1860" y="4067"/>
                    <a:pt x="1812" y="4043"/>
                  </a:cubicBezTo>
                  <a:cubicBezTo>
                    <a:pt x="1776" y="4031"/>
                    <a:pt x="1727" y="4007"/>
                    <a:pt x="1678" y="3994"/>
                  </a:cubicBezTo>
                  <a:cubicBezTo>
                    <a:pt x="1630" y="3970"/>
                    <a:pt x="1593" y="3958"/>
                    <a:pt x="1557" y="3934"/>
                  </a:cubicBezTo>
                  <a:lnTo>
                    <a:pt x="1557" y="3934"/>
                  </a:lnTo>
                  <a:lnTo>
                    <a:pt x="1630" y="3958"/>
                  </a:lnTo>
                  <a:cubicBezTo>
                    <a:pt x="1641" y="3970"/>
                    <a:pt x="1666" y="3970"/>
                    <a:pt x="1690" y="3983"/>
                  </a:cubicBezTo>
                  <a:cubicBezTo>
                    <a:pt x="1714" y="3994"/>
                    <a:pt x="1739" y="3994"/>
                    <a:pt x="1763" y="4007"/>
                  </a:cubicBezTo>
                  <a:lnTo>
                    <a:pt x="1836" y="4043"/>
                  </a:lnTo>
                  <a:cubicBezTo>
                    <a:pt x="1897" y="4067"/>
                    <a:pt x="1958" y="4104"/>
                    <a:pt x="2019" y="4116"/>
                  </a:cubicBezTo>
                  <a:lnTo>
                    <a:pt x="2079" y="4116"/>
                  </a:lnTo>
                  <a:cubicBezTo>
                    <a:pt x="2165" y="4129"/>
                    <a:pt x="2238" y="4140"/>
                    <a:pt x="2323" y="4165"/>
                  </a:cubicBezTo>
                  <a:lnTo>
                    <a:pt x="2347" y="4165"/>
                  </a:lnTo>
                  <a:lnTo>
                    <a:pt x="2347" y="4153"/>
                  </a:lnTo>
                  <a:lnTo>
                    <a:pt x="2359" y="4153"/>
                  </a:lnTo>
                  <a:lnTo>
                    <a:pt x="2359" y="4165"/>
                  </a:lnTo>
                  <a:lnTo>
                    <a:pt x="2371" y="4177"/>
                  </a:lnTo>
                  <a:lnTo>
                    <a:pt x="2384" y="4153"/>
                  </a:lnTo>
                  <a:lnTo>
                    <a:pt x="2444" y="4092"/>
                  </a:lnTo>
                  <a:cubicBezTo>
                    <a:pt x="2517" y="4019"/>
                    <a:pt x="2590" y="3946"/>
                    <a:pt x="2554" y="3812"/>
                  </a:cubicBezTo>
                  <a:cubicBezTo>
                    <a:pt x="2530" y="3751"/>
                    <a:pt x="2505" y="3678"/>
                    <a:pt x="2457" y="3642"/>
                  </a:cubicBezTo>
                  <a:lnTo>
                    <a:pt x="2432" y="3618"/>
                  </a:lnTo>
                  <a:close/>
                  <a:moveTo>
                    <a:pt x="2311" y="4250"/>
                  </a:moveTo>
                  <a:cubicBezTo>
                    <a:pt x="2323" y="4310"/>
                    <a:pt x="2359" y="4359"/>
                    <a:pt x="2384" y="4396"/>
                  </a:cubicBezTo>
                  <a:cubicBezTo>
                    <a:pt x="2420" y="4445"/>
                    <a:pt x="2420" y="4493"/>
                    <a:pt x="2408" y="4542"/>
                  </a:cubicBezTo>
                  <a:cubicBezTo>
                    <a:pt x="2384" y="4615"/>
                    <a:pt x="2287" y="4651"/>
                    <a:pt x="2201" y="4675"/>
                  </a:cubicBezTo>
                  <a:cubicBezTo>
                    <a:pt x="2177" y="4675"/>
                    <a:pt x="2141" y="4664"/>
                    <a:pt x="2116" y="4651"/>
                  </a:cubicBezTo>
                  <a:cubicBezTo>
                    <a:pt x="2092" y="4639"/>
                    <a:pt x="2068" y="4627"/>
                    <a:pt x="2043" y="4627"/>
                  </a:cubicBezTo>
                  <a:cubicBezTo>
                    <a:pt x="1958" y="4627"/>
                    <a:pt x="1873" y="4615"/>
                    <a:pt x="1776" y="4578"/>
                  </a:cubicBezTo>
                  <a:cubicBezTo>
                    <a:pt x="1727" y="4566"/>
                    <a:pt x="1666" y="4529"/>
                    <a:pt x="1605" y="4505"/>
                  </a:cubicBezTo>
                  <a:cubicBezTo>
                    <a:pt x="1654" y="4493"/>
                    <a:pt x="1690" y="4481"/>
                    <a:pt x="1739" y="4481"/>
                  </a:cubicBezTo>
                  <a:lnTo>
                    <a:pt x="1922" y="4445"/>
                  </a:lnTo>
                  <a:cubicBezTo>
                    <a:pt x="2019" y="4420"/>
                    <a:pt x="2104" y="4383"/>
                    <a:pt x="2201" y="4335"/>
                  </a:cubicBezTo>
                  <a:cubicBezTo>
                    <a:pt x="2238" y="4310"/>
                    <a:pt x="2274" y="4286"/>
                    <a:pt x="2311" y="4250"/>
                  </a:cubicBezTo>
                  <a:close/>
                  <a:moveTo>
                    <a:pt x="2359" y="4165"/>
                  </a:moveTo>
                  <a:lnTo>
                    <a:pt x="2323" y="4202"/>
                  </a:lnTo>
                  <a:cubicBezTo>
                    <a:pt x="2274" y="4238"/>
                    <a:pt x="2225" y="4286"/>
                    <a:pt x="2177" y="4310"/>
                  </a:cubicBezTo>
                  <a:cubicBezTo>
                    <a:pt x="2092" y="4359"/>
                    <a:pt x="2006" y="4383"/>
                    <a:pt x="1922" y="4408"/>
                  </a:cubicBezTo>
                  <a:cubicBezTo>
                    <a:pt x="1860" y="4432"/>
                    <a:pt x="1800" y="4432"/>
                    <a:pt x="1739" y="4445"/>
                  </a:cubicBezTo>
                  <a:cubicBezTo>
                    <a:pt x="1690" y="4456"/>
                    <a:pt x="1641" y="4456"/>
                    <a:pt x="1593" y="4469"/>
                  </a:cubicBezTo>
                  <a:lnTo>
                    <a:pt x="1520" y="4481"/>
                  </a:lnTo>
                  <a:lnTo>
                    <a:pt x="1557" y="4505"/>
                  </a:lnTo>
                  <a:cubicBezTo>
                    <a:pt x="1605" y="4554"/>
                    <a:pt x="1714" y="4591"/>
                    <a:pt x="1763" y="4615"/>
                  </a:cubicBezTo>
                  <a:cubicBezTo>
                    <a:pt x="1860" y="4639"/>
                    <a:pt x="1946" y="4651"/>
                    <a:pt x="2031" y="4664"/>
                  </a:cubicBezTo>
                  <a:cubicBezTo>
                    <a:pt x="2055" y="4664"/>
                    <a:pt x="2079" y="4675"/>
                    <a:pt x="2104" y="4688"/>
                  </a:cubicBezTo>
                  <a:cubicBezTo>
                    <a:pt x="2141" y="4700"/>
                    <a:pt x="2165" y="4712"/>
                    <a:pt x="2201" y="4712"/>
                  </a:cubicBezTo>
                  <a:lnTo>
                    <a:pt x="2214" y="4712"/>
                  </a:lnTo>
                  <a:cubicBezTo>
                    <a:pt x="2298" y="4688"/>
                    <a:pt x="2408" y="4639"/>
                    <a:pt x="2444" y="4554"/>
                  </a:cubicBezTo>
                  <a:cubicBezTo>
                    <a:pt x="2457" y="4493"/>
                    <a:pt x="2457" y="4432"/>
                    <a:pt x="2408" y="4372"/>
                  </a:cubicBezTo>
                  <a:cubicBezTo>
                    <a:pt x="2384" y="4335"/>
                    <a:pt x="2335" y="4274"/>
                    <a:pt x="2347" y="4213"/>
                  </a:cubicBezTo>
                  <a:lnTo>
                    <a:pt x="2359" y="4165"/>
                  </a:lnTo>
                  <a:close/>
                  <a:moveTo>
                    <a:pt x="1508" y="4518"/>
                  </a:moveTo>
                  <a:cubicBezTo>
                    <a:pt x="1508" y="4529"/>
                    <a:pt x="1520" y="4529"/>
                    <a:pt x="1520" y="4529"/>
                  </a:cubicBezTo>
                  <a:cubicBezTo>
                    <a:pt x="1544" y="4554"/>
                    <a:pt x="1557" y="4554"/>
                    <a:pt x="1557" y="4566"/>
                  </a:cubicBezTo>
                  <a:lnTo>
                    <a:pt x="1569" y="4566"/>
                  </a:lnTo>
                  <a:cubicBezTo>
                    <a:pt x="1617" y="4602"/>
                    <a:pt x="1690" y="4639"/>
                    <a:pt x="1751" y="4651"/>
                  </a:cubicBezTo>
                  <a:cubicBezTo>
                    <a:pt x="1824" y="4688"/>
                    <a:pt x="1909" y="4700"/>
                    <a:pt x="1995" y="4712"/>
                  </a:cubicBezTo>
                  <a:cubicBezTo>
                    <a:pt x="2019" y="4712"/>
                    <a:pt x="2055" y="4724"/>
                    <a:pt x="2079" y="4724"/>
                  </a:cubicBezTo>
                  <a:cubicBezTo>
                    <a:pt x="2116" y="4737"/>
                    <a:pt x="2141" y="4748"/>
                    <a:pt x="2177" y="4748"/>
                  </a:cubicBezTo>
                  <a:lnTo>
                    <a:pt x="2177" y="4761"/>
                  </a:lnTo>
                  <a:lnTo>
                    <a:pt x="2165" y="4761"/>
                  </a:lnTo>
                  <a:cubicBezTo>
                    <a:pt x="2141" y="4785"/>
                    <a:pt x="2116" y="4810"/>
                    <a:pt x="2079" y="4821"/>
                  </a:cubicBezTo>
                  <a:cubicBezTo>
                    <a:pt x="2075" y="4817"/>
                    <a:pt x="2070" y="4816"/>
                    <a:pt x="2064" y="4816"/>
                  </a:cubicBezTo>
                  <a:cubicBezTo>
                    <a:pt x="2053" y="4816"/>
                    <a:pt x="2039" y="4821"/>
                    <a:pt x="2031" y="4821"/>
                  </a:cubicBezTo>
                  <a:cubicBezTo>
                    <a:pt x="2006" y="4821"/>
                    <a:pt x="1970" y="4821"/>
                    <a:pt x="1946" y="4834"/>
                  </a:cubicBezTo>
                  <a:cubicBezTo>
                    <a:pt x="1873" y="4834"/>
                    <a:pt x="1800" y="4810"/>
                    <a:pt x="1727" y="4797"/>
                  </a:cubicBezTo>
                  <a:cubicBezTo>
                    <a:pt x="1690" y="4785"/>
                    <a:pt x="1654" y="4785"/>
                    <a:pt x="1617" y="4785"/>
                  </a:cubicBezTo>
                  <a:cubicBezTo>
                    <a:pt x="1569" y="4785"/>
                    <a:pt x="1533" y="4773"/>
                    <a:pt x="1484" y="4761"/>
                  </a:cubicBezTo>
                  <a:cubicBezTo>
                    <a:pt x="1435" y="4748"/>
                    <a:pt x="1423" y="4737"/>
                    <a:pt x="1374" y="4700"/>
                  </a:cubicBezTo>
                  <a:cubicBezTo>
                    <a:pt x="1374" y="4688"/>
                    <a:pt x="1362" y="4688"/>
                    <a:pt x="1362" y="4688"/>
                  </a:cubicBezTo>
                  <a:cubicBezTo>
                    <a:pt x="1350" y="4664"/>
                    <a:pt x="1350" y="4651"/>
                    <a:pt x="1338" y="4627"/>
                  </a:cubicBezTo>
                  <a:cubicBezTo>
                    <a:pt x="1338" y="4602"/>
                    <a:pt x="1325" y="4578"/>
                    <a:pt x="1314" y="4554"/>
                  </a:cubicBezTo>
                  <a:cubicBezTo>
                    <a:pt x="1387" y="4542"/>
                    <a:pt x="1447" y="4529"/>
                    <a:pt x="1508" y="4518"/>
                  </a:cubicBezTo>
                  <a:close/>
                  <a:moveTo>
                    <a:pt x="1508" y="4481"/>
                  </a:moveTo>
                  <a:cubicBezTo>
                    <a:pt x="1447" y="4505"/>
                    <a:pt x="1374" y="4518"/>
                    <a:pt x="1289" y="4518"/>
                  </a:cubicBezTo>
                  <a:lnTo>
                    <a:pt x="1265" y="4518"/>
                  </a:lnTo>
                  <a:lnTo>
                    <a:pt x="1277" y="4542"/>
                  </a:lnTo>
                  <a:cubicBezTo>
                    <a:pt x="1289" y="4578"/>
                    <a:pt x="1301" y="4615"/>
                    <a:pt x="1314" y="4639"/>
                  </a:cubicBezTo>
                  <a:cubicBezTo>
                    <a:pt x="1314" y="4664"/>
                    <a:pt x="1325" y="4688"/>
                    <a:pt x="1325" y="4700"/>
                  </a:cubicBezTo>
                  <a:lnTo>
                    <a:pt x="1325" y="4712"/>
                  </a:lnTo>
                  <a:lnTo>
                    <a:pt x="1350" y="4712"/>
                  </a:lnTo>
                  <a:lnTo>
                    <a:pt x="1350" y="4724"/>
                  </a:lnTo>
                  <a:cubicBezTo>
                    <a:pt x="1398" y="4761"/>
                    <a:pt x="1423" y="4773"/>
                    <a:pt x="1471" y="4797"/>
                  </a:cubicBezTo>
                  <a:cubicBezTo>
                    <a:pt x="1520" y="4810"/>
                    <a:pt x="1569" y="4821"/>
                    <a:pt x="1617" y="4821"/>
                  </a:cubicBezTo>
                  <a:cubicBezTo>
                    <a:pt x="1654" y="4821"/>
                    <a:pt x="1690" y="4821"/>
                    <a:pt x="1714" y="4834"/>
                  </a:cubicBezTo>
                  <a:cubicBezTo>
                    <a:pt x="1787" y="4846"/>
                    <a:pt x="1873" y="4858"/>
                    <a:pt x="1946" y="4870"/>
                  </a:cubicBezTo>
                  <a:lnTo>
                    <a:pt x="1958" y="4870"/>
                  </a:lnTo>
                  <a:cubicBezTo>
                    <a:pt x="1982" y="4858"/>
                    <a:pt x="2006" y="4858"/>
                    <a:pt x="2019" y="4858"/>
                  </a:cubicBezTo>
                  <a:lnTo>
                    <a:pt x="2043" y="4858"/>
                  </a:lnTo>
                  <a:cubicBezTo>
                    <a:pt x="2055" y="4846"/>
                    <a:pt x="2068" y="4846"/>
                    <a:pt x="2079" y="4846"/>
                  </a:cubicBezTo>
                  <a:lnTo>
                    <a:pt x="2092" y="4858"/>
                  </a:lnTo>
                  <a:lnTo>
                    <a:pt x="2092" y="4846"/>
                  </a:lnTo>
                  <a:cubicBezTo>
                    <a:pt x="2128" y="4834"/>
                    <a:pt x="2152" y="4821"/>
                    <a:pt x="2189" y="4797"/>
                  </a:cubicBezTo>
                  <a:cubicBezTo>
                    <a:pt x="2189" y="4785"/>
                    <a:pt x="2189" y="4785"/>
                    <a:pt x="2201" y="4785"/>
                  </a:cubicBezTo>
                  <a:lnTo>
                    <a:pt x="2214" y="4785"/>
                  </a:lnTo>
                  <a:lnTo>
                    <a:pt x="2214" y="4761"/>
                  </a:lnTo>
                  <a:cubicBezTo>
                    <a:pt x="2214" y="4748"/>
                    <a:pt x="2214" y="4737"/>
                    <a:pt x="2201" y="4737"/>
                  </a:cubicBezTo>
                  <a:lnTo>
                    <a:pt x="2201" y="4712"/>
                  </a:lnTo>
                  <a:lnTo>
                    <a:pt x="2189" y="4712"/>
                  </a:lnTo>
                  <a:cubicBezTo>
                    <a:pt x="2165" y="4712"/>
                    <a:pt x="2128" y="4712"/>
                    <a:pt x="2092" y="4700"/>
                  </a:cubicBezTo>
                  <a:cubicBezTo>
                    <a:pt x="2068" y="4688"/>
                    <a:pt x="2031" y="4675"/>
                    <a:pt x="1995" y="4675"/>
                  </a:cubicBezTo>
                  <a:cubicBezTo>
                    <a:pt x="1909" y="4664"/>
                    <a:pt x="1836" y="4651"/>
                    <a:pt x="1763" y="4627"/>
                  </a:cubicBezTo>
                  <a:cubicBezTo>
                    <a:pt x="1703" y="4602"/>
                    <a:pt x="1641" y="4566"/>
                    <a:pt x="1581" y="4529"/>
                  </a:cubicBezTo>
                  <a:cubicBezTo>
                    <a:pt x="1569" y="4529"/>
                    <a:pt x="1557" y="4518"/>
                    <a:pt x="1544" y="4505"/>
                  </a:cubicBezTo>
                  <a:cubicBezTo>
                    <a:pt x="1533" y="4505"/>
                    <a:pt x="1520" y="4493"/>
                    <a:pt x="1520" y="4493"/>
                  </a:cubicBezTo>
                  <a:lnTo>
                    <a:pt x="1508" y="4481"/>
                  </a:lnTo>
                  <a:close/>
                  <a:moveTo>
                    <a:pt x="1460" y="4931"/>
                  </a:moveTo>
                  <a:lnTo>
                    <a:pt x="1435" y="4943"/>
                  </a:lnTo>
                  <a:lnTo>
                    <a:pt x="1435" y="4956"/>
                  </a:lnTo>
                  <a:lnTo>
                    <a:pt x="1423" y="4956"/>
                  </a:lnTo>
                  <a:lnTo>
                    <a:pt x="1423" y="4967"/>
                  </a:lnTo>
                  <a:lnTo>
                    <a:pt x="1423" y="4980"/>
                  </a:lnTo>
                  <a:cubicBezTo>
                    <a:pt x="1435" y="4992"/>
                    <a:pt x="1460" y="4992"/>
                    <a:pt x="1496" y="5004"/>
                  </a:cubicBezTo>
                  <a:lnTo>
                    <a:pt x="1544" y="5004"/>
                  </a:lnTo>
                  <a:lnTo>
                    <a:pt x="1508" y="4967"/>
                  </a:lnTo>
                  <a:cubicBezTo>
                    <a:pt x="1508" y="4967"/>
                    <a:pt x="1496" y="4967"/>
                    <a:pt x="1496" y="4956"/>
                  </a:cubicBezTo>
                  <a:lnTo>
                    <a:pt x="1484" y="4956"/>
                  </a:lnTo>
                  <a:lnTo>
                    <a:pt x="1471" y="4943"/>
                  </a:lnTo>
                  <a:lnTo>
                    <a:pt x="1460" y="4931"/>
                  </a:lnTo>
                  <a:close/>
                  <a:moveTo>
                    <a:pt x="2165" y="5016"/>
                  </a:moveTo>
                  <a:cubicBezTo>
                    <a:pt x="2141" y="5064"/>
                    <a:pt x="2116" y="5113"/>
                    <a:pt x="2079" y="5174"/>
                  </a:cubicBezTo>
                  <a:lnTo>
                    <a:pt x="2055" y="5174"/>
                  </a:lnTo>
                  <a:lnTo>
                    <a:pt x="2043" y="5186"/>
                  </a:lnTo>
                  <a:cubicBezTo>
                    <a:pt x="1946" y="5186"/>
                    <a:pt x="1860" y="5186"/>
                    <a:pt x="1787" y="5174"/>
                  </a:cubicBezTo>
                  <a:lnTo>
                    <a:pt x="1678" y="5174"/>
                  </a:lnTo>
                  <a:cubicBezTo>
                    <a:pt x="1654" y="5162"/>
                    <a:pt x="1630" y="5162"/>
                    <a:pt x="1605" y="5162"/>
                  </a:cubicBezTo>
                  <a:cubicBezTo>
                    <a:pt x="1581" y="5162"/>
                    <a:pt x="1569" y="5162"/>
                    <a:pt x="1544" y="5150"/>
                  </a:cubicBezTo>
                  <a:cubicBezTo>
                    <a:pt x="1533" y="5150"/>
                    <a:pt x="1508" y="5150"/>
                    <a:pt x="1496" y="5137"/>
                  </a:cubicBezTo>
                  <a:cubicBezTo>
                    <a:pt x="1484" y="5113"/>
                    <a:pt x="1460" y="5077"/>
                    <a:pt x="1447" y="5040"/>
                  </a:cubicBezTo>
                  <a:lnTo>
                    <a:pt x="1447" y="5040"/>
                  </a:lnTo>
                  <a:cubicBezTo>
                    <a:pt x="1533" y="5064"/>
                    <a:pt x="1630" y="5064"/>
                    <a:pt x="1751" y="5064"/>
                  </a:cubicBezTo>
                  <a:cubicBezTo>
                    <a:pt x="1787" y="5064"/>
                    <a:pt x="1812" y="5064"/>
                    <a:pt x="1836" y="5053"/>
                  </a:cubicBezTo>
                  <a:lnTo>
                    <a:pt x="1970" y="5053"/>
                  </a:lnTo>
                  <a:cubicBezTo>
                    <a:pt x="2006" y="5053"/>
                    <a:pt x="2043" y="5040"/>
                    <a:pt x="2079" y="5028"/>
                  </a:cubicBezTo>
                  <a:cubicBezTo>
                    <a:pt x="2104" y="5028"/>
                    <a:pt x="2128" y="5016"/>
                    <a:pt x="2165" y="5016"/>
                  </a:cubicBezTo>
                  <a:close/>
                  <a:moveTo>
                    <a:pt x="2214" y="4956"/>
                  </a:moveTo>
                  <a:lnTo>
                    <a:pt x="2177" y="4980"/>
                  </a:lnTo>
                  <a:cubicBezTo>
                    <a:pt x="2141" y="4980"/>
                    <a:pt x="2104" y="4992"/>
                    <a:pt x="2068" y="4992"/>
                  </a:cubicBezTo>
                  <a:cubicBezTo>
                    <a:pt x="2031" y="5004"/>
                    <a:pt x="2006" y="5016"/>
                    <a:pt x="1970" y="5016"/>
                  </a:cubicBezTo>
                  <a:cubicBezTo>
                    <a:pt x="1933" y="5016"/>
                    <a:pt x="1885" y="5016"/>
                    <a:pt x="1836" y="5028"/>
                  </a:cubicBezTo>
                  <a:lnTo>
                    <a:pt x="1751" y="5028"/>
                  </a:lnTo>
                  <a:cubicBezTo>
                    <a:pt x="1617" y="5028"/>
                    <a:pt x="1508" y="5016"/>
                    <a:pt x="1435" y="4992"/>
                  </a:cubicBezTo>
                  <a:lnTo>
                    <a:pt x="1398" y="4980"/>
                  </a:lnTo>
                  <a:lnTo>
                    <a:pt x="1398" y="4980"/>
                  </a:lnTo>
                  <a:lnTo>
                    <a:pt x="1411" y="5016"/>
                  </a:lnTo>
                  <a:cubicBezTo>
                    <a:pt x="1423" y="5064"/>
                    <a:pt x="1447" y="5126"/>
                    <a:pt x="1471" y="5162"/>
                  </a:cubicBezTo>
                  <a:lnTo>
                    <a:pt x="1471" y="5174"/>
                  </a:lnTo>
                  <a:lnTo>
                    <a:pt x="1484" y="5174"/>
                  </a:lnTo>
                  <a:cubicBezTo>
                    <a:pt x="1496" y="5174"/>
                    <a:pt x="1520" y="5186"/>
                    <a:pt x="1544" y="5186"/>
                  </a:cubicBezTo>
                  <a:cubicBezTo>
                    <a:pt x="1557" y="5199"/>
                    <a:pt x="1581" y="5199"/>
                    <a:pt x="1605" y="5199"/>
                  </a:cubicBezTo>
                  <a:lnTo>
                    <a:pt x="1617" y="5199"/>
                  </a:lnTo>
                  <a:cubicBezTo>
                    <a:pt x="1630" y="5199"/>
                    <a:pt x="1654" y="5199"/>
                    <a:pt x="1678" y="5210"/>
                  </a:cubicBezTo>
                  <a:lnTo>
                    <a:pt x="1787" y="5210"/>
                  </a:lnTo>
                  <a:cubicBezTo>
                    <a:pt x="1860" y="5223"/>
                    <a:pt x="1958" y="5223"/>
                    <a:pt x="2043" y="5223"/>
                  </a:cubicBezTo>
                  <a:lnTo>
                    <a:pt x="2055" y="5223"/>
                  </a:lnTo>
                  <a:lnTo>
                    <a:pt x="2068" y="5210"/>
                  </a:lnTo>
                  <a:lnTo>
                    <a:pt x="2092" y="5223"/>
                  </a:lnTo>
                  <a:lnTo>
                    <a:pt x="2104" y="5199"/>
                  </a:lnTo>
                  <a:cubicBezTo>
                    <a:pt x="2152" y="5126"/>
                    <a:pt x="2189" y="5053"/>
                    <a:pt x="2201" y="4992"/>
                  </a:cubicBezTo>
                  <a:lnTo>
                    <a:pt x="2214" y="4956"/>
                  </a:lnTo>
                  <a:close/>
                  <a:moveTo>
                    <a:pt x="2055" y="5283"/>
                  </a:moveTo>
                  <a:lnTo>
                    <a:pt x="1958" y="5332"/>
                  </a:lnTo>
                  <a:lnTo>
                    <a:pt x="1933" y="5332"/>
                  </a:lnTo>
                  <a:lnTo>
                    <a:pt x="1922" y="5345"/>
                  </a:lnTo>
                  <a:cubicBezTo>
                    <a:pt x="1897" y="5356"/>
                    <a:pt x="1885" y="5369"/>
                    <a:pt x="1860" y="5369"/>
                  </a:cubicBezTo>
                  <a:lnTo>
                    <a:pt x="1849" y="5369"/>
                  </a:lnTo>
                  <a:lnTo>
                    <a:pt x="1849" y="5381"/>
                  </a:lnTo>
                  <a:lnTo>
                    <a:pt x="1836" y="5393"/>
                  </a:lnTo>
                  <a:cubicBezTo>
                    <a:pt x="1824" y="5393"/>
                    <a:pt x="1824" y="5393"/>
                    <a:pt x="1812" y="5381"/>
                  </a:cubicBezTo>
                  <a:lnTo>
                    <a:pt x="1776" y="5381"/>
                  </a:lnTo>
                  <a:lnTo>
                    <a:pt x="1787" y="5405"/>
                  </a:lnTo>
                  <a:lnTo>
                    <a:pt x="1787" y="5418"/>
                  </a:lnTo>
                  <a:lnTo>
                    <a:pt x="1787" y="5429"/>
                  </a:lnTo>
                  <a:lnTo>
                    <a:pt x="1812" y="5429"/>
                  </a:lnTo>
                  <a:cubicBezTo>
                    <a:pt x="1860" y="5429"/>
                    <a:pt x="1922" y="5405"/>
                    <a:pt x="1970" y="5356"/>
                  </a:cubicBezTo>
                  <a:lnTo>
                    <a:pt x="2055" y="5283"/>
                  </a:lnTo>
                  <a:close/>
                  <a:moveTo>
                    <a:pt x="1630" y="30"/>
                  </a:moveTo>
                  <a:cubicBezTo>
                    <a:pt x="1836" y="30"/>
                    <a:pt x="2043" y="78"/>
                    <a:pt x="2214" y="151"/>
                  </a:cubicBezTo>
                  <a:cubicBezTo>
                    <a:pt x="2572" y="320"/>
                    <a:pt x="2786" y="622"/>
                    <a:pt x="2894" y="954"/>
                  </a:cubicBezTo>
                  <a:lnTo>
                    <a:pt x="2894" y="954"/>
                  </a:lnTo>
                  <a:cubicBezTo>
                    <a:pt x="2872" y="890"/>
                    <a:pt x="2847" y="831"/>
                    <a:pt x="2822" y="772"/>
                  </a:cubicBezTo>
                  <a:cubicBezTo>
                    <a:pt x="2663" y="456"/>
                    <a:pt x="2408" y="224"/>
                    <a:pt x="2116" y="127"/>
                  </a:cubicBezTo>
                  <a:cubicBezTo>
                    <a:pt x="1957" y="71"/>
                    <a:pt x="1789" y="44"/>
                    <a:pt x="1618" y="44"/>
                  </a:cubicBezTo>
                  <a:cubicBezTo>
                    <a:pt x="1490" y="44"/>
                    <a:pt x="1359" y="60"/>
                    <a:pt x="1228" y="91"/>
                  </a:cubicBezTo>
                  <a:cubicBezTo>
                    <a:pt x="742" y="213"/>
                    <a:pt x="341" y="529"/>
                    <a:pt x="170" y="930"/>
                  </a:cubicBezTo>
                  <a:lnTo>
                    <a:pt x="146" y="1003"/>
                  </a:lnTo>
                  <a:lnTo>
                    <a:pt x="206" y="954"/>
                  </a:lnTo>
                  <a:cubicBezTo>
                    <a:pt x="231" y="930"/>
                    <a:pt x="255" y="894"/>
                    <a:pt x="292" y="869"/>
                  </a:cubicBezTo>
                  <a:lnTo>
                    <a:pt x="328" y="832"/>
                  </a:lnTo>
                  <a:cubicBezTo>
                    <a:pt x="341" y="821"/>
                    <a:pt x="352" y="796"/>
                    <a:pt x="365" y="784"/>
                  </a:cubicBezTo>
                  <a:cubicBezTo>
                    <a:pt x="414" y="748"/>
                    <a:pt x="450" y="711"/>
                    <a:pt x="498" y="662"/>
                  </a:cubicBezTo>
                  <a:lnTo>
                    <a:pt x="547" y="613"/>
                  </a:lnTo>
                  <a:cubicBezTo>
                    <a:pt x="608" y="553"/>
                    <a:pt x="669" y="480"/>
                    <a:pt x="742" y="456"/>
                  </a:cubicBezTo>
                  <a:lnTo>
                    <a:pt x="742" y="467"/>
                  </a:lnTo>
                  <a:lnTo>
                    <a:pt x="730" y="504"/>
                  </a:lnTo>
                  <a:lnTo>
                    <a:pt x="717" y="504"/>
                  </a:lnTo>
                  <a:lnTo>
                    <a:pt x="706" y="480"/>
                  </a:lnTo>
                  <a:lnTo>
                    <a:pt x="693" y="492"/>
                  </a:lnTo>
                  <a:lnTo>
                    <a:pt x="633" y="553"/>
                  </a:lnTo>
                  <a:cubicBezTo>
                    <a:pt x="620" y="565"/>
                    <a:pt x="608" y="589"/>
                    <a:pt x="596" y="602"/>
                  </a:cubicBezTo>
                  <a:cubicBezTo>
                    <a:pt x="523" y="650"/>
                    <a:pt x="462" y="711"/>
                    <a:pt x="414" y="759"/>
                  </a:cubicBezTo>
                  <a:lnTo>
                    <a:pt x="341" y="832"/>
                  </a:lnTo>
                  <a:cubicBezTo>
                    <a:pt x="279" y="894"/>
                    <a:pt x="219" y="967"/>
                    <a:pt x="158" y="1003"/>
                  </a:cubicBezTo>
                  <a:lnTo>
                    <a:pt x="146" y="1015"/>
                  </a:lnTo>
                  <a:cubicBezTo>
                    <a:pt x="122" y="1100"/>
                    <a:pt x="97" y="1185"/>
                    <a:pt x="85" y="1283"/>
                  </a:cubicBezTo>
                  <a:lnTo>
                    <a:pt x="85" y="1331"/>
                  </a:lnTo>
                  <a:lnTo>
                    <a:pt x="122" y="1294"/>
                  </a:lnTo>
                  <a:cubicBezTo>
                    <a:pt x="182" y="1221"/>
                    <a:pt x="255" y="1148"/>
                    <a:pt x="341" y="1076"/>
                  </a:cubicBezTo>
                  <a:cubicBezTo>
                    <a:pt x="377" y="1051"/>
                    <a:pt x="401" y="1040"/>
                    <a:pt x="425" y="1015"/>
                  </a:cubicBezTo>
                  <a:cubicBezTo>
                    <a:pt x="462" y="978"/>
                    <a:pt x="498" y="942"/>
                    <a:pt x="535" y="918"/>
                  </a:cubicBezTo>
                  <a:lnTo>
                    <a:pt x="547" y="918"/>
                  </a:lnTo>
                  <a:cubicBezTo>
                    <a:pt x="547" y="930"/>
                    <a:pt x="547" y="930"/>
                    <a:pt x="535" y="930"/>
                  </a:cubicBezTo>
                  <a:lnTo>
                    <a:pt x="487" y="978"/>
                  </a:lnTo>
                  <a:cubicBezTo>
                    <a:pt x="474" y="991"/>
                    <a:pt x="450" y="1003"/>
                    <a:pt x="438" y="1015"/>
                  </a:cubicBezTo>
                  <a:cubicBezTo>
                    <a:pt x="401" y="1040"/>
                    <a:pt x="377" y="1064"/>
                    <a:pt x="352" y="1088"/>
                  </a:cubicBezTo>
                  <a:lnTo>
                    <a:pt x="316" y="1124"/>
                  </a:lnTo>
                  <a:cubicBezTo>
                    <a:pt x="255" y="1173"/>
                    <a:pt x="195" y="1221"/>
                    <a:pt x="146" y="1283"/>
                  </a:cubicBezTo>
                  <a:cubicBezTo>
                    <a:pt x="133" y="1294"/>
                    <a:pt x="122" y="1307"/>
                    <a:pt x="109" y="1331"/>
                  </a:cubicBezTo>
                  <a:lnTo>
                    <a:pt x="85" y="1331"/>
                  </a:lnTo>
                  <a:lnTo>
                    <a:pt x="85" y="1343"/>
                  </a:lnTo>
                  <a:lnTo>
                    <a:pt x="85" y="1477"/>
                  </a:lnTo>
                  <a:cubicBezTo>
                    <a:pt x="85" y="1502"/>
                    <a:pt x="97" y="1538"/>
                    <a:pt x="97" y="1562"/>
                  </a:cubicBezTo>
                  <a:lnTo>
                    <a:pt x="97" y="1599"/>
                  </a:lnTo>
                  <a:lnTo>
                    <a:pt x="122" y="1575"/>
                  </a:lnTo>
                  <a:lnTo>
                    <a:pt x="219" y="1477"/>
                  </a:lnTo>
                  <a:cubicBezTo>
                    <a:pt x="243" y="1440"/>
                    <a:pt x="279" y="1404"/>
                    <a:pt x="316" y="1367"/>
                  </a:cubicBezTo>
                  <a:cubicBezTo>
                    <a:pt x="389" y="1294"/>
                    <a:pt x="462" y="1234"/>
                    <a:pt x="523" y="1173"/>
                  </a:cubicBezTo>
                  <a:lnTo>
                    <a:pt x="535" y="1173"/>
                  </a:lnTo>
                  <a:lnTo>
                    <a:pt x="535" y="1185"/>
                  </a:lnTo>
                  <a:cubicBezTo>
                    <a:pt x="498" y="1210"/>
                    <a:pt x="462" y="1246"/>
                    <a:pt x="438" y="1270"/>
                  </a:cubicBezTo>
                  <a:cubicBezTo>
                    <a:pt x="389" y="1319"/>
                    <a:pt x="341" y="1356"/>
                    <a:pt x="304" y="1392"/>
                  </a:cubicBezTo>
                  <a:cubicBezTo>
                    <a:pt x="279" y="1429"/>
                    <a:pt x="255" y="1453"/>
                    <a:pt x="231" y="1477"/>
                  </a:cubicBezTo>
                  <a:cubicBezTo>
                    <a:pt x="195" y="1513"/>
                    <a:pt x="158" y="1562"/>
                    <a:pt x="122" y="1599"/>
                  </a:cubicBezTo>
                  <a:lnTo>
                    <a:pt x="97" y="1599"/>
                  </a:lnTo>
                  <a:lnTo>
                    <a:pt x="109" y="1611"/>
                  </a:lnTo>
                  <a:cubicBezTo>
                    <a:pt x="109" y="1672"/>
                    <a:pt x="122" y="1721"/>
                    <a:pt x="146" y="1794"/>
                  </a:cubicBezTo>
                  <a:lnTo>
                    <a:pt x="146" y="1818"/>
                  </a:lnTo>
                  <a:lnTo>
                    <a:pt x="170" y="1794"/>
                  </a:lnTo>
                  <a:cubicBezTo>
                    <a:pt x="231" y="1745"/>
                    <a:pt x="279" y="1696"/>
                    <a:pt x="341" y="1648"/>
                  </a:cubicBezTo>
                  <a:cubicBezTo>
                    <a:pt x="401" y="1599"/>
                    <a:pt x="450" y="1550"/>
                    <a:pt x="511" y="1489"/>
                  </a:cubicBezTo>
                  <a:cubicBezTo>
                    <a:pt x="523" y="1489"/>
                    <a:pt x="523" y="1502"/>
                    <a:pt x="523" y="1502"/>
                  </a:cubicBezTo>
                  <a:cubicBezTo>
                    <a:pt x="462" y="1550"/>
                    <a:pt x="401" y="1599"/>
                    <a:pt x="352" y="1659"/>
                  </a:cubicBezTo>
                  <a:cubicBezTo>
                    <a:pt x="292" y="1708"/>
                    <a:pt x="219" y="1769"/>
                    <a:pt x="158" y="1830"/>
                  </a:cubicBezTo>
                  <a:lnTo>
                    <a:pt x="158" y="1842"/>
                  </a:lnTo>
                  <a:cubicBezTo>
                    <a:pt x="170" y="1891"/>
                    <a:pt x="182" y="1927"/>
                    <a:pt x="206" y="1988"/>
                  </a:cubicBezTo>
                  <a:lnTo>
                    <a:pt x="219" y="2012"/>
                  </a:lnTo>
                  <a:lnTo>
                    <a:pt x="231" y="1988"/>
                  </a:lnTo>
                  <a:cubicBezTo>
                    <a:pt x="243" y="1988"/>
                    <a:pt x="255" y="1975"/>
                    <a:pt x="255" y="1964"/>
                  </a:cubicBezTo>
                  <a:cubicBezTo>
                    <a:pt x="304" y="1927"/>
                    <a:pt x="341" y="1891"/>
                    <a:pt x="389" y="1854"/>
                  </a:cubicBezTo>
                  <a:cubicBezTo>
                    <a:pt x="414" y="1842"/>
                    <a:pt x="438" y="1818"/>
                    <a:pt x="462" y="1794"/>
                  </a:cubicBezTo>
                  <a:cubicBezTo>
                    <a:pt x="498" y="1769"/>
                    <a:pt x="523" y="1745"/>
                    <a:pt x="547" y="1732"/>
                  </a:cubicBezTo>
                  <a:lnTo>
                    <a:pt x="547" y="1732"/>
                  </a:lnTo>
                  <a:cubicBezTo>
                    <a:pt x="523" y="1757"/>
                    <a:pt x="498" y="1781"/>
                    <a:pt x="474" y="1794"/>
                  </a:cubicBezTo>
                  <a:cubicBezTo>
                    <a:pt x="450" y="1818"/>
                    <a:pt x="425" y="1842"/>
                    <a:pt x="401" y="1854"/>
                  </a:cubicBezTo>
                  <a:cubicBezTo>
                    <a:pt x="352" y="1891"/>
                    <a:pt x="304" y="1939"/>
                    <a:pt x="255" y="1988"/>
                  </a:cubicBezTo>
                  <a:lnTo>
                    <a:pt x="231" y="2012"/>
                  </a:lnTo>
                  <a:lnTo>
                    <a:pt x="219" y="2012"/>
                  </a:lnTo>
                  <a:lnTo>
                    <a:pt x="219" y="2037"/>
                  </a:lnTo>
                  <a:cubicBezTo>
                    <a:pt x="243" y="2073"/>
                    <a:pt x="255" y="2110"/>
                    <a:pt x="279" y="2158"/>
                  </a:cubicBezTo>
                  <a:lnTo>
                    <a:pt x="279" y="2170"/>
                  </a:lnTo>
                  <a:lnTo>
                    <a:pt x="292" y="2183"/>
                  </a:lnTo>
                  <a:lnTo>
                    <a:pt x="304" y="2207"/>
                  </a:lnTo>
                  <a:lnTo>
                    <a:pt x="377" y="2353"/>
                  </a:lnTo>
                  <a:lnTo>
                    <a:pt x="389" y="2377"/>
                  </a:lnTo>
                  <a:lnTo>
                    <a:pt x="401" y="2353"/>
                  </a:lnTo>
                  <a:lnTo>
                    <a:pt x="414" y="2353"/>
                  </a:lnTo>
                  <a:lnTo>
                    <a:pt x="425" y="2365"/>
                  </a:lnTo>
                  <a:lnTo>
                    <a:pt x="438" y="2353"/>
                  </a:lnTo>
                  <a:cubicBezTo>
                    <a:pt x="462" y="2340"/>
                    <a:pt x="487" y="2316"/>
                    <a:pt x="498" y="2292"/>
                  </a:cubicBezTo>
                  <a:cubicBezTo>
                    <a:pt x="511" y="2280"/>
                    <a:pt x="511" y="2267"/>
                    <a:pt x="523" y="2256"/>
                  </a:cubicBezTo>
                  <a:cubicBezTo>
                    <a:pt x="535" y="2256"/>
                    <a:pt x="547" y="2243"/>
                    <a:pt x="547" y="2243"/>
                  </a:cubicBezTo>
                  <a:cubicBezTo>
                    <a:pt x="560" y="2231"/>
                    <a:pt x="560" y="2231"/>
                    <a:pt x="571" y="2231"/>
                  </a:cubicBezTo>
                  <a:cubicBezTo>
                    <a:pt x="596" y="2219"/>
                    <a:pt x="620" y="2194"/>
                    <a:pt x="644" y="2170"/>
                  </a:cubicBezTo>
                  <a:lnTo>
                    <a:pt x="644" y="2183"/>
                  </a:lnTo>
                  <a:cubicBezTo>
                    <a:pt x="633" y="2194"/>
                    <a:pt x="608" y="2219"/>
                    <a:pt x="584" y="2231"/>
                  </a:cubicBezTo>
                  <a:cubicBezTo>
                    <a:pt x="560" y="2256"/>
                    <a:pt x="523" y="2267"/>
                    <a:pt x="498" y="2304"/>
                  </a:cubicBezTo>
                  <a:cubicBezTo>
                    <a:pt x="474" y="2340"/>
                    <a:pt x="450" y="2365"/>
                    <a:pt x="414" y="2377"/>
                  </a:cubicBezTo>
                  <a:lnTo>
                    <a:pt x="389" y="2377"/>
                  </a:lnTo>
                  <a:lnTo>
                    <a:pt x="401" y="2402"/>
                  </a:lnTo>
                  <a:cubicBezTo>
                    <a:pt x="425" y="2450"/>
                    <a:pt x="450" y="2499"/>
                    <a:pt x="474" y="2535"/>
                  </a:cubicBezTo>
                  <a:lnTo>
                    <a:pt x="498" y="2572"/>
                  </a:lnTo>
                  <a:cubicBezTo>
                    <a:pt x="547" y="2657"/>
                    <a:pt x="596" y="2742"/>
                    <a:pt x="657" y="2839"/>
                  </a:cubicBezTo>
                  <a:lnTo>
                    <a:pt x="681" y="2888"/>
                  </a:lnTo>
                  <a:cubicBezTo>
                    <a:pt x="693" y="2900"/>
                    <a:pt x="706" y="2924"/>
                    <a:pt x="717" y="2948"/>
                  </a:cubicBezTo>
                  <a:lnTo>
                    <a:pt x="754" y="2997"/>
                  </a:lnTo>
                  <a:lnTo>
                    <a:pt x="766" y="2985"/>
                  </a:lnTo>
                  <a:cubicBezTo>
                    <a:pt x="790" y="2973"/>
                    <a:pt x="803" y="2948"/>
                    <a:pt x="827" y="2937"/>
                  </a:cubicBezTo>
                  <a:cubicBezTo>
                    <a:pt x="839" y="2912"/>
                    <a:pt x="851" y="2900"/>
                    <a:pt x="876" y="2875"/>
                  </a:cubicBezTo>
                  <a:cubicBezTo>
                    <a:pt x="887" y="2864"/>
                    <a:pt x="900" y="2851"/>
                    <a:pt x="924" y="2851"/>
                  </a:cubicBezTo>
                  <a:cubicBezTo>
                    <a:pt x="949" y="2827"/>
                    <a:pt x="973" y="2802"/>
                    <a:pt x="997" y="2791"/>
                  </a:cubicBezTo>
                  <a:lnTo>
                    <a:pt x="997" y="2791"/>
                  </a:lnTo>
                  <a:cubicBezTo>
                    <a:pt x="985" y="2815"/>
                    <a:pt x="960" y="2827"/>
                    <a:pt x="949" y="2839"/>
                  </a:cubicBezTo>
                  <a:cubicBezTo>
                    <a:pt x="924" y="2851"/>
                    <a:pt x="900" y="2875"/>
                    <a:pt x="876" y="2900"/>
                  </a:cubicBezTo>
                  <a:lnTo>
                    <a:pt x="839" y="2937"/>
                  </a:lnTo>
                  <a:lnTo>
                    <a:pt x="779" y="2997"/>
                  </a:lnTo>
                  <a:lnTo>
                    <a:pt x="754" y="2997"/>
                  </a:lnTo>
                  <a:lnTo>
                    <a:pt x="766" y="3021"/>
                  </a:lnTo>
                  <a:cubicBezTo>
                    <a:pt x="815" y="3107"/>
                    <a:pt x="863" y="3192"/>
                    <a:pt x="924" y="3277"/>
                  </a:cubicBezTo>
                  <a:lnTo>
                    <a:pt x="936" y="3313"/>
                  </a:lnTo>
                  <a:lnTo>
                    <a:pt x="960" y="3338"/>
                  </a:lnTo>
                  <a:cubicBezTo>
                    <a:pt x="985" y="3375"/>
                    <a:pt x="1009" y="3423"/>
                    <a:pt x="1033" y="3459"/>
                  </a:cubicBezTo>
                  <a:lnTo>
                    <a:pt x="1046" y="3483"/>
                  </a:lnTo>
                  <a:lnTo>
                    <a:pt x="1058" y="3496"/>
                  </a:lnTo>
                  <a:lnTo>
                    <a:pt x="1070" y="3520"/>
                  </a:lnTo>
                  <a:lnTo>
                    <a:pt x="1082" y="3508"/>
                  </a:lnTo>
                  <a:cubicBezTo>
                    <a:pt x="1095" y="3508"/>
                    <a:pt x="1106" y="3496"/>
                    <a:pt x="1119" y="3496"/>
                  </a:cubicBezTo>
                  <a:cubicBezTo>
                    <a:pt x="1162" y="3482"/>
                    <a:pt x="1205" y="3477"/>
                    <a:pt x="1248" y="3477"/>
                  </a:cubicBezTo>
                  <a:cubicBezTo>
                    <a:pt x="1314" y="3477"/>
                    <a:pt x="1381" y="3488"/>
                    <a:pt x="1447" y="3496"/>
                  </a:cubicBezTo>
                  <a:lnTo>
                    <a:pt x="1460" y="3508"/>
                  </a:lnTo>
                  <a:lnTo>
                    <a:pt x="1484" y="3508"/>
                  </a:lnTo>
                  <a:cubicBezTo>
                    <a:pt x="1508" y="3520"/>
                    <a:pt x="1520" y="3520"/>
                    <a:pt x="1544" y="3520"/>
                  </a:cubicBezTo>
                  <a:cubicBezTo>
                    <a:pt x="1569" y="3532"/>
                    <a:pt x="1605" y="3545"/>
                    <a:pt x="1630" y="3545"/>
                  </a:cubicBezTo>
                  <a:cubicBezTo>
                    <a:pt x="1729" y="3572"/>
                    <a:pt x="1816" y="3586"/>
                    <a:pt x="1894" y="3586"/>
                  </a:cubicBezTo>
                  <a:cubicBezTo>
                    <a:pt x="1920" y="3586"/>
                    <a:pt x="1946" y="3584"/>
                    <a:pt x="1970" y="3581"/>
                  </a:cubicBezTo>
                  <a:lnTo>
                    <a:pt x="1995" y="3581"/>
                  </a:lnTo>
                  <a:lnTo>
                    <a:pt x="1995" y="3545"/>
                  </a:lnTo>
                  <a:lnTo>
                    <a:pt x="2006" y="3545"/>
                  </a:lnTo>
                  <a:lnTo>
                    <a:pt x="2006" y="3532"/>
                  </a:lnTo>
                  <a:cubicBezTo>
                    <a:pt x="2092" y="3338"/>
                    <a:pt x="2177" y="3107"/>
                    <a:pt x="2250" y="2839"/>
                  </a:cubicBezTo>
                  <a:cubicBezTo>
                    <a:pt x="2262" y="2827"/>
                    <a:pt x="2262" y="2802"/>
                    <a:pt x="2274" y="2778"/>
                  </a:cubicBezTo>
                  <a:cubicBezTo>
                    <a:pt x="2298" y="2657"/>
                    <a:pt x="2335" y="2535"/>
                    <a:pt x="2347" y="2413"/>
                  </a:cubicBezTo>
                  <a:lnTo>
                    <a:pt x="2347" y="2292"/>
                  </a:lnTo>
                  <a:lnTo>
                    <a:pt x="2347" y="2097"/>
                  </a:lnTo>
                  <a:lnTo>
                    <a:pt x="2347" y="2073"/>
                  </a:lnTo>
                  <a:lnTo>
                    <a:pt x="2323" y="2085"/>
                  </a:lnTo>
                  <a:cubicBezTo>
                    <a:pt x="2277" y="2107"/>
                    <a:pt x="2232" y="2116"/>
                    <a:pt x="2187" y="2116"/>
                  </a:cubicBezTo>
                  <a:cubicBezTo>
                    <a:pt x="2052" y="2116"/>
                    <a:pt x="1924" y="2034"/>
                    <a:pt x="1824" y="1951"/>
                  </a:cubicBezTo>
                  <a:lnTo>
                    <a:pt x="1812" y="1939"/>
                  </a:lnTo>
                  <a:lnTo>
                    <a:pt x="1800" y="1951"/>
                  </a:lnTo>
                  <a:cubicBezTo>
                    <a:pt x="1678" y="2061"/>
                    <a:pt x="1508" y="2134"/>
                    <a:pt x="1362" y="2170"/>
                  </a:cubicBezTo>
                  <a:lnTo>
                    <a:pt x="1301" y="2170"/>
                  </a:lnTo>
                  <a:lnTo>
                    <a:pt x="1314" y="2194"/>
                  </a:lnTo>
                  <a:cubicBezTo>
                    <a:pt x="1325" y="2243"/>
                    <a:pt x="1325" y="2280"/>
                    <a:pt x="1338" y="2329"/>
                  </a:cubicBezTo>
                  <a:cubicBezTo>
                    <a:pt x="1350" y="2365"/>
                    <a:pt x="1350" y="2413"/>
                    <a:pt x="1362" y="2450"/>
                  </a:cubicBezTo>
                  <a:lnTo>
                    <a:pt x="1362" y="2462"/>
                  </a:lnTo>
                  <a:cubicBezTo>
                    <a:pt x="1398" y="2632"/>
                    <a:pt x="1435" y="2815"/>
                    <a:pt x="1447" y="2985"/>
                  </a:cubicBezTo>
                  <a:cubicBezTo>
                    <a:pt x="1460" y="3058"/>
                    <a:pt x="1460" y="3131"/>
                    <a:pt x="1460" y="3204"/>
                  </a:cubicBezTo>
                  <a:cubicBezTo>
                    <a:pt x="1460" y="3302"/>
                    <a:pt x="1460" y="3386"/>
                    <a:pt x="1471" y="3483"/>
                  </a:cubicBezTo>
                  <a:lnTo>
                    <a:pt x="1460" y="3472"/>
                  </a:lnTo>
                  <a:cubicBezTo>
                    <a:pt x="1447" y="3399"/>
                    <a:pt x="1447" y="3313"/>
                    <a:pt x="1447" y="3240"/>
                  </a:cubicBezTo>
                  <a:lnTo>
                    <a:pt x="1447" y="3070"/>
                  </a:lnTo>
                  <a:cubicBezTo>
                    <a:pt x="1435" y="2900"/>
                    <a:pt x="1398" y="2742"/>
                    <a:pt x="1374" y="2584"/>
                  </a:cubicBezTo>
                  <a:cubicBezTo>
                    <a:pt x="1350" y="2462"/>
                    <a:pt x="1325" y="2329"/>
                    <a:pt x="1289" y="2183"/>
                  </a:cubicBezTo>
                  <a:lnTo>
                    <a:pt x="1289" y="2170"/>
                  </a:lnTo>
                  <a:lnTo>
                    <a:pt x="1265" y="2170"/>
                  </a:lnTo>
                  <a:cubicBezTo>
                    <a:pt x="1095" y="2170"/>
                    <a:pt x="876" y="2097"/>
                    <a:pt x="790" y="1927"/>
                  </a:cubicBezTo>
                  <a:cubicBezTo>
                    <a:pt x="754" y="1867"/>
                    <a:pt x="766" y="1794"/>
                    <a:pt x="815" y="1757"/>
                  </a:cubicBezTo>
                  <a:lnTo>
                    <a:pt x="839" y="1732"/>
                  </a:lnTo>
                  <a:lnTo>
                    <a:pt x="839" y="1732"/>
                  </a:lnTo>
                  <a:cubicBezTo>
                    <a:pt x="827" y="1745"/>
                    <a:pt x="815" y="1757"/>
                    <a:pt x="803" y="1781"/>
                  </a:cubicBezTo>
                  <a:cubicBezTo>
                    <a:pt x="754" y="1878"/>
                    <a:pt x="815" y="1964"/>
                    <a:pt x="876" y="2012"/>
                  </a:cubicBezTo>
                  <a:cubicBezTo>
                    <a:pt x="985" y="2110"/>
                    <a:pt x="1131" y="2158"/>
                    <a:pt x="1265" y="2158"/>
                  </a:cubicBezTo>
                  <a:lnTo>
                    <a:pt x="1289" y="2158"/>
                  </a:lnTo>
                  <a:lnTo>
                    <a:pt x="1289" y="2134"/>
                  </a:lnTo>
                  <a:cubicBezTo>
                    <a:pt x="1252" y="2012"/>
                    <a:pt x="1216" y="1867"/>
                    <a:pt x="1119" y="1781"/>
                  </a:cubicBezTo>
                  <a:cubicBezTo>
                    <a:pt x="1075" y="1749"/>
                    <a:pt x="993" y="1706"/>
                    <a:pt x="914" y="1706"/>
                  </a:cubicBezTo>
                  <a:cubicBezTo>
                    <a:pt x="909" y="1706"/>
                    <a:pt x="903" y="1706"/>
                    <a:pt x="898" y="1707"/>
                  </a:cubicBezTo>
                  <a:lnTo>
                    <a:pt x="898" y="1707"/>
                  </a:lnTo>
                  <a:cubicBezTo>
                    <a:pt x="917" y="1701"/>
                    <a:pt x="938" y="1697"/>
                    <a:pt x="960" y="1697"/>
                  </a:cubicBezTo>
                  <a:cubicBezTo>
                    <a:pt x="989" y="1697"/>
                    <a:pt x="1018" y="1704"/>
                    <a:pt x="1046" y="1721"/>
                  </a:cubicBezTo>
                  <a:cubicBezTo>
                    <a:pt x="1204" y="1818"/>
                    <a:pt x="1265" y="2000"/>
                    <a:pt x="1301" y="2146"/>
                  </a:cubicBezTo>
                  <a:lnTo>
                    <a:pt x="1301" y="2158"/>
                  </a:lnTo>
                  <a:lnTo>
                    <a:pt x="1325" y="2158"/>
                  </a:lnTo>
                  <a:cubicBezTo>
                    <a:pt x="1484" y="2134"/>
                    <a:pt x="1666" y="2061"/>
                    <a:pt x="1787" y="1939"/>
                  </a:cubicBezTo>
                  <a:lnTo>
                    <a:pt x="1812" y="1927"/>
                  </a:lnTo>
                  <a:lnTo>
                    <a:pt x="1787" y="1915"/>
                  </a:lnTo>
                  <a:cubicBezTo>
                    <a:pt x="1703" y="1842"/>
                    <a:pt x="1605" y="1672"/>
                    <a:pt x="1630" y="1538"/>
                  </a:cubicBezTo>
                  <a:cubicBezTo>
                    <a:pt x="1641" y="1477"/>
                    <a:pt x="1678" y="1429"/>
                    <a:pt x="1739" y="1404"/>
                  </a:cubicBezTo>
                  <a:cubicBezTo>
                    <a:pt x="1769" y="1389"/>
                    <a:pt x="1798" y="1382"/>
                    <a:pt x="1824" y="1382"/>
                  </a:cubicBezTo>
                  <a:cubicBezTo>
                    <a:pt x="1861" y="1382"/>
                    <a:pt x="1893" y="1395"/>
                    <a:pt x="1922" y="1416"/>
                  </a:cubicBezTo>
                  <a:cubicBezTo>
                    <a:pt x="1982" y="1477"/>
                    <a:pt x="2006" y="1599"/>
                    <a:pt x="1970" y="1708"/>
                  </a:cubicBezTo>
                  <a:cubicBezTo>
                    <a:pt x="1946" y="1781"/>
                    <a:pt x="1897" y="1842"/>
                    <a:pt x="1836" y="1915"/>
                  </a:cubicBezTo>
                  <a:lnTo>
                    <a:pt x="1824" y="1927"/>
                  </a:lnTo>
                  <a:lnTo>
                    <a:pt x="1836" y="1939"/>
                  </a:lnTo>
                  <a:cubicBezTo>
                    <a:pt x="1860" y="1964"/>
                    <a:pt x="1885" y="1975"/>
                    <a:pt x="1909" y="2000"/>
                  </a:cubicBezTo>
                  <a:cubicBezTo>
                    <a:pt x="2022" y="2068"/>
                    <a:pt x="2116" y="2103"/>
                    <a:pt x="2199" y="2103"/>
                  </a:cubicBezTo>
                  <a:cubicBezTo>
                    <a:pt x="2252" y="2103"/>
                    <a:pt x="2300" y="2089"/>
                    <a:pt x="2347" y="2061"/>
                  </a:cubicBezTo>
                  <a:lnTo>
                    <a:pt x="2347" y="2037"/>
                  </a:lnTo>
                  <a:cubicBezTo>
                    <a:pt x="2359" y="1951"/>
                    <a:pt x="2395" y="1794"/>
                    <a:pt x="2457" y="1757"/>
                  </a:cubicBezTo>
                  <a:cubicBezTo>
                    <a:pt x="2468" y="1745"/>
                    <a:pt x="2481" y="1745"/>
                    <a:pt x="2505" y="1745"/>
                  </a:cubicBezTo>
                  <a:cubicBezTo>
                    <a:pt x="2517" y="1745"/>
                    <a:pt x="2530" y="1757"/>
                    <a:pt x="2530" y="1769"/>
                  </a:cubicBezTo>
                  <a:cubicBezTo>
                    <a:pt x="2541" y="1830"/>
                    <a:pt x="2444" y="1988"/>
                    <a:pt x="2420" y="2012"/>
                  </a:cubicBezTo>
                  <a:cubicBezTo>
                    <a:pt x="2410" y="2022"/>
                    <a:pt x="2390" y="2033"/>
                    <a:pt x="2377" y="2044"/>
                  </a:cubicBezTo>
                  <a:lnTo>
                    <a:pt x="2377" y="2044"/>
                  </a:lnTo>
                  <a:lnTo>
                    <a:pt x="2408" y="2012"/>
                  </a:lnTo>
                  <a:cubicBezTo>
                    <a:pt x="2444" y="1964"/>
                    <a:pt x="2481" y="1915"/>
                    <a:pt x="2493" y="1867"/>
                  </a:cubicBezTo>
                  <a:cubicBezTo>
                    <a:pt x="2517" y="1830"/>
                    <a:pt x="2517" y="1805"/>
                    <a:pt x="2505" y="1781"/>
                  </a:cubicBezTo>
                  <a:cubicBezTo>
                    <a:pt x="2498" y="1778"/>
                    <a:pt x="2491" y="1776"/>
                    <a:pt x="2484" y="1776"/>
                  </a:cubicBezTo>
                  <a:cubicBezTo>
                    <a:pt x="2467" y="1776"/>
                    <a:pt x="2450" y="1785"/>
                    <a:pt x="2432" y="1794"/>
                  </a:cubicBezTo>
                  <a:lnTo>
                    <a:pt x="2432" y="1805"/>
                  </a:lnTo>
                  <a:cubicBezTo>
                    <a:pt x="2395" y="1867"/>
                    <a:pt x="2384" y="1927"/>
                    <a:pt x="2371" y="2000"/>
                  </a:cubicBezTo>
                  <a:lnTo>
                    <a:pt x="2359" y="2061"/>
                  </a:lnTo>
                  <a:lnTo>
                    <a:pt x="2359" y="2243"/>
                  </a:lnTo>
                  <a:cubicBezTo>
                    <a:pt x="2359" y="2304"/>
                    <a:pt x="2359" y="2377"/>
                    <a:pt x="2347" y="2450"/>
                  </a:cubicBezTo>
                  <a:cubicBezTo>
                    <a:pt x="2335" y="2572"/>
                    <a:pt x="2311" y="2705"/>
                    <a:pt x="2262" y="2839"/>
                  </a:cubicBezTo>
                  <a:cubicBezTo>
                    <a:pt x="2250" y="2888"/>
                    <a:pt x="2238" y="2924"/>
                    <a:pt x="2225" y="2973"/>
                  </a:cubicBezTo>
                  <a:cubicBezTo>
                    <a:pt x="2152" y="3167"/>
                    <a:pt x="2092" y="3362"/>
                    <a:pt x="2006" y="3556"/>
                  </a:cubicBezTo>
                  <a:lnTo>
                    <a:pt x="1995" y="3581"/>
                  </a:lnTo>
                  <a:lnTo>
                    <a:pt x="2031" y="3581"/>
                  </a:lnTo>
                  <a:cubicBezTo>
                    <a:pt x="2128" y="3569"/>
                    <a:pt x="2225" y="3569"/>
                    <a:pt x="2323" y="3569"/>
                  </a:cubicBezTo>
                  <a:cubicBezTo>
                    <a:pt x="2335" y="3581"/>
                    <a:pt x="2359" y="3581"/>
                    <a:pt x="2384" y="3581"/>
                  </a:cubicBezTo>
                  <a:lnTo>
                    <a:pt x="2395" y="3593"/>
                  </a:lnTo>
                  <a:lnTo>
                    <a:pt x="2395" y="3605"/>
                  </a:lnTo>
                  <a:lnTo>
                    <a:pt x="2371" y="3593"/>
                  </a:lnTo>
                  <a:cubicBezTo>
                    <a:pt x="2335" y="3581"/>
                    <a:pt x="2287" y="3581"/>
                    <a:pt x="2238" y="3581"/>
                  </a:cubicBezTo>
                  <a:cubicBezTo>
                    <a:pt x="2189" y="3581"/>
                    <a:pt x="2152" y="3593"/>
                    <a:pt x="2104" y="3593"/>
                  </a:cubicBezTo>
                  <a:cubicBezTo>
                    <a:pt x="2039" y="3593"/>
                    <a:pt x="1969" y="3599"/>
                    <a:pt x="1900" y="3599"/>
                  </a:cubicBezTo>
                  <a:cubicBezTo>
                    <a:pt x="1866" y="3599"/>
                    <a:pt x="1832" y="3597"/>
                    <a:pt x="1800" y="3593"/>
                  </a:cubicBezTo>
                  <a:cubicBezTo>
                    <a:pt x="1714" y="3581"/>
                    <a:pt x="1630" y="3556"/>
                    <a:pt x="1544" y="3532"/>
                  </a:cubicBezTo>
                  <a:cubicBezTo>
                    <a:pt x="1508" y="3532"/>
                    <a:pt x="1484" y="3520"/>
                    <a:pt x="1447" y="3520"/>
                  </a:cubicBezTo>
                  <a:cubicBezTo>
                    <a:pt x="1374" y="3496"/>
                    <a:pt x="1301" y="3483"/>
                    <a:pt x="1216" y="3483"/>
                  </a:cubicBezTo>
                  <a:cubicBezTo>
                    <a:pt x="1168" y="3496"/>
                    <a:pt x="1106" y="3508"/>
                    <a:pt x="1070" y="3556"/>
                  </a:cubicBezTo>
                  <a:cubicBezTo>
                    <a:pt x="1058" y="3581"/>
                    <a:pt x="1058" y="3618"/>
                    <a:pt x="1070" y="3642"/>
                  </a:cubicBezTo>
                  <a:cubicBezTo>
                    <a:pt x="1070" y="3666"/>
                    <a:pt x="1082" y="3691"/>
                    <a:pt x="1095" y="3715"/>
                  </a:cubicBezTo>
                  <a:cubicBezTo>
                    <a:pt x="1106" y="3727"/>
                    <a:pt x="1106" y="3739"/>
                    <a:pt x="1119" y="3751"/>
                  </a:cubicBezTo>
                  <a:cubicBezTo>
                    <a:pt x="1155" y="3824"/>
                    <a:pt x="1204" y="3910"/>
                    <a:pt x="1277" y="3958"/>
                  </a:cubicBezTo>
                  <a:lnTo>
                    <a:pt x="1289" y="3970"/>
                  </a:lnTo>
                  <a:lnTo>
                    <a:pt x="1301" y="3970"/>
                  </a:lnTo>
                  <a:cubicBezTo>
                    <a:pt x="1362" y="3934"/>
                    <a:pt x="1435" y="3934"/>
                    <a:pt x="1508" y="3921"/>
                  </a:cubicBezTo>
                  <a:lnTo>
                    <a:pt x="1520" y="3921"/>
                  </a:lnTo>
                  <a:lnTo>
                    <a:pt x="1520" y="3910"/>
                  </a:lnTo>
                  <a:lnTo>
                    <a:pt x="1544" y="3910"/>
                  </a:lnTo>
                  <a:lnTo>
                    <a:pt x="1544" y="3921"/>
                  </a:lnTo>
                  <a:lnTo>
                    <a:pt x="1557" y="3921"/>
                  </a:lnTo>
                  <a:cubicBezTo>
                    <a:pt x="1641" y="3910"/>
                    <a:pt x="1727" y="3910"/>
                    <a:pt x="1800" y="3873"/>
                  </a:cubicBezTo>
                  <a:cubicBezTo>
                    <a:pt x="1860" y="3861"/>
                    <a:pt x="1909" y="3837"/>
                    <a:pt x="1946" y="3812"/>
                  </a:cubicBezTo>
                  <a:lnTo>
                    <a:pt x="2092" y="3739"/>
                  </a:lnTo>
                  <a:cubicBezTo>
                    <a:pt x="2116" y="3727"/>
                    <a:pt x="2141" y="3727"/>
                    <a:pt x="2165" y="3715"/>
                  </a:cubicBezTo>
                  <a:cubicBezTo>
                    <a:pt x="2238" y="3691"/>
                    <a:pt x="2311" y="3654"/>
                    <a:pt x="2371" y="3629"/>
                  </a:cubicBezTo>
                  <a:lnTo>
                    <a:pt x="2420" y="3605"/>
                  </a:lnTo>
                  <a:lnTo>
                    <a:pt x="2432" y="3605"/>
                  </a:lnTo>
                  <a:lnTo>
                    <a:pt x="2444" y="3618"/>
                  </a:lnTo>
                  <a:cubicBezTo>
                    <a:pt x="2493" y="3654"/>
                    <a:pt x="2517" y="3702"/>
                    <a:pt x="2541" y="3764"/>
                  </a:cubicBezTo>
                  <a:cubicBezTo>
                    <a:pt x="2590" y="3885"/>
                    <a:pt x="2566" y="3994"/>
                    <a:pt x="2457" y="4104"/>
                  </a:cubicBezTo>
                  <a:cubicBezTo>
                    <a:pt x="2371" y="4189"/>
                    <a:pt x="2347" y="4262"/>
                    <a:pt x="2395" y="4347"/>
                  </a:cubicBezTo>
                  <a:cubicBezTo>
                    <a:pt x="2408" y="4347"/>
                    <a:pt x="2408" y="4359"/>
                    <a:pt x="2408" y="4359"/>
                  </a:cubicBezTo>
                  <a:cubicBezTo>
                    <a:pt x="2432" y="4383"/>
                    <a:pt x="2444" y="4408"/>
                    <a:pt x="2457" y="4432"/>
                  </a:cubicBezTo>
                  <a:cubicBezTo>
                    <a:pt x="2468" y="4481"/>
                    <a:pt x="2468" y="4529"/>
                    <a:pt x="2444" y="4578"/>
                  </a:cubicBezTo>
                  <a:cubicBezTo>
                    <a:pt x="2420" y="4639"/>
                    <a:pt x="2347" y="4688"/>
                    <a:pt x="2238" y="4712"/>
                  </a:cubicBezTo>
                  <a:lnTo>
                    <a:pt x="2214" y="4712"/>
                  </a:lnTo>
                  <a:lnTo>
                    <a:pt x="2225" y="4737"/>
                  </a:lnTo>
                  <a:cubicBezTo>
                    <a:pt x="2225" y="4761"/>
                    <a:pt x="2238" y="4797"/>
                    <a:pt x="2238" y="4834"/>
                  </a:cubicBezTo>
                  <a:cubicBezTo>
                    <a:pt x="2250" y="4846"/>
                    <a:pt x="2250" y="4870"/>
                    <a:pt x="2238" y="4883"/>
                  </a:cubicBezTo>
                  <a:lnTo>
                    <a:pt x="2250" y="4894"/>
                  </a:lnTo>
                  <a:lnTo>
                    <a:pt x="2238" y="4894"/>
                  </a:lnTo>
                  <a:cubicBezTo>
                    <a:pt x="2225" y="4992"/>
                    <a:pt x="2201" y="5077"/>
                    <a:pt x="2141" y="5174"/>
                  </a:cubicBezTo>
                  <a:cubicBezTo>
                    <a:pt x="2055" y="5308"/>
                    <a:pt x="1958" y="5429"/>
                    <a:pt x="1812" y="5454"/>
                  </a:cubicBezTo>
                  <a:cubicBezTo>
                    <a:pt x="1804" y="5454"/>
                    <a:pt x="1797" y="5455"/>
                    <a:pt x="1789" y="5455"/>
                  </a:cubicBezTo>
                  <a:cubicBezTo>
                    <a:pt x="1571" y="5455"/>
                    <a:pt x="1421" y="5119"/>
                    <a:pt x="1374" y="4931"/>
                  </a:cubicBezTo>
                  <a:cubicBezTo>
                    <a:pt x="1362" y="4894"/>
                    <a:pt x="1350" y="4870"/>
                    <a:pt x="1350" y="4834"/>
                  </a:cubicBezTo>
                  <a:cubicBezTo>
                    <a:pt x="1325" y="4761"/>
                    <a:pt x="1314" y="4675"/>
                    <a:pt x="1289" y="4602"/>
                  </a:cubicBezTo>
                  <a:cubicBezTo>
                    <a:pt x="1277" y="4566"/>
                    <a:pt x="1252" y="4529"/>
                    <a:pt x="1241" y="4493"/>
                  </a:cubicBezTo>
                  <a:cubicBezTo>
                    <a:pt x="1216" y="4432"/>
                    <a:pt x="1192" y="4372"/>
                    <a:pt x="1179" y="4310"/>
                  </a:cubicBezTo>
                  <a:cubicBezTo>
                    <a:pt x="1131" y="4165"/>
                    <a:pt x="1155" y="4056"/>
                    <a:pt x="1241" y="3994"/>
                  </a:cubicBezTo>
                  <a:lnTo>
                    <a:pt x="1252" y="3994"/>
                  </a:lnTo>
                  <a:lnTo>
                    <a:pt x="1277" y="3970"/>
                  </a:lnTo>
                  <a:lnTo>
                    <a:pt x="1252" y="3958"/>
                  </a:lnTo>
                  <a:cubicBezTo>
                    <a:pt x="1168" y="3885"/>
                    <a:pt x="997" y="3642"/>
                    <a:pt x="1058" y="3545"/>
                  </a:cubicBezTo>
                  <a:lnTo>
                    <a:pt x="1058" y="3520"/>
                  </a:lnTo>
                  <a:cubicBezTo>
                    <a:pt x="1009" y="3435"/>
                    <a:pt x="960" y="3362"/>
                    <a:pt x="912" y="3277"/>
                  </a:cubicBezTo>
                  <a:cubicBezTo>
                    <a:pt x="766" y="3058"/>
                    <a:pt x="620" y="2815"/>
                    <a:pt x="487" y="2584"/>
                  </a:cubicBezTo>
                  <a:cubicBezTo>
                    <a:pt x="316" y="2292"/>
                    <a:pt x="170" y="2024"/>
                    <a:pt x="109" y="1732"/>
                  </a:cubicBezTo>
                  <a:cubicBezTo>
                    <a:pt x="60" y="1502"/>
                    <a:pt x="36" y="1173"/>
                    <a:pt x="182" y="869"/>
                  </a:cubicBezTo>
                  <a:cubicBezTo>
                    <a:pt x="304" y="638"/>
                    <a:pt x="487" y="431"/>
                    <a:pt x="730" y="286"/>
                  </a:cubicBezTo>
                  <a:cubicBezTo>
                    <a:pt x="1009" y="115"/>
                    <a:pt x="1325" y="30"/>
                    <a:pt x="1630" y="30"/>
                  </a:cubicBezTo>
                  <a:close/>
                  <a:moveTo>
                    <a:pt x="1635" y="1"/>
                  </a:moveTo>
                  <a:cubicBezTo>
                    <a:pt x="1327" y="1"/>
                    <a:pt x="1005" y="89"/>
                    <a:pt x="717" y="261"/>
                  </a:cubicBezTo>
                  <a:cubicBezTo>
                    <a:pt x="462" y="407"/>
                    <a:pt x="268" y="613"/>
                    <a:pt x="146" y="857"/>
                  </a:cubicBezTo>
                  <a:cubicBezTo>
                    <a:pt x="0" y="1161"/>
                    <a:pt x="24" y="1502"/>
                    <a:pt x="73" y="1732"/>
                  </a:cubicBezTo>
                  <a:cubicBezTo>
                    <a:pt x="146" y="2037"/>
                    <a:pt x="292" y="2304"/>
                    <a:pt x="462" y="2596"/>
                  </a:cubicBezTo>
                  <a:cubicBezTo>
                    <a:pt x="596" y="2839"/>
                    <a:pt x="742" y="3070"/>
                    <a:pt x="876" y="3302"/>
                  </a:cubicBezTo>
                  <a:cubicBezTo>
                    <a:pt x="924" y="3375"/>
                    <a:pt x="973" y="3459"/>
                    <a:pt x="1022" y="3532"/>
                  </a:cubicBezTo>
                  <a:cubicBezTo>
                    <a:pt x="960" y="3666"/>
                    <a:pt x="1119" y="3885"/>
                    <a:pt x="1216" y="3970"/>
                  </a:cubicBezTo>
                  <a:cubicBezTo>
                    <a:pt x="1119" y="4043"/>
                    <a:pt x="1095" y="4165"/>
                    <a:pt x="1143" y="4323"/>
                  </a:cubicBezTo>
                  <a:lnTo>
                    <a:pt x="1216" y="4505"/>
                  </a:lnTo>
                  <a:lnTo>
                    <a:pt x="1252" y="4615"/>
                  </a:lnTo>
                  <a:cubicBezTo>
                    <a:pt x="1277" y="4688"/>
                    <a:pt x="1301" y="4773"/>
                    <a:pt x="1314" y="4846"/>
                  </a:cubicBezTo>
                  <a:cubicBezTo>
                    <a:pt x="1325" y="4870"/>
                    <a:pt x="1325" y="4907"/>
                    <a:pt x="1338" y="4931"/>
                  </a:cubicBezTo>
                  <a:cubicBezTo>
                    <a:pt x="1387" y="5150"/>
                    <a:pt x="1544" y="5491"/>
                    <a:pt x="1787" y="5491"/>
                  </a:cubicBezTo>
                  <a:lnTo>
                    <a:pt x="1824" y="5491"/>
                  </a:lnTo>
                  <a:cubicBezTo>
                    <a:pt x="1970" y="5466"/>
                    <a:pt x="2079" y="5320"/>
                    <a:pt x="2165" y="5186"/>
                  </a:cubicBezTo>
                  <a:cubicBezTo>
                    <a:pt x="2225" y="5089"/>
                    <a:pt x="2262" y="5004"/>
                    <a:pt x="2274" y="4907"/>
                  </a:cubicBezTo>
                  <a:cubicBezTo>
                    <a:pt x="2287" y="4870"/>
                    <a:pt x="2287" y="4846"/>
                    <a:pt x="2274" y="4821"/>
                  </a:cubicBezTo>
                  <a:cubicBezTo>
                    <a:pt x="2262" y="4797"/>
                    <a:pt x="2262" y="4773"/>
                    <a:pt x="2262" y="4748"/>
                  </a:cubicBezTo>
                  <a:cubicBezTo>
                    <a:pt x="2371" y="4712"/>
                    <a:pt x="2444" y="4664"/>
                    <a:pt x="2481" y="4591"/>
                  </a:cubicBezTo>
                  <a:cubicBezTo>
                    <a:pt x="2505" y="4529"/>
                    <a:pt x="2505" y="4481"/>
                    <a:pt x="2481" y="4420"/>
                  </a:cubicBezTo>
                  <a:cubicBezTo>
                    <a:pt x="2481" y="4396"/>
                    <a:pt x="2457" y="4359"/>
                    <a:pt x="2444" y="4335"/>
                  </a:cubicBezTo>
                  <a:cubicBezTo>
                    <a:pt x="2432" y="4335"/>
                    <a:pt x="2432" y="4323"/>
                    <a:pt x="2432" y="4323"/>
                  </a:cubicBezTo>
                  <a:cubicBezTo>
                    <a:pt x="2384" y="4262"/>
                    <a:pt x="2408" y="4202"/>
                    <a:pt x="2481" y="4129"/>
                  </a:cubicBezTo>
                  <a:cubicBezTo>
                    <a:pt x="2590" y="4019"/>
                    <a:pt x="2627" y="3885"/>
                    <a:pt x="2578" y="3751"/>
                  </a:cubicBezTo>
                  <a:cubicBezTo>
                    <a:pt x="2554" y="3678"/>
                    <a:pt x="2517" y="3629"/>
                    <a:pt x="2468" y="3593"/>
                  </a:cubicBezTo>
                  <a:cubicBezTo>
                    <a:pt x="2468" y="3593"/>
                    <a:pt x="2468" y="3581"/>
                    <a:pt x="2457" y="3581"/>
                  </a:cubicBezTo>
                  <a:lnTo>
                    <a:pt x="2457" y="3569"/>
                  </a:lnTo>
                  <a:cubicBezTo>
                    <a:pt x="2724" y="2997"/>
                    <a:pt x="3016" y="2329"/>
                    <a:pt x="3028" y="1611"/>
                  </a:cubicBezTo>
                  <a:cubicBezTo>
                    <a:pt x="3041" y="1076"/>
                    <a:pt x="2833" y="394"/>
                    <a:pt x="2238" y="127"/>
                  </a:cubicBezTo>
                  <a:cubicBezTo>
                    <a:pt x="2054" y="43"/>
                    <a:pt x="1848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5;p31">
              <a:extLst>
                <a:ext uri="{FF2B5EF4-FFF2-40B4-BE49-F238E27FC236}">
                  <a16:creationId xmlns:a16="http://schemas.microsoft.com/office/drawing/2014/main" id="{BCEC1747-E144-1324-C924-1401E3D56FA7}"/>
                </a:ext>
              </a:extLst>
            </p:cNvPr>
            <p:cNvSpPr/>
            <p:nvPr/>
          </p:nvSpPr>
          <p:spPr>
            <a:xfrm>
              <a:off x="2123882" y="3088243"/>
              <a:ext cx="26382" cy="14421"/>
            </a:xfrm>
            <a:custGeom>
              <a:avLst/>
              <a:gdLst/>
              <a:ahLst/>
              <a:cxnLst/>
              <a:rect l="l" t="t" r="r" b="b"/>
              <a:pathLst>
                <a:path w="536" h="293" extrusionOk="0">
                  <a:moveTo>
                    <a:pt x="499" y="0"/>
                  </a:moveTo>
                  <a:cubicBezTo>
                    <a:pt x="474" y="0"/>
                    <a:pt x="474" y="13"/>
                    <a:pt x="474" y="25"/>
                  </a:cubicBezTo>
                  <a:cubicBezTo>
                    <a:pt x="450" y="37"/>
                    <a:pt x="401" y="62"/>
                    <a:pt x="390" y="62"/>
                  </a:cubicBezTo>
                  <a:cubicBezTo>
                    <a:pt x="341" y="98"/>
                    <a:pt x="292" y="122"/>
                    <a:pt x="231" y="135"/>
                  </a:cubicBezTo>
                  <a:cubicBezTo>
                    <a:pt x="195" y="159"/>
                    <a:pt x="158" y="171"/>
                    <a:pt x="134" y="195"/>
                  </a:cubicBezTo>
                  <a:cubicBezTo>
                    <a:pt x="98" y="208"/>
                    <a:pt x="61" y="232"/>
                    <a:pt x="25" y="244"/>
                  </a:cubicBezTo>
                  <a:cubicBezTo>
                    <a:pt x="0" y="256"/>
                    <a:pt x="12" y="292"/>
                    <a:pt x="36" y="292"/>
                  </a:cubicBezTo>
                  <a:lnTo>
                    <a:pt x="49" y="292"/>
                  </a:lnTo>
                  <a:cubicBezTo>
                    <a:pt x="61" y="292"/>
                    <a:pt x="61" y="281"/>
                    <a:pt x="61" y="281"/>
                  </a:cubicBezTo>
                  <a:lnTo>
                    <a:pt x="134" y="244"/>
                  </a:lnTo>
                  <a:cubicBezTo>
                    <a:pt x="182" y="219"/>
                    <a:pt x="244" y="183"/>
                    <a:pt x="304" y="159"/>
                  </a:cubicBezTo>
                  <a:cubicBezTo>
                    <a:pt x="353" y="146"/>
                    <a:pt x="390" y="122"/>
                    <a:pt x="438" y="86"/>
                  </a:cubicBezTo>
                  <a:cubicBezTo>
                    <a:pt x="463" y="73"/>
                    <a:pt x="511" y="73"/>
                    <a:pt x="523" y="37"/>
                  </a:cubicBezTo>
                  <a:cubicBezTo>
                    <a:pt x="536" y="13"/>
                    <a:pt x="523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06;p31">
              <a:extLst>
                <a:ext uri="{FF2B5EF4-FFF2-40B4-BE49-F238E27FC236}">
                  <a16:creationId xmlns:a16="http://schemas.microsoft.com/office/drawing/2014/main" id="{86464FF1-4124-74A8-DADB-25322AD4D27E}"/>
                </a:ext>
              </a:extLst>
            </p:cNvPr>
            <p:cNvSpPr/>
            <p:nvPr/>
          </p:nvSpPr>
          <p:spPr>
            <a:xfrm>
              <a:off x="2123242" y="3087012"/>
              <a:ext cx="27612" cy="16243"/>
            </a:xfrm>
            <a:custGeom>
              <a:avLst/>
              <a:gdLst/>
              <a:ahLst/>
              <a:cxnLst/>
              <a:rect l="l" t="t" r="r" b="b"/>
              <a:pathLst>
                <a:path w="561" h="330" extrusionOk="0">
                  <a:moveTo>
                    <a:pt x="524" y="38"/>
                  </a:moveTo>
                  <a:lnTo>
                    <a:pt x="524" y="50"/>
                  </a:lnTo>
                  <a:cubicBezTo>
                    <a:pt x="512" y="62"/>
                    <a:pt x="500" y="74"/>
                    <a:pt x="476" y="87"/>
                  </a:cubicBezTo>
                  <a:cubicBezTo>
                    <a:pt x="463" y="87"/>
                    <a:pt x="451" y="87"/>
                    <a:pt x="439" y="98"/>
                  </a:cubicBezTo>
                  <a:lnTo>
                    <a:pt x="427" y="111"/>
                  </a:lnTo>
                  <a:cubicBezTo>
                    <a:pt x="390" y="135"/>
                    <a:pt x="354" y="147"/>
                    <a:pt x="317" y="171"/>
                  </a:cubicBezTo>
                  <a:cubicBezTo>
                    <a:pt x="281" y="184"/>
                    <a:pt x="244" y="196"/>
                    <a:pt x="220" y="208"/>
                  </a:cubicBezTo>
                  <a:cubicBezTo>
                    <a:pt x="195" y="233"/>
                    <a:pt x="159" y="244"/>
                    <a:pt x="135" y="257"/>
                  </a:cubicBezTo>
                  <a:cubicBezTo>
                    <a:pt x="122" y="257"/>
                    <a:pt x="111" y="269"/>
                    <a:pt x="98" y="281"/>
                  </a:cubicBezTo>
                  <a:cubicBezTo>
                    <a:pt x="86" y="281"/>
                    <a:pt x="74" y="281"/>
                    <a:pt x="74" y="293"/>
                  </a:cubicBezTo>
                  <a:lnTo>
                    <a:pt x="49" y="293"/>
                  </a:lnTo>
                  <a:cubicBezTo>
                    <a:pt x="74" y="281"/>
                    <a:pt x="98" y="257"/>
                    <a:pt x="122" y="244"/>
                  </a:cubicBezTo>
                  <a:cubicBezTo>
                    <a:pt x="135" y="244"/>
                    <a:pt x="147" y="233"/>
                    <a:pt x="147" y="233"/>
                  </a:cubicBezTo>
                  <a:cubicBezTo>
                    <a:pt x="184" y="208"/>
                    <a:pt x="220" y="196"/>
                    <a:pt x="257" y="184"/>
                  </a:cubicBezTo>
                  <a:cubicBezTo>
                    <a:pt x="317" y="160"/>
                    <a:pt x="366" y="135"/>
                    <a:pt x="414" y="98"/>
                  </a:cubicBezTo>
                  <a:cubicBezTo>
                    <a:pt x="414" y="98"/>
                    <a:pt x="427" y="98"/>
                    <a:pt x="439" y="87"/>
                  </a:cubicBezTo>
                  <a:cubicBezTo>
                    <a:pt x="451" y="87"/>
                    <a:pt x="476" y="74"/>
                    <a:pt x="500" y="62"/>
                  </a:cubicBezTo>
                  <a:lnTo>
                    <a:pt x="500" y="50"/>
                  </a:lnTo>
                  <a:lnTo>
                    <a:pt x="500" y="38"/>
                  </a:lnTo>
                  <a:close/>
                  <a:moveTo>
                    <a:pt x="512" y="1"/>
                  </a:moveTo>
                  <a:cubicBezTo>
                    <a:pt x="500" y="1"/>
                    <a:pt x="487" y="14"/>
                    <a:pt x="476" y="14"/>
                  </a:cubicBezTo>
                  <a:cubicBezTo>
                    <a:pt x="476" y="25"/>
                    <a:pt x="476" y="25"/>
                    <a:pt x="463" y="38"/>
                  </a:cubicBezTo>
                  <a:cubicBezTo>
                    <a:pt x="451" y="38"/>
                    <a:pt x="439" y="50"/>
                    <a:pt x="427" y="62"/>
                  </a:cubicBezTo>
                  <a:cubicBezTo>
                    <a:pt x="403" y="62"/>
                    <a:pt x="403" y="74"/>
                    <a:pt x="390" y="74"/>
                  </a:cubicBezTo>
                  <a:cubicBezTo>
                    <a:pt x="341" y="98"/>
                    <a:pt x="305" y="123"/>
                    <a:pt x="244" y="147"/>
                  </a:cubicBezTo>
                  <a:cubicBezTo>
                    <a:pt x="195" y="160"/>
                    <a:pt x="171" y="184"/>
                    <a:pt x="135" y="196"/>
                  </a:cubicBezTo>
                  <a:cubicBezTo>
                    <a:pt x="122" y="208"/>
                    <a:pt x="111" y="208"/>
                    <a:pt x="98" y="220"/>
                  </a:cubicBezTo>
                  <a:cubicBezTo>
                    <a:pt x="86" y="233"/>
                    <a:pt x="62" y="244"/>
                    <a:pt x="38" y="257"/>
                  </a:cubicBezTo>
                  <a:cubicBezTo>
                    <a:pt x="13" y="257"/>
                    <a:pt x="1" y="281"/>
                    <a:pt x="13" y="306"/>
                  </a:cubicBezTo>
                  <a:cubicBezTo>
                    <a:pt x="13" y="317"/>
                    <a:pt x="25" y="330"/>
                    <a:pt x="49" y="330"/>
                  </a:cubicBezTo>
                  <a:lnTo>
                    <a:pt x="62" y="330"/>
                  </a:lnTo>
                  <a:cubicBezTo>
                    <a:pt x="74" y="330"/>
                    <a:pt x="86" y="330"/>
                    <a:pt x="98" y="317"/>
                  </a:cubicBezTo>
                  <a:lnTo>
                    <a:pt x="111" y="306"/>
                  </a:lnTo>
                  <a:cubicBezTo>
                    <a:pt x="122" y="293"/>
                    <a:pt x="135" y="293"/>
                    <a:pt x="147" y="281"/>
                  </a:cubicBezTo>
                  <a:cubicBezTo>
                    <a:pt x="184" y="269"/>
                    <a:pt x="208" y="257"/>
                    <a:pt x="232" y="244"/>
                  </a:cubicBezTo>
                  <a:cubicBezTo>
                    <a:pt x="268" y="233"/>
                    <a:pt x="293" y="220"/>
                    <a:pt x="330" y="208"/>
                  </a:cubicBezTo>
                  <a:cubicBezTo>
                    <a:pt x="378" y="184"/>
                    <a:pt x="403" y="160"/>
                    <a:pt x="451" y="135"/>
                  </a:cubicBezTo>
                  <a:lnTo>
                    <a:pt x="463" y="123"/>
                  </a:lnTo>
                  <a:cubicBezTo>
                    <a:pt x="463" y="123"/>
                    <a:pt x="476" y="123"/>
                    <a:pt x="487" y="111"/>
                  </a:cubicBezTo>
                  <a:cubicBezTo>
                    <a:pt x="512" y="111"/>
                    <a:pt x="536" y="98"/>
                    <a:pt x="560" y="62"/>
                  </a:cubicBezTo>
                  <a:cubicBezTo>
                    <a:pt x="560" y="50"/>
                    <a:pt x="560" y="38"/>
                    <a:pt x="549" y="25"/>
                  </a:cubicBezTo>
                  <a:cubicBezTo>
                    <a:pt x="549" y="14"/>
                    <a:pt x="536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07;p31">
              <a:extLst>
                <a:ext uri="{FF2B5EF4-FFF2-40B4-BE49-F238E27FC236}">
                  <a16:creationId xmlns:a16="http://schemas.microsoft.com/office/drawing/2014/main" id="{2BCEB1B5-0267-4379-9FC1-AFF213BD36BB}"/>
                </a:ext>
              </a:extLst>
            </p:cNvPr>
            <p:cNvSpPr/>
            <p:nvPr/>
          </p:nvSpPr>
          <p:spPr>
            <a:xfrm>
              <a:off x="2091543" y="3059251"/>
              <a:ext cx="34159" cy="3888"/>
            </a:xfrm>
            <a:custGeom>
              <a:avLst/>
              <a:gdLst/>
              <a:ahLst/>
              <a:cxnLst/>
              <a:rect l="l" t="t" r="r" b="b"/>
              <a:pathLst>
                <a:path w="694" h="79" extrusionOk="0">
                  <a:moveTo>
                    <a:pt x="659" y="1"/>
                  </a:moveTo>
                  <a:cubicBezTo>
                    <a:pt x="650" y="1"/>
                    <a:pt x="641" y="9"/>
                    <a:pt x="633" y="18"/>
                  </a:cubicBezTo>
                  <a:cubicBezTo>
                    <a:pt x="548" y="18"/>
                    <a:pt x="463" y="30"/>
                    <a:pt x="377" y="30"/>
                  </a:cubicBezTo>
                  <a:cubicBezTo>
                    <a:pt x="256" y="30"/>
                    <a:pt x="147" y="30"/>
                    <a:pt x="37" y="18"/>
                  </a:cubicBezTo>
                  <a:cubicBezTo>
                    <a:pt x="1" y="18"/>
                    <a:pt x="1" y="67"/>
                    <a:pt x="37" y="67"/>
                  </a:cubicBezTo>
                  <a:cubicBezTo>
                    <a:pt x="134" y="79"/>
                    <a:pt x="231" y="79"/>
                    <a:pt x="341" y="79"/>
                  </a:cubicBezTo>
                  <a:cubicBezTo>
                    <a:pt x="450" y="79"/>
                    <a:pt x="560" y="67"/>
                    <a:pt x="669" y="54"/>
                  </a:cubicBezTo>
                  <a:cubicBezTo>
                    <a:pt x="682" y="54"/>
                    <a:pt x="693" y="43"/>
                    <a:pt x="693" y="30"/>
                  </a:cubicBezTo>
                  <a:cubicBezTo>
                    <a:pt x="693" y="18"/>
                    <a:pt x="682" y="6"/>
                    <a:pt x="669" y="6"/>
                  </a:cubicBezTo>
                  <a:cubicBezTo>
                    <a:pt x="666" y="2"/>
                    <a:pt x="662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8;p31">
              <a:extLst>
                <a:ext uri="{FF2B5EF4-FFF2-40B4-BE49-F238E27FC236}">
                  <a16:creationId xmlns:a16="http://schemas.microsoft.com/office/drawing/2014/main" id="{0FCB3E2B-F88A-42E5-CF02-DAB03DC88833}"/>
                </a:ext>
              </a:extLst>
            </p:cNvPr>
            <p:cNvSpPr/>
            <p:nvPr/>
          </p:nvSpPr>
          <p:spPr>
            <a:xfrm>
              <a:off x="2090953" y="3058316"/>
              <a:ext cx="35931" cy="6005"/>
            </a:xfrm>
            <a:custGeom>
              <a:avLst/>
              <a:gdLst/>
              <a:ahLst/>
              <a:cxnLst/>
              <a:rect l="l" t="t" r="r" b="b"/>
              <a:pathLst>
                <a:path w="730" h="122" extrusionOk="0">
                  <a:moveTo>
                    <a:pt x="669" y="37"/>
                  </a:moveTo>
                  <a:cubicBezTo>
                    <a:pt x="681" y="37"/>
                    <a:pt x="681" y="49"/>
                    <a:pt x="681" y="49"/>
                  </a:cubicBezTo>
                  <a:lnTo>
                    <a:pt x="681" y="62"/>
                  </a:lnTo>
                  <a:cubicBezTo>
                    <a:pt x="633" y="62"/>
                    <a:pt x="584" y="62"/>
                    <a:pt x="548" y="73"/>
                  </a:cubicBezTo>
                  <a:cubicBezTo>
                    <a:pt x="487" y="73"/>
                    <a:pt x="414" y="86"/>
                    <a:pt x="353" y="86"/>
                  </a:cubicBezTo>
                  <a:cubicBezTo>
                    <a:pt x="243" y="86"/>
                    <a:pt x="134" y="73"/>
                    <a:pt x="49" y="73"/>
                  </a:cubicBezTo>
                  <a:cubicBezTo>
                    <a:pt x="37" y="73"/>
                    <a:pt x="37" y="62"/>
                    <a:pt x="37" y="62"/>
                  </a:cubicBezTo>
                  <a:lnTo>
                    <a:pt x="49" y="62"/>
                  </a:lnTo>
                  <a:cubicBezTo>
                    <a:pt x="170" y="62"/>
                    <a:pt x="280" y="73"/>
                    <a:pt x="389" y="73"/>
                  </a:cubicBezTo>
                  <a:cubicBezTo>
                    <a:pt x="438" y="73"/>
                    <a:pt x="499" y="62"/>
                    <a:pt x="560" y="62"/>
                  </a:cubicBezTo>
                  <a:cubicBezTo>
                    <a:pt x="584" y="49"/>
                    <a:pt x="621" y="49"/>
                    <a:pt x="645" y="49"/>
                  </a:cubicBezTo>
                  <a:lnTo>
                    <a:pt x="657" y="49"/>
                  </a:lnTo>
                  <a:lnTo>
                    <a:pt x="669" y="37"/>
                  </a:lnTo>
                  <a:close/>
                  <a:moveTo>
                    <a:pt x="657" y="0"/>
                  </a:moveTo>
                  <a:cubicBezTo>
                    <a:pt x="645" y="0"/>
                    <a:pt x="645" y="13"/>
                    <a:pt x="645" y="13"/>
                  </a:cubicBezTo>
                  <a:cubicBezTo>
                    <a:pt x="608" y="13"/>
                    <a:pt x="584" y="25"/>
                    <a:pt x="560" y="25"/>
                  </a:cubicBezTo>
                  <a:cubicBezTo>
                    <a:pt x="499" y="25"/>
                    <a:pt x="438" y="37"/>
                    <a:pt x="389" y="37"/>
                  </a:cubicBezTo>
                  <a:cubicBezTo>
                    <a:pt x="280" y="37"/>
                    <a:pt x="170" y="37"/>
                    <a:pt x="49" y="25"/>
                  </a:cubicBezTo>
                  <a:cubicBezTo>
                    <a:pt x="24" y="25"/>
                    <a:pt x="13" y="37"/>
                    <a:pt x="0" y="62"/>
                  </a:cubicBezTo>
                  <a:cubicBezTo>
                    <a:pt x="0" y="86"/>
                    <a:pt x="24" y="110"/>
                    <a:pt x="49" y="110"/>
                  </a:cubicBezTo>
                  <a:cubicBezTo>
                    <a:pt x="134" y="110"/>
                    <a:pt x="243" y="122"/>
                    <a:pt x="353" y="122"/>
                  </a:cubicBezTo>
                  <a:cubicBezTo>
                    <a:pt x="414" y="122"/>
                    <a:pt x="487" y="110"/>
                    <a:pt x="548" y="110"/>
                  </a:cubicBezTo>
                  <a:cubicBezTo>
                    <a:pt x="597" y="98"/>
                    <a:pt x="633" y="98"/>
                    <a:pt x="681" y="98"/>
                  </a:cubicBezTo>
                  <a:cubicBezTo>
                    <a:pt x="694" y="98"/>
                    <a:pt x="705" y="86"/>
                    <a:pt x="718" y="73"/>
                  </a:cubicBezTo>
                  <a:cubicBezTo>
                    <a:pt x="718" y="73"/>
                    <a:pt x="730" y="49"/>
                    <a:pt x="718" y="37"/>
                  </a:cubicBezTo>
                  <a:cubicBezTo>
                    <a:pt x="718" y="25"/>
                    <a:pt x="705" y="13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09;p31">
              <a:extLst>
                <a:ext uri="{FF2B5EF4-FFF2-40B4-BE49-F238E27FC236}">
                  <a16:creationId xmlns:a16="http://schemas.microsoft.com/office/drawing/2014/main" id="{AA13CD32-B5F5-DD71-26EF-9737478806B6}"/>
                </a:ext>
              </a:extLst>
            </p:cNvPr>
            <p:cNvSpPr/>
            <p:nvPr/>
          </p:nvSpPr>
          <p:spPr>
            <a:xfrm>
              <a:off x="2113102" y="3025387"/>
              <a:ext cx="20968" cy="3052"/>
            </a:xfrm>
            <a:custGeom>
              <a:avLst/>
              <a:gdLst/>
              <a:ahLst/>
              <a:cxnLst/>
              <a:rect l="l" t="t" r="r" b="b"/>
              <a:pathLst>
                <a:path w="426" h="62" extrusionOk="0">
                  <a:moveTo>
                    <a:pt x="37" y="1"/>
                  </a:moveTo>
                  <a:cubicBezTo>
                    <a:pt x="1" y="1"/>
                    <a:pt x="1" y="49"/>
                    <a:pt x="37" y="49"/>
                  </a:cubicBezTo>
                  <a:cubicBezTo>
                    <a:pt x="158" y="49"/>
                    <a:pt x="280" y="61"/>
                    <a:pt x="401" y="61"/>
                  </a:cubicBezTo>
                  <a:cubicBezTo>
                    <a:pt x="426" y="61"/>
                    <a:pt x="426" y="13"/>
                    <a:pt x="401" y="13"/>
                  </a:cubicBezTo>
                  <a:cubicBezTo>
                    <a:pt x="280" y="13"/>
                    <a:pt x="158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0;p31">
              <a:extLst>
                <a:ext uri="{FF2B5EF4-FFF2-40B4-BE49-F238E27FC236}">
                  <a16:creationId xmlns:a16="http://schemas.microsoft.com/office/drawing/2014/main" id="{2FFD36D0-2316-3F7A-3570-A7F7A5B9B056}"/>
                </a:ext>
              </a:extLst>
            </p:cNvPr>
            <p:cNvSpPr/>
            <p:nvPr/>
          </p:nvSpPr>
          <p:spPr>
            <a:xfrm>
              <a:off x="2112463" y="3024796"/>
              <a:ext cx="22247" cy="4824"/>
            </a:xfrm>
            <a:custGeom>
              <a:avLst/>
              <a:gdLst/>
              <a:ahLst/>
              <a:cxnLst/>
              <a:rect l="l" t="t" r="r" b="b"/>
              <a:pathLst>
                <a:path w="452" h="98" extrusionOk="0">
                  <a:moveTo>
                    <a:pt x="257" y="37"/>
                  </a:moveTo>
                  <a:cubicBezTo>
                    <a:pt x="305" y="49"/>
                    <a:pt x="354" y="49"/>
                    <a:pt x="403" y="49"/>
                  </a:cubicBezTo>
                  <a:lnTo>
                    <a:pt x="414" y="49"/>
                  </a:lnTo>
                  <a:lnTo>
                    <a:pt x="414" y="61"/>
                  </a:lnTo>
                  <a:cubicBezTo>
                    <a:pt x="354" y="61"/>
                    <a:pt x="305" y="49"/>
                    <a:pt x="257" y="49"/>
                  </a:cubicBezTo>
                  <a:lnTo>
                    <a:pt x="50" y="49"/>
                  </a:lnTo>
                  <a:cubicBezTo>
                    <a:pt x="38" y="49"/>
                    <a:pt x="38" y="49"/>
                    <a:pt x="38" y="37"/>
                  </a:cubicBezTo>
                  <a:close/>
                  <a:moveTo>
                    <a:pt x="50" y="0"/>
                  </a:moveTo>
                  <a:cubicBezTo>
                    <a:pt x="25" y="0"/>
                    <a:pt x="1" y="13"/>
                    <a:pt x="1" y="37"/>
                  </a:cubicBezTo>
                  <a:cubicBezTo>
                    <a:pt x="1" y="61"/>
                    <a:pt x="25" y="86"/>
                    <a:pt x="50" y="86"/>
                  </a:cubicBezTo>
                  <a:lnTo>
                    <a:pt x="257" y="86"/>
                  </a:lnTo>
                  <a:cubicBezTo>
                    <a:pt x="305" y="86"/>
                    <a:pt x="354" y="97"/>
                    <a:pt x="403" y="97"/>
                  </a:cubicBezTo>
                  <a:lnTo>
                    <a:pt x="414" y="97"/>
                  </a:lnTo>
                  <a:cubicBezTo>
                    <a:pt x="427" y="97"/>
                    <a:pt x="427" y="86"/>
                    <a:pt x="439" y="86"/>
                  </a:cubicBezTo>
                  <a:cubicBezTo>
                    <a:pt x="451" y="73"/>
                    <a:pt x="451" y="61"/>
                    <a:pt x="451" y="49"/>
                  </a:cubicBezTo>
                  <a:cubicBezTo>
                    <a:pt x="451" y="37"/>
                    <a:pt x="451" y="37"/>
                    <a:pt x="439" y="25"/>
                  </a:cubicBezTo>
                  <a:cubicBezTo>
                    <a:pt x="427" y="13"/>
                    <a:pt x="427" y="13"/>
                    <a:pt x="414" y="13"/>
                  </a:cubicBezTo>
                  <a:cubicBezTo>
                    <a:pt x="354" y="13"/>
                    <a:pt x="305" y="13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1;p31">
              <a:extLst>
                <a:ext uri="{FF2B5EF4-FFF2-40B4-BE49-F238E27FC236}">
                  <a16:creationId xmlns:a16="http://schemas.microsoft.com/office/drawing/2014/main" id="{A1FC6E2B-C7BE-D4E2-BFA9-0742A319ADF2}"/>
                </a:ext>
              </a:extLst>
            </p:cNvPr>
            <p:cNvSpPr/>
            <p:nvPr/>
          </p:nvSpPr>
          <p:spPr>
            <a:xfrm>
              <a:off x="2117877" y="2978724"/>
              <a:ext cx="31747" cy="20525"/>
            </a:xfrm>
            <a:custGeom>
              <a:avLst/>
              <a:gdLst/>
              <a:ahLst/>
              <a:cxnLst/>
              <a:rect l="l" t="t" r="r" b="b"/>
              <a:pathLst>
                <a:path w="645" h="417" extrusionOk="0">
                  <a:moveTo>
                    <a:pt x="37" y="0"/>
                  </a:moveTo>
                  <a:cubicBezTo>
                    <a:pt x="25" y="0"/>
                    <a:pt x="1" y="12"/>
                    <a:pt x="1" y="25"/>
                  </a:cubicBezTo>
                  <a:lnTo>
                    <a:pt x="1" y="36"/>
                  </a:lnTo>
                  <a:cubicBezTo>
                    <a:pt x="1" y="61"/>
                    <a:pt x="25" y="61"/>
                    <a:pt x="37" y="61"/>
                  </a:cubicBezTo>
                  <a:cubicBezTo>
                    <a:pt x="147" y="98"/>
                    <a:pt x="231" y="158"/>
                    <a:pt x="329" y="207"/>
                  </a:cubicBezTo>
                  <a:cubicBezTo>
                    <a:pt x="363" y="218"/>
                    <a:pt x="535" y="367"/>
                    <a:pt x="587" y="367"/>
                  </a:cubicBezTo>
                  <a:cubicBezTo>
                    <a:pt x="591" y="367"/>
                    <a:pt x="594" y="367"/>
                    <a:pt x="596" y="365"/>
                  </a:cubicBezTo>
                  <a:lnTo>
                    <a:pt x="596" y="365"/>
                  </a:lnTo>
                  <a:cubicBezTo>
                    <a:pt x="575" y="386"/>
                    <a:pt x="582" y="416"/>
                    <a:pt x="607" y="416"/>
                  </a:cubicBezTo>
                  <a:cubicBezTo>
                    <a:pt x="611" y="416"/>
                    <a:pt x="616" y="415"/>
                    <a:pt x="621" y="414"/>
                  </a:cubicBezTo>
                  <a:cubicBezTo>
                    <a:pt x="621" y="401"/>
                    <a:pt x="621" y="401"/>
                    <a:pt x="633" y="401"/>
                  </a:cubicBezTo>
                  <a:cubicBezTo>
                    <a:pt x="633" y="401"/>
                    <a:pt x="645" y="389"/>
                    <a:pt x="633" y="377"/>
                  </a:cubicBezTo>
                  <a:cubicBezTo>
                    <a:pt x="633" y="316"/>
                    <a:pt x="499" y="255"/>
                    <a:pt x="450" y="219"/>
                  </a:cubicBezTo>
                  <a:cubicBezTo>
                    <a:pt x="377" y="171"/>
                    <a:pt x="293" y="134"/>
                    <a:pt x="220" y="98"/>
                  </a:cubicBezTo>
                  <a:cubicBezTo>
                    <a:pt x="158" y="73"/>
                    <a:pt x="98" y="25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2;p31">
              <a:extLst>
                <a:ext uri="{FF2B5EF4-FFF2-40B4-BE49-F238E27FC236}">
                  <a16:creationId xmlns:a16="http://schemas.microsoft.com/office/drawing/2014/main" id="{3A5433BF-0385-484F-D954-1133587BBD41}"/>
                </a:ext>
              </a:extLst>
            </p:cNvPr>
            <p:cNvSpPr/>
            <p:nvPr/>
          </p:nvSpPr>
          <p:spPr>
            <a:xfrm>
              <a:off x="2117286" y="2977838"/>
              <a:ext cx="32977" cy="21854"/>
            </a:xfrm>
            <a:custGeom>
              <a:avLst/>
              <a:gdLst/>
              <a:ahLst/>
              <a:cxnLst/>
              <a:rect l="l" t="t" r="r" b="b"/>
              <a:pathLst>
                <a:path w="670" h="444" extrusionOk="0">
                  <a:moveTo>
                    <a:pt x="37" y="30"/>
                  </a:moveTo>
                  <a:cubicBezTo>
                    <a:pt x="73" y="54"/>
                    <a:pt x="110" y="67"/>
                    <a:pt x="146" y="91"/>
                  </a:cubicBezTo>
                  <a:lnTo>
                    <a:pt x="219" y="127"/>
                  </a:lnTo>
                  <a:cubicBezTo>
                    <a:pt x="292" y="164"/>
                    <a:pt x="378" y="213"/>
                    <a:pt x="451" y="261"/>
                  </a:cubicBezTo>
                  <a:cubicBezTo>
                    <a:pt x="462" y="261"/>
                    <a:pt x="475" y="273"/>
                    <a:pt x="487" y="273"/>
                  </a:cubicBezTo>
                  <a:cubicBezTo>
                    <a:pt x="535" y="310"/>
                    <a:pt x="633" y="359"/>
                    <a:pt x="633" y="407"/>
                  </a:cubicBezTo>
                  <a:lnTo>
                    <a:pt x="608" y="407"/>
                  </a:lnTo>
                  <a:lnTo>
                    <a:pt x="597" y="370"/>
                  </a:lnTo>
                  <a:cubicBezTo>
                    <a:pt x="572" y="370"/>
                    <a:pt x="475" y="297"/>
                    <a:pt x="426" y="261"/>
                  </a:cubicBezTo>
                  <a:cubicBezTo>
                    <a:pt x="389" y="237"/>
                    <a:pt x="365" y="213"/>
                    <a:pt x="353" y="213"/>
                  </a:cubicBezTo>
                  <a:cubicBezTo>
                    <a:pt x="316" y="189"/>
                    <a:pt x="280" y="176"/>
                    <a:pt x="243" y="152"/>
                  </a:cubicBezTo>
                  <a:cubicBezTo>
                    <a:pt x="183" y="116"/>
                    <a:pt x="122" y="79"/>
                    <a:pt x="62" y="54"/>
                  </a:cubicBezTo>
                  <a:lnTo>
                    <a:pt x="37" y="54"/>
                  </a:lnTo>
                  <a:lnTo>
                    <a:pt x="37" y="43"/>
                  </a:lnTo>
                  <a:lnTo>
                    <a:pt x="37" y="30"/>
                  </a:lnTo>
                  <a:close/>
                  <a:moveTo>
                    <a:pt x="37" y="0"/>
                  </a:moveTo>
                  <a:cubicBezTo>
                    <a:pt x="29" y="0"/>
                    <a:pt x="21" y="6"/>
                    <a:pt x="13" y="6"/>
                  </a:cubicBezTo>
                  <a:cubicBezTo>
                    <a:pt x="0" y="18"/>
                    <a:pt x="0" y="30"/>
                    <a:pt x="0" y="43"/>
                  </a:cubicBezTo>
                  <a:lnTo>
                    <a:pt x="0" y="54"/>
                  </a:lnTo>
                  <a:cubicBezTo>
                    <a:pt x="0" y="67"/>
                    <a:pt x="0" y="79"/>
                    <a:pt x="25" y="91"/>
                  </a:cubicBezTo>
                  <a:lnTo>
                    <a:pt x="49" y="91"/>
                  </a:lnTo>
                  <a:cubicBezTo>
                    <a:pt x="110" y="116"/>
                    <a:pt x="170" y="152"/>
                    <a:pt x="219" y="176"/>
                  </a:cubicBezTo>
                  <a:cubicBezTo>
                    <a:pt x="256" y="200"/>
                    <a:pt x="305" y="225"/>
                    <a:pt x="341" y="249"/>
                  </a:cubicBezTo>
                  <a:cubicBezTo>
                    <a:pt x="341" y="249"/>
                    <a:pt x="378" y="261"/>
                    <a:pt x="402" y="286"/>
                  </a:cubicBezTo>
                  <a:cubicBezTo>
                    <a:pt x="499" y="359"/>
                    <a:pt x="548" y="383"/>
                    <a:pt x="572" y="395"/>
                  </a:cubicBezTo>
                  <a:lnTo>
                    <a:pt x="572" y="407"/>
                  </a:lnTo>
                  <a:cubicBezTo>
                    <a:pt x="572" y="419"/>
                    <a:pt x="584" y="432"/>
                    <a:pt x="597" y="443"/>
                  </a:cubicBezTo>
                  <a:lnTo>
                    <a:pt x="633" y="443"/>
                  </a:lnTo>
                  <a:lnTo>
                    <a:pt x="645" y="432"/>
                  </a:lnTo>
                  <a:cubicBezTo>
                    <a:pt x="657" y="432"/>
                    <a:pt x="670" y="419"/>
                    <a:pt x="670" y="395"/>
                  </a:cubicBezTo>
                  <a:cubicBezTo>
                    <a:pt x="670" y="334"/>
                    <a:pt x="572" y="286"/>
                    <a:pt x="499" y="249"/>
                  </a:cubicBezTo>
                  <a:cubicBezTo>
                    <a:pt x="487" y="237"/>
                    <a:pt x="475" y="237"/>
                    <a:pt x="462" y="225"/>
                  </a:cubicBezTo>
                  <a:cubicBezTo>
                    <a:pt x="389" y="176"/>
                    <a:pt x="305" y="140"/>
                    <a:pt x="232" y="103"/>
                  </a:cubicBezTo>
                  <a:cubicBezTo>
                    <a:pt x="219" y="91"/>
                    <a:pt x="195" y="79"/>
                    <a:pt x="170" y="67"/>
                  </a:cubicBezTo>
                  <a:cubicBezTo>
                    <a:pt x="134" y="43"/>
                    <a:pt x="98" y="18"/>
                    <a:pt x="49" y="6"/>
                  </a:cubicBezTo>
                  <a:cubicBezTo>
                    <a:pt x="45" y="2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;p31">
              <a:extLst>
                <a:ext uri="{FF2B5EF4-FFF2-40B4-BE49-F238E27FC236}">
                  <a16:creationId xmlns:a16="http://schemas.microsoft.com/office/drawing/2014/main" id="{E5B67FC3-0025-0DE4-86D4-8663527547B8}"/>
                </a:ext>
              </a:extLst>
            </p:cNvPr>
            <p:cNvSpPr/>
            <p:nvPr/>
          </p:nvSpPr>
          <p:spPr>
            <a:xfrm>
              <a:off x="2154990" y="2967846"/>
              <a:ext cx="15455" cy="10435"/>
            </a:xfrm>
            <a:custGeom>
              <a:avLst/>
              <a:gdLst/>
              <a:ahLst/>
              <a:cxnLst/>
              <a:rect l="l" t="t" r="r" b="b"/>
              <a:pathLst>
                <a:path w="314" h="212" extrusionOk="0">
                  <a:moveTo>
                    <a:pt x="37" y="0"/>
                  </a:moveTo>
                  <a:cubicBezTo>
                    <a:pt x="33" y="0"/>
                    <a:pt x="29" y="1"/>
                    <a:pt x="25" y="2"/>
                  </a:cubicBezTo>
                  <a:cubicBezTo>
                    <a:pt x="13" y="2"/>
                    <a:pt x="1" y="14"/>
                    <a:pt x="1" y="27"/>
                  </a:cubicBezTo>
                  <a:lnTo>
                    <a:pt x="1" y="38"/>
                  </a:lnTo>
                  <a:cubicBezTo>
                    <a:pt x="1" y="53"/>
                    <a:pt x="13" y="59"/>
                    <a:pt x="26" y="59"/>
                  </a:cubicBezTo>
                  <a:cubicBezTo>
                    <a:pt x="35" y="59"/>
                    <a:pt x="44" y="56"/>
                    <a:pt x="50" y="51"/>
                  </a:cubicBezTo>
                  <a:cubicBezTo>
                    <a:pt x="61" y="63"/>
                    <a:pt x="98" y="87"/>
                    <a:pt x="110" y="100"/>
                  </a:cubicBezTo>
                  <a:cubicBezTo>
                    <a:pt x="158" y="136"/>
                    <a:pt x="207" y="160"/>
                    <a:pt x="256" y="209"/>
                  </a:cubicBezTo>
                  <a:cubicBezTo>
                    <a:pt x="259" y="210"/>
                    <a:pt x="263" y="211"/>
                    <a:pt x="267" y="211"/>
                  </a:cubicBezTo>
                  <a:cubicBezTo>
                    <a:pt x="289" y="211"/>
                    <a:pt x="314" y="183"/>
                    <a:pt x="293" y="173"/>
                  </a:cubicBezTo>
                  <a:cubicBezTo>
                    <a:pt x="244" y="124"/>
                    <a:pt x="183" y="87"/>
                    <a:pt x="122" y="51"/>
                  </a:cubicBezTo>
                  <a:cubicBezTo>
                    <a:pt x="101" y="40"/>
                    <a:pt x="69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4;p31">
              <a:extLst>
                <a:ext uri="{FF2B5EF4-FFF2-40B4-BE49-F238E27FC236}">
                  <a16:creationId xmlns:a16="http://schemas.microsoft.com/office/drawing/2014/main" id="{318A770D-8EE7-5D01-C5C4-7E661E372DC6}"/>
                </a:ext>
              </a:extLst>
            </p:cNvPr>
            <p:cNvSpPr/>
            <p:nvPr/>
          </p:nvSpPr>
          <p:spPr>
            <a:xfrm>
              <a:off x="2154399" y="2966763"/>
              <a:ext cx="16243" cy="12010"/>
            </a:xfrm>
            <a:custGeom>
              <a:avLst/>
              <a:gdLst/>
              <a:ahLst/>
              <a:cxnLst/>
              <a:rect l="l" t="t" r="r" b="b"/>
              <a:pathLst>
                <a:path w="330" h="244" extrusionOk="0">
                  <a:moveTo>
                    <a:pt x="37" y="36"/>
                  </a:moveTo>
                  <a:cubicBezTo>
                    <a:pt x="62" y="36"/>
                    <a:pt x="73" y="49"/>
                    <a:pt x="98" y="73"/>
                  </a:cubicBezTo>
                  <a:cubicBezTo>
                    <a:pt x="110" y="73"/>
                    <a:pt x="122" y="85"/>
                    <a:pt x="134" y="97"/>
                  </a:cubicBezTo>
                  <a:cubicBezTo>
                    <a:pt x="195" y="133"/>
                    <a:pt x="243" y="170"/>
                    <a:pt x="292" y="206"/>
                  </a:cubicBezTo>
                  <a:cubicBezTo>
                    <a:pt x="288" y="211"/>
                    <a:pt x="286" y="212"/>
                    <a:pt x="284" y="212"/>
                  </a:cubicBezTo>
                  <a:cubicBezTo>
                    <a:pt x="280" y="212"/>
                    <a:pt x="280" y="206"/>
                    <a:pt x="280" y="206"/>
                  </a:cubicBezTo>
                  <a:cubicBezTo>
                    <a:pt x="232" y="170"/>
                    <a:pt x="170" y="133"/>
                    <a:pt x="134" y="109"/>
                  </a:cubicBezTo>
                  <a:cubicBezTo>
                    <a:pt x="122" y="109"/>
                    <a:pt x="122" y="97"/>
                    <a:pt x="110" y="85"/>
                  </a:cubicBezTo>
                  <a:cubicBezTo>
                    <a:pt x="98" y="73"/>
                    <a:pt x="73" y="60"/>
                    <a:pt x="62" y="49"/>
                  </a:cubicBezTo>
                  <a:lnTo>
                    <a:pt x="49" y="49"/>
                  </a:lnTo>
                  <a:lnTo>
                    <a:pt x="49" y="60"/>
                  </a:lnTo>
                  <a:lnTo>
                    <a:pt x="37" y="60"/>
                  </a:lnTo>
                  <a:lnTo>
                    <a:pt x="37" y="49"/>
                  </a:lnTo>
                  <a:lnTo>
                    <a:pt x="37" y="36"/>
                  </a:lnTo>
                  <a:close/>
                  <a:moveTo>
                    <a:pt x="25" y="0"/>
                  </a:moveTo>
                  <a:cubicBezTo>
                    <a:pt x="13" y="12"/>
                    <a:pt x="0" y="24"/>
                    <a:pt x="0" y="49"/>
                  </a:cubicBezTo>
                  <a:lnTo>
                    <a:pt x="0" y="60"/>
                  </a:lnTo>
                  <a:cubicBezTo>
                    <a:pt x="0" y="73"/>
                    <a:pt x="13" y="85"/>
                    <a:pt x="25" y="97"/>
                  </a:cubicBezTo>
                  <a:lnTo>
                    <a:pt x="62" y="97"/>
                  </a:lnTo>
                  <a:cubicBezTo>
                    <a:pt x="62" y="97"/>
                    <a:pt x="73" y="109"/>
                    <a:pt x="86" y="109"/>
                  </a:cubicBezTo>
                  <a:lnTo>
                    <a:pt x="110" y="133"/>
                  </a:lnTo>
                  <a:cubicBezTo>
                    <a:pt x="159" y="170"/>
                    <a:pt x="207" y="195"/>
                    <a:pt x="256" y="243"/>
                  </a:cubicBezTo>
                  <a:lnTo>
                    <a:pt x="280" y="243"/>
                  </a:lnTo>
                  <a:cubicBezTo>
                    <a:pt x="292" y="243"/>
                    <a:pt x="305" y="243"/>
                    <a:pt x="316" y="231"/>
                  </a:cubicBezTo>
                  <a:cubicBezTo>
                    <a:pt x="329" y="219"/>
                    <a:pt x="329" y="195"/>
                    <a:pt x="316" y="182"/>
                  </a:cubicBezTo>
                  <a:cubicBezTo>
                    <a:pt x="268" y="146"/>
                    <a:pt x="219" y="109"/>
                    <a:pt x="146" y="60"/>
                  </a:cubicBezTo>
                  <a:cubicBezTo>
                    <a:pt x="134" y="60"/>
                    <a:pt x="134" y="49"/>
                    <a:pt x="122" y="36"/>
                  </a:cubicBezTo>
                  <a:cubicBezTo>
                    <a:pt x="98" y="24"/>
                    <a:pt x="73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5;p31">
              <a:extLst>
                <a:ext uri="{FF2B5EF4-FFF2-40B4-BE49-F238E27FC236}">
                  <a16:creationId xmlns:a16="http://schemas.microsoft.com/office/drawing/2014/main" id="{CD960893-4A5D-A5F4-CB59-CB6D35B38F1D}"/>
                </a:ext>
              </a:extLst>
            </p:cNvPr>
            <p:cNvSpPr/>
            <p:nvPr/>
          </p:nvSpPr>
          <p:spPr>
            <a:xfrm>
              <a:off x="2178321" y="2917985"/>
              <a:ext cx="24610" cy="42182"/>
            </a:xfrm>
            <a:custGeom>
              <a:avLst/>
              <a:gdLst/>
              <a:ahLst/>
              <a:cxnLst/>
              <a:rect l="l" t="t" r="r" b="b"/>
              <a:pathLst>
                <a:path w="500" h="857" extrusionOk="0">
                  <a:moveTo>
                    <a:pt x="26" y="1"/>
                  </a:moveTo>
                  <a:cubicBezTo>
                    <a:pt x="14" y="1"/>
                    <a:pt x="1" y="12"/>
                    <a:pt x="1" y="30"/>
                  </a:cubicBezTo>
                  <a:cubicBezTo>
                    <a:pt x="25" y="151"/>
                    <a:pt x="159" y="249"/>
                    <a:pt x="220" y="359"/>
                  </a:cubicBezTo>
                  <a:cubicBezTo>
                    <a:pt x="257" y="419"/>
                    <a:pt x="293" y="505"/>
                    <a:pt x="317" y="578"/>
                  </a:cubicBezTo>
                  <a:cubicBezTo>
                    <a:pt x="354" y="651"/>
                    <a:pt x="427" y="748"/>
                    <a:pt x="439" y="832"/>
                  </a:cubicBezTo>
                  <a:cubicBezTo>
                    <a:pt x="439" y="845"/>
                    <a:pt x="439" y="857"/>
                    <a:pt x="463" y="857"/>
                  </a:cubicBezTo>
                  <a:lnTo>
                    <a:pt x="475" y="857"/>
                  </a:lnTo>
                  <a:cubicBezTo>
                    <a:pt x="500" y="857"/>
                    <a:pt x="500" y="821"/>
                    <a:pt x="475" y="808"/>
                  </a:cubicBezTo>
                  <a:cubicBezTo>
                    <a:pt x="451" y="699"/>
                    <a:pt x="378" y="578"/>
                    <a:pt x="330" y="468"/>
                  </a:cubicBezTo>
                  <a:cubicBezTo>
                    <a:pt x="293" y="395"/>
                    <a:pt x="244" y="310"/>
                    <a:pt x="195" y="237"/>
                  </a:cubicBezTo>
                  <a:cubicBezTo>
                    <a:pt x="159" y="176"/>
                    <a:pt x="98" y="127"/>
                    <a:pt x="62" y="67"/>
                  </a:cubicBezTo>
                  <a:cubicBezTo>
                    <a:pt x="74" y="54"/>
                    <a:pt x="74" y="42"/>
                    <a:pt x="62" y="30"/>
                  </a:cubicBezTo>
                  <a:lnTo>
                    <a:pt x="38" y="5"/>
                  </a:lnTo>
                  <a:cubicBezTo>
                    <a:pt x="34" y="2"/>
                    <a:pt x="30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6;p31">
              <a:extLst>
                <a:ext uri="{FF2B5EF4-FFF2-40B4-BE49-F238E27FC236}">
                  <a16:creationId xmlns:a16="http://schemas.microsoft.com/office/drawing/2014/main" id="{6B66AE17-F6EF-59AD-8459-06019917F85C}"/>
                </a:ext>
              </a:extLst>
            </p:cNvPr>
            <p:cNvSpPr/>
            <p:nvPr/>
          </p:nvSpPr>
          <p:spPr>
            <a:xfrm>
              <a:off x="2177140" y="2917197"/>
              <a:ext cx="26382" cy="44200"/>
            </a:xfrm>
            <a:custGeom>
              <a:avLst/>
              <a:gdLst/>
              <a:ahLst/>
              <a:cxnLst/>
              <a:rect l="l" t="t" r="r" b="b"/>
              <a:pathLst>
                <a:path w="536" h="898" extrusionOk="0">
                  <a:moveTo>
                    <a:pt x="49" y="34"/>
                  </a:moveTo>
                  <a:lnTo>
                    <a:pt x="73" y="58"/>
                  </a:lnTo>
                  <a:lnTo>
                    <a:pt x="73" y="70"/>
                  </a:lnTo>
                  <a:lnTo>
                    <a:pt x="62" y="70"/>
                  </a:lnTo>
                  <a:lnTo>
                    <a:pt x="73" y="83"/>
                  </a:lnTo>
                  <a:cubicBezTo>
                    <a:pt x="86" y="131"/>
                    <a:pt x="122" y="167"/>
                    <a:pt x="146" y="192"/>
                  </a:cubicBezTo>
                  <a:cubicBezTo>
                    <a:pt x="171" y="216"/>
                    <a:pt x="183" y="240"/>
                    <a:pt x="208" y="265"/>
                  </a:cubicBezTo>
                  <a:cubicBezTo>
                    <a:pt x="256" y="326"/>
                    <a:pt x="292" y="411"/>
                    <a:pt x="341" y="496"/>
                  </a:cubicBezTo>
                  <a:cubicBezTo>
                    <a:pt x="354" y="532"/>
                    <a:pt x="365" y="557"/>
                    <a:pt x="390" y="594"/>
                  </a:cubicBezTo>
                  <a:cubicBezTo>
                    <a:pt x="427" y="667"/>
                    <a:pt x="475" y="751"/>
                    <a:pt x="487" y="837"/>
                  </a:cubicBezTo>
                  <a:lnTo>
                    <a:pt x="487" y="848"/>
                  </a:lnTo>
                  <a:lnTo>
                    <a:pt x="499" y="848"/>
                  </a:lnTo>
                  <a:lnTo>
                    <a:pt x="499" y="861"/>
                  </a:lnTo>
                  <a:lnTo>
                    <a:pt x="487" y="861"/>
                  </a:lnTo>
                  <a:cubicBezTo>
                    <a:pt x="475" y="861"/>
                    <a:pt x="475" y="848"/>
                    <a:pt x="475" y="848"/>
                  </a:cubicBezTo>
                  <a:cubicBezTo>
                    <a:pt x="463" y="788"/>
                    <a:pt x="438" y="715"/>
                    <a:pt x="402" y="654"/>
                  </a:cubicBezTo>
                  <a:lnTo>
                    <a:pt x="365" y="581"/>
                  </a:lnTo>
                  <a:lnTo>
                    <a:pt x="354" y="569"/>
                  </a:lnTo>
                  <a:cubicBezTo>
                    <a:pt x="329" y="496"/>
                    <a:pt x="292" y="435"/>
                    <a:pt x="256" y="362"/>
                  </a:cubicBezTo>
                  <a:cubicBezTo>
                    <a:pt x="232" y="326"/>
                    <a:pt x="195" y="277"/>
                    <a:pt x="171" y="240"/>
                  </a:cubicBezTo>
                  <a:cubicBezTo>
                    <a:pt x="110" y="180"/>
                    <a:pt x="62" y="119"/>
                    <a:pt x="37" y="46"/>
                  </a:cubicBezTo>
                  <a:cubicBezTo>
                    <a:pt x="37" y="34"/>
                    <a:pt x="49" y="34"/>
                    <a:pt x="49" y="34"/>
                  </a:cubicBezTo>
                  <a:close/>
                  <a:moveTo>
                    <a:pt x="54" y="0"/>
                  </a:moveTo>
                  <a:cubicBezTo>
                    <a:pt x="46" y="0"/>
                    <a:pt x="37" y="3"/>
                    <a:pt x="25" y="10"/>
                  </a:cubicBezTo>
                  <a:cubicBezTo>
                    <a:pt x="13" y="10"/>
                    <a:pt x="0" y="34"/>
                    <a:pt x="13" y="46"/>
                  </a:cubicBezTo>
                  <a:cubicBezTo>
                    <a:pt x="25" y="131"/>
                    <a:pt x="86" y="204"/>
                    <a:pt x="135" y="265"/>
                  </a:cubicBezTo>
                  <a:cubicBezTo>
                    <a:pt x="171" y="302"/>
                    <a:pt x="208" y="338"/>
                    <a:pt x="219" y="375"/>
                  </a:cubicBezTo>
                  <a:cubicBezTo>
                    <a:pt x="268" y="448"/>
                    <a:pt x="292" y="521"/>
                    <a:pt x="329" y="581"/>
                  </a:cubicBezTo>
                  <a:lnTo>
                    <a:pt x="329" y="594"/>
                  </a:lnTo>
                  <a:cubicBezTo>
                    <a:pt x="341" y="618"/>
                    <a:pt x="354" y="642"/>
                    <a:pt x="365" y="678"/>
                  </a:cubicBezTo>
                  <a:cubicBezTo>
                    <a:pt x="402" y="727"/>
                    <a:pt x="438" y="788"/>
                    <a:pt x="438" y="848"/>
                  </a:cubicBezTo>
                  <a:cubicBezTo>
                    <a:pt x="438" y="873"/>
                    <a:pt x="463" y="897"/>
                    <a:pt x="487" y="897"/>
                  </a:cubicBezTo>
                  <a:lnTo>
                    <a:pt x="499" y="897"/>
                  </a:lnTo>
                  <a:cubicBezTo>
                    <a:pt x="511" y="897"/>
                    <a:pt x="535" y="873"/>
                    <a:pt x="535" y="861"/>
                  </a:cubicBezTo>
                  <a:cubicBezTo>
                    <a:pt x="535" y="837"/>
                    <a:pt x="524" y="824"/>
                    <a:pt x="511" y="812"/>
                  </a:cubicBezTo>
                  <a:cubicBezTo>
                    <a:pt x="499" y="739"/>
                    <a:pt x="463" y="654"/>
                    <a:pt x="414" y="569"/>
                  </a:cubicBezTo>
                  <a:cubicBezTo>
                    <a:pt x="402" y="545"/>
                    <a:pt x="378" y="508"/>
                    <a:pt x="365" y="484"/>
                  </a:cubicBezTo>
                  <a:cubicBezTo>
                    <a:pt x="329" y="386"/>
                    <a:pt x="281" y="313"/>
                    <a:pt x="232" y="240"/>
                  </a:cubicBezTo>
                  <a:cubicBezTo>
                    <a:pt x="219" y="216"/>
                    <a:pt x="195" y="192"/>
                    <a:pt x="183" y="167"/>
                  </a:cubicBezTo>
                  <a:cubicBezTo>
                    <a:pt x="146" y="143"/>
                    <a:pt x="122" y="107"/>
                    <a:pt x="110" y="83"/>
                  </a:cubicBezTo>
                  <a:cubicBezTo>
                    <a:pt x="110" y="70"/>
                    <a:pt x="110" y="46"/>
                    <a:pt x="98" y="34"/>
                  </a:cubicBezTo>
                  <a:lnTo>
                    <a:pt x="73" y="10"/>
                  </a:lnTo>
                  <a:cubicBezTo>
                    <a:pt x="67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7;p31">
              <a:extLst>
                <a:ext uri="{FF2B5EF4-FFF2-40B4-BE49-F238E27FC236}">
                  <a16:creationId xmlns:a16="http://schemas.microsoft.com/office/drawing/2014/main" id="{6C639AAE-4661-B3F1-FA7D-D55E9C458E02}"/>
                </a:ext>
              </a:extLst>
            </p:cNvPr>
            <p:cNvSpPr/>
            <p:nvPr/>
          </p:nvSpPr>
          <p:spPr>
            <a:xfrm>
              <a:off x="2222030" y="2938904"/>
              <a:ext cx="6645" cy="15012"/>
            </a:xfrm>
            <a:custGeom>
              <a:avLst/>
              <a:gdLst/>
              <a:ahLst/>
              <a:cxnLst/>
              <a:rect l="l" t="t" r="r" b="b"/>
              <a:pathLst>
                <a:path w="135" h="305" extrusionOk="0">
                  <a:moveTo>
                    <a:pt x="25" y="0"/>
                  </a:moveTo>
                  <a:cubicBezTo>
                    <a:pt x="13" y="0"/>
                    <a:pt x="1" y="6"/>
                    <a:pt x="1" y="18"/>
                  </a:cubicBezTo>
                  <a:cubicBezTo>
                    <a:pt x="13" y="116"/>
                    <a:pt x="86" y="189"/>
                    <a:pt x="86" y="286"/>
                  </a:cubicBezTo>
                  <a:cubicBezTo>
                    <a:pt x="86" y="298"/>
                    <a:pt x="98" y="304"/>
                    <a:pt x="110" y="304"/>
                  </a:cubicBezTo>
                  <a:cubicBezTo>
                    <a:pt x="122" y="304"/>
                    <a:pt x="134" y="298"/>
                    <a:pt x="134" y="286"/>
                  </a:cubicBezTo>
                  <a:cubicBezTo>
                    <a:pt x="123" y="189"/>
                    <a:pt x="61" y="116"/>
                    <a:pt x="50" y="18"/>
                  </a:cubicBezTo>
                  <a:cubicBezTo>
                    <a:pt x="50" y="6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8;p31">
              <a:extLst>
                <a:ext uri="{FF2B5EF4-FFF2-40B4-BE49-F238E27FC236}">
                  <a16:creationId xmlns:a16="http://schemas.microsoft.com/office/drawing/2014/main" id="{41953140-C664-0668-411C-BF8C8E967BC2}"/>
                </a:ext>
              </a:extLst>
            </p:cNvPr>
            <p:cNvSpPr/>
            <p:nvPr/>
          </p:nvSpPr>
          <p:spPr>
            <a:xfrm>
              <a:off x="2221439" y="2938018"/>
              <a:ext cx="8417" cy="16784"/>
            </a:xfrm>
            <a:custGeom>
              <a:avLst/>
              <a:gdLst/>
              <a:ahLst/>
              <a:cxnLst/>
              <a:rect l="l" t="t" r="r" b="b"/>
              <a:pathLst>
                <a:path w="171" h="341" extrusionOk="0">
                  <a:moveTo>
                    <a:pt x="49" y="36"/>
                  </a:moveTo>
                  <a:cubicBezTo>
                    <a:pt x="49" y="85"/>
                    <a:pt x="73" y="134"/>
                    <a:pt x="86" y="171"/>
                  </a:cubicBezTo>
                  <a:cubicBezTo>
                    <a:pt x="110" y="219"/>
                    <a:pt x="122" y="255"/>
                    <a:pt x="135" y="304"/>
                  </a:cubicBezTo>
                  <a:lnTo>
                    <a:pt x="122" y="304"/>
                  </a:lnTo>
                  <a:lnTo>
                    <a:pt x="122" y="292"/>
                  </a:lnTo>
                  <a:cubicBezTo>
                    <a:pt x="110" y="244"/>
                    <a:pt x="98" y="207"/>
                    <a:pt x="73" y="158"/>
                  </a:cubicBezTo>
                  <a:cubicBezTo>
                    <a:pt x="62" y="122"/>
                    <a:pt x="37" y="85"/>
                    <a:pt x="37" y="36"/>
                  </a:cubicBezTo>
                  <a:close/>
                  <a:moveTo>
                    <a:pt x="62" y="0"/>
                  </a:moveTo>
                  <a:cubicBezTo>
                    <a:pt x="49" y="0"/>
                    <a:pt x="25" y="0"/>
                    <a:pt x="13" y="12"/>
                  </a:cubicBezTo>
                  <a:cubicBezTo>
                    <a:pt x="0" y="12"/>
                    <a:pt x="0" y="25"/>
                    <a:pt x="0" y="36"/>
                  </a:cubicBezTo>
                  <a:cubicBezTo>
                    <a:pt x="0" y="85"/>
                    <a:pt x="25" y="134"/>
                    <a:pt x="37" y="182"/>
                  </a:cubicBezTo>
                  <a:cubicBezTo>
                    <a:pt x="62" y="219"/>
                    <a:pt x="73" y="255"/>
                    <a:pt x="86" y="304"/>
                  </a:cubicBezTo>
                  <a:cubicBezTo>
                    <a:pt x="86" y="328"/>
                    <a:pt x="110" y="341"/>
                    <a:pt x="122" y="341"/>
                  </a:cubicBezTo>
                  <a:cubicBezTo>
                    <a:pt x="146" y="341"/>
                    <a:pt x="171" y="316"/>
                    <a:pt x="159" y="292"/>
                  </a:cubicBezTo>
                  <a:cubicBezTo>
                    <a:pt x="159" y="244"/>
                    <a:pt x="135" y="207"/>
                    <a:pt x="122" y="158"/>
                  </a:cubicBezTo>
                  <a:cubicBezTo>
                    <a:pt x="98" y="122"/>
                    <a:pt x="86" y="85"/>
                    <a:pt x="86" y="36"/>
                  </a:cubicBezTo>
                  <a:cubicBezTo>
                    <a:pt x="86" y="25"/>
                    <a:pt x="73" y="12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9;p31">
              <a:extLst>
                <a:ext uri="{FF2B5EF4-FFF2-40B4-BE49-F238E27FC236}">
                  <a16:creationId xmlns:a16="http://schemas.microsoft.com/office/drawing/2014/main" id="{7F619535-3011-3CED-A319-00C410E0E0AB}"/>
                </a:ext>
              </a:extLst>
            </p:cNvPr>
            <p:cNvSpPr/>
            <p:nvPr/>
          </p:nvSpPr>
          <p:spPr>
            <a:xfrm>
              <a:off x="2267856" y="2910995"/>
              <a:ext cx="14126" cy="44544"/>
            </a:xfrm>
            <a:custGeom>
              <a:avLst/>
              <a:gdLst/>
              <a:ahLst/>
              <a:cxnLst/>
              <a:rect l="l" t="t" r="r" b="b"/>
              <a:pathLst>
                <a:path w="287" h="905" extrusionOk="0">
                  <a:moveTo>
                    <a:pt x="259" y="1"/>
                  </a:moveTo>
                  <a:cubicBezTo>
                    <a:pt x="250" y="1"/>
                    <a:pt x="242" y="5"/>
                    <a:pt x="237" y="14"/>
                  </a:cubicBezTo>
                  <a:cubicBezTo>
                    <a:pt x="200" y="184"/>
                    <a:pt x="140" y="330"/>
                    <a:pt x="116" y="501"/>
                  </a:cubicBezTo>
                  <a:cubicBezTo>
                    <a:pt x="79" y="622"/>
                    <a:pt x="19" y="756"/>
                    <a:pt x="6" y="877"/>
                  </a:cubicBezTo>
                  <a:cubicBezTo>
                    <a:pt x="0" y="896"/>
                    <a:pt x="9" y="905"/>
                    <a:pt x="21" y="905"/>
                  </a:cubicBezTo>
                  <a:cubicBezTo>
                    <a:pt x="34" y="905"/>
                    <a:pt x="49" y="896"/>
                    <a:pt x="55" y="877"/>
                  </a:cubicBezTo>
                  <a:cubicBezTo>
                    <a:pt x="55" y="817"/>
                    <a:pt x="92" y="744"/>
                    <a:pt x="103" y="683"/>
                  </a:cubicBezTo>
                  <a:cubicBezTo>
                    <a:pt x="128" y="610"/>
                    <a:pt x="152" y="537"/>
                    <a:pt x="164" y="464"/>
                  </a:cubicBezTo>
                  <a:cubicBezTo>
                    <a:pt x="200" y="318"/>
                    <a:pt x="249" y="172"/>
                    <a:pt x="286" y="26"/>
                  </a:cubicBezTo>
                  <a:cubicBezTo>
                    <a:pt x="286" y="11"/>
                    <a:pt x="272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0;p31">
              <a:extLst>
                <a:ext uri="{FF2B5EF4-FFF2-40B4-BE49-F238E27FC236}">
                  <a16:creationId xmlns:a16="http://schemas.microsoft.com/office/drawing/2014/main" id="{07E1BE07-E0FC-5793-82B1-24BE45DFE7E2}"/>
                </a:ext>
              </a:extLst>
            </p:cNvPr>
            <p:cNvSpPr/>
            <p:nvPr/>
          </p:nvSpPr>
          <p:spPr>
            <a:xfrm>
              <a:off x="2266920" y="2910208"/>
              <a:ext cx="16243" cy="46365"/>
            </a:xfrm>
            <a:custGeom>
              <a:avLst/>
              <a:gdLst/>
              <a:ahLst/>
              <a:cxnLst/>
              <a:rect l="l" t="t" r="r" b="b"/>
              <a:pathLst>
                <a:path w="330" h="942" extrusionOk="0">
                  <a:moveTo>
                    <a:pt x="281" y="30"/>
                  </a:moveTo>
                  <a:cubicBezTo>
                    <a:pt x="281" y="30"/>
                    <a:pt x="292" y="42"/>
                    <a:pt x="281" y="42"/>
                  </a:cubicBezTo>
                  <a:lnTo>
                    <a:pt x="281" y="30"/>
                  </a:lnTo>
                  <a:close/>
                  <a:moveTo>
                    <a:pt x="281" y="42"/>
                  </a:moveTo>
                  <a:cubicBezTo>
                    <a:pt x="268" y="115"/>
                    <a:pt x="244" y="188"/>
                    <a:pt x="232" y="261"/>
                  </a:cubicBezTo>
                  <a:cubicBezTo>
                    <a:pt x="208" y="334"/>
                    <a:pt x="183" y="407"/>
                    <a:pt x="171" y="480"/>
                  </a:cubicBezTo>
                  <a:cubicBezTo>
                    <a:pt x="159" y="541"/>
                    <a:pt x="135" y="614"/>
                    <a:pt x="111" y="674"/>
                  </a:cubicBezTo>
                  <a:lnTo>
                    <a:pt x="111" y="699"/>
                  </a:lnTo>
                  <a:cubicBezTo>
                    <a:pt x="98" y="711"/>
                    <a:pt x="98" y="736"/>
                    <a:pt x="86" y="760"/>
                  </a:cubicBezTo>
                  <a:cubicBezTo>
                    <a:pt x="74" y="809"/>
                    <a:pt x="49" y="857"/>
                    <a:pt x="49" y="893"/>
                  </a:cubicBezTo>
                  <a:lnTo>
                    <a:pt x="49" y="906"/>
                  </a:lnTo>
                  <a:lnTo>
                    <a:pt x="38" y="906"/>
                  </a:lnTo>
                  <a:cubicBezTo>
                    <a:pt x="49" y="833"/>
                    <a:pt x="74" y="747"/>
                    <a:pt x="98" y="687"/>
                  </a:cubicBezTo>
                  <a:cubicBezTo>
                    <a:pt x="122" y="626"/>
                    <a:pt x="135" y="577"/>
                    <a:pt x="147" y="517"/>
                  </a:cubicBezTo>
                  <a:cubicBezTo>
                    <a:pt x="159" y="431"/>
                    <a:pt x="183" y="358"/>
                    <a:pt x="208" y="285"/>
                  </a:cubicBezTo>
                  <a:cubicBezTo>
                    <a:pt x="232" y="200"/>
                    <a:pt x="256" y="115"/>
                    <a:pt x="281" y="42"/>
                  </a:cubicBezTo>
                  <a:close/>
                  <a:moveTo>
                    <a:pt x="269" y="1"/>
                  </a:moveTo>
                  <a:cubicBezTo>
                    <a:pt x="257" y="1"/>
                    <a:pt x="244" y="12"/>
                    <a:pt x="244" y="30"/>
                  </a:cubicBezTo>
                  <a:cubicBezTo>
                    <a:pt x="219" y="115"/>
                    <a:pt x="195" y="188"/>
                    <a:pt x="171" y="273"/>
                  </a:cubicBezTo>
                  <a:cubicBezTo>
                    <a:pt x="159" y="346"/>
                    <a:pt x="135" y="431"/>
                    <a:pt x="111" y="504"/>
                  </a:cubicBezTo>
                  <a:cubicBezTo>
                    <a:pt x="98" y="565"/>
                    <a:pt x="86" y="614"/>
                    <a:pt x="62" y="674"/>
                  </a:cubicBezTo>
                  <a:cubicBezTo>
                    <a:pt x="38" y="747"/>
                    <a:pt x="13" y="820"/>
                    <a:pt x="1" y="893"/>
                  </a:cubicBezTo>
                  <a:cubicBezTo>
                    <a:pt x="1" y="917"/>
                    <a:pt x="13" y="930"/>
                    <a:pt x="25" y="930"/>
                  </a:cubicBezTo>
                  <a:cubicBezTo>
                    <a:pt x="25" y="942"/>
                    <a:pt x="38" y="942"/>
                    <a:pt x="38" y="942"/>
                  </a:cubicBezTo>
                  <a:cubicBezTo>
                    <a:pt x="49" y="942"/>
                    <a:pt x="62" y="942"/>
                    <a:pt x="62" y="930"/>
                  </a:cubicBezTo>
                  <a:cubicBezTo>
                    <a:pt x="74" y="930"/>
                    <a:pt x="86" y="917"/>
                    <a:pt x="86" y="906"/>
                  </a:cubicBezTo>
                  <a:cubicBezTo>
                    <a:pt x="86" y="857"/>
                    <a:pt x="111" y="809"/>
                    <a:pt x="122" y="772"/>
                  </a:cubicBezTo>
                  <a:cubicBezTo>
                    <a:pt x="135" y="747"/>
                    <a:pt x="135" y="723"/>
                    <a:pt x="147" y="711"/>
                  </a:cubicBezTo>
                  <a:lnTo>
                    <a:pt x="147" y="687"/>
                  </a:lnTo>
                  <a:cubicBezTo>
                    <a:pt x="171" y="614"/>
                    <a:pt x="183" y="553"/>
                    <a:pt x="208" y="480"/>
                  </a:cubicBezTo>
                  <a:cubicBezTo>
                    <a:pt x="219" y="419"/>
                    <a:pt x="244" y="346"/>
                    <a:pt x="256" y="273"/>
                  </a:cubicBezTo>
                  <a:cubicBezTo>
                    <a:pt x="281" y="200"/>
                    <a:pt x="305" y="127"/>
                    <a:pt x="317" y="54"/>
                  </a:cubicBezTo>
                  <a:cubicBezTo>
                    <a:pt x="329" y="30"/>
                    <a:pt x="305" y="6"/>
                    <a:pt x="281" y="6"/>
                  </a:cubicBezTo>
                  <a:cubicBezTo>
                    <a:pt x="277" y="2"/>
                    <a:pt x="273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1;p31">
              <a:extLst>
                <a:ext uri="{FF2B5EF4-FFF2-40B4-BE49-F238E27FC236}">
                  <a16:creationId xmlns:a16="http://schemas.microsoft.com/office/drawing/2014/main" id="{672B2162-93C8-2186-9F89-5EE4016D94DD}"/>
                </a:ext>
              </a:extLst>
            </p:cNvPr>
            <p:cNvSpPr/>
            <p:nvPr/>
          </p:nvSpPr>
          <p:spPr>
            <a:xfrm>
              <a:off x="2293894" y="2953178"/>
              <a:ext cx="13191" cy="17473"/>
            </a:xfrm>
            <a:custGeom>
              <a:avLst/>
              <a:gdLst/>
              <a:ahLst/>
              <a:cxnLst/>
              <a:rect l="l" t="t" r="r" b="b"/>
              <a:pathLst>
                <a:path w="268" h="355" extrusionOk="0">
                  <a:moveTo>
                    <a:pt x="214" y="0"/>
                  </a:moveTo>
                  <a:cubicBezTo>
                    <a:pt x="197" y="0"/>
                    <a:pt x="185" y="26"/>
                    <a:pt x="195" y="44"/>
                  </a:cubicBezTo>
                  <a:cubicBezTo>
                    <a:pt x="219" y="69"/>
                    <a:pt x="171" y="106"/>
                    <a:pt x="146" y="117"/>
                  </a:cubicBezTo>
                  <a:cubicBezTo>
                    <a:pt x="122" y="142"/>
                    <a:pt x="109" y="154"/>
                    <a:pt x="98" y="179"/>
                  </a:cubicBezTo>
                  <a:cubicBezTo>
                    <a:pt x="61" y="227"/>
                    <a:pt x="12" y="276"/>
                    <a:pt x="0" y="336"/>
                  </a:cubicBezTo>
                  <a:cubicBezTo>
                    <a:pt x="0" y="349"/>
                    <a:pt x="12" y="355"/>
                    <a:pt x="25" y="355"/>
                  </a:cubicBezTo>
                  <a:cubicBezTo>
                    <a:pt x="37" y="355"/>
                    <a:pt x="49" y="349"/>
                    <a:pt x="49" y="336"/>
                  </a:cubicBezTo>
                  <a:cubicBezTo>
                    <a:pt x="61" y="276"/>
                    <a:pt x="109" y="239"/>
                    <a:pt x="134" y="203"/>
                  </a:cubicBezTo>
                  <a:cubicBezTo>
                    <a:pt x="158" y="179"/>
                    <a:pt x="182" y="154"/>
                    <a:pt x="207" y="142"/>
                  </a:cubicBezTo>
                  <a:cubicBezTo>
                    <a:pt x="244" y="106"/>
                    <a:pt x="268" y="57"/>
                    <a:pt x="231" y="8"/>
                  </a:cubicBezTo>
                  <a:cubicBezTo>
                    <a:pt x="225" y="3"/>
                    <a:pt x="22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2;p31">
              <a:extLst>
                <a:ext uri="{FF2B5EF4-FFF2-40B4-BE49-F238E27FC236}">
                  <a16:creationId xmlns:a16="http://schemas.microsoft.com/office/drawing/2014/main" id="{9F0AB636-8F65-ADBD-B8AA-B0F086666E22}"/>
                </a:ext>
              </a:extLst>
            </p:cNvPr>
            <p:cNvSpPr/>
            <p:nvPr/>
          </p:nvSpPr>
          <p:spPr>
            <a:xfrm>
              <a:off x="2293254" y="2952391"/>
              <a:ext cx="14421" cy="19196"/>
            </a:xfrm>
            <a:custGeom>
              <a:avLst/>
              <a:gdLst/>
              <a:ahLst/>
              <a:cxnLst/>
              <a:rect l="l" t="t" r="r" b="b"/>
              <a:pathLst>
                <a:path w="293" h="390" extrusionOk="0">
                  <a:moveTo>
                    <a:pt x="232" y="36"/>
                  </a:moveTo>
                  <a:cubicBezTo>
                    <a:pt x="257" y="73"/>
                    <a:pt x="232" y="109"/>
                    <a:pt x="208" y="146"/>
                  </a:cubicBezTo>
                  <a:cubicBezTo>
                    <a:pt x="195" y="146"/>
                    <a:pt x="195" y="158"/>
                    <a:pt x="184" y="158"/>
                  </a:cubicBezTo>
                  <a:cubicBezTo>
                    <a:pt x="171" y="170"/>
                    <a:pt x="147" y="182"/>
                    <a:pt x="135" y="206"/>
                  </a:cubicBezTo>
                  <a:cubicBezTo>
                    <a:pt x="135" y="219"/>
                    <a:pt x="122" y="219"/>
                    <a:pt x="111" y="231"/>
                  </a:cubicBezTo>
                  <a:cubicBezTo>
                    <a:pt x="86" y="268"/>
                    <a:pt x="49" y="304"/>
                    <a:pt x="49" y="341"/>
                  </a:cubicBezTo>
                  <a:cubicBezTo>
                    <a:pt x="49" y="352"/>
                    <a:pt x="49" y="352"/>
                    <a:pt x="38" y="352"/>
                  </a:cubicBezTo>
                  <a:cubicBezTo>
                    <a:pt x="38" y="304"/>
                    <a:pt x="62" y="268"/>
                    <a:pt x="98" y="231"/>
                  </a:cubicBezTo>
                  <a:cubicBezTo>
                    <a:pt x="111" y="231"/>
                    <a:pt x="111" y="219"/>
                    <a:pt x="122" y="206"/>
                  </a:cubicBezTo>
                  <a:cubicBezTo>
                    <a:pt x="135" y="182"/>
                    <a:pt x="147" y="182"/>
                    <a:pt x="159" y="158"/>
                  </a:cubicBezTo>
                  <a:lnTo>
                    <a:pt x="184" y="146"/>
                  </a:lnTo>
                  <a:cubicBezTo>
                    <a:pt x="208" y="133"/>
                    <a:pt x="257" y="85"/>
                    <a:pt x="220" y="49"/>
                  </a:cubicBezTo>
                  <a:lnTo>
                    <a:pt x="220" y="36"/>
                  </a:lnTo>
                  <a:close/>
                  <a:moveTo>
                    <a:pt x="220" y="0"/>
                  </a:moveTo>
                  <a:cubicBezTo>
                    <a:pt x="208" y="0"/>
                    <a:pt x="195" y="12"/>
                    <a:pt x="195" y="24"/>
                  </a:cubicBezTo>
                  <a:cubicBezTo>
                    <a:pt x="184" y="36"/>
                    <a:pt x="184" y="60"/>
                    <a:pt x="195" y="73"/>
                  </a:cubicBezTo>
                  <a:cubicBezTo>
                    <a:pt x="208" y="85"/>
                    <a:pt x="171" y="109"/>
                    <a:pt x="159" y="122"/>
                  </a:cubicBezTo>
                  <a:lnTo>
                    <a:pt x="135" y="133"/>
                  </a:lnTo>
                  <a:lnTo>
                    <a:pt x="86" y="182"/>
                  </a:lnTo>
                  <a:cubicBezTo>
                    <a:pt x="86" y="195"/>
                    <a:pt x="74" y="206"/>
                    <a:pt x="74" y="206"/>
                  </a:cubicBezTo>
                  <a:cubicBezTo>
                    <a:pt x="38" y="255"/>
                    <a:pt x="1" y="292"/>
                    <a:pt x="1" y="341"/>
                  </a:cubicBezTo>
                  <a:cubicBezTo>
                    <a:pt x="1" y="365"/>
                    <a:pt x="1" y="377"/>
                    <a:pt x="13" y="377"/>
                  </a:cubicBezTo>
                  <a:cubicBezTo>
                    <a:pt x="13" y="389"/>
                    <a:pt x="25" y="389"/>
                    <a:pt x="38" y="389"/>
                  </a:cubicBezTo>
                  <a:lnTo>
                    <a:pt x="49" y="389"/>
                  </a:lnTo>
                  <a:cubicBezTo>
                    <a:pt x="74" y="377"/>
                    <a:pt x="74" y="365"/>
                    <a:pt x="74" y="352"/>
                  </a:cubicBezTo>
                  <a:cubicBezTo>
                    <a:pt x="86" y="316"/>
                    <a:pt x="111" y="279"/>
                    <a:pt x="135" y="255"/>
                  </a:cubicBezTo>
                  <a:lnTo>
                    <a:pt x="159" y="231"/>
                  </a:lnTo>
                  <a:cubicBezTo>
                    <a:pt x="171" y="206"/>
                    <a:pt x="184" y="206"/>
                    <a:pt x="208" y="195"/>
                  </a:cubicBezTo>
                  <a:cubicBezTo>
                    <a:pt x="208" y="182"/>
                    <a:pt x="220" y="170"/>
                    <a:pt x="232" y="170"/>
                  </a:cubicBezTo>
                  <a:cubicBezTo>
                    <a:pt x="281" y="122"/>
                    <a:pt x="293" y="60"/>
                    <a:pt x="257" y="12"/>
                  </a:cubicBezTo>
                  <a:cubicBezTo>
                    <a:pt x="244" y="0"/>
                    <a:pt x="232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3;p31">
              <a:extLst>
                <a:ext uri="{FF2B5EF4-FFF2-40B4-BE49-F238E27FC236}">
                  <a16:creationId xmlns:a16="http://schemas.microsoft.com/office/drawing/2014/main" id="{3140BF02-B368-6B3A-EA16-FA0D24D90704}"/>
                </a:ext>
              </a:extLst>
            </p:cNvPr>
            <p:cNvSpPr/>
            <p:nvPr/>
          </p:nvSpPr>
          <p:spPr>
            <a:xfrm>
              <a:off x="2316880" y="2973507"/>
              <a:ext cx="48580" cy="27859"/>
            </a:xfrm>
            <a:custGeom>
              <a:avLst/>
              <a:gdLst/>
              <a:ahLst/>
              <a:cxnLst/>
              <a:rect l="l" t="t" r="r" b="b"/>
              <a:pathLst>
                <a:path w="987" h="566" extrusionOk="0">
                  <a:moveTo>
                    <a:pt x="961" y="1"/>
                  </a:moveTo>
                  <a:cubicBezTo>
                    <a:pt x="955" y="1"/>
                    <a:pt x="950" y="3"/>
                    <a:pt x="944" y="9"/>
                  </a:cubicBezTo>
                  <a:cubicBezTo>
                    <a:pt x="895" y="45"/>
                    <a:pt x="798" y="69"/>
                    <a:pt x="749" y="94"/>
                  </a:cubicBezTo>
                  <a:cubicBezTo>
                    <a:pt x="628" y="155"/>
                    <a:pt x="518" y="204"/>
                    <a:pt x="409" y="277"/>
                  </a:cubicBezTo>
                  <a:cubicBezTo>
                    <a:pt x="323" y="325"/>
                    <a:pt x="226" y="374"/>
                    <a:pt x="141" y="422"/>
                  </a:cubicBezTo>
                  <a:cubicBezTo>
                    <a:pt x="93" y="458"/>
                    <a:pt x="31" y="471"/>
                    <a:pt x="7" y="531"/>
                  </a:cubicBezTo>
                  <a:cubicBezTo>
                    <a:pt x="0" y="553"/>
                    <a:pt x="14" y="566"/>
                    <a:pt x="29" y="566"/>
                  </a:cubicBezTo>
                  <a:cubicBezTo>
                    <a:pt x="40" y="566"/>
                    <a:pt x="51" y="559"/>
                    <a:pt x="56" y="544"/>
                  </a:cubicBezTo>
                  <a:cubicBezTo>
                    <a:pt x="68" y="495"/>
                    <a:pt x="214" y="447"/>
                    <a:pt x="263" y="410"/>
                  </a:cubicBezTo>
                  <a:cubicBezTo>
                    <a:pt x="348" y="361"/>
                    <a:pt x="445" y="301"/>
                    <a:pt x="542" y="252"/>
                  </a:cubicBezTo>
                  <a:cubicBezTo>
                    <a:pt x="628" y="204"/>
                    <a:pt x="713" y="167"/>
                    <a:pt x="798" y="131"/>
                  </a:cubicBezTo>
                  <a:cubicBezTo>
                    <a:pt x="858" y="106"/>
                    <a:pt x="931" y="82"/>
                    <a:pt x="968" y="45"/>
                  </a:cubicBezTo>
                  <a:cubicBezTo>
                    <a:pt x="987" y="26"/>
                    <a:pt x="977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4;p31">
              <a:extLst>
                <a:ext uri="{FF2B5EF4-FFF2-40B4-BE49-F238E27FC236}">
                  <a16:creationId xmlns:a16="http://schemas.microsoft.com/office/drawing/2014/main" id="{415A1317-41FE-BFA0-0A2F-0240A053B096}"/>
                </a:ext>
              </a:extLst>
            </p:cNvPr>
            <p:cNvSpPr/>
            <p:nvPr/>
          </p:nvSpPr>
          <p:spPr>
            <a:xfrm>
              <a:off x="2315994" y="2972719"/>
              <a:ext cx="50352" cy="29384"/>
            </a:xfrm>
            <a:custGeom>
              <a:avLst/>
              <a:gdLst/>
              <a:ahLst/>
              <a:cxnLst/>
              <a:rect l="l" t="t" r="r" b="b"/>
              <a:pathLst>
                <a:path w="1023" h="597" extrusionOk="0">
                  <a:moveTo>
                    <a:pt x="974" y="37"/>
                  </a:moveTo>
                  <a:cubicBezTo>
                    <a:pt x="974" y="37"/>
                    <a:pt x="986" y="37"/>
                    <a:pt x="986" y="49"/>
                  </a:cubicBezTo>
                  <a:cubicBezTo>
                    <a:pt x="949" y="74"/>
                    <a:pt x="901" y="85"/>
                    <a:pt x="865" y="110"/>
                  </a:cubicBezTo>
                  <a:cubicBezTo>
                    <a:pt x="840" y="110"/>
                    <a:pt x="828" y="122"/>
                    <a:pt x="816" y="122"/>
                  </a:cubicBezTo>
                  <a:cubicBezTo>
                    <a:pt x="731" y="158"/>
                    <a:pt x="633" y="207"/>
                    <a:pt x="549" y="256"/>
                  </a:cubicBezTo>
                  <a:cubicBezTo>
                    <a:pt x="463" y="304"/>
                    <a:pt x="366" y="353"/>
                    <a:pt x="268" y="414"/>
                  </a:cubicBezTo>
                  <a:cubicBezTo>
                    <a:pt x="257" y="426"/>
                    <a:pt x="244" y="426"/>
                    <a:pt x="220" y="438"/>
                  </a:cubicBezTo>
                  <a:cubicBezTo>
                    <a:pt x="147" y="474"/>
                    <a:pt x="74" y="511"/>
                    <a:pt x="49" y="560"/>
                  </a:cubicBezTo>
                  <a:lnTo>
                    <a:pt x="38" y="560"/>
                  </a:lnTo>
                  <a:cubicBezTo>
                    <a:pt x="49" y="511"/>
                    <a:pt x="86" y="499"/>
                    <a:pt x="135" y="474"/>
                  </a:cubicBezTo>
                  <a:cubicBezTo>
                    <a:pt x="147" y="474"/>
                    <a:pt x="159" y="463"/>
                    <a:pt x="171" y="463"/>
                  </a:cubicBezTo>
                  <a:cubicBezTo>
                    <a:pt x="195" y="438"/>
                    <a:pt x="220" y="426"/>
                    <a:pt x="257" y="414"/>
                  </a:cubicBezTo>
                  <a:cubicBezTo>
                    <a:pt x="317" y="377"/>
                    <a:pt x="378" y="341"/>
                    <a:pt x="427" y="304"/>
                  </a:cubicBezTo>
                  <a:cubicBezTo>
                    <a:pt x="512" y="256"/>
                    <a:pt x="609" y="207"/>
                    <a:pt x="695" y="171"/>
                  </a:cubicBezTo>
                  <a:lnTo>
                    <a:pt x="767" y="134"/>
                  </a:lnTo>
                  <a:cubicBezTo>
                    <a:pt x="792" y="122"/>
                    <a:pt x="816" y="110"/>
                    <a:pt x="840" y="110"/>
                  </a:cubicBezTo>
                  <a:cubicBezTo>
                    <a:pt x="889" y="85"/>
                    <a:pt x="938" y="74"/>
                    <a:pt x="974" y="37"/>
                  </a:cubicBezTo>
                  <a:close/>
                  <a:moveTo>
                    <a:pt x="986" y="1"/>
                  </a:moveTo>
                  <a:cubicBezTo>
                    <a:pt x="974" y="1"/>
                    <a:pt x="962" y="1"/>
                    <a:pt x="949" y="12"/>
                  </a:cubicBezTo>
                  <a:cubicBezTo>
                    <a:pt x="913" y="37"/>
                    <a:pt x="865" y="49"/>
                    <a:pt x="828" y="74"/>
                  </a:cubicBezTo>
                  <a:cubicBezTo>
                    <a:pt x="803" y="85"/>
                    <a:pt x="779" y="85"/>
                    <a:pt x="755" y="98"/>
                  </a:cubicBezTo>
                  <a:lnTo>
                    <a:pt x="682" y="134"/>
                  </a:lnTo>
                  <a:cubicBezTo>
                    <a:pt x="585" y="183"/>
                    <a:pt x="500" y="220"/>
                    <a:pt x="414" y="280"/>
                  </a:cubicBezTo>
                  <a:cubicBezTo>
                    <a:pt x="354" y="317"/>
                    <a:pt x="293" y="353"/>
                    <a:pt x="232" y="377"/>
                  </a:cubicBezTo>
                  <a:cubicBezTo>
                    <a:pt x="208" y="401"/>
                    <a:pt x="184" y="414"/>
                    <a:pt x="159" y="426"/>
                  </a:cubicBezTo>
                  <a:cubicBezTo>
                    <a:pt x="147" y="438"/>
                    <a:pt x="135" y="438"/>
                    <a:pt x="111" y="450"/>
                  </a:cubicBezTo>
                  <a:cubicBezTo>
                    <a:pt x="74" y="474"/>
                    <a:pt x="25" y="487"/>
                    <a:pt x="13" y="547"/>
                  </a:cubicBezTo>
                  <a:cubicBezTo>
                    <a:pt x="1" y="572"/>
                    <a:pt x="13" y="584"/>
                    <a:pt x="38" y="596"/>
                  </a:cubicBezTo>
                  <a:lnTo>
                    <a:pt x="49" y="596"/>
                  </a:lnTo>
                  <a:cubicBezTo>
                    <a:pt x="62" y="596"/>
                    <a:pt x="74" y="584"/>
                    <a:pt x="86" y="572"/>
                  </a:cubicBezTo>
                  <a:cubicBezTo>
                    <a:pt x="98" y="536"/>
                    <a:pt x="184" y="499"/>
                    <a:pt x="232" y="474"/>
                  </a:cubicBezTo>
                  <a:cubicBezTo>
                    <a:pt x="257" y="463"/>
                    <a:pt x="281" y="450"/>
                    <a:pt x="293" y="438"/>
                  </a:cubicBezTo>
                  <a:cubicBezTo>
                    <a:pt x="390" y="390"/>
                    <a:pt x="476" y="329"/>
                    <a:pt x="560" y="280"/>
                  </a:cubicBezTo>
                  <a:cubicBezTo>
                    <a:pt x="646" y="231"/>
                    <a:pt x="743" y="195"/>
                    <a:pt x="828" y="158"/>
                  </a:cubicBezTo>
                  <a:cubicBezTo>
                    <a:pt x="840" y="147"/>
                    <a:pt x="852" y="147"/>
                    <a:pt x="876" y="134"/>
                  </a:cubicBezTo>
                  <a:cubicBezTo>
                    <a:pt x="913" y="122"/>
                    <a:pt x="974" y="98"/>
                    <a:pt x="998" y="74"/>
                  </a:cubicBezTo>
                  <a:cubicBezTo>
                    <a:pt x="1011" y="61"/>
                    <a:pt x="1022" y="49"/>
                    <a:pt x="1011" y="37"/>
                  </a:cubicBezTo>
                  <a:cubicBezTo>
                    <a:pt x="1011" y="25"/>
                    <a:pt x="998" y="12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5;p31">
              <a:extLst>
                <a:ext uri="{FF2B5EF4-FFF2-40B4-BE49-F238E27FC236}">
                  <a16:creationId xmlns:a16="http://schemas.microsoft.com/office/drawing/2014/main" id="{66FB8B92-2C96-C082-912F-1E1D5D46D4FA}"/>
                </a:ext>
              </a:extLst>
            </p:cNvPr>
            <p:cNvSpPr/>
            <p:nvPr/>
          </p:nvSpPr>
          <p:spPr>
            <a:xfrm>
              <a:off x="2322639" y="3015837"/>
              <a:ext cx="20377" cy="7235"/>
            </a:xfrm>
            <a:custGeom>
              <a:avLst/>
              <a:gdLst/>
              <a:ahLst/>
              <a:cxnLst/>
              <a:rect l="l" t="t" r="r" b="b"/>
              <a:pathLst>
                <a:path w="414" h="147" extrusionOk="0">
                  <a:moveTo>
                    <a:pt x="377" y="0"/>
                  </a:moveTo>
                  <a:cubicBezTo>
                    <a:pt x="316" y="0"/>
                    <a:pt x="268" y="36"/>
                    <a:pt x="195" y="49"/>
                  </a:cubicBezTo>
                  <a:cubicBezTo>
                    <a:pt x="170" y="61"/>
                    <a:pt x="133" y="73"/>
                    <a:pt x="97" y="85"/>
                  </a:cubicBezTo>
                  <a:cubicBezTo>
                    <a:pt x="85" y="85"/>
                    <a:pt x="36" y="109"/>
                    <a:pt x="24" y="109"/>
                  </a:cubicBezTo>
                  <a:cubicBezTo>
                    <a:pt x="0" y="109"/>
                    <a:pt x="0" y="146"/>
                    <a:pt x="24" y="146"/>
                  </a:cubicBezTo>
                  <a:cubicBezTo>
                    <a:pt x="73" y="146"/>
                    <a:pt x="109" y="134"/>
                    <a:pt x="158" y="122"/>
                  </a:cubicBezTo>
                  <a:cubicBezTo>
                    <a:pt x="231" y="98"/>
                    <a:pt x="304" y="49"/>
                    <a:pt x="377" y="49"/>
                  </a:cubicBezTo>
                  <a:cubicBezTo>
                    <a:pt x="414" y="49"/>
                    <a:pt x="414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6;p31">
              <a:extLst>
                <a:ext uri="{FF2B5EF4-FFF2-40B4-BE49-F238E27FC236}">
                  <a16:creationId xmlns:a16="http://schemas.microsoft.com/office/drawing/2014/main" id="{C35D276C-334C-FD65-0578-61A3C5BF0C83}"/>
                </a:ext>
              </a:extLst>
            </p:cNvPr>
            <p:cNvSpPr/>
            <p:nvPr/>
          </p:nvSpPr>
          <p:spPr>
            <a:xfrm>
              <a:off x="2321999" y="3014607"/>
              <a:ext cx="21608" cy="9647"/>
            </a:xfrm>
            <a:custGeom>
              <a:avLst/>
              <a:gdLst/>
              <a:ahLst/>
              <a:cxnLst/>
              <a:rect l="l" t="t" r="r" b="b"/>
              <a:pathLst>
                <a:path w="439" h="196" extrusionOk="0">
                  <a:moveTo>
                    <a:pt x="402" y="37"/>
                  </a:moveTo>
                  <a:lnTo>
                    <a:pt x="402" y="50"/>
                  </a:lnTo>
                  <a:lnTo>
                    <a:pt x="390" y="50"/>
                  </a:lnTo>
                  <a:cubicBezTo>
                    <a:pt x="341" y="61"/>
                    <a:pt x="292" y="74"/>
                    <a:pt x="232" y="98"/>
                  </a:cubicBezTo>
                  <a:cubicBezTo>
                    <a:pt x="208" y="110"/>
                    <a:pt x="183" y="123"/>
                    <a:pt x="159" y="123"/>
                  </a:cubicBezTo>
                  <a:cubicBezTo>
                    <a:pt x="146" y="134"/>
                    <a:pt x="135" y="134"/>
                    <a:pt x="135" y="134"/>
                  </a:cubicBezTo>
                  <a:cubicBezTo>
                    <a:pt x="98" y="147"/>
                    <a:pt x="73" y="159"/>
                    <a:pt x="37" y="159"/>
                  </a:cubicBezTo>
                  <a:lnTo>
                    <a:pt x="37" y="147"/>
                  </a:lnTo>
                  <a:cubicBezTo>
                    <a:pt x="49" y="147"/>
                    <a:pt x="73" y="147"/>
                    <a:pt x="98" y="134"/>
                  </a:cubicBezTo>
                  <a:lnTo>
                    <a:pt x="110" y="134"/>
                  </a:lnTo>
                  <a:cubicBezTo>
                    <a:pt x="135" y="123"/>
                    <a:pt x="146" y="123"/>
                    <a:pt x="171" y="110"/>
                  </a:cubicBezTo>
                  <a:cubicBezTo>
                    <a:pt x="183" y="98"/>
                    <a:pt x="195" y="98"/>
                    <a:pt x="219" y="86"/>
                  </a:cubicBezTo>
                  <a:cubicBezTo>
                    <a:pt x="244" y="86"/>
                    <a:pt x="256" y="74"/>
                    <a:pt x="281" y="74"/>
                  </a:cubicBezTo>
                  <a:cubicBezTo>
                    <a:pt x="317" y="61"/>
                    <a:pt x="354" y="50"/>
                    <a:pt x="402" y="37"/>
                  </a:cubicBezTo>
                  <a:close/>
                  <a:moveTo>
                    <a:pt x="390" y="1"/>
                  </a:moveTo>
                  <a:cubicBezTo>
                    <a:pt x="354" y="13"/>
                    <a:pt x="305" y="25"/>
                    <a:pt x="268" y="37"/>
                  </a:cubicBezTo>
                  <a:cubicBezTo>
                    <a:pt x="256" y="37"/>
                    <a:pt x="232" y="50"/>
                    <a:pt x="208" y="50"/>
                  </a:cubicBezTo>
                  <a:cubicBezTo>
                    <a:pt x="183" y="61"/>
                    <a:pt x="171" y="74"/>
                    <a:pt x="146" y="74"/>
                  </a:cubicBezTo>
                  <a:cubicBezTo>
                    <a:pt x="135" y="86"/>
                    <a:pt x="122" y="86"/>
                    <a:pt x="98" y="98"/>
                  </a:cubicBezTo>
                  <a:cubicBezTo>
                    <a:pt x="62" y="110"/>
                    <a:pt x="49" y="110"/>
                    <a:pt x="37" y="110"/>
                  </a:cubicBezTo>
                  <a:cubicBezTo>
                    <a:pt x="25" y="110"/>
                    <a:pt x="0" y="134"/>
                    <a:pt x="0" y="159"/>
                  </a:cubicBezTo>
                  <a:cubicBezTo>
                    <a:pt x="0" y="171"/>
                    <a:pt x="25" y="196"/>
                    <a:pt x="37" y="196"/>
                  </a:cubicBezTo>
                  <a:cubicBezTo>
                    <a:pt x="73" y="196"/>
                    <a:pt x="110" y="183"/>
                    <a:pt x="146" y="171"/>
                  </a:cubicBezTo>
                  <a:cubicBezTo>
                    <a:pt x="146" y="171"/>
                    <a:pt x="159" y="171"/>
                    <a:pt x="171" y="159"/>
                  </a:cubicBezTo>
                  <a:cubicBezTo>
                    <a:pt x="195" y="159"/>
                    <a:pt x="219" y="147"/>
                    <a:pt x="256" y="134"/>
                  </a:cubicBezTo>
                  <a:cubicBezTo>
                    <a:pt x="305" y="110"/>
                    <a:pt x="341" y="98"/>
                    <a:pt x="402" y="86"/>
                  </a:cubicBezTo>
                  <a:cubicBezTo>
                    <a:pt x="414" y="86"/>
                    <a:pt x="427" y="74"/>
                    <a:pt x="427" y="61"/>
                  </a:cubicBezTo>
                  <a:cubicBezTo>
                    <a:pt x="438" y="50"/>
                    <a:pt x="438" y="37"/>
                    <a:pt x="427" y="25"/>
                  </a:cubicBezTo>
                  <a:cubicBezTo>
                    <a:pt x="427" y="13"/>
                    <a:pt x="414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7;p31">
              <a:extLst>
                <a:ext uri="{FF2B5EF4-FFF2-40B4-BE49-F238E27FC236}">
                  <a16:creationId xmlns:a16="http://schemas.microsoft.com/office/drawing/2014/main" id="{F4B10145-1398-2516-14BF-719D12F36250}"/>
                </a:ext>
              </a:extLst>
            </p:cNvPr>
            <p:cNvSpPr/>
            <p:nvPr/>
          </p:nvSpPr>
          <p:spPr>
            <a:xfrm>
              <a:off x="2317816" y="3040350"/>
              <a:ext cx="58719" cy="6546"/>
            </a:xfrm>
            <a:custGeom>
              <a:avLst/>
              <a:gdLst/>
              <a:ahLst/>
              <a:cxnLst/>
              <a:rect l="l" t="t" r="r" b="b"/>
              <a:pathLst>
                <a:path w="1193" h="133" extrusionOk="0">
                  <a:moveTo>
                    <a:pt x="612" y="9"/>
                  </a:moveTo>
                  <a:cubicBezTo>
                    <a:pt x="521" y="9"/>
                    <a:pt x="430" y="13"/>
                    <a:pt x="341" y="25"/>
                  </a:cubicBezTo>
                  <a:cubicBezTo>
                    <a:pt x="304" y="37"/>
                    <a:pt x="1" y="0"/>
                    <a:pt x="74" y="122"/>
                  </a:cubicBezTo>
                  <a:cubicBezTo>
                    <a:pt x="77" y="129"/>
                    <a:pt x="83" y="132"/>
                    <a:pt x="89" y="132"/>
                  </a:cubicBezTo>
                  <a:cubicBezTo>
                    <a:pt x="103" y="132"/>
                    <a:pt x="119" y="115"/>
                    <a:pt x="110" y="98"/>
                  </a:cubicBezTo>
                  <a:cubicBezTo>
                    <a:pt x="110" y="86"/>
                    <a:pt x="268" y="86"/>
                    <a:pt x="268" y="86"/>
                  </a:cubicBezTo>
                  <a:cubicBezTo>
                    <a:pt x="366" y="86"/>
                    <a:pt x="475" y="62"/>
                    <a:pt x="572" y="62"/>
                  </a:cubicBezTo>
                  <a:cubicBezTo>
                    <a:pt x="766" y="62"/>
                    <a:pt x="961" y="73"/>
                    <a:pt x="1156" y="73"/>
                  </a:cubicBezTo>
                  <a:cubicBezTo>
                    <a:pt x="1193" y="73"/>
                    <a:pt x="1193" y="25"/>
                    <a:pt x="1156" y="25"/>
                  </a:cubicBezTo>
                  <a:cubicBezTo>
                    <a:pt x="977" y="25"/>
                    <a:pt x="794" y="9"/>
                    <a:pt x="6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28;p31">
              <a:extLst>
                <a:ext uri="{FF2B5EF4-FFF2-40B4-BE49-F238E27FC236}">
                  <a16:creationId xmlns:a16="http://schemas.microsoft.com/office/drawing/2014/main" id="{D2749508-0526-A4A6-56F9-A44E22B20646}"/>
                </a:ext>
              </a:extLst>
            </p:cNvPr>
            <p:cNvSpPr/>
            <p:nvPr/>
          </p:nvSpPr>
          <p:spPr>
            <a:xfrm>
              <a:off x="2319588" y="3039956"/>
              <a:ext cx="57538" cy="8220"/>
            </a:xfrm>
            <a:custGeom>
              <a:avLst/>
              <a:gdLst/>
              <a:ahLst/>
              <a:cxnLst/>
              <a:rect l="l" t="t" r="r" b="b"/>
              <a:pathLst>
                <a:path w="1169" h="167" extrusionOk="0">
                  <a:moveTo>
                    <a:pt x="645" y="37"/>
                  </a:moveTo>
                  <a:cubicBezTo>
                    <a:pt x="726" y="37"/>
                    <a:pt x="808" y="40"/>
                    <a:pt x="889" y="45"/>
                  </a:cubicBezTo>
                  <a:cubicBezTo>
                    <a:pt x="962" y="45"/>
                    <a:pt x="1047" y="57"/>
                    <a:pt x="1120" y="57"/>
                  </a:cubicBezTo>
                  <a:lnTo>
                    <a:pt x="1132" y="57"/>
                  </a:lnTo>
                  <a:lnTo>
                    <a:pt x="1132" y="70"/>
                  </a:lnTo>
                  <a:cubicBezTo>
                    <a:pt x="1047" y="70"/>
                    <a:pt x="974" y="70"/>
                    <a:pt x="901" y="57"/>
                  </a:cubicBezTo>
                  <a:lnTo>
                    <a:pt x="536" y="57"/>
                  </a:lnTo>
                  <a:cubicBezTo>
                    <a:pt x="476" y="57"/>
                    <a:pt x="427" y="57"/>
                    <a:pt x="366" y="70"/>
                  </a:cubicBezTo>
                  <a:cubicBezTo>
                    <a:pt x="317" y="70"/>
                    <a:pt x="281" y="81"/>
                    <a:pt x="232" y="81"/>
                  </a:cubicBezTo>
                  <a:cubicBezTo>
                    <a:pt x="74" y="81"/>
                    <a:pt x="62" y="94"/>
                    <a:pt x="62" y="94"/>
                  </a:cubicBezTo>
                  <a:lnTo>
                    <a:pt x="62" y="106"/>
                  </a:lnTo>
                  <a:lnTo>
                    <a:pt x="62" y="118"/>
                  </a:lnTo>
                  <a:lnTo>
                    <a:pt x="62" y="130"/>
                  </a:lnTo>
                  <a:cubicBezTo>
                    <a:pt x="49" y="130"/>
                    <a:pt x="49" y="130"/>
                    <a:pt x="49" y="118"/>
                  </a:cubicBezTo>
                  <a:cubicBezTo>
                    <a:pt x="38" y="106"/>
                    <a:pt x="49" y="94"/>
                    <a:pt x="49" y="94"/>
                  </a:cubicBezTo>
                  <a:cubicBezTo>
                    <a:pt x="62" y="57"/>
                    <a:pt x="159" y="57"/>
                    <a:pt x="232" y="57"/>
                  </a:cubicBezTo>
                  <a:lnTo>
                    <a:pt x="317" y="57"/>
                  </a:lnTo>
                  <a:cubicBezTo>
                    <a:pt x="423" y="43"/>
                    <a:pt x="533" y="37"/>
                    <a:pt x="645" y="37"/>
                  </a:cubicBezTo>
                  <a:close/>
                  <a:moveTo>
                    <a:pt x="650" y="1"/>
                  </a:moveTo>
                  <a:cubicBezTo>
                    <a:pt x="535" y="1"/>
                    <a:pt x="420" y="7"/>
                    <a:pt x="305" y="21"/>
                  </a:cubicBezTo>
                  <a:lnTo>
                    <a:pt x="257" y="21"/>
                  </a:lnTo>
                  <a:cubicBezTo>
                    <a:pt x="147" y="21"/>
                    <a:pt x="49" y="21"/>
                    <a:pt x="13" y="70"/>
                  </a:cubicBezTo>
                  <a:cubicBezTo>
                    <a:pt x="1" y="94"/>
                    <a:pt x="1" y="118"/>
                    <a:pt x="25" y="143"/>
                  </a:cubicBezTo>
                  <a:cubicBezTo>
                    <a:pt x="25" y="154"/>
                    <a:pt x="38" y="167"/>
                    <a:pt x="49" y="167"/>
                  </a:cubicBezTo>
                  <a:cubicBezTo>
                    <a:pt x="62" y="167"/>
                    <a:pt x="74" y="154"/>
                    <a:pt x="74" y="154"/>
                  </a:cubicBezTo>
                  <a:cubicBezTo>
                    <a:pt x="86" y="143"/>
                    <a:pt x="98" y="130"/>
                    <a:pt x="98" y="118"/>
                  </a:cubicBezTo>
                  <a:lnTo>
                    <a:pt x="232" y="118"/>
                  </a:lnTo>
                  <a:cubicBezTo>
                    <a:pt x="281" y="106"/>
                    <a:pt x="330" y="106"/>
                    <a:pt x="366" y="106"/>
                  </a:cubicBezTo>
                  <a:cubicBezTo>
                    <a:pt x="427" y="94"/>
                    <a:pt x="476" y="94"/>
                    <a:pt x="536" y="94"/>
                  </a:cubicBezTo>
                  <a:lnTo>
                    <a:pt x="901" y="94"/>
                  </a:lnTo>
                  <a:cubicBezTo>
                    <a:pt x="974" y="94"/>
                    <a:pt x="1047" y="106"/>
                    <a:pt x="1120" y="106"/>
                  </a:cubicBezTo>
                  <a:cubicBezTo>
                    <a:pt x="1144" y="106"/>
                    <a:pt x="1168" y="81"/>
                    <a:pt x="1168" y="57"/>
                  </a:cubicBezTo>
                  <a:cubicBezTo>
                    <a:pt x="1168" y="33"/>
                    <a:pt x="1144" y="21"/>
                    <a:pt x="1132" y="21"/>
                  </a:cubicBezTo>
                  <a:cubicBezTo>
                    <a:pt x="1047" y="21"/>
                    <a:pt x="974" y="21"/>
                    <a:pt x="889" y="8"/>
                  </a:cubicBezTo>
                  <a:cubicBezTo>
                    <a:pt x="809" y="4"/>
                    <a:pt x="730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29;p31">
              <a:extLst>
                <a:ext uri="{FF2B5EF4-FFF2-40B4-BE49-F238E27FC236}">
                  <a16:creationId xmlns:a16="http://schemas.microsoft.com/office/drawing/2014/main" id="{67A8681D-E834-3D74-585B-9E23C000E344}"/>
                </a:ext>
              </a:extLst>
            </p:cNvPr>
            <p:cNvSpPr/>
            <p:nvPr/>
          </p:nvSpPr>
          <p:spPr>
            <a:xfrm>
              <a:off x="2313336" y="3070621"/>
              <a:ext cx="19491" cy="4479"/>
            </a:xfrm>
            <a:custGeom>
              <a:avLst/>
              <a:gdLst/>
              <a:ahLst/>
              <a:cxnLst/>
              <a:rect l="l" t="t" r="r" b="b"/>
              <a:pathLst>
                <a:path w="396" h="91" extrusionOk="0">
                  <a:moveTo>
                    <a:pt x="140" y="1"/>
                  </a:moveTo>
                  <a:cubicBezTo>
                    <a:pt x="108" y="1"/>
                    <a:pt x="76" y="6"/>
                    <a:pt x="43" y="6"/>
                  </a:cubicBezTo>
                  <a:cubicBezTo>
                    <a:pt x="30" y="6"/>
                    <a:pt x="19" y="18"/>
                    <a:pt x="19" y="30"/>
                  </a:cubicBezTo>
                  <a:cubicBezTo>
                    <a:pt x="0" y="49"/>
                    <a:pt x="17" y="75"/>
                    <a:pt x="31" y="75"/>
                  </a:cubicBezTo>
                  <a:cubicBezTo>
                    <a:pt x="36" y="75"/>
                    <a:pt x="40" y="72"/>
                    <a:pt x="43" y="66"/>
                  </a:cubicBezTo>
                  <a:lnTo>
                    <a:pt x="55" y="55"/>
                  </a:lnTo>
                  <a:cubicBezTo>
                    <a:pt x="103" y="55"/>
                    <a:pt x="152" y="55"/>
                    <a:pt x="189" y="66"/>
                  </a:cubicBezTo>
                  <a:cubicBezTo>
                    <a:pt x="249" y="79"/>
                    <a:pt x="298" y="91"/>
                    <a:pt x="359" y="91"/>
                  </a:cubicBezTo>
                  <a:cubicBezTo>
                    <a:pt x="395" y="91"/>
                    <a:pt x="395" y="42"/>
                    <a:pt x="359" y="42"/>
                  </a:cubicBezTo>
                  <a:cubicBezTo>
                    <a:pt x="298" y="42"/>
                    <a:pt x="249" y="30"/>
                    <a:pt x="189" y="6"/>
                  </a:cubicBezTo>
                  <a:cubicBezTo>
                    <a:pt x="173" y="2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0;p31">
              <a:extLst>
                <a:ext uri="{FF2B5EF4-FFF2-40B4-BE49-F238E27FC236}">
                  <a16:creationId xmlns:a16="http://schemas.microsoft.com/office/drawing/2014/main" id="{8F0021B0-222E-4A2D-837F-9072CB4EFC31}"/>
                </a:ext>
              </a:extLst>
            </p:cNvPr>
            <p:cNvSpPr/>
            <p:nvPr/>
          </p:nvSpPr>
          <p:spPr>
            <a:xfrm>
              <a:off x="2312401" y="3069686"/>
              <a:ext cx="21017" cy="6054"/>
            </a:xfrm>
            <a:custGeom>
              <a:avLst/>
              <a:gdLst/>
              <a:ahLst/>
              <a:cxnLst/>
              <a:rect l="l" t="t" r="r" b="b"/>
              <a:pathLst>
                <a:path w="427" h="123" extrusionOk="0">
                  <a:moveTo>
                    <a:pt x="98" y="37"/>
                  </a:moveTo>
                  <a:cubicBezTo>
                    <a:pt x="135" y="37"/>
                    <a:pt x="171" y="37"/>
                    <a:pt x="208" y="49"/>
                  </a:cubicBezTo>
                  <a:cubicBezTo>
                    <a:pt x="268" y="61"/>
                    <a:pt x="317" y="74"/>
                    <a:pt x="378" y="74"/>
                  </a:cubicBezTo>
                  <a:lnTo>
                    <a:pt x="378" y="85"/>
                  </a:lnTo>
                  <a:cubicBezTo>
                    <a:pt x="330" y="85"/>
                    <a:pt x="281" y="85"/>
                    <a:pt x="220" y="61"/>
                  </a:cubicBezTo>
                  <a:cubicBezTo>
                    <a:pt x="184" y="49"/>
                    <a:pt x="135" y="49"/>
                    <a:pt x="98" y="49"/>
                  </a:cubicBezTo>
                  <a:lnTo>
                    <a:pt x="62" y="49"/>
                  </a:lnTo>
                  <a:lnTo>
                    <a:pt x="62" y="61"/>
                  </a:lnTo>
                  <a:cubicBezTo>
                    <a:pt x="62" y="61"/>
                    <a:pt x="62" y="74"/>
                    <a:pt x="49" y="74"/>
                  </a:cubicBezTo>
                  <a:lnTo>
                    <a:pt x="49" y="61"/>
                  </a:lnTo>
                  <a:lnTo>
                    <a:pt x="49" y="49"/>
                  </a:lnTo>
                  <a:lnTo>
                    <a:pt x="62" y="37"/>
                  </a:lnTo>
                  <a:close/>
                  <a:moveTo>
                    <a:pt x="62" y="1"/>
                  </a:moveTo>
                  <a:cubicBezTo>
                    <a:pt x="38" y="1"/>
                    <a:pt x="25" y="12"/>
                    <a:pt x="25" y="37"/>
                  </a:cubicBezTo>
                  <a:cubicBezTo>
                    <a:pt x="13" y="49"/>
                    <a:pt x="1" y="61"/>
                    <a:pt x="13" y="85"/>
                  </a:cubicBezTo>
                  <a:cubicBezTo>
                    <a:pt x="13" y="98"/>
                    <a:pt x="25" y="110"/>
                    <a:pt x="38" y="110"/>
                  </a:cubicBezTo>
                  <a:cubicBezTo>
                    <a:pt x="62" y="110"/>
                    <a:pt x="74" y="110"/>
                    <a:pt x="74" y="98"/>
                  </a:cubicBezTo>
                  <a:cubicBezTo>
                    <a:pt x="86" y="98"/>
                    <a:pt x="86" y="85"/>
                    <a:pt x="86" y="85"/>
                  </a:cubicBezTo>
                  <a:cubicBezTo>
                    <a:pt x="135" y="85"/>
                    <a:pt x="171" y="85"/>
                    <a:pt x="208" y="98"/>
                  </a:cubicBezTo>
                  <a:cubicBezTo>
                    <a:pt x="268" y="110"/>
                    <a:pt x="317" y="122"/>
                    <a:pt x="378" y="122"/>
                  </a:cubicBezTo>
                  <a:cubicBezTo>
                    <a:pt x="390" y="122"/>
                    <a:pt x="403" y="110"/>
                    <a:pt x="414" y="98"/>
                  </a:cubicBezTo>
                  <a:cubicBezTo>
                    <a:pt x="427" y="85"/>
                    <a:pt x="427" y="74"/>
                    <a:pt x="414" y="61"/>
                  </a:cubicBezTo>
                  <a:cubicBezTo>
                    <a:pt x="403" y="49"/>
                    <a:pt x="390" y="37"/>
                    <a:pt x="378" y="37"/>
                  </a:cubicBezTo>
                  <a:cubicBezTo>
                    <a:pt x="317" y="37"/>
                    <a:pt x="268" y="25"/>
                    <a:pt x="208" y="12"/>
                  </a:cubicBezTo>
                  <a:cubicBezTo>
                    <a:pt x="171" y="1"/>
                    <a:pt x="135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1;p31">
              <a:extLst>
                <a:ext uri="{FF2B5EF4-FFF2-40B4-BE49-F238E27FC236}">
                  <a16:creationId xmlns:a16="http://schemas.microsoft.com/office/drawing/2014/main" id="{EE887325-AE98-5A50-BE1B-75F29B6A885C}"/>
                </a:ext>
              </a:extLst>
            </p:cNvPr>
            <p:cNvSpPr/>
            <p:nvPr/>
          </p:nvSpPr>
          <p:spPr>
            <a:xfrm>
              <a:off x="2189101" y="3095921"/>
              <a:ext cx="13043" cy="11173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230" y="0"/>
                  </a:moveTo>
                  <a:cubicBezTo>
                    <a:pt x="226" y="0"/>
                    <a:pt x="223" y="1"/>
                    <a:pt x="220" y="3"/>
                  </a:cubicBezTo>
                  <a:cubicBezTo>
                    <a:pt x="208" y="27"/>
                    <a:pt x="184" y="39"/>
                    <a:pt x="159" y="52"/>
                  </a:cubicBezTo>
                  <a:cubicBezTo>
                    <a:pt x="135" y="63"/>
                    <a:pt x="122" y="88"/>
                    <a:pt x="98" y="100"/>
                  </a:cubicBezTo>
                  <a:cubicBezTo>
                    <a:pt x="74" y="125"/>
                    <a:pt x="62" y="149"/>
                    <a:pt x="38" y="173"/>
                  </a:cubicBezTo>
                  <a:cubicBezTo>
                    <a:pt x="34" y="169"/>
                    <a:pt x="29" y="168"/>
                    <a:pt x="24" y="168"/>
                  </a:cubicBezTo>
                  <a:cubicBezTo>
                    <a:pt x="13" y="168"/>
                    <a:pt x="1" y="177"/>
                    <a:pt x="1" y="185"/>
                  </a:cubicBezTo>
                  <a:lnTo>
                    <a:pt x="1" y="197"/>
                  </a:lnTo>
                  <a:cubicBezTo>
                    <a:pt x="1" y="215"/>
                    <a:pt x="14" y="226"/>
                    <a:pt x="26" y="226"/>
                  </a:cubicBezTo>
                  <a:cubicBezTo>
                    <a:pt x="30" y="226"/>
                    <a:pt x="34" y="225"/>
                    <a:pt x="38" y="222"/>
                  </a:cubicBezTo>
                  <a:cubicBezTo>
                    <a:pt x="74" y="209"/>
                    <a:pt x="98" y="173"/>
                    <a:pt x="122" y="149"/>
                  </a:cubicBezTo>
                  <a:cubicBezTo>
                    <a:pt x="159" y="112"/>
                    <a:pt x="208" y="76"/>
                    <a:pt x="244" y="39"/>
                  </a:cubicBezTo>
                  <a:cubicBezTo>
                    <a:pt x="265" y="29"/>
                    <a:pt x="250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2;p31">
              <a:extLst>
                <a:ext uri="{FF2B5EF4-FFF2-40B4-BE49-F238E27FC236}">
                  <a16:creationId xmlns:a16="http://schemas.microsoft.com/office/drawing/2014/main" id="{719BECD1-9A88-5681-5CEB-45228EBB98C0}"/>
                </a:ext>
              </a:extLst>
            </p:cNvPr>
            <p:cNvSpPr/>
            <p:nvPr/>
          </p:nvSpPr>
          <p:spPr>
            <a:xfrm>
              <a:off x="2188510" y="3094986"/>
              <a:ext cx="14421" cy="13093"/>
            </a:xfrm>
            <a:custGeom>
              <a:avLst/>
              <a:gdLst/>
              <a:ahLst/>
              <a:cxnLst/>
              <a:rect l="l" t="t" r="r" b="b"/>
              <a:pathLst>
                <a:path w="293" h="266" extrusionOk="0">
                  <a:moveTo>
                    <a:pt x="244" y="34"/>
                  </a:moveTo>
                  <a:cubicBezTo>
                    <a:pt x="256" y="34"/>
                    <a:pt x="256" y="34"/>
                    <a:pt x="256" y="46"/>
                  </a:cubicBezTo>
                  <a:lnTo>
                    <a:pt x="232" y="71"/>
                  </a:lnTo>
                  <a:cubicBezTo>
                    <a:pt x="196" y="95"/>
                    <a:pt x="159" y="119"/>
                    <a:pt x="123" y="155"/>
                  </a:cubicBezTo>
                  <a:cubicBezTo>
                    <a:pt x="110" y="155"/>
                    <a:pt x="110" y="168"/>
                    <a:pt x="98" y="180"/>
                  </a:cubicBezTo>
                  <a:cubicBezTo>
                    <a:pt x="86" y="192"/>
                    <a:pt x="61" y="216"/>
                    <a:pt x="37" y="228"/>
                  </a:cubicBezTo>
                  <a:lnTo>
                    <a:pt x="37" y="216"/>
                  </a:lnTo>
                  <a:lnTo>
                    <a:pt x="37" y="204"/>
                  </a:lnTo>
                  <a:lnTo>
                    <a:pt x="61" y="204"/>
                  </a:lnTo>
                  <a:cubicBezTo>
                    <a:pt x="74" y="192"/>
                    <a:pt x="74" y="180"/>
                    <a:pt x="86" y="168"/>
                  </a:cubicBezTo>
                  <a:lnTo>
                    <a:pt x="123" y="131"/>
                  </a:lnTo>
                  <a:cubicBezTo>
                    <a:pt x="134" y="131"/>
                    <a:pt x="147" y="119"/>
                    <a:pt x="159" y="107"/>
                  </a:cubicBezTo>
                  <a:lnTo>
                    <a:pt x="183" y="82"/>
                  </a:lnTo>
                  <a:cubicBezTo>
                    <a:pt x="196" y="71"/>
                    <a:pt x="220" y="58"/>
                    <a:pt x="232" y="46"/>
                  </a:cubicBezTo>
                  <a:lnTo>
                    <a:pt x="244" y="34"/>
                  </a:lnTo>
                  <a:close/>
                  <a:moveTo>
                    <a:pt x="250" y="1"/>
                  </a:moveTo>
                  <a:cubicBezTo>
                    <a:pt x="244" y="1"/>
                    <a:pt x="238" y="3"/>
                    <a:pt x="232" y="9"/>
                  </a:cubicBezTo>
                  <a:lnTo>
                    <a:pt x="207" y="22"/>
                  </a:lnTo>
                  <a:cubicBezTo>
                    <a:pt x="196" y="34"/>
                    <a:pt x="171" y="46"/>
                    <a:pt x="159" y="58"/>
                  </a:cubicBezTo>
                  <a:lnTo>
                    <a:pt x="134" y="82"/>
                  </a:lnTo>
                  <a:cubicBezTo>
                    <a:pt x="123" y="95"/>
                    <a:pt x="110" y="95"/>
                    <a:pt x="110" y="107"/>
                  </a:cubicBezTo>
                  <a:cubicBezTo>
                    <a:pt x="86" y="119"/>
                    <a:pt x="74" y="131"/>
                    <a:pt x="61" y="144"/>
                  </a:cubicBezTo>
                  <a:lnTo>
                    <a:pt x="37" y="168"/>
                  </a:lnTo>
                  <a:cubicBezTo>
                    <a:pt x="25" y="168"/>
                    <a:pt x="25" y="168"/>
                    <a:pt x="13" y="180"/>
                  </a:cubicBezTo>
                  <a:cubicBezTo>
                    <a:pt x="1" y="180"/>
                    <a:pt x="1" y="192"/>
                    <a:pt x="1" y="204"/>
                  </a:cubicBezTo>
                  <a:lnTo>
                    <a:pt x="1" y="216"/>
                  </a:lnTo>
                  <a:cubicBezTo>
                    <a:pt x="1" y="228"/>
                    <a:pt x="1" y="241"/>
                    <a:pt x="13" y="252"/>
                  </a:cubicBezTo>
                  <a:cubicBezTo>
                    <a:pt x="25" y="252"/>
                    <a:pt x="25" y="265"/>
                    <a:pt x="37" y="265"/>
                  </a:cubicBezTo>
                  <a:cubicBezTo>
                    <a:pt x="50" y="265"/>
                    <a:pt x="50" y="252"/>
                    <a:pt x="61" y="252"/>
                  </a:cubicBezTo>
                  <a:cubicBezTo>
                    <a:pt x="86" y="241"/>
                    <a:pt x="110" y="216"/>
                    <a:pt x="123" y="204"/>
                  </a:cubicBezTo>
                  <a:lnTo>
                    <a:pt x="147" y="180"/>
                  </a:lnTo>
                  <a:cubicBezTo>
                    <a:pt x="183" y="144"/>
                    <a:pt x="220" y="119"/>
                    <a:pt x="256" y="95"/>
                  </a:cubicBezTo>
                  <a:lnTo>
                    <a:pt x="268" y="82"/>
                  </a:lnTo>
                  <a:cubicBezTo>
                    <a:pt x="280" y="71"/>
                    <a:pt x="293" y="58"/>
                    <a:pt x="293" y="34"/>
                  </a:cubicBezTo>
                  <a:cubicBezTo>
                    <a:pt x="293" y="22"/>
                    <a:pt x="280" y="9"/>
                    <a:pt x="268" y="9"/>
                  </a:cubicBezTo>
                  <a:cubicBezTo>
                    <a:pt x="262" y="3"/>
                    <a:pt x="256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3;p31">
              <a:extLst>
                <a:ext uri="{FF2B5EF4-FFF2-40B4-BE49-F238E27FC236}">
                  <a16:creationId xmlns:a16="http://schemas.microsoft.com/office/drawing/2014/main" id="{E6FF801F-99AB-448F-2267-943CA9CCF26D}"/>
                </a:ext>
              </a:extLst>
            </p:cNvPr>
            <p:cNvSpPr/>
            <p:nvPr/>
          </p:nvSpPr>
          <p:spPr>
            <a:xfrm>
              <a:off x="2201357" y="3118957"/>
              <a:ext cx="11468" cy="9253"/>
            </a:xfrm>
            <a:custGeom>
              <a:avLst/>
              <a:gdLst/>
              <a:ahLst/>
              <a:cxnLst/>
              <a:rect l="l" t="t" r="r" b="b"/>
              <a:pathLst>
                <a:path w="233" h="188" extrusionOk="0">
                  <a:moveTo>
                    <a:pt x="196" y="1"/>
                  </a:moveTo>
                  <a:cubicBezTo>
                    <a:pt x="190" y="1"/>
                    <a:pt x="183" y="3"/>
                    <a:pt x="178" y="9"/>
                  </a:cubicBezTo>
                  <a:cubicBezTo>
                    <a:pt x="165" y="33"/>
                    <a:pt x="129" y="46"/>
                    <a:pt x="105" y="57"/>
                  </a:cubicBezTo>
                  <a:cubicBezTo>
                    <a:pt x="68" y="94"/>
                    <a:pt x="43" y="119"/>
                    <a:pt x="19" y="155"/>
                  </a:cubicBezTo>
                  <a:cubicBezTo>
                    <a:pt x="1" y="164"/>
                    <a:pt x="17" y="187"/>
                    <a:pt x="37" y="187"/>
                  </a:cubicBezTo>
                  <a:cubicBezTo>
                    <a:pt x="44" y="187"/>
                    <a:pt x="50" y="185"/>
                    <a:pt x="56" y="179"/>
                  </a:cubicBezTo>
                  <a:cubicBezTo>
                    <a:pt x="80" y="155"/>
                    <a:pt x="105" y="119"/>
                    <a:pt x="141" y="94"/>
                  </a:cubicBezTo>
                  <a:cubicBezTo>
                    <a:pt x="165" y="82"/>
                    <a:pt x="189" y="57"/>
                    <a:pt x="214" y="46"/>
                  </a:cubicBezTo>
                  <a:cubicBezTo>
                    <a:pt x="232" y="27"/>
                    <a:pt x="21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4;p31">
              <a:extLst>
                <a:ext uri="{FF2B5EF4-FFF2-40B4-BE49-F238E27FC236}">
                  <a16:creationId xmlns:a16="http://schemas.microsoft.com/office/drawing/2014/main" id="{28E18D84-B8E9-37DA-FC36-B2E80EEE92FC}"/>
                </a:ext>
              </a:extLst>
            </p:cNvPr>
            <p:cNvSpPr/>
            <p:nvPr/>
          </p:nvSpPr>
          <p:spPr>
            <a:xfrm>
              <a:off x="2201062" y="3118317"/>
              <a:ext cx="12650" cy="10681"/>
            </a:xfrm>
            <a:custGeom>
              <a:avLst/>
              <a:gdLst/>
              <a:ahLst/>
              <a:cxnLst/>
              <a:rect l="l" t="t" r="r" b="b"/>
              <a:pathLst>
                <a:path w="257" h="217" extrusionOk="0">
                  <a:moveTo>
                    <a:pt x="208" y="34"/>
                  </a:moveTo>
                  <a:lnTo>
                    <a:pt x="208" y="46"/>
                  </a:lnTo>
                  <a:cubicBezTo>
                    <a:pt x="195" y="59"/>
                    <a:pt x="184" y="59"/>
                    <a:pt x="171" y="70"/>
                  </a:cubicBezTo>
                  <a:cubicBezTo>
                    <a:pt x="159" y="83"/>
                    <a:pt x="147" y="83"/>
                    <a:pt x="135" y="95"/>
                  </a:cubicBezTo>
                  <a:cubicBezTo>
                    <a:pt x="111" y="107"/>
                    <a:pt x="86" y="132"/>
                    <a:pt x="74" y="156"/>
                  </a:cubicBezTo>
                  <a:lnTo>
                    <a:pt x="49" y="180"/>
                  </a:lnTo>
                  <a:cubicBezTo>
                    <a:pt x="49" y="180"/>
                    <a:pt x="44" y="185"/>
                    <a:pt x="41" y="185"/>
                  </a:cubicBezTo>
                  <a:cubicBezTo>
                    <a:pt x="39" y="185"/>
                    <a:pt x="38" y="184"/>
                    <a:pt x="38" y="180"/>
                  </a:cubicBezTo>
                  <a:cubicBezTo>
                    <a:pt x="49" y="168"/>
                    <a:pt x="62" y="156"/>
                    <a:pt x="62" y="143"/>
                  </a:cubicBezTo>
                  <a:cubicBezTo>
                    <a:pt x="86" y="119"/>
                    <a:pt x="98" y="107"/>
                    <a:pt x="122" y="95"/>
                  </a:cubicBezTo>
                  <a:cubicBezTo>
                    <a:pt x="135" y="83"/>
                    <a:pt x="147" y="70"/>
                    <a:pt x="159" y="70"/>
                  </a:cubicBezTo>
                  <a:lnTo>
                    <a:pt x="195" y="34"/>
                  </a:lnTo>
                  <a:close/>
                  <a:moveTo>
                    <a:pt x="209" y="1"/>
                  </a:moveTo>
                  <a:cubicBezTo>
                    <a:pt x="199" y="1"/>
                    <a:pt x="190" y="4"/>
                    <a:pt x="184" y="10"/>
                  </a:cubicBezTo>
                  <a:cubicBezTo>
                    <a:pt x="171" y="22"/>
                    <a:pt x="159" y="22"/>
                    <a:pt x="135" y="34"/>
                  </a:cubicBezTo>
                  <a:cubicBezTo>
                    <a:pt x="122" y="46"/>
                    <a:pt x="111" y="46"/>
                    <a:pt x="98" y="59"/>
                  </a:cubicBezTo>
                  <a:cubicBezTo>
                    <a:pt x="74" y="83"/>
                    <a:pt x="62" y="107"/>
                    <a:pt x="38" y="119"/>
                  </a:cubicBezTo>
                  <a:cubicBezTo>
                    <a:pt x="25" y="132"/>
                    <a:pt x="25" y="143"/>
                    <a:pt x="13" y="156"/>
                  </a:cubicBezTo>
                  <a:cubicBezTo>
                    <a:pt x="1" y="168"/>
                    <a:pt x="1" y="192"/>
                    <a:pt x="13" y="205"/>
                  </a:cubicBezTo>
                  <a:cubicBezTo>
                    <a:pt x="25" y="216"/>
                    <a:pt x="38" y="216"/>
                    <a:pt x="38" y="216"/>
                  </a:cubicBezTo>
                  <a:cubicBezTo>
                    <a:pt x="49" y="216"/>
                    <a:pt x="62" y="216"/>
                    <a:pt x="74" y="205"/>
                  </a:cubicBezTo>
                  <a:lnTo>
                    <a:pt x="98" y="180"/>
                  </a:lnTo>
                  <a:cubicBezTo>
                    <a:pt x="122" y="156"/>
                    <a:pt x="135" y="132"/>
                    <a:pt x="159" y="119"/>
                  </a:cubicBezTo>
                  <a:cubicBezTo>
                    <a:pt x="171" y="119"/>
                    <a:pt x="171" y="107"/>
                    <a:pt x="184" y="107"/>
                  </a:cubicBezTo>
                  <a:cubicBezTo>
                    <a:pt x="208" y="95"/>
                    <a:pt x="220" y="83"/>
                    <a:pt x="232" y="70"/>
                  </a:cubicBezTo>
                  <a:cubicBezTo>
                    <a:pt x="257" y="59"/>
                    <a:pt x="257" y="34"/>
                    <a:pt x="244" y="10"/>
                  </a:cubicBezTo>
                  <a:cubicBezTo>
                    <a:pt x="232" y="4"/>
                    <a:pt x="220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4467;p40">
            <a:extLst>
              <a:ext uri="{FF2B5EF4-FFF2-40B4-BE49-F238E27FC236}">
                <a16:creationId xmlns:a16="http://schemas.microsoft.com/office/drawing/2014/main" id="{87835908-B2BE-7E04-7CE0-6217ADD8C125}"/>
              </a:ext>
            </a:extLst>
          </p:cNvPr>
          <p:cNvGrpSpPr/>
          <p:nvPr/>
        </p:nvGrpSpPr>
        <p:grpSpPr>
          <a:xfrm>
            <a:off x="2255075" y="3952401"/>
            <a:ext cx="337090" cy="345468"/>
            <a:chOff x="1192016" y="2011911"/>
            <a:chExt cx="162673" cy="158936"/>
          </a:xfrm>
          <a:solidFill>
            <a:schemeClr val="tx1"/>
          </a:solidFill>
        </p:grpSpPr>
        <p:sp>
          <p:nvSpPr>
            <p:cNvPr id="36" name="Google Shape;4468;p40">
              <a:extLst>
                <a:ext uri="{FF2B5EF4-FFF2-40B4-BE49-F238E27FC236}">
                  <a16:creationId xmlns:a16="http://schemas.microsoft.com/office/drawing/2014/main" id="{36138639-C507-8F4D-5D92-5CAB5D13E12B}"/>
                </a:ext>
              </a:extLst>
            </p:cNvPr>
            <p:cNvSpPr/>
            <p:nvPr/>
          </p:nvSpPr>
          <p:spPr>
            <a:xfrm>
              <a:off x="1193000" y="2014273"/>
              <a:ext cx="157504" cy="150318"/>
            </a:xfrm>
            <a:custGeom>
              <a:avLst/>
              <a:gdLst/>
              <a:ahLst/>
              <a:cxnLst/>
              <a:rect l="l" t="t" r="r" b="b"/>
              <a:pathLst>
                <a:path w="3200" h="3054" extrusionOk="0">
                  <a:moveTo>
                    <a:pt x="1658" y="0"/>
                  </a:moveTo>
                  <a:cubicBezTo>
                    <a:pt x="1043" y="0"/>
                    <a:pt x="505" y="306"/>
                    <a:pt x="1" y="647"/>
                  </a:cubicBezTo>
                  <a:cubicBezTo>
                    <a:pt x="1" y="647"/>
                    <a:pt x="1" y="658"/>
                    <a:pt x="14" y="658"/>
                  </a:cubicBezTo>
                  <a:cubicBezTo>
                    <a:pt x="494" y="350"/>
                    <a:pt x="1060" y="84"/>
                    <a:pt x="1652" y="84"/>
                  </a:cubicBezTo>
                  <a:cubicBezTo>
                    <a:pt x="1689" y="84"/>
                    <a:pt x="1727" y="85"/>
                    <a:pt x="1765" y="87"/>
                  </a:cubicBezTo>
                  <a:cubicBezTo>
                    <a:pt x="2373" y="112"/>
                    <a:pt x="3017" y="537"/>
                    <a:pt x="3030" y="1206"/>
                  </a:cubicBezTo>
                  <a:cubicBezTo>
                    <a:pt x="3030" y="1802"/>
                    <a:pt x="2543" y="2361"/>
                    <a:pt x="2057" y="2653"/>
                  </a:cubicBezTo>
                  <a:cubicBezTo>
                    <a:pt x="1712" y="2863"/>
                    <a:pt x="1325" y="2967"/>
                    <a:pt x="933" y="2967"/>
                  </a:cubicBezTo>
                  <a:cubicBezTo>
                    <a:pt x="690" y="2967"/>
                    <a:pt x="446" y="2927"/>
                    <a:pt x="208" y="2847"/>
                  </a:cubicBezTo>
                  <a:cubicBezTo>
                    <a:pt x="204" y="2847"/>
                    <a:pt x="201" y="2846"/>
                    <a:pt x="197" y="2846"/>
                  </a:cubicBezTo>
                  <a:cubicBezTo>
                    <a:pt x="144" y="2846"/>
                    <a:pt x="127" y="2921"/>
                    <a:pt x="184" y="2933"/>
                  </a:cubicBezTo>
                  <a:cubicBezTo>
                    <a:pt x="424" y="3014"/>
                    <a:pt x="671" y="3053"/>
                    <a:pt x="915" y="3053"/>
                  </a:cubicBezTo>
                  <a:cubicBezTo>
                    <a:pt x="1694" y="3053"/>
                    <a:pt x="2445" y="2655"/>
                    <a:pt x="2871" y="1960"/>
                  </a:cubicBezTo>
                  <a:cubicBezTo>
                    <a:pt x="3127" y="1547"/>
                    <a:pt x="3200" y="1060"/>
                    <a:pt x="2932" y="634"/>
                  </a:cubicBezTo>
                  <a:cubicBezTo>
                    <a:pt x="2665" y="233"/>
                    <a:pt x="2203" y="26"/>
                    <a:pt x="1728" y="2"/>
                  </a:cubicBezTo>
                  <a:cubicBezTo>
                    <a:pt x="1705" y="1"/>
                    <a:pt x="1681" y="0"/>
                    <a:pt x="16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469;p40">
              <a:extLst>
                <a:ext uri="{FF2B5EF4-FFF2-40B4-BE49-F238E27FC236}">
                  <a16:creationId xmlns:a16="http://schemas.microsoft.com/office/drawing/2014/main" id="{54B1194A-9800-88E9-5A8C-C07E416ED99F}"/>
                </a:ext>
              </a:extLst>
            </p:cNvPr>
            <p:cNvSpPr/>
            <p:nvPr/>
          </p:nvSpPr>
          <p:spPr>
            <a:xfrm>
              <a:off x="1192016" y="2148796"/>
              <a:ext cx="34257" cy="22051"/>
            </a:xfrm>
            <a:custGeom>
              <a:avLst/>
              <a:gdLst/>
              <a:ahLst/>
              <a:cxnLst/>
              <a:rect l="l" t="t" r="r" b="b"/>
              <a:pathLst>
                <a:path w="696" h="448" extrusionOk="0">
                  <a:moveTo>
                    <a:pt x="11" y="0"/>
                  </a:moveTo>
                  <a:cubicBezTo>
                    <a:pt x="4" y="0"/>
                    <a:pt x="0" y="9"/>
                    <a:pt x="9" y="17"/>
                  </a:cubicBezTo>
                  <a:cubicBezTo>
                    <a:pt x="143" y="236"/>
                    <a:pt x="362" y="370"/>
                    <a:pt x="617" y="443"/>
                  </a:cubicBezTo>
                  <a:cubicBezTo>
                    <a:pt x="624" y="446"/>
                    <a:pt x="630" y="447"/>
                    <a:pt x="636" y="447"/>
                  </a:cubicBezTo>
                  <a:cubicBezTo>
                    <a:pt x="682" y="447"/>
                    <a:pt x="695" y="369"/>
                    <a:pt x="642" y="358"/>
                  </a:cubicBezTo>
                  <a:cubicBezTo>
                    <a:pt x="410" y="285"/>
                    <a:pt x="204" y="151"/>
                    <a:pt x="21" y="5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470;p40">
              <a:extLst>
                <a:ext uri="{FF2B5EF4-FFF2-40B4-BE49-F238E27FC236}">
                  <a16:creationId xmlns:a16="http://schemas.microsoft.com/office/drawing/2014/main" id="{FC5E83F1-60E2-CCE2-817C-9E8035CAD328}"/>
                </a:ext>
              </a:extLst>
            </p:cNvPr>
            <p:cNvSpPr/>
            <p:nvPr/>
          </p:nvSpPr>
          <p:spPr>
            <a:xfrm>
              <a:off x="1195412" y="2151356"/>
              <a:ext cx="35192" cy="5857"/>
            </a:xfrm>
            <a:custGeom>
              <a:avLst/>
              <a:gdLst/>
              <a:ahLst/>
              <a:cxnLst/>
              <a:rect l="l" t="t" r="r" b="b"/>
              <a:pathLst>
                <a:path w="715" h="119" extrusionOk="0">
                  <a:moveTo>
                    <a:pt x="644" y="1"/>
                  </a:moveTo>
                  <a:cubicBezTo>
                    <a:pt x="640" y="1"/>
                    <a:pt x="637" y="1"/>
                    <a:pt x="633" y="2"/>
                  </a:cubicBezTo>
                  <a:cubicBezTo>
                    <a:pt x="513" y="16"/>
                    <a:pt x="393" y="22"/>
                    <a:pt x="273" y="22"/>
                  </a:cubicBezTo>
                  <a:cubicBezTo>
                    <a:pt x="186" y="22"/>
                    <a:pt x="100" y="19"/>
                    <a:pt x="13" y="14"/>
                  </a:cubicBezTo>
                  <a:cubicBezTo>
                    <a:pt x="1" y="14"/>
                    <a:pt x="1" y="38"/>
                    <a:pt x="13" y="38"/>
                  </a:cubicBezTo>
                  <a:cubicBezTo>
                    <a:pt x="157" y="94"/>
                    <a:pt x="290" y="119"/>
                    <a:pt x="429" y="119"/>
                  </a:cubicBezTo>
                  <a:cubicBezTo>
                    <a:pt x="503" y="119"/>
                    <a:pt x="578" y="112"/>
                    <a:pt x="657" y="99"/>
                  </a:cubicBezTo>
                  <a:cubicBezTo>
                    <a:pt x="715" y="88"/>
                    <a:pt x="697" y="1"/>
                    <a:pt x="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471;p40">
              <a:extLst>
                <a:ext uri="{FF2B5EF4-FFF2-40B4-BE49-F238E27FC236}">
                  <a16:creationId xmlns:a16="http://schemas.microsoft.com/office/drawing/2014/main" id="{73CA4AB2-2985-71C5-2BF7-B8BEE8B08BB1}"/>
                </a:ext>
              </a:extLst>
            </p:cNvPr>
            <p:cNvSpPr/>
            <p:nvPr/>
          </p:nvSpPr>
          <p:spPr>
            <a:xfrm>
              <a:off x="1205011" y="2011911"/>
              <a:ext cx="149678" cy="154551"/>
            </a:xfrm>
            <a:custGeom>
              <a:avLst/>
              <a:gdLst/>
              <a:ahLst/>
              <a:cxnLst/>
              <a:rect l="l" t="t" r="r" b="b"/>
              <a:pathLst>
                <a:path w="3041" h="3140" extrusionOk="0">
                  <a:moveTo>
                    <a:pt x="1776" y="1"/>
                  </a:moveTo>
                  <a:cubicBezTo>
                    <a:pt x="1143" y="1"/>
                    <a:pt x="524" y="269"/>
                    <a:pt x="13" y="609"/>
                  </a:cubicBezTo>
                  <a:cubicBezTo>
                    <a:pt x="0" y="609"/>
                    <a:pt x="13" y="622"/>
                    <a:pt x="25" y="622"/>
                  </a:cubicBezTo>
                  <a:cubicBezTo>
                    <a:pt x="515" y="313"/>
                    <a:pt x="1134" y="59"/>
                    <a:pt x="1730" y="59"/>
                  </a:cubicBezTo>
                  <a:cubicBezTo>
                    <a:pt x="1770" y="59"/>
                    <a:pt x="1809" y="60"/>
                    <a:pt x="1849" y="62"/>
                  </a:cubicBezTo>
                  <a:cubicBezTo>
                    <a:pt x="2141" y="74"/>
                    <a:pt x="2445" y="171"/>
                    <a:pt x="2640" y="403"/>
                  </a:cubicBezTo>
                  <a:cubicBezTo>
                    <a:pt x="2859" y="658"/>
                    <a:pt x="2919" y="1023"/>
                    <a:pt x="2846" y="1351"/>
                  </a:cubicBezTo>
                  <a:cubicBezTo>
                    <a:pt x="2605" y="2415"/>
                    <a:pt x="1452" y="3064"/>
                    <a:pt x="407" y="3064"/>
                  </a:cubicBezTo>
                  <a:cubicBezTo>
                    <a:pt x="294" y="3064"/>
                    <a:pt x="182" y="3057"/>
                    <a:pt x="73" y="3041"/>
                  </a:cubicBezTo>
                  <a:cubicBezTo>
                    <a:pt x="70" y="3040"/>
                    <a:pt x="66" y="3040"/>
                    <a:pt x="63" y="3040"/>
                  </a:cubicBezTo>
                  <a:cubicBezTo>
                    <a:pt x="23" y="3040"/>
                    <a:pt x="16" y="3104"/>
                    <a:pt x="62" y="3114"/>
                  </a:cubicBezTo>
                  <a:cubicBezTo>
                    <a:pt x="180" y="3131"/>
                    <a:pt x="300" y="3139"/>
                    <a:pt x="419" y="3139"/>
                  </a:cubicBezTo>
                  <a:cubicBezTo>
                    <a:pt x="1253" y="3139"/>
                    <a:pt x="2079" y="2738"/>
                    <a:pt x="2578" y="2057"/>
                  </a:cubicBezTo>
                  <a:cubicBezTo>
                    <a:pt x="2870" y="1655"/>
                    <a:pt x="3041" y="1120"/>
                    <a:pt x="2846" y="633"/>
                  </a:cubicBezTo>
                  <a:cubicBezTo>
                    <a:pt x="2676" y="196"/>
                    <a:pt x="2226" y="1"/>
                    <a:pt x="1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10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F134-D096-7588-9A3E-A6CCB64B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activation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32E05-042F-1AB3-55CE-81665479D17A}"/>
              </a:ext>
            </a:extLst>
          </p:cNvPr>
          <p:cNvSpPr txBox="1"/>
          <p:nvPr/>
        </p:nvSpPr>
        <p:spPr>
          <a:xfrm>
            <a:off x="1051764" y="875202"/>
            <a:ext cx="6012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dirty="0"/>
              <a:t>o, in this case the </a:t>
            </a:r>
            <a:r>
              <a:rPr lang="en-US" b="1" dirty="0"/>
              <a:t>prediction of the number </a:t>
            </a:r>
            <a:r>
              <a:rPr lang="en-US" dirty="0"/>
              <a:t>is </a:t>
            </a:r>
            <a:r>
              <a:rPr lang="en-US" b="1" dirty="0"/>
              <a:t>0</a:t>
            </a:r>
            <a:r>
              <a:rPr lang="en-US" dirty="0"/>
              <a:t> , the one of the higher probability!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EA54176-3F98-3443-1AE5-7AAC2CAA1CBE}"/>
              </a:ext>
            </a:extLst>
          </p:cNvPr>
          <p:cNvGrpSpPr/>
          <p:nvPr/>
        </p:nvGrpSpPr>
        <p:grpSpPr>
          <a:xfrm>
            <a:off x="1136272" y="1511470"/>
            <a:ext cx="6121718" cy="2847513"/>
            <a:chOff x="1223962" y="1262290"/>
            <a:chExt cx="6696075" cy="31146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95D7AE-AF71-2E30-1D64-BC1F9AB8E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962" y="1262290"/>
              <a:ext cx="6696075" cy="31146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0BE662-2096-2EBD-740E-801C36DE82D5}"/>
                </a:ext>
              </a:extLst>
            </p:cNvPr>
            <p:cNvSpPr/>
            <p:nvPr/>
          </p:nvSpPr>
          <p:spPr>
            <a:xfrm>
              <a:off x="6393180" y="1897380"/>
              <a:ext cx="678180" cy="175260"/>
            </a:xfrm>
            <a:prstGeom prst="rect">
              <a:avLst/>
            </a:prstGeom>
            <a:solidFill>
              <a:srgbClr val="89C83C"/>
            </a:solidFill>
            <a:ln>
              <a:solidFill>
                <a:srgbClr val="89C8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E94A97-36EB-3B76-A507-51EBE9DF3EFE}"/>
                </a:ext>
              </a:extLst>
            </p:cNvPr>
            <p:cNvSpPr/>
            <p:nvPr/>
          </p:nvSpPr>
          <p:spPr>
            <a:xfrm>
              <a:off x="6393180" y="2377440"/>
              <a:ext cx="487680" cy="175260"/>
            </a:xfrm>
            <a:prstGeom prst="rect">
              <a:avLst/>
            </a:prstGeom>
            <a:solidFill>
              <a:srgbClr val="5E96F8"/>
            </a:solidFill>
            <a:ln>
              <a:solidFill>
                <a:srgbClr val="5E9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D67AFE-1E64-4848-188F-6E138E5F4FE6}"/>
                </a:ext>
              </a:extLst>
            </p:cNvPr>
            <p:cNvSpPr/>
            <p:nvPr/>
          </p:nvSpPr>
          <p:spPr>
            <a:xfrm>
              <a:off x="6370320" y="2865120"/>
              <a:ext cx="396240" cy="190500"/>
            </a:xfrm>
            <a:prstGeom prst="rect">
              <a:avLst/>
            </a:prstGeom>
            <a:solidFill>
              <a:srgbClr val="730F7C"/>
            </a:solidFill>
            <a:ln>
              <a:solidFill>
                <a:srgbClr val="730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22A54D-1A14-0833-C3C5-E4DC57054832}"/>
                </a:ext>
              </a:extLst>
            </p:cNvPr>
            <p:cNvSpPr/>
            <p:nvPr/>
          </p:nvSpPr>
          <p:spPr>
            <a:xfrm>
              <a:off x="6370320" y="3785960"/>
              <a:ext cx="182880" cy="190500"/>
            </a:xfrm>
            <a:prstGeom prst="rect">
              <a:avLst/>
            </a:prstGeom>
            <a:solidFill>
              <a:srgbClr val="D32F18"/>
            </a:solidFill>
            <a:ln>
              <a:solidFill>
                <a:srgbClr val="D32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87DF25-EB40-9207-15D8-08FDB2A3F6F5}"/>
                </a:ext>
              </a:extLst>
            </p:cNvPr>
            <p:cNvSpPr txBox="1"/>
            <p:nvPr/>
          </p:nvSpPr>
          <p:spPr>
            <a:xfrm>
              <a:off x="7185660" y="1832610"/>
              <a:ext cx="16002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2237ED-DECF-A0C4-2D6D-74EB6FBAF293}"/>
                </a:ext>
              </a:extLst>
            </p:cNvPr>
            <p:cNvSpPr txBox="1"/>
            <p:nvPr/>
          </p:nvSpPr>
          <p:spPr>
            <a:xfrm>
              <a:off x="7025640" y="2317355"/>
              <a:ext cx="16002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5E9442-1648-F49F-550B-0709791D797D}"/>
                </a:ext>
              </a:extLst>
            </p:cNvPr>
            <p:cNvSpPr txBox="1"/>
            <p:nvPr/>
          </p:nvSpPr>
          <p:spPr>
            <a:xfrm>
              <a:off x="6842760" y="2832373"/>
              <a:ext cx="16002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927093-CFB2-4B5F-7525-890BE7D9D77B}"/>
                </a:ext>
              </a:extLst>
            </p:cNvPr>
            <p:cNvSpPr txBox="1"/>
            <p:nvPr/>
          </p:nvSpPr>
          <p:spPr>
            <a:xfrm>
              <a:off x="6572250" y="3785960"/>
              <a:ext cx="16002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22" name="Google Shape;3764;p39">
            <a:extLst>
              <a:ext uri="{FF2B5EF4-FFF2-40B4-BE49-F238E27FC236}">
                <a16:creationId xmlns:a16="http://schemas.microsoft.com/office/drawing/2014/main" id="{53FF09F5-2BEE-C9A2-586E-C26AA83414D6}"/>
              </a:ext>
            </a:extLst>
          </p:cNvPr>
          <p:cNvGrpSpPr/>
          <p:nvPr/>
        </p:nvGrpSpPr>
        <p:grpSpPr>
          <a:xfrm>
            <a:off x="-154140" y="665549"/>
            <a:ext cx="1378102" cy="201971"/>
            <a:chOff x="4147674" y="2583786"/>
            <a:chExt cx="671753" cy="98436"/>
          </a:xfrm>
        </p:grpSpPr>
        <p:sp>
          <p:nvSpPr>
            <p:cNvPr id="23" name="Google Shape;3765;p39">
              <a:extLst>
                <a:ext uri="{FF2B5EF4-FFF2-40B4-BE49-F238E27FC236}">
                  <a16:creationId xmlns:a16="http://schemas.microsoft.com/office/drawing/2014/main" id="{15EF6727-6068-445A-DAFA-75483BCDFFAE}"/>
                </a:ext>
              </a:extLst>
            </p:cNvPr>
            <p:cNvSpPr/>
            <p:nvPr/>
          </p:nvSpPr>
          <p:spPr>
            <a:xfrm>
              <a:off x="4147674" y="2583786"/>
              <a:ext cx="668616" cy="98436"/>
            </a:xfrm>
            <a:custGeom>
              <a:avLst/>
              <a:gdLst/>
              <a:ahLst/>
              <a:cxnLst/>
              <a:rect l="l" t="t" r="r" b="b"/>
              <a:pathLst>
                <a:path w="4286" h="631" extrusionOk="0">
                  <a:moveTo>
                    <a:pt x="1450" y="1"/>
                  </a:moveTo>
                  <a:cubicBezTo>
                    <a:pt x="1418" y="1"/>
                    <a:pt x="1384" y="6"/>
                    <a:pt x="1350" y="17"/>
                  </a:cubicBezTo>
                  <a:cubicBezTo>
                    <a:pt x="1277" y="42"/>
                    <a:pt x="1229" y="103"/>
                    <a:pt x="1180" y="151"/>
                  </a:cubicBezTo>
                  <a:lnTo>
                    <a:pt x="1107" y="260"/>
                  </a:lnTo>
                  <a:cubicBezTo>
                    <a:pt x="1055" y="321"/>
                    <a:pt x="966" y="376"/>
                    <a:pt x="884" y="376"/>
                  </a:cubicBezTo>
                  <a:cubicBezTo>
                    <a:pt x="851" y="376"/>
                    <a:pt x="819" y="367"/>
                    <a:pt x="791" y="346"/>
                  </a:cubicBezTo>
                  <a:cubicBezTo>
                    <a:pt x="686" y="272"/>
                    <a:pt x="645" y="127"/>
                    <a:pt x="518" y="127"/>
                  </a:cubicBezTo>
                  <a:cubicBezTo>
                    <a:pt x="498" y="127"/>
                    <a:pt x="475" y="131"/>
                    <a:pt x="450" y="139"/>
                  </a:cubicBezTo>
                  <a:cubicBezTo>
                    <a:pt x="256" y="200"/>
                    <a:pt x="98" y="431"/>
                    <a:pt x="1" y="614"/>
                  </a:cubicBezTo>
                  <a:cubicBezTo>
                    <a:pt x="1" y="622"/>
                    <a:pt x="7" y="631"/>
                    <a:pt x="14" y="631"/>
                  </a:cubicBezTo>
                  <a:cubicBezTo>
                    <a:pt x="18" y="631"/>
                    <a:pt x="21" y="629"/>
                    <a:pt x="25" y="625"/>
                  </a:cubicBezTo>
                  <a:cubicBezTo>
                    <a:pt x="110" y="479"/>
                    <a:pt x="256" y="309"/>
                    <a:pt x="414" y="249"/>
                  </a:cubicBezTo>
                  <a:cubicBezTo>
                    <a:pt x="451" y="233"/>
                    <a:pt x="481" y="226"/>
                    <a:pt x="507" y="226"/>
                  </a:cubicBezTo>
                  <a:cubicBezTo>
                    <a:pt x="617" y="226"/>
                    <a:pt x="644" y="354"/>
                    <a:pt x="742" y="443"/>
                  </a:cubicBezTo>
                  <a:cubicBezTo>
                    <a:pt x="794" y="484"/>
                    <a:pt x="845" y="501"/>
                    <a:pt x="895" y="501"/>
                  </a:cubicBezTo>
                  <a:cubicBezTo>
                    <a:pt x="1010" y="501"/>
                    <a:pt x="1116" y="411"/>
                    <a:pt x="1193" y="309"/>
                  </a:cubicBezTo>
                  <a:cubicBezTo>
                    <a:pt x="1265" y="228"/>
                    <a:pt x="1350" y="114"/>
                    <a:pt x="1453" y="114"/>
                  </a:cubicBezTo>
                  <a:cubicBezTo>
                    <a:pt x="1490" y="114"/>
                    <a:pt x="1528" y="128"/>
                    <a:pt x="1569" y="163"/>
                  </a:cubicBezTo>
                  <a:cubicBezTo>
                    <a:pt x="1642" y="224"/>
                    <a:pt x="1691" y="309"/>
                    <a:pt x="1752" y="395"/>
                  </a:cubicBezTo>
                  <a:cubicBezTo>
                    <a:pt x="1833" y="499"/>
                    <a:pt x="1925" y="626"/>
                    <a:pt x="2072" y="626"/>
                  </a:cubicBezTo>
                  <a:cubicBezTo>
                    <a:pt x="2079" y="626"/>
                    <a:pt x="2086" y="626"/>
                    <a:pt x="2093" y="625"/>
                  </a:cubicBezTo>
                  <a:cubicBezTo>
                    <a:pt x="2275" y="625"/>
                    <a:pt x="2372" y="455"/>
                    <a:pt x="2482" y="333"/>
                  </a:cubicBezTo>
                  <a:cubicBezTo>
                    <a:pt x="2540" y="258"/>
                    <a:pt x="2605" y="188"/>
                    <a:pt x="2687" y="188"/>
                  </a:cubicBezTo>
                  <a:cubicBezTo>
                    <a:pt x="2724" y="188"/>
                    <a:pt x="2764" y="202"/>
                    <a:pt x="2810" y="236"/>
                  </a:cubicBezTo>
                  <a:cubicBezTo>
                    <a:pt x="2907" y="309"/>
                    <a:pt x="2968" y="406"/>
                    <a:pt x="3065" y="479"/>
                  </a:cubicBezTo>
                  <a:cubicBezTo>
                    <a:pt x="3216" y="575"/>
                    <a:pt x="3394" y="623"/>
                    <a:pt x="3572" y="623"/>
                  </a:cubicBezTo>
                  <a:cubicBezTo>
                    <a:pt x="3825" y="623"/>
                    <a:pt x="4079" y="526"/>
                    <a:pt x="4257" y="333"/>
                  </a:cubicBezTo>
                  <a:cubicBezTo>
                    <a:pt x="4285" y="305"/>
                    <a:pt x="4255" y="262"/>
                    <a:pt x="4217" y="262"/>
                  </a:cubicBezTo>
                  <a:cubicBezTo>
                    <a:pt x="4206" y="262"/>
                    <a:pt x="4195" y="265"/>
                    <a:pt x="4184" y="273"/>
                  </a:cubicBezTo>
                  <a:cubicBezTo>
                    <a:pt x="4023" y="434"/>
                    <a:pt x="3806" y="516"/>
                    <a:pt x="3588" y="516"/>
                  </a:cubicBezTo>
                  <a:cubicBezTo>
                    <a:pt x="3362" y="516"/>
                    <a:pt x="3135" y="428"/>
                    <a:pt x="2968" y="249"/>
                  </a:cubicBezTo>
                  <a:cubicBezTo>
                    <a:pt x="2894" y="165"/>
                    <a:pt x="2803" y="71"/>
                    <a:pt x="2685" y="71"/>
                  </a:cubicBezTo>
                  <a:cubicBezTo>
                    <a:pt x="2667" y="71"/>
                    <a:pt x="2647" y="73"/>
                    <a:pt x="2628" y="79"/>
                  </a:cubicBezTo>
                  <a:cubicBezTo>
                    <a:pt x="2493" y="115"/>
                    <a:pt x="2420" y="236"/>
                    <a:pt x="2347" y="333"/>
                  </a:cubicBezTo>
                  <a:cubicBezTo>
                    <a:pt x="2268" y="429"/>
                    <a:pt x="2178" y="514"/>
                    <a:pt x="2082" y="514"/>
                  </a:cubicBezTo>
                  <a:cubicBezTo>
                    <a:pt x="2030" y="514"/>
                    <a:pt x="1977" y="490"/>
                    <a:pt x="1922" y="431"/>
                  </a:cubicBezTo>
                  <a:cubicBezTo>
                    <a:pt x="1812" y="322"/>
                    <a:pt x="1764" y="176"/>
                    <a:pt x="1642" y="79"/>
                  </a:cubicBezTo>
                  <a:cubicBezTo>
                    <a:pt x="1592" y="28"/>
                    <a:pt x="1524" y="1"/>
                    <a:pt x="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6;p39">
              <a:extLst>
                <a:ext uri="{FF2B5EF4-FFF2-40B4-BE49-F238E27FC236}">
                  <a16:creationId xmlns:a16="http://schemas.microsoft.com/office/drawing/2014/main" id="{22194E4D-9BEE-A463-A9B9-771C932BC363}"/>
                </a:ext>
              </a:extLst>
            </p:cNvPr>
            <p:cNvSpPr/>
            <p:nvPr/>
          </p:nvSpPr>
          <p:spPr>
            <a:xfrm>
              <a:off x="4733939" y="2622475"/>
              <a:ext cx="85488" cy="18876"/>
            </a:xfrm>
            <a:custGeom>
              <a:avLst/>
              <a:gdLst/>
              <a:ahLst/>
              <a:cxnLst/>
              <a:rect l="l" t="t" r="r" b="b"/>
              <a:pathLst>
                <a:path w="548" h="121" extrusionOk="0">
                  <a:moveTo>
                    <a:pt x="487" y="1"/>
                  </a:moveTo>
                  <a:cubicBezTo>
                    <a:pt x="402" y="12"/>
                    <a:pt x="305" y="12"/>
                    <a:pt x="219" y="37"/>
                  </a:cubicBezTo>
                  <a:cubicBezTo>
                    <a:pt x="146" y="49"/>
                    <a:pt x="61" y="61"/>
                    <a:pt x="0" y="110"/>
                  </a:cubicBezTo>
                  <a:cubicBezTo>
                    <a:pt x="23" y="117"/>
                    <a:pt x="47" y="120"/>
                    <a:pt x="71" y="120"/>
                  </a:cubicBezTo>
                  <a:cubicBezTo>
                    <a:pt x="125" y="120"/>
                    <a:pt x="181" y="106"/>
                    <a:pt x="232" y="98"/>
                  </a:cubicBezTo>
                  <a:cubicBezTo>
                    <a:pt x="316" y="98"/>
                    <a:pt x="402" y="85"/>
                    <a:pt x="487" y="85"/>
                  </a:cubicBezTo>
                  <a:cubicBezTo>
                    <a:pt x="548" y="74"/>
                    <a:pt x="548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67;p39">
              <a:extLst>
                <a:ext uri="{FF2B5EF4-FFF2-40B4-BE49-F238E27FC236}">
                  <a16:creationId xmlns:a16="http://schemas.microsoft.com/office/drawing/2014/main" id="{33854A03-521D-E897-B2E2-660189EA9DA5}"/>
                </a:ext>
              </a:extLst>
            </p:cNvPr>
            <p:cNvSpPr/>
            <p:nvPr/>
          </p:nvSpPr>
          <p:spPr>
            <a:xfrm>
              <a:off x="4779492" y="2626219"/>
              <a:ext cx="32448" cy="55224"/>
            </a:xfrm>
            <a:custGeom>
              <a:avLst/>
              <a:gdLst/>
              <a:ahLst/>
              <a:cxnLst/>
              <a:rect l="l" t="t" r="r" b="b"/>
              <a:pathLst>
                <a:path w="208" h="354" extrusionOk="0">
                  <a:moveTo>
                    <a:pt x="164" y="1"/>
                  </a:moveTo>
                  <a:cubicBezTo>
                    <a:pt x="143" y="1"/>
                    <a:pt x="122" y="13"/>
                    <a:pt x="122" y="37"/>
                  </a:cubicBezTo>
                  <a:cubicBezTo>
                    <a:pt x="122" y="147"/>
                    <a:pt x="73" y="256"/>
                    <a:pt x="13" y="342"/>
                  </a:cubicBezTo>
                  <a:cubicBezTo>
                    <a:pt x="0" y="342"/>
                    <a:pt x="13" y="353"/>
                    <a:pt x="24" y="353"/>
                  </a:cubicBezTo>
                  <a:cubicBezTo>
                    <a:pt x="134" y="293"/>
                    <a:pt x="207" y="171"/>
                    <a:pt x="207" y="37"/>
                  </a:cubicBezTo>
                  <a:cubicBezTo>
                    <a:pt x="207" y="13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DFE412-2167-4451-BC2B-7B9B9D302E6E}"/>
              </a:ext>
            </a:extLst>
          </p:cNvPr>
          <p:cNvGrpSpPr/>
          <p:nvPr/>
        </p:nvGrpSpPr>
        <p:grpSpPr>
          <a:xfrm>
            <a:off x="7930492" y="92118"/>
            <a:ext cx="986915" cy="1170172"/>
            <a:chOff x="8009523" y="-39825"/>
            <a:chExt cx="986915" cy="1170172"/>
          </a:xfrm>
        </p:grpSpPr>
        <p:grpSp>
          <p:nvGrpSpPr>
            <p:cNvPr id="27" name="Google Shape;1492;p31">
              <a:extLst>
                <a:ext uri="{FF2B5EF4-FFF2-40B4-BE49-F238E27FC236}">
                  <a16:creationId xmlns:a16="http://schemas.microsoft.com/office/drawing/2014/main" id="{6CD344DC-E52F-0A06-BDB8-44F8FBB3DE50}"/>
                </a:ext>
              </a:extLst>
            </p:cNvPr>
            <p:cNvGrpSpPr/>
            <p:nvPr/>
          </p:nvGrpSpPr>
          <p:grpSpPr>
            <a:xfrm rot="486951">
              <a:off x="8009523" y="-39825"/>
              <a:ext cx="986915" cy="1170172"/>
              <a:chOff x="8868195" y="3937220"/>
              <a:chExt cx="394696" cy="467986"/>
            </a:xfrm>
          </p:grpSpPr>
          <p:sp>
            <p:nvSpPr>
              <p:cNvPr id="29" name="Google Shape;1493;p31">
                <a:extLst>
                  <a:ext uri="{FF2B5EF4-FFF2-40B4-BE49-F238E27FC236}">
                    <a16:creationId xmlns:a16="http://schemas.microsoft.com/office/drawing/2014/main" id="{8F02C7E1-1ED8-4945-589C-AA97381B07FF}"/>
                  </a:ext>
                </a:extLst>
              </p:cNvPr>
              <p:cNvSpPr/>
              <p:nvPr/>
            </p:nvSpPr>
            <p:spPr>
              <a:xfrm>
                <a:off x="9060800" y="3945144"/>
                <a:ext cx="11468" cy="718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46" extrusionOk="0">
                    <a:moveTo>
                      <a:pt x="69" y="1"/>
                    </a:moveTo>
                    <a:cubicBezTo>
                      <a:pt x="30" y="1"/>
                      <a:pt x="1" y="47"/>
                      <a:pt x="31" y="68"/>
                    </a:cubicBezTo>
                    <a:cubicBezTo>
                      <a:pt x="68" y="104"/>
                      <a:pt x="117" y="128"/>
                      <a:pt x="165" y="141"/>
                    </a:cubicBezTo>
                    <a:cubicBezTo>
                      <a:pt x="173" y="144"/>
                      <a:pt x="179" y="145"/>
                      <a:pt x="185" y="145"/>
                    </a:cubicBezTo>
                    <a:cubicBezTo>
                      <a:pt x="228" y="145"/>
                      <a:pt x="232" y="77"/>
                      <a:pt x="190" y="55"/>
                    </a:cubicBezTo>
                    <a:cubicBezTo>
                      <a:pt x="153" y="44"/>
                      <a:pt x="117" y="31"/>
                      <a:pt x="92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94;p31">
                <a:extLst>
                  <a:ext uri="{FF2B5EF4-FFF2-40B4-BE49-F238E27FC236}">
                    <a16:creationId xmlns:a16="http://schemas.microsoft.com/office/drawing/2014/main" id="{11034EBB-3861-EE1D-DE64-9410E39F131F}"/>
                  </a:ext>
                </a:extLst>
              </p:cNvPr>
              <p:cNvSpPr/>
              <p:nvPr/>
            </p:nvSpPr>
            <p:spPr>
              <a:xfrm>
                <a:off x="9061095" y="3944603"/>
                <a:ext cx="11468" cy="807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4" extrusionOk="0">
                    <a:moveTo>
                      <a:pt x="74" y="18"/>
                    </a:moveTo>
                    <a:cubicBezTo>
                      <a:pt x="111" y="42"/>
                      <a:pt x="147" y="66"/>
                      <a:pt x="184" y="79"/>
                    </a:cubicBezTo>
                    <a:cubicBezTo>
                      <a:pt x="208" y="91"/>
                      <a:pt x="208" y="103"/>
                      <a:pt x="208" y="127"/>
                    </a:cubicBezTo>
                    <a:cubicBezTo>
                      <a:pt x="195" y="139"/>
                      <a:pt x="184" y="152"/>
                      <a:pt x="159" y="152"/>
                    </a:cubicBezTo>
                    <a:cubicBezTo>
                      <a:pt x="111" y="127"/>
                      <a:pt x="74" y="115"/>
                      <a:pt x="38" y="79"/>
                    </a:cubicBezTo>
                    <a:cubicBezTo>
                      <a:pt x="25" y="66"/>
                      <a:pt x="25" y="42"/>
                      <a:pt x="38" y="30"/>
                    </a:cubicBezTo>
                    <a:cubicBezTo>
                      <a:pt x="38" y="18"/>
                      <a:pt x="49" y="18"/>
                      <a:pt x="62" y="18"/>
                    </a:cubicBezTo>
                    <a:close/>
                    <a:moveTo>
                      <a:pt x="65" y="1"/>
                    </a:moveTo>
                    <a:cubicBezTo>
                      <a:pt x="48" y="1"/>
                      <a:pt x="30" y="9"/>
                      <a:pt x="13" y="18"/>
                    </a:cubicBezTo>
                    <a:cubicBezTo>
                      <a:pt x="1" y="42"/>
                      <a:pt x="1" y="66"/>
                      <a:pt x="25" y="91"/>
                    </a:cubicBezTo>
                    <a:cubicBezTo>
                      <a:pt x="62" y="127"/>
                      <a:pt x="111" y="152"/>
                      <a:pt x="159" y="163"/>
                    </a:cubicBezTo>
                    <a:lnTo>
                      <a:pt x="171" y="163"/>
                    </a:lnTo>
                    <a:cubicBezTo>
                      <a:pt x="195" y="163"/>
                      <a:pt x="208" y="152"/>
                      <a:pt x="220" y="127"/>
                    </a:cubicBezTo>
                    <a:cubicBezTo>
                      <a:pt x="232" y="103"/>
                      <a:pt x="220" y="79"/>
                      <a:pt x="184" y="66"/>
                    </a:cubicBezTo>
                    <a:cubicBezTo>
                      <a:pt x="147" y="42"/>
                      <a:pt x="122" y="30"/>
                      <a:pt x="86" y="6"/>
                    </a:cubicBezTo>
                    <a:cubicBezTo>
                      <a:pt x="79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95;p31">
                <a:extLst>
                  <a:ext uri="{FF2B5EF4-FFF2-40B4-BE49-F238E27FC236}">
                    <a16:creationId xmlns:a16="http://schemas.microsoft.com/office/drawing/2014/main" id="{F3365810-E74C-14BB-870F-D74990B3EE59}"/>
                  </a:ext>
                </a:extLst>
              </p:cNvPr>
              <p:cNvSpPr/>
              <p:nvPr/>
            </p:nvSpPr>
            <p:spPr>
              <a:xfrm>
                <a:off x="9060554" y="3952035"/>
                <a:ext cx="12551" cy="6054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23" extrusionOk="0">
                    <a:moveTo>
                      <a:pt x="182" y="1"/>
                    </a:moveTo>
                    <a:lnTo>
                      <a:pt x="36" y="37"/>
                    </a:lnTo>
                    <a:cubicBezTo>
                      <a:pt x="0" y="49"/>
                      <a:pt x="0" y="122"/>
                      <a:pt x="49" y="122"/>
                    </a:cubicBezTo>
                    <a:cubicBezTo>
                      <a:pt x="97" y="110"/>
                      <a:pt x="158" y="98"/>
                      <a:pt x="206" y="85"/>
                    </a:cubicBezTo>
                    <a:cubicBezTo>
                      <a:pt x="255" y="74"/>
                      <a:pt x="231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96;p31">
                <a:extLst>
                  <a:ext uri="{FF2B5EF4-FFF2-40B4-BE49-F238E27FC236}">
                    <a16:creationId xmlns:a16="http://schemas.microsoft.com/office/drawing/2014/main" id="{B0ACD105-0AB5-5FF8-FFA5-F11E93A2BFD2}"/>
                  </a:ext>
                </a:extLst>
              </p:cNvPr>
              <p:cNvSpPr/>
              <p:nvPr/>
            </p:nvSpPr>
            <p:spPr>
              <a:xfrm>
                <a:off x="9060554" y="3951888"/>
                <a:ext cx="12010" cy="620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" extrusionOk="0">
                    <a:moveTo>
                      <a:pt x="182" y="15"/>
                    </a:moveTo>
                    <a:cubicBezTo>
                      <a:pt x="206" y="15"/>
                      <a:pt x="219" y="28"/>
                      <a:pt x="231" y="52"/>
                    </a:cubicBezTo>
                    <a:cubicBezTo>
                      <a:pt x="231" y="52"/>
                      <a:pt x="231" y="77"/>
                      <a:pt x="206" y="88"/>
                    </a:cubicBezTo>
                    <a:cubicBezTo>
                      <a:pt x="158" y="101"/>
                      <a:pt x="109" y="101"/>
                      <a:pt x="49" y="113"/>
                    </a:cubicBezTo>
                    <a:cubicBezTo>
                      <a:pt x="36" y="113"/>
                      <a:pt x="24" y="101"/>
                      <a:pt x="24" y="88"/>
                    </a:cubicBezTo>
                    <a:cubicBezTo>
                      <a:pt x="12" y="64"/>
                      <a:pt x="24" y="52"/>
                      <a:pt x="36" y="40"/>
                    </a:cubicBezTo>
                    <a:cubicBezTo>
                      <a:pt x="85" y="28"/>
                      <a:pt x="133" y="28"/>
                      <a:pt x="182" y="15"/>
                    </a:cubicBezTo>
                    <a:close/>
                    <a:moveTo>
                      <a:pt x="201" y="0"/>
                    </a:moveTo>
                    <a:cubicBezTo>
                      <a:pt x="195" y="0"/>
                      <a:pt x="189" y="1"/>
                      <a:pt x="182" y="4"/>
                    </a:cubicBezTo>
                    <a:cubicBezTo>
                      <a:pt x="133" y="4"/>
                      <a:pt x="85" y="15"/>
                      <a:pt x="36" y="28"/>
                    </a:cubicBezTo>
                    <a:cubicBezTo>
                      <a:pt x="12" y="40"/>
                      <a:pt x="0" y="64"/>
                      <a:pt x="0" y="88"/>
                    </a:cubicBezTo>
                    <a:cubicBezTo>
                      <a:pt x="0" y="113"/>
                      <a:pt x="24" y="125"/>
                      <a:pt x="49" y="125"/>
                    </a:cubicBezTo>
                    <a:cubicBezTo>
                      <a:pt x="109" y="125"/>
                      <a:pt x="158" y="113"/>
                      <a:pt x="206" y="101"/>
                    </a:cubicBezTo>
                    <a:cubicBezTo>
                      <a:pt x="243" y="88"/>
                      <a:pt x="243" y="64"/>
                      <a:pt x="243" y="40"/>
                    </a:cubicBezTo>
                    <a:cubicBezTo>
                      <a:pt x="243" y="20"/>
                      <a:pt x="227" y="0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1497;p31">
                <a:extLst>
                  <a:ext uri="{FF2B5EF4-FFF2-40B4-BE49-F238E27FC236}">
                    <a16:creationId xmlns:a16="http://schemas.microsoft.com/office/drawing/2014/main" id="{2F62707A-0FAE-01A7-7DD5-6D46E7FA8A72}"/>
                  </a:ext>
                </a:extLst>
              </p:cNvPr>
              <p:cNvGrpSpPr/>
              <p:nvPr/>
            </p:nvGrpSpPr>
            <p:grpSpPr>
              <a:xfrm>
                <a:off x="8868195" y="3937220"/>
                <a:ext cx="394696" cy="467986"/>
                <a:chOff x="8868195" y="3937220"/>
                <a:chExt cx="394696" cy="467986"/>
              </a:xfrm>
            </p:grpSpPr>
            <p:sp>
              <p:nvSpPr>
                <p:cNvPr id="34" name="Google Shape;1498;p31">
                  <a:extLst>
                    <a:ext uri="{FF2B5EF4-FFF2-40B4-BE49-F238E27FC236}">
                      <a16:creationId xmlns:a16="http://schemas.microsoft.com/office/drawing/2014/main" id="{841DF747-D6CC-3802-F89A-ABCA1B5797CD}"/>
                    </a:ext>
                  </a:extLst>
                </p:cNvPr>
                <p:cNvSpPr/>
                <p:nvPr/>
              </p:nvSpPr>
              <p:spPr>
                <a:xfrm>
                  <a:off x="9068380" y="3938302"/>
                  <a:ext cx="21755" cy="3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14" extrusionOk="0">
                      <a:moveTo>
                        <a:pt x="216" y="1"/>
                      </a:moveTo>
                      <a:cubicBezTo>
                        <a:pt x="61" y="1"/>
                        <a:pt x="0" y="243"/>
                        <a:pt x="11" y="389"/>
                      </a:cubicBezTo>
                      <a:cubicBezTo>
                        <a:pt x="20" y="503"/>
                        <a:pt x="171" y="713"/>
                        <a:pt x="305" y="713"/>
                      </a:cubicBezTo>
                      <a:cubicBezTo>
                        <a:pt x="343" y="713"/>
                        <a:pt x="380" y="696"/>
                        <a:pt x="412" y="656"/>
                      </a:cubicBezTo>
                      <a:cubicBezTo>
                        <a:pt x="441" y="618"/>
                        <a:pt x="409" y="572"/>
                        <a:pt x="371" y="572"/>
                      </a:cubicBezTo>
                      <a:cubicBezTo>
                        <a:pt x="360" y="572"/>
                        <a:pt x="349" y="576"/>
                        <a:pt x="339" y="583"/>
                      </a:cubicBezTo>
                      <a:cubicBezTo>
                        <a:pt x="326" y="598"/>
                        <a:pt x="312" y="604"/>
                        <a:pt x="298" y="604"/>
                      </a:cubicBezTo>
                      <a:cubicBezTo>
                        <a:pt x="217" y="604"/>
                        <a:pt x="120" y="404"/>
                        <a:pt x="120" y="353"/>
                      </a:cubicBezTo>
                      <a:cubicBezTo>
                        <a:pt x="109" y="261"/>
                        <a:pt x="130" y="95"/>
                        <a:pt x="253" y="95"/>
                      </a:cubicBezTo>
                      <a:cubicBezTo>
                        <a:pt x="261" y="95"/>
                        <a:pt x="270" y="95"/>
                        <a:pt x="279" y="97"/>
                      </a:cubicBezTo>
                      <a:cubicBezTo>
                        <a:pt x="282" y="98"/>
                        <a:pt x="285" y="99"/>
                        <a:pt x="289" y="99"/>
                      </a:cubicBezTo>
                      <a:cubicBezTo>
                        <a:pt x="321" y="99"/>
                        <a:pt x="347" y="46"/>
                        <a:pt x="303" y="24"/>
                      </a:cubicBezTo>
                      <a:cubicBezTo>
                        <a:pt x="271" y="8"/>
                        <a:pt x="242" y="1"/>
                        <a:pt x="2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499;p31">
                  <a:extLst>
                    <a:ext uri="{FF2B5EF4-FFF2-40B4-BE49-F238E27FC236}">
                      <a16:creationId xmlns:a16="http://schemas.microsoft.com/office/drawing/2014/main" id="{F7B3A16A-00F0-77EC-3729-691BCAFEDA59}"/>
                    </a:ext>
                  </a:extLst>
                </p:cNvPr>
                <p:cNvSpPr/>
                <p:nvPr/>
              </p:nvSpPr>
              <p:spPr>
                <a:xfrm>
                  <a:off x="9068282" y="3938056"/>
                  <a:ext cx="21608" cy="3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723" extrusionOk="0">
                      <a:moveTo>
                        <a:pt x="220" y="17"/>
                      </a:moveTo>
                      <a:cubicBezTo>
                        <a:pt x="244" y="17"/>
                        <a:pt x="281" y="17"/>
                        <a:pt x="305" y="42"/>
                      </a:cubicBezTo>
                      <a:cubicBezTo>
                        <a:pt x="329" y="42"/>
                        <a:pt x="329" y="66"/>
                        <a:pt x="317" y="66"/>
                      </a:cubicBezTo>
                      <a:cubicBezTo>
                        <a:pt x="317" y="90"/>
                        <a:pt x="305" y="102"/>
                        <a:pt x="281" y="102"/>
                      </a:cubicBezTo>
                      <a:cubicBezTo>
                        <a:pt x="266" y="97"/>
                        <a:pt x="251" y="94"/>
                        <a:pt x="237" y="94"/>
                      </a:cubicBezTo>
                      <a:cubicBezTo>
                        <a:pt x="216" y="94"/>
                        <a:pt x="198" y="100"/>
                        <a:pt x="184" y="115"/>
                      </a:cubicBezTo>
                      <a:cubicBezTo>
                        <a:pt x="122" y="163"/>
                        <a:pt x="111" y="272"/>
                        <a:pt x="111" y="358"/>
                      </a:cubicBezTo>
                      <a:cubicBezTo>
                        <a:pt x="111" y="406"/>
                        <a:pt x="195" y="577"/>
                        <a:pt x="281" y="613"/>
                      </a:cubicBezTo>
                      <a:cubicBezTo>
                        <a:pt x="291" y="618"/>
                        <a:pt x="301" y="621"/>
                        <a:pt x="311" y="621"/>
                      </a:cubicBezTo>
                      <a:cubicBezTo>
                        <a:pt x="326" y="621"/>
                        <a:pt x="340" y="615"/>
                        <a:pt x="354" y="601"/>
                      </a:cubicBezTo>
                      <a:cubicBezTo>
                        <a:pt x="359" y="591"/>
                        <a:pt x="366" y="587"/>
                        <a:pt x="374" y="587"/>
                      </a:cubicBezTo>
                      <a:cubicBezTo>
                        <a:pt x="384" y="587"/>
                        <a:pt x="395" y="594"/>
                        <a:pt x="402" y="601"/>
                      </a:cubicBezTo>
                      <a:cubicBezTo>
                        <a:pt x="414" y="613"/>
                        <a:pt x="427" y="637"/>
                        <a:pt x="402" y="650"/>
                      </a:cubicBezTo>
                      <a:cubicBezTo>
                        <a:pt x="375" y="685"/>
                        <a:pt x="349" y="708"/>
                        <a:pt x="313" y="708"/>
                      </a:cubicBezTo>
                      <a:cubicBezTo>
                        <a:pt x="299" y="708"/>
                        <a:pt x="285" y="705"/>
                        <a:pt x="268" y="698"/>
                      </a:cubicBezTo>
                      <a:cubicBezTo>
                        <a:pt x="147" y="674"/>
                        <a:pt x="38" y="491"/>
                        <a:pt x="25" y="394"/>
                      </a:cubicBezTo>
                      <a:cubicBezTo>
                        <a:pt x="13" y="272"/>
                        <a:pt x="49" y="102"/>
                        <a:pt x="135" y="42"/>
                      </a:cubicBezTo>
                      <a:cubicBezTo>
                        <a:pt x="159" y="29"/>
                        <a:pt x="195" y="17"/>
                        <a:pt x="220" y="17"/>
                      </a:cubicBezTo>
                      <a:close/>
                      <a:moveTo>
                        <a:pt x="225" y="0"/>
                      </a:moveTo>
                      <a:cubicBezTo>
                        <a:pt x="189" y="0"/>
                        <a:pt x="156" y="9"/>
                        <a:pt x="122" y="29"/>
                      </a:cubicBezTo>
                      <a:cubicBezTo>
                        <a:pt x="25" y="102"/>
                        <a:pt x="1" y="285"/>
                        <a:pt x="1" y="394"/>
                      </a:cubicBezTo>
                      <a:cubicBezTo>
                        <a:pt x="13" y="504"/>
                        <a:pt x="135" y="686"/>
                        <a:pt x="268" y="723"/>
                      </a:cubicBezTo>
                      <a:lnTo>
                        <a:pt x="305" y="723"/>
                      </a:lnTo>
                      <a:cubicBezTo>
                        <a:pt x="354" y="723"/>
                        <a:pt x="390" y="710"/>
                        <a:pt x="427" y="661"/>
                      </a:cubicBezTo>
                      <a:cubicBezTo>
                        <a:pt x="438" y="637"/>
                        <a:pt x="438" y="601"/>
                        <a:pt x="414" y="588"/>
                      </a:cubicBezTo>
                      <a:cubicBezTo>
                        <a:pt x="408" y="576"/>
                        <a:pt x="396" y="570"/>
                        <a:pt x="382" y="570"/>
                      </a:cubicBezTo>
                      <a:cubicBezTo>
                        <a:pt x="369" y="570"/>
                        <a:pt x="353" y="576"/>
                        <a:pt x="341" y="588"/>
                      </a:cubicBezTo>
                      <a:cubicBezTo>
                        <a:pt x="329" y="601"/>
                        <a:pt x="305" y="601"/>
                        <a:pt x="281" y="601"/>
                      </a:cubicBezTo>
                      <a:cubicBezTo>
                        <a:pt x="208" y="564"/>
                        <a:pt x="135" y="406"/>
                        <a:pt x="122" y="358"/>
                      </a:cubicBezTo>
                      <a:cubicBezTo>
                        <a:pt x="122" y="285"/>
                        <a:pt x="135" y="175"/>
                        <a:pt x="184" y="126"/>
                      </a:cubicBezTo>
                      <a:cubicBezTo>
                        <a:pt x="201" y="118"/>
                        <a:pt x="224" y="109"/>
                        <a:pt x="249" y="109"/>
                      </a:cubicBezTo>
                      <a:cubicBezTo>
                        <a:pt x="259" y="109"/>
                        <a:pt x="270" y="111"/>
                        <a:pt x="281" y="115"/>
                      </a:cubicBezTo>
                      <a:cubicBezTo>
                        <a:pt x="285" y="117"/>
                        <a:pt x="289" y="118"/>
                        <a:pt x="294" y="118"/>
                      </a:cubicBezTo>
                      <a:cubicBezTo>
                        <a:pt x="313" y="118"/>
                        <a:pt x="332" y="98"/>
                        <a:pt x="341" y="78"/>
                      </a:cubicBezTo>
                      <a:cubicBezTo>
                        <a:pt x="341" y="53"/>
                        <a:pt x="341" y="29"/>
                        <a:pt x="317" y="17"/>
                      </a:cubicBezTo>
                      <a:cubicBezTo>
                        <a:pt x="284" y="6"/>
                        <a:pt x="25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500;p31">
                  <a:extLst>
                    <a:ext uri="{FF2B5EF4-FFF2-40B4-BE49-F238E27FC236}">
                      <a16:creationId xmlns:a16="http://schemas.microsoft.com/office/drawing/2014/main" id="{A41ECD4E-5702-3880-53C8-F090AAF8DA13}"/>
                    </a:ext>
                  </a:extLst>
                </p:cNvPr>
                <p:cNvSpPr/>
                <p:nvPr/>
              </p:nvSpPr>
              <p:spPr>
                <a:xfrm>
                  <a:off x="9062671" y="3956613"/>
                  <a:ext cx="11960" cy="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63" extrusionOk="0">
                      <a:moveTo>
                        <a:pt x="195" y="0"/>
                      </a:moveTo>
                      <a:cubicBezTo>
                        <a:pt x="189" y="0"/>
                        <a:pt x="183" y="2"/>
                        <a:pt x="176" y="5"/>
                      </a:cubicBezTo>
                      <a:cubicBezTo>
                        <a:pt x="115" y="17"/>
                        <a:pt x="66" y="54"/>
                        <a:pt x="30" y="90"/>
                      </a:cubicBezTo>
                      <a:cubicBezTo>
                        <a:pt x="1" y="119"/>
                        <a:pt x="32" y="162"/>
                        <a:pt x="65" y="162"/>
                      </a:cubicBezTo>
                      <a:cubicBezTo>
                        <a:pt x="74" y="162"/>
                        <a:pt x="83" y="159"/>
                        <a:pt x="90" y="151"/>
                      </a:cubicBezTo>
                      <a:lnTo>
                        <a:pt x="200" y="78"/>
                      </a:lnTo>
                      <a:cubicBezTo>
                        <a:pt x="242" y="57"/>
                        <a:pt x="230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501;p31">
                  <a:extLst>
                    <a:ext uri="{FF2B5EF4-FFF2-40B4-BE49-F238E27FC236}">
                      <a16:creationId xmlns:a16="http://schemas.microsoft.com/office/drawing/2014/main" id="{B5E0CDE1-A069-D682-2C11-3ABA870D0A43}"/>
                    </a:ext>
                  </a:extLst>
                </p:cNvPr>
                <p:cNvSpPr/>
                <p:nvPr/>
              </p:nvSpPr>
              <p:spPr>
                <a:xfrm>
                  <a:off x="9062917" y="3956072"/>
                  <a:ext cx="11419" cy="9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87" extrusionOk="0">
                      <a:moveTo>
                        <a:pt x="183" y="16"/>
                      </a:moveTo>
                      <a:cubicBezTo>
                        <a:pt x="195" y="16"/>
                        <a:pt x="207" y="28"/>
                        <a:pt x="207" y="40"/>
                      </a:cubicBezTo>
                      <a:cubicBezTo>
                        <a:pt x="220" y="52"/>
                        <a:pt x="220" y="76"/>
                        <a:pt x="195" y="89"/>
                      </a:cubicBezTo>
                      <a:lnTo>
                        <a:pt x="183" y="89"/>
                      </a:lnTo>
                      <a:cubicBezTo>
                        <a:pt x="147" y="113"/>
                        <a:pt x="110" y="125"/>
                        <a:pt x="85" y="162"/>
                      </a:cubicBezTo>
                      <a:cubicBezTo>
                        <a:pt x="78" y="165"/>
                        <a:pt x="71" y="167"/>
                        <a:pt x="64" y="167"/>
                      </a:cubicBezTo>
                      <a:cubicBezTo>
                        <a:pt x="48" y="167"/>
                        <a:pt x="33" y="158"/>
                        <a:pt x="25" y="149"/>
                      </a:cubicBezTo>
                      <a:cubicBezTo>
                        <a:pt x="25" y="138"/>
                        <a:pt x="12" y="125"/>
                        <a:pt x="37" y="101"/>
                      </a:cubicBezTo>
                      <a:cubicBezTo>
                        <a:pt x="74" y="65"/>
                        <a:pt x="122" y="40"/>
                        <a:pt x="171" y="16"/>
                      </a:cubicBezTo>
                      <a:close/>
                      <a:moveTo>
                        <a:pt x="177" y="0"/>
                      </a:moveTo>
                      <a:cubicBezTo>
                        <a:pt x="172" y="0"/>
                        <a:pt x="165" y="1"/>
                        <a:pt x="158" y="3"/>
                      </a:cubicBezTo>
                      <a:cubicBezTo>
                        <a:pt x="110" y="16"/>
                        <a:pt x="61" y="52"/>
                        <a:pt x="25" y="89"/>
                      </a:cubicBezTo>
                      <a:cubicBezTo>
                        <a:pt x="1" y="113"/>
                        <a:pt x="1" y="149"/>
                        <a:pt x="12" y="162"/>
                      </a:cubicBezTo>
                      <a:cubicBezTo>
                        <a:pt x="25" y="174"/>
                        <a:pt x="37" y="186"/>
                        <a:pt x="61" y="186"/>
                      </a:cubicBezTo>
                      <a:cubicBezTo>
                        <a:pt x="74" y="186"/>
                        <a:pt x="85" y="174"/>
                        <a:pt x="98" y="174"/>
                      </a:cubicBezTo>
                      <a:cubicBezTo>
                        <a:pt x="122" y="149"/>
                        <a:pt x="158" y="125"/>
                        <a:pt x="195" y="113"/>
                      </a:cubicBezTo>
                      <a:lnTo>
                        <a:pt x="207" y="101"/>
                      </a:lnTo>
                      <a:cubicBezTo>
                        <a:pt x="231" y="89"/>
                        <a:pt x="231" y="52"/>
                        <a:pt x="220" y="28"/>
                      </a:cubicBezTo>
                      <a:cubicBezTo>
                        <a:pt x="220" y="18"/>
                        <a:pt x="203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502;p31">
                  <a:extLst>
                    <a:ext uri="{FF2B5EF4-FFF2-40B4-BE49-F238E27FC236}">
                      <a16:creationId xmlns:a16="http://schemas.microsoft.com/office/drawing/2014/main" id="{A71296EE-932C-AE3F-2933-0B9A58EE384C}"/>
                    </a:ext>
                  </a:extLst>
                </p:cNvPr>
                <p:cNvSpPr/>
                <p:nvPr/>
              </p:nvSpPr>
              <p:spPr>
                <a:xfrm>
                  <a:off x="9066805" y="3962569"/>
                  <a:ext cx="9647" cy="6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33" extrusionOk="0">
                      <a:moveTo>
                        <a:pt x="127" y="0"/>
                      </a:moveTo>
                      <a:cubicBezTo>
                        <a:pt x="119" y="0"/>
                        <a:pt x="111" y="2"/>
                        <a:pt x="104" y="6"/>
                      </a:cubicBezTo>
                      <a:cubicBezTo>
                        <a:pt x="79" y="17"/>
                        <a:pt x="55" y="42"/>
                        <a:pt x="31" y="66"/>
                      </a:cubicBezTo>
                      <a:cubicBezTo>
                        <a:pt x="0" y="86"/>
                        <a:pt x="30" y="133"/>
                        <a:pt x="61" y="133"/>
                      </a:cubicBezTo>
                      <a:cubicBezTo>
                        <a:pt x="67" y="133"/>
                        <a:pt x="74" y="131"/>
                        <a:pt x="79" y="127"/>
                      </a:cubicBezTo>
                      <a:cubicBezTo>
                        <a:pt x="104" y="115"/>
                        <a:pt x="141" y="90"/>
                        <a:pt x="165" y="79"/>
                      </a:cubicBezTo>
                      <a:cubicBezTo>
                        <a:pt x="195" y="48"/>
                        <a:pt x="166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503;p31">
                  <a:extLst>
                    <a:ext uri="{FF2B5EF4-FFF2-40B4-BE49-F238E27FC236}">
                      <a16:creationId xmlns:a16="http://schemas.microsoft.com/office/drawing/2014/main" id="{A420623A-ED18-35E5-811A-8D7E660A9001}"/>
                    </a:ext>
                  </a:extLst>
                </p:cNvPr>
                <p:cNvSpPr/>
                <p:nvPr/>
              </p:nvSpPr>
              <p:spPr>
                <a:xfrm>
                  <a:off x="9067101" y="3961978"/>
                  <a:ext cx="9056" cy="8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4" extrusionOk="0">
                      <a:moveTo>
                        <a:pt x="122" y="18"/>
                      </a:moveTo>
                      <a:cubicBezTo>
                        <a:pt x="135" y="18"/>
                        <a:pt x="146" y="29"/>
                        <a:pt x="146" y="29"/>
                      </a:cubicBezTo>
                      <a:cubicBezTo>
                        <a:pt x="159" y="42"/>
                        <a:pt x="159" y="66"/>
                        <a:pt x="146" y="78"/>
                      </a:cubicBezTo>
                      <a:cubicBezTo>
                        <a:pt x="122" y="102"/>
                        <a:pt x="98" y="115"/>
                        <a:pt x="73" y="139"/>
                      </a:cubicBezTo>
                      <a:cubicBezTo>
                        <a:pt x="66" y="143"/>
                        <a:pt x="60" y="144"/>
                        <a:pt x="55" y="144"/>
                      </a:cubicBezTo>
                      <a:cubicBezTo>
                        <a:pt x="42" y="144"/>
                        <a:pt x="34" y="136"/>
                        <a:pt x="25" y="127"/>
                      </a:cubicBezTo>
                      <a:cubicBezTo>
                        <a:pt x="13" y="115"/>
                        <a:pt x="13" y="91"/>
                        <a:pt x="25" y="78"/>
                      </a:cubicBezTo>
                      <a:cubicBezTo>
                        <a:pt x="49" y="66"/>
                        <a:pt x="73" y="42"/>
                        <a:pt x="110" y="18"/>
                      </a:cubicBezTo>
                      <a:close/>
                      <a:moveTo>
                        <a:pt x="119" y="0"/>
                      </a:moveTo>
                      <a:cubicBezTo>
                        <a:pt x="112" y="0"/>
                        <a:pt x="105" y="2"/>
                        <a:pt x="98" y="5"/>
                      </a:cubicBezTo>
                      <a:cubicBezTo>
                        <a:pt x="62" y="29"/>
                        <a:pt x="37" y="54"/>
                        <a:pt x="13" y="66"/>
                      </a:cubicBezTo>
                      <a:cubicBezTo>
                        <a:pt x="0" y="91"/>
                        <a:pt x="0" y="115"/>
                        <a:pt x="13" y="139"/>
                      </a:cubicBezTo>
                      <a:cubicBezTo>
                        <a:pt x="25" y="151"/>
                        <a:pt x="37" y="164"/>
                        <a:pt x="49" y="164"/>
                      </a:cubicBezTo>
                      <a:cubicBezTo>
                        <a:pt x="62" y="164"/>
                        <a:pt x="73" y="151"/>
                        <a:pt x="86" y="151"/>
                      </a:cubicBezTo>
                      <a:cubicBezTo>
                        <a:pt x="110" y="139"/>
                        <a:pt x="135" y="115"/>
                        <a:pt x="159" y="91"/>
                      </a:cubicBezTo>
                      <a:cubicBezTo>
                        <a:pt x="183" y="66"/>
                        <a:pt x="183" y="42"/>
                        <a:pt x="171" y="18"/>
                      </a:cubicBezTo>
                      <a:cubicBezTo>
                        <a:pt x="153" y="9"/>
                        <a:pt x="136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504;p31">
                  <a:extLst>
                    <a:ext uri="{FF2B5EF4-FFF2-40B4-BE49-F238E27FC236}">
                      <a16:creationId xmlns:a16="http://schemas.microsoft.com/office/drawing/2014/main" id="{6F318FD9-0850-01FF-7EA2-BF350AD360F4}"/>
                    </a:ext>
                  </a:extLst>
                </p:cNvPr>
                <p:cNvSpPr/>
                <p:nvPr/>
              </p:nvSpPr>
              <p:spPr>
                <a:xfrm>
                  <a:off x="9070891" y="3970641"/>
                  <a:ext cx="13978" cy="2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598" extrusionOk="0">
                      <a:moveTo>
                        <a:pt x="53" y="0"/>
                      </a:moveTo>
                      <a:cubicBezTo>
                        <a:pt x="29" y="0"/>
                        <a:pt x="1" y="24"/>
                        <a:pt x="9" y="48"/>
                      </a:cubicBezTo>
                      <a:cubicBezTo>
                        <a:pt x="69" y="218"/>
                        <a:pt x="131" y="401"/>
                        <a:pt x="191" y="571"/>
                      </a:cubicBezTo>
                      <a:cubicBezTo>
                        <a:pt x="196" y="590"/>
                        <a:pt x="211" y="598"/>
                        <a:pt x="227" y="598"/>
                      </a:cubicBezTo>
                      <a:cubicBezTo>
                        <a:pt x="254" y="598"/>
                        <a:pt x="284" y="577"/>
                        <a:pt x="276" y="547"/>
                      </a:cubicBezTo>
                      <a:cubicBezTo>
                        <a:pt x="228" y="364"/>
                        <a:pt x="167" y="194"/>
                        <a:pt x="82" y="24"/>
                      </a:cubicBezTo>
                      <a:cubicBezTo>
                        <a:pt x="78" y="7"/>
                        <a:pt x="66" y="0"/>
                        <a:pt x="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505;p31">
                  <a:extLst>
                    <a:ext uri="{FF2B5EF4-FFF2-40B4-BE49-F238E27FC236}">
                      <a16:creationId xmlns:a16="http://schemas.microsoft.com/office/drawing/2014/main" id="{5512F738-F2DD-AB7B-58AF-167A5FD85526}"/>
                    </a:ext>
                  </a:extLst>
                </p:cNvPr>
                <p:cNvSpPr/>
                <p:nvPr/>
              </p:nvSpPr>
              <p:spPr>
                <a:xfrm>
                  <a:off x="9070694" y="3970198"/>
                  <a:ext cx="14421" cy="3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617" extrusionOk="0">
                      <a:moveTo>
                        <a:pt x="56" y="16"/>
                      </a:moveTo>
                      <a:cubicBezTo>
                        <a:pt x="69" y="16"/>
                        <a:pt x="77" y="24"/>
                        <a:pt x="86" y="33"/>
                      </a:cubicBezTo>
                      <a:cubicBezTo>
                        <a:pt x="171" y="216"/>
                        <a:pt x="232" y="386"/>
                        <a:pt x="268" y="556"/>
                      </a:cubicBezTo>
                      <a:cubicBezTo>
                        <a:pt x="280" y="580"/>
                        <a:pt x="256" y="592"/>
                        <a:pt x="244" y="592"/>
                      </a:cubicBezTo>
                      <a:cubicBezTo>
                        <a:pt x="240" y="596"/>
                        <a:pt x="236" y="597"/>
                        <a:pt x="230" y="597"/>
                      </a:cubicBezTo>
                      <a:cubicBezTo>
                        <a:pt x="218" y="597"/>
                        <a:pt x="204" y="589"/>
                        <a:pt x="195" y="580"/>
                      </a:cubicBezTo>
                      <a:cubicBezTo>
                        <a:pt x="183" y="532"/>
                        <a:pt x="171" y="495"/>
                        <a:pt x="159" y="459"/>
                      </a:cubicBezTo>
                      <a:cubicBezTo>
                        <a:pt x="110" y="325"/>
                        <a:pt x="73" y="191"/>
                        <a:pt x="25" y="57"/>
                      </a:cubicBezTo>
                      <a:cubicBezTo>
                        <a:pt x="13" y="45"/>
                        <a:pt x="25" y="21"/>
                        <a:pt x="37" y="21"/>
                      </a:cubicBezTo>
                      <a:cubicBezTo>
                        <a:pt x="44" y="17"/>
                        <a:pt x="51" y="16"/>
                        <a:pt x="56" y="16"/>
                      </a:cubicBezTo>
                      <a:close/>
                      <a:moveTo>
                        <a:pt x="66" y="1"/>
                      </a:moveTo>
                      <a:cubicBezTo>
                        <a:pt x="57" y="1"/>
                        <a:pt x="47" y="4"/>
                        <a:pt x="37" y="8"/>
                      </a:cubicBezTo>
                      <a:cubicBezTo>
                        <a:pt x="13" y="8"/>
                        <a:pt x="0" y="33"/>
                        <a:pt x="0" y="70"/>
                      </a:cubicBezTo>
                      <a:cubicBezTo>
                        <a:pt x="49" y="191"/>
                        <a:pt x="98" y="337"/>
                        <a:pt x="146" y="459"/>
                      </a:cubicBezTo>
                      <a:cubicBezTo>
                        <a:pt x="159" y="507"/>
                        <a:pt x="171" y="543"/>
                        <a:pt x="183" y="580"/>
                      </a:cubicBezTo>
                      <a:cubicBezTo>
                        <a:pt x="195" y="605"/>
                        <a:pt x="208" y="616"/>
                        <a:pt x="232" y="616"/>
                      </a:cubicBezTo>
                      <a:lnTo>
                        <a:pt x="256" y="616"/>
                      </a:lnTo>
                      <a:cubicBezTo>
                        <a:pt x="268" y="605"/>
                        <a:pt x="292" y="580"/>
                        <a:pt x="280" y="556"/>
                      </a:cubicBezTo>
                      <a:cubicBezTo>
                        <a:pt x="244" y="386"/>
                        <a:pt x="183" y="216"/>
                        <a:pt x="98" y="21"/>
                      </a:cubicBezTo>
                      <a:cubicBezTo>
                        <a:pt x="91" y="7"/>
                        <a:pt x="79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506;p31">
                  <a:extLst>
                    <a:ext uri="{FF2B5EF4-FFF2-40B4-BE49-F238E27FC236}">
                      <a16:creationId xmlns:a16="http://schemas.microsoft.com/office/drawing/2014/main" id="{47A433AC-56A0-93F3-71B3-9E1C02846551}"/>
                    </a:ext>
                  </a:extLst>
                </p:cNvPr>
                <p:cNvSpPr/>
                <p:nvPr/>
              </p:nvSpPr>
              <p:spPr>
                <a:xfrm>
                  <a:off x="9074681" y="3971281"/>
                  <a:ext cx="12797" cy="25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21" extrusionOk="0">
                      <a:moveTo>
                        <a:pt x="54" y="0"/>
                      </a:moveTo>
                      <a:cubicBezTo>
                        <a:pt x="27" y="0"/>
                        <a:pt x="0" y="27"/>
                        <a:pt x="17" y="59"/>
                      </a:cubicBezTo>
                      <a:cubicBezTo>
                        <a:pt x="90" y="194"/>
                        <a:pt x="138" y="340"/>
                        <a:pt x="163" y="485"/>
                      </a:cubicBezTo>
                      <a:cubicBezTo>
                        <a:pt x="168" y="508"/>
                        <a:pt x="190" y="520"/>
                        <a:pt x="212" y="520"/>
                      </a:cubicBezTo>
                      <a:cubicBezTo>
                        <a:pt x="236" y="520"/>
                        <a:pt x="260" y="505"/>
                        <a:pt x="260" y="473"/>
                      </a:cubicBezTo>
                      <a:cubicBezTo>
                        <a:pt x="235" y="315"/>
                        <a:pt x="187" y="157"/>
                        <a:pt x="90" y="23"/>
                      </a:cubicBezTo>
                      <a:cubicBezTo>
                        <a:pt x="81" y="7"/>
                        <a:pt x="68" y="0"/>
                        <a:pt x="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507;p31">
                  <a:extLst>
                    <a:ext uri="{FF2B5EF4-FFF2-40B4-BE49-F238E27FC236}">
                      <a16:creationId xmlns:a16="http://schemas.microsoft.com/office/drawing/2014/main" id="{D13700B4-8007-9A9C-64F4-67A6726A3F6F}"/>
                    </a:ext>
                  </a:extLst>
                </p:cNvPr>
                <p:cNvSpPr/>
                <p:nvPr/>
              </p:nvSpPr>
              <p:spPr>
                <a:xfrm>
                  <a:off x="9074287" y="3970789"/>
                  <a:ext cx="13831" cy="2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545" extrusionOk="0">
                      <a:moveTo>
                        <a:pt x="49" y="21"/>
                      </a:moveTo>
                      <a:cubicBezTo>
                        <a:pt x="62" y="21"/>
                        <a:pt x="86" y="21"/>
                        <a:pt x="98" y="33"/>
                      </a:cubicBezTo>
                      <a:cubicBezTo>
                        <a:pt x="183" y="167"/>
                        <a:pt x="232" y="313"/>
                        <a:pt x="256" y="483"/>
                      </a:cubicBezTo>
                      <a:cubicBezTo>
                        <a:pt x="256" y="507"/>
                        <a:pt x="243" y="520"/>
                        <a:pt x="219" y="520"/>
                      </a:cubicBezTo>
                      <a:cubicBezTo>
                        <a:pt x="207" y="520"/>
                        <a:pt x="183" y="520"/>
                        <a:pt x="183" y="495"/>
                      </a:cubicBezTo>
                      <a:cubicBezTo>
                        <a:pt x="159" y="350"/>
                        <a:pt x="110" y="215"/>
                        <a:pt x="37" y="69"/>
                      </a:cubicBezTo>
                      <a:cubicBezTo>
                        <a:pt x="25" y="45"/>
                        <a:pt x="37" y="33"/>
                        <a:pt x="49" y="21"/>
                      </a:cubicBezTo>
                      <a:close/>
                      <a:moveTo>
                        <a:pt x="71" y="1"/>
                      </a:moveTo>
                      <a:cubicBezTo>
                        <a:pt x="60" y="1"/>
                        <a:pt x="47" y="4"/>
                        <a:pt x="37" y="9"/>
                      </a:cubicBezTo>
                      <a:cubicBezTo>
                        <a:pt x="25" y="21"/>
                        <a:pt x="0" y="45"/>
                        <a:pt x="25" y="82"/>
                      </a:cubicBezTo>
                      <a:cubicBezTo>
                        <a:pt x="98" y="215"/>
                        <a:pt x="146" y="350"/>
                        <a:pt x="171" y="495"/>
                      </a:cubicBezTo>
                      <a:cubicBezTo>
                        <a:pt x="171" y="531"/>
                        <a:pt x="195" y="544"/>
                        <a:pt x="219" y="544"/>
                      </a:cubicBezTo>
                      <a:cubicBezTo>
                        <a:pt x="256" y="531"/>
                        <a:pt x="280" y="520"/>
                        <a:pt x="268" y="483"/>
                      </a:cubicBezTo>
                      <a:cubicBezTo>
                        <a:pt x="256" y="313"/>
                        <a:pt x="195" y="155"/>
                        <a:pt x="110" y="21"/>
                      </a:cubicBezTo>
                      <a:cubicBezTo>
                        <a:pt x="103" y="7"/>
                        <a:pt x="88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508;p31">
                  <a:extLst>
                    <a:ext uri="{FF2B5EF4-FFF2-40B4-BE49-F238E27FC236}">
                      <a16:creationId xmlns:a16="http://schemas.microsoft.com/office/drawing/2014/main" id="{9BE5E2AC-BF91-A7A0-7D8C-79A251471780}"/>
                    </a:ext>
                  </a:extLst>
                </p:cNvPr>
                <p:cNvSpPr/>
                <p:nvPr/>
              </p:nvSpPr>
              <p:spPr>
                <a:xfrm>
                  <a:off x="9066707" y="3986884"/>
                  <a:ext cx="10878" cy="1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52" extrusionOk="0">
                      <a:moveTo>
                        <a:pt x="164" y="0"/>
                      </a:moveTo>
                      <a:cubicBezTo>
                        <a:pt x="157" y="0"/>
                        <a:pt x="149" y="3"/>
                        <a:pt x="143" y="10"/>
                      </a:cubicBezTo>
                      <a:cubicBezTo>
                        <a:pt x="81" y="47"/>
                        <a:pt x="21" y="120"/>
                        <a:pt x="8" y="193"/>
                      </a:cubicBezTo>
                      <a:cubicBezTo>
                        <a:pt x="1" y="225"/>
                        <a:pt x="30" y="252"/>
                        <a:pt x="58" y="252"/>
                      </a:cubicBezTo>
                      <a:cubicBezTo>
                        <a:pt x="72" y="252"/>
                        <a:pt x="86" y="245"/>
                        <a:pt x="94" y="229"/>
                      </a:cubicBezTo>
                      <a:cubicBezTo>
                        <a:pt x="118" y="168"/>
                        <a:pt x="143" y="120"/>
                        <a:pt x="191" y="71"/>
                      </a:cubicBezTo>
                      <a:cubicBezTo>
                        <a:pt x="220" y="51"/>
                        <a:pt x="194" y="0"/>
                        <a:pt x="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509;p31">
                  <a:extLst>
                    <a:ext uri="{FF2B5EF4-FFF2-40B4-BE49-F238E27FC236}">
                      <a16:creationId xmlns:a16="http://schemas.microsoft.com/office/drawing/2014/main" id="{CE408CD5-C96D-C61D-9E2B-A9BD8A0B06C4}"/>
                    </a:ext>
                  </a:extLst>
                </p:cNvPr>
                <p:cNvSpPr/>
                <p:nvPr/>
              </p:nvSpPr>
              <p:spPr>
                <a:xfrm>
                  <a:off x="9066510" y="3986491"/>
                  <a:ext cx="10828" cy="1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62" extrusionOk="0">
                      <a:moveTo>
                        <a:pt x="158" y="18"/>
                      </a:moveTo>
                      <a:cubicBezTo>
                        <a:pt x="171" y="18"/>
                        <a:pt x="183" y="18"/>
                        <a:pt x="183" y="31"/>
                      </a:cubicBezTo>
                      <a:cubicBezTo>
                        <a:pt x="195" y="42"/>
                        <a:pt x="207" y="67"/>
                        <a:pt x="183" y="79"/>
                      </a:cubicBezTo>
                      <a:cubicBezTo>
                        <a:pt x="134" y="115"/>
                        <a:pt x="110" y="164"/>
                        <a:pt x="85" y="225"/>
                      </a:cubicBezTo>
                      <a:cubicBezTo>
                        <a:pt x="74" y="249"/>
                        <a:pt x="61" y="249"/>
                        <a:pt x="49" y="249"/>
                      </a:cubicBezTo>
                      <a:cubicBezTo>
                        <a:pt x="37" y="237"/>
                        <a:pt x="12" y="225"/>
                        <a:pt x="25" y="201"/>
                      </a:cubicBezTo>
                      <a:cubicBezTo>
                        <a:pt x="37" y="115"/>
                        <a:pt x="98" y="55"/>
                        <a:pt x="147" y="18"/>
                      </a:cubicBezTo>
                      <a:close/>
                      <a:moveTo>
                        <a:pt x="155" y="1"/>
                      </a:moveTo>
                      <a:cubicBezTo>
                        <a:pt x="148" y="1"/>
                        <a:pt x="141" y="2"/>
                        <a:pt x="134" y="6"/>
                      </a:cubicBezTo>
                      <a:cubicBezTo>
                        <a:pt x="61" y="67"/>
                        <a:pt x="12" y="128"/>
                        <a:pt x="1" y="201"/>
                      </a:cubicBezTo>
                      <a:cubicBezTo>
                        <a:pt x="1" y="225"/>
                        <a:pt x="25" y="261"/>
                        <a:pt x="49" y="261"/>
                      </a:cubicBezTo>
                      <a:lnTo>
                        <a:pt x="61" y="261"/>
                      </a:lnTo>
                      <a:cubicBezTo>
                        <a:pt x="85" y="261"/>
                        <a:pt x="98" y="261"/>
                        <a:pt x="110" y="237"/>
                      </a:cubicBezTo>
                      <a:cubicBezTo>
                        <a:pt x="134" y="176"/>
                        <a:pt x="147" y="128"/>
                        <a:pt x="195" y="91"/>
                      </a:cubicBezTo>
                      <a:cubicBezTo>
                        <a:pt x="220" y="67"/>
                        <a:pt x="220" y="42"/>
                        <a:pt x="207" y="18"/>
                      </a:cubicBezTo>
                      <a:cubicBezTo>
                        <a:pt x="190" y="10"/>
                        <a:pt x="173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510;p31">
                  <a:extLst>
                    <a:ext uri="{FF2B5EF4-FFF2-40B4-BE49-F238E27FC236}">
                      <a16:creationId xmlns:a16="http://schemas.microsoft.com/office/drawing/2014/main" id="{D090CC3C-1BD3-D8E6-A942-5052DC58C32B}"/>
                    </a:ext>
                  </a:extLst>
                </p:cNvPr>
                <p:cNvSpPr/>
                <p:nvPr/>
              </p:nvSpPr>
              <p:spPr>
                <a:xfrm>
                  <a:off x="9070349" y="3991659"/>
                  <a:ext cx="10189" cy="13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0" extrusionOk="0">
                      <a:moveTo>
                        <a:pt x="151" y="0"/>
                      </a:moveTo>
                      <a:cubicBezTo>
                        <a:pt x="138" y="0"/>
                        <a:pt x="125" y="7"/>
                        <a:pt x="117" y="23"/>
                      </a:cubicBezTo>
                      <a:cubicBezTo>
                        <a:pt x="69" y="83"/>
                        <a:pt x="32" y="156"/>
                        <a:pt x="7" y="229"/>
                      </a:cubicBezTo>
                      <a:cubicBezTo>
                        <a:pt x="0" y="259"/>
                        <a:pt x="25" y="280"/>
                        <a:pt x="51" y="280"/>
                      </a:cubicBezTo>
                      <a:cubicBezTo>
                        <a:pt x="67" y="280"/>
                        <a:pt x="84" y="272"/>
                        <a:pt x="93" y="253"/>
                      </a:cubicBezTo>
                      <a:cubicBezTo>
                        <a:pt x="129" y="193"/>
                        <a:pt x="153" y="132"/>
                        <a:pt x="190" y="71"/>
                      </a:cubicBezTo>
                      <a:cubicBezTo>
                        <a:pt x="207" y="30"/>
                        <a:pt x="179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511;p31">
                  <a:extLst>
                    <a:ext uri="{FF2B5EF4-FFF2-40B4-BE49-F238E27FC236}">
                      <a16:creationId xmlns:a16="http://schemas.microsoft.com/office/drawing/2014/main" id="{C963452F-0418-E470-CBD2-663FBBE33F1A}"/>
                    </a:ext>
                  </a:extLst>
                </p:cNvPr>
                <p:cNvSpPr/>
                <p:nvPr/>
              </p:nvSpPr>
              <p:spPr>
                <a:xfrm>
                  <a:off x="9070103" y="3991167"/>
                  <a:ext cx="10828" cy="14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01" extrusionOk="0">
                      <a:moveTo>
                        <a:pt x="171" y="20"/>
                      </a:moveTo>
                      <a:cubicBezTo>
                        <a:pt x="183" y="33"/>
                        <a:pt x="195" y="44"/>
                        <a:pt x="183" y="69"/>
                      </a:cubicBezTo>
                      <a:cubicBezTo>
                        <a:pt x="171" y="106"/>
                        <a:pt x="158" y="130"/>
                        <a:pt x="147" y="166"/>
                      </a:cubicBezTo>
                      <a:cubicBezTo>
                        <a:pt x="122" y="190"/>
                        <a:pt x="110" y="227"/>
                        <a:pt x="98" y="263"/>
                      </a:cubicBezTo>
                      <a:cubicBezTo>
                        <a:pt x="90" y="278"/>
                        <a:pt x="79" y="284"/>
                        <a:pt x="68" y="284"/>
                      </a:cubicBezTo>
                      <a:cubicBezTo>
                        <a:pt x="61" y="284"/>
                        <a:pt x="54" y="281"/>
                        <a:pt x="49" y="276"/>
                      </a:cubicBezTo>
                      <a:cubicBezTo>
                        <a:pt x="37" y="276"/>
                        <a:pt x="25" y="252"/>
                        <a:pt x="25" y="239"/>
                      </a:cubicBezTo>
                      <a:cubicBezTo>
                        <a:pt x="37" y="166"/>
                        <a:pt x="74" y="93"/>
                        <a:pt x="122" y="33"/>
                      </a:cubicBezTo>
                      <a:cubicBezTo>
                        <a:pt x="134" y="20"/>
                        <a:pt x="158" y="20"/>
                        <a:pt x="171" y="20"/>
                      </a:cubicBezTo>
                      <a:close/>
                      <a:moveTo>
                        <a:pt x="152" y="0"/>
                      </a:moveTo>
                      <a:cubicBezTo>
                        <a:pt x="138" y="0"/>
                        <a:pt x="124" y="6"/>
                        <a:pt x="110" y="20"/>
                      </a:cubicBezTo>
                      <a:cubicBezTo>
                        <a:pt x="61" y="93"/>
                        <a:pt x="25" y="166"/>
                        <a:pt x="12" y="227"/>
                      </a:cubicBezTo>
                      <a:cubicBezTo>
                        <a:pt x="1" y="263"/>
                        <a:pt x="25" y="288"/>
                        <a:pt x="49" y="300"/>
                      </a:cubicBezTo>
                      <a:lnTo>
                        <a:pt x="61" y="300"/>
                      </a:lnTo>
                      <a:cubicBezTo>
                        <a:pt x="85" y="300"/>
                        <a:pt x="98" y="288"/>
                        <a:pt x="110" y="276"/>
                      </a:cubicBezTo>
                      <a:cubicBezTo>
                        <a:pt x="122" y="239"/>
                        <a:pt x="147" y="203"/>
                        <a:pt x="158" y="166"/>
                      </a:cubicBezTo>
                      <a:cubicBezTo>
                        <a:pt x="171" y="142"/>
                        <a:pt x="183" y="106"/>
                        <a:pt x="195" y="81"/>
                      </a:cubicBezTo>
                      <a:cubicBezTo>
                        <a:pt x="220" y="44"/>
                        <a:pt x="207" y="20"/>
                        <a:pt x="183" y="8"/>
                      </a:cubicBezTo>
                      <a:cubicBezTo>
                        <a:pt x="172" y="3"/>
                        <a:pt x="162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512;p31">
                  <a:extLst>
                    <a:ext uri="{FF2B5EF4-FFF2-40B4-BE49-F238E27FC236}">
                      <a16:creationId xmlns:a16="http://schemas.microsoft.com/office/drawing/2014/main" id="{86968CD3-2670-424F-D0E2-D477B0E13AFB}"/>
                    </a:ext>
                  </a:extLst>
                </p:cNvPr>
                <p:cNvSpPr/>
                <p:nvPr/>
              </p:nvSpPr>
              <p:spPr>
                <a:xfrm>
                  <a:off x="9076108" y="3995203"/>
                  <a:ext cx="6989" cy="16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328" extrusionOk="0">
                      <a:moveTo>
                        <a:pt x="85" y="1"/>
                      </a:moveTo>
                      <a:cubicBezTo>
                        <a:pt x="71" y="1"/>
                        <a:pt x="57" y="7"/>
                        <a:pt x="49" y="24"/>
                      </a:cubicBezTo>
                      <a:cubicBezTo>
                        <a:pt x="12" y="108"/>
                        <a:pt x="0" y="194"/>
                        <a:pt x="12" y="291"/>
                      </a:cubicBezTo>
                      <a:cubicBezTo>
                        <a:pt x="12" y="316"/>
                        <a:pt x="33" y="328"/>
                        <a:pt x="55" y="328"/>
                      </a:cubicBezTo>
                      <a:cubicBezTo>
                        <a:pt x="76" y="328"/>
                        <a:pt x="98" y="316"/>
                        <a:pt x="98" y="291"/>
                      </a:cubicBezTo>
                      <a:cubicBezTo>
                        <a:pt x="98" y="206"/>
                        <a:pt x="109" y="133"/>
                        <a:pt x="134" y="60"/>
                      </a:cubicBezTo>
                      <a:cubicBezTo>
                        <a:pt x="142" y="27"/>
                        <a:pt x="112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513;p31">
                  <a:extLst>
                    <a:ext uri="{FF2B5EF4-FFF2-40B4-BE49-F238E27FC236}">
                      <a16:creationId xmlns:a16="http://schemas.microsoft.com/office/drawing/2014/main" id="{695A8461-15B1-AC07-D5DB-03283824A890}"/>
                    </a:ext>
                  </a:extLst>
                </p:cNvPr>
                <p:cNvSpPr/>
                <p:nvPr/>
              </p:nvSpPr>
              <p:spPr>
                <a:xfrm>
                  <a:off x="9075468" y="3994760"/>
                  <a:ext cx="7875" cy="1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349" extrusionOk="0">
                      <a:moveTo>
                        <a:pt x="111" y="20"/>
                      </a:moveTo>
                      <a:cubicBezTo>
                        <a:pt x="135" y="20"/>
                        <a:pt x="147" y="44"/>
                        <a:pt x="135" y="57"/>
                      </a:cubicBezTo>
                      <a:cubicBezTo>
                        <a:pt x="122" y="130"/>
                        <a:pt x="111" y="203"/>
                        <a:pt x="98" y="288"/>
                      </a:cubicBezTo>
                      <a:cubicBezTo>
                        <a:pt x="98" y="325"/>
                        <a:pt x="86" y="325"/>
                        <a:pt x="62" y="325"/>
                      </a:cubicBezTo>
                      <a:cubicBezTo>
                        <a:pt x="49" y="325"/>
                        <a:pt x="25" y="312"/>
                        <a:pt x="25" y="288"/>
                      </a:cubicBezTo>
                      <a:cubicBezTo>
                        <a:pt x="25" y="215"/>
                        <a:pt x="38" y="117"/>
                        <a:pt x="74" y="33"/>
                      </a:cubicBezTo>
                      <a:cubicBezTo>
                        <a:pt x="74" y="20"/>
                        <a:pt x="86" y="20"/>
                        <a:pt x="98" y="20"/>
                      </a:cubicBezTo>
                      <a:close/>
                      <a:moveTo>
                        <a:pt x="96" y="1"/>
                      </a:moveTo>
                      <a:cubicBezTo>
                        <a:pt x="82" y="1"/>
                        <a:pt x="69" y="9"/>
                        <a:pt x="62" y="33"/>
                      </a:cubicBezTo>
                      <a:cubicBezTo>
                        <a:pt x="13" y="117"/>
                        <a:pt x="1" y="215"/>
                        <a:pt x="13" y="300"/>
                      </a:cubicBezTo>
                      <a:cubicBezTo>
                        <a:pt x="13" y="325"/>
                        <a:pt x="38" y="349"/>
                        <a:pt x="62" y="349"/>
                      </a:cubicBezTo>
                      <a:cubicBezTo>
                        <a:pt x="86" y="349"/>
                        <a:pt x="111" y="325"/>
                        <a:pt x="122" y="300"/>
                      </a:cubicBezTo>
                      <a:cubicBezTo>
                        <a:pt x="122" y="215"/>
                        <a:pt x="135" y="142"/>
                        <a:pt x="159" y="69"/>
                      </a:cubicBezTo>
                      <a:cubicBezTo>
                        <a:pt x="159" y="33"/>
                        <a:pt x="147" y="8"/>
                        <a:pt x="122" y="8"/>
                      </a:cubicBezTo>
                      <a:cubicBezTo>
                        <a:pt x="113" y="4"/>
                        <a:pt x="104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514;p31">
                  <a:extLst>
                    <a:ext uri="{FF2B5EF4-FFF2-40B4-BE49-F238E27FC236}">
                      <a16:creationId xmlns:a16="http://schemas.microsoft.com/office/drawing/2014/main" id="{D5C0D056-EF9F-45A6-7359-ACBCC380F426}"/>
                    </a:ext>
                  </a:extLst>
                </p:cNvPr>
                <p:cNvSpPr/>
                <p:nvPr/>
              </p:nvSpPr>
              <p:spPr>
                <a:xfrm>
                  <a:off x="9082064" y="3995301"/>
                  <a:ext cx="4873" cy="1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308" extrusionOk="0">
                      <a:moveTo>
                        <a:pt x="55" y="0"/>
                      </a:moveTo>
                      <a:cubicBezTo>
                        <a:pt x="34" y="0"/>
                        <a:pt x="13" y="15"/>
                        <a:pt x="13" y="46"/>
                      </a:cubicBezTo>
                      <a:cubicBezTo>
                        <a:pt x="1" y="119"/>
                        <a:pt x="1" y="192"/>
                        <a:pt x="13" y="277"/>
                      </a:cubicBezTo>
                      <a:cubicBezTo>
                        <a:pt x="18" y="298"/>
                        <a:pt x="35" y="308"/>
                        <a:pt x="53" y="308"/>
                      </a:cubicBezTo>
                      <a:cubicBezTo>
                        <a:pt x="75" y="308"/>
                        <a:pt x="98" y="292"/>
                        <a:pt x="98" y="265"/>
                      </a:cubicBezTo>
                      <a:lnTo>
                        <a:pt x="98" y="46"/>
                      </a:lnTo>
                      <a:cubicBezTo>
                        <a:pt x="98" y="15"/>
                        <a:pt x="77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515;p31">
                  <a:extLst>
                    <a:ext uri="{FF2B5EF4-FFF2-40B4-BE49-F238E27FC236}">
                      <a16:creationId xmlns:a16="http://schemas.microsoft.com/office/drawing/2014/main" id="{9EF7C747-9555-DB0D-79F8-7E568755C108}"/>
                    </a:ext>
                  </a:extLst>
                </p:cNvPr>
                <p:cNvSpPr/>
                <p:nvPr/>
              </p:nvSpPr>
              <p:spPr>
                <a:xfrm>
                  <a:off x="9081473" y="3995006"/>
                  <a:ext cx="6005" cy="1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20" extrusionOk="0">
                      <a:moveTo>
                        <a:pt x="73" y="15"/>
                      </a:moveTo>
                      <a:cubicBezTo>
                        <a:pt x="86" y="15"/>
                        <a:pt x="97" y="28"/>
                        <a:pt x="97" y="52"/>
                      </a:cubicBezTo>
                      <a:lnTo>
                        <a:pt x="97" y="247"/>
                      </a:lnTo>
                      <a:lnTo>
                        <a:pt x="110" y="271"/>
                      </a:lnTo>
                      <a:cubicBezTo>
                        <a:pt x="110" y="295"/>
                        <a:pt x="86" y="295"/>
                        <a:pt x="73" y="307"/>
                      </a:cubicBezTo>
                      <a:cubicBezTo>
                        <a:pt x="61" y="307"/>
                        <a:pt x="37" y="295"/>
                        <a:pt x="37" y="283"/>
                      </a:cubicBezTo>
                      <a:cubicBezTo>
                        <a:pt x="25" y="210"/>
                        <a:pt x="13" y="125"/>
                        <a:pt x="25" y="52"/>
                      </a:cubicBezTo>
                      <a:cubicBezTo>
                        <a:pt x="25" y="28"/>
                        <a:pt x="49" y="15"/>
                        <a:pt x="61" y="15"/>
                      </a:cubicBezTo>
                      <a:close/>
                      <a:moveTo>
                        <a:pt x="59" y="0"/>
                      </a:moveTo>
                      <a:cubicBezTo>
                        <a:pt x="37" y="0"/>
                        <a:pt x="13" y="22"/>
                        <a:pt x="13" y="52"/>
                      </a:cubicBezTo>
                      <a:cubicBezTo>
                        <a:pt x="0" y="125"/>
                        <a:pt x="0" y="210"/>
                        <a:pt x="13" y="283"/>
                      </a:cubicBezTo>
                      <a:cubicBezTo>
                        <a:pt x="25" y="307"/>
                        <a:pt x="49" y="320"/>
                        <a:pt x="61" y="320"/>
                      </a:cubicBezTo>
                      <a:lnTo>
                        <a:pt x="73" y="320"/>
                      </a:lnTo>
                      <a:cubicBezTo>
                        <a:pt x="97" y="320"/>
                        <a:pt x="122" y="295"/>
                        <a:pt x="122" y="271"/>
                      </a:cubicBezTo>
                      <a:lnTo>
                        <a:pt x="122" y="234"/>
                      </a:lnTo>
                      <a:cubicBezTo>
                        <a:pt x="122" y="174"/>
                        <a:pt x="110" y="112"/>
                        <a:pt x="122" y="52"/>
                      </a:cubicBezTo>
                      <a:cubicBezTo>
                        <a:pt x="122" y="15"/>
                        <a:pt x="97" y="3"/>
                        <a:pt x="73" y="3"/>
                      </a:cubicBezTo>
                      <a:cubicBezTo>
                        <a:pt x="69" y="1"/>
                        <a:pt x="64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516;p31">
                  <a:extLst>
                    <a:ext uri="{FF2B5EF4-FFF2-40B4-BE49-F238E27FC236}">
                      <a16:creationId xmlns:a16="http://schemas.microsoft.com/office/drawing/2014/main" id="{6CEBB72D-A07F-E907-50A3-E3B2EA06A866}"/>
                    </a:ext>
                  </a:extLst>
                </p:cNvPr>
                <p:cNvSpPr/>
                <p:nvPr/>
              </p:nvSpPr>
              <p:spPr>
                <a:xfrm>
                  <a:off x="9087429" y="3994218"/>
                  <a:ext cx="8712" cy="16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4" extrusionOk="0">
                      <a:moveTo>
                        <a:pt x="47" y="0"/>
                      </a:moveTo>
                      <a:cubicBezTo>
                        <a:pt x="24" y="0"/>
                        <a:pt x="1" y="16"/>
                        <a:pt x="1" y="44"/>
                      </a:cubicBezTo>
                      <a:cubicBezTo>
                        <a:pt x="1" y="141"/>
                        <a:pt x="38" y="238"/>
                        <a:pt x="86" y="323"/>
                      </a:cubicBezTo>
                      <a:cubicBezTo>
                        <a:pt x="94" y="337"/>
                        <a:pt x="105" y="343"/>
                        <a:pt x="117" y="343"/>
                      </a:cubicBezTo>
                      <a:cubicBezTo>
                        <a:pt x="145" y="343"/>
                        <a:pt x="177" y="309"/>
                        <a:pt x="159" y="274"/>
                      </a:cubicBezTo>
                      <a:cubicBezTo>
                        <a:pt x="135" y="190"/>
                        <a:pt x="111" y="117"/>
                        <a:pt x="86" y="31"/>
                      </a:cubicBezTo>
                      <a:cubicBezTo>
                        <a:pt x="81" y="10"/>
                        <a:pt x="64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517;p31">
                  <a:extLst>
                    <a:ext uri="{FF2B5EF4-FFF2-40B4-BE49-F238E27FC236}">
                      <a16:creationId xmlns:a16="http://schemas.microsoft.com/office/drawing/2014/main" id="{731D5482-7387-6B18-D5CB-5336BEA3BA3D}"/>
                    </a:ext>
                  </a:extLst>
                </p:cNvPr>
                <p:cNvSpPr/>
                <p:nvPr/>
              </p:nvSpPr>
              <p:spPr>
                <a:xfrm>
                  <a:off x="9086888" y="3993972"/>
                  <a:ext cx="9598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353" extrusionOk="0">
                      <a:moveTo>
                        <a:pt x="49" y="12"/>
                      </a:moveTo>
                      <a:cubicBezTo>
                        <a:pt x="73" y="12"/>
                        <a:pt x="85" y="24"/>
                        <a:pt x="85" y="36"/>
                      </a:cubicBezTo>
                      <a:cubicBezTo>
                        <a:pt x="109" y="133"/>
                        <a:pt x="133" y="206"/>
                        <a:pt x="170" y="279"/>
                      </a:cubicBezTo>
                      <a:cubicBezTo>
                        <a:pt x="182" y="304"/>
                        <a:pt x="170" y="328"/>
                        <a:pt x="146" y="328"/>
                      </a:cubicBezTo>
                      <a:cubicBezTo>
                        <a:pt x="141" y="333"/>
                        <a:pt x="133" y="336"/>
                        <a:pt x="126" y="336"/>
                      </a:cubicBezTo>
                      <a:cubicBezTo>
                        <a:pt x="115" y="336"/>
                        <a:pt x="104" y="330"/>
                        <a:pt x="97" y="316"/>
                      </a:cubicBezTo>
                      <a:cubicBezTo>
                        <a:pt x="60" y="231"/>
                        <a:pt x="24" y="133"/>
                        <a:pt x="24" y="49"/>
                      </a:cubicBezTo>
                      <a:cubicBezTo>
                        <a:pt x="24" y="24"/>
                        <a:pt x="36" y="12"/>
                        <a:pt x="49" y="12"/>
                      </a:cubicBezTo>
                      <a:close/>
                      <a:moveTo>
                        <a:pt x="49" y="0"/>
                      </a:moveTo>
                      <a:cubicBezTo>
                        <a:pt x="24" y="0"/>
                        <a:pt x="0" y="12"/>
                        <a:pt x="0" y="49"/>
                      </a:cubicBezTo>
                      <a:cubicBezTo>
                        <a:pt x="12" y="146"/>
                        <a:pt x="36" y="243"/>
                        <a:pt x="85" y="328"/>
                      </a:cubicBezTo>
                      <a:cubicBezTo>
                        <a:pt x="97" y="352"/>
                        <a:pt x="122" y="352"/>
                        <a:pt x="133" y="352"/>
                      </a:cubicBezTo>
                      <a:lnTo>
                        <a:pt x="158" y="352"/>
                      </a:lnTo>
                      <a:cubicBezTo>
                        <a:pt x="182" y="341"/>
                        <a:pt x="195" y="304"/>
                        <a:pt x="182" y="279"/>
                      </a:cubicBezTo>
                      <a:cubicBezTo>
                        <a:pt x="158" y="206"/>
                        <a:pt x="133" y="133"/>
                        <a:pt x="109" y="36"/>
                      </a:cubicBezTo>
                      <a:cubicBezTo>
                        <a:pt x="97" y="0"/>
                        <a:pt x="73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518;p31">
                  <a:extLst>
                    <a:ext uri="{FF2B5EF4-FFF2-40B4-BE49-F238E27FC236}">
                      <a16:creationId xmlns:a16="http://schemas.microsoft.com/office/drawing/2014/main" id="{2764FFE0-FDC6-09CF-72CB-CEBE7C23ADFF}"/>
                    </a:ext>
                  </a:extLst>
                </p:cNvPr>
                <p:cNvSpPr/>
                <p:nvPr/>
              </p:nvSpPr>
              <p:spPr>
                <a:xfrm>
                  <a:off x="9093434" y="3994809"/>
                  <a:ext cx="11074" cy="1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97" extrusionOk="0">
                      <a:moveTo>
                        <a:pt x="51" y="1"/>
                      </a:moveTo>
                      <a:cubicBezTo>
                        <a:pt x="27" y="1"/>
                        <a:pt x="0" y="16"/>
                        <a:pt x="0" y="43"/>
                      </a:cubicBezTo>
                      <a:cubicBezTo>
                        <a:pt x="13" y="141"/>
                        <a:pt x="62" y="238"/>
                        <a:pt x="146" y="287"/>
                      </a:cubicBezTo>
                      <a:cubicBezTo>
                        <a:pt x="153" y="294"/>
                        <a:pt x="161" y="297"/>
                        <a:pt x="168" y="297"/>
                      </a:cubicBezTo>
                      <a:cubicBezTo>
                        <a:pt x="199" y="297"/>
                        <a:pt x="225" y="244"/>
                        <a:pt x="195" y="214"/>
                      </a:cubicBezTo>
                      <a:cubicBezTo>
                        <a:pt x="135" y="165"/>
                        <a:pt x="110" y="105"/>
                        <a:pt x="86" y="32"/>
                      </a:cubicBezTo>
                      <a:cubicBezTo>
                        <a:pt x="86" y="10"/>
                        <a:pt x="69" y="1"/>
                        <a:pt x="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519;p31">
                  <a:extLst>
                    <a:ext uri="{FF2B5EF4-FFF2-40B4-BE49-F238E27FC236}">
                      <a16:creationId xmlns:a16="http://schemas.microsoft.com/office/drawing/2014/main" id="{8449DB6B-2303-C303-DB60-1C8A485C6ACA}"/>
                    </a:ext>
                  </a:extLst>
                </p:cNvPr>
                <p:cNvSpPr/>
                <p:nvPr/>
              </p:nvSpPr>
              <p:spPr>
                <a:xfrm>
                  <a:off x="9092844" y="3994317"/>
                  <a:ext cx="1201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1" extrusionOk="0">
                      <a:moveTo>
                        <a:pt x="61" y="17"/>
                      </a:moveTo>
                      <a:cubicBezTo>
                        <a:pt x="74" y="17"/>
                        <a:pt x="85" y="29"/>
                        <a:pt x="98" y="42"/>
                      </a:cubicBezTo>
                      <a:cubicBezTo>
                        <a:pt x="110" y="115"/>
                        <a:pt x="147" y="175"/>
                        <a:pt x="207" y="236"/>
                      </a:cubicBezTo>
                      <a:cubicBezTo>
                        <a:pt x="220" y="248"/>
                        <a:pt x="220" y="272"/>
                        <a:pt x="207" y="285"/>
                      </a:cubicBezTo>
                      <a:cubicBezTo>
                        <a:pt x="199" y="293"/>
                        <a:pt x="190" y="302"/>
                        <a:pt x="177" y="302"/>
                      </a:cubicBezTo>
                      <a:cubicBezTo>
                        <a:pt x="172" y="302"/>
                        <a:pt x="166" y="300"/>
                        <a:pt x="158" y="297"/>
                      </a:cubicBezTo>
                      <a:cubicBezTo>
                        <a:pt x="85" y="236"/>
                        <a:pt x="37" y="151"/>
                        <a:pt x="25" y="53"/>
                      </a:cubicBezTo>
                      <a:cubicBezTo>
                        <a:pt x="25" y="29"/>
                        <a:pt x="37" y="17"/>
                        <a:pt x="61" y="17"/>
                      </a:cubicBezTo>
                      <a:close/>
                      <a:moveTo>
                        <a:pt x="69" y="0"/>
                      </a:moveTo>
                      <a:cubicBezTo>
                        <a:pt x="62" y="0"/>
                        <a:pt x="55" y="2"/>
                        <a:pt x="49" y="5"/>
                      </a:cubicBezTo>
                      <a:cubicBezTo>
                        <a:pt x="37" y="5"/>
                        <a:pt x="1" y="17"/>
                        <a:pt x="12" y="53"/>
                      </a:cubicBezTo>
                      <a:cubicBezTo>
                        <a:pt x="12" y="163"/>
                        <a:pt x="61" y="248"/>
                        <a:pt x="147" y="309"/>
                      </a:cubicBezTo>
                      <a:cubicBezTo>
                        <a:pt x="158" y="309"/>
                        <a:pt x="171" y="321"/>
                        <a:pt x="183" y="321"/>
                      </a:cubicBezTo>
                      <a:cubicBezTo>
                        <a:pt x="195" y="321"/>
                        <a:pt x="207" y="309"/>
                        <a:pt x="220" y="297"/>
                      </a:cubicBezTo>
                      <a:cubicBezTo>
                        <a:pt x="231" y="272"/>
                        <a:pt x="244" y="248"/>
                        <a:pt x="220" y="224"/>
                      </a:cubicBezTo>
                      <a:cubicBezTo>
                        <a:pt x="158" y="175"/>
                        <a:pt x="122" y="115"/>
                        <a:pt x="110" y="42"/>
                      </a:cubicBezTo>
                      <a:cubicBezTo>
                        <a:pt x="110" y="14"/>
                        <a:pt x="89" y="0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520;p31">
                  <a:extLst>
                    <a:ext uri="{FF2B5EF4-FFF2-40B4-BE49-F238E27FC236}">
                      <a16:creationId xmlns:a16="http://schemas.microsoft.com/office/drawing/2014/main" id="{7B5203E6-5211-E17E-FDD8-DC2399EA8A43}"/>
                    </a:ext>
                  </a:extLst>
                </p:cNvPr>
                <p:cNvSpPr/>
                <p:nvPr/>
              </p:nvSpPr>
              <p:spPr>
                <a:xfrm>
                  <a:off x="9096732" y="3992200"/>
                  <a:ext cx="12797" cy="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196" extrusionOk="0">
                      <a:moveTo>
                        <a:pt x="55" y="0"/>
                      </a:moveTo>
                      <a:cubicBezTo>
                        <a:pt x="26" y="0"/>
                        <a:pt x="0" y="44"/>
                        <a:pt x="19" y="72"/>
                      </a:cubicBezTo>
                      <a:cubicBezTo>
                        <a:pt x="68" y="133"/>
                        <a:pt x="128" y="169"/>
                        <a:pt x="189" y="194"/>
                      </a:cubicBezTo>
                      <a:cubicBezTo>
                        <a:pt x="193" y="195"/>
                        <a:pt x="197" y="195"/>
                        <a:pt x="200" y="195"/>
                      </a:cubicBezTo>
                      <a:cubicBezTo>
                        <a:pt x="241" y="195"/>
                        <a:pt x="259" y="131"/>
                        <a:pt x="225" y="109"/>
                      </a:cubicBezTo>
                      <a:cubicBezTo>
                        <a:pt x="165" y="85"/>
                        <a:pt x="128" y="48"/>
                        <a:pt x="79" y="12"/>
                      </a:cubicBezTo>
                      <a:cubicBezTo>
                        <a:pt x="72" y="4"/>
                        <a:pt x="63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521;p31">
                  <a:extLst>
                    <a:ext uri="{FF2B5EF4-FFF2-40B4-BE49-F238E27FC236}">
                      <a16:creationId xmlns:a16="http://schemas.microsoft.com/office/drawing/2014/main" id="{58B23DC3-08C5-4FB7-DEDF-E04C4FC60917}"/>
                    </a:ext>
                  </a:extLst>
                </p:cNvPr>
                <p:cNvSpPr/>
                <p:nvPr/>
              </p:nvSpPr>
              <p:spPr>
                <a:xfrm>
                  <a:off x="9096437" y="3991757"/>
                  <a:ext cx="13240" cy="10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16" extrusionOk="0">
                      <a:moveTo>
                        <a:pt x="61" y="21"/>
                      </a:moveTo>
                      <a:cubicBezTo>
                        <a:pt x="74" y="21"/>
                        <a:pt x="74" y="21"/>
                        <a:pt x="85" y="32"/>
                      </a:cubicBezTo>
                      <a:cubicBezTo>
                        <a:pt x="122" y="69"/>
                        <a:pt x="171" y="94"/>
                        <a:pt x="220" y="130"/>
                      </a:cubicBezTo>
                      <a:cubicBezTo>
                        <a:pt x="244" y="142"/>
                        <a:pt x="244" y="154"/>
                        <a:pt x="231" y="178"/>
                      </a:cubicBezTo>
                      <a:cubicBezTo>
                        <a:pt x="231" y="187"/>
                        <a:pt x="225" y="196"/>
                        <a:pt x="213" y="196"/>
                      </a:cubicBezTo>
                      <a:cubicBezTo>
                        <a:pt x="208" y="196"/>
                        <a:pt x="202" y="194"/>
                        <a:pt x="195" y="191"/>
                      </a:cubicBezTo>
                      <a:cubicBezTo>
                        <a:pt x="134" y="167"/>
                        <a:pt x="74" y="130"/>
                        <a:pt x="37" y="81"/>
                      </a:cubicBezTo>
                      <a:cubicBezTo>
                        <a:pt x="25" y="57"/>
                        <a:pt x="25" y="32"/>
                        <a:pt x="37" y="21"/>
                      </a:cubicBezTo>
                      <a:close/>
                      <a:moveTo>
                        <a:pt x="55" y="1"/>
                      </a:moveTo>
                      <a:cubicBezTo>
                        <a:pt x="45" y="1"/>
                        <a:pt x="35" y="3"/>
                        <a:pt x="25" y="8"/>
                      </a:cubicBezTo>
                      <a:cubicBezTo>
                        <a:pt x="12" y="32"/>
                        <a:pt x="1" y="57"/>
                        <a:pt x="25" y="94"/>
                      </a:cubicBezTo>
                      <a:cubicBezTo>
                        <a:pt x="61" y="142"/>
                        <a:pt x="122" y="191"/>
                        <a:pt x="195" y="215"/>
                      </a:cubicBezTo>
                      <a:lnTo>
                        <a:pt x="207" y="215"/>
                      </a:lnTo>
                      <a:cubicBezTo>
                        <a:pt x="231" y="215"/>
                        <a:pt x="244" y="203"/>
                        <a:pt x="256" y="178"/>
                      </a:cubicBezTo>
                      <a:cubicBezTo>
                        <a:pt x="268" y="154"/>
                        <a:pt x="256" y="130"/>
                        <a:pt x="231" y="118"/>
                      </a:cubicBezTo>
                      <a:cubicBezTo>
                        <a:pt x="183" y="81"/>
                        <a:pt x="134" y="57"/>
                        <a:pt x="98" y="21"/>
                      </a:cubicBezTo>
                      <a:cubicBezTo>
                        <a:pt x="84" y="6"/>
                        <a:pt x="69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522;p31">
                  <a:extLst>
                    <a:ext uri="{FF2B5EF4-FFF2-40B4-BE49-F238E27FC236}">
                      <a16:creationId xmlns:a16="http://schemas.microsoft.com/office/drawing/2014/main" id="{A7710DFA-ECB3-DE49-7DA2-FDB286B4DF8E}"/>
                    </a:ext>
                  </a:extLst>
                </p:cNvPr>
                <p:cNvSpPr/>
                <p:nvPr/>
              </p:nvSpPr>
              <p:spPr>
                <a:xfrm>
                  <a:off x="9099735" y="3988902"/>
                  <a:ext cx="12748" cy="6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129" extrusionOk="0">
                      <a:moveTo>
                        <a:pt x="60" y="1"/>
                      </a:moveTo>
                      <a:cubicBezTo>
                        <a:pt x="22" y="1"/>
                        <a:pt x="1" y="58"/>
                        <a:pt x="43" y="79"/>
                      </a:cubicBezTo>
                      <a:cubicBezTo>
                        <a:pt x="91" y="103"/>
                        <a:pt x="140" y="127"/>
                        <a:pt x="201" y="127"/>
                      </a:cubicBezTo>
                      <a:cubicBezTo>
                        <a:pt x="204" y="128"/>
                        <a:pt x="207" y="129"/>
                        <a:pt x="210" y="129"/>
                      </a:cubicBezTo>
                      <a:cubicBezTo>
                        <a:pt x="251" y="129"/>
                        <a:pt x="258" y="54"/>
                        <a:pt x="213" y="42"/>
                      </a:cubicBezTo>
                      <a:cubicBezTo>
                        <a:pt x="164" y="30"/>
                        <a:pt x="128" y="30"/>
                        <a:pt x="80" y="6"/>
                      </a:cubicBezTo>
                      <a:cubicBezTo>
                        <a:pt x="73" y="2"/>
                        <a:pt x="66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523;p31">
                  <a:extLst>
                    <a:ext uri="{FF2B5EF4-FFF2-40B4-BE49-F238E27FC236}">
                      <a16:creationId xmlns:a16="http://schemas.microsoft.com/office/drawing/2014/main" id="{607DCACF-CAA1-8572-466C-2629E3FD8471}"/>
                    </a:ext>
                  </a:extLst>
                </p:cNvPr>
                <p:cNvSpPr/>
                <p:nvPr/>
              </p:nvSpPr>
              <p:spPr>
                <a:xfrm>
                  <a:off x="9100030" y="3988312"/>
                  <a:ext cx="12600" cy="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52" extrusionOk="0">
                      <a:moveTo>
                        <a:pt x="55" y="25"/>
                      </a:moveTo>
                      <a:cubicBezTo>
                        <a:pt x="61" y="25"/>
                        <a:pt x="67" y="26"/>
                        <a:pt x="74" y="30"/>
                      </a:cubicBezTo>
                      <a:cubicBezTo>
                        <a:pt x="122" y="42"/>
                        <a:pt x="158" y="54"/>
                        <a:pt x="207" y="66"/>
                      </a:cubicBezTo>
                      <a:cubicBezTo>
                        <a:pt x="231" y="66"/>
                        <a:pt x="231" y="91"/>
                        <a:pt x="231" y="102"/>
                      </a:cubicBezTo>
                      <a:cubicBezTo>
                        <a:pt x="231" y="115"/>
                        <a:pt x="220" y="139"/>
                        <a:pt x="195" y="139"/>
                      </a:cubicBezTo>
                      <a:cubicBezTo>
                        <a:pt x="147" y="127"/>
                        <a:pt x="98" y="115"/>
                        <a:pt x="37" y="78"/>
                      </a:cubicBezTo>
                      <a:cubicBezTo>
                        <a:pt x="12" y="78"/>
                        <a:pt x="12" y="54"/>
                        <a:pt x="25" y="42"/>
                      </a:cubicBezTo>
                      <a:cubicBezTo>
                        <a:pt x="33" y="33"/>
                        <a:pt x="42" y="25"/>
                        <a:pt x="55" y="25"/>
                      </a:cubicBezTo>
                      <a:close/>
                      <a:moveTo>
                        <a:pt x="59" y="1"/>
                      </a:moveTo>
                      <a:cubicBezTo>
                        <a:pt x="37" y="1"/>
                        <a:pt x="22" y="12"/>
                        <a:pt x="12" y="30"/>
                      </a:cubicBezTo>
                      <a:cubicBezTo>
                        <a:pt x="1" y="54"/>
                        <a:pt x="1" y="78"/>
                        <a:pt x="25" y="102"/>
                      </a:cubicBezTo>
                      <a:cubicBezTo>
                        <a:pt x="85" y="127"/>
                        <a:pt x="147" y="151"/>
                        <a:pt x="195" y="151"/>
                      </a:cubicBezTo>
                      <a:cubicBezTo>
                        <a:pt x="231" y="151"/>
                        <a:pt x="244" y="127"/>
                        <a:pt x="244" y="102"/>
                      </a:cubicBezTo>
                      <a:cubicBezTo>
                        <a:pt x="256" y="78"/>
                        <a:pt x="244" y="54"/>
                        <a:pt x="207" y="42"/>
                      </a:cubicBezTo>
                      <a:cubicBezTo>
                        <a:pt x="171" y="42"/>
                        <a:pt x="122" y="30"/>
                        <a:pt x="85" y="5"/>
                      </a:cubicBezTo>
                      <a:cubicBezTo>
                        <a:pt x="76" y="2"/>
                        <a:pt x="67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524;p31">
                  <a:extLst>
                    <a:ext uri="{FF2B5EF4-FFF2-40B4-BE49-F238E27FC236}">
                      <a16:creationId xmlns:a16="http://schemas.microsoft.com/office/drawing/2014/main" id="{B13B08D3-AA58-89E9-706B-CAE705AE5DAA}"/>
                    </a:ext>
                  </a:extLst>
                </p:cNvPr>
                <p:cNvSpPr/>
                <p:nvPr/>
              </p:nvSpPr>
              <p:spPr>
                <a:xfrm>
                  <a:off x="9100916" y="3981765"/>
                  <a:ext cx="11714" cy="5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" h="114" extrusionOk="0">
                      <a:moveTo>
                        <a:pt x="51" y="1"/>
                      </a:moveTo>
                      <a:cubicBezTo>
                        <a:pt x="14" y="1"/>
                        <a:pt x="0" y="68"/>
                        <a:pt x="43" y="90"/>
                      </a:cubicBezTo>
                      <a:cubicBezTo>
                        <a:pt x="92" y="102"/>
                        <a:pt x="129" y="114"/>
                        <a:pt x="177" y="114"/>
                      </a:cubicBezTo>
                      <a:cubicBezTo>
                        <a:pt x="238" y="114"/>
                        <a:pt x="238" y="29"/>
                        <a:pt x="177" y="29"/>
                      </a:cubicBezTo>
                      <a:cubicBezTo>
                        <a:pt x="140" y="29"/>
                        <a:pt x="104" y="17"/>
                        <a:pt x="67" y="5"/>
                      </a:cubicBezTo>
                      <a:cubicBezTo>
                        <a:pt x="61" y="2"/>
                        <a:pt x="56" y="1"/>
                        <a:pt x="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525;p31">
                  <a:extLst>
                    <a:ext uri="{FF2B5EF4-FFF2-40B4-BE49-F238E27FC236}">
                      <a16:creationId xmlns:a16="http://schemas.microsoft.com/office/drawing/2014/main" id="{2ADDB5D0-F698-0743-034B-1F4E23B2F2BC}"/>
                    </a:ext>
                  </a:extLst>
                </p:cNvPr>
                <p:cNvSpPr/>
                <p:nvPr/>
              </p:nvSpPr>
              <p:spPr>
                <a:xfrm>
                  <a:off x="9101211" y="3981224"/>
                  <a:ext cx="10828" cy="6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38" extrusionOk="0">
                      <a:moveTo>
                        <a:pt x="43" y="23"/>
                      </a:moveTo>
                      <a:cubicBezTo>
                        <a:pt x="48" y="23"/>
                        <a:pt x="54" y="24"/>
                        <a:pt x="61" y="28"/>
                      </a:cubicBezTo>
                      <a:cubicBezTo>
                        <a:pt x="98" y="40"/>
                        <a:pt x="134" y="40"/>
                        <a:pt x="171" y="40"/>
                      </a:cubicBezTo>
                      <a:cubicBezTo>
                        <a:pt x="196" y="40"/>
                        <a:pt x="207" y="65"/>
                        <a:pt x="207" y="76"/>
                      </a:cubicBezTo>
                      <a:cubicBezTo>
                        <a:pt x="207" y="101"/>
                        <a:pt x="196" y="113"/>
                        <a:pt x="171" y="113"/>
                      </a:cubicBezTo>
                      <a:cubicBezTo>
                        <a:pt x="134" y="113"/>
                        <a:pt x="86" y="101"/>
                        <a:pt x="50" y="89"/>
                      </a:cubicBezTo>
                      <a:cubicBezTo>
                        <a:pt x="25" y="76"/>
                        <a:pt x="13" y="52"/>
                        <a:pt x="25" y="40"/>
                      </a:cubicBezTo>
                      <a:cubicBezTo>
                        <a:pt x="25" y="31"/>
                        <a:pt x="31" y="23"/>
                        <a:pt x="43" y="23"/>
                      </a:cubicBezTo>
                      <a:close/>
                      <a:moveTo>
                        <a:pt x="55" y="0"/>
                      </a:moveTo>
                      <a:cubicBezTo>
                        <a:pt x="29" y="0"/>
                        <a:pt x="13" y="20"/>
                        <a:pt x="13" y="40"/>
                      </a:cubicBezTo>
                      <a:cubicBezTo>
                        <a:pt x="1" y="65"/>
                        <a:pt x="1" y="89"/>
                        <a:pt x="37" y="113"/>
                      </a:cubicBezTo>
                      <a:cubicBezTo>
                        <a:pt x="86" y="125"/>
                        <a:pt x="123" y="138"/>
                        <a:pt x="171" y="138"/>
                      </a:cubicBezTo>
                      <a:cubicBezTo>
                        <a:pt x="207" y="125"/>
                        <a:pt x="220" y="101"/>
                        <a:pt x="220" y="76"/>
                      </a:cubicBezTo>
                      <a:cubicBezTo>
                        <a:pt x="220" y="52"/>
                        <a:pt x="207" y="28"/>
                        <a:pt x="171" y="28"/>
                      </a:cubicBezTo>
                      <a:cubicBezTo>
                        <a:pt x="134" y="28"/>
                        <a:pt x="98" y="16"/>
                        <a:pt x="74" y="3"/>
                      </a:cubicBezTo>
                      <a:cubicBezTo>
                        <a:pt x="67" y="1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526;p31">
                  <a:extLst>
                    <a:ext uri="{FF2B5EF4-FFF2-40B4-BE49-F238E27FC236}">
                      <a16:creationId xmlns:a16="http://schemas.microsoft.com/office/drawing/2014/main" id="{DA2865E7-08E0-501F-ED6B-9313C7984483}"/>
                    </a:ext>
                  </a:extLst>
                </p:cNvPr>
                <p:cNvSpPr/>
                <p:nvPr/>
              </p:nvSpPr>
              <p:spPr>
                <a:xfrm>
                  <a:off x="9137438" y="4077502"/>
                  <a:ext cx="20377" cy="1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04" extrusionOk="0">
                      <a:moveTo>
                        <a:pt x="355" y="1"/>
                      </a:moveTo>
                      <a:cubicBezTo>
                        <a:pt x="349" y="1"/>
                        <a:pt x="342" y="2"/>
                        <a:pt x="335" y="6"/>
                      </a:cubicBezTo>
                      <a:cubicBezTo>
                        <a:pt x="225" y="66"/>
                        <a:pt x="116" y="139"/>
                        <a:pt x="31" y="225"/>
                      </a:cubicBezTo>
                      <a:cubicBezTo>
                        <a:pt x="0" y="255"/>
                        <a:pt x="30" y="303"/>
                        <a:pt x="62" y="303"/>
                      </a:cubicBezTo>
                      <a:cubicBezTo>
                        <a:pt x="68" y="303"/>
                        <a:pt x="74" y="301"/>
                        <a:pt x="79" y="298"/>
                      </a:cubicBezTo>
                      <a:lnTo>
                        <a:pt x="371" y="79"/>
                      </a:lnTo>
                      <a:cubicBezTo>
                        <a:pt x="413" y="58"/>
                        <a:pt x="392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527;p31">
                  <a:extLst>
                    <a:ext uri="{FF2B5EF4-FFF2-40B4-BE49-F238E27FC236}">
                      <a16:creationId xmlns:a16="http://schemas.microsoft.com/office/drawing/2014/main" id="{B38A5252-7A81-9412-0654-BBDEEBF59DBC}"/>
                    </a:ext>
                  </a:extLst>
                </p:cNvPr>
                <p:cNvSpPr/>
                <p:nvPr/>
              </p:nvSpPr>
              <p:spPr>
                <a:xfrm>
                  <a:off x="9137143" y="4077108"/>
                  <a:ext cx="20426" cy="15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8" extrusionOk="0">
                      <a:moveTo>
                        <a:pt x="360" y="21"/>
                      </a:moveTo>
                      <a:cubicBezTo>
                        <a:pt x="372" y="21"/>
                        <a:pt x="381" y="29"/>
                        <a:pt x="390" y="38"/>
                      </a:cubicBezTo>
                      <a:cubicBezTo>
                        <a:pt x="402" y="50"/>
                        <a:pt x="402" y="74"/>
                        <a:pt x="377" y="87"/>
                      </a:cubicBezTo>
                      <a:cubicBezTo>
                        <a:pt x="280" y="135"/>
                        <a:pt x="195" y="208"/>
                        <a:pt x="110" y="269"/>
                      </a:cubicBezTo>
                      <a:lnTo>
                        <a:pt x="74" y="293"/>
                      </a:lnTo>
                      <a:cubicBezTo>
                        <a:pt x="67" y="299"/>
                        <a:pt x="61" y="302"/>
                        <a:pt x="55" y="302"/>
                      </a:cubicBezTo>
                      <a:cubicBezTo>
                        <a:pt x="49" y="302"/>
                        <a:pt x="43" y="299"/>
                        <a:pt x="37" y="293"/>
                      </a:cubicBezTo>
                      <a:cubicBezTo>
                        <a:pt x="25" y="281"/>
                        <a:pt x="25" y="257"/>
                        <a:pt x="37" y="244"/>
                      </a:cubicBezTo>
                      <a:cubicBezTo>
                        <a:pt x="110" y="171"/>
                        <a:pt x="207" y="98"/>
                        <a:pt x="341" y="25"/>
                      </a:cubicBezTo>
                      <a:cubicBezTo>
                        <a:pt x="348" y="22"/>
                        <a:pt x="354" y="21"/>
                        <a:pt x="360" y="21"/>
                      </a:cubicBezTo>
                      <a:close/>
                      <a:moveTo>
                        <a:pt x="369" y="0"/>
                      </a:moveTo>
                      <a:cubicBezTo>
                        <a:pt x="360" y="0"/>
                        <a:pt x="351" y="4"/>
                        <a:pt x="341" y="14"/>
                      </a:cubicBezTo>
                      <a:cubicBezTo>
                        <a:pt x="207" y="87"/>
                        <a:pt x="110" y="160"/>
                        <a:pt x="25" y="233"/>
                      </a:cubicBezTo>
                      <a:cubicBezTo>
                        <a:pt x="1" y="244"/>
                        <a:pt x="12" y="281"/>
                        <a:pt x="25" y="306"/>
                      </a:cubicBezTo>
                      <a:cubicBezTo>
                        <a:pt x="37" y="306"/>
                        <a:pt x="49" y="317"/>
                        <a:pt x="61" y="317"/>
                      </a:cubicBezTo>
                      <a:cubicBezTo>
                        <a:pt x="74" y="317"/>
                        <a:pt x="85" y="317"/>
                        <a:pt x="85" y="306"/>
                      </a:cubicBezTo>
                      <a:lnTo>
                        <a:pt x="122" y="281"/>
                      </a:lnTo>
                      <a:cubicBezTo>
                        <a:pt x="220" y="220"/>
                        <a:pt x="293" y="160"/>
                        <a:pt x="390" y="98"/>
                      </a:cubicBezTo>
                      <a:cubicBezTo>
                        <a:pt x="414" y="74"/>
                        <a:pt x="414" y="50"/>
                        <a:pt x="402" y="25"/>
                      </a:cubicBezTo>
                      <a:cubicBezTo>
                        <a:pt x="394" y="10"/>
                        <a:pt x="382" y="0"/>
                        <a:pt x="3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528;p31">
                  <a:extLst>
                    <a:ext uri="{FF2B5EF4-FFF2-40B4-BE49-F238E27FC236}">
                      <a16:creationId xmlns:a16="http://schemas.microsoft.com/office/drawing/2014/main" id="{F89DF948-ED60-A100-E489-394B82540CEA}"/>
                    </a:ext>
                  </a:extLst>
                </p:cNvPr>
                <p:cNvSpPr/>
                <p:nvPr/>
              </p:nvSpPr>
              <p:spPr>
                <a:xfrm>
                  <a:off x="9139899" y="4078092"/>
                  <a:ext cx="26973" cy="1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93" extrusionOk="0">
                      <a:moveTo>
                        <a:pt x="487" y="1"/>
                      </a:moveTo>
                      <a:cubicBezTo>
                        <a:pt x="480" y="1"/>
                        <a:pt x="474" y="2"/>
                        <a:pt x="467" y="5"/>
                      </a:cubicBezTo>
                      <a:cubicBezTo>
                        <a:pt x="321" y="103"/>
                        <a:pt x="175" y="200"/>
                        <a:pt x="29" y="310"/>
                      </a:cubicBezTo>
                      <a:cubicBezTo>
                        <a:pt x="0" y="339"/>
                        <a:pt x="18" y="393"/>
                        <a:pt x="52" y="393"/>
                      </a:cubicBezTo>
                      <a:cubicBezTo>
                        <a:pt x="60" y="393"/>
                        <a:pt x="69" y="390"/>
                        <a:pt x="78" y="383"/>
                      </a:cubicBezTo>
                      <a:cubicBezTo>
                        <a:pt x="224" y="297"/>
                        <a:pt x="370" y="188"/>
                        <a:pt x="516" y="78"/>
                      </a:cubicBezTo>
                      <a:cubicBezTo>
                        <a:pt x="548" y="57"/>
                        <a:pt x="525" y="1"/>
                        <a:pt x="4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529;p31">
                  <a:extLst>
                    <a:ext uri="{FF2B5EF4-FFF2-40B4-BE49-F238E27FC236}">
                      <a16:creationId xmlns:a16="http://schemas.microsoft.com/office/drawing/2014/main" id="{43E96B94-3906-9D2D-BA00-167BCCA4D63D}"/>
                    </a:ext>
                  </a:extLst>
                </p:cNvPr>
                <p:cNvSpPr/>
                <p:nvPr/>
              </p:nvSpPr>
              <p:spPr>
                <a:xfrm>
                  <a:off x="9139555" y="4077502"/>
                  <a:ext cx="26973" cy="2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420" extrusionOk="0">
                      <a:moveTo>
                        <a:pt x="505" y="21"/>
                      </a:moveTo>
                      <a:cubicBezTo>
                        <a:pt x="511" y="21"/>
                        <a:pt x="517" y="24"/>
                        <a:pt x="523" y="30"/>
                      </a:cubicBezTo>
                      <a:cubicBezTo>
                        <a:pt x="535" y="54"/>
                        <a:pt x="535" y="66"/>
                        <a:pt x="511" y="90"/>
                      </a:cubicBezTo>
                      <a:lnTo>
                        <a:pt x="498" y="103"/>
                      </a:lnTo>
                      <a:cubicBezTo>
                        <a:pt x="365" y="200"/>
                        <a:pt x="219" y="298"/>
                        <a:pt x="85" y="395"/>
                      </a:cubicBezTo>
                      <a:cubicBezTo>
                        <a:pt x="78" y="398"/>
                        <a:pt x="71" y="400"/>
                        <a:pt x="64" y="400"/>
                      </a:cubicBezTo>
                      <a:cubicBezTo>
                        <a:pt x="49" y="400"/>
                        <a:pt x="36" y="391"/>
                        <a:pt x="36" y="382"/>
                      </a:cubicBezTo>
                      <a:cubicBezTo>
                        <a:pt x="25" y="371"/>
                        <a:pt x="25" y="346"/>
                        <a:pt x="49" y="334"/>
                      </a:cubicBezTo>
                      <a:cubicBezTo>
                        <a:pt x="182" y="225"/>
                        <a:pt x="328" y="127"/>
                        <a:pt x="462" y="30"/>
                      </a:cubicBezTo>
                      <a:lnTo>
                        <a:pt x="487" y="30"/>
                      </a:lnTo>
                      <a:cubicBezTo>
                        <a:pt x="493" y="24"/>
                        <a:pt x="499" y="21"/>
                        <a:pt x="505" y="21"/>
                      </a:cubicBezTo>
                      <a:close/>
                      <a:moveTo>
                        <a:pt x="495" y="0"/>
                      </a:moveTo>
                      <a:cubicBezTo>
                        <a:pt x="489" y="0"/>
                        <a:pt x="481" y="2"/>
                        <a:pt x="474" y="6"/>
                      </a:cubicBezTo>
                      <a:lnTo>
                        <a:pt x="462" y="17"/>
                      </a:lnTo>
                      <a:cubicBezTo>
                        <a:pt x="317" y="115"/>
                        <a:pt x="171" y="212"/>
                        <a:pt x="36" y="309"/>
                      </a:cubicBezTo>
                      <a:cubicBezTo>
                        <a:pt x="0" y="334"/>
                        <a:pt x="0" y="371"/>
                        <a:pt x="25" y="395"/>
                      </a:cubicBezTo>
                      <a:cubicBezTo>
                        <a:pt x="25" y="407"/>
                        <a:pt x="49" y="419"/>
                        <a:pt x="61" y="419"/>
                      </a:cubicBezTo>
                      <a:cubicBezTo>
                        <a:pt x="73" y="419"/>
                        <a:pt x="85" y="419"/>
                        <a:pt x="85" y="407"/>
                      </a:cubicBezTo>
                      <a:cubicBezTo>
                        <a:pt x="231" y="322"/>
                        <a:pt x="377" y="212"/>
                        <a:pt x="511" y="115"/>
                      </a:cubicBezTo>
                      <a:lnTo>
                        <a:pt x="523" y="103"/>
                      </a:lnTo>
                      <a:cubicBezTo>
                        <a:pt x="547" y="79"/>
                        <a:pt x="547" y="42"/>
                        <a:pt x="535" y="17"/>
                      </a:cubicBezTo>
                      <a:cubicBezTo>
                        <a:pt x="527" y="9"/>
                        <a:pt x="512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530;p31">
                  <a:extLst>
                    <a:ext uri="{FF2B5EF4-FFF2-40B4-BE49-F238E27FC236}">
                      <a16:creationId xmlns:a16="http://schemas.microsoft.com/office/drawing/2014/main" id="{5CBA5317-DD86-240B-52A6-14E3A0C0A142}"/>
                    </a:ext>
                  </a:extLst>
                </p:cNvPr>
                <p:cNvSpPr/>
                <p:nvPr/>
              </p:nvSpPr>
              <p:spPr>
                <a:xfrm>
                  <a:off x="9140539" y="4082030"/>
                  <a:ext cx="34011" cy="2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07" extrusionOk="0">
                      <a:moveTo>
                        <a:pt x="635" y="1"/>
                      </a:moveTo>
                      <a:cubicBezTo>
                        <a:pt x="627" y="1"/>
                        <a:pt x="620" y="4"/>
                        <a:pt x="613" y="11"/>
                      </a:cubicBezTo>
                      <a:cubicBezTo>
                        <a:pt x="418" y="144"/>
                        <a:pt x="224" y="279"/>
                        <a:pt x="41" y="425"/>
                      </a:cubicBezTo>
                      <a:cubicBezTo>
                        <a:pt x="0" y="445"/>
                        <a:pt x="19" y="506"/>
                        <a:pt x="54" y="506"/>
                      </a:cubicBezTo>
                      <a:cubicBezTo>
                        <a:pt x="61" y="506"/>
                        <a:pt x="69" y="504"/>
                        <a:pt x="78" y="497"/>
                      </a:cubicBezTo>
                      <a:cubicBezTo>
                        <a:pt x="284" y="376"/>
                        <a:pt x="478" y="230"/>
                        <a:pt x="661" y="71"/>
                      </a:cubicBezTo>
                      <a:cubicBezTo>
                        <a:pt x="690" y="52"/>
                        <a:pt x="665" y="1"/>
                        <a:pt x="6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531;p31">
                  <a:extLst>
                    <a:ext uri="{FF2B5EF4-FFF2-40B4-BE49-F238E27FC236}">
                      <a16:creationId xmlns:a16="http://schemas.microsoft.com/office/drawing/2014/main" id="{FAFA34FF-A657-82FB-6E42-E5CE33AEE612}"/>
                    </a:ext>
                  </a:extLst>
                </p:cNvPr>
                <p:cNvSpPr/>
                <p:nvPr/>
              </p:nvSpPr>
              <p:spPr>
                <a:xfrm>
                  <a:off x="9140736" y="4081685"/>
                  <a:ext cx="34159" cy="2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17" extrusionOk="0">
                      <a:moveTo>
                        <a:pt x="627" y="13"/>
                      </a:moveTo>
                      <a:cubicBezTo>
                        <a:pt x="640" y="13"/>
                        <a:pt x="648" y="21"/>
                        <a:pt x="657" y="30"/>
                      </a:cubicBezTo>
                      <a:cubicBezTo>
                        <a:pt x="669" y="42"/>
                        <a:pt x="669" y="67"/>
                        <a:pt x="657" y="78"/>
                      </a:cubicBezTo>
                      <a:cubicBezTo>
                        <a:pt x="450" y="249"/>
                        <a:pt x="256" y="383"/>
                        <a:pt x="74" y="492"/>
                      </a:cubicBezTo>
                      <a:cubicBezTo>
                        <a:pt x="61" y="498"/>
                        <a:pt x="52" y="501"/>
                        <a:pt x="45" y="501"/>
                      </a:cubicBezTo>
                      <a:cubicBezTo>
                        <a:pt x="37" y="501"/>
                        <a:pt x="31" y="498"/>
                        <a:pt x="25" y="492"/>
                      </a:cubicBezTo>
                      <a:cubicBezTo>
                        <a:pt x="12" y="468"/>
                        <a:pt x="12" y="443"/>
                        <a:pt x="37" y="432"/>
                      </a:cubicBezTo>
                      <a:cubicBezTo>
                        <a:pt x="158" y="346"/>
                        <a:pt x="293" y="249"/>
                        <a:pt x="414" y="164"/>
                      </a:cubicBezTo>
                      <a:cubicBezTo>
                        <a:pt x="487" y="115"/>
                        <a:pt x="547" y="67"/>
                        <a:pt x="609" y="18"/>
                      </a:cubicBezTo>
                      <a:cubicBezTo>
                        <a:pt x="616" y="14"/>
                        <a:pt x="622" y="13"/>
                        <a:pt x="627" y="13"/>
                      </a:cubicBezTo>
                      <a:close/>
                      <a:moveTo>
                        <a:pt x="630" y="1"/>
                      </a:moveTo>
                      <a:cubicBezTo>
                        <a:pt x="623" y="1"/>
                        <a:pt x="616" y="2"/>
                        <a:pt x="609" y="5"/>
                      </a:cubicBezTo>
                      <a:cubicBezTo>
                        <a:pt x="536" y="54"/>
                        <a:pt x="474" y="103"/>
                        <a:pt x="414" y="151"/>
                      </a:cubicBezTo>
                      <a:cubicBezTo>
                        <a:pt x="280" y="237"/>
                        <a:pt x="147" y="322"/>
                        <a:pt x="25" y="419"/>
                      </a:cubicBezTo>
                      <a:cubicBezTo>
                        <a:pt x="1" y="443"/>
                        <a:pt x="1" y="480"/>
                        <a:pt x="12" y="492"/>
                      </a:cubicBezTo>
                      <a:cubicBezTo>
                        <a:pt x="25" y="516"/>
                        <a:pt x="37" y="516"/>
                        <a:pt x="49" y="516"/>
                      </a:cubicBezTo>
                      <a:lnTo>
                        <a:pt x="85" y="516"/>
                      </a:lnTo>
                      <a:cubicBezTo>
                        <a:pt x="268" y="395"/>
                        <a:pt x="463" y="261"/>
                        <a:pt x="669" y="91"/>
                      </a:cubicBezTo>
                      <a:cubicBezTo>
                        <a:pt x="693" y="67"/>
                        <a:pt x="682" y="42"/>
                        <a:pt x="669" y="18"/>
                      </a:cubicBezTo>
                      <a:cubicBezTo>
                        <a:pt x="661" y="9"/>
                        <a:pt x="646" y="1"/>
                        <a:pt x="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532;p31">
                  <a:extLst>
                    <a:ext uri="{FF2B5EF4-FFF2-40B4-BE49-F238E27FC236}">
                      <a16:creationId xmlns:a16="http://schemas.microsoft.com/office/drawing/2014/main" id="{C62FDC29-E476-1341-1790-3835066C4CF5}"/>
                    </a:ext>
                  </a:extLst>
                </p:cNvPr>
                <p:cNvSpPr/>
                <p:nvPr/>
              </p:nvSpPr>
              <p:spPr>
                <a:xfrm>
                  <a:off x="9141327" y="4088675"/>
                  <a:ext cx="34749" cy="3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632" extrusionOk="0">
                      <a:moveTo>
                        <a:pt x="694" y="46"/>
                      </a:moveTo>
                      <a:cubicBezTo>
                        <a:pt x="690" y="50"/>
                        <a:pt x="686" y="54"/>
                        <a:pt x="681" y="59"/>
                      </a:cubicBezTo>
                      <a:lnTo>
                        <a:pt x="681" y="59"/>
                      </a:lnTo>
                      <a:cubicBezTo>
                        <a:pt x="681" y="59"/>
                        <a:pt x="681" y="58"/>
                        <a:pt x="681" y="58"/>
                      </a:cubicBezTo>
                      <a:cubicBezTo>
                        <a:pt x="681" y="58"/>
                        <a:pt x="681" y="46"/>
                        <a:pt x="694" y="46"/>
                      </a:cubicBezTo>
                      <a:close/>
                      <a:moveTo>
                        <a:pt x="659" y="90"/>
                      </a:moveTo>
                      <a:cubicBezTo>
                        <a:pt x="659" y="92"/>
                        <a:pt x="658" y="93"/>
                        <a:pt x="657" y="95"/>
                      </a:cubicBezTo>
                      <a:cubicBezTo>
                        <a:pt x="657" y="94"/>
                        <a:pt x="657" y="92"/>
                        <a:pt x="657" y="91"/>
                      </a:cubicBezTo>
                      <a:lnTo>
                        <a:pt x="657" y="91"/>
                      </a:lnTo>
                      <a:cubicBezTo>
                        <a:pt x="658" y="91"/>
                        <a:pt x="659" y="91"/>
                        <a:pt x="659" y="90"/>
                      </a:cubicBezTo>
                      <a:close/>
                      <a:moveTo>
                        <a:pt x="662" y="1"/>
                      </a:moveTo>
                      <a:cubicBezTo>
                        <a:pt x="654" y="1"/>
                        <a:pt x="645" y="3"/>
                        <a:pt x="633" y="9"/>
                      </a:cubicBezTo>
                      <a:cubicBezTo>
                        <a:pt x="621" y="9"/>
                        <a:pt x="608" y="34"/>
                        <a:pt x="608" y="46"/>
                      </a:cubicBezTo>
                      <a:lnTo>
                        <a:pt x="597" y="58"/>
                      </a:lnTo>
                      <a:cubicBezTo>
                        <a:pt x="597" y="61"/>
                        <a:pt x="597" y="63"/>
                        <a:pt x="597" y="66"/>
                      </a:cubicBezTo>
                      <a:lnTo>
                        <a:pt x="597" y="66"/>
                      </a:lnTo>
                      <a:cubicBezTo>
                        <a:pt x="564" y="99"/>
                        <a:pt x="505" y="137"/>
                        <a:pt x="487" y="155"/>
                      </a:cubicBezTo>
                      <a:lnTo>
                        <a:pt x="305" y="301"/>
                      </a:lnTo>
                      <a:cubicBezTo>
                        <a:pt x="219" y="374"/>
                        <a:pt x="62" y="460"/>
                        <a:pt x="13" y="557"/>
                      </a:cubicBezTo>
                      <a:cubicBezTo>
                        <a:pt x="0" y="569"/>
                        <a:pt x="0" y="581"/>
                        <a:pt x="13" y="606"/>
                      </a:cubicBezTo>
                      <a:cubicBezTo>
                        <a:pt x="26" y="624"/>
                        <a:pt x="43" y="632"/>
                        <a:pt x="58" y="632"/>
                      </a:cubicBezTo>
                      <a:cubicBezTo>
                        <a:pt x="84" y="632"/>
                        <a:pt x="105" y="608"/>
                        <a:pt x="98" y="569"/>
                      </a:cubicBezTo>
                      <a:lnTo>
                        <a:pt x="98" y="569"/>
                      </a:lnTo>
                      <a:cubicBezTo>
                        <a:pt x="98" y="570"/>
                        <a:pt x="98" y="570"/>
                        <a:pt x="99" y="570"/>
                      </a:cubicBezTo>
                      <a:cubicBezTo>
                        <a:pt x="113" y="570"/>
                        <a:pt x="257" y="459"/>
                        <a:pt x="281" y="447"/>
                      </a:cubicBezTo>
                      <a:cubicBezTo>
                        <a:pt x="341" y="387"/>
                        <a:pt x="414" y="338"/>
                        <a:pt x="475" y="277"/>
                      </a:cubicBezTo>
                      <a:cubicBezTo>
                        <a:pt x="548" y="217"/>
                        <a:pt x="694" y="144"/>
                        <a:pt x="706" y="46"/>
                      </a:cubicBezTo>
                      <a:cubicBezTo>
                        <a:pt x="706" y="34"/>
                        <a:pt x="694" y="22"/>
                        <a:pt x="681" y="9"/>
                      </a:cubicBezTo>
                      <a:cubicBezTo>
                        <a:pt x="676" y="3"/>
                        <a:pt x="669" y="1"/>
                        <a:pt x="6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1533;p31">
                  <a:extLst>
                    <a:ext uri="{FF2B5EF4-FFF2-40B4-BE49-F238E27FC236}">
                      <a16:creationId xmlns:a16="http://schemas.microsoft.com/office/drawing/2014/main" id="{48D84D11-F4FF-A83D-6C70-5E7A47860B45}"/>
                    </a:ext>
                  </a:extLst>
                </p:cNvPr>
                <p:cNvSpPr/>
                <p:nvPr/>
              </p:nvSpPr>
              <p:spPr>
                <a:xfrm>
                  <a:off x="9140736" y="4088281"/>
                  <a:ext cx="35980" cy="31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650" extrusionOk="0">
                      <a:moveTo>
                        <a:pt x="633" y="66"/>
                      </a:moveTo>
                      <a:lnTo>
                        <a:pt x="645" y="90"/>
                      </a:lnTo>
                      <a:cubicBezTo>
                        <a:pt x="633" y="90"/>
                        <a:pt x="633" y="90"/>
                        <a:pt x="620" y="79"/>
                      </a:cubicBezTo>
                      <a:cubicBezTo>
                        <a:pt x="633" y="79"/>
                        <a:pt x="633" y="66"/>
                        <a:pt x="633" y="66"/>
                      </a:cubicBezTo>
                      <a:close/>
                      <a:moveTo>
                        <a:pt x="645" y="17"/>
                      </a:moveTo>
                      <a:cubicBezTo>
                        <a:pt x="669" y="17"/>
                        <a:pt x="682" y="17"/>
                        <a:pt x="693" y="30"/>
                      </a:cubicBezTo>
                      <a:cubicBezTo>
                        <a:pt x="693" y="30"/>
                        <a:pt x="706" y="30"/>
                        <a:pt x="706" y="42"/>
                      </a:cubicBezTo>
                      <a:lnTo>
                        <a:pt x="669" y="90"/>
                      </a:lnTo>
                      <a:lnTo>
                        <a:pt x="657" y="90"/>
                      </a:lnTo>
                      <a:lnTo>
                        <a:pt x="633" y="30"/>
                      </a:lnTo>
                      <a:cubicBezTo>
                        <a:pt x="645" y="30"/>
                        <a:pt x="645" y="30"/>
                        <a:pt x="645" y="17"/>
                      </a:cubicBezTo>
                      <a:close/>
                      <a:moveTo>
                        <a:pt x="609" y="90"/>
                      </a:moveTo>
                      <a:cubicBezTo>
                        <a:pt x="620" y="103"/>
                        <a:pt x="633" y="115"/>
                        <a:pt x="657" y="115"/>
                      </a:cubicBezTo>
                      <a:cubicBezTo>
                        <a:pt x="669" y="115"/>
                        <a:pt x="693" y="103"/>
                        <a:pt x="706" y="90"/>
                      </a:cubicBezTo>
                      <a:lnTo>
                        <a:pt x="706" y="90"/>
                      </a:lnTo>
                      <a:cubicBezTo>
                        <a:pt x="682" y="139"/>
                        <a:pt x="609" y="188"/>
                        <a:pt x="547" y="236"/>
                      </a:cubicBezTo>
                      <a:cubicBezTo>
                        <a:pt x="523" y="249"/>
                        <a:pt x="499" y="261"/>
                        <a:pt x="487" y="285"/>
                      </a:cubicBezTo>
                      <a:lnTo>
                        <a:pt x="280" y="443"/>
                      </a:lnTo>
                      <a:cubicBezTo>
                        <a:pt x="256" y="468"/>
                        <a:pt x="122" y="565"/>
                        <a:pt x="110" y="577"/>
                      </a:cubicBezTo>
                      <a:lnTo>
                        <a:pt x="122" y="577"/>
                      </a:lnTo>
                      <a:lnTo>
                        <a:pt x="98" y="589"/>
                      </a:lnTo>
                      <a:cubicBezTo>
                        <a:pt x="110" y="601"/>
                        <a:pt x="98" y="614"/>
                        <a:pt x="85" y="625"/>
                      </a:cubicBezTo>
                      <a:cubicBezTo>
                        <a:pt x="82" y="629"/>
                        <a:pt x="77" y="631"/>
                        <a:pt x="72" y="631"/>
                      </a:cubicBezTo>
                      <a:cubicBezTo>
                        <a:pt x="60" y="631"/>
                        <a:pt x="46" y="622"/>
                        <a:pt x="37" y="614"/>
                      </a:cubicBezTo>
                      <a:lnTo>
                        <a:pt x="25" y="601"/>
                      </a:lnTo>
                      <a:lnTo>
                        <a:pt x="25" y="565"/>
                      </a:lnTo>
                      <a:cubicBezTo>
                        <a:pt x="61" y="492"/>
                        <a:pt x="158" y="431"/>
                        <a:pt x="231" y="382"/>
                      </a:cubicBezTo>
                      <a:cubicBezTo>
                        <a:pt x="268" y="358"/>
                        <a:pt x="293" y="334"/>
                        <a:pt x="317" y="322"/>
                      </a:cubicBezTo>
                      <a:lnTo>
                        <a:pt x="377" y="273"/>
                      </a:lnTo>
                      <a:cubicBezTo>
                        <a:pt x="414" y="236"/>
                        <a:pt x="463" y="200"/>
                        <a:pt x="499" y="163"/>
                      </a:cubicBezTo>
                      <a:cubicBezTo>
                        <a:pt x="511" y="163"/>
                        <a:pt x="523" y="152"/>
                        <a:pt x="536" y="139"/>
                      </a:cubicBezTo>
                      <a:cubicBezTo>
                        <a:pt x="572" y="127"/>
                        <a:pt x="596" y="103"/>
                        <a:pt x="609" y="90"/>
                      </a:cubicBezTo>
                      <a:close/>
                      <a:moveTo>
                        <a:pt x="664" y="0"/>
                      </a:moveTo>
                      <a:cubicBezTo>
                        <a:pt x="658" y="0"/>
                        <a:pt x="652" y="2"/>
                        <a:pt x="645" y="6"/>
                      </a:cubicBezTo>
                      <a:cubicBezTo>
                        <a:pt x="620" y="17"/>
                        <a:pt x="609" y="30"/>
                        <a:pt x="609" y="54"/>
                      </a:cubicBezTo>
                      <a:lnTo>
                        <a:pt x="609" y="66"/>
                      </a:lnTo>
                      <a:cubicBezTo>
                        <a:pt x="584" y="90"/>
                        <a:pt x="547" y="115"/>
                        <a:pt x="523" y="127"/>
                      </a:cubicBezTo>
                      <a:cubicBezTo>
                        <a:pt x="511" y="139"/>
                        <a:pt x="499" y="152"/>
                        <a:pt x="487" y="152"/>
                      </a:cubicBezTo>
                      <a:cubicBezTo>
                        <a:pt x="450" y="188"/>
                        <a:pt x="401" y="225"/>
                        <a:pt x="365" y="261"/>
                      </a:cubicBezTo>
                      <a:lnTo>
                        <a:pt x="304" y="298"/>
                      </a:lnTo>
                      <a:cubicBezTo>
                        <a:pt x="280" y="322"/>
                        <a:pt x="256" y="346"/>
                        <a:pt x="220" y="358"/>
                      </a:cubicBezTo>
                      <a:cubicBezTo>
                        <a:pt x="147" y="419"/>
                        <a:pt x="49" y="479"/>
                        <a:pt x="12" y="552"/>
                      </a:cubicBezTo>
                      <a:cubicBezTo>
                        <a:pt x="1" y="577"/>
                        <a:pt x="1" y="601"/>
                        <a:pt x="12" y="614"/>
                      </a:cubicBezTo>
                      <a:lnTo>
                        <a:pt x="25" y="625"/>
                      </a:lnTo>
                      <a:cubicBezTo>
                        <a:pt x="37" y="638"/>
                        <a:pt x="49" y="650"/>
                        <a:pt x="74" y="650"/>
                      </a:cubicBezTo>
                      <a:cubicBezTo>
                        <a:pt x="74" y="650"/>
                        <a:pt x="85" y="650"/>
                        <a:pt x="98" y="638"/>
                      </a:cubicBezTo>
                      <a:cubicBezTo>
                        <a:pt x="110" y="638"/>
                        <a:pt x="122" y="614"/>
                        <a:pt x="122" y="589"/>
                      </a:cubicBezTo>
                      <a:cubicBezTo>
                        <a:pt x="171" y="565"/>
                        <a:pt x="293" y="468"/>
                        <a:pt x="293" y="455"/>
                      </a:cubicBezTo>
                      <a:lnTo>
                        <a:pt x="499" y="298"/>
                      </a:lnTo>
                      <a:cubicBezTo>
                        <a:pt x="511" y="285"/>
                        <a:pt x="536" y="261"/>
                        <a:pt x="560" y="249"/>
                      </a:cubicBezTo>
                      <a:cubicBezTo>
                        <a:pt x="633" y="200"/>
                        <a:pt x="718" y="139"/>
                        <a:pt x="730" y="54"/>
                      </a:cubicBezTo>
                      <a:cubicBezTo>
                        <a:pt x="730" y="42"/>
                        <a:pt x="718" y="17"/>
                        <a:pt x="706" y="17"/>
                      </a:cubicBezTo>
                      <a:cubicBezTo>
                        <a:pt x="689" y="9"/>
                        <a:pt x="678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1534;p31">
                  <a:extLst>
                    <a:ext uri="{FF2B5EF4-FFF2-40B4-BE49-F238E27FC236}">
                      <a16:creationId xmlns:a16="http://schemas.microsoft.com/office/drawing/2014/main" id="{956B2A32-654E-84D9-8F7A-ADC77185FE30}"/>
                    </a:ext>
                  </a:extLst>
                </p:cNvPr>
                <p:cNvSpPr/>
                <p:nvPr/>
              </p:nvSpPr>
              <p:spPr>
                <a:xfrm>
                  <a:off x="9136356" y="4099356"/>
                  <a:ext cx="46513" cy="3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726" extrusionOk="0">
                      <a:moveTo>
                        <a:pt x="875" y="0"/>
                      </a:moveTo>
                      <a:cubicBezTo>
                        <a:pt x="865" y="0"/>
                        <a:pt x="854" y="4"/>
                        <a:pt x="844" y="11"/>
                      </a:cubicBezTo>
                      <a:cubicBezTo>
                        <a:pt x="588" y="230"/>
                        <a:pt x="320" y="437"/>
                        <a:pt x="41" y="632"/>
                      </a:cubicBezTo>
                      <a:cubicBezTo>
                        <a:pt x="1" y="662"/>
                        <a:pt x="19" y="726"/>
                        <a:pt x="61" y="726"/>
                      </a:cubicBezTo>
                      <a:cubicBezTo>
                        <a:pt x="69" y="726"/>
                        <a:pt x="79" y="723"/>
                        <a:pt x="90" y="717"/>
                      </a:cubicBezTo>
                      <a:cubicBezTo>
                        <a:pt x="382" y="546"/>
                        <a:pt x="661" y="316"/>
                        <a:pt x="917" y="84"/>
                      </a:cubicBezTo>
                      <a:cubicBezTo>
                        <a:pt x="945" y="46"/>
                        <a:pt x="914" y="0"/>
                        <a:pt x="8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1535;p31">
                  <a:extLst>
                    <a:ext uri="{FF2B5EF4-FFF2-40B4-BE49-F238E27FC236}">
                      <a16:creationId xmlns:a16="http://schemas.microsoft.com/office/drawing/2014/main" id="{0B867331-FEA4-FF52-E053-553F42357297}"/>
                    </a:ext>
                  </a:extLst>
                </p:cNvPr>
                <p:cNvSpPr/>
                <p:nvPr/>
              </p:nvSpPr>
              <p:spPr>
                <a:xfrm>
                  <a:off x="9136552" y="4098962"/>
                  <a:ext cx="46119" cy="36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749" extrusionOk="0">
                      <a:moveTo>
                        <a:pt x="872" y="18"/>
                      </a:moveTo>
                      <a:cubicBezTo>
                        <a:pt x="882" y="18"/>
                        <a:pt x="893" y="25"/>
                        <a:pt x="900" y="32"/>
                      </a:cubicBezTo>
                      <a:cubicBezTo>
                        <a:pt x="913" y="44"/>
                        <a:pt x="924" y="68"/>
                        <a:pt x="900" y="81"/>
                      </a:cubicBezTo>
                      <a:cubicBezTo>
                        <a:pt x="608" y="348"/>
                        <a:pt x="341" y="567"/>
                        <a:pt x="86" y="725"/>
                      </a:cubicBezTo>
                      <a:cubicBezTo>
                        <a:pt x="78" y="728"/>
                        <a:pt x="71" y="730"/>
                        <a:pt x="65" y="730"/>
                      </a:cubicBezTo>
                      <a:cubicBezTo>
                        <a:pt x="49" y="730"/>
                        <a:pt x="37" y="721"/>
                        <a:pt x="37" y="713"/>
                      </a:cubicBezTo>
                      <a:cubicBezTo>
                        <a:pt x="24" y="700"/>
                        <a:pt x="24" y="664"/>
                        <a:pt x="37" y="652"/>
                      </a:cubicBezTo>
                      <a:lnTo>
                        <a:pt x="49" y="652"/>
                      </a:lnTo>
                      <a:cubicBezTo>
                        <a:pt x="316" y="445"/>
                        <a:pt x="596" y="251"/>
                        <a:pt x="851" y="32"/>
                      </a:cubicBezTo>
                      <a:cubicBezTo>
                        <a:pt x="857" y="21"/>
                        <a:pt x="864" y="18"/>
                        <a:pt x="872" y="18"/>
                      </a:cubicBezTo>
                      <a:close/>
                      <a:moveTo>
                        <a:pt x="882" y="1"/>
                      </a:moveTo>
                      <a:cubicBezTo>
                        <a:pt x="867" y="1"/>
                        <a:pt x="852" y="7"/>
                        <a:pt x="840" y="19"/>
                      </a:cubicBezTo>
                      <a:cubicBezTo>
                        <a:pt x="584" y="238"/>
                        <a:pt x="305" y="433"/>
                        <a:pt x="37" y="627"/>
                      </a:cubicBezTo>
                      <a:lnTo>
                        <a:pt x="24" y="640"/>
                      </a:lnTo>
                      <a:cubicBezTo>
                        <a:pt x="0" y="664"/>
                        <a:pt x="0" y="700"/>
                        <a:pt x="13" y="725"/>
                      </a:cubicBezTo>
                      <a:cubicBezTo>
                        <a:pt x="24" y="737"/>
                        <a:pt x="37" y="749"/>
                        <a:pt x="61" y="749"/>
                      </a:cubicBezTo>
                      <a:cubicBezTo>
                        <a:pt x="73" y="749"/>
                        <a:pt x="86" y="749"/>
                        <a:pt x="86" y="737"/>
                      </a:cubicBezTo>
                      <a:cubicBezTo>
                        <a:pt x="353" y="579"/>
                        <a:pt x="621" y="372"/>
                        <a:pt x="913" y="92"/>
                      </a:cubicBezTo>
                      <a:cubicBezTo>
                        <a:pt x="937" y="68"/>
                        <a:pt x="937" y="44"/>
                        <a:pt x="924" y="19"/>
                      </a:cubicBezTo>
                      <a:cubicBezTo>
                        <a:pt x="912" y="7"/>
                        <a:pt x="897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1536;p31">
                  <a:extLst>
                    <a:ext uri="{FF2B5EF4-FFF2-40B4-BE49-F238E27FC236}">
                      <a16:creationId xmlns:a16="http://schemas.microsoft.com/office/drawing/2014/main" id="{C444FD6D-282C-3A99-C6CE-5D28BE9C8F00}"/>
                    </a:ext>
                  </a:extLst>
                </p:cNvPr>
                <p:cNvSpPr/>
                <p:nvPr/>
              </p:nvSpPr>
              <p:spPr>
                <a:xfrm>
                  <a:off x="9137488" y="4107428"/>
                  <a:ext cx="61033" cy="4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867" extrusionOk="0">
                      <a:moveTo>
                        <a:pt x="1172" y="1"/>
                      </a:moveTo>
                      <a:cubicBezTo>
                        <a:pt x="1165" y="1"/>
                        <a:pt x="1157" y="2"/>
                        <a:pt x="1149" y="6"/>
                      </a:cubicBezTo>
                      <a:cubicBezTo>
                        <a:pt x="759" y="225"/>
                        <a:pt x="359" y="480"/>
                        <a:pt x="30" y="784"/>
                      </a:cubicBezTo>
                      <a:cubicBezTo>
                        <a:pt x="0" y="813"/>
                        <a:pt x="27" y="867"/>
                        <a:pt x="64" y="867"/>
                      </a:cubicBezTo>
                      <a:cubicBezTo>
                        <a:pt x="73" y="867"/>
                        <a:pt x="82" y="864"/>
                        <a:pt x="91" y="857"/>
                      </a:cubicBezTo>
                      <a:cubicBezTo>
                        <a:pt x="467" y="601"/>
                        <a:pt x="821" y="334"/>
                        <a:pt x="1197" y="90"/>
                      </a:cubicBezTo>
                      <a:cubicBezTo>
                        <a:pt x="1239" y="59"/>
                        <a:pt x="1218" y="1"/>
                        <a:pt x="1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1537;p31">
                  <a:extLst>
                    <a:ext uri="{FF2B5EF4-FFF2-40B4-BE49-F238E27FC236}">
                      <a16:creationId xmlns:a16="http://schemas.microsoft.com/office/drawing/2014/main" id="{43814DB4-C910-BDC3-5448-47D3A0886897}"/>
                    </a:ext>
                  </a:extLst>
                </p:cNvPr>
                <p:cNvSpPr/>
                <p:nvPr/>
              </p:nvSpPr>
              <p:spPr>
                <a:xfrm>
                  <a:off x="9137734" y="4107035"/>
                  <a:ext cx="60541" cy="4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877" extrusionOk="0">
                      <a:moveTo>
                        <a:pt x="1169" y="21"/>
                      </a:moveTo>
                      <a:cubicBezTo>
                        <a:pt x="1181" y="21"/>
                        <a:pt x="1196" y="29"/>
                        <a:pt x="1205" y="38"/>
                      </a:cubicBezTo>
                      <a:cubicBezTo>
                        <a:pt x="1205" y="50"/>
                        <a:pt x="1205" y="74"/>
                        <a:pt x="1192" y="87"/>
                      </a:cubicBezTo>
                      <a:cubicBezTo>
                        <a:pt x="962" y="233"/>
                        <a:pt x="743" y="390"/>
                        <a:pt x="535" y="536"/>
                      </a:cubicBezTo>
                      <a:cubicBezTo>
                        <a:pt x="390" y="646"/>
                        <a:pt x="232" y="755"/>
                        <a:pt x="86" y="852"/>
                      </a:cubicBezTo>
                      <a:cubicBezTo>
                        <a:pt x="76" y="863"/>
                        <a:pt x="67" y="867"/>
                        <a:pt x="60" y="867"/>
                      </a:cubicBezTo>
                      <a:cubicBezTo>
                        <a:pt x="51" y="867"/>
                        <a:pt x="44" y="860"/>
                        <a:pt x="37" y="852"/>
                      </a:cubicBezTo>
                      <a:cubicBezTo>
                        <a:pt x="25" y="841"/>
                        <a:pt x="13" y="816"/>
                        <a:pt x="37" y="792"/>
                      </a:cubicBezTo>
                      <a:cubicBezTo>
                        <a:pt x="305" y="536"/>
                        <a:pt x="670" y="281"/>
                        <a:pt x="1156" y="25"/>
                      </a:cubicBezTo>
                      <a:cubicBezTo>
                        <a:pt x="1160" y="22"/>
                        <a:pt x="1164" y="21"/>
                        <a:pt x="1169" y="21"/>
                      </a:cubicBezTo>
                      <a:close/>
                      <a:moveTo>
                        <a:pt x="1181" y="0"/>
                      </a:moveTo>
                      <a:cubicBezTo>
                        <a:pt x="1170" y="0"/>
                        <a:pt x="1158" y="4"/>
                        <a:pt x="1144" y="14"/>
                      </a:cubicBezTo>
                      <a:cubicBezTo>
                        <a:pt x="657" y="269"/>
                        <a:pt x="292" y="525"/>
                        <a:pt x="25" y="779"/>
                      </a:cubicBezTo>
                      <a:cubicBezTo>
                        <a:pt x="0" y="804"/>
                        <a:pt x="0" y="841"/>
                        <a:pt x="25" y="865"/>
                      </a:cubicBezTo>
                      <a:cubicBezTo>
                        <a:pt x="25" y="877"/>
                        <a:pt x="49" y="877"/>
                        <a:pt x="62" y="877"/>
                      </a:cubicBezTo>
                      <a:lnTo>
                        <a:pt x="86" y="877"/>
                      </a:lnTo>
                      <a:cubicBezTo>
                        <a:pt x="244" y="768"/>
                        <a:pt x="402" y="658"/>
                        <a:pt x="548" y="549"/>
                      </a:cubicBezTo>
                      <a:cubicBezTo>
                        <a:pt x="754" y="403"/>
                        <a:pt x="973" y="244"/>
                        <a:pt x="1192" y="98"/>
                      </a:cubicBezTo>
                      <a:cubicBezTo>
                        <a:pt x="1229" y="87"/>
                        <a:pt x="1229" y="50"/>
                        <a:pt x="1216" y="25"/>
                      </a:cubicBezTo>
                      <a:cubicBezTo>
                        <a:pt x="1209" y="11"/>
                        <a:pt x="1197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538;p31">
                  <a:extLst>
                    <a:ext uri="{FF2B5EF4-FFF2-40B4-BE49-F238E27FC236}">
                      <a16:creationId xmlns:a16="http://schemas.microsoft.com/office/drawing/2014/main" id="{D76E3A64-CA95-CD0C-3E08-6CA7C8D709FD}"/>
                    </a:ext>
                  </a:extLst>
                </p:cNvPr>
                <p:cNvSpPr/>
                <p:nvPr/>
              </p:nvSpPr>
              <p:spPr>
                <a:xfrm>
                  <a:off x="9133501" y="4116781"/>
                  <a:ext cx="65610" cy="4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1000" extrusionOk="0">
                      <a:moveTo>
                        <a:pt x="1276" y="0"/>
                      </a:moveTo>
                      <a:cubicBezTo>
                        <a:pt x="1269" y="0"/>
                        <a:pt x="1261" y="3"/>
                        <a:pt x="1254" y="10"/>
                      </a:cubicBezTo>
                      <a:cubicBezTo>
                        <a:pt x="1023" y="168"/>
                        <a:pt x="804" y="338"/>
                        <a:pt x="585" y="497"/>
                      </a:cubicBezTo>
                      <a:cubicBezTo>
                        <a:pt x="403" y="630"/>
                        <a:pt x="196" y="752"/>
                        <a:pt x="38" y="910"/>
                      </a:cubicBezTo>
                      <a:cubicBezTo>
                        <a:pt x="0" y="948"/>
                        <a:pt x="35" y="999"/>
                        <a:pt x="75" y="999"/>
                      </a:cubicBezTo>
                      <a:cubicBezTo>
                        <a:pt x="87" y="999"/>
                        <a:pt x="99" y="995"/>
                        <a:pt x="111" y="983"/>
                      </a:cubicBezTo>
                      <a:cubicBezTo>
                        <a:pt x="512" y="679"/>
                        <a:pt x="913" y="387"/>
                        <a:pt x="1302" y="71"/>
                      </a:cubicBezTo>
                      <a:cubicBezTo>
                        <a:pt x="1332" y="51"/>
                        <a:pt x="1307" y="0"/>
                        <a:pt x="12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539;p31">
                  <a:extLst>
                    <a:ext uri="{FF2B5EF4-FFF2-40B4-BE49-F238E27FC236}">
                      <a16:creationId xmlns:a16="http://schemas.microsoft.com/office/drawing/2014/main" id="{AF1B28BA-7ECD-E553-8AF1-7F0FFD174834}"/>
                    </a:ext>
                  </a:extLst>
                </p:cNvPr>
                <p:cNvSpPr/>
                <p:nvPr/>
              </p:nvSpPr>
              <p:spPr>
                <a:xfrm>
                  <a:off x="9133550" y="4116387"/>
                  <a:ext cx="65906" cy="5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016" extrusionOk="0">
                      <a:moveTo>
                        <a:pt x="1277" y="18"/>
                      </a:moveTo>
                      <a:cubicBezTo>
                        <a:pt x="1277" y="18"/>
                        <a:pt x="1290" y="30"/>
                        <a:pt x="1301" y="30"/>
                      </a:cubicBezTo>
                      <a:cubicBezTo>
                        <a:pt x="1314" y="43"/>
                        <a:pt x="1314" y="67"/>
                        <a:pt x="1301" y="79"/>
                      </a:cubicBezTo>
                      <a:cubicBezTo>
                        <a:pt x="1083" y="237"/>
                        <a:pt x="864" y="408"/>
                        <a:pt x="657" y="565"/>
                      </a:cubicBezTo>
                      <a:cubicBezTo>
                        <a:pt x="475" y="699"/>
                        <a:pt x="293" y="845"/>
                        <a:pt x="110" y="991"/>
                      </a:cubicBezTo>
                      <a:cubicBezTo>
                        <a:pt x="100" y="996"/>
                        <a:pt x="88" y="999"/>
                        <a:pt x="76" y="999"/>
                      </a:cubicBezTo>
                      <a:cubicBezTo>
                        <a:pt x="60" y="999"/>
                        <a:pt x="44" y="993"/>
                        <a:pt x="37" y="979"/>
                      </a:cubicBezTo>
                      <a:cubicBezTo>
                        <a:pt x="25" y="967"/>
                        <a:pt x="25" y="943"/>
                        <a:pt x="37" y="930"/>
                      </a:cubicBezTo>
                      <a:cubicBezTo>
                        <a:pt x="158" y="808"/>
                        <a:pt x="293" y="724"/>
                        <a:pt x="426" y="626"/>
                      </a:cubicBezTo>
                      <a:cubicBezTo>
                        <a:pt x="475" y="589"/>
                        <a:pt x="536" y="553"/>
                        <a:pt x="584" y="517"/>
                      </a:cubicBezTo>
                      <a:lnTo>
                        <a:pt x="682" y="444"/>
                      </a:lnTo>
                      <a:cubicBezTo>
                        <a:pt x="864" y="310"/>
                        <a:pt x="1058" y="164"/>
                        <a:pt x="1253" y="18"/>
                      </a:cubicBezTo>
                      <a:close/>
                      <a:moveTo>
                        <a:pt x="1264" y="1"/>
                      </a:moveTo>
                      <a:cubicBezTo>
                        <a:pt x="1256" y="1"/>
                        <a:pt x="1248" y="2"/>
                        <a:pt x="1241" y="6"/>
                      </a:cubicBezTo>
                      <a:cubicBezTo>
                        <a:pt x="1058" y="152"/>
                        <a:pt x="864" y="286"/>
                        <a:pt x="669" y="432"/>
                      </a:cubicBezTo>
                      <a:lnTo>
                        <a:pt x="572" y="505"/>
                      </a:lnTo>
                      <a:cubicBezTo>
                        <a:pt x="523" y="541"/>
                        <a:pt x="463" y="578"/>
                        <a:pt x="414" y="614"/>
                      </a:cubicBezTo>
                      <a:cubicBezTo>
                        <a:pt x="280" y="699"/>
                        <a:pt x="147" y="797"/>
                        <a:pt x="25" y="918"/>
                      </a:cubicBezTo>
                      <a:cubicBezTo>
                        <a:pt x="1" y="943"/>
                        <a:pt x="12" y="979"/>
                        <a:pt x="25" y="991"/>
                      </a:cubicBezTo>
                      <a:cubicBezTo>
                        <a:pt x="37" y="1003"/>
                        <a:pt x="61" y="1016"/>
                        <a:pt x="74" y="1016"/>
                      </a:cubicBezTo>
                      <a:cubicBezTo>
                        <a:pt x="85" y="1016"/>
                        <a:pt x="98" y="1016"/>
                        <a:pt x="110" y="1003"/>
                      </a:cubicBezTo>
                      <a:cubicBezTo>
                        <a:pt x="304" y="857"/>
                        <a:pt x="487" y="711"/>
                        <a:pt x="669" y="578"/>
                      </a:cubicBezTo>
                      <a:cubicBezTo>
                        <a:pt x="876" y="419"/>
                        <a:pt x="1095" y="262"/>
                        <a:pt x="1314" y="91"/>
                      </a:cubicBezTo>
                      <a:cubicBezTo>
                        <a:pt x="1338" y="67"/>
                        <a:pt x="1326" y="43"/>
                        <a:pt x="1314" y="18"/>
                      </a:cubicBezTo>
                      <a:cubicBezTo>
                        <a:pt x="1305" y="9"/>
                        <a:pt x="1284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540;p31">
                  <a:extLst>
                    <a:ext uri="{FF2B5EF4-FFF2-40B4-BE49-F238E27FC236}">
                      <a16:creationId xmlns:a16="http://schemas.microsoft.com/office/drawing/2014/main" id="{3B4D55DD-FDA3-1183-BCE4-DB343C5DA217}"/>
                    </a:ext>
                  </a:extLst>
                </p:cNvPr>
                <p:cNvSpPr/>
                <p:nvPr/>
              </p:nvSpPr>
              <p:spPr>
                <a:xfrm>
                  <a:off x="9128775" y="4136469"/>
                  <a:ext cx="61919" cy="49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997" extrusionOk="0">
                      <a:moveTo>
                        <a:pt x="1187" y="0"/>
                      </a:moveTo>
                      <a:cubicBezTo>
                        <a:pt x="1177" y="0"/>
                        <a:pt x="1166" y="3"/>
                        <a:pt x="1155" y="11"/>
                      </a:cubicBezTo>
                      <a:cubicBezTo>
                        <a:pt x="900" y="218"/>
                        <a:pt x="644" y="425"/>
                        <a:pt x="377" y="619"/>
                      </a:cubicBezTo>
                      <a:cubicBezTo>
                        <a:pt x="280" y="692"/>
                        <a:pt x="0" y="814"/>
                        <a:pt x="36" y="960"/>
                      </a:cubicBezTo>
                      <a:cubicBezTo>
                        <a:pt x="47" y="986"/>
                        <a:pt x="66" y="996"/>
                        <a:pt x="84" y="996"/>
                      </a:cubicBezTo>
                      <a:cubicBezTo>
                        <a:pt x="109" y="996"/>
                        <a:pt x="134" y="976"/>
                        <a:pt x="134" y="948"/>
                      </a:cubicBezTo>
                      <a:cubicBezTo>
                        <a:pt x="146" y="887"/>
                        <a:pt x="377" y="765"/>
                        <a:pt x="438" y="717"/>
                      </a:cubicBezTo>
                      <a:cubicBezTo>
                        <a:pt x="511" y="656"/>
                        <a:pt x="596" y="595"/>
                        <a:pt x="669" y="535"/>
                      </a:cubicBezTo>
                      <a:cubicBezTo>
                        <a:pt x="863" y="389"/>
                        <a:pt x="1046" y="243"/>
                        <a:pt x="1228" y="73"/>
                      </a:cubicBezTo>
                      <a:cubicBezTo>
                        <a:pt x="1257" y="44"/>
                        <a:pt x="1226" y="0"/>
                        <a:pt x="1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541;p31">
                  <a:extLst>
                    <a:ext uri="{FF2B5EF4-FFF2-40B4-BE49-F238E27FC236}">
                      <a16:creationId xmlns:a16="http://schemas.microsoft.com/office/drawing/2014/main" id="{B341E76C-0F5D-AADD-EF49-13CBEFD7B556}"/>
                    </a:ext>
                  </a:extLst>
                </p:cNvPr>
                <p:cNvSpPr/>
                <p:nvPr/>
              </p:nvSpPr>
              <p:spPr>
                <a:xfrm>
                  <a:off x="9128775" y="4136026"/>
                  <a:ext cx="61673" cy="5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1018" extrusionOk="0">
                      <a:moveTo>
                        <a:pt x="1198" y="19"/>
                      </a:moveTo>
                      <a:cubicBezTo>
                        <a:pt x="1211" y="19"/>
                        <a:pt x="1222" y="26"/>
                        <a:pt x="1228" y="33"/>
                      </a:cubicBezTo>
                      <a:cubicBezTo>
                        <a:pt x="1228" y="45"/>
                        <a:pt x="1241" y="69"/>
                        <a:pt x="1217" y="82"/>
                      </a:cubicBezTo>
                      <a:cubicBezTo>
                        <a:pt x="1034" y="252"/>
                        <a:pt x="839" y="409"/>
                        <a:pt x="669" y="544"/>
                      </a:cubicBezTo>
                      <a:cubicBezTo>
                        <a:pt x="584" y="604"/>
                        <a:pt x="511" y="665"/>
                        <a:pt x="426" y="726"/>
                      </a:cubicBezTo>
                      <a:cubicBezTo>
                        <a:pt x="414" y="726"/>
                        <a:pt x="390" y="750"/>
                        <a:pt x="365" y="763"/>
                      </a:cubicBezTo>
                      <a:cubicBezTo>
                        <a:pt x="244" y="836"/>
                        <a:pt x="134" y="908"/>
                        <a:pt x="134" y="957"/>
                      </a:cubicBezTo>
                      <a:cubicBezTo>
                        <a:pt x="122" y="981"/>
                        <a:pt x="109" y="993"/>
                        <a:pt x="85" y="993"/>
                      </a:cubicBezTo>
                      <a:cubicBezTo>
                        <a:pt x="73" y="993"/>
                        <a:pt x="61" y="993"/>
                        <a:pt x="49" y="969"/>
                      </a:cubicBezTo>
                      <a:cubicBezTo>
                        <a:pt x="25" y="860"/>
                        <a:pt x="182" y="763"/>
                        <a:pt x="292" y="690"/>
                      </a:cubicBezTo>
                      <a:cubicBezTo>
                        <a:pt x="328" y="677"/>
                        <a:pt x="365" y="653"/>
                        <a:pt x="390" y="641"/>
                      </a:cubicBezTo>
                      <a:cubicBezTo>
                        <a:pt x="560" y="507"/>
                        <a:pt x="742" y="361"/>
                        <a:pt x="912" y="227"/>
                      </a:cubicBezTo>
                      <a:cubicBezTo>
                        <a:pt x="998" y="166"/>
                        <a:pt x="1082" y="93"/>
                        <a:pt x="1168" y="33"/>
                      </a:cubicBezTo>
                      <a:cubicBezTo>
                        <a:pt x="1178" y="23"/>
                        <a:pt x="1189" y="19"/>
                        <a:pt x="1198" y="19"/>
                      </a:cubicBezTo>
                      <a:close/>
                      <a:moveTo>
                        <a:pt x="1191" y="0"/>
                      </a:moveTo>
                      <a:cubicBezTo>
                        <a:pt x="1178" y="0"/>
                        <a:pt x="1165" y="3"/>
                        <a:pt x="1155" y="9"/>
                      </a:cubicBezTo>
                      <a:cubicBezTo>
                        <a:pt x="1071" y="82"/>
                        <a:pt x="985" y="154"/>
                        <a:pt x="900" y="215"/>
                      </a:cubicBezTo>
                      <a:cubicBezTo>
                        <a:pt x="730" y="349"/>
                        <a:pt x="547" y="495"/>
                        <a:pt x="377" y="628"/>
                      </a:cubicBezTo>
                      <a:cubicBezTo>
                        <a:pt x="353" y="641"/>
                        <a:pt x="328" y="653"/>
                        <a:pt x="292" y="677"/>
                      </a:cubicBezTo>
                      <a:cubicBezTo>
                        <a:pt x="171" y="750"/>
                        <a:pt x="0" y="847"/>
                        <a:pt x="36" y="969"/>
                      </a:cubicBezTo>
                      <a:cubicBezTo>
                        <a:pt x="36" y="1006"/>
                        <a:pt x="61" y="1017"/>
                        <a:pt x="85" y="1017"/>
                      </a:cubicBezTo>
                      <a:cubicBezTo>
                        <a:pt x="109" y="1017"/>
                        <a:pt x="146" y="993"/>
                        <a:pt x="146" y="957"/>
                      </a:cubicBezTo>
                      <a:cubicBezTo>
                        <a:pt x="158" y="908"/>
                        <a:pt x="292" y="836"/>
                        <a:pt x="365" y="787"/>
                      </a:cubicBezTo>
                      <a:cubicBezTo>
                        <a:pt x="401" y="763"/>
                        <a:pt x="426" y="750"/>
                        <a:pt x="438" y="738"/>
                      </a:cubicBezTo>
                      <a:cubicBezTo>
                        <a:pt x="523" y="677"/>
                        <a:pt x="596" y="617"/>
                        <a:pt x="681" y="555"/>
                      </a:cubicBezTo>
                      <a:cubicBezTo>
                        <a:pt x="839" y="422"/>
                        <a:pt x="1046" y="263"/>
                        <a:pt x="1228" y="93"/>
                      </a:cubicBezTo>
                      <a:cubicBezTo>
                        <a:pt x="1253" y="69"/>
                        <a:pt x="1253" y="45"/>
                        <a:pt x="1241" y="20"/>
                      </a:cubicBezTo>
                      <a:cubicBezTo>
                        <a:pt x="1227" y="6"/>
                        <a:pt x="1208" y="0"/>
                        <a:pt x="11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542;p31">
                  <a:extLst>
                    <a:ext uri="{FF2B5EF4-FFF2-40B4-BE49-F238E27FC236}">
                      <a16:creationId xmlns:a16="http://schemas.microsoft.com/office/drawing/2014/main" id="{9366F34E-0BA8-8083-DE10-6107EFE43323}"/>
                    </a:ext>
                  </a:extLst>
                </p:cNvPr>
                <p:cNvSpPr/>
                <p:nvPr/>
              </p:nvSpPr>
              <p:spPr>
                <a:xfrm>
                  <a:off x="9125527" y="4161572"/>
                  <a:ext cx="47645" cy="41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838" extrusionOk="0">
                      <a:moveTo>
                        <a:pt x="901" y="1"/>
                      </a:moveTo>
                      <a:cubicBezTo>
                        <a:pt x="891" y="1"/>
                        <a:pt x="880" y="4"/>
                        <a:pt x="869" y="12"/>
                      </a:cubicBezTo>
                      <a:cubicBezTo>
                        <a:pt x="602" y="280"/>
                        <a:pt x="310" y="498"/>
                        <a:pt x="29" y="754"/>
                      </a:cubicBezTo>
                      <a:cubicBezTo>
                        <a:pt x="0" y="784"/>
                        <a:pt x="27" y="837"/>
                        <a:pt x="64" y="837"/>
                      </a:cubicBezTo>
                      <a:cubicBezTo>
                        <a:pt x="72" y="837"/>
                        <a:pt x="82" y="834"/>
                        <a:pt x="91" y="827"/>
                      </a:cubicBezTo>
                      <a:cubicBezTo>
                        <a:pt x="407" y="620"/>
                        <a:pt x="674" y="341"/>
                        <a:pt x="929" y="73"/>
                      </a:cubicBezTo>
                      <a:cubicBezTo>
                        <a:pt x="968" y="44"/>
                        <a:pt x="939" y="1"/>
                        <a:pt x="9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543;p31">
                  <a:extLst>
                    <a:ext uri="{FF2B5EF4-FFF2-40B4-BE49-F238E27FC236}">
                      <a16:creationId xmlns:a16="http://schemas.microsoft.com/office/drawing/2014/main" id="{2102B715-82E3-80F6-5107-A28C15660848}"/>
                    </a:ext>
                  </a:extLst>
                </p:cNvPr>
                <p:cNvSpPr/>
                <p:nvPr/>
              </p:nvSpPr>
              <p:spPr>
                <a:xfrm>
                  <a:off x="9125773" y="4161228"/>
                  <a:ext cx="47350" cy="41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846" extrusionOk="0">
                      <a:moveTo>
                        <a:pt x="896" y="17"/>
                      </a:moveTo>
                      <a:cubicBezTo>
                        <a:pt x="907" y="17"/>
                        <a:pt x="918" y="24"/>
                        <a:pt x="924" y="32"/>
                      </a:cubicBezTo>
                      <a:cubicBezTo>
                        <a:pt x="937" y="43"/>
                        <a:pt x="937" y="68"/>
                        <a:pt x="924" y="80"/>
                      </a:cubicBezTo>
                      <a:lnTo>
                        <a:pt x="876" y="129"/>
                      </a:lnTo>
                      <a:cubicBezTo>
                        <a:pt x="633" y="372"/>
                        <a:pt x="378" y="640"/>
                        <a:pt x="86" y="822"/>
                      </a:cubicBezTo>
                      <a:cubicBezTo>
                        <a:pt x="74" y="828"/>
                        <a:pt x="64" y="831"/>
                        <a:pt x="57" y="831"/>
                      </a:cubicBezTo>
                      <a:cubicBezTo>
                        <a:pt x="49" y="831"/>
                        <a:pt x="43" y="828"/>
                        <a:pt x="37" y="822"/>
                      </a:cubicBezTo>
                      <a:cubicBezTo>
                        <a:pt x="24" y="797"/>
                        <a:pt x="24" y="786"/>
                        <a:pt x="37" y="761"/>
                      </a:cubicBezTo>
                      <a:cubicBezTo>
                        <a:pt x="159" y="640"/>
                        <a:pt x="305" y="530"/>
                        <a:pt x="426" y="421"/>
                      </a:cubicBezTo>
                      <a:cubicBezTo>
                        <a:pt x="572" y="299"/>
                        <a:pt x="730" y="165"/>
                        <a:pt x="876" y="32"/>
                      </a:cubicBezTo>
                      <a:cubicBezTo>
                        <a:pt x="881" y="21"/>
                        <a:pt x="889" y="17"/>
                        <a:pt x="896" y="17"/>
                      </a:cubicBezTo>
                      <a:close/>
                      <a:moveTo>
                        <a:pt x="901" y="1"/>
                      </a:moveTo>
                      <a:cubicBezTo>
                        <a:pt x="888" y="1"/>
                        <a:pt x="876" y="7"/>
                        <a:pt x="864" y="19"/>
                      </a:cubicBezTo>
                      <a:cubicBezTo>
                        <a:pt x="718" y="153"/>
                        <a:pt x="560" y="287"/>
                        <a:pt x="414" y="408"/>
                      </a:cubicBezTo>
                      <a:cubicBezTo>
                        <a:pt x="292" y="518"/>
                        <a:pt x="146" y="627"/>
                        <a:pt x="24" y="749"/>
                      </a:cubicBezTo>
                      <a:cubicBezTo>
                        <a:pt x="0" y="773"/>
                        <a:pt x="0" y="810"/>
                        <a:pt x="24" y="822"/>
                      </a:cubicBezTo>
                      <a:cubicBezTo>
                        <a:pt x="37" y="846"/>
                        <a:pt x="49" y="846"/>
                        <a:pt x="61" y="846"/>
                      </a:cubicBezTo>
                      <a:lnTo>
                        <a:pt x="97" y="846"/>
                      </a:lnTo>
                      <a:cubicBezTo>
                        <a:pt x="389" y="651"/>
                        <a:pt x="645" y="396"/>
                        <a:pt x="888" y="141"/>
                      </a:cubicBezTo>
                      <a:lnTo>
                        <a:pt x="937" y="92"/>
                      </a:lnTo>
                      <a:cubicBezTo>
                        <a:pt x="961" y="68"/>
                        <a:pt x="949" y="32"/>
                        <a:pt x="937" y="19"/>
                      </a:cubicBezTo>
                      <a:cubicBezTo>
                        <a:pt x="925" y="7"/>
                        <a:pt x="913" y="1"/>
                        <a:pt x="9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544;p31">
                  <a:extLst>
                    <a:ext uri="{FF2B5EF4-FFF2-40B4-BE49-F238E27FC236}">
                      <a16:creationId xmlns:a16="http://schemas.microsoft.com/office/drawing/2014/main" id="{E2CC833B-0A44-8538-6D31-C207D4F5E919}"/>
                    </a:ext>
                  </a:extLst>
                </p:cNvPr>
                <p:cNvSpPr/>
                <p:nvPr/>
              </p:nvSpPr>
              <p:spPr>
                <a:xfrm>
                  <a:off x="9129169" y="4183131"/>
                  <a:ext cx="34552" cy="33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85" extrusionOk="0">
                      <a:moveTo>
                        <a:pt x="638" y="1"/>
                      </a:moveTo>
                      <a:cubicBezTo>
                        <a:pt x="629" y="1"/>
                        <a:pt x="620" y="4"/>
                        <a:pt x="612" y="12"/>
                      </a:cubicBezTo>
                      <a:cubicBezTo>
                        <a:pt x="418" y="206"/>
                        <a:pt x="211" y="389"/>
                        <a:pt x="28" y="608"/>
                      </a:cubicBezTo>
                      <a:cubicBezTo>
                        <a:pt x="1" y="636"/>
                        <a:pt x="30" y="685"/>
                        <a:pt x="66" y="685"/>
                      </a:cubicBezTo>
                      <a:cubicBezTo>
                        <a:pt x="78" y="685"/>
                        <a:pt x="90" y="680"/>
                        <a:pt x="101" y="669"/>
                      </a:cubicBezTo>
                      <a:cubicBezTo>
                        <a:pt x="296" y="474"/>
                        <a:pt x="479" y="268"/>
                        <a:pt x="673" y="73"/>
                      </a:cubicBezTo>
                      <a:cubicBezTo>
                        <a:pt x="702" y="44"/>
                        <a:pt x="671" y="1"/>
                        <a:pt x="6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545;p31">
                  <a:extLst>
                    <a:ext uri="{FF2B5EF4-FFF2-40B4-BE49-F238E27FC236}">
                      <a16:creationId xmlns:a16="http://schemas.microsoft.com/office/drawing/2014/main" id="{049D4A0C-CC90-E1B7-4BD3-7D2D95C3F1A4}"/>
                    </a:ext>
                  </a:extLst>
                </p:cNvPr>
                <p:cNvSpPr/>
                <p:nvPr/>
              </p:nvSpPr>
              <p:spPr>
                <a:xfrm>
                  <a:off x="9129366" y="4182787"/>
                  <a:ext cx="34749" cy="34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0" extrusionOk="0">
                      <a:moveTo>
                        <a:pt x="641" y="17"/>
                      </a:moveTo>
                      <a:cubicBezTo>
                        <a:pt x="651" y="17"/>
                        <a:pt x="662" y="24"/>
                        <a:pt x="669" y="31"/>
                      </a:cubicBezTo>
                      <a:cubicBezTo>
                        <a:pt x="681" y="43"/>
                        <a:pt x="681" y="67"/>
                        <a:pt x="669" y="80"/>
                      </a:cubicBezTo>
                      <a:cubicBezTo>
                        <a:pt x="572" y="165"/>
                        <a:pt x="487" y="262"/>
                        <a:pt x="389" y="359"/>
                      </a:cubicBezTo>
                      <a:cubicBezTo>
                        <a:pt x="292" y="469"/>
                        <a:pt x="195" y="567"/>
                        <a:pt x="86" y="676"/>
                      </a:cubicBezTo>
                      <a:cubicBezTo>
                        <a:pt x="79" y="682"/>
                        <a:pt x="70" y="685"/>
                        <a:pt x="61" y="685"/>
                      </a:cubicBezTo>
                      <a:cubicBezTo>
                        <a:pt x="52" y="685"/>
                        <a:pt x="43" y="682"/>
                        <a:pt x="37" y="676"/>
                      </a:cubicBezTo>
                      <a:cubicBezTo>
                        <a:pt x="24" y="664"/>
                        <a:pt x="24" y="640"/>
                        <a:pt x="37" y="615"/>
                      </a:cubicBezTo>
                      <a:cubicBezTo>
                        <a:pt x="207" y="408"/>
                        <a:pt x="402" y="226"/>
                        <a:pt x="596" y="43"/>
                      </a:cubicBezTo>
                      <a:lnTo>
                        <a:pt x="621" y="31"/>
                      </a:lnTo>
                      <a:cubicBezTo>
                        <a:pt x="626" y="21"/>
                        <a:pt x="633" y="17"/>
                        <a:pt x="641" y="17"/>
                      </a:cubicBezTo>
                      <a:close/>
                      <a:moveTo>
                        <a:pt x="645" y="1"/>
                      </a:moveTo>
                      <a:cubicBezTo>
                        <a:pt x="632" y="1"/>
                        <a:pt x="620" y="7"/>
                        <a:pt x="608" y="19"/>
                      </a:cubicBezTo>
                      <a:lnTo>
                        <a:pt x="584" y="31"/>
                      </a:lnTo>
                      <a:cubicBezTo>
                        <a:pt x="389" y="213"/>
                        <a:pt x="195" y="396"/>
                        <a:pt x="24" y="603"/>
                      </a:cubicBezTo>
                      <a:cubicBezTo>
                        <a:pt x="0" y="640"/>
                        <a:pt x="13" y="664"/>
                        <a:pt x="24" y="688"/>
                      </a:cubicBezTo>
                      <a:cubicBezTo>
                        <a:pt x="37" y="700"/>
                        <a:pt x="49" y="700"/>
                        <a:pt x="61" y="700"/>
                      </a:cubicBezTo>
                      <a:cubicBezTo>
                        <a:pt x="73" y="700"/>
                        <a:pt x="86" y="700"/>
                        <a:pt x="110" y="688"/>
                      </a:cubicBezTo>
                      <a:cubicBezTo>
                        <a:pt x="207" y="578"/>
                        <a:pt x="305" y="481"/>
                        <a:pt x="402" y="372"/>
                      </a:cubicBezTo>
                      <a:cubicBezTo>
                        <a:pt x="499" y="275"/>
                        <a:pt x="584" y="177"/>
                        <a:pt x="681" y="92"/>
                      </a:cubicBezTo>
                      <a:cubicBezTo>
                        <a:pt x="705" y="67"/>
                        <a:pt x="694" y="31"/>
                        <a:pt x="681" y="19"/>
                      </a:cubicBezTo>
                      <a:cubicBezTo>
                        <a:pt x="669" y="7"/>
                        <a:pt x="657" y="1"/>
                        <a:pt x="6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546;p31">
                  <a:extLst>
                    <a:ext uri="{FF2B5EF4-FFF2-40B4-BE49-F238E27FC236}">
                      <a16:creationId xmlns:a16="http://schemas.microsoft.com/office/drawing/2014/main" id="{6A1A33C7-8763-8E2D-A815-A9CEBE70375F}"/>
                    </a:ext>
                  </a:extLst>
                </p:cNvPr>
                <p:cNvSpPr/>
                <p:nvPr/>
              </p:nvSpPr>
              <p:spPr>
                <a:xfrm>
                  <a:off x="9127249" y="4201097"/>
                  <a:ext cx="32190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27" extrusionOk="0">
                      <a:moveTo>
                        <a:pt x="586" y="1"/>
                      </a:moveTo>
                      <a:cubicBezTo>
                        <a:pt x="575" y="1"/>
                        <a:pt x="564" y="4"/>
                        <a:pt x="554" y="12"/>
                      </a:cubicBezTo>
                      <a:cubicBezTo>
                        <a:pt x="359" y="170"/>
                        <a:pt x="165" y="352"/>
                        <a:pt x="19" y="559"/>
                      </a:cubicBezTo>
                      <a:cubicBezTo>
                        <a:pt x="1" y="586"/>
                        <a:pt x="36" y="626"/>
                        <a:pt x="70" y="626"/>
                      </a:cubicBezTo>
                      <a:cubicBezTo>
                        <a:pt x="82" y="626"/>
                        <a:pt x="95" y="621"/>
                        <a:pt x="104" y="608"/>
                      </a:cubicBezTo>
                      <a:cubicBezTo>
                        <a:pt x="262" y="425"/>
                        <a:pt x="432" y="243"/>
                        <a:pt x="615" y="73"/>
                      </a:cubicBezTo>
                      <a:cubicBezTo>
                        <a:pt x="653" y="44"/>
                        <a:pt x="6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547;p31">
                  <a:extLst>
                    <a:ext uri="{FF2B5EF4-FFF2-40B4-BE49-F238E27FC236}">
                      <a16:creationId xmlns:a16="http://schemas.microsoft.com/office/drawing/2014/main" id="{9A21D327-06F1-F6F4-1962-A428CEBBD98F}"/>
                    </a:ext>
                  </a:extLst>
                </p:cNvPr>
                <p:cNvSpPr/>
                <p:nvPr/>
              </p:nvSpPr>
              <p:spPr>
                <a:xfrm>
                  <a:off x="9126954" y="4200654"/>
                  <a:ext cx="32387" cy="31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642" extrusionOk="0">
                      <a:moveTo>
                        <a:pt x="597" y="21"/>
                      </a:moveTo>
                      <a:cubicBezTo>
                        <a:pt x="609" y="21"/>
                        <a:pt x="621" y="21"/>
                        <a:pt x="621" y="33"/>
                      </a:cubicBezTo>
                      <a:cubicBezTo>
                        <a:pt x="633" y="45"/>
                        <a:pt x="633" y="58"/>
                        <a:pt x="621" y="82"/>
                      </a:cubicBezTo>
                      <a:cubicBezTo>
                        <a:pt x="438" y="240"/>
                        <a:pt x="281" y="410"/>
                        <a:pt x="110" y="604"/>
                      </a:cubicBezTo>
                      <a:lnTo>
                        <a:pt x="98" y="617"/>
                      </a:lnTo>
                      <a:cubicBezTo>
                        <a:pt x="92" y="623"/>
                        <a:pt x="83" y="626"/>
                        <a:pt x="74" y="626"/>
                      </a:cubicBezTo>
                      <a:cubicBezTo>
                        <a:pt x="65" y="626"/>
                        <a:pt x="55" y="623"/>
                        <a:pt x="49" y="617"/>
                      </a:cubicBezTo>
                      <a:cubicBezTo>
                        <a:pt x="37" y="604"/>
                        <a:pt x="25" y="593"/>
                        <a:pt x="37" y="568"/>
                      </a:cubicBezTo>
                      <a:cubicBezTo>
                        <a:pt x="159" y="386"/>
                        <a:pt x="341" y="215"/>
                        <a:pt x="573" y="33"/>
                      </a:cubicBezTo>
                      <a:cubicBezTo>
                        <a:pt x="573" y="21"/>
                        <a:pt x="584" y="21"/>
                        <a:pt x="597" y="21"/>
                      </a:cubicBezTo>
                      <a:close/>
                      <a:moveTo>
                        <a:pt x="594" y="1"/>
                      </a:moveTo>
                      <a:cubicBezTo>
                        <a:pt x="582" y="1"/>
                        <a:pt x="570" y="4"/>
                        <a:pt x="560" y="9"/>
                      </a:cubicBezTo>
                      <a:cubicBezTo>
                        <a:pt x="329" y="204"/>
                        <a:pt x="146" y="386"/>
                        <a:pt x="25" y="556"/>
                      </a:cubicBezTo>
                      <a:cubicBezTo>
                        <a:pt x="0" y="580"/>
                        <a:pt x="13" y="617"/>
                        <a:pt x="37" y="629"/>
                      </a:cubicBezTo>
                      <a:cubicBezTo>
                        <a:pt x="49" y="641"/>
                        <a:pt x="62" y="641"/>
                        <a:pt x="73" y="641"/>
                      </a:cubicBezTo>
                      <a:cubicBezTo>
                        <a:pt x="86" y="641"/>
                        <a:pt x="98" y="641"/>
                        <a:pt x="110" y="629"/>
                      </a:cubicBezTo>
                      <a:lnTo>
                        <a:pt x="122" y="617"/>
                      </a:lnTo>
                      <a:cubicBezTo>
                        <a:pt x="292" y="422"/>
                        <a:pt x="451" y="252"/>
                        <a:pt x="633" y="94"/>
                      </a:cubicBezTo>
                      <a:cubicBezTo>
                        <a:pt x="657" y="69"/>
                        <a:pt x="657" y="45"/>
                        <a:pt x="633" y="21"/>
                      </a:cubicBezTo>
                      <a:cubicBezTo>
                        <a:pt x="626" y="7"/>
                        <a:pt x="611" y="1"/>
                        <a:pt x="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548;p31">
                  <a:extLst>
                    <a:ext uri="{FF2B5EF4-FFF2-40B4-BE49-F238E27FC236}">
                      <a16:creationId xmlns:a16="http://schemas.microsoft.com/office/drawing/2014/main" id="{5733AA8E-7B03-F6C4-18BF-DDF690030FF9}"/>
                    </a:ext>
                  </a:extLst>
                </p:cNvPr>
                <p:cNvSpPr/>
                <p:nvPr/>
              </p:nvSpPr>
              <p:spPr>
                <a:xfrm>
                  <a:off x="9126216" y="4217341"/>
                  <a:ext cx="34552" cy="31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37" extrusionOk="0">
                      <a:moveTo>
                        <a:pt x="628" y="0"/>
                      </a:moveTo>
                      <a:cubicBezTo>
                        <a:pt x="618" y="0"/>
                        <a:pt x="609" y="3"/>
                        <a:pt x="599" y="11"/>
                      </a:cubicBezTo>
                      <a:cubicBezTo>
                        <a:pt x="393" y="181"/>
                        <a:pt x="198" y="351"/>
                        <a:pt x="28" y="557"/>
                      </a:cubicBezTo>
                      <a:cubicBezTo>
                        <a:pt x="1" y="593"/>
                        <a:pt x="20" y="636"/>
                        <a:pt x="52" y="636"/>
                      </a:cubicBezTo>
                      <a:cubicBezTo>
                        <a:pt x="63" y="636"/>
                        <a:pt x="76" y="631"/>
                        <a:pt x="88" y="619"/>
                      </a:cubicBezTo>
                      <a:cubicBezTo>
                        <a:pt x="271" y="436"/>
                        <a:pt x="466" y="241"/>
                        <a:pt x="672" y="83"/>
                      </a:cubicBezTo>
                      <a:cubicBezTo>
                        <a:pt x="702" y="54"/>
                        <a:pt x="668" y="0"/>
                        <a:pt x="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549;p31">
                  <a:extLst>
                    <a:ext uri="{FF2B5EF4-FFF2-40B4-BE49-F238E27FC236}">
                      <a16:creationId xmlns:a16="http://schemas.microsoft.com/office/drawing/2014/main" id="{E72738BE-0F06-00C7-AAF9-8953976EFFD8}"/>
                    </a:ext>
                  </a:extLst>
                </p:cNvPr>
                <p:cNvSpPr/>
                <p:nvPr/>
              </p:nvSpPr>
              <p:spPr>
                <a:xfrm>
                  <a:off x="9125773" y="4217193"/>
                  <a:ext cx="34749" cy="31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646" extrusionOk="0">
                      <a:moveTo>
                        <a:pt x="645" y="14"/>
                      </a:moveTo>
                      <a:cubicBezTo>
                        <a:pt x="657" y="14"/>
                        <a:pt x="669" y="25"/>
                        <a:pt x="669" y="25"/>
                      </a:cubicBezTo>
                      <a:cubicBezTo>
                        <a:pt x="681" y="38"/>
                        <a:pt x="694" y="62"/>
                        <a:pt x="669" y="74"/>
                      </a:cubicBezTo>
                      <a:cubicBezTo>
                        <a:pt x="487" y="220"/>
                        <a:pt x="316" y="390"/>
                        <a:pt x="146" y="560"/>
                      </a:cubicBezTo>
                      <a:lnTo>
                        <a:pt x="86" y="622"/>
                      </a:lnTo>
                      <a:cubicBezTo>
                        <a:pt x="79" y="627"/>
                        <a:pt x="70" y="630"/>
                        <a:pt x="61" y="630"/>
                      </a:cubicBezTo>
                      <a:cubicBezTo>
                        <a:pt x="52" y="630"/>
                        <a:pt x="43" y="627"/>
                        <a:pt x="37" y="622"/>
                      </a:cubicBezTo>
                      <a:cubicBezTo>
                        <a:pt x="24" y="609"/>
                        <a:pt x="24" y="585"/>
                        <a:pt x="37" y="560"/>
                      </a:cubicBezTo>
                      <a:cubicBezTo>
                        <a:pt x="219" y="354"/>
                        <a:pt x="438" y="159"/>
                        <a:pt x="621" y="25"/>
                      </a:cubicBezTo>
                      <a:cubicBezTo>
                        <a:pt x="621" y="14"/>
                        <a:pt x="633" y="14"/>
                        <a:pt x="645" y="14"/>
                      </a:cubicBezTo>
                      <a:close/>
                      <a:moveTo>
                        <a:pt x="641" y="0"/>
                      </a:moveTo>
                      <a:cubicBezTo>
                        <a:pt x="629" y="0"/>
                        <a:pt x="618" y="4"/>
                        <a:pt x="608" y="14"/>
                      </a:cubicBezTo>
                      <a:cubicBezTo>
                        <a:pt x="426" y="147"/>
                        <a:pt x="207" y="341"/>
                        <a:pt x="24" y="549"/>
                      </a:cubicBezTo>
                      <a:cubicBezTo>
                        <a:pt x="0" y="585"/>
                        <a:pt x="13" y="609"/>
                        <a:pt x="24" y="633"/>
                      </a:cubicBezTo>
                      <a:cubicBezTo>
                        <a:pt x="37" y="646"/>
                        <a:pt x="49" y="646"/>
                        <a:pt x="61" y="646"/>
                      </a:cubicBezTo>
                      <a:cubicBezTo>
                        <a:pt x="73" y="646"/>
                        <a:pt x="86" y="646"/>
                        <a:pt x="97" y="633"/>
                      </a:cubicBezTo>
                      <a:lnTo>
                        <a:pt x="159" y="573"/>
                      </a:lnTo>
                      <a:cubicBezTo>
                        <a:pt x="329" y="403"/>
                        <a:pt x="499" y="232"/>
                        <a:pt x="681" y="86"/>
                      </a:cubicBezTo>
                      <a:cubicBezTo>
                        <a:pt x="705" y="62"/>
                        <a:pt x="705" y="38"/>
                        <a:pt x="694" y="25"/>
                      </a:cubicBezTo>
                      <a:cubicBezTo>
                        <a:pt x="679" y="10"/>
                        <a:pt x="659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550;p31">
                  <a:extLst>
                    <a:ext uri="{FF2B5EF4-FFF2-40B4-BE49-F238E27FC236}">
                      <a16:creationId xmlns:a16="http://schemas.microsoft.com/office/drawing/2014/main" id="{AEC45805-0813-1D83-52B4-77095465B3E6}"/>
                    </a:ext>
                  </a:extLst>
                </p:cNvPr>
                <p:cNvSpPr/>
                <p:nvPr/>
              </p:nvSpPr>
              <p:spPr>
                <a:xfrm>
                  <a:off x="9130843" y="4235208"/>
                  <a:ext cx="24512" cy="2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493" extrusionOk="0">
                      <a:moveTo>
                        <a:pt x="429" y="1"/>
                      </a:moveTo>
                      <a:cubicBezTo>
                        <a:pt x="418" y="1"/>
                        <a:pt x="407" y="4"/>
                        <a:pt x="396" y="12"/>
                      </a:cubicBezTo>
                      <a:cubicBezTo>
                        <a:pt x="262" y="134"/>
                        <a:pt x="129" y="267"/>
                        <a:pt x="19" y="426"/>
                      </a:cubicBezTo>
                      <a:cubicBezTo>
                        <a:pt x="1" y="452"/>
                        <a:pt x="36" y="493"/>
                        <a:pt x="65" y="493"/>
                      </a:cubicBezTo>
                      <a:cubicBezTo>
                        <a:pt x="75" y="493"/>
                        <a:pt x="85" y="487"/>
                        <a:pt x="92" y="474"/>
                      </a:cubicBezTo>
                      <a:cubicBezTo>
                        <a:pt x="202" y="329"/>
                        <a:pt x="323" y="194"/>
                        <a:pt x="469" y="73"/>
                      </a:cubicBezTo>
                      <a:cubicBezTo>
                        <a:pt x="497" y="45"/>
                        <a:pt x="467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551;p31">
                  <a:extLst>
                    <a:ext uri="{FF2B5EF4-FFF2-40B4-BE49-F238E27FC236}">
                      <a16:creationId xmlns:a16="http://schemas.microsoft.com/office/drawing/2014/main" id="{AC3EB4D8-9268-AFD2-A5FB-09E439BD2B1A}"/>
                    </a:ext>
                  </a:extLst>
                </p:cNvPr>
                <p:cNvSpPr/>
                <p:nvPr/>
              </p:nvSpPr>
              <p:spPr>
                <a:xfrm>
                  <a:off x="9130547" y="4234519"/>
                  <a:ext cx="24610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13" extrusionOk="0">
                      <a:moveTo>
                        <a:pt x="438" y="26"/>
                      </a:moveTo>
                      <a:cubicBezTo>
                        <a:pt x="451" y="26"/>
                        <a:pt x="463" y="26"/>
                        <a:pt x="463" y="38"/>
                      </a:cubicBezTo>
                      <a:cubicBezTo>
                        <a:pt x="475" y="51"/>
                        <a:pt x="487" y="62"/>
                        <a:pt x="463" y="87"/>
                      </a:cubicBezTo>
                      <a:cubicBezTo>
                        <a:pt x="341" y="197"/>
                        <a:pt x="219" y="318"/>
                        <a:pt x="98" y="488"/>
                      </a:cubicBezTo>
                      <a:cubicBezTo>
                        <a:pt x="92" y="494"/>
                        <a:pt x="83" y="497"/>
                        <a:pt x="74" y="497"/>
                      </a:cubicBezTo>
                      <a:cubicBezTo>
                        <a:pt x="65" y="497"/>
                        <a:pt x="55" y="494"/>
                        <a:pt x="49" y="488"/>
                      </a:cubicBezTo>
                      <a:cubicBezTo>
                        <a:pt x="37" y="476"/>
                        <a:pt x="25" y="464"/>
                        <a:pt x="37" y="440"/>
                      </a:cubicBezTo>
                      <a:cubicBezTo>
                        <a:pt x="135" y="294"/>
                        <a:pt x="256" y="160"/>
                        <a:pt x="414" y="26"/>
                      </a:cubicBezTo>
                      <a:close/>
                      <a:moveTo>
                        <a:pt x="433" y="1"/>
                      </a:moveTo>
                      <a:cubicBezTo>
                        <a:pt x="422" y="1"/>
                        <a:pt x="411" y="5"/>
                        <a:pt x="402" y="14"/>
                      </a:cubicBezTo>
                      <a:cubicBezTo>
                        <a:pt x="244" y="148"/>
                        <a:pt x="122" y="294"/>
                        <a:pt x="25" y="427"/>
                      </a:cubicBezTo>
                      <a:cubicBezTo>
                        <a:pt x="0" y="464"/>
                        <a:pt x="13" y="488"/>
                        <a:pt x="37" y="500"/>
                      </a:cubicBezTo>
                      <a:cubicBezTo>
                        <a:pt x="49" y="513"/>
                        <a:pt x="62" y="513"/>
                        <a:pt x="73" y="513"/>
                      </a:cubicBezTo>
                      <a:cubicBezTo>
                        <a:pt x="86" y="513"/>
                        <a:pt x="98" y="513"/>
                        <a:pt x="110" y="500"/>
                      </a:cubicBezTo>
                      <a:cubicBezTo>
                        <a:pt x="232" y="330"/>
                        <a:pt x="354" y="208"/>
                        <a:pt x="475" y="99"/>
                      </a:cubicBezTo>
                      <a:cubicBezTo>
                        <a:pt x="500" y="75"/>
                        <a:pt x="500" y="38"/>
                        <a:pt x="475" y="26"/>
                      </a:cubicBezTo>
                      <a:cubicBezTo>
                        <a:pt x="467" y="11"/>
                        <a:pt x="450" y="1"/>
                        <a:pt x="4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552;p31">
                  <a:extLst>
                    <a:ext uri="{FF2B5EF4-FFF2-40B4-BE49-F238E27FC236}">
                      <a16:creationId xmlns:a16="http://schemas.microsoft.com/office/drawing/2014/main" id="{4506376C-0E9F-9C37-00E5-93BCD64FDBC8}"/>
                    </a:ext>
                  </a:extLst>
                </p:cNvPr>
                <p:cNvSpPr/>
                <p:nvPr/>
              </p:nvSpPr>
              <p:spPr>
                <a:xfrm>
                  <a:off x="9130892" y="4250172"/>
                  <a:ext cx="22690" cy="2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502" extrusionOk="0">
                      <a:moveTo>
                        <a:pt x="397" y="1"/>
                      </a:moveTo>
                      <a:cubicBezTo>
                        <a:pt x="388" y="1"/>
                        <a:pt x="379" y="4"/>
                        <a:pt x="371" y="12"/>
                      </a:cubicBezTo>
                      <a:cubicBezTo>
                        <a:pt x="237" y="146"/>
                        <a:pt x="115" y="279"/>
                        <a:pt x="18" y="438"/>
                      </a:cubicBezTo>
                      <a:cubicBezTo>
                        <a:pt x="0" y="473"/>
                        <a:pt x="33" y="501"/>
                        <a:pt x="66" y="501"/>
                      </a:cubicBezTo>
                      <a:cubicBezTo>
                        <a:pt x="80" y="501"/>
                        <a:pt x="93" y="497"/>
                        <a:pt x="103" y="487"/>
                      </a:cubicBezTo>
                      <a:cubicBezTo>
                        <a:pt x="201" y="341"/>
                        <a:pt x="310" y="195"/>
                        <a:pt x="431" y="73"/>
                      </a:cubicBezTo>
                      <a:cubicBezTo>
                        <a:pt x="460" y="44"/>
                        <a:pt x="429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1553;p31">
                  <a:extLst>
                    <a:ext uri="{FF2B5EF4-FFF2-40B4-BE49-F238E27FC236}">
                      <a16:creationId xmlns:a16="http://schemas.microsoft.com/office/drawing/2014/main" id="{C7BABCBC-F77B-0A26-6BB7-305497D3F07E}"/>
                    </a:ext>
                  </a:extLst>
                </p:cNvPr>
                <p:cNvSpPr/>
                <p:nvPr/>
              </p:nvSpPr>
              <p:spPr>
                <a:xfrm>
                  <a:off x="9130547" y="4249482"/>
                  <a:ext cx="23429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525" extrusionOk="0">
                      <a:moveTo>
                        <a:pt x="403" y="24"/>
                      </a:moveTo>
                      <a:cubicBezTo>
                        <a:pt x="412" y="24"/>
                        <a:pt x="419" y="31"/>
                        <a:pt x="427" y="39"/>
                      </a:cubicBezTo>
                      <a:cubicBezTo>
                        <a:pt x="438" y="50"/>
                        <a:pt x="451" y="63"/>
                        <a:pt x="427" y="87"/>
                      </a:cubicBezTo>
                      <a:cubicBezTo>
                        <a:pt x="317" y="196"/>
                        <a:pt x="208" y="330"/>
                        <a:pt x="98" y="488"/>
                      </a:cubicBezTo>
                      <a:cubicBezTo>
                        <a:pt x="91" y="502"/>
                        <a:pt x="80" y="508"/>
                        <a:pt x="69" y="508"/>
                      </a:cubicBezTo>
                      <a:cubicBezTo>
                        <a:pt x="61" y="508"/>
                        <a:pt x="54" y="505"/>
                        <a:pt x="49" y="501"/>
                      </a:cubicBezTo>
                      <a:cubicBezTo>
                        <a:pt x="37" y="488"/>
                        <a:pt x="25" y="476"/>
                        <a:pt x="37" y="452"/>
                      </a:cubicBezTo>
                      <a:cubicBezTo>
                        <a:pt x="122" y="306"/>
                        <a:pt x="244" y="172"/>
                        <a:pt x="378" y="39"/>
                      </a:cubicBezTo>
                      <a:cubicBezTo>
                        <a:pt x="388" y="28"/>
                        <a:pt x="396" y="24"/>
                        <a:pt x="403" y="24"/>
                      </a:cubicBezTo>
                      <a:close/>
                      <a:moveTo>
                        <a:pt x="397" y="1"/>
                      </a:moveTo>
                      <a:cubicBezTo>
                        <a:pt x="386" y="1"/>
                        <a:pt x="375" y="5"/>
                        <a:pt x="365" y="14"/>
                      </a:cubicBezTo>
                      <a:cubicBezTo>
                        <a:pt x="232" y="160"/>
                        <a:pt x="110" y="293"/>
                        <a:pt x="25" y="439"/>
                      </a:cubicBezTo>
                      <a:cubicBezTo>
                        <a:pt x="0" y="476"/>
                        <a:pt x="13" y="501"/>
                        <a:pt x="37" y="512"/>
                      </a:cubicBezTo>
                      <a:cubicBezTo>
                        <a:pt x="49" y="525"/>
                        <a:pt x="62" y="525"/>
                        <a:pt x="73" y="525"/>
                      </a:cubicBezTo>
                      <a:cubicBezTo>
                        <a:pt x="86" y="525"/>
                        <a:pt x="98" y="512"/>
                        <a:pt x="110" y="501"/>
                      </a:cubicBezTo>
                      <a:cubicBezTo>
                        <a:pt x="219" y="342"/>
                        <a:pt x="329" y="209"/>
                        <a:pt x="438" y="99"/>
                      </a:cubicBezTo>
                      <a:cubicBezTo>
                        <a:pt x="475" y="75"/>
                        <a:pt x="463" y="39"/>
                        <a:pt x="438" y="26"/>
                      </a:cubicBezTo>
                      <a:cubicBezTo>
                        <a:pt x="431" y="11"/>
                        <a:pt x="414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1554;p31">
                  <a:extLst>
                    <a:ext uri="{FF2B5EF4-FFF2-40B4-BE49-F238E27FC236}">
                      <a16:creationId xmlns:a16="http://schemas.microsoft.com/office/drawing/2014/main" id="{61A39C80-D223-A7B2-E9CD-F9B5032E04DD}"/>
                    </a:ext>
                  </a:extLst>
                </p:cNvPr>
                <p:cNvSpPr/>
                <p:nvPr/>
              </p:nvSpPr>
              <p:spPr>
                <a:xfrm>
                  <a:off x="9138226" y="4261886"/>
                  <a:ext cx="17719" cy="1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352" extrusionOk="0">
                      <a:moveTo>
                        <a:pt x="293" y="1"/>
                      </a:moveTo>
                      <a:cubicBezTo>
                        <a:pt x="282" y="1"/>
                        <a:pt x="269" y="6"/>
                        <a:pt x="258" y="17"/>
                      </a:cubicBezTo>
                      <a:cubicBezTo>
                        <a:pt x="185" y="103"/>
                        <a:pt x="100" y="187"/>
                        <a:pt x="27" y="273"/>
                      </a:cubicBezTo>
                      <a:cubicBezTo>
                        <a:pt x="0" y="309"/>
                        <a:pt x="19" y="351"/>
                        <a:pt x="51" y="351"/>
                      </a:cubicBezTo>
                      <a:cubicBezTo>
                        <a:pt x="62" y="351"/>
                        <a:pt x="75" y="346"/>
                        <a:pt x="88" y="333"/>
                      </a:cubicBezTo>
                      <a:cubicBezTo>
                        <a:pt x="173" y="260"/>
                        <a:pt x="246" y="163"/>
                        <a:pt x="331" y="78"/>
                      </a:cubicBezTo>
                      <a:cubicBezTo>
                        <a:pt x="359" y="50"/>
                        <a:pt x="330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1555;p31">
                  <a:extLst>
                    <a:ext uri="{FF2B5EF4-FFF2-40B4-BE49-F238E27FC236}">
                      <a16:creationId xmlns:a16="http://schemas.microsoft.com/office/drawing/2014/main" id="{E15BB98A-DDBA-48CA-970C-DB3208764A2F}"/>
                    </a:ext>
                  </a:extLst>
                </p:cNvPr>
                <p:cNvSpPr/>
                <p:nvPr/>
              </p:nvSpPr>
              <p:spPr>
                <a:xfrm>
                  <a:off x="9137734" y="4261493"/>
                  <a:ext cx="18015" cy="1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305" y="13"/>
                      </a:moveTo>
                      <a:lnTo>
                        <a:pt x="317" y="25"/>
                      </a:lnTo>
                      <a:cubicBezTo>
                        <a:pt x="329" y="25"/>
                        <a:pt x="341" y="38"/>
                        <a:pt x="341" y="49"/>
                      </a:cubicBezTo>
                      <a:cubicBezTo>
                        <a:pt x="341" y="62"/>
                        <a:pt x="341" y="74"/>
                        <a:pt x="329" y="86"/>
                      </a:cubicBezTo>
                      <a:lnTo>
                        <a:pt x="256" y="159"/>
                      </a:lnTo>
                      <a:cubicBezTo>
                        <a:pt x="208" y="220"/>
                        <a:pt x="146" y="281"/>
                        <a:pt x="86" y="341"/>
                      </a:cubicBezTo>
                      <a:cubicBezTo>
                        <a:pt x="80" y="348"/>
                        <a:pt x="70" y="351"/>
                        <a:pt x="61" y="351"/>
                      </a:cubicBezTo>
                      <a:cubicBezTo>
                        <a:pt x="52" y="351"/>
                        <a:pt x="43" y="348"/>
                        <a:pt x="37" y="341"/>
                      </a:cubicBezTo>
                      <a:cubicBezTo>
                        <a:pt x="25" y="330"/>
                        <a:pt x="25" y="305"/>
                        <a:pt x="37" y="293"/>
                      </a:cubicBezTo>
                      <a:cubicBezTo>
                        <a:pt x="98" y="232"/>
                        <a:pt x="159" y="159"/>
                        <a:pt x="208" y="98"/>
                      </a:cubicBezTo>
                      <a:lnTo>
                        <a:pt x="281" y="25"/>
                      </a:lnTo>
                      <a:cubicBezTo>
                        <a:pt x="292" y="25"/>
                        <a:pt x="292" y="13"/>
                        <a:pt x="305" y="13"/>
                      </a:cubicBezTo>
                      <a:close/>
                      <a:moveTo>
                        <a:pt x="317" y="1"/>
                      </a:moveTo>
                      <a:cubicBezTo>
                        <a:pt x="292" y="1"/>
                        <a:pt x="281" y="1"/>
                        <a:pt x="268" y="13"/>
                      </a:cubicBezTo>
                      <a:lnTo>
                        <a:pt x="195" y="86"/>
                      </a:lnTo>
                      <a:cubicBezTo>
                        <a:pt x="135" y="147"/>
                        <a:pt x="86" y="220"/>
                        <a:pt x="25" y="281"/>
                      </a:cubicBezTo>
                      <a:cubicBezTo>
                        <a:pt x="0" y="305"/>
                        <a:pt x="13" y="341"/>
                        <a:pt x="25" y="354"/>
                      </a:cubicBezTo>
                      <a:cubicBezTo>
                        <a:pt x="37" y="366"/>
                        <a:pt x="49" y="366"/>
                        <a:pt x="62" y="366"/>
                      </a:cubicBezTo>
                      <a:cubicBezTo>
                        <a:pt x="73" y="366"/>
                        <a:pt x="86" y="366"/>
                        <a:pt x="98" y="354"/>
                      </a:cubicBezTo>
                      <a:lnTo>
                        <a:pt x="281" y="171"/>
                      </a:lnTo>
                      <a:cubicBezTo>
                        <a:pt x="292" y="147"/>
                        <a:pt x="317" y="122"/>
                        <a:pt x="341" y="98"/>
                      </a:cubicBezTo>
                      <a:cubicBezTo>
                        <a:pt x="354" y="86"/>
                        <a:pt x="365" y="62"/>
                        <a:pt x="354" y="38"/>
                      </a:cubicBezTo>
                      <a:cubicBezTo>
                        <a:pt x="354" y="25"/>
                        <a:pt x="329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1556;p31">
                  <a:extLst>
                    <a:ext uri="{FF2B5EF4-FFF2-40B4-BE49-F238E27FC236}">
                      <a16:creationId xmlns:a16="http://schemas.microsoft.com/office/drawing/2014/main" id="{C8350B4A-883B-82ED-018B-E75B5BA131CC}"/>
                    </a:ext>
                  </a:extLst>
                </p:cNvPr>
                <p:cNvSpPr/>
                <p:nvPr/>
              </p:nvSpPr>
              <p:spPr>
                <a:xfrm>
                  <a:off x="9136356" y="4281920"/>
                  <a:ext cx="5808" cy="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08" extrusionOk="0">
                      <a:moveTo>
                        <a:pt x="55" y="1"/>
                      </a:moveTo>
                      <a:cubicBezTo>
                        <a:pt x="39" y="1"/>
                        <a:pt x="25" y="7"/>
                        <a:pt x="17" y="24"/>
                      </a:cubicBezTo>
                      <a:lnTo>
                        <a:pt x="17" y="48"/>
                      </a:lnTo>
                      <a:cubicBezTo>
                        <a:pt x="0" y="80"/>
                        <a:pt x="28" y="108"/>
                        <a:pt x="55" y="108"/>
                      </a:cubicBezTo>
                      <a:cubicBezTo>
                        <a:pt x="68" y="108"/>
                        <a:pt x="82" y="101"/>
                        <a:pt x="90" y="85"/>
                      </a:cubicBezTo>
                      <a:cubicBezTo>
                        <a:pt x="90" y="85"/>
                        <a:pt x="90" y="72"/>
                        <a:pt x="101" y="61"/>
                      </a:cubicBezTo>
                      <a:cubicBezTo>
                        <a:pt x="118" y="28"/>
                        <a:pt x="85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1557;p31">
                  <a:extLst>
                    <a:ext uri="{FF2B5EF4-FFF2-40B4-BE49-F238E27FC236}">
                      <a16:creationId xmlns:a16="http://schemas.microsoft.com/office/drawing/2014/main" id="{4BC982B3-AA73-5AF0-8B07-320BF725DDC6}"/>
                    </a:ext>
                  </a:extLst>
                </p:cNvPr>
                <p:cNvSpPr/>
                <p:nvPr/>
              </p:nvSpPr>
              <p:spPr>
                <a:xfrm>
                  <a:off x="9135962" y="4281280"/>
                  <a:ext cx="6005" cy="6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34" extrusionOk="0">
                      <a:moveTo>
                        <a:pt x="61" y="25"/>
                      </a:moveTo>
                      <a:cubicBezTo>
                        <a:pt x="73" y="25"/>
                        <a:pt x="85" y="25"/>
                        <a:pt x="98" y="37"/>
                      </a:cubicBezTo>
                      <a:cubicBezTo>
                        <a:pt x="98" y="49"/>
                        <a:pt x="109" y="61"/>
                        <a:pt x="98" y="74"/>
                      </a:cubicBezTo>
                      <a:lnTo>
                        <a:pt x="85" y="98"/>
                      </a:lnTo>
                      <a:cubicBezTo>
                        <a:pt x="73" y="110"/>
                        <a:pt x="61" y="110"/>
                        <a:pt x="49" y="110"/>
                      </a:cubicBezTo>
                      <a:cubicBezTo>
                        <a:pt x="25" y="98"/>
                        <a:pt x="12" y="85"/>
                        <a:pt x="25" y="61"/>
                      </a:cubicBezTo>
                      <a:lnTo>
                        <a:pt x="36" y="37"/>
                      </a:lnTo>
                      <a:cubicBezTo>
                        <a:pt x="49" y="25"/>
                        <a:pt x="49" y="25"/>
                        <a:pt x="61" y="25"/>
                      </a:cubicBezTo>
                      <a:close/>
                      <a:moveTo>
                        <a:pt x="61" y="1"/>
                      </a:moveTo>
                      <a:cubicBezTo>
                        <a:pt x="49" y="1"/>
                        <a:pt x="25" y="12"/>
                        <a:pt x="25" y="25"/>
                      </a:cubicBezTo>
                      <a:lnTo>
                        <a:pt x="12" y="49"/>
                      </a:lnTo>
                      <a:cubicBezTo>
                        <a:pt x="0" y="85"/>
                        <a:pt x="12" y="110"/>
                        <a:pt x="36" y="122"/>
                      </a:cubicBezTo>
                      <a:cubicBezTo>
                        <a:pt x="49" y="122"/>
                        <a:pt x="49" y="134"/>
                        <a:pt x="61" y="134"/>
                      </a:cubicBezTo>
                      <a:cubicBezTo>
                        <a:pt x="73" y="134"/>
                        <a:pt x="98" y="122"/>
                        <a:pt x="98" y="98"/>
                      </a:cubicBezTo>
                      <a:lnTo>
                        <a:pt x="109" y="85"/>
                      </a:lnTo>
                      <a:cubicBezTo>
                        <a:pt x="122" y="61"/>
                        <a:pt x="122" y="49"/>
                        <a:pt x="109" y="25"/>
                      </a:cubicBezTo>
                      <a:cubicBezTo>
                        <a:pt x="98" y="12"/>
                        <a:pt x="73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1558;p31">
                  <a:extLst>
                    <a:ext uri="{FF2B5EF4-FFF2-40B4-BE49-F238E27FC236}">
                      <a16:creationId xmlns:a16="http://schemas.microsoft.com/office/drawing/2014/main" id="{030B92EC-35CF-1C81-F91B-D71A963A8E83}"/>
                    </a:ext>
                  </a:extLst>
                </p:cNvPr>
                <p:cNvSpPr/>
                <p:nvPr/>
              </p:nvSpPr>
              <p:spPr>
                <a:xfrm>
                  <a:off x="8971118" y="4061652"/>
                  <a:ext cx="14225" cy="15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12" extrusionOk="0">
                      <a:moveTo>
                        <a:pt x="60" y="1"/>
                      </a:moveTo>
                      <a:cubicBezTo>
                        <a:pt x="29" y="1"/>
                        <a:pt x="1" y="31"/>
                        <a:pt x="17" y="72"/>
                      </a:cubicBezTo>
                      <a:cubicBezTo>
                        <a:pt x="66" y="157"/>
                        <a:pt x="126" y="242"/>
                        <a:pt x="199" y="303"/>
                      </a:cubicBezTo>
                      <a:cubicBezTo>
                        <a:pt x="207" y="309"/>
                        <a:pt x="216" y="311"/>
                        <a:pt x="225" y="311"/>
                      </a:cubicBezTo>
                      <a:cubicBezTo>
                        <a:pt x="258" y="311"/>
                        <a:pt x="289" y="280"/>
                        <a:pt x="260" y="242"/>
                      </a:cubicBezTo>
                      <a:cubicBezTo>
                        <a:pt x="212" y="169"/>
                        <a:pt x="150" y="96"/>
                        <a:pt x="102" y="23"/>
                      </a:cubicBezTo>
                      <a:cubicBezTo>
                        <a:pt x="90" y="8"/>
                        <a:pt x="75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59;p31">
                  <a:extLst>
                    <a:ext uri="{FF2B5EF4-FFF2-40B4-BE49-F238E27FC236}">
                      <a16:creationId xmlns:a16="http://schemas.microsoft.com/office/drawing/2014/main" id="{86FB789E-1D5D-0EF6-44F5-7D50E0FCCB2F}"/>
                    </a:ext>
                  </a:extLst>
                </p:cNvPr>
                <p:cNvSpPr/>
                <p:nvPr/>
              </p:nvSpPr>
              <p:spPr>
                <a:xfrm>
                  <a:off x="8970724" y="4061209"/>
                  <a:ext cx="14421" cy="1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325" extrusionOk="0">
                      <a:moveTo>
                        <a:pt x="74" y="21"/>
                      </a:moveTo>
                      <a:cubicBezTo>
                        <a:pt x="85" y="21"/>
                        <a:pt x="98" y="21"/>
                        <a:pt x="98" y="32"/>
                      </a:cubicBezTo>
                      <a:lnTo>
                        <a:pt x="207" y="178"/>
                      </a:lnTo>
                      <a:cubicBezTo>
                        <a:pt x="220" y="202"/>
                        <a:pt x="244" y="227"/>
                        <a:pt x="268" y="264"/>
                      </a:cubicBezTo>
                      <a:cubicBezTo>
                        <a:pt x="280" y="288"/>
                        <a:pt x="268" y="300"/>
                        <a:pt x="268" y="300"/>
                      </a:cubicBezTo>
                      <a:cubicBezTo>
                        <a:pt x="256" y="306"/>
                        <a:pt x="247" y="309"/>
                        <a:pt x="238" y="309"/>
                      </a:cubicBezTo>
                      <a:cubicBezTo>
                        <a:pt x="228" y="309"/>
                        <a:pt x="219" y="306"/>
                        <a:pt x="207" y="300"/>
                      </a:cubicBezTo>
                      <a:cubicBezTo>
                        <a:pt x="134" y="251"/>
                        <a:pt x="85" y="166"/>
                        <a:pt x="37" y="81"/>
                      </a:cubicBezTo>
                      <a:cubicBezTo>
                        <a:pt x="25" y="57"/>
                        <a:pt x="37" y="32"/>
                        <a:pt x="49" y="21"/>
                      </a:cubicBezTo>
                      <a:close/>
                      <a:moveTo>
                        <a:pt x="71" y="0"/>
                      </a:moveTo>
                      <a:cubicBezTo>
                        <a:pt x="59" y="0"/>
                        <a:pt x="47" y="3"/>
                        <a:pt x="37" y="8"/>
                      </a:cubicBezTo>
                      <a:cubicBezTo>
                        <a:pt x="12" y="21"/>
                        <a:pt x="1" y="45"/>
                        <a:pt x="12" y="81"/>
                      </a:cubicBezTo>
                      <a:cubicBezTo>
                        <a:pt x="61" y="178"/>
                        <a:pt x="122" y="264"/>
                        <a:pt x="195" y="312"/>
                      </a:cubicBezTo>
                      <a:cubicBezTo>
                        <a:pt x="207" y="324"/>
                        <a:pt x="220" y="324"/>
                        <a:pt x="231" y="324"/>
                      </a:cubicBezTo>
                      <a:cubicBezTo>
                        <a:pt x="244" y="324"/>
                        <a:pt x="268" y="324"/>
                        <a:pt x="280" y="312"/>
                      </a:cubicBezTo>
                      <a:cubicBezTo>
                        <a:pt x="293" y="300"/>
                        <a:pt x="293" y="275"/>
                        <a:pt x="280" y="251"/>
                      </a:cubicBezTo>
                      <a:cubicBezTo>
                        <a:pt x="256" y="227"/>
                        <a:pt x="231" y="191"/>
                        <a:pt x="220" y="166"/>
                      </a:cubicBezTo>
                      <a:cubicBezTo>
                        <a:pt x="183" y="118"/>
                        <a:pt x="147" y="69"/>
                        <a:pt x="122" y="21"/>
                      </a:cubicBezTo>
                      <a:cubicBezTo>
                        <a:pt x="108" y="6"/>
                        <a:pt x="89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60;p31">
                  <a:extLst>
                    <a:ext uri="{FF2B5EF4-FFF2-40B4-BE49-F238E27FC236}">
                      <a16:creationId xmlns:a16="http://schemas.microsoft.com/office/drawing/2014/main" id="{B3850924-A8C5-FEF8-7C8C-2D607F67D793}"/>
                    </a:ext>
                  </a:extLst>
                </p:cNvPr>
                <p:cNvSpPr/>
                <p:nvPr/>
              </p:nvSpPr>
              <p:spPr>
                <a:xfrm>
                  <a:off x="8944095" y="4084097"/>
                  <a:ext cx="29483" cy="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238" extrusionOk="0">
                      <a:moveTo>
                        <a:pt x="80" y="0"/>
                      </a:moveTo>
                      <a:cubicBezTo>
                        <a:pt x="31" y="0"/>
                        <a:pt x="1" y="59"/>
                        <a:pt x="43" y="91"/>
                      </a:cubicBezTo>
                      <a:cubicBezTo>
                        <a:pt x="201" y="175"/>
                        <a:pt x="359" y="212"/>
                        <a:pt x="529" y="237"/>
                      </a:cubicBezTo>
                      <a:cubicBezTo>
                        <a:pt x="533" y="237"/>
                        <a:pt x="536" y="238"/>
                        <a:pt x="539" y="238"/>
                      </a:cubicBezTo>
                      <a:cubicBezTo>
                        <a:pt x="592" y="238"/>
                        <a:pt x="599" y="150"/>
                        <a:pt x="542" y="139"/>
                      </a:cubicBezTo>
                      <a:cubicBezTo>
                        <a:pt x="383" y="115"/>
                        <a:pt x="237" y="66"/>
                        <a:pt x="104" y="5"/>
                      </a:cubicBezTo>
                      <a:cubicBezTo>
                        <a:pt x="96" y="2"/>
                        <a:pt x="87" y="0"/>
                        <a:pt x="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1561;p31">
                  <a:extLst>
                    <a:ext uri="{FF2B5EF4-FFF2-40B4-BE49-F238E27FC236}">
                      <a16:creationId xmlns:a16="http://schemas.microsoft.com/office/drawing/2014/main" id="{2E14A0CE-D3E7-64CE-313B-2849662DA607}"/>
                    </a:ext>
                  </a:extLst>
                </p:cNvPr>
                <p:cNvSpPr/>
                <p:nvPr/>
              </p:nvSpPr>
              <p:spPr>
                <a:xfrm>
                  <a:off x="8944391" y="4083556"/>
                  <a:ext cx="28794" cy="1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260" extrusionOk="0">
                      <a:moveTo>
                        <a:pt x="74" y="16"/>
                      </a:moveTo>
                      <a:cubicBezTo>
                        <a:pt x="74" y="16"/>
                        <a:pt x="85" y="16"/>
                        <a:pt x="85" y="29"/>
                      </a:cubicBezTo>
                      <a:cubicBezTo>
                        <a:pt x="244" y="89"/>
                        <a:pt x="390" y="138"/>
                        <a:pt x="536" y="162"/>
                      </a:cubicBezTo>
                      <a:cubicBezTo>
                        <a:pt x="560" y="162"/>
                        <a:pt x="572" y="186"/>
                        <a:pt x="560" y="211"/>
                      </a:cubicBezTo>
                      <a:cubicBezTo>
                        <a:pt x="560" y="223"/>
                        <a:pt x="547" y="248"/>
                        <a:pt x="523" y="248"/>
                      </a:cubicBezTo>
                      <a:cubicBezTo>
                        <a:pt x="341" y="223"/>
                        <a:pt x="183" y="175"/>
                        <a:pt x="49" y="89"/>
                      </a:cubicBezTo>
                      <a:cubicBezTo>
                        <a:pt x="25" y="77"/>
                        <a:pt x="25" y="65"/>
                        <a:pt x="25" y="40"/>
                      </a:cubicBezTo>
                      <a:cubicBezTo>
                        <a:pt x="37" y="29"/>
                        <a:pt x="49" y="16"/>
                        <a:pt x="74" y="16"/>
                      </a:cubicBezTo>
                      <a:close/>
                      <a:moveTo>
                        <a:pt x="77" y="1"/>
                      </a:moveTo>
                      <a:cubicBezTo>
                        <a:pt x="48" y="1"/>
                        <a:pt x="23" y="21"/>
                        <a:pt x="12" y="40"/>
                      </a:cubicBezTo>
                      <a:cubicBezTo>
                        <a:pt x="1" y="65"/>
                        <a:pt x="1" y="89"/>
                        <a:pt x="37" y="113"/>
                      </a:cubicBezTo>
                      <a:cubicBezTo>
                        <a:pt x="183" y="186"/>
                        <a:pt x="341" y="235"/>
                        <a:pt x="523" y="259"/>
                      </a:cubicBezTo>
                      <a:lnTo>
                        <a:pt x="536" y="259"/>
                      </a:lnTo>
                      <a:cubicBezTo>
                        <a:pt x="560" y="259"/>
                        <a:pt x="584" y="235"/>
                        <a:pt x="584" y="211"/>
                      </a:cubicBezTo>
                      <a:cubicBezTo>
                        <a:pt x="584" y="175"/>
                        <a:pt x="572" y="150"/>
                        <a:pt x="536" y="138"/>
                      </a:cubicBezTo>
                      <a:cubicBezTo>
                        <a:pt x="390" y="113"/>
                        <a:pt x="244" y="77"/>
                        <a:pt x="98" y="4"/>
                      </a:cubicBezTo>
                      <a:cubicBezTo>
                        <a:pt x="91" y="2"/>
                        <a:pt x="84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62;p31">
                  <a:extLst>
                    <a:ext uri="{FF2B5EF4-FFF2-40B4-BE49-F238E27FC236}">
                      <a16:creationId xmlns:a16="http://schemas.microsoft.com/office/drawing/2014/main" id="{648EE0BE-03B9-4C16-B78F-798C39B109E3}"/>
                    </a:ext>
                  </a:extLst>
                </p:cNvPr>
                <p:cNvSpPr/>
                <p:nvPr/>
              </p:nvSpPr>
              <p:spPr>
                <a:xfrm>
                  <a:off x="9124247" y="4343102"/>
                  <a:ext cx="5759" cy="17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9" extrusionOk="0">
                      <a:moveTo>
                        <a:pt x="47" y="0"/>
                      </a:moveTo>
                      <a:cubicBezTo>
                        <a:pt x="22" y="0"/>
                        <a:pt x="1" y="15"/>
                        <a:pt x="7" y="45"/>
                      </a:cubicBezTo>
                      <a:cubicBezTo>
                        <a:pt x="19" y="131"/>
                        <a:pt x="19" y="228"/>
                        <a:pt x="19" y="313"/>
                      </a:cubicBezTo>
                      <a:cubicBezTo>
                        <a:pt x="19" y="344"/>
                        <a:pt x="41" y="359"/>
                        <a:pt x="62" y="359"/>
                      </a:cubicBezTo>
                      <a:cubicBezTo>
                        <a:pt x="83" y="359"/>
                        <a:pt x="104" y="344"/>
                        <a:pt x="104" y="313"/>
                      </a:cubicBezTo>
                      <a:cubicBezTo>
                        <a:pt x="117" y="228"/>
                        <a:pt x="117" y="131"/>
                        <a:pt x="104" y="45"/>
                      </a:cubicBezTo>
                      <a:cubicBezTo>
                        <a:pt x="98" y="15"/>
                        <a:pt x="71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63;p31">
                  <a:extLst>
                    <a:ext uri="{FF2B5EF4-FFF2-40B4-BE49-F238E27FC236}">
                      <a16:creationId xmlns:a16="http://schemas.microsoft.com/office/drawing/2014/main" id="{B1B2AB4D-5EEA-D03E-FE20-C2C417CA5876}"/>
                    </a:ext>
                  </a:extLst>
                </p:cNvPr>
                <p:cNvSpPr/>
                <p:nvPr/>
              </p:nvSpPr>
              <p:spPr>
                <a:xfrm>
                  <a:off x="9124001" y="4342364"/>
                  <a:ext cx="6595" cy="1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377" extrusionOk="0">
                      <a:moveTo>
                        <a:pt x="49" y="24"/>
                      </a:moveTo>
                      <a:cubicBezTo>
                        <a:pt x="73" y="24"/>
                        <a:pt x="97" y="36"/>
                        <a:pt x="97" y="60"/>
                      </a:cubicBezTo>
                      <a:cubicBezTo>
                        <a:pt x="109" y="158"/>
                        <a:pt x="109" y="243"/>
                        <a:pt x="109" y="328"/>
                      </a:cubicBezTo>
                      <a:cubicBezTo>
                        <a:pt x="109" y="352"/>
                        <a:pt x="85" y="365"/>
                        <a:pt x="73" y="365"/>
                      </a:cubicBezTo>
                      <a:cubicBezTo>
                        <a:pt x="49" y="365"/>
                        <a:pt x="36" y="352"/>
                        <a:pt x="36" y="328"/>
                      </a:cubicBezTo>
                      <a:cubicBezTo>
                        <a:pt x="36" y="231"/>
                        <a:pt x="36" y="146"/>
                        <a:pt x="24" y="60"/>
                      </a:cubicBezTo>
                      <a:cubicBezTo>
                        <a:pt x="12" y="24"/>
                        <a:pt x="36" y="24"/>
                        <a:pt x="49" y="24"/>
                      </a:cubicBezTo>
                      <a:close/>
                      <a:moveTo>
                        <a:pt x="49" y="0"/>
                      </a:moveTo>
                      <a:cubicBezTo>
                        <a:pt x="24" y="12"/>
                        <a:pt x="0" y="24"/>
                        <a:pt x="0" y="60"/>
                      </a:cubicBezTo>
                      <a:cubicBezTo>
                        <a:pt x="12" y="146"/>
                        <a:pt x="24" y="231"/>
                        <a:pt x="12" y="328"/>
                      </a:cubicBezTo>
                      <a:cubicBezTo>
                        <a:pt x="12" y="365"/>
                        <a:pt x="36" y="377"/>
                        <a:pt x="60" y="377"/>
                      </a:cubicBezTo>
                      <a:lnTo>
                        <a:pt x="73" y="377"/>
                      </a:lnTo>
                      <a:cubicBezTo>
                        <a:pt x="97" y="377"/>
                        <a:pt x="122" y="365"/>
                        <a:pt x="122" y="328"/>
                      </a:cubicBezTo>
                      <a:cubicBezTo>
                        <a:pt x="133" y="243"/>
                        <a:pt x="122" y="158"/>
                        <a:pt x="109" y="60"/>
                      </a:cubicBezTo>
                      <a:cubicBezTo>
                        <a:pt x="109" y="24"/>
                        <a:pt x="73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64;p31">
                  <a:extLst>
                    <a:ext uri="{FF2B5EF4-FFF2-40B4-BE49-F238E27FC236}">
                      <a16:creationId xmlns:a16="http://schemas.microsoft.com/office/drawing/2014/main" id="{7F0A1E71-1A4D-FAE2-6573-73AA220AF924}"/>
                    </a:ext>
                  </a:extLst>
                </p:cNvPr>
                <p:cNvSpPr/>
                <p:nvPr/>
              </p:nvSpPr>
              <p:spPr>
                <a:xfrm>
                  <a:off x="9143000" y="4345366"/>
                  <a:ext cx="11321" cy="1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91" extrusionOk="0">
                      <a:moveTo>
                        <a:pt x="57" y="1"/>
                      </a:moveTo>
                      <a:cubicBezTo>
                        <a:pt x="29" y="1"/>
                        <a:pt x="0" y="24"/>
                        <a:pt x="15" y="61"/>
                      </a:cubicBezTo>
                      <a:cubicBezTo>
                        <a:pt x="52" y="170"/>
                        <a:pt x="88" y="267"/>
                        <a:pt x="137" y="364"/>
                      </a:cubicBezTo>
                      <a:cubicBezTo>
                        <a:pt x="141" y="382"/>
                        <a:pt x="156" y="390"/>
                        <a:pt x="171" y="390"/>
                      </a:cubicBezTo>
                      <a:cubicBezTo>
                        <a:pt x="198" y="390"/>
                        <a:pt x="230" y="366"/>
                        <a:pt x="222" y="328"/>
                      </a:cubicBezTo>
                      <a:cubicBezTo>
                        <a:pt x="185" y="231"/>
                        <a:pt x="149" y="134"/>
                        <a:pt x="101" y="36"/>
                      </a:cubicBezTo>
                      <a:cubicBezTo>
                        <a:pt x="95" y="12"/>
                        <a:pt x="77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65;p31">
                  <a:extLst>
                    <a:ext uri="{FF2B5EF4-FFF2-40B4-BE49-F238E27FC236}">
                      <a16:creationId xmlns:a16="http://schemas.microsoft.com/office/drawing/2014/main" id="{3D6B3788-4F16-9D1A-C143-29912201B75D}"/>
                    </a:ext>
                  </a:extLst>
                </p:cNvPr>
                <p:cNvSpPr/>
                <p:nvPr/>
              </p:nvSpPr>
              <p:spPr>
                <a:xfrm>
                  <a:off x="9142508" y="4345120"/>
                  <a:ext cx="12010" cy="20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07" extrusionOk="0">
                      <a:moveTo>
                        <a:pt x="62" y="17"/>
                      </a:moveTo>
                      <a:cubicBezTo>
                        <a:pt x="86" y="17"/>
                        <a:pt x="98" y="29"/>
                        <a:pt x="111" y="41"/>
                      </a:cubicBezTo>
                      <a:lnTo>
                        <a:pt x="122" y="102"/>
                      </a:lnTo>
                      <a:cubicBezTo>
                        <a:pt x="159" y="175"/>
                        <a:pt x="195" y="260"/>
                        <a:pt x="220" y="345"/>
                      </a:cubicBezTo>
                      <a:cubicBezTo>
                        <a:pt x="232" y="358"/>
                        <a:pt x="208" y="382"/>
                        <a:pt x="195" y="382"/>
                      </a:cubicBezTo>
                      <a:cubicBezTo>
                        <a:pt x="190" y="387"/>
                        <a:pt x="184" y="390"/>
                        <a:pt x="176" y="390"/>
                      </a:cubicBezTo>
                      <a:cubicBezTo>
                        <a:pt x="166" y="390"/>
                        <a:pt x="154" y="384"/>
                        <a:pt x="147" y="369"/>
                      </a:cubicBezTo>
                      <a:cubicBezTo>
                        <a:pt x="111" y="285"/>
                        <a:pt x="74" y="199"/>
                        <a:pt x="49" y="114"/>
                      </a:cubicBezTo>
                      <a:lnTo>
                        <a:pt x="25" y="66"/>
                      </a:lnTo>
                      <a:cubicBezTo>
                        <a:pt x="13" y="41"/>
                        <a:pt x="38" y="29"/>
                        <a:pt x="49" y="17"/>
                      </a:cubicBezTo>
                      <a:close/>
                      <a:moveTo>
                        <a:pt x="64" y="0"/>
                      </a:moveTo>
                      <a:cubicBezTo>
                        <a:pt x="55" y="0"/>
                        <a:pt x="47" y="2"/>
                        <a:pt x="38" y="4"/>
                      </a:cubicBezTo>
                      <a:cubicBezTo>
                        <a:pt x="13" y="17"/>
                        <a:pt x="1" y="41"/>
                        <a:pt x="13" y="77"/>
                      </a:cubicBezTo>
                      <a:lnTo>
                        <a:pt x="25" y="114"/>
                      </a:lnTo>
                      <a:cubicBezTo>
                        <a:pt x="62" y="199"/>
                        <a:pt x="98" y="296"/>
                        <a:pt x="135" y="382"/>
                      </a:cubicBezTo>
                      <a:cubicBezTo>
                        <a:pt x="147" y="394"/>
                        <a:pt x="159" y="406"/>
                        <a:pt x="184" y="406"/>
                      </a:cubicBezTo>
                      <a:lnTo>
                        <a:pt x="208" y="406"/>
                      </a:lnTo>
                      <a:cubicBezTo>
                        <a:pt x="232" y="394"/>
                        <a:pt x="244" y="369"/>
                        <a:pt x="232" y="333"/>
                      </a:cubicBezTo>
                      <a:cubicBezTo>
                        <a:pt x="208" y="248"/>
                        <a:pt x="171" y="175"/>
                        <a:pt x="147" y="90"/>
                      </a:cubicBezTo>
                      <a:lnTo>
                        <a:pt x="122" y="41"/>
                      </a:lnTo>
                      <a:cubicBezTo>
                        <a:pt x="113" y="14"/>
                        <a:pt x="90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66;p31">
                  <a:extLst>
                    <a:ext uri="{FF2B5EF4-FFF2-40B4-BE49-F238E27FC236}">
                      <a16:creationId xmlns:a16="http://schemas.microsoft.com/office/drawing/2014/main" id="{4E71DC6A-AB75-15B4-447E-6E9464E8D28A}"/>
                    </a:ext>
                  </a:extLst>
                </p:cNvPr>
                <p:cNvSpPr/>
                <p:nvPr/>
              </p:nvSpPr>
              <p:spPr>
                <a:xfrm>
                  <a:off x="9211566" y="4286005"/>
                  <a:ext cx="24216" cy="8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74" extrusionOk="0">
                      <a:moveTo>
                        <a:pt x="70" y="1"/>
                      </a:moveTo>
                      <a:cubicBezTo>
                        <a:pt x="18" y="1"/>
                        <a:pt x="1" y="77"/>
                        <a:pt x="57" y="99"/>
                      </a:cubicBezTo>
                      <a:cubicBezTo>
                        <a:pt x="179" y="135"/>
                        <a:pt x="300" y="172"/>
                        <a:pt x="435" y="172"/>
                      </a:cubicBezTo>
                      <a:cubicBezTo>
                        <a:pt x="438" y="173"/>
                        <a:pt x="441" y="173"/>
                        <a:pt x="443" y="173"/>
                      </a:cubicBezTo>
                      <a:cubicBezTo>
                        <a:pt x="484" y="173"/>
                        <a:pt x="492" y="98"/>
                        <a:pt x="446" y="87"/>
                      </a:cubicBezTo>
                      <a:cubicBezTo>
                        <a:pt x="313" y="75"/>
                        <a:pt x="203" y="51"/>
                        <a:pt x="81" y="2"/>
                      </a:cubicBezTo>
                      <a:cubicBezTo>
                        <a:pt x="77" y="1"/>
                        <a:pt x="73" y="1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67;p31">
                  <a:extLst>
                    <a:ext uri="{FF2B5EF4-FFF2-40B4-BE49-F238E27FC236}">
                      <a16:creationId xmlns:a16="http://schemas.microsoft.com/office/drawing/2014/main" id="{AC5FE2A7-B43B-75BE-B018-04973058D880}"/>
                    </a:ext>
                  </a:extLst>
                </p:cNvPr>
                <p:cNvSpPr/>
                <p:nvPr/>
              </p:nvSpPr>
              <p:spPr>
                <a:xfrm>
                  <a:off x="9211960" y="4285907"/>
                  <a:ext cx="23429" cy="9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86" extrusionOk="0">
                      <a:moveTo>
                        <a:pt x="73" y="16"/>
                      </a:moveTo>
                      <a:cubicBezTo>
                        <a:pt x="171" y="53"/>
                        <a:pt x="292" y="77"/>
                        <a:pt x="427" y="101"/>
                      </a:cubicBezTo>
                      <a:cubicBezTo>
                        <a:pt x="451" y="101"/>
                        <a:pt x="463" y="126"/>
                        <a:pt x="451" y="137"/>
                      </a:cubicBezTo>
                      <a:cubicBezTo>
                        <a:pt x="451" y="150"/>
                        <a:pt x="438" y="174"/>
                        <a:pt x="427" y="174"/>
                      </a:cubicBezTo>
                      <a:cubicBezTo>
                        <a:pt x="305" y="162"/>
                        <a:pt x="183" y="137"/>
                        <a:pt x="49" y="89"/>
                      </a:cubicBezTo>
                      <a:cubicBezTo>
                        <a:pt x="25" y="89"/>
                        <a:pt x="13" y="64"/>
                        <a:pt x="25" y="40"/>
                      </a:cubicBezTo>
                      <a:cubicBezTo>
                        <a:pt x="25" y="28"/>
                        <a:pt x="37" y="16"/>
                        <a:pt x="62" y="16"/>
                      </a:cubicBezTo>
                      <a:close/>
                      <a:moveTo>
                        <a:pt x="54" y="0"/>
                      </a:moveTo>
                      <a:cubicBezTo>
                        <a:pt x="29" y="0"/>
                        <a:pt x="13" y="20"/>
                        <a:pt x="13" y="40"/>
                      </a:cubicBezTo>
                      <a:cubicBezTo>
                        <a:pt x="0" y="64"/>
                        <a:pt x="13" y="101"/>
                        <a:pt x="49" y="113"/>
                      </a:cubicBezTo>
                      <a:cubicBezTo>
                        <a:pt x="171" y="150"/>
                        <a:pt x="292" y="174"/>
                        <a:pt x="414" y="186"/>
                      </a:cubicBezTo>
                      <a:lnTo>
                        <a:pt x="427" y="186"/>
                      </a:lnTo>
                      <a:cubicBezTo>
                        <a:pt x="451" y="186"/>
                        <a:pt x="475" y="162"/>
                        <a:pt x="475" y="137"/>
                      </a:cubicBezTo>
                      <a:cubicBezTo>
                        <a:pt x="475" y="113"/>
                        <a:pt x="463" y="89"/>
                        <a:pt x="438" y="77"/>
                      </a:cubicBezTo>
                      <a:cubicBezTo>
                        <a:pt x="292" y="64"/>
                        <a:pt x="183" y="40"/>
                        <a:pt x="73" y="4"/>
                      </a:cubicBezTo>
                      <a:cubicBezTo>
                        <a:pt x="67" y="2"/>
                        <a:pt x="60" y="0"/>
                        <a:pt x="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68;p31">
                  <a:extLst>
                    <a:ext uri="{FF2B5EF4-FFF2-40B4-BE49-F238E27FC236}">
                      <a16:creationId xmlns:a16="http://schemas.microsoft.com/office/drawing/2014/main" id="{A02E419A-AD73-0276-3F8F-CAA5B7A6469D}"/>
                    </a:ext>
                  </a:extLst>
                </p:cNvPr>
                <p:cNvSpPr/>
                <p:nvPr/>
              </p:nvSpPr>
              <p:spPr>
                <a:xfrm>
                  <a:off x="9212354" y="4195092"/>
                  <a:ext cx="11025" cy="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31" extrusionOk="0">
                      <a:moveTo>
                        <a:pt x="163" y="0"/>
                      </a:moveTo>
                      <a:cubicBezTo>
                        <a:pt x="114" y="12"/>
                        <a:pt x="78" y="12"/>
                        <a:pt x="41" y="36"/>
                      </a:cubicBezTo>
                      <a:cubicBezTo>
                        <a:pt x="1" y="67"/>
                        <a:pt x="27" y="131"/>
                        <a:pt x="65" y="131"/>
                      </a:cubicBezTo>
                      <a:cubicBezTo>
                        <a:pt x="73" y="131"/>
                        <a:pt x="81" y="128"/>
                        <a:pt x="90" y="122"/>
                      </a:cubicBezTo>
                      <a:cubicBezTo>
                        <a:pt x="114" y="109"/>
                        <a:pt x="138" y="98"/>
                        <a:pt x="163" y="98"/>
                      </a:cubicBezTo>
                      <a:cubicBezTo>
                        <a:pt x="224" y="98"/>
                        <a:pt x="224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69;p31">
                  <a:extLst>
                    <a:ext uri="{FF2B5EF4-FFF2-40B4-BE49-F238E27FC236}">
                      <a16:creationId xmlns:a16="http://schemas.microsoft.com/office/drawing/2014/main" id="{082B2D28-B824-2C98-7D1E-209FBAA02FE6}"/>
                    </a:ext>
                  </a:extLst>
                </p:cNvPr>
                <p:cNvSpPr/>
                <p:nvPr/>
              </p:nvSpPr>
              <p:spPr>
                <a:xfrm>
                  <a:off x="9212600" y="4195092"/>
                  <a:ext cx="10189" cy="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147" extrusionOk="0">
                      <a:moveTo>
                        <a:pt x="158" y="12"/>
                      </a:moveTo>
                      <a:cubicBezTo>
                        <a:pt x="182" y="12"/>
                        <a:pt x="195" y="25"/>
                        <a:pt x="195" y="49"/>
                      </a:cubicBezTo>
                      <a:cubicBezTo>
                        <a:pt x="195" y="61"/>
                        <a:pt x="182" y="85"/>
                        <a:pt x="158" y="85"/>
                      </a:cubicBezTo>
                      <a:cubicBezTo>
                        <a:pt x="133" y="85"/>
                        <a:pt x="109" y="98"/>
                        <a:pt x="73" y="122"/>
                      </a:cubicBezTo>
                      <a:lnTo>
                        <a:pt x="49" y="122"/>
                      </a:lnTo>
                      <a:cubicBezTo>
                        <a:pt x="36" y="109"/>
                        <a:pt x="24" y="98"/>
                        <a:pt x="24" y="85"/>
                      </a:cubicBezTo>
                      <a:cubicBezTo>
                        <a:pt x="24" y="73"/>
                        <a:pt x="24" y="61"/>
                        <a:pt x="36" y="49"/>
                      </a:cubicBezTo>
                      <a:cubicBezTo>
                        <a:pt x="73" y="25"/>
                        <a:pt x="109" y="12"/>
                        <a:pt x="158" y="12"/>
                      </a:cubicBezTo>
                      <a:close/>
                      <a:moveTo>
                        <a:pt x="158" y="0"/>
                      </a:moveTo>
                      <a:cubicBezTo>
                        <a:pt x="109" y="0"/>
                        <a:pt x="73" y="12"/>
                        <a:pt x="24" y="36"/>
                      </a:cubicBezTo>
                      <a:cubicBezTo>
                        <a:pt x="12" y="49"/>
                        <a:pt x="0" y="61"/>
                        <a:pt x="0" y="85"/>
                      </a:cubicBezTo>
                      <a:cubicBezTo>
                        <a:pt x="0" y="109"/>
                        <a:pt x="12" y="134"/>
                        <a:pt x="36" y="134"/>
                      </a:cubicBezTo>
                      <a:cubicBezTo>
                        <a:pt x="49" y="146"/>
                        <a:pt x="49" y="146"/>
                        <a:pt x="60" y="146"/>
                      </a:cubicBezTo>
                      <a:cubicBezTo>
                        <a:pt x="73" y="146"/>
                        <a:pt x="73" y="134"/>
                        <a:pt x="85" y="134"/>
                      </a:cubicBezTo>
                      <a:cubicBezTo>
                        <a:pt x="109" y="122"/>
                        <a:pt x="133" y="109"/>
                        <a:pt x="158" y="109"/>
                      </a:cubicBezTo>
                      <a:cubicBezTo>
                        <a:pt x="195" y="98"/>
                        <a:pt x="206" y="73"/>
                        <a:pt x="206" y="49"/>
                      </a:cubicBezTo>
                      <a:cubicBezTo>
                        <a:pt x="206" y="25"/>
                        <a:pt x="195" y="0"/>
                        <a:pt x="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70;p31">
                  <a:extLst>
                    <a:ext uri="{FF2B5EF4-FFF2-40B4-BE49-F238E27FC236}">
                      <a16:creationId xmlns:a16="http://schemas.microsoft.com/office/drawing/2014/main" id="{AECBC031-43BB-7B26-5E1D-051DF51C717C}"/>
                    </a:ext>
                  </a:extLst>
                </p:cNvPr>
                <p:cNvSpPr/>
                <p:nvPr/>
              </p:nvSpPr>
              <p:spPr>
                <a:xfrm>
                  <a:off x="8937549" y="4263707"/>
                  <a:ext cx="19097" cy="1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41" extrusionOk="0">
                      <a:moveTo>
                        <a:pt x="328" y="1"/>
                      </a:moveTo>
                      <a:cubicBezTo>
                        <a:pt x="323" y="1"/>
                        <a:pt x="317" y="2"/>
                        <a:pt x="310" y="4"/>
                      </a:cubicBezTo>
                      <a:cubicBezTo>
                        <a:pt x="213" y="41"/>
                        <a:pt x="127" y="90"/>
                        <a:pt x="42" y="163"/>
                      </a:cubicBezTo>
                      <a:cubicBezTo>
                        <a:pt x="1" y="184"/>
                        <a:pt x="39" y="241"/>
                        <a:pt x="82" y="241"/>
                      </a:cubicBezTo>
                      <a:cubicBezTo>
                        <a:pt x="89" y="241"/>
                        <a:pt x="96" y="239"/>
                        <a:pt x="103" y="236"/>
                      </a:cubicBezTo>
                      <a:cubicBezTo>
                        <a:pt x="176" y="187"/>
                        <a:pt x="249" y="139"/>
                        <a:pt x="334" y="102"/>
                      </a:cubicBezTo>
                      <a:cubicBezTo>
                        <a:pt x="388" y="80"/>
                        <a:pt x="375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71;p31">
                  <a:extLst>
                    <a:ext uri="{FF2B5EF4-FFF2-40B4-BE49-F238E27FC236}">
                      <a16:creationId xmlns:a16="http://schemas.microsoft.com/office/drawing/2014/main" id="{4CCDE34D-4B2A-56CD-CFC4-9C76B30FB159}"/>
                    </a:ext>
                  </a:extLst>
                </p:cNvPr>
                <p:cNvSpPr/>
                <p:nvPr/>
              </p:nvSpPr>
              <p:spPr>
                <a:xfrm>
                  <a:off x="8937795" y="4263314"/>
                  <a:ext cx="1860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" h="256" extrusionOk="0">
                      <a:moveTo>
                        <a:pt x="328" y="16"/>
                      </a:moveTo>
                      <a:cubicBezTo>
                        <a:pt x="332" y="16"/>
                        <a:pt x="335" y="19"/>
                        <a:pt x="341" y="25"/>
                      </a:cubicBezTo>
                      <a:cubicBezTo>
                        <a:pt x="354" y="37"/>
                        <a:pt x="365" y="49"/>
                        <a:pt x="354" y="61"/>
                      </a:cubicBezTo>
                      <a:cubicBezTo>
                        <a:pt x="354" y="74"/>
                        <a:pt x="354" y="98"/>
                        <a:pt x="329" y="98"/>
                      </a:cubicBezTo>
                      <a:cubicBezTo>
                        <a:pt x="244" y="134"/>
                        <a:pt x="159" y="195"/>
                        <a:pt x="86" y="231"/>
                      </a:cubicBezTo>
                      <a:cubicBezTo>
                        <a:pt x="82" y="235"/>
                        <a:pt x="78" y="237"/>
                        <a:pt x="72" y="237"/>
                      </a:cubicBezTo>
                      <a:cubicBezTo>
                        <a:pt x="60" y="237"/>
                        <a:pt x="46" y="228"/>
                        <a:pt x="37" y="220"/>
                      </a:cubicBezTo>
                      <a:cubicBezTo>
                        <a:pt x="25" y="207"/>
                        <a:pt x="25" y="183"/>
                        <a:pt x="37" y="171"/>
                      </a:cubicBezTo>
                      <a:cubicBezTo>
                        <a:pt x="122" y="110"/>
                        <a:pt x="208" y="61"/>
                        <a:pt x="305" y="25"/>
                      </a:cubicBezTo>
                      <a:cubicBezTo>
                        <a:pt x="317" y="19"/>
                        <a:pt x="323" y="16"/>
                        <a:pt x="328" y="16"/>
                      </a:cubicBezTo>
                      <a:close/>
                      <a:moveTo>
                        <a:pt x="305" y="1"/>
                      </a:moveTo>
                      <a:cubicBezTo>
                        <a:pt x="195" y="49"/>
                        <a:pt x="110" y="98"/>
                        <a:pt x="25" y="158"/>
                      </a:cubicBezTo>
                      <a:cubicBezTo>
                        <a:pt x="13" y="183"/>
                        <a:pt x="0" y="207"/>
                        <a:pt x="25" y="231"/>
                      </a:cubicBezTo>
                      <a:cubicBezTo>
                        <a:pt x="37" y="244"/>
                        <a:pt x="49" y="256"/>
                        <a:pt x="73" y="256"/>
                      </a:cubicBezTo>
                      <a:cubicBezTo>
                        <a:pt x="73" y="256"/>
                        <a:pt x="86" y="256"/>
                        <a:pt x="98" y="244"/>
                      </a:cubicBezTo>
                      <a:cubicBezTo>
                        <a:pt x="171" y="207"/>
                        <a:pt x="244" y="158"/>
                        <a:pt x="341" y="122"/>
                      </a:cubicBezTo>
                      <a:cubicBezTo>
                        <a:pt x="354" y="110"/>
                        <a:pt x="378" y="98"/>
                        <a:pt x="378" y="74"/>
                      </a:cubicBezTo>
                      <a:cubicBezTo>
                        <a:pt x="378" y="49"/>
                        <a:pt x="365" y="25"/>
                        <a:pt x="354" y="12"/>
                      </a:cubicBezTo>
                      <a:cubicBezTo>
                        <a:pt x="341" y="1"/>
                        <a:pt x="317" y="1"/>
                        <a:pt x="3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72;p31">
                  <a:extLst>
                    <a:ext uri="{FF2B5EF4-FFF2-40B4-BE49-F238E27FC236}">
                      <a16:creationId xmlns:a16="http://schemas.microsoft.com/office/drawing/2014/main" id="{08565F02-87A1-8DAC-CB48-27562CCA7798}"/>
                    </a:ext>
                  </a:extLst>
                </p:cNvPr>
                <p:cNvSpPr/>
                <p:nvPr/>
              </p:nvSpPr>
              <p:spPr>
                <a:xfrm>
                  <a:off x="8965704" y="4335965"/>
                  <a:ext cx="15898" cy="18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72" extrusionOk="0">
                      <a:moveTo>
                        <a:pt x="252" y="0"/>
                      </a:moveTo>
                      <a:cubicBezTo>
                        <a:pt x="238" y="0"/>
                        <a:pt x="223" y="6"/>
                        <a:pt x="212" y="20"/>
                      </a:cubicBezTo>
                      <a:cubicBezTo>
                        <a:pt x="151" y="117"/>
                        <a:pt x="78" y="215"/>
                        <a:pt x="17" y="312"/>
                      </a:cubicBezTo>
                      <a:cubicBezTo>
                        <a:pt x="1" y="345"/>
                        <a:pt x="28" y="372"/>
                        <a:pt x="59" y="372"/>
                      </a:cubicBezTo>
                      <a:cubicBezTo>
                        <a:pt x="74" y="372"/>
                        <a:pt x="91" y="365"/>
                        <a:pt x="103" y="349"/>
                      </a:cubicBezTo>
                      <a:cubicBezTo>
                        <a:pt x="163" y="263"/>
                        <a:pt x="224" y="166"/>
                        <a:pt x="297" y="69"/>
                      </a:cubicBezTo>
                      <a:cubicBezTo>
                        <a:pt x="323" y="34"/>
                        <a:pt x="288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73;p31">
                  <a:extLst>
                    <a:ext uri="{FF2B5EF4-FFF2-40B4-BE49-F238E27FC236}">
                      <a16:creationId xmlns:a16="http://schemas.microsoft.com/office/drawing/2014/main" id="{73565E93-4A4E-8235-7887-5E4E86A3C60E}"/>
                    </a:ext>
                  </a:extLst>
                </p:cNvPr>
                <p:cNvSpPr/>
                <p:nvPr/>
              </p:nvSpPr>
              <p:spPr>
                <a:xfrm>
                  <a:off x="8965310" y="4335719"/>
                  <a:ext cx="16243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390" extrusionOk="0">
                      <a:moveTo>
                        <a:pt x="268" y="13"/>
                      </a:moveTo>
                      <a:cubicBezTo>
                        <a:pt x="281" y="13"/>
                        <a:pt x="293" y="25"/>
                        <a:pt x="305" y="38"/>
                      </a:cubicBezTo>
                      <a:cubicBezTo>
                        <a:pt x="305" y="49"/>
                        <a:pt x="305" y="62"/>
                        <a:pt x="293" y="74"/>
                      </a:cubicBezTo>
                      <a:lnTo>
                        <a:pt x="257" y="122"/>
                      </a:lnTo>
                      <a:cubicBezTo>
                        <a:pt x="208" y="195"/>
                        <a:pt x="159" y="268"/>
                        <a:pt x="98" y="354"/>
                      </a:cubicBezTo>
                      <a:cubicBezTo>
                        <a:pt x="92" y="366"/>
                        <a:pt x="84" y="369"/>
                        <a:pt x="73" y="369"/>
                      </a:cubicBezTo>
                      <a:cubicBezTo>
                        <a:pt x="63" y="369"/>
                        <a:pt x="50" y="366"/>
                        <a:pt x="38" y="366"/>
                      </a:cubicBezTo>
                      <a:cubicBezTo>
                        <a:pt x="25" y="354"/>
                        <a:pt x="25" y="341"/>
                        <a:pt x="38" y="317"/>
                      </a:cubicBezTo>
                      <a:cubicBezTo>
                        <a:pt x="86" y="244"/>
                        <a:pt x="147" y="159"/>
                        <a:pt x="195" y="86"/>
                      </a:cubicBezTo>
                      <a:lnTo>
                        <a:pt x="232" y="38"/>
                      </a:lnTo>
                      <a:cubicBezTo>
                        <a:pt x="244" y="13"/>
                        <a:pt x="257" y="13"/>
                        <a:pt x="268" y="13"/>
                      </a:cubicBezTo>
                      <a:close/>
                      <a:moveTo>
                        <a:pt x="268" y="1"/>
                      </a:moveTo>
                      <a:cubicBezTo>
                        <a:pt x="244" y="1"/>
                        <a:pt x="232" y="1"/>
                        <a:pt x="220" y="25"/>
                      </a:cubicBezTo>
                      <a:lnTo>
                        <a:pt x="184" y="74"/>
                      </a:lnTo>
                      <a:cubicBezTo>
                        <a:pt x="122" y="147"/>
                        <a:pt x="74" y="232"/>
                        <a:pt x="25" y="305"/>
                      </a:cubicBezTo>
                      <a:cubicBezTo>
                        <a:pt x="1" y="330"/>
                        <a:pt x="14" y="366"/>
                        <a:pt x="38" y="378"/>
                      </a:cubicBezTo>
                      <a:cubicBezTo>
                        <a:pt x="38" y="378"/>
                        <a:pt x="50" y="390"/>
                        <a:pt x="74" y="390"/>
                      </a:cubicBezTo>
                      <a:cubicBezTo>
                        <a:pt x="86" y="390"/>
                        <a:pt x="98" y="378"/>
                        <a:pt x="111" y="366"/>
                      </a:cubicBezTo>
                      <a:cubicBezTo>
                        <a:pt x="171" y="281"/>
                        <a:pt x="220" y="208"/>
                        <a:pt x="281" y="122"/>
                      </a:cubicBezTo>
                      <a:lnTo>
                        <a:pt x="305" y="74"/>
                      </a:lnTo>
                      <a:cubicBezTo>
                        <a:pt x="317" y="62"/>
                        <a:pt x="330" y="49"/>
                        <a:pt x="317" y="25"/>
                      </a:cubicBezTo>
                      <a:cubicBezTo>
                        <a:pt x="305" y="13"/>
                        <a:pt x="293" y="1"/>
                        <a:pt x="2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74;p31">
                  <a:extLst>
                    <a:ext uri="{FF2B5EF4-FFF2-40B4-BE49-F238E27FC236}">
                      <a16:creationId xmlns:a16="http://schemas.microsoft.com/office/drawing/2014/main" id="{F17058CC-18E9-8CDC-7782-43EA37FCE752}"/>
                    </a:ext>
                  </a:extLst>
                </p:cNvPr>
                <p:cNvSpPr/>
                <p:nvPr/>
              </p:nvSpPr>
              <p:spPr>
                <a:xfrm>
                  <a:off x="8868983" y="4002931"/>
                  <a:ext cx="367575" cy="40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8" h="8164" extrusionOk="0">
                      <a:moveTo>
                        <a:pt x="511" y="0"/>
                      </a:moveTo>
                      <a:cubicBezTo>
                        <a:pt x="401" y="13"/>
                        <a:pt x="304" y="13"/>
                        <a:pt x="195" y="13"/>
                      </a:cubicBezTo>
                      <a:cubicBezTo>
                        <a:pt x="171" y="13"/>
                        <a:pt x="158" y="37"/>
                        <a:pt x="146" y="61"/>
                      </a:cubicBezTo>
                      <a:cubicBezTo>
                        <a:pt x="25" y="2724"/>
                        <a:pt x="0" y="5388"/>
                        <a:pt x="49" y="8051"/>
                      </a:cubicBezTo>
                      <a:cubicBezTo>
                        <a:pt x="49" y="8091"/>
                        <a:pt x="74" y="8115"/>
                        <a:pt x="104" y="8115"/>
                      </a:cubicBezTo>
                      <a:cubicBezTo>
                        <a:pt x="110" y="8115"/>
                        <a:pt x="116" y="8114"/>
                        <a:pt x="122" y="8112"/>
                      </a:cubicBezTo>
                      <a:cubicBezTo>
                        <a:pt x="441" y="8019"/>
                        <a:pt x="761" y="7991"/>
                        <a:pt x="1082" y="7991"/>
                      </a:cubicBezTo>
                      <a:cubicBezTo>
                        <a:pt x="1348" y="7991"/>
                        <a:pt x="1615" y="8010"/>
                        <a:pt x="1885" y="8027"/>
                      </a:cubicBezTo>
                      <a:cubicBezTo>
                        <a:pt x="2493" y="8075"/>
                        <a:pt x="3101" y="8112"/>
                        <a:pt x="3709" y="8137"/>
                      </a:cubicBezTo>
                      <a:cubicBezTo>
                        <a:pt x="4317" y="8155"/>
                        <a:pt x="4925" y="8164"/>
                        <a:pt x="5535" y="8164"/>
                      </a:cubicBezTo>
                      <a:cubicBezTo>
                        <a:pt x="6145" y="8164"/>
                        <a:pt x="6756" y="8155"/>
                        <a:pt x="7370" y="8137"/>
                      </a:cubicBezTo>
                      <a:cubicBezTo>
                        <a:pt x="7406" y="8137"/>
                        <a:pt x="7431" y="8112"/>
                        <a:pt x="7431" y="8075"/>
                      </a:cubicBezTo>
                      <a:cubicBezTo>
                        <a:pt x="7443" y="7918"/>
                        <a:pt x="7455" y="7772"/>
                        <a:pt x="7467" y="7613"/>
                      </a:cubicBezTo>
                      <a:cubicBezTo>
                        <a:pt x="7467" y="7571"/>
                        <a:pt x="7434" y="7550"/>
                        <a:pt x="7400" y="7550"/>
                      </a:cubicBezTo>
                      <a:cubicBezTo>
                        <a:pt x="7367" y="7550"/>
                        <a:pt x="7333" y="7571"/>
                        <a:pt x="7333" y="7613"/>
                      </a:cubicBezTo>
                      <a:cubicBezTo>
                        <a:pt x="7323" y="7748"/>
                        <a:pt x="7313" y="7873"/>
                        <a:pt x="7303" y="8005"/>
                      </a:cubicBezTo>
                      <a:lnTo>
                        <a:pt x="7303" y="8005"/>
                      </a:lnTo>
                      <a:cubicBezTo>
                        <a:pt x="6693" y="8027"/>
                        <a:pt x="6086" y="8039"/>
                        <a:pt x="5479" y="8039"/>
                      </a:cubicBezTo>
                      <a:cubicBezTo>
                        <a:pt x="4849" y="8039"/>
                        <a:pt x="4220" y="8027"/>
                        <a:pt x="3587" y="8002"/>
                      </a:cubicBezTo>
                      <a:cubicBezTo>
                        <a:pt x="2979" y="7978"/>
                        <a:pt x="2384" y="7929"/>
                        <a:pt x="1776" y="7893"/>
                      </a:cubicBezTo>
                      <a:cubicBezTo>
                        <a:pt x="1548" y="7879"/>
                        <a:pt x="1323" y="7866"/>
                        <a:pt x="1099" y="7866"/>
                      </a:cubicBezTo>
                      <a:cubicBezTo>
                        <a:pt x="787" y="7866"/>
                        <a:pt x="478" y="7890"/>
                        <a:pt x="169" y="7968"/>
                      </a:cubicBezTo>
                      <a:lnTo>
                        <a:pt x="169" y="7968"/>
                      </a:lnTo>
                      <a:cubicBezTo>
                        <a:pt x="146" y="6633"/>
                        <a:pt x="147" y="5287"/>
                        <a:pt x="158" y="3940"/>
                      </a:cubicBezTo>
                      <a:cubicBezTo>
                        <a:pt x="171" y="3259"/>
                        <a:pt x="182" y="2591"/>
                        <a:pt x="195" y="1910"/>
                      </a:cubicBezTo>
                      <a:cubicBezTo>
                        <a:pt x="207" y="1581"/>
                        <a:pt x="207" y="1253"/>
                        <a:pt x="219" y="924"/>
                      </a:cubicBezTo>
                      <a:cubicBezTo>
                        <a:pt x="231" y="742"/>
                        <a:pt x="231" y="559"/>
                        <a:pt x="244" y="378"/>
                      </a:cubicBezTo>
                      <a:cubicBezTo>
                        <a:pt x="244" y="134"/>
                        <a:pt x="280" y="110"/>
                        <a:pt x="511" y="97"/>
                      </a:cubicBezTo>
                      <a:cubicBezTo>
                        <a:pt x="571" y="86"/>
                        <a:pt x="571" y="0"/>
                        <a:pt x="5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75;p31">
                  <a:extLst>
                    <a:ext uri="{FF2B5EF4-FFF2-40B4-BE49-F238E27FC236}">
                      <a16:creationId xmlns:a16="http://schemas.microsoft.com/office/drawing/2014/main" id="{5933D589-69EF-0E18-A9F5-5EA3A2A68151}"/>
                    </a:ext>
                  </a:extLst>
                </p:cNvPr>
                <p:cNvSpPr/>
                <p:nvPr/>
              </p:nvSpPr>
              <p:spPr>
                <a:xfrm>
                  <a:off x="8868343" y="4002931"/>
                  <a:ext cx="368805" cy="40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8173" extrusionOk="0">
                      <a:moveTo>
                        <a:pt x="171" y="7978"/>
                      </a:moveTo>
                      <a:lnTo>
                        <a:pt x="171" y="8039"/>
                      </a:lnTo>
                      <a:lnTo>
                        <a:pt x="122" y="8002"/>
                      </a:lnTo>
                      <a:cubicBezTo>
                        <a:pt x="135" y="7991"/>
                        <a:pt x="159" y="7991"/>
                        <a:pt x="171" y="7978"/>
                      </a:cubicBezTo>
                      <a:close/>
                      <a:moveTo>
                        <a:pt x="7359" y="8015"/>
                      </a:moveTo>
                      <a:lnTo>
                        <a:pt x="7322" y="8051"/>
                      </a:lnTo>
                      <a:lnTo>
                        <a:pt x="7322" y="8015"/>
                      </a:lnTo>
                      <a:close/>
                      <a:moveTo>
                        <a:pt x="524" y="13"/>
                      </a:moveTo>
                      <a:cubicBezTo>
                        <a:pt x="548" y="13"/>
                        <a:pt x="560" y="24"/>
                        <a:pt x="560" y="49"/>
                      </a:cubicBezTo>
                      <a:cubicBezTo>
                        <a:pt x="560" y="61"/>
                        <a:pt x="548" y="86"/>
                        <a:pt x="524" y="86"/>
                      </a:cubicBezTo>
                      <a:cubicBezTo>
                        <a:pt x="281" y="97"/>
                        <a:pt x="257" y="134"/>
                        <a:pt x="244" y="378"/>
                      </a:cubicBezTo>
                      <a:cubicBezTo>
                        <a:pt x="232" y="548"/>
                        <a:pt x="232" y="730"/>
                        <a:pt x="220" y="924"/>
                      </a:cubicBezTo>
                      <a:cubicBezTo>
                        <a:pt x="220" y="1289"/>
                        <a:pt x="208" y="1642"/>
                        <a:pt x="195" y="1910"/>
                      </a:cubicBezTo>
                      <a:cubicBezTo>
                        <a:pt x="184" y="2567"/>
                        <a:pt x="171" y="3259"/>
                        <a:pt x="159" y="3940"/>
                      </a:cubicBezTo>
                      <a:cubicBezTo>
                        <a:pt x="147" y="5229"/>
                        <a:pt x="147" y="6580"/>
                        <a:pt x="171" y="7966"/>
                      </a:cubicBezTo>
                      <a:cubicBezTo>
                        <a:pt x="147" y="7966"/>
                        <a:pt x="122" y="7978"/>
                        <a:pt x="98" y="7991"/>
                      </a:cubicBezTo>
                      <a:lnTo>
                        <a:pt x="86" y="7991"/>
                      </a:lnTo>
                      <a:lnTo>
                        <a:pt x="195" y="8075"/>
                      </a:lnTo>
                      <a:lnTo>
                        <a:pt x="195" y="8051"/>
                      </a:lnTo>
                      <a:lnTo>
                        <a:pt x="195" y="7978"/>
                      </a:lnTo>
                      <a:cubicBezTo>
                        <a:pt x="496" y="7899"/>
                        <a:pt x="805" y="7871"/>
                        <a:pt x="1121" y="7871"/>
                      </a:cubicBezTo>
                      <a:cubicBezTo>
                        <a:pt x="1341" y="7871"/>
                        <a:pt x="1564" y="7885"/>
                        <a:pt x="1789" y="7905"/>
                      </a:cubicBezTo>
                      <a:cubicBezTo>
                        <a:pt x="2494" y="7954"/>
                        <a:pt x="3065" y="7991"/>
                        <a:pt x="3600" y="8002"/>
                      </a:cubicBezTo>
                      <a:cubicBezTo>
                        <a:pt x="4293" y="8030"/>
                        <a:pt x="4990" y="8046"/>
                        <a:pt x="5688" y="8046"/>
                      </a:cubicBezTo>
                      <a:cubicBezTo>
                        <a:pt x="6228" y="8046"/>
                        <a:pt x="6769" y="8036"/>
                        <a:pt x="7310" y="8015"/>
                      </a:cubicBezTo>
                      <a:lnTo>
                        <a:pt x="7310" y="8015"/>
                      </a:lnTo>
                      <a:cubicBezTo>
                        <a:pt x="7310" y="8039"/>
                        <a:pt x="7310" y="8051"/>
                        <a:pt x="7298" y="8075"/>
                      </a:cubicBezTo>
                      <a:lnTo>
                        <a:pt x="7298" y="8100"/>
                      </a:lnTo>
                      <a:lnTo>
                        <a:pt x="7395" y="8002"/>
                      </a:lnTo>
                      <a:lnTo>
                        <a:pt x="7322" y="8002"/>
                      </a:lnTo>
                      <a:cubicBezTo>
                        <a:pt x="7335" y="7881"/>
                        <a:pt x="7346" y="7747"/>
                        <a:pt x="7359" y="7626"/>
                      </a:cubicBezTo>
                      <a:cubicBezTo>
                        <a:pt x="7359" y="7577"/>
                        <a:pt x="7395" y="7564"/>
                        <a:pt x="7419" y="7564"/>
                      </a:cubicBezTo>
                      <a:cubicBezTo>
                        <a:pt x="7444" y="7564"/>
                        <a:pt x="7468" y="7577"/>
                        <a:pt x="7468" y="7613"/>
                      </a:cubicBezTo>
                      <a:cubicBezTo>
                        <a:pt x="7456" y="7772"/>
                        <a:pt x="7444" y="7929"/>
                        <a:pt x="7432" y="8075"/>
                      </a:cubicBezTo>
                      <a:cubicBezTo>
                        <a:pt x="7432" y="8112"/>
                        <a:pt x="7408" y="8124"/>
                        <a:pt x="7383" y="8137"/>
                      </a:cubicBezTo>
                      <a:cubicBezTo>
                        <a:pt x="6804" y="8153"/>
                        <a:pt x="6227" y="8162"/>
                        <a:pt x="5659" y="8162"/>
                      </a:cubicBezTo>
                      <a:cubicBezTo>
                        <a:pt x="4998" y="8162"/>
                        <a:pt x="4350" y="8150"/>
                        <a:pt x="3722" y="8124"/>
                      </a:cubicBezTo>
                      <a:cubicBezTo>
                        <a:pt x="3138" y="8100"/>
                        <a:pt x="2543" y="8064"/>
                        <a:pt x="1898" y="8015"/>
                      </a:cubicBezTo>
                      <a:cubicBezTo>
                        <a:pt x="1630" y="8002"/>
                        <a:pt x="1375" y="7978"/>
                        <a:pt x="1108" y="7978"/>
                      </a:cubicBezTo>
                      <a:cubicBezTo>
                        <a:pt x="779" y="7978"/>
                        <a:pt x="451" y="8015"/>
                        <a:pt x="135" y="8112"/>
                      </a:cubicBezTo>
                      <a:cubicBezTo>
                        <a:pt x="122" y="8112"/>
                        <a:pt x="98" y="8112"/>
                        <a:pt x="86" y="8100"/>
                      </a:cubicBezTo>
                      <a:cubicBezTo>
                        <a:pt x="74" y="8088"/>
                        <a:pt x="62" y="8075"/>
                        <a:pt x="62" y="8051"/>
                      </a:cubicBezTo>
                      <a:cubicBezTo>
                        <a:pt x="13" y="5291"/>
                        <a:pt x="49" y="2603"/>
                        <a:pt x="171" y="61"/>
                      </a:cubicBezTo>
                      <a:cubicBezTo>
                        <a:pt x="171" y="49"/>
                        <a:pt x="195" y="24"/>
                        <a:pt x="208" y="24"/>
                      </a:cubicBezTo>
                      <a:cubicBezTo>
                        <a:pt x="317" y="24"/>
                        <a:pt x="414" y="13"/>
                        <a:pt x="524" y="13"/>
                      </a:cubicBezTo>
                      <a:close/>
                      <a:moveTo>
                        <a:pt x="524" y="0"/>
                      </a:moveTo>
                      <a:cubicBezTo>
                        <a:pt x="414" y="0"/>
                        <a:pt x="317" y="0"/>
                        <a:pt x="208" y="13"/>
                      </a:cubicBezTo>
                      <a:cubicBezTo>
                        <a:pt x="184" y="13"/>
                        <a:pt x="159" y="37"/>
                        <a:pt x="159" y="61"/>
                      </a:cubicBezTo>
                      <a:cubicBezTo>
                        <a:pt x="38" y="2603"/>
                        <a:pt x="1" y="5291"/>
                        <a:pt x="49" y="8051"/>
                      </a:cubicBezTo>
                      <a:cubicBezTo>
                        <a:pt x="49" y="8075"/>
                        <a:pt x="62" y="8100"/>
                        <a:pt x="74" y="8112"/>
                      </a:cubicBezTo>
                      <a:cubicBezTo>
                        <a:pt x="91" y="8120"/>
                        <a:pt x="108" y="8129"/>
                        <a:pt x="121" y="8129"/>
                      </a:cubicBezTo>
                      <a:cubicBezTo>
                        <a:pt x="126" y="8129"/>
                        <a:pt x="131" y="8128"/>
                        <a:pt x="135" y="8124"/>
                      </a:cubicBezTo>
                      <a:cubicBezTo>
                        <a:pt x="460" y="8029"/>
                        <a:pt x="789" y="7999"/>
                        <a:pt x="1118" y="7999"/>
                      </a:cubicBezTo>
                      <a:cubicBezTo>
                        <a:pt x="1379" y="7999"/>
                        <a:pt x="1640" y="8018"/>
                        <a:pt x="1898" y="8039"/>
                      </a:cubicBezTo>
                      <a:cubicBezTo>
                        <a:pt x="2543" y="8088"/>
                        <a:pt x="3138" y="8124"/>
                        <a:pt x="3722" y="8137"/>
                      </a:cubicBezTo>
                      <a:cubicBezTo>
                        <a:pt x="4343" y="8161"/>
                        <a:pt x="4975" y="8173"/>
                        <a:pt x="5632" y="8173"/>
                      </a:cubicBezTo>
                      <a:cubicBezTo>
                        <a:pt x="6203" y="8173"/>
                        <a:pt x="6787" y="8173"/>
                        <a:pt x="7383" y="8148"/>
                      </a:cubicBezTo>
                      <a:cubicBezTo>
                        <a:pt x="7419" y="8148"/>
                        <a:pt x="7444" y="8112"/>
                        <a:pt x="7456" y="8075"/>
                      </a:cubicBezTo>
                      <a:cubicBezTo>
                        <a:pt x="7468" y="7929"/>
                        <a:pt x="7480" y="7772"/>
                        <a:pt x="7492" y="7626"/>
                      </a:cubicBezTo>
                      <a:cubicBezTo>
                        <a:pt x="7492" y="7577"/>
                        <a:pt x="7456" y="7553"/>
                        <a:pt x="7419" y="7540"/>
                      </a:cubicBezTo>
                      <a:cubicBezTo>
                        <a:pt x="7383" y="7540"/>
                        <a:pt x="7346" y="7564"/>
                        <a:pt x="7335" y="7613"/>
                      </a:cubicBezTo>
                      <a:cubicBezTo>
                        <a:pt x="7322" y="7747"/>
                        <a:pt x="7322" y="7881"/>
                        <a:pt x="7310" y="8002"/>
                      </a:cubicBezTo>
                      <a:cubicBezTo>
                        <a:pt x="6738" y="8020"/>
                        <a:pt x="6161" y="8029"/>
                        <a:pt x="5583" y="8029"/>
                      </a:cubicBezTo>
                      <a:cubicBezTo>
                        <a:pt x="4920" y="8029"/>
                        <a:pt x="4257" y="8017"/>
                        <a:pt x="3600" y="7991"/>
                      </a:cubicBezTo>
                      <a:cubicBezTo>
                        <a:pt x="3065" y="7966"/>
                        <a:pt x="2494" y="7929"/>
                        <a:pt x="1789" y="7881"/>
                      </a:cubicBezTo>
                      <a:cubicBezTo>
                        <a:pt x="1557" y="7865"/>
                        <a:pt x="1328" y="7852"/>
                        <a:pt x="1101" y="7852"/>
                      </a:cubicBezTo>
                      <a:cubicBezTo>
                        <a:pt x="793" y="7852"/>
                        <a:pt x="490" y="7877"/>
                        <a:pt x="195" y="7954"/>
                      </a:cubicBezTo>
                      <a:cubicBezTo>
                        <a:pt x="171" y="6580"/>
                        <a:pt x="159" y="5218"/>
                        <a:pt x="184" y="3940"/>
                      </a:cubicBezTo>
                      <a:cubicBezTo>
                        <a:pt x="184" y="3259"/>
                        <a:pt x="195" y="2567"/>
                        <a:pt x="220" y="1910"/>
                      </a:cubicBezTo>
                      <a:cubicBezTo>
                        <a:pt x="220" y="1642"/>
                        <a:pt x="232" y="1289"/>
                        <a:pt x="244" y="924"/>
                      </a:cubicBezTo>
                      <a:cubicBezTo>
                        <a:pt x="244" y="730"/>
                        <a:pt x="257" y="548"/>
                        <a:pt x="257" y="378"/>
                      </a:cubicBezTo>
                      <a:cubicBezTo>
                        <a:pt x="268" y="146"/>
                        <a:pt x="293" y="122"/>
                        <a:pt x="524" y="110"/>
                      </a:cubicBezTo>
                      <a:cubicBezTo>
                        <a:pt x="560" y="97"/>
                        <a:pt x="573" y="73"/>
                        <a:pt x="573" y="49"/>
                      </a:cubicBezTo>
                      <a:cubicBezTo>
                        <a:pt x="573" y="24"/>
                        <a:pt x="560" y="0"/>
                        <a:pt x="5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76;p31">
                  <a:extLst>
                    <a:ext uri="{FF2B5EF4-FFF2-40B4-BE49-F238E27FC236}">
                      <a16:creationId xmlns:a16="http://schemas.microsoft.com/office/drawing/2014/main" id="{C03FDA81-3FD4-D0BA-7DB0-A20419EF175E}"/>
                    </a:ext>
                  </a:extLst>
                </p:cNvPr>
                <p:cNvSpPr/>
                <p:nvPr/>
              </p:nvSpPr>
              <p:spPr>
                <a:xfrm>
                  <a:off x="8874693" y="4008936"/>
                  <a:ext cx="23724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387" extrusionOk="0">
                      <a:moveTo>
                        <a:pt x="415" y="1"/>
                      </a:moveTo>
                      <a:cubicBezTo>
                        <a:pt x="404" y="1"/>
                        <a:pt x="393" y="4"/>
                        <a:pt x="382" y="12"/>
                      </a:cubicBezTo>
                      <a:cubicBezTo>
                        <a:pt x="261" y="110"/>
                        <a:pt x="139" y="207"/>
                        <a:pt x="30" y="304"/>
                      </a:cubicBezTo>
                      <a:cubicBezTo>
                        <a:pt x="0" y="333"/>
                        <a:pt x="27" y="387"/>
                        <a:pt x="64" y="387"/>
                      </a:cubicBezTo>
                      <a:cubicBezTo>
                        <a:pt x="72" y="387"/>
                        <a:pt x="81" y="384"/>
                        <a:pt x="91" y="377"/>
                      </a:cubicBezTo>
                      <a:cubicBezTo>
                        <a:pt x="212" y="280"/>
                        <a:pt x="322" y="170"/>
                        <a:pt x="444" y="73"/>
                      </a:cubicBezTo>
                      <a:cubicBezTo>
                        <a:pt x="482" y="44"/>
                        <a:pt x="453" y="1"/>
                        <a:pt x="4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77;p31">
                  <a:extLst>
                    <a:ext uri="{FF2B5EF4-FFF2-40B4-BE49-F238E27FC236}">
                      <a16:creationId xmlns:a16="http://schemas.microsoft.com/office/drawing/2014/main" id="{5919E134-DA75-B50F-FFC8-E0D9C593C671}"/>
                    </a:ext>
                  </a:extLst>
                </p:cNvPr>
                <p:cNvSpPr/>
                <p:nvPr/>
              </p:nvSpPr>
              <p:spPr>
                <a:xfrm>
                  <a:off x="8874939" y="4008247"/>
                  <a:ext cx="23379" cy="20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16" extrusionOk="0">
                      <a:moveTo>
                        <a:pt x="414" y="26"/>
                      </a:moveTo>
                      <a:cubicBezTo>
                        <a:pt x="426" y="26"/>
                        <a:pt x="426" y="26"/>
                        <a:pt x="439" y="38"/>
                      </a:cubicBezTo>
                      <a:cubicBezTo>
                        <a:pt x="450" y="51"/>
                        <a:pt x="450" y="62"/>
                        <a:pt x="439" y="75"/>
                      </a:cubicBezTo>
                      <a:cubicBezTo>
                        <a:pt x="402" y="111"/>
                        <a:pt x="366" y="135"/>
                        <a:pt x="329" y="172"/>
                      </a:cubicBezTo>
                      <a:cubicBezTo>
                        <a:pt x="256" y="245"/>
                        <a:pt x="159" y="318"/>
                        <a:pt x="74" y="391"/>
                      </a:cubicBezTo>
                      <a:cubicBezTo>
                        <a:pt x="70" y="395"/>
                        <a:pt x="66" y="396"/>
                        <a:pt x="61" y="396"/>
                      </a:cubicBezTo>
                      <a:cubicBezTo>
                        <a:pt x="49" y="396"/>
                        <a:pt x="37" y="387"/>
                        <a:pt x="37" y="379"/>
                      </a:cubicBezTo>
                      <a:cubicBezTo>
                        <a:pt x="25" y="367"/>
                        <a:pt x="13" y="343"/>
                        <a:pt x="37" y="330"/>
                      </a:cubicBezTo>
                      <a:cubicBezTo>
                        <a:pt x="110" y="257"/>
                        <a:pt x="196" y="184"/>
                        <a:pt x="280" y="124"/>
                      </a:cubicBezTo>
                      <a:cubicBezTo>
                        <a:pt x="317" y="87"/>
                        <a:pt x="353" y="62"/>
                        <a:pt x="390" y="26"/>
                      </a:cubicBezTo>
                      <a:close/>
                      <a:moveTo>
                        <a:pt x="408" y="1"/>
                      </a:moveTo>
                      <a:cubicBezTo>
                        <a:pt x="398" y="1"/>
                        <a:pt x="387" y="4"/>
                        <a:pt x="377" y="14"/>
                      </a:cubicBezTo>
                      <a:cubicBezTo>
                        <a:pt x="342" y="51"/>
                        <a:pt x="305" y="75"/>
                        <a:pt x="269" y="99"/>
                      </a:cubicBezTo>
                      <a:cubicBezTo>
                        <a:pt x="183" y="172"/>
                        <a:pt x="98" y="245"/>
                        <a:pt x="25" y="318"/>
                      </a:cubicBezTo>
                      <a:cubicBezTo>
                        <a:pt x="1" y="343"/>
                        <a:pt x="1" y="367"/>
                        <a:pt x="25" y="391"/>
                      </a:cubicBezTo>
                      <a:cubicBezTo>
                        <a:pt x="25" y="403"/>
                        <a:pt x="37" y="415"/>
                        <a:pt x="61" y="415"/>
                      </a:cubicBezTo>
                      <a:cubicBezTo>
                        <a:pt x="61" y="415"/>
                        <a:pt x="74" y="403"/>
                        <a:pt x="86" y="403"/>
                      </a:cubicBezTo>
                      <a:lnTo>
                        <a:pt x="342" y="184"/>
                      </a:lnTo>
                      <a:cubicBezTo>
                        <a:pt x="377" y="148"/>
                        <a:pt x="414" y="124"/>
                        <a:pt x="450" y="87"/>
                      </a:cubicBezTo>
                      <a:cubicBezTo>
                        <a:pt x="475" y="75"/>
                        <a:pt x="463" y="38"/>
                        <a:pt x="450" y="26"/>
                      </a:cubicBezTo>
                      <a:cubicBezTo>
                        <a:pt x="443" y="11"/>
                        <a:pt x="426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78;p31">
                  <a:extLst>
                    <a:ext uri="{FF2B5EF4-FFF2-40B4-BE49-F238E27FC236}">
                      <a16:creationId xmlns:a16="http://schemas.microsoft.com/office/drawing/2014/main" id="{2F6EEEDF-9430-6014-0E8D-090648C4C585}"/>
                    </a:ext>
                  </a:extLst>
                </p:cNvPr>
                <p:cNvSpPr/>
                <p:nvPr/>
              </p:nvSpPr>
              <p:spPr>
                <a:xfrm>
                  <a:off x="8876514" y="4020995"/>
                  <a:ext cx="21460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87" extrusionOk="0">
                      <a:moveTo>
                        <a:pt x="380" y="0"/>
                      </a:moveTo>
                      <a:cubicBezTo>
                        <a:pt x="372" y="0"/>
                        <a:pt x="365" y="3"/>
                        <a:pt x="358" y="11"/>
                      </a:cubicBezTo>
                      <a:cubicBezTo>
                        <a:pt x="237" y="95"/>
                        <a:pt x="127" y="192"/>
                        <a:pt x="29" y="302"/>
                      </a:cubicBezTo>
                      <a:cubicBezTo>
                        <a:pt x="1" y="341"/>
                        <a:pt x="32" y="386"/>
                        <a:pt x="65" y="386"/>
                      </a:cubicBezTo>
                      <a:cubicBezTo>
                        <a:pt x="74" y="386"/>
                        <a:pt x="83" y="383"/>
                        <a:pt x="91" y="375"/>
                      </a:cubicBezTo>
                      <a:cubicBezTo>
                        <a:pt x="188" y="265"/>
                        <a:pt x="297" y="168"/>
                        <a:pt x="407" y="84"/>
                      </a:cubicBezTo>
                      <a:cubicBezTo>
                        <a:pt x="436" y="54"/>
                        <a:pt x="41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79;p31">
                  <a:extLst>
                    <a:ext uri="{FF2B5EF4-FFF2-40B4-BE49-F238E27FC236}">
                      <a16:creationId xmlns:a16="http://schemas.microsoft.com/office/drawing/2014/main" id="{A8BF8AE5-BA98-5CE2-8AAD-0D70F177F4F0}"/>
                    </a:ext>
                  </a:extLst>
                </p:cNvPr>
                <p:cNvSpPr/>
                <p:nvPr/>
              </p:nvSpPr>
              <p:spPr>
                <a:xfrm>
                  <a:off x="8876711" y="4020650"/>
                  <a:ext cx="21608" cy="20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407" extrusionOk="0">
                      <a:moveTo>
                        <a:pt x="373" y="12"/>
                      </a:moveTo>
                      <a:cubicBezTo>
                        <a:pt x="385" y="12"/>
                        <a:pt x="394" y="21"/>
                        <a:pt x="403" y="29"/>
                      </a:cubicBezTo>
                      <a:cubicBezTo>
                        <a:pt x="414" y="42"/>
                        <a:pt x="414" y="66"/>
                        <a:pt x="403" y="78"/>
                      </a:cubicBezTo>
                      <a:cubicBezTo>
                        <a:pt x="293" y="163"/>
                        <a:pt x="196" y="248"/>
                        <a:pt x="87" y="370"/>
                      </a:cubicBezTo>
                      <a:cubicBezTo>
                        <a:pt x="76" y="380"/>
                        <a:pt x="68" y="384"/>
                        <a:pt x="61" y="384"/>
                      </a:cubicBezTo>
                      <a:cubicBezTo>
                        <a:pt x="52" y="384"/>
                        <a:pt x="45" y="377"/>
                        <a:pt x="38" y="370"/>
                      </a:cubicBezTo>
                      <a:cubicBezTo>
                        <a:pt x="25" y="358"/>
                        <a:pt x="14" y="334"/>
                        <a:pt x="38" y="321"/>
                      </a:cubicBezTo>
                      <a:cubicBezTo>
                        <a:pt x="123" y="224"/>
                        <a:pt x="233" y="127"/>
                        <a:pt x="354" y="18"/>
                      </a:cubicBezTo>
                      <a:cubicBezTo>
                        <a:pt x="361" y="14"/>
                        <a:pt x="367" y="12"/>
                        <a:pt x="373" y="12"/>
                      </a:cubicBezTo>
                      <a:close/>
                      <a:moveTo>
                        <a:pt x="365" y="0"/>
                      </a:moveTo>
                      <a:cubicBezTo>
                        <a:pt x="357" y="0"/>
                        <a:pt x="349" y="2"/>
                        <a:pt x="341" y="5"/>
                      </a:cubicBezTo>
                      <a:cubicBezTo>
                        <a:pt x="220" y="102"/>
                        <a:pt x="111" y="212"/>
                        <a:pt x="14" y="309"/>
                      </a:cubicBezTo>
                      <a:cubicBezTo>
                        <a:pt x="1" y="334"/>
                        <a:pt x="1" y="370"/>
                        <a:pt x="25" y="382"/>
                      </a:cubicBezTo>
                      <a:cubicBezTo>
                        <a:pt x="38" y="394"/>
                        <a:pt x="50" y="407"/>
                        <a:pt x="62" y="407"/>
                      </a:cubicBezTo>
                      <a:cubicBezTo>
                        <a:pt x="74" y="407"/>
                        <a:pt x="87" y="394"/>
                        <a:pt x="98" y="382"/>
                      </a:cubicBezTo>
                      <a:cubicBezTo>
                        <a:pt x="208" y="261"/>
                        <a:pt x="306" y="175"/>
                        <a:pt x="414" y="91"/>
                      </a:cubicBezTo>
                      <a:cubicBezTo>
                        <a:pt x="439" y="78"/>
                        <a:pt x="427" y="42"/>
                        <a:pt x="414" y="18"/>
                      </a:cubicBezTo>
                      <a:cubicBezTo>
                        <a:pt x="406" y="9"/>
                        <a:pt x="385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580;p31">
                  <a:extLst>
                    <a:ext uri="{FF2B5EF4-FFF2-40B4-BE49-F238E27FC236}">
                      <a16:creationId xmlns:a16="http://schemas.microsoft.com/office/drawing/2014/main" id="{82B91C2D-5F87-219E-631A-3FC92A77EBFA}"/>
                    </a:ext>
                  </a:extLst>
                </p:cNvPr>
                <p:cNvSpPr/>
                <p:nvPr/>
              </p:nvSpPr>
              <p:spPr>
                <a:xfrm>
                  <a:off x="8879024" y="4031725"/>
                  <a:ext cx="21952" cy="2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419" extrusionOk="0">
                      <a:moveTo>
                        <a:pt x="376" y="0"/>
                      </a:moveTo>
                      <a:cubicBezTo>
                        <a:pt x="365" y="0"/>
                        <a:pt x="354" y="3"/>
                        <a:pt x="343" y="11"/>
                      </a:cubicBezTo>
                      <a:cubicBezTo>
                        <a:pt x="234" y="120"/>
                        <a:pt x="124" y="218"/>
                        <a:pt x="27" y="339"/>
                      </a:cubicBezTo>
                      <a:cubicBezTo>
                        <a:pt x="0" y="375"/>
                        <a:pt x="27" y="418"/>
                        <a:pt x="62" y="418"/>
                      </a:cubicBezTo>
                      <a:cubicBezTo>
                        <a:pt x="74" y="418"/>
                        <a:pt x="87" y="413"/>
                        <a:pt x="100" y="401"/>
                      </a:cubicBezTo>
                      <a:cubicBezTo>
                        <a:pt x="197" y="291"/>
                        <a:pt x="307" y="182"/>
                        <a:pt x="416" y="72"/>
                      </a:cubicBezTo>
                      <a:cubicBezTo>
                        <a:pt x="445" y="44"/>
                        <a:pt x="41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581;p31">
                  <a:extLst>
                    <a:ext uri="{FF2B5EF4-FFF2-40B4-BE49-F238E27FC236}">
                      <a16:creationId xmlns:a16="http://schemas.microsoft.com/office/drawing/2014/main" id="{52BA60A3-45DA-C019-CEDA-05EF25D6BA67}"/>
                    </a:ext>
                  </a:extLst>
                </p:cNvPr>
                <p:cNvSpPr/>
                <p:nvPr/>
              </p:nvSpPr>
              <p:spPr>
                <a:xfrm>
                  <a:off x="8879123" y="4031381"/>
                  <a:ext cx="21608" cy="21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432" extrusionOk="0">
                      <a:moveTo>
                        <a:pt x="373" y="16"/>
                      </a:moveTo>
                      <a:cubicBezTo>
                        <a:pt x="384" y="16"/>
                        <a:pt x="395" y="23"/>
                        <a:pt x="402" y="30"/>
                      </a:cubicBezTo>
                      <a:cubicBezTo>
                        <a:pt x="414" y="43"/>
                        <a:pt x="414" y="54"/>
                        <a:pt x="402" y="79"/>
                      </a:cubicBezTo>
                      <a:cubicBezTo>
                        <a:pt x="292" y="176"/>
                        <a:pt x="195" y="286"/>
                        <a:pt x="86" y="408"/>
                      </a:cubicBezTo>
                      <a:cubicBezTo>
                        <a:pt x="80" y="413"/>
                        <a:pt x="71" y="416"/>
                        <a:pt x="62" y="416"/>
                      </a:cubicBezTo>
                      <a:cubicBezTo>
                        <a:pt x="52" y="416"/>
                        <a:pt x="43" y="413"/>
                        <a:pt x="38" y="408"/>
                      </a:cubicBezTo>
                      <a:cubicBezTo>
                        <a:pt x="25" y="395"/>
                        <a:pt x="25" y="371"/>
                        <a:pt x="38" y="346"/>
                      </a:cubicBezTo>
                      <a:cubicBezTo>
                        <a:pt x="122" y="249"/>
                        <a:pt x="220" y="140"/>
                        <a:pt x="354" y="30"/>
                      </a:cubicBezTo>
                      <a:cubicBezTo>
                        <a:pt x="359" y="20"/>
                        <a:pt x="366" y="16"/>
                        <a:pt x="373" y="16"/>
                      </a:cubicBezTo>
                      <a:close/>
                      <a:moveTo>
                        <a:pt x="382" y="0"/>
                      </a:moveTo>
                      <a:cubicBezTo>
                        <a:pt x="369" y="0"/>
                        <a:pt x="353" y="6"/>
                        <a:pt x="341" y="18"/>
                      </a:cubicBezTo>
                      <a:cubicBezTo>
                        <a:pt x="208" y="127"/>
                        <a:pt x="111" y="237"/>
                        <a:pt x="25" y="346"/>
                      </a:cubicBezTo>
                      <a:cubicBezTo>
                        <a:pt x="1" y="371"/>
                        <a:pt x="13" y="408"/>
                        <a:pt x="25" y="419"/>
                      </a:cubicBezTo>
                      <a:cubicBezTo>
                        <a:pt x="38" y="432"/>
                        <a:pt x="49" y="432"/>
                        <a:pt x="62" y="432"/>
                      </a:cubicBezTo>
                      <a:cubicBezTo>
                        <a:pt x="74" y="432"/>
                        <a:pt x="86" y="432"/>
                        <a:pt x="98" y="419"/>
                      </a:cubicBezTo>
                      <a:cubicBezTo>
                        <a:pt x="208" y="298"/>
                        <a:pt x="305" y="189"/>
                        <a:pt x="414" y="91"/>
                      </a:cubicBezTo>
                      <a:cubicBezTo>
                        <a:pt x="438" y="67"/>
                        <a:pt x="438" y="30"/>
                        <a:pt x="414" y="18"/>
                      </a:cubicBezTo>
                      <a:cubicBezTo>
                        <a:pt x="408" y="6"/>
                        <a:pt x="396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582;p31">
                  <a:extLst>
                    <a:ext uri="{FF2B5EF4-FFF2-40B4-BE49-F238E27FC236}">
                      <a16:creationId xmlns:a16="http://schemas.microsoft.com/office/drawing/2014/main" id="{15122CCE-9BD7-DCC6-DF1F-0AD5AC2FDFC8}"/>
                    </a:ext>
                  </a:extLst>
                </p:cNvPr>
                <p:cNvSpPr/>
                <p:nvPr/>
              </p:nvSpPr>
              <p:spPr>
                <a:xfrm>
                  <a:off x="8878827" y="4045409"/>
                  <a:ext cx="21460" cy="24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500" extrusionOk="0">
                      <a:moveTo>
                        <a:pt x="372" y="0"/>
                      </a:moveTo>
                      <a:cubicBezTo>
                        <a:pt x="362" y="0"/>
                        <a:pt x="353" y="4"/>
                        <a:pt x="347" y="13"/>
                      </a:cubicBezTo>
                      <a:cubicBezTo>
                        <a:pt x="238" y="147"/>
                        <a:pt x="117" y="280"/>
                        <a:pt x="19" y="426"/>
                      </a:cubicBezTo>
                      <a:cubicBezTo>
                        <a:pt x="1" y="463"/>
                        <a:pt x="31" y="500"/>
                        <a:pt x="63" y="500"/>
                      </a:cubicBezTo>
                      <a:cubicBezTo>
                        <a:pt x="73" y="500"/>
                        <a:pt x="83" y="496"/>
                        <a:pt x="92" y="487"/>
                      </a:cubicBezTo>
                      <a:cubicBezTo>
                        <a:pt x="214" y="353"/>
                        <a:pt x="311" y="207"/>
                        <a:pt x="408" y="61"/>
                      </a:cubicBezTo>
                      <a:cubicBezTo>
                        <a:pt x="436" y="34"/>
                        <a:pt x="401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583;p31">
                  <a:extLst>
                    <a:ext uri="{FF2B5EF4-FFF2-40B4-BE49-F238E27FC236}">
                      <a16:creationId xmlns:a16="http://schemas.microsoft.com/office/drawing/2014/main" id="{FB5D287E-03E3-02FF-E7B9-DEF493806314}"/>
                    </a:ext>
                  </a:extLst>
                </p:cNvPr>
                <p:cNvSpPr/>
                <p:nvPr/>
              </p:nvSpPr>
              <p:spPr>
                <a:xfrm>
                  <a:off x="8878532" y="4044720"/>
                  <a:ext cx="21608" cy="25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26" extrusionOk="0">
                      <a:moveTo>
                        <a:pt x="377" y="15"/>
                      </a:moveTo>
                      <a:cubicBezTo>
                        <a:pt x="390" y="15"/>
                        <a:pt x="390" y="27"/>
                        <a:pt x="402" y="27"/>
                      </a:cubicBezTo>
                      <a:cubicBezTo>
                        <a:pt x="414" y="39"/>
                        <a:pt x="426" y="51"/>
                        <a:pt x="414" y="75"/>
                      </a:cubicBezTo>
                      <a:lnTo>
                        <a:pt x="390" y="100"/>
                      </a:lnTo>
                      <a:lnTo>
                        <a:pt x="98" y="501"/>
                      </a:lnTo>
                      <a:cubicBezTo>
                        <a:pt x="86" y="507"/>
                        <a:pt x="77" y="510"/>
                        <a:pt x="69" y="510"/>
                      </a:cubicBezTo>
                      <a:cubicBezTo>
                        <a:pt x="62" y="510"/>
                        <a:pt x="55" y="507"/>
                        <a:pt x="50" y="501"/>
                      </a:cubicBezTo>
                      <a:cubicBezTo>
                        <a:pt x="25" y="489"/>
                        <a:pt x="25" y="464"/>
                        <a:pt x="37" y="453"/>
                      </a:cubicBezTo>
                      <a:cubicBezTo>
                        <a:pt x="123" y="319"/>
                        <a:pt x="232" y="185"/>
                        <a:pt x="329" y="64"/>
                      </a:cubicBezTo>
                      <a:lnTo>
                        <a:pt x="353" y="27"/>
                      </a:lnTo>
                      <a:cubicBezTo>
                        <a:pt x="366" y="27"/>
                        <a:pt x="366" y="15"/>
                        <a:pt x="377" y="15"/>
                      </a:cubicBezTo>
                      <a:close/>
                      <a:moveTo>
                        <a:pt x="373" y="1"/>
                      </a:moveTo>
                      <a:cubicBezTo>
                        <a:pt x="362" y="1"/>
                        <a:pt x="352" y="5"/>
                        <a:pt x="341" y="15"/>
                      </a:cubicBezTo>
                      <a:lnTo>
                        <a:pt x="317" y="51"/>
                      </a:lnTo>
                      <a:cubicBezTo>
                        <a:pt x="220" y="173"/>
                        <a:pt x="110" y="307"/>
                        <a:pt x="13" y="440"/>
                      </a:cubicBezTo>
                      <a:cubicBezTo>
                        <a:pt x="1" y="464"/>
                        <a:pt x="13" y="501"/>
                        <a:pt x="37" y="513"/>
                      </a:cubicBezTo>
                      <a:cubicBezTo>
                        <a:pt x="37" y="526"/>
                        <a:pt x="61" y="526"/>
                        <a:pt x="74" y="526"/>
                      </a:cubicBezTo>
                      <a:cubicBezTo>
                        <a:pt x="86" y="526"/>
                        <a:pt x="98" y="526"/>
                        <a:pt x="110" y="513"/>
                      </a:cubicBezTo>
                      <a:cubicBezTo>
                        <a:pt x="207" y="380"/>
                        <a:pt x="317" y="246"/>
                        <a:pt x="402" y="112"/>
                      </a:cubicBezTo>
                      <a:lnTo>
                        <a:pt x="426" y="88"/>
                      </a:lnTo>
                      <a:cubicBezTo>
                        <a:pt x="439" y="51"/>
                        <a:pt x="439" y="27"/>
                        <a:pt x="414" y="15"/>
                      </a:cubicBezTo>
                      <a:cubicBezTo>
                        <a:pt x="400" y="8"/>
                        <a:pt x="387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584;p31">
                  <a:extLst>
                    <a:ext uri="{FF2B5EF4-FFF2-40B4-BE49-F238E27FC236}">
                      <a16:creationId xmlns:a16="http://schemas.microsoft.com/office/drawing/2014/main" id="{6EA3D3A5-F2BA-AAB8-8C03-86456E8A5A22}"/>
                    </a:ext>
                  </a:extLst>
                </p:cNvPr>
                <p:cNvSpPr/>
                <p:nvPr/>
              </p:nvSpPr>
              <p:spPr>
                <a:xfrm>
                  <a:off x="8875431" y="4070561"/>
                  <a:ext cx="23084" cy="2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444" extrusionOk="0">
                      <a:moveTo>
                        <a:pt x="409" y="0"/>
                      </a:moveTo>
                      <a:cubicBezTo>
                        <a:pt x="399" y="0"/>
                        <a:pt x="389" y="4"/>
                        <a:pt x="380" y="12"/>
                      </a:cubicBezTo>
                      <a:cubicBezTo>
                        <a:pt x="246" y="122"/>
                        <a:pt x="124" y="231"/>
                        <a:pt x="27" y="366"/>
                      </a:cubicBezTo>
                      <a:cubicBezTo>
                        <a:pt x="0" y="402"/>
                        <a:pt x="26" y="444"/>
                        <a:pt x="57" y="444"/>
                      </a:cubicBezTo>
                      <a:cubicBezTo>
                        <a:pt x="67" y="444"/>
                        <a:pt x="79" y="439"/>
                        <a:pt x="88" y="426"/>
                      </a:cubicBezTo>
                      <a:cubicBezTo>
                        <a:pt x="210" y="304"/>
                        <a:pt x="319" y="183"/>
                        <a:pt x="440" y="74"/>
                      </a:cubicBezTo>
                      <a:cubicBezTo>
                        <a:pt x="468" y="37"/>
                        <a:pt x="440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585;p31">
                  <a:extLst>
                    <a:ext uri="{FF2B5EF4-FFF2-40B4-BE49-F238E27FC236}">
                      <a16:creationId xmlns:a16="http://schemas.microsoft.com/office/drawing/2014/main" id="{A9CD5DFE-3099-824E-CE3C-FC2C0AB30897}"/>
                    </a:ext>
                  </a:extLst>
                </p:cNvPr>
                <p:cNvSpPr/>
                <p:nvPr/>
              </p:nvSpPr>
              <p:spPr>
                <a:xfrm>
                  <a:off x="8875530" y="4069872"/>
                  <a:ext cx="22789" cy="2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65" extrusionOk="0">
                      <a:moveTo>
                        <a:pt x="407" y="18"/>
                      </a:moveTo>
                      <a:cubicBezTo>
                        <a:pt x="414" y="18"/>
                        <a:pt x="420" y="21"/>
                        <a:pt x="427" y="26"/>
                      </a:cubicBezTo>
                      <a:cubicBezTo>
                        <a:pt x="438" y="39"/>
                        <a:pt x="451" y="63"/>
                        <a:pt x="427" y="75"/>
                      </a:cubicBezTo>
                      <a:cubicBezTo>
                        <a:pt x="330" y="172"/>
                        <a:pt x="220" y="282"/>
                        <a:pt x="122" y="391"/>
                      </a:cubicBezTo>
                      <a:lnTo>
                        <a:pt x="86" y="440"/>
                      </a:lnTo>
                      <a:cubicBezTo>
                        <a:pt x="76" y="450"/>
                        <a:pt x="68" y="454"/>
                        <a:pt x="61" y="454"/>
                      </a:cubicBezTo>
                      <a:cubicBezTo>
                        <a:pt x="51" y="454"/>
                        <a:pt x="44" y="447"/>
                        <a:pt x="38" y="440"/>
                      </a:cubicBezTo>
                      <a:cubicBezTo>
                        <a:pt x="25" y="428"/>
                        <a:pt x="13" y="404"/>
                        <a:pt x="38" y="391"/>
                      </a:cubicBezTo>
                      <a:cubicBezTo>
                        <a:pt x="122" y="270"/>
                        <a:pt x="232" y="161"/>
                        <a:pt x="378" y="26"/>
                      </a:cubicBezTo>
                      <a:cubicBezTo>
                        <a:pt x="390" y="21"/>
                        <a:pt x="399" y="18"/>
                        <a:pt x="407" y="18"/>
                      </a:cubicBezTo>
                      <a:close/>
                      <a:moveTo>
                        <a:pt x="401" y="1"/>
                      </a:moveTo>
                      <a:cubicBezTo>
                        <a:pt x="389" y="1"/>
                        <a:pt x="376" y="4"/>
                        <a:pt x="365" y="15"/>
                      </a:cubicBezTo>
                      <a:cubicBezTo>
                        <a:pt x="220" y="148"/>
                        <a:pt x="111" y="258"/>
                        <a:pt x="13" y="380"/>
                      </a:cubicBezTo>
                      <a:cubicBezTo>
                        <a:pt x="1" y="404"/>
                        <a:pt x="1" y="440"/>
                        <a:pt x="25" y="453"/>
                      </a:cubicBezTo>
                      <a:cubicBezTo>
                        <a:pt x="38" y="464"/>
                        <a:pt x="49" y="464"/>
                        <a:pt x="62" y="464"/>
                      </a:cubicBezTo>
                      <a:cubicBezTo>
                        <a:pt x="74" y="464"/>
                        <a:pt x="86" y="464"/>
                        <a:pt x="98" y="453"/>
                      </a:cubicBezTo>
                      <a:lnTo>
                        <a:pt x="147" y="404"/>
                      </a:lnTo>
                      <a:cubicBezTo>
                        <a:pt x="232" y="294"/>
                        <a:pt x="341" y="185"/>
                        <a:pt x="438" y="88"/>
                      </a:cubicBezTo>
                      <a:cubicBezTo>
                        <a:pt x="463" y="63"/>
                        <a:pt x="463" y="39"/>
                        <a:pt x="438" y="15"/>
                      </a:cubicBezTo>
                      <a:cubicBezTo>
                        <a:pt x="432" y="8"/>
                        <a:pt x="417" y="1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586;p31">
                  <a:extLst>
                    <a:ext uri="{FF2B5EF4-FFF2-40B4-BE49-F238E27FC236}">
                      <a16:creationId xmlns:a16="http://schemas.microsoft.com/office/drawing/2014/main" id="{FD1B5B3B-DF35-941C-AA5E-BFAF48198038}"/>
                    </a:ext>
                  </a:extLst>
                </p:cNvPr>
                <p:cNvSpPr/>
                <p:nvPr/>
              </p:nvSpPr>
              <p:spPr>
                <a:xfrm>
                  <a:off x="8876612" y="4083113"/>
                  <a:ext cx="22494" cy="21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45" extrusionOk="0">
                      <a:moveTo>
                        <a:pt x="402" y="0"/>
                      </a:moveTo>
                      <a:cubicBezTo>
                        <a:pt x="392" y="0"/>
                        <a:pt x="380" y="4"/>
                        <a:pt x="368" y="13"/>
                      </a:cubicBezTo>
                      <a:cubicBezTo>
                        <a:pt x="246" y="122"/>
                        <a:pt x="125" y="232"/>
                        <a:pt x="27" y="366"/>
                      </a:cubicBezTo>
                      <a:cubicBezTo>
                        <a:pt x="1" y="402"/>
                        <a:pt x="27" y="445"/>
                        <a:pt x="57" y="445"/>
                      </a:cubicBezTo>
                      <a:cubicBezTo>
                        <a:pt x="68" y="445"/>
                        <a:pt x="79" y="439"/>
                        <a:pt x="89" y="427"/>
                      </a:cubicBezTo>
                      <a:cubicBezTo>
                        <a:pt x="198" y="305"/>
                        <a:pt x="308" y="184"/>
                        <a:pt x="429" y="74"/>
                      </a:cubicBezTo>
                      <a:cubicBezTo>
                        <a:pt x="456" y="37"/>
                        <a:pt x="435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587;p31">
                  <a:extLst>
                    <a:ext uri="{FF2B5EF4-FFF2-40B4-BE49-F238E27FC236}">
                      <a16:creationId xmlns:a16="http://schemas.microsoft.com/office/drawing/2014/main" id="{29F39E5C-A8F2-838A-70D7-0647F0C55914}"/>
                    </a:ext>
                  </a:extLst>
                </p:cNvPr>
                <p:cNvSpPr/>
                <p:nvPr/>
              </p:nvSpPr>
              <p:spPr>
                <a:xfrm>
                  <a:off x="8876169" y="4082424"/>
                  <a:ext cx="23379" cy="22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66" extrusionOk="0">
                      <a:moveTo>
                        <a:pt x="401" y="15"/>
                      </a:moveTo>
                      <a:cubicBezTo>
                        <a:pt x="414" y="15"/>
                        <a:pt x="425" y="27"/>
                        <a:pt x="438" y="27"/>
                      </a:cubicBezTo>
                      <a:cubicBezTo>
                        <a:pt x="450" y="39"/>
                        <a:pt x="450" y="63"/>
                        <a:pt x="438" y="76"/>
                      </a:cubicBezTo>
                      <a:cubicBezTo>
                        <a:pt x="328" y="185"/>
                        <a:pt x="219" y="295"/>
                        <a:pt x="122" y="404"/>
                      </a:cubicBezTo>
                      <a:lnTo>
                        <a:pt x="98" y="441"/>
                      </a:lnTo>
                      <a:cubicBezTo>
                        <a:pt x="85" y="447"/>
                        <a:pt x="76" y="450"/>
                        <a:pt x="69" y="450"/>
                      </a:cubicBezTo>
                      <a:cubicBezTo>
                        <a:pt x="61" y="450"/>
                        <a:pt x="55" y="447"/>
                        <a:pt x="49" y="441"/>
                      </a:cubicBezTo>
                      <a:cubicBezTo>
                        <a:pt x="36" y="428"/>
                        <a:pt x="25" y="404"/>
                        <a:pt x="36" y="380"/>
                      </a:cubicBezTo>
                      <a:cubicBezTo>
                        <a:pt x="134" y="271"/>
                        <a:pt x="244" y="149"/>
                        <a:pt x="389" y="27"/>
                      </a:cubicBezTo>
                      <a:lnTo>
                        <a:pt x="401" y="15"/>
                      </a:lnTo>
                      <a:close/>
                      <a:moveTo>
                        <a:pt x="407" y="1"/>
                      </a:moveTo>
                      <a:cubicBezTo>
                        <a:pt x="397" y="1"/>
                        <a:pt x="387" y="4"/>
                        <a:pt x="377" y="15"/>
                      </a:cubicBezTo>
                      <a:cubicBezTo>
                        <a:pt x="231" y="136"/>
                        <a:pt x="122" y="258"/>
                        <a:pt x="25" y="368"/>
                      </a:cubicBezTo>
                      <a:cubicBezTo>
                        <a:pt x="0" y="404"/>
                        <a:pt x="12" y="441"/>
                        <a:pt x="36" y="453"/>
                      </a:cubicBezTo>
                      <a:cubicBezTo>
                        <a:pt x="49" y="465"/>
                        <a:pt x="61" y="465"/>
                        <a:pt x="73" y="465"/>
                      </a:cubicBezTo>
                      <a:cubicBezTo>
                        <a:pt x="85" y="465"/>
                        <a:pt x="98" y="465"/>
                        <a:pt x="109" y="453"/>
                      </a:cubicBezTo>
                      <a:lnTo>
                        <a:pt x="134" y="417"/>
                      </a:lnTo>
                      <a:cubicBezTo>
                        <a:pt x="231" y="307"/>
                        <a:pt x="341" y="198"/>
                        <a:pt x="450" y="88"/>
                      </a:cubicBezTo>
                      <a:cubicBezTo>
                        <a:pt x="474" y="63"/>
                        <a:pt x="462" y="39"/>
                        <a:pt x="450" y="15"/>
                      </a:cubicBezTo>
                      <a:cubicBezTo>
                        <a:pt x="436" y="8"/>
                        <a:pt x="422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588;p31">
                  <a:extLst>
                    <a:ext uri="{FF2B5EF4-FFF2-40B4-BE49-F238E27FC236}">
                      <a16:creationId xmlns:a16="http://schemas.microsoft.com/office/drawing/2014/main" id="{EA81FDA3-16D4-FBCF-D2C4-D7D170480059}"/>
                    </a:ext>
                  </a:extLst>
                </p:cNvPr>
                <p:cNvSpPr/>
                <p:nvPr/>
              </p:nvSpPr>
              <p:spPr>
                <a:xfrm>
                  <a:off x="8878384" y="4095418"/>
                  <a:ext cx="22494" cy="23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87" extrusionOk="0">
                      <a:moveTo>
                        <a:pt x="400" y="0"/>
                      </a:moveTo>
                      <a:cubicBezTo>
                        <a:pt x="389" y="0"/>
                        <a:pt x="378" y="6"/>
                        <a:pt x="369" y="18"/>
                      </a:cubicBezTo>
                      <a:cubicBezTo>
                        <a:pt x="259" y="140"/>
                        <a:pt x="137" y="274"/>
                        <a:pt x="28" y="407"/>
                      </a:cubicBezTo>
                      <a:cubicBezTo>
                        <a:pt x="1" y="443"/>
                        <a:pt x="27" y="487"/>
                        <a:pt x="63" y="487"/>
                      </a:cubicBezTo>
                      <a:cubicBezTo>
                        <a:pt x="75" y="487"/>
                        <a:pt x="89" y="481"/>
                        <a:pt x="101" y="469"/>
                      </a:cubicBezTo>
                      <a:cubicBezTo>
                        <a:pt x="210" y="347"/>
                        <a:pt x="320" y="213"/>
                        <a:pt x="429" y="80"/>
                      </a:cubicBezTo>
                      <a:cubicBezTo>
                        <a:pt x="457" y="43"/>
                        <a:pt x="430" y="0"/>
                        <a:pt x="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589;p31">
                  <a:extLst>
                    <a:ext uri="{FF2B5EF4-FFF2-40B4-BE49-F238E27FC236}">
                      <a16:creationId xmlns:a16="http://schemas.microsoft.com/office/drawing/2014/main" id="{A010F8D7-8F3C-CF2C-1C47-19B17A7F215D}"/>
                    </a:ext>
                  </a:extLst>
                </p:cNvPr>
                <p:cNvSpPr/>
                <p:nvPr/>
              </p:nvSpPr>
              <p:spPr>
                <a:xfrm>
                  <a:off x="8878532" y="4095025"/>
                  <a:ext cx="22838" cy="2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502" extrusionOk="0">
                      <a:moveTo>
                        <a:pt x="396" y="17"/>
                      </a:moveTo>
                      <a:cubicBezTo>
                        <a:pt x="402" y="17"/>
                        <a:pt x="408" y="20"/>
                        <a:pt x="414" y="26"/>
                      </a:cubicBezTo>
                      <a:cubicBezTo>
                        <a:pt x="426" y="39"/>
                        <a:pt x="439" y="63"/>
                        <a:pt x="426" y="75"/>
                      </a:cubicBezTo>
                      <a:lnTo>
                        <a:pt x="402" y="99"/>
                      </a:lnTo>
                      <a:cubicBezTo>
                        <a:pt x="304" y="221"/>
                        <a:pt x="196" y="355"/>
                        <a:pt x="86" y="477"/>
                      </a:cubicBezTo>
                      <a:cubicBezTo>
                        <a:pt x="80" y="483"/>
                        <a:pt x="71" y="485"/>
                        <a:pt x="62" y="485"/>
                      </a:cubicBezTo>
                      <a:cubicBezTo>
                        <a:pt x="53" y="485"/>
                        <a:pt x="43" y="483"/>
                        <a:pt x="37" y="477"/>
                      </a:cubicBezTo>
                      <a:cubicBezTo>
                        <a:pt x="25" y="464"/>
                        <a:pt x="25" y="440"/>
                        <a:pt x="37" y="415"/>
                      </a:cubicBezTo>
                      <a:cubicBezTo>
                        <a:pt x="134" y="294"/>
                        <a:pt x="256" y="172"/>
                        <a:pt x="353" y="51"/>
                      </a:cubicBezTo>
                      <a:lnTo>
                        <a:pt x="377" y="26"/>
                      </a:lnTo>
                      <a:cubicBezTo>
                        <a:pt x="384" y="20"/>
                        <a:pt x="390" y="17"/>
                        <a:pt x="396" y="17"/>
                      </a:cubicBezTo>
                      <a:close/>
                      <a:moveTo>
                        <a:pt x="391" y="0"/>
                      </a:moveTo>
                      <a:cubicBezTo>
                        <a:pt x="380" y="0"/>
                        <a:pt x="371" y="4"/>
                        <a:pt x="366" y="15"/>
                      </a:cubicBezTo>
                      <a:lnTo>
                        <a:pt x="341" y="39"/>
                      </a:lnTo>
                      <a:cubicBezTo>
                        <a:pt x="232" y="161"/>
                        <a:pt x="123" y="282"/>
                        <a:pt x="25" y="415"/>
                      </a:cubicBezTo>
                      <a:cubicBezTo>
                        <a:pt x="1" y="440"/>
                        <a:pt x="13" y="477"/>
                        <a:pt x="37" y="488"/>
                      </a:cubicBezTo>
                      <a:cubicBezTo>
                        <a:pt x="37" y="501"/>
                        <a:pt x="50" y="501"/>
                        <a:pt x="61" y="501"/>
                      </a:cubicBezTo>
                      <a:cubicBezTo>
                        <a:pt x="74" y="501"/>
                        <a:pt x="86" y="501"/>
                        <a:pt x="98" y="488"/>
                      </a:cubicBezTo>
                      <a:cubicBezTo>
                        <a:pt x="207" y="367"/>
                        <a:pt x="317" y="233"/>
                        <a:pt x="414" y="112"/>
                      </a:cubicBezTo>
                      <a:lnTo>
                        <a:pt x="439" y="88"/>
                      </a:lnTo>
                      <a:cubicBezTo>
                        <a:pt x="463" y="63"/>
                        <a:pt x="450" y="26"/>
                        <a:pt x="426" y="15"/>
                      </a:cubicBezTo>
                      <a:cubicBezTo>
                        <a:pt x="419" y="7"/>
                        <a:pt x="404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590;p31">
                  <a:extLst>
                    <a:ext uri="{FF2B5EF4-FFF2-40B4-BE49-F238E27FC236}">
                      <a16:creationId xmlns:a16="http://schemas.microsoft.com/office/drawing/2014/main" id="{2BDC2F80-F0FA-1808-13BE-79F226C9EFBC}"/>
                    </a:ext>
                  </a:extLst>
                </p:cNvPr>
                <p:cNvSpPr/>
                <p:nvPr/>
              </p:nvSpPr>
              <p:spPr>
                <a:xfrm>
                  <a:off x="8875382" y="4109496"/>
                  <a:ext cx="27219" cy="2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540" extrusionOk="0">
                      <a:moveTo>
                        <a:pt x="481" y="1"/>
                      </a:moveTo>
                      <a:cubicBezTo>
                        <a:pt x="472" y="1"/>
                        <a:pt x="462" y="4"/>
                        <a:pt x="454" y="12"/>
                      </a:cubicBezTo>
                      <a:cubicBezTo>
                        <a:pt x="308" y="158"/>
                        <a:pt x="162" y="304"/>
                        <a:pt x="28" y="462"/>
                      </a:cubicBezTo>
                      <a:cubicBezTo>
                        <a:pt x="0" y="490"/>
                        <a:pt x="29" y="539"/>
                        <a:pt x="61" y="539"/>
                      </a:cubicBezTo>
                      <a:cubicBezTo>
                        <a:pt x="71" y="539"/>
                        <a:pt x="81" y="535"/>
                        <a:pt x="89" y="523"/>
                      </a:cubicBezTo>
                      <a:cubicBezTo>
                        <a:pt x="247" y="377"/>
                        <a:pt x="381" y="231"/>
                        <a:pt x="514" y="73"/>
                      </a:cubicBezTo>
                      <a:cubicBezTo>
                        <a:pt x="552" y="45"/>
                        <a:pt x="516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591;p31">
                  <a:extLst>
                    <a:ext uri="{FF2B5EF4-FFF2-40B4-BE49-F238E27FC236}">
                      <a16:creationId xmlns:a16="http://schemas.microsoft.com/office/drawing/2014/main" id="{905288A6-9B56-58E6-5330-4A1749A15C8A}"/>
                    </a:ext>
                  </a:extLst>
                </p:cNvPr>
                <p:cNvSpPr/>
                <p:nvPr/>
              </p:nvSpPr>
              <p:spPr>
                <a:xfrm>
                  <a:off x="8874939" y="4109200"/>
                  <a:ext cx="27612" cy="27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54" extrusionOk="0">
                      <a:moveTo>
                        <a:pt x="495" y="16"/>
                      </a:moveTo>
                      <a:cubicBezTo>
                        <a:pt x="506" y="16"/>
                        <a:pt x="517" y="23"/>
                        <a:pt x="523" y="30"/>
                      </a:cubicBezTo>
                      <a:cubicBezTo>
                        <a:pt x="536" y="43"/>
                        <a:pt x="536" y="54"/>
                        <a:pt x="523" y="79"/>
                      </a:cubicBezTo>
                      <a:lnTo>
                        <a:pt x="426" y="176"/>
                      </a:lnTo>
                      <a:cubicBezTo>
                        <a:pt x="317" y="298"/>
                        <a:pt x="207" y="419"/>
                        <a:pt x="98" y="529"/>
                      </a:cubicBezTo>
                      <a:cubicBezTo>
                        <a:pt x="86" y="535"/>
                        <a:pt x="77" y="538"/>
                        <a:pt x="69" y="538"/>
                      </a:cubicBezTo>
                      <a:cubicBezTo>
                        <a:pt x="62" y="538"/>
                        <a:pt x="55" y="535"/>
                        <a:pt x="50" y="529"/>
                      </a:cubicBezTo>
                      <a:cubicBezTo>
                        <a:pt x="37" y="517"/>
                        <a:pt x="25" y="492"/>
                        <a:pt x="50" y="468"/>
                      </a:cubicBezTo>
                      <a:cubicBezTo>
                        <a:pt x="147" y="346"/>
                        <a:pt x="269" y="237"/>
                        <a:pt x="377" y="127"/>
                      </a:cubicBezTo>
                      <a:cubicBezTo>
                        <a:pt x="402" y="91"/>
                        <a:pt x="439" y="54"/>
                        <a:pt x="475" y="30"/>
                      </a:cubicBezTo>
                      <a:cubicBezTo>
                        <a:pt x="480" y="20"/>
                        <a:pt x="487" y="16"/>
                        <a:pt x="495" y="16"/>
                      </a:cubicBezTo>
                      <a:close/>
                      <a:moveTo>
                        <a:pt x="500" y="0"/>
                      </a:moveTo>
                      <a:cubicBezTo>
                        <a:pt x="487" y="0"/>
                        <a:pt x="475" y="6"/>
                        <a:pt x="463" y="18"/>
                      </a:cubicBezTo>
                      <a:cubicBezTo>
                        <a:pt x="426" y="43"/>
                        <a:pt x="390" y="79"/>
                        <a:pt x="366" y="116"/>
                      </a:cubicBezTo>
                      <a:cubicBezTo>
                        <a:pt x="256" y="225"/>
                        <a:pt x="134" y="335"/>
                        <a:pt x="25" y="456"/>
                      </a:cubicBezTo>
                      <a:cubicBezTo>
                        <a:pt x="1" y="481"/>
                        <a:pt x="13" y="517"/>
                        <a:pt x="37" y="541"/>
                      </a:cubicBezTo>
                      <a:cubicBezTo>
                        <a:pt x="50" y="541"/>
                        <a:pt x="61" y="554"/>
                        <a:pt x="74" y="554"/>
                      </a:cubicBezTo>
                      <a:cubicBezTo>
                        <a:pt x="86" y="554"/>
                        <a:pt x="98" y="554"/>
                        <a:pt x="110" y="541"/>
                      </a:cubicBezTo>
                      <a:cubicBezTo>
                        <a:pt x="220" y="432"/>
                        <a:pt x="329" y="310"/>
                        <a:pt x="439" y="189"/>
                      </a:cubicBezTo>
                      <a:lnTo>
                        <a:pt x="536" y="91"/>
                      </a:lnTo>
                      <a:cubicBezTo>
                        <a:pt x="560" y="67"/>
                        <a:pt x="548" y="30"/>
                        <a:pt x="536" y="18"/>
                      </a:cubicBezTo>
                      <a:cubicBezTo>
                        <a:pt x="524" y="6"/>
                        <a:pt x="512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592;p31">
                  <a:extLst>
                    <a:ext uri="{FF2B5EF4-FFF2-40B4-BE49-F238E27FC236}">
                      <a16:creationId xmlns:a16="http://schemas.microsoft.com/office/drawing/2014/main" id="{3CF061D0-AECF-23C5-8979-91C7CF9786BB}"/>
                    </a:ext>
                  </a:extLst>
                </p:cNvPr>
                <p:cNvSpPr/>
                <p:nvPr/>
              </p:nvSpPr>
              <p:spPr>
                <a:xfrm>
                  <a:off x="8872281" y="4132778"/>
                  <a:ext cx="26234" cy="25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518" extrusionOk="0">
                      <a:moveTo>
                        <a:pt x="473" y="1"/>
                      </a:moveTo>
                      <a:cubicBezTo>
                        <a:pt x="463" y="1"/>
                        <a:pt x="453" y="5"/>
                        <a:pt x="444" y="13"/>
                      </a:cubicBezTo>
                      <a:cubicBezTo>
                        <a:pt x="286" y="148"/>
                        <a:pt x="152" y="281"/>
                        <a:pt x="18" y="439"/>
                      </a:cubicBezTo>
                      <a:cubicBezTo>
                        <a:pt x="0" y="475"/>
                        <a:pt x="22" y="518"/>
                        <a:pt x="54" y="518"/>
                      </a:cubicBezTo>
                      <a:cubicBezTo>
                        <a:pt x="66" y="518"/>
                        <a:pt x="78" y="512"/>
                        <a:pt x="91" y="500"/>
                      </a:cubicBezTo>
                      <a:cubicBezTo>
                        <a:pt x="225" y="354"/>
                        <a:pt x="359" y="208"/>
                        <a:pt x="504" y="75"/>
                      </a:cubicBezTo>
                      <a:cubicBezTo>
                        <a:pt x="532" y="38"/>
                        <a:pt x="504" y="1"/>
                        <a:pt x="4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593;p31">
                  <a:extLst>
                    <a:ext uri="{FF2B5EF4-FFF2-40B4-BE49-F238E27FC236}">
                      <a16:creationId xmlns:a16="http://schemas.microsoft.com/office/drawing/2014/main" id="{09FCE685-38F7-E633-C1FF-785D482D879E}"/>
                    </a:ext>
                  </a:extLst>
                </p:cNvPr>
                <p:cNvSpPr/>
                <p:nvPr/>
              </p:nvSpPr>
              <p:spPr>
                <a:xfrm>
                  <a:off x="8871936" y="4132138"/>
                  <a:ext cx="26382" cy="2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8" extrusionOk="0">
                      <a:moveTo>
                        <a:pt x="480" y="18"/>
                      </a:moveTo>
                      <a:cubicBezTo>
                        <a:pt x="487" y="18"/>
                        <a:pt x="493" y="20"/>
                        <a:pt x="500" y="26"/>
                      </a:cubicBezTo>
                      <a:cubicBezTo>
                        <a:pt x="511" y="39"/>
                        <a:pt x="524" y="63"/>
                        <a:pt x="500" y="75"/>
                      </a:cubicBezTo>
                      <a:cubicBezTo>
                        <a:pt x="354" y="221"/>
                        <a:pt x="208" y="379"/>
                        <a:pt x="86" y="513"/>
                      </a:cubicBezTo>
                      <a:cubicBezTo>
                        <a:pt x="80" y="519"/>
                        <a:pt x="71" y="522"/>
                        <a:pt x="62" y="522"/>
                      </a:cubicBezTo>
                      <a:cubicBezTo>
                        <a:pt x="52" y="522"/>
                        <a:pt x="43" y="519"/>
                        <a:pt x="38" y="513"/>
                      </a:cubicBezTo>
                      <a:cubicBezTo>
                        <a:pt x="25" y="501"/>
                        <a:pt x="25" y="477"/>
                        <a:pt x="38" y="464"/>
                      </a:cubicBezTo>
                      <a:cubicBezTo>
                        <a:pt x="147" y="318"/>
                        <a:pt x="281" y="172"/>
                        <a:pt x="451" y="26"/>
                      </a:cubicBezTo>
                      <a:cubicBezTo>
                        <a:pt x="463" y="20"/>
                        <a:pt x="472" y="18"/>
                        <a:pt x="480" y="18"/>
                      </a:cubicBezTo>
                      <a:close/>
                      <a:moveTo>
                        <a:pt x="474" y="0"/>
                      </a:moveTo>
                      <a:cubicBezTo>
                        <a:pt x="462" y="0"/>
                        <a:pt x="449" y="4"/>
                        <a:pt x="438" y="15"/>
                      </a:cubicBezTo>
                      <a:cubicBezTo>
                        <a:pt x="268" y="161"/>
                        <a:pt x="135" y="306"/>
                        <a:pt x="25" y="452"/>
                      </a:cubicBezTo>
                      <a:cubicBezTo>
                        <a:pt x="1" y="477"/>
                        <a:pt x="13" y="513"/>
                        <a:pt x="38" y="525"/>
                      </a:cubicBezTo>
                      <a:cubicBezTo>
                        <a:pt x="38" y="537"/>
                        <a:pt x="49" y="537"/>
                        <a:pt x="62" y="537"/>
                      </a:cubicBezTo>
                      <a:cubicBezTo>
                        <a:pt x="74" y="537"/>
                        <a:pt x="86" y="537"/>
                        <a:pt x="98" y="525"/>
                      </a:cubicBezTo>
                      <a:cubicBezTo>
                        <a:pt x="220" y="391"/>
                        <a:pt x="366" y="233"/>
                        <a:pt x="511" y="88"/>
                      </a:cubicBezTo>
                      <a:cubicBezTo>
                        <a:pt x="536" y="63"/>
                        <a:pt x="536" y="39"/>
                        <a:pt x="511" y="15"/>
                      </a:cubicBezTo>
                      <a:cubicBezTo>
                        <a:pt x="505" y="7"/>
                        <a:pt x="490" y="0"/>
                        <a:pt x="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594;p31">
                  <a:extLst>
                    <a:ext uri="{FF2B5EF4-FFF2-40B4-BE49-F238E27FC236}">
                      <a16:creationId xmlns:a16="http://schemas.microsoft.com/office/drawing/2014/main" id="{38E1CFE2-D948-8EE9-A901-09287807C076}"/>
                    </a:ext>
                  </a:extLst>
                </p:cNvPr>
                <p:cNvSpPr/>
                <p:nvPr/>
              </p:nvSpPr>
              <p:spPr>
                <a:xfrm>
                  <a:off x="8871887" y="4148922"/>
                  <a:ext cx="24364" cy="24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488" extrusionOk="0">
                      <a:moveTo>
                        <a:pt x="434" y="1"/>
                      </a:moveTo>
                      <a:cubicBezTo>
                        <a:pt x="423" y="1"/>
                        <a:pt x="413" y="5"/>
                        <a:pt x="404" y="14"/>
                      </a:cubicBezTo>
                      <a:lnTo>
                        <a:pt x="39" y="415"/>
                      </a:lnTo>
                      <a:cubicBezTo>
                        <a:pt x="1" y="444"/>
                        <a:pt x="29" y="487"/>
                        <a:pt x="67" y="487"/>
                      </a:cubicBezTo>
                      <a:cubicBezTo>
                        <a:pt x="77" y="487"/>
                        <a:pt x="88" y="484"/>
                        <a:pt x="99" y="476"/>
                      </a:cubicBezTo>
                      <a:cubicBezTo>
                        <a:pt x="233" y="355"/>
                        <a:pt x="355" y="209"/>
                        <a:pt x="476" y="63"/>
                      </a:cubicBezTo>
                      <a:cubicBezTo>
                        <a:pt x="495" y="35"/>
                        <a:pt x="465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595;p31">
                  <a:extLst>
                    <a:ext uri="{FF2B5EF4-FFF2-40B4-BE49-F238E27FC236}">
                      <a16:creationId xmlns:a16="http://schemas.microsoft.com/office/drawing/2014/main" id="{819C23F8-882C-52A2-DF8F-C05A4E09AD20}"/>
                    </a:ext>
                  </a:extLst>
                </p:cNvPr>
                <p:cNvSpPr/>
                <p:nvPr/>
              </p:nvSpPr>
              <p:spPr>
                <a:xfrm>
                  <a:off x="8871936" y="4148676"/>
                  <a:ext cx="24610" cy="24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6" extrusionOk="0">
                      <a:moveTo>
                        <a:pt x="430" y="17"/>
                      </a:moveTo>
                      <a:cubicBezTo>
                        <a:pt x="437" y="17"/>
                        <a:pt x="444" y="24"/>
                        <a:pt x="451" y="31"/>
                      </a:cubicBezTo>
                      <a:cubicBezTo>
                        <a:pt x="463" y="31"/>
                        <a:pt x="475" y="55"/>
                        <a:pt x="463" y="68"/>
                      </a:cubicBezTo>
                      <a:cubicBezTo>
                        <a:pt x="341" y="225"/>
                        <a:pt x="220" y="360"/>
                        <a:pt x="98" y="469"/>
                      </a:cubicBezTo>
                      <a:cubicBezTo>
                        <a:pt x="88" y="479"/>
                        <a:pt x="77" y="483"/>
                        <a:pt x="68" y="483"/>
                      </a:cubicBezTo>
                      <a:cubicBezTo>
                        <a:pt x="55" y="483"/>
                        <a:pt x="44" y="476"/>
                        <a:pt x="38" y="469"/>
                      </a:cubicBezTo>
                      <a:cubicBezTo>
                        <a:pt x="25" y="457"/>
                        <a:pt x="25" y="444"/>
                        <a:pt x="38" y="420"/>
                      </a:cubicBezTo>
                      <a:cubicBezTo>
                        <a:pt x="184" y="274"/>
                        <a:pt x="305" y="152"/>
                        <a:pt x="414" y="31"/>
                      </a:cubicBezTo>
                      <a:cubicBezTo>
                        <a:pt x="419" y="21"/>
                        <a:pt x="425" y="17"/>
                        <a:pt x="430" y="17"/>
                      </a:cubicBezTo>
                      <a:close/>
                      <a:moveTo>
                        <a:pt x="431" y="1"/>
                      </a:moveTo>
                      <a:cubicBezTo>
                        <a:pt x="417" y="1"/>
                        <a:pt x="402" y="7"/>
                        <a:pt x="390" y="19"/>
                      </a:cubicBezTo>
                      <a:cubicBezTo>
                        <a:pt x="293" y="141"/>
                        <a:pt x="171" y="262"/>
                        <a:pt x="25" y="408"/>
                      </a:cubicBezTo>
                      <a:cubicBezTo>
                        <a:pt x="1" y="433"/>
                        <a:pt x="13" y="469"/>
                        <a:pt x="25" y="481"/>
                      </a:cubicBezTo>
                      <a:cubicBezTo>
                        <a:pt x="38" y="493"/>
                        <a:pt x="49" y="506"/>
                        <a:pt x="74" y="506"/>
                      </a:cubicBezTo>
                      <a:cubicBezTo>
                        <a:pt x="86" y="506"/>
                        <a:pt x="98" y="493"/>
                        <a:pt x="111" y="493"/>
                      </a:cubicBezTo>
                      <a:cubicBezTo>
                        <a:pt x="232" y="371"/>
                        <a:pt x="354" y="238"/>
                        <a:pt x="475" y="79"/>
                      </a:cubicBezTo>
                      <a:cubicBezTo>
                        <a:pt x="500" y="55"/>
                        <a:pt x="487" y="31"/>
                        <a:pt x="463" y="19"/>
                      </a:cubicBezTo>
                      <a:cubicBezTo>
                        <a:pt x="457" y="7"/>
                        <a:pt x="445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596;p31">
                  <a:extLst>
                    <a:ext uri="{FF2B5EF4-FFF2-40B4-BE49-F238E27FC236}">
                      <a16:creationId xmlns:a16="http://schemas.microsoft.com/office/drawing/2014/main" id="{CEE325B0-3746-F4B4-0FC3-B261E621039F}"/>
                    </a:ext>
                  </a:extLst>
                </p:cNvPr>
                <p:cNvSpPr/>
                <p:nvPr/>
              </p:nvSpPr>
              <p:spPr>
                <a:xfrm>
                  <a:off x="8874742" y="4162803"/>
                  <a:ext cx="25004" cy="25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522" extrusionOk="0">
                      <a:moveTo>
                        <a:pt x="444" y="0"/>
                      </a:moveTo>
                      <a:cubicBezTo>
                        <a:pt x="435" y="0"/>
                        <a:pt x="426" y="4"/>
                        <a:pt x="418" y="11"/>
                      </a:cubicBezTo>
                      <a:cubicBezTo>
                        <a:pt x="284" y="157"/>
                        <a:pt x="151" y="303"/>
                        <a:pt x="29" y="449"/>
                      </a:cubicBezTo>
                      <a:cubicBezTo>
                        <a:pt x="0" y="478"/>
                        <a:pt x="32" y="521"/>
                        <a:pt x="64" y="521"/>
                      </a:cubicBezTo>
                      <a:cubicBezTo>
                        <a:pt x="73" y="521"/>
                        <a:pt x="82" y="518"/>
                        <a:pt x="90" y="510"/>
                      </a:cubicBezTo>
                      <a:cubicBezTo>
                        <a:pt x="236" y="376"/>
                        <a:pt x="357" y="230"/>
                        <a:pt x="479" y="73"/>
                      </a:cubicBezTo>
                      <a:cubicBezTo>
                        <a:pt x="508" y="44"/>
                        <a:pt x="476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597;p31">
                  <a:extLst>
                    <a:ext uri="{FF2B5EF4-FFF2-40B4-BE49-F238E27FC236}">
                      <a16:creationId xmlns:a16="http://schemas.microsoft.com/office/drawing/2014/main" id="{8D8F94FC-E874-7A1B-567F-529AA5470F7F}"/>
                    </a:ext>
                  </a:extLst>
                </p:cNvPr>
                <p:cNvSpPr/>
                <p:nvPr/>
              </p:nvSpPr>
              <p:spPr>
                <a:xfrm>
                  <a:off x="8874939" y="4162458"/>
                  <a:ext cx="25201" cy="2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542" extrusionOk="0">
                      <a:moveTo>
                        <a:pt x="442" y="17"/>
                      </a:moveTo>
                      <a:cubicBezTo>
                        <a:pt x="449" y="17"/>
                        <a:pt x="456" y="24"/>
                        <a:pt x="463" y="31"/>
                      </a:cubicBezTo>
                      <a:cubicBezTo>
                        <a:pt x="475" y="43"/>
                        <a:pt x="487" y="55"/>
                        <a:pt x="475" y="80"/>
                      </a:cubicBezTo>
                      <a:cubicBezTo>
                        <a:pt x="353" y="213"/>
                        <a:pt x="220" y="371"/>
                        <a:pt x="86" y="505"/>
                      </a:cubicBezTo>
                      <a:cubicBezTo>
                        <a:pt x="73" y="517"/>
                        <a:pt x="64" y="520"/>
                        <a:pt x="56" y="520"/>
                      </a:cubicBezTo>
                      <a:cubicBezTo>
                        <a:pt x="49" y="520"/>
                        <a:pt x="43" y="517"/>
                        <a:pt x="37" y="517"/>
                      </a:cubicBezTo>
                      <a:cubicBezTo>
                        <a:pt x="25" y="505"/>
                        <a:pt x="13" y="480"/>
                        <a:pt x="37" y="456"/>
                      </a:cubicBezTo>
                      <a:lnTo>
                        <a:pt x="329" y="128"/>
                      </a:lnTo>
                      <a:lnTo>
                        <a:pt x="426" y="31"/>
                      </a:lnTo>
                      <a:cubicBezTo>
                        <a:pt x="432" y="21"/>
                        <a:pt x="437" y="17"/>
                        <a:pt x="442" y="17"/>
                      </a:cubicBezTo>
                      <a:close/>
                      <a:moveTo>
                        <a:pt x="445" y="0"/>
                      </a:moveTo>
                      <a:cubicBezTo>
                        <a:pt x="432" y="0"/>
                        <a:pt x="420" y="6"/>
                        <a:pt x="414" y="18"/>
                      </a:cubicBezTo>
                      <a:lnTo>
                        <a:pt x="317" y="116"/>
                      </a:lnTo>
                      <a:lnTo>
                        <a:pt x="25" y="444"/>
                      </a:lnTo>
                      <a:cubicBezTo>
                        <a:pt x="1" y="469"/>
                        <a:pt x="1" y="505"/>
                        <a:pt x="25" y="529"/>
                      </a:cubicBezTo>
                      <a:cubicBezTo>
                        <a:pt x="37" y="529"/>
                        <a:pt x="50" y="542"/>
                        <a:pt x="61" y="542"/>
                      </a:cubicBezTo>
                      <a:cubicBezTo>
                        <a:pt x="74" y="542"/>
                        <a:pt x="86" y="529"/>
                        <a:pt x="98" y="517"/>
                      </a:cubicBezTo>
                      <a:cubicBezTo>
                        <a:pt x="244" y="383"/>
                        <a:pt x="366" y="226"/>
                        <a:pt x="487" y="91"/>
                      </a:cubicBezTo>
                      <a:cubicBezTo>
                        <a:pt x="512" y="67"/>
                        <a:pt x="499" y="31"/>
                        <a:pt x="475" y="18"/>
                      </a:cubicBezTo>
                      <a:cubicBezTo>
                        <a:pt x="469" y="6"/>
                        <a:pt x="457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598;p31">
                  <a:extLst>
                    <a:ext uri="{FF2B5EF4-FFF2-40B4-BE49-F238E27FC236}">
                      <a16:creationId xmlns:a16="http://schemas.microsoft.com/office/drawing/2014/main" id="{3821514F-BBC2-143B-9FDD-DD0A7204B397}"/>
                    </a:ext>
                  </a:extLst>
                </p:cNvPr>
                <p:cNvSpPr/>
                <p:nvPr/>
              </p:nvSpPr>
              <p:spPr>
                <a:xfrm>
                  <a:off x="8870607" y="4177176"/>
                  <a:ext cx="27366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602" extrusionOk="0">
                      <a:moveTo>
                        <a:pt x="491" y="0"/>
                      </a:moveTo>
                      <a:cubicBezTo>
                        <a:pt x="482" y="0"/>
                        <a:pt x="473" y="4"/>
                        <a:pt x="465" y="11"/>
                      </a:cubicBezTo>
                      <a:lnTo>
                        <a:pt x="28" y="522"/>
                      </a:lnTo>
                      <a:cubicBezTo>
                        <a:pt x="1" y="558"/>
                        <a:pt x="27" y="601"/>
                        <a:pt x="58" y="601"/>
                      </a:cubicBezTo>
                      <a:cubicBezTo>
                        <a:pt x="68" y="601"/>
                        <a:pt x="79" y="596"/>
                        <a:pt x="89" y="583"/>
                      </a:cubicBezTo>
                      <a:cubicBezTo>
                        <a:pt x="247" y="425"/>
                        <a:pt x="393" y="254"/>
                        <a:pt x="527" y="84"/>
                      </a:cubicBezTo>
                      <a:cubicBezTo>
                        <a:pt x="555" y="46"/>
                        <a:pt x="524" y="0"/>
                        <a:pt x="4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599;p31">
                  <a:extLst>
                    <a:ext uri="{FF2B5EF4-FFF2-40B4-BE49-F238E27FC236}">
                      <a16:creationId xmlns:a16="http://schemas.microsoft.com/office/drawing/2014/main" id="{87803AE5-4D4A-8327-7671-4A9D08913E9B}"/>
                    </a:ext>
                  </a:extLst>
                </p:cNvPr>
                <p:cNvSpPr/>
                <p:nvPr/>
              </p:nvSpPr>
              <p:spPr>
                <a:xfrm>
                  <a:off x="8870164" y="4176782"/>
                  <a:ext cx="28154" cy="3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616" extrusionOk="0">
                      <a:moveTo>
                        <a:pt x="511" y="19"/>
                      </a:moveTo>
                      <a:cubicBezTo>
                        <a:pt x="511" y="19"/>
                        <a:pt x="523" y="19"/>
                        <a:pt x="523" y="32"/>
                      </a:cubicBezTo>
                      <a:cubicBezTo>
                        <a:pt x="547" y="44"/>
                        <a:pt x="547" y="68"/>
                        <a:pt x="536" y="80"/>
                      </a:cubicBezTo>
                      <a:cubicBezTo>
                        <a:pt x="377" y="262"/>
                        <a:pt x="244" y="433"/>
                        <a:pt x="98" y="591"/>
                      </a:cubicBezTo>
                      <a:cubicBezTo>
                        <a:pt x="86" y="597"/>
                        <a:pt x="77" y="600"/>
                        <a:pt x="69" y="600"/>
                      </a:cubicBezTo>
                      <a:cubicBezTo>
                        <a:pt x="61" y="600"/>
                        <a:pt x="55" y="597"/>
                        <a:pt x="49" y="591"/>
                      </a:cubicBezTo>
                      <a:cubicBezTo>
                        <a:pt x="37" y="579"/>
                        <a:pt x="25" y="554"/>
                        <a:pt x="49" y="543"/>
                      </a:cubicBezTo>
                      <a:cubicBezTo>
                        <a:pt x="183" y="372"/>
                        <a:pt x="329" y="214"/>
                        <a:pt x="487" y="32"/>
                      </a:cubicBezTo>
                      <a:cubicBezTo>
                        <a:pt x="487" y="19"/>
                        <a:pt x="499" y="19"/>
                        <a:pt x="511" y="19"/>
                      </a:cubicBezTo>
                      <a:close/>
                      <a:moveTo>
                        <a:pt x="510" y="1"/>
                      </a:moveTo>
                      <a:cubicBezTo>
                        <a:pt x="499" y="1"/>
                        <a:pt x="487" y="7"/>
                        <a:pt x="474" y="19"/>
                      </a:cubicBezTo>
                      <a:cubicBezTo>
                        <a:pt x="317" y="202"/>
                        <a:pt x="171" y="360"/>
                        <a:pt x="25" y="530"/>
                      </a:cubicBezTo>
                      <a:cubicBezTo>
                        <a:pt x="1" y="554"/>
                        <a:pt x="12" y="591"/>
                        <a:pt x="37" y="603"/>
                      </a:cubicBezTo>
                      <a:cubicBezTo>
                        <a:pt x="49" y="616"/>
                        <a:pt x="61" y="616"/>
                        <a:pt x="74" y="616"/>
                      </a:cubicBezTo>
                      <a:cubicBezTo>
                        <a:pt x="85" y="616"/>
                        <a:pt x="98" y="616"/>
                        <a:pt x="110" y="603"/>
                      </a:cubicBezTo>
                      <a:cubicBezTo>
                        <a:pt x="256" y="445"/>
                        <a:pt x="390" y="275"/>
                        <a:pt x="547" y="92"/>
                      </a:cubicBezTo>
                      <a:cubicBezTo>
                        <a:pt x="572" y="68"/>
                        <a:pt x="560" y="32"/>
                        <a:pt x="536" y="19"/>
                      </a:cubicBezTo>
                      <a:cubicBezTo>
                        <a:pt x="529" y="7"/>
                        <a:pt x="520" y="1"/>
                        <a:pt x="5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600;p31">
                  <a:extLst>
                    <a:ext uri="{FF2B5EF4-FFF2-40B4-BE49-F238E27FC236}">
                      <a16:creationId xmlns:a16="http://schemas.microsoft.com/office/drawing/2014/main" id="{E6CD0EDA-02E2-9A03-EF40-6B4F3B5E6344}"/>
                    </a:ext>
                  </a:extLst>
                </p:cNvPr>
                <p:cNvSpPr/>
                <p:nvPr/>
              </p:nvSpPr>
              <p:spPr>
                <a:xfrm>
                  <a:off x="8872232" y="4194452"/>
                  <a:ext cx="24019" cy="2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549" extrusionOk="0">
                      <a:moveTo>
                        <a:pt x="427" y="0"/>
                      </a:moveTo>
                      <a:cubicBezTo>
                        <a:pt x="416" y="0"/>
                        <a:pt x="406" y="4"/>
                        <a:pt x="397" y="13"/>
                      </a:cubicBezTo>
                      <a:cubicBezTo>
                        <a:pt x="275" y="171"/>
                        <a:pt x="141" y="317"/>
                        <a:pt x="19" y="476"/>
                      </a:cubicBezTo>
                      <a:cubicBezTo>
                        <a:pt x="1" y="512"/>
                        <a:pt x="38" y="549"/>
                        <a:pt x="67" y="549"/>
                      </a:cubicBezTo>
                      <a:cubicBezTo>
                        <a:pt x="77" y="549"/>
                        <a:pt x="86" y="545"/>
                        <a:pt x="92" y="536"/>
                      </a:cubicBezTo>
                      <a:cubicBezTo>
                        <a:pt x="226" y="378"/>
                        <a:pt x="348" y="220"/>
                        <a:pt x="469" y="62"/>
                      </a:cubicBezTo>
                      <a:cubicBezTo>
                        <a:pt x="488" y="34"/>
                        <a:pt x="458" y="0"/>
                        <a:pt x="4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601;p31">
                  <a:extLst>
                    <a:ext uri="{FF2B5EF4-FFF2-40B4-BE49-F238E27FC236}">
                      <a16:creationId xmlns:a16="http://schemas.microsoft.com/office/drawing/2014/main" id="{641F5CC4-91F7-B57B-ABDA-AAF18FD09543}"/>
                    </a:ext>
                  </a:extLst>
                </p:cNvPr>
                <p:cNvSpPr/>
                <p:nvPr/>
              </p:nvSpPr>
              <p:spPr>
                <a:xfrm>
                  <a:off x="8871936" y="4194009"/>
                  <a:ext cx="24610" cy="28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70" extrusionOk="0">
                      <a:moveTo>
                        <a:pt x="439" y="13"/>
                      </a:moveTo>
                      <a:cubicBezTo>
                        <a:pt x="448" y="13"/>
                        <a:pt x="457" y="16"/>
                        <a:pt x="463" y="22"/>
                      </a:cubicBezTo>
                      <a:cubicBezTo>
                        <a:pt x="475" y="34"/>
                        <a:pt x="475" y="58"/>
                        <a:pt x="463" y="71"/>
                      </a:cubicBezTo>
                      <a:cubicBezTo>
                        <a:pt x="341" y="229"/>
                        <a:pt x="220" y="387"/>
                        <a:pt x="98" y="533"/>
                      </a:cubicBezTo>
                      <a:cubicBezTo>
                        <a:pt x="93" y="543"/>
                        <a:pt x="86" y="547"/>
                        <a:pt x="78" y="547"/>
                      </a:cubicBezTo>
                      <a:cubicBezTo>
                        <a:pt x="68" y="547"/>
                        <a:pt x="57" y="540"/>
                        <a:pt x="49" y="533"/>
                      </a:cubicBezTo>
                      <a:cubicBezTo>
                        <a:pt x="38" y="533"/>
                        <a:pt x="25" y="509"/>
                        <a:pt x="38" y="496"/>
                      </a:cubicBezTo>
                      <a:cubicBezTo>
                        <a:pt x="159" y="326"/>
                        <a:pt x="293" y="168"/>
                        <a:pt x="414" y="22"/>
                      </a:cubicBezTo>
                      <a:cubicBezTo>
                        <a:pt x="420" y="16"/>
                        <a:pt x="430" y="13"/>
                        <a:pt x="439" y="13"/>
                      </a:cubicBezTo>
                      <a:close/>
                      <a:moveTo>
                        <a:pt x="434" y="1"/>
                      </a:moveTo>
                      <a:cubicBezTo>
                        <a:pt x="420" y="1"/>
                        <a:pt x="408" y="4"/>
                        <a:pt x="403" y="10"/>
                      </a:cubicBezTo>
                      <a:cubicBezTo>
                        <a:pt x="281" y="156"/>
                        <a:pt x="147" y="314"/>
                        <a:pt x="25" y="485"/>
                      </a:cubicBezTo>
                      <a:cubicBezTo>
                        <a:pt x="1" y="509"/>
                        <a:pt x="13" y="533"/>
                        <a:pt x="38" y="557"/>
                      </a:cubicBezTo>
                      <a:cubicBezTo>
                        <a:pt x="49" y="557"/>
                        <a:pt x="62" y="569"/>
                        <a:pt x="74" y="569"/>
                      </a:cubicBezTo>
                      <a:cubicBezTo>
                        <a:pt x="86" y="569"/>
                        <a:pt x="98" y="557"/>
                        <a:pt x="111" y="545"/>
                      </a:cubicBezTo>
                      <a:cubicBezTo>
                        <a:pt x="232" y="399"/>
                        <a:pt x="354" y="241"/>
                        <a:pt x="487" y="83"/>
                      </a:cubicBezTo>
                      <a:cubicBezTo>
                        <a:pt x="500" y="58"/>
                        <a:pt x="487" y="22"/>
                        <a:pt x="475" y="10"/>
                      </a:cubicBezTo>
                      <a:cubicBezTo>
                        <a:pt x="463" y="4"/>
                        <a:pt x="448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602;p31">
                  <a:extLst>
                    <a:ext uri="{FF2B5EF4-FFF2-40B4-BE49-F238E27FC236}">
                      <a16:creationId xmlns:a16="http://schemas.microsoft.com/office/drawing/2014/main" id="{A5A3F7F3-00EC-AD66-79BE-CE5AFA567527}"/>
                    </a:ext>
                  </a:extLst>
                </p:cNvPr>
                <p:cNvSpPr/>
                <p:nvPr/>
              </p:nvSpPr>
              <p:spPr>
                <a:xfrm>
                  <a:off x="8871198" y="4211139"/>
                  <a:ext cx="24758" cy="28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587" extrusionOk="0">
                      <a:moveTo>
                        <a:pt x="446" y="0"/>
                      </a:moveTo>
                      <a:cubicBezTo>
                        <a:pt x="423" y="0"/>
                        <a:pt x="398" y="21"/>
                        <a:pt x="405" y="51"/>
                      </a:cubicBezTo>
                      <a:cubicBezTo>
                        <a:pt x="405" y="75"/>
                        <a:pt x="320" y="161"/>
                        <a:pt x="308" y="173"/>
                      </a:cubicBezTo>
                      <a:cubicBezTo>
                        <a:pt x="272" y="209"/>
                        <a:pt x="235" y="258"/>
                        <a:pt x="210" y="294"/>
                      </a:cubicBezTo>
                      <a:lnTo>
                        <a:pt x="28" y="513"/>
                      </a:lnTo>
                      <a:cubicBezTo>
                        <a:pt x="0" y="550"/>
                        <a:pt x="35" y="587"/>
                        <a:pt x="70" y="587"/>
                      </a:cubicBezTo>
                      <a:cubicBezTo>
                        <a:pt x="81" y="587"/>
                        <a:pt x="92" y="583"/>
                        <a:pt x="101" y="574"/>
                      </a:cubicBezTo>
                      <a:cubicBezTo>
                        <a:pt x="186" y="464"/>
                        <a:pt x="272" y="367"/>
                        <a:pt x="356" y="258"/>
                      </a:cubicBezTo>
                      <a:cubicBezTo>
                        <a:pt x="405" y="197"/>
                        <a:pt x="502" y="112"/>
                        <a:pt x="478" y="27"/>
                      </a:cubicBezTo>
                      <a:cubicBezTo>
                        <a:pt x="473" y="8"/>
                        <a:pt x="460" y="0"/>
                        <a:pt x="4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603;p31">
                  <a:extLst>
                    <a:ext uri="{FF2B5EF4-FFF2-40B4-BE49-F238E27FC236}">
                      <a16:creationId xmlns:a16="http://schemas.microsoft.com/office/drawing/2014/main" id="{52182266-F17B-E027-8AD1-56B594AE88EE}"/>
                    </a:ext>
                  </a:extLst>
                </p:cNvPr>
                <p:cNvSpPr/>
                <p:nvPr/>
              </p:nvSpPr>
              <p:spPr>
                <a:xfrm>
                  <a:off x="8871395" y="4210646"/>
                  <a:ext cx="25151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9" extrusionOk="0">
                      <a:moveTo>
                        <a:pt x="438" y="12"/>
                      </a:moveTo>
                      <a:cubicBezTo>
                        <a:pt x="449" y="12"/>
                        <a:pt x="462" y="25"/>
                        <a:pt x="474" y="37"/>
                      </a:cubicBezTo>
                      <a:cubicBezTo>
                        <a:pt x="486" y="98"/>
                        <a:pt x="438" y="171"/>
                        <a:pt x="389" y="219"/>
                      </a:cubicBezTo>
                      <a:cubicBezTo>
                        <a:pt x="365" y="231"/>
                        <a:pt x="352" y="244"/>
                        <a:pt x="352" y="255"/>
                      </a:cubicBezTo>
                      <a:lnTo>
                        <a:pt x="341" y="280"/>
                      </a:lnTo>
                      <a:lnTo>
                        <a:pt x="85" y="572"/>
                      </a:lnTo>
                      <a:cubicBezTo>
                        <a:pt x="80" y="582"/>
                        <a:pt x="72" y="586"/>
                        <a:pt x="65" y="586"/>
                      </a:cubicBezTo>
                      <a:cubicBezTo>
                        <a:pt x="54" y="586"/>
                        <a:pt x="43" y="579"/>
                        <a:pt x="36" y="572"/>
                      </a:cubicBezTo>
                      <a:cubicBezTo>
                        <a:pt x="24" y="572"/>
                        <a:pt x="24" y="547"/>
                        <a:pt x="36" y="536"/>
                      </a:cubicBezTo>
                      <a:cubicBezTo>
                        <a:pt x="85" y="463"/>
                        <a:pt x="133" y="401"/>
                        <a:pt x="182" y="341"/>
                      </a:cubicBezTo>
                      <a:lnTo>
                        <a:pt x="206" y="304"/>
                      </a:lnTo>
                      <a:cubicBezTo>
                        <a:pt x="243" y="268"/>
                        <a:pt x="268" y="231"/>
                        <a:pt x="304" y="195"/>
                      </a:cubicBezTo>
                      <a:cubicBezTo>
                        <a:pt x="304" y="183"/>
                        <a:pt x="316" y="183"/>
                        <a:pt x="328" y="171"/>
                      </a:cubicBezTo>
                      <a:cubicBezTo>
                        <a:pt x="377" y="110"/>
                        <a:pt x="414" y="74"/>
                        <a:pt x="401" y="61"/>
                      </a:cubicBezTo>
                      <a:cubicBezTo>
                        <a:pt x="401" y="37"/>
                        <a:pt x="414" y="25"/>
                        <a:pt x="438" y="12"/>
                      </a:cubicBezTo>
                      <a:close/>
                      <a:moveTo>
                        <a:pt x="425" y="1"/>
                      </a:moveTo>
                      <a:cubicBezTo>
                        <a:pt x="401" y="1"/>
                        <a:pt x="389" y="25"/>
                        <a:pt x="389" y="61"/>
                      </a:cubicBezTo>
                      <a:cubicBezTo>
                        <a:pt x="389" y="74"/>
                        <a:pt x="341" y="134"/>
                        <a:pt x="316" y="158"/>
                      </a:cubicBezTo>
                      <a:cubicBezTo>
                        <a:pt x="304" y="171"/>
                        <a:pt x="292" y="171"/>
                        <a:pt x="292" y="183"/>
                      </a:cubicBezTo>
                      <a:cubicBezTo>
                        <a:pt x="255" y="219"/>
                        <a:pt x="231" y="255"/>
                        <a:pt x="195" y="304"/>
                      </a:cubicBezTo>
                      <a:lnTo>
                        <a:pt x="170" y="328"/>
                      </a:lnTo>
                      <a:cubicBezTo>
                        <a:pt x="122" y="390"/>
                        <a:pt x="73" y="450"/>
                        <a:pt x="12" y="523"/>
                      </a:cubicBezTo>
                      <a:cubicBezTo>
                        <a:pt x="0" y="547"/>
                        <a:pt x="12" y="572"/>
                        <a:pt x="24" y="596"/>
                      </a:cubicBezTo>
                      <a:cubicBezTo>
                        <a:pt x="36" y="596"/>
                        <a:pt x="49" y="609"/>
                        <a:pt x="60" y="609"/>
                      </a:cubicBezTo>
                      <a:cubicBezTo>
                        <a:pt x="73" y="609"/>
                        <a:pt x="97" y="596"/>
                        <a:pt x="97" y="584"/>
                      </a:cubicBezTo>
                      <a:lnTo>
                        <a:pt x="352" y="292"/>
                      </a:lnTo>
                      <a:lnTo>
                        <a:pt x="365" y="268"/>
                      </a:lnTo>
                      <a:cubicBezTo>
                        <a:pt x="365" y="255"/>
                        <a:pt x="389" y="244"/>
                        <a:pt x="401" y="231"/>
                      </a:cubicBezTo>
                      <a:cubicBezTo>
                        <a:pt x="449" y="171"/>
                        <a:pt x="511" y="110"/>
                        <a:pt x="486" y="37"/>
                      </a:cubicBezTo>
                      <a:cubicBezTo>
                        <a:pt x="474" y="1"/>
                        <a:pt x="449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604;p31">
                  <a:extLst>
                    <a:ext uri="{FF2B5EF4-FFF2-40B4-BE49-F238E27FC236}">
                      <a16:creationId xmlns:a16="http://schemas.microsoft.com/office/drawing/2014/main" id="{2933D489-59FE-28D0-8780-8D553D97D300}"/>
                    </a:ext>
                  </a:extLst>
                </p:cNvPr>
                <p:cNvSpPr/>
                <p:nvPr/>
              </p:nvSpPr>
              <p:spPr>
                <a:xfrm>
                  <a:off x="8873659" y="4228169"/>
                  <a:ext cx="23724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589" extrusionOk="0">
                      <a:moveTo>
                        <a:pt x="418" y="1"/>
                      </a:moveTo>
                      <a:cubicBezTo>
                        <a:pt x="404" y="1"/>
                        <a:pt x="390" y="7"/>
                        <a:pt x="379" y="21"/>
                      </a:cubicBezTo>
                      <a:cubicBezTo>
                        <a:pt x="258" y="191"/>
                        <a:pt x="136" y="350"/>
                        <a:pt x="27" y="520"/>
                      </a:cubicBezTo>
                      <a:cubicBezTo>
                        <a:pt x="1" y="555"/>
                        <a:pt x="36" y="589"/>
                        <a:pt x="67" y="589"/>
                      </a:cubicBezTo>
                      <a:cubicBezTo>
                        <a:pt x="80" y="589"/>
                        <a:pt x="93" y="583"/>
                        <a:pt x="100" y="569"/>
                      </a:cubicBezTo>
                      <a:cubicBezTo>
                        <a:pt x="222" y="399"/>
                        <a:pt x="343" y="228"/>
                        <a:pt x="465" y="70"/>
                      </a:cubicBezTo>
                      <a:cubicBezTo>
                        <a:pt x="482" y="35"/>
                        <a:pt x="451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605;p31">
                  <a:extLst>
                    <a:ext uri="{FF2B5EF4-FFF2-40B4-BE49-F238E27FC236}">
                      <a16:creationId xmlns:a16="http://schemas.microsoft.com/office/drawing/2014/main" id="{4D553571-36AF-53CB-CF7A-BABF70D3A475}"/>
                    </a:ext>
                  </a:extLst>
                </p:cNvPr>
                <p:cNvSpPr/>
                <p:nvPr/>
              </p:nvSpPr>
              <p:spPr>
                <a:xfrm>
                  <a:off x="8873758" y="4227726"/>
                  <a:ext cx="24019" cy="2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3" extrusionOk="0">
                      <a:moveTo>
                        <a:pt x="414" y="21"/>
                      </a:moveTo>
                      <a:cubicBezTo>
                        <a:pt x="423" y="21"/>
                        <a:pt x="432" y="24"/>
                        <a:pt x="438" y="30"/>
                      </a:cubicBezTo>
                      <a:cubicBezTo>
                        <a:pt x="450" y="30"/>
                        <a:pt x="463" y="54"/>
                        <a:pt x="450" y="67"/>
                      </a:cubicBezTo>
                      <a:cubicBezTo>
                        <a:pt x="341" y="237"/>
                        <a:pt x="220" y="408"/>
                        <a:pt x="98" y="578"/>
                      </a:cubicBezTo>
                      <a:cubicBezTo>
                        <a:pt x="92" y="584"/>
                        <a:pt x="79" y="587"/>
                        <a:pt x="67" y="587"/>
                      </a:cubicBezTo>
                      <a:cubicBezTo>
                        <a:pt x="55" y="587"/>
                        <a:pt x="43" y="584"/>
                        <a:pt x="37" y="578"/>
                      </a:cubicBezTo>
                      <a:cubicBezTo>
                        <a:pt x="25" y="578"/>
                        <a:pt x="12" y="554"/>
                        <a:pt x="37" y="541"/>
                      </a:cubicBezTo>
                      <a:cubicBezTo>
                        <a:pt x="147" y="359"/>
                        <a:pt x="280" y="189"/>
                        <a:pt x="390" y="30"/>
                      </a:cubicBezTo>
                      <a:cubicBezTo>
                        <a:pt x="396" y="24"/>
                        <a:pt x="405" y="21"/>
                        <a:pt x="414" y="21"/>
                      </a:cubicBezTo>
                      <a:close/>
                      <a:moveTo>
                        <a:pt x="409" y="0"/>
                      </a:moveTo>
                      <a:cubicBezTo>
                        <a:pt x="396" y="0"/>
                        <a:pt x="383" y="6"/>
                        <a:pt x="377" y="18"/>
                      </a:cubicBezTo>
                      <a:cubicBezTo>
                        <a:pt x="268" y="176"/>
                        <a:pt x="134" y="359"/>
                        <a:pt x="12" y="529"/>
                      </a:cubicBezTo>
                      <a:cubicBezTo>
                        <a:pt x="1" y="554"/>
                        <a:pt x="12" y="578"/>
                        <a:pt x="25" y="590"/>
                      </a:cubicBezTo>
                      <a:cubicBezTo>
                        <a:pt x="37" y="602"/>
                        <a:pt x="49" y="602"/>
                        <a:pt x="61" y="602"/>
                      </a:cubicBezTo>
                      <a:cubicBezTo>
                        <a:pt x="85" y="602"/>
                        <a:pt x="98" y="602"/>
                        <a:pt x="110" y="578"/>
                      </a:cubicBezTo>
                      <a:cubicBezTo>
                        <a:pt x="231" y="419"/>
                        <a:pt x="353" y="249"/>
                        <a:pt x="463" y="79"/>
                      </a:cubicBezTo>
                      <a:cubicBezTo>
                        <a:pt x="487" y="54"/>
                        <a:pt x="474" y="30"/>
                        <a:pt x="450" y="18"/>
                      </a:cubicBezTo>
                      <a:cubicBezTo>
                        <a:pt x="438" y="6"/>
                        <a:pt x="423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606;p31">
                  <a:extLst>
                    <a:ext uri="{FF2B5EF4-FFF2-40B4-BE49-F238E27FC236}">
                      <a16:creationId xmlns:a16="http://schemas.microsoft.com/office/drawing/2014/main" id="{EEFDA24B-6842-920A-B0FA-D3B0BF6CAC44}"/>
                    </a:ext>
                  </a:extLst>
                </p:cNvPr>
                <p:cNvSpPr/>
                <p:nvPr/>
              </p:nvSpPr>
              <p:spPr>
                <a:xfrm>
                  <a:off x="8874299" y="4246628"/>
                  <a:ext cx="21066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567" extrusionOk="0">
                      <a:moveTo>
                        <a:pt x="373" y="0"/>
                      </a:moveTo>
                      <a:cubicBezTo>
                        <a:pt x="358" y="0"/>
                        <a:pt x="342" y="7"/>
                        <a:pt x="330" y="24"/>
                      </a:cubicBezTo>
                      <a:cubicBezTo>
                        <a:pt x="220" y="170"/>
                        <a:pt x="111" y="327"/>
                        <a:pt x="26" y="497"/>
                      </a:cubicBezTo>
                      <a:cubicBezTo>
                        <a:pt x="0" y="532"/>
                        <a:pt x="35" y="566"/>
                        <a:pt x="66" y="566"/>
                      </a:cubicBezTo>
                      <a:cubicBezTo>
                        <a:pt x="79" y="566"/>
                        <a:pt x="92" y="560"/>
                        <a:pt x="99" y="546"/>
                      </a:cubicBezTo>
                      <a:cubicBezTo>
                        <a:pt x="196" y="376"/>
                        <a:pt x="293" y="218"/>
                        <a:pt x="403" y="60"/>
                      </a:cubicBezTo>
                      <a:cubicBezTo>
                        <a:pt x="427" y="27"/>
                        <a:pt x="403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607;p31">
                  <a:extLst>
                    <a:ext uri="{FF2B5EF4-FFF2-40B4-BE49-F238E27FC236}">
                      <a16:creationId xmlns:a16="http://schemas.microsoft.com/office/drawing/2014/main" id="{C84391FF-EA92-4CFD-5359-BFA69EBD78F6}"/>
                    </a:ext>
                  </a:extLst>
                </p:cNvPr>
                <p:cNvSpPr/>
                <p:nvPr/>
              </p:nvSpPr>
              <p:spPr>
                <a:xfrm>
                  <a:off x="8874348" y="4246135"/>
                  <a:ext cx="21017" cy="2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581" extrusionOk="0">
                      <a:moveTo>
                        <a:pt x="365" y="21"/>
                      </a:moveTo>
                      <a:cubicBezTo>
                        <a:pt x="378" y="21"/>
                        <a:pt x="389" y="21"/>
                        <a:pt x="389" y="34"/>
                      </a:cubicBezTo>
                      <a:cubicBezTo>
                        <a:pt x="402" y="34"/>
                        <a:pt x="414" y="45"/>
                        <a:pt x="402" y="70"/>
                      </a:cubicBezTo>
                      <a:cubicBezTo>
                        <a:pt x="305" y="216"/>
                        <a:pt x="195" y="374"/>
                        <a:pt x="98" y="544"/>
                      </a:cubicBezTo>
                      <a:cubicBezTo>
                        <a:pt x="91" y="558"/>
                        <a:pt x="80" y="564"/>
                        <a:pt x="69" y="564"/>
                      </a:cubicBezTo>
                      <a:cubicBezTo>
                        <a:pt x="62" y="564"/>
                        <a:pt x="54" y="561"/>
                        <a:pt x="49" y="556"/>
                      </a:cubicBezTo>
                      <a:cubicBezTo>
                        <a:pt x="25" y="556"/>
                        <a:pt x="13" y="532"/>
                        <a:pt x="25" y="507"/>
                      </a:cubicBezTo>
                      <a:cubicBezTo>
                        <a:pt x="110" y="350"/>
                        <a:pt x="219" y="191"/>
                        <a:pt x="341" y="34"/>
                      </a:cubicBezTo>
                      <a:cubicBezTo>
                        <a:pt x="341" y="21"/>
                        <a:pt x="354" y="21"/>
                        <a:pt x="365" y="21"/>
                      </a:cubicBezTo>
                      <a:close/>
                      <a:moveTo>
                        <a:pt x="368" y="1"/>
                      </a:moveTo>
                      <a:cubicBezTo>
                        <a:pt x="351" y="1"/>
                        <a:pt x="336" y="7"/>
                        <a:pt x="329" y="21"/>
                      </a:cubicBezTo>
                      <a:cubicBezTo>
                        <a:pt x="208" y="180"/>
                        <a:pt x="98" y="337"/>
                        <a:pt x="13" y="507"/>
                      </a:cubicBezTo>
                      <a:cubicBezTo>
                        <a:pt x="0" y="532"/>
                        <a:pt x="13" y="569"/>
                        <a:pt x="37" y="580"/>
                      </a:cubicBezTo>
                      <a:lnTo>
                        <a:pt x="62" y="580"/>
                      </a:lnTo>
                      <a:cubicBezTo>
                        <a:pt x="86" y="580"/>
                        <a:pt x="98" y="580"/>
                        <a:pt x="110" y="556"/>
                      </a:cubicBezTo>
                      <a:cubicBezTo>
                        <a:pt x="219" y="374"/>
                        <a:pt x="317" y="216"/>
                        <a:pt x="414" y="82"/>
                      </a:cubicBezTo>
                      <a:cubicBezTo>
                        <a:pt x="426" y="45"/>
                        <a:pt x="414" y="21"/>
                        <a:pt x="402" y="9"/>
                      </a:cubicBezTo>
                      <a:cubicBezTo>
                        <a:pt x="392" y="4"/>
                        <a:pt x="380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608;p31">
                  <a:extLst>
                    <a:ext uri="{FF2B5EF4-FFF2-40B4-BE49-F238E27FC236}">
                      <a16:creationId xmlns:a16="http://schemas.microsoft.com/office/drawing/2014/main" id="{CCCB8134-C648-47F3-3A9F-F9852DAFF484}"/>
                    </a:ext>
                  </a:extLst>
                </p:cNvPr>
                <p:cNvSpPr/>
                <p:nvPr/>
              </p:nvSpPr>
              <p:spPr>
                <a:xfrm>
                  <a:off x="8871936" y="4265430"/>
                  <a:ext cx="26530" cy="2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534" extrusionOk="0">
                      <a:moveTo>
                        <a:pt x="477" y="0"/>
                      </a:moveTo>
                      <a:cubicBezTo>
                        <a:pt x="464" y="0"/>
                        <a:pt x="451" y="6"/>
                        <a:pt x="438" y="18"/>
                      </a:cubicBezTo>
                      <a:cubicBezTo>
                        <a:pt x="305" y="152"/>
                        <a:pt x="159" y="298"/>
                        <a:pt x="38" y="456"/>
                      </a:cubicBezTo>
                      <a:cubicBezTo>
                        <a:pt x="0" y="484"/>
                        <a:pt x="34" y="533"/>
                        <a:pt x="68" y="533"/>
                      </a:cubicBezTo>
                      <a:cubicBezTo>
                        <a:pt x="79" y="533"/>
                        <a:pt x="89" y="529"/>
                        <a:pt x="98" y="517"/>
                      </a:cubicBezTo>
                      <a:cubicBezTo>
                        <a:pt x="244" y="383"/>
                        <a:pt x="378" y="225"/>
                        <a:pt x="511" y="79"/>
                      </a:cubicBezTo>
                      <a:cubicBezTo>
                        <a:pt x="539" y="43"/>
                        <a:pt x="51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609;p31">
                  <a:extLst>
                    <a:ext uri="{FF2B5EF4-FFF2-40B4-BE49-F238E27FC236}">
                      <a16:creationId xmlns:a16="http://schemas.microsoft.com/office/drawing/2014/main" id="{4FED06ED-EC6B-ECAC-4DEF-CE34C2B9F851}"/>
                    </a:ext>
                  </a:extLst>
                </p:cNvPr>
                <p:cNvSpPr/>
                <p:nvPr/>
              </p:nvSpPr>
              <p:spPr>
                <a:xfrm>
                  <a:off x="8871936" y="4265036"/>
                  <a:ext cx="26382" cy="27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50" extrusionOk="0">
                      <a:moveTo>
                        <a:pt x="475" y="17"/>
                      </a:moveTo>
                      <a:cubicBezTo>
                        <a:pt x="484" y="17"/>
                        <a:pt x="493" y="20"/>
                        <a:pt x="500" y="26"/>
                      </a:cubicBezTo>
                      <a:cubicBezTo>
                        <a:pt x="511" y="39"/>
                        <a:pt x="524" y="63"/>
                        <a:pt x="500" y="75"/>
                      </a:cubicBezTo>
                      <a:lnTo>
                        <a:pt x="438" y="160"/>
                      </a:lnTo>
                      <a:cubicBezTo>
                        <a:pt x="330" y="282"/>
                        <a:pt x="208" y="404"/>
                        <a:pt x="98" y="525"/>
                      </a:cubicBezTo>
                      <a:cubicBezTo>
                        <a:pt x="86" y="531"/>
                        <a:pt x="74" y="534"/>
                        <a:pt x="63" y="534"/>
                      </a:cubicBezTo>
                      <a:cubicBezTo>
                        <a:pt x="52" y="534"/>
                        <a:pt x="43" y="531"/>
                        <a:pt x="38" y="525"/>
                      </a:cubicBezTo>
                      <a:cubicBezTo>
                        <a:pt x="25" y="513"/>
                        <a:pt x="25" y="488"/>
                        <a:pt x="38" y="464"/>
                      </a:cubicBezTo>
                      <a:cubicBezTo>
                        <a:pt x="147" y="342"/>
                        <a:pt x="268" y="221"/>
                        <a:pt x="378" y="99"/>
                      </a:cubicBezTo>
                      <a:lnTo>
                        <a:pt x="451" y="26"/>
                      </a:lnTo>
                      <a:cubicBezTo>
                        <a:pt x="457" y="20"/>
                        <a:pt x="466" y="17"/>
                        <a:pt x="475" y="17"/>
                      </a:cubicBezTo>
                      <a:close/>
                      <a:moveTo>
                        <a:pt x="470" y="0"/>
                      </a:moveTo>
                      <a:cubicBezTo>
                        <a:pt x="459" y="0"/>
                        <a:pt x="449" y="4"/>
                        <a:pt x="438" y="14"/>
                      </a:cubicBezTo>
                      <a:lnTo>
                        <a:pt x="366" y="87"/>
                      </a:lnTo>
                      <a:cubicBezTo>
                        <a:pt x="257" y="209"/>
                        <a:pt x="135" y="331"/>
                        <a:pt x="25" y="452"/>
                      </a:cubicBezTo>
                      <a:cubicBezTo>
                        <a:pt x="1" y="488"/>
                        <a:pt x="13" y="513"/>
                        <a:pt x="25" y="537"/>
                      </a:cubicBezTo>
                      <a:cubicBezTo>
                        <a:pt x="38" y="550"/>
                        <a:pt x="49" y="550"/>
                        <a:pt x="62" y="550"/>
                      </a:cubicBezTo>
                      <a:cubicBezTo>
                        <a:pt x="86" y="550"/>
                        <a:pt x="98" y="550"/>
                        <a:pt x="111" y="537"/>
                      </a:cubicBezTo>
                      <a:cubicBezTo>
                        <a:pt x="220" y="415"/>
                        <a:pt x="341" y="294"/>
                        <a:pt x="451" y="160"/>
                      </a:cubicBezTo>
                      <a:lnTo>
                        <a:pt x="511" y="87"/>
                      </a:lnTo>
                      <a:cubicBezTo>
                        <a:pt x="536" y="63"/>
                        <a:pt x="536" y="26"/>
                        <a:pt x="511" y="14"/>
                      </a:cubicBezTo>
                      <a:cubicBezTo>
                        <a:pt x="498" y="7"/>
                        <a:pt x="484" y="0"/>
                        <a:pt x="4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610;p31">
                  <a:extLst>
                    <a:ext uri="{FF2B5EF4-FFF2-40B4-BE49-F238E27FC236}">
                      <a16:creationId xmlns:a16="http://schemas.microsoft.com/office/drawing/2014/main" id="{D6626750-9AFE-B59E-D424-99613DB34BDC}"/>
                    </a:ext>
                  </a:extLst>
                </p:cNvPr>
                <p:cNvSpPr/>
                <p:nvPr/>
              </p:nvSpPr>
              <p:spPr>
                <a:xfrm>
                  <a:off x="8871050" y="4286645"/>
                  <a:ext cx="24561" cy="28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586" extrusionOk="0">
                      <a:moveTo>
                        <a:pt x="439" y="0"/>
                      </a:moveTo>
                      <a:cubicBezTo>
                        <a:pt x="428" y="0"/>
                        <a:pt x="417" y="4"/>
                        <a:pt x="408" y="13"/>
                      </a:cubicBezTo>
                      <a:cubicBezTo>
                        <a:pt x="275" y="171"/>
                        <a:pt x="153" y="341"/>
                        <a:pt x="19" y="511"/>
                      </a:cubicBezTo>
                      <a:cubicBezTo>
                        <a:pt x="0" y="548"/>
                        <a:pt x="38" y="585"/>
                        <a:pt x="68" y="585"/>
                      </a:cubicBezTo>
                      <a:cubicBezTo>
                        <a:pt x="77" y="585"/>
                        <a:pt x="86" y="581"/>
                        <a:pt x="92" y="573"/>
                      </a:cubicBezTo>
                      <a:cubicBezTo>
                        <a:pt x="226" y="402"/>
                        <a:pt x="359" y="244"/>
                        <a:pt x="481" y="62"/>
                      </a:cubicBezTo>
                      <a:cubicBezTo>
                        <a:pt x="499" y="34"/>
                        <a:pt x="470" y="0"/>
                        <a:pt x="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611;p31">
                  <a:extLst>
                    <a:ext uri="{FF2B5EF4-FFF2-40B4-BE49-F238E27FC236}">
                      <a16:creationId xmlns:a16="http://schemas.microsoft.com/office/drawing/2014/main" id="{918668AA-D925-85B9-9571-2F4C39CEFF89}"/>
                    </a:ext>
                  </a:extLst>
                </p:cNvPr>
                <p:cNvSpPr/>
                <p:nvPr/>
              </p:nvSpPr>
              <p:spPr>
                <a:xfrm>
                  <a:off x="8870755" y="4286251"/>
                  <a:ext cx="25201" cy="29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605" extrusionOk="0">
                      <a:moveTo>
                        <a:pt x="441" y="16"/>
                      </a:moveTo>
                      <a:cubicBezTo>
                        <a:pt x="453" y="16"/>
                        <a:pt x="467" y="21"/>
                        <a:pt x="475" y="21"/>
                      </a:cubicBezTo>
                      <a:cubicBezTo>
                        <a:pt x="487" y="33"/>
                        <a:pt x="487" y="57"/>
                        <a:pt x="475" y="70"/>
                      </a:cubicBezTo>
                      <a:cubicBezTo>
                        <a:pt x="365" y="240"/>
                        <a:pt x="232" y="410"/>
                        <a:pt x="98" y="568"/>
                      </a:cubicBezTo>
                      <a:cubicBezTo>
                        <a:pt x="93" y="578"/>
                        <a:pt x="85" y="582"/>
                        <a:pt x="78" y="582"/>
                      </a:cubicBezTo>
                      <a:cubicBezTo>
                        <a:pt x="67" y="582"/>
                        <a:pt x="56" y="575"/>
                        <a:pt x="49" y="568"/>
                      </a:cubicBezTo>
                      <a:cubicBezTo>
                        <a:pt x="37" y="556"/>
                        <a:pt x="25" y="544"/>
                        <a:pt x="37" y="532"/>
                      </a:cubicBezTo>
                      <a:cubicBezTo>
                        <a:pt x="159" y="349"/>
                        <a:pt x="292" y="192"/>
                        <a:pt x="427" y="21"/>
                      </a:cubicBezTo>
                      <a:cubicBezTo>
                        <a:pt x="430" y="17"/>
                        <a:pt x="436" y="16"/>
                        <a:pt x="441" y="16"/>
                      </a:cubicBezTo>
                      <a:close/>
                      <a:moveTo>
                        <a:pt x="451" y="1"/>
                      </a:moveTo>
                      <a:cubicBezTo>
                        <a:pt x="437" y="1"/>
                        <a:pt x="421" y="7"/>
                        <a:pt x="414" y="21"/>
                      </a:cubicBezTo>
                      <a:cubicBezTo>
                        <a:pt x="281" y="179"/>
                        <a:pt x="146" y="349"/>
                        <a:pt x="25" y="519"/>
                      </a:cubicBezTo>
                      <a:cubicBezTo>
                        <a:pt x="0" y="544"/>
                        <a:pt x="13" y="568"/>
                        <a:pt x="37" y="581"/>
                      </a:cubicBezTo>
                      <a:cubicBezTo>
                        <a:pt x="49" y="592"/>
                        <a:pt x="62" y="605"/>
                        <a:pt x="73" y="605"/>
                      </a:cubicBezTo>
                      <a:cubicBezTo>
                        <a:pt x="86" y="605"/>
                        <a:pt x="98" y="592"/>
                        <a:pt x="110" y="581"/>
                      </a:cubicBezTo>
                      <a:cubicBezTo>
                        <a:pt x="244" y="410"/>
                        <a:pt x="378" y="252"/>
                        <a:pt x="499" y="82"/>
                      </a:cubicBezTo>
                      <a:cubicBezTo>
                        <a:pt x="511" y="57"/>
                        <a:pt x="499" y="21"/>
                        <a:pt x="475" y="9"/>
                      </a:cubicBezTo>
                      <a:cubicBezTo>
                        <a:pt x="470" y="4"/>
                        <a:pt x="461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612;p31">
                  <a:extLst>
                    <a:ext uri="{FF2B5EF4-FFF2-40B4-BE49-F238E27FC236}">
                      <a16:creationId xmlns:a16="http://schemas.microsoft.com/office/drawing/2014/main" id="{9C0FA556-E83A-DCC1-2983-B310EE5DFF24}"/>
                    </a:ext>
                  </a:extLst>
                </p:cNvPr>
                <p:cNvSpPr/>
                <p:nvPr/>
              </p:nvSpPr>
              <p:spPr>
                <a:xfrm>
                  <a:off x="8872478" y="4307072"/>
                  <a:ext cx="24905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567" extrusionOk="0">
                      <a:moveTo>
                        <a:pt x="435" y="0"/>
                      </a:moveTo>
                      <a:cubicBezTo>
                        <a:pt x="425" y="0"/>
                        <a:pt x="414" y="4"/>
                        <a:pt x="403" y="12"/>
                      </a:cubicBezTo>
                      <a:cubicBezTo>
                        <a:pt x="270" y="169"/>
                        <a:pt x="136" y="328"/>
                        <a:pt x="27" y="498"/>
                      </a:cubicBezTo>
                      <a:cubicBezTo>
                        <a:pt x="1" y="533"/>
                        <a:pt x="29" y="567"/>
                        <a:pt x="62" y="567"/>
                      </a:cubicBezTo>
                      <a:cubicBezTo>
                        <a:pt x="75" y="567"/>
                        <a:pt x="89" y="561"/>
                        <a:pt x="100" y="547"/>
                      </a:cubicBezTo>
                      <a:cubicBezTo>
                        <a:pt x="221" y="388"/>
                        <a:pt x="343" y="231"/>
                        <a:pt x="476" y="85"/>
                      </a:cubicBezTo>
                      <a:cubicBezTo>
                        <a:pt x="505" y="46"/>
                        <a:pt x="474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613;p31">
                  <a:extLst>
                    <a:ext uri="{FF2B5EF4-FFF2-40B4-BE49-F238E27FC236}">
                      <a16:creationId xmlns:a16="http://schemas.microsoft.com/office/drawing/2014/main" id="{2A991F45-7124-1283-4155-3279C9A8B182}"/>
                    </a:ext>
                  </a:extLst>
                </p:cNvPr>
                <p:cNvSpPr/>
                <p:nvPr/>
              </p:nvSpPr>
              <p:spPr>
                <a:xfrm>
                  <a:off x="8872576" y="4306727"/>
                  <a:ext cx="24561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579" extrusionOk="0">
                      <a:moveTo>
                        <a:pt x="433" y="17"/>
                      </a:moveTo>
                      <a:cubicBezTo>
                        <a:pt x="444" y="17"/>
                        <a:pt x="455" y="24"/>
                        <a:pt x="462" y="30"/>
                      </a:cubicBezTo>
                      <a:cubicBezTo>
                        <a:pt x="474" y="43"/>
                        <a:pt x="474" y="67"/>
                        <a:pt x="462" y="79"/>
                      </a:cubicBezTo>
                      <a:cubicBezTo>
                        <a:pt x="341" y="225"/>
                        <a:pt x="231" y="371"/>
                        <a:pt x="98" y="541"/>
                      </a:cubicBezTo>
                      <a:cubicBezTo>
                        <a:pt x="83" y="556"/>
                        <a:pt x="69" y="561"/>
                        <a:pt x="57" y="561"/>
                      </a:cubicBezTo>
                      <a:cubicBezTo>
                        <a:pt x="49" y="561"/>
                        <a:pt x="42" y="559"/>
                        <a:pt x="36" y="554"/>
                      </a:cubicBezTo>
                      <a:cubicBezTo>
                        <a:pt x="25" y="541"/>
                        <a:pt x="12" y="530"/>
                        <a:pt x="25" y="505"/>
                      </a:cubicBezTo>
                      <a:cubicBezTo>
                        <a:pt x="122" y="359"/>
                        <a:pt x="255" y="201"/>
                        <a:pt x="414" y="30"/>
                      </a:cubicBezTo>
                      <a:cubicBezTo>
                        <a:pt x="419" y="20"/>
                        <a:pt x="426" y="17"/>
                        <a:pt x="433" y="17"/>
                      </a:cubicBezTo>
                      <a:close/>
                      <a:moveTo>
                        <a:pt x="438" y="0"/>
                      </a:moveTo>
                      <a:cubicBezTo>
                        <a:pt x="425" y="0"/>
                        <a:pt x="413" y="7"/>
                        <a:pt x="401" y="19"/>
                      </a:cubicBezTo>
                      <a:cubicBezTo>
                        <a:pt x="231" y="189"/>
                        <a:pt x="109" y="347"/>
                        <a:pt x="12" y="505"/>
                      </a:cubicBezTo>
                      <a:cubicBezTo>
                        <a:pt x="0" y="530"/>
                        <a:pt x="12" y="554"/>
                        <a:pt x="25" y="566"/>
                      </a:cubicBezTo>
                      <a:cubicBezTo>
                        <a:pt x="36" y="578"/>
                        <a:pt x="49" y="578"/>
                        <a:pt x="61" y="578"/>
                      </a:cubicBezTo>
                      <a:cubicBezTo>
                        <a:pt x="73" y="578"/>
                        <a:pt x="98" y="578"/>
                        <a:pt x="109" y="554"/>
                      </a:cubicBezTo>
                      <a:cubicBezTo>
                        <a:pt x="244" y="384"/>
                        <a:pt x="353" y="238"/>
                        <a:pt x="474" y="92"/>
                      </a:cubicBezTo>
                      <a:cubicBezTo>
                        <a:pt x="498" y="67"/>
                        <a:pt x="487" y="30"/>
                        <a:pt x="474" y="19"/>
                      </a:cubicBezTo>
                      <a:cubicBezTo>
                        <a:pt x="462" y="7"/>
                        <a:pt x="450" y="0"/>
                        <a:pt x="4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614;p31">
                  <a:extLst>
                    <a:ext uri="{FF2B5EF4-FFF2-40B4-BE49-F238E27FC236}">
                      <a16:creationId xmlns:a16="http://schemas.microsoft.com/office/drawing/2014/main" id="{82199B05-1289-6244-582C-6FE1CD68B48D}"/>
                    </a:ext>
                  </a:extLst>
                </p:cNvPr>
                <p:cNvSpPr/>
                <p:nvPr/>
              </p:nvSpPr>
              <p:spPr>
                <a:xfrm>
                  <a:off x="8872527" y="4321592"/>
                  <a:ext cx="26480" cy="33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676" extrusionOk="0">
                      <a:moveTo>
                        <a:pt x="477" y="0"/>
                      </a:moveTo>
                      <a:cubicBezTo>
                        <a:pt x="463" y="0"/>
                        <a:pt x="450" y="6"/>
                        <a:pt x="439" y="20"/>
                      </a:cubicBezTo>
                      <a:cubicBezTo>
                        <a:pt x="305" y="215"/>
                        <a:pt x="159" y="409"/>
                        <a:pt x="26" y="604"/>
                      </a:cubicBezTo>
                      <a:cubicBezTo>
                        <a:pt x="1" y="645"/>
                        <a:pt x="32" y="675"/>
                        <a:pt x="66" y="675"/>
                      </a:cubicBezTo>
                      <a:cubicBezTo>
                        <a:pt x="82" y="675"/>
                        <a:pt x="99" y="668"/>
                        <a:pt x="110" y="653"/>
                      </a:cubicBezTo>
                      <a:lnTo>
                        <a:pt x="512" y="69"/>
                      </a:lnTo>
                      <a:cubicBezTo>
                        <a:pt x="538" y="35"/>
                        <a:pt x="509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615;p31">
                  <a:extLst>
                    <a:ext uri="{FF2B5EF4-FFF2-40B4-BE49-F238E27FC236}">
                      <a16:creationId xmlns:a16="http://schemas.microsoft.com/office/drawing/2014/main" id="{23E724E8-97A2-D832-7DF3-1985144A5823}"/>
                    </a:ext>
                  </a:extLst>
                </p:cNvPr>
                <p:cNvSpPr/>
                <p:nvPr/>
              </p:nvSpPr>
              <p:spPr>
                <a:xfrm>
                  <a:off x="8872576" y="4321149"/>
                  <a:ext cx="26973" cy="3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699" extrusionOk="0">
                      <a:moveTo>
                        <a:pt x="474" y="18"/>
                      </a:moveTo>
                      <a:cubicBezTo>
                        <a:pt x="487" y="18"/>
                        <a:pt x="498" y="18"/>
                        <a:pt x="498" y="29"/>
                      </a:cubicBezTo>
                      <a:cubicBezTo>
                        <a:pt x="511" y="42"/>
                        <a:pt x="523" y="54"/>
                        <a:pt x="511" y="66"/>
                      </a:cubicBezTo>
                      <a:lnTo>
                        <a:pt x="438" y="175"/>
                      </a:lnTo>
                      <a:cubicBezTo>
                        <a:pt x="328" y="334"/>
                        <a:pt x="219" y="504"/>
                        <a:pt x="98" y="662"/>
                      </a:cubicBezTo>
                      <a:cubicBezTo>
                        <a:pt x="91" y="668"/>
                        <a:pt x="82" y="671"/>
                        <a:pt x="71" y="671"/>
                      </a:cubicBezTo>
                      <a:cubicBezTo>
                        <a:pt x="61" y="671"/>
                        <a:pt x="48" y="668"/>
                        <a:pt x="36" y="662"/>
                      </a:cubicBezTo>
                      <a:cubicBezTo>
                        <a:pt x="25" y="662"/>
                        <a:pt x="25" y="637"/>
                        <a:pt x="36" y="626"/>
                      </a:cubicBezTo>
                      <a:cubicBezTo>
                        <a:pt x="146" y="455"/>
                        <a:pt x="255" y="297"/>
                        <a:pt x="377" y="139"/>
                      </a:cubicBezTo>
                      <a:lnTo>
                        <a:pt x="450" y="29"/>
                      </a:lnTo>
                      <a:cubicBezTo>
                        <a:pt x="450" y="29"/>
                        <a:pt x="462" y="18"/>
                        <a:pt x="474" y="18"/>
                      </a:cubicBezTo>
                      <a:close/>
                      <a:moveTo>
                        <a:pt x="474" y="1"/>
                      </a:moveTo>
                      <a:cubicBezTo>
                        <a:pt x="459" y="1"/>
                        <a:pt x="445" y="10"/>
                        <a:pt x="438" y="29"/>
                      </a:cubicBezTo>
                      <a:cubicBezTo>
                        <a:pt x="414" y="66"/>
                        <a:pt x="377" y="91"/>
                        <a:pt x="353" y="127"/>
                      </a:cubicBezTo>
                      <a:cubicBezTo>
                        <a:pt x="244" y="285"/>
                        <a:pt x="122" y="455"/>
                        <a:pt x="25" y="613"/>
                      </a:cubicBezTo>
                      <a:cubicBezTo>
                        <a:pt x="0" y="637"/>
                        <a:pt x="12" y="674"/>
                        <a:pt x="36" y="686"/>
                      </a:cubicBezTo>
                      <a:cubicBezTo>
                        <a:pt x="36" y="686"/>
                        <a:pt x="49" y="699"/>
                        <a:pt x="61" y="699"/>
                      </a:cubicBezTo>
                      <a:cubicBezTo>
                        <a:pt x="85" y="699"/>
                        <a:pt x="98" y="686"/>
                        <a:pt x="109" y="674"/>
                      </a:cubicBezTo>
                      <a:cubicBezTo>
                        <a:pt x="231" y="516"/>
                        <a:pt x="341" y="345"/>
                        <a:pt x="450" y="188"/>
                      </a:cubicBezTo>
                      <a:lnTo>
                        <a:pt x="523" y="78"/>
                      </a:lnTo>
                      <a:cubicBezTo>
                        <a:pt x="547" y="54"/>
                        <a:pt x="535" y="29"/>
                        <a:pt x="511" y="18"/>
                      </a:cubicBezTo>
                      <a:cubicBezTo>
                        <a:pt x="500" y="7"/>
                        <a:pt x="487" y="1"/>
                        <a:pt x="4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616;p31">
                  <a:extLst>
                    <a:ext uri="{FF2B5EF4-FFF2-40B4-BE49-F238E27FC236}">
                      <a16:creationId xmlns:a16="http://schemas.microsoft.com/office/drawing/2014/main" id="{A8605275-51C8-0C08-CD3C-5DD8D1973CEF}"/>
                    </a:ext>
                  </a:extLst>
                </p:cNvPr>
                <p:cNvSpPr/>
                <p:nvPr/>
              </p:nvSpPr>
              <p:spPr>
                <a:xfrm>
                  <a:off x="8871838" y="4341921"/>
                  <a:ext cx="23773" cy="3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611" extrusionOk="0">
                      <a:moveTo>
                        <a:pt x="422" y="1"/>
                      </a:moveTo>
                      <a:cubicBezTo>
                        <a:pt x="410" y="1"/>
                        <a:pt x="399" y="7"/>
                        <a:pt x="392" y="21"/>
                      </a:cubicBezTo>
                      <a:cubicBezTo>
                        <a:pt x="283" y="204"/>
                        <a:pt x="149" y="374"/>
                        <a:pt x="27" y="544"/>
                      </a:cubicBezTo>
                      <a:cubicBezTo>
                        <a:pt x="1" y="571"/>
                        <a:pt x="33" y="611"/>
                        <a:pt x="66" y="611"/>
                      </a:cubicBezTo>
                      <a:cubicBezTo>
                        <a:pt x="78" y="611"/>
                        <a:pt x="90" y="606"/>
                        <a:pt x="100" y="593"/>
                      </a:cubicBezTo>
                      <a:cubicBezTo>
                        <a:pt x="246" y="447"/>
                        <a:pt x="356" y="252"/>
                        <a:pt x="465" y="69"/>
                      </a:cubicBezTo>
                      <a:cubicBezTo>
                        <a:pt x="482" y="35"/>
                        <a:pt x="451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617;p31">
                  <a:extLst>
                    <a:ext uri="{FF2B5EF4-FFF2-40B4-BE49-F238E27FC236}">
                      <a16:creationId xmlns:a16="http://schemas.microsoft.com/office/drawing/2014/main" id="{21798AAE-8E0A-B8FC-53A5-BFFB5B6EAAED}"/>
                    </a:ext>
                  </a:extLst>
                </p:cNvPr>
                <p:cNvSpPr/>
                <p:nvPr/>
              </p:nvSpPr>
              <p:spPr>
                <a:xfrm>
                  <a:off x="8871936" y="4341379"/>
                  <a:ext cx="24019" cy="30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29" extrusionOk="0">
                      <a:moveTo>
                        <a:pt x="426" y="24"/>
                      </a:moveTo>
                      <a:cubicBezTo>
                        <a:pt x="433" y="24"/>
                        <a:pt x="441" y="27"/>
                        <a:pt x="451" y="32"/>
                      </a:cubicBezTo>
                      <a:cubicBezTo>
                        <a:pt x="463" y="32"/>
                        <a:pt x="463" y="56"/>
                        <a:pt x="463" y="69"/>
                      </a:cubicBezTo>
                      <a:cubicBezTo>
                        <a:pt x="366" y="226"/>
                        <a:pt x="244" y="434"/>
                        <a:pt x="86" y="604"/>
                      </a:cubicBezTo>
                      <a:cubicBezTo>
                        <a:pt x="80" y="610"/>
                        <a:pt x="71" y="613"/>
                        <a:pt x="62" y="613"/>
                      </a:cubicBezTo>
                      <a:cubicBezTo>
                        <a:pt x="52" y="613"/>
                        <a:pt x="43" y="610"/>
                        <a:pt x="38" y="604"/>
                      </a:cubicBezTo>
                      <a:cubicBezTo>
                        <a:pt x="25" y="591"/>
                        <a:pt x="25" y="580"/>
                        <a:pt x="38" y="555"/>
                      </a:cubicBezTo>
                      <a:cubicBezTo>
                        <a:pt x="74" y="507"/>
                        <a:pt x="111" y="445"/>
                        <a:pt x="147" y="385"/>
                      </a:cubicBezTo>
                      <a:cubicBezTo>
                        <a:pt x="232" y="275"/>
                        <a:pt x="317" y="166"/>
                        <a:pt x="403" y="44"/>
                      </a:cubicBezTo>
                      <a:cubicBezTo>
                        <a:pt x="409" y="30"/>
                        <a:pt x="417" y="24"/>
                        <a:pt x="426" y="24"/>
                      </a:cubicBezTo>
                      <a:close/>
                      <a:moveTo>
                        <a:pt x="425" y="1"/>
                      </a:moveTo>
                      <a:cubicBezTo>
                        <a:pt x="409" y="1"/>
                        <a:pt x="394" y="9"/>
                        <a:pt x="378" y="32"/>
                      </a:cubicBezTo>
                      <a:cubicBezTo>
                        <a:pt x="305" y="153"/>
                        <a:pt x="220" y="263"/>
                        <a:pt x="135" y="385"/>
                      </a:cubicBezTo>
                      <a:cubicBezTo>
                        <a:pt x="98" y="434"/>
                        <a:pt x="62" y="494"/>
                        <a:pt x="13" y="555"/>
                      </a:cubicBezTo>
                      <a:cubicBezTo>
                        <a:pt x="1" y="580"/>
                        <a:pt x="13" y="604"/>
                        <a:pt x="25" y="616"/>
                      </a:cubicBezTo>
                      <a:cubicBezTo>
                        <a:pt x="38" y="628"/>
                        <a:pt x="49" y="628"/>
                        <a:pt x="62" y="628"/>
                      </a:cubicBezTo>
                      <a:cubicBezTo>
                        <a:pt x="74" y="628"/>
                        <a:pt x="98" y="628"/>
                        <a:pt x="98" y="616"/>
                      </a:cubicBezTo>
                      <a:cubicBezTo>
                        <a:pt x="257" y="445"/>
                        <a:pt x="378" y="239"/>
                        <a:pt x="475" y="80"/>
                      </a:cubicBezTo>
                      <a:cubicBezTo>
                        <a:pt x="487" y="56"/>
                        <a:pt x="475" y="20"/>
                        <a:pt x="451" y="7"/>
                      </a:cubicBezTo>
                      <a:cubicBezTo>
                        <a:pt x="442" y="3"/>
                        <a:pt x="433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618;p31">
                  <a:extLst>
                    <a:ext uri="{FF2B5EF4-FFF2-40B4-BE49-F238E27FC236}">
                      <a16:creationId xmlns:a16="http://schemas.microsoft.com/office/drawing/2014/main" id="{8C4C6E98-0B36-A604-B4FA-BE52162C1CF0}"/>
                    </a:ext>
                  </a:extLst>
                </p:cNvPr>
                <p:cNvSpPr/>
                <p:nvPr/>
              </p:nvSpPr>
              <p:spPr>
                <a:xfrm>
                  <a:off x="8868195" y="4358115"/>
                  <a:ext cx="27809" cy="34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703" extrusionOk="0">
                      <a:moveTo>
                        <a:pt x="504" y="0"/>
                      </a:moveTo>
                      <a:cubicBezTo>
                        <a:pt x="491" y="0"/>
                        <a:pt x="477" y="6"/>
                        <a:pt x="466" y="21"/>
                      </a:cubicBezTo>
                      <a:cubicBezTo>
                        <a:pt x="320" y="227"/>
                        <a:pt x="174" y="421"/>
                        <a:pt x="28" y="629"/>
                      </a:cubicBezTo>
                      <a:cubicBezTo>
                        <a:pt x="1" y="665"/>
                        <a:pt x="36" y="702"/>
                        <a:pt x="70" y="702"/>
                      </a:cubicBezTo>
                      <a:cubicBezTo>
                        <a:pt x="81" y="702"/>
                        <a:pt x="92" y="698"/>
                        <a:pt x="101" y="689"/>
                      </a:cubicBezTo>
                      <a:cubicBezTo>
                        <a:pt x="260" y="494"/>
                        <a:pt x="406" y="276"/>
                        <a:pt x="539" y="69"/>
                      </a:cubicBezTo>
                      <a:cubicBezTo>
                        <a:pt x="565" y="35"/>
                        <a:pt x="536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619;p31">
                  <a:extLst>
                    <a:ext uri="{FF2B5EF4-FFF2-40B4-BE49-F238E27FC236}">
                      <a16:creationId xmlns:a16="http://schemas.microsoft.com/office/drawing/2014/main" id="{347CE88D-75D9-21BB-A8AF-3F164B5FF5D7}"/>
                    </a:ext>
                  </a:extLst>
                </p:cNvPr>
                <p:cNvSpPr/>
                <p:nvPr/>
              </p:nvSpPr>
              <p:spPr>
                <a:xfrm>
                  <a:off x="8868343" y="4357672"/>
                  <a:ext cx="28203" cy="3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723" extrusionOk="0">
                      <a:moveTo>
                        <a:pt x="500" y="17"/>
                      </a:moveTo>
                      <a:cubicBezTo>
                        <a:pt x="511" y="17"/>
                        <a:pt x="524" y="17"/>
                        <a:pt x="524" y="30"/>
                      </a:cubicBezTo>
                      <a:cubicBezTo>
                        <a:pt x="536" y="41"/>
                        <a:pt x="548" y="54"/>
                        <a:pt x="536" y="78"/>
                      </a:cubicBezTo>
                      <a:cubicBezTo>
                        <a:pt x="390" y="285"/>
                        <a:pt x="244" y="492"/>
                        <a:pt x="86" y="686"/>
                      </a:cubicBezTo>
                      <a:cubicBezTo>
                        <a:pt x="80" y="698"/>
                        <a:pt x="74" y="701"/>
                        <a:pt x="67" y="701"/>
                      </a:cubicBezTo>
                      <a:cubicBezTo>
                        <a:pt x="59" y="701"/>
                        <a:pt x="50" y="698"/>
                        <a:pt x="38" y="698"/>
                      </a:cubicBezTo>
                      <a:cubicBezTo>
                        <a:pt x="25" y="686"/>
                        <a:pt x="13" y="662"/>
                        <a:pt x="25" y="649"/>
                      </a:cubicBezTo>
                      <a:cubicBezTo>
                        <a:pt x="98" y="540"/>
                        <a:pt x="171" y="443"/>
                        <a:pt x="244" y="346"/>
                      </a:cubicBezTo>
                      <a:cubicBezTo>
                        <a:pt x="317" y="249"/>
                        <a:pt x="403" y="139"/>
                        <a:pt x="476" y="41"/>
                      </a:cubicBezTo>
                      <a:cubicBezTo>
                        <a:pt x="476" y="30"/>
                        <a:pt x="487" y="17"/>
                        <a:pt x="500" y="17"/>
                      </a:cubicBezTo>
                      <a:close/>
                      <a:moveTo>
                        <a:pt x="498" y="0"/>
                      </a:moveTo>
                      <a:cubicBezTo>
                        <a:pt x="482" y="0"/>
                        <a:pt x="465" y="9"/>
                        <a:pt x="451" y="30"/>
                      </a:cubicBezTo>
                      <a:cubicBezTo>
                        <a:pt x="378" y="127"/>
                        <a:pt x="305" y="236"/>
                        <a:pt x="232" y="333"/>
                      </a:cubicBezTo>
                      <a:cubicBezTo>
                        <a:pt x="159" y="430"/>
                        <a:pt x="86" y="540"/>
                        <a:pt x="13" y="638"/>
                      </a:cubicBezTo>
                      <a:cubicBezTo>
                        <a:pt x="1" y="662"/>
                        <a:pt x="13" y="686"/>
                        <a:pt x="38" y="711"/>
                      </a:cubicBezTo>
                      <a:cubicBezTo>
                        <a:pt x="38" y="711"/>
                        <a:pt x="49" y="722"/>
                        <a:pt x="62" y="722"/>
                      </a:cubicBezTo>
                      <a:cubicBezTo>
                        <a:pt x="86" y="722"/>
                        <a:pt x="98" y="711"/>
                        <a:pt x="98" y="698"/>
                      </a:cubicBezTo>
                      <a:cubicBezTo>
                        <a:pt x="268" y="503"/>
                        <a:pt x="403" y="297"/>
                        <a:pt x="548" y="78"/>
                      </a:cubicBezTo>
                      <a:cubicBezTo>
                        <a:pt x="573" y="54"/>
                        <a:pt x="560" y="30"/>
                        <a:pt x="536" y="17"/>
                      </a:cubicBezTo>
                      <a:cubicBezTo>
                        <a:pt x="525" y="6"/>
                        <a:pt x="512" y="0"/>
                        <a:pt x="4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620;p31">
                  <a:extLst>
                    <a:ext uri="{FF2B5EF4-FFF2-40B4-BE49-F238E27FC236}">
                      <a16:creationId xmlns:a16="http://schemas.microsoft.com/office/drawing/2014/main" id="{A1CBF9BA-95F1-32B2-63D4-20C2F7C482BB}"/>
                    </a:ext>
                  </a:extLst>
                </p:cNvPr>
                <p:cNvSpPr/>
                <p:nvPr/>
              </p:nvSpPr>
              <p:spPr>
                <a:xfrm>
                  <a:off x="8877006" y="4373324"/>
                  <a:ext cx="21411" cy="25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515" extrusionOk="0">
                      <a:moveTo>
                        <a:pt x="367" y="1"/>
                      </a:moveTo>
                      <a:cubicBezTo>
                        <a:pt x="354" y="1"/>
                        <a:pt x="342" y="5"/>
                        <a:pt x="335" y="15"/>
                      </a:cubicBezTo>
                      <a:cubicBezTo>
                        <a:pt x="227" y="161"/>
                        <a:pt x="117" y="295"/>
                        <a:pt x="19" y="441"/>
                      </a:cubicBezTo>
                      <a:cubicBezTo>
                        <a:pt x="1" y="478"/>
                        <a:pt x="31" y="515"/>
                        <a:pt x="63" y="515"/>
                      </a:cubicBezTo>
                      <a:cubicBezTo>
                        <a:pt x="73" y="515"/>
                        <a:pt x="83" y="511"/>
                        <a:pt x="92" y="502"/>
                      </a:cubicBezTo>
                      <a:cubicBezTo>
                        <a:pt x="202" y="356"/>
                        <a:pt x="311" y="210"/>
                        <a:pt x="408" y="64"/>
                      </a:cubicBezTo>
                      <a:cubicBezTo>
                        <a:pt x="435" y="29"/>
                        <a:pt x="398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621;p31">
                  <a:extLst>
                    <a:ext uri="{FF2B5EF4-FFF2-40B4-BE49-F238E27FC236}">
                      <a16:creationId xmlns:a16="http://schemas.microsoft.com/office/drawing/2014/main" id="{B24A8E83-4DF7-CD3E-513B-81F343E61D34}"/>
                    </a:ext>
                  </a:extLst>
                </p:cNvPr>
                <p:cNvSpPr/>
                <p:nvPr/>
              </p:nvSpPr>
              <p:spPr>
                <a:xfrm>
                  <a:off x="8876711" y="4373078"/>
                  <a:ext cx="21608" cy="26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31" extrusionOk="0">
                      <a:moveTo>
                        <a:pt x="374" y="13"/>
                      </a:moveTo>
                      <a:cubicBezTo>
                        <a:pt x="383" y="13"/>
                        <a:pt x="393" y="15"/>
                        <a:pt x="403" y="20"/>
                      </a:cubicBezTo>
                      <a:cubicBezTo>
                        <a:pt x="414" y="33"/>
                        <a:pt x="414" y="44"/>
                        <a:pt x="403" y="69"/>
                      </a:cubicBezTo>
                      <a:cubicBezTo>
                        <a:pt x="306" y="215"/>
                        <a:pt x="208" y="361"/>
                        <a:pt x="98" y="495"/>
                      </a:cubicBezTo>
                      <a:cubicBezTo>
                        <a:pt x="86" y="501"/>
                        <a:pt x="77" y="504"/>
                        <a:pt x="70" y="504"/>
                      </a:cubicBezTo>
                      <a:cubicBezTo>
                        <a:pt x="62" y="504"/>
                        <a:pt x="56" y="501"/>
                        <a:pt x="50" y="495"/>
                      </a:cubicBezTo>
                      <a:cubicBezTo>
                        <a:pt x="38" y="482"/>
                        <a:pt x="25" y="471"/>
                        <a:pt x="38" y="446"/>
                      </a:cubicBezTo>
                      <a:cubicBezTo>
                        <a:pt x="123" y="325"/>
                        <a:pt x="233" y="179"/>
                        <a:pt x="341" y="33"/>
                      </a:cubicBezTo>
                      <a:cubicBezTo>
                        <a:pt x="349" y="18"/>
                        <a:pt x="361" y="13"/>
                        <a:pt x="374" y="13"/>
                      </a:cubicBezTo>
                      <a:close/>
                      <a:moveTo>
                        <a:pt x="379" y="0"/>
                      </a:moveTo>
                      <a:cubicBezTo>
                        <a:pt x="362" y="0"/>
                        <a:pt x="344" y="6"/>
                        <a:pt x="330" y="20"/>
                      </a:cubicBezTo>
                      <a:cubicBezTo>
                        <a:pt x="220" y="166"/>
                        <a:pt x="111" y="312"/>
                        <a:pt x="25" y="446"/>
                      </a:cubicBezTo>
                      <a:cubicBezTo>
                        <a:pt x="1" y="471"/>
                        <a:pt x="14" y="495"/>
                        <a:pt x="38" y="507"/>
                      </a:cubicBezTo>
                      <a:cubicBezTo>
                        <a:pt x="50" y="519"/>
                        <a:pt x="62" y="531"/>
                        <a:pt x="74" y="531"/>
                      </a:cubicBezTo>
                      <a:cubicBezTo>
                        <a:pt x="87" y="531"/>
                        <a:pt x="98" y="519"/>
                        <a:pt x="111" y="507"/>
                      </a:cubicBezTo>
                      <a:cubicBezTo>
                        <a:pt x="220" y="373"/>
                        <a:pt x="330" y="227"/>
                        <a:pt x="427" y="69"/>
                      </a:cubicBezTo>
                      <a:cubicBezTo>
                        <a:pt x="439" y="44"/>
                        <a:pt x="427" y="20"/>
                        <a:pt x="414" y="8"/>
                      </a:cubicBezTo>
                      <a:cubicBezTo>
                        <a:pt x="404" y="3"/>
                        <a:pt x="392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622;p31">
                  <a:extLst>
                    <a:ext uri="{FF2B5EF4-FFF2-40B4-BE49-F238E27FC236}">
                      <a16:creationId xmlns:a16="http://schemas.microsoft.com/office/drawing/2014/main" id="{1492B3C2-D428-FC83-137E-2381029F47D7}"/>
                    </a:ext>
                  </a:extLst>
                </p:cNvPr>
                <p:cNvSpPr/>
                <p:nvPr/>
              </p:nvSpPr>
              <p:spPr>
                <a:xfrm>
                  <a:off x="8903291" y="4375195"/>
                  <a:ext cx="13732" cy="1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406" extrusionOk="0">
                      <a:moveTo>
                        <a:pt x="211" y="1"/>
                      </a:moveTo>
                      <a:cubicBezTo>
                        <a:pt x="199" y="1"/>
                        <a:pt x="188" y="5"/>
                        <a:pt x="179" y="14"/>
                      </a:cubicBezTo>
                      <a:cubicBezTo>
                        <a:pt x="106" y="111"/>
                        <a:pt x="45" y="220"/>
                        <a:pt x="9" y="355"/>
                      </a:cubicBezTo>
                      <a:cubicBezTo>
                        <a:pt x="1" y="385"/>
                        <a:pt x="31" y="406"/>
                        <a:pt x="57" y="406"/>
                      </a:cubicBezTo>
                      <a:cubicBezTo>
                        <a:pt x="74" y="406"/>
                        <a:pt x="89" y="398"/>
                        <a:pt x="93" y="379"/>
                      </a:cubicBezTo>
                      <a:cubicBezTo>
                        <a:pt x="130" y="257"/>
                        <a:pt x="179" y="160"/>
                        <a:pt x="252" y="63"/>
                      </a:cubicBezTo>
                      <a:cubicBezTo>
                        <a:pt x="279" y="35"/>
                        <a:pt x="245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623;p31">
                  <a:extLst>
                    <a:ext uri="{FF2B5EF4-FFF2-40B4-BE49-F238E27FC236}">
                      <a16:creationId xmlns:a16="http://schemas.microsoft.com/office/drawing/2014/main" id="{A3B5A441-3BA1-1F2E-6C46-3CA0F02D0519}"/>
                    </a:ext>
                  </a:extLst>
                </p:cNvPr>
                <p:cNvSpPr/>
                <p:nvPr/>
              </p:nvSpPr>
              <p:spPr>
                <a:xfrm>
                  <a:off x="8903094" y="4374850"/>
                  <a:ext cx="13831" cy="2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422" extrusionOk="0">
                      <a:moveTo>
                        <a:pt x="210" y="16"/>
                      </a:moveTo>
                      <a:cubicBezTo>
                        <a:pt x="222" y="16"/>
                        <a:pt x="236" y="21"/>
                        <a:pt x="243" y="21"/>
                      </a:cubicBezTo>
                      <a:cubicBezTo>
                        <a:pt x="256" y="33"/>
                        <a:pt x="256" y="57"/>
                        <a:pt x="243" y="70"/>
                      </a:cubicBezTo>
                      <a:cubicBezTo>
                        <a:pt x="183" y="154"/>
                        <a:pt x="122" y="264"/>
                        <a:pt x="86" y="373"/>
                      </a:cubicBezTo>
                      <a:cubicBezTo>
                        <a:pt x="86" y="391"/>
                        <a:pt x="73" y="403"/>
                        <a:pt x="61" y="403"/>
                      </a:cubicBezTo>
                      <a:cubicBezTo>
                        <a:pt x="56" y="403"/>
                        <a:pt x="52" y="401"/>
                        <a:pt x="49" y="398"/>
                      </a:cubicBezTo>
                      <a:cubicBezTo>
                        <a:pt x="24" y="398"/>
                        <a:pt x="13" y="386"/>
                        <a:pt x="24" y="362"/>
                      </a:cubicBezTo>
                      <a:cubicBezTo>
                        <a:pt x="49" y="240"/>
                        <a:pt x="110" y="130"/>
                        <a:pt x="195" y="21"/>
                      </a:cubicBezTo>
                      <a:cubicBezTo>
                        <a:pt x="199" y="17"/>
                        <a:pt x="204" y="16"/>
                        <a:pt x="210" y="16"/>
                      </a:cubicBezTo>
                      <a:close/>
                      <a:moveTo>
                        <a:pt x="222" y="1"/>
                      </a:moveTo>
                      <a:cubicBezTo>
                        <a:pt x="206" y="1"/>
                        <a:pt x="190" y="7"/>
                        <a:pt x="183" y="21"/>
                      </a:cubicBezTo>
                      <a:cubicBezTo>
                        <a:pt x="97" y="118"/>
                        <a:pt x="37" y="240"/>
                        <a:pt x="0" y="349"/>
                      </a:cubicBezTo>
                      <a:cubicBezTo>
                        <a:pt x="0" y="386"/>
                        <a:pt x="13" y="410"/>
                        <a:pt x="37" y="422"/>
                      </a:cubicBezTo>
                      <a:lnTo>
                        <a:pt x="61" y="422"/>
                      </a:lnTo>
                      <a:cubicBezTo>
                        <a:pt x="73" y="422"/>
                        <a:pt x="97" y="410"/>
                        <a:pt x="110" y="386"/>
                      </a:cubicBezTo>
                      <a:cubicBezTo>
                        <a:pt x="146" y="264"/>
                        <a:pt x="195" y="167"/>
                        <a:pt x="268" y="81"/>
                      </a:cubicBezTo>
                      <a:cubicBezTo>
                        <a:pt x="280" y="57"/>
                        <a:pt x="268" y="33"/>
                        <a:pt x="256" y="8"/>
                      </a:cubicBezTo>
                      <a:cubicBezTo>
                        <a:pt x="246" y="4"/>
                        <a:pt x="234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24;p31">
                  <a:extLst>
                    <a:ext uri="{FF2B5EF4-FFF2-40B4-BE49-F238E27FC236}">
                      <a16:creationId xmlns:a16="http://schemas.microsoft.com/office/drawing/2014/main" id="{899AB4FE-5A23-7139-452A-A45121981CFB}"/>
                    </a:ext>
                  </a:extLst>
                </p:cNvPr>
                <p:cNvSpPr/>
                <p:nvPr/>
              </p:nvSpPr>
              <p:spPr>
                <a:xfrm>
                  <a:off x="8915941" y="4374260"/>
                  <a:ext cx="14815" cy="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50" extrusionOk="0">
                      <a:moveTo>
                        <a:pt x="239" y="0"/>
                      </a:moveTo>
                      <a:cubicBezTo>
                        <a:pt x="226" y="0"/>
                        <a:pt x="212" y="6"/>
                        <a:pt x="201" y="20"/>
                      </a:cubicBezTo>
                      <a:lnTo>
                        <a:pt x="19" y="276"/>
                      </a:lnTo>
                      <a:cubicBezTo>
                        <a:pt x="1" y="313"/>
                        <a:pt x="31" y="350"/>
                        <a:pt x="62" y="350"/>
                      </a:cubicBezTo>
                      <a:cubicBezTo>
                        <a:pt x="73" y="350"/>
                        <a:pt x="83" y="346"/>
                        <a:pt x="92" y="337"/>
                      </a:cubicBezTo>
                      <a:cubicBezTo>
                        <a:pt x="165" y="252"/>
                        <a:pt x="226" y="155"/>
                        <a:pt x="274" y="69"/>
                      </a:cubicBezTo>
                      <a:cubicBezTo>
                        <a:pt x="300" y="35"/>
                        <a:pt x="271" y="0"/>
                        <a:pt x="2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25;p31">
                  <a:extLst>
                    <a:ext uri="{FF2B5EF4-FFF2-40B4-BE49-F238E27FC236}">
                      <a16:creationId xmlns:a16="http://schemas.microsoft.com/office/drawing/2014/main" id="{06AD16A2-466E-55AD-C3B0-26413A01F9BD}"/>
                    </a:ext>
                  </a:extLst>
                </p:cNvPr>
                <p:cNvSpPr/>
                <p:nvPr/>
              </p:nvSpPr>
              <p:spPr>
                <a:xfrm>
                  <a:off x="8915645" y="4373669"/>
                  <a:ext cx="15012" cy="1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373" extrusionOk="0">
                      <a:moveTo>
                        <a:pt x="244" y="21"/>
                      </a:moveTo>
                      <a:cubicBezTo>
                        <a:pt x="256" y="21"/>
                        <a:pt x="256" y="21"/>
                        <a:pt x="269" y="32"/>
                      </a:cubicBezTo>
                      <a:cubicBezTo>
                        <a:pt x="280" y="32"/>
                        <a:pt x="293" y="57"/>
                        <a:pt x="280" y="69"/>
                      </a:cubicBezTo>
                      <a:cubicBezTo>
                        <a:pt x="269" y="94"/>
                        <a:pt x="256" y="105"/>
                        <a:pt x="244" y="118"/>
                      </a:cubicBezTo>
                      <a:cubicBezTo>
                        <a:pt x="196" y="191"/>
                        <a:pt x="147" y="276"/>
                        <a:pt x="98" y="337"/>
                      </a:cubicBezTo>
                      <a:cubicBezTo>
                        <a:pt x="86" y="349"/>
                        <a:pt x="77" y="352"/>
                        <a:pt x="70" y="352"/>
                      </a:cubicBezTo>
                      <a:cubicBezTo>
                        <a:pt x="62" y="352"/>
                        <a:pt x="56" y="349"/>
                        <a:pt x="50" y="349"/>
                      </a:cubicBezTo>
                      <a:cubicBezTo>
                        <a:pt x="37" y="337"/>
                        <a:pt x="25" y="313"/>
                        <a:pt x="37" y="300"/>
                      </a:cubicBezTo>
                      <a:cubicBezTo>
                        <a:pt x="74" y="227"/>
                        <a:pt x="123" y="154"/>
                        <a:pt x="183" y="94"/>
                      </a:cubicBezTo>
                      <a:cubicBezTo>
                        <a:pt x="196" y="69"/>
                        <a:pt x="207" y="57"/>
                        <a:pt x="220" y="32"/>
                      </a:cubicBezTo>
                      <a:cubicBezTo>
                        <a:pt x="220" y="21"/>
                        <a:pt x="232" y="21"/>
                        <a:pt x="244" y="21"/>
                      </a:cubicBezTo>
                      <a:close/>
                      <a:moveTo>
                        <a:pt x="246" y="1"/>
                      </a:moveTo>
                      <a:cubicBezTo>
                        <a:pt x="228" y="1"/>
                        <a:pt x="210" y="6"/>
                        <a:pt x="196" y="21"/>
                      </a:cubicBezTo>
                      <a:cubicBezTo>
                        <a:pt x="183" y="45"/>
                        <a:pt x="171" y="57"/>
                        <a:pt x="159" y="81"/>
                      </a:cubicBezTo>
                      <a:cubicBezTo>
                        <a:pt x="110" y="142"/>
                        <a:pt x="61" y="215"/>
                        <a:pt x="25" y="288"/>
                      </a:cubicBezTo>
                      <a:cubicBezTo>
                        <a:pt x="1" y="313"/>
                        <a:pt x="25" y="349"/>
                        <a:pt x="37" y="361"/>
                      </a:cubicBezTo>
                      <a:cubicBezTo>
                        <a:pt x="50" y="361"/>
                        <a:pt x="61" y="373"/>
                        <a:pt x="74" y="373"/>
                      </a:cubicBezTo>
                      <a:cubicBezTo>
                        <a:pt x="86" y="373"/>
                        <a:pt x="98" y="361"/>
                        <a:pt x="110" y="349"/>
                      </a:cubicBezTo>
                      <a:cubicBezTo>
                        <a:pt x="159" y="288"/>
                        <a:pt x="207" y="203"/>
                        <a:pt x="256" y="130"/>
                      </a:cubicBezTo>
                      <a:cubicBezTo>
                        <a:pt x="269" y="118"/>
                        <a:pt x="280" y="94"/>
                        <a:pt x="293" y="81"/>
                      </a:cubicBezTo>
                      <a:cubicBezTo>
                        <a:pt x="305" y="57"/>
                        <a:pt x="293" y="32"/>
                        <a:pt x="280" y="8"/>
                      </a:cubicBezTo>
                      <a:cubicBezTo>
                        <a:pt x="270" y="3"/>
                        <a:pt x="258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6;p31">
                  <a:extLst>
                    <a:ext uri="{FF2B5EF4-FFF2-40B4-BE49-F238E27FC236}">
                      <a16:creationId xmlns:a16="http://schemas.microsoft.com/office/drawing/2014/main" id="{452835AA-0F5C-9162-4A14-59259AE044DB}"/>
                    </a:ext>
                  </a:extLst>
                </p:cNvPr>
                <p:cNvSpPr/>
                <p:nvPr/>
              </p:nvSpPr>
              <p:spPr>
                <a:xfrm>
                  <a:off x="8932627" y="4375441"/>
                  <a:ext cx="12059" cy="1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355" extrusionOk="0">
                      <a:moveTo>
                        <a:pt x="184" y="1"/>
                      </a:moveTo>
                      <a:cubicBezTo>
                        <a:pt x="173" y="1"/>
                        <a:pt x="161" y="7"/>
                        <a:pt x="154" y="21"/>
                      </a:cubicBezTo>
                      <a:cubicBezTo>
                        <a:pt x="94" y="106"/>
                        <a:pt x="32" y="204"/>
                        <a:pt x="8" y="301"/>
                      </a:cubicBezTo>
                      <a:cubicBezTo>
                        <a:pt x="0" y="333"/>
                        <a:pt x="30" y="355"/>
                        <a:pt x="54" y="355"/>
                      </a:cubicBezTo>
                      <a:cubicBezTo>
                        <a:pt x="66" y="355"/>
                        <a:pt x="77" y="349"/>
                        <a:pt x="81" y="337"/>
                      </a:cubicBezTo>
                      <a:cubicBezTo>
                        <a:pt x="130" y="240"/>
                        <a:pt x="178" y="155"/>
                        <a:pt x="227" y="69"/>
                      </a:cubicBezTo>
                      <a:cubicBezTo>
                        <a:pt x="244" y="35"/>
                        <a:pt x="213" y="1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27;p31">
                  <a:extLst>
                    <a:ext uri="{FF2B5EF4-FFF2-40B4-BE49-F238E27FC236}">
                      <a16:creationId xmlns:a16="http://schemas.microsoft.com/office/drawing/2014/main" id="{83C15C46-19D3-1053-BD6D-A1DA90518B84}"/>
                    </a:ext>
                  </a:extLst>
                </p:cNvPr>
                <p:cNvSpPr/>
                <p:nvPr/>
              </p:nvSpPr>
              <p:spPr>
                <a:xfrm>
                  <a:off x="8931790" y="4374899"/>
                  <a:ext cx="13240" cy="1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373" extrusionOk="0">
                      <a:moveTo>
                        <a:pt x="208" y="20"/>
                      </a:moveTo>
                      <a:cubicBezTo>
                        <a:pt x="208" y="20"/>
                        <a:pt x="220" y="20"/>
                        <a:pt x="232" y="32"/>
                      </a:cubicBezTo>
                      <a:cubicBezTo>
                        <a:pt x="244" y="32"/>
                        <a:pt x="244" y="56"/>
                        <a:pt x="232" y="69"/>
                      </a:cubicBezTo>
                      <a:cubicBezTo>
                        <a:pt x="195" y="129"/>
                        <a:pt x="159" y="202"/>
                        <a:pt x="135" y="263"/>
                      </a:cubicBezTo>
                      <a:lnTo>
                        <a:pt x="98" y="336"/>
                      </a:lnTo>
                      <a:cubicBezTo>
                        <a:pt x="91" y="350"/>
                        <a:pt x="80" y="356"/>
                        <a:pt x="70" y="356"/>
                      </a:cubicBezTo>
                      <a:cubicBezTo>
                        <a:pt x="62" y="356"/>
                        <a:pt x="55" y="353"/>
                        <a:pt x="49" y="348"/>
                      </a:cubicBezTo>
                      <a:cubicBezTo>
                        <a:pt x="38" y="348"/>
                        <a:pt x="25" y="336"/>
                        <a:pt x="25" y="312"/>
                      </a:cubicBezTo>
                      <a:cubicBezTo>
                        <a:pt x="62" y="226"/>
                        <a:pt x="111" y="142"/>
                        <a:pt x="171" y="32"/>
                      </a:cubicBezTo>
                      <a:cubicBezTo>
                        <a:pt x="184" y="20"/>
                        <a:pt x="195" y="20"/>
                        <a:pt x="208" y="20"/>
                      </a:cubicBezTo>
                      <a:close/>
                      <a:moveTo>
                        <a:pt x="211" y="1"/>
                      </a:moveTo>
                      <a:cubicBezTo>
                        <a:pt x="195" y="1"/>
                        <a:pt x="175" y="9"/>
                        <a:pt x="159" y="32"/>
                      </a:cubicBezTo>
                      <a:cubicBezTo>
                        <a:pt x="86" y="129"/>
                        <a:pt x="38" y="215"/>
                        <a:pt x="13" y="312"/>
                      </a:cubicBezTo>
                      <a:cubicBezTo>
                        <a:pt x="1" y="336"/>
                        <a:pt x="25" y="361"/>
                        <a:pt x="49" y="372"/>
                      </a:cubicBezTo>
                      <a:lnTo>
                        <a:pt x="74" y="372"/>
                      </a:lnTo>
                      <a:cubicBezTo>
                        <a:pt x="86" y="372"/>
                        <a:pt x="98" y="361"/>
                        <a:pt x="111" y="348"/>
                      </a:cubicBezTo>
                      <a:lnTo>
                        <a:pt x="147" y="275"/>
                      </a:lnTo>
                      <a:cubicBezTo>
                        <a:pt x="184" y="215"/>
                        <a:pt x="208" y="142"/>
                        <a:pt x="257" y="80"/>
                      </a:cubicBezTo>
                      <a:cubicBezTo>
                        <a:pt x="268" y="56"/>
                        <a:pt x="257" y="20"/>
                        <a:pt x="232" y="7"/>
                      </a:cubicBezTo>
                      <a:cubicBezTo>
                        <a:pt x="228" y="3"/>
                        <a:pt x="22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28;p31">
                  <a:extLst>
                    <a:ext uri="{FF2B5EF4-FFF2-40B4-BE49-F238E27FC236}">
                      <a16:creationId xmlns:a16="http://schemas.microsoft.com/office/drawing/2014/main" id="{6F4A74B7-45B0-E195-E517-F0A3C5D5DE7F}"/>
                    </a:ext>
                  </a:extLst>
                </p:cNvPr>
                <p:cNvSpPr/>
                <p:nvPr/>
              </p:nvSpPr>
              <p:spPr>
                <a:xfrm>
                  <a:off x="8947196" y="4375293"/>
                  <a:ext cx="12994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394" extrusionOk="0">
                      <a:moveTo>
                        <a:pt x="209" y="1"/>
                      </a:moveTo>
                      <a:cubicBezTo>
                        <a:pt x="196" y="1"/>
                        <a:pt x="182" y="8"/>
                        <a:pt x="174" y="24"/>
                      </a:cubicBezTo>
                      <a:cubicBezTo>
                        <a:pt x="114" y="121"/>
                        <a:pt x="65" y="218"/>
                        <a:pt x="17" y="328"/>
                      </a:cubicBezTo>
                      <a:cubicBezTo>
                        <a:pt x="0" y="361"/>
                        <a:pt x="27" y="393"/>
                        <a:pt x="58" y="393"/>
                      </a:cubicBezTo>
                      <a:cubicBezTo>
                        <a:pt x="73" y="393"/>
                        <a:pt x="89" y="385"/>
                        <a:pt x="101" y="364"/>
                      </a:cubicBezTo>
                      <a:cubicBezTo>
                        <a:pt x="150" y="267"/>
                        <a:pt x="199" y="170"/>
                        <a:pt x="247" y="61"/>
                      </a:cubicBezTo>
                      <a:cubicBezTo>
                        <a:pt x="264" y="28"/>
                        <a:pt x="236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29;p31">
                  <a:extLst>
                    <a:ext uri="{FF2B5EF4-FFF2-40B4-BE49-F238E27FC236}">
                      <a16:creationId xmlns:a16="http://schemas.microsoft.com/office/drawing/2014/main" id="{58FB6096-2CEC-3017-89BE-1F741CBE18BC}"/>
                    </a:ext>
                  </a:extLst>
                </p:cNvPr>
                <p:cNvSpPr/>
                <p:nvPr/>
              </p:nvSpPr>
              <p:spPr>
                <a:xfrm>
                  <a:off x="8946803" y="4374899"/>
                  <a:ext cx="13782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410" extrusionOk="0">
                      <a:moveTo>
                        <a:pt x="231" y="20"/>
                      </a:moveTo>
                      <a:cubicBezTo>
                        <a:pt x="244" y="32"/>
                        <a:pt x="255" y="44"/>
                        <a:pt x="244" y="69"/>
                      </a:cubicBezTo>
                      <a:cubicBezTo>
                        <a:pt x="195" y="178"/>
                        <a:pt x="146" y="275"/>
                        <a:pt x="98" y="372"/>
                      </a:cubicBezTo>
                      <a:cubicBezTo>
                        <a:pt x="90" y="387"/>
                        <a:pt x="83" y="393"/>
                        <a:pt x="76" y="393"/>
                      </a:cubicBezTo>
                      <a:cubicBezTo>
                        <a:pt x="71" y="393"/>
                        <a:pt x="66" y="390"/>
                        <a:pt x="61" y="385"/>
                      </a:cubicBezTo>
                      <a:cubicBezTo>
                        <a:pt x="36" y="372"/>
                        <a:pt x="25" y="361"/>
                        <a:pt x="36" y="336"/>
                      </a:cubicBezTo>
                      <a:cubicBezTo>
                        <a:pt x="85" y="239"/>
                        <a:pt x="134" y="129"/>
                        <a:pt x="182" y="32"/>
                      </a:cubicBezTo>
                      <a:cubicBezTo>
                        <a:pt x="195" y="20"/>
                        <a:pt x="207" y="20"/>
                        <a:pt x="219" y="20"/>
                      </a:cubicBezTo>
                      <a:close/>
                      <a:moveTo>
                        <a:pt x="211" y="1"/>
                      </a:moveTo>
                      <a:cubicBezTo>
                        <a:pt x="196" y="1"/>
                        <a:pt x="178" y="9"/>
                        <a:pt x="171" y="32"/>
                      </a:cubicBezTo>
                      <a:lnTo>
                        <a:pt x="25" y="324"/>
                      </a:lnTo>
                      <a:cubicBezTo>
                        <a:pt x="0" y="361"/>
                        <a:pt x="25" y="385"/>
                        <a:pt x="49" y="397"/>
                      </a:cubicBezTo>
                      <a:cubicBezTo>
                        <a:pt x="61" y="409"/>
                        <a:pt x="61" y="409"/>
                        <a:pt x="73" y="409"/>
                      </a:cubicBezTo>
                      <a:cubicBezTo>
                        <a:pt x="85" y="409"/>
                        <a:pt x="98" y="397"/>
                        <a:pt x="109" y="385"/>
                      </a:cubicBezTo>
                      <a:cubicBezTo>
                        <a:pt x="171" y="288"/>
                        <a:pt x="219" y="178"/>
                        <a:pt x="268" y="80"/>
                      </a:cubicBezTo>
                      <a:cubicBezTo>
                        <a:pt x="280" y="44"/>
                        <a:pt x="255" y="20"/>
                        <a:pt x="231" y="7"/>
                      </a:cubicBezTo>
                      <a:cubicBezTo>
                        <a:pt x="227" y="3"/>
                        <a:pt x="219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30;p31">
                  <a:extLst>
                    <a:ext uri="{FF2B5EF4-FFF2-40B4-BE49-F238E27FC236}">
                      <a16:creationId xmlns:a16="http://schemas.microsoft.com/office/drawing/2014/main" id="{C2807283-B331-8E0E-1EFF-ADB5F05AC8D0}"/>
                    </a:ext>
                  </a:extLst>
                </p:cNvPr>
                <p:cNvSpPr/>
                <p:nvPr/>
              </p:nvSpPr>
              <p:spPr>
                <a:xfrm>
                  <a:off x="8963784" y="4374013"/>
                  <a:ext cx="12699" cy="2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438" extrusionOk="0">
                      <a:moveTo>
                        <a:pt x="201" y="1"/>
                      </a:moveTo>
                      <a:cubicBezTo>
                        <a:pt x="192" y="1"/>
                        <a:pt x="184" y="5"/>
                        <a:pt x="178" y="14"/>
                      </a:cubicBezTo>
                      <a:lnTo>
                        <a:pt x="153" y="38"/>
                      </a:lnTo>
                      <a:cubicBezTo>
                        <a:pt x="146" y="46"/>
                        <a:pt x="143" y="54"/>
                        <a:pt x="142" y="63"/>
                      </a:cubicBezTo>
                      <a:lnTo>
                        <a:pt x="142" y="63"/>
                      </a:lnTo>
                      <a:cubicBezTo>
                        <a:pt x="82" y="163"/>
                        <a:pt x="40" y="271"/>
                        <a:pt x="8" y="379"/>
                      </a:cubicBezTo>
                      <a:cubicBezTo>
                        <a:pt x="1" y="415"/>
                        <a:pt x="28" y="438"/>
                        <a:pt x="54" y="438"/>
                      </a:cubicBezTo>
                      <a:cubicBezTo>
                        <a:pt x="71" y="438"/>
                        <a:pt x="88" y="427"/>
                        <a:pt x="93" y="403"/>
                      </a:cubicBezTo>
                      <a:lnTo>
                        <a:pt x="233" y="88"/>
                      </a:lnTo>
                      <a:lnTo>
                        <a:pt x="233" y="88"/>
                      </a:lnTo>
                      <a:cubicBezTo>
                        <a:pt x="235" y="87"/>
                        <a:pt x="237" y="87"/>
                        <a:pt x="239" y="87"/>
                      </a:cubicBezTo>
                      <a:cubicBezTo>
                        <a:pt x="238" y="85"/>
                        <a:pt x="236" y="84"/>
                        <a:pt x="235" y="83"/>
                      </a:cubicBezTo>
                      <a:lnTo>
                        <a:pt x="235" y="83"/>
                      </a:lnTo>
                      <a:lnTo>
                        <a:pt x="239" y="74"/>
                      </a:lnTo>
                      <a:cubicBezTo>
                        <a:pt x="257" y="37"/>
                        <a:pt x="227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31;p31">
                  <a:extLst>
                    <a:ext uri="{FF2B5EF4-FFF2-40B4-BE49-F238E27FC236}">
                      <a16:creationId xmlns:a16="http://schemas.microsoft.com/office/drawing/2014/main" id="{61F7FB3F-E3C3-6EC3-F5D5-D6411D512912}"/>
                    </a:ext>
                  </a:extLst>
                </p:cNvPr>
                <p:cNvSpPr/>
                <p:nvPr/>
              </p:nvSpPr>
              <p:spPr>
                <a:xfrm>
                  <a:off x="8963538" y="4373669"/>
                  <a:ext cx="13240" cy="22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459" extrusionOk="0">
                      <a:moveTo>
                        <a:pt x="206" y="18"/>
                      </a:moveTo>
                      <a:cubicBezTo>
                        <a:pt x="213" y="18"/>
                        <a:pt x="220" y="21"/>
                        <a:pt x="220" y="21"/>
                      </a:cubicBezTo>
                      <a:cubicBezTo>
                        <a:pt x="231" y="32"/>
                        <a:pt x="244" y="57"/>
                        <a:pt x="244" y="69"/>
                      </a:cubicBezTo>
                      <a:lnTo>
                        <a:pt x="244" y="81"/>
                      </a:lnTo>
                      <a:lnTo>
                        <a:pt x="183" y="32"/>
                      </a:lnTo>
                      <a:cubicBezTo>
                        <a:pt x="189" y="21"/>
                        <a:pt x="198" y="18"/>
                        <a:pt x="206" y="18"/>
                      </a:cubicBezTo>
                      <a:close/>
                      <a:moveTo>
                        <a:pt x="171" y="45"/>
                      </a:moveTo>
                      <a:lnTo>
                        <a:pt x="231" y="94"/>
                      </a:lnTo>
                      <a:lnTo>
                        <a:pt x="220" y="105"/>
                      </a:lnTo>
                      <a:cubicBezTo>
                        <a:pt x="212" y="110"/>
                        <a:pt x="205" y="111"/>
                        <a:pt x="199" y="111"/>
                      </a:cubicBezTo>
                      <a:cubicBezTo>
                        <a:pt x="187" y="111"/>
                        <a:pt x="179" y="105"/>
                        <a:pt x="171" y="105"/>
                      </a:cubicBezTo>
                      <a:cubicBezTo>
                        <a:pt x="158" y="94"/>
                        <a:pt x="158" y="81"/>
                        <a:pt x="158" y="69"/>
                      </a:cubicBezTo>
                      <a:cubicBezTo>
                        <a:pt x="158" y="69"/>
                        <a:pt x="171" y="57"/>
                        <a:pt x="171" y="45"/>
                      </a:cubicBezTo>
                      <a:close/>
                      <a:moveTo>
                        <a:pt x="147" y="94"/>
                      </a:moveTo>
                      <a:cubicBezTo>
                        <a:pt x="147" y="105"/>
                        <a:pt x="147" y="105"/>
                        <a:pt x="158" y="118"/>
                      </a:cubicBezTo>
                      <a:cubicBezTo>
                        <a:pt x="165" y="124"/>
                        <a:pt x="174" y="127"/>
                        <a:pt x="185" y="127"/>
                      </a:cubicBezTo>
                      <a:cubicBezTo>
                        <a:pt x="195" y="127"/>
                        <a:pt x="208" y="124"/>
                        <a:pt x="220" y="118"/>
                      </a:cubicBezTo>
                      <a:lnTo>
                        <a:pt x="220" y="118"/>
                      </a:lnTo>
                      <a:cubicBezTo>
                        <a:pt x="171" y="215"/>
                        <a:pt x="134" y="313"/>
                        <a:pt x="98" y="410"/>
                      </a:cubicBezTo>
                      <a:cubicBezTo>
                        <a:pt x="89" y="428"/>
                        <a:pt x="73" y="439"/>
                        <a:pt x="56" y="439"/>
                      </a:cubicBezTo>
                      <a:cubicBezTo>
                        <a:pt x="50" y="439"/>
                        <a:pt x="43" y="437"/>
                        <a:pt x="37" y="434"/>
                      </a:cubicBezTo>
                      <a:cubicBezTo>
                        <a:pt x="25" y="434"/>
                        <a:pt x="13" y="422"/>
                        <a:pt x="25" y="397"/>
                      </a:cubicBezTo>
                      <a:cubicBezTo>
                        <a:pt x="50" y="288"/>
                        <a:pt x="98" y="191"/>
                        <a:pt x="147" y="94"/>
                      </a:cubicBezTo>
                      <a:close/>
                      <a:moveTo>
                        <a:pt x="202" y="1"/>
                      </a:moveTo>
                      <a:cubicBezTo>
                        <a:pt x="189" y="1"/>
                        <a:pt x="178" y="6"/>
                        <a:pt x="171" y="21"/>
                      </a:cubicBezTo>
                      <a:lnTo>
                        <a:pt x="158" y="45"/>
                      </a:lnTo>
                      <a:cubicBezTo>
                        <a:pt x="147" y="45"/>
                        <a:pt x="134" y="57"/>
                        <a:pt x="134" y="69"/>
                      </a:cubicBezTo>
                      <a:cubicBezTo>
                        <a:pt x="86" y="167"/>
                        <a:pt x="37" y="276"/>
                        <a:pt x="1" y="386"/>
                      </a:cubicBezTo>
                      <a:cubicBezTo>
                        <a:pt x="1" y="422"/>
                        <a:pt x="13" y="446"/>
                        <a:pt x="37" y="446"/>
                      </a:cubicBezTo>
                      <a:cubicBezTo>
                        <a:pt x="37" y="459"/>
                        <a:pt x="50" y="459"/>
                        <a:pt x="61" y="459"/>
                      </a:cubicBezTo>
                      <a:cubicBezTo>
                        <a:pt x="74" y="459"/>
                        <a:pt x="98" y="446"/>
                        <a:pt x="110" y="422"/>
                      </a:cubicBezTo>
                      <a:cubicBezTo>
                        <a:pt x="158" y="313"/>
                        <a:pt x="207" y="191"/>
                        <a:pt x="256" y="94"/>
                      </a:cubicBezTo>
                      <a:lnTo>
                        <a:pt x="256" y="81"/>
                      </a:lnTo>
                      <a:cubicBezTo>
                        <a:pt x="268" y="57"/>
                        <a:pt x="256" y="21"/>
                        <a:pt x="231" y="8"/>
                      </a:cubicBezTo>
                      <a:cubicBezTo>
                        <a:pt x="221" y="3"/>
                        <a:pt x="212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32;p31">
                  <a:extLst>
                    <a:ext uri="{FF2B5EF4-FFF2-40B4-BE49-F238E27FC236}">
                      <a16:creationId xmlns:a16="http://schemas.microsoft.com/office/drawing/2014/main" id="{6048F080-D3FF-A386-28D4-0FB29303F0AD}"/>
                    </a:ext>
                  </a:extLst>
                </p:cNvPr>
                <p:cNvSpPr/>
                <p:nvPr/>
              </p:nvSpPr>
              <p:spPr>
                <a:xfrm>
                  <a:off x="8975745" y="4374752"/>
                  <a:ext cx="12010" cy="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15" extrusionOk="0">
                      <a:moveTo>
                        <a:pt x="184" y="0"/>
                      </a:moveTo>
                      <a:cubicBezTo>
                        <a:pt x="169" y="0"/>
                        <a:pt x="154" y="7"/>
                        <a:pt x="142" y="23"/>
                      </a:cubicBezTo>
                      <a:cubicBezTo>
                        <a:pt x="93" y="132"/>
                        <a:pt x="32" y="242"/>
                        <a:pt x="8" y="364"/>
                      </a:cubicBezTo>
                      <a:cubicBezTo>
                        <a:pt x="1" y="394"/>
                        <a:pt x="30" y="415"/>
                        <a:pt x="57" y="415"/>
                      </a:cubicBezTo>
                      <a:cubicBezTo>
                        <a:pt x="73" y="415"/>
                        <a:pt x="89" y="407"/>
                        <a:pt x="93" y="388"/>
                      </a:cubicBezTo>
                      <a:cubicBezTo>
                        <a:pt x="129" y="278"/>
                        <a:pt x="178" y="169"/>
                        <a:pt x="227" y="72"/>
                      </a:cubicBezTo>
                      <a:cubicBezTo>
                        <a:pt x="243" y="30"/>
                        <a:pt x="215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33;p31">
                  <a:extLst>
                    <a:ext uri="{FF2B5EF4-FFF2-40B4-BE49-F238E27FC236}">
                      <a16:creationId xmlns:a16="http://schemas.microsoft.com/office/drawing/2014/main" id="{31894C3D-A8E8-870F-13B0-241597040DF1}"/>
                    </a:ext>
                  </a:extLst>
                </p:cNvPr>
                <p:cNvSpPr/>
                <p:nvPr/>
              </p:nvSpPr>
              <p:spPr>
                <a:xfrm>
                  <a:off x="8974908" y="4374309"/>
                  <a:ext cx="13191" cy="21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33" extrusionOk="0">
                      <a:moveTo>
                        <a:pt x="219" y="19"/>
                      </a:moveTo>
                      <a:cubicBezTo>
                        <a:pt x="232" y="32"/>
                        <a:pt x="244" y="56"/>
                        <a:pt x="232" y="68"/>
                      </a:cubicBezTo>
                      <a:cubicBezTo>
                        <a:pt x="183" y="165"/>
                        <a:pt x="146" y="275"/>
                        <a:pt x="110" y="373"/>
                      </a:cubicBezTo>
                      <a:lnTo>
                        <a:pt x="110" y="384"/>
                      </a:lnTo>
                      <a:cubicBezTo>
                        <a:pt x="101" y="402"/>
                        <a:pt x="86" y="414"/>
                        <a:pt x="73" y="414"/>
                      </a:cubicBezTo>
                      <a:cubicBezTo>
                        <a:pt x="69" y="414"/>
                        <a:pt x="65" y="412"/>
                        <a:pt x="62" y="409"/>
                      </a:cubicBezTo>
                      <a:cubicBezTo>
                        <a:pt x="37" y="409"/>
                        <a:pt x="25" y="397"/>
                        <a:pt x="37" y="373"/>
                      </a:cubicBezTo>
                      <a:cubicBezTo>
                        <a:pt x="62" y="263"/>
                        <a:pt x="98" y="165"/>
                        <a:pt x="171" y="32"/>
                      </a:cubicBezTo>
                      <a:cubicBezTo>
                        <a:pt x="183" y="19"/>
                        <a:pt x="208" y="19"/>
                        <a:pt x="219" y="19"/>
                      </a:cubicBezTo>
                      <a:close/>
                      <a:moveTo>
                        <a:pt x="199" y="0"/>
                      </a:moveTo>
                      <a:cubicBezTo>
                        <a:pt x="184" y="0"/>
                        <a:pt x="166" y="9"/>
                        <a:pt x="159" y="32"/>
                      </a:cubicBezTo>
                      <a:cubicBezTo>
                        <a:pt x="86" y="154"/>
                        <a:pt x="37" y="263"/>
                        <a:pt x="13" y="360"/>
                      </a:cubicBezTo>
                      <a:cubicBezTo>
                        <a:pt x="0" y="397"/>
                        <a:pt x="25" y="421"/>
                        <a:pt x="49" y="433"/>
                      </a:cubicBezTo>
                      <a:lnTo>
                        <a:pt x="73" y="433"/>
                      </a:lnTo>
                      <a:cubicBezTo>
                        <a:pt x="86" y="433"/>
                        <a:pt x="110" y="421"/>
                        <a:pt x="122" y="397"/>
                      </a:cubicBezTo>
                      <a:lnTo>
                        <a:pt x="122" y="384"/>
                      </a:lnTo>
                      <a:cubicBezTo>
                        <a:pt x="159" y="275"/>
                        <a:pt x="195" y="178"/>
                        <a:pt x="244" y="81"/>
                      </a:cubicBezTo>
                      <a:cubicBezTo>
                        <a:pt x="268" y="44"/>
                        <a:pt x="244" y="19"/>
                        <a:pt x="219" y="8"/>
                      </a:cubicBezTo>
                      <a:cubicBezTo>
                        <a:pt x="215" y="3"/>
                        <a:pt x="207" y="0"/>
                        <a:pt x="1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634;p31">
                  <a:extLst>
                    <a:ext uri="{FF2B5EF4-FFF2-40B4-BE49-F238E27FC236}">
                      <a16:creationId xmlns:a16="http://schemas.microsoft.com/office/drawing/2014/main" id="{ADC58B0D-2A0C-2F87-D7AA-4E7E4CAD7808}"/>
                    </a:ext>
                  </a:extLst>
                </p:cNvPr>
                <p:cNvSpPr/>
                <p:nvPr/>
              </p:nvSpPr>
              <p:spPr>
                <a:xfrm>
                  <a:off x="8991348" y="4374112"/>
                  <a:ext cx="11370" cy="23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480" extrusionOk="0">
                      <a:moveTo>
                        <a:pt x="171" y="1"/>
                      </a:moveTo>
                      <a:cubicBezTo>
                        <a:pt x="157" y="1"/>
                        <a:pt x="145" y="7"/>
                        <a:pt x="141" y="23"/>
                      </a:cubicBezTo>
                      <a:cubicBezTo>
                        <a:pt x="80" y="158"/>
                        <a:pt x="31" y="291"/>
                        <a:pt x="7" y="425"/>
                      </a:cubicBezTo>
                      <a:cubicBezTo>
                        <a:pt x="0" y="461"/>
                        <a:pt x="26" y="479"/>
                        <a:pt x="52" y="479"/>
                      </a:cubicBezTo>
                      <a:cubicBezTo>
                        <a:pt x="70" y="479"/>
                        <a:pt x="87" y="470"/>
                        <a:pt x="93" y="450"/>
                      </a:cubicBezTo>
                      <a:cubicBezTo>
                        <a:pt x="117" y="315"/>
                        <a:pt x="166" y="182"/>
                        <a:pt x="214" y="60"/>
                      </a:cubicBezTo>
                      <a:cubicBezTo>
                        <a:pt x="230" y="28"/>
                        <a:pt x="198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635;p31">
                  <a:extLst>
                    <a:ext uri="{FF2B5EF4-FFF2-40B4-BE49-F238E27FC236}">
                      <a16:creationId xmlns:a16="http://schemas.microsoft.com/office/drawing/2014/main" id="{0603FC28-307F-EBEF-50AB-320EAF612153}"/>
                    </a:ext>
                  </a:extLst>
                </p:cNvPr>
                <p:cNvSpPr/>
                <p:nvPr/>
              </p:nvSpPr>
              <p:spPr>
                <a:xfrm>
                  <a:off x="8991102" y="4373817"/>
                  <a:ext cx="12010" cy="24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92" extrusionOk="0">
                      <a:moveTo>
                        <a:pt x="195" y="18"/>
                      </a:moveTo>
                      <a:cubicBezTo>
                        <a:pt x="207" y="29"/>
                        <a:pt x="219" y="42"/>
                        <a:pt x="207" y="66"/>
                      </a:cubicBezTo>
                      <a:cubicBezTo>
                        <a:pt x="158" y="175"/>
                        <a:pt x="122" y="310"/>
                        <a:pt x="85" y="456"/>
                      </a:cubicBezTo>
                      <a:cubicBezTo>
                        <a:pt x="85" y="480"/>
                        <a:pt x="61" y="480"/>
                        <a:pt x="49" y="480"/>
                      </a:cubicBezTo>
                      <a:cubicBezTo>
                        <a:pt x="25" y="467"/>
                        <a:pt x="12" y="456"/>
                        <a:pt x="25" y="431"/>
                      </a:cubicBezTo>
                      <a:cubicBezTo>
                        <a:pt x="49" y="297"/>
                        <a:pt x="85" y="164"/>
                        <a:pt x="146" y="29"/>
                      </a:cubicBezTo>
                      <a:cubicBezTo>
                        <a:pt x="158" y="18"/>
                        <a:pt x="182" y="18"/>
                        <a:pt x="195" y="18"/>
                      </a:cubicBezTo>
                      <a:close/>
                      <a:moveTo>
                        <a:pt x="181" y="1"/>
                      </a:moveTo>
                      <a:cubicBezTo>
                        <a:pt x="165" y="1"/>
                        <a:pt x="143" y="12"/>
                        <a:pt x="134" y="29"/>
                      </a:cubicBezTo>
                      <a:cubicBezTo>
                        <a:pt x="73" y="164"/>
                        <a:pt x="25" y="297"/>
                        <a:pt x="0" y="431"/>
                      </a:cubicBezTo>
                      <a:cubicBezTo>
                        <a:pt x="0" y="467"/>
                        <a:pt x="25" y="492"/>
                        <a:pt x="49" y="492"/>
                      </a:cubicBezTo>
                      <a:lnTo>
                        <a:pt x="61" y="492"/>
                      </a:lnTo>
                      <a:cubicBezTo>
                        <a:pt x="73" y="492"/>
                        <a:pt x="98" y="480"/>
                        <a:pt x="98" y="456"/>
                      </a:cubicBezTo>
                      <a:cubicBezTo>
                        <a:pt x="134" y="310"/>
                        <a:pt x="182" y="188"/>
                        <a:pt x="231" y="66"/>
                      </a:cubicBezTo>
                      <a:cubicBezTo>
                        <a:pt x="244" y="42"/>
                        <a:pt x="219" y="18"/>
                        <a:pt x="195" y="5"/>
                      </a:cubicBezTo>
                      <a:cubicBezTo>
                        <a:pt x="192" y="2"/>
                        <a:pt x="186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636;p31">
                  <a:extLst>
                    <a:ext uri="{FF2B5EF4-FFF2-40B4-BE49-F238E27FC236}">
                      <a16:creationId xmlns:a16="http://schemas.microsoft.com/office/drawing/2014/main" id="{13AE612D-827B-1B01-4461-BF751601871C}"/>
                    </a:ext>
                  </a:extLst>
                </p:cNvPr>
                <p:cNvSpPr/>
                <p:nvPr/>
              </p:nvSpPr>
              <p:spPr>
                <a:xfrm>
                  <a:off x="9004146" y="4374752"/>
                  <a:ext cx="12945" cy="25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521" extrusionOk="0">
                      <a:moveTo>
                        <a:pt x="203" y="0"/>
                      </a:moveTo>
                      <a:cubicBezTo>
                        <a:pt x="189" y="0"/>
                        <a:pt x="177" y="7"/>
                        <a:pt x="173" y="23"/>
                      </a:cubicBezTo>
                      <a:cubicBezTo>
                        <a:pt x="112" y="169"/>
                        <a:pt x="51" y="315"/>
                        <a:pt x="15" y="473"/>
                      </a:cubicBezTo>
                      <a:cubicBezTo>
                        <a:pt x="0" y="501"/>
                        <a:pt x="23" y="521"/>
                        <a:pt x="50" y="521"/>
                      </a:cubicBezTo>
                      <a:cubicBezTo>
                        <a:pt x="69" y="521"/>
                        <a:pt x="90" y="511"/>
                        <a:pt x="100" y="485"/>
                      </a:cubicBezTo>
                      <a:cubicBezTo>
                        <a:pt x="136" y="339"/>
                        <a:pt x="185" y="193"/>
                        <a:pt x="246" y="59"/>
                      </a:cubicBezTo>
                      <a:cubicBezTo>
                        <a:pt x="262" y="27"/>
                        <a:pt x="230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637;p31">
                  <a:extLst>
                    <a:ext uri="{FF2B5EF4-FFF2-40B4-BE49-F238E27FC236}">
                      <a16:creationId xmlns:a16="http://schemas.microsoft.com/office/drawing/2014/main" id="{BBCADA76-29AB-0157-F9D5-781FAE4BBC73}"/>
                    </a:ext>
                  </a:extLst>
                </p:cNvPr>
                <p:cNvSpPr/>
                <p:nvPr/>
              </p:nvSpPr>
              <p:spPr>
                <a:xfrm>
                  <a:off x="9003654" y="4374309"/>
                  <a:ext cx="13831" cy="26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543" extrusionOk="0">
                      <a:moveTo>
                        <a:pt x="232" y="19"/>
                      </a:moveTo>
                      <a:cubicBezTo>
                        <a:pt x="243" y="32"/>
                        <a:pt x="256" y="44"/>
                        <a:pt x="256" y="56"/>
                      </a:cubicBezTo>
                      <a:cubicBezTo>
                        <a:pt x="195" y="214"/>
                        <a:pt x="146" y="360"/>
                        <a:pt x="97" y="494"/>
                      </a:cubicBezTo>
                      <a:cubicBezTo>
                        <a:pt x="89" y="512"/>
                        <a:pt x="80" y="523"/>
                        <a:pt x="66" y="523"/>
                      </a:cubicBezTo>
                      <a:cubicBezTo>
                        <a:pt x="61" y="523"/>
                        <a:pt x="55" y="522"/>
                        <a:pt x="49" y="519"/>
                      </a:cubicBezTo>
                      <a:cubicBezTo>
                        <a:pt x="37" y="519"/>
                        <a:pt x="25" y="506"/>
                        <a:pt x="25" y="482"/>
                      </a:cubicBezTo>
                      <a:cubicBezTo>
                        <a:pt x="61" y="348"/>
                        <a:pt x="110" y="214"/>
                        <a:pt x="183" y="32"/>
                      </a:cubicBezTo>
                      <a:cubicBezTo>
                        <a:pt x="195" y="19"/>
                        <a:pt x="207" y="19"/>
                        <a:pt x="207" y="19"/>
                      </a:cubicBezTo>
                      <a:close/>
                      <a:moveTo>
                        <a:pt x="205" y="0"/>
                      </a:moveTo>
                      <a:cubicBezTo>
                        <a:pt x="191" y="0"/>
                        <a:pt x="178" y="9"/>
                        <a:pt x="170" y="32"/>
                      </a:cubicBezTo>
                      <a:cubicBezTo>
                        <a:pt x="97" y="202"/>
                        <a:pt x="49" y="336"/>
                        <a:pt x="13" y="470"/>
                      </a:cubicBezTo>
                      <a:cubicBezTo>
                        <a:pt x="0" y="506"/>
                        <a:pt x="25" y="530"/>
                        <a:pt x="49" y="543"/>
                      </a:cubicBezTo>
                      <a:lnTo>
                        <a:pt x="61" y="543"/>
                      </a:lnTo>
                      <a:cubicBezTo>
                        <a:pt x="86" y="543"/>
                        <a:pt x="110" y="530"/>
                        <a:pt x="110" y="506"/>
                      </a:cubicBezTo>
                      <a:cubicBezTo>
                        <a:pt x="159" y="360"/>
                        <a:pt x="207" y="214"/>
                        <a:pt x="268" y="68"/>
                      </a:cubicBezTo>
                      <a:cubicBezTo>
                        <a:pt x="280" y="44"/>
                        <a:pt x="256" y="19"/>
                        <a:pt x="232" y="8"/>
                      </a:cubicBezTo>
                      <a:cubicBezTo>
                        <a:pt x="223" y="3"/>
                        <a:pt x="214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638;p31">
                  <a:extLst>
                    <a:ext uri="{FF2B5EF4-FFF2-40B4-BE49-F238E27FC236}">
                      <a16:creationId xmlns:a16="http://schemas.microsoft.com/office/drawing/2014/main" id="{EA496C91-3427-1157-5F2E-D87B13E3A7DB}"/>
                    </a:ext>
                  </a:extLst>
                </p:cNvPr>
                <p:cNvSpPr/>
                <p:nvPr/>
              </p:nvSpPr>
              <p:spPr>
                <a:xfrm>
                  <a:off x="9020635" y="4372734"/>
                  <a:ext cx="12502" cy="2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08" extrusionOk="0">
                      <a:moveTo>
                        <a:pt x="199" y="1"/>
                      </a:moveTo>
                      <a:cubicBezTo>
                        <a:pt x="182" y="1"/>
                        <a:pt x="164" y="9"/>
                        <a:pt x="154" y="27"/>
                      </a:cubicBezTo>
                      <a:cubicBezTo>
                        <a:pt x="93" y="161"/>
                        <a:pt x="44" y="307"/>
                        <a:pt x="8" y="453"/>
                      </a:cubicBezTo>
                      <a:cubicBezTo>
                        <a:pt x="1" y="489"/>
                        <a:pt x="27" y="507"/>
                        <a:pt x="52" y="507"/>
                      </a:cubicBezTo>
                      <a:cubicBezTo>
                        <a:pt x="70" y="507"/>
                        <a:pt x="88" y="498"/>
                        <a:pt x="93" y="478"/>
                      </a:cubicBezTo>
                      <a:cubicBezTo>
                        <a:pt x="142" y="332"/>
                        <a:pt x="179" y="186"/>
                        <a:pt x="239" y="51"/>
                      </a:cubicBezTo>
                      <a:cubicBezTo>
                        <a:pt x="254" y="21"/>
                        <a:pt x="227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639;p31">
                  <a:extLst>
                    <a:ext uri="{FF2B5EF4-FFF2-40B4-BE49-F238E27FC236}">
                      <a16:creationId xmlns:a16="http://schemas.microsoft.com/office/drawing/2014/main" id="{D2B7BE94-71D0-DFFD-13D0-271D363811F3}"/>
                    </a:ext>
                  </a:extLst>
                </p:cNvPr>
                <p:cNvSpPr/>
                <p:nvPr/>
              </p:nvSpPr>
              <p:spPr>
                <a:xfrm>
                  <a:off x="9020389" y="4372045"/>
                  <a:ext cx="1324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528" extrusionOk="0">
                      <a:moveTo>
                        <a:pt x="208" y="17"/>
                      </a:moveTo>
                      <a:lnTo>
                        <a:pt x="220" y="29"/>
                      </a:lnTo>
                      <a:cubicBezTo>
                        <a:pt x="220" y="29"/>
                        <a:pt x="244" y="41"/>
                        <a:pt x="232" y="65"/>
                      </a:cubicBezTo>
                      <a:cubicBezTo>
                        <a:pt x="171" y="211"/>
                        <a:pt x="122" y="370"/>
                        <a:pt x="98" y="492"/>
                      </a:cubicBezTo>
                      <a:cubicBezTo>
                        <a:pt x="86" y="516"/>
                        <a:pt x="62" y="516"/>
                        <a:pt x="49" y="516"/>
                      </a:cubicBezTo>
                      <a:cubicBezTo>
                        <a:pt x="38" y="503"/>
                        <a:pt x="25" y="492"/>
                        <a:pt x="25" y="467"/>
                      </a:cubicBezTo>
                      <a:cubicBezTo>
                        <a:pt x="62" y="346"/>
                        <a:pt x="98" y="200"/>
                        <a:pt x="171" y="41"/>
                      </a:cubicBezTo>
                      <a:cubicBezTo>
                        <a:pt x="171" y="29"/>
                        <a:pt x="184" y="17"/>
                        <a:pt x="208" y="17"/>
                      </a:cubicBezTo>
                      <a:close/>
                      <a:moveTo>
                        <a:pt x="200" y="0"/>
                      </a:moveTo>
                      <a:cubicBezTo>
                        <a:pt x="179" y="0"/>
                        <a:pt x="156" y="14"/>
                        <a:pt x="147" y="41"/>
                      </a:cubicBezTo>
                      <a:cubicBezTo>
                        <a:pt x="86" y="200"/>
                        <a:pt x="38" y="333"/>
                        <a:pt x="13" y="467"/>
                      </a:cubicBezTo>
                      <a:cubicBezTo>
                        <a:pt x="1" y="503"/>
                        <a:pt x="25" y="528"/>
                        <a:pt x="49" y="528"/>
                      </a:cubicBezTo>
                      <a:lnTo>
                        <a:pt x="62" y="528"/>
                      </a:lnTo>
                      <a:cubicBezTo>
                        <a:pt x="86" y="528"/>
                        <a:pt x="98" y="516"/>
                        <a:pt x="111" y="492"/>
                      </a:cubicBezTo>
                      <a:cubicBezTo>
                        <a:pt x="147" y="382"/>
                        <a:pt x="195" y="224"/>
                        <a:pt x="257" y="65"/>
                      </a:cubicBezTo>
                      <a:cubicBezTo>
                        <a:pt x="268" y="41"/>
                        <a:pt x="244" y="17"/>
                        <a:pt x="220" y="5"/>
                      </a:cubicBezTo>
                      <a:cubicBezTo>
                        <a:pt x="213" y="2"/>
                        <a:pt x="207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640;p31">
                  <a:extLst>
                    <a:ext uri="{FF2B5EF4-FFF2-40B4-BE49-F238E27FC236}">
                      <a16:creationId xmlns:a16="http://schemas.microsoft.com/office/drawing/2014/main" id="{196A5EA7-0EC4-0896-9E84-2B6DBD5DC896}"/>
                    </a:ext>
                  </a:extLst>
                </p:cNvPr>
                <p:cNvSpPr/>
                <p:nvPr/>
              </p:nvSpPr>
              <p:spPr>
                <a:xfrm>
                  <a:off x="9034171" y="4377065"/>
                  <a:ext cx="10336" cy="24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496" extrusionOk="0">
                      <a:moveTo>
                        <a:pt x="160" y="1"/>
                      </a:moveTo>
                      <a:cubicBezTo>
                        <a:pt x="141" y="1"/>
                        <a:pt x="120" y="11"/>
                        <a:pt x="110" y="36"/>
                      </a:cubicBezTo>
                      <a:cubicBezTo>
                        <a:pt x="61" y="171"/>
                        <a:pt x="1" y="304"/>
                        <a:pt x="1" y="450"/>
                      </a:cubicBezTo>
                      <a:cubicBezTo>
                        <a:pt x="1" y="481"/>
                        <a:pt x="22" y="496"/>
                        <a:pt x="43" y="496"/>
                      </a:cubicBezTo>
                      <a:cubicBezTo>
                        <a:pt x="64" y="496"/>
                        <a:pt x="86" y="481"/>
                        <a:pt x="86" y="450"/>
                      </a:cubicBezTo>
                      <a:cubicBezTo>
                        <a:pt x="110" y="317"/>
                        <a:pt x="159" y="182"/>
                        <a:pt x="196" y="49"/>
                      </a:cubicBezTo>
                      <a:cubicBezTo>
                        <a:pt x="210" y="21"/>
                        <a:pt x="187" y="1"/>
                        <a:pt x="1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641;p31">
                  <a:extLst>
                    <a:ext uri="{FF2B5EF4-FFF2-40B4-BE49-F238E27FC236}">
                      <a16:creationId xmlns:a16="http://schemas.microsoft.com/office/drawing/2014/main" id="{5FEB31F7-D881-3A54-EE6E-7F2EC14033F0}"/>
                    </a:ext>
                  </a:extLst>
                </p:cNvPr>
                <p:cNvSpPr/>
                <p:nvPr/>
              </p:nvSpPr>
              <p:spPr>
                <a:xfrm>
                  <a:off x="9033581" y="4376819"/>
                  <a:ext cx="11419" cy="2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517" extrusionOk="0">
                      <a:moveTo>
                        <a:pt x="183" y="17"/>
                      </a:moveTo>
                      <a:cubicBezTo>
                        <a:pt x="195" y="17"/>
                        <a:pt x="208" y="30"/>
                        <a:pt x="208" y="54"/>
                      </a:cubicBezTo>
                      <a:cubicBezTo>
                        <a:pt x="195" y="90"/>
                        <a:pt x="183" y="114"/>
                        <a:pt x="171" y="139"/>
                      </a:cubicBezTo>
                      <a:cubicBezTo>
                        <a:pt x="146" y="249"/>
                        <a:pt x="110" y="346"/>
                        <a:pt x="98" y="455"/>
                      </a:cubicBezTo>
                      <a:cubicBezTo>
                        <a:pt x="86" y="479"/>
                        <a:pt x="73" y="492"/>
                        <a:pt x="49" y="492"/>
                      </a:cubicBezTo>
                      <a:cubicBezTo>
                        <a:pt x="37" y="492"/>
                        <a:pt x="25" y="479"/>
                        <a:pt x="25" y="455"/>
                      </a:cubicBezTo>
                      <a:cubicBezTo>
                        <a:pt x="25" y="333"/>
                        <a:pt x="73" y="200"/>
                        <a:pt x="122" y="78"/>
                      </a:cubicBezTo>
                      <a:lnTo>
                        <a:pt x="135" y="41"/>
                      </a:lnTo>
                      <a:cubicBezTo>
                        <a:pt x="146" y="17"/>
                        <a:pt x="159" y="17"/>
                        <a:pt x="171" y="17"/>
                      </a:cubicBezTo>
                      <a:close/>
                      <a:moveTo>
                        <a:pt x="173" y="0"/>
                      </a:moveTo>
                      <a:cubicBezTo>
                        <a:pt x="153" y="0"/>
                        <a:pt x="131" y="12"/>
                        <a:pt x="122" y="30"/>
                      </a:cubicBezTo>
                      <a:lnTo>
                        <a:pt x="110" y="66"/>
                      </a:lnTo>
                      <a:cubicBezTo>
                        <a:pt x="62" y="200"/>
                        <a:pt x="0" y="322"/>
                        <a:pt x="0" y="455"/>
                      </a:cubicBezTo>
                      <a:cubicBezTo>
                        <a:pt x="0" y="492"/>
                        <a:pt x="25" y="504"/>
                        <a:pt x="49" y="516"/>
                      </a:cubicBezTo>
                      <a:cubicBezTo>
                        <a:pt x="86" y="516"/>
                        <a:pt x="110" y="492"/>
                        <a:pt x="110" y="455"/>
                      </a:cubicBezTo>
                      <a:cubicBezTo>
                        <a:pt x="122" y="358"/>
                        <a:pt x="159" y="249"/>
                        <a:pt x="195" y="151"/>
                      </a:cubicBezTo>
                      <a:cubicBezTo>
                        <a:pt x="195" y="127"/>
                        <a:pt x="208" y="90"/>
                        <a:pt x="219" y="66"/>
                      </a:cubicBezTo>
                      <a:cubicBezTo>
                        <a:pt x="232" y="30"/>
                        <a:pt x="208" y="5"/>
                        <a:pt x="195" y="5"/>
                      </a:cubicBezTo>
                      <a:cubicBezTo>
                        <a:pt x="188" y="2"/>
                        <a:pt x="181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642;p31">
                  <a:extLst>
                    <a:ext uri="{FF2B5EF4-FFF2-40B4-BE49-F238E27FC236}">
                      <a16:creationId xmlns:a16="http://schemas.microsoft.com/office/drawing/2014/main" id="{EFF1DB1B-6DD5-E3FC-1851-2BC6FE96F98F}"/>
                    </a:ext>
                  </a:extLst>
                </p:cNvPr>
                <p:cNvSpPr/>
                <p:nvPr/>
              </p:nvSpPr>
              <p:spPr>
                <a:xfrm>
                  <a:off x="9045541" y="4375884"/>
                  <a:ext cx="9992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579" extrusionOk="0">
                      <a:moveTo>
                        <a:pt x="157" y="0"/>
                      </a:moveTo>
                      <a:cubicBezTo>
                        <a:pt x="139" y="0"/>
                        <a:pt x="121" y="11"/>
                        <a:pt x="110" y="36"/>
                      </a:cubicBezTo>
                      <a:cubicBezTo>
                        <a:pt x="49" y="195"/>
                        <a:pt x="0" y="365"/>
                        <a:pt x="0" y="535"/>
                      </a:cubicBezTo>
                      <a:cubicBezTo>
                        <a:pt x="0" y="562"/>
                        <a:pt x="23" y="578"/>
                        <a:pt x="46" y="578"/>
                      </a:cubicBezTo>
                      <a:cubicBezTo>
                        <a:pt x="63" y="578"/>
                        <a:pt x="81" y="568"/>
                        <a:pt x="86" y="547"/>
                      </a:cubicBezTo>
                      <a:cubicBezTo>
                        <a:pt x="110" y="377"/>
                        <a:pt x="135" y="219"/>
                        <a:pt x="195" y="49"/>
                      </a:cubicBezTo>
                      <a:cubicBezTo>
                        <a:pt x="202" y="21"/>
                        <a:pt x="181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643;p31">
                  <a:extLst>
                    <a:ext uri="{FF2B5EF4-FFF2-40B4-BE49-F238E27FC236}">
                      <a16:creationId xmlns:a16="http://schemas.microsoft.com/office/drawing/2014/main" id="{A77679D3-14EE-7163-288B-AF8DF4C6B17B}"/>
                    </a:ext>
                  </a:extLst>
                </p:cNvPr>
                <p:cNvSpPr/>
                <p:nvPr/>
              </p:nvSpPr>
              <p:spPr>
                <a:xfrm>
                  <a:off x="9044951" y="4375638"/>
                  <a:ext cx="10828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589" extrusionOk="0">
                      <a:moveTo>
                        <a:pt x="183" y="17"/>
                      </a:moveTo>
                      <a:cubicBezTo>
                        <a:pt x="195" y="17"/>
                        <a:pt x="207" y="41"/>
                        <a:pt x="195" y="54"/>
                      </a:cubicBezTo>
                      <a:cubicBezTo>
                        <a:pt x="147" y="224"/>
                        <a:pt x="110" y="394"/>
                        <a:pt x="85" y="552"/>
                      </a:cubicBezTo>
                      <a:cubicBezTo>
                        <a:pt x="85" y="565"/>
                        <a:pt x="74" y="576"/>
                        <a:pt x="49" y="576"/>
                      </a:cubicBezTo>
                      <a:cubicBezTo>
                        <a:pt x="37" y="565"/>
                        <a:pt x="12" y="552"/>
                        <a:pt x="12" y="540"/>
                      </a:cubicBezTo>
                      <a:cubicBezTo>
                        <a:pt x="25" y="382"/>
                        <a:pt x="61" y="224"/>
                        <a:pt x="134" y="41"/>
                      </a:cubicBezTo>
                      <a:cubicBezTo>
                        <a:pt x="134" y="17"/>
                        <a:pt x="147" y="17"/>
                        <a:pt x="158" y="17"/>
                      </a:cubicBezTo>
                      <a:close/>
                      <a:moveTo>
                        <a:pt x="161" y="0"/>
                      </a:moveTo>
                      <a:cubicBezTo>
                        <a:pt x="141" y="0"/>
                        <a:pt x="119" y="12"/>
                        <a:pt x="110" y="29"/>
                      </a:cubicBezTo>
                      <a:cubicBezTo>
                        <a:pt x="37" y="211"/>
                        <a:pt x="1" y="382"/>
                        <a:pt x="1" y="540"/>
                      </a:cubicBezTo>
                      <a:cubicBezTo>
                        <a:pt x="1" y="565"/>
                        <a:pt x="25" y="589"/>
                        <a:pt x="49" y="589"/>
                      </a:cubicBezTo>
                      <a:lnTo>
                        <a:pt x="61" y="589"/>
                      </a:lnTo>
                      <a:cubicBezTo>
                        <a:pt x="74" y="589"/>
                        <a:pt x="98" y="576"/>
                        <a:pt x="110" y="552"/>
                      </a:cubicBezTo>
                      <a:cubicBezTo>
                        <a:pt x="134" y="394"/>
                        <a:pt x="158" y="224"/>
                        <a:pt x="220" y="65"/>
                      </a:cubicBezTo>
                      <a:cubicBezTo>
                        <a:pt x="220" y="29"/>
                        <a:pt x="207" y="5"/>
                        <a:pt x="183" y="5"/>
                      </a:cubicBezTo>
                      <a:cubicBezTo>
                        <a:pt x="176" y="2"/>
                        <a:pt x="169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644;p31">
                  <a:extLst>
                    <a:ext uri="{FF2B5EF4-FFF2-40B4-BE49-F238E27FC236}">
                      <a16:creationId xmlns:a16="http://schemas.microsoft.com/office/drawing/2014/main" id="{65044567-831F-12E4-FA28-608B5818BF55}"/>
                    </a:ext>
                  </a:extLst>
                </p:cNvPr>
                <p:cNvSpPr/>
                <p:nvPr/>
              </p:nvSpPr>
              <p:spPr>
                <a:xfrm>
                  <a:off x="9057748" y="4377705"/>
                  <a:ext cx="12010" cy="2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73" extrusionOk="0">
                      <a:moveTo>
                        <a:pt x="189" y="1"/>
                      </a:moveTo>
                      <a:cubicBezTo>
                        <a:pt x="176" y="1"/>
                        <a:pt x="162" y="7"/>
                        <a:pt x="154" y="23"/>
                      </a:cubicBezTo>
                      <a:cubicBezTo>
                        <a:pt x="69" y="133"/>
                        <a:pt x="20" y="279"/>
                        <a:pt x="8" y="413"/>
                      </a:cubicBezTo>
                      <a:cubicBezTo>
                        <a:pt x="1" y="449"/>
                        <a:pt x="28" y="473"/>
                        <a:pt x="54" y="473"/>
                      </a:cubicBezTo>
                      <a:cubicBezTo>
                        <a:pt x="71" y="473"/>
                        <a:pt x="88" y="462"/>
                        <a:pt x="93" y="437"/>
                      </a:cubicBezTo>
                      <a:cubicBezTo>
                        <a:pt x="117" y="304"/>
                        <a:pt x="166" y="182"/>
                        <a:pt x="227" y="60"/>
                      </a:cubicBezTo>
                      <a:cubicBezTo>
                        <a:pt x="244" y="28"/>
                        <a:pt x="216" y="1"/>
                        <a:pt x="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645;p31">
                  <a:extLst>
                    <a:ext uri="{FF2B5EF4-FFF2-40B4-BE49-F238E27FC236}">
                      <a16:creationId xmlns:a16="http://schemas.microsoft.com/office/drawing/2014/main" id="{8E4963EE-CFBB-9ECB-F139-EAA889E0664D}"/>
                    </a:ext>
                  </a:extLst>
                </p:cNvPr>
                <p:cNvSpPr/>
                <p:nvPr/>
              </p:nvSpPr>
              <p:spPr>
                <a:xfrm>
                  <a:off x="9057502" y="4377262"/>
                  <a:ext cx="12650" cy="2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495" extrusionOk="0">
                      <a:moveTo>
                        <a:pt x="188" y="12"/>
                      </a:moveTo>
                      <a:cubicBezTo>
                        <a:pt x="195" y="12"/>
                        <a:pt x="203" y="15"/>
                        <a:pt x="208" y="21"/>
                      </a:cubicBezTo>
                      <a:cubicBezTo>
                        <a:pt x="220" y="32"/>
                        <a:pt x="232" y="45"/>
                        <a:pt x="220" y="69"/>
                      </a:cubicBezTo>
                      <a:cubicBezTo>
                        <a:pt x="159" y="203"/>
                        <a:pt x="111" y="324"/>
                        <a:pt x="86" y="446"/>
                      </a:cubicBezTo>
                      <a:cubicBezTo>
                        <a:pt x="86" y="468"/>
                        <a:pt x="78" y="472"/>
                        <a:pt x="68" y="472"/>
                      </a:cubicBezTo>
                      <a:cubicBezTo>
                        <a:pt x="62" y="472"/>
                        <a:pt x="55" y="470"/>
                        <a:pt x="49" y="470"/>
                      </a:cubicBezTo>
                      <a:cubicBezTo>
                        <a:pt x="38" y="470"/>
                        <a:pt x="13" y="459"/>
                        <a:pt x="13" y="422"/>
                      </a:cubicBezTo>
                      <a:cubicBezTo>
                        <a:pt x="38" y="276"/>
                        <a:pt x="86" y="142"/>
                        <a:pt x="159" y="32"/>
                      </a:cubicBezTo>
                      <a:cubicBezTo>
                        <a:pt x="166" y="18"/>
                        <a:pt x="177" y="12"/>
                        <a:pt x="188" y="12"/>
                      </a:cubicBezTo>
                      <a:close/>
                      <a:moveTo>
                        <a:pt x="190" y="1"/>
                      </a:moveTo>
                      <a:cubicBezTo>
                        <a:pt x="175" y="1"/>
                        <a:pt x="161" y="6"/>
                        <a:pt x="147" y="21"/>
                      </a:cubicBezTo>
                      <a:cubicBezTo>
                        <a:pt x="74" y="130"/>
                        <a:pt x="25" y="276"/>
                        <a:pt x="1" y="422"/>
                      </a:cubicBezTo>
                      <a:cubicBezTo>
                        <a:pt x="1" y="459"/>
                        <a:pt x="25" y="483"/>
                        <a:pt x="49" y="495"/>
                      </a:cubicBezTo>
                      <a:lnTo>
                        <a:pt x="62" y="495"/>
                      </a:lnTo>
                      <a:cubicBezTo>
                        <a:pt x="86" y="495"/>
                        <a:pt x="98" y="483"/>
                        <a:pt x="111" y="459"/>
                      </a:cubicBezTo>
                      <a:cubicBezTo>
                        <a:pt x="135" y="337"/>
                        <a:pt x="171" y="215"/>
                        <a:pt x="244" y="81"/>
                      </a:cubicBezTo>
                      <a:cubicBezTo>
                        <a:pt x="257" y="45"/>
                        <a:pt x="244" y="21"/>
                        <a:pt x="220" y="8"/>
                      </a:cubicBezTo>
                      <a:cubicBezTo>
                        <a:pt x="210" y="3"/>
                        <a:pt x="200" y="1"/>
                        <a:pt x="1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646;p31">
                  <a:extLst>
                    <a:ext uri="{FF2B5EF4-FFF2-40B4-BE49-F238E27FC236}">
                      <a16:creationId xmlns:a16="http://schemas.microsoft.com/office/drawing/2014/main" id="{AD1093CC-D069-5033-E9C6-7E4FA338733C}"/>
                    </a:ext>
                  </a:extLst>
                </p:cNvPr>
                <p:cNvSpPr/>
                <p:nvPr/>
              </p:nvSpPr>
              <p:spPr>
                <a:xfrm>
                  <a:off x="9072121" y="4374358"/>
                  <a:ext cx="10336" cy="22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456" extrusionOk="0">
                      <a:moveTo>
                        <a:pt x="159" y="1"/>
                      </a:moveTo>
                      <a:cubicBezTo>
                        <a:pt x="140" y="1"/>
                        <a:pt x="123" y="11"/>
                        <a:pt x="117" y="31"/>
                      </a:cubicBezTo>
                      <a:lnTo>
                        <a:pt x="8" y="396"/>
                      </a:lnTo>
                      <a:cubicBezTo>
                        <a:pt x="1" y="432"/>
                        <a:pt x="24" y="455"/>
                        <a:pt x="49" y="455"/>
                      </a:cubicBezTo>
                      <a:cubicBezTo>
                        <a:pt x="65" y="455"/>
                        <a:pt x="83" y="445"/>
                        <a:pt x="93" y="420"/>
                      </a:cubicBezTo>
                      <a:lnTo>
                        <a:pt x="203" y="55"/>
                      </a:lnTo>
                      <a:cubicBezTo>
                        <a:pt x="210" y="20"/>
                        <a:pt x="184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647;p31">
                  <a:extLst>
                    <a:ext uri="{FF2B5EF4-FFF2-40B4-BE49-F238E27FC236}">
                      <a16:creationId xmlns:a16="http://schemas.microsoft.com/office/drawing/2014/main" id="{EBAEA2BB-94D3-808B-E38B-241FEA7733A2}"/>
                    </a:ext>
                  </a:extLst>
                </p:cNvPr>
                <p:cNvSpPr/>
                <p:nvPr/>
              </p:nvSpPr>
              <p:spPr>
                <a:xfrm>
                  <a:off x="9071284" y="4373817"/>
                  <a:ext cx="11419" cy="23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68" extrusionOk="0">
                      <a:moveTo>
                        <a:pt x="183" y="18"/>
                      </a:moveTo>
                      <a:cubicBezTo>
                        <a:pt x="207" y="29"/>
                        <a:pt x="220" y="42"/>
                        <a:pt x="207" y="66"/>
                      </a:cubicBezTo>
                      <a:lnTo>
                        <a:pt x="98" y="431"/>
                      </a:lnTo>
                      <a:cubicBezTo>
                        <a:pt x="86" y="456"/>
                        <a:pt x="74" y="456"/>
                        <a:pt x="50" y="456"/>
                      </a:cubicBezTo>
                      <a:cubicBezTo>
                        <a:pt x="37" y="456"/>
                        <a:pt x="25" y="431"/>
                        <a:pt x="25" y="419"/>
                      </a:cubicBezTo>
                      <a:lnTo>
                        <a:pt x="134" y="54"/>
                      </a:lnTo>
                      <a:lnTo>
                        <a:pt x="147" y="42"/>
                      </a:lnTo>
                      <a:cubicBezTo>
                        <a:pt x="147" y="29"/>
                        <a:pt x="159" y="18"/>
                        <a:pt x="171" y="18"/>
                      </a:cubicBezTo>
                      <a:close/>
                      <a:moveTo>
                        <a:pt x="176" y="1"/>
                      </a:moveTo>
                      <a:cubicBezTo>
                        <a:pt x="154" y="1"/>
                        <a:pt x="131" y="14"/>
                        <a:pt x="123" y="42"/>
                      </a:cubicBezTo>
                      <a:lnTo>
                        <a:pt x="123" y="54"/>
                      </a:lnTo>
                      <a:cubicBezTo>
                        <a:pt x="86" y="164"/>
                        <a:pt x="50" y="285"/>
                        <a:pt x="13" y="407"/>
                      </a:cubicBezTo>
                      <a:cubicBezTo>
                        <a:pt x="1" y="443"/>
                        <a:pt x="25" y="467"/>
                        <a:pt x="50" y="467"/>
                      </a:cubicBezTo>
                      <a:lnTo>
                        <a:pt x="61" y="467"/>
                      </a:lnTo>
                      <a:cubicBezTo>
                        <a:pt x="86" y="467"/>
                        <a:pt x="110" y="467"/>
                        <a:pt x="110" y="431"/>
                      </a:cubicBezTo>
                      <a:cubicBezTo>
                        <a:pt x="159" y="321"/>
                        <a:pt x="196" y="200"/>
                        <a:pt x="220" y="78"/>
                      </a:cubicBezTo>
                      <a:lnTo>
                        <a:pt x="232" y="66"/>
                      </a:lnTo>
                      <a:cubicBezTo>
                        <a:pt x="232" y="29"/>
                        <a:pt x="220" y="18"/>
                        <a:pt x="196" y="5"/>
                      </a:cubicBezTo>
                      <a:cubicBezTo>
                        <a:pt x="189" y="2"/>
                        <a:pt x="183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648;p31">
                  <a:extLst>
                    <a:ext uri="{FF2B5EF4-FFF2-40B4-BE49-F238E27FC236}">
                      <a16:creationId xmlns:a16="http://schemas.microsoft.com/office/drawing/2014/main" id="{8A3976B4-3ABB-FC73-419D-43142DBAB5CF}"/>
                    </a:ext>
                  </a:extLst>
                </p:cNvPr>
                <p:cNvSpPr/>
                <p:nvPr/>
              </p:nvSpPr>
              <p:spPr>
                <a:xfrm>
                  <a:off x="9085903" y="4374703"/>
                  <a:ext cx="10927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13" extrusionOk="0">
                      <a:moveTo>
                        <a:pt x="168" y="1"/>
                      </a:moveTo>
                      <a:cubicBezTo>
                        <a:pt x="151" y="1"/>
                        <a:pt x="134" y="12"/>
                        <a:pt x="129" y="36"/>
                      </a:cubicBezTo>
                      <a:cubicBezTo>
                        <a:pt x="80" y="170"/>
                        <a:pt x="32" y="316"/>
                        <a:pt x="7" y="462"/>
                      </a:cubicBezTo>
                      <a:cubicBezTo>
                        <a:pt x="0" y="492"/>
                        <a:pt x="25" y="513"/>
                        <a:pt x="51" y="513"/>
                      </a:cubicBezTo>
                      <a:cubicBezTo>
                        <a:pt x="67" y="513"/>
                        <a:pt x="84" y="505"/>
                        <a:pt x="93" y="486"/>
                      </a:cubicBezTo>
                      <a:cubicBezTo>
                        <a:pt x="129" y="340"/>
                        <a:pt x="166" y="194"/>
                        <a:pt x="215" y="60"/>
                      </a:cubicBezTo>
                      <a:cubicBezTo>
                        <a:pt x="222" y="24"/>
                        <a:pt x="194" y="1"/>
                        <a:pt x="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649;p31">
                  <a:extLst>
                    <a:ext uri="{FF2B5EF4-FFF2-40B4-BE49-F238E27FC236}">
                      <a16:creationId xmlns:a16="http://schemas.microsoft.com/office/drawing/2014/main" id="{49E4901B-4D40-F01D-7D9D-D982324D12EC}"/>
                    </a:ext>
                  </a:extLst>
                </p:cNvPr>
                <p:cNvSpPr/>
                <p:nvPr/>
              </p:nvSpPr>
              <p:spPr>
                <a:xfrm>
                  <a:off x="9085066" y="4374456"/>
                  <a:ext cx="1201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528" extrusionOk="0">
                      <a:moveTo>
                        <a:pt x="195" y="16"/>
                      </a:moveTo>
                      <a:cubicBezTo>
                        <a:pt x="219" y="29"/>
                        <a:pt x="232" y="41"/>
                        <a:pt x="219" y="53"/>
                      </a:cubicBezTo>
                      <a:cubicBezTo>
                        <a:pt x="195" y="138"/>
                        <a:pt x="170" y="224"/>
                        <a:pt x="146" y="297"/>
                      </a:cubicBezTo>
                      <a:cubicBezTo>
                        <a:pt x="134" y="357"/>
                        <a:pt x="110" y="418"/>
                        <a:pt x="97" y="479"/>
                      </a:cubicBezTo>
                      <a:cubicBezTo>
                        <a:pt x="89" y="496"/>
                        <a:pt x="80" y="508"/>
                        <a:pt x="66" y="508"/>
                      </a:cubicBezTo>
                      <a:cubicBezTo>
                        <a:pt x="61" y="508"/>
                        <a:pt x="55" y="506"/>
                        <a:pt x="49" y="503"/>
                      </a:cubicBezTo>
                      <a:cubicBezTo>
                        <a:pt x="37" y="503"/>
                        <a:pt x="24" y="491"/>
                        <a:pt x="24" y="467"/>
                      </a:cubicBezTo>
                      <a:cubicBezTo>
                        <a:pt x="61" y="321"/>
                        <a:pt x="110" y="175"/>
                        <a:pt x="159" y="41"/>
                      </a:cubicBezTo>
                      <a:cubicBezTo>
                        <a:pt x="159" y="16"/>
                        <a:pt x="183" y="16"/>
                        <a:pt x="195" y="16"/>
                      </a:cubicBezTo>
                      <a:close/>
                      <a:moveTo>
                        <a:pt x="187" y="0"/>
                      </a:moveTo>
                      <a:cubicBezTo>
                        <a:pt x="166" y="0"/>
                        <a:pt x="143" y="14"/>
                        <a:pt x="134" y="41"/>
                      </a:cubicBezTo>
                      <a:cubicBezTo>
                        <a:pt x="86" y="175"/>
                        <a:pt x="49" y="321"/>
                        <a:pt x="13" y="454"/>
                      </a:cubicBezTo>
                      <a:cubicBezTo>
                        <a:pt x="0" y="491"/>
                        <a:pt x="24" y="516"/>
                        <a:pt x="49" y="527"/>
                      </a:cubicBezTo>
                      <a:lnTo>
                        <a:pt x="61" y="527"/>
                      </a:lnTo>
                      <a:cubicBezTo>
                        <a:pt x="86" y="527"/>
                        <a:pt x="110" y="516"/>
                        <a:pt x="110" y="491"/>
                      </a:cubicBezTo>
                      <a:cubicBezTo>
                        <a:pt x="134" y="430"/>
                        <a:pt x="146" y="357"/>
                        <a:pt x="170" y="297"/>
                      </a:cubicBezTo>
                      <a:cubicBezTo>
                        <a:pt x="195" y="224"/>
                        <a:pt x="207" y="138"/>
                        <a:pt x="243" y="65"/>
                      </a:cubicBezTo>
                      <a:cubicBezTo>
                        <a:pt x="243" y="29"/>
                        <a:pt x="232" y="5"/>
                        <a:pt x="207" y="5"/>
                      </a:cubicBezTo>
                      <a:cubicBezTo>
                        <a:pt x="201" y="2"/>
                        <a:pt x="194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650;p31">
                  <a:extLst>
                    <a:ext uri="{FF2B5EF4-FFF2-40B4-BE49-F238E27FC236}">
                      <a16:creationId xmlns:a16="http://schemas.microsoft.com/office/drawing/2014/main" id="{E27F43AD-4BF7-6C67-45B6-EDE7D04CC827}"/>
                    </a:ext>
                  </a:extLst>
                </p:cNvPr>
                <p:cNvSpPr/>
                <p:nvPr/>
              </p:nvSpPr>
              <p:spPr>
                <a:xfrm>
                  <a:off x="9097667" y="4373669"/>
                  <a:ext cx="11025" cy="2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544" extrusionOk="0">
                      <a:moveTo>
                        <a:pt x="164" y="1"/>
                      </a:moveTo>
                      <a:cubicBezTo>
                        <a:pt x="152" y="1"/>
                        <a:pt x="140" y="7"/>
                        <a:pt x="133" y="21"/>
                      </a:cubicBezTo>
                      <a:cubicBezTo>
                        <a:pt x="49" y="167"/>
                        <a:pt x="0" y="337"/>
                        <a:pt x="12" y="507"/>
                      </a:cubicBezTo>
                      <a:cubicBezTo>
                        <a:pt x="18" y="532"/>
                        <a:pt x="42" y="544"/>
                        <a:pt x="65" y="544"/>
                      </a:cubicBezTo>
                      <a:cubicBezTo>
                        <a:pt x="88" y="544"/>
                        <a:pt x="109" y="532"/>
                        <a:pt x="109" y="507"/>
                      </a:cubicBezTo>
                      <a:cubicBezTo>
                        <a:pt x="109" y="349"/>
                        <a:pt x="133" y="203"/>
                        <a:pt x="206" y="69"/>
                      </a:cubicBezTo>
                      <a:cubicBezTo>
                        <a:pt x="223" y="35"/>
                        <a:pt x="192" y="1"/>
                        <a:pt x="1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651;p31">
                  <a:extLst>
                    <a:ext uri="{FF2B5EF4-FFF2-40B4-BE49-F238E27FC236}">
                      <a16:creationId xmlns:a16="http://schemas.microsoft.com/office/drawing/2014/main" id="{55D76720-987F-7DFE-321B-E07E57DF86BB}"/>
                    </a:ext>
                  </a:extLst>
                </p:cNvPr>
                <p:cNvSpPr/>
                <p:nvPr/>
              </p:nvSpPr>
              <p:spPr>
                <a:xfrm>
                  <a:off x="9097667" y="4373078"/>
                  <a:ext cx="11370" cy="2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568" extrusionOk="0">
                      <a:moveTo>
                        <a:pt x="182" y="20"/>
                      </a:moveTo>
                      <a:cubicBezTo>
                        <a:pt x="206" y="33"/>
                        <a:pt x="219" y="57"/>
                        <a:pt x="206" y="81"/>
                      </a:cubicBezTo>
                      <a:cubicBezTo>
                        <a:pt x="133" y="203"/>
                        <a:pt x="97" y="349"/>
                        <a:pt x="97" y="519"/>
                      </a:cubicBezTo>
                      <a:cubicBezTo>
                        <a:pt x="97" y="544"/>
                        <a:pt x="85" y="544"/>
                        <a:pt x="60" y="544"/>
                      </a:cubicBezTo>
                      <a:cubicBezTo>
                        <a:pt x="49" y="544"/>
                        <a:pt x="24" y="544"/>
                        <a:pt x="24" y="519"/>
                      </a:cubicBezTo>
                      <a:cubicBezTo>
                        <a:pt x="12" y="361"/>
                        <a:pt x="60" y="190"/>
                        <a:pt x="146" y="33"/>
                      </a:cubicBezTo>
                      <a:cubicBezTo>
                        <a:pt x="146" y="20"/>
                        <a:pt x="158" y="20"/>
                        <a:pt x="170" y="20"/>
                      </a:cubicBezTo>
                      <a:close/>
                      <a:moveTo>
                        <a:pt x="168" y="1"/>
                      </a:moveTo>
                      <a:cubicBezTo>
                        <a:pt x="152" y="1"/>
                        <a:pt x="137" y="9"/>
                        <a:pt x="122" y="33"/>
                      </a:cubicBezTo>
                      <a:cubicBezTo>
                        <a:pt x="36" y="190"/>
                        <a:pt x="0" y="349"/>
                        <a:pt x="12" y="519"/>
                      </a:cubicBezTo>
                      <a:cubicBezTo>
                        <a:pt x="12" y="544"/>
                        <a:pt x="36" y="568"/>
                        <a:pt x="60" y="568"/>
                      </a:cubicBezTo>
                      <a:cubicBezTo>
                        <a:pt x="85" y="568"/>
                        <a:pt x="122" y="544"/>
                        <a:pt x="122" y="519"/>
                      </a:cubicBezTo>
                      <a:cubicBezTo>
                        <a:pt x="122" y="349"/>
                        <a:pt x="158" y="215"/>
                        <a:pt x="219" y="81"/>
                      </a:cubicBezTo>
                      <a:cubicBezTo>
                        <a:pt x="231" y="57"/>
                        <a:pt x="219" y="20"/>
                        <a:pt x="195" y="8"/>
                      </a:cubicBezTo>
                      <a:cubicBezTo>
                        <a:pt x="186" y="4"/>
                        <a:pt x="177" y="1"/>
                        <a:pt x="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652;p31">
                  <a:extLst>
                    <a:ext uri="{FF2B5EF4-FFF2-40B4-BE49-F238E27FC236}">
                      <a16:creationId xmlns:a16="http://schemas.microsoft.com/office/drawing/2014/main" id="{AC590A7C-ECD7-3DFA-CDB6-C30D0B82A078}"/>
                    </a:ext>
                  </a:extLst>
                </p:cNvPr>
                <p:cNvSpPr/>
                <p:nvPr/>
              </p:nvSpPr>
              <p:spPr>
                <a:xfrm>
                  <a:off x="9106576" y="4371995"/>
                  <a:ext cx="12994" cy="28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573" extrusionOk="0">
                      <a:moveTo>
                        <a:pt x="213" y="0"/>
                      </a:moveTo>
                      <a:cubicBezTo>
                        <a:pt x="194" y="0"/>
                        <a:pt x="177" y="10"/>
                        <a:pt x="171" y="30"/>
                      </a:cubicBezTo>
                      <a:cubicBezTo>
                        <a:pt x="111" y="188"/>
                        <a:pt x="1" y="371"/>
                        <a:pt x="38" y="541"/>
                      </a:cubicBezTo>
                      <a:cubicBezTo>
                        <a:pt x="43" y="562"/>
                        <a:pt x="62" y="572"/>
                        <a:pt x="81" y="572"/>
                      </a:cubicBezTo>
                      <a:cubicBezTo>
                        <a:pt x="106" y="572"/>
                        <a:pt x="130" y="556"/>
                        <a:pt x="123" y="529"/>
                      </a:cubicBezTo>
                      <a:cubicBezTo>
                        <a:pt x="111" y="371"/>
                        <a:pt x="208" y="201"/>
                        <a:pt x="257" y="55"/>
                      </a:cubicBezTo>
                      <a:cubicBezTo>
                        <a:pt x="264" y="19"/>
                        <a:pt x="238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653;p31">
                  <a:extLst>
                    <a:ext uri="{FF2B5EF4-FFF2-40B4-BE49-F238E27FC236}">
                      <a16:creationId xmlns:a16="http://schemas.microsoft.com/office/drawing/2014/main" id="{8FCD8247-E57A-709E-1670-9F17FE8BC290}"/>
                    </a:ext>
                  </a:extLst>
                </p:cNvPr>
                <p:cNvSpPr/>
                <p:nvPr/>
              </p:nvSpPr>
              <p:spPr>
                <a:xfrm>
                  <a:off x="9106576" y="4371454"/>
                  <a:ext cx="13240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589" extrusionOk="0">
                      <a:moveTo>
                        <a:pt x="233" y="17"/>
                      </a:moveTo>
                      <a:cubicBezTo>
                        <a:pt x="244" y="29"/>
                        <a:pt x="257" y="41"/>
                        <a:pt x="244" y="66"/>
                      </a:cubicBezTo>
                      <a:lnTo>
                        <a:pt x="208" y="175"/>
                      </a:lnTo>
                      <a:cubicBezTo>
                        <a:pt x="160" y="285"/>
                        <a:pt x="98" y="418"/>
                        <a:pt x="111" y="540"/>
                      </a:cubicBezTo>
                      <a:cubicBezTo>
                        <a:pt x="123" y="552"/>
                        <a:pt x="98" y="564"/>
                        <a:pt x="87" y="564"/>
                      </a:cubicBezTo>
                      <a:cubicBezTo>
                        <a:pt x="83" y="568"/>
                        <a:pt x="78" y="569"/>
                        <a:pt x="73" y="569"/>
                      </a:cubicBezTo>
                      <a:cubicBezTo>
                        <a:pt x="62" y="569"/>
                        <a:pt x="50" y="561"/>
                        <a:pt x="50" y="552"/>
                      </a:cubicBezTo>
                      <a:cubicBezTo>
                        <a:pt x="25" y="418"/>
                        <a:pt x="87" y="272"/>
                        <a:pt x="135" y="150"/>
                      </a:cubicBezTo>
                      <a:lnTo>
                        <a:pt x="171" y="41"/>
                      </a:lnTo>
                      <a:cubicBezTo>
                        <a:pt x="184" y="29"/>
                        <a:pt x="196" y="17"/>
                        <a:pt x="208" y="17"/>
                      </a:cubicBezTo>
                      <a:close/>
                      <a:moveTo>
                        <a:pt x="213" y="0"/>
                      </a:moveTo>
                      <a:cubicBezTo>
                        <a:pt x="191" y="0"/>
                        <a:pt x="168" y="14"/>
                        <a:pt x="160" y="41"/>
                      </a:cubicBezTo>
                      <a:cubicBezTo>
                        <a:pt x="147" y="77"/>
                        <a:pt x="135" y="102"/>
                        <a:pt x="123" y="139"/>
                      </a:cubicBezTo>
                      <a:cubicBezTo>
                        <a:pt x="62" y="272"/>
                        <a:pt x="1" y="418"/>
                        <a:pt x="25" y="552"/>
                      </a:cubicBezTo>
                      <a:cubicBezTo>
                        <a:pt x="38" y="577"/>
                        <a:pt x="62" y="588"/>
                        <a:pt x="87" y="588"/>
                      </a:cubicBezTo>
                      <a:cubicBezTo>
                        <a:pt x="111" y="588"/>
                        <a:pt x="135" y="564"/>
                        <a:pt x="135" y="540"/>
                      </a:cubicBezTo>
                      <a:cubicBezTo>
                        <a:pt x="123" y="418"/>
                        <a:pt x="171" y="296"/>
                        <a:pt x="220" y="175"/>
                      </a:cubicBezTo>
                      <a:cubicBezTo>
                        <a:pt x="233" y="139"/>
                        <a:pt x="257" y="102"/>
                        <a:pt x="269" y="66"/>
                      </a:cubicBezTo>
                      <a:cubicBezTo>
                        <a:pt x="269" y="41"/>
                        <a:pt x="257" y="17"/>
                        <a:pt x="233" y="5"/>
                      </a:cubicBezTo>
                      <a:cubicBezTo>
                        <a:pt x="226" y="2"/>
                        <a:pt x="220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654;p31">
                  <a:extLst>
                    <a:ext uri="{FF2B5EF4-FFF2-40B4-BE49-F238E27FC236}">
                      <a16:creationId xmlns:a16="http://schemas.microsoft.com/office/drawing/2014/main" id="{2F580B9C-A0FA-3643-02B2-78A403137DC1}"/>
                    </a:ext>
                  </a:extLst>
                </p:cNvPr>
                <p:cNvSpPr/>
                <p:nvPr/>
              </p:nvSpPr>
              <p:spPr>
                <a:xfrm>
                  <a:off x="9117011" y="4373521"/>
                  <a:ext cx="13978" cy="28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570" extrusionOk="0">
                      <a:moveTo>
                        <a:pt x="227" y="1"/>
                      </a:moveTo>
                      <a:cubicBezTo>
                        <a:pt x="213" y="1"/>
                        <a:pt x="199" y="8"/>
                        <a:pt x="191" y="24"/>
                      </a:cubicBezTo>
                      <a:cubicBezTo>
                        <a:pt x="118" y="181"/>
                        <a:pt x="45" y="340"/>
                        <a:pt x="8" y="510"/>
                      </a:cubicBezTo>
                      <a:cubicBezTo>
                        <a:pt x="1" y="546"/>
                        <a:pt x="28" y="569"/>
                        <a:pt x="57" y="569"/>
                      </a:cubicBezTo>
                      <a:cubicBezTo>
                        <a:pt x="76" y="569"/>
                        <a:pt x="95" y="559"/>
                        <a:pt x="105" y="535"/>
                      </a:cubicBezTo>
                      <a:cubicBezTo>
                        <a:pt x="154" y="376"/>
                        <a:pt x="215" y="218"/>
                        <a:pt x="275" y="60"/>
                      </a:cubicBezTo>
                      <a:cubicBezTo>
                        <a:pt x="284" y="27"/>
                        <a:pt x="254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655;p31">
                  <a:extLst>
                    <a:ext uri="{FF2B5EF4-FFF2-40B4-BE49-F238E27FC236}">
                      <a16:creationId xmlns:a16="http://schemas.microsoft.com/office/drawing/2014/main" id="{F0597EE5-8256-BFA4-5438-3F5358DA43F3}"/>
                    </a:ext>
                  </a:extLst>
                </p:cNvPr>
                <p:cNvSpPr/>
                <p:nvPr/>
              </p:nvSpPr>
              <p:spPr>
                <a:xfrm>
                  <a:off x="9116175" y="4373226"/>
                  <a:ext cx="15061" cy="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590" extrusionOk="0">
                      <a:moveTo>
                        <a:pt x="256" y="17"/>
                      </a:moveTo>
                      <a:cubicBezTo>
                        <a:pt x="281" y="30"/>
                        <a:pt x="292" y="41"/>
                        <a:pt x="281" y="66"/>
                      </a:cubicBezTo>
                      <a:cubicBezTo>
                        <a:pt x="244" y="151"/>
                        <a:pt x="219" y="236"/>
                        <a:pt x="183" y="322"/>
                      </a:cubicBezTo>
                      <a:lnTo>
                        <a:pt x="110" y="541"/>
                      </a:lnTo>
                      <a:cubicBezTo>
                        <a:pt x="101" y="558"/>
                        <a:pt x="86" y="569"/>
                        <a:pt x="73" y="569"/>
                      </a:cubicBezTo>
                      <a:cubicBezTo>
                        <a:pt x="69" y="569"/>
                        <a:pt x="65" y="568"/>
                        <a:pt x="62" y="565"/>
                      </a:cubicBezTo>
                      <a:cubicBezTo>
                        <a:pt x="38" y="565"/>
                        <a:pt x="25" y="541"/>
                        <a:pt x="38" y="516"/>
                      </a:cubicBezTo>
                      <a:cubicBezTo>
                        <a:pt x="74" y="346"/>
                        <a:pt x="146" y="176"/>
                        <a:pt x="219" y="41"/>
                      </a:cubicBezTo>
                      <a:cubicBezTo>
                        <a:pt x="219" y="17"/>
                        <a:pt x="244" y="17"/>
                        <a:pt x="256" y="17"/>
                      </a:cubicBezTo>
                      <a:close/>
                      <a:moveTo>
                        <a:pt x="247" y="1"/>
                      </a:moveTo>
                      <a:cubicBezTo>
                        <a:pt x="226" y="1"/>
                        <a:pt x="204" y="12"/>
                        <a:pt x="195" y="30"/>
                      </a:cubicBezTo>
                      <a:cubicBezTo>
                        <a:pt x="135" y="176"/>
                        <a:pt x="62" y="346"/>
                        <a:pt x="13" y="516"/>
                      </a:cubicBezTo>
                      <a:cubicBezTo>
                        <a:pt x="1" y="552"/>
                        <a:pt x="25" y="577"/>
                        <a:pt x="49" y="577"/>
                      </a:cubicBezTo>
                      <a:cubicBezTo>
                        <a:pt x="62" y="589"/>
                        <a:pt x="62" y="589"/>
                        <a:pt x="74" y="589"/>
                      </a:cubicBezTo>
                      <a:cubicBezTo>
                        <a:pt x="86" y="589"/>
                        <a:pt x="110" y="577"/>
                        <a:pt x="122" y="541"/>
                      </a:cubicBezTo>
                      <a:cubicBezTo>
                        <a:pt x="146" y="468"/>
                        <a:pt x="183" y="395"/>
                        <a:pt x="208" y="322"/>
                      </a:cubicBezTo>
                      <a:cubicBezTo>
                        <a:pt x="232" y="236"/>
                        <a:pt x="268" y="151"/>
                        <a:pt x="292" y="66"/>
                      </a:cubicBezTo>
                      <a:cubicBezTo>
                        <a:pt x="305" y="41"/>
                        <a:pt x="292" y="17"/>
                        <a:pt x="268" y="5"/>
                      </a:cubicBezTo>
                      <a:cubicBezTo>
                        <a:pt x="262" y="2"/>
                        <a:pt x="254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656;p31">
                  <a:extLst>
                    <a:ext uri="{FF2B5EF4-FFF2-40B4-BE49-F238E27FC236}">
                      <a16:creationId xmlns:a16="http://schemas.microsoft.com/office/drawing/2014/main" id="{0B8951AB-A781-C713-442A-A84F2ED2408E}"/>
                    </a:ext>
                  </a:extLst>
                </p:cNvPr>
                <p:cNvSpPr/>
                <p:nvPr/>
              </p:nvSpPr>
              <p:spPr>
                <a:xfrm>
                  <a:off x="9134977" y="4373767"/>
                  <a:ext cx="10927" cy="2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08" extrusionOk="0">
                      <a:moveTo>
                        <a:pt x="175" y="1"/>
                      </a:moveTo>
                      <a:cubicBezTo>
                        <a:pt x="158" y="1"/>
                        <a:pt x="139" y="10"/>
                        <a:pt x="129" y="30"/>
                      </a:cubicBezTo>
                      <a:cubicBezTo>
                        <a:pt x="93" y="165"/>
                        <a:pt x="45" y="311"/>
                        <a:pt x="8" y="457"/>
                      </a:cubicBezTo>
                      <a:cubicBezTo>
                        <a:pt x="0" y="487"/>
                        <a:pt x="30" y="507"/>
                        <a:pt x="57" y="507"/>
                      </a:cubicBezTo>
                      <a:cubicBezTo>
                        <a:pt x="73" y="507"/>
                        <a:pt x="88" y="500"/>
                        <a:pt x="93" y="481"/>
                      </a:cubicBezTo>
                      <a:cubicBezTo>
                        <a:pt x="142" y="335"/>
                        <a:pt x="178" y="201"/>
                        <a:pt x="215" y="55"/>
                      </a:cubicBezTo>
                      <a:cubicBezTo>
                        <a:pt x="222" y="20"/>
                        <a:pt x="200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657;p31">
                  <a:extLst>
                    <a:ext uri="{FF2B5EF4-FFF2-40B4-BE49-F238E27FC236}">
                      <a16:creationId xmlns:a16="http://schemas.microsoft.com/office/drawing/2014/main" id="{8DBE4E46-62D0-44FD-D54B-24FD899EB38D}"/>
                    </a:ext>
                  </a:extLst>
                </p:cNvPr>
                <p:cNvSpPr/>
                <p:nvPr/>
              </p:nvSpPr>
              <p:spPr>
                <a:xfrm>
                  <a:off x="9134780" y="4373226"/>
                  <a:ext cx="12010" cy="25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528" extrusionOk="0">
                      <a:moveTo>
                        <a:pt x="195" y="17"/>
                      </a:moveTo>
                      <a:cubicBezTo>
                        <a:pt x="206" y="30"/>
                        <a:pt x="219" y="41"/>
                        <a:pt x="206" y="66"/>
                      </a:cubicBezTo>
                      <a:cubicBezTo>
                        <a:pt x="170" y="224"/>
                        <a:pt x="133" y="358"/>
                        <a:pt x="85" y="492"/>
                      </a:cubicBezTo>
                      <a:cubicBezTo>
                        <a:pt x="85" y="500"/>
                        <a:pt x="73" y="509"/>
                        <a:pt x="61" y="509"/>
                      </a:cubicBezTo>
                      <a:cubicBezTo>
                        <a:pt x="57" y="509"/>
                        <a:pt x="52" y="507"/>
                        <a:pt x="49" y="504"/>
                      </a:cubicBezTo>
                      <a:cubicBezTo>
                        <a:pt x="36" y="504"/>
                        <a:pt x="12" y="492"/>
                        <a:pt x="24" y="468"/>
                      </a:cubicBezTo>
                      <a:cubicBezTo>
                        <a:pt x="60" y="346"/>
                        <a:pt x="97" y="200"/>
                        <a:pt x="146" y="41"/>
                      </a:cubicBezTo>
                      <a:cubicBezTo>
                        <a:pt x="158" y="17"/>
                        <a:pt x="170" y="17"/>
                        <a:pt x="195" y="17"/>
                      </a:cubicBezTo>
                      <a:close/>
                      <a:moveTo>
                        <a:pt x="176" y="1"/>
                      </a:moveTo>
                      <a:cubicBezTo>
                        <a:pt x="159" y="1"/>
                        <a:pt x="143" y="15"/>
                        <a:pt x="133" y="41"/>
                      </a:cubicBezTo>
                      <a:cubicBezTo>
                        <a:pt x="85" y="200"/>
                        <a:pt x="36" y="333"/>
                        <a:pt x="0" y="468"/>
                      </a:cubicBezTo>
                      <a:cubicBezTo>
                        <a:pt x="0" y="492"/>
                        <a:pt x="12" y="516"/>
                        <a:pt x="36" y="528"/>
                      </a:cubicBezTo>
                      <a:lnTo>
                        <a:pt x="60" y="528"/>
                      </a:lnTo>
                      <a:cubicBezTo>
                        <a:pt x="73" y="528"/>
                        <a:pt x="97" y="516"/>
                        <a:pt x="109" y="492"/>
                      </a:cubicBezTo>
                      <a:cubicBezTo>
                        <a:pt x="146" y="370"/>
                        <a:pt x="182" y="224"/>
                        <a:pt x="231" y="66"/>
                      </a:cubicBezTo>
                      <a:cubicBezTo>
                        <a:pt x="243" y="30"/>
                        <a:pt x="219" y="17"/>
                        <a:pt x="195" y="5"/>
                      </a:cubicBezTo>
                      <a:cubicBezTo>
                        <a:pt x="188" y="2"/>
                        <a:pt x="182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658;p31">
                  <a:extLst>
                    <a:ext uri="{FF2B5EF4-FFF2-40B4-BE49-F238E27FC236}">
                      <a16:creationId xmlns:a16="http://schemas.microsoft.com/office/drawing/2014/main" id="{29509752-C6C3-B4AC-1F5E-C9262CEC8888}"/>
                    </a:ext>
                  </a:extLst>
                </p:cNvPr>
                <p:cNvSpPr/>
                <p:nvPr/>
              </p:nvSpPr>
              <p:spPr>
                <a:xfrm>
                  <a:off x="9149104" y="4373324"/>
                  <a:ext cx="12502" cy="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62" extrusionOk="0">
                      <a:moveTo>
                        <a:pt x="203" y="0"/>
                      </a:moveTo>
                      <a:cubicBezTo>
                        <a:pt x="196" y="0"/>
                        <a:pt x="190" y="1"/>
                        <a:pt x="183" y="3"/>
                      </a:cubicBezTo>
                      <a:cubicBezTo>
                        <a:pt x="147" y="3"/>
                        <a:pt x="134" y="28"/>
                        <a:pt x="110" y="52"/>
                      </a:cubicBezTo>
                      <a:cubicBezTo>
                        <a:pt x="99" y="69"/>
                        <a:pt x="106" y="88"/>
                        <a:pt x="120" y="101"/>
                      </a:cubicBezTo>
                      <a:lnTo>
                        <a:pt x="120" y="101"/>
                      </a:lnTo>
                      <a:cubicBezTo>
                        <a:pt x="65" y="231"/>
                        <a:pt x="21" y="362"/>
                        <a:pt x="1" y="502"/>
                      </a:cubicBezTo>
                      <a:cubicBezTo>
                        <a:pt x="1" y="538"/>
                        <a:pt x="27" y="562"/>
                        <a:pt x="50" y="562"/>
                      </a:cubicBezTo>
                      <a:cubicBezTo>
                        <a:pt x="66" y="562"/>
                        <a:pt x="81" y="551"/>
                        <a:pt x="86" y="526"/>
                      </a:cubicBezTo>
                      <a:cubicBezTo>
                        <a:pt x="134" y="368"/>
                        <a:pt x="183" y="210"/>
                        <a:pt x="244" y="52"/>
                      </a:cubicBezTo>
                      <a:cubicBezTo>
                        <a:pt x="254" y="22"/>
                        <a:pt x="23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659;p31">
                  <a:extLst>
                    <a:ext uri="{FF2B5EF4-FFF2-40B4-BE49-F238E27FC236}">
                      <a16:creationId xmlns:a16="http://schemas.microsoft.com/office/drawing/2014/main" id="{2614761E-D250-7F94-E913-5A79BA9BE745}"/>
                    </a:ext>
                  </a:extLst>
                </p:cNvPr>
                <p:cNvSpPr/>
                <p:nvPr/>
              </p:nvSpPr>
              <p:spPr>
                <a:xfrm>
                  <a:off x="9148513" y="4372635"/>
                  <a:ext cx="13191" cy="28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589" extrusionOk="0">
                      <a:moveTo>
                        <a:pt x="195" y="17"/>
                      </a:moveTo>
                      <a:cubicBezTo>
                        <a:pt x="207" y="17"/>
                        <a:pt x="232" y="17"/>
                        <a:pt x="232" y="29"/>
                      </a:cubicBezTo>
                      <a:cubicBezTo>
                        <a:pt x="243" y="42"/>
                        <a:pt x="243" y="53"/>
                        <a:pt x="243" y="66"/>
                      </a:cubicBezTo>
                      <a:cubicBezTo>
                        <a:pt x="243" y="78"/>
                        <a:pt x="232" y="90"/>
                        <a:pt x="232" y="90"/>
                      </a:cubicBezTo>
                      <a:lnTo>
                        <a:pt x="183" y="29"/>
                      </a:lnTo>
                      <a:cubicBezTo>
                        <a:pt x="183" y="29"/>
                        <a:pt x="195" y="29"/>
                        <a:pt x="195" y="17"/>
                      </a:cubicBezTo>
                      <a:close/>
                      <a:moveTo>
                        <a:pt x="159" y="42"/>
                      </a:moveTo>
                      <a:lnTo>
                        <a:pt x="159" y="42"/>
                      </a:lnTo>
                      <a:cubicBezTo>
                        <a:pt x="146" y="66"/>
                        <a:pt x="135" y="78"/>
                        <a:pt x="135" y="102"/>
                      </a:cubicBezTo>
                      <a:cubicBezTo>
                        <a:pt x="122" y="90"/>
                        <a:pt x="122" y="78"/>
                        <a:pt x="135" y="66"/>
                      </a:cubicBezTo>
                      <a:lnTo>
                        <a:pt x="159" y="42"/>
                      </a:lnTo>
                      <a:close/>
                      <a:moveTo>
                        <a:pt x="171" y="53"/>
                      </a:moveTo>
                      <a:lnTo>
                        <a:pt x="207" y="90"/>
                      </a:lnTo>
                      <a:lnTo>
                        <a:pt x="183" y="115"/>
                      </a:lnTo>
                      <a:cubicBezTo>
                        <a:pt x="177" y="121"/>
                        <a:pt x="171" y="124"/>
                        <a:pt x="165" y="124"/>
                      </a:cubicBezTo>
                      <a:cubicBezTo>
                        <a:pt x="159" y="124"/>
                        <a:pt x="153" y="121"/>
                        <a:pt x="146" y="115"/>
                      </a:cubicBezTo>
                      <a:cubicBezTo>
                        <a:pt x="159" y="90"/>
                        <a:pt x="159" y="66"/>
                        <a:pt x="171" y="53"/>
                      </a:cubicBezTo>
                      <a:close/>
                      <a:moveTo>
                        <a:pt x="232" y="102"/>
                      </a:moveTo>
                      <a:cubicBezTo>
                        <a:pt x="183" y="224"/>
                        <a:pt x="146" y="345"/>
                        <a:pt x="110" y="467"/>
                      </a:cubicBezTo>
                      <a:lnTo>
                        <a:pt x="98" y="540"/>
                      </a:lnTo>
                      <a:cubicBezTo>
                        <a:pt x="86" y="564"/>
                        <a:pt x="73" y="564"/>
                        <a:pt x="49" y="564"/>
                      </a:cubicBezTo>
                      <a:cubicBezTo>
                        <a:pt x="37" y="564"/>
                        <a:pt x="25" y="540"/>
                        <a:pt x="25" y="516"/>
                      </a:cubicBezTo>
                      <a:cubicBezTo>
                        <a:pt x="37" y="394"/>
                        <a:pt x="86" y="272"/>
                        <a:pt x="135" y="126"/>
                      </a:cubicBezTo>
                      <a:cubicBezTo>
                        <a:pt x="147" y="133"/>
                        <a:pt x="159" y="136"/>
                        <a:pt x="169" y="136"/>
                      </a:cubicBezTo>
                      <a:cubicBezTo>
                        <a:pt x="180" y="136"/>
                        <a:pt x="189" y="133"/>
                        <a:pt x="195" y="126"/>
                      </a:cubicBezTo>
                      <a:lnTo>
                        <a:pt x="232" y="102"/>
                      </a:lnTo>
                      <a:close/>
                      <a:moveTo>
                        <a:pt x="208" y="0"/>
                      </a:moveTo>
                      <a:cubicBezTo>
                        <a:pt x="203" y="0"/>
                        <a:pt x="199" y="1"/>
                        <a:pt x="195" y="5"/>
                      </a:cubicBezTo>
                      <a:cubicBezTo>
                        <a:pt x="159" y="17"/>
                        <a:pt x="146" y="29"/>
                        <a:pt x="122" y="53"/>
                      </a:cubicBezTo>
                      <a:cubicBezTo>
                        <a:pt x="98" y="78"/>
                        <a:pt x="110" y="102"/>
                        <a:pt x="122" y="115"/>
                      </a:cubicBezTo>
                      <a:cubicBezTo>
                        <a:pt x="62" y="261"/>
                        <a:pt x="25" y="394"/>
                        <a:pt x="0" y="516"/>
                      </a:cubicBezTo>
                      <a:cubicBezTo>
                        <a:pt x="0" y="553"/>
                        <a:pt x="25" y="577"/>
                        <a:pt x="49" y="577"/>
                      </a:cubicBezTo>
                      <a:cubicBezTo>
                        <a:pt x="49" y="589"/>
                        <a:pt x="62" y="589"/>
                        <a:pt x="62" y="589"/>
                      </a:cubicBezTo>
                      <a:cubicBezTo>
                        <a:pt x="86" y="589"/>
                        <a:pt x="98" y="577"/>
                        <a:pt x="110" y="540"/>
                      </a:cubicBezTo>
                      <a:lnTo>
                        <a:pt x="135" y="467"/>
                      </a:lnTo>
                      <a:cubicBezTo>
                        <a:pt x="171" y="334"/>
                        <a:pt x="207" y="199"/>
                        <a:pt x="256" y="66"/>
                      </a:cubicBezTo>
                      <a:cubicBezTo>
                        <a:pt x="268" y="53"/>
                        <a:pt x="268" y="29"/>
                        <a:pt x="243" y="17"/>
                      </a:cubicBezTo>
                      <a:cubicBezTo>
                        <a:pt x="235" y="9"/>
                        <a:pt x="221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660;p31">
                  <a:extLst>
                    <a:ext uri="{FF2B5EF4-FFF2-40B4-BE49-F238E27FC236}">
                      <a16:creationId xmlns:a16="http://schemas.microsoft.com/office/drawing/2014/main" id="{AB51EE25-8EED-65A0-DF20-54472381ED7A}"/>
                    </a:ext>
                  </a:extLst>
                </p:cNvPr>
                <p:cNvSpPr/>
                <p:nvPr/>
              </p:nvSpPr>
              <p:spPr>
                <a:xfrm>
                  <a:off x="9162295" y="4373374"/>
                  <a:ext cx="9992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585" extrusionOk="0">
                      <a:moveTo>
                        <a:pt x="146" y="0"/>
                      </a:moveTo>
                      <a:cubicBezTo>
                        <a:pt x="130" y="0"/>
                        <a:pt x="114" y="8"/>
                        <a:pt x="109" y="27"/>
                      </a:cubicBezTo>
                      <a:cubicBezTo>
                        <a:pt x="73" y="197"/>
                        <a:pt x="25" y="355"/>
                        <a:pt x="0" y="525"/>
                      </a:cubicBezTo>
                      <a:cubicBezTo>
                        <a:pt x="0" y="561"/>
                        <a:pt x="26" y="585"/>
                        <a:pt x="52" y="585"/>
                      </a:cubicBezTo>
                      <a:cubicBezTo>
                        <a:pt x="70" y="585"/>
                        <a:pt x="88" y="574"/>
                        <a:pt x="98" y="549"/>
                      </a:cubicBezTo>
                      <a:cubicBezTo>
                        <a:pt x="134" y="392"/>
                        <a:pt x="171" y="221"/>
                        <a:pt x="195" y="51"/>
                      </a:cubicBezTo>
                      <a:cubicBezTo>
                        <a:pt x="202" y="21"/>
                        <a:pt x="173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661;p31">
                  <a:extLst>
                    <a:ext uri="{FF2B5EF4-FFF2-40B4-BE49-F238E27FC236}">
                      <a16:creationId xmlns:a16="http://schemas.microsoft.com/office/drawing/2014/main" id="{580B694B-1ABE-7C07-8077-4CE89B6AC858}"/>
                    </a:ext>
                  </a:extLst>
                </p:cNvPr>
                <p:cNvSpPr/>
                <p:nvPr/>
              </p:nvSpPr>
              <p:spPr>
                <a:xfrm>
                  <a:off x="9161655" y="4372832"/>
                  <a:ext cx="10828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609" extrusionOk="0">
                      <a:moveTo>
                        <a:pt x="171" y="13"/>
                      </a:moveTo>
                      <a:cubicBezTo>
                        <a:pt x="184" y="25"/>
                        <a:pt x="208" y="38"/>
                        <a:pt x="195" y="62"/>
                      </a:cubicBezTo>
                      <a:lnTo>
                        <a:pt x="195" y="74"/>
                      </a:lnTo>
                      <a:cubicBezTo>
                        <a:pt x="171" y="244"/>
                        <a:pt x="135" y="403"/>
                        <a:pt x="98" y="560"/>
                      </a:cubicBezTo>
                      <a:cubicBezTo>
                        <a:pt x="86" y="585"/>
                        <a:pt x="74" y="585"/>
                        <a:pt x="62" y="585"/>
                      </a:cubicBezTo>
                      <a:cubicBezTo>
                        <a:pt x="38" y="585"/>
                        <a:pt x="25" y="560"/>
                        <a:pt x="25" y="536"/>
                      </a:cubicBezTo>
                      <a:cubicBezTo>
                        <a:pt x="49" y="378"/>
                        <a:pt x="86" y="208"/>
                        <a:pt x="122" y="49"/>
                      </a:cubicBezTo>
                      <a:lnTo>
                        <a:pt x="135" y="38"/>
                      </a:lnTo>
                      <a:cubicBezTo>
                        <a:pt x="135" y="25"/>
                        <a:pt x="159" y="13"/>
                        <a:pt x="171" y="13"/>
                      </a:cubicBezTo>
                      <a:close/>
                      <a:moveTo>
                        <a:pt x="171" y="1"/>
                      </a:moveTo>
                      <a:cubicBezTo>
                        <a:pt x="147" y="1"/>
                        <a:pt x="122" y="1"/>
                        <a:pt x="111" y="38"/>
                      </a:cubicBezTo>
                      <a:lnTo>
                        <a:pt x="111" y="49"/>
                      </a:lnTo>
                      <a:cubicBezTo>
                        <a:pt x="74" y="208"/>
                        <a:pt x="38" y="378"/>
                        <a:pt x="13" y="536"/>
                      </a:cubicBezTo>
                      <a:cubicBezTo>
                        <a:pt x="1" y="573"/>
                        <a:pt x="25" y="597"/>
                        <a:pt x="49" y="597"/>
                      </a:cubicBezTo>
                      <a:cubicBezTo>
                        <a:pt x="62" y="597"/>
                        <a:pt x="62" y="609"/>
                        <a:pt x="62" y="609"/>
                      </a:cubicBezTo>
                      <a:cubicBezTo>
                        <a:pt x="86" y="609"/>
                        <a:pt x="111" y="597"/>
                        <a:pt x="111" y="560"/>
                      </a:cubicBezTo>
                      <a:cubicBezTo>
                        <a:pt x="159" y="403"/>
                        <a:pt x="184" y="244"/>
                        <a:pt x="208" y="86"/>
                      </a:cubicBezTo>
                      <a:lnTo>
                        <a:pt x="220" y="62"/>
                      </a:lnTo>
                      <a:cubicBezTo>
                        <a:pt x="220" y="25"/>
                        <a:pt x="195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662;p31">
                  <a:extLst>
                    <a:ext uri="{FF2B5EF4-FFF2-40B4-BE49-F238E27FC236}">
                      <a16:creationId xmlns:a16="http://schemas.microsoft.com/office/drawing/2014/main" id="{C9BF9B93-6D8C-D08A-08FD-97F16B7557CF}"/>
                    </a:ext>
                  </a:extLst>
                </p:cNvPr>
                <p:cNvSpPr/>
                <p:nvPr/>
              </p:nvSpPr>
              <p:spPr>
                <a:xfrm>
                  <a:off x="9171894" y="4372488"/>
                  <a:ext cx="12207" cy="27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563" extrusionOk="0">
                      <a:moveTo>
                        <a:pt x="184" y="0"/>
                      </a:moveTo>
                      <a:cubicBezTo>
                        <a:pt x="170" y="0"/>
                        <a:pt x="157" y="6"/>
                        <a:pt x="146" y="20"/>
                      </a:cubicBezTo>
                      <a:cubicBezTo>
                        <a:pt x="109" y="105"/>
                        <a:pt x="73" y="191"/>
                        <a:pt x="49" y="275"/>
                      </a:cubicBezTo>
                      <a:cubicBezTo>
                        <a:pt x="24" y="361"/>
                        <a:pt x="0" y="446"/>
                        <a:pt x="24" y="531"/>
                      </a:cubicBezTo>
                      <a:cubicBezTo>
                        <a:pt x="29" y="554"/>
                        <a:pt x="42" y="563"/>
                        <a:pt x="56" y="563"/>
                      </a:cubicBezTo>
                      <a:cubicBezTo>
                        <a:pt x="80" y="563"/>
                        <a:pt x="109" y="537"/>
                        <a:pt x="109" y="507"/>
                      </a:cubicBezTo>
                      <a:cubicBezTo>
                        <a:pt x="97" y="434"/>
                        <a:pt x="133" y="348"/>
                        <a:pt x="158" y="275"/>
                      </a:cubicBezTo>
                      <a:cubicBezTo>
                        <a:pt x="170" y="202"/>
                        <a:pt x="195" y="142"/>
                        <a:pt x="231" y="69"/>
                      </a:cubicBezTo>
                      <a:cubicBezTo>
                        <a:pt x="248" y="35"/>
                        <a:pt x="216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663;p31">
                  <a:extLst>
                    <a:ext uri="{FF2B5EF4-FFF2-40B4-BE49-F238E27FC236}">
                      <a16:creationId xmlns:a16="http://schemas.microsoft.com/office/drawing/2014/main" id="{445F7993-D96E-92D9-008E-128FD7D523C8}"/>
                    </a:ext>
                  </a:extLst>
                </p:cNvPr>
                <p:cNvSpPr/>
                <p:nvPr/>
              </p:nvSpPr>
              <p:spPr>
                <a:xfrm>
                  <a:off x="9171254" y="4372045"/>
                  <a:ext cx="13191" cy="2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577" extrusionOk="0">
                      <a:moveTo>
                        <a:pt x="208" y="17"/>
                      </a:moveTo>
                      <a:cubicBezTo>
                        <a:pt x="232" y="29"/>
                        <a:pt x="244" y="54"/>
                        <a:pt x="232" y="78"/>
                      </a:cubicBezTo>
                      <a:cubicBezTo>
                        <a:pt x="208" y="151"/>
                        <a:pt x="183" y="211"/>
                        <a:pt x="159" y="284"/>
                      </a:cubicBezTo>
                      <a:cubicBezTo>
                        <a:pt x="159" y="297"/>
                        <a:pt x="146" y="297"/>
                        <a:pt x="146" y="309"/>
                      </a:cubicBezTo>
                      <a:cubicBezTo>
                        <a:pt x="122" y="382"/>
                        <a:pt x="98" y="455"/>
                        <a:pt x="110" y="516"/>
                      </a:cubicBezTo>
                      <a:cubicBezTo>
                        <a:pt x="110" y="540"/>
                        <a:pt x="98" y="552"/>
                        <a:pt x="73" y="565"/>
                      </a:cubicBezTo>
                      <a:cubicBezTo>
                        <a:pt x="62" y="565"/>
                        <a:pt x="49" y="565"/>
                        <a:pt x="37" y="540"/>
                      </a:cubicBezTo>
                      <a:cubicBezTo>
                        <a:pt x="13" y="455"/>
                        <a:pt x="37" y="382"/>
                        <a:pt x="62" y="309"/>
                      </a:cubicBezTo>
                      <a:lnTo>
                        <a:pt x="73" y="297"/>
                      </a:lnTo>
                      <a:cubicBezTo>
                        <a:pt x="98" y="211"/>
                        <a:pt x="135" y="127"/>
                        <a:pt x="171" y="41"/>
                      </a:cubicBezTo>
                      <a:cubicBezTo>
                        <a:pt x="183" y="17"/>
                        <a:pt x="195" y="17"/>
                        <a:pt x="195" y="17"/>
                      </a:cubicBezTo>
                      <a:close/>
                      <a:moveTo>
                        <a:pt x="200" y="0"/>
                      </a:moveTo>
                      <a:cubicBezTo>
                        <a:pt x="183" y="0"/>
                        <a:pt x="168" y="12"/>
                        <a:pt x="159" y="29"/>
                      </a:cubicBezTo>
                      <a:cubicBezTo>
                        <a:pt x="110" y="114"/>
                        <a:pt x="73" y="200"/>
                        <a:pt x="49" y="284"/>
                      </a:cubicBezTo>
                      <a:lnTo>
                        <a:pt x="49" y="297"/>
                      </a:lnTo>
                      <a:cubicBezTo>
                        <a:pt x="25" y="382"/>
                        <a:pt x="0" y="455"/>
                        <a:pt x="25" y="540"/>
                      </a:cubicBezTo>
                      <a:cubicBezTo>
                        <a:pt x="25" y="565"/>
                        <a:pt x="49" y="576"/>
                        <a:pt x="73" y="576"/>
                      </a:cubicBezTo>
                      <a:lnTo>
                        <a:pt x="86" y="576"/>
                      </a:lnTo>
                      <a:cubicBezTo>
                        <a:pt x="110" y="576"/>
                        <a:pt x="135" y="552"/>
                        <a:pt x="135" y="516"/>
                      </a:cubicBezTo>
                      <a:cubicBezTo>
                        <a:pt x="122" y="455"/>
                        <a:pt x="146" y="382"/>
                        <a:pt x="159" y="321"/>
                      </a:cubicBezTo>
                      <a:cubicBezTo>
                        <a:pt x="171" y="309"/>
                        <a:pt x="171" y="297"/>
                        <a:pt x="171" y="284"/>
                      </a:cubicBezTo>
                      <a:cubicBezTo>
                        <a:pt x="195" y="224"/>
                        <a:pt x="219" y="151"/>
                        <a:pt x="244" y="78"/>
                      </a:cubicBezTo>
                      <a:cubicBezTo>
                        <a:pt x="268" y="54"/>
                        <a:pt x="244" y="17"/>
                        <a:pt x="219" y="5"/>
                      </a:cubicBezTo>
                      <a:cubicBezTo>
                        <a:pt x="213" y="2"/>
                        <a:pt x="206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664;p31">
                  <a:extLst>
                    <a:ext uri="{FF2B5EF4-FFF2-40B4-BE49-F238E27FC236}">
                      <a16:creationId xmlns:a16="http://schemas.microsoft.com/office/drawing/2014/main" id="{C80052E8-518A-E29B-95D5-E4F23BD67D61}"/>
                    </a:ext>
                  </a:extLst>
                </p:cNvPr>
                <p:cNvSpPr/>
                <p:nvPr/>
              </p:nvSpPr>
              <p:spPr>
                <a:xfrm>
                  <a:off x="9182624" y="4373767"/>
                  <a:ext cx="10927" cy="29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596" extrusionOk="0">
                      <a:moveTo>
                        <a:pt x="172" y="1"/>
                      </a:moveTo>
                      <a:cubicBezTo>
                        <a:pt x="153" y="1"/>
                        <a:pt x="133" y="10"/>
                        <a:pt x="123" y="30"/>
                      </a:cubicBezTo>
                      <a:cubicBezTo>
                        <a:pt x="98" y="128"/>
                        <a:pt x="61" y="238"/>
                        <a:pt x="37" y="335"/>
                      </a:cubicBezTo>
                      <a:cubicBezTo>
                        <a:pt x="13" y="420"/>
                        <a:pt x="1" y="481"/>
                        <a:pt x="25" y="566"/>
                      </a:cubicBezTo>
                      <a:cubicBezTo>
                        <a:pt x="30" y="586"/>
                        <a:pt x="48" y="596"/>
                        <a:pt x="66" y="596"/>
                      </a:cubicBezTo>
                      <a:cubicBezTo>
                        <a:pt x="91" y="596"/>
                        <a:pt x="117" y="577"/>
                        <a:pt x="110" y="541"/>
                      </a:cubicBezTo>
                      <a:cubicBezTo>
                        <a:pt x="86" y="457"/>
                        <a:pt x="123" y="371"/>
                        <a:pt x="147" y="286"/>
                      </a:cubicBezTo>
                      <a:cubicBezTo>
                        <a:pt x="171" y="213"/>
                        <a:pt x="196" y="128"/>
                        <a:pt x="207" y="55"/>
                      </a:cubicBezTo>
                      <a:cubicBezTo>
                        <a:pt x="221" y="20"/>
                        <a:pt x="198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665;p31">
                  <a:extLst>
                    <a:ext uri="{FF2B5EF4-FFF2-40B4-BE49-F238E27FC236}">
                      <a16:creationId xmlns:a16="http://schemas.microsoft.com/office/drawing/2014/main" id="{D0CEADA6-552D-AD73-B37F-E2FD14FA144B}"/>
                    </a:ext>
                  </a:extLst>
                </p:cNvPr>
                <p:cNvSpPr/>
                <p:nvPr/>
              </p:nvSpPr>
              <p:spPr>
                <a:xfrm>
                  <a:off x="9182033" y="4373226"/>
                  <a:ext cx="12010" cy="3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614" extrusionOk="0">
                      <a:moveTo>
                        <a:pt x="195" y="17"/>
                      </a:moveTo>
                      <a:cubicBezTo>
                        <a:pt x="208" y="30"/>
                        <a:pt x="219" y="41"/>
                        <a:pt x="219" y="66"/>
                      </a:cubicBezTo>
                      <a:cubicBezTo>
                        <a:pt x="195" y="139"/>
                        <a:pt x="171" y="212"/>
                        <a:pt x="146" y="297"/>
                      </a:cubicBezTo>
                      <a:cubicBezTo>
                        <a:pt x="146" y="309"/>
                        <a:pt x="146" y="322"/>
                        <a:pt x="135" y="333"/>
                      </a:cubicBezTo>
                      <a:cubicBezTo>
                        <a:pt x="110" y="406"/>
                        <a:pt x="98" y="479"/>
                        <a:pt x="110" y="552"/>
                      </a:cubicBezTo>
                      <a:cubicBezTo>
                        <a:pt x="122" y="577"/>
                        <a:pt x="110" y="589"/>
                        <a:pt x="86" y="601"/>
                      </a:cubicBezTo>
                      <a:cubicBezTo>
                        <a:pt x="73" y="601"/>
                        <a:pt x="49" y="601"/>
                        <a:pt x="49" y="577"/>
                      </a:cubicBezTo>
                      <a:cubicBezTo>
                        <a:pt x="13" y="492"/>
                        <a:pt x="37" y="419"/>
                        <a:pt x="49" y="346"/>
                      </a:cubicBezTo>
                      <a:cubicBezTo>
                        <a:pt x="73" y="273"/>
                        <a:pt x="98" y="187"/>
                        <a:pt x="122" y="114"/>
                      </a:cubicBezTo>
                      <a:cubicBezTo>
                        <a:pt x="135" y="90"/>
                        <a:pt x="135" y="66"/>
                        <a:pt x="146" y="41"/>
                      </a:cubicBezTo>
                      <a:cubicBezTo>
                        <a:pt x="159" y="17"/>
                        <a:pt x="171" y="17"/>
                        <a:pt x="195" y="17"/>
                      </a:cubicBezTo>
                      <a:close/>
                      <a:moveTo>
                        <a:pt x="175" y="1"/>
                      </a:moveTo>
                      <a:cubicBezTo>
                        <a:pt x="155" y="1"/>
                        <a:pt x="135" y="15"/>
                        <a:pt x="135" y="41"/>
                      </a:cubicBezTo>
                      <a:cubicBezTo>
                        <a:pt x="122" y="66"/>
                        <a:pt x="110" y="90"/>
                        <a:pt x="110" y="114"/>
                      </a:cubicBezTo>
                      <a:cubicBezTo>
                        <a:pt x="86" y="187"/>
                        <a:pt x="62" y="260"/>
                        <a:pt x="37" y="346"/>
                      </a:cubicBezTo>
                      <a:cubicBezTo>
                        <a:pt x="13" y="419"/>
                        <a:pt x="0" y="492"/>
                        <a:pt x="25" y="577"/>
                      </a:cubicBezTo>
                      <a:cubicBezTo>
                        <a:pt x="37" y="601"/>
                        <a:pt x="62" y="614"/>
                        <a:pt x="73" y="614"/>
                      </a:cubicBezTo>
                      <a:lnTo>
                        <a:pt x="98" y="614"/>
                      </a:lnTo>
                      <a:cubicBezTo>
                        <a:pt x="122" y="601"/>
                        <a:pt x="135" y="589"/>
                        <a:pt x="135" y="552"/>
                      </a:cubicBezTo>
                      <a:cubicBezTo>
                        <a:pt x="110" y="479"/>
                        <a:pt x="135" y="406"/>
                        <a:pt x="159" y="333"/>
                      </a:cubicBezTo>
                      <a:cubicBezTo>
                        <a:pt x="159" y="322"/>
                        <a:pt x="159" y="309"/>
                        <a:pt x="171" y="297"/>
                      </a:cubicBezTo>
                      <a:cubicBezTo>
                        <a:pt x="195" y="224"/>
                        <a:pt x="208" y="139"/>
                        <a:pt x="232" y="66"/>
                      </a:cubicBezTo>
                      <a:cubicBezTo>
                        <a:pt x="244" y="30"/>
                        <a:pt x="219" y="5"/>
                        <a:pt x="195" y="5"/>
                      </a:cubicBezTo>
                      <a:cubicBezTo>
                        <a:pt x="189" y="2"/>
                        <a:pt x="182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666;p31">
                  <a:extLst>
                    <a:ext uri="{FF2B5EF4-FFF2-40B4-BE49-F238E27FC236}">
                      <a16:creationId xmlns:a16="http://schemas.microsoft.com/office/drawing/2014/main" id="{BEC2AEA7-42B2-D0EB-5157-980883214F18}"/>
                    </a:ext>
                  </a:extLst>
                </p:cNvPr>
                <p:cNvSpPr/>
                <p:nvPr/>
              </p:nvSpPr>
              <p:spPr>
                <a:xfrm>
                  <a:off x="9193650" y="4375884"/>
                  <a:ext cx="10090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567" extrusionOk="0">
                      <a:moveTo>
                        <a:pt x="155" y="0"/>
                      </a:moveTo>
                      <a:cubicBezTo>
                        <a:pt x="136" y="0"/>
                        <a:pt x="115" y="11"/>
                        <a:pt x="105" y="36"/>
                      </a:cubicBezTo>
                      <a:cubicBezTo>
                        <a:pt x="45" y="182"/>
                        <a:pt x="8" y="352"/>
                        <a:pt x="8" y="523"/>
                      </a:cubicBezTo>
                      <a:cubicBezTo>
                        <a:pt x="1" y="550"/>
                        <a:pt x="25" y="566"/>
                        <a:pt x="49" y="566"/>
                      </a:cubicBezTo>
                      <a:cubicBezTo>
                        <a:pt x="68" y="566"/>
                        <a:pt x="88" y="556"/>
                        <a:pt x="93" y="535"/>
                      </a:cubicBezTo>
                      <a:cubicBezTo>
                        <a:pt x="117" y="377"/>
                        <a:pt x="153" y="219"/>
                        <a:pt x="190" y="49"/>
                      </a:cubicBezTo>
                      <a:cubicBezTo>
                        <a:pt x="205" y="21"/>
                        <a:pt x="182" y="0"/>
                        <a:pt x="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667;p31">
                  <a:extLst>
                    <a:ext uri="{FF2B5EF4-FFF2-40B4-BE49-F238E27FC236}">
                      <a16:creationId xmlns:a16="http://schemas.microsoft.com/office/drawing/2014/main" id="{31F4FD73-72C4-B46C-EC1C-7C900E2119D9}"/>
                    </a:ext>
                  </a:extLst>
                </p:cNvPr>
                <p:cNvSpPr/>
                <p:nvPr/>
              </p:nvSpPr>
              <p:spPr>
                <a:xfrm>
                  <a:off x="9193404" y="4375638"/>
                  <a:ext cx="10828" cy="2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577" extrusionOk="0">
                      <a:moveTo>
                        <a:pt x="171" y="17"/>
                      </a:moveTo>
                      <a:cubicBezTo>
                        <a:pt x="183" y="17"/>
                        <a:pt x="195" y="29"/>
                        <a:pt x="195" y="54"/>
                      </a:cubicBezTo>
                      <a:cubicBezTo>
                        <a:pt x="147" y="211"/>
                        <a:pt x="122" y="357"/>
                        <a:pt x="85" y="540"/>
                      </a:cubicBezTo>
                      <a:cubicBezTo>
                        <a:pt x="85" y="552"/>
                        <a:pt x="61" y="565"/>
                        <a:pt x="50" y="565"/>
                      </a:cubicBezTo>
                      <a:cubicBezTo>
                        <a:pt x="37" y="565"/>
                        <a:pt x="13" y="552"/>
                        <a:pt x="13" y="528"/>
                      </a:cubicBezTo>
                      <a:cubicBezTo>
                        <a:pt x="25" y="357"/>
                        <a:pt x="61" y="200"/>
                        <a:pt x="122" y="41"/>
                      </a:cubicBezTo>
                      <a:cubicBezTo>
                        <a:pt x="134" y="17"/>
                        <a:pt x="158" y="17"/>
                        <a:pt x="171" y="17"/>
                      </a:cubicBezTo>
                      <a:close/>
                      <a:moveTo>
                        <a:pt x="152" y="0"/>
                      </a:moveTo>
                      <a:cubicBezTo>
                        <a:pt x="135" y="0"/>
                        <a:pt x="119" y="12"/>
                        <a:pt x="110" y="29"/>
                      </a:cubicBezTo>
                      <a:cubicBezTo>
                        <a:pt x="50" y="187"/>
                        <a:pt x="13" y="357"/>
                        <a:pt x="1" y="528"/>
                      </a:cubicBezTo>
                      <a:cubicBezTo>
                        <a:pt x="1" y="552"/>
                        <a:pt x="25" y="576"/>
                        <a:pt x="50" y="576"/>
                      </a:cubicBezTo>
                      <a:cubicBezTo>
                        <a:pt x="74" y="576"/>
                        <a:pt x="98" y="565"/>
                        <a:pt x="110" y="540"/>
                      </a:cubicBezTo>
                      <a:cubicBezTo>
                        <a:pt x="134" y="370"/>
                        <a:pt x="171" y="211"/>
                        <a:pt x="207" y="65"/>
                      </a:cubicBezTo>
                      <a:cubicBezTo>
                        <a:pt x="220" y="29"/>
                        <a:pt x="195" y="5"/>
                        <a:pt x="171" y="5"/>
                      </a:cubicBezTo>
                      <a:cubicBezTo>
                        <a:pt x="165" y="2"/>
                        <a:pt x="158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668;p31">
                  <a:extLst>
                    <a:ext uri="{FF2B5EF4-FFF2-40B4-BE49-F238E27FC236}">
                      <a16:creationId xmlns:a16="http://schemas.microsoft.com/office/drawing/2014/main" id="{2EB76797-BC20-615C-2CB4-7283CF8418EB}"/>
                    </a:ext>
                  </a:extLst>
                </p:cNvPr>
                <p:cNvSpPr/>
                <p:nvPr/>
              </p:nvSpPr>
              <p:spPr>
                <a:xfrm>
                  <a:off x="9205611" y="4375736"/>
                  <a:ext cx="10730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525" extrusionOk="0">
                      <a:moveTo>
                        <a:pt x="163" y="1"/>
                      </a:moveTo>
                      <a:cubicBezTo>
                        <a:pt x="145" y="1"/>
                        <a:pt x="127" y="9"/>
                        <a:pt x="118" y="27"/>
                      </a:cubicBezTo>
                      <a:cubicBezTo>
                        <a:pt x="69" y="173"/>
                        <a:pt x="32" y="319"/>
                        <a:pt x="8" y="465"/>
                      </a:cubicBezTo>
                      <a:cubicBezTo>
                        <a:pt x="1" y="501"/>
                        <a:pt x="28" y="524"/>
                        <a:pt x="54" y="524"/>
                      </a:cubicBezTo>
                      <a:cubicBezTo>
                        <a:pt x="71" y="524"/>
                        <a:pt x="88" y="514"/>
                        <a:pt x="93" y="490"/>
                      </a:cubicBezTo>
                      <a:lnTo>
                        <a:pt x="202" y="52"/>
                      </a:lnTo>
                      <a:cubicBezTo>
                        <a:pt x="217" y="22"/>
                        <a:pt x="191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669;p31">
                  <a:extLst>
                    <a:ext uri="{FF2B5EF4-FFF2-40B4-BE49-F238E27FC236}">
                      <a16:creationId xmlns:a16="http://schemas.microsoft.com/office/drawing/2014/main" id="{CE1686AB-D087-0A85-ECA2-A5834287594A}"/>
                    </a:ext>
                  </a:extLst>
                </p:cNvPr>
                <p:cNvSpPr/>
                <p:nvPr/>
              </p:nvSpPr>
              <p:spPr>
                <a:xfrm>
                  <a:off x="9205414" y="4375244"/>
                  <a:ext cx="11370" cy="2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549" extrusionOk="0">
                      <a:moveTo>
                        <a:pt x="182" y="25"/>
                      </a:moveTo>
                      <a:cubicBezTo>
                        <a:pt x="195" y="25"/>
                        <a:pt x="206" y="37"/>
                        <a:pt x="206" y="62"/>
                      </a:cubicBezTo>
                      <a:lnTo>
                        <a:pt x="133" y="317"/>
                      </a:lnTo>
                      <a:lnTo>
                        <a:pt x="97" y="500"/>
                      </a:lnTo>
                      <a:cubicBezTo>
                        <a:pt x="85" y="524"/>
                        <a:pt x="73" y="524"/>
                        <a:pt x="60" y="524"/>
                      </a:cubicBezTo>
                      <a:cubicBezTo>
                        <a:pt x="36" y="524"/>
                        <a:pt x="24" y="500"/>
                        <a:pt x="24" y="475"/>
                      </a:cubicBezTo>
                      <a:cubicBezTo>
                        <a:pt x="36" y="354"/>
                        <a:pt x="73" y="219"/>
                        <a:pt x="133" y="49"/>
                      </a:cubicBezTo>
                      <a:cubicBezTo>
                        <a:pt x="146" y="25"/>
                        <a:pt x="158" y="25"/>
                        <a:pt x="170" y="25"/>
                      </a:cubicBezTo>
                      <a:close/>
                      <a:moveTo>
                        <a:pt x="182" y="0"/>
                      </a:moveTo>
                      <a:cubicBezTo>
                        <a:pt x="158" y="0"/>
                        <a:pt x="133" y="0"/>
                        <a:pt x="122" y="37"/>
                      </a:cubicBezTo>
                      <a:cubicBezTo>
                        <a:pt x="60" y="208"/>
                        <a:pt x="24" y="354"/>
                        <a:pt x="0" y="475"/>
                      </a:cubicBezTo>
                      <a:cubicBezTo>
                        <a:pt x="0" y="511"/>
                        <a:pt x="24" y="536"/>
                        <a:pt x="49" y="548"/>
                      </a:cubicBezTo>
                      <a:lnTo>
                        <a:pt x="60" y="548"/>
                      </a:lnTo>
                      <a:cubicBezTo>
                        <a:pt x="85" y="548"/>
                        <a:pt x="97" y="536"/>
                        <a:pt x="109" y="500"/>
                      </a:cubicBezTo>
                      <a:cubicBezTo>
                        <a:pt x="122" y="438"/>
                        <a:pt x="146" y="378"/>
                        <a:pt x="158" y="317"/>
                      </a:cubicBezTo>
                      <a:cubicBezTo>
                        <a:pt x="182" y="232"/>
                        <a:pt x="195" y="146"/>
                        <a:pt x="219" y="73"/>
                      </a:cubicBezTo>
                      <a:cubicBezTo>
                        <a:pt x="231" y="37"/>
                        <a:pt x="206" y="13"/>
                        <a:pt x="1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670;p31">
                  <a:extLst>
                    <a:ext uri="{FF2B5EF4-FFF2-40B4-BE49-F238E27FC236}">
                      <a16:creationId xmlns:a16="http://schemas.microsoft.com/office/drawing/2014/main" id="{2AEC05EF-D9BE-586A-800A-41883DAB94BE}"/>
                    </a:ext>
                  </a:extLst>
                </p:cNvPr>
                <p:cNvSpPr/>
                <p:nvPr/>
              </p:nvSpPr>
              <p:spPr>
                <a:xfrm>
                  <a:off x="9217621" y="4376327"/>
                  <a:ext cx="9155" cy="2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493" extrusionOk="0">
                      <a:moveTo>
                        <a:pt x="129" y="1"/>
                      </a:moveTo>
                      <a:cubicBezTo>
                        <a:pt x="112" y="1"/>
                        <a:pt x="97" y="9"/>
                        <a:pt x="93" y="27"/>
                      </a:cubicBezTo>
                      <a:cubicBezTo>
                        <a:pt x="56" y="173"/>
                        <a:pt x="20" y="307"/>
                        <a:pt x="7" y="441"/>
                      </a:cubicBezTo>
                      <a:cubicBezTo>
                        <a:pt x="1" y="474"/>
                        <a:pt x="27" y="493"/>
                        <a:pt x="52" y="493"/>
                      </a:cubicBezTo>
                      <a:cubicBezTo>
                        <a:pt x="73" y="493"/>
                        <a:pt x="93" y="480"/>
                        <a:pt x="93" y="453"/>
                      </a:cubicBezTo>
                      <a:cubicBezTo>
                        <a:pt x="117" y="319"/>
                        <a:pt x="141" y="186"/>
                        <a:pt x="177" y="51"/>
                      </a:cubicBezTo>
                      <a:cubicBezTo>
                        <a:pt x="185" y="21"/>
                        <a:pt x="155" y="1"/>
                        <a:pt x="1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671;p31">
                  <a:extLst>
                    <a:ext uri="{FF2B5EF4-FFF2-40B4-BE49-F238E27FC236}">
                      <a16:creationId xmlns:a16="http://schemas.microsoft.com/office/drawing/2014/main" id="{5B0C2321-F681-6587-0A8F-129393AE2991}"/>
                    </a:ext>
                  </a:extLst>
                </p:cNvPr>
                <p:cNvSpPr/>
                <p:nvPr/>
              </p:nvSpPr>
              <p:spPr>
                <a:xfrm>
                  <a:off x="9217375" y="4375884"/>
                  <a:ext cx="9598" cy="2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511" extrusionOk="0">
                      <a:moveTo>
                        <a:pt x="134" y="19"/>
                      </a:moveTo>
                      <a:cubicBezTo>
                        <a:pt x="139" y="19"/>
                        <a:pt x="143" y="21"/>
                        <a:pt x="146" y="24"/>
                      </a:cubicBezTo>
                      <a:cubicBezTo>
                        <a:pt x="158" y="24"/>
                        <a:pt x="171" y="36"/>
                        <a:pt x="171" y="60"/>
                      </a:cubicBezTo>
                      <a:cubicBezTo>
                        <a:pt x="158" y="146"/>
                        <a:pt x="134" y="231"/>
                        <a:pt x="122" y="316"/>
                      </a:cubicBezTo>
                      <a:cubicBezTo>
                        <a:pt x="109" y="365"/>
                        <a:pt x="98" y="414"/>
                        <a:pt x="98" y="462"/>
                      </a:cubicBezTo>
                      <a:cubicBezTo>
                        <a:pt x="88" y="480"/>
                        <a:pt x="80" y="491"/>
                        <a:pt x="66" y="491"/>
                      </a:cubicBezTo>
                      <a:cubicBezTo>
                        <a:pt x="61" y="491"/>
                        <a:pt x="55" y="490"/>
                        <a:pt x="49" y="487"/>
                      </a:cubicBezTo>
                      <a:cubicBezTo>
                        <a:pt x="36" y="487"/>
                        <a:pt x="12" y="474"/>
                        <a:pt x="25" y="462"/>
                      </a:cubicBezTo>
                      <a:cubicBezTo>
                        <a:pt x="36" y="328"/>
                        <a:pt x="61" y="195"/>
                        <a:pt x="109" y="49"/>
                      </a:cubicBezTo>
                      <a:cubicBezTo>
                        <a:pt x="109" y="31"/>
                        <a:pt x="122" y="19"/>
                        <a:pt x="134" y="19"/>
                      </a:cubicBezTo>
                      <a:close/>
                      <a:moveTo>
                        <a:pt x="146" y="0"/>
                      </a:moveTo>
                      <a:cubicBezTo>
                        <a:pt x="122" y="0"/>
                        <a:pt x="98" y="12"/>
                        <a:pt x="85" y="36"/>
                      </a:cubicBezTo>
                      <a:cubicBezTo>
                        <a:pt x="49" y="182"/>
                        <a:pt x="12" y="316"/>
                        <a:pt x="0" y="450"/>
                      </a:cubicBezTo>
                      <a:cubicBezTo>
                        <a:pt x="0" y="487"/>
                        <a:pt x="25" y="511"/>
                        <a:pt x="49" y="511"/>
                      </a:cubicBezTo>
                      <a:lnTo>
                        <a:pt x="61" y="511"/>
                      </a:lnTo>
                      <a:cubicBezTo>
                        <a:pt x="85" y="511"/>
                        <a:pt x="109" y="498"/>
                        <a:pt x="109" y="474"/>
                      </a:cubicBezTo>
                      <a:cubicBezTo>
                        <a:pt x="122" y="425"/>
                        <a:pt x="134" y="365"/>
                        <a:pt x="134" y="316"/>
                      </a:cubicBezTo>
                      <a:cubicBezTo>
                        <a:pt x="158" y="243"/>
                        <a:pt x="171" y="146"/>
                        <a:pt x="182" y="60"/>
                      </a:cubicBezTo>
                      <a:cubicBezTo>
                        <a:pt x="195" y="36"/>
                        <a:pt x="171" y="12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672;p31">
                  <a:extLst>
                    <a:ext uri="{FF2B5EF4-FFF2-40B4-BE49-F238E27FC236}">
                      <a16:creationId xmlns:a16="http://schemas.microsoft.com/office/drawing/2014/main" id="{F06258A9-6E3E-1F24-95C1-7FE747534C4F}"/>
                    </a:ext>
                  </a:extLst>
                </p:cNvPr>
                <p:cNvSpPr/>
                <p:nvPr/>
              </p:nvSpPr>
              <p:spPr>
                <a:xfrm>
                  <a:off x="8912052" y="3992742"/>
                  <a:ext cx="5168" cy="27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60" extrusionOk="0">
                      <a:moveTo>
                        <a:pt x="65" y="0"/>
                      </a:moveTo>
                      <a:cubicBezTo>
                        <a:pt x="43" y="0"/>
                        <a:pt x="19" y="12"/>
                        <a:pt x="13" y="37"/>
                      </a:cubicBezTo>
                      <a:cubicBezTo>
                        <a:pt x="13" y="195"/>
                        <a:pt x="1" y="353"/>
                        <a:pt x="1" y="523"/>
                      </a:cubicBezTo>
                      <a:cubicBezTo>
                        <a:pt x="1" y="548"/>
                        <a:pt x="22" y="560"/>
                        <a:pt x="43" y="560"/>
                      </a:cubicBezTo>
                      <a:cubicBezTo>
                        <a:pt x="64" y="560"/>
                        <a:pt x="86" y="548"/>
                        <a:pt x="86" y="523"/>
                      </a:cubicBezTo>
                      <a:cubicBezTo>
                        <a:pt x="98" y="353"/>
                        <a:pt x="98" y="195"/>
                        <a:pt x="98" y="37"/>
                      </a:cubicBezTo>
                      <a:cubicBezTo>
                        <a:pt x="104" y="12"/>
                        <a:pt x="86" y="0"/>
                        <a:pt x="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673;p31">
                  <a:extLst>
                    <a:ext uri="{FF2B5EF4-FFF2-40B4-BE49-F238E27FC236}">
                      <a16:creationId xmlns:a16="http://schemas.microsoft.com/office/drawing/2014/main" id="{118478F7-3BAD-4473-2461-CB232D2D0A68}"/>
                    </a:ext>
                  </a:extLst>
                </p:cNvPr>
                <p:cNvSpPr/>
                <p:nvPr/>
              </p:nvSpPr>
              <p:spPr>
                <a:xfrm>
                  <a:off x="8911461" y="3992151"/>
                  <a:ext cx="6005" cy="2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584" extrusionOk="0">
                      <a:moveTo>
                        <a:pt x="73" y="13"/>
                      </a:moveTo>
                      <a:cubicBezTo>
                        <a:pt x="86" y="13"/>
                        <a:pt x="110" y="24"/>
                        <a:pt x="110" y="49"/>
                      </a:cubicBezTo>
                      <a:cubicBezTo>
                        <a:pt x="98" y="232"/>
                        <a:pt x="98" y="389"/>
                        <a:pt x="86" y="535"/>
                      </a:cubicBezTo>
                      <a:cubicBezTo>
                        <a:pt x="86" y="548"/>
                        <a:pt x="73" y="560"/>
                        <a:pt x="49" y="560"/>
                      </a:cubicBezTo>
                      <a:cubicBezTo>
                        <a:pt x="37" y="560"/>
                        <a:pt x="25" y="560"/>
                        <a:pt x="25" y="535"/>
                      </a:cubicBezTo>
                      <a:cubicBezTo>
                        <a:pt x="25" y="389"/>
                        <a:pt x="25" y="232"/>
                        <a:pt x="37" y="49"/>
                      </a:cubicBezTo>
                      <a:cubicBezTo>
                        <a:pt x="37" y="24"/>
                        <a:pt x="62" y="13"/>
                        <a:pt x="73" y="13"/>
                      </a:cubicBezTo>
                      <a:close/>
                      <a:moveTo>
                        <a:pt x="73" y="0"/>
                      </a:moveTo>
                      <a:cubicBezTo>
                        <a:pt x="49" y="0"/>
                        <a:pt x="25" y="13"/>
                        <a:pt x="25" y="49"/>
                      </a:cubicBezTo>
                      <a:cubicBezTo>
                        <a:pt x="13" y="232"/>
                        <a:pt x="13" y="389"/>
                        <a:pt x="0" y="535"/>
                      </a:cubicBezTo>
                      <a:cubicBezTo>
                        <a:pt x="0" y="560"/>
                        <a:pt x="25" y="584"/>
                        <a:pt x="49" y="584"/>
                      </a:cubicBezTo>
                      <a:cubicBezTo>
                        <a:pt x="86" y="584"/>
                        <a:pt x="110" y="560"/>
                        <a:pt x="110" y="535"/>
                      </a:cubicBezTo>
                      <a:cubicBezTo>
                        <a:pt x="110" y="389"/>
                        <a:pt x="122" y="232"/>
                        <a:pt x="122" y="49"/>
                      </a:cubicBezTo>
                      <a:cubicBezTo>
                        <a:pt x="122" y="13"/>
                        <a:pt x="98" y="0"/>
                        <a:pt x="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674;p31">
                  <a:extLst>
                    <a:ext uri="{FF2B5EF4-FFF2-40B4-BE49-F238E27FC236}">
                      <a16:creationId xmlns:a16="http://schemas.microsoft.com/office/drawing/2014/main" id="{40DC86CB-93E4-EEFB-2825-DFC6FD683321}"/>
                    </a:ext>
                  </a:extLst>
                </p:cNvPr>
                <p:cNvSpPr/>
                <p:nvPr/>
              </p:nvSpPr>
              <p:spPr>
                <a:xfrm>
                  <a:off x="8921010" y="3994711"/>
                  <a:ext cx="6054" cy="6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420" extrusionOk="0">
                      <a:moveTo>
                        <a:pt x="44" y="0"/>
                      </a:moveTo>
                      <a:cubicBezTo>
                        <a:pt x="22" y="0"/>
                        <a:pt x="1" y="15"/>
                        <a:pt x="1" y="45"/>
                      </a:cubicBezTo>
                      <a:cubicBezTo>
                        <a:pt x="25" y="483"/>
                        <a:pt x="25" y="934"/>
                        <a:pt x="1" y="1383"/>
                      </a:cubicBezTo>
                      <a:cubicBezTo>
                        <a:pt x="1" y="1408"/>
                        <a:pt x="22" y="1420"/>
                        <a:pt x="45" y="1420"/>
                      </a:cubicBezTo>
                      <a:cubicBezTo>
                        <a:pt x="68" y="1420"/>
                        <a:pt x="92" y="1408"/>
                        <a:pt x="98" y="1383"/>
                      </a:cubicBezTo>
                      <a:cubicBezTo>
                        <a:pt x="123" y="934"/>
                        <a:pt x="123" y="483"/>
                        <a:pt x="87" y="45"/>
                      </a:cubicBezTo>
                      <a:cubicBezTo>
                        <a:pt x="87" y="15"/>
                        <a:pt x="65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675;p31">
                  <a:extLst>
                    <a:ext uri="{FF2B5EF4-FFF2-40B4-BE49-F238E27FC236}">
                      <a16:creationId xmlns:a16="http://schemas.microsoft.com/office/drawing/2014/main" id="{14B9944B-B599-B999-3047-B33A44CF02F2}"/>
                    </a:ext>
                  </a:extLst>
                </p:cNvPr>
                <p:cNvSpPr/>
                <p:nvPr/>
              </p:nvSpPr>
              <p:spPr>
                <a:xfrm>
                  <a:off x="8920469" y="3994366"/>
                  <a:ext cx="7235" cy="70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439" extrusionOk="0">
                      <a:moveTo>
                        <a:pt x="49" y="16"/>
                      </a:moveTo>
                      <a:cubicBezTo>
                        <a:pt x="73" y="16"/>
                        <a:pt x="85" y="28"/>
                        <a:pt x="98" y="52"/>
                      </a:cubicBezTo>
                      <a:cubicBezTo>
                        <a:pt x="122" y="490"/>
                        <a:pt x="122" y="941"/>
                        <a:pt x="98" y="1390"/>
                      </a:cubicBezTo>
                      <a:cubicBezTo>
                        <a:pt x="98" y="1408"/>
                        <a:pt x="85" y="1420"/>
                        <a:pt x="73" y="1420"/>
                      </a:cubicBezTo>
                      <a:cubicBezTo>
                        <a:pt x="68" y="1420"/>
                        <a:pt x="64" y="1418"/>
                        <a:pt x="61" y="1415"/>
                      </a:cubicBezTo>
                      <a:cubicBezTo>
                        <a:pt x="36" y="1415"/>
                        <a:pt x="25" y="1415"/>
                        <a:pt x="25" y="1390"/>
                      </a:cubicBezTo>
                      <a:cubicBezTo>
                        <a:pt x="49" y="941"/>
                        <a:pt x="49" y="490"/>
                        <a:pt x="25" y="52"/>
                      </a:cubicBezTo>
                      <a:cubicBezTo>
                        <a:pt x="25" y="28"/>
                        <a:pt x="36" y="16"/>
                        <a:pt x="49" y="16"/>
                      </a:cubicBezTo>
                      <a:close/>
                      <a:moveTo>
                        <a:pt x="62" y="1"/>
                      </a:moveTo>
                      <a:cubicBezTo>
                        <a:pt x="58" y="1"/>
                        <a:pt x="53" y="2"/>
                        <a:pt x="49" y="4"/>
                      </a:cubicBezTo>
                      <a:cubicBezTo>
                        <a:pt x="25" y="4"/>
                        <a:pt x="0" y="16"/>
                        <a:pt x="0" y="52"/>
                      </a:cubicBezTo>
                      <a:cubicBezTo>
                        <a:pt x="25" y="490"/>
                        <a:pt x="25" y="941"/>
                        <a:pt x="12" y="1390"/>
                      </a:cubicBezTo>
                      <a:cubicBezTo>
                        <a:pt x="0" y="1415"/>
                        <a:pt x="36" y="1439"/>
                        <a:pt x="61" y="1439"/>
                      </a:cubicBezTo>
                      <a:cubicBezTo>
                        <a:pt x="85" y="1439"/>
                        <a:pt x="109" y="1415"/>
                        <a:pt x="122" y="1390"/>
                      </a:cubicBezTo>
                      <a:cubicBezTo>
                        <a:pt x="146" y="941"/>
                        <a:pt x="146" y="490"/>
                        <a:pt x="109" y="52"/>
                      </a:cubicBezTo>
                      <a:cubicBezTo>
                        <a:pt x="109" y="23"/>
                        <a:pt x="85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676;p31">
                  <a:extLst>
                    <a:ext uri="{FF2B5EF4-FFF2-40B4-BE49-F238E27FC236}">
                      <a16:creationId xmlns:a16="http://schemas.microsoft.com/office/drawing/2014/main" id="{AB46B96B-E5B9-16E0-8F32-66748F872EEB}"/>
                    </a:ext>
                  </a:extLst>
                </p:cNvPr>
                <p:cNvSpPr/>
                <p:nvPr/>
              </p:nvSpPr>
              <p:spPr>
                <a:xfrm>
                  <a:off x="8930609" y="3996335"/>
                  <a:ext cx="5463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414" extrusionOk="0">
                      <a:moveTo>
                        <a:pt x="39" y="0"/>
                      </a:moveTo>
                      <a:cubicBezTo>
                        <a:pt x="19" y="0"/>
                        <a:pt x="1" y="12"/>
                        <a:pt x="1" y="37"/>
                      </a:cubicBezTo>
                      <a:cubicBezTo>
                        <a:pt x="1" y="147"/>
                        <a:pt x="13" y="256"/>
                        <a:pt x="25" y="377"/>
                      </a:cubicBezTo>
                      <a:cubicBezTo>
                        <a:pt x="25" y="402"/>
                        <a:pt x="46" y="414"/>
                        <a:pt x="68" y="414"/>
                      </a:cubicBezTo>
                      <a:cubicBezTo>
                        <a:pt x="89" y="414"/>
                        <a:pt x="110" y="402"/>
                        <a:pt x="110" y="377"/>
                      </a:cubicBezTo>
                      <a:cubicBezTo>
                        <a:pt x="98" y="256"/>
                        <a:pt x="98" y="147"/>
                        <a:pt x="86" y="37"/>
                      </a:cubicBezTo>
                      <a:cubicBezTo>
                        <a:pt x="80" y="12"/>
                        <a:pt x="58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1677;p31">
                  <a:extLst>
                    <a:ext uri="{FF2B5EF4-FFF2-40B4-BE49-F238E27FC236}">
                      <a16:creationId xmlns:a16="http://schemas.microsoft.com/office/drawing/2014/main" id="{4A362D65-D034-6F37-4523-18D56D4BAAC6}"/>
                    </a:ext>
                  </a:extLst>
                </p:cNvPr>
                <p:cNvSpPr/>
                <p:nvPr/>
              </p:nvSpPr>
              <p:spPr>
                <a:xfrm>
                  <a:off x="8930018" y="3995744"/>
                  <a:ext cx="6645" cy="2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438" extrusionOk="0">
                      <a:moveTo>
                        <a:pt x="49" y="13"/>
                      </a:moveTo>
                      <a:cubicBezTo>
                        <a:pt x="61" y="13"/>
                        <a:pt x="85" y="24"/>
                        <a:pt x="85" y="49"/>
                      </a:cubicBezTo>
                      <a:cubicBezTo>
                        <a:pt x="98" y="146"/>
                        <a:pt x="110" y="256"/>
                        <a:pt x="110" y="389"/>
                      </a:cubicBezTo>
                      <a:cubicBezTo>
                        <a:pt x="122" y="402"/>
                        <a:pt x="98" y="414"/>
                        <a:pt x="85" y="414"/>
                      </a:cubicBezTo>
                      <a:cubicBezTo>
                        <a:pt x="74" y="414"/>
                        <a:pt x="49" y="402"/>
                        <a:pt x="49" y="389"/>
                      </a:cubicBezTo>
                      <a:cubicBezTo>
                        <a:pt x="37" y="243"/>
                        <a:pt x="25" y="146"/>
                        <a:pt x="25" y="49"/>
                      </a:cubicBezTo>
                      <a:cubicBezTo>
                        <a:pt x="13" y="24"/>
                        <a:pt x="37" y="24"/>
                        <a:pt x="49" y="13"/>
                      </a:cubicBezTo>
                      <a:close/>
                      <a:moveTo>
                        <a:pt x="49" y="0"/>
                      </a:moveTo>
                      <a:cubicBezTo>
                        <a:pt x="25" y="0"/>
                        <a:pt x="1" y="24"/>
                        <a:pt x="1" y="49"/>
                      </a:cubicBezTo>
                      <a:cubicBezTo>
                        <a:pt x="13" y="146"/>
                        <a:pt x="13" y="256"/>
                        <a:pt x="25" y="389"/>
                      </a:cubicBezTo>
                      <a:cubicBezTo>
                        <a:pt x="37" y="414"/>
                        <a:pt x="61" y="438"/>
                        <a:pt x="85" y="438"/>
                      </a:cubicBezTo>
                      <a:cubicBezTo>
                        <a:pt x="110" y="438"/>
                        <a:pt x="134" y="414"/>
                        <a:pt x="134" y="389"/>
                      </a:cubicBezTo>
                      <a:cubicBezTo>
                        <a:pt x="122" y="256"/>
                        <a:pt x="110" y="146"/>
                        <a:pt x="110" y="49"/>
                      </a:cubicBezTo>
                      <a:cubicBezTo>
                        <a:pt x="98" y="13"/>
                        <a:pt x="74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1678;p31">
                  <a:extLst>
                    <a:ext uri="{FF2B5EF4-FFF2-40B4-BE49-F238E27FC236}">
                      <a16:creationId xmlns:a16="http://schemas.microsoft.com/office/drawing/2014/main" id="{453E21AB-AE1B-4FBB-3C02-369990247E2A}"/>
                    </a:ext>
                  </a:extLst>
                </p:cNvPr>
                <p:cNvSpPr/>
                <p:nvPr/>
              </p:nvSpPr>
              <p:spPr>
                <a:xfrm>
                  <a:off x="9228696" y="4314947"/>
                  <a:ext cx="5463" cy="5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1189" extrusionOk="0">
                      <a:moveTo>
                        <a:pt x="68" y="0"/>
                      </a:moveTo>
                      <a:cubicBezTo>
                        <a:pt x="47" y="0"/>
                        <a:pt x="25" y="16"/>
                        <a:pt x="25" y="46"/>
                      </a:cubicBezTo>
                      <a:cubicBezTo>
                        <a:pt x="14" y="411"/>
                        <a:pt x="1" y="788"/>
                        <a:pt x="1" y="1153"/>
                      </a:cubicBezTo>
                      <a:cubicBezTo>
                        <a:pt x="1" y="1177"/>
                        <a:pt x="22" y="1189"/>
                        <a:pt x="44" y="1189"/>
                      </a:cubicBezTo>
                      <a:cubicBezTo>
                        <a:pt x="65" y="1189"/>
                        <a:pt x="87" y="1177"/>
                        <a:pt x="87" y="1153"/>
                      </a:cubicBezTo>
                      <a:cubicBezTo>
                        <a:pt x="98" y="788"/>
                        <a:pt x="111" y="411"/>
                        <a:pt x="111" y="46"/>
                      </a:cubicBezTo>
                      <a:cubicBezTo>
                        <a:pt x="111" y="16"/>
                        <a:pt x="89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1679;p31">
                  <a:extLst>
                    <a:ext uri="{FF2B5EF4-FFF2-40B4-BE49-F238E27FC236}">
                      <a16:creationId xmlns:a16="http://schemas.microsoft.com/office/drawing/2014/main" id="{726D552E-0CFE-47A6-364C-6233F4C1E84B}"/>
                    </a:ext>
                  </a:extLst>
                </p:cNvPr>
                <p:cNvSpPr/>
                <p:nvPr/>
              </p:nvSpPr>
              <p:spPr>
                <a:xfrm>
                  <a:off x="9228696" y="4314800"/>
                  <a:ext cx="6054" cy="5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205" extrusionOk="0">
                      <a:moveTo>
                        <a:pt x="62" y="12"/>
                      </a:moveTo>
                      <a:cubicBezTo>
                        <a:pt x="87" y="12"/>
                        <a:pt x="98" y="25"/>
                        <a:pt x="98" y="49"/>
                      </a:cubicBezTo>
                      <a:lnTo>
                        <a:pt x="98" y="268"/>
                      </a:lnTo>
                      <a:cubicBezTo>
                        <a:pt x="98" y="560"/>
                        <a:pt x="87" y="852"/>
                        <a:pt x="87" y="1156"/>
                      </a:cubicBezTo>
                      <a:cubicBezTo>
                        <a:pt x="87" y="1180"/>
                        <a:pt x="62" y="1192"/>
                        <a:pt x="50" y="1192"/>
                      </a:cubicBezTo>
                      <a:cubicBezTo>
                        <a:pt x="25" y="1192"/>
                        <a:pt x="14" y="1180"/>
                        <a:pt x="14" y="1156"/>
                      </a:cubicBezTo>
                      <a:cubicBezTo>
                        <a:pt x="14" y="852"/>
                        <a:pt x="25" y="560"/>
                        <a:pt x="25" y="268"/>
                      </a:cubicBezTo>
                      <a:lnTo>
                        <a:pt x="25" y="49"/>
                      </a:lnTo>
                      <a:cubicBezTo>
                        <a:pt x="25" y="25"/>
                        <a:pt x="50" y="12"/>
                        <a:pt x="62" y="12"/>
                      </a:cubicBezTo>
                      <a:close/>
                      <a:moveTo>
                        <a:pt x="62" y="1"/>
                      </a:moveTo>
                      <a:cubicBezTo>
                        <a:pt x="38" y="1"/>
                        <a:pt x="14" y="12"/>
                        <a:pt x="14" y="49"/>
                      </a:cubicBezTo>
                      <a:lnTo>
                        <a:pt x="14" y="268"/>
                      </a:lnTo>
                      <a:cubicBezTo>
                        <a:pt x="1" y="560"/>
                        <a:pt x="1" y="852"/>
                        <a:pt x="1" y="1156"/>
                      </a:cubicBezTo>
                      <a:cubicBezTo>
                        <a:pt x="1" y="1192"/>
                        <a:pt x="25" y="1204"/>
                        <a:pt x="50" y="1204"/>
                      </a:cubicBezTo>
                      <a:cubicBezTo>
                        <a:pt x="74" y="1204"/>
                        <a:pt x="98" y="1192"/>
                        <a:pt x="98" y="1156"/>
                      </a:cubicBezTo>
                      <a:cubicBezTo>
                        <a:pt x="111" y="852"/>
                        <a:pt x="111" y="560"/>
                        <a:pt x="111" y="268"/>
                      </a:cubicBezTo>
                      <a:lnTo>
                        <a:pt x="123" y="49"/>
                      </a:lnTo>
                      <a:cubicBezTo>
                        <a:pt x="123" y="12"/>
                        <a:pt x="98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1680;p31">
                  <a:extLst>
                    <a:ext uri="{FF2B5EF4-FFF2-40B4-BE49-F238E27FC236}">
                      <a16:creationId xmlns:a16="http://schemas.microsoft.com/office/drawing/2014/main" id="{094710ED-913F-094A-8D5D-FAE60FB9CF7E}"/>
                    </a:ext>
                  </a:extLst>
                </p:cNvPr>
                <p:cNvSpPr/>
                <p:nvPr/>
              </p:nvSpPr>
              <p:spPr>
                <a:xfrm>
                  <a:off x="9222149" y="4347286"/>
                  <a:ext cx="5414" cy="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566" extrusionOk="0">
                      <a:moveTo>
                        <a:pt x="67" y="0"/>
                      </a:moveTo>
                      <a:cubicBezTo>
                        <a:pt x="46" y="0"/>
                        <a:pt x="25" y="15"/>
                        <a:pt x="25" y="46"/>
                      </a:cubicBezTo>
                      <a:cubicBezTo>
                        <a:pt x="12" y="204"/>
                        <a:pt x="1" y="362"/>
                        <a:pt x="1" y="520"/>
                      </a:cubicBezTo>
                      <a:cubicBezTo>
                        <a:pt x="1" y="550"/>
                        <a:pt x="22" y="566"/>
                        <a:pt x="43" y="566"/>
                      </a:cubicBezTo>
                      <a:cubicBezTo>
                        <a:pt x="64" y="566"/>
                        <a:pt x="85" y="550"/>
                        <a:pt x="85" y="520"/>
                      </a:cubicBezTo>
                      <a:cubicBezTo>
                        <a:pt x="98" y="362"/>
                        <a:pt x="98" y="204"/>
                        <a:pt x="110" y="46"/>
                      </a:cubicBezTo>
                      <a:cubicBezTo>
                        <a:pt x="110" y="15"/>
                        <a:pt x="88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1681;p31">
                  <a:extLst>
                    <a:ext uri="{FF2B5EF4-FFF2-40B4-BE49-F238E27FC236}">
                      <a16:creationId xmlns:a16="http://schemas.microsoft.com/office/drawing/2014/main" id="{5564229D-A21C-0553-236B-EF307799A77B}"/>
                    </a:ext>
                  </a:extLst>
                </p:cNvPr>
                <p:cNvSpPr/>
                <p:nvPr/>
              </p:nvSpPr>
              <p:spPr>
                <a:xfrm>
                  <a:off x="9221509" y="4347138"/>
                  <a:ext cx="6694" cy="2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572" extrusionOk="0">
                      <a:moveTo>
                        <a:pt x="87" y="12"/>
                      </a:moveTo>
                      <a:cubicBezTo>
                        <a:pt x="98" y="12"/>
                        <a:pt x="111" y="25"/>
                        <a:pt x="111" y="49"/>
                      </a:cubicBezTo>
                      <a:lnTo>
                        <a:pt x="111" y="171"/>
                      </a:lnTo>
                      <a:cubicBezTo>
                        <a:pt x="98" y="280"/>
                        <a:pt x="98" y="401"/>
                        <a:pt x="87" y="523"/>
                      </a:cubicBezTo>
                      <a:cubicBezTo>
                        <a:pt x="87" y="547"/>
                        <a:pt x="74" y="560"/>
                        <a:pt x="50" y="560"/>
                      </a:cubicBezTo>
                      <a:cubicBezTo>
                        <a:pt x="38" y="560"/>
                        <a:pt x="25" y="547"/>
                        <a:pt x="25" y="523"/>
                      </a:cubicBezTo>
                      <a:cubicBezTo>
                        <a:pt x="25" y="401"/>
                        <a:pt x="25" y="280"/>
                        <a:pt x="38" y="171"/>
                      </a:cubicBezTo>
                      <a:lnTo>
                        <a:pt x="38" y="49"/>
                      </a:lnTo>
                      <a:cubicBezTo>
                        <a:pt x="50" y="25"/>
                        <a:pt x="62" y="12"/>
                        <a:pt x="74" y="12"/>
                      </a:cubicBezTo>
                      <a:close/>
                      <a:moveTo>
                        <a:pt x="87" y="0"/>
                      </a:moveTo>
                      <a:cubicBezTo>
                        <a:pt x="62" y="0"/>
                        <a:pt x="25" y="12"/>
                        <a:pt x="25" y="49"/>
                      </a:cubicBezTo>
                      <a:cubicBezTo>
                        <a:pt x="25" y="85"/>
                        <a:pt x="25" y="122"/>
                        <a:pt x="14" y="171"/>
                      </a:cubicBezTo>
                      <a:cubicBezTo>
                        <a:pt x="14" y="280"/>
                        <a:pt x="1" y="401"/>
                        <a:pt x="1" y="523"/>
                      </a:cubicBezTo>
                      <a:cubicBezTo>
                        <a:pt x="1" y="560"/>
                        <a:pt x="25" y="571"/>
                        <a:pt x="50" y="571"/>
                      </a:cubicBezTo>
                      <a:cubicBezTo>
                        <a:pt x="74" y="571"/>
                        <a:pt x="111" y="560"/>
                        <a:pt x="111" y="523"/>
                      </a:cubicBezTo>
                      <a:cubicBezTo>
                        <a:pt x="123" y="401"/>
                        <a:pt x="123" y="280"/>
                        <a:pt x="123" y="171"/>
                      </a:cubicBezTo>
                      <a:cubicBezTo>
                        <a:pt x="123" y="122"/>
                        <a:pt x="123" y="85"/>
                        <a:pt x="135" y="49"/>
                      </a:cubicBezTo>
                      <a:cubicBezTo>
                        <a:pt x="135" y="12"/>
                        <a:pt x="111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1682;p31">
                  <a:extLst>
                    <a:ext uri="{FF2B5EF4-FFF2-40B4-BE49-F238E27FC236}">
                      <a16:creationId xmlns:a16="http://schemas.microsoft.com/office/drawing/2014/main" id="{44B698D5-2C35-3D92-CFFF-31B9334AAE5C}"/>
                    </a:ext>
                  </a:extLst>
                </p:cNvPr>
                <p:cNvSpPr/>
                <p:nvPr/>
              </p:nvSpPr>
              <p:spPr>
                <a:xfrm>
                  <a:off x="9211960" y="4360281"/>
                  <a:ext cx="4233" cy="15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14" extrusionOk="0">
                      <a:moveTo>
                        <a:pt x="43" y="0"/>
                      </a:moveTo>
                      <a:cubicBezTo>
                        <a:pt x="22" y="0"/>
                        <a:pt x="0" y="13"/>
                        <a:pt x="0" y="37"/>
                      </a:cubicBezTo>
                      <a:lnTo>
                        <a:pt x="0" y="268"/>
                      </a:lnTo>
                      <a:cubicBezTo>
                        <a:pt x="0" y="299"/>
                        <a:pt x="22" y="314"/>
                        <a:pt x="43" y="314"/>
                      </a:cubicBezTo>
                      <a:cubicBezTo>
                        <a:pt x="65" y="314"/>
                        <a:pt x="86" y="299"/>
                        <a:pt x="86" y="268"/>
                      </a:cubicBezTo>
                      <a:lnTo>
                        <a:pt x="86" y="37"/>
                      </a:lnTo>
                      <a:cubicBezTo>
                        <a:pt x="86" y="13"/>
                        <a:pt x="65" y="0"/>
                        <a:pt x="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1683;p31">
                  <a:extLst>
                    <a:ext uri="{FF2B5EF4-FFF2-40B4-BE49-F238E27FC236}">
                      <a16:creationId xmlns:a16="http://schemas.microsoft.com/office/drawing/2014/main" id="{4DF38586-7184-151B-926B-D9CB2467940F}"/>
                    </a:ext>
                  </a:extLst>
                </p:cNvPr>
                <p:cNvSpPr/>
                <p:nvPr/>
              </p:nvSpPr>
              <p:spPr>
                <a:xfrm>
                  <a:off x="9211369" y="4359838"/>
                  <a:ext cx="5414" cy="1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338" extrusionOk="0">
                      <a:moveTo>
                        <a:pt x="49" y="22"/>
                      </a:moveTo>
                      <a:cubicBezTo>
                        <a:pt x="74" y="22"/>
                        <a:pt x="85" y="22"/>
                        <a:pt x="85" y="46"/>
                      </a:cubicBezTo>
                      <a:lnTo>
                        <a:pt x="85" y="107"/>
                      </a:lnTo>
                      <a:lnTo>
                        <a:pt x="85" y="277"/>
                      </a:lnTo>
                      <a:cubicBezTo>
                        <a:pt x="85" y="302"/>
                        <a:pt x="74" y="313"/>
                        <a:pt x="49" y="313"/>
                      </a:cubicBezTo>
                      <a:cubicBezTo>
                        <a:pt x="37" y="313"/>
                        <a:pt x="12" y="302"/>
                        <a:pt x="12" y="277"/>
                      </a:cubicBezTo>
                      <a:lnTo>
                        <a:pt x="12" y="107"/>
                      </a:lnTo>
                      <a:lnTo>
                        <a:pt x="12" y="46"/>
                      </a:lnTo>
                      <a:cubicBezTo>
                        <a:pt x="12" y="22"/>
                        <a:pt x="37" y="22"/>
                        <a:pt x="49" y="22"/>
                      </a:cubicBezTo>
                      <a:close/>
                      <a:moveTo>
                        <a:pt x="55" y="1"/>
                      </a:moveTo>
                      <a:cubicBezTo>
                        <a:pt x="28" y="1"/>
                        <a:pt x="1" y="16"/>
                        <a:pt x="1" y="46"/>
                      </a:cubicBezTo>
                      <a:lnTo>
                        <a:pt x="1" y="107"/>
                      </a:lnTo>
                      <a:lnTo>
                        <a:pt x="1" y="277"/>
                      </a:lnTo>
                      <a:cubicBezTo>
                        <a:pt x="1" y="313"/>
                        <a:pt x="25" y="338"/>
                        <a:pt x="49" y="338"/>
                      </a:cubicBezTo>
                      <a:cubicBezTo>
                        <a:pt x="74" y="338"/>
                        <a:pt x="98" y="313"/>
                        <a:pt x="98" y="277"/>
                      </a:cubicBezTo>
                      <a:cubicBezTo>
                        <a:pt x="110" y="216"/>
                        <a:pt x="110" y="168"/>
                        <a:pt x="110" y="107"/>
                      </a:cubicBezTo>
                      <a:lnTo>
                        <a:pt x="110" y="46"/>
                      </a:lnTo>
                      <a:cubicBezTo>
                        <a:pt x="110" y="16"/>
                        <a:pt x="82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684;p31">
                  <a:extLst>
                    <a:ext uri="{FF2B5EF4-FFF2-40B4-BE49-F238E27FC236}">
                      <a16:creationId xmlns:a16="http://schemas.microsoft.com/office/drawing/2014/main" id="{43572A42-03B8-F109-2BC6-14A0F51B33B9}"/>
                    </a:ext>
                  </a:extLst>
                </p:cNvPr>
                <p:cNvSpPr/>
                <p:nvPr/>
              </p:nvSpPr>
              <p:spPr>
                <a:xfrm>
                  <a:off x="9235340" y="3994711"/>
                  <a:ext cx="5414" cy="4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919" extrusionOk="0">
                      <a:moveTo>
                        <a:pt x="42" y="0"/>
                      </a:moveTo>
                      <a:cubicBezTo>
                        <a:pt x="21" y="0"/>
                        <a:pt x="0" y="15"/>
                        <a:pt x="0" y="45"/>
                      </a:cubicBezTo>
                      <a:cubicBezTo>
                        <a:pt x="12" y="313"/>
                        <a:pt x="24" y="593"/>
                        <a:pt x="12" y="872"/>
                      </a:cubicBezTo>
                      <a:cubicBezTo>
                        <a:pt x="12" y="903"/>
                        <a:pt x="33" y="918"/>
                        <a:pt x="55" y="918"/>
                      </a:cubicBezTo>
                      <a:cubicBezTo>
                        <a:pt x="76" y="918"/>
                        <a:pt x="97" y="903"/>
                        <a:pt x="97" y="872"/>
                      </a:cubicBezTo>
                      <a:cubicBezTo>
                        <a:pt x="109" y="593"/>
                        <a:pt x="109" y="313"/>
                        <a:pt x="85" y="45"/>
                      </a:cubicBezTo>
                      <a:cubicBezTo>
                        <a:pt x="85" y="15"/>
                        <a:pt x="64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685;p31">
                  <a:extLst>
                    <a:ext uri="{FF2B5EF4-FFF2-40B4-BE49-F238E27FC236}">
                      <a16:creationId xmlns:a16="http://schemas.microsoft.com/office/drawing/2014/main" id="{2EBDE4E5-E806-7974-66A5-B0C35813710B}"/>
                    </a:ext>
                  </a:extLst>
                </p:cNvPr>
                <p:cNvSpPr/>
                <p:nvPr/>
              </p:nvSpPr>
              <p:spPr>
                <a:xfrm>
                  <a:off x="9234701" y="3994514"/>
                  <a:ext cx="6645" cy="45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926" extrusionOk="0">
                      <a:moveTo>
                        <a:pt x="49" y="13"/>
                      </a:moveTo>
                      <a:cubicBezTo>
                        <a:pt x="73" y="13"/>
                        <a:pt x="98" y="25"/>
                        <a:pt x="98" y="49"/>
                      </a:cubicBezTo>
                      <a:cubicBezTo>
                        <a:pt x="110" y="330"/>
                        <a:pt x="110" y="609"/>
                        <a:pt x="110" y="876"/>
                      </a:cubicBezTo>
                      <a:cubicBezTo>
                        <a:pt x="110" y="901"/>
                        <a:pt x="86" y="913"/>
                        <a:pt x="73" y="913"/>
                      </a:cubicBezTo>
                      <a:cubicBezTo>
                        <a:pt x="49" y="913"/>
                        <a:pt x="37" y="901"/>
                        <a:pt x="37" y="876"/>
                      </a:cubicBezTo>
                      <a:cubicBezTo>
                        <a:pt x="37" y="597"/>
                        <a:pt x="37" y="317"/>
                        <a:pt x="25" y="49"/>
                      </a:cubicBezTo>
                      <a:cubicBezTo>
                        <a:pt x="25" y="25"/>
                        <a:pt x="37" y="13"/>
                        <a:pt x="49" y="13"/>
                      </a:cubicBezTo>
                      <a:close/>
                      <a:moveTo>
                        <a:pt x="49" y="1"/>
                      </a:moveTo>
                      <a:cubicBezTo>
                        <a:pt x="25" y="1"/>
                        <a:pt x="1" y="13"/>
                        <a:pt x="1" y="49"/>
                      </a:cubicBezTo>
                      <a:cubicBezTo>
                        <a:pt x="25" y="317"/>
                        <a:pt x="25" y="597"/>
                        <a:pt x="13" y="876"/>
                      </a:cubicBezTo>
                      <a:cubicBezTo>
                        <a:pt x="13" y="913"/>
                        <a:pt x="37" y="925"/>
                        <a:pt x="62" y="925"/>
                      </a:cubicBezTo>
                      <a:lnTo>
                        <a:pt x="73" y="925"/>
                      </a:lnTo>
                      <a:cubicBezTo>
                        <a:pt x="98" y="925"/>
                        <a:pt x="122" y="913"/>
                        <a:pt x="122" y="876"/>
                      </a:cubicBezTo>
                      <a:cubicBezTo>
                        <a:pt x="135" y="609"/>
                        <a:pt x="122" y="330"/>
                        <a:pt x="110" y="49"/>
                      </a:cubicBezTo>
                      <a:cubicBezTo>
                        <a:pt x="110" y="13"/>
                        <a:pt x="86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686;p31">
                  <a:extLst>
                    <a:ext uri="{FF2B5EF4-FFF2-40B4-BE49-F238E27FC236}">
                      <a16:creationId xmlns:a16="http://schemas.microsoft.com/office/drawing/2014/main" id="{3B2458C2-2236-8576-4F1B-A90FAA8E09F7}"/>
                    </a:ext>
                  </a:extLst>
                </p:cNvPr>
                <p:cNvSpPr/>
                <p:nvPr/>
              </p:nvSpPr>
              <p:spPr>
                <a:xfrm>
                  <a:off x="8886949" y="3937810"/>
                  <a:ext cx="375302" cy="44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8961" extrusionOk="0">
                      <a:moveTo>
                        <a:pt x="3910" y="101"/>
                      </a:moveTo>
                      <a:cubicBezTo>
                        <a:pt x="3981" y="101"/>
                        <a:pt x="4051" y="114"/>
                        <a:pt x="4111" y="156"/>
                      </a:cubicBezTo>
                      <a:cubicBezTo>
                        <a:pt x="4305" y="277"/>
                        <a:pt x="4305" y="533"/>
                        <a:pt x="4086" y="618"/>
                      </a:cubicBezTo>
                      <a:cubicBezTo>
                        <a:pt x="4031" y="641"/>
                        <a:pt x="3967" y="654"/>
                        <a:pt x="3902" y="654"/>
                      </a:cubicBezTo>
                      <a:cubicBezTo>
                        <a:pt x="3797" y="654"/>
                        <a:pt x="3692" y="620"/>
                        <a:pt x="3624" y="545"/>
                      </a:cubicBezTo>
                      <a:cubicBezTo>
                        <a:pt x="3482" y="402"/>
                        <a:pt x="3548" y="143"/>
                        <a:pt x="3766" y="143"/>
                      </a:cubicBezTo>
                      <a:cubicBezTo>
                        <a:pt x="3771" y="143"/>
                        <a:pt x="3777" y="144"/>
                        <a:pt x="3782" y="144"/>
                      </a:cubicBezTo>
                      <a:cubicBezTo>
                        <a:pt x="3795" y="144"/>
                        <a:pt x="3819" y="131"/>
                        <a:pt x="3819" y="107"/>
                      </a:cubicBezTo>
                      <a:cubicBezTo>
                        <a:pt x="3849" y="103"/>
                        <a:pt x="3879" y="101"/>
                        <a:pt x="3910" y="101"/>
                      </a:cubicBezTo>
                      <a:close/>
                      <a:moveTo>
                        <a:pt x="4268" y="618"/>
                      </a:moveTo>
                      <a:cubicBezTo>
                        <a:pt x="4281" y="752"/>
                        <a:pt x="4281" y="885"/>
                        <a:pt x="4293" y="1020"/>
                      </a:cubicBezTo>
                      <a:lnTo>
                        <a:pt x="4305" y="1031"/>
                      </a:lnTo>
                      <a:cubicBezTo>
                        <a:pt x="4286" y="1100"/>
                        <a:pt x="4209" y="1124"/>
                        <a:pt x="4124" y="1124"/>
                      </a:cubicBezTo>
                      <a:cubicBezTo>
                        <a:pt x="4044" y="1124"/>
                        <a:pt x="3957" y="1103"/>
                        <a:pt x="3904" y="1080"/>
                      </a:cubicBezTo>
                      <a:lnTo>
                        <a:pt x="3685" y="715"/>
                      </a:lnTo>
                      <a:lnTo>
                        <a:pt x="3685" y="715"/>
                      </a:lnTo>
                      <a:cubicBezTo>
                        <a:pt x="3760" y="742"/>
                        <a:pt x="3840" y="758"/>
                        <a:pt x="3916" y="758"/>
                      </a:cubicBezTo>
                      <a:cubicBezTo>
                        <a:pt x="3976" y="758"/>
                        <a:pt x="4033" y="749"/>
                        <a:pt x="4086" y="728"/>
                      </a:cubicBezTo>
                      <a:cubicBezTo>
                        <a:pt x="4159" y="703"/>
                        <a:pt x="4220" y="666"/>
                        <a:pt x="4268" y="618"/>
                      </a:cubicBezTo>
                      <a:close/>
                      <a:moveTo>
                        <a:pt x="4390" y="837"/>
                      </a:moveTo>
                      <a:cubicBezTo>
                        <a:pt x="4682" y="874"/>
                        <a:pt x="4585" y="1214"/>
                        <a:pt x="4427" y="1323"/>
                      </a:cubicBezTo>
                      <a:cubicBezTo>
                        <a:pt x="4330" y="1396"/>
                        <a:pt x="4208" y="1420"/>
                        <a:pt x="4098" y="1420"/>
                      </a:cubicBezTo>
                      <a:cubicBezTo>
                        <a:pt x="4080" y="1422"/>
                        <a:pt x="4062" y="1423"/>
                        <a:pt x="4043" y="1423"/>
                      </a:cubicBezTo>
                      <a:cubicBezTo>
                        <a:pt x="3947" y="1423"/>
                        <a:pt x="3841" y="1395"/>
                        <a:pt x="3770" y="1323"/>
                      </a:cubicBezTo>
                      <a:cubicBezTo>
                        <a:pt x="3697" y="1250"/>
                        <a:pt x="3649" y="1068"/>
                        <a:pt x="3722" y="971"/>
                      </a:cubicBezTo>
                      <a:lnTo>
                        <a:pt x="3722" y="971"/>
                      </a:lnTo>
                      <a:cubicBezTo>
                        <a:pt x="3746" y="1020"/>
                        <a:pt x="3782" y="1068"/>
                        <a:pt x="3806" y="1117"/>
                      </a:cubicBezTo>
                      <a:cubicBezTo>
                        <a:pt x="3806" y="1128"/>
                        <a:pt x="3819" y="1141"/>
                        <a:pt x="3831" y="1153"/>
                      </a:cubicBezTo>
                      <a:cubicBezTo>
                        <a:pt x="3907" y="1203"/>
                        <a:pt x="4000" y="1231"/>
                        <a:pt x="4095" y="1231"/>
                      </a:cubicBezTo>
                      <a:cubicBezTo>
                        <a:pt x="4137" y="1231"/>
                        <a:pt x="4179" y="1225"/>
                        <a:pt x="4220" y="1214"/>
                      </a:cubicBezTo>
                      <a:cubicBezTo>
                        <a:pt x="4317" y="1190"/>
                        <a:pt x="4439" y="1092"/>
                        <a:pt x="4390" y="971"/>
                      </a:cubicBezTo>
                      <a:lnTo>
                        <a:pt x="4390" y="837"/>
                      </a:lnTo>
                      <a:close/>
                      <a:moveTo>
                        <a:pt x="7552" y="1190"/>
                      </a:moveTo>
                      <a:cubicBezTo>
                        <a:pt x="7503" y="3731"/>
                        <a:pt x="7492" y="6273"/>
                        <a:pt x="7467" y="8815"/>
                      </a:cubicBezTo>
                      <a:cubicBezTo>
                        <a:pt x="5059" y="8827"/>
                        <a:pt x="2651" y="8839"/>
                        <a:pt x="231" y="8863"/>
                      </a:cubicBezTo>
                      <a:cubicBezTo>
                        <a:pt x="98" y="6309"/>
                        <a:pt x="316" y="3755"/>
                        <a:pt x="231" y="1214"/>
                      </a:cubicBezTo>
                      <a:lnTo>
                        <a:pt x="231" y="1214"/>
                      </a:lnTo>
                      <a:cubicBezTo>
                        <a:pt x="1350" y="1226"/>
                        <a:pt x="2481" y="1238"/>
                        <a:pt x="3600" y="1238"/>
                      </a:cubicBezTo>
                      <a:cubicBezTo>
                        <a:pt x="3612" y="1287"/>
                        <a:pt x="3636" y="1323"/>
                        <a:pt x="3649" y="1347"/>
                      </a:cubicBezTo>
                      <a:cubicBezTo>
                        <a:pt x="3755" y="1493"/>
                        <a:pt x="3923" y="1538"/>
                        <a:pt x="4086" y="1538"/>
                      </a:cubicBezTo>
                      <a:cubicBezTo>
                        <a:pt x="4127" y="1538"/>
                        <a:pt x="4169" y="1535"/>
                        <a:pt x="4208" y="1530"/>
                      </a:cubicBezTo>
                      <a:cubicBezTo>
                        <a:pt x="4232" y="1603"/>
                        <a:pt x="4268" y="1688"/>
                        <a:pt x="4305" y="1761"/>
                      </a:cubicBezTo>
                      <a:cubicBezTo>
                        <a:pt x="4314" y="1777"/>
                        <a:pt x="4330" y="1784"/>
                        <a:pt x="4347" y="1784"/>
                      </a:cubicBezTo>
                      <a:cubicBezTo>
                        <a:pt x="4381" y="1784"/>
                        <a:pt x="4419" y="1757"/>
                        <a:pt x="4403" y="1725"/>
                      </a:cubicBezTo>
                      <a:cubicBezTo>
                        <a:pt x="4378" y="1652"/>
                        <a:pt x="4341" y="1579"/>
                        <a:pt x="4305" y="1506"/>
                      </a:cubicBezTo>
                      <a:cubicBezTo>
                        <a:pt x="4451" y="1457"/>
                        <a:pt x="4585" y="1372"/>
                        <a:pt x="4646" y="1238"/>
                      </a:cubicBezTo>
                      <a:cubicBezTo>
                        <a:pt x="5619" y="1238"/>
                        <a:pt x="6579" y="1226"/>
                        <a:pt x="7552" y="1190"/>
                      </a:cubicBezTo>
                      <a:close/>
                      <a:moveTo>
                        <a:pt x="3922" y="1"/>
                      </a:moveTo>
                      <a:cubicBezTo>
                        <a:pt x="3830" y="1"/>
                        <a:pt x="3735" y="22"/>
                        <a:pt x="3649" y="58"/>
                      </a:cubicBezTo>
                      <a:cubicBezTo>
                        <a:pt x="3636" y="58"/>
                        <a:pt x="3624" y="71"/>
                        <a:pt x="3624" y="83"/>
                      </a:cubicBezTo>
                      <a:cubicBezTo>
                        <a:pt x="3490" y="144"/>
                        <a:pt x="3405" y="314"/>
                        <a:pt x="3454" y="472"/>
                      </a:cubicBezTo>
                      <a:cubicBezTo>
                        <a:pt x="3454" y="484"/>
                        <a:pt x="3454" y="484"/>
                        <a:pt x="3466" y="496"/>
                      </a:cubicBezTo>
                      <a:cubicBezTo>
                        <a:pt x="3527" y="630"/>
                        <a:pt x="3600" y="764"/>
                        <a:pt x="3673" y="885"/>
                      </a:cubicBezTo>
                      <a:cubicBezTo>
                        <a:pt x="3612" y="947"/>
                        <a:pt x="3576" y="1044"/>
                        <a:pt x="3587" y="1141"/>
                      </a:cubicBezTo>
                      <a:cubicBezTo>
                        <a:pt x="2785" y="1132"/>
                        <a:pt x="1989" y="1124"/>
                        <a:pt x="1190" y="1124"/>
                      </a:cubicBezTo>
                      <a:cubicBezTo>
                        <a:pt x="863" y="1124"/>
                        <a:pt x="535" y="1125"/>
                        <a:pt x="206" y="1128"/>
                      </a:cubicBezTo>
                      <a:cubicBezTo>
                        <a:pt x="200" y="1126"/>
                        <a:pt x="194" y="1124"/>
                        <a:pt x="187" y="1124"/>
                      </a:cubicBezTo>
                      <a:cubicBezTo>
                        <a:pt x="167" y="1124"/>
                        <a:pt x="146" y="1138"/>
                        <a:pt x="146" y="1165"/>
                      </a:cubicBezTo>
                      <a:cubicBezTo>
                        <a:pt x="206" y="3744"/>
                        <a:pt x="0" y="6334"/>
                        <a:pt x="146" y="8912"/>
                      </a:cubicBezTo>
                      <a:cubicBezTo>
                        <a:pt x="146" y="8944"/>
                        <a:pt x="168" y="8961"/>
                        <a:pt x="190" y="8961"/>
                      </a:cubicBezTo>
                      <a:cubicBezTo>
                        <a:pt x="200" y="8961"/>
                        <a:pt x="211" y="8957"/>
                        <a:pt x="219" y="8949"/>
                      </a:cubicBezTo>
                      <a:cubicBezTo>
                        <a:pt x="2651" y="8949"/>
                        <a:pt x="5095" y="8936"/>
                        <a:pt x="7528" y="8900"/>
                      </a:cubicBezTo>
                      <a:cubicBezTo>
                        <a:pt x="7565" y="8900"/>
                        <a:pt x="7576" y="8876"/>
                        <a:pt x="7565" y="8839"/>
                      </a:cubicBezTo>
                      <a:lnTo>
                        <a:pt x="7565" y="8827"/>
                      </a:lnTo>
                      <a:cubicBezTo>
                        <a:pt x="7589" y="6273"/>
                        <a:pt x="7625" y="3731"/>
                        <a:pt x="7625" y="1190"/>
                      </a:cubicBezTo>
                      <a:cubicBezTo>
                        <a:pt x="7625" y="1165"/>
                        <a:pt x="7625" y="1153"/>
                        <a:pt x="7601" y="1153"/>
                      </a:cubicBezTo>
                      <a:cubicBezTo>
                        <a:pt x="7612" y="1132"/>
                        <a:pt x="7604" y="1102"/>
                        <a:pt x="7578" y="1102"/>
                      </a:cubicBezTo>
                      <a:cubicBezTo>
                        <a:pt x="7574" y="1102"/>
                        <a:pt x="7569" y="1103"/>
                        <a:pt x="7565" y="1104"/>
                      </a:cubicBezTo>
                      <a:cubicBezTo>
                        <a:pt x="6603" y="1128"/>
                        <a:pt x="5643" y="1141"/>
                        <a:pt x="4682" y="1141"/>
                      </a:cubicBezTo>
                      <a:cubicBezTo>
                        <a:pt x="4695" y="1128"/>
                        <a:pt x="4695" y="1104"/>
                        <a:pt x="4695" y="1080"/>
                      </a:cubicBezTo>
                      <a:cubicBezTo>
                        <a:pt x="4706" y="885"/>
                        <a:pt x="4573" y="739"/>
                        <a:pt x="4378" y="728"/>
                      </a:cubicBezTo>
                      <a:cubicBezTo>
                        <a:pt x="4378" y="630"/>
                        <a:pt x="4366" y="545"/>
                        <a:pt x="4366" y="460"/>
                      </a:cubicBezTo>
                      <a:cubicBezTo>
                        <a:pt x="4378" y="374"/>
                        <a:pt x="4366" y="290"/>
                        <a:pt x="4317" y="204"/>
                      </a:cubicBezTo>
                      <a:cubicBezTo>
                        <a:pt x="4226" y="60"/>
                        <a:pt x="4077" y="1"/>
                        <a:pt x="3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687;p31">
                  <a:extLst>
                    <a:ext uri="{FF2B5EF4-FFF2-40B4-BE49-F238E27FC236}">
                      <a16:creationId xmlns:a16="http://schemas.microsoft.com/office/drawing/2014/main" id="{664FDA07-456F-5BEF-61D3-3442342C70B0}"/>
                    </a:ext>
                  </a:extLst>
                </p:cNvPr>
                <p:cNvSpPr/>
                <p:nvPr/>
              </p:nvSpPr>
              <p:spPr>
                <a:xfrm>
                  <a:off x="8889902" y="3937220"/>
                  <a:ext cx="372989" cy="44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8" h="8986" extrusionOk="0">
                      <a:moveTo>
                        <a:pt x="3842" y="127"/>
                      </a:moveTo>
                      <a:cubicBezTo>
                        <a:pt x="3925" y="127"/>
                        <a:pt x="3995" y="143"/>
                        <a:pt x="4051" y="180"/>
                      </a:cubicBezTo>
                      <a:cubicBezTo>
                        <a:pt x="4148" y="229"/>
                        <a:pt x="4197" y="326"/>
                        <a:pt x="4184" y="423"/>
                      </a:cubicBezTo>
                      <a:cubicBezTo>
                        <a:pt x="4184" y="508"/>
                        <a:pt x="4124" y="581"/>
                        <a:pt x="4026" y="630"/>
                      </a:cubicBezTo>
                      <a:cubicBezTo>
                        <a:pt x="3974" y="649"/>
                        <a:pt x="3912" y="660"/>
                        <a:pt x="3847" y="660"/>
                      </a:cubicBezTo>
                      <a:cubicBezTo>
                        <a:pt x="3745" y="660"/>
                        <a:pt x="3639" y="631"/>
                        <a:pt x="3564" y="557"/>
                      </a:cubicBezTo>
                      <a:cubicBezTo>
                        <a:pt x="3491" y="472"/>
                        <a:pt x="3479" y="362"/>
                        <a:pt x="3516" y="277"/>
                      </a:cubicBezTo>
                      <a:cubicBezTo>
                        <a:pt x="3552" y="205"/>
                        <a:pt x="3613" y="156"/>
                        <a:pt x="3698" y="156"/>
                      </a:cubicBezTo>
                      <a:lnTo>
                        <a:pt x="3722" y="156"/>
                      </a:lnTo>
                      <a:cubicBezTo>
                        <a:pt x="3735" y="156"/>
                        <a:pt x="3759" y="156"/>
                        <a:pt x="3759" y="132"/>
                      </a:cubicBezTo>
                      <a:cubicBezTo>
                        <a:pt x="3788" y="129"/>
                        <a:pt x="3815" y="127"/>
                        <a:pt x="3842" y="127"/>
                      </a:cubicBezTo>
                      <a:close/>
                      <a:moveTo>
                        <a:pt x="3872" y="107"/>
                      </a:moveTo>
                      <a:cubicBezTo>
                        <a:pt x="3837" y="107"/>
                        <a:pt x="3799" y="111"/>
                        <a:pt x="3759" y="119"/>
                      </a:cubicBezTo>
                      <a:lnTo>
                        <a:pt x="3746" y="119"/>
                      </a:lnTo>
                      <a:cubicBezTo>
                        <a:pt x="3746" y="132"/>
                        <a:pt x="3735" y="143"/>
                        <a:pt x="3722" y="143"/>
                      </a:cubicBezTo>
                      <a:cubicBezTo>
                        <a:pt x="3625" y="143"/>
                        <a:pt x="3540" y="180"/>
                        <a:pt x="3503" y="265"/>
                      </a:cubicBezTo>
                      <a:cubicBezTo>
                        <a:pt x="3454" y="362"/>
                        <a:pt x="3479" y="484"/>
                        <a:pt x="3552" y="569"/>
                      </a:cubicBezTo>
                      <a:cubicBezTo>
                        <a:pt x="3625" y="642"/>
                        <a:pt x="3735" y="678"/>
                        <a:pt x="3844" y="678"/>
                      </a:cubicBezTo>
                      <a:cubicBezTo>
                        <a:pt x="3905" y="678"/>
                        <a:pt x="3978" y="667"/>
                        <a:pt x="4026" y="642"/>
                      </a:cubicBezTo>
                      <a:cubicBezTo>
                        <a:pt x="4135" y="594"/>
                        <a:pt x="4197" y="521"/>
                        <a:pt x="4208" y="423"/>
                      </a:cubicBezTo>
                      <a:cubicBezTo>
                        <a:pt x="4221" y="326"/>
                        <a:pt x="4160" y="216"/>
                        <a:pt x="4062" y="156"/>
                      </a:cubicBezTo>
                      <a:cubicBezTo>
                        <a:pt x="4006" y="123"/>
                        <a:pt x="3943" y="107"/>
                        <a:pt x="3872" y="107"/>
                      </a:cubicBezTo>
                      <a:close/>
                      <a:moveTo>
                        <a:pt x="4208" y="654"/>
                      </a:moveTo>
                      <a:cubicBezTo>
                        <a:pt x="4208" y="800"/>
                        <a:pt x="4221" y="922"/>
                        <a:pt x="4233" y="1032"/>
                      </a:cubicBezTo>
                      <a:lnTo>
                        <a:pt x="4233" y="1043"/>
                      </a:lnTo>
                      <a:cubicBezTo>
                        <a:pt x="4221" y="1068"/>
                        <a:pt x="4208" y="1092"/>
                        <a:pt x="4172" y="1104"/>
                      </a:cubicBezTo>
                      <a:cubicBezTo>
                        <a:pt x="4143" y="1121"/>
                        <a:pt x="4105" y="1128"/>
                        <a:pt x="4065" y="1128"/>
                      </a:cubicBezTo>
                      <a:cubicBezTo>
                        <a:pt x="3988" y="1128"/>
                        <a:pt x="3904" y="1104"/>
                        <a:pt x="3856" y="1080"/>
                      </a:cubicBezTo>
                      <a:cubicBezTo>
                        <a:pt x="3783" y="970"/>
                        <a:pt x="3710" y="849"/>
                        <a:pt x="3649" y="751"/>
                      </a:cubicBezTo>
                      <a:lnTo>
                        <a:pt x="3649" y="751"/>
                      </a:lnTo>
                      <a:cubicBezTo>
                        <a:pt x="3710" y="770"/>
                        <a:pt x="3774" y="779"/>
                        <a:pt x="3839" y="779"/>
                      </a:cubicBezTo>
                      <a:cubicBezTo>
                        <a:pt x="3905" y="779"/>
                        <a:pt x="3971" y="770"/>
                        <a:pt x="4038" y="751"/>
                      </a:cubicBezTo>
                      <a:cubicBezTo>
                        <a:pt x="4099" y="727"/>
                        <a:pt x="4160" y="703"/>
                        <a:pt x="4208" y="654"/>
                      </a:cubicBezTo>
                      <a:close/>
                      <a:moveTo>
                        <a:pt x="4221" y="618"/>
                      </a:moveTo>
                      <a:lnTo>
                        <a:pt x="4208" y="630"/>
                      </a:lnTo>
                      <a:cubicBezTo>
                        <a:pt x="4160" y="678"/>
                        <a:pt x="4099" y="715"/>
                        <a:pt x="4026" y="740"/>
                      </a:cubicBezTo>
                      <a:cubicBezTo>
                        <a:pt x="3973" y="755"/>
                        <a:pt x="3913" y="764"/>
                        <a:pt x="3854" y="764"/>
                      </a:cubicBezTo>
                      <a:cubicBezTo>
                        <a:pt x="3776" y="764"/>
                        <a:pt x="3699" y="749"/>
                        <a:pt x="3637" y="715"/>
                      </a:cubicBezTo>
                      <a:lnTo>
                        <a:pt x="3613" y="715"/>
                      </a:lnTo>
                      <a:lnTo>
                        <a:pt x="3625" y="727"/>
                      </a:lnTo>
                      <a:cubicBezTo>
                        <a:pt x="3686" y="849"/>
                        <a:pt x="3759" y="970"/>
                        <a:pt x="3844" y="1092"/>
                      </a:cubicBezTo>
                      <a:lnTo>
                        <a:pt x="3844" y="1104"/>
                      </a:lnTo>
                      <a:cubicBezTo>
                        <a:pt x="3892" y="1129"/>
                        <a:pt x="3989" y="1140"/>
                        <a:pt x="4062" y="1140"/>
                      </a:cubicBezTo>
                      <a:cubicBezTo>
                        <a:pt x="4111" y="1140"/>
                        <a:pt x="4148" y="1140"/>
                        <a:pt x="4184" y="1129"/>
                      </a:cubicBezTo>
                      <a:cubicBezTo>
                        <a:pt x="4221" y="1104"/>
                        <a:pt x="4245" y="1080"/>
                        <a:pt x="4245" y="1043"/>
                      </a:cubicBezTo>
                      <a:lnTo>
                        <a:pt x="4245" y="1032"/>
                      </a:lnTo>
                      <a:lnTo>
                        <a:pt x="4245" y="1019"/>
                      </a:lnTo>
                      <a:cubicBezTo>
                        <a:pt x="4233" y="910"/>
                        <a:pt x="4221" y="788"/>
                        <a:pt x="4221" y="630"/>
                      </a:cubicBezTo>
                      <a:lnTo>
                        <a:pt x="4221" y="618"/>
                      </a:lnTo>
                      <a:close/>
                      <a:moveTo>
                        <a:pt x="4343" y="861"/>
                      </a:moveTo>
                      <a:cubicBezTo>
                        <a:pt x="4427" y="873"/>
                        <a:pt x="4489" y="922"/>
                        <a:pt x="4500" y="995"/>
                      </a:cubicBezTo>
                      <a:cubicBezTo>
                        <a:pt x="4537" y="1116"/>
                        <a:pt x="4452" y="1262"/>
                        <a:pt x="4354" y="1335"/>
                      </a:cubicBezTo>
                      <a:cubicBezTo>
                        <a:pt x="4281" y="1384"/>
                        <a:pt x="4160" y="1421"/>
                        <a:pt x="4038" y="1432"/>
                      </a:cubicBezTo>
                      <a:cubicBezTo>
                        <a:pt x="3905" y="1432"/>
                        <a:pt x="3795" y="1396"/>
                        <a:pt x="3722" y="1323"/>
                      </a:cubicBezTo>
                      <a:cubicBezTo>
                        <a:pt x="3649" y="1262"/>
                        <a:pt x="3600" y="1092"/>
                        <a:pt x="3662" y="1007"/>
                      </a:cubicBezTo>
                      <a:lnTo>
                        <a:pt x="3662" y="1007"/>
                      </a:lnTo>
                      <a:cubicBezTo>
                        <a:pt x="3686" y="1043"/>
                        <a:pt x="3710" y="1080"/>
                        <a:pt x="3735" y="1129"/>
                      </a:cubicBezTo>
                      <a:cubicBezTo>
                        <a:pt x="3735" y="1140"/>
                        <a:pt x="3746" y="1165"/>
                        <a:pt x="3771" y="1177"/>
                      </a:cubicBezTo>
                      <a:cubicBezTo>
                        <a:pt x="3846" y="1228"/>
                        <a:pt x="3939" y="1255"/>
                        <a:pt x="4033" y="1255"/>
                      </a:cubicBezTo>
                      <a:cubicBezTo>
                        <a:pt x="4075" y="1255"/>
                        <a:pt x="4118" y="1249"/>
                        <a:pt x="4160" y="1238"/>
                      </a:cubicBezTo>
                      <a:cubicBezTo>
                        <a:pt x="4221" y="1226"/>
                        <a:pt x="4306" y="1177"/>
                        <a:pt x="4343" y="1104"/>
                      </a:cubicBezTo>
                      <a:cubicBezTo>
                        <a:pt x="4354" y="1068"/>
                        <a:pt x="4354" y="1032"/>
                        <a:pt x="4343" y="983"/>
                      </a:cubicBezTo>
                      <a:lnTo>
                        <a:pt x="4343" y="861"/>
                      </a:lnTo>
                      <a:close/>
                      <a:moveTo>
                        <a:pt x="4318" y="837"/>
                      </a:moveTo>
                      <a:lnTo>
                        <a:pt x="4318" y="849"/>
                      </a:lnTo>
                      <a:lnTo>
                        <a:pt x="4318" y="983"/>
                      </a:lnTo>
                      <a:cubicBezTo>
                        <a:pt x="4330" y="983"/>
                        <a:pt x="4330" y="995"/>
                        <a:pt x="4330" y="995"/>
                      </a:cubicBezTo>
                      <a:cubicBezTo>
                        <a:pt x="4343" y="1032"/>
                        <a:pt x="4343" y="1068"/>
                        <a:pt x="4318" y="1092"/>
                      </a:cubicBezTo>
                      <a:cubicBezTo>
                        <a:pt x="4294" y="1165"/>
                        <a:pt x="4208" y="1202"/>
                        <a:pt x="4148" y="1226"/>
                      </a:cubicBezTo>
                      <a:cubicBezTo>
                        <a:pt x="4118" y="1232"/>
                        <a:pt x="4086" y="1235"/>
                        <a:pt x="4055" y="1235"/>
                      </a:cubicBezTo>
                      <a:cubicBezTo>
                        <a:pt x="3960" y="1235"/>
                        <a:pt x="3862" y="1208"/>
                        <a:pt x="3771" y="1153"/>
                      </a:cubicBezTo>
                      <a:cubicBezTo>
                        <a:pt x="3759" y="1153"/>
                        <a:pt x="3759" y="1129"/>
                        <a:pt x="3759" y="1129"/>
                      </a:cubicBezTo>
                      <a:lnTo>
                        <a:pt x="3759" y="1116"/>
                      </a:lnTo>
                      <a:cubicBezTo>
                        <a:pt x="3722" y="1068"/>
                        <a:pt x="3698" y="1032"/>
                        <a:pt x="3673" y="983"/>
                      </a:cubicBezTo>
                      <a:lnTo>
                        <a:pt x="3662" y="970"/>
                      </a:lnTo>
                      <a:lnTo>
                        <a:pt x="3662" y="983"/>
                      </a:lnTo>
                      <a:cubicBezTo>
                        <a:pt x="3576" y="1080"/>
                        <a:pt x="3637" y="1262"/>
                        <a:pt x="3710" y="1335"/>
                      </a:cubicBezTo>
                      <a:cubicBezTo>
                        <a:pt x="3783" y="1408"/>
                        <a:pt x="3881" y="1445"/>
                        <a:pt x="4014" y="1445"/>
                      </a:cubicBezTo>
                      <a:lnTo>
                        <a:pt x="4038" y="1445"/>
                      </a:lnTo>
                      <a:cubicBezTo>
                        <a:pt x="4172" y="1445"/>
                        <a:pt x="4294" y="1408"/>
                        <a:pt x="4367" y="1348"/>
                      </a:cubicBezTo>
                      <a:cubicBezTo>
                        <a:pt x="4464" y="1275"/>
                        <a:pt x="4549" y="1116"/>
                        <a:pt x="4525" y="995"/>
                      </a:cubicBezTo>
                      <a:cubicBezTo>
                        <a:pt x="4500" y="934"/>
                        <a:pt x="4464" y="861"/>
                        <a:pt x="4330" y="837"/>
                      </a:cubicBezTo>
                      <a:close/>
                      <a:moveTo>
                        <a:pt x="7480" y="1213"/>
                      </a:moveTo>
                      <a:lnTo>
                        <a:pt x="7480" y="1213"/>
                      </a:lnTo>
                      <a:cubicBezTo>
                        <a:pt x="7443" y="3026"/>
                        <a:pt x="7432" y="4875"/>
                        <a:pt x="7419" y="6674"/>
                      </a:cubicBezTo>
                      <a:cubicBezTo>
                        <a:pt x="7419" y="7367"/>
                        <a:pt x="7407" y="8097"/>
                        <a:pt x="7407" y="8815"/>
                      </a:cubicBezTo>
                      <a:cubicBezTo>
                        <a:pt x="4756" y="8827"/>
                        <a:pt x="2397" y="8839"/>
                        <a:pt x="183" y="8875"/>
                      </a:cubicBezTo>
                      <a:cubicBezTo>
                        <a:pt x="110" y="7513"/>
                        <a:pt x="146" y="6127"/>
                        <a:pt x="171" y="4789"/>
                      </a:cubicBezTo>
                      <a:cubicBezTo>
                        <a:pt x="195" y="3621"/>
                        <a:pt x="219" y="2418"/>
                        <a:pt x="183" y="1226"/>
                      </a:cubicBezTo>
                      <a:lnTo>
                        <a:pt x="183" y="1226"/>
                      </a:lnTo>
                      <a:cubicBezTo>
                        <a:pt x="1314" y="1250"/>
                        <a:pt x="2421" y="1262"/>
                        <a:pt x="3540" y="1262"/>
                      </a:cubicBezTo>
                      <a:cubicBezTo>
                        <a:pt x="3552" y="1299"/>
                        <a:pt x="3564" y="1335"/>
                        <a:pt x="3589" y="1372"/>
                      </a:cubicBezTo>
                      <a:cubicBezTo>
                        <a:pt x="3666" y="1488"/>
                        <a:pt x="3819" y="1557"/>
                        <a:pt x="4000" y="1557"/>
                      </a:cubicBezTo>
                      <a:cubicBezTo>
                        <a:pt x="4048" y="1557"/>
                        <a:pt x="4097" y="1552"/>
                        <a:pt x="4148" y="1542"/>
                      </a:cubicBezTo>
                      <a:cubicBezTo>
                        <a:pt x="4172" y="1627"/>
                        <a:pt x="4208" y="1700"/>
                        <a:pt x="4245" y="1773"/>
                      </a:cubicBezTo>
                      <a:cubicBezTo>
                        <a:pt x="4253" y="1796"/>
                        <a:pt x="4270" y="1805"/>
                        <a:pt x="4288" y="1805"/>
                      </a:cubicBezTo>
                      <a:cubicBezTo>
                        <a:pt x="4299" y="1805"/>
                        <a:pt x="4309" y="1802"/>
                        <a:pt x="4318" y="1797"/>
                      </a:cubicBezTo>
                      <a:cubicBezTo>
                        <a:pt x="4343" y="1786"/>
                        <a:pt x="4367" y="1761"/>
                        <a:pt x="4354" y="1737"/>
                      </a:cubicBezTo>
                      <a:cubicBezTo>
                        <a:pt x="4318" y="1664"/>
                        <a:pt x="4294" y="1591"/>
                        <a:pt x="4257" y="1518"/>
                      </a:cubicBezTo>
                      <a:cubicBezTo>
                        <a:pt x="4416" y="1469"/>
                        <a:pt x="4537" y="1384"/>
                        <a:pt x="4598" y="1262"/>
                      </a:cubicBezTo>
                      <a:cubicBezTo>
                        <a:pt x="5668" y="1262"/>
                        <a:pt x="6605" y="1238"/>
                        <a:pt x="7480" y="1213"/>
                      </a:cubicBezTo>
                      <a:close/>
                      <a:moveTo>
                        <a:pt x="7492" y="1189"/>
                      </a:moveTo>
                      <a:cubicBezTo>
                        <a:pt x="6616" y="1226"/>
                        <a:pt x="5668" y="1238"/>
                        <a:pt x="4586" y="1250"/>
                      </a:cubicBezTo>
                      <a:cubicBezTo>
                        <a:pt x="4525" y="1372"/>
                        <a:pt x="4403" y="1457"/>
                        <a:pt x="4233" y="1505"/>
                      </a:cubicBezTo>
                      <a:lnTo>
                        <a:pt x="4233" y="1518"/>
                      </a:lnTo>
                      <a:cubicBezTo>
                        <a:pt x="4270" y="1591"/>
                        <a:pt x="4306" y="1664"/>
                        <a:pt x="4330" y="1737"/>
                      </a:cubicBezTo>
                      <a:cubicBezTo>
                        <a:pt x="4343" y="1761"/>
                        <a:pt x="4330" y="1773"/>
                        <a:pt x="4306" y="1786"/>
                      </a:cubicBezTo>
                      <a:cubicBezTo>
                        <a:pt x="4301" y="1790"/>
                        <a:pt x="4294" y="1793"/>
                        <a:pt x="4287" y="1793"/>
                      </a:cubicBezTo>
                      <a:cubicBezTo>
                        <a:pt x="4276" y="1793"/>
                        <a:pt x="4264" y="1787"/>
                        <a:pt x="4257" y="1773"/>
                      </a:cubicBezTo>
                      <a:cubicBezTo>
                        <a:pt x="4221" y="1700"/>
                        <a:pt x="4184" y="1615"/>
                        <a:pt x="4160" y="1530"/>
                      </a:cubicBezTo>
                      <a:lnTo>
                        <a:pt x="4148" y="1530"/>
                      </a:lnTo>
                      <a:cubicBezTo>
                        <a:pt x="4102" y="1537"/>
                        <a:pt x="4057" y="1540"/>
                        <a:pt x="4013" y="1540"/>
                      </a:cubicBezTo>
                      <a:cubicBezTo>
                        <a:pt x="3830" y="1540"/>
                        <a:pt x="3679" y="1477"/>
                        <a:pt x="3600" y="1359"/>
                      </a:cubicBezTo>
                      <a:cubicBezTo>
                        <a:pt x="3576" y="1335"/>
                        <a:pt x="3564" y="1299"/>
                        <a:pt x="3552" y="1250"/>
                      </a:cubicBezTo>
                      <a:lnTo>
                        <a:pt x="3540" y="1250"/>
                      </a:lnTo>
                      <a:cubicBezTo>
                        <a:pt x="2421" y="1238"/>
                        <a:pt x="1314" y="1226"/>
                        <a:pt x="171" y="1213"/>
                      </a:cubicBezTo>
                      <a:lnTo>
                        <a:pt x="159" y="1213"/>
                      </a:lnTo>
                      <a:lnTo>
                        <a:pt x="159" y="1226"/>
                      </a:lnTo>
                      <a:cubicBezTo>
                        <a:pt x="208" y="2405"/>
                        <a:pt x="183" y="3610"/>
                        <a:pt x="159" y="4777"/>
                      </a:cubicBezTo>
                      <a:cubicBezTo>
                        <a:pt x="122" y="6127"/>
                        <a:pt x="98" y="7513"/>
                        <a:pt x="171" y="8875"/>
                      </a:cubicBezTo>
                      <a:lnTo>
                        <a:pt x="171" y="8888"/>
                      </a:lnTo>
                      <a:cubicBezTo>
                        <a:pt x="2397" y="8863"/>
                        <a:pt x="4756" y="8839"/>
                        <a:pt x="7407" y="8839"/>
                      </a:cubicBezTo>
                      <a:lnTo>
                        <a:pt x="7419" y="8839"/>
                      </a:lnTo>
                      <a:lnTo>
                        <a:pt x="7419" y="8827"/>
                      </a:lnTo>
                      <a:cubicBezTo>
                        <a:pt x="7432" y="8109"/>
                        <a:pt x="7432" y="7380"/>
                        <a:pt x="7443" y="6674"/>
                      </a:cubicBezTo>
                      <a:cubicBezTo>
                        <a:pt x="7456" y="4875"/>
                        <a:pt x="7468" y="3026"/>
                        <a:pt x="7492" y="1202"/>
                      </a:cubicBezTo>
                      <a:lnTo>
                        <a:pt x="7492" y="1189"/>
                      </a:lnTo>
                      <a:close/>
                      <a:moveTo>
                        <a:pt x="3849" y="16"/>
                      </a:moveTo>
                      <a:cubicBezTo>
                        <a:pt x="4030" y="16"/>
                        <a:pt x="4178" y="99"/>
                        <a:pt x="4245" y="216"/>
                      </a:cubicBezTo>
                      <a:cubicBezTo>
                        <a:pt x="4294" y="302"/>
                        <a:pt x="4306" y="386"/>
                        <a:pt x="4294" y="472"/>
                      </a:cubicBezTo>
                      <a:cubicBezTo>
                        <a:pt x="4306" y="569"/>
                        <a:pt x="4306" y="654"/>
                        <a:pt x="4318" y="740"/>
                      </a:cubicBezTo>
                      <a:lnTo>
                        <a:pt x="4318" y="751"/>
                      </a:lnTo>
                      <a:cubicBezTo>
                        <a:pt x="4513" y="764"/>
                        <a:pt x="4635" y="910"/>
                        <a:pt x="4622" y="1092"/>
                      </a:cubicBezTo>
                      <a:lnTo>
                        <a:pt x="4622" y="1140"/>
                      </a:lnTo>
                      <a:lnTo>
                        <a:pt x="4610" y="1165"/>
                      </a:lnTo>
                      <a:lnTo>
                        <a:pt x="4622" y="1165"/>
                      </a:lnTo>
                      <a:cubicBezTo>
                        <a:pt x="5753" y="1165"/>
                        <a:pt x="6678" y="1153"/>
                        <a:pt x="7505" y="1116"/>
                      </a:cubicBezTo>
                      <a:cubicBezTo>
                        <a:pt x="7516" y="1116"/>
                        <a:pt x="7529" y="1129"/>
                        <a:pt x="7529" y="1129"/>
                      </a:cubicBezTo>
                      <a:cubicBezTo>
                        <a:pt x="7541" y="1140"/>
                        <a:pt x="7541" y="1153"/>
                        <a:pt x="7541" y="1165"/>
                      </a:cubicBezTo>
                      <a:lnTo>
                        <a:pt x="7541" y="1177"/>
                      </a:lnTo>
                      <a:cubicBezTo>
                        <a:pt x="7553" y="1177"/>
                        <a:pt x="7565" y="1177"/>
                        <a:pt x="7565" y="1202"/>
                      </a:cubicBezTo>
                      <a:cubicBezTo>
                        <a:pt x="7565" y="3026"/>
                        <a:pt x="7541" y="4875"/>
                        <a:pt x="7516" y="6662"/>
                      </a:cubicBezTo>
                      <a:cubicBezTo>
                        <a:pt x="7516" y="7380"/>
                        <a:pt x="7505" y="8109"/>
                        <a:pt x="7505" y="8839"/>
                      </a:cubicBezTo>
                      <a:cubicBezTo>
                        <a:pt x="7505" y="8839"/>
                        <a:pt x="7505" y="8851"/>
                        <a:pt x="7492" y="8851"/>
                      </a:cubicBezTo>
                      <a:lnTo>
                        <a:pt x="7492" y="8863"/>
                      </a:lnTo>
                      <a:cubicBezTo>
                        <a:pt x="7505" y="8875"/>
                        <a:pt x="7492" y="8888"/>
                        <a:pt x="7492" y="8899"/>
                      </a:cubicBezTo>
                      <a:cubicBezTo>
                        <a:pt x="7480" y="8899"/>
                        <a:pt x="7480" y="8912"/>
                        <a:pt x="7468" y="8912"/>
                      </a:cubicBezTo>
                      <a:cubicBezTo>
                        <a:pt x="4792" y="8936"/>
                        <a:pt x="2408" y="8948"/>
                        <a:pt x="159" y="8948"/>
                      </a:cubicBezTo>
                      <a:lnTo>
                        <a:pt x="159" y="8961"/>
                      </a:lnTo>
                      <a:lnTo>
                        <a:pt x="110" y="8961"/>
                      </a:lnTo>
                      <a:cubicBezTo>
                        <a:pt x="110" y="8961"/>
                        <a:pt x="98" y="8948"/>
                        <a:pt x="98" y="8924"/>
                      </a:cubicBezTo>
                      <a:cubicBezTo>
                        <a:pt x="13" y="7453"/>
                        <a:pt x="49" y="5945"/>
                        <a:pt x="73" y="4485"/>
                      </a:cubicBezTo>
                      <a:cubicBezTo>
                        <a:pt x="98" y="3403"/>
                        <a:pt x="122" y="2272"/>
                        <a:pt x="98" y="1177"/>
                      </a:cubicBezTo>
                      <a:cubicBezTo>
                        <a:pt x="98" y="1165"/>
                        <a:pt x="98" y="1153"/>
                        <a:pt x="110" y="1153"/>
                      </a:cubicBezTo>
                      <a:cubicBezTo>
                        <a:pt x="110" y="1140"/>
                        <a:pt x="122" y="1140"/>
                        <a:pt x="122" y="1140"/>
                      </a:cubicBezTo>
                      <a:lnTo>
                        <a:pt x="146" y="1140"/>
                      </a:lnTo>
                      <a:cubicBezTo>
                        <a:pt x="962" y="1140"/>
                        <a:pt x="1800" y="1153"/>
                        <a:pt x="2603" y="1153"/>
                      </a:cubicBezTo>
                      <a:cubicBezTo>
                        <a:pt x="2908" y="1153"/>
                        <a:pt x="3224" y="1165"/>
                        <a:pt x="3527" y="1165"/>
                      </a:cubicBezTo>
                      <a:lnTo>
                        <a:pt x="3540" y="1165"/>
                      </a:lnTo>
                      <a:lnTo>
                        <a:pt x="3540" y="1153"/>
                      </a:lnTo>
                      <a:cubicBezTo>
                        <a:pt x="3527" y="1056"/>
                        <a:pt x="3564" y="959"/>
                        <a:pt x="3625" y="910"/>
                      </a:cubicBezTo>
                      <a:lnTo>
                        <a:pt x="3625" y="897"/>
                      </a:lnTo>
                      <a:cubicBezTo>
                        <a:pt x="3540" y="751"/>
                        <a:pt x="3467" y="618"/>
                        <a:pt x="3406" y="496"/>
                      </a:cubicBezTo>
                      <a:lnTo>
                        <a:pt x="3406" y="484"/>
                      </a:lnTo>
                      <a:cubicBezTo>
                        <a:pt x="3357" y="326"/>
                        <a:pt x="3430" y="168"/>
                        <a:pt x="3564" y="95"/>
                      </a:cubicBezTo>
                      <a:lnTo>
                        <a:pt x="3576" y="95"/>
                      </a:lnTo>
                      <a:cubicBezTo>
                        <a:pt x="3576" y="83"/>
                        <a:pt x="3589" y="83"/>
                        <a:pt x="3589" y="70"/>
                      </a:cubicBezTo>
                      <a:cubicBezTo>
                        <a:pt x="3679" y="33"/>
                        <a:pt x="3767" y="16"/>
                        <a:pt x="3849" y="16"/>
                      </a:cubicBezTo>
                      <a:close/>
                      <a:moveTo>
                        <a:pt x="3859" y="0"/>
                      </a:moveTo>
                      <a:cubicBezTo>
                        <a:pt x="3768" y="0"/>
                        <a:pt x="3668" y="23"/>
                        <a:pt x="3589" y="59"/>
                      </a:cubicBezTo>
                      <a:cubicBezTo>
                        <a:pt x="3576" y="59"/>
                        <a:pt x="3564" y="70"/>
                        <a:pt x="3564" y="83"/>
                      </a:cubicBezTo>
                      <a:cubicBezTo>
                        <a:pt x="3406" y="156"/>
                        <a:pt x="3333" y="326"/>
                        <a:pt x="3394" y="484"/>
                      </a:cubicBezTo>
                      <a:lnTo>
                        <a:pt x="3394" y="508"/>
                      </a:lnTo>
                      <a:cubicBezTo>
                        <a:pt x="3454" y="630"/>
                        <a:pt x="3516" y="751"/>
                        <a:pt x="3600" y="897"/>
                      </a:cubicBezTo>
                      <a:cubicBezTo>
                        <a:pt x="3540" y="959"/>
                        <a:pt x="3516" y="1043"/>
                        <a:pt x="3516" y="1140"/>
                      </a:cubicBezTo>
                      <a:lnTo>
                        <a:pt x="2603" y="1140"/>
                      </a:lnTo>
                      <a:cubicBezTo>
                        <a:pt x="1800" y="1129"/>
                        <a:pt x="962" y="1129"/>
                        <a:pt x="146" y="1129"/>
                      </a:cubicBezTo>
                      <a:cubicBezTo>
                        <a:pt x="143" y="1125"/>
                        <a:pt x="137" y="1123"/>
                        <a:pt x="131" y="1123"/>
                      </a:cubicBezTo>
                      <a:cubicBezTo>
                        <a:pt x="120" y="1123"/>
                        <a:pt x="106" y="1129"/>
                        <a:pt x="98" y="1129"/>
                      </a:cubicBezTo>
                      <a:cubicBezTo>
                        <a:pt x="86" y="1140"/>
                        <a:pt x="73" y="1153"/>
                        <a:pt x="73" y="1177"/>
                      </a:cubicBezTo>
                      <a:cubicBezTo>
                        <a:pt x="98" y="2272"/>
                        <a:pt x="86" y="3403"/>
                        <a:pt x="62" y="4485"/>
                      </a:cubicBezTo>
                      <a:cubicBezTo>
                        <a:pt x="25" y="5945"/>
                        <a:pt x="1" y="7453"/>
                        <a:pt x="73" y="8924"/>
                      </a:cubicBezTo>
                      <a:cubicBezTo>
                        <a:pt x="73" y="8948"/>
                        <a:pt x="86" y="8961"/>
                        <a:pt x="110" y="8972"/>
                      </a:cubicBezTo>
                      <a:cubicBezTo>
                        <a:pt x="122" y="8972"/>
                        <a:pt x="122" y="8985"/>
                        <a:pt x="135" y="8985"/>
                      </a:cubicBezTo>
                      <a:cubicBezTo>
                        <a:pt x="146" y="8985"/>
                        <a:pt x="159" y="8972"/>
                        <a:pt x="171" y="8972"/>
                      </a:cubicBezTo>
                      <a:cubicBezTo>
                        <a:pt x="2408" y="8972"/>
                        <a:pt x="4792" y="8961"/>
                        <a:pt x="7468" y="8924"/>
                      </a:cubicBezTo>
                      <a:cubicBezTo>
                        <a:pt x="7480" y="8924"/>
                        <a:pt x="7492" y="8924"/>
                        <a:pt x="7505" y="8899"/>
                      </a:cubicBezTo>
                      <a:cubicBezTo>
                        <a:pt x="7516" y="8888"/>
                        <a:pt x="7516" y="8875"/>
                        <a:pt x="7516" y="8851"/>
                      </a:cubicBezTo>
                      <a:lnTo>
                        <a:pt x="7516" y="8839"/>
                      </a:lnTo>
                      <a:cubicBezTo>
                        <a:pt x="7529" y="8109"/>
                        <a:pt x="7529" y="7380"/>
                        <a:pt x="7541" y="6662"/>
                      </a:cubicBezTo>
                      <a:cubicBezTo>
                        <a:pt x="7553" y="4875"/>
                        <a:pt x="7578" y="3026"/>
                        <a:pt x="7578" y="1202"/>
                      </a:cubicBezTo>
                      <a:cubicBezTo>
                        <a:pt x="7578" y="1177"/>
                        <a:pt x="7565" y="1165"/>
                        <a:pt x="7553" y="1153"/>
                      </a:cubicBezTo>
                      <a:cubicBezTo>
                        <a:pt x="7553" y="1140"/>
                        <a:pt x="7553" y="1129"/>
                        <a:pt x="7541" y="1116"/>
                      </a:cubicBezTo>
                      <a:cubicBezTo>
                        <a:pt x="7541" y="1104"/>
                        <a:pt x="7529" y="1104"/>
                        <a:pt x="7505" y="1104"/>
                      </a:cubicBezTo>
                      <a:cubicBezTo>
                        <a:pt x="6678" y="1129"/>
                        <a:pt x="5765" y="1140"/>
                        <a:pt x="4635" y="1140"/>
                      </a:cubicBezTo>
                      <a:cubicBezTo>
                        <a:pt x="4635" y="1129"/>
                        <a:pt x="4646" y="1116"/>
                        <a:pt x="4646" y="1092"/>
                      </a:cubicBezTo>
                      <a:cubicBezTo>
                        <a:pt x="4659" y="910"/>
                        <a:pt x="4525" y="751"/>
                        <a:pt x="4330" y="727"/>
                      </a:cubicBezTo>
                      <a:cubicBezTo>
                        <a:pt x="4330" y="654"/>
                        <a:pt x="4318" y="569"/>
                        <a:pt x="4306" y="472"/>
                      </a:cubicBezTo>
                      <a:cubicBezTo>
                        <a:pt x="4330" y="386"/>
                        <a:pt x="4318" y="289"/>
                        <a:pt x="4257" y="216"/>
                      </a:cubicBezTo>
                      <a:cubicBezTo>
                        <a:pt x="4197" y="107"/>
                        <a:pt x="4087" y="34"/>
                        <a:pt x="3953" y="10"/>
                      </a:cubicBezTo>
                      <a:cubicBezTo>
                        <a:pt x="3924" y="3"/>
                        <a:pt x="3892" y="0"/>
                        <a:pt x="38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688;p31">
                  <a:extLst>
                    <a:ext uri="{FF2B5EF4-FFF2-40B4-BE49-F238E27FC236}">
                      <a16:creationId xmlns:a16="http://schemas.microsoft.com/office/drawing/2014/main" id="{E26539E6-DF7D-8624-DF8F-C417D495967E}"/>
                    </a:ext>
                  </a:extLst>
                </p:cNvPr>
                <p:cNvSpPr/>
                <p:nvPr/>
              </p:nvSpPr>
              <p:spPr>
                <a:xfrm>
                  <a:off x="9094320" y="4026360"/>
                  <a:ext cx="18359" cy="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167" extrusionOk="0">
                      <a:moveTo>
                        <a:pt x="317" y="1"/>
                      </a:moveTo>
                      <a:cubicBezTo>
                        <a:pt x="302" y="1"/>
                        <a:pt x="286" y="7"/>
                        <a:pt x="274" y="23"/>
                      </a:cubicBezTo>
                      <a:cubicBezTo>
                        <a:pt x="246" y="58"/>
                        <a:pt x="209" y="77"/>
                        <a:pt x="172" y="77"/>
                      </a:cubicBezTo>
                      <a:cubicBezTo>
                        <a:pt x="145" y="77"/>
                        <a:pt x="117" y="68"/>
                        <a:pt x="92" y="47"/>
                      </a:cubicBezTo>
                      <a:cubicBezTo>
                        <a:pt x="86" y="44"/>
                        <a:pt x="80" y="42"/>
                        <a:pt x="73" y="42"/>
                      </a:cubicBezTo>
                      <a:cubicBezTo>
                        <a:pt x="39" y="42"/>
                        <a:pt x="1" y="89"/>
                        <a:pt x="31" y="120"/>
                      </a:cubicBezTo>
                      <a:cubicBezTo>
                        <a:pt x="71" y="151"/>
                        <a:pt x="122" y="166"/>
                        <a:pt x="173" y="166"/>
                      </a:cubicBezTo>
                      <a:cubicBezTo>
                        <a:pt x="243" y="166"/>
                        <a:pt x="312" y="136"/>
                        <a:pt x="347" y="72"/>
                      </a:cubicBezTo>
                      <a:cubicBezTo>
                        <a:pt x="372" y="30"/>
                        <a:pt x="347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1689;p31">
                  <a:extLst>
                    <a:ext uri="{FF2B5EF4-FFF2-40B4-BE49-F238E27FC236}">
                      <a16:creationId xmlns:a16="http://schemas.microsoft.com/office/drawing/2014/main" id="{1A61D5C6-CB5C-973E-5214-D4B381EEE2B2}"/>
                    </a:ext>
                  </a:extLst>
                </p:cNvPr>
                <p:cNvSpPr/>
                <p:nvPr/>
              </p:nvSpPr>
              <p:spPr>
                <a:xfrm>
                  <a:off x="9094615" y="4025868"/>
                  <a:ext cx="18015" cy="9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91" extrusionOk="0">
                      <a:moveTo>
                        <a:pt x="304" y="13"/>
                      </a:moveTo>
                      <a:cubicBezTo>
                        <a:pt x="312" y="13"/>
                        <a:pt x="320" y="16"/>
                        <a:pt x="330" y="21"/>
                      </a:cubicBezTo>
                      <a:cubicBezTo>
                        <a:pt x="341" y="33"/>
                        <a:pt x="354" y="45"/>
                        <a:pt x="341" y="69"/>
                      </a:cubicBezTo>
                      <a:cubicBezTo>
                        <a:pt x="305" y="118"/>
                        <a:pt x="268" y="155"/>
                        <a:pt x="208" y="166"/>
                      </a:cubicBezTo>
                      <a:cubicBezTo>
                        <a:pt x="193" y="169"/>
                        <a:pt x="179" y="171"/>
                        <a:pt x="165" y="171"/>
                      </a:cubicBezTo>
                      <a:cubicBezTo>
                        <a:pt x="119" y="171"/>
                        <a:pt x="75" y="155"/>
                        <a:pt x="38" y="118"/>
                      </a:cubicBezTo>
                      <a:cubicBezTo>
                        <a:pt x="25" y="106"/>
                        <a:pt x="25" y="93"/>
                        <a:pt x="38" y="82"/>
                      </a:cubicBezTo>
                      <a:cubicBezTo>
                        <a:pt x="38" y="69"/>
                        <a:pt x="49" y="57"/>
                        <a:pt x="62" y="57"/>
                      </a:cubicBezTo>
                      <a:cubicBezTo>
                        <a:pt x="74" y="57"/>
                        <a:pt x="74" y="69"/>
                        <a:pt x="74" y="69"/>
                      </a:cubicBezTo>
                      <a:cubicBezTo>
                        <a:pt x="101" y="83"/>
                        <a:pt x="130" y="90"/>
                        <a:pt x="158" y="90"/>
                      </a:cubicBezTo>
                      <a:cubicBezTo>
                        <a:pt x="204" y="90"/>
                        <a:pt x="246" y="71"/>
                        <a:pt x="268" y="33"/>
                      </a:cubicBezTo>
                      <a:cubicBezTo>
                        <a:pt x="283" y="19"/>
                        <a:pt x="293" y="13"/>
                        <a:pt x="304" y="13"/>
                      </a:cubicBezTo>
                      <a:close/>
                      <a:moveTo>
                        <a:pt x="304" y="0"/>
                      </a:moveTo>
                      <a:cubicBezTo>
                        <a:pt x="289" y="0"/>
                        <a:pt x="271" y="6"/>
                        <a:pt x="257" y="21"/>
                      </a:cubicBezTo>
                      <a:cubicBezTo>
                        <a:pt x="233" y="59"/>
                        <a:pt x="196" y="78"/>
                        <a:pt x="157" y="78"/>
                      </a:cubicBezTo>
                      <a:cubicBezTo>
                        <a:pt x="133" y="78"/>
                        <a:pt x="109" y="71"/>
                        <a:pt x="86" y="57"/>
                      </a:cubicBezTo>
                      <a:cubicBezTo>
                        <a:pt x="77" y="48"/>
                        <a:pt x="68" y="44"/>
                        <a:pt x="59" y="44"/>
                      </a:cubicBezTo>
                      <a:cubicBezTo>
                        <a:pt x="45" y="44"/>
                        <a:pt x="33" y="54"/>
                        <a:pt x="25" y="69"/>
                      </a:cubicBezTo>
                      <a:cubicBezTo>
                        <a:pt x="1" y="93"/>
                        <a:pt x="1" y="118"/>
                        <a:pt x="25" y="142"/>
                      </a:cubicBezTo>
                      <a:cubicBezTo>
                        <a:pt x="62" y="166"/>
                        <a:pt x="122" y="191"/>
                        <a:pt x="171" y="191"/>
                      </a:cubicBezTo>
                      <a:cubicBezTo>
                        <a:pt x="184" y="191"/>
                        <a:pt x="195" y="191"/>
                        <a:pt x="208" y="179"/>
                      </a:cubicBezTo>
                      <a:cubicBezTo>
                        <a:pt x="268" y="166"/>
                        <a:pt x="330" y="130"/>
                        <a:pt x="354" y="82"/>
                      </a:cubicBezTo>
                      <a:cubicBezTo>
                        <a:pt x="366" y="45"/>
                        <a:pt x="354" y="21"/>
                        <a:pt x="330" y="9"/>
                      </a:cubicBezTo>
                      <a:cubicBezTo>
                        <a:pt x="324" y="4"/>
                        <a:pt x="315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1690;p31">
                  <a:extLst>
                    <a:ext uri="{FF2B5EF4-FFF2-40B4-BE49-F238E27FC236}">
                      <a16:creationId xmlns:a16="http://schemas.microsoft.com/office/drawing/2014/main" id="{5FA3EF14-BC8B-9D8F-9035-A7FBB2CBF793}"/>
                    </a:ext>
                  </a:extLst>
                </p:cNvPr>
                <p:cNvSpPr/>
                <p:nvPr/>
              </p:nvSpPr>
              <p:spPr>
                <a:xfrm>
                  <a:off x="9157767" y="4186331"/>
                  <a:ext cx="18654" cy="1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393" extrusionOk="0">
                      <a:moveTo>
                        <a:pt x="347" y="0"/>
                      </a:moveTo>
                      <a:cubicBezTo>
                        <a:pt x="343" y="0"/>
                        <a:pt x="338" y="2"/>
                        <a:pt x="336" y="8"/>
                      </a:cubicBezTo>
                      <a:cubicBezTo>
                        <a:pt x="226" y="117"/>
                        <a:pt x="128" y="239"/>
                        <a:pt x="19" y="349"/>
                      </a:cubicBezTo>
                      <a:cubicBezTo>
                        <a:pt x="1" y="367"/>
                        <a:pt x="18" y="393"/>
                        <a:pt x="37" y="393"/>
                      </a:cubicBezTo>
                      <a:cubicBezTo>
                        <a:pt x="43" y="393"/>
                        <a:pt x="50" y="390"/>
                        <a:pt x="55" y="385"/>
                      </a:cubicBezTo>
                      <a:cubicBezTo>
                        <a:pt x="165" y="276"/>
                        <a:pt x="263" y="154"/>
                        <a:pt x="360" y="44"/>
                      </a:cubicBezTo>
                      <a:cubicBezTo>
                        <a:pt x="379" y="25"/>
                        <a:pt x="361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1691;p31">
                  <a:extLst>
                    <a:ext uri="{FF2B5EF4-FFF2-40B4-BE49-F238E27FC236}">
                      <a16:creationId xmlns:a16="http://schemas.microsoft.com/office/drawing/2014/main" id="{C5D9F511-5A79-3553-D1CF-B47F14DAD05B}"/>
                    </a:ext>
                  </a:extLst>
                </p:cNvPr>
                <p:cNvSpPr/>
                <p:nvPr/>
              </p:nvSpPr>
              <p:spPr>
                <a:xfrm>
                  <a:off x="9157521" y="4185839"/>
                  <a:ext cx="19196" cy="2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408" extrusionOk="0">
                      <a:moveTo>
                        <a:pt x="352" y="18"/>
                      </a:moveTo>
                      <a:cubicBezTo>
                        <a:pt x="365" y="18"/>
                        <a:pt x="365" y="18"/>
                        <a:pt x="365" y="30"/>
                      </a:cubicBezTo>
                      <a:lnTo>
                        <a:pt x="365" y="42"/>
                      </a:lnTo>
                      <a:cubicBezTo>
                        <a:pt x="268" y="164"/>
                        <a:pt x="158" y="273"/>
                        <a:pt x="49" y="383"/>
                      </a:cubicBezTo>
                      <a:cubicBezTo>
                        <a:pt x="49" y="387"/>
                        <a:pt x="47" y="388"/>
                        <a:pt x="46" y="388"/>
                      </a:cubicBezTo>
                      <a:cubicBezTo>
                        <a:pt x="42" y="388"/>
                        <a:pt x="36" y="383"/>
                        <a:pt x="36" y="383"/>
                      </a:cubicBezTo>
                      <a:cubicBezTo>
                        <a:pt x="24" y="383"/>
                        <a:pt x="24" y="370"/>
                        <a:pt x="36" y="370"/>
                      </a:cubicBezTo>
                      <a:cubicBezTo>
                        <a:pt x="133" y="249"/>
                        <a:pt x="243" y="140"/>
                        <a:pt x="341" y="18"/>
                      </a:cubicBezTo>
                      <a:close/>
                      <a:moveTo>
                        <a:pt x="349" y="0"/>
                      </a:moveTo>
                      <a:cubicBezTo>
                        <a:pt x="344" y="0"/>
                        <a:pt x="336" y="5"/>
                        <a:pt x="328" y="5"/>
                      </a:cubicBezTo>
                      <a:cubicBezTo>
                        <a:pt x="231" y="127"/>
                        <a:pt x="122" y="237"/>
                        <a:pt x="12" y="359"/>
                      </a:cubicBezTo>
                      <a:cubicBezTo>
                        <a:pt x="0" y="370"/>
                        <a:pt x="12" y="383"/>
                        <a:pt x="24" y="395"/>
                      </a:cubicBezTo>
                      <a:cubicBezTo>
                        <a:pt x="24" y="407"/>
                        <a:pt x="36" y="407"/>
                        <a:pt x="49" y="407"/>
                      </a:cubicBezTo>
                      <a:cubicBezTo>
                        <a:pt x="49" y="407"/>
                        <a:pt x="60" y="407"/>
                        <a:pt x="60" y="395"/>
                      </a:cubicBezTo>
                      <a:cubicBezTo>
                        <a:pt x="170" y="286"/>
                        <a:pt x="279" y="176"/>
                        <a:pt x="377" y="54"/>
                      </a:cubicBezTo>
                      <a:cubicBezTo>
                        <a:pt x="389" y="42"/>
                        <a:pt x="389" y="30"/>
                        <a:pt x="389" y="18"/>
                      </a:cubicBezTo>
                      <a:cubicBezTo>
                        <a:pt x="377" y="5"/>
                        <a:pt x="365" y="5"/>
                        <a:pt x="352" y="5"/>
                      </a:cubicBezTo>
                      <a:cubicBezTo>
                        <a:pt x="352" y="2"/>
                        <a:pt x="351" y="0"/>
                        <a:pt x="3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1692;p31">
                  <a:extLst>
                    <a:ext uri="{FF2B5EF4-FFF2-40B4-BE49-F238E27FC236}">
                      <a16:creationId xmlns:a16="http://schemas.microsoft.com/office/drawing/2014/main" id="{C96098E1-F14D-5E21-23F4-1579C92728DD}"/>
                    </a:ext>
                  </a:extLst>
                </p:cNvPr>
                <p:cNvSpPr/>
                <p:nvPr/>
              </p:nvSpPr>
              <p:spPr>
                <a:xfrm>
                  <a:off x="9158850" y="4195535"/>
                  <a:ext cx="17079" cy="17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354" extrusionOk="0">
                      <a:moveTo>
                        <a:pt x="311" y="1"/>
                      </a:moveTo>
                      <a:cubicBezTo>
                        <a:pt x="308" y="1"/>
                        <a:pt x="304" y="1"/>
                        <a:pt x="301" y="3"/>
                      </a:cubicBezTo>
                      <a:cubicBezTo>
                        <a:pt x="192" y="100"/>
                        <a:pt x="95" y="198"/>
                        <a:pt x="9" y="319"/>
                      </a:cubicBezTo>
                      <a:cubicBezTo>
                        <a:pt x="1" y="336"/>
                        <a:pt x="16" y="354"/>
                        <a:pt x="31" y="354"/>
                      </a:cubicBezTo>
                      <a:cubicBezTo>
                        <a:pt x="37" y="354"/>
                        <a:pt x="42" y="351"/>
                        <a:pt x="46" y="344"/>
                      </a:cubicBezTo>
                      <a:cubicBezTo>
                        <a:pt x="131" y="235"/>
                        <a:pt x="216" y="125"/>
                        <a:pt x="325" y="52"/>
                      </a:cubicBezTo>
                      <a:cubicBezTo>
                        <a:pt x="346" y="31"/>
                        <a:pt x="331" y="1"/>
                        <a:pt x="3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1693;p31">
                  <a:extLst>
                    <a:ext uri="{FF2B5EF4-FFF2-40B4-BE49-F238E27FC236}">
                      <a16:creationId xmlns:a16="http://schemas.microsoft.com/office/drawing/2014/main" id="{97232C6E-531A-C486-7B9E-C458835C96B5}"/>
                    </a:ext>
                  </a:extLst>
                </p:cNvPr>
                <p:cNvSpPr/>
                <p:nvPr/>
              </p:nvSpPr>
              <p:spPr>
                <a:xfrm>
                  <a:off x="9158702" y="4195092"/>
                  <a:ext cx="17375" cy="1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77" extrusionOk="0">
                      <a:moveTo>
                        <a:pt x="317" y="25"/>
                      </a:moveTo>
                      <a:cubicBezTo>
                        <a:pt x="328" y="25"/>
                        <a:pt x="328" y="25"/>
                        <a:pt x="328" y="36"/>
                      </a:cubicBezTo>
                      <a:lnTo>
                        <a:pt x="328" y="49"/>
                      </a:lnTo>
                      <a:cubicBezTo>
                        <a:pt x="219" y="134"/>
                        <a:pt x="122" y="231"/>
                        <a:pt x="49" y="341"/>
                      </a:cubicBezTo>
                      <a:cubicBezTo>
                        <a:pt x="36" y="353"/>
                        <a:pt x="25" y="353"/>
                        <a:pt x="25" y="353"/>
                      </a:cubicBezTo>
                      <a:cubicBezTo>
                        <a:pt x="25" y="353"/>
                        <a:pt x="12" y="341"/>
                        <a:pt x="25" y="328"/>
                      </a:cubicBezTo>
                      <a:cubicBezTo>
                        <a:pt x="98" y="219"/>
                        <a:pt x="195" y="109"/>
                        <a:pt x="317" y="25"/>
                      </a:cubicBezTo>
                      <a:close/>
                      <a:moveTo>
                        <a:pt x="328" y="0"/>
                      </a:moveTo>
                      <a:cubicBezTo>
                        <a:pt x="317" y="0"/>
                        <a:pt x="304" y="0"/>
                        <a:pt x="304" y="12"/>
                      </a:cubicBezTo>
                      <a:cubicBezTo>
                        <a:pt x="182" y="98"/>
                        <a:pt x="85" y="207"/>
                        <a:pt x="0" y="328"/>
                      </a:cubicBezTo>
                      <a:cubicBezTo>
                        <a:pt x="0" y="341"/>
                        <a:pt x="0" y="353"/>
                        <a:pt x="12" y="365"/>
                      </a:cubicBezTo>
                      <a:cubicBezTo>
                        <a:pt x="25" y="365"/>
                        <a:pt x="25" y="377"/>
                        <a:pt x="36" y="377"/>
                      </a:cubicBezTo>
                      <a:cubicBezTo>
                        <a:pt x="49" y="377"/>
                        <a:pt x="49" y="365"/>
                        <a:pt x="61" y="353"/>
                      </a:cubicBezTo>
                      <a:cubicBezTo>
                        <a:pt x="134" y="244"/>
                        <a:pt x="231" y="146"/>
                        <a:pt x="328" y="61"/>
                      </a:cubicBezTo>
                      <a:cubicBezTo>
                        <a:pt x="341" y="61"/>
                        <a:pt x="353" y="49"/>
                        <a:pt x="353" y="36"/>
                      </a:cubicBezTo>
                      <a:cubicBezTo>
                        <a:pt x="341" y="25"/>
                        <a:pt x="341" y="12"/>
                        <a:pt x="3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1694;p31">
                  <a:extLst>
                    <a:ext uri="{FF2B5EF4-FFF2-40B4-BE49-F238E27FC236}">
                      <a16:creationId xmlns:a16="http://schemas.microsoft.com/office/drawing/2014/main" id="{D42F84C1-BFF3-F7FF-19F0-529EEC133EC4}"/>
                    </a:ext>
                  </a:extLst>
                </p:cNvPr>
                <p:cNvSpPr/>
                <p:nvPr/>
              </p:nvSpPr>
              <p:spPr>
                <a:xfrm>
                  <a:off x="9154174" y="4201885"/>
                  <a:ext cx="23429" cy="2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442" extrusionOk="0">
                      <a:moveTo>
                        <a:pt x="439" y="0"/>
                      </a:moveTo>
                      <a:cubicBezTo>
                        <a:pt x="432" y="0"/>
                        <a:pt x="426" y="3"/>
                        <a:pt x="420" y="8"/>
                      </a:cubicBezTo>
                      <a:cubicBezTo>
                        <a:pt x="287" y="130"/>
                        <a:pt x="153" y="263"/>
                        <a:pt x="20" y="397"/>
                      </a:cubicBezTo>
                      <a:cubicBezTo>
                        <a:pt x="1" y="416"/>
                        <a:pt x="18" y="442"/>
                        <a:pt x="37" y="442"/>
                      </a:cubicBezTo>
                      <a:cubicBezTo>
                        <a:pt x="43" y="442"/>
                        <a:pt x="50" y="439"/>
                        <a:pt x="56" y="433"/>
                      </a:cubicBezTo>
                      <a:cubicBezTo>
                        <a:pt x="177" y="300"/>
                        <a:pt x="311" y="166"/>
                        <a:pt x="457" y="44"/>
                      </a:cubicBezTo>
                      <a:cubicBezTo>
                        <a:pt x="476" y="26"/>
                        <a:pt x="459" y="0"/>
                        <a:pt x="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1695;p31">
                  <a:extLst>
                    <a:ext uri="{FF2B5EF4-FFF2-40B4-BE49-F238E27FC236}">
                      <a16:creationId xmlns:a16="http://schemas.microsoft.com/office/drawing/2014/main" id="{0ACA5BEE-792A-76BC-CB1B-AB49A6158619}"/>
                    </a:ext>
                  </a:extLst>
                </p:cNvPr>
                <p:cNvSpPr/>
                <p:nvPr/>
              </p:nvSpPr>
              <p:spPr>
                <a:xfrm>
                  <a:off x="9154469" y="4201393"/>
                  <a:ext cx="23429" cy="22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457" extrusionOk="0">
                      <a:moveTo>
                        <a:pt x="439" y="18"/>
                      </a:moveTo>
                      <a:lnTo>
                        <a:pt x="451" y="30"/>
                      </a:lnTo>
                      <a:lnTo>
                        <a:pt x="451" y="43"/>
                      </a:lnTo>
                      <a:cubicBezTo>
                        <a:pt x="305" y="164"/>
                        <a:pt x="171" y="298"/>
                        <a:pt x="38" y="443"/>
                      </a:cubicBezTo>
                      <a:lnTo>
                        <a:pt x="25" y="443"/>
                      </a:lnTo>
                      <a:lnTo>
                        <a:pt x="14" y="432"/>
                      </a:lnTo>
                      <a:cubicBezTo>
                        <a:pt x="14" y="432"/>
                        <a:pt x="14" y="419"/>
                        <a:pt x="25" y="419"/>
                      </a:cubicBezTo>
                      <a:cubicBezTo>
                        <a:pt x="147" y="273"/>
                        <a:pt x="281" y="152"/>
                        <a:pt x="427" y="18"/>
                      </a:cubicBezTo>
                      <a:close/>
                      <a:moveTo>
                        <a:pt x="435" y="0"/>
                      </a:moveTo>
                      <a:cubicBezTo>
                        <a:pt x="431" y="0"/>
                        <a:pt x="423" y="6"/>
                        <a:pt x="414" y="6"/>
                      </a:cubicBezTo>
                      <a:cubicBezTo>
                        <a:pt x="268" y="140"/>
                        <a:pt x="135" y="262"/>
                        <a:pt x="1" y="407"/>
                      </a:cubicBezTo>
                      <a:lnTo>
                        <a:pt x="1" y="432"/>
                      </a:lnTo>
                      <a:cubicBezTo>
                        <a:pt x="1" y="443"/>
                        <a:pt x="14" y="456"/>
                        <a:pt x="25" y="456"/>
                      </a:cubicBezTo>
                      <a:cubicBezTo>
                        <a:pt x="38" y="456"/>
                        <a:pt x="50" y="456"/>
                        <a:pt x="50" y="443"/>
                      </a:cubicBezTo>
                      <a:cubicBezTo>
                        <a:pt x="184" y="310"/>
                        <a:pt x="317" y="176"/>
                        <a:pt x="463" y="54"/>
                      </a:cubicBezTo>
                      <a:cubicBezTo>
                        <a:pt x="463" y="54"/>
                        <a:pt x="476" y="43"/>
                        <a:pt x="463" y="30"/>
                      </a:cubicBezTo>
                      <a:cubicBezTo>
                        <a:pt x="463" y="18"/>
                        <a:pt x="451" y="6"/>
                        <a:pt x="439" y="6"/>
                      </a:cubicBezTo>
                      <a:cubicBezTo>
                        <a:pt x="439" y="2"/>
                        <a:pt x="437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1696;p31">
                  <a:extLst>
                    <a:ext uri="{FF2B5EF4-FFF2-40B4-BE49-F238E27FC236}">
                      <a16:creationId xmlns:a16="http://schemas.microsoft.com/office/drawing/2014/main" id="{E8E82FA5-9998-A22F-5894-E013A29277E8}"/>
                    </a:ext>
                  </a:extLst>
                </p:cNvPr>
                <p:cNvSpPr/>
                <p:nvPr/>
              </p:nvSpPr>
              <p:spPr>
                <a:xfrm>
                  <a:off x="9153583" y="4209859"/>
                  <a:ext cx="22887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14" extrusionOk="0">
                      <a:moveTo>
                        <a:pt x="429" y="1"/>
                      </a:moveTo>
                      <a:cubicBezTo>
                        <a:pt x="426" y="1"/>
                        <a:pt x="423" y="2"/>
                        <a:pt x="421" y="4"/>
                      </a:cubicBezTo>
                      <a:lnTo>
                        <a:pt x="19" y="369"/>
                      </a:lnTo>
                      <a:cubicBezTo>
                        <a:pt x="0" y="387"/>
                        <a:pt x="18" y="414"/>
                        <a:pt x="38" y="414"/>
                      </a:cubicBezTo>
                      <a:cubicBezTo>
                        <a:pt x="44" y="414"/>
                        <a:pt x="50" y="411"/>
                        <a:pt x="56" y="406"/>
                      </a:cubicBezTo>
                      <a:cubicBezTo>
                        <a:pt x="189" y="284"/>
                        <a:pt x="323" y="163"/>
                        <a:pt x="445" y="41"/>
                      </a:cubicBezTo>
                      <a:cubicBezTo>
                        <a:pt x="465" y="21"/>
                        <a:pt x="44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1697;p31">
                  <a:extLst>
                    <a:ext uri="{FF2B5EF4-FFF2-40B4-BE49-F238E27FC236}">
                      <a16:creationId xmlns:a16="http://schemas.microsoft.com/office/drawing/2014/main" id="{E3FBE933-BAF3-A0C4-58A2-35A0B7A21AB3}"/>
                    </a:ext>
                  </a:extLst>
                </p:cNvPr>
                <p:cNvSpPr/>
                <p:nvPr/>
              </p:nvSpPr>
              <p:spPr>
                <a:xfrm>
                  <a:off x="9153928" y="4209613"/>
                  <a:ext cx="22789" cy="20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23" extrusionOk="0">
                      <a:moveTo>
                        <a:pt x="425" y="16"/>
                      </a:moveTo>
                      <a:cubicBezTo>
                        <a:pt x="432" y="16"/>
                        <a:pt x="438" y="22"/>
                        <a:pt x="438" y="22"/>
                      </a:cubicBezTo>
                      <a:cubicBezTo>
                        <a:pt x="438" y="22"/>
                        <a:pt x="450" y="33"/>
                        <a:pt x="438" y="46"/>
                      </a:cubicBezTo>
                      <a:lnTo>
                        <a:pt x="36" y="398"/>
                      </a:lnTo>
                      <a:cubicBezTo>
                        <a:pt x="36" y="411"/>
                        <a:pt x="36" y="411"/>
                        <a:pt x="25" y="411"/>
                      </a:cubicBezTo>
                      <a:cubicBezTo>
                        <a:pt x="25" y="398"/>
                        <a:pt x="12" y="398"/>
                        <a:pt x="12" y="398"/>
                      </a:cubicBezTo>
                      <a:cubicBezTo>
                        <a:pt x="12" y="386"/>
                        <a:pt x="12" y="386"/>
                        <a:pt x="25" y="386"/>
                      </a:cubicBezTo>
                      <a:lnTo>
                        <a:pt x="414" y="22"/>
                      </a:lnTo>
                      <a:cubicBezTo>
                        <a:pt x="418" y="17"/>
                        <a:pt x="422" y="16"/>
                        <a:pt x="425" y="16"/>
                      </a:cubicBezTo>
                      <a:close/>
                      <a:moveTo>
                        <a:pt x="426" y="0"/>
                      </a:moveTo>
                      <a:cubicBezTo>
                        <a:pt x="417" y="0"/>
                        <a:pt x="407" y="3"/>
                        <a:pt x="401" y="9"/>
                      </a:cubicBezTo>
                      <a:lnTo>
                        <a:pt x="12" y="374"/>
                      </a:lnTo>
                      <a:cubicBezTo>
                        <a:pt x="0" y="374"/>
                        <a:pt x="0" y="386"/>
                        <a:pt x="0" y="398"/>
                      </a:cubicBezTo>
                      <a:cubicBezTo>
                        <a:pt x="0" y="411"/>
                        <a:pt x="12" y="422"/>
                        <a:pt x="25" y="422"/>
                      </a:cubicBezTo>
                      <a:lnTo>
                        <a:pt x="36" y="422"/>
                      </a:lnTo>
                      <a:cubicBezTo>
                        <a:pt x="36" y="422"/>
                        <a:pt x="49" y="422"/>
                        <a:pt x="49" y="411"/>
                      </a:cubicBezTo>
                      <a:lnTo>
                        <a:pt x="450" y="58"/>
                      </a:lnTo>
                      <a:cubicBezTo>
                        <a:pt x="462" y="46"/>
                        <a:pt x="462" y="22"/>
                        <a:pt x="450" y="9"/>
                      </a:cubicBezTo>
                      <a:cubicBezTo>
                        <a:pt x="444" y="3"/>
                        <a:pt x="435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1698;p31">
                  <a:extLst>
                    <a:ext uri="{FF2B5EF4-FFF2-40B4-BE49-F238E27FC236}">
                      <a16:creationId xmlns:a16="http://schemas.microsoft.com/office/drawing/2014/main" id="{E79393E3-BA02-61CC-A940-8C18A85ABA89}"/>
                    </a:ext>
                  </a:extLst>
                </p:cNvPr>
                <p:cNvSpPr/>
                <p:nvPr/>
              </p:nvSpPr>
              <p:spPr>
                <a:xfrm>
                  <a:off x="9151073" y="4219211"/>
                  <a:ext cx="24856" cy="1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76" extrusionOk="0">
                      <a:moveTo>
                        <a:pt x="476" y="0"/>
                      </a:moveTo>
                      <a:cubicBezTo>
                        <a:pt x="471" y="0"/>
                        <a:pt x="465" y="3"/>
                        <a:pt x="459" y="9"/>
                      </a:cubicBezTo>
                      <a:cubicBezTo>
                        <a:pt x="313" y="118"/>
                        <a:pt x="180" y="227"/>
                        <a:pt x="21" y="325"/>
                      </a:cubicBezTo>
                      <a:cubicBezTo>
                        <a:pt x="0" y="346"/>
                        <a:pt x="15" y="376"/>
                        <a:pt x="35" y="376"/>
                      </a:cubicBezTo>
                      <a:cubicBezTo>
                        <a:pt x="39" y="376"/>
                        <a:pt x="42" y="375"/>
                        <a:pt x="46" y="373"/>
                      </a:cubicBezTo>
                      <a:cubicBezTo>
                        <a:pt x="204" y="264"/>
                        <a:pt x="350" y="154"/>
                        <a:pt x="496" y="33"/>
                      </a:cubicBezTo>
                      <a:cubicBezTo>
                        <a:pt x="505" y="24"/>
                        <a:pt x="493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1699;p31">
                  <a:extLst>
                    <a:ext uri="{FF2B5EF4-FFF2-40B4-BE49-F238E27FC236}">
                      <a16:creationId xmlns:a16="http://schemas.microsoft.com/office/drawing/2014/main" id="{803AE500-4772-54CC-CF8C-808811852825}"/>
                    </a:ext>
                  </a:extLst>
                </p:cNvPr>
                <p:cNvSpPr/>
                <p:nvPr/>
              </p:nvSpPr>
              <p:spPr>
                <a:xfrm>
                  <a:off x="9151516" y="4218423"/>
                  <a:ext cx="24561" cy="1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402" extrusionOk="0">
                      <a:moveTo>
                        <a:pt x="474" y="25"/>
                      </a:moveTo>
                      <a:lnTo>
                        <a:pt x="474" y="37"/>
                      </a:lnTo>
                      <a:cubicBezTo>
                        <a:pt x="487" y="37"/>
                        <a:pt x="474" y="37"/>
                        <a:pt x="474" y="49"/>
                      </a:cubicBezTo>
                      <a:cubicBezTo>
                        <a:pt x="341" y="159"/>
                        <a:pt x="182" y="280"/>
                        <a:pt x="37" y="378"/>
                      </a:cubicBezTo>
                      <a:cubicBezTo>
                        <a:pt x="33" y="382"/>
                        <a:pt x="30" y="383"/>
                        <a:pt x="28" y="383"/>
                      </a:cubicBezTo>
                      <a:cubicBezTo>
                        <a:pt x="25" y="383"/>
                        <a:pt x="25" y="378"/>
                        <a:pt x="25" y="378"/>
                      </a:cubicBezTo>
                      <a:cubicBezTo>
                        <a:pt x="12" y="365"/>
                        <a:pt x="12" y="353"/>
                        <a:pt x="25" y="353"/>
                      </a:cubicBezTo>
                      <a:cubicBezTo>
                        <a:pt x="171" y="256"/>
                        <a:pt x="317" y="146"/>
                        <a:pt x="450" y="25"/>
                      </a:cubicBezTo>
                      <a:close/>
                      <a:moveTo>
                        <a:pt x="474" y="0"/>
                      </a:moveTo>
                      <a:cubicBezTo>
                        <a:pt x="463" y="0"/>
                        <a:pt x="450" y="0"/>
                        <a:pt x="438" y="13"/>
                      </a:cubicBezTo>
                      <a:cubicBezTo>
                        <a:pt x="304" y="122"/>
                        <a:pt x="158" y="232"/>
                        <a:pt x="12" y="341"/>
                      </a:cubicBezTo>
                      <a:cubicBezTo>
                        <a:pt x="1" y="353"/>
                        <a:pt x="1" y="378"/>
                        <a:pt x="1" y="389"/>
                      </a:cubicBezTo>
                      <a:cubicBezTo>
                        <a:pt x="12" y="389"/>
                        <a:pt x="25" y="402"/>
                        <a:pt x="25" y="402"/>
                      </a:cubicBezTo>
                      <a:cubicBezTo>
                        <a:pt x="37" y="402"/>
                        <a:pt x="37" y="402"/>
                        <a:pt x="49" y="389"/>
                      </a:cubicBezTo>
                      <a:cubicBezTo>
                        <a:pt x="195" y="292"/>
                        <a:pt x="341" y="183"/>
                        <a:pt x="487" y="61"/>
                      </a:cubicBezTo>
                      <a:cubicBezTo>
                        <a:pt x="499" y="49"/>
                        <a:pt x="499" y="37"/>
                        <a:pt x="499" y="37"/>
                      </a:cubicBezTo>
                      <a:cubicBezTo>
                        <a:pt x="499" y="25"/>
                        <a:pt x="487" y="13"/>
                        <a:pt x="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1700;p31">
                  <a:extLst>
                    <a:ext uri="{FF2B5EF4-FFF2-40B4-BE49-F238E27FC236}">
                      <a16:creationId xmlns:a16="http://schemas.microsoft.com/office/drawing/2014/main" id="{02EB9B10-F2EB-9952-D64E-B488A741D4C7}"/>
                    </a:ext>
                  </a:extLst>
                </p:cNvPr>
                <p:cNvSpPr/>
                <p:nvPr/>
              </p:nvSpPr>
              <p:spPr>
                <a:xfrm>
                  <a:off x="9146101" y="4227283"/>
                  <a:ext cx="28597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451" extrusionOk="0">
                      <a:moveTo>
                        <a:pt x="546" y="1"/>
                      </a:moveTo>
                      <a:cubicBezTo>
                        <a:pt x="543" y="1"/>
                        <a:pt x="539" y="1"/>
                        <a:pt x="536" y="3"/>
                      </a:cubicBezTo>
                      <a:cubicBezTo>
                        <a:pt x="414" y="88"/>
                        <a:pt x="292" y="173"/>
                        <a:pt x="171" y="271"/>
                      </a:cubicBezTo>
                      <a:cubicBezTo>
                        <a:pt x="135" y="295"/>
                        <a:pt x="1" y="368"/>
                        <a:pt x="13" y="428"/>
                      </a:cubicBezTo>
                      <a:cubicBezTo>
                        <a:pt x="18" y="444"/>
                        <a:pt x="30" y="451"/>
                        <a:pt x="40" y="451"/>
                      </a:cubicBezTo>
                      <a:cubicBezTo>
                        <a:pt x="55" y="451"/>
                        <a:pt x="69" y="437"/>
                        <a:pt x="62" y="417"/>
                      </a:cubicBezTo>
                      <a:cubicBezTo>
                        <a:pt x="49" y="392"/>
                        <a:pt x="292" y="234"/>
                        <a:pt x="317" y="222"/>
                      </a:cubicBezTo>
                      <a:cubicBezTo>
                        <a:pt x="402" y="161"/>
                        <a:pt x="475" y="100"/>
                        <a:pt x="560" y="52"/>
                      </a:cubicBezTo>
                      <a:cubicBezTo>
                        <a:pt x="581" y="31"/>
                        <a:pt x="566" y="1"/>
                        <a:pt x="5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1701;p31">
                  <a:extLst>
                    <a:ext uri="{FF2B5EF4-FFF2-40B4-BE49-F238E27FC236}">
                      <a16:creationId xmlns:a16="http://schemas.microsoft.com/office/drawing/2014/main" id="{49D8A456-5D53-13EB-761D-54D64FC41B7D}"/>
                    </a:ext>
                  </a:extLst>
                </p:cNvPr>
                <p:cNvSpPr/>
                <p:nvPr/>
              </p:nvSpPr>
              <p:spPr>
                <a:xfrm>
                  <a:off x="9145511" y="4226939"/>
                  <a:ext cx="28794" cy="2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460" extrusionOk="0">
                      <a:moveTo>
                        <a:pt x="560" y="22"/>
                      </a:moveTo>
                      <a:lnTo>
                        <a:pt x="572" y="34"/>
                      </a:lnTo>
                      <a:cubicBezTo>
                        <a:pt x="572" y="34"/>
                        <a:pt x="572" y="46"/>
                        <a:pt x="560" y="46"/>
                      </a:cubicBezTo>
                      <a:cubicBezTo>
                        <a:pt x="475" y="107"/>
                        <a:pt x="402" y="168"/>
                        <a:pt x="329" y="216"/>
                      </a:cubicBezTo>
                      <a:cubicBezTo>
                        <a:pt x="317" y="216"/>
                        <a:pt x="304" y="229"/>
                        <a:pt x="293" y="241"/>
                      </a:cubicBezTo>
                      <a:cubicBezTo>
                        <a:pt x="98" y="375"/>
                        <a:pt x="61" y="411"/>
                        <a:pt x="61" y="424"/>
                      </a:cubicBezTo>
                      <a:cubicBezTo>
                        <a:pt x="74" y="435"/>
                        <a:pt x="74" y="435"/>
                        <a:pt x="61" y="435"/>
                      </a:cubicBezTo>
                      <a:cubicBezTo>
                        <a:pt x="61" y="448"/>
                        <a:pt x="50" y="448"/>
                        <a:pt x="50" y="448"/>
                      </a:cubicBezTo>
                      <a:lnTo>
                        <a:pt x="37" y="435"/>
                      </a:lnTo>
                      <a:cubicBezTo>
                        <a:pt x="25" y="387"/>
                        <a:pt x="98" y="338"/>
                        <a:pt x="159" y="302"/>
                      </a:cubicBezTo>
                      <a:cubicBezTo>
                        <a:pt x="171" y="289"/>
                        <a:pt x="183" y="289"/>
                        <a:pt x="196" y="278"/>
                      </a:cubicBezTo>
                      <a:cubicBezTo>
                        <a:pt x="304" y="192"/>
                        <a:pt x="414" y="107"/>
                        <a:pt x="548" y="22"/>
                      </a:cubicBezTo>
                      <a:close/>
                      <a:moveTo>
                        <a:pt x="554" y="1"/>
                      </a:moveTo>
                      <a:cubicBezTo>
                        <a:pt x="548" y="1"/>
                        <a:pt x="542" y="4"/>
                        <a:pt x="536" y="10"/>
                      </a:cubicBezTo>
                      <a:cubicBezTo>
                        <a:pt x="414" y="95"/>
                        <a:pt x="293" y="180"/>
                        <a:pt x="183" y="265"/>
                      </a:cubicBezTo>
                      <a:cubicBezTo>
                        <a:pt x="171" y="278"/>
                        <a:pt x="159" y="278"/>
                        <a:pt x="147" y="289"/>
                      </a:cubicBezTo>
                      <a:cubicBezTo>
                        <a:pt x="86" y="326"/>
                        <a:pt x="1" y="375"/>
                        <a:pt x="25" y="435"/>
                      </a:cubicBezTo>
                      <a:cubicBezTo>
                        <a:pt x="25" y="448"/>
                        <a:pt x="37" y="460"/>
                        <a:pt x="50" y="460"/>
                      </a:cubicBezTo>
                      <a:cubicBezTo>
                        <a:pt x="61" y="460"/>
                        <a:pt x="74" y="460"/>
                        <a:pt x="74" y="448"/>
                      </a:cubicBezTo>
                      <a:cubicBezTo>
                        <a:pt x="86" y="448"/>
                        <a:pt x="86" y="435"/>
                        <a:pt x="86" y="424"/>
                      </a:cubicBezTo>
                      <a:cubicBezTo>
                        <a:pt x="86" y="399"/>
                        <a:pt x="244" y="289"/>
                        <a:pt x="304" y="253"/>
                      </a:cubicBezTo>
                      <a:cubicBezTo>
                        <a:pt x="317" y="241"/>
                        <a:pt x="329" y="229"/>
                        <a:pt x="341" y="229"/>
                      </a:cubicBezTo>
                      <a:cubicBezTo>
                        <a:pt x="414" y="180"/>
                        <a:pt x="487" y="119"/>
                        <a:pt x="572" y="59"/>
                      </a:cubicBezTo>
                      <a:cubicBezTo>
                        <a:pt x="585" y="59"/>
                        <a:pt x="585" y="46"/>
                        <a:pt x="585" y="34"/>
                      </a:cubicBezTo>
                      <a:cubicBezTo>
                        <a:pt x="585" y="22"/>
                        <a:pt x="572" y="10"/>
                        <a:pt x="572" y="10"/>
                      </a:cubicBezTo>
                      <a:cubicBezTo>
                        <a:pt x="566" y="4"/>
                        <a:pt x="560" y="1"/>
                        <a:pt x="5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1702;p31">
                  <a:extLst>
                    <a:ext uri="{FF2B5EF4-FFF2-40B4-BE49-F238E27FC236}">
                      <a16:creationId xmlns:a16="http://schemas.microsoft.com/office/drawing/2014/main" id="{D6527159-9443-CE3A-37C7-0BAF2C852E50}"/>
                    </a:ext>
                  </a:extLst>
                </p:cNvPr>
                <p:cNvSpPr/>
                <p:nvPr/>
              </p:nvSpPr>
              <p:spPr>
                <a:xfrm>
                  <a:off x="9147283" y="4233879"/>
                  <a:ext cx="27465" cy="20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26" extrusionOk="0">
                      <a:moveTo>
                        <a:pt x="522" y="0"/>
                      </a:moveTo>
                      <a:cubicBezTo>
                        <a:pt x="518" y="0"/>
                        <a:pt x="515" y="1"/>
                        <a:pt x="512" y="2"/>
                      </a:cubicBezTo>
                      <a:cubicBezTo>
                        <a:pt x="403" y="88"/>
                        <a:pt x="281" y="173"/>
                        <a:pt x="171" y="258"/>
                      </a:cubicBezTo>
                      <a:cubicBezTo>
                        <a:pt x="123" y="294"/>
                        <a:pt x="1" y="343"/>
                        <a:pt x="14" y="404"/>
                      </a:cubicBezTo>
                      <a:cubicBezTo>
                        <a:pt x="18" y="419"/>
                        <a:pt x="28" y="426"/>
                        <a:pt x="37" y="426"/>
                      </a:cubicBezTo>
                      <a:cubicBezTo>
                        <a:pt x="50" y="426"/>
                        <a:pt x="62" y="413"/>
                        <a:pt x="62" y="392"/>
                      </a:cubicBezTo>
                      <a:cubicBezTo>
                        <a:pt x="62" y="380"/>
                        <a:pt x="268" y="234"/>
                        <a:pt x="293" y="221"/>
                      </a:cubicBezTo>
                      <a:cubicBezTo>
                        <a:pt x="378" y="161"/>
                        <a:pt x="463" y="100"/>
                        <a:pt x="536" y="39"/>
                      </a:cubicBezTo>
                      <a:cubicBezTo>
                        <a:pt x="557" y="28"/>
                        <a:pt x="542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1703;p31">
                  <a:extLst>
                    <a:ext uri="{FF2B5EF4-FFF2-40B4-BE49-F238E27FC236}">
                      <a16:creationId xmlns:a16="http://schemas.microsoft.com/office/drawing/2014/main" id="{AAF552B5-4FF6-3B33-1A98-BE113B740EB8}"/>
                    </a:ext>
                  </a:extLst>
                </p:cNvPr>
                <p:cNvSpPr/>
                <p:nvPr/>
              </p:nvSpPr>
              <p:spPr>
                <a:xfrm>
                  <a:off x="9146741" y="4233387"/>
                  <a:ext cx="28154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51" extrusionOk="0">
                      <a:moveTo>
                        <a:pt x="538" y="19"/>
                      </a:moveTo>
                      <a:cubicBezTo>
                        <a:pt x="542" y="19"/>
                        <a:pt x="547" y="25"/>
                        <a:pt x="547" y="25"/>
                      </a:cubicBezTo>
                      <a:cubicBezTo>
                        <a:pt x="547" y="25"/>
                        <a:pt x="560" y="37"/>
                        <a:pt x="547" y="49"/>
                      </a:cubicBezTo>
                      <a:lnTo>
                        <a:pt x="304" y="220"/>
                      </a:lnTo>
                      <a:cubicBezTo>
                        <a:pt x="304" y="231"/>
                        <a:pt x="279" y="231"/>
                        <a:pt x="268" y="256"/>
                      </a:cubicBezTo>
                      <a:cubicBezTo>
                        <a:pt x="85" y="366"/>
                        <a:pt x="61" y="390"/>
                        <a:pt x="61" y="414"/>
                      </a:cubicBezTo>
                      <a:cubicBezTo>
                        <a:pt x="61" y="426"/>
                        <a:pt x="61" y="426"/>
                        <a:pt x="49" y="426"/>
                      </a:cubicBezTo>
                      <a:cubicBezTo>
                        <a:pt x="49" y="426"/>
                        <a:pt x="36" y="426"/>
                        <a:pt x="36" y="414"/>
                      </a:cubicBezTo>
                      <a:cubicBezTo>
                        <a:pt x="25" y="377"/>
                        <a:pt x="98" y="329"/>
                        <a:pt x="146" y="304"/>
                      </a:cubicBezTo>
                      <a:cubicBezTo>
                        <a:pt x="158" y="293"/>
                        <a:pt x="171" y="280"/>
                        <a:pt x="182" y="280"/>
                      </a:cubicBezTo>
                      <a:lnTo>
                        <a:pt x="535" y="25"/>
                      </a:lnTo>
                      <a:cubicBezTo>
                        <a:pt x="535" y="21"/>
                        <a:pt x="537" y="19"/>
                        <a:pt x="538" y="19"/>
                      </a:cubicBezTo>
                      <a:close/>
                      <a:moveTo>
                        <a:pt x="523" y="1"/>
                      </a:moveTo>
                      <a:lnTo>
                        <a:pt x="171" y="256"/>
                      </a:lnTo>
                      <a:cubicBezTo>
                        <a:pt x="171" y="268"/>
                        <a:pt x="158" y="280"/>
                        <a:pt x="134" y="280"/>
                      </a:cubicBezTo>
                      <a:cubicBezTo>
                        <a:pt x="85" y="317"/>
                        <a:pt x="0" y="366"/>
                        <a:pt x="12" y="426"/>
                      </a:cubicBezTo>
                      <a:cubicBezTo>
                        <a:pt x="25" y="439"/>
                        <a:pt x="36" y="450"/>
                        <a:pt x="49" y="450"/>
                      </a:cubicBezTo>
                      <a:lnTo>
                        <a:pt x="61" y="450"/>
                      </a:lnTo>
                      <a:cubicBezTo>
                        <a:pt x="73" y="439"/>
                        <a:pt x="85" y="426"/>
                        <a:pt x="85" y="402"/>
                      </a:cubicBezTo>
                      <a:cubicBezTo>
                        <a:pt x="98" y="390"/>
                        <a:pt x="219" y="293"/>
                        <a:pt x="279" y="268"/>
                      </a:cubicBezTo>
                      <a:cubicBezTo>
                        <a:pt x="292" y="256"/>
                        <a:pt x="304" y="244"/>
                        <a:pt x="316" y="244"/>
                      </a:cubicBezTo>
                      <a:lnTo>
                        <a:pt x="560" y="61"/>
                      </a:lnTo>
                      <a:cubicBezTo>
                        <a:pt x="571" y="49"/>
                        <a:pt x="571" y="25"/>
                        <a:pt x="560" y="12"/>
                      </a:cubicBezTo>
                      <a:cubicBezTo>
                        <a:pt x="547" y="1"/>
                        <a:pt x="535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1704;p31">
                  <a:extLst>
                    <a:ext uri="{FF2B5EF4-FFF2-40B4-BE49-F238E27FC236}">
                      <a16:creationId xmlns:a16="http://schemas.microsoft.com/office/drawing/2014/main" id="{B7F1D4CC-D493-6884-A7C1-F981C2CC22BF}"/>
                    </a:ext>
                  </a:extLst>
                </p:cNvPr>
                <p:cNvSpPr/>
                <p:nvPr/>
              </p:nvSpPr>
              <p:spPr>
                <a:xfrm>
                  <a:off x="9147529" y="4239638"/>
                  <a:ext cx="30123" cy="2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40" extrusionOk="0">
                      <a:moveTo>
                        <a:pt x="586" y="0"/>
                      </a:moveTo>
                      <a:cubicBezTo>
                        <a:pt x="581" y="0"/>
                        <a:pt x="575" y="2"/>
                        <a:pt x="568" y="7"/>
                      </a:cubicBezTo>
                      <a:cubicBezTo>
                        <a:pt x="385" y="129"/>
                        <a:pt x="203" y="263"/>
                        <a:pt x="20" y="396"/>
                      </a:cubicBezTo>
                      <a:cubicBezTo>
                        <a:pt x="1" y="406"/>
                        <a:pt x="13" y="440"/>
                        <a:pt x="31" y="440"/>
                      </a:cubicBezTo>
                      <a:cubicBezTo>
                        <a:pt x="35" y="440"/>
                        <a:pt x="40" y="438"/>
                        <a:pt x="45" y="433"/>
                      </a:cubicBezTo>
                      <a:cubicBezTo>
                        <a:pt x="227" y="299"/>
                        <a:pt x="409" y="177"/>
                        <a:pt x="592" y="44"/>
                      </a:cubicBezTo>
                      <a:cubicBezTo>
                        <a:pt x="612" y="34"/>
                        <a:pt x="608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1705;p31">
                  <a:extLst>
                    <a:ext uri="{FF2B5EF4-FFF2-40B4-BE49-F238E27FC236}">
                      <a16:creationId xmlns:a16="http://schemas.microsoft.com/office/drawing/2014/main" id="{4B6FFF46-C683-F247-515B-63E5411EEE5A}"/>
                    </a:ext>
                  </a:extLst>
                </p:cNvPr>
                <p:cNvSpPr/>
                <p:nvPr/>
              </p:nvSpPr>
              <p:spPr>
                <a:xfrm>
                  <a:off x="9147923" y="4238900"/>
                  <a:ext cx="29975" cy="2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60" extrusionOk="0">
                      <a:moveTo>
                        <a:pt x="584" y="22"/>
                      </a:moveTo>
                      <a:lnTo>
                        <a:pt x="596" y="35"/>
                      </a:lnTo>
                      <a:cubicBezTo>
                        <a:pt x="596" y="46"/>
                        <a:pt x="596" y="46"/>
                        <a:pt x="584" y="46"/>
                      </a:cubicBezTo>
                      <a:lnTo>
                        <a:pt x="37" y="448"/>
                      </a:lnTo>
                      <a:lnTo>
                        <a:pt x="25" y="448"/>
                      </a:lnTo>
                      <a:lnTo>
                        <a:pt x="12" y="435"/>
                      </a:lnTo>
                      <a:cubicBezTo>
                        <a:pt x="12" y="424"/>
                        <a:pt x="12" y="424"/>
                        <a:pt x="25" y="411"/>
                      </a:cubicBezTo>
                      <a:lnTo>
                        <a:pt x="572" y="22"/>
                      </a:lnTo>
                      <a:close/>
                      <a:moveTo>
                        <a:pt x="577" y="1"/>
                      </a:moveTo>
                      <a:cubicBezTo>
                        <a:pt x="572" y="1"/>
                        <a:pt x="566" y="4"/>
                        <a:pt x="560" y="10"/>
                      </a:cubicBezTo>
                      <a:lnTo>
                        <a:pt x="12" y="399"/>
                      </a:lnTo>
                      <a:cubicBezTo>
                        <a:pt x="1" y="411"/>
                        <a:pt x="1" y="424"/>
                        <a:pt x="1" y="435"/>
                      </a:cubicBezTo>
                      <a:cubicBezTo>
                        <a:pt x="1" y="448"/>
                        <a:pt x="12" y="460"/>
                        <a:pt x="12" y="460"/>
                      </a:cubicBezTo>
                      <a:lnTo>
                        <a:pt x="49" y="460"/>
                      </a:lnTo>
                      <a:lnTo>
                        <a:pt x="596" y="71"/>
                      </a:lnTo>
                      <a:cubicBezTo>
                        <a:pt x="609" y="59"/>
                        <a:pt x="609" y="46"/>
                        <a:pt x="609" y="35"/>
                      </a:cubicBezTo>
                      <a:cubicBezTo>
                        <a:pt x="609" y="22"/>
                        <a:pt x="596" y="10"/>
                        <a:pt x="584" y="10"/>
                      </a:cubicBezTo>
                      <a:cubicBezTo>
                        <a:pt x="584" y="4"/>
                        <a:pt x="581" y="1"/>
                        <a:pt x="5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1706;p31">
                  <a:extLst>
                    <a:ext uri="{FF2B5EF4-FFF2-40B4-BE49-F238E27FC236}">
                      <a16:creationId xmlns:a16="http://schemas.microsoft.com/office/drawing/2014/main" id="{50867C7A-B3FA-6D2C-8D73-D3DBB7E587E3}"/>
                    </a:ext>
                  </a:extLst>
                </p:cNvPr>
                <p:cNvSpPr/>
                <p:nvPr/>
              </p:nvSpPr>
              <p:spPr>
                <a:xfrm>
                  <a:off x="9142705" y="4247021"/>
                  <a:ext cx="33224" cy="23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" h="468" extrusionOk="0">
                      <a:moveTo>
                        <a:pt x="639" y="1"/>
                      </a:moveTo>
                      <a:cubicBezTo>
                        <a:pt x="636" y="1"/>
                        <a:pt x="632" y="1"/>
                        <a:pt x="629" y="3"/>
                      </a:cubicBezTo>
                      <a:cubicBezTo>
                        <a:pt x="434" y="149"/>
                        <a:pt x="228" y="283"/>
                        <a:pt x="21" y="416"/>
                      </a:cubicBezTo>
                      <a:cubicBezTo>
                        <a:pt x="0" y="437"/>
                        <a:pt x="15" y="468"/>
                        <a:pt x="35" y="468"/>
                      </a:cubicBezTo>
                      <a:cubicBezTo>
                        <a:pt x="38" y="468"/>
                        <a:pt x="42" y="467"/>
                        <a:pt x="45" y="465"/>
                      </a:cubicBezTo>
                      <a:cubicBezTo>
                        <a:pt x="253" y="332"/>
                        <a:pt x="459" y="198"/>
                        <a:pt x="653" y="52"/>
                      </a:cubicBezTo>
                      <a:cubicBezTo>
                        <a:pt x="674" y="31"/>
                        <a:pt x="659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1707;p31">
                  <a:extLst>
                    <a:ext uri="{FF2B5EF4-FFF2-40B4-BE49-F238E27FC236}">
                      <a16:creationId xmlns:a16="http://schemas.microsoft.com/office/drawing/2014/main" id="{D5A64642-AF39-5366-4C1E-CA58DDBEA756}"/>
                    </a:ext>
                  </a:extLst>
                </p:cNvPr>
                <p:cNvSpPr/>
                <p:nvPr/>
              </p:nvSpPr>
              <p:spPr>
                <a:xfrm>
                  <a:off x="9142508" y="4246726"/>
                  <a:ext cx="33568" cy="2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484" extrusionOk="0">
                      <a:moveTo>
                        <a:pt x="657" y="22"/>
                      </a:moveTo>
                      <a:lnTo>
                        <a:pt x="657" y="33"/>
                      </a:lnTo>
                      <a:lnTo>
                        <a:pt x="657" y="46"/>
                      </a:lnTo>
                      <a:cubicBezTo>
                        <a:pt x="451" y="192"/>
                        <a:pt x="257" y="325"/>
                        <a:pt x="49" y="459"/>
                      </a:cubicBezTo>
                      <a:cubicBezTo>
                        <a:pt x="45" y="463"/>
                        <a:pt x="41" y="465"/>
                        <a:pt x="38" y="465"/>
                      </a:cubicBezTo>
                      <a:cubicBezTo>
                        <a:pt x="31" y="465"/>
                        <a:pt x="25" y="459"/>
                        <a:pt x="25" y="459"/>
                      </a:cubicBezTo>
                      <a:cubicBezTo>
                        <a:pt x="25" y="447"/>
                        <a:pt x="25" y="435"/>
                        <a:pt x="38" y="435"/>
                      </a:cubicBezTo>
                      <a:cubicBezTo>
                        <a:pt x="232" y="301"/>
                        <a:pt x="438" y="168"/>
                        <a:pt x="646" y="22"/>
                      </a:cubicBezTo>
                      <a:close/>
                      <a:moveTo>
                        <a:pt x="646" y="0"/>
                      </a:moveTo>
                      <a:cubicBezTo>
                        <a:pt x="643" y="0"/>
                        <a:pt x="639" y="3"/>
                        <a:pt x="633" y="9"/>
                      </a:cubicBezTo>
                      <a:cubicBezTo>
                        <a:pt x="427" y="155"/>
                        <a:pt x="232" y="289"/>
                        <a:pt x="25" y="422"/>
                      </a:cubicBezTo>
                      <a:cubicBezTo>
                        <a:pt x="1" y="422"/>
                        <a:pt x="1" y="447"/>
                        <a:pt x="13" y="459"/>
                      </a:cubicBezTo>
                      <a:cubicBezTo>
                        <a:pt x="13" y="471"/>
                        <a:pt x="25" y="484"/>
                        <a:pt x="38" y="484"/>
                      </a:cubicBezTo>
                      <a:cubicBezTo>
                        <a:pt x="49" y="484"/>
                        <a:pt x="49" y="471"/>
                        <a:pt x="49" y="471"/>
                      </a:cubicBezTo>
                      <a:cubicBezTo>
                        <a:pt x="257" y="338"/>
                        <a:pt x="463" y="204"/>
                        <a:pt x="670" y="58"/>
                      </a:cubicBezTo>
                      <a:cubicBezTo>
                        <a:pt x="670" y="58"/>
                        <a:pt x="682" y="46"/>
                        <a:pt x="682" y="33"/>
                      </a:cubicBezTo>
                      <a:cubicBezTo>
                        <a:pt x="682" y="22"/>
                        <a:pt x="670" y="9"/>
                        <a:pt x="657" y="9"/>
                      </a:cubicBezTo>
                      <a:cubicBezTo>
                        <a:pt x="652" y="3"/>
                        <a:pt x="649" y="0"/>
                        <a:pt x="6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1708;p31">
                  <a:extLst>
                    <a:ext uri="{FF2B5EF4-FFF2-40B4-BE49-F238E27FC236}">
                      <a16:creationId xmlns:a16="http://schemas.microsoft.com/office/drawing/2014/main" id="{8BD83B32-09D9-9E23-5984-651F26EB7E25}"/>
                    </a:ext>
                  </a:extLst>
                </p:cNvPr>
                <p:cNvSpPr/>
                <p:nvPr/>
              </p:nvSpPr>
              <p:spPr>
                <a:xfrm>
                  <a:off x="9146249" y="4255389"/>
                  <a:ext cx="29680" cy="2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408" extrusionOk="0">
                      <a:moveTo>
                        <a:pt x="567" y="1"/>
                      </a:moveTo>
                      <a:cubicBezTo>
                        <a:pt x="564" y="1"/>
                        <a:pt x="560" y="2"/>
                        <a:pt x="557" y="3"/>
                      </a:cubicBezTo>
                      <a:cubicBezTo>
                        <a:pt x="375" y="125"/>
                        <a:pt x="205" y="246"/>
                        <a:pt x="22" y="356"/>
                      </a:cubicBezTo>
                      <a:cubicBezTo>
                        <a:pt x="1" y="377"/>
                        <a:pt x="16" y="407"/>
                        <a:pt x="37" y="407"/>
                      </a:cubicBezTo>
                      <a:cubicBezTo>
                        <a:pt x="40" y="407"/>
                        <a:pt x="43" y="407"/>
                        <a:pt x="46" y="405"/>
                      </a:cubicBezTo>
                      <a:cubicBezTo>
                        <a:pt x="229" y="283"/>
                        <a:pt x="399" y="162"/>
                        <a:pt x="581" y="52"/>
                      </a:cubicBezTo>
                      <a:cubicBezTo>
                        <a:pt x="602" y="31"/>
                        <a:pt x="587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1709;p31">
                  <a:extLst>
                    <a:ext uri="{FF2B5EF4-FFF2-40B4-BE49-F238E27FC236}">
                      <a16:creationId xmlns:a16="http://schemas.microsoft.com/office/drawing/2014/main" id="{33B13037-8183-94A3-6A92-25C51308A49A}"/>
                    </a:ext>
                  </a:extLst>
                </p:cNvPr>
                <p:cNvSpPr/>
                <p:nvPr/>
              </p:nvSpPr>
              <p:spPr>
                <a:xfrm>
                  <a:off x="9146101" y="4255094"/>
                  <a:ext cx="29975" cy="20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23" extrusionOk="0">
                      <a:moveTo>
                        <a:pt x="572" y="16"/>
                      </a:moveTo>
                      <a:cubicBezTo>
                        <a:pt x="579" y="16"/>
                        <a:pt x="584" y="22"/>
                        <a:pt x="584" y="22"/>
                      </a:cubicBezTo>
                      <a:lnTo>
                        <a:pt x="584" y="46"/>
                      </a:lnTo>
                      <a:lnTo>
                        <a:pt x="49" y="398"/>
                      </a:lnTo>
                      <a:lnTo>
                        <a:pt x="38" y="398"/>
                      </a:lnTo>
                      <a:cubicBezTo>
                        <a:pt x="25" y="398"/>
                        <a:pt x="25" y="398"/>
                        <a:pt x="25" y="387"/>
                      </a:cubicBezTo>
                      <a:lnTo>
                        <a:pt x="25" y="374"/>
                      </a:lnTo>
                      <a:lnTo>
                        <a:pt x="560" y="22"/>
                      </a:lnTo>
                      <a:cubicBezTo>
                        <a:pt x="564" y="18"/>
                        <a:pt x="568" y="16"/>
                        <a:pt x="572" y="16"/>
                      </a:cubicBezTo>
                      <a:close/>
                      <a:moveTo>
                        <a:pt x="579" y="0"/>
                      </a:moveTo>
                      <a:cubicBezTo>
                        <a:pt x="572" y="0"/>
                        <a:pt x="566" y="3"/>
                        <a:pt x="560" y="9"/>
                      </a:cubicBezTo>
                      <a:lnTo>
                        <a:pt x="25" y="362"/>
                      </a:lnTo>
                      <a:cubicBezTo>
                        <a:pt x="13" y="362"/>
                        <a:pt x="1" y="374"/>
                        <a:pt x="1" y="387"/>
                      </a:cubicBezTo>
                      <a:cubicBezTo>
                        <a:pt x="1" y="398"/>
                        <a:pt x="13" y="411"/>
                        <a:pt x="25" y="423"/>
                      </a:cubicBezTo>
                      <a:lnTo>
                        <a:pt x="38" y="423"/>
                      </a:lnTo>
                      <a:cubicBezTo>
                        <a:pt x="38" y="423"/>
                        <a:pt x="49" y="423"/>
                        <a:pt x="49" y="411"/>
                      </a:cubicBezTo>
                      <a:lnTo>
                        <a:pt x="584" y="58"/>
                      </a:lnTo>
                      <a:cubicBezTo>
                        <a:pt x="609" y="46"/>
                        <a:pt x="609" y="34"/>
                        <a:pt x="597" y="9"/>
                      </a:cubicBezTo>
                      <a:cubicBezTo>
                        <a:pt x="591" y="3"/>
                        <a:pt x="585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1710;p31">
                  <a:extLst>
                    <a:ext uri="{FF2B5EF4-FFF2-40B4-BE49-F238E27FC236}">
                      <a16:creationId xmlns:a16="http://schemas.microsoft.com/office/drawing/2014/main" id="{FD2DD61A-CB51-872C-1E67-3EBE6D619CCD}"/>
                    </a:ext>
                  </a:extLst>
                </p:cNvPr>
                <p:cNvSpPr/>
                <p:nvPr/>
              </p:nvSpPr>
              <p:spPr>
                <a:xfrm>
                  <a:off x="9143296" y="4262575"/>
                  <a:ext cx="33814" cy="22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456" extrusionOk="0">
                      <a:moveTo>
                        <a:pt x="651" y="1"/>
                      </a:moveTo>
                      <a:cubicBezTo>
                        <a:pt x="648" y="1"/>
                        <a:pt x="645" y="2"/>
                        <a:pt x="641" y="3"/>
                      </a:cubicBezTo>
                      <a:cubicBezTo>
                        <a:pt x="435" y="149"/>
                        <a:pt x="228" y="283"/>
                        <a:pt x="22" y="405"/>
                      </a:cubicBezTo>
                      <a:cubicBezTo>
                        <a:pt x="1" y="426"/>
                        <a:pt x="16" y="456"/>
                        <a:pt x="36" y="456"/>
                      </a:cubicBezTo>
                      <a:cubicBezTo>
                        <a:pt x="39" y="456"/>
                        <a:pt x="43" y="455"/>
                        <a:pt x="46" y="454"/>
                      </a:cubicBezTo>
                      <a:cubicBezTo>
                        <a:pt x="252" y="332"/>
                        <a:pt x="459" y="198"/>
                        <a:pt x="666" y="52"/>
                      </a:cubicBezTo>
                      <a:cubicBezTo>
                        <a:pt x="687" y="31"/>
                        <a:pt x="671" y="1"/>
                        <a:pt x="6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1711;p31">
                  <a:extLst>
                    <a:ext uri="{FF2B5EF4-FFF2-40B4-BE49-F238E27FC236}">
                      <a16:creationId xmlns:a16="http://schemas.microsoft.com/office/drawing/2014/main" id="{6F57D201-B986-839A-D78A-3A51B1031FBE}"/>
                    </a:ext>
                  </a:extLst>
                </p:cNvPr>
                <p:cNvSpPr/>
                <p:nvPr/>
              </p:nvSpPr>
              <p:spPr>
                <a:xfrm>
                  <a:off x="9143148" y="4262280"/>
                  <a:ext cx="34109" cy="2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472" extrusionOk="0">
                      <a:moveTo>
                        <a:pt x="654" y="16"/>
                      </a:moveTo>
                      <a:cubicBezTo>
                        <a:pt x="658" y="16"/>
                        <a:pt x="661" y="22"/>
                        <a:pt x="669" y="22"/>
                      </a:cubicBezTo>
                      <a:cubicBezTo>
                        <a:pt x="669" y="33"/>
                        <a:pt x="669" y="33"/>
                        <a:pt x="657" y="46"/>
                      </a:cubicBezTo>
                      <a:cubicBezTo>
                        <a:pt x="462" y="192"/>
                        <a:pt x="255" y="325"/>
                        <a:pt x="49" y="447"/>
                      </a:cubicBezTo>
                      <a:cubicBezTo>
                        <a:pt x="45" y="451"/>
                        <a:pt x="41" y="453"/>
                        <a:pt x="37" y="453"/>
                      </a:cubicBezTo>
                      <a:cubicBezTo>
                        <a:pt x="30" y="453"/>
                        <a:pt x="25" y="447"/>
                        <a:pt x="25" y="447"/>
                      </a:cubicBezTo>
                      <a:lnTo>
                        <a:pt x="25" y="423"/>
                      </a:lnTo>
                      <a:cubicBezTo>
                        <a:pt x="244" y="301"/>
                        <a:pt x="450" y="168"/>
                        <a:pt x="644" y="22"/>
                      </a:cubicBezTo>
                      <a:cubicBezTo>
                        <a:pt x="649" y="18"/>
                        <a:pt x="651" y="16"/>
                        <a:pt x="654" y="16"/>
                      </a:cubicBezTo>
                      <a:close/>
                      <a:moveTo>
                        <a:pt x="657" y="0"/>
                      </a:moveTo>
                      <a:cubicBezTo>
                        <a:pt x="648" y="0"/>
                        <a:pt x="639" y="3"/>
                        <a:pt x="633" y="9"/>
                      </a:cubicBezTo>
                      <a:cubicBezTo>
                        <a:pt x="438" y="155"/>
                        <a:pt x="231" y="289"/>
                        <a:pt x="25" y="411"/>
                      </a:cubicBezTo>
                      <a:cubicBezTo>
                        <a:pt x="0" y="423"/>
                        <a:pt x="0" y="435"/>
                        <a:pt x="12" y="447"/>
                      </a:cubicBezTo>
                      <a:cubicBezTo>
                        <a:pt x="12" y="460"/>
                        <a:pt x="25" y="471"/>
                        <a:pt x="36" y="471"/>
                      </a:cubicBezTo>
                      <a:cubicBezTo>
                        <a:pt x="36" y="471"/>
                        <a:pt x="49" y="471"/>
                        <a:pt x="49" y="460"/>
                      </a:cubicBezTo>
                      <a:cubicBezTo>
                        <a:pt x="268" y="338"/>
                        <a:pt x="474" y="204"/>
                        <a:pt x="669" y="58"/>
                      </a:cubicBezTo>
                      <a:cubicBezTo>
                        <a:pt x="693" y="46"/>
                        <a:pt x="693" y="22"/>
                        <a:pt x="681" y="9"/>
                      </a:cubicBezTo>
                      <a:cubicBezTo>
                        <a:pt x="675" y="3"/>
                        <a:pt x="666" y="0"/>
                        <a:pt x="6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1712;p31">
                  <a:extLst>
                    <a:ext uri="{FF2B5EF4-FFF2-40B4-BE49-F238E27FC236}">
                      <a16:creationId xmlns:a16="http://schemas.microsoft.com/office/drawing/2014/main" id="{8660E5B0-D6BD-EE03-22A2-4D9A44AF97C8}"/>
                    </a:ext>
                  </a:extLst>
                </p:cNvPr>
                <p:cNvSpPr/>
                <p:nvPr/>
              </p:nvSpPr>
              <p:spPr>
                <a:xfrm>
                  <a:off x="9123509" y="4273749"/>
                  <a:ext cx="51140" cy="3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619" extrusionOk="0">
                      <a:moveTo>
                        <a:pt x="1009" y="1"/>
                      </a:moveTo>
                      <a:cubicBezTo>
                        <a:pt x="1004" y="1"/>
                        <a:pt x="999" y="3"/>
                        <a:pt x="995" y="8"/>
                      </a:cubicBezTo>
                      <a:cubicBezTo>
                        <a:pt x="679" y="202"/>
                        <a:pt x="351" y="397"/>
                        <a:pt x="22" y="579"/>
                      </a:cubicBezTo>
                      <a:cubicBezTo>
                        <a:pt x="1" y="590"/>
                        <a:pt x="16" y="618"/>
                        <a:pt x="36" y="618"/>
                      </a:cubicBezTo>
                      <a:cubicBezTo>
                        <a:pt x="39" y="618"/>
                        <a:pt x="43" y="617"/>
                        <a:pt x="46" y="616"/>
                      </a:cubicBezTo>
                      <a:cubicBezTo>
                        <a:pt x="375" y="433"/>
                        <a:pt x="703" y="238"/>
                        <a:pt x="1019" y="44"/>
                      </a:cubicBezTo>
                      <a:cubicBezTo>
                        <a:pt x="1039" y="34"/>
                        <a:pt x="1027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1713;p31">
                  <a:extLst>
                    <a:ext uri="{FF2B5EF4-FFF2-40B4-BE49-F238E27FC236}">
                      <a16:creationId xmlns:a16="http://schemas.microsoft.com/office/drawing/2014/main" id="{FC7ACEA3-D0D4-1BDB-74DF-E639DB8040DF}"/>
                    </a:ext>
                  </a:extLst>
                </p:cNvPr>
                <p:cNvSpPr/>
                <p:nvPr/>
              </p:nvSpPr>
              <p:spPr>
                <a:xfrm>
                  <a:off x="9124001" y="4273257"/>
                  <a:ext cx="50893" cy="31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638" extrusionOk="0">
                      <a:moveTo>
                        <a:pt x="997" y="18"/>
                      </a:moveTo>
                      <a:cubicBezTo>
                        <a:pt x="1009" y="18"/>
                        <a:pt x="1009" y="29"/>
                        <a:pt x="1009" y="29"/>
                      </a:cubicBezTo>
                      <a:cubicBezTo>
                        <a:pt x="1022" y="29"/>
                        <a:pt x="1022" y="42"/>
                        <a:pt x="1009" y="42"/>
                      </a:cubicBezTo>
                      <a:cubicBezTo>
                        <a:pt x="693" y="248"/>
                        <a:pt x="365" y="443"/>
                        <a:pt x="36" y="613"/>
                      </a:cubicBezTo>
                      <a:cubicBezTo>
                        <a:pt x="36" y="619"/>
                        <a:pt x="33" y="623"/>
                        <a:pt x="30" y="623"/>
                      </a:cubicBezTo>
                      <a:cubicBezTo>
                        <a:pt x="27" y="623"/>
                        <a:pt x="24" y="619"/>
                        <a:pt x="24" y="613"/>
                      </a:cubicBezTo>
                      <a:cubicBezTo>
                        <a:pt x="12" y="613"/>
                        <a:pt x="12" y="613"/>
                        <a:pt x="12" y="601"/>
                      </a:cubicBezTo>
                      <a:lnTo>
                        <a:pt x="24" y="589"/>
                      </a:lnTo>
                      <a:cubicBezTo>
                        <a:pt x="352" y="407"/>
                        <a:pt x="681" y="224"/>
                        <a:pt x="997" y="18"/>
                      </a:cubicBezTo>
                      <a:close/>
                      <a:moveTo>
                        <a:pt x="998" y="0"/>
                      </a:moveTo>
                      <a:cubicBezTo>
                        <a:pt x="993" y="0"/>
                        <a:pt x="988" y="2"/>
                        <a:pt x="985" y="5"/>
                      </a:cubicBezTo>
                      <a:cubicBezTo>
                        <a:pt x="669" y="200"/>
                        <a:pt x="341" y="394"/>
                        <a:pt x="12" y="577"/>
                      </a:cubicBezTo>
                      <a:cubicBezTo>
                        <a:pt x="0" y="589"/>
                        <a:pt x="0" y="589"/>
                        <a:pt x="0" y="601"/>
                      </a:cubicBezTo>
                      <a:cubicBezTo>
                        <a:pt x="0" y="613"/>
                        <a:pt x="0" y="626"/>
                        <a:pt x="12" y="637"/>
                      </a:cubicBezTo>
                      <a:lnTo>
                        <a:pt x="49" y="637"/>
                      </a:lnTo>
                      <a:cubicBezTo>
                        <a:pt x="377" y="456"/>
                        <a:pt x="705" y="261"/>
                        <a:pt x="1022" y="66"/>
                      </a:cubicBezTo>
                      <a:cubicBezTo>
                        <a:pt x="1033" y="54"/>
                        <a:pt x="1033" y="29"/>
                        <a:pt x="1022" y="18"/>
                      </a:cubicBezTo>
                      <a:cubicBezTo>
                        <a:pt x="1022" y="9"/>
                        <a:pt x="1009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1714;p31">
                  <a:extLst>
                    <a:ext uri="{FF2B5EF4-FFF2-40B4-BE49-F238E27FC236}">
                      <a16:creationId xmlns:a16="http://schemas.microsoft.com/office/drawing/2014/main" id="{83CD8542-5058-36BD-BB47-FDAE111EE560}"/>
                    </a:ext>
                  </a:extLst>
                </p:cNvPr>
                <p:cNvSpPr/>
                <p:nvPr/>
              </p:nvSpPr>
              <p:spPr>
                <a:xfrm>
                  <a:off x="9116962" y="4283544"/>
                  <a:ext cx="58375" cy="36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748" extrusionOk="0">
                      <a:moveTo>
                        <a:pt x="1151" y="1"/>
                      </a:moveTo>
                      <a:cubicBezTo>
                        <a:pt x="1147" y="1"/>
                        <a:pt x="1144" y="1"/>
                        <a:pt x="1140" y="3"/>
                      </a:cubicBezTo>
                      <a:cubicBezTo>
                        <a:pt x="763" y="234"/>
                        <a:pt x="398" y="465"/>
                        <a:pt x="22" y="696"/>
                      </a:cubicBezTo>
                      <a:cubicBezTo>
                        <a:pt x="1" y="717"/>
                        <a:pt x="16" y="747"/>
                        <a:pt x="36" y="747"/>
                      </a:cubicBezTo>
                      <a:cubicBezTo>
                        <a:pt x="39" y="747"/>
                        <a:pt x="42" y="746"/>
                        <a:pt x="46" y="745"/>
                      </a:cubicBezTo>
                      <a:cubicBezTo>
                        <a:pt x="422" y="514"/>
                        <a:pt x="787" y="271"/>
                        <a:pt x="1165" y="39"/>
                      </a:cubicBezTo>
                      <a:cubicBezTo>
                        <a:pt x="1186" y="29"/>
                        <a:pt x="1171" y="1"/>
                        <a:pt x="11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1715;p31">
                  <a:extLst>
                    <a:ext uri="{FF2B5EF4-FFF2-40B4-BE49-F238E27FC236}">
                      <a16:creationId xmlns:a16="http://schemas.microsoft.com/office/drawing/2014/main" id="{7FF8D8D6-564A-1513-9ED8-614D8FCD99D9}"/>
                    </a:ext>
                  </a:extLst>
                </p:cNvPr>
                <p:cNvSpPr/>
                <p:nvPr/>
              </p:nvSpPr>
              <p:spPr>
                <a:xfrm>
                  <a:off x="9116814" y="4282806"/>
                  <a:ext cx="58080" cy="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773" extrusionOk="0">
                      <a:moveTo>
                        <a:pt x="1152" y="25"/>
                      </a:moveTo>
                      <a:cubicBezTo>
                        <a:pt x="1155" y="25"/>
                        <a:pt x="1155" y="30"/>
                        <a:pt x="1155" y="30"/>
                      </a:cubicBezTo>
                      <a:cubicBezTo>
                        <a:pt x="1168" y="30"/>
                        <a:pt x="1168" y="43"/>
                        <a:pt x="1155" y="54"/>
                      </a:cubicBezTo>
                      <a:lnTo>
                        <a:pt x="49" y="748"/>
                      </a:lnTo>
                      <a:cubicBezTo>
                        <a:pt x="45" y="752"/>
                        <a:pt x="41" y="753"/>
                        <a:pt x="37" y="753"/>
                      </a:cubicBezTo>
                      <a:cubicBezTo>
                        <a:pt x="30" y="753"/>
                        <a:pt x="25" y="748"/>
                        <a:pt x="25" y="748"/>
                      </a:cubicBezTo>
                      <a:cubicBezTo>
                        <a:pt x="25" y="735"/>
                        <a:pt x="25" y="724"/>
                        <a:pt x="36" y="724"/>
                      </a:cubicBezTo>
                      <a:lnTo>
                        <a:pt x="1143" y="30"/>
                      </a:lnTo>
                      <a:cubicBezTo>
                        <a:pt x="1147" y="26"/>
                        <a:pt x="1150" y="25"/>
                        <a:pt x="1152" y="25"/>
                      </a:cubicBezTo>
                      <a:close/>
                      <a:moveTo>
                        <a:pt x="1149" y="1"/>
                      </a:moveTo>
                      <a:cubicBezTo>
                        <a:pt x="1144" y="1"/>
                        <a:pt x="1138" y="2"/>
                        <a:pt x="1131" y="6"/>
                      </a:cubicBezTo>
                      <a:lnTo>
                        <a:pt x="25" y="711"/>
                      </a:lnTo>
                      <a:cubicBezTo>
                        <a:pt x="0" y="711"/>
                        <a:pt x="0" y="735"/>
                        <a:pt x="12" y="748"/>
                      </a:cubicBezTo>
                      <a:cubicBezTo>
                        <a:pt x="12" y="760"/>
                        <a:pt x="25" y="772"/>
                        <a:pt x="36" y="772"/>
                      </a:cubicBezTo>
                      <a:cubicBezTo>
                        <a:pt x="49" y="772"/>
                        <a:pt x="49" y="760"/>
                        <a:pt x="61" y="760"/>
                      </a:cubicBezTo>
                      <a:lnTo>
                        <a:pt x="1168" y="67"/>
                      </a:lnTo>
                      <a:cubicBezTo>
                        <a:pt x="1179" y="54"/>
                        <a:pt x="1179" y="30"/>
                        <a:pt x="1179" y="18"/>
                      </a:cubicBezTo>
                      <a:cubicBezTo>
                        <a:pt x="1171" y="9"/>
                        <a:pt x="1162" y="1"/>
                        <a:pt x="1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1716;p31">
                  <a:extLst>
                    <a:ext uri="{FF2B5EF4-FFF2-40B4-BE49-F238E27FC236}">
                      <a16:creationId xmlns:a16="http://schemas.microsoft.com/office/drawing/2014/main" id="{B2891FE2-FC5B-F2D5-9AD9-A3A81EC9DD55}"/>
                    </a:ext>
                  </a:extLst>
                </p:cNvPr>
                <p:cNvSpPr/>
                <p:nvPr/>
              </p:nvSpPr>
              <p:spPr>
                <a:xfrm>
                  <a:off x="9123016" y="4290140"/>
                  <a:ext cx="52912" cy="3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679" extrusionOk="0">
                      <a:moveTo>
                        <a:pt x="1039" y="0"/>
                      </a:moveTo>
                      <a:cubicBezTo>
                        <a:pt x="1036" y="0"/>
                        <a:pt x="1032" y="1"/>
                        <a:pt x="1029" y="3"/>
                      </a:cubicBezTo>
                      <a:cubicBezTo>
                        <a:pt x="701" y="221"/>
                        <a:pt x="361" y="429"/>
                        <a:pt x="20" y="635"/>
                      </a:cubicBezTo>
                      <a:cubicBezTo>
                        <a:pt x="1" y="645"/>
                        <a:pt x="12" y="679"/>
                        <a:pt x="31" y="679"/>
                      </a:cubicBezTo>
                      <a:cubicBezTo>
                        <a:pt x="35" y="679"/>
                        <a:pt x="40" y="677"/>
                        <a:pt x="44" y="672"/>
                      </a:cubicBezTo>
                      <a:cubicBezTo>
                        <a:pt x="385" y="465"/>
                        <a:pt x="725" y="258"/>
                        <a:pt x="1053" y="40"/>
                      </a:cubicBezTo>
                      <a:cubicBezTo>
                        <a:pt x="1074" y="29"/>
                        <a:pt x="1059" y="0"/>
                        <a:pt x="10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1717;p31">
                  <a:extLst>
                    <a:ext uri="{FF2B5EF4-FFF2-40B4-BE49-F238E27FC236}">
                      <a16:creationId xmlns:a16="http://schemas.microsoft.com/office/drawing/2014/main" id="{7D4DB038-130E-1684-99CD-A3E369C72BA3}"/>
                    </a:ext>
                  </a:extLst>
                </p:cNvPr>
                <p:cNvSpPr/>
                <p:nvPr/>
              </p:nvSpPr>
              <p:spPr>
                <a:xfrm>
                  <a:off x="9122770" y="4289647"/>
                  <a:ext cx="53305" cy="34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694" extrusionOk="0">
                      <a:moveTo>
                        <a:pt x="1047" y="13"/>
                      </a:moveTo>
                      <a:cubicBezTo>
                        <a:pt x="1058" y="13"/>
                        <a:pt x="1058" y="25"/>
                        <a:pt x="1058" y="25"/>
                      </a:cubicBezTo>
                      <a:cubicBezTo>
                        <a:pt x="1071" y="25"/>
                        <a:pt x="1071" y="37"/>
                        <a:pt x="1058" y="50"/>
                      </a:cubicBezTo>
                      <a:cubicBezTo>
                        <a:pt x="718" y="268"/>
                        <a:pt x="377" y="475"/>
                        <a:pt x="37" y="682"/>
                      </a:cubicBezTo>
                      <a:lnTo>
                        <a:pt x="25" y="682"/>
                      </a:lnTo>
                      <a:lnTo>
                        <a:pt x="25" y="658"/>
                      </a:lnTo>
                      <a:lnTo>
                        <a:pt x="25" y="645"/>
                      </a:lnTo>
                      <a:cubicBezTo>
                        <a:pt x="366" y="450"/>
                        <a:pt x="706" y="231"/>
                        <a:pt x="1047" y="25"/>
                      </a:cubicBezTo>
                      <a:lnTo>
                        <a:pt x="1047" y="13"/>
                      </a:lnTo>
                      <a:close/>
                      <a:moveTo>
                        <a:pt x="1034" y="1"/>
                      </a:moveTo>
                      <a:cubicBezTo>
                        <a:pt x="694" y="220"/>
                        <a:pt x="353" y="439"/>
                        <a:pt x="12" y="633"/>
                      </a:cubicBezTo>
                      <a:cubicBezTo>
                        <a:pt x="12" y="645"/>
                        <a:pt x="1" y="658"/>
                        <a:pt x="1" y="658"/>
                      </a:cubicBezTo>
                      <a:cubicBezTo>
                        <a:pt x="1" y="669"/>
                        <a:pt x="12" y="682"/>
                        <a:pt x="25" y="694"/>
                      </a:cubicBezTo>
                      <a:lnTo>
                        <a:pt x="49" y="694"/>
                      </a:lnTo>
                      <a:cubicBezTo>
                        <a:pt x="390" y="487"/>
                        <a:pt x="730" y="280"/>
                        <a:pt x="1071" y="61"/>
                      </a:cubicBezTo>
                      <a:cubicBezTo>
                        <a:pt x="1083" y="50"/>
                        <a:pt x="1083" y="25"/>
                        <a:pt x="1071" y="13"/>
                      </a:cubicBezTo>
                      <a:cubicBezTo>
                        <a:pt x="1071" y="1"/>
                        <a:pt x="1047" y="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1718;p31">
                  <a:extLst>
                    <a:ext uri="{FF2B5EF4-FFF2-40B4-BE49-F238E27FC236}">
                      <a16:creationId xmlns:a16="http://schemas.microsoft.com/office/drawing/2014/main" id="{B0C110F7-30D7-032D-9D4E-71C2B91ADFA9}"/>
                    </a:ext>
                  </a:extLst>
                </p:cNvPr>
                <p:cNvSpPr/>
                <p:nvPr/>
              </p:nvSpPr>
              <p:spPr>
                <a:xfrm>
                  <a:off x="9134239" y="4297326"/>
                  <a:ext cx="42329" cy="27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553" extrusionOk="0">
                      <a:moveTo>
                        <a:pt x="824" y="0"/>
                      </a:moveTo>
                      <a:cubicBezTo>
                        <a:pt x="820" y="0"/>
                        <a:pt x="817" y="1"/>
                        <a:pt x="814" y="3"/>
                      </a:cubicBezTo>
                      <a:cubicBezTo>
                        <a:pt x="546" y="173"/>
                        <a:pt x="290" y="343"/>
                        <a:pt x="23" y="502"/>
                      </a:cubicBezTo>
                      <a:cubicBezTo>
                        <a:pt x="1" y="512"/>
                        <a:pt x="18" y="552"/>
                        <a:pt x="39" y="552"/>
                      </a:cubicBezTo>
                      <a:cubicBezTo>
                        <a:pt x="42" y="552"/>
                        <a:pt x="44" y="551"/>
                        <a:pt x="47" y="550"/>
                      </a:cubicBezTo>
                      <a:cubicBezTo>
                        <a:pt x="315" y="380"/>
                        <a:pt x="570" y="221"/>
                        <a:pt x="838" y="39"/>
                      </a:cubicBezTo>
                      <a:cubicBezTo>
                        <a:pt x="859" y="29"/>
                        <a:pt x="844" y="0"/>
                        <a:pt x="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1719;p31">
                  <a:extLst>
                    <a:ext uri="{FF2B5EF4-FFF2-40B4-BE49-F238E27FC236}">
                      <a16:creationId xmlns:a16="http://schemas.microsoft.com/office/drawing/2014/main" id="{FB1AE46A-1985-2B97-6111-3F778BEBA358}"/>
                    </a:ext>
                  </a:extLst>
                </p:cNvPr>
                <p:cNvSpPr/>
                <p:nvPr/>
              </p:nvSpPr>
              <p:spPr>
                <a:xfrm>
                  <a:off x="9134141" y="4296834"/>
                  <a:ext cx="42575" cy="2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572" extrusionOk="0">
                      <a:moveTo>
                        <a:pt x="827" y="20"/>
                      </a:moveTo>
                      <a:cubicBezTo>
                        <a:pt x="834" y="20"/>
                        <a:pt x="840" y="25"/>
                        <a:pt x="840" y="25"/>
                      </a:cubicBezTo>
                      <a:cubicBezTo>
                        <a:pt x="840" y="25"/>
                        <a:pt x="840" y="37"/>
                        <a:pt x="827" y="49"/>
                      </a:cubicBezTo>
                      <a:cubicBezTo>
                        <a:pt x="584" y="207"/>
                        <a:pt x="329" y="377"/>
                        <a:pt x="86" y="523"/>
                      </a:cubicBezTo>
                      <a:lnTo>
                        <a:pt x="73" y="512"/>
                      </a:lnTo>
                      <a:cubicBezTo>
                        <a:pt x="73" y="512"/>
                        <a:pt x="73" y="499"/>
                        <a:pt x="62" y="499"/>
                      </a:cubicBezTo>
                      <a:cubicBezTo>
                        <a:pt x="317" y="341"/>
                        <a:pt x="572" y="183"/>
                        <a:pt x="816" y="25"/>
                      </a:cubicBezTo>
                      <a:cubicBezTo>
                        <a:pt x="820" y="21"/>
                        <a:pt x="824" y="20"/>
                        <a:pt x="827" y="20"/>
                      </a:cubicBezTo>
                      <a:close/>
                      <a:moveTo>
                        <a:pt x="25" y="523"/>
                      </a:moveTo>
                      <a:lnTo>
                        <a:pt x="37" y="548"/>
                      </a:lnTo>
                      <a:cubicBezTo>
                        <a:pt x="25" y="548"/>
                        <a:pt x="25" y="548"/>
                        <a:pt x="25" y="536"/>
                      </a:cubicBezTo>
                      <a:cubicBezTo>
                        <a:pt x="25" y="536"/>
                        <a:pt x="13" y="536"/>
                        <a:pt x="25" y="523"/>
                      </a:cubicBezTo>
                      <a:close/>
                      <a:moveTo>
                        <a:pt x="37" y="512"/>
                      </a:moveTo>
                      <a:cubicBezTo>
                        <a:pt x="49" y="512"/>
                        <a:pt x="62" y="512"/>
                        <a:pt x="62" y="523"/>
                      </a:cubicBezTo>
                      <a:lnTo>
                        <a:pt x="62" y="536"/>
                      </a:lnTo>
                      <a:cubicBezTo>
                        <a:pt x="62" y="536"/>
                        <a:pt x="49" y="536"/>
                        <a:pt x="49" y="548"/>
                      </a:cubicBezTo>
                      <a:lnTo>
                        <a:pt x="37" y="512"/>
                      </a:lnTo>
                      <a:close/>
                      <a:moveTo>
                        <a:pt x="803" y="1"/>
                      </a:moveTo>
                      <a:cubicBezTo>
                        <a:pt x="548" y="183"/>
                        <a:pt x="281" y="341"/>
                        <a:pt x="13" y="512"/>
                      </a:cubicBezTo>
                      <a:cubicBezTo>
                        <a:pt x="0" y="523"/>
                        <a:pt x="0" y="536"/>
                        <a:pt x="0" y="548"/>
                      </a:cubicBezTo>
                      <a:cubicBezTo>
                        <a:pt x="9" y="557"/>
                        <a:pt x="18" y="565"/>
                        <a:pt x="27" y="565"/>
                      </a:cubicBezTo>
                      <a:cubicBezTo>
                        <a:pt x="30" y="565"/>
                        <a:pt x="34" y="564"/>
                        <a:pt x="37" y="560"/>
                      </a:cubicBezTo>
                      <a:lnTo>
                        <a:pt x="49" y="572"/>
                      </a:lnTo>
                      <a:lnTo>
                        <a:pt x="62" y="560"/>
                      </a:lnTo>
                      <a:cubicBezTo>
                        <a:pt x="62" y="548"/>
                        <a:pt x="73" y="548"/>
                        <a:pt x="73" y="548"/>
                      </a:cubicBezTo>
                      <a:cubicBezTo>
                        <a:pt x="329" y="390"/>
                        <a:pt x="584" y="231"/>
                        <a:pt x="840" y="61"/>
                      </a:cubicBezTo>
                      <a:cubicBezTo>
                        <a:pt x="864" y="49"/>
                        <a:pt x="864" y="25"/>
                        <a:pt x="852" y="13"/>
                      </a:cubicBezTo>
                      <a:cubicBezTo>
                        <a:pt x="840" y="1"/>
                        <a:pt x="827" y="1"/>
                        <a:pt x="8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1720;p31">
                  <a:extLst>
                    <a:ext uri="{FF2B5EF4-FFF2-40B4-BE49-F238E27FC236}">
                      <a16:creationId xmlns:a16="http://schemas.microsoft.com/office/drawing/2014/main" id="{B8B9DC71-E895-FE89-30F5-B99FF937565E}"/>
                    </a:ext>
                  </a:extLst>
                </p:cNvPr>
                <p:cNvSpPr/>
                <p:nvPr/>
              </p:nvSpPr>
              <p:spPr>
                <a:xfrm>
                  <a:off x="9144920" y="4302691"/>
                  <a:ext cx="31550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435" extrusionOk="0">
                      <a:moveTo>
                        <a:pt x="599" y="1"/>
                      </a:moveTo>
                      <a:cubicBezTo>
                        <a:pt x="594" y="1"/>
                        <a:pt x="589" y="2"/>
                        <a:pt x="584" y="3"/>
                      </a:cubicBezTo>
                      <a:cubicBezTo>
                        <a:pt x="487" y="76"/>
                        <a:pt x="378" y="149"/>
                        <a:pt x="268" y="210"/>
                      </a:cubicBezTo>
                      <a:cubicBezTo>
                        <a:pt x="195" y="258"/>
                        <a:pt x="73" y="320"/>
                        <a:pt x="13" y="393"/>
                      </a:cubicBezTo>
                      <a:cubicBezTo>
                        <a:pt x="0" y="393"/>
                        <a:pt x="0" y="404"/>
                        <a:pt x="13" y="417"/>
                      </a:cubicBezTo>
                      <a:lnTo>
                        <a:pt x="13" y="429"/>
                      </a:lnTo>
                      <a:cubicBezTo>
                        <a:pt x="21" y="429"/>
                        <a:pt x="29" y="434"/>
                        <a:pt x="34" y="434"/>
                      </a:cubicBezTo>
                      <a:cubicBezTo>
                        <a:pt x="36" y="434"/>
                        <a:pt x="37" y="433"/>
                        <a:pt x="37" y="429"/>
                      </a:cubicBezTo>
                      <a:lnTo>
                        <a:pt x="49" y="429"/>
                      </a:lnTo>
                      <a:cubicBezTo>
                        <a:pt x="59" y="424"/>
                        <a:pt x="63" y="412"/>
                        <a:pt x="62" y="401"/>
                      </a:cubicBezTo>
                      <a:lnTo>
                        <a:pt x="62" y="401"/>
                      </a:lnTo>
                      <a:cubicBezTo>
                        <a:pt x="94" y="370"/>
                        <a:pt x="153" y="340"/>
                        <a:pt x="195" y="320"/>
                      </a:cubicBezTo>
                      <a:cubicBezTo>
                        <a:pt x="232" y="295"/>
                        <a:pt x="280" y="258"/>
                        <a:pt x="329" y="234"/>
                      </a:cubicBezTo>
                      <a:cubicBezTo>
                        <a:pt x="426" y="174"/>
                        <a:pt x="524" y="112"/>
                        <a:pt x="608" y="52"/>
                      </a:cubicBezTo>
                      <a:cubicBezTo>
                        <a:pt x="640" y="31"/>
                        <a:pt x="627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1721;p31">
                  <a:extLst>
                    <a:ext uri="{FF2B5EF4-FFF2-40B4-BE49-F238E27FC236}">
                      <a16:creationId xmlns:a16="http://schemas.microsoft.com/office/drawing/2014/main" id="{970F962C-4169-6109-00F1-065D85554F96}"/>
                    </a:ext>
                  </a:extLst>
                </p:cNvPr>
                <p:cNvSpPr/>
                <p:nvPr/>
              </p:nvSpPr>
              <p:spPr>
                <a:xfrm>
                  <a:off x="9144329" y="4302199"/>
                  <a:ext cx="31747" cy="2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452" extrusionOk="0">
                      <a:moveTo>
                        <a:pt x="620" y="25"/>
                      </a:moveTo>
                      <a:cubicBezTo>
                        <a:pt x="620" y="25"/>
                        <a:pt x="633" y="25"/>
                        <a:pt x="633" y="38"/>
                      </a:cubicBezTo>
                      <a:cubicBezTo>
                        <a:pt x="633" y="38"/>
                        <a:pt x="633" y="49"/>
                        <a:pt x="620" y="49"/>
                      </a:cubicBezTo>
                      <a:lnTo>
                        <a:pt x="195" y="330"/>
                      </a:lnTo>
                      <a:cubicBezTo>
                        <a:pt x="183" y="330"/>
                        <a:pt x="171" y="341"/>
                        <a:pt x="158" y="354"/>
                      </a:cubicBezTo>
                      <a:cubicBezTo>
                        <a:pt x="134" y="366"/>
                        <a:pt x="98" y="378"/>
                        <a:pt x="74" y="403"/>
                      </a:cubicBezTo>
                      <a:cubicBezTo>
                        <a:pt x="74" y="393"/>
                        <a:pt x="66" y="384"/>
                        <a:pt x="57" y="380"/>
                      </a:cubicBezTo>
                      <a:lnTo>
                        <a:pt x="57" y="380"/>
                      </a:lnTo>
                      <a:cubicBezTo>
                        <a:pt x="94" y="336"/>
                        <a:pt x="151" y="304"/>
                        <a:pt x="207" y="281"/>
                      </a:cubicBezTo>
                      <a:cubicBezTo>
                        <a:pt x="231" y="257"/>
                        <a:pt x="268" y="244"/>
                        <a:pt x="292" y="232"/>
                      </a:cubicBezTo>
                      <a:lnTo>
                        <a:pt x="609" y="25"/>
                      </a:lnTo>
                      <a:close/>
                      <a:moveTo>
                        <a:pt x="49" y="403"/>
                      </a:moveTo>
                      <a:lnTo>
                        <a:pt x="49" y="439"/>
                      </a:lnTo>
                      <a:cubicBezTo>
                        <a:pt x="49" y="439"/>
                        <a:pt x="37" y="439"/>
                        <a:pt x="37" y="427"/>
                      </a:cubicBezTo>
                      <a:lnTo>
                        <a:pt x="25" y="427"/>
                      </a:lnTo>
                      <a:lnTo>
                        <a:pt x="25" y="403"/>
                      </a:lnTo>
                      <a:close/>
                      <a:moveTo>
                        <a:pt x="633" y="1"/>
                      </a:moveTo>
                      <a:cubicBezTo>
                        <a:pt x="620" y="1"/>
                        <a:pt x="609" y="1"/>
                        <a:pt x="596" y="13"/>
                      </a:cubicBezTo>
                      <a:lnTo>
                        <a:pt x="280" y="220"/>
                      </a:lnTo>
                      <a:cubicBezTo>
                        <a:pt x="256" y="232"/>
                        <a:pt x="231" y="244"/>
                        <a:pt x="195" y="257"/>
                      </a:cubicBezTo>
                      <a:cubicBezTo>
                        <a:pt x="134" y="293"/>
                        <a:pt x="61" y="341"/>
                        <a:pt x="12" y="390"/>
                      </a:cubicBezTo>
                      <a:lnTo>
                        <a:pt x="12" y="403"/>
                      </a:lnTo>
                      <a:cubicBezTo>
                        <a:pt x="1" y="414"/>
                        <a:pt x="1" y="427"/>
                        <a:pt x="12" y="439"/>
                      </a:cubicBezTo>
                      <a:lnTo>
                        <a:pt x="25" y="439"/>
                      </a:lnTo>
                      <a:cubicBezTo>
                        <a:pt x="25" y="451"/>
                        <a:pt x="37" y="451"/>
                        <a:pt x="49" y="451"/>
                      </a:cubicBezTo>
                      <a:lnTo>
                        <a:pt x="61" y="451"/>
                      </a:lnTo>
                      <a:cubicBezTo>
                        <a:pt x="74" y="439"/>
                        <a:pt x="85" y="427"/>
                        <a:pt x="85" y="414"/>
                      </a:cubicBezTo>
                      <a:cubicBezTo>
                        <a:pt x="110" y="403"/>
                        <a:pt x="134" y="378"/>
                        <a:pt x="158" y="366"/>
                      </a:cubicBezTo>
                      <a:cubicBezTo>
                        <a:pt x="183" y="354"/>
                        <a:pt x="195" y="341"/>
                        <a:pt x="207" y="341"/>
                      </a:cubicBezTo>
                      <a:lnTo>
                        <a:pt x="633" y="62"/>
                      </a:lnTo>
                      <a:cubicBezTo>
                        <a:pt x="645" y="62"/>
                        <a:pt x="645" y="49"/>
                        <a:pt x="645" y="38"/>
                      </a:cubicBezTo>
                      <a:cubicBezTo>
                        <a:pt x="645" y="25"/>
                        <a:pt x="633" y="13"/>
                        <a:pt x="6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1722;p31">
                  <a:extLst>
                    <a:ext uri="{FF2B5EF4-FFF2-40B4-BE49-F238E27FC236}">
                      <a16:creationId xmlns:a16="http://schemas.microsoft.com/office/drawing/2014/main" id="{DB9C5A2D-6965-E0D6-F0DB-1F0DE38D1CAB}"/>
                    </a:ext>
                  </a:extLst>
                </p:cNvPr>
                <p:cNvSpPr/>
                <p:nvPr/>
              </p:nvSpPr>
              <p:spPr>
                <a:xfrm>
                  <a:off x="9153485" y="4309090"/>
                  <a:ext cx="21066" cy="1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02" extrusionOk="0">
                      <a:moveTo>
                        <a:pt x="393" y="0"/>
                      </a:moveTo>
                      <a:cubicBezTo>
                        <a:pt x="388" y="0"/>
                        <a:pt x="381" y="2"/>
                        <a:pt x="374" y="7"/>
                      </a:cubicBezTo>
                      <a:cubicBezTo>
                        <a:pt x="252" y="80"/>
                        <a:pt x="131" y="165"/>
                        <a:pt x="21" y="263"/>
                      </a:cubicBezTo>
                      <a:cubicBezTo>
                        <a:pt x="0" y="273"/>
                        <a:pt x="15" y="301"/>
                        <a:pt x="35" y="301"/>
                      </a:cubicBezTo>
                      <a:cubicBezTo>
                        <a:pt x="38" y="301"/>
                        <a:pt x="42" y="300"/>
                        <a:pt x="45" y="299"/>
                      </a:cubicBezTo>
                      <a:cubicBezTo>
                        <a:pt x="155" y="201"/>
                        <a:pt x="277" y="117"/>
                        <a:pt x="398" y="44"/>
                      </a:cubicBezTo>
                      <a:cubicBezTo>
                        <a:pt x="427" y="34"/>
                        <a:pt x="417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1723;p31">
                  <a:extLst>
                    <a:ext uri="{FF2B5EF4-FFF2-40B4-BE49-F238E27FC236}">
                      <a16:creationId xmlns:a16="http://schemas.microsoft.com/office/drawing/2014/main" id="{AA1E976D-EE4A-4DDD-E116-63CD580AD4E4}"/>
                    </a:ext>
                  </a:extLst>
                </p:cNvPr>
                <p:cNvSpPr/>
                <p:nvPr/>
              </p:nvSpPr>
              <p:spPr>
                <a:xfrm>
                  <a:off x="9153288" y="4308352"/>
                  <a:ext cx="21017" cy="16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27" extrusionOk="0">
                      <a:moveTo>
                        <a:pt x="402" y="22"/>
                      </a:moveTo>
                      <a:lnTo>
                        <a:pt x="414" y="34"/>
                      </a:lnTo>
                      <a:cubicBezTo>
                        <a:pt x="414" y="46"/>
                        <a:pt x="402" y="46"/>
                        <a:pt x="402" y="46"/>
                      </a:cubicBezTo>
                      <a:cubicBezTo>
                        <a:pt x="281" y="119"/>
                        <a:pt x="159" y="205"/>
                        <a:pt x="49" y="302"/>
                      </a:cubicBezTo>
                      <a:lnTo>
                        <a:pt x="38" y="302"/>
                      </a:lnTo>
                      <a:cubicBezTo>
                        <a:pt x="25" y="302"/>
                        <a:pt x="25" y="302"/>
                        <a:pt x="25" y="289"/>
                      </a:cubicBezTo>
                      <a:lnTo>
                        <a:pt x="25" y="278"/>
                      </a:lnTo>
                      <a:cubicBezTo>
                        <a:pt x="135" y="180"/>
                        <a:pt x="256" y="95"/>
                        <a:pt x="390" y="22"/>
                      </a:cubicBezTo>
                      <a:close/>
                      <a:moveTo>
                        <a:pt x="396" y="1"/>
                      </a:moveTo>
                      <a:cubicBezTo>
                        <a:pt x="390" y="1"/>
                        <a:pt x="384" y="4"/>
                        <a:pt x="378" y="10"/>
                      </a:cubicBezTo>
                      <a:cubicBezTo>
                        <a:pt x="256" y="83"/>
                        <a:pt x="135" y="168"/>
                        <a:pt x="13" y="265"/>
                      </a:cubicBezTo>
                      <a:cubicBezTo>
                        <a:pt x="1" y="278"/>
                        <a:pt x="1" y="289"/>
                        <a:pt x="1" y="289"/>
                      </a:cubicBezTo>
                      <a:cubicBezTo>
                        <a:pt x="1" y="302"/>
                        <a:pt x="13" y="314"/>
                        <a:pt x="25" y="326"/>
                      </a:cubicBezTo>
                      <a:lnTo>
                        <a:pt x="38" y="326"/>
                      </a:lnTo>
                      <a:cubicBezTo>
                        <a:pt x="49" y="326"/>
                        <a:pt x="49" y="326"/>
                        <a:pt x="62" y="314"/>
                      </a:cubicBezTo>
                      <a:cubicBezTo>
                        <a:pt x="171" y="229"/>
                        <a:pt x="292" y="143"/>
                        <a:pt x="414" y="70"/>
                      </a:cubicBezTo>
                      <a:cubicBezTo>
                        <a:pt x="427" y="59"/>
                        <a:pt x="427" y="46"/>
                        <a:pt x="427" y="34"/>
                      </a:cubicBezTo>
                      <a:cubicBezTo>
                        <a:pt x="427" y="22"/>
                        <a:pt x="427" y="10"/>
                        <a:pt x="414" y="10"/>
                      </a:cubicBezTo>
                      <a:cubicBezTo>
                        <a:pt x="408" y="4"/>
                        <a:pt x="402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1724;p31">
                  <a:extLst>
                    <a:ext uri="{FF2B5EF4-FFF2-40B4-BE49-F238E27FC236}">
                      <a16:creationId xmlns:a16="http://schemas.microsoft.com/office/drawing/2014/main" id="{56C266AB-3505-6990-9285-C3183EDFFBE2}"/>
                    </a:ext>
                  </a:extLst>
                </p:cNvPr>
                <p:cNvSpPr/>
                <p:nvPr/>
              </p:nvSpPr>
              <p:spPr>
                <a:xfrm>
                  <a:off x="9160720" y="4316178"/>
                  <a:ext cx="13289" cy="1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210" extrusionOk="0">
                      <a:moveTo>
                        <a:pt x="233" y="1"/>
                      </a:moveTo>
                      <a:cubicBezTo>
                        <a:pt x="227" y="1"/>
                        <a:pt x="220" y="3"/>
                        <a:pt x="214" y="9"/>
                      </a:cubicBezTo>
                      <a:cubicBezTo>
                        <a:pt x="154" y="70"/>
                        <a:pt x="93" y="119"/>
                        <a:pt x="20" y="167"/>
                      </a:cubicBezTo>
                      <a:cubicBezTo>
                        <a:pt x="0" y="177"/>
                        <a:pt x="12" y="210"/>
                        <a:pt x="30" y="210"/>
                      </a:cubicBezTo>
                      <a:cubicBezTo>
                        <a:pt x="35" y="210"/>
                        <a:pt x="39" y="208"/>
                        <a:pt x="44" y="203"/>
                      </a:cubicBezTo>
                      <a:cubicBezTo>
                        <a:pt x="117" y="155"/>
                        <a:pt x="190" y="106"/>
                        <a:pt x="251" y="33"/>
                      </a:cubicBezTo>
                      <a:cubicBezTo>
                        <a:pt x="270" y="24"/>
                        <a:pt x="253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1725;p31">
                  <a:extLst>
                    <a:ext uri="{FF2B5EF4-FFF2-40B4-BE49-F238E27FC236}">
                      <a16:creationId xmlns:a16="http://schemas.microsoft.com/office/drawing/2014/main" id="{64C5D027-7D6F-943C-BB35-3B4292325637}"/>
                    </a:ext>
                  </a:extLst>
                </p:cNvPr>
                <p:cNvSpPr/>
                <p:nvPr/>
              </p:nvSpPr>
              <p:spPr>
                <a:xfrm>
                  <a:off x="9160474" y="4315390"/>
                  <a:ext cx="13240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32" extrusionOk="0">
                      <a:moveTo>
                        <a:pt x="244" y="25"/>
                      </a:moveTo>
                      <a:cubicBezTo>
                        <a:pt x="256" y="25"/>
                        <a:pt x="256" y="37"/>
                        <a:pt x="256" y="37"/>
                      </a:cubicBezTo>
                      <a:lnTo>
                        <a:pt x="256" y="49"/>
                      </a:lnTo>
                      <a:cubicBezTo>
                        <a:pt x="183" y="110"/>
                        <a:pt x="122" y="171"/>
                        <a:pt x="37" y="219"/>
                      </a:cubicBezTo>
                      <a:lnTo>
                        <a:pt x="25" y="219"/>
                      </a:lnTo>
                      <a:lnTo>
                        <a:pt x="25" y="195"/>
                      </a:lnTo>
                      <a:lnTo>
                        <a:pt x="25" y="183"/>
                      </a:lnTo>
                      <a:cubicBezTo>
                        <a:pt x="98" y="146"/>
                        <a:pt x="171" y="86"/>
                        <a:pt x="232" y="25"/>
                      </a:cubicBezTo>
                      <a:close/>
                      <a:moveTo>
                        <a:pt x="244" y="0"/>
                      </a:moveTo>
                      <a:cubicBezTo>
                        <a:pt x="232" y="0"/>
                        <a:pt x="219" y="13"/>
                        <a:pt x="219" y="13"/>
                      </a:cubicBezTo>
                      <a:cubicBezTo>
                        <a:pt x="159" y="73"/>
                        <a:pt x="86" y="122"/>
                        <a:pt x="13" y="171"/>
                      </a:cubicBezTo>
                      <a:cubicBezTo>
                        <a:pt x="13" y="183"/>
                        <a:pt x="0" y="195"/>
                        <a:pt x="0" y="195"/>
                      </a:cubicBezTo>
                      <a:cubicBezTo>
                        <a:pt x="0" y="219"/>
                        <a:pt x="13" y="219"/>
                        <a:pt x="25" y="232"/>
                      </a:cubicBezTo>
                      <a:lnTo>
                        <a:pt x="49" y="232"/>
                      </a:lnTo>
                      <a:cubicBezTo>
                        <a:pt x="122" y="183"/>
                        <a:pt x="195" y="122"/>
                        <a:pt x="268" y="62"/>
                      </a:cubicBezTo>
                      <a:lnTo>
                        <a:pt x="268" y="37"/>
                      </a:lnTo>
                      <a:lnTo>
                        <a:pt x="268" y="13"/>
                      </a:lnTo>
                      <a:cubicBezTo>
                        <a:pt x="256" y="13"/>
                        <a:pt x="244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1726;p31">
                  <a:extLst>
                    <a:ext uri="{FF2B5EF4-FFF2-40B4-BE49-F238E27FC236}">
                      <a16:creationId xmlns:a16="http://schemas.microsoft.com/office/drawing/2014/main" id="{1EE5C6CF-BB82-C56A-E076-555F3D353E2B}"/>
                    </a:ext>
                  </a:extLst>
                </p:cNvPr>
                <p:cNvSpPr/>
                <p:nvPr/>
              </p:nvSpPr>
              <p:spPr>
                <a:xfrm>
                  <a:off x="9094222" y="4303380"/>
                  <a:ext cx="31599" cy="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381" extrusionOk="0">
                      <a:moveTo>
                        <a:pt x="602" y="0"/>
                      </a:moveTo>
                      <a:cubicBezTo>
                        <a:pt x="521" y="0"/>
                        <a:pt x="431" y="89"/>
                        <a:pt x="374" y="123"/>
                      </a:cubicBezTo>
                      <a:cubicBezTo>
                        <a:pt x="252" y="196"/>
                        <a:pt x="130" y="269"/>
                        <a:pt x="21" y="330"/>
                      </a:cubicBezTo>
                      <a:cubicBezTo>
                        <a:pt x="0" y="351"/>
                        <a:pt x="16" y="381"/>
                        <a:pt x="36" y="381"/>
                      </a:cubicBezTo>
                      <a:cubicBezTo>
                        <a:pt x="39" y="381"/>
                        <a:pt x="42" y="380"/>
                        <a:pt x="46" y="379"/>
                      </a:cubicBezTo>
                      <a:lnTo>
                        <a:pt x="338" y="196"/>
                      </a:lnTo>
                      <a:cubicBezTo>
                        <a:pt x="386" y="171"/>
                        <a:pt x="435" y="135"/>
                        <a:pt x="484" y="111"/>
                      </a:cubicBezTo>
                      <a:lnTo>
                        <a:pt x="556" y="74"/>
                      </a:lnTo>
                      <a:cubicBezTo>
                        <a:pt x="573" y="69"/>
                        <a:pt x="585" y="63"/>
                        <a:pt x="592" y="55"/>
                      </a:cubicBezTo>
                      <a:lnTo>
                        <a:pt x="592" y="55"/>
                      </a:lnTo>
                      <a:cubicBezTo>
                        <a:pt x="596" y="60"/>
                        <a:pt x="603" y="64"/>
                        <a:pt x="609" y="64"/>
                      </a:cubicBezTo>
                      <a:cubicBezTo>
                        <a:pt x="612" y="64"/>
                        <a:pt x="614" y="64"/>
                        <a:pt x="617" y="62"/>
                      </a:cubicBezTo>
                      <a:lnTo>
                        <a:pt x="629" y="50"/>
                      </a:lnTo>
                      <a:cubicBezTo>
                        <a:pt x="641" y="50"/>
                        <a:pt x="641" y="38"/>
                        <a:pt x="641" y="25"/>
                      </a:cubicBezTo>
                      <a:cubicBezTo>
                        <a:pt x="641" y="25"/>
                        <a:pt x="641" y="14"/>
                        <a:pt x="629" y="14"/>
                      </a:cubicBezTo>
                      <a:cubicBezTo>
                        <a:pt x="629" y="1"/>
                        <a:pt x="617" y="1"/>
                        <a:pt x="617" y="1"/>
                      </a:cubicBezTo>
                      <a:cubicBezTo>
                        <a:pt x="612" y="0"/>
                        <a:pt x="607" y="0"/>
                        <a:pt x="6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727;p31">
                  <a:extLst>
                    <a:ext uri="{FF2B5EF4-FFF2-40B4-BE49-F238E27FC236}">
                      <a16:creationId xmlns:a16="http://schemas.microsoft.com/office/drawing/2014/main" id="{E6F0D515-CF1C-1587-31F8-B5883DD0B16C}"/>
                    </a:ext>
                  </a:extLst>
                </p:cNvPr>
                <p:cNvSpPr/>
                <p:nvPr/>
              </p:nvSpPr>
              <p:spPr>
                <a:xfrm>
                  <a:off x="9094074" y="4302740"/>
                  <a:ext cx="32338" cy="19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404" extrusionOk="0">
                      <a:moveTo>
                        <a:pt x="608" y="14"/>
                      </a:moveTo>
                      <a:cubicBezTo>
                        <a:pt x="620" y="14"/>
                        <a:pt x="632" y="27"/>
                        <a:pt x="632" y="27"/>
                      </a:cubicBezTo>
                      <a:lnTo>
                        <a:pt x="632" y="38"/>
                      </a:lnTo>
                      <a:cubicBezTo>
                        <a:pt x="632" y="51"/>
                        <a:pt x="632" y="63"/>
                        <a:pt x="620" y="63"/>
                      </a:cubicBezTo>
                      <a:lnTo>
                        <a:pt x="608" y="63"/>
                      </a:lnTo>
                      <a:lnTo>
                        <a:pt x="608" y="27"/>
                      </a:lnTo>
                      <a:lnTo>
                        <a:pt x="595" y="14"/>
                      </a:lnTo>
                      <a:close/>
                      <a:moveTo>
                        <a:pt x="595" y="14"/>
                      </a:moveTo>
                      <a:lnTo>
                        <a:pt x="595" y="27"/>
                      </a:lnTo>
                      <a:cubicBezTo>
                        <a:pt x="571" y="27"/>
                        <a:pt x="571" y="51"/>
                        <a:pt x="584" y="63"/>
                      </a:cubicBezTo>
                      <a:cubicBezTo>
                        <a:pt x="571" y="75"/>
                        <a:pt x="571" y="75"/>
                        <a:pt x="559" y="75"/>
                      </a:cubicBezTo>
                      <a:lnTo>
                        <a:pt x="487" y="111"/>
                      </a:lnTo>
                      <a:cubicBezTo>
                        <a:pt x="438" y="148"/>
                        <a:pt x="389" y="173"/>
                        <a:pt x="341" y="209"/>
                      </a:cubicBezTo>
                      <a:cubicBezTo>
                        <a:pt x="243" y="257"/>
                        <a:pt x="146" y="319"/>
                        <a:pt x="36" y="379"/>
                      </a:cubicBezTo>
                      <a:lnTo>
                        <a:pt x="24" y="379"/>
                      </a:lnTo>
                      <a:lnTo>
                        <a:pt x="24" y="367"/>
                      </a:lnTo>
                      <a:lnTo>
                        <a:pt x="24" y="355"/>
                      </a:lnTo>
                      <a:cubicBezTo>
                        <a:pt x="146" y="282"/>
                        <a:pt x="255" y="209"/>
                        <a:pt x="377" y="148"/>
                      </a:cubicBezTo>
                      <a:cubicBezTo>
                        <a:pt x="389" y="136"/>
                        <a:pt x="414" y="124"/>
                        <a:pt x="438" y="111"/>
                      </a:cubicBezTo>
                      <a:cubicBezTo>
                        <a:pt x="487" y="63"/>
                        <a:pt x="547" y="27"/>
                        <a:pt x="595" y="14"/>
                      </a:cubicBezTo>
                      <a:close/>
                      <a:moveTo>
                        <a:pt x="603" y="1"/>
                      </a:moveTo>
                      <a:cubicBezTo>
                        <a:pt x="546" y="1"/>
                        <a:pt x="481" y="54"/>
                        <a:pt x="425" y="87"/>
                      </a:cubicBezTo>
                      <a:cubicBezTo>
                        <a:pt x="401" y="111"/>
                        <a:pt x="389" y="124"/>
                        <a:pt x="365" y="136"/>
                      </a:cubicBezTo>
                      <a:cubicBezTo>
                        <a:pt x="255" y="197"/>
                        <a:pt x="133" y="270"/>
                        <a:pt x="12" y="343"/>
                      </a:cubicBezTo>
                      <a:cubicBezTo>
                        <a:pt x="12" y="343"/>
                        <a:pt x="0" y="355"/>
                        <a:pt x="0" y="367"/>
                      </a:cubicBezTo>
                      <a:cubicBezTo>
                        <a:pt x="0" y="379"/>
                        <a:pt x="12" y="392"/>
                        <a:pt x="24" y="392"/>
                      </a:cubicBezTo>
                      <a:cubicBezTo>
                        <a:pt x="24" y="403"/>
                        <a:pt x="24" y="403"/>
                        <a:pt x="36" y="403"/>
                      </a:cubicBezTo>
                      <a:cubicBezTo>
                        <a:pt x="36" y="403"/>
                        <a:pt x="49" y="403"/>
                        <a:pt x="49" y="392"/>
                      </a:cubicBezTo>
                      <a:cubicBezTo>
                        <a:pt x="146" y="330"/>
                        <a:pt x="243" y="282"/>
                        <a:pt x="341" y="221"/>
                      </a:cubicBezTo>
                      <a:cubicBezTo>
                        <a:pt x="389" y="184"/>
                        <a:pt x="438" y="160"/>
                        <a:pt x="498" y="136"/>
                      </a:cubicBezTo>
                      <a:lnTo>
                        <a:pt x="559" y="87"/>
                      </a:lnTo>
                      <a:cubicBezTo>
                        <a:pt x="571" y="87"/>
                        <a:pt x="584" y="87"/>
                        <a:pt x="595" y="75"/>
                      </a:cubicBezTo>
                      <a:cubicBezTo>
                        <a:pt x="602" y="81"/>
                        <a:pt x="605" y="84"/>
                        <a:pt x="608" y="84"/>
                      </a:cubicBezTo>
                      <a:cubicBezTo>
                        <a:pt x="611" y="84"/>
                        <a:pt x="614" y="81"/>
                        <a:pt x="620" y="75"/>
                      </a:cubicBezTo>
                      <a:lnTo>
                        <a:pt x="632" y="75"/>
                      </a:lnTo>
                      <a:cubicBezTo>
                        <a:pt x="644" y="63"/>
                        <a:pt x="657" y="51"/>
                        <a:pt x="644" y="38"/>
                      </a:cubicBezTo>
                      <a:lnTo>
                        <a:pt x="644" y="27"/>
                      </a:lnTo>
                      <a:cubicBezTo>
                        <a:pt x="644" y="14"/>
                        <a:pt x="632" y="2"/>
                        <a:pt x="620" y="2"/>
                      </a:cubicBezTo>
                      <a:cubicBezTo>
                        <a:pt x="614" y="1"/>
                        <a:pt x="609" y="1"/>
                        <a:pt x="6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728;p31">
                  <a:extLst>
                    <a:ext uri="{FF2B5EF4-FFF2-40B4-BE49-F238E27FC236}">
                      <a16:creationId xmlns:a16="http://schemas.microsoft.com/office/drawing/2014/main" id="{8D4444DD-6EB7-02D4-AC86-8E67C26B550B}"/>
                    </a:ext>
                  </a:extLst>
                </p:cNvPr>
                <p:cNvSpPr/>
                <p:nvPr/>
              </p:nvSpPr>
              <p:spPr>
                <a:xfrm>
                  <a:off x="9078028" y="4304266"/>
                  <a:ext cx="30763" cy="1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400" extrusionOk="0">
                      <a:moveTo>
                        <a:pt x="595" y="1"/>
                      </a:moveTo>
                      <a:cubicBezTo>
                        <a:pt x="590" y="1"/>
                        <a:pt x="586" y="3"/>
                        <a:pt x="581" y="7"/>
                      </a:cubicBezTo>
                      <a:cubicBezTo>
                        <a:pt x="399" y="117"/>
                        <a:pt x="204" y="239"/>
                        <a:pt x="22" y="361"/>
                      </a:cubicBezTo>
                      <a:cubicBezTo>
                        <a:pt x="1" y="371"/>
                        <a:pt x="16" y="399"/>
                        <a:pt x="36" y="399"/>
                      </a:cubicBezTo>
                      <a:cubicBezTo>
                        <a:pt x="39" y="399"/>
                        <a:pt x="42" y="398"/>
                        <a:pt x="46" y="397"/>
                      </a:cubicBezTo>
                      <a:cubicBezTo>
                        <a:pt x="229" y="275"/>
                        <a:pt x="423" y="166"/>
                        <a:pt x="605" y="44"/>
                      </a:cubicBezTo>
                      <a:cubicBezTo>
                        <a:pt x="625" y="34"/>
                        <a:pt x="613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729;p31">
                  <a:extLst>
                    <a:ext uri="{FF2B5EF4-FFF2-40B4-BE49-F238E27FC236}">
                      <a16:creationId xmlns:a16="http://schemas.microsoft.com/office/drawing/2014/main" id="{730AF979-7970-2C85-FFF1-4906F450B327}"/>
                    </a:ext>
                  </a:extLst>
                </p:cNvPr>
                <p:cNvSpPr/>
                <p:nvPr/>
              </p:nvSpPr>
              <p:spPr>
                <a:xfrm>
                  <a:off x="9077880" y="4304020"/>
                  <a:ext cx="31156" cy="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15" extrusionOk="0">
                      <a:moveTo>
                        <a:pt x="608" y="12"/>
                      </a:moveTo>
                      <a:lnTo>
                        <a:pt x="608" y="37"/>
                      </a:lnTo>
                      <a:lnTo>
                        <a:pt x="608" y="49"/>
                      </a:lnTo>
                      <a:lnTo>
                        <a:pt x="49" y="390"/>
                      </a:lnTo>
                      <a:cubicBezTo>
                        <a:pt x="45" y="394"/>
                        <a:pt x="41" y="395"/>
                        <a:pt x="37" y="395"/>
                      </a:cubicBezTo>
                      <a:cubicBezTo>
                        <a:pt x="30" y="395"/>
                        <a:pt x="25" y="390"/>
                        <a:pt x="25" y="390"/>
                      </a:cubicBezTo>
                      <a:lnTo>
                        <a:pt x="25" y="366"/>
                      </a:lnTo>
                      <a:lnTo>
                        <a:pt x="584" y="12"/>
                      </a:lnTo>
                      <a:close/>
                      <a:moveTo>
                        <a:pt x="584" y="1"/>
                      </a:moveTo>
                      <a:lnTo>
                        <a:pt x="25" y="353"/>
                      </a:lnTo>
                      <a:cubicBezTo>
                        <a:pt x="0" y="366"/>
                        <a:pt x="0" y="390"/>
                        <a:pt x="13" y="402"/>
                      </a:cubicBezTo>
                      <a:cubicBezTo>
                        <a:pt x="13" y="414"/>
                        <a:pt x="25" y="414"/>
                        <a:pt x="37" y="414"/>
                      </a:cubicBezTo>
                      <a:lnTo>
                        <a:pt x="49" y="414"/>
                      </a:lnTo>
                      <a:lnTo>
                        <a:pt x="608" y="61"/>
                      </a:lnTo>
                      <a:lnTo>
                        <a:pt x="633" y="37"/>
                      </a:lnTo>
                      <a:cubicBezTo>
                        <a:pt x="633" y="25"/>
                        <a:pt x="621" y="12"/>
                        <a:pt x="6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730;p31">
                  <a:extLst>
                    <a:ext uri="{FF2B5EF4-FFF2-40B4-BE49-F238E27FC236}">
                      <a16:creationId xmlns:a16="http://schemas.microsoft.com/office/drawing/2014/main" id="{172C7B29-46BF-0566-23E5-D77A8CC8A30C}"/>
                    </a:ext>
                  </a:extLst>
                </p:cNvPr>
                <p:cNvSpPr/>
                <p:nvPr/>
              </p:nvSpPr>
              <p:spPr>
                <a:xfrm>
                  <a:off x="9066756" y="4305694"/>
                  <a:ext cx="29581" cy="18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371" extrusionOk="0">
                      <a:moveTo>
                        <a:pt x="565" y="0"/>
                      </a:moveTo>
                      <a:cubicBezTo>
                        <a:pt x="562" y="0"/>
                        <a:pt x="558" y="1"/>
                        <a:pt x="555" y="3"/>
                      </a:cubicBezTo>
                      <a:cubicBezTo>
                        <a:pt x="385" y="113"/>
                        <a:pt x="202" y="222"/>
                        <a:pt x="32" y="332"/>
                      </a:cubicBezTo>
                      <a:cubicBezTo>
                        <a:pt x="1" y="342"/>
                        <a:pt x="14" y="370"/>
                        <a:pt x="41" y="370"/>
                      </a:cubicBezTo>
                      <a:cubicBezTo>
                        <a:pt x="46" y="370"/>
                        <a:pt x="51" y="369"/>
                        <a:pt x="56" y="368"/>
                      </a:cubicBezTo>
                      <a:cubicBezTo>
                        <a:pt x="226" y="270"/>
                        <a:pt x="409" y="161"/>
                        <a:pt x="579" y="51"/>
                      </a:cubicBezTo>
                      <a:cubicBezTo>
                        <a:pt x="600" y="30"/>
                        <a:pt x="585" y="0"/>
                        <a:pt x="5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731;p31">
                  <a:extLst>
                    <a:ext uri="{FF2B5EF4-FFF2-40B4-BE49-F238E27FC236}">
                      <a16:creationId xmlns:a16="http://schemas.microsoft.com/office/drawing/2014/main" id="{7F89579D-A116-41FD-48CB-7CF696F80722}"/>
                    </a:ext>
                  </a:extLst>
                </p:cNvPr>
                <p:cNvSpPr/>
                <p:nvPr/>
              </p:nvSpPr>
              <p:spPr>
                <a:xfrm>
                  <a:off x="9067101" y="4305398"/>
                  <a:ext cx="29384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387" extrusionOk="0">
                      <a:moveTo>
                        <a:pt x="572" y="21"/>
                      </a:moveTo>
                      <a:lnTo>
                        <a:pt x="572" y="33"/>
                      </a:lnTo>
                      <a:lnTo>
                        <a:pt x="572" y="46"/>
                      </a:lnTo>
                      <a:cubicBezTo>
                        <a:pt x="389" y="155"/>
                        <a:pt x="219" y="265"/>
                        <a:pt x="37" y="374"/>
                      </a:cubicBezTo>
                      <a:lnTo>
                        <a:pt x="25" y="374"/>
                      </a:lnTo>
                      <a:cubicBezTo>
                        <a:pt x="25" y="362"/>
                        <a:pt x="13" y="362"/>
                        <a:pt x="13" y="349"/>
                      </a:cubicBezTo>
                      <a:cubicBezTo>
                        <a:pt x="13" y="349"/>
                        <a:pt x="25" y="349"/>
                        <a:pt x="25" y="338"/>
                      </a:cubicBezTo>
                      <a:cubicBezTo>
                        <a:pt x="195" y="240"/>
                        <a:pt x="378" y="130"/>
                        <a:pt x="548" y="21"/>
                      </a:cubicBezTo>
                      <a:close/>
                      <a:moveTo>
                        <a:pt x="555" y="0"/>
                      </a:moveTo>
                      <a:cubicBezTo>
                        <a:pt x="551" y="0"/>
                        <a:pt x="548" y="3"/>
                        <a:pt x="548" y="9"/>
                      </a:cubicBezTo>
                      <a:cubicBezTo>
                        <a:pt x="365" y="119"/>
                        <a:pt x="195" y="228"/>
                        <a:pt x="13" y="325"/>
                      </a:cubicBezTo>
                      <a:cubicBezTo>
                        <a:pt x="0" y="338"/>
                        <a:pt x="0" y="338"/>
                        <a:pt x="0" y="349"/>
                      </a:cubicBezTo>
                      <a:cubicBezTo>
                        <a:pt x="0" y="362"/>
                        <a:pt x="0" y="374"/>
                        <a:pt x="13" y="386"/>
                      </a:cubicBezTo>
                      <a:lnTo>
                        <a:pt x="49" y="386"/>
                      </a:lnTo>
                      <a:cubicBezTo>
                        <a:pt x="219" y="276"/>
                        <a:pt x="402" y="167"/>
                        <a:pt x="572" y="57"/>
                      </a:cubicBezTo>
                      <a:cubicBezTo>
                        <a:pt x="584" y="57"/>
                        <a:pt x="597" y="46"/>
                        <a:pt x="597" y="33"/>
                      </a:cubicBezTo>
                      <a:cubicBezTo>
                        <a:pt x="597" y="21"/>
                        <a:pt x="584" y="9"/>
                        <a:pt x="572" y="9"/>
                      </a:cubicBezTo>
                      <a:cubicBezTo>
                        <a:pt x="566" y="3"/>
                        <a:pt x="560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1732;p31">
                  <a:extLst>
                    <a:ext uri="{FF2B5EF4-FFF2-40B4-BE49-F238E27FC236}">
                      <a16:creationId xmlns:a16="http://schemas.microsoft.com/office/drawing/2014/main" id="{BA3E20F2-F46D-8C19-0C6C-570557ADF9A3}"/>
                    </a:ext>
                  </a:extLst>
                </p:cNvPr>
                <p:cNvSpPr/>
                <p:nvPr/>
              </p:nvSpPr>
              <p:spPr>
                <a:xfrm>
                  <a:off x="9054155" y="4309385"/>
                  <a:ext cx="27957" cy="1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348" extrusionOk="0">
                      <a:moveTo>
                        <a:pt x="531" y="1"/>
                      </a:moveTo>
                      <a:cubicBezTo>
                        <a:pt x="446" y="1"/>
                        <a:pt x="373" y="62"/>
                        <a:pt x="300" y="111"/>
                      </a:cubicBezTo>
                      <a:cubicBezTo>
                        <a:pt x="215" y="171"/>
                        <a:pt x="117" y="244"/>
                        <a:pt x="20" y="305"/>
                      </a:cubicBezTo>
                      <a:cubicBezTo>
                        <a:pt x="1" y="315"/>
                        <a:pt x="12" y="348"/>
                        <a:pt x="31" y="348"/>
                      </a:cubicBezTo>
                      <a:cubicBezTo>
                        <a:pt x="35" y="348"/>
                        <a:pt x="40" y="346"/>
                        <a:pt x="44" y="341"/>
                      </a:cubicBezTo>
                      <a:lnTo>
                        <a:pt x="263" y="195"/>
                      </a:lnTo>
                      <a:cubicBezTo>
                        <a:pt x="336" y="147"/>
                        <a:pt x="446" y="49"/>
                        <a:pt x="531" y="49"/>
                      </a:cubicBezTo>
                      <a:cubicBezTo>
                        <a:pt x="568" y="49"/>
                        <a:pt x="568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1733;p31">
                  <a:extLst>
                    <a:ext uri="{FF2B5EF4-FFF2-40B4-BE49-F238E27FC236}">
                      <a16:creationId xmlns:a16="http://schemas.microsoft.com/office/drawing/2014/main" id="{1F3300DB-337B-666F-80B4-26AF0BE63ADB}"/>
                    </a:ext>
                  </a:extLst>
                </p:cNvPr>
                <p:cNvSpPr/>
                <p:nvPr/>
              </p:nvSpPr>
              <p:spPr>
                <a:xfrm>
                  <a:off x="9053909" y="4309287"/>
                  <a:ext cx="28203" cy="17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356" extrusionOk="0">
                      <a:moveTo>
                        <a:pt x="536" y="15"/>
                      </a:moveTo>
                      <a:cubicBezTo>
                        <a:pt x="549" y="15"/>
                        <a:pt x="549" y="15"/>
                        <a:pt x="549" y="27"/>
                      </a:cubicBezTo>
                      <a:cubicBezTo>
                        <a:pt x="560" y="27"/>
                        <a:pt x="560" y="40"/>
                        <a:pt x="549" y="40"/>
                      </a:cubicBezTo>
                      <a:cubicBezTo>
                        <a:pt x="549" y="40"/>
                        <a:pt x="549" y="51"/>
                        <a:pt x="536" y="51"/>
                      </a:cubicBezTo>
                      <a:cubicBezTo>
                        <a:pt x="530" y="50"/>
                        <a:pt x="523" y="50"/>
                        <a:pt x="517" y="50"/>
                      </a:cubicBezTo>
                      <a:cubicBezTo>
                        <a:pt x="450" y="50"/>
                        <a:pt x="384" y="104"/>
                        <a:pt x="317" y="149"/>
                      </a:cubicBezTo>
                      <a:lnTo>
                        <a:pt x="268" y="197"/>
                      </a:lnTo>
                      <a:lnTo>
                        <a:pt x="38" y="343"/>
                      </a:lnTo>
                      <a:cubicBezTo>
                        <a:pt x="25" y="343"/>
                        <a:pt x="25" y="343"/>
                        <a:pt x="25" y="332"/>
                      </a:cubicBezTo>
                      <a:cubicBezTo>
                        <a:pt x="13" y="332"/>
                        <a:pt x="13" y="319"/>
                        <a:pt x="25" y="319"/>
                      </a:cubicBezTo>
                      <a:lnTo>
                        <a:pt x="317" y="124"/>
                      </a:lnTo>
                      <a:cubicBezTo>
                        <a:pt x="330" y="113"/>
                        <a:pt x="341" y="100"/>
                        <a:pt x="354" y="100"/>
                      </a:cubicBezTo>
                      <a:cubicBezTo>
                        <a:pt x="414" y="51"/>
                        <a:pt x="463" y="15"/>
                        <a:pt x="536" y="15"/>
                      </a:cubicBezTo>
                      <a:close/>
                      <a:moveTo>
                        <a:pt x="514" y="1"/>
                      </a:moveTo>
                      <a:cubicBezTo>
                        <a:pt x="450" y="1"/>
                        <a:pt x="396" y="43"/>
                        <a:pt x="341" y="76"/>
                      </a:cubicBezTo>
                      <a:lnTo>
                        <a:pt x="305" y="113"/>
                      </a:lnTo>
                      <a:lnTo>
                        <a:pt x="13" y="295"/>
                      </a:lnTo>
                      <a:cubicBezTo>
                        <a:pt x="1" y="307"/>
                        <a:pt x="1" y="332"/>
                        <a:pt x="13" y="343"/>
                      </a:cubicBezTo>
                      <a:cubicBezTo>
                        <a:pt x="13" y="356"/>
                        <a:pt x="25" y="356"/>
                        <a:pt x="38" y="356"/>
                      </a:cubicBezTo>
                      <a:lnTo>
                        <a:pt x="49" y="356"/>
                      </a:lnTo>
                      <a:lnTo>
                        <a:pt x="281" y="210"/>
                      </a:lnTo>
                      <a:cubicBezTo>
                        <a:pt x="293" y="197"/>
                        <a:pt x="317" y="186"/>
                        <a:pt x="330" y="161"/>
                      </a:cubicBezTo>
                      <a:cubicBezTo>
                        <a:pt x="390" y="113"/>
                        <a:pt x="463" y="64"/>
                        <a:pt x="536" y="64"/>
                      </a:cubicBezTo>
                      <a:cubicBezTo>
                        <a:pt x="549" y="64"/>
                        <a:pt x="560" y="64"/>
                        <a:pt x="573" y="51"/>
                      </a:cubicBezTo>
                      <a:lnTo>
                        <a:pt x="573" y="15"/>
                      </a:lnTo>
                      <a:cubicBezTo>
                        <a:pt x="560" y="3"/>
                        <a:pt x="549" y="3"/>
                        <a:pt x="536" y="3"/>
                      </a:cubicBezTo>
                      <a:cubicBezTo>
                        <a:pt x="528" y="2"/>
                        <a:pt x="52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1734;p31">
                  <a:extLst>
                    <a:ext uri="{FF2B5EF4-FFF2-40B4-BE49-F238E27FC236}">
                      <a16:creationId xmlns:a16="http://schemas.microsoft.com/office/drawing/2014/main" id="{523FC32F-F708-3621-4055-91E4CA8BF855}"/>
                    </a:ext>
                  </a:extLst>
                </p:cNvPr>
                <p:cNvSpPr/>
                <p:nvPr/>
              </p:nvSpPr>
              <p:spPr>
                <a:xfrm>
                  <a:off x="9043917" y="4312289"/>
                  <a:ext cx="21263" cy="1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273" extrusionOk="0">
                      <a:moveTo>
                        <a:pt x="397" y="0"/>
                      </a:moveTo>
                      <a:cubicBezTo>
                        <a:pt x="393" y="0"/>
                        <a:pt x="390" y="1"/>
                        <a:pt x="387" y="3"/>
                      </a:cubicBezTo>
                      <a:lnTo>
                        <a:pt x="22" y="222"/>
                      </a:lnTo>
                      <a:cubicBezTo>
                        <a:pt x="1" y="243"/>
                        <a:pt x="16" y="273"/>
                        <a:pt x="37" y="273"/>
                      </a:cubicBezTo>
                      <a:cubicBezTo>
                        <a:pt x="40" y="273"/>
                        <a:pt x="43" y="272"/>
                        <a:pt x="46" y="271"/>
                      </a:cubicBezTo>
                      <a:lnTo>
                        <a:pt x="411" y="52"/>
                      </a:lnTo>
                      <a:cubicBezTo>
                        <a:pt x="432" y="31"/>
                        <a:pt x="417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1735;p31">
                  <a:extLst>
                    <a:ext uri="{FF2B5EF4-FFF2-40B4-BE49-F238E27FC236}">
                      <a16:creationId xmlns:a16="http://schemas.microsoft.com/office/drawing/2014/main" id="{3A4093EE-E94F-3173-C084-96D18E83BF37}"/>
                    </a:ext>
                  </a:extLst>
                </p:cNvPr>
                <p:cNvSpPr/>
                <p:nvPr/>
              </p:nvSpPr>
              <p:spPr>
                <a:xfrm>
                  <a:off x="9043769" y="4311945"/>
                  <a:ext cx="21608" cy="1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290" extrusionOk="0">
                      <a:moveTo>
                        <a:pt x="401" y="22"/>
                      </a:moveTo>
                      <a:cubicBezTo>
                        <a:pt x="414" y="22"/>
                        <a:pt x="414" y="34"/>
                        <a:pt x="414" y="34"/>
                      </a:cubicBezTo>
                      <a:cubicBezTo>
                        <a:pt x="414" y="34"/>
                        <a:pt x="414" y="46"/>
                        <a:pt x="401" y="46"/>
                      </a:cubicBezTo>
                      <a:lnTo>
                        <a:pt x="36" y="265"/>
                      </a:lnTo>
                      <a:lnTo>
                        <a:pt x="25" y="265"/>
                      </a:lnTo>
                      <a:lnTo>
                        <a:pt x="25" y="253"/>
                      </a:lnTo>
                      <a:lnTo>
                        <a:pt x="25" y="241"/>
                      </a:lnTo>
                      <a:lnTo>
                        <a:pt x="390" y="22"/>
                      </a:lnTo>
                      <a:close/>
                      <a:moveTo>
                        <a:pt x="397" y="1"/>
                      </a:moveTo>
                      <a:cubicBezTo>
                        <a:pt x="393" y="1"/>
                        <a:pt x="390" y="4"/>
                        <a:pt x="390" y="10"/>
                      </a:cubicBezTo>
                      <a:lnTo>
                        <a:pt x="12" y="229"/>
                      </a:lnTo>
                      <a:cubicBezTo>
                        <a:pt x="12" y="229"/>
                        <a:pt x="1" y="241"/>
                        <a:pt x="1" y="253"/>
                      </a:cubicBezTo>
                      <a:cubicBezTo>
                        <a:pt x="1" y="265"/>
                        <a:pt x="12" y="278"/>
                        <a:pt x="25" y="278"/>
                      </a:cubicBezTo>
                      <a:cubicBezTo>
                        <a:pt x="25" y="289"/>
                        <a:pt x="25" y="289"/>
                        <a:pt x="36" y="289"/>
                      </a:cubicBezTo>
                      <a:lnTo>
                        <a:pt x="49" y="278"/>
                      </a:lnTo>
                      <a:lnTo>
                        <a:pt x="414" y="59"/>
                      </a:lnTo>
                      <a:cubicBezTo>
                        <a:pt x="426" y="59"/>
                        <a:pt x="438" y="46"/>
                        <a:pt x="438" y="34"/>
                      </a:cubicBezTo>
                      <a:cubicBezTo>
                        <a:pt x="438" y="22"/>
                        <a:pt x="426" y="10"/>
                        <a:pt x="414" y="10"/>
                      </a:cubicBezTo>
                      <a:cubicBezTo>
                        <a:pt x="408" y="4"/>
                        <a:pt x="402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1736;p31">
                  <a:extLst>
                    <a:ext uri="{FF2B5EF4-FFF2-40B4-BE49-F238E27FC236}">
                      <a16:creationId xmlns:a16="http://schemas.microsoft.com/office/drawing/2014/main" id="{D4FDE22B-7C4E-1950-C4E4-33130149ADE5}"/>
                    </a:ext>
                  </a:extLst>
                </p:cNvPr>
                <p:cNvSpPr/>
                <p:nvPr/>
              </p:nvSpPr>
              <p:spPr>
                <a:xfrm>
                  <a:off x="9036140" y="4315046"/>
                  <a:ext cx="16390" cy="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193" extrusionOk="0">
                      <a:moveTo>
                        <a:pt x="303" y="1"/>
                      </a:moveTo>
                      <a:cubicBezTo>
                        <a:pt x="298" y="1"/>
                        <a:pt x="294" y="3"/>
                        <a:pt x="289" y="7"/>
                      </a:cubicBezTo>
                      <a:cubicBezTo>
                        <a:pt x="204" y="56"/>
                        <a:pt x="119" y="105"/>
                        <a:pt x="21" y="153"/>
                      </a:cubicBezTo>
                      <a:cubicBezTo>
                        <a:pt x="0" y="164"/>
                        <a:pt x="16" y="193"/>
                        <a:pt x="36" y="193"/>
                      </a:cubicBezTo>
                      <a:cubicBezTo>
                        <a:pt x="39" y="193"/>
                        <a:pt x="42" y="192"/>
                        <a:pt x="46" y="190"/>
                      </a:cubicBezTo>
                      <a:cubicBezTo>
                        <a:pt x="143" y="153"/>
                        <a:pt x="228" y="105"/>
                        <a:pt x="313" y="44"/>
                      </a:cubicBezTo>
                      <a:cubicBezTo>
                        <a:pt x="333" y="34"/>
                        <a:pt x="321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1737;p31">
                  <a:extLst>
                    <a:ext uri="{FF2B5EF4-FFF2-40B4-BE49-F238E27FC236}">
                      <a16:creationId xmlns:a16="http://schemas.microsoft.com/office/drawing/2014/main" id="{5878FEFD-BD42-F7D0-F669-E1086CC0CF91}"/>
                    </a:ext>
                  </a:extLst>
                </p:cNvPr>
                <p:cNvSpPr/>
                <p:nvPr/>
              </p:nvSpPr>
              <p:spPr>
                <a:xfrm>
                  <a:off x="9035943" y="4314554"/>
                  <a:ext cx="16833" cy="10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12" extrusionOk="0">
                      <a:moveTo>
                        <a:pt x="305" y="17"/>
                      </a:moveTo>
                      <a:cubicBezTo>
                        <a:pt x="317" y="17"/>
                        <a:pt x="317" y="30"/>
                        <a:pt x="317" y="30"/>
                      </a:cubicBezTo>
                      <a:lnTo>
                        <a:pt x="317" y="42"/>
                      </a:lnTo>
                      <a:cubicBezTo>
                        <a:pt x="220" y="103"/>
                        <a:pt x="135" y="152"/>
                        <a:pt x="50" y="200"/>
                      </a:cubicBezTo>
                      <a:lnTo>
                        <a:pt x="25" y="200"/>
                      </a:lnTo>
                      <a:lnTo>
                        <a:pt x="25" y="176"/>
                      </a:lnTo>
                      <a:cubicBezTo>
                        <a:pt x="123" y="127"/>
                        <a:pt x="208" y="79"/>
                        <a:pt x="293" y="17"/>
                      </a:cubicBezTo>
                      <a:close/>
                      <a:moveTo>
                        <a:pt x="304" y="0"/>
                      </a:moveTo>
                      <a:cubicBezTo>
                        <a:pt x="300" y="0"/>
                        <a:pt x="297" y="2"/>
                        <a:pt x="293" y="6"/>
                      </a:cubicBezTo>
                      <a:cubicBezTo>
                        <a:pt x="208" y="66"/>
                        <a:pt x="111" y="115"/>
                        <a:pt x="25" y="152"/>
                      </a:cubicBezTo>
                      <a:cubicBezTo>
                        <a:pt x="14" y="163"/>
                        <a:pt x="1" y="163"/>
                        <a:pt x="1" y="176"/>
                      </a:cubicBezTo>
                      <a:cubicBezTo>
                        <a:pt x="1" y="188"/>
                        <a:pt x="14" y="200"/>
                        <a:pt x="25" y="212"/>
                      </a:cubicBezTo>
                      <a:lnTo>
                        <a:pt x="50" y="212"/>
                      </a:lnTo>
                      <a:cubicBezTo>
                        <a:pt x="147" y="163"/>
                        <a:pt x="232" y="115"/>
                        <a:pt x="317" y="66"/>
                      </a:cubicBezTo>
                      <a:cubicBezTo>
                        <a:pt x="341" y="54"/>
                        <a:pt x="341" y="30"/>
                        <a:pt x="330" y="17"/>
                      </a:cubicBezTo>
                      <a:cubicBezTo>
                        <a:pt x="321" y="9"/>
                        <a:pt x="312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1738;p31">
                  <a:extLst>
                    <a:ext uri="{FF2B5EF4-FFF2-40B4-BE49-F238E27FC236}">
                      <a16:creationId xmlns:a16="http://schemas.microsoft.com/office/drawing/2014/main" id="{49D93858-E04F-3465-C359-CAD7FCC64BC9}"/>
                    </a:ext>
                  </a:extLst>
                </p:cNvPr>
                <p:cNvSpPr/>
                <p:nvPr/>
              </p:nvSpPr>
              <p:spPr>
                <a:xfrm>
                  <a:off x="8975548" y="4054269"/>
                  <a:ext cx="167889" cy="52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1074" extrusionOk="0">
                      <a:moveTo>
                        <a:pt x="3305" y="0"/>
                      </a:moveTo>
                      <a:cubicBezTo>
                        <a:pt x="3298" y="0"/>
                        <a:pt x="3291" y="1"/>
                        <a:pt x="3284" y="3"/>
                      </a:cubicBezTo>
                      <a:cubicBezTo>
                        <a:pt x="2736" y="89"/>
                        <a:pt x="2213" y="283"/>
                        <a:pt x="1678" y="465"/>
                      </a:cubicBezTo>
                      <a:cubicBezTo>
                        <a:pt x="1143" y="648"/>
                        <a:pt x="571" y="781"/>
                        <a:pt x="36" y="1000"/>
                      </a:cubicBezTo>
                      <a:cubicBezTo>
                        <a:pt x="0" y="1025"/>
                        <a:pt x="12" y="1073"/>
                        <a:pt x="60" y="1073"/>
                      </a:cubicBezTo>
                      <a:cubicBezTo>
                        <a:pt x="1179" y="916"/>
                        <a:pt x="2201" y="319"/>
                        <a:pt x="3332" y="137"/>
                      </a:cubicBezTo>
                      <a:cubicBezTo>
                        <a:pt x="3410" y="126"/>
                        <a:pt x="3386" y="0"/>
                        <a:pt x="33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1739;p31">
                  <a:extLst>
                    <a:ext uri="{FF2B5EF4-FFF2-40B4-BE49-F238E27FC236}">
                      <a16:creationId xmlns:a16="http://schemas.microsoft.com/office/drawing/2014/main" id="{17CE0C2B-05F2-2D40-D781-997F00CD01FB}"/>
                    </a:ext>
                  </a:extLst>
                </p:cNvPr>
                <p:cNvSpPr/>
                <p:nvPr/>
              </p:nvSpPr>
              <p:spPr>
                <a:xfrm>
                  <a:off x="8975548" y="4053678"/>
                  <a:ext cx="167003" cy="53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3" h="1086" extrusionOk="0">
                      <a:moveTo>
                        <a:pt x="3308" y="15"/>
                      </a:moveTo>
                      <a:cubicBezTo>
                        <a:pt x="3344" y="15"/>
                        <a:pt x="3368" y="52"/>
                        <a:pt x="3368" y="76"/>
                      </a:cubicBezTo>
                      <a:cubicBezTo>
                        <a:pt x="3368" y="101"/>
                        <a:pt x="3368" y="137"/>
                        <a:pt x="3320" y="137"/>
                      </a:cubicBezTo>
                      <a:cubicBezTo>
                        <a:pt x="2785" y="234"/>
                        <a:pt x="2262" y="417"/>
                        <a:pt x="1751" y="599"/>
                      </a:cubicBezTo>
                      <a:cubicBezTo>
                        <a:pt x="1204" y="793"/>
                        <a:pt x="632" y="988"/>
                        <a:pt x="49" y="1073"/>
                      </a:cubicBezTo>
                      <a:cubicBezTo>
                        <a:pt x="36" y="1073"/>
                        <a:pt x="24" y="1061"/>
                        <a:pt x="24" y="1049"/>
                      </a:cubicBezTo>
                      <a:cubicBezTo>
                        <a:pt x="24" y="1049"/>
                        <a:pt x="24" y="1037"/>
                        <a:pt x="36" y="1025"/>
                      </a:cubicBezTo>
                      <a:cubicBezTo>
                        <a:pt x="365" y="891"/>
                        <a:pt x="705" y="793"/>
                        <a:pt x="1033" y="684"/>
                      </a:cubicBezTo>
                      <a:cubicBezTo>
                        <a:pt x="1252" y="623"/>
                        <a:pt x="1471" y="563"/>
                        <a:pt x="1690" y="490"/>
                      </a:cubicBezTo>
                      <a:lnTo>
                        <a:pt x="1873" y="417"/>
                      </a:lnTo>
                      <a:cubicBezTo>
                        <a:pt x="2359" y="258"/>
                        <a:pt x="2797" y="101"/>
                        <a:pt x="3295" y="15"/>
                      </a:cubicBezTo>
                      <a:close/>
                      <a:moveTo>
                        <a:pt x="3307" y="1"/>
                      </a:moveTo>
                      <a:cubicBezTo>
                        <a:pt x="3299" y="1"/>
                        <a:pt x="3292" y="2"/>
                        <a:pt x="3284" y="3"/>
                      </a:cubicBezTo>
                      <a:cubicBezTo>
                        <a:pt x="2797" y="88"/>
                        <a:pt x="2322" y="246"/>
                        <a:pt x="1873" y="404"/>
                      </a:cubicBezTo>
                      <a:cubicBezTo>
                        <a:pt x="1812" y="428"/>
                        <a:pt x="1739" y="453"/>
                        <a:pt x="1678" y="465"/>
                      </a:cubicBezTo>
                      <a:cubicBezTo>
                        <a:pt x="1471" y="538"/>
                        <a:pt x="1252" y="611"/>
                        <a:pt x="1033" y="672"/>
                      </a:cubicBezTo>
                      <a:cubicBezTo>
                        <a:pt x="705" y="769"/>
                        <a:pt x="352" y="879"/>
                        <a:pt x="36" y="1012"/>
                      </a:cubicBezTo>
                      <a:cubicBezTo>
                        <a:pt x="12" y="1012"/>
                        <a:pt x="0" y="1037"/>
                        <a:pt x="12" y="1061"/>
                      </a:cubicBezTo>
                      <a:cubicBezTo>
                        <a:pt x="12" y="1073"/>
                        <a:pt x="24" y="1085"/>
                        <a:pt x="49" y="1085"/>
                      </a:cubicBezTo>
                      <a:lnTo>
                        <a:pt x="60" y="1085"/>
                      </a:lnTo>
                      <a:cubicBezTo>
                        <a:pt x="644" y="1012"/>
                        <a:pt x="1204" y="806"/>
                        <a:pt x="1751" y="611"/>
                      </a:cubicBezTo>
                      <a:cubicBezTo>
                        <a:pt x="2262" y="428"/>
                        <a:pt x="2785" y="246"/>
                        <a:pt x="3332" y="161"/>
                      </a:cubicBezTo>
                      <a:cubicBezTo>
                        <a:pt x="3381" y="149"/>
                        <a:pt x="3393" y="112"/>
                        <a:pt x="3381" y="76"/>
                      </a:cubicBezTo>
                      <a:cubicBezTo>
                        <a:pt x="3381" y="34"/>
                        <a:pt x="3353" y="1"/>
                        <a:pt x="3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1740;p31">
                  <a:extLst>
                    <a:ext uri="{FF2B5EF4-FFF2-40B4-BE49-F238E27FC236}">
                      <a16:creationId xmlns:a16="http://schemas.microsoft.com/office/drawing/2014/main" id="{35691F0B-DACD-8AF5-3B97-0118EE8B20D3}"/>
                    </a:ext>
                  </a:extLst>
                </p:cNvPr>
                <p:cNvSpPr/>
                <p:nvPr/>
              </p:nvSpPr>
              <p:spPr>
                <a:xfrm>
                  <a:off x="8966541" y="4103491"/>
                  <a:ext cx="13831" cy="221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4504" extrusionOk="0">
                      <a:moveTo>
                        <a:pt x="224" y="1"/>
                      </a:moveTo>
                      <a:cubicBezTo>
                        <a:pt x="207" y="1"/>
                        <a:pt x="189" y="13"/>
                        <a:pt x="183" y="37"/>
                      </a:cubicBezTo>
                      <a:cubicBezTo>
                        <a:pt x="97" y="754"/>
                        <a:pt x="86" y="1508"/>
                        <a:pt x="61" y="2238"/>
                      </a:cubicBezTo>
                      <a:cubicBezTo>
                        <a:pt x="25" y="2968"/>
                        <a:pt x="13" y="3710"/>
                        <a:pt x="0" y="4440"/>
                      </a:cubicBezTo>
                      <a:cubicBezTo>
                        <a:pt x="0" y="4482"/>
                        <a:pt x="34" y="4503"/>
                        <a:pt x="67" y="4503"/>
                      </a:cubicBezTo>
                      <a:cubicBezTo>
                        <a:pt x="101" y="4503"/>
                        <a:pt x="134" y="4482"/>
                        <a:pt x="134" y="4440"/>
                      </a:cubicBezTo>
                      <a:cubicBezTo>
                        <a:pt x="146" y="3710"/>
                        <a:pt x="170" y="2968"/>
                        <a:pt x="195" y="2238"/>
                      </a:cubicBezTo>
                      <a:cubicBezTo>
                        <a:pt x="219" y="1508"/>
                        <a:pt x="280" y="767"/>
                        <a:pt x="256" y="37"/>
                      </a:cubicBezTo>
                      <a:cubicBezTo>
                        <a:pt x="256" y="13"/>
                        <a:pt x="241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1741;p31">
                  <a:extLst>
                    <a:ext uri="{FF2B5EF4-FFF2-40B4-BE49-F238E27FC236}">
                      <a16:creationId xmlns:a16="http://schemas.microsoft.com/office/drawing/2014/main" id="{D13AEC03-DF42-EC17-5FEB-F5F881C60C06}"/>
                    </a:ext>
                  </a:extLst>
                </p:cNvPr>
                <p:cNvSpPr/>
                <p:nvPr/>
              </p:nvSpPr>
              <p:spPr>
                <a:xfrm>
                  <a:off x="8965950" y="4102900"/>
                  <a:ext cx="14421" cy="22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4525" extrusionOk="0">
                      <a:moveTo>
                        <a:pt x="231" y="25"/>
                      </a:moveTo>
                      <a:cubicBezTo>
                        <a:pt x="244" y="25"/>
                        <a:pt x="255" y="25"/>
                        <a:pt x="255" y="49"/>
                      </a:cubicBezTo>
                      <a:cubicBezTo>
                        <a:pt x="268" y="547"/>
                        <a:pt x="244" y="1058"/>
                        <a:pt x="219" y="1557"/>
                      </a:cubicBezTo>
                      <a:cubicBezTo>
                        <a:pt x="219" y="1788"/>
                        <a:pt x="207" y="2019"/>
                        <a:pt x="195" y="2250"/>
                      </a:cubicBezTo>
                      <a:cubicBezTo>
                        <a:pt x="171" y="3065"/>
                        <a:pt x="146" y="3746"/>
                        <a:pt x="146" y="4452"/>
                      </a:cubicBezTo>
                      <a:cubicBezTo>
                        <a:pt x="146" y="4476"/>
                        <a:pt x="134" y="4488"/>
                        <a:pt x="109" y="4500"/>
                      </a:cubicBezTo>
                      <a:cubicBezTo>
                        <a:pt x="104" y="4506"/>
                        <a:pt x="95" y="4509"/>
                        <a:pt x="84" y="4509"/>
                      </a:cubicBezTo>
                      <a:cubicBezTo>
                        <a:pt x="73" y="4509"/>
                        <a:pt x="61" y="4506"/>
                        <a:pt x="49" y="4500"/>
                      </a:cubicBezTo>
                      <a:cubicBezTo>
                        <a:pt x="37" y="4500"/>
                        <a:pt x="25" y="4476"/>
                        <a:pt x="25" y="4452"/>
                      </a:cubicBezTo>
                      <a:cubicBezTo>
                        <a:pt x="37" y="3673"/>
                        <a:pt x="49" y="2944"/>
                        <a:pt x="85" y="2250"/>
                      </a:cubicBezTo>
                      <a:cubicBezTo>
                        <a:pt x="85" y="2092"/>
                        <a:pt x="98" y="1922"/>
                        <a:pt x="98" y="1763"/>
                      </a:cubicBezTo>
                      <a:cubicBezTo>
                        <a:pt x="122" y="1192"/>
                        <a:pt x="146" y="609"/>
                        <a:pt x="207" y="49"/>
                      </a:cubicBezTo>
                      <a:cubicBezTo>
                        <a:pt x="207" y="25"/>
                        <a:pt x="219" y="25"/>
                        <a:pt x="231" y="25"/>
                      </a:cubicBezTo>
                      <a:close/>
                      <a:moveTo>
                        <a:pt x="244" y="1"/>
                      </a:moveTo>
                      <a:cubicBezTo>
                        <a:pt x="219" y="1"/>
                        <a:pt x="195" y="12"/>
                        <a:pt x="195" y="49"/>
                      </a:cubicBezTo>
                      <a:cubicBezTo>
                        <a:pt x="122" y="609"/>
                        <a:pt x="98" y="1192"/>
                        <a:pt x="85" y="1763"/>
                      </a:cubicBezTo>
                      <a:cubicBezTo>
                        <a:pt x="73" y="1922"/>
                        <a:pt x="73" y="2092"/>
                        <a:pt x="61" y="2250"/>
                      </a:cubicBezTo>
                      <a:cubicBezTo>
                        <a:pt x="37" y="2944"/>
                        <a:pt x="12" y="3673"/>
                        <a:pt x="12" y="4452"/>
                      </a:cubicBezTo>
                      <a:cubicBezTo>
                        <a:pt x="1" y="4476"/>
                        <a:pt x="12" y="4500"/>
                        <a:pt x="37" y="4512"/>
                      </a:cubicBezTo>
                      <a:cubicBezTo>
                        <a:pt x="49" y="4525"/>
                        <a:pt x="73" y="4525"/>
                        <a:pt x="85" y="4525"/>
                      </a:cubicBezTo>
                      <a:cubicBezTo>
                        <a:pt x="98" y="4525"/>
                        <a:pt x="109" y="4525"/>
                        <a:pt x="122" y="4512"/>
                      </a:cubicBezTo>
                      <a:cubicBezTo>
                        <a:pt x="146" y="4500"/>
                        <a:pt x="158" y="4476"/>
                        <a:pt x="158" y="4452"/>
                      </a:cubicBezTo>
                      <a:cubicBezTo>
                        <a:pt x="171" y="3746"/>
                        <a:pt x="182" y="3065"/>
                        <a:pt x="219" y="2250"/>
                      </a:cubicBezTo>
                      <a:cubicBezTo>
                        <a:pt x="219" y="2019"/>
                        <a:pt x="231" y="1788"/>
                        <a:pt x="244" y="1557"/>
                      </a:cubicBezTo>
                      <a:cubicBezTo>
                        <a:pt x="268" y="1058"/>
                        <a:pt x="292" y="547"/>
                        <a:pt x="280" y="49"/>
                      </a:cubicBezTo>
                      <a:cubicBezTo>
                        <a:pt x="280" y="12"/>
                        <a:pt x="255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1742;p31">
                  <a:extLst>
                    <a:ext uri="{FF2B5EF4-FFF2-40B4-BE49-F238E27FC236}">
                      <a16:creationId xmlns:a16="http://schemas.microsoft.com/office/drawing/2014/main" id="{3D10EE9F-56B7-1E15-34F2-DC1077C2EF94}"/>
                    </a:ext>
                  </a:extLst>
                </p:cNvPr>
                <p:cNvSpPr/>
                <p:nvPr/>
              </p:nvSpPr>
              <p:spPr>
                <a:xfrm>
                  <a:off x="9123361" y="4058108"/>
                  <a:ext cx="20377" cy="248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5049" extrusionOk="0">
                      <a:moveTo>
                        <a:pt x="330" y="0"/>
                      </a:moveTo>
                      <a:cubicBezTo>
                        <a:pt x="313" y="0"/>
                        <a:pt x="292" y="13"/>
                        <a:pt x="292" y="35"/>
                      </a:cubicBezTo>
                      <a:cubicBezTo>
                        <a:pt x="329" y="862"/>
                        <a:pt x="208" y="1701"/>
                        <a:pt x="159" y="2527"/>
                      </a:cubicBezTo>
                      <a:cubicBezTo>
                        <a:pt x="98" y="3343"/>
                        <a:pt x="0" y="4170"/>
                        <a:pt x="25" y="4984"/>
                      </a:cubicBezTo>
                      <a:cubicBezTo>
                        <a:pt x="25" y="5027"/>
                        <a:pt x="55" y="5048"/>
                        <a:pt x="86" y="5048"/>
                      </a:cubicBezTo>
                      <a:cubicBezTo>
                        <a:pt x="116" y="5048"/>
                        <a:pt x="146" y="5027"/>
                        <a:pt x="146" y="4984"/>
                      </a:cubicBezTo>
                      <a:cubicBezTo>
                        <a:pt x="110" y="4157"/>
                        <a:pt x="219" y="3306"/>
                        <a:pt x="281" y="2479"/>
                      </a:cubicBezTo>
                      <a:cubicBezTo>
                        <a:pt x="305" y="2065"/>
                        <a:pt x="329" y="1640"/>
                        <a:pt x="354" y="1227"/>
                      </a:cubicBezTo>
                      <a:cubicBezTo>
                        <a:pt x="378" y="825"/>
                        <a:pt x="414" y="424"/>
                        <a:pt x="354" y="22"/>
                      </a:cubicBezTo>
                      <a:cubicBezTo>
                        <a:pt x="354" y="7"/>
                        <a:pt x="343" y="0"/>
                        <a:pt x="3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1743;p31">
                  <a:extLst>
                    <a:ext uri="{FF2B5EF4-FFF2-40B4-BE49-F238E27FC236}">
                      <a16:creationId xmlns:a16="http://schemas.microsoft.com/office/drawing/2014/main" id="{7F414256-8887-476B-2119-A01AEBA2F8F2}"/>
                    </a:ext>
                  </a:extLst>
                </p:cNvPr>
                <p:cNvSpPr/>
                <p:nvPr/>
              </p:nvSpPr>
              <p:spPr>
                <a:xfrm>
                  <a:off x="9123361" y="4057764"/>
                  <a:ext cx="20377" cy="24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5065" extrusionOk="0">
                      <a:moveTo>
                        <a:pt x="329" y="18"/>
                      </a:moveTo>
                      <a:cubicBezTo>
                        <a:pt x="329" y="18"/>
                        <a:pt x="341" y="18"/>
                        <a:pt x="341" y="29"/>
                      </a:cubicBezTo>
                      <a:cubicBezTo>
                        <a:pt x="402" y="382"/>
                        <a:pt x="378" y="747"/>
                        <a:pt x="354" y="1099"/>
                      </a:cubicBezTo>
                      <a:cubicBezTo>
                        <a:pt x="354" y="1148"/>
                        <a:pt x="354" y="1185"/>
                        <a:pt x="341" y="1234"/>
                      </a:cubicBezTo>
                      <a:cubicBezTo>
                        <a:pt x="317" y="1683"/>
                        <a:pt x="292" y="2121"/>
                        <a:pt x="268" y="2486"/>
                      </a:cubicBezTo>
                      <a:cubicBezTo>
                        <a:pt x="256" y="2717"/>
                        <a:pt x="232" y="2936"/>
                        <a:pt x="219" y="3167"/>
                      </a:cubicBezTo>
                      <a:cubicBezTo>
                        <a:pt x="171" y="3763"/>
                        <a:pt x="110" y="4383"/>
                        <a:pt x="135" y="4991"/>
                      </a:cubicBezTo>
                      <a:cubicBezTo>
                        <a:pt x="135" y="5028"/>
                        <a:pt x="110" y="5040"/>
                        <a:pt x="86" y="5040"/>
                      </a:cubicBezTo>
                      <a:cubicBezTo>
                        <a:pt x="62" y="5040"/>
                        <a:pt x="37" y="5028"/>
                        <a:pt x="37" y="4991"/>
                      </a:cubicBezTo>
                      <a:cubicBezTo>
                        <a:pt x="13" y="4383"/>
                        <a:pt x="62" y="3763"/>
                        <a:pt x="110" y="3167"/>
                      </a:cubicBezTo>
                      <a:cubicBezTo>
                        <a:pt x="135" y="2961"/>
                        <a:pt x="146" y="2742"/>
                        <a:pt x="159" y="2534"/>
                      </a:cubicBezTo>
                      <a:cubicBezTo>
                        <a:pt x="183" y="2304"/>
                        <a:pt x="195" y="2061"/>
                        <a:pt x="219" y="1829"/>
                      </a:cubicBezTo>
                      <a:cubicBezTo>
                        <a:pt x="268" y="1245"/>
                        <a:pt x="329" y="637"/>
                        <a:pt x="305" y="42"/>
                      </a:cubicBezTo>
                      <a:cubicBezTo>
                        <a:pt x="305" y="29"/>
                        <a:pt x="317" y="18"/>
                        <a:pt x="329" y="18"/>
                      </a:cubicBezTo>
                      <a:close/>
                      <a:moveTo>
                        <a:pt x="341" y="0"/>
                      </a:moveTo>
                      <a:cubicBezTo>
                        <a:pt x="336" y="0"/>
                        <a:pt x="332" y="2"/>
                        <a:pt x="329" y="5"/>
                      </a:cubicBezTo>
                      <a:cubicBezTo>
                        <a:pt x="305" y="5"/>
                        <a:pt x="281" y="18"/>
                        <a:pt x="292" y="42"/>
                      </a:cubicBezTo>
                      <a:cubicBezTo>
                        <a:pt x="305" y="637"/>
                        <a:pt x="256" y="1245"/>
                        <a:pt x="208" y="1829"/>
                      </a:cubicBezTo>
                      <a:cubicBezTo>
                        <a:pt x="183" y="2061"/>
                        <a:pt x="159" y="2304"/>
                        <a:pt x="146" y="2534"/>
                      </a:cubicBezTo>
                      <a:cubicBezTo>
                        <a:pt x="135" y="2742"/>
                        <a:pt x="110" y="2961"/>
                        <a:pt x="98" y="3167"/>
                      </a:cubicBezTo>
                      <a:cubicBezTo>
                        <a:pt x="49" y="3763"/>
                        <a:pt x="0" y="4383"/>
                        <a:pt x="13" y="4991"/>
                      </a:cubicBezTo>
                      <a:cubicBezTo>
                        <a:pt x="13" y="5040"/>
                        <a:pt x="49" y="5064"/>
                        <a:pt x="86" y="5064"/>
                      </a:cubicBezTo>
                      <a:cubicBezTo>
                        <a:pt x="122" y="5064"/>
                        <a:pt x="159" y="5040"/>
                        <a:pt x="159" y="4991"/>
                      </a:cubicBezTo>
                      <a:cubicBezTo>
                        <a:pt x="135" y="4383"/>
                        <a:pt x="183" y="3763"/>
                        <a:pt x="232" y="3167"/>
                      </a:cubicBezTo>
                      <a:cubicBezTo>
                        <a:pt x="256" y="2948"/>
                        <a:pt x="268" y="2717"/>
                        <a:pt x="281" y="2486"/>
                      </a:cubicBezTo>
                      <a:cubicBezTo>
                        <a:pt x="305" y="2121"/>
                        <a:pt x="341" y="1683"/>
                        <a:pt x="365" y="1234"/>
                      </a:cubicBezTo>
                      <a:cubicBezTo>
                        <a:pt x="365" y="1185"/>
                        <a:pt x="365" y="1148"/>
                        <a:pt x="378" y="1099"/>
                      </a:cubicBezTo>
                      <a:cubicBezTo>
                        <a:pt x="390" y="747"/>
                        <a:pt x="414" y="382"/>
                        <a:pt x="365" y="29"/>
                      </a:cubicBezTo>
                      <a:cubicBezTo>
                        <a:pt x="365" y="11"/>
                        <a:pt x="352" y="0"/>
                        <a:pt x="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1744;p31">
                  <a:extLst>
                    <a:ext uri="{FF2B5EF4-FFF2-40B4-BE49-F238E27FC236}">
                      <a16:creationId xmlns:a16="http://schemas.microsoft.com/office/drawing/2014/main" id="{477E5651-CFF3-43F6-7C5E-B058D96C0318}"/>
                    </a:ext>
                  </a:extLst>
                </p:cNvPr>
                <p:cNvSpPr/>
                <p:nvPr/>
              </p:nvSpPr>
              <p:spPr>
                <a:xfrm>
                  <a:off x="8965950" y="4300968"/>
                  <a:ext cx="164050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525" extrusionOk="0">
                      <a:moveTo>
                        <a:pt x="3269" y="1"/>
                      </a:moveTo>
                      <a:cubicBezTo>
                        <a:pt x="3266" y="1"/>
                        <a:pt x="3263" y="1"/>
                        <a:pt x="3260" y="1"/>
                      </a:cubicBezTo>
                      <a:cubicBezTo>
                        <a:pt x="2725" y="50"/>
                        <a:pt x="2201" y="147"/>
                        <a:pt x="1679" y="257"/>
                      </a:cubicBezTo>
                      <a:cubicBezTo>
                        <a:pt x="1387" y="318"/>
                        <a:pt x="1095" y="366"/>
                        <a:pt x="803" y="379"/>
                      </a:cubicBezTo>
                      <a:cubicBezTo>
                        <a:pt x="547" y="403"/>
                        <a:pt x="292" y="391"/>
                        <a:pt x="49" y="452"/>
                      </a:cubicBezTo>
                      <a:cubicBezTo>
                        <a:pt x="1" y="464"/>
                        <a:pt x="12" y="525"/>
                        <a:pt x="49" y="525"/>
                      </a:cubicBezTo>
                      <a:cubicBezTo>
                        <a:pt x="560" y="476"/>
                        <a:pt x="1071" y="464"/>
                        <a:pt x="1582" y="366"/>
                      </a:cubicBezTo>
                      <a:cubicBezTo>
                        <a:pt x="2128" y="269"/>
                        <a:pt x="2688" y="111"/>
                        <a:pt x="3260" y="111"/>
                      </a:cubicBezTo>
                      <a:cubicBezTo>
                        <a:pt x="3329" y="111"/>
                        <a:pt x="3333" y="1"/>
                        <a:pt x="3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1745;p31">
                  <a:extLst>
                    <a:ext uri="{FF2B5EF4-FFF2-40B4-BE49-F238E27FC236}">
                      <a16:creationId xmlns:a16="http://schemas.microsoft.com/office/drawing/2014/main" id="{37737409-05C8-1B73-02DA-82CEF77E6306}"/>
                    </a:ext>
                  </a:extLst>
                </p:cNvPr>
                <p:cNvSpPr/>
                <p:nvPr/>
              </p:nvSpPr>
              <p:spPr>
                <a:xfrm>
                  <a:off x="8966541" y="4300427"/>
                  <a:ext cx="162869" cy="2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548" extrusionOk="0">
                      <a:moveTo>
                        <a:pt x="3248" y="12"/>
                      </a:moveTo>
                      <a:cubicBezTo>
                        <a:pt x="3272" y="12"/>
                        <a:pt x="3272" y="25"/>
                        <a:pt x="3284" y="37"/>
                      </a:cubicBezTo>
                      <a:cubicBezTo>
                        <a:pt x="3296" y="49"/>
                        <a:pt x="3296" y="74"/>
                        <a:pt x="3284" y="85"/>
                      </a:cubicBezTo>
                      <a:cubicBezTo>
                        <a:pt x="3272" y="98"/>
                        <a:pt x="3272" y="110"/>
                        <a:pt x="3248" y="110"/>
                      </a:cubicBezTo>
                      <a:lnTo>
                        <a:pt x="3211" y="110"/>
                      </a:lnTo>
                      <a:cubicBezTo>
                        <a:pt x="2810" y="110"/>
                        <a:pt x="2396" y="195"/>
                        <a:pt x="2007" y="280"/>
                      </a:cubicBezTo>
                      <a:cubicBezTo>
                        <a:pt x="1861" y="317"/>
                        <a:pt x="1715" y="353"/>
                        <a:pt x="1570" y="377"/>
                      </a:cubicBezTo>
                      <a:cubicBezTo>
                        <a:pt x="1216" y="439"/>
                        <a:pt x="851" y="463"/>
                        <a:pt x="499" y="487"/>
                      </a:cubicBezTo>
                      <a:cubicBezTo>
                        <a:pt x="353" y="499"/>
                        <a:pt x="195" y="512"/>
                        <a:pt x="37" y="523"/>
                      </a:cubicBezTo>
                      <a:cubicBezTo>
                        <a:pt x="25" y="523"/>
                        <a:pt x="13" y="512"/>
                        <a:pt x="13" y="499"/>
                      </a:cubicBezTo>
                      <a:cubicBezTo>
                        <a:pt x="13" y="487"/>
                        <a:pt x="13" y="475"/>
                        <a:pt x="37" y="475"/>
                      </a:cubicBezTo>
                      <a:cubicBezTo>
                        <a:pt x="219" y="426"/>
                        <a:pt x="414" y="426"/>
                        <a:pt x="597" y="414"/>
                      </a:cubicBezTo>
                      <a:cubicBezTo>
                        <a:pt x="657" y="414"/>
                        <a:pt x="718" y="402"/>
                        <a:pt x="791" y="402"/>
                      </a:cubicBezTo>
                      <a:cubicBezTo>
                        <a:pt x="1046" y="390"/>
                        <a:pt x="1326" y="353"/>
                        <a:pt x="1667" y="280"/>
                      </a:cubicBezTo>
                      <a:cubicBezTo>
                        <a:pt x="2165" y="183"/>
                        <a:pt x="2688" y="74"/>
                        <a:pt x="3248" y="12"/>
                      </a:cubicBezTo>
                      <a:close/>
                      <a:moveTo>
                        <a:pt x="3248" y="1"/>
                      </a:moveTo>
                      <a:cubicBezTo>
                        <a:pt x="2688" y="61"/>
                        <a:pt x="2153" y="158"/>
                        <a:pt x="1654" y="256"/>
                      </a:cubicBezTo>
                      <a:cubicBezTo>
                        <a:pt x="1314" y="329"/>
                        <a:pt x="1046" y="366"/>
                        <a:pt x="791" y="390"/>
                      </a:cubicBezTo>
                      <a:lnTo>
                        <a:pt x="597" y="390"/>
                      </a:lnTo>
                      <a:cubicBezTo>
                        <a:pt x="402" y="402"/>
                        <a:pt x="219" y="414"/>
                        <a:pt x="25" y="450"/>
                      </a:cubicBezTo>
                      <a:cubicBezTo>
                        <a:pt x="0" y="463"/>
                        <a:pt x="0" y="487"/>
                        <a:pt x="0" y="512"/>
                      </a:cubicBezTo>
                      <a:cubicBezTo>
                        <a:pt x="0" y="523"/>
                        <a:pt x="13" y="548"/>
                        <a:pt x="37" y="548"/>
                      </a:cubicBezTo>
                      <a:cubicBezTo>
                        <a:pt x="195" y="523"/>
                        <a:pt x="353" y="512"/>
                        <a:pt x="499" y="512"/>
                      </a:cubicBezTo>
                      <a:cubicBezTo>
                        <a:pt x="851" y="487"/>
                        <a:pt x="1216" y="463"/>
                        <a:pt x="1570" y="390"/>
                      </a:cubicBezTo>
                      <a:cubicBezTo>
                        <a:pt x="1715" y="366"/>
                        <a:pt x="1861" y="329"/>
                        <a:pt x="2007" y="304"/>
                      </a:cubicBezTo>
                      <a:cubicBezTo>
                        <a:pt x="2408" y="220"/>
                        <a:pt x="2810" y="134"/>
                        <a:pt x="3211" y="134"/>
                      </a:cubicBezTo>
                      <a:lnTo>
                        <a:pt x="3248" y="134"/>
                      </a:lnTo>
                      <a:cubicBezTo>
                        <a:pt x="3272" y="134"/>
                        <a:pt x="3284" y="122"/>
                        <a:pt x="3296" y="98"/>
                      </a:cubicBezTo>
                      <a:cubicBezTo>
                        <a:pt x="3308" y="74"/>
                        <a:pt x="3308" y="49"/>
                        <a:pt x="3296" y="25"/>
                      </a:cubicBezTo>
                      <a:cubicBezTo>
                        <a:pt x="3284" y="12"/>
                        <a:pt x="3259" y="1"/>
                        <a:pt x="32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1746;p31">
                  <a:extLst>
                    <a:ext uri="{FF2B5EF4-FFF2-40B4-BE49-F238E27FC236}">
                      <a16:creationId xmlns:a16="http://schemas.microsoft.com/office/drawing/2014/main" id="{5B908AB5-697E-BAC4-1328-E25659A613DF}"/>
                    </a:ext>
                  </a:extLst>
                </p:cNvPr>
                <p:cNvSpPr/>
                <p:nvPr/>
              </p:nvSpPr>
              <p:spPr>
                <a:xfrm>
                  <a:off x="9138374" y="4056484"/>
                  <a:ext cx="4824" cy="2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565" extrusionOk="0">
                      <a:moveTo>
                        <a:pt x="49" y="1"/>
                      </a:moveTo>
                      <a:cubicBezTo>
                        <a:pt x="36" y="1"/>
                        <a:pt x="24" y="7"/>
                        <a:pt x="24" y="19"/>
                      </a:cubicBezTo>
                      <a:cubicBezTo>
                        <a:pt x="0" y="189"/>
                        <a:pt x="0" y="371"/>
                        <a:pt x="0" y="542"/>
                      </a:cubicBezTo>
                      <a:cubicBezTo>
                        <a:pt x="0" y="555"/>
                        <a:pt x="18" y="565"/>
                        <a:pt x="35" y="565"/>
                      </a:cubicBezTo>
                      <a:cubicBezTo>
                        <a:pt x="48" y="565"/>
                        <a:pt x="60" y="558"/>
                        <a:pt x="60" y="542"/>
                      </a:cubicBezTo>
                      <a:cubicBezTo>
                        <a:pt x="85" y="371"/>
                        <a:pt x="97" y="189"/>
                        <a:pt x="73" y="19"/>
                      </a:cubicBezTo>
                      <a:cubicBezTo>
                        <a:pt x="73" y="7"/>
                        <a:pt x="61" y="1"/>
                        <a:pt x="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1747;p31">
                  <a:extLst>
                    <a:ext uri="{FF2B5EF4-FFF2-40B4-BE49-F238E27FC236}">
                      <a16:creationId xmlns:a16="http://schemas.microsoft.com/office/drawing/2014/main" id="{A1D2EF7A-731A-FBEF-7176-98CD2224F900}"/>
                    </a:ext>
                  </a:extLst>
                </p:cNvPr>
                <p:cNvSpPr/>
                <p:nvPr/>
              </p:nvSpPr>
              <p:spPr>
                <a:xfrm>
                  <a:off x="9137734" y="4056189"/>
                  <a:ext cx="5463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585" extrusionOk="0">
                      <a:moveTo>
                        <a:pt x="62" y="13"/>
                      </a:moveTo>
                      <a:cubicBezTo>
                        <a:pt x="73" y="13"/>
                        <a:pt x="73" y="13"/>
                        <a:pt x="73" y="25"/>
                      </a:cubicBezTo>
                      <a:cubicBezTo>
                        <a:pt x="98" y="171"/>
                        <a:pt x="98" y="353"/>
                        <a:pt x="62" y="548"/>
                      </a:cubicBezTo>
                      <a:cubicBezTo>
                        <a:pt x="62" y="560"/>
                        <a:pt x="49" y="560"/>
                        <a:pt x="49" y="560"/>
                      </a:cubicBezTo>
                      <a:cubicBezTo>
                        <a:pt x="37" y="560"/>
                        <a:pt x="25" y="560"/>
                        <a:pt x="25" y="548"/>
                      </a:cubicBezTo>
                      <a:cubicBezTo>
                        <a:pt x="25" y="414"/>
                        <a:pt x="25" y="207"/>
                        <a:pt x="49" y="25"/>
                      </a:cubicBezTo>
                      <a:cubicBezTo>
                        <a:pt x="49" y="13"/>
                        <a:pt x="62" y="13"/>
                        <a:pt x="62" y="13"/>
                      </a:cubicBezTo>
                      <a:close/>
                      <a:moveTo>
                        <a:pt x="62" y="1"/>
                      </a:moveTo>
                      <a:cubicBezTo>
                        <a:pt x="49" y="1"/>
                        <a:pt x="37" y="13"/>
                        <a:pt x="25" y="25"/>
                      </a:cubicBezTo>
                      <a:cubicBezTo>
                        <a:pt x="0" y="207"/>
                        <a:pt x="0" y="414"/>
                        <a:pt x="13" y="548"/>
                      </a:cubicBezTo>
                      <a:cubicBezTo>
                        <a:pt x="13" y="572"/>
                        <a:pt x="25" y="585"/>
                        <a:pt x="49" y="585"/>
                      </a:cubicBezTo>
                      <a:cubicBezTo>
                        <a:pt x="62" y="585"/>
                        <a:pt x="86" y="572"/>
                        <a:pt x="86" y="548"/>
                      </a:cubicBezTo>
                      <a:cubicBezTo>
                        <a:pt x="110" y="353"/>
                        <a:pt x="110" y="171"/>
                        <a:pt x="98" y="25"/>
                      </a:cubicBezTo>
                      <a:cubicBezTo>
                        <a:pt x="98" y="13"/>
                        <a:pt x="73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1748;p31">
                  <a:extLst>
                    <a:ext uri="{FF2B5EF4-FFF2-40B4-BE49-F238E27FC236}">
                      <a16:creationId xmlns:a16="http://schemas.microsoft.com/office/drawing/2014/main" id="{5B923872-0E2D-5FD9-E996-FE8A521ED836}"/>
                    </a:ext>
                  </a:extLst>
                </p:cNvPr>
                <p:cNvSpPr/>
                <p:nvPr/>
              </p:nvSpPr>
              <p:spPr>
                <a:xfrm>
                  <a:off x="8991644" y="4115747"/>
                  <a:ext cx="6054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090" extrusionOk="0">
                      <a:moveTo>
                        <a:pt x="62" y="0"/>
                      </a:moveTo>
                      <a:cubicBezTo>
                        <a:pt x="50" y="0"/>
                        <a:pt x="38" y="7"/>
                        <a:pt x="38" y="19"/>
                      </a:cubicBezTo>
                      <a:cubicBezTo>
                        <a:pt x="1" y="359"/>
                        <a:pt x="14" y="712"/>
                        <a:pt x="62" y="1053"/>
                      </a:cubicBezTo>
                      <a:cubicBezTo>
                        <a:pt x="62" y="1077"/>
                        <a:pt x="77" y="1089"/>
                        <a:pt x="92" y="1089"/>
                      </a:cubicBezTo>
                      <a:cubicBezTo>
                        <a:pt x="108" y="1089"/>
                        <a:pt x="123" y="1077"/>
                        <a:pt x="123" y="1053"/>
                      </a:cubicBezTo>
                      <a:cubicBezTo>
                        <a:pt x="123" y="712"/>
                        <a:pt x="111" y="359"/>
                        <a:pt x="87" y="19"/>
                      </a:cubicBezTo>
                      <a:cubicBezTo>
                        <a:pt x="87" y="7"/>
                        <a:pt x="7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1749;p31">
                  <a:extLst>
                    <a:ext uri="{FF2B5EF4-FFF2-40B4-BE49-F238E27FC236}">
                      <a16:creationId xmlns:a16="http://schemas.microsoft.com/office/drawing/2014/main" id="{5B13E0D0-C4A0-ADCF-5923-7DDCCDBD0438}"/>
                    </a:ext>
                  </a:extLst>
                </p:cNvPr>
                <p:cNvSpPr/>
                <p:nvPr/>
              </p:nvSpPr>
              <p:spPr>
                <a:xfrm>
                  <a:off x="8991644" y="4115452"/>
                  <a:ext cx="6694" cy="54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108" extrusionOk="0">
                      <a:moveTo>
                        <a:pt x="62" y="13"/>
                      </a:moveTo>
                      <a:cubicBezTo>
                        <a:pt x="74" y="13"/>
                        <a:pt x="87" y="13"/>
                        <a:pt x="87" y="37"/>
                      </a:cubicBezTo>
                      <a:cubicBezTo>
                        <a:pt x="111" y="390"/>
                        <a:pt x="123" y="730"/>
                        <a:pt x="123" y="1059"/>
                      </a:cubicBezTo>
                      <a:cubicBezTo>
                        <a:pt x="123" y="1083"/>
                        <a:pt x="98" y="1083"/>
                        <a:pt x="98" y="1083"/>
                      </a:cubicBezTo>
                      <a:cubicBezTo>
                        <a:pt x="87" y="1083"/>
                        <a:pt x="62" y="1083"/>
                        <a:pt x="62" y="1059"/>
                      </a:cubicBezTo>
                      <a:cubicBezTo>
                        <a:pt x="25" y="730"/>
                        <a:pt x="14" y="378"/>
                        <a:pt x="50" y="37"/>
                      </a:cubicBezTo>
                      <a:cubicBezTo>
                        <a:pt x="50" y="25"/>
                        <a:pt x="62" y="13"/>
                        <a:pt x="62" y="13"/>
                      </a:cubicBezTo>
                      <a:close/>
                      <a:moveTo>
                        <a:pt x="62" y="0"/>
                      </a:moveTo>
                      <a:cubicBezTo>
                        <a:pt x="50" y="0"/>
                        <a:pt x="25" y="13"/>
                        <a:pt x="25" y="25"/>
                      </a:cubicBezTo>
                      <a:cubicBezTo>
                        <a:pt x="1" y="378"/>
                        <a:pt x="1" y="730"/>
                        <a:pt x="50" y="1059"/>
                      </a:cubicBezTo>
                      <a:cubicBezTo>
                        <a:pt x="50" y="1083"/>
                        <a:pt x="74" y="1108"/>
                        <a:pt x="98" y="1108"/>
                      </a:cubicBezTo>
                      <a:cubicBezTo>
                        <a:pt x="123" y="1108"/>
                        <a:pt x="135" y="1083"/>
                        <a:pt x="135" y="1059"/>
                      </a:cubicBezTo>
                      <a:cubicBezTo>
                        <a:pt x="135" y="730"/>
                        <a:pt x="123" y="390"/>
                        <a:pt x="98" y="25"/>
                      </a:cubicBezTo>
                      <a:cubicBezTo>
                        <a:pt x="98" y="13"/>
                        <a:pt x="7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1750;p31">
                  <a:extLst>
                    <a:ext uri="{FF2B5EF4-FFF2-40B4-BE49-F238E27FC236}">
                      <a16:creationId xmlns:a16="http://schemas.microsoft.com/office/drawing/2014/main" id="{278FF369-E93E-52F3-BE1F-49F887542C73}"/>
                    </a:ext>
                  </a:extLst>
                </p:cNvPr>
                <p:cNvSpPr/>
                <p:nvPr/>
              </p:nvSpPr>
              <p:spPr>
                <a:xfrm>
                  <a:off x="8991644" y="4102900"/>
                  <a:ext cx="55766" cy="15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319" extrusionOk="0">
                      <a:moveTo>
                        <a:pt x="1084" y="1"/>
                      </a:moveTo>
                      <a:cubicBezTo>
                        <a:pt x="731" y="49"/>
                        <a:pt x="390" y="207"/>
                        <a:pt x="38" y="255"/>
                      </a:cubicBezTo>
                      <a:cubicBezTo>
                        <a:pt x="1" y="268"/>
                        <a:pt x="14" y="317"/>
                        <a:pt x="50" y="317"/>
                      </a:cubicBezTo>
                      <a:cubicBezTo>
                        <a:pt x="64" y="318"/>
                        <a:pt x="79" y="318"/>
                        <a:pt x="93" y="318"/>
                      </a:cubicBezTo>
                      <a:cubicBezTo>
                        <a:pt x="247" y="318"/>
                        <a:pt x="393" y="265"/>
                        <a:pt x="549" y="231"/>
                      </a:cubicBezTo>
                      <a:cubicBezTo>
                        <a:pt x="731" y="182"/>
                        <a:pt x="925" y="146"/>
                        <a:pt x="1095" y="85"/>
                      </a:cubicBezTo>
                      <a:cubicBezTo>
                        <a:pt x="1132" y="61"/>
                        <a:pt x="1132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1751;p31">
                  <a:extLst>
                    <a:ext uri="{FF2B5EF4-FFF2-40B4-BE49-F238E27FC236}">
                      <a16:creationId xmlns:a16="http://schemas.microsoft.com/office/drawing/2014/main" id="{D5C96B9D-AF49-9EF3-3C4B-4E8F0E120510}"/>
                    </a:ext>
                  </a:extLst>
                </p:cNvPr>
                <p:cNvSpPr/>
                <p:nvPr/>
              </p:nvSpPr>
              <p:spPr>
                <a:xfrm>
                  <a:off x="8992283" y="4102260"/>
                  <a:ext cx="55126" cy="1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342" extrusionOk="0">
                      <a:moveTo>
                        <a:pt x="1071" y="25"/>
                      </a:moveTo>
                      <a:cubicBezTo>
                        <a:pt x="1095" y="25"/>
                        <a:pt x="1095" y="38"/>
                        <a:pt x="1095" y="38"/>
                      </a:cubicBezTo>
                      <a:cubicBezTo>
                        <a:pt x="1107" y="62"/>
                        <a:pt x="1095" y="74"/>
                        <a:pt x="1082" y="86"/>
                      </a:cubicBezTo>
                      <a:cubicBezTo>
                        <a:pt x="949" y="135"/>
                        <a:pt x="815" y="171"/>
                        <a:pt x="682" y="195"/>
                      </a:cubicBezTo>
                      <a:lnTo>
                        <a:pt x="536" y="232"/>
                      </a:lnTo>
                      <a:cubicBezTo>
                        <a:pt x="499" y="244"/>
                        <a:pt x="474" y="244"/>
                        <a:pt x="450" y="257"/>
                      </a:cubicBezTo>
                      <a:cubicBezTo>
                        <a:pt x="335" y="288"/>
                        <a:pt x="211" y="320"/>
                        <a:pt x="92" y="320"/>
                      </a:cubicBezTo>
                      <a:cubicBezTo>
                        <a:pt x="74" y="320"/>
                        <a:pt x="55" y="319"/>
                        <a:pt x="37" y="317"/>
                      </a:cubicBezTo>
                      <a:cubicBezTo>
                        <a:pt x="25" y="317"/>
                        <a:pt x="12" y="305"/>
                        <a:pt x="12" y="293"/>
                      </a:cubicBezTo>
                      <a:cubicBezTo>
                        <a:pt x="12" y="293"/>
                        <a:pt x="12" y="281"/>
                        <a:pt x="25" y="281"/>
                      </a:cubicBezTo>
                      <a:cubicBezTo>
                        <a:pt x="207" y="257"/>
                        <a:pt x="377" y="208"/>
                        <a:pt x="536" y="159"/>
                      </a:cubicBezTo>
                      <a:cubicBezTo>
                        <a:pt x="718" y="98"/>
                        <a:pt x="888" y="50"/>
                        <a:pt x="1071" y="25"/>
                      </a:cubicBezTo>
                      <a:close/>
                      <a:moveTo>
                        <a:pt x="1071" y="1"/>
                      </a:moveTo>
                      <a:cubicBezTo>
                        <a:pt x="888" y="25"/>
                        <a:pt x="706" y="86"/>
                        <a:pt x="536" y="135"/>
                      </a:cubicBezTo>
                      <a:cubicBezTo>
                        <a:pt x="365" y="184"/>
                        <a:pt x="195" y="244"/>
                        <a:pt x="25" y="257"/>
                      </a:cubicBezTo>
                      <a:cubicBezTo>
                        <a:pt x="12" y="268"/>
                        <a:pt x="1" y="281"/>
                        <a:pt x="1" y="293"/>
                      </a:cubicBezTo>
                      <a:cubicBezTo>
                        <a:pt x="1" y="317"/>
                        <a:pt x="12" y="330"/>
                        <a:pt x="37" y="341"/>
                      </a:cubicBezTo>
                      <a:lnTo>
                        <a:pt x="85" y="341"/>
                      </a:lnTo>
                      <a:cubicBezTo>
                        <a:pt x="207" y="341"/>
                        <a:pt x="328" y="305"/>
                        <a:pt x="450" y="268"/>
                      </a:cubicBezTo>
                      <a:cubicBezTo>
                        <a:pt x="474" y="268"/>
                        <a:pt x="511" y="257"/>
                        <a:pt x="536" y="257"/>
                      </a:cubicBezTo>
                      <a:lnTo>
                        <a:pt x="682" y="220"/>
                      </a:lnTo>
                      <a:cubicBezTo>
                        <a:pt x="815" y="184"/>
                        <a:pt x="961" y="159"/>
                        <a:pt x="1082" y="98"/>
                      </a:cubicBezTo>
                      <a:cubicBezTo>
                        <a:pt x="1107" y="86"/>
                        <a:pt x="1119" y="62"/>
                        <a:pt x="1119" y="38"/>
                      </a:cubicBezTo>
                      <a:cubicBezTo>
                        <a:pt x="1107" y="14"/>
                        <a:pt x="1095" y="1"/>
                        <a:pt x="10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1752;p31">
                  <a:extLst>
                    <a:ext uri="{FF2B5EF4-FFF2-40B4-BE49-F238E27FC236}">
                      <a16:creationId xmlns:a16="http://schemas.microsoft.com/office/drawing/2014/main" id="{94AFFC3D-85BD-A256-38BD-A36188201C36}"/>
                    </a:ext>
                  </a:extLst>
                </p:cNvPr>
                <p:cNvSpPr/>
                <p:nvPr/>
              </p:nvSpPr>
              <p:spPr>
                <a:xfrm>
                  <a:off x="9039536" y="4103786"/>
                  <a:ext cx="7235" cy="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220" extrusionOk="0">
                      <a:moveTo>
                        <a:pt x="87" y="0"/>
                      </a:moveTo>
                      <a:cubicBezTo>
                        <a:pt x="74" y="0"/>
                        <a:pt x="62" y="6"/>
                        <a:pt x="62" y="19"/>
                      </a:cubicBezTo>
                      <a:cubicBezTo>
                        <a:pt x="1" y="396"/>
                        <a:pt x="25" y="797"/>
                        <a:pt x="50" y="1174"/>
                      </a:cubicBezTo>
                      <a:cubicBezTo>
                        <a:pt x="50" y="1204"/>
                        <a:pt x="74" y="1220"/>
                        <a:pt x="98" y="1220"/>
                      </a:cubicBezTo>
                      <a:cubicBezTo>
                        <a:pt x="122" y="1220"/>
                        <a:pt x="147" y="1204"/>
                        <a:pt x="147" y="1174"/>
                      </a:cubicBezTo>
                      <a:cubicBezTo>
                        <a:pt x="147" y="801"/>
                        <a:pt x="147" y="416"/>
                        <a:pt x="112" y="43"/>
                      </a:cubicBezTo>
                      <a:lnTo>
                        <a:pt x="112" y="43"/>
                      </a:lnTo>
                      <a:cubicBezTo>
                        <a:pt x="113" y="39"/>
                        <a:pt x="113" y="35"/>
                        <a:pt x="111" y="31"/>
                      </a:cubicBezTo>
                      <a:lnTo>
                        <a:pt x="111" y="31"/>
                      </a:lnTo>
                      <a:cubicBezTo>
                        <a:pt x="111" y="31"/>
                        <a:pt x="111" y="31"/>
                        <a:pt x="111" y="31"/>
                      </a:cubicBezTo>
                      <a:lnTo>
                        <a:pt x="111" y="19"/>
                      </a:lnTo>
                      <a:cubicBezTo>
                        <a:pt x="111" y="6"/>
                        <a:pt x="99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1753;p31">
                  <a:extLst>
                    <a:ext uri="{FF2B5EF4-FFF2-40B4-BE49-F238E27FC236}">
                      <a16:creationId xmlns:a16="http://schemas.microsoft.com/office/drawing/2014/main" id="{1839BB6F-FC61-154B-6C07-D46D0D20E68F}"/>
                    </a:ext>
                  </a:extLst>
                </p:cNvPr>
                <p:cNvSpPr/>
                <p:nvPr/>
              </p:nvSpPr>
              <p:spPr>
                <a:xfrm>
                  <a:off x="9039536" y="4103491"/>
                  <a:ext cx="7875" cy="61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241" extrusionOk="0">
                      <a:moveTo>
                        <a:pt x="87" y="13"/>
                      </a:moveTo>
                      <a:lnTo>
                        <a:pt x="98" y="25"/>
                      </a:lnTo>
                      <a:lnTo>
                        <a:pt x="74" y="25"/>
                      </a:lnTo>
                      <a:cubicBezTo>
                        <a:pt x="74" y="25"/>
                        <a:pt x="74" y="13"/>
                        <a:pt x="87" y="13"/>
                      </a:cubicBezTo>
                      <a:close/>
                      <a:moveTo>
                        <a:pt x="98" y="49"/>
                      </a:moveTo>
                      <a:cubicBezTo>
                        <a:pt x="92" y="55"/>
                        <a:pt x="89" y="58"/>
                        <a:pt x="86" y="58"/>
                      </a:cubicBezTo>
                      <a:cubicBezTo>
                        <a:pt x="83" y="58"/>
                        <a:pt x="80" y="55"/>
                        <a:pt x="74" y="49"/>
                      </a:cubicBezTo>
                      <a:close/>
                      <a:moveTo>
                        <a:pt x="62" y="61"/>
                      </a:moveTo>
                      <a:cubicBezTo>
                        <a:pt x="74" y="73"/>
                        <a:pt x="87" y="73"/>
                        <a:pt x="98" y="73"/>
                      </a:cubicBezTo>
                      <a:lnTo>
                        <a:pt x="111" y="73"/>
                      </a:lnTo>
                      <a:cubicBezTo>
                        <a:pt x="135" y="329"/>
                        <a:pt x="135" y="597"/>
                        <a:pt x="135" y="851"/>
                      </a:cubicBezTo>
                      <a:cubicBezTo>
                        <a:pt x="135" y="961"/>
                        <a:pt x="135" y="1070"/>
                        <a:pt x="147" y="1180"/>
                      </a:cubicBezTo>
                      <a:cubicBezTo>
                        <a:pt x="147" y="1205"/>
                        <a:pt x="122" y="1216"/>
                        <a:pt x="98" y="1216"/>
                      </a:cubicBezTo>
                      <a:cubicBezTo>
                        <a:pt x="87" y="1216"/>
                        <a:pt x="62" y="1205"/>
                        <a:pt x="50" y="1180"/>
                      </a:cubicBezTo>
                      <a:cubicBezTo>
                        <a:pt x="25" y="815"/>
                        <a:pt x="14" y="426"/>
                        <a:pt x="62" y="61"/>
                      </a:cubicBezTo>
                      <a:close/>
                      <a:moveTo>
                        <a:pt x="87" y="0"/>
                      </a:moveTo>
                      <a:cubicBezTo>
                        <a:pt x="62" y="0"/>
                        <a:pt x="62" y="13"/>
                        <a:pt x="50" y="25"/>
                      </a:cubicBezTo>
                      <a:lnTo>
                        <a:pt x="50" y="37"/>
                      </a:lnTo>
                      <a:cubicBezTo>
                        <a:pt x="1" y="414"/>
                        <a:pt x="14" y="803"/>
                        <a:pt x="38" y="1180"/>
                      </a:cubicBezTo>
                      <a:cubicBezTo>
                        <a:pt x="38" y="1216"/>
                        <a:pt x="74" y="1241"/>
                        <a:pt x="98" y="1241"/>
                      </a:cubicBezTo>
                      <a:lnTo>
                        <a:pt x="111" y="1241"/>
                      </a:lnTo>
                      <a:cubicBezTo>
                        <a:pt x="135" y="1229"/>
                        <a:pt x="159" y="1216"/>
                        <a:pt x="159" y="1180"/>
                      </a:cubicBezTo>
                      <a:lnTo>
                        <a:pt x="159" y="851"/>
                      </a:lnTo>
                      <a:cubicBezTo>
                        <a:pt x="147" y="584"/>
                        <a:pt x="147" y="316"/>
                        <a:pt x="122" y="49"/>
                      </a:cubicBezTo>
                      <a:lnTo>
                        <a:pt x="122" y="37"/>
                      </a:lnTo>
                      <a:lnTo>
                        <a:pt x="122" y="25"/>
                      </a:lnTo>
                      <a:cubicBezTo>
                        <a:pt x="111" y="13"/>
                        <a:pt x="98" y="0"/>
                        <a:pt x="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1754;p31">
                  <a:extLst>
                    <a:ext uri="{FF2B5EF4-FFF2-40B4-BE49-F238E27FC236}">
                      <a16:creationId xmlns:a16="http://schemas.microsoft.com/office/drawing/2014/main" id="{ED56FF8C-E192-474A-1841-AD5D8C36976C}"/>
                    </a:ext>
                  </a:extLst>
                </p:cNvPr>
                <p:cNvSpPr/>
                <p:nvPr/>
              </p:nvSpPr>
              <p:spPr>
                <a:xfrm>
                  <a:off x="8994055" y="4159751"/>
                  <a:ext cx="50943" cy="15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307" extrusionOk="0">
                      <a:moveTo>
                        <a:pt x="986" y="0"/>
                      </a:moveTo>
                      <a:cubicBezTo>
                        <a:pt x="816" y="13"/>
                        <a:pt x="646" y="73"/>
                        <a:pt x="487" y="110"/>
                      </a:cubicBezTo>
                      <a:cubicBezTo>
                        <a:pt x="402" y="135"/>
                        <a:pt x="305" y="171"/>
                        <a:pt x="208" y="171"/>
                      </a:cubicBezTo>
                      <a:cubicBezTo>
                        <a:pt x="177" y="175"/>
                        <a:pt x="153" y="179"/>
                        <a:pt x="135" y="179"/>
                      </a:cubicBezTo>
                      <a:cubicBezTo>
                        <a:pt x="96" y="179"/>
                        <a:pt x="82" y="160"/>
                        <a:pt x="74" y="86"/>
                      </a:cubicBezTo>
                      <a:cubicBezTo>
                        <a:pt x="74" y="76"/>
                        <a:pt x="65" y="72"/>
                        <a:pt x="55" y="72"/>
                      </a:cubicBezTo>
                      <a:cubicBezTo>
                        <a:pt x="41" y="72"/>
                        <a:pt x="25" y="79"/>
                        <a:pt x="25" y="86"/>
                      </a:cubicBezTo>
                      <a:cubicBezTo>
                        <a:pt x="13" y="146"/>
                        <a:pt x="1" y="195"/>
                        <a:pt x="1" y="256"/>
                      </a:cubicBezTo>
                      <a:cubicBezTo>
                        <a:pt x="13" y="281"/>
                        <a:pt x="25" y="292"/>
                        <a:pt x="49" y="305"/>
                      </a:cubicBezTo>
                      <a:cubicBezTo>
                        <a:pt x="59" y="306"/>
                        <a:pt x="69" y="306"/>
                        <a:pt x="79" y="306"/>
                      </a:cubicBezTo>
                      <a:cubicBezTo>
                        <a:pt x="208" y="306"/>
                        <a:pt x="363" y="241"/>
                        <a:pt x="475" y="208"/>
                      </a:cubicBezTo>
                      <a:cubicBezTo>
                        <a:pt x="646" y="171"/>
                        <a:pt x="828" y="146"/>
                        <a:pt x="998" y="73"/>
                      </a:cubicBezTo>
                      <a:cubicBezTo>
                        <a:pt x="1035" y="62"/>
                        <a:pt x="1035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1755;p31">
                  <a:extLst>
                    <a:ext uri="{FF2B5EF4-FFF2-40B4-BE49-F238E27FC236}">
                      <a16:creationId xmlns:a16="http://schemas.microsoft.com/office/drawing/2014/main" id="{9B3F3CED-E161-80AA-5EF8-9644AD06A127}"/>
                    </a:ext>
                  </a:extLst>
                </p:cNvPr>
                <p:cNvSpPr/>
                <p:nvPr/>
              </p:nvSpPr>
              <p:spPr>
                <a:xfrm>
                  <a:off x="8993465" y="4159505"/>
                  <a:ext cx="51533" cy="15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310" extrusionOk="0">
                      <a:moveTo>
                        <a:pt x="998" y="18"/>
                      </a:moveTo>
                      <a:cubicBezTo>
                        <a:pt x="1023" y="18"/>
                        <a:pt x="1023" y="30"/>
                        <a:pt x="1023" y="30"/>
                      </a:cubicBezTo>
                      <a:cubicBezTo>
                        <a:pt x="1023" y="54"/>
                        <a:pt x="1023" y="67"/>
                        <a:pt x="998" y="78"/>
                      </a:cubicBezTo>
                      <a:cubicBezTo>
                        <a:pt x="888" y="127"/>
                        <a:pt x="755" y="151"/>
                        <a:pt x="633" y="176"/>
                      </a:cubicBezTo>
                      <a:lnTo>
                        <a:pt x="487" y="213"/>
                      </a:lnTo>
                      <a:cubicBezTo>
                        <a:pt x="450" y="213"/>
                        <a:pt x="414" y="224"/>
                        <a:pt x="366" y="237"/>
                      </a:cubicBezTo>
                      <a:cubicBezTo>
                        <a:pt x="282" y="268"/>
                        <a:pt x="188" y="300"/>
                        <a:pt x="102" y="300"/>
                      </a:cubicBezTo>
                      <a:cubicBezTo>
                        <a:pt x="88" y="300"/>
                        <a:pt x="75" y="299"/>
                        <a:pt x="61" y="297"/>
                      </a:cubicBezTo>
                      <a:cubicBezTo>
                        <a:pt x="37" y="297"/>
                        <a:pt x="25" y="286"/>
                        <a:pt x="25" y="261"/>
                      </a:cubicBezTo>
                      <a:cubicBezTo>
                        <a:pt x="25" y="213"/>
                        <a:pt x="25" y="176"/>
                        <a:pt x="37" y="140"/>
                      </a:cubicBezTo>
                      <a:cubicBezTo>
                        <a:pt x="37" y="127"/>
                        <a:pt x="50" y="115"/>
                        <a:pt x="50" y="103"/>
                      </a:cubicBezTo>
                      <a:cubicBezTo>
                        <a:pt x="50" y="91"/>
                        <a:pt x="61" y="91"/>
                        <a:pt x="61" y="91"/>
                      </a:cubicBezTo>
                      <a:cubicBezTo>
                        <a:pt x="61" y="91"/>
                        <a:pt x="74" y="91"/>
                        <a:pt x="74" y="103"/>
                      </a:cubicBezTo>
                      <a:cubicBezTo>
                        <a:pt x="83" y="175"/>
                        <a:pt x="98" y="194"/>
                        <a:pt x="141" y="194"/>
                      </a:cubicBezTo>
                      <a:cubicBezTo>
                        <a:pt x="156" y="194"/>
                        <a:pt x="173" y="191"/>
                        <a:pt x="196" y="188"/>
                      </a:cubicBezTo>
                      <a:lnTo>
                        <a:pt x="220" y="188"/>
                      </a:lnTo>
                      <a:cubicBezTo>
                        <a:pt x="280" y="188"/>
                        <a:pt x="353" y="164"/>
                        <a:pt x="414" y="151"/>
                      </a:cubicBezTo>
                      <a:cubicBezTo>
                        <a:pt x="439" y="140"/>
                        <a:pt x="475" y="127"/>
                        <a:pt x="499" y="127"/>
                      </a:cubicBezTo>
                      <a:cubicBezTo>
                        <a:pt x="548" y="115"/>
                        <a:pt x="585" y="103"/>
                        <a:pt x="633" y="91"/>
                      </a:cubicBezTo>
                      <a:cubicBezTo>
                        <a:pt x="742" y="67"/>
                        <a:pt x="877" y="30"/>
                        <a:pt x="998" y="18"/>
                      </a:cubicBezTo>
                      <a:close/>
                      <a:moveTo>
                        <a:pt x="1015" y="1"/>
                      </a:moveTo>
                      <a:cubicBezTo>
                        <a:pt x="1010" y="1"/>
                        <a:pt x="1005" y="2"/>
                        <a:pt x="998" y="5"/>
                      </a:cubicBezTo>
                      <a:cubicBezTo>
                        <a:pt x="864" y="5"/>
                        <a:pt x="742" y="42"/>
                        <a:pt x="621" y="78"/>
                      </a:cubicBezTo>
                      <a:cubicBezTo>
                        <a:pt x="585" y="91"/>
                        <a:pt x="536" y="91"/>
                        <a:pt x="499" y="103"/>
                      </a:cubicBezTo>
                      <a:cubicBezTo>
                        <a:pt x="463" y="115"/>
                        <a:pt x="439" y="127"/>
                        <a:pt x="402" y="127"/>
                      </a:cubicBezTo>
                      <a:cubicBezTo>
                        <a:pt x="341" y="151"/>
                        <a:pt x="280" y="164"/>
                        <a:pt x="220" y="176"/>
                      </a:cubicBezTo>
                      <a:lnTo>
                        <a:pt x="196" y="176"/>
                      </a:lnTo>
                      <a:cubicBezTo>
                        <a:pt x="110" y="176"/>
                        <a:pt x="110" y="176"/>
                        <a:pt x="98" y="91"/>
                      </a:cubicBezTo>
                      <a:cubicBezTo>
                        <a:pt x="86" y="78"/>
                        <a:pt x="74" y="67"/>
                        <a:pt x="61" y="67"/>
                      </a:cubicBezTo>
                      <a:cubicBezTo>
                        <a:pt x="50" y="67"/>
                        <a:pt x="37" y="78"/>
                        <a:pt x="25" y="91"/>
                      </a:cubicBezTo>
                      <a:lnTo>
                        <a:pt x="25" y="127"/>
                      </a:lnTo>
                      <a:cubicBezTo>
                        <a:pt x="13" y="176"/>
                        <a:pt x="1" y="213"/>
                        <a:pt x="13" y="261"/>
                      </a:cubicBezTo>
                      <a:cubicBezTo>
                        <a:pt x="13" y="286"/>
                        <a:pt x="37" y="310"/>
                        <a:pt x="61" y="310"/>
                      </a:cubicBezTo>
                      <a:lnTo>
                        <a:pt x="110" y="310"/>
                      </a:lnTo>
                      <a:cubicBezTo>
                        <a:pt x="196" y="310"/>
                        <a:pt x="293" y="286"/>
                        <a:pt x="377" y="261"/>
                      </a:cubicBezTo>
                      <a:lnTo>
                        <a:pt x="487" y="224"/>
                      </a:lnTo>
                      <a:cubicBezTo>
                        <a:pt x="536" y="213"/>
                        <a:pt x="585" y="200"/>
                        <a:pt x="633" y="200"/>
                      </a:cubicBezTo>
                      <a:cubicBezTo>
                        <a:pt x="755" y="164"/>
                        <a:pt x="888" y="140"/>
                        <a:pt x="1010" y="91"/>
                      </a:cubicBezTo>
                      <a:cubicBezTo>
                        <a:pt x="1034" y="78"/>
                        <a:pt x="1047" y="54"/>
                        <a:pt x="1034" y="30"/>
                      </a:cubicBezTo>
                      <a:cubicBezTo>
                        <a:pt x="1034" y="12"/>
                        <a:pt x="102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1756;p31">
                  <a:extLst>
                    <a:ext uri="{FF2B5EF4-FFF2-40B4-BE49-F238E27FC236}">
                      <a16:creationId xmlns:a16="http://schemas.microsoft.com/office/drawing/2014/main" id="{9A3E1EEF-791D-4E46-95FE-9A131D069BB0}"/>
                    </a:ext>
                  </a:extLst>
                </p:cNvPr>
                <p:cNvSpPr/>
                <p:nvPr/>
              </p:nvSpPr>
              <p:spPr>
                <a:xfrm>
                  <a:off x="9010299" y="4123721"/>
                  <a:ext cx="22100" cy="21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34" extrusionOk="0">
                      <a:moveTo>
                        <a:pt x="205" y="91"/>
                      </a:moveTo>
                      <a:cubicBezTo>
                        <a:pt x="237" y="91"/>
                        <a:pt x="267" y="100"/>
                        <a:pt x="291" y="124"/>
                      </a:cubicBezTo>
                      <a:cubicBezTo>
                        <a:pt x="340" y="161"/>
                        <a:pt x="352" y="246"/>
                        <a:pt x="303" y="307"/>
                      </a:cubicBezTo>
                      <a:cubicBezTo>
                        <a:pt x="279" y="332"/>
                        <a:pt x="248" y="344"/>
                        <a:pt x="218" y="344"/>
                      </a:cubicBezTo>
                      <a:cubicBezTo>
                        <a:pt x="187" y="344"/>
                        <a:pt x="157" y="332"/>
                        <a:pt x="133" y="307"/>
                      </a:cubicBezTo>
                      <a:cubicBezTo>
                        <a:pt x="102" y="276"/>
                        <a:pt x="71" y="165"/>
                        <a:pt x="100" y="118"/>
                      </a:cubicBezTo>
                      <a:lnTo>
                        <a:pt x="100" y="118"/>
                      </a:lnTo>
                      <a:cubicBezTo>
                        <a:pt x="103" y="117"/>
                        <a:pt x="106" y="115"/>
                        <a:pt x="108" y="113"/>
                      </a:cubicBezTo>
                      <a:cubicBezTo>
                        <a:pt x="139" y="100"/>
                        <a:pt x="173" y="91"/>
                        <a:pt x="205" y="91"/>
                      </a:cubicBezTo>
                      <a:close/>
                      <a:moveTo>
                        <a:pt x="212" y="1"/>
                      </a:moveTo>
                      <a:cubicBezTo>
                        <a:pt x="161" y="1"/>
                        <a:pt x="111" y="20"/>
                        <a:pt x="72" y="64"/>
                      </a:cubicBezTo>
                      <a:cubicBezTo>
                        <a:pt x="70" y="66"/>
                        <a:pt x="68" y="69"/>
                        <a:pt x="67" y="72"/>
                      </a:cubicBezTo>
                      <a:lnTo>
                        <a:pt x="67" y="72"/>
                      </a:lnTo>
                      <a:cubicBezTo>
                        <a:pt x="1" y="127"/>
                        <a:pt x="7" y="269"/>
                        <a:pt x="48" y="332"/>
                      </a:cubicBezTo>
                      <a:cubicBezTo>
                        <a:pt x="78" y="399"/>
                        <a:pt x="145" y="434"/>
                        <a:pt x="214" y="434"/>
                      </a:cubicBezTo>
                      <a:cubicBezTo>
                        <a:pt x="258" y="434"/>
                        <a:pt x="303" y="420"/>
                        <a:pt x="340" y="392"/>
                      </a:cubicBezTo>
                      <a:cubicBezTo>
                        <a:pt x="437" y="307"/>
                        <a:pt x="449" y="173"/>
                        <a:pt x="376" y="76"/>
                      </a:cubicBezTo>
                      <a:cubicBezTo>
                        <a:pt x="336" y="29"/>
                        <a:pt x="274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1757;p31">
                  <a:extLst>
                    <a:ext uri="{FF2B5EF4-FFF2-40B4-BE49-F238E27FC236}">
                      <a16:creationId xmlns:a16="http://schemas.microsoft.com/office/drawing/2014/main" id="{0BA8306A-2164-0AC9-47D3-9FA5B087E5C3}"/>
                    </a:ext>
                  </a:extLst>
                </p:cNvPr>
                <p:cNvSpPr/>
                <p:nvPr/>
              </p:nvSpPr>
              <p:spPr>
                <a:xfrm>
                  <a:off x="9010249" y="4123229"/>
                  <a:ext cx="22789" cy="2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51" extrusionOk="0">
                      <a:moveTo>
                        <a:pt x="109" y="74"/>
                      </a:moveTo>
                      <a:cubicBezTo>
                        <a:pt x="122" y="74"/>
                        <a:pt x="122" y="74"/>
                        <a:pt x="134" y="86"/>
                      </a:cubicBezTo>
                      <a:cubicBezTo>
                        <a:pt x="134" y="98"/>
                        <a:pt x="134" y="98"/>
                        <a:pt x="122" y="110"/>
                      </a:cubicBezTo>
                      <a:cubicBezTo>
                        <a:pt x="109" y="110"/>
                        <a:pt x="109" y="110"/>
                        <a:pt x="98" y="123"/>
                      </a:cubicBezTo>
                      <a:cubicBezTo>
                        <a:pt x="98" y="123"/>
                        <a:pt x="85" y="123"/>
                        <a:pt x="85" y="110"/>
                      </a:cubicBezTo>
                      <a:cubicBezTo>
                        <a:pt x="73" y="110"/>
                        <a:pt x="73" y="98"/>
                        <a:pt x="73" y="86"/>
                      </a:cubicBezTo>
                      <a:cubicBezTo>
                        <a:pt x="85" y="86"/>
                        <a:pt x="98" y="74"/>
                        <a:pt x="109" y="74"/>
                      </a:cubicBezTo>
                      <a:close/>
                      <a:moveTo>
                        <a:pt x="207" y="107"/>
                      </a:moveTo>
                      <a:cubicBezTo>
                        <a:pt x="238" y="107"/>
                        <a:pt x="268" y="116"/>
                        <a:pt x="292" y="134"/>
                      </a:cubicBezTo>
                      <a:cubicBezTo>
                        <a:pt x="328" y="183"/>
                        <a:pt x="341" y="256"/>
                        <a:pt x="292" y="305"/>
                      </a:cubicBezTo>
                      <a:cubicBezTo>
                        <a:pt x="280" y="329"/>
                        <a:pt x="244" y="342"/>
                        <a:pt x="219" y="342"/>
                      </a:cubicBezTo>
                      <a:cubicBezTo>
                        <a:pt x="182" y="342"/>
                        <a:pt x="158" y="329"/>
                        <a:pt x="134" y="317"/>
                      </a:cubicBezTo>
                      <a:cubicBezTo>
                        <a:pt x="109" y="293"/>
                        <a:pt x="85" y="207"/>
                        <a:pt x="98" y="159"/>
                      </a:cubicBezTo>
                      <a:cubicBezTo>
                        <a:pt x="109" y="147"/>
                        <a:pt x="109" y="147"/>
                        <a:pt x="109" y="134"/>
                      </a:cubicBezTo>
                      <a:lnTo>
                        <a:pt x="122" y="134"/>
                      </a:lnTo>
                      <a:cubicBezTo>
                        <a:pt x="146" y="116"/>
                        <a:pt x="177" y="107"/>
                        <a:pt x="207" y="107"/>
                      </a:cubicBezTo>
                      <a:close/>
                      <a:moveTo>
                        <a:pt x="219" y="25"/>
                      </a:moveTo>
                      <a:cubicBezTo>
                        <a:pt x="280" y="25"/>
                        <a:pt x="328" y="50"/>
                        <a:pt x="365" y="98"/>
                      </a:cubicBezTo>
                      <a:cubicBezTo>
                        <a:pt x="438" y="183"/>
                        <a:pt x="426" y="317"/>
                        <a:pt x="328" y="390"/>
                      </a:cubicBezTo>
                      <a:cubicBezTo>
                        <a:pt x="301" y="417"/>
                        <a:pt x="260" y="431"/>
                        <a:pt x="216" y="431"/>
                      </a:cubicBezTo>
                      <a:cubicBezTo>
                        <a:pt x="201" y="431"/>
                        <a:pt x="186" y="429"/>
                        <a:pt x="171" y="426"/>
                      </a:cubicBezTo>
                      <a:cubicBezTo>
                        <a:pt x="122" y="414"/>
                        <a:pt x="73" y="390"/>
                        <a:pt x="49" y="342"/>
                      </a:cubicBezTo>
                      <a:cubicBezTo>
                        <a:pt x="25" y="293"/>
                        <a:pt x="12" y="196"/>
                        <a:pt x="49" y="134"/>
                      </a:cubicBezTo>
                      <a:cubicBezTo>
                        <a:pt x="49" y="123"/>
                        <a:pt x="49" y="110"/>
                        <a:pt x="61" y="110"/>
                      </a:cubicBezTo>
                      <a:cubicBezTo>
                        <a:pt x="61" y="110"/>
                        <a:pt x="61" y="123"/>
                        <a:pt x="73" y="123"/>
                      </a:cubicBezTo>
                      <a:cubicBezTo>
                        <a:pt x="73" y="134"/>
                        <a:pt x="85" y="134"/>
                        <a:pt x="85" y="134"/>
                      </a:cubicBezTo>
                      <a:lnTo>
                        <a:pt x="85" y="159"/>
                      </a:lnTo>
                      <a:cubicBezTo>
                        <a:pt x="73" y="207"/>
                        <a:pt x="98" y="293"/>
                        <a:pt x="122" y="329"/>
                      </a:cubicBezTo>
                      <a:cubicBezTo>
                        <a:pt x="146" y="353"/>
                        <a:pt x="182" y="366"/>
                        <a:pt x="219" y="366"/>
                      </a:cubicBezTo>
                      <a:cubicBezTo>
                        <a:pt x="255" y="366"/>
                        <a:pt x="292" y="342"/>
                        <a:pt x="317" y="317"/>
                      </a:cubicBezTo>
                      <a:cubicBezTo>
                        <a:pt x="353" y="256"/>
                        <a:pt x="353" y="171"/>
                        <a:pt x="304" y="123"/>
                      </a:cubicBezTo>
                      <a:cubicBezTo>
                        <a:pt x="273" y="99"/>
                        <a:pt x="238" y="91"/>
                        <a:pt x="204" y="91"/>
                      </a:cubicBezTo>
                      <a:cubicBezTo>
                        <a:pt x="184" y="91"/>
                        <a:pt x="164" y="94"/>
                        <a:pt x="146" y="98"/>
                      </a:cubicBezTo>
                      <a:lnTo>
                        <a:pt x="146" y="86"/>
                      </a:lnTo>
                      <a:cubicBezTo>
                        <a:pt x="146" y="68"/>
                        <a:pt x="133" y="57"/>
                        <a:pt x="121" y="57"/>
                      </a:cubicBezTo>
                      <a:cubicBezTo>
                        <a:pt x="117" y="57"/>
                        <a:pt x="113" y="58"/>
                        <a:pt x="109" y="61"/>
                      </a:cubicBezTo>
                      <a:cubicBezTo>
                        <a:pt x="134" y="37"/>
                        <a:pt x="171" y="25"/>
                        <a:pt x="219" y="25"/>
                      </a:cubicBezTo>
                      <a:close/>
                      <a:moveTo>
                        <a:pt x="219" y="1"/>
                      </a:moveTo>
                      <a:cubicBezTo>
                        <a:pt x="158" y="1"/>
                        <a:pt x="109" y="25"/>
                        <a:pt x="73" y="74"/>
                      </a:cubicBezTo>
                      <a:lnTo>
                        <a:pt x="61" y="74"/>
                      </a:lnTo>
                      <a:cubicBezTo>
                        <a:pt x="49" y="86"/>
                        <a:pt x="36" y="110"/>
                        <a:pt x="25" y="123"/>
                      </a:cubicBezTo>
                      <a:cubicBezTo>
                        <a:pt x="0" y="196"/>
                        <a:pt x="12" y="293"/>
                        <a:pt x="36" y="342"/>
                      </a:cubicBezTo>
                      <a:cubicBezTo>
                        <a:pt x="61" y="402"/>
                        <a:pt x="109" y="439"/>
                        <a:pt x="171" y="450"/>
                      </a:cubicBezTo>
                      <a:lnTo>
                        <a:pt x="219" y="450"/>
                      </a:lnTo>
                      <a:cubicBezTo>
                        <a:pt x="268" y="450"/>
                        <a:pt x="304" y="439"/>
                        <a:pt x="341" y="402"/>
                      </a:cubicBezTo>
                      <a:cubicBezTo>
                        <a:pt x="438" y="329"/>
                        <a:pt x="463" y="183"/>
                        <a:pt x="377" y="86"/>
                      </a:cubicBezTo>
                      <a:cubicBezTo>
                        <a:pt x="341" y="37"/>
                        <a:pt x="280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1758;p31">
                  <a:extLst>
                    <a:ext uri="{FF2B5EF4-FFF2-40B4-BE49-F238E27FC236}">
                      <a16:creationId xmlns:a16="http://schemas.microsoft.com/office/drawing/2014/main" id="{DB33598E-990F-6467-6BC8-B2070B46DF99}"/>
                    </a:ext>
                  </a:extLst>
                </p:cNvPr>
                <p:cNvSpPr/>
                <p:nvPr/>
              </p:nvSpPr>
              <p:spPr>
                <a:xfrm>
                  <a:off x="9009068" y="4142671"/>
                  <a:ext cx="25644" cy="2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532" extrusionOk="0">
                      <a:moveTo>
                        <a:pt x="276" y="0"/>
                      </a:moveTo>
                      <a:cubicBezTo>
                        <a:pt x="262" y="0"/>
                        <a:pt x="247" y="2"/>
                        <a:pt x="231" y="7"/>
                      </a:cubicBezTo>
                      <a:cubicBezTo>
                        <a:pt x="146" y="44"/>
                        <a:pt x="85" y="141"/>
                        <a:pt x="60" y="214"/>
                      </a:cubicBezTo>
                      <a:cubicBezTo>
                        <a:pt x="12" y="311"/>
                        <a:pt x="0" y="409"/>
                        <a:pt x="24" y="518"/>
                      </a:cubicBezTo>
                      <a:cubicBezTo>
                        <a:pt x="29" y="527"/>
                        <a:pt x="37" y="531"/>
                        <a:pt x="46" y="531"/>
                      </a:cubicBezTo>
                      <a:cubicBezTo>
                        <a:pt x="59" y="531"/>
                        <a:pt x="73" y="521"/>
                        <a:pt x="73" y="506"/>
                      </a:cubicBezTo>
                      <a:cubicBezTo>
                        <a:pt x="73" y="384"/>
                        <a:pt x="109" y="214"/>
                        <a:pt x="219" y="128"/>
                      </a:cubicBezTo>
                      <a:cubicBezTo>
                        <a:pt x="241" y="110"/>
                        <a:pt x="261" y="102"/>
                        <a:pt x="278" y="102"/>
                      </a:cubicBezTo>
                      <a:cubicBezTo>
                        <a:pt x="383" y="102"/>
                        <a:pt x="404" y="408"/>
                        <a:pt x="425" y="482"/>
                      </a:cubicBezTo>
                      <a:cubicBezTo>
                        <a:pt x="430" y="501"/>
                        <a:pt x="443" y="509"/>
                        <a:pt x="456" y="509"/>
                      </a:cubicBezTo>
                      <a:cubicBezTo>
                        <a:pt x="476" y="509"/>
                        <a:pt x="498" y="491"/>
                        <a:pt x="498" y="469"/>
                      </a:cubicBezTo>
                      <a:cubicBezTo>
                        <a:pt x="521" y="334"/>
                        <a:pt x="460" y="0"/>
                        <a:pt x="2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1759;p31">
                  <a:extLst>
                    <a:ext uri="{FF2B5EF4-FFF2-40B4-BE49-F238E27FC236}">
                      <a16:creationId xmlns:a16="http://schemas.microsoft.com/office/drawing/2014/main" id="{A6A976F3-8465-4A03-5822-F388808A8F4B}"/>
                    </a:ext>
                  </a:extLst>
                </p:cNvPr>
                <p:cNvSpPr/>
                <p:nvPr/>
              </p:nvSpPr>
              <p:spPr>
                <a:xfrm>
                  <a:off x="9009068" y="4142376"/>
                  <a:ext cx="25742" cy="2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8" extrusionOk="0">
                      <a:moveTo>
                        <a:pt x="279" y="25"/>
                      </a:moveTo>
                      <a:cubicBezTo>
                        <a:pt x="316" y="25"/>
                        <a:pt x="341" y="25"/>
                        <a:pt x="377" y="50"/>
                      </a:cubicBezTo>
                      <a:cubicBezTo>
                        <a:pt x="474" y="147"/>
                        <a:pt x="511" y="366"/>
                        <a:pt x="498" y="475"/>
                      </a:cubicBezTo>
                      <a:cubicBezTo>
                        <a:pt x="487" y="488"/>
                        <a:pt x="474" y="499"/>
                        <a:pt x="462" y="499"/>
                      </a:cubicBezTo>
                      <a:cubicBezTo>
                        <a:pt x="450" y="499"/>
                        <a:pt x="438" y="499"/>
                        <a:pt x="425" y="475"/>
                      </a:cubicBezTo>
                      <a:cubicBezTo>
                        <a:pt x="425" y="463"/>
                        <a:pt x="425" y="439"/>
                        <a:pt x="414" y="402"/>
                      </a:cubicBezTo>
                      <a:cubicBezTo>
                        <a:pt x="401" y="293"/>
                        <a:pt x="377" y="134"/>
                        <a:pt x="304" y="98"/>
                      </a:cubicBezTo>
                      <a:cubicBezTo>
                        <a:pt x="268" y="98"/>
                        <a:pt x="243" y="98"/>
                        <a:pt x="206" y="123"/>
                      </a:cubicBezTo>
                      <a:cubicBezTo>
                        <a:pt x="85" y="220"/>
                        <a:pt x="60" y="426"/>
                        <a:pt x="60" y="512"/>
                      </a:cubicBezTo>
                      <a:cubicBezTo>
                        <a:pt x="60" y="524"/>
                        <a:pt x="60" y="524"/>
                        <a:pt x="49" y="524"/>
                      </a:cubicBezTo>
                      <a:lnTo>
                        <a:pt x="36" y="524"/>
                      </a:lnTo>
                      <a:cubicBezTo>
                        <a:pt x="12" y="415"/>
                        <a:pt x="24" y="317"/>
                        <a:pt x="60" y="220"/>
                      </a:cubicBezTo>
                      <a:cubicBezTo>
                        <a:pt x="85" y="159"/>
                        <a:pt x="146" y="50"/>
                        <a:pt x="231" y="25"/>
                      </a:cubicBezTo>
                      <a:close/>
                      <a:moveTo>
                        <a:pt x="291" y="0"/>
                      </a:moveTo>
                      <a:cubicBezTo>
                        <a:pt x="272" y="0"/>
                        <a:pt x="252" y="4"/>
                        <a:pt x="231" y="13"/>
                      </a:cubicBezTo>
                      <a:cubicBezTo>
                        <a:pt x="133" y="37"/>
                        <a:pt x="73" y="147"/>
                        <a:pt x="49" y="220"/>
                      </a:cubicBezTo>
                      <a:cubicBezTo>
                        <a:pt x="12" y="317"/>
                        <a:pt x="0" y="415"/>
                        <a:pt x="12" y="524"/>
                      </a:cubicBezTo>
                      <a:cubicBezTo>
                        <a:pt x="24" y="536"/>
                        <a:pt x="36" y="548"/>
                        <a:pt x="49" y="548"/>
                      </a:cubicBezTo>
                      <a:cubicBezTo>
                        <a:pt x="73" y="548"/>
                        <a:pt x="85" y="536"/>
                        <a:pt x="85" y="512"/>
                      </a:cubicBezTo>
                      <a:cubicBezTo>
                        <a:pt x="85" y="426"/>
                        <a:pt x="97" y="232"/>
                        <a:pt x="219" y="134"/>
                      </a:cubicBezTo>
                      <a:cubicBezTo>
                        <a:pt x="236" y="126"/>
                        <a:pt x="253" y="118"/>
                        <a:pt x="270" y="118"/>
                      </a:cubicBezTo>
                      <a:cubicBezTo>
                        <a:pt x="278" y="118"/>
                        <a:pt x="285" y="119"/>
                        <a:pt x="292" y="123"/>
                      </a:cubicBezTo>
                      <a:cubicBezTo>
                        <a:pt x="352" y="147"/>
                        <a:pt x="389" y="305"/>
                        <a:pt x="401" y="415"/>
                      </a:cubicBezTo>
                      <a:cubicBezTo>
                        <a:pt x="401" y="439"/>
                        <a:pt x="414" y="463"/>
                        <a:pt x="414" y="488"/>
                      </a:cubicBezTo>
                      <a:cubicBezTo>
                        <a:pt x="425" y="512"/>
                        <a:pt x="438" y="524"/>
                        <a:pt x="462" y="524"/>
                      </a:cubicBezTo>
                      <a:cubicBezTo>
                        <a:pt x="487" y="524"/>
                        <a:pt x="511" y="499"/>
                        <a:pt x="511" y="475"/>
                      </a:cubicBezTo>
                      <a:cubicBezTo>
                        <a:pt x="523" y="366"/>
                        <a:pt x="498" y="134"/>
                        <a:pt x="389" y="37"/>
                      </a:cubicBezTo>
                      <a:cubicBezTo>
                        <a:pt x="358" y="14"/>
                        <a:pt x="326" y="0"/>
                        <a:pt x="2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1760;p31">
                  <a:extLst>
                    <a:ext uri="{FF2B5EF4-FFF2-40B4-BE49-F238E27FC236}">
                      <a16:creationId xmlns:a16="http://schemas.microsoft.com/office/drawing/2014/main" id="{7DBCC911-982B-6712-A9D7-D525F0E6EE41}"/>
                    </a:ext>
                  </a:extLst>
                </p:cNvPr>
                <p:cNvSpPr/>
                <p:nvPr/>
              </p:nvSpPr>
              <p:spPr>
                <a:xfrm>
                  <a:off x="9052728" y="4099307"/>
                  <a:ext cx="80868" cy="1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387" extrusionOk="0">
                      <a:moveTo>
                        <a:pt x="1594" y="1"/>
                      </a:moveTo>
                      <a:cubicBezTo>
                        <a:pt x="1059" y="49"/>
                        <a:pt x="560" y="280"/>
                        <a:pt x="37" y="328"/>
                      </a:cubicBezTo>
                      <a:cubicBezTo>
                        <a:pt x="0" y="328"/>
                        <a:pt x="0" y="365"/>
                        <a:pt x="25" y="377"/>
                      </a:cubicBezTo>
                      <a:cubicBezTo>
                        <a:pt x="62" y="383"/>
                        <a:pt x="100" y="386"/>
                        <a:pt x="139" y="386"/>
                      </a:cubicBezTo>
                      <a:cubicBezTo>
                        <a:pt x="329" y="386"/>
                        <a:pt x="537" y="320"/>
                        <a:pt x="718" y="280"/>
                      </a:cubicBezTo>
                      <a:cubicBezTo>
                        <a:pt x="1010" y="231"/>
                        <a:pt x="1314" y="195"/>
                        <a:pt x="1606" y="98"/>
                      </a:cubicBezTo>
                      <a:cubicBezTo>
                        <a:pt x="1643" y="74"/>
                        <a:pt x="1643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1761;p31">
                  <a:extLst>
                    <a:ext uri="{FF2B5EF4-FFF2-40B4-BE49-F238E27FC236}">
                      <a16:creationId xmlns:a16="http://schemas.microsoft.com/office/drawing/2014/main" id="{DCF6D4DE-087E-A625-6944-F0616E3CD322}"/>
                    </a:ext>
                  </a:extLst>
                </p:cNvPr>
                <p:cNvSpPr/>
                <p:nvPr/>
              </p:nvSpPr>
              <p:spPr>
                <a:xfrm>
                  <a:off x="9052728" y="4099307"/>
                  <a:ext cx="80868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390" extrusionOk="0">
                      <a:moveTo>
                        <a:pt x="1594" y="12"/>
                      </a:moveTo>
                      <a:cubicBezTo>
                        <a:pt x="1618" y="12"/>
                        <a:pt x="1618" y="37"/>
                        <a:pt x="1618" y="37"/>
                      </a:cubicBezTo>
                      <a:cubicBezTo>
                        <a:pt x="1630" y="61"/>
                        <a:pt x="1618" y="74"/>
                        <a:pt x="1594" y="85"/>
                      </a:cubicBezTo>
                      <a:cubicBezTo>
                        <a:pt x="1387" y="158"/>
                        <a:pt x="1156" y="195"/>
                        <a:pt x="937" y="231"/>
                      </a:cubicBezTo>
                      <a:cubicBezTo>
                        <a:pt x="864" y="244"/>
                        <a:pt x="779" y="268"/>
                        <a:pt x="706" y="280"/>
                      </a:cubicBezTo>
                      <a:lnTo>
                        <a:pt x="560" y="317"/>
                      </a:lnTo>
                      <a:cubicBezTo>
                        <a:pt x="419" y="345"/>
                        <a:pt x="277" y="373"/>
                        <a:pt x="141" y="373"/>
                      </a:cubicBezTo>
                      <a:cubicBezTo>
                        <a:pt x="102" y="373"/>
                        <a:pt x="63" y="371"/>
                        <a:pt x="25" y="365"/>
                      </a:cubicBezTo>
                      <a:cubicBezTo>
                        <a:pt x="25" y="365"/>
                        <a:pt x="13" y="365"/>
                        <a:pt x="13" y="353"/>
                      </a:cubicBezTo>
                      <a:cubicBezTo>
                        <a:pt x="13" y="341"/>
                        <a:pt x="25" y="341"/>
                        <a:pt x="37" y="328"/>
                      </a:cubicBezTo>
                      <a:cubicBezTo>
                        <a:pt x="292" y="317"/>
                        <a:pt x="548" y="244"/>
                        <a:pt x="803" y="171"/>
                      </a:cubicBezTo>
                      <a:cubicBezTo>
                        <a:pt x="1059" y="110"/>
                        <a:pt x="1327" y="37"/>
                        <a:pt x="1594" y="12"/>
                      </a:cubicBezTo>
                      <a:close/>
                      <a:moveTo>
                        <a:pt x="1594" y="1"/>
                      </a:moveTo>
                      <a:cubicBezTo>
                        <a:pt x="1327" y="12"/>
                        <a:pt x="1059" y="85"/>
                        <a:pt x="803" y="158"/>
                      </a:cubicBezTo>
                      <a:cubicBezTo>
                        <a:pt x="548" y="231"/>
                        <a:pt x="292" y="292"/>
                        <a:pt x="25" y="317"/>
                      </a:cubicBezTo>
                      <a:cubicBezTo>
                        <a:pt x="13" y="317"/>
                        <a:pt x="0" y="341"/>
                        <a:pt x="0" y="353"/>
                      </a:cubicBezTo>
                      <a:cubicBezTo>
                        <a:pt x="0" y="365"/>
                        <a:pt x="13" y="377"/>
                        <a:pt x="25" y="390"/>
                      </a:cubicBezTo>
                      <a:lnTo>
                        <a:pt x="135" y="390"/>
                      </a:lnTo>
                      <a:cubicBezTo>
                        <a:pt x="281" y="390"/>
                        <a:pt x="414" y="365"/>
                        <a:pt x="560" y="328"/>
                      </a:cubicBezTo>
                      <a:cubicBezTo>
                        <a:pt x="609" y="317"/>
                        <a:pt x="670" y="304"/>
                        <a:pt x="718" y="292"/>
                      </a:cubicBezTo>
                      <a:lnTo>
                        <a:pt x="937" y="255"/>
                      </a:lnTo>
                      <a:cubicBezTo>
                        <a:pt x="1156" y="219"/>
                        <a:pt x="1387" y="171"/>
                        <a:pt x="1606" y="98"/>
                      </a:cubicBezTo>
                      <a:cubicBezTo>
                        <a:pt x="1630" y="85"/>
                        <a:pt x="1643" y="61"/>
                        <a:pt x="1643" y="37"/>
                      </a:cubicBezTo>
                      <a:cubicBezTo>
                        <a:pt x="1630" y="12"/>
                        <a:pt x="1618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1762;p31">
                  <a:extLst>
                    <a:ext uri="{FF2B5EF4-FFF2-40B4-BE49-F238E27FC236}">
                      <a16:creationId xmlns:a16="http://schemas.microsoft.com/office/drawing/2014/main" id="{9952F806-A70F-BA81-2DFC-B523D04B329D}"/>
                    </a:ext>
                  </a:extLst>
                </p:cNvPr>
                <p:cNvSpPr/>
                <p:nvPr/>
              </p:nvSpPr>
              <p:spPr>
                <a:xfrm>
                  <a:off x="9055140" y="4119685"/>
                  <a:ext cx="44347" cy="1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219" extrusionOk="0">
                      <a:moveTo>
                        <a:pt x="840" y="0"/>
                      </a:moveTo>
                      <a:cubicBezTo>
                        <a:pt x="572" y="0"/>
                        <a:pt x="280" y="73"/>
                        <a:pt x="24" y="158"/>
                      </a:cubicBezTo>
                      <a:cubicBezTo>
                        <a:pt x="0" y="170"/>
                        <a:pt x="0" y="219"/>
                        <a:pt x="37" y="219"/>
                      </a:cubicBezTo>
                      <a:cubicBezTo>
                        <a:pt x="305" y="195"/>
                        <a:pt x="596" y="158"/>
                        <a:pt x="851" y="73"/>
                      </a:cubicBezTo>
                      <a:cubicBezTo>
                        <a:pt x="900" y="60"/>
                        <a:pt x="888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1763;p31">
                  <a:extLst>
                    <a:ext uri="{FF2B5EF4-FFF2-40B4-BE49-F238E27FC236}">
                      <a16:creationId xmlns:a16="http://schemas.microsoft.com/office/drawing/2014/main" id="{911B4FF1-D7EC-4077-097A-628C33F792D7}"/>
                    </a:ext>
                  </a:extLst>
                </p:cNvPr>
                <p:cNvSpPr/>
                <p:nvPr/>
              </p:nvSpPr>
              <p:spPr>
                <a:xfrm>
                  <a:off x="9055140" y="4119045"/>
                  <a:ext cx="44347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232" extrusionOk="0">
                      <a:moveTo>
                        <a:pt x="840" y="13"/>
                      </a:moveTo>
                      <a:cubicBezTo>
                        <a:pt x="864" y="13"/>
                        <a:pt x="876" y="37"/>
                        <a:pt x="876" y="49"/>
                      </a:cubicBezTo>
                      <a:cubicBezTo>
                        <a:pt x="876" y="62"/>
                        <a:pt x="876" y="73"/>
                        <a:pt x="851" y="86"/>
                      </a:cubicBezTo>
                      <a:cubicBezTo>
                        <a:pt x="632" y="146"/>
                        <a:pt x="378" y="183"/>
                        <a:pt x="37" y="219"/>
                      </a:cubicBezTo>
                      <a:cubicBezTo>
                        <a:pt x="24" y="219"/>
                        <a:pt x="24" y="219"/>
                        <a:pt x="24" y="208"/>
                      </a:cubicBezTo>
                      <a:cubicBezTo>
                        <a:pt x="13" y="195"/>
                        <a:pt x="24" y="183"/>
                        <a:pt x="37" y="183"/>
                      </a:cubicBezTo>
                      <a:cubicBezTo>
                        <a:pt x="305" y="73"/>
                        <a:pt x="596" y="13"/>
                        <a:pt x="840" y="13"/>
                      </a:cubicBezTo>
                      <a:close/>
                      <a:moveTo>
                        <a:pt x="840" y="0"/>
                      </a:moveTo>
                      <a:cubicBezTo>
                        <a:pt x="596" y="0"/>
                        <a:pt x="305" y="62"/>
                        <a:pt x="24" y="171"/>
                      </a:cubicBezTo>
                      <a:cubicBezTo>
                        <a:pt x="0" y="171"/>
                        <a:pt x="0" y="195"/>
                        <a:pt x="0" y="208"/>
                      </a:cubicBezTo>
                      <a:cubicBezTo>
                        <a:pt x="0" y="232"/>
                        <a:pt x="13" y="232"/>
                        <a:pt x="37" y="232"/>
                      </a:cubicBezTo>
                      <a:cubicBezTo>
                        <a:pt x="378" y="208"/>
                        <a:pt x="645" y="159"/>
                        <a:pt x="864" y="98"/>
                      </a:cubicBezTo>
                      <a:cubicBezTo>
                        <a:pt x="888" y="98"/>
                        <a:pt x="900" y="62"/>
                        <a:pt x="888" y="49"/>
                      </a:cubicBezTo>
                      <a:cubicBezTo>
                        <a:pt x="888" y="25"/>
                        <a:pt x="876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1764;p31">
                  <a:extLst>
                    <a:ext uri="{FF2B5EF4-FFF2-40B4-BE49-F238E27FC236}">
                      <a16:creationId xmlns:a16="http://schemas.microsoft.com/office/drawing/2014/main" id="{91A88A68-B73D-BFB1-8471-BCD3921BB4CC}"/>
                    </a:ext>
                  </a:extLst>
                </p:cNvPr>
                <p:cNvSpPr/>
                <p:nvPr/>
              </p:nvSpPr>
              <p:spPr>
                <a:xfrm>
                  <a:off x="8991102" y="4180080"/>
                  <a:ext cx="116159" cy="24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" h="488" extrusionOk="0">
                      <a:moveTo>
                        <a:pt x="2298" y="1"/>
                      </a:moveTo>
                      <a:cubicBezTo>
                        <a:pt x="1933" y="13"/>
                        <a:pt x="1557" y="111"/>
                        <a:pt x="1192" y="184"/>
                      </a:cubicBezTo>
                      <a:cubicBezTo>
                        <a:pt x="803" y="257"/>
                        <a:pt x="401" y="317"/>
                        <a:pt x="25" y="439"/>
                      </a:cubicBezTo>
                      <a:cubicBezTo>
                        <a:pt x="0" y="451"/>
                        <a:pt x="0" y="487"/>
                        <a:pt x="36" y="487"/>
                      </a:cubicBezTo>
                      <a:cubicBezTo>
                        <a:pt x="401" y="463"/>
                        <a:pt x="779" y="390"/>
                        <a:pt x="1143" y="317"/>
                      </a:cubicBezTo>
                      <a:cubicBezTo>
                        <a:pt x="1533" y="257"/>
                        <a:pt x="1946" y="220"/>
                        <a:pt x="2311" y="86"/>
                      </a:cubicBezTo>
                      <a:cubicBezTo>
                        <a:pt x="2360" y="74"/>
                        <a:pt x="2360" y="1"/>
                        <a:pt x="2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1765;p31">
                  <a:extLst>
                    <a:ext uri="{FF2B5EF4-FFF2-40B4-BE49-F238E27FC236}">
                      <a16:creationId xmlns:a16="http://schemas.microsoft.com/office/drawing/2014/main" id="{842581B2-63C1-C6A4-0779-26AC8A52372E}"/>
                    </a:ext>
                  </a:extLst>
                </p:cNvPr>
                <p:cNvSpPr/>
                <p:nvPr/>
              </p:nvSpPr>
              <p:spPr>
                <a:xfrm>
                  <a:off x="8991102" y="4179538"/>
                  <a:ext cx="116159" cy="2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" h="511" extrusionOk="0">
                      <a:moveTo>
                        <a:pt x="2298" y="24"/>
                      </a:moveTo>
                      <a:cubicBezTo>
                        <a:pt x="2323" y="24"/>
                        <a:pt x="2335" y="36"/>
                        <a:pt x="2335" y="49"/>
                      </a:cubicBezTo>
                      <a:cubicBezTo>
                        <a:pt x="2335" y="60"/>
                        <a:pt x="2335" y="85"/>
                        <a:pt x="2311" y="85"/>
                      </a:cubicBezTo>
                      <a:cubicBezTo>
                        <a:pt x="2043" y="182"/>
                        <a:pt x="1739" y="231"/>
                        <a:pt x="1447" y="279"/>
                      </a:cubicBezTo>
                      <a:cubicBezTo>
                        <a:pt x="1350" y="292"/>
                        <a:pt x="1241" y="304"/>
                        <a:pt x="1143" y="328"/>
                      </a:cubicBezTo>
                      <a:lnTo>
                        <a:pt x="925" y="365"/>
                      </a:lnTo>
                      <a:cubicBezTo>
                        <a:pt x="633" y="414"/>
                        <a:pt x="328" y="474"/>
                        <a:pt x="25" y="487"/>
                      </a:cubicBezTo>
                      <a:cubicBezTo>
                        <a:pt x="12" y="487"/>
                        <a:pt x="12" y="487"/>
                        <a:pt x="12" y="474"/>
                      </a:cubicBezTo>
                      <a:cubicBezTo>
                        <a:pt x="12" y="474"/>
                        <a:pt x="12" y="462"/>
                        <a:pt x="25" y="462"/>
                      </a:cubicBezTo>
                      <a:cubicBezTo>
                        <a:pt x="328" y="365"/>
                        <a:pt x="644" y="304"/>
                        <a:pt x="949" y="243"/>
                      </a:cubicBezTo>
                      <a:cubicBezTo>
                        <a:pt x="1034" y="231"/>
                        <a:pt x="1119" y="219"/>
                        <a:pt x="1192" y="206"/>
                      </a:cubicBezTo>
                      <a:cubicBezTo>
                        <a:pt x="1289" y="182"/>
                        <a:pt x="1387" y="170"/>
                        <a:pt x="1484" y="146"/>
                      </a:cubicBezTo>
                      <a:cubicBezTo>
                        <a:pt x="1752" y="85"/>
                        <a:pt x="2031" y="24"/>
                        <a:pt x="2298" y="24"/>
                      </a:cubicBezTo>
                      <a:close/>
                      <a:moveTo>
                        <a:pt x="2298" y="0"/>
                      </a:moveTo>
                      <a:cubicBezTo>
                        <a:pt x="2031" y="12"/>
                        <a:pt x="1752" y="73"/>
                        <a:pt x="1471" y="133"/>
                      </a:cubicBezTo>
                      <a:cubicBezTo>
                        <a:pt x="1387" y="146"/>
                        <a:pt x="1289" y="170"/>
                        <a:pt x="1192" y="182"/>
                      </a:cubicBezTo>
                      <a:cubicBezTo>
                        <a:pt x="1106" y="206"/>
                        <a:pt x="1034" y="219"/>
                        <a:pt x="949" y="231"/>
                      </a:cubicBezTo>
                      <a:cubicBezTo>
                        <a:pt x="644" y="292"/>
                        <a:pt x="316" y="341"/>
                        <a:pt x="25" y="438"/>
                      </a:cubicBezTo>
                      <a:cubicBezTo>
                        <a:pt x="0" y="450"/>
                        <a:pt x="0" y="462"/>
                        <a:pt x="0" y="487"/>
                      </a:cubicBezTo>
                      <a:cubicBezTo>
                        <a:pt x="0" y="498"/>
                        <a:pt x="12" y="511"/>
                        <a:pt x="25" y="511"/>
                      </a:cubicBezTo>
                      <a:lnTo>
                        <a:pt x="36" y="511"/>
                      </a:lnTo>
                      <a:cubicBezTo>
                        <a:pt x="328" y="487"/>
                        <a:pt x="633" y="438"/>
                        <a:pt x="925" y="377"/>
                      </a:cubicBezTo>
                      <a:lnTo>
                        <a:pt x="1143" y="341"/>
                      </a:lnTo>
                      <a:cubicBezTo>
                        <a:pt x="1241" y="328"/>
                        <a:pt x="1350" y="304"/>
                        <a:pt x="1447" y="292"/>
                      </a:cubicBezTo>
                      <a:cubicBezTo>
                        <a:pt x="1739" y="255"/>
                        <a:pt x="2043" y="206"/>
                        <a:pt x="2311" y="109"/>
                      </a:cubicBezTo>
                      <a:cubicBezTo>
                        <a:pt x="2347" y="97"/>
                        <a:pt x="2360" y="73"/>
                        <a:pt x="2347" y="49"/>
                      </a:cubicBezTo>
                      <a:cubicBezTo>
                        <a:pt x="2347" y="24"/>
                        <a:pt x="2323" y="0"/>
                        <a:pt x="2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1766;p31">
                  <a:extLst>
                    <a:ext uri="{FF2B5EF4-FFF2-40B4-BE49-F238E27FC236}">
                      <a16:creationId xmlns:a16="http://schemas.microsoft.com/office/drawing/2014/main" id="{2EA47D44-C0D1-1DB9-6AE9-86DD94F97A49}"/>
                    </a:ext>
                  </a:extLst>
                </p:cNvPr>
                <p:cNvSpPr/>
                <p:nvPr/>
              </p:nvSpPr>
              <p:spPr>
                <a:xfrm>
                  <a:off x="9005475" y="4192680"/>
                  <a:ext cx="104740" cy="19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390" extrusionOk="0">
                      <a:moveTo>
                        <a:pt x="2068" y="1"/>
                      </a:moveTo>
                      <a:cubicBezTo>
                        <a:pt x="1387" y="37"/>
                        <a:pt x="706" y="207"/>
                        <a:pt x="36" y="341"/>
                      </a:cubicBezTo>
                      <a:cubicBezTo>
                        <a:pt x="0" y="341"/>
                        <a:pt x="12" y="390"/>
                        <a:pt x="49" y="390"/>
                      </a:cubicBezTo>
                      <a:cubicBezTo>
                        <a:pt x="730" y="293"/>
                        <a:pt x="1423" y="244"/>
                        <a:pt x="2079" y="85"/>
                      </a:cubicBezTo>
                      <a:cubicBezTo>
                        <a:pt x="2128" y="74"/>
                        <a:pt x="2128" y="1"/>
                        <a:pt x="20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1767;p31">
                  <a:extLst>
                    <a:ext uri="{FF2B5EF4-FFF2-40B4-BE49-F238E27FC236}">
                      <a16:creationId xmlns:a16="http://schemas.microsoft.com/office/drawing/2014/main" id="{70B59BF6-332F-A06B-D93B-3EB4A8A34601}"/>
                    </a:ext>
                  </a:extLst>
                </p:cNvPr>
                <p:cNvSpPr/>
                <p:nvPr/>
              </p:nvSpPr>
              <p:spPr>
                <a:xfrm>
                  <a:off x="9005475" y="4192090"/>
                  <a:ext cx="104740" cy="20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414" extrusionOk="0">
                      <a:moveTo>
                        <a:pt x="2079" y="24"/>
                      </a:moveTo>
                      <a:cubicBezTo>
                        <a:pt x="2092" y="24"/>
                        <a:pt x="2104" y="37"/>
                        <a:pt x="2104" y="49"/>
                      </a:cubicBezTo>
                      <a:cubicBezTo>
                        <a:pt x="2104" y="73"/>
                        <a:pt x="2104" y="86"/>
                        <a:pt x="2079" y="97"/>
                      </a:cubicBezTo>
                      <a:cubicBezTo>
                        <a:pt x="1641" y="195"/>
                        <a:pt x="1179" y="256"/>
                        <a:pt x="730" y="305"/>
                      </a:cubicBezTo>
                      <a:cubicBezTo>
                        <a:pt x="511" y="329"/>
                        <a:pt x="279" y="353"/>
                        <a:pt x="49" y="389"/>
                      </a:cubicBezTo>
                      <a:cubicBezTo>
                        <a:pt x="36" y="389"/>
                        <a:pt x="24" y="389"/>
                        <a:pt x="24" y="378"/>
                      </a:cubicBezTo>
                      <a:cubicBezTo>
                        <a:pt x="24" y="365"/>
                        <a:pt x="24" y="365"/>
                        <a:pt x="36" y="353"/>
                      </a:cubicBezTo>
                      <a:cubicBezTo>
                        <a:pt x="195" y="329"/>
                        <a:pt x="365" y="292"/>
                        <a:pt x="523" y="256"/>
                      </a:cubicBezTo>
                      <a:cubicBezTo>
                        <a:pt x="1033" y="159"/>
                        <a:pt x="1557" y="49"/>
                        <a:pt x="2068" y="24"/>
                      </a:cubicBezTo>
                      <a:close/>
                      <a:moveTo>
                        <a:pt x="2068" y="0"/>
                      </a:moveTo>
                      <a:cubicBezTo>
                        <a:pt x="1544" y="37"/>
                        <a:pt x="1022" y="146"/>
                        <a:pt x="523" y="243"/>
                      </a:cubicBezTo>
                      <a:cubicBezTo>
                        <a:pt x="365" y="280"/>
                        <a:pt x="195" y="305"/>
                        <a:pt x="36" y="341"/>
                      </a:cubicBezTo>
                      <a:cubicBezTo>
                        <a:pt x="12" y="341"/>
                        <a:pt x="0" y="365"/>
                        <a:pt x="12" y="378"/>
                      </a:cubicBezTo>
                      <a:cubicBezTo>
                        <a:pt x="12" y="389"/>
                        <a:pt x="24" y="414"/>
                        <a:pt x="49" y="414"/>
                      </a:cubicBezTo>
                      <a:cubicBezTo>
                        <a:pt x="279" y="378"/>
                        <a:pt x="511" y="353"/>
                        <a:pt x="730" y="316"/>
                      </a:cubicBezTo>
                      <a:cubicBezTo>
                        <a:pt x="1179" y="268"/>
                        <a:pt x="1641" y="207"/>
                        <a:pt x="2092" y="110"/>
                      </a:cubicBezTo>
                      <a:cubicBezTo>
                        <a:pt x="2116" y="97"/>
                        <a:pt x="2128" y="73"/>
                        <a:pt x="2128" y="49"/>
                      </a:cubicBezTo>
                      <a:cubicBezTo>
                        <a:pt x="2116" y="24"/>
                        <a:pt x="2104" y="0"/>
                        <a:pt x="20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1768;p31">
                  <a:extLst>
                    <a:ext uri="{FF2B5EF4-FFF2-40B4-BE49-F238E27FC236}">
                      <a16:creationId xmlns:a16="http://schemas.microsoft.com/office/drawing/2014/main" id="{60D73C1A-1F7D-9ADC-5C0C-6A9C9A2D076A}"/>
                    </a:ext>
                  </a:extLst>
                </p:cNvPr>
                <p:cNvSpPr/>
                <p:nvPr/>
              </p:nvSpPr>
              <p:spPr>
                <a:xfrm>
                  <a:off x="9004244" y="4210646"/>
                  <a:ext cx="83871" cy="1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342" extrusionOk="0">
                      <a:moveTo>
                        <a:pt x="1655" y="1"/>
                      </a:moveTo>
                      <a:cubicBezTo>
                        <a:pt x="1128" y="59"/>
                        <a:pt x="601" y="173"/>
                        <a:pt x="85" y="280"/>
                      </a:cubicBezTo>
                      <a:lnTo>
                        <a:pt x="85" y="280"/>
                      </a:lnTo>
                      <a:cubicBezTo>
                        <a:pt x="79" y="273"/>
                        <a:pt x="70" y="268"/>
                        <a:pt x="61" y="268"/>
                      </a:cubicBezTo>
                      <a:cubicBezTo>
                        <a:pt x="49" y="280"/>
                        <a:pt x="37" y="280"/>
                        <a:pt x="25" y="292"/>
                      </a:cubicBezTo>
                      <a:cubicBezTo>
                        <a:pt x="1" y="292"/>
                        <a:pt x="1" y="341"/>
                        <a:pt x="37" y="341"/>
                      </a:cubicBezTo>
                      <a:cubicBezTo>
                        <a:pt x="41" y="341"/>
                        <a:pt x="45" y="341"/>
                        <a:pt x="49" y="340"/>
                      </a:cubicBezTo>
                      <a:lnTo>
                        <a:pt x="49" y="340"/>
                      </a:lnTo>
                      <a:cubicBezTo>
                        <a:pt x="49" y="341"/>
                        <a:pt x="49" y="341"/>
                        <a:pt x="49" y="341"/>
                      </a:cubicBezTo>
                      <a:cubicBezTo>
                        <a:pt x="50" y="341"/>
                        <a:pt x="50" y="340"/>
                        <a:pt x="50" y="340"/>
                      </a:cubicBezTo>
                      <a:lnTo>
                        <a:pt x="50" y="340"/>
                      </a:lnTo>
                      <a:cubicBezTo>
                        <a:pt x="582" y="303"/>
                        <a:pt x="1148" y="242"/>
                        <a:pt x="1666" y="85"/>
                      </a:cubicBezTo>
                      <a:cubicBezTo>
                        <a:pt x="1703" y="74"/>
                        <a:pt x="1703" y="1"/>
                        <a:pt x="16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1769;p31">
                  <a:extLst>
                    <a:ext uri="{FF2B5EF4-FFF2-40B4-BE49-F238E27FC236}">
                      <a16:creationId xmlns:a16="http://schemas.microsoft.com/office/drawing/2014/main" id="{EBB753AE-8D8A-24EB-E2EA-FE70B20EAF3D}"/>
                    </a:ext>
                  </a:extLst>
                </p:cNvPr>
                <p:cNvSpPr/>
                <p:nvPr/>
              </p:nvSpPr>
              <p:spPr>
                <a:xfrm>
                  <a:off x="9004244" y="4210007"/>
                  <a:ext cx="83871" cy="1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366" extrusionOk="0">
                      <a:moveTo>
                        <a:pt x="25" y="317"/>
                      </a:moveTo>
                      <a:lnTo>
                        <a:pt x="37" y="341"/>
                      </a:lnTo>
                      <a:cubicBezTo>
                        <a:pt x="25" y="341"/>
                        <a:pt x="13" y="341"/>
                        <a:pt x="13" y="330"/>
                      </a:cubicBezTo>
                      <a:cubicBezTo>
                        <a:pt x="13" y="330"/>
                        <a:pt x="13" y="317"/>
                        <a:pt x="25" y="317"/>
                      </a:cubicBezTo>
                      <a:close/>
                      <a:moveTo>
                        <a:pt x="85" y="305"/>
                      </a:moveTo>
                      <a:cubicBezTo>
                        <a:pt x="85" y="305"/>
                        <a:pt x="85" y="317"/>
                        <a:pt x="74" y="330"/>
                      </a:cubicBezTo>
                      <a:lnTo>
                        <a:pt x="49" y="341"/>
                      </a:lnTo>
                      <a:lnTo>
                        <a:pt x="37" y="305"/>
                      </a:lnTo>
                      <a:close/>
                      <a:moveTo>
                        <a:pt x="1655" y="25"/>
                      </a:moveTo>
                      <a:cubicBezTo>
                        <a:pt x="1679" y="25"/>
                        <a:pt x="1679" y="38"/>
                        <a:pt x="1679" y="50"/>
                      </a:cubicBezTo>
                      <a:cubicBezTo>
                        <a:pt x="1679" y="62"/>
                        <a:pt x="1679" y="87"/>
                        <a:pt x="1655" y="87"/>
                      </a:cubicBezTo>
                      <a:cubicBezTo>
                        <a:pt x="1131" y="244"/>
                        <a:pt x="548" y="305"/>
                        <a:pt x="85" y="341"/>
                      </a:cubicBezTo>
                      <a:cubicBezTo>
                        <a:pt x="98" y="330"/>
                        <a:pt x="98" y="305"/>
                        <a:pt x="98" y="293"/>
                      </a:cubicBezTo>
                      <a:cubicBezTo>
                        <a:pt x="207" y="268"/>
                        <a:pt x="329" y="257"/>
                        <a:pt x="439" y="232"/>
                      </a:cubicBezTo>
                      <a:cubicBezTo>
                        <a:pt x="839" y="147"/>
                        <a:pt x="1241" y="74"/>
                        <a:pt x="1655" y="25"/>
                      </a:cubicBezTo>
                      <a:close/>
                      <a:moveTo>
                        <a:pt x="1655" y="1"/>
                      </a:moveTo>
                      <a:cubicBezTo>
                        <a:pt x="1241" y="50"/>
                        <a:pt x="828" y="135"/>
                        <a:pt x="439" y="208"/>
                      </a:cubicBezTo>
                      <a:cubicBezTo>
                        <a:pt x="317" y="232"/>
                        <a:pt x="195" y="257"/>
                        <a:pt x="85" y="281"/>
                      </a:cubicBezTo>
                      <a:cubicBezTo>
                        <a:pt x="78" y="281"/>
                        <a:pt x="69" y="276"/>
                        <a:pt x="65" y="276"/>
                      </a:cubicBezTo>
                      <a:cubicBezTo>
                        <a:pt x="63" y="276"/>
                        <a:pt x="61" y="277"/>
                        <a:pt x="61" y="281"/>
                      </a:cubicBezTo>
                      <a:lnTo>
                        <a:pt x="25" y="293"/>
                      </a:lnTo>
                      <a:lnTo>
                        <a:pt x="13" y="293"/>
                      </a:lnTo>
                      <a:cubicBezTo>
                        <a:pt x="1" y="305"/>
                        <a:pt x="1" y="330"/>
                        <a:pt x="1" y="341"/>
                      </a:cubicBezTo>
                      <a:cubicBezTo>
                        <a:pt x="1" y="354"/>
                        <a:pt x="13" y="366"/>
                        <a:pt x="25" y="366"/>
                      </a:cubicBezTo>
                      <a:lnTo>
                        <a:pt x="37" y="366"/>
                      </a:lnTo>
                      <a:lnTo>
                        <a:pt x="37" y="354"/>
                      </a:lnTo>
                      <a:cubicBezTo>
                        <a:pt x="512" y="330"/>
                        <a:pt x="1120" y="268"/>
                        <a:pt x="1666" y="98"/>
                      </a:cubicBezTo>
                      <a:cubicBezTo>
                        <a:pt x="1691" y="98"/>
                        <a:pt x="1703" y="62"/>
                        <a:pt x="1703" y="38"/>
                      </a:cubicBezTo>
                      <a:cubicBezTo>
                        <a:pt x="1691" y="14"/>
                        <a:pt x="1679" y="1"/>
                        <a:pt x="16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1770;p31">
                  <a:extLst>
                    <a:ext uri="{FF2B5EF4-FFF2-40B4-BE49-F238E27FC236}">
                      <a16:creationId xmlns:a16="http://schemas.microsoft.com/office/drawing/2014/main" id="{CB8F57C2-C2BE-56D8-C562-6546BA890EC0}"/>
                    </a:ext>
                  </a:extLst>
                </p:cNvPr>
                <p:cNvSpPr/>
                <p:nvPr/>
              </p:nvSpPr>
              <p:spPr>
                <a:xfrm>
                  <a:off x="9014433" y="4251205"/>
                  <a:ext cx="73042" cy="1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209" extrusionOk="0">
                      <a:moveTo>
                        <a:pt x="1297" y="0"/>
                      </a:moveTo>
                      <a:cubicBezTo>
                        <a:pt x="1100" y="0"/>
                        <a:pt x="903" y="20"/>
                        <a:pt x="705" y="40"/>
                      </a:cubicBezTo>
                      <a:lnTo>
                        <a:pt x="451" y="77"/>
                      </a:lnTo>
                      <a:cubicBezTo>
                        <a:pt x="378" y="88"/>
                        <a:pt x="316" y="101"/>
                        <a:pt x="243" y="113"/>
                      </a:cubicBezTo>
                      <a:cubicBezTo>
                        <a:pt x="235" y="113"/>
                        <a:pt x="129" y="142"/>
                        <a:pt x="71" y="164"/>
                      </a:cubicBezTo>
                      <a:lnTo>
                        <a:pt x="71" y="164"/>
                      </a:lnTo>
                      <a:cubicBezTo>
                        <a:pt x="71" y="158"/>
                        <a:pt x="68" y="153"/>
                        <a:pt x="61" y="149"/>
                      </a:cubicBezTo>
                      <a:lnTo>
                        <a:pt x="49" y="137"/>
                      </a:lnTo>
                      <a:cubicBezTo>
                        <a:pt x="37" y="137"/>
                        <a:pt x="24" y="137"/>
                        <a:pt x="13" y="149"/>
                      </a:cubicBezTo>
                      <a:lnTo>
                        <a:pt x="13" y="161"/>
                      </a:lnTo>
                      <a:cubicBezTo>
                        <a:pt x="0" y="174"/>
                        <a:pt x="13" y="198"/>
                        <a:pt x="24" y="198"/>
                      </a:cubicBezTo>
                      <a:cubicBezTo>
                        <a:pt x="51" y="206"/>
                        <a:pt x="79" y="209"/>
                        <a:pt x="107" y="209"/>
                      </a:cubicBezTo>
                      <a:cubicBezTo>
                        <a:pt x="170" y="209"/>
                        <a:pt x="237" y="194"/>
                        <a:pt x="305" y="185"/>
                      </a:cubicBezTo>
                      <a:cubicBezTo>
                        <a:pt x="438" y="174"/>
                        <a:pt x="572" y="149"/>
                        <a:pt x="705" y="137"/>
                      </a:cubicBezTo>
                      <a:cubicBezTo>
                        <a:pt x="949" y="125"/>
                        <a:pt x="1192" y="113"/>
                        <a:pt x="1448" y="77"/>
                      </a:cubicBezTo>
                      <a:cubicBezTo>
                        <a:pt x="1484" y="77"/>
                        <a:pt x="1472" y="4"/>
                        <a:pt x="1435" y="4"/>
                      </a:cubicBezTo>
                      <a:cubicBezTo>
                        <a:pt x="1389" y="1"/>
                        <a:pt x="1343" y="0"/>
                        <a:pt x="1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1771;p31">
                  <a:extLst>
                    <a:ext uri="{FF2B5EF4-FFF2-40B4-BE49-F238E27FC236}">
                      <a16:creationId xmlns:a16="http://schemas.microsoft.com/office/drawing/2014/main" id="{00C38B22-63F4-7483-5859-4C06D2B8F9A2}"/>
                    </a:ext>
                  </a:extLst>
                </p:cNvPr>
                <p:cNvSpPr/>
                <p:nvPr/>
              </p:nvSpPr>
              <p:spPr>
                <a:xfrm>
                  <a:off x="9013843" y="4250565"/>
                  <a:ext cx="73633" cy="1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" h="236" extrusionOk="0">
                      <a:moveTo>
                        <a:pt x="61" y="162"/>
                      </a:moveTo>
                      <a:cubicBezTo>
                        <a:pt x="73" y="162"/>
                        <a:pt x="73" y="174"/>
                        <a:pt x="73" y="174"/>
                      </a:cubicBezTo>
                      <a:cubicBezTo>
                        <a:pt x="49" y="187"/>
                        <a:pt x="36" y="187"/>
                        <a:pt x="36" y="198"/>
                      </a:cubicBezTo>
                      <a:cubicBezTo>
                        <a:pt x="25" y="198"/>
                        <a:pt x="25" y="198"/>
                        <a:pt x="25" y="187"/>
                      </a:cubicBezTo>
                      <a:lnTo>
                        <a:pt x="25" y="174"/>
                      </a:lnTo>
                      <a:lnTo>
                        <a:pt x="36" y="162"/>
                      </a:lnTo>
                      <a:close/>
                      <a:moveTo>
                        <a:pt x="1275" y="24"/>
                      </a:moveTo>
                      <a:cubicBezTo>
                        <a:pt x="1333" y="24"/>
                        <a:pt x="1390" y="25"/>
                        <a:pt x="1447" y="28"/>
                      </a:cubicBezTo>
                      <a:cubicBezTo>
                        <a:pt x="1460" y="28"/>
                        <a:pt x="1471" y="41"/>
                        <a:pt x="1471" y="65"/>
                      </a:cubicBezTo>
                      <a:cubicBezTo>
                        <a:pt x="1471" y="65"/>
                        <a:pt x="1471" y="77"/>
                        <a:pt x="1447" y="90"/>
                      </a:cubicBezTo>
                      <a:lnTo>
                        <a:pt x="973" y="126"/>
                      </a:lnTo>
                      <a:cubicBezTo>
                        <a:pt x="888" y="138"/>
                        <a:pt x="803" y="138"/>
                        <a:pt x="717" y="150"/>
                      </a:cubicBezTo>
                      <a:cubicBezTo>
                        <a:pt x="572" y="162"/>
                        <a:pt x="438" y="174"/>
                        <a:pt x="317" y="187"/>
                      </a:cubicBezTo>
                      <a:cubicBezTo>
                        <a:pt x="292" y="187"/>
                        <a:pt x="268" y="198"/>
                        <a:pt x="244" y="198"/>
                      </a:cubicBezTo>
                      <a:cubicBezTo>
                        <a:pt x="200" y="207"/>
                        <a:pt x="157" y="216"/>
                        <a:pt x="118" y="216"/>
                      </a:cubicBezTo>
                      <a:cubicBezTo>
                        <a:pt x="103" y="216"/>
                        <a:pt x="88" y="215"/>
                        <a:pt x="73" y="211"/>
                      </a:cubicBezTo>
                      <a:cubicBezTo>
                        <a:pt x="73" y="211"/>
                        <a:pt x="85" y="198"/>
                        <a:pt x="85" y="187"/>
                      </a:cubicBezTo>
                      <a:cubicBezTo>
                        <a:pt x="146" y="162"/>
                        <a:pt x="244" y="138"/>
                        <a:pt x="268" y="126"/>
                      </a:cubicBezTo>
                      <a:cubicBezTo>
                        <a:pt x="317" y="126"/>
                        <a:pt x="390" y="114"/>
                        <a:pt x="463" y="101"/>
                      </a:cubicBezTo>
                      <a:lnTo>
                        <a:pt x="717" y="65"/>
                      </a:lnTo>
                      <a:cubicBezTo>
                        <a:pt x="919" y="37"/>
                        <a:pt x="1100" y="24"/>
                        <a:pt x="1275" y="24"/>
                      </a:cubicBezTo>
                      <a:close/>
                      <a:moveTo>
                        <a:pt x="1324" y="1"/>
                      </a:moveTo>
                      <a:cubicBezTo>
                        <a:pt x="1133" y="1"/>
                        <a:pt x="937" y="21"/>
                        <a:pt x="717" y="41"/>
                      </a:cubicBezTo>
                      <a:lnTo>
                        <a:pt x="463" y="77"/>
                      </a:lnTo>
                      <a:cubicBezTo>
                        <a:pt x="390" y="90"/>
                        <a:pt x="317" y="101"/>
                        <a:pt x="255" y="114"/>
                      </a:cubicBezTo>
                      <a:cubicBezTo>
                        <a:pt x="255" y="114"/>
                        <a:pt x="158" y="138"/>
                        <a:pt x="85" y="162"/>
                      </a:cubicBezTo>
                      <a:cubicBezTo>
                        <a:pt x="85" y="162"/>
                        <a:pt x="85" y="150"/>
                        <a:pt x="73" y="150"/>
                      </a:cubicBezTo>
                      <a:lnTo>
                        <a:pt x="61" y="150"/>
                      </a:lnTo>
                      <a:cubicBezTo>
                        <a:pt x="56" y="145"/>
                        <a:pt x="49" y="142"/>
                        <a:pt x="42" y="142"/>
                      </a:cubicBezTo>
                      <a:cubicBezTo>
                        <a:pt x="31" y="142"/>
                        <a:pt x="20" y="148"/>
                        <a:pt x="12" y="162"/>
                      </a:cubicBezTo>
                      <a:lnTo>
                        <a:pt x="12" y="174"/>
                      </a:lnTo>
                      <a:cubicBezTo>
                        <a:pt x="0" y="174"/>
                        <a:pt x="0" y="187"/>
                        <a:pt x="12" y="198"/>
                      </a:cubicBezTo>
                      <a:cubicBezTo>
                        <a:pt x="12" y="211"/>
                        <a:pt x="25" y="211"/>
                        <a:pt x="36" y="223"/>
                      </a:cubicBezTo>
                      <a:cubicBezTo>
                        <a:pt x="61" y="223"/>
                        <a:pt x="85" y="235"/>
                        <a:pt x="109" y="235"/>
                      </a:cubicBezTo>
                      <a:cubicBezTo>
                        <a:pt x="158" y="235"/>
                        <a:pt x="195" y="223"/>
                        <a:pt x="244" y="211"/>
                      </a:cubicBezTo>
                      <a:lnTo>
                        <a:pt x="317" y="211"/>
                      </a:lnTo>
                      <a:cubicBezTo>
                        <a:pt x="438" y="187"/>
                        <a:pt x="572" y="174"/>
                        <a:pt x="717" y="162"/>
                      </a:cubicBezTo>
                      <a:cubicBezTo>
                        <a:pt x="803" y="162"/>
                        <a:pt x="888" y="150"/>
                        <a:pt x="973" y="150"/>
                      </a:cubicBezTo>
                      <a:cubicBezTo>
                        <a:pt x="1131" y="138"/>
                        <a:pt x="1301" y="126"/>
                        <a:pt x="1460" y="101"/>
                      </a:cubicBezTo>
                      <a:cubicBezTo>
                        <a:pt x="1471" y="101"/>
                        <a:pt x="1496" y="77"/>
                        <a:pt x="1484" y="65"/>
                      </a:cubicBezTo>
                      <a:cubicBezTo>
                        <a:pt x="1484" y="41"/>
                        <a:pt x="1471" y="17"/>
                        <a:pt x="1447" y="4"/>
                      </a:cubicBezTo>
                      <a:cubicBezTo>
                        <a:pt x="1406" y="2"/>
                        <a:pt x="1365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1772;p31">
                  <a:extLst>
                    <a:ext uri="{FF2B5EF4-FFF2-40B4-BE49-F238E27FC236}">
                      <a16:creationId xmlns:a16="http://schemas.microsoft.com/office/drawing/2014/main" id="{E2D685E1-4A54-943A-F620-D1AAFBACE70D}"/>
                    </a:ext>
                  </a:extLst>
                </p:cNvPr>
                <p:cNvSpPr/>
                <p:nvPr/>
              </p:nvSpPr>
              <p:spPr>
                <a:xfrm>
                  <a:off x="9003063" y="4272814"/>
                  <a:ext cx="30959" cy="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175" extrusionOk="0">
                      <a:moveTo>
                        <a:pt x="582" y="1"/>
                      </a:moveTo>
                      <a:cubicBezTo>
                        <a:pt x="578" y="1"/>
                        <a:pt x="575" y="1"/>
                        <a:pt x="572" y="2"/>
                      </a:cubicBezTo>
                      <a:cubicBezTo>
                        <a:pt x="390" y="38"/>
                        <a:pt x="207" y="75"/>
                        <a:pt x="37" y="111"/>
                      </a:cubicBezTo>
                      <a:cubicBezTo>
                        <a:pt x="4" y="123"/>
                        <a:pt x="1" y="174"/>
                        <a:pt x="28" y="174"/>
                      </a:cubicBezTo>
                      <a:cubicBezTo>
                        <a:pt x="31" y="174"/>
                        <a:pt x="33" y="174"/>
                        <a:pt x="37" y="173"/>
                      </a:cubicBezTo>
                      <a:cubicBezTo>
                        <a:pt x="231" y="160"/>
                        <a:pt x="414" y="124"/>
                        <a:pt x="584" y="63"/>
                      </a:cubicBezTo>
                      <a:cubicBezTo>
                        <a:pt x="628" y="52"/>
                        <a:pt x="612" y="1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1773;p31">
                  <a:extLst>
                    <a:ext uri="{FF2B5EF4-FFF2-40B4-BE49-F238E27FC236}">
                      <a16:creationId xmlns:a16="http://schemas.microsoft.com/office/drawing/2014/main" id="{51624172-97BC-689E-F045-34D34BE82E67}"/>
                    </a:ext>
                  </a:extLst>
                </p:cNvPr>
                <p:cNvSpPr/>
                <p:nvPr/>
              </p:nvSpPr>
              <p:spPr>
                <a:xfrm>
                  <a:off x="9003063" y="4272272"/>
                  <a:ext cx="30566" cy="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96" extrusionOk="0">
                      <a:moveTo>
                        <a:pt x="572" y="25"/>
                      </a:moveTo>
                      <a:cubicBezTo>
                        <a:pt x="584" y="25"/>
                        <a:pt x="596" y="25"/>
                        <a:pt x="596" y="38"/>
                      </a:cubicBezTo>
                      <a:cubicBezTo>
                        <a:pt x="596" y="49"/>
                        <a:pt x="596" y="62"/>
                        <a:pt x="584" y="74"/>
                      </a:cubicBezTo>
                      <a:cubicBezTo>
                        <a:pt x="377" y="135"/>
                        <a:pt x="207" y="159"/>
                        <a:pt x="37" y="184"/>
                      </a:cubicBezTo>
                      <a:cubicBezTo>
                        <a:pt x="25" y="184"/>
                        <a:pt x="25" y="171"/>
                        <a:pt x="25" y="159"/>
                      </a:cubicBezTo>
                      <a:cubicBezTo>
                        <a:pt x="12" y="147"/>
                        <a:pt x="25" y="135"/>
                        <a:pt x="37" y="135"/>
                      </a:cubicBezTo>
                      <a:cubicBezTo>
                        <a:pt x="134" y="111"/>
                        <a:pt x="231" y="86"/>
                        <a:pt x="328" y="74"/>
                      </a:cubicBezTo>
                      <a:cubicBezTo>
                        <a:pt x="401" y="49"/>
                        <a:pt x="487" y="38"/>
                        <a:pt x="572" y="25"/>
                      </a:cubicBezTo>
                      <a:close/>
                      <a:moveTo>
                        <a:pt x="560" y="1"/>
                      </a:moveTo>
                      <a:cubicBezTo>
                        <a:pt x="487" y="25"/>
                        <a:pt x="401" y="38"/>
                        <a:pt x="317" y="49"/>
                      </a:cubicBezTo>
                      <a:cubicBezTo>
                        <a:pt x="231" y="74"/>
                        <a:pt x="122" y="98"/>
                        <a:pt x="37" y="111"/>
                      </a:cubicBezTo>
                      <a:cubicBezTo>
                        <a:pt x="12" y="122"/>
                        <a:pt x="1" y="147"/>
                        <a:pt x="1" y="159"/>
                      </a:cubicBezTo>
                      <a:cubicBezTo>
                        <a:pt x="1" y="184"/>
                        <a:pt x="25" y="195"/>
                        <a:pt x="37" y="195"/>
                      </a:cubicBezTo>
                      <a:cubicBezTo>
                        <a:pt x="207" y="184"/>
                        <a:pt x="390" y="147"/>
                        <a:pt x="584" y="86"/>
                      </a:cubicBezTo>
                      <a:cubicBezTo>
                        <a:pt x="620" y="74"/>
                        <a:pt x="620" y="49"/>
                        <a:pt x="620" y="38"/>
                      </a:cubicBezTo>
                      <a:cubicBezTo>
                        <a:pt x="609" y="13"/>
                        <a:pt x="596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1774;p31">
                  <a:extLst>
                    <a:ext uri="{FF2B5EF4-FFF2-40B4-BE49-F238E27FC236}">
                      <a16:creationId xmlns:a16="http://schemas.microsoft.com/office/drawing/2014/main" id="{4FF03759-64D5-EE26-3C59-9910AAB3F2D2}"/>
                    </a:ext>
                  </a:extLst>
                </p:cNvPr>
                <p:cNvSpPr/>
                <p:nvPr/>
              </p:nvSpPr>
              <p:spPr>
                <a:xfrm>
                  <a:off x="9138915" y="4074696"/>
                  <a:ext cx="35980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93" extrusionOk="0">
                      <a:moveTo>
                        <a:pt x="434" y="1"/>
                      </a:moveTo>
                      <a:cubicBezTo>
                        <a:pt x="300" y="1"/>
                        <a:pt x="164" y="11"/>
                        <a:pt x="38" y="26"/>
                      </a:cubicBezTo>
                      <a:cubicBezTo>
                        <a:pt x="1" y="38"/>
                        <a:pt x="13" y="87"/>
                        <a:pt x="49" y="87"/>
                      </a:cubicBezTo>
                      <a:cubicBezTo>
                        <a:pt x="118" y="91"/>
                        <a:pt x="189" y="92"/>
                        <a:pt x="260" y="92"/>
                      </a:cubicBezTo>
                      <a:cubicBezTo>
                        <a:pt x="401" y="92"/>
                        <a:pt x="544" y="87"/>
                        <a:pt x="682" y="87"/>
                      </a:cubicBezTo>
                      <a:cubicBezTo>
                        <a:pt x="730" y="87"/>
                        <a:pt x="730" y="14"/>
                        <a:pt x="682" y="14"/>
                      </a:cubicBezTo>
                      <a:cubicBezTo>
                        <a:pt x="602" y="5"/>
                        <a:pt x="519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1775;p31">
                  <a:extLst>
                    <a:ext uri="{FF2B5EF4-FFF2-40B4-BE49-F238E27FC236}">
                      <a16:creationId xmlns:a16="http://schemas.microsoft.com/office/drawing/2014/main" id="{98BDDBAE-8336-2EBF-F804-720C8FBF04BA}"/>
                    </a:ext>
                  </a:extLst>
                </p:cNvPr>
                <p:cNvSpPr/>
                <p:nvPr/>
              </p:nvSpPr>
              <p:spPr>
                <a:xfrm>
                  <a:off x="9139555" y="4074105"/>
                  <a:ext cx="35340" cy="5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111" extrusionOk="0">
                      <a:moveTo>
                        <a:pt x="25" y="50"/>
                      </a:moveTo>
                      <a:lnTo>
                        <a:pt x="36" y="86"/>
                      </a:lnTo>
                      <a:cubicBezTo>
                        <a:pt x="25" y="86"/>
                        <a:pt x="12" y="75"/>
                        <a:pt x="12" y="75"/>
                      </a:cubicBezTo>
                      <a:cubicBezTo>
                        <a:pt x="12" y="62"/>
                        <a:pt x="12" y="62"/>
                        <a:pt x="25" y="50"/>
                      </a:cubicBezTo>
                      <a:close/>
                      <a:moveTo>
                        <a:pt x="49" y="50"/>
                      </a:moveTo>
                      <a:cubicBezTo>
                        <a:pt x="61" y="50"/>
                        <a:pt x="73" y="50"/>
                        <a:pt x="73" y="62"/>
                      </a:cubicBezTo>
                      <a:cubicBezTo>
                        <a:pt x="73" y="75"/>
                        <a:pt x="73" y="75"/>
                        <a:pt x="61" y="86"/>
                      </a:cubicBezTo>
                      <a:lnTo>
                        <a:pt x="49" y="86"/>
                      </a:lnTo>
                      <a:lnTo>
                        <a:pt x="36" y="50"/>
                      </a:lnTo>
                      <a:close/>
                      <a:moveTo>
                        <a:pt x="450" y="18"/>
                      </a:moveTo>
                      <a:cubicBezTo>
                        <a:pt x="524" y="18"/>
                        <a:pt x="597" y="21"/>
                        <a:pt x="669" y="26"/>
                      </a:cubicBezTo>
                      <a:cubicBezTo>
                        <a:pt x="693" y="26"/>
                        <a:pt x="693" y="50"/>
                        <a:pt x="693" y="62"/>
                      </a:cubicBezTo>
                      <a:cubicBezTo>
                        <a:pt x="693" y="75"/>
                        <a:pt x="693" y="99"/>
                        <a:pt x="669" y="99"/>
                      </a:cubicBezTo>
                      <a:lnTo>
                        <a:pt x="657" y="99"/>
                      </a:lnTo>
                      <a:cubicBezTo>
                        <a:pt x="462" y="99"/>
                        <a:pt x="268" y="99"/>
                        <a:pt x="73" y="86"/>
                      </a:cubicBezTo>
                      <a:cubicBezTo>
                        <a:pt x="85" y="86"/>
                        <a:pt x="85" y="75"/>
                        <a:pt x="85" y="62"/>
                      </a:cubicBezTo>
                      <a:cubicBezTo>
                        <a:pt x="85" y="50"/>
                        <a:pt x="85" y="50"/>
                        <a:pt x="73" y="50"/>
                      </a:cubicBezTo>
                      <a:cubicBezTo>
                        <a:pt x="196" y="27"/>
                        <a:pt x="323" y="18"/>
                        <a:pt x="450" y="18"/>
                      </a:cubicBezTo>
                      <a:close/>
                      <a:moveTo>
                        <a:pt x="435" y="1"/>
                      </a:moveTo>
                      <a:cubicBezTo>
                        <a:pt x="292" y="1"/>
                        <a:pt x="151" y="14"/>
                        <a:pt x="25" y="38"/>
                      </a:cubicBezTo>
                      <a:lnTo>
                        <a:pt x="12" y="38"/>
                      </a:lnTo>
                      <a:cubicBezTo>
                        <a:pt x="0" y="38"/>
                        <a:pt x="0" y="50"/>
                        <a:pt x="0" y="75"/>
                      </a:cubicBezTo>
                      <a:cubicBezTo>
                        <a:pt x="0" y="86"/>
                        <a:pt x="12" y="111"/>
                        <a:pt x="36" y="111"/>
                      </a:cubicBezTo>
                      <a:lnTo>
                        <a:pt x="669" y="111"/>
                      </a:lnTo>
                      <a:cubicBezTo>
                        <a:pt x="693" y="111"/>
                        <a:pt x="717" y="86"/>
                        <a:pt x="717" y="62"/>
                      </a:cubicBezTo>
                      <a:cubicBezTo>
                        <a:pt x="717" y="38"/>
                        <a:pt x="706" y="13"/>
                        <a:pt x="669" y="13"/>
                      </a:cubicBezTo>
                      <a:cubicBezTo>
                        <a:pt x="592" y="5"/>
                        <a:pt x="513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1776;p31">
                  <a:extLst>
                    <a:ext uri="{FF2B5EF4-FFF2-40B4-BE49-F238E27FC236}">
                      <a16:creationId xmlns:a16="http://schemas.microsoft.com/office/drawing/2014/main" id="{8158B719-4763-EB1A-51D4-F7BE60AB88F3}"/>
                    </a:ext>
                  </a:extLst>
                </p:cNvPr>
                <p:cNvSpPr/>
                <p:nvPr/>
              </p:nvSpPr>
              <p:spPr>
                <a:xfrm>
                  <a:off x="9139801" y="4076911"/>
                  <a:ext cx="36915" cy="21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4310" extrusionOk="0">
                      <a:moveTo>
                        <a:pt x="680" y="1"/>
                      </a:moveTo>
                      <a:cubicBezTo>
                        <a:pt x="667" y="1"/>
                        <a:pt x="652" y="10"/>
                        <a:pt x="652" y="29"/>
                      </a:cubicBezTo>
                      <a:cubicBezTo>
                        <a:pt x="664" y="735"/>
                        <a:pt x="493" y="1477"/>
                        <a:pt x="384" y="2170"/>
                      </a:cubicBezTo>
                      <a:cubicBezTo>
                        <a:pt x="263" y="2864"/>
                        <a:pt x="129" y="3556"/>
                        <a:pt x="7" y="4250"/>
                      </a:cubicBezTo>
                      <a:cubicBezTo>
                        <a:pt x="0" y="4286"/>
                        <a:pt x="32" y="4309"/>
                        <a:pt x="61" y="4309"/>
                      </a:cubicBezTo>
                      <a:cubicBezTo>
                        <a:pt x="81" y="4309"/>
                        <a:pt x="100" y="4299"/>
                        <a:pt x="104" y="4274"/>
                      </a:cubicBezTo>
                      <a:cubicBezTo>
                        <a:pt x="239" y="3545"/>
                        <a:pt x="384" y="2815"/>
                        <a:pt x="506" y="2073"/>
                      </a:cubicBezTo>
                      <a:cubicBezTo>
                        <a:pt x="555" y="1732"/>
                        <a:pt x="603" y="1391"/>
                        <a:pt x="652" y="1039"/>
                      </a:cubicBezTo>
                      <a:cubicBezTo>
                        <a:pt x="701" y="699"/>
                        <a:pt x="749" y="358"/>
                        <a:pt x="701" y="18"/>
                      </a:cubicBezTo>
                      <a:cubicBezTo>
                        <a:pt x="701" y="7"/>
                        <a:pt x="691" y="1"/>
                        <a:pt x="6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1777;p31">
                  <a:extLst>
                    <a:ext uri="{FF2B5EF4-FFF2-40B4-BE49-F238E27FC236}">
                      <a16:creationId xmlns:a16="http://schemas.microsoft.com/office/drawing/2014/main" id="{452BBF5C-5121-FDF2-98FD-14EE96BEA6F4}"/>
                    </a:ext>
                  </a:extLst>
                </p:cNvPr>
                <p:cNvSpPr/>
                <p:nvPr/>
              </p:nvSpPr>
              <p:spPr>
                <a:xfrm>
                  <a:off x="9138915" y="4076566"/>
                  <a:ext cx="38342" cy="21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" h="4330" extrusionOk="0">
                      <a:moveTo>
                        <a:pt x="694" y="12"/>
                      </a:moveTo>
                      <a:cubicBezTo>
                        <a:pt x="694" y="12"/>
                        <a:pt x="706" y="12"/>
                        <a:pt x="706" y="25"/>
                      </a:cubicBezTo>
                      <a:cubicBezTo>
                        <a:pt x="755" y="365"/>
                        <a:pt x="706" y="693"/>
                        <a:pt x="670" y="1022"/>
                      </a:cubicBezTo>
                      <a:lnTo>
                        <a:pt x="670" y="1046"/>
                      </a:lnTo>
                      <a:cubicBezTo>
                        <a:pt x="621" y="1362"/>
                        <a:pt x="573" y="1703"/>
                        <a:pt x="511" y="2080"/>
                      </a:cubicBezTo>
                      <a:cubicBezTo>
                        <a:pt x="390" y="2809"/>
                        <a:pt x="257" y="3539"/>
                        <a:pt x="111" y="4281"/>
                      </a:cubicBezTo>
                      <a:cubicBezTo>
                        <a:pt x="111" y="4306"/>
                        <a:pt x="86" y="4306"/>
                        <a:pt x="74" y="4306"/>
                      </a:cubicBezTo>
                      <a:cubicBezTo>
                        <a:pt x="49" y="4306"/>
                        <a:pt x="25" y="4281"/>
                        <a:pt x="25" y="4257"/>
                      </a:cubicBezTo>
                      <a:lnTo>
                        <a:pt x="62" y="4074"/>
                      </a:lnTo>
                      <a:cubicBezTo>
                        <a:pt x="184" y="3454"/>
                        <a:pt x="305" y="2809"/>
                        <a:pt x="402" y="2189"/>
                      </a:cubicBezTo>
                      <a:cubicBezTo>
                        <a:pt x="427" y="2055"/>
                        <a:pt x="451" y="1934"/>
                        <a:pt x="475" y="1800"/>
                      </a:cubicBezTo>
                      <a:cubicBezTo>
                        <a:pt x="573" y="1217"/>
                        <a:pt x="682" y="620"/>
                        <a:pt x="682" y="36"/>
                      </a:cubicBezTo>
                      <a:cubicBezTo>
                        <a:pt x="682" y="25"/>
                        <a:pt x="682" y="12"/>
                        <a:pt x="694" y="12"/>
                      </a:cubicBezTo>
                      <a:close/>
                      <a:moveTo>
                        <a:pt x="694" y="0"/>
                      </a:moveTo>
                      <a:cubicBezTo>
                        <a:pt x="682" y="0"/>
                        <a:pt x="657" y="12"/>
                        <a:pt x="657" y="36"/>
                      </a:cubicBezTo>
                      <a:cubicBezTo>
                        <a:pt x="670" y="620"/>
                        <a:pt x="560" y="1217"/>
                        <a:pt x="451" y="1800"/>
                      </a:cubicBezTo>
                      <a:cubicBezTo>
                        <a:pt x="438" y="1922"/>
                        <a:pt x="414" y="2055"/>
                        <a:pt x="390" y="2177"/>
                      </a:cubicBezTo>
                      <a:cubicBezTo>
                        <a:pt x="281" y="2809"/>
                        <a:pt x="159" y="3454"/>
                        <a:pt x="49" y="4062"/>
                      </a:cubicBezTo>
                      <a:lnTo>
                        <a:pt x="13" y="4244"/>
                      </a:lnTo>
                      <a:cubicBezTo>
                        <a:pt x="1" y="4293"/>
                        <a:pt x="38" y="4317"/>
                        <a:pt x="62" y="4330"/>
                      </a:cubicBezTo>
                      <a:lnTo>
                        <a:pt x="74" y="4330"/>
                      </a:lnTo>
                      <a:cubicBezTo>
                        <a:pt x="98" y="4330"/>
                        <a:pt x="122" y="4317"/>
                        <a:pt x="135" y="4281"/>
                      </a:cubicBezTo>
                      <a:cubicBezTo>
                        <a:pt x="268" y="3539"/>
                        <a:pt x="402" y="2822"/>
                        <a:pt x="524" y="2080"/>
                      </a:cubicBezTo>
                      <a:cubicBezTo>
                        <a:pt x="584" y="1703"/>
                        <a:pt x="646" y="1362"/>
                        <a:pt x="682" y="1046"/>
                      </a:cubicBezTo>
                      <a:lnTo>
                        <a:pt x="682" y="1034"/>
                      </a:lnTo>
                      <a:cubicBezTo>
                        <a:pt x="730" y="693"/>
                        <a:pt x="779" y="365"/>
                        <a:pt x="730" y="25"/>
                      </a:cubicBezTo>
                      <a:cubicBezTo>
                        <a:pt x="730" y="12"/>
                        <a:pt x="706" y="0"/>
                        <a:pt x="6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1778;p31">
                  <a:extLst>
                    <a:ext uri="{FF2B5EF4-FFF2-40B4-BE49-F238E27FC236}">
                      <a16:creationId xmlns:a16="http://schemas.microsoft.com/office/drawing/2014/main" id="{324B05BD-1414-7CE5-7570-9B71C5839668}"/>
                    </a:ext>
                  </a:extLst>
                </p:cNvPr>
                <p:cNvSpPr/>
                <p:nvPr/>
              </p:nvSpPr>
              <p:spPr>
                <a:xfrm>
                  <a:off x="9125921" y="4283741"/>
                  <a:ext cx="18457" cy="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119" extrusionOk="0">
                      <a:moveTo>
                        <a:pt x="270" y="1"/>
                      </a:moveTo>
                      <a:cubicBezTo>
                        <a:pt x="221" y="1"/>
                        <a:pt x="173" y="15"/>
                        <a:pt x="131" y="24"/>
                      </a:cubicBezTo>
                      <a:cubicBezTo>
                        <a:pt x="83" y="24"/>
                        <a:pt x="34" y="35"/>
                        <a:pt x="10" y="84"/>
                      </a:cubicBezTo>
                      <a:cubicBezTo>
                        <a:pt x="1" y="101"/>
                        <a:pt x="10" y="118"/>
                        <a:pt x="25" y="118"/>
                      </a:cubicBezTo>
                      <a:cubicBezTo>
                        <a:pt x="32" y="118"/>
                        <a:pt x="39" y="115"/>
                        <a:pt x="46" y="108"/>
                      </a:cubicBezTo>
                      <a:cubicBezTo>
                        <a:pt x="54" y="100"/>
                        <a:pt x="70" y="97"/>
                        <a:pt x="89" y="97"/>
                      </a:cubicBezTo>
                      <a:cubicBezTo>
                        <a:pt x="127" y="97"/>
                        <a:pt x="175" y="108"/>
                        <a:pt x="192" y="108"/>
                      </a:cubicBezTo>
                      <a:cubicBezTo>
                        <a:pt x="240" y="108"/>
                        <a:pt x="289" y="108"/>
                        <a:pt x="338" y="97"/>
                      </a:cubicBezTo>
                      <a:cubicBezTo>
                        <a:pt x="375" y="72"/>
                        <a:pt x="375" y="24"/>
                        <a:pt x="338" y="11"/>
                      </a:cubicBezTo>
                      <a:cubicBezTo>
                        <a:pt x="315" y="3"/>
                        <a:pt x="293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1779;p31">
                  <a:extLst>
                    <a:ext uri="{FF2B5EF4-FFF2-40B4-BE49-F238E27FC236}">
                      <a16:creationId xmlns:a16="http://schemas.microsoft.com/office/drawing/2014/main" id="{982D59D0-0F78-246D-C0BD-8BC0B5DA087E}"/>
                    </a:ext>
                  </a:extLst>
                </p:cNvPr>
                <p:cNvSpPr/>
                <p:nvPr/>
              </p:nvSpPr>
              <p:spPr>
                <a:xfrm>
                  <a:off x="9125182" y="4283445"/>
                  <a:ext cx="19196" cy="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39" extrusionOk="0">
                      <a:moveTo>
                        <a:pt x="292" y="17"/>
                      </a:moveTo>
                      <a:cubicBezTo>
                        <a:pt x="304" y="17"/>
                        <a:pt x="328" y="17"/>
                        <a:pt x="341" y="30"/>
                      </a:cubicBezTo>
                      <a:cubicBezTo>
                        <a:pt x="365" y="30"/>
                        <a:pt x="365" y="41"/>
                        <a:pt x="365" y="54"/>
                      </a:cubicBezTo>
                      <a:cubicBezTo>
                        <a:pt x="365" y="66"/>
                        <a:pt x="365" y="78"/>
                        <a:pt x="341" y="90"/>
                      </a:cubicBezTo>
                      <a:cubicBezTo>
                        <a:pt x="317" y="103"/>
                        <a:pt x="280" y="103"/>
                        <a:pt x="244" y="103"/>
                      </a:cubicBezTo>
                      <a:lnTo>
                        <a:pt x="182" y="103"/>
                      </a:lnTo>
                      <a:cubicBezTo>
                        <a:pt x="157" y="97"/>
                        <a:pt x="134" y="94"/>
                        <a:pt x="114" y="94"/>
                      </a:cubicBezTo>
                      <a:cubicBezTo>
                        <a:pt x="86" y="94"/>
                        <a:pt x="63" y="100"/>
                        <a:pt x="49" y="114"/>
                      </a:cubicBezTo>
                      <a:cubicBezTo>
                        <a:pt x="49" y="118"/>
                        <a:pt x="48" y="120"/>
                        <a:pt x="46" y="120"/>
                      </a:cubicBezTo>
                      <a:cubicBezTo>
                        <a:pt x="42" y="120"/>
                        <a:pt x="36" y="114"/>
                        <a:pt x="36" y="114"/>
                      </a:cubicBezTo>
                      <a:cubicBezTo>
                        <a:pt x="25" y="114"/>
                        <a:pt x="25" y="103"/>
                        <a:pt x="25" y="90"/>
                      </a:cubicBezTo>
                      <a:cubicBezTo>
                        <a:pt x="49" y="54"/>
                        <a:pt x="98" y="41"/>
                        <a:pt x="146" y="41"/>
                      </a:cubicBezTo>
                      <a:cubicBezTo>
                        <a:pt x="158" y="30"/>
                        <a:pt x="171" y="30"/>
                        <a:pt x="182" y="30"/>
                      </a:cubicBezTo>
                      <a:cubicBezTo>
                        <a:pt x="219" y="30"/>
                        <a:pt x="255" y="17"/>
                        <a:pt x="292" y="17"/>
                      </a:cubicBezTo>
                      <a:close/>
                      <a:moveTo>
                        <a:pt x="299" y="0"/>
                      </a:moveTo>
                      <a:cubicBezTo>
                        <a:pt x="256" y="0"/>
                        <a:pt x="213" y="9"/>
                        <a:pt x="171" y="17"/>
                      </a:cubicBezTo>
                      <a:lnTo>
                        <a:pt x="134" y="17"/>
                      </a:lnTo>
                      <a:cubicBezTo>
                        <a:pt x="85" y="30"/>
                        <a:pt x="36" y="30"/>
                        <a:pt x="12" y="78"/>
                      </a:cubicBezTo>
                      <a:cubicBezTo>
                        <a:pt x="0" y="103"/>
                        <a:pt x="12" y="127"/>
                        <a:pt x="25" y="127"/>
                      </a:cubicBezTo>
                      <a:cubicBezTo>
                        <a:pt x="25" y="139"/>
                        <a:pt x="36" y="139"/>
                        <a:pt x="36" y="139"/>
                      </a:cubicBezTo>
                      <a:cubicBezTo>
                        <a:pt x="49" y="139"/>
                        <a:pt x="61" y="127"/>
                        <a:pt x="61" y="127"/>
                      </a:cubicBezTo>
                      <a:cubicBezTo>
                        <a:pt x="73" y="114"/>
                        <a:pt x="95" y="111"/>
                        <a:pt x="119" y="111"/>
                      </a:cubicBezTo>
                      <a:cubicBezTo>
                        <a:pt x="141" y="111"/>
                        <a:pt x="165" y="114"/>
                        <a:pt x="182" y="114"/>
                      </a:cubicBezTo>
                      <a:lnTo>
                        <a:pt x="244" y="114"/>
                      </a:lnTo>
                      <a:cubicBezTo>
                        <a:pt x="280" y="114"/>
                        <a:pt x="317" y="114"/>
                        <a:pt x="353" y="103"/>
                      </a:cubicBezTo>
                      <a:cubicBezTo>
                        <a:pt x="377" y="103"/>
                        <a:pt x="390" y="78"/>
                        <a:pt x="390" y="54"/>
                      </a:cubicBezTo>
                      <a:cubicBezTo>
                        <a:pt x="390" y="30"/>
                        <a:pt x="377" y="17"/>
                        <a:pt x="353" y="5"/>
                      </a:cubicBezTo>
                      <a:cubicBezTo>
                        <a:pt x="335" y="2"/>
                        <a:pt x="317" y="0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1780;p31">
                  <a:extLst>
                    <a:ext uri="{FF2B5EF4-FFF2-40B4-BE49-F238E27FC236}">
                      <a16:creationId xmlns:a16="http://schemas.microsoft.com/office/drawing/2014/main" id="{EC9277A6-B1E0-D36C-8350-18A6D9DEE4D9}"/>
                    </a:ext>
                  </a:extLst>
                </p:cNvPr>
                <p:cNvSpPr/>
                <p:nvPr/>
              </p:nvSpPr>
              <p:spPr>
                <a:xfrm>
                  <a:off x="9173223" y="4095566"/>
                  <a:ext cx="34602" cy="2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473" extrusionOk="0">
                      <a:moveTo>
                        <a:pt x="36" y="1"/>
                      </a:moveTo>
                      <a:cubicBezTo>
                        <a:pt x="16" y="1"/>
                        <a:pt x="1" y="30"/>
                        <a:pt x="22" y="40"/>
                      </a:cubicBezTo>
                      <a:cubicBezTo>
                        <a:pt x="131" y="137"/>
                        <a:pt x="277" y="222"/>
                        <a:pt x="398" y="320"/>
                      </a:cubicBezTo>
                      <a:cubicBezTo>
                        <a:pt x="452" y="373"/>
                        <a:pt x="533" y="472"/>
                        <a:pt x="618" y="472"/>
                      </a:cubicBezTo>
                      <a:cubicBezTo>
                        <a:pt x="630" y="472"/>
                        <a:pt x="642" y="470"/>
                        <a:pt x="654" y="466"/>
                      </a:cubicBezTo>
                      <a:cubicBezTo>
                        <a:pt x="678" y="466"/>
                        <a:pt x="703" y="417"/>
                        <a:pt x="678" y="393"/>
                      </a:cubicBezTo>
                      <a:cubicBezTo>
                        <a:pt x="484" y="247"/>
                        <a:pt x="277" y="77"/>
                        <a:pt x="46" y="4"/>
                      </a:cubicBezTo>
                      <a:cubicBezTo>
                        <a:pt x="43" y="2"/>
                        <a:pt x="39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1781;p31">
                  <a:extLst>
                    <a:ext uri="{FF2B5EF4-FFF2-40B4-BE49-F238E27FC236}">
                      <a16:creationId xmlns:a16="http://schemas.microsoft.com/office/drawing/2014/main" id="{3756E3F0-CA04-E7A8-DC01-3E053FDC3267}"/>
                    </a:ext>
                  </a:extLst>
                </p:cNvPr>
                <p:cNvSpPr/>
                <p:nvPr/>
              </p:nvSpPr>
              <p:spPr>
                <a:xfrm>
                  <a:off x="9173075" y="4094877"/>
                  <a:ext cx="34749" cy="24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505" extrusionOk="0">
                      <a:moveTo>
                        <a:pt x="49" y="18"/>
                      </a:moveTo>
                      <a:cubicBezTo>
                        <a:pt x="268" y="91"/>
                        <a:pt x="474" y="261"/>
                        <a:pt x="657" y="407"/>
                      </a:cubicBezTo>
                      <a:lnTo>
                        <a:pt x="669" y="418"/>
                      </a:lnTo>
                      <a:cubicBezTo>
                        <a:pt x="681" y="431"/>
                        <a:pt x="681" y="443"/>
                        <a:pt x="681" y="443"/>
                      </a:cubicBezTo>
                      <a:cubicBezTo>
                        <a:pt x="681" y="455"/>
                        <a:pt x="669" y="467"/>
                        <a:pt x="657" y="480"/>
                      </a:cubicBezTo>
                      <a:cubicBezTo>
                        <a:pt x="647" y="483"/>
                        <a:pt x="637" y="485"/>
                        <a:pt x="628" y="485"/>
                      </a:cubicBezTo>
                      <a:cubicBezTo>
                        <a:pt x="565" y="485"/>
                        <a:pt x="503" y="423"/>
                        <a:pt x="450" y="370"/>
                      </a:cubicBezTo>
                      <a:cubicBezTo>
                        <a:pt x="438" y="358"/>
                        <a:pt x="414" y="345"/>
                        <a:pt x="401" y="334"/>
                      </a:cubicBezTo>
                      <a:lnTo>
                        <a:pt x="255" y="224"/>
                      </a:lnTo>
                      <a:cubicBezTo>
                        <a:pt x="182" y="164"/>
                        <a:pt x="98" y="115"/>
                        <a:pt x="25" y="42"/>
                      </a:cubicBezTo>
                      <a:lnTo>
                        <a:pt x="25" y="29"/>
                      </a:lnTo>
                      <a:cubicBezTo>
                        <a:pt x="25" y="18"/>
                        <a:pt x="36" y="18"/>
                        <a:pt x="49" y="18"/>
                      </a:cubicBezTo>
                      <a:close/>
                      <a:moveTo>
                        <a:pt x="38" y="0"/>
                      </a:moveTo>
                      <a:cubicBezTo>
                        <a:pt x="30" y="0"/>
                        <a:pt x="21" y="9"/>
                        <a:pt x="12" y="18"/>
                      </a:cubicBezTo>
                      <a:cubicBezTo>
                        <a:pt x="0" y="29"/>
                        <a:pt x="0" y="54"/>
                        <a:pt x="12" y="54"/>
                      </a:cubicBezTo>
                      <a:cubicBezTo>
                        <a:pt x="85" y="127"/>
                        <a:pt x="171" y="175"/>
                        <a:pt x="244" y="236"/>
                      </a:cubicBezTo>
                      <a:lnTo>
                        <a:pt x="390" y="345"/>
                      </a:lnTo>
                      <a:cubicBezTo>
                        <a:pt x="401" y="358"/>
                        <a:pt x="426" y="370"/>
                        <a:pt x="438" y="382"/>
                      </a:cubicBezTo>
                      <a:cubicBezTo>
                        <a:pt x="498" y="443"/>
                        <a:pt x="560" y="504"/>
                        <a:pt x="633" y="504"/>
                      </a:cubicBezTo>
                      <a:cubicBezTo>
                        <a:pt x="633" y="504"/>
                        <a:pt x="644" y="491"/>
                        <a:pt x="657" y="491"/>
                      </a:cubicBezTo>
                      <a:cubicBezTo>
                        <a:pt x="681" y="491"/>
                        <a:pt x="693" y="467"/>
                        <a:pt x="706" y="443"/>
                      </a:cubicBezTo>
                      <a:cubicBezTo>
                        <a:pt x="706" y="431"/>
                        <a:pt x="693" y="418"/>
                        <a:pt x="681" y="407"/>
                      </a:cubicBezTo>
                      <a:lnTo>
                        <a:pt x="669" y="394"/>
                      </a:lnTo>
                      <a:cubicBezTo>
                        <a:pt x="487" y="248"/>
                        <a:pt x="280" y="78"/>
                        <a:pt x="49" y="5"/>
                      </a:cubicBezTo>
                      <a:cubicBezTo>
                        <a:pt x="45" y="2"/>
                        <a:pt x="42" y="0"/>
                        <a:pt x="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1782;p31">
                  <a:extLst>
                    <a:ext uri="{FF2B5EF4-FFF2-40B4-BE49-F238E27FC236}">
                      <a16:creationId xmlns:a16="http://schemas.microsoft.com/office/drawing/2014/main" id="{7D4C918A-A67E-9F18-2E4D-3D12BA51AF74}"/>
                    </a:ext>
                  </a:extLst>
                </p:cNvPr>
                <p:cNvSpPr/>
                <p:nvPr/>
              </p:nvSpPr>
              <p:spPr>
                <a:xfrm>
                  <a:off x="9154125" y="4116830"/>
                  <a:ext cx="54930" cy="9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2017" extrusionOk="0">
                      <a:moveTo>
                        <a:pt x="1051" y="1"/>
                      </a:moveTo>
                      <a:cubicBezTo>
                        <a:pt x="1038" y="1"/>
                        <a:pt x="1025" y="6"/>
                        <a:pt x="1018" y="21"/>
                      </a:cubicBezTo>
                      <a:cubicBezTo>
                        <a:pt x="592" y="617"/>
                        <a:pt x="275" y="1310"/>
                        <a:pt x="8" y="1991"/>
                      </a:cubicBezTo>
                      <a:cubicBezTo>
                        <a:pt x="1" y="2006"/>
                        <a:pt x="17" y="2017"/>
                        <a:pt x="33" y="2017"/>
                      </a:cubicBezTo>
                      <a:cubicBezTo>
                        <a:pt x="42" y="2017"/>
                        <a:pt x="52" y="2013"/>
                        <a:pt x="57" y="2004"/>
                      </a:cubicBezTo>
                      <a:cubicBezTo>
                        <a:pt x="410" y="1359"/>
                        <a:pt x="665" y="666"/>
                        <a:pt x="1091" y="58"/>
                      </a:cubicBezTo>
                      <a:cubicBezTo>
                        <a:pt x="1116" y="32"/>
                        <a:pt x="1082" y="1"/>
                        <a:pt x="10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1783;p31">
                  <a:extLst>
                    <a:ext uri="{FF2B5EF4-FFF2-40B4-BE49-F238E27FC236}">
                      <a16:creationId xmlns:a16="http://schemas.microsoft.com/office/drawing/2014/main" id="{BA5F0EC0-4B28-BE0F-86DD-D4879D0D9A22}"/>
                    </a:ext>
                  </a:extLst>
                </p:cNvPr>
                <p:cNvSpPr/>
                <p:nvPr/>
              </p:nvSpPr>
              <p:spPr>
                <a:xfrm>
                  <a:off x="9153928" y="4116633"/>
                  <a:ext cx="55126" cy="100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033" extrusionOk="0">
                      <a:moveTo>
                        <a:pt x="1058" y="13"/>
                      </a:moveTo>
                      <a:cubicBezTo>
                        <a:pt x="1070" y="13"/>
                        <a:pt x="1082" y="25"/>
                        <a:pt x="1095" y="38"/>
                      </a:cubicBezTo>
                      <a:cubicBezTo>
                        <a:pt x="1095" y="38"/>
                        <a:pt x="1095" y="49"/>
                        <a:pt x="1082" y="62"/>
                      </a:cubicBezTo>
                      <a:cubicBezTo>
                        <a:pt x="815" y="451"/>
                        <a:pt x="608" y="876"/>
                        <a:pt x="401" y="1290"/>
                      </a:cubicBezTo>
                      <a:cubicBezTo>
                        <a:pt x="292" y="1533"/>
                        <a:pt x="170" y="1776"/>
                        <a:pt x="49" y="2008"/>
                      </a:cubicBezTo>
                      <a:lnTo>
                        <a:pt x="25" y="2008"/>
                      </a:lnTo>
                      <a:cubicBezTo>
                        <a:pt x="25" y="2008"/>
                        <a:pt x="12" y="2008"/>
                        <a:pt x="25" y="1995"/>
                      </a:cubicBezTo>
                      <a:cubicBezTo>
                        <a:pt x="268" y="1375"/>
                        <a:pt x="584" y="646"/>
                        <a:pt x="1022" y="25"/>
                      </a:cubicBezTo>
                      <a:cubicBezTo>
                        <a:pt x="1033" y="13"/>
                        <a:pt x="1046" y="13"/>
                        <a:pt x="1058" y="13"/>
                      </a:cubicBezTo>
                      <a:close/>
                      <a:moveTo>
                        <a:pt x="1058" y="1"/>
                      </a:moveTo>
                      <a:cubicBezTo>
                        <a:pt x="1046" y="1"/>
                        <a:pt x="1022" y="1"/>
                        <a:pt x="1009" y="13"/>
                      </a:cubicBezTo>
                      <a:cubicBezTo>
                        <a:pt x="571" y="633"/>
                        <a:pt x="255" y="1363"/>
                        <a:pt x="0" y="1984"/>
                      </a:cubicBezTo>
                      <a:cubicBezTo>
                        <a:pt x="0" y="2008"/>
                        <a:pt x="0" y="2020"/>
                        <a:pt x="25" y="2020"/>
                      </a:cubicBezTo>
                      <a:cubicBezTo>
                        <a:pt x="25" y="2032"/>
                        <a:pt x="25" y="2032"/>
                        <a:pt x="36" y="2032"/>
                      </a:cubicBezTo>
                      <a:cubicBezTo>
                        <a:pt x="49" y="2032"/>
                        <a:pt x="61" y="2020"/>
                        <a:pt x="61" y="2008"/>
                      </a:cubicBezTo>
                      <a:cubicBezTo>
                        <a:pt x="195" y="1776"/>
                        <a:pt x="304" y="1533"/>
                        <a:pt x="425" y="1302"/>
                      </a:cubicBezTo>
                      <a:cubicBezTo>
                        <a:pt x="620" y="889"/>
                        <a:pt x="827" y="451"/>
                        <a:pt x="1095" y="74"/>
                      </a:cubicBezTo>
                      <a:cubicBezTo>
                        <a:pt x="1106" y="62"/>
                        <a:pt x="1119" y="38"/>
                        <a:pt x="1106" y="25"/>
                      </a:cubicBezTo>
                      <a:cubicBezTo>
                        <a:pt x="1095" y="13"/>
                        <a:pt x="1082" y="1"/>
                        <a:pt x="10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1784;p31">
                  <a:extLst>
                    <a:ext uri="{FF2B5EF4-FFF2-40B4-BE49-F238E27FC236}">
                      <a16:creationId xmlns:a16="http://schemas.microsoft.com/office/drawing/2014/main" id="{702D098B-8D51-4BF6-36CE-980E969365B7}"/>
                    </a:ext>
                  </a:extLst>
                </p:cNvPr>
                <p:cNvSpPr/>
                <p:nvPr/>
              </p:nvSpPr>
              <p:spPr>
                <a:xfrm>
                  <a:off x="9171254" y="4170826"/>
                  <a:ext cx="9598" cy="15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3109" extrusionOk="0">
                      <a:moveTo>
                        <a:pt x="98" y="0"/>
                      </a:moveTo>
                      <a:cubicBezTo>
                        <a:pt x="86" y="0"/>
                        <a:pt x="73" y="6"/>
                        <a:pt x="73" y="19"/>
                      </a:cubicBezTo>
                      <a:cubicBezTo>
                        <a:pt x="0" y="505"/>
                        <a:pt x="37" y="1016"/>
                        <a:pt x="37" y="1502"/>
                      </a:cubicBezTo>
                      <a:cubicBezTo>
                        <a:pt x="37" y="2026"/>
                        <a:pt x="0" y="2548"/>
                        <a:pt x="49" y="3072"/>
                      </a:cubicBezTo>
                      <a:cubicBezTo>
                        <a:pt x="55" y="3096"/>
                        <a:pt x="77" y="3108"/>
                        <a:pt x="98" y="3108"/>
                      </a:cubicBezTo>
                      <a:cubicBezTo>
                        <a:pt x="119" y="3108"/>
                        <a:pt x="140" y="3096"/>
                        <a:pt x="146" y="3072"/>
                      </a:cubicBezTo>
                      <a:cubicBezTo>
                        <a:pt x="195" y="2548"/>
                        <a:pt x="159" y="2026"/>
                        <a:pt x="159" y="1502"/>
                      </a:cubicBezTo>
                      <a:cubicBezTo>
                        <a:pt x="159" y="1016"/>
                        <a:pt x="195" y="505"/>
                        <a:pt x="122" y="19"/>
                      </a:cubicBezTo>
                      <a:cubicBezTo>
                        <a:pt x="122" y="6"/>
                        <a:pt x="110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1785;p31">
                  <a:extLst>
                    <a:ext uri="{FF2B5EF4-FFF2-40B4-BE49-F238E27FC236}">
                      <a16:creationId xmlns:a16="http://schemas.microsoft.com/office/drawing/2014/main" id="{01D13BF9-46A8-3FC9-7DAF-CC1C3650047E}"/>
                    </a:ext>
                  </a:extLst>
                </p:cNvPr>
                <p:cNvSpPr/>
                <p:nvPr/>
              </p:nvSpPr>
              <p:spPr>
                <a:xfrm>
                  <a:off x="9171894" y="4170531"/>
                  <a:ext cx="8958" cy="15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3127" extrusionOk="0">
                      <a:moveTo>
                        <a:pt x="85" y="13"/>
                      </a:moveTo>
                      <a:cubicBezTo>
                        <a:pt x="97" y="13"/>
                        <a:pt x="109" y="13"/>
                        <a:pt x="109" y="25"/>
                      </a:cubicBezTo>
                      <a:cubicBezTo>
                        <a:pt x="158" y="389"/>
                        <a:pt x="158" y="767"/>
                        <a:pt x="146" y="1132"/>
                      </a:cubicBezTo>
                      <a:lnTo>
                        <a:pt x="146" y="1508"/>
                      </a:lnTo>
                      <a:lnTo>
                        <a:pt x="146" y="1946"/>
                      </a:lnTo>
                      <a:cubicBezTo>
                        <a:pt x="158" y="2324"/>
                        <a:pt x="158" y="2700"/>
                        <a:pt x="122" y="3065"/>
                      </a:cubicBezTo>
                      <a:cubicBezTo>
                        <a:pt x="122" y="3089"/>
                        <a:pt x="109" y="3102"/>
                        <a:pt x="85" y="3102"/>
                      </a:cubicBezTo>
                      <a:cubicBezTo>
                        <a:pt x="73" y="3102"/>
                        <a:pt x="49" y="3089"/>
                        <a:pt x="49" y="3065"/>
                      </a:cubicBezTo>
                      <a:cubicBezTo>
                        <a:pt x="12" y="2700"/>
                        <a:pt x="24" y="2324"/>
                        <a:pt x="24" y="1946"/>
                      </a:cubicBezTo>
                      <a:cubicBezTo>
                        <a:pt x="36" y="1800"/>
                        <a:pt x="36" y="1654"/>
                        <a:pt x="36" y="1508"/>
                      </a:cubicBezTo>
                      <a:cubicBezTo>
                        <a:pt x="36" y="1387"/>
                        <a:pt x="36" y="1253"/>
                        <a:pt x="24" y="1132"/>
                      </a:cubicBezTo>
                      <a:cubicBezTo>
                        <a:pt x="24" y="767"/>
                        <a:pt x="12" y="389"/>
                        <a:pt x="73" y="25"/>
                      </a:cubicBezTo>
                      <a:cubicBezTo>
                        <a:pt x="73" y="13"/>
                        <a:pt x="73" y="13"/>
                        <a:pt x="85" y="13"/>
                      </a:cubicBezTo>
                      <a:close/>
                      <a:moveTo>
                        <a:pt x="85" y="0"/>
                      </a:moveTo>
                      <a:cubicBezTo>
                        <a:pt x="73" y="0"/>
                        <a:pt x="49" y="13"/>
                        <a:pt x="49" y="25"/>
                      </a:cubicBezTo>
                      <a:cubicBezTo>
                        <a:pt x="0" y="389"/>
                        <a:pt x="0" y="767"/>
                        <a:pt x="12" y="1132"/>
                      </a:cubicBezTo>
                      <a:lnTo>
                        <a:pt x="12" y="1508"/>
                      </a:lnTo>
                      <a:lnTo>
                        <a:pt x="12" y="1946"/>
                      </a:lnTo>
                      <a:cubicBezTo>
                        <a:pt x="0" y="2324"/>
                        <a:pt x="0" y="2700"/>
                        <a:pt x="36" y="3078"/>
                      </a:cubicBezTo>
                      <a:cubicBezTo>
                        <a:pt x="36" y="3114"/>
                        <a:pt x="60" y="3126"/>
                        <a:pt x="85" y="3126"/>
                      </a:cubicBezTo>
                      <a:cubicBezTo>
                        <a:pt x="109" y="3126"/>
                        <a:pt x="133" y="3114"/>
                        <a:pt x="146" y="3078"/>
                      </a:cubicBezTo>
                      <a:cubicBezTo>
                        <a:pt x="182" y="2700"/>
                        <a:pt x="170" y="2324"/>
                        <a:pt x="158" y="1946"/>
                      </a:cubicBezTo>
                      <a:lnTo>
                        <a:pt x="158" y="1508"/>
                      </a:lnTo>
                      <a:lnTo>
                        <a:pt x="158" y="1132"/>
                      </a:lnTo>
                      <a:cubicBezTo>
                        <a:pt x="170" y="767"/>
                        <a:pt x="182" y="389"/>
                        <a:pt x="122" y="25"/>
                      </a:cubicBezTo>
                      <a:cubicBezTo>
                        <a:pt x="122" y="13"/>
                        <a:pt x="109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1786;p31">
                  <a:extLst>
                    <a:ext uri="{FF2B5EF4-FFF2-40B4-BE49-F238E27FC236}">
                      <a16:creationId xmlns:a16="http://schemas.microsoft.com/office/drawing/2014/main" id="{6C470E41-A719-42F1-8139-B4EB4B5E9337}"/>
                    </a:ext>
                  </a:extLst>
                </p:cNvPr>
                <p:cNvSpPr/>
                <p:nvPr/>
              </p:nvSpPr>
              <p:spPr>
                <a:xfrm>
                  <a:off x="8968362" y="4321346"/>
                  <a:ext cx="208890" cy="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42" extrusionOk="0">
                      <a:moveTo>
                        <a:pt x="3352" y="0"/>
                      </a:moveTo>
                      <a:cubicBezTo>
                        <a:pt x="2925" y="0"/>
                        <a:pt x="2498" y="14"/>
                        <a:pt x="2079" y="14"/>
                      </a:cubicBezTo>
                      <a:lnTo>
                        <a:pt x="1033" y="14"/>
                      </a:lnTo>
                      <a:cubicBezTo>
                        <a:pt x="869" y="14"/>
                        <a:pt x="699" y="8"/>
                        <a:pt x="530" y="8"/>
                      </a:cubicBezTo>
                      <a:cubicBezTo>
                        <a:pt x="362" y="8"/>
                        <a:pt x="194" y="14"/>
                        <a:pt x="36" y="38"/>
                      </a:cubicBezTo>
                      <a:cubicBezTo>
                        <a:pt x="0" y="38"/>
                        <a:pt x="0" y="98"/>
                        <a:pt x="36" y="111"/>
                      </a:cubicBezTo>
                      <a:cubicBezTo>
                        <a:pt x="157" y="130"/>
                        <a:pt x="284" y="136"/>
                        <a:pt x="412" y="136"/>
                      </a:cubicBezTo>
                      <a:cubicBezTo>
                        <a:pt x="607" y="136"/>
                        <a:pt x="807" y="123"/>
                        <a:pt x="997" y="123"/>
                      </a:cubicBezTo>
                      <a:lnTo>
                        <a:pt x="2079" y="123"/>
                      </a:lnTo>
                      <a:cubicBezTo>
                        <a:pt x="2507" y="123"/>
                        <a:pt x="2945" y="141"/>
                        <a:pt x="3382" y="141"/>
                      </a:cubicBezTo>
                      <a:cubicBezTo>
                        <a:pt x="3654" y="141"/>
                        <a:pt x="3925" y="134"/>
                        <a:pt x="4195" y="111"/>
                      </a:cubicBezTo>
                      <a:cubicBezTo>
                        <a:pt x="4244" y="111"/>
                        <a:pt x="4244" y="38"/>
                        <a:pt x="4195" y="25"/>
                      </a:cubicBezTo>
                      <a:cubicBezTo>
                        <a:pt x="3915" y="6"/>
                        <a:pt x="3634" y="0"/>
                        <a:pt x="33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1787;p31">
                  <a:extLst>
                    <a:ext uri="{FF2B5EF4-FFF2-40B4-BE49-F238E27FC236}">
                      <a16:creationId xmlns:a16="http://schemas.microsoft.com/office/drawing/2014/main" id="{AA4DA3F9-AC1C-DD9C-6AC5-85B98F74BA30}"/>
                    </a:ext>
                  </a:extLst>
                </p:cNvPr>
                <p:cNvSpPr/>
                <p:nvPr/>
              </p:nvSpPr>
              <p:spPr>
                <a:xfrm>
                  <a:off x="8968362" y="4320854"/>
                  <a:ext cx="208890" cy="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57" extrusionOk="0">
                      <a:moveTo>
                        <a:pt x="3266" y="16"/>
                      </a:moveTo>
                      <a:cubicBezTo>
                        <a:pt x="3577" y="16"/>
                        <a:pt x="3888" y="25"/>
                        <a:pt x="4195" y="48"/>
                      </a:cubicBezTo>
                      <a:cubicBezTo>
                        <a:pt x="4220" y="48"/>
                        <a:pt x="4232" y="60"/>
                        <a:pt x="4232" y="84"/>
                      </a:cubicBezTo>
                      <a:cubicBezTo>
                        <a:pt x="4232" y="97"/>
                        <a:pt x="4220" y="108"/>
                        <a:pt x="4195" y="121"/>
                      </a:cubicBezTo>
                      <a:cubicBezTo>
                        <a:pt x="3952" y="139"/>
                        <a:pt x="3706" y="145"/>
                        <a:pt x="3460" y="145"/>
                      </a:cubicBezTo>
                      <a:cubicBezTo>
                        <a:pt x="3214" y="145"/>
                        <a:pt x="2968" y="139"/>
                        <a:pt x="2724" y="133"/>
                      </a:cubicBezTo>
                      <a:lnTo>
                        <a:pt x="730" y="133"/>
                      </a:lnTo>
                      <a:cubicBezTo>
                        <a:pt x="636" y="133"/>
                        <a:pt x="540" y="135"/>
                        <a:pt x="444" y="135"/>
                      </a:cubicBezTo>
                      <a:cubicBezTo>
                        <a:pt x="305" y="135"/>
                        <a:pt x="166" y="130"/>
                        <a:pt x="36" y="108"/>
                      </a:cubicBezTo>
                      <a:cubicBezTo>
                        <a:pt x="24" y="108"/>
                        <a:pt x="12" y="97"/>
                        <a:pt x="12" y="84"/>
                      </a:cubicBezTo>
                      <a:cubicBezTo>
                        <a:pt x="12" y="72"/>
                        <a:pt x="24" y="60"/>
                        <a:pt x="36" y="60"/>
                      </a:cubicBezTo>
                      <a:cubicBezTo>
                        <a:pt x="164" y="33"/>
                        <a:pt x="298" y="25"/>
                        <a:pt x="434" y="25"/>
                      </a:cubicBezTo>
                      <a:cubicBezTo>
                        <a:pt x="545" y="25"/>
                        <a:pt x="657" y="30"/>
                        <a:pt x="766" y="35"/>
                      </a:cubicBezTo>
                      <a:lnTo>
                        <a:pt x="2079" y="35"/>
                      </a:lnTo>
                      <a:cubicBezTo>
                        <a:pt x="2287" y="35"/>
                        <a:pt x="2505" y="35"/>
                        <a:pt x="2724" y="24"/>
                      </a:cubicBezTo>
                      <a:cubicBezTo>
                        <a:pt x="2904" y="19"/>
                        <a:pt x="3085" y="16"/>
                        <a:pt x="3266" y="16"/>
                      </a:cubicBezTo>
                      <a:close/>
                      <a:moveTo>
                        <a:pt x="3384" y="0"/>
                      </a:moveTo>
                      <a:cubicBezTo>
                        <a:pt x="3163" y="0"/>
                        <a:pt x="2943" y="6"/>
                        <a:pt x="2724" y="11"/>
                      </a:cubicBezTo>
                      <a:lnTo>
                        <a:pt x="766" y="11"/>
                      </a:lnTo>
                      <a:cubicBezTo>
                        <a:pt x="670" y="11"/>
                        <a:pt x="573" y="9"/>
                        <a:pt x="475" y="9"/>
                      </a:cubicBezTo>
                      <a:cubicBezTo>
                        <a:pt x="324" y="9"/>
                        <a:pt x="172" y="13"/>
                        <a:pt x="24" y="35"/>
                      </a:cubicBezTo>
                      <a:cubicBezTo>
                        <a:pt x="12" y="35"/>
                        <a:pt x="0" y="60"/>
                        <a:pt x="0" y="84"/>
                      </a:cubicBezTo>
                      <a:cubicBezTo>
                        <a:pt x="0" y="97"/>
                        <a:pt x="12" y="121"/>
                        <a:pt x="24" y="121"/>
                      </a:cubicBezTo>
                      <a:cubicBezTo>
                        <a:pt x="171" y="144"/>
                        <a:pt x="323" y="152"/>
                        <a:pt x="474" y="152"/>
                      </a:cubicBezTo>
                      <a:cubicBezTo>
                        <a:pt x="560" y="152"/>
                        <a:pt x="646" y="149"/>
                        <a:pt x="730" y="145"/>
                      </a:cubicBezTo>
                      <a:lnTo>
                        <a:pt x="2079" y="145"/>
                      </a:lnTo>
                      <a:cubicBezTo>
                        <a:pt x="2287" y="145"/>
                        <a:pt x="2505" y="145"/>
                        <a:pt x="2724" y="157"/>
                      </a:cubicBezTo>
                      <a:lnTo>
                        <a:pt x="3368" y="157"/>
                      </a:lnTo>
                      <a:cubicBezTo>
                        <a:pt x="3649" y="157"/>
                        <a:pt x="3928" y="157"/>
                        <a:pt x="4195" y="133"/>
                      </a:cubicBezTo>
                      <a:cubicBezTo>
                        <a:pt x="4232" y="133"/>
                        <a:pt x="4244" y="108"/>
                        <a:pt x="4244" y="84"/>
                      </a:cubicBezTo>
                      <a:cubicBezTo>
                        <a:pt x="4244" y="60"/>
                        <a:pt x="4232" y="35"/>
                        <a:pt x="4195" y="35"/>
                      </a:cubicBezTo>
                      <a:cubicBezTo>
                        <a:pt x="3927" y="8"/>
                        <a:pt x="3656" y="0"/>
                        <a:pt x="33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1788;p31">
                  <a:extLst>
                    <a:ext uri="{FF2B5EF4-FFF2-40B4-BE49-F238E27FC236}">
                      <a16:creationId xmlns:a16="http://schemas.microsoft.com/office/drawing/2014/main" id="{A8DBA01F-4DFD-0EBE-0284-2FF8EDE3FF6D}"/>
                    </a:ext>
                  </a:extLst>
                </p:cNvPr>
                <p:cNvSpPr/>
                <p:nvPr/>
              </p:nvSpPr>
              <p:spPr>
                <a:xfrm>
                  <a:off x="9173075" y="4316719"/>
                  <a:ext cx="6005" cy="10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05" extrusionOk="0">
                      <a:moveTo>
                        <a:pt x="49" y="1"/>
                      </a:moveTo>
                      <a:cubicBezTo>
                        <a:pt x="40" y="1"/>
                        <a:pt x="31" y="4"/>
                        <a:pt x="25" y="10"/>
                      </a:cubicBezTo>
                      <a:cubicBezTo>
                        <a:pt x="0" y="59"/>
                        <a:pt x="0" y="132"/>
                        <a:pt x="25" y="181"/>
                      </a:cubicBezTo>
                      <a:cubicBezTo>
                        <a:pt x="36" y="205"/>
                        <a:pt x="73" y="205"/>
                        <a:pt x="98" y="205"/>
                      </a:cubicBezTo>
                      <a:cubicBezTo>
                        <a:pt x="109" y="192"/>
                        <a:pt x="122" y="168"/>
                        <a:pt x="109" y="144"/>
                      </a:cubicBezTo>
                      <a:cubicBezTo>
                        <a:pt x="109" y="132"/>
                        <a:pt x="98" y="108"/>
                        <a:pt x="98" y="83"/>
                      </a:cubicBezTo>
                      <a:cubicBezTo>
                        <a:pt x="85" y="59"/>
                        <a:pt x="85" y="35"/>
                        <a:pt x="73" y="10"/>
                      </a:cubicBezTo>
                      <a:cubicBezTo>
                        <a:pt x="67" y="4"/>
                        <a:pt x="58" y="1"/>
                        <a:pt x="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1789;p31">
                  <a:extLst>
                    <a:ext uri="{FF2B5EF4-FFF2-40B4-BE49-F238E27FC236}">
                      <a16:creationId xmlns:a16="http://schemas.microsoft.com/office/drawing/2014/main" id="{640D962F-EA9F-E5C5-91A6-DD221896831B}"/>
                    </a:ext>
                  </a:extLst>
                </p:cNvPr>
                <p:cNvSpPr/>
                <p:nvPr/>
              </p:nvSpPr>
              <p:spPr>
                <a:xfrm>
                  <a:off x="9172435" y="4315981"/>
                  <a:ext cx="7235" cy="1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32" extrusionOk="0">
                      <a:moveTo>
                        <a:pt x="74" y="25"/>
                      </a:moveTo>
                      <a:cubicBezTo>
                        <a:pt x="86" y="50"/>
                        <a:pt x="86" y="61"/>
                        <a:pt x="86" y="74"/>
                      </a:cubicBezTo>
                      <a:cubicBezTo>
                        <a:pt x="98" y="86"/>
                        <a:pt x="98" y="98"/>
                        <a:pt x="98" y="98"/>
                      </a:cubicBezTo>
                      <a:cubicBezTo>
                        <a:pt x="98" y="110"/>
                        <a:pt x="98" y="110"/>
                        <a:pt x="111" y="123"/>
                      </a:cubicBezTo>
                      <a:cubicBezTo>
                        <a:pt x="111" y="134"/>
                        <a:pt x="122" y="147"/>
                        <a:pt x="122" y="159"/>
                      </a:cubicBezTo>
                      <a:cubicBezTo>
                        <a:pt x="122" y="183"/>
                        <a:pt x="122" y="196"/>
                        <a:pt x="98" y="207"/>
                      </a:cubicBezTo>
                      <a:cubicBezTo>
                        <a:pt x="93" y="213"/>
                        <a:pt x="86" y="216"/>
                        <a:pt x="78" y="216"/>
                      </a:cubicBezTo>
                      <a:cubicBezTo>
                        <a:pt x="68" y="216"/>
                        <a:pt x="57" y="210"/>
                        <a:pt x="49" y="196"/>
                      </a:cubicBezTo>
                      <a:cubicBezTo>
                        <a:pt x="25" y="147"/>
                        <a:pt x="25" y="74"/>
                        <a:pt x="49" y="37"/>
                      </a:cubicBezTo>
                      <a:cubicBezTo>
                        <a:pt x="49" y="25"/>
                        <a:pt x="62" y="25"/>
                        <a:pt x="62" y="25"/>
                      </a:cubicBezTo>
                      <a:close/>
                      <a:moveTo>
                        <a:pt x="62" y="1"/>
                      </a:moveTo>
                      <a:cubicBezTo>
                        <a:pt x="49" y="1"/>
                        <a:pt x="38" y="13"/>
                        <a:pt x="38" y="25"/>
                      </a:cubicBezTo>
                      <a:cubicBezTo>
                        <a:pt x="1" y="74"/>
                        <a:pt x="1" y="159"/>
                        <a:pt x="25" y="196"/>
                      </a:cubicBezTo>
                      <a:cubicBezTo>
                        <a:pt x="38" y="220"/>
                        <a:pt x="62" y="232"/>
                        <a:pt x="74" y="232"/>
                      </a:cubicBezTo>
                      <a:cubicBezTo>
                        <a:pt x="86" y="232"/>
                        <a:pt x="98" y="232"/>
                        <a:pt x="111" y="220"/>
                      </a:cubicBezTo>
                      <a:cubicBezTo>
                        <a:pt x="135" y="207"/>
                        <a:pt x="147" y="183"/>
                        <a:pt x="135" y="159"/>
                      </a:cubicBezTo>
                      <a:cubicBezTo>
                        <a:pt x="135" y="147"/>
                        <a:pt x="122" y="134"/>
                        <a:pt x="122" y="123"/>
                      </a:cubicBezTo>
                      <a:cubicBezTo>
                        <a:pt x="122" y="110"/>
                        <a:pt x="122" y="98"/>
                        <a:pt x="111" y="98"/>
                      </a:cubicBezTo>
                      <a:lnTo>
                        <a:pt x="111" y="74"/>
                      </a:lnTo>
                      <a:cubicBezTo>
                        <a:pt x="98" y="50"/>
                        <a:pt x="98" y="37"/>
                        <a:pt x="86" y="25"/>
                      </a:cubicBezTo>
                      <a:cubicBezTo>
                        <a:pt x="86" y="13"/>
                        <a:pt x="74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1D08E62-3B45-EAC1-2D67-CE97BDEFF21C}"/>
                </a:ext>
              </a:extLst>
            </p:cNvPr>
            <p:cNvSpPr/>
            <p:nvPr/>
          </p:nvSpPr>
          <p:spPr>
            <a:xfrm>
              <a:off x="8149484" y="223645"/>
              <a:ext cx="730998" cy="7796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  <a:latin typeface="Abadi" panose="020B0604020104020204" pitchFamily="34" charset="0"/>
                  <a:sym typeface="Nerko One"/>
                </a:rPr>
                <a:t>Sum of all p = 1</a:t>
              </a:r>
              <a:endParaRPr lang="en-US" sz="1000" dirty="0">
                <a:latin typeface="Abadi" panose="020B0604020104020204" pitchFamily="34" charset="0"/>
              </a:endParaRPr>
            </a:p>
          </p:txBody>
        </p: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AB71188E-385C-0F18-4B57-81B1CE1156C8}"/>
              </a:ext>
            </a:extLst>
          </p:cNvPr>
          <p:cNvSpPr txBox="1"/>
          <p:nvPr/>
        </p:nvSpPr>
        <p:spPr>
          <a:xfrm>
            <a:off x="1048583" y="4404836"/>
            <a:ext cx="4648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Regression: </a:t>
            </a:r>
            <a:r>
              <a:rPr lang="en-US" sz="1400" b="1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Linear</a:t>
            </a:r>
            <a:r>
              <a:rPr lang="en-US" sz="14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 activation</a:t>
            </a:r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 function.</a:t>
            </a:r>
          </a:p>
          <a:p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Binary Classification: </a:t>
            </a:r>
            <a:r>
              <a:rPr lang="en-US" sz="1400" b="1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Sigmoid</a:t>
            </a:r>
            <a:r>
              <a:rPr lang="en-US" sz="14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 activation</a:t>
            </a:r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 function </a:t>
            </a:r>
          </a:p>
          <a:p>
            <a:r>
              <a:rPr lang="en-US" sz="14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Multiclass</a:t>
            </a:r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 Classification: </a:t>
            </a:r>
            <a:r>
              <a:rPr lang="en-US" sz="1400" b="1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Softmax</a:t>
            </a:r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 activation function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2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031C-1234-1BCA-5EA7-E9B2B6D3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450" y="591274"/>
            <a:ext cx="7099500" cy="810805"/>
          </a:xfrm>
        </p:spPr>
        <p:txBody>
          <a:bodyPr/>
          <a:lstStyle/>
          <a:p>
            <a:r>
              <a:rPr lang="en-US" dirty="0"/>
              <a:t>Sparse categorical cross entropy</a:t>
            </a:r>
            <a:br>
              <a:rPr lang="en-US" dirty="0"/>
            </a:br>
            <a:r>
              <a:rPr lang="en-US" dirty="0"/>
              <a:t> Loss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544C1-4D50-35F7-5F8C-BDED08EF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89" y="1546869"/>
            <a:ext cx="3705225" cy="1266825"/>
          </a:xfrm>
          <a:prstGeom prst="rect">
            <a:avLst/>
          </a:prstGeom>
        </p:spPr>
      </p:pic>
      <p:grpSp>
        <p:nvGrpSpPr>
          <p:cNvPr id="11" name="Google Shape;3764;p39">
            <a:extLst>
              <a:ext uri="{FF2B5EF4-FFF2-40B4-BE49-F238E27FC236}">
                <a16:creationId xmlns:a16="http://schemas.microsoft.com/office/drawing/2014/main" id="{C10130FB-9692-6EFC-FCF5-EFEB90F62B03}"/>
              </a:ext>
            </a:extLst>
          </p:cNvPr>
          <p:cNvGrpSpPr/>
          <p:nvPr/>
        </p:nvGrpSpPr>
        <p:grpSpPr>
          <a:xfrm>
            <a:off x="-154140" y="665549"/>
            <a:ext cx="1378102" cy="201971"/>
            <a:chOff x="4147674" y="2583786"/>
            <a:chExt cx="671753" cy="98436"/>
          </a:xfrm>
        </p:grpSpPr>
        <p:sp>
          <p:nvSpPr>
            <p:cNvPr id="12" name="Google Shape;3765;p39">
              <a:extLst>
                <a:ext uri="{FF2B5EF4-FFF2-40B4-BE49-F238E27FC236}">
                  <a16:creationId xmlns:a16="http://schemas.microsoft.com/office/drawing/2014/main" id="{AB9E724D-CEAF-3FA2-79A1-E76931BF331F}"/>
                </a:ext>
              </a:extLst>
            </p:cNvPr>
            <p:cNvSpPr/>
            <p:nvPr/>
          </p:nvSpPr>
          <p:spPr>
            <a:xfrm>
              <a:off x="4147674" y="2583786"/>
              <a:ext cx="668616" cy="98436"/>
            </a:xfrm>
            <a:custGeom>
              <a:avLst/>
              <a:gdLst/>
              <a:ahLst/>
              <a:cxnLst/>
              <a:rect l="l" t="t" r="r" b="b"/>
              <a:pathLst>
                <a:path w="4286" h="631" extrusionOk="0">
                  <a:moveTo>
                    <a:pt x="1450" y="1"/>
                  </a:moveTo>
                  <a:cubicBezTo>
                    <a:pt x="1418" y="1"/>
                    <a:pt x="1384" y="6"/>
                    <a:pt x="1350" y="17"/>
                  </a:cubicBezTo>
                  <a:cubicBezTo>
                    <a:pt x="1277" y="42"/>
                    <a:pt x="1229" y="103"/>
                    <a:pt x="1180" y="151"/>
                  </a:cubicBezTo>
                  <a:lnTo>
                    <a:pt x="1107" y="260"/>
                  </a:lnTo>
                  <a:cubicBezTo>
                    <a:pt x="1055" y="321"/>
                    <a:pt x="966" y="376"/>
                    <a:pt x="884" y="376"/>
                  </a:cubicBezTo>
                  <a:cubicBezTo>
                    <a:pt x="851" y="376"/>
                    <a:pt x="819" y="367"/>
                    <a:pt x="791" y="346"/>
                  </a:cubicBezTo>
                  <a:cubicBezTo>
                    <a:pt x="686" y="272"/>
                    <a:pt x="645" y="127"/>
                    <a:pt x="518" y="127"/>
                  </a:cubicBezTo>
                  <a:cubicBezTo>
                    <a:pt x="498" y="127"/>
                    <a:pt x="475" y="131"/>
                    <a:pt x="450" y="139"/>
                  </a:cubicBezTo>
                  <a:cubicBezTo>
                    <a:pt x="256" y="200"/>
                    <a:pt x="98" y="431"/>
                    <a:pt x="1" y="614"/>
                  </a:cubicBezTo>
                  <a:cubicBezTo>
                    <a:pt x="1" y="622"/>
                    <a:pt x="7" y="631"/>
                    <a:pt x="14" y="631"/>
                  </a:cubicBezTo>
                  <a:cubicBezTo>
                    <a:pt x="18" y="631"/>
                    <a:pt x="21" y="629"/>
                    <a:pt x="25" y="625"/>
                  </a:cubicBezTo>
                  <a:cubicBezTo>
                    <a:pt x="110" y="479"/>
                    <a:pt x="256" y="309"/>
                    <a:pt x="414" y="249"/>
                  </a:cubicBezTo>
                  <a:cubicBezTo>
                    <a:pt x="451" y="233"/>
                    <a:pt x="481" y="226"/>
                    <a:pt x="507" y="226"/>
                  </a:cubicBezTo>
                  <a:cubicBezTo>
                    <a:pt x="617" y="226"/>
                    <a:pt x="644" y="354"/>
                    <a:pt x="742" y="443"/>
                  </a:cubicBezTo>
                  <a:cubicBezTo>
                    <a:pt x="794" y="484"/>
                    <a:pt x="845" y="501"/>
                    <a:pt x="895" y="501"/>
                  </a:cubicBezTo>
                  <a:cubicBezTo>
                    <a:pt x="1010" y="501"/>
                    <a:pt x="1116" y="411"/>
                    <a:pt x="1193" y="309"/>
                  </a:cubicBezTo>
                  <a:cubicBezTo>
                    <a:pt x="1265" y="228"/>
                    <a:pt x="1350" y="114"/>
                    <a:pt x="1453" y="114"/>
                  </a:cubicBezTo>
                  <a:cubicBezTo>
                    <a:pt x="1490" y="114"/>
                    <a:pt x="1528" y="128"/>
                    <a:pt x="1569" y="163"/>
                  </a:cubicBezTo>
                  <a:cubicBezTo>
                    <a:pt x="1642" y="224"/>
                    <a:pt x="1691" y="309"/>
                    <a:pt x="1752" y="395"/>
                  </a:cubicBezTo>
                  <a:cubicBezTo>
                    <a:pt x="1833" y="499"/>
                    <a:pt x="1925" y="626"/>
                    <a:pt x="2072" y="626"/>
                  </a:cubicBezTo>
                  <a:cubicBezTo>
                    <a:pt x="2079" y="626"/>
                    <a:pt x="2086" y="626"/>
                    <a:pt x="2093" y="625"/>
                  </a:cubicBezTo>
                  <a:cubicBezTo>
                    <a:pt x="2275" y="625"/>
                    <a:pt x="2372" y="455"/>
                    <a:pt x="2482" y="333"/>
                  </a:cubicBezTo>
                  <a:cubicBezTo>
                    <a:pt x="2540" y="258"/>
                    <a:pt x="2605" y="188"/>
                    <a:pt x="2687" y="188"/>
                  </a:cubicBezTo>
                  <a:cubicBezTo>
                    <a:pt x="2724" y="188"/>
                    <a:pt x="2764" y="202"/>
                    <a:pt x="2810" y="236"/>
                  </a:cubicBezTo>
                  <a:cubicBezTo>
                    <a:pt x="2907" y="309"/>
                    <a:pt x="2968" y="406"/>
                    <a:pt x="3065" y="479"/>
                  </a:cubicBezTo>
                  <a:cubicBezTo>
                    <a:pt x="3216" y="575"/>
                    <a:pt x="3394" y="623"/>
                    <a:pt x="3572" y="623"/>
                  </a:cubicBezTo>
                  <a:cubicBezTo>
                    <a:pt x="3825" y="623"/>
                    <a:pt x="4079" y="526"/>
                    <a:pt x="4257" y="333"/>
                  </a:cubicBezTo>
                  <a:cubicBezTo>
                    <a:pt x="4285" y="305"/>
                    <a:pt x="4255" y="262"/>
                    <a:pt x="4217" y="262"/>
                  </a:cubicBezTo>
                  <a:cubicBezTo>
                    <a:pt x="4206" y="262"/>
                    <a:pt x="4195" y="265"/>
                    <a:pt x="4184" y="273"/>
                  </a:cubicBezTo>
                  <a:cubicBezTo>
                    <a:pt x="4023" y="434"/>
                    <a:pt x="3806" y="516"/>
                    <a:pt x="3588" y="516"/>
                  </a:cubicBezTo>
                  <a:cubicBezTo>
                    <a:pt x="3362" y="516"/>
                    <a:pt x="3135" y="428"/>
                    <a:pt x="2968" y="249"/>
                  </a:cubicBezTo>
                  <a:cubicBezTo>
                    <a:pt x="2894" y="165"/>
                    <a:pt x="2803" y="71"/>
                    <a:pt x="2685" y="71"/>
                  </a:cubicBezTo>
                  <a:cubicBezTo>
                    <a:pt x="2667" y="71"/>
                    <a:pt x="2647" y="73"/>
                    <a:pt x="2628" y="79"/>
                  </a:cubicBezTo>
                  <a:cubicBezTo>
                    <a:pt x="2493" y="115"/>
                    <a:pt x="2420" y="236"/>
                    <a:pt x="2347" y="333"/>
                  </a:cubicBezTo>
                  <a:cubicBezTo>
                    <a:pt x="2268" y="429"/>
                    <a:pt x="2178" y="514"/>
                    <a:pt x="2082" y="514"/>
                  </a:cubicBezTo>
                  <a:cubicBezTo>
                    <a:pt x="2030" y="514"/>
                    <a:pt x="1977" y="490"/>
                    <a:pt x="1922" y="431"/>
                  </a:cubicBezTo>
                  <a:cubicBezTo>
                    <a:pt x="1812" y="322"/>
                    <a:pt x="1764" y="176"/>
                    <a:pt x="1642" y="79"/>
                  </a:cubicBezTo>
                  <a:cubicBezTo>
                    <a:pt x="1592" y="28"/>
                    <a:pt x="1524" y="1"/>
                    <a:pt x="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66;p39">
              <a:extLst>
                <a:ext uri="{FF2B5EF4-FFF2-40B4-BE49-F238E27FC236}">
                  <a16:creationId xmlns:a16="http://schemas.microsoft.com/office/drawing/2014/main" id="{AD347CED-94C8-3FE7-3D4D-052E1565F2B3}"/>
                </a:ext>
              </a:extLst>
            </p:cNvPr>
            <p:cNvSpPr/>
            <p:nvPr/>
          </p:nvSpPr>
          <p:spPr>
            <a:xfrm>
              <a:off x="4733939" y="2622475"/>
              <a:ext cx="85488" cy="18876"/>
            </a:xfrm>
            <a:custGeom>
              <a:avLst/>
              <a:gdLst/>
              <a:ahLst/>
              <a:cxnLst/>
              <a:rect l="l" t="t" r="r" b="b"/>
              <a:pathLst>
                <a:path w="548" h="121" extrusionOk="0">
                  <a:moveTo>
                    <a:pt x="487" y="1"/>
                  </a:moveTo>
                  <a:cubicBezTo>
                    <a:pt x="402" y="12"/>
                    <a:pt x="305" y="12"/>
                    <a:pt x="219" y="37"/>
                  </a:cubicBezTo>
                  <a:cubicBezTo>
                    <a:pt x="146" y="49"/>
                    <a:pt x="61" y="61"/>
                    <a:pt x="0" y="110"/>
                  </a:cubicBezTo>
                  <a:cubicBezTo>
                    <a:pt x="23" y="117"/>
                    <a:pt x="47" y="120"/>
                    <a:pt x="71" y="120"/>
                  </a:cubicBezTo>
                  <a:cubicBezTo>
                    <a:pt x="125" y="120"/>
                    <a:pt x="181" y="106"/>
                    <a:pt x="232" y="98"/>
                  </a:cubicBezTo>
                  <a:cubicBezTo>
                    <a:pt x="316" y="98"/>
                    <a:pt x="402" y="85"/>
                    <a:pt x="487" y="85"/>
                  </a:cubicBezTo>
                  <a:cubicBezTo>
                    <a:pt x="548" y="74"/>
                    <a:pt x="548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67;p39">
              <a:extLst>
                <a:ext uri="{FF2B5EF4-FFF2-40B4-BE49-F238E27FC236}">
                  <a16:creationId xmlns:a16="http://schemas.microsoft.com/office/drawing/2014/main" id="{215B6C3E-7A7F-7DD5-4A29-E996CFE0FF30}"/>
                </a:ext>
              </a:extLst>
            </p:cNvPr>
            <p:cNvSpPr/>
            <p:nvPr/>
          </p:nvSpPr>
          <p:spPr>
            <a:xfrm>
              <a:off x="4779492" y="2626219"/>
              <a:ext cx="32448" cy="55224"/>
            </a:xfrm>
            <a:custGeom>
              <a:avLst/>
              <a:gdLst/>
              <a:ahLst/>
              <a:cxnLst/>
              <a:rect l="l" t="t" r="r" b="b"/>
              <a:pathLst>
                <a:path w="208" h="354" extrusionOk="0">
                  <a:moveTo>
                    <a:pt x="164" y="1"/>
                  </a:moveTo>
                  <a:cubicBezTo>
                    <a:pt x="143" y="1"/>
                    <a:pt x="122" y="13"/>
                    <a:pt x="122" y="37"/>
                  </a:cubicBezTo>
                  <a:cubicBezTo>
                    <a:pt x="122" y="147"/>
                    <a:pt x="73" y="256"/>
                    <a:pt x="13" y="342"/>
                  </a:cubicBezTo>
                  <a:cubicBezTo>
                    <a:pt x="0" y="342"/>
                    <a:pt x="13" y="353"/>
                    <a:pt x="24" y="353"/>
                  </a:cubicBezTo>
                  <a:cubicBezTo>
                    <a:pt x="134" y="293"/>
                    <a:pt x="207" y="171"/>
                    <a:pt x="207" y="37"/>
                  </a:cubicBezTo>
                  <a:cubicBezTo>
                    <a:pt x="207" y="13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0173BB-D30F-99B2-2BBD-656C97DA17E0}"/>
              </a:ext>
            </a:extLst>
          </p:cNvPr>
          <p:cNvSpPr txBox="1"/>
          <p:nvPr/>
        </p:nvSpPr>
        <p:spPr>
          <a:xfrm>
            <a:off x="3726669" y="3024102"/>
            <a:ext cx="273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is </a:t>
            </a:r>
            <a:r>
              <a:rPr lang="en-US" b="1" dirty="0"/>
              <a:t>ZERO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3015AD-152D-FDB1-CDE8-5A1A250E4B82}"/>
              </a:ext>
            </a:extLst>
          </p:cNvPr>
          <p:cNvGrpSpPr/>
          <p:nvPr/>
        </p:nvGrpSpPr>
        <p:grpSpPr>
          <a:xfrm>
            <a:off x="1310640" y="1429955"/>
            <a:ext cx="1691152" cy="3020120"/>
            <a:chOff x="2500802" y="1624027"/>
            <a:chExt cx="1691152" cy="30201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98AF2D2-181F-7A48-6562-68B7F7AAF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953"/>
            <a:stretch/>
          </p:blipFill>
          <p:spPr>
            <a:xfrm>
              <a:off x="2500802" y="1624027"/>
              <a:ext cx="1691152" cy="302012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5B8393-7B03-FBC9-E2D7-C6E9E326CAEA}"/>
                </a:ext>
              </a:extLst>
            </p:cNvPr>
            <p:cNvSpPr/>
            <p:nvPr/>
          </p:nvSpPr>
          <p:spPr>
            <a:xfrm>
              <a:off x="2712720" y="2199094"/>
              <a:ext cx="678180" cy="175260"/>
            </a:xfrm>
            <a:prstGeom prst="rect">
              <a:avLst/>
            </a:prstGeom>
            <a:solidFill>
              <a:srgbClr val="89C83C"/>
            </a:solidFill>
            <a:ln>
              <a:solidFill>
                <a:srgbClr val="89C8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2B07C5-0A9D-344C-82DB-06D61C087F9F}"/>
                </a:ext>
              </a:extLst>
            </p:cNvPr>
            <p:cNvSpPr/>
            <p:nvPr/>
          </p:nvSpPr>
          <p:spPr>
            <a:xfrm>
              <a:off x="2712720" y="2679154"/>
              <a:ext cx="487680" cy="175260"/>
            </a:xfrm>
            <a:prstGeom prst="rect">
              <a:avLst/>
            </a:prstGeom>
            <a:solidFill>
              <a:srgbClr val="5E96F8"/>
            </a:solidFill>
            <a:ln>
              <a:solidFill>
                <a:srgbClr val="5E9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CF300C-0B4D-EFFF-6397-5C2DD3E4FE39}"/>
                </a:ext>
              </a:extLst>
            </p:cNvPr>
            <p:cNvSpPr/>
            <p:nvPr/>
          </p:nvSpPr>
          <p:spPr>
            <a:xfrm>
              <a:off x="2689860" y="3166834"/>
              <a:ext cx="396240" cy="190500"/>
            </a:xfrm>
            <a:prstGeom prst="rect">
              <a:avLst/>
            </a:prstGeom>
            <a:solidFill>
              <a:srgbClr val="730F7C"/>
            </a:solidFill>
            <a:ln>
              <a:solidFill>
                <a:srgbClr val="730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F744FB-89C7-7933-184D-FD0655FAE748}"/>
                </a:ext>
              </a:extLst>
            </p:cNvPr>
            <p:cNvSpPr/>
            <p:nvPr/>
          </p:nvSpPr>
          <p:spPr>
            <a:xfrm>
              <a:off x="2689860" y="4087674"/>
              <a:ext cx="182880" cy="190500"/>
            </a:xfrm>
            <a:prstGeom prst="rect">
              <a:avLst/>
            </a:prstGeom>
            <a:solidFill>
              <a:srgbClr val="D32F18"/>
            </a:solidFill>
            <a:ln>
              <a:solidFill>
                <a:srgbClr val="D32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277B75-34F7-82A9-4BDF-3441BE3D3EEA}"/>
                </a:ext>
              </a:extLst>
            </p:cNvPr>
            <p:cNvSpPr txBox="1"/>
            <p:nvPr/>
          </p:nvSpPr>
          <p:spPr>
            <a:xfrm>
              <a:off x="3505200" y="2134324"/>
              <a:ext cx="16002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6747E9-61FE-133A-CE38-D067EB8A3B90}"/>
                </a:ext>
              </a:extLst>
            </p:cNvPr>
            <p:cNvSpPr txBox="1"/>
            <p:nvPr/>
          </p:nvSpPr>
          <p:spPr>
            <a:xfrm>
              <a:off x="3345180" y="2619069"/>
              <a:ext cx="16002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5F29B8-35C8-6FD5-506E-E8209E6E98EE}"/>
                </a:ext>
              </a:extLst>
            </p:cNvPr>
            <p:cNvSpPr txBox="1"/>
            <p:nvPr/>
          </p:nvSpPr>
          <p:spPr>
            <a:xfrm>
              <a:off x="3162300" y="3134087"/>
              <a:ext cx="16002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F405F1-0088-A0A8-67BD-C9D8337418CB}"/>
                </a:ext>
              </a:extLst>
            </p:cNvPr>
            <p:cNvSpPr txBox="1"/>
            <p:nvPr/>
          </p:nvSpPr>
          <p:spPr>
            <a:xfrm>
              <a:off x="2891790" y="4087674"/>
              <a:ext cx="16002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406086E-E130-C033-4C48-37F985A676F8}"/>
              </a:ext>
            </a:extLst>
          </p:cNvPr>
          <p:cNvSpPr txBox="1"/>
          <p:nvPr/>
        </p:nvSpPr>
        <p:spPr>
          <a:xfrm>
            <a:off x="3734289" y="3374345"/>
            <a:ext cx="2918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 true value is </a:t>
            </a:r>
            <a:r>
              <a:rPr lang="en-US" b="1" dirty="0"/>
              <a:t>ONE (</a:t>
            </a:r>
            <a:r>
              <a:rPr lang="en-US" dirty="0"/>
              <a:t>y = 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1442E-B84F-3FE9-955C-2E4755821367}"/>
              </a:ext>
            </a:extLst>
          </p:cNvPr>
          <p:cNvSpPr txBox="1"/>
          <p:nvPr/>
        </p:nvSpPr>
        <p:spPr>
          <a:xfrm>
            <a:off x="3746929" y="3681075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loss = -log(             )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C8EBCD-1742-8B65-F84B-B725E43FF661}"/>
              </a:ext>
            </a:extLst>
          </p:cNvPr>
          <p:cNvSpPr/>
          <p:nvPr/>
        </p:nvSpPr>
        <p:spPr>
          <a:xfrm>
            <a:off x="5252548" y="3755466"/>
            <a:ext cx="487680" cy="175260"/>
          </a:xfrm>
          <a:prstGeom prst="rect">
            <a:avLst/>
          </a:prstGeom>
          <a:solidFill>
            <a:srgbClr val="5E96F8"/>
          </a:solidFill>
          <a:ln>
            <a:solidFill>
              <a:srgbClr val="5E9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45CEE6-A1F8-163C-F88E-4F2166BB65A5}"/>
              </a:ext>
            </a:extLst>
          </p:cNvPr>
          <p:cNvSpPr txBox="1"/>
          <p:nvPr/>
        </p:nvSpPr>
        <p:spPr>
          <a:xfrm>
            <a:off x="5252548" y="4400125"/>
            <a:ext cx="4648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Regression</a:t>
            </a:r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: Mean Squared Error (MSE)</a:t>
            </a:r>
          </a:p>
          <a:p>
            <a:r>
              <a:rPr 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Binary Classification</a:t>
            </a:r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: Binary Cross-Entropy</a:t>
            </a:r>
          </a:p>
          <a:p>
            <a:r>
              <a:rPr 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Multiclass Classification</a:t>
            </a:r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: Categorical Cross-Entropy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056E0-FFC3-2105-5A90-6A5132280C9D}"/>
              </a:ext>
            </a:extLst>
          </p:cNvPr>
          <p:cNvSpPr txBox="1"/>
          <p:nvPr/>
        </p:nvSpPr>
        <p:spPr>
          <a:xfrm>
            <a:off x="3726669" y="2680733"/>
            <a:ext cx="5024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 this some sample:</a:t>
            </a:r>
          </a:p>
        </p:txBody>
      </p:sp>
    </p:spTree>
    <p:extLst>
      <p:ext uri="{BB962C8B-B14F-4D97-AF65-F5344CB8AC3E}">
        <p14:creationId xmlns:p14="http://schemas.microsoft.com/office/powerpoint/2010/main" val="79877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817;p33">
            <a:extLst>
              <a:ext uri="{FF2B5EF4-FFF2-40B4-BE49-F238E27FC236}">
                <a16:creationId xmlns:a16="http://schemas.microsoft.com/office/drawing/2014/main" id="{96077AE4-EDE4-333D-8E0D-5B3EDE9B58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4450" y="591275"/>
            <a:ext cx="7099500" cy="42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tx1"/>
                </a:solidFill>
              </a:rPr>
              <a:t>Basic elements of Neural Networks</a:t>
            </a:r>
            <a:endParaRPr sz="3400" dirty="0">
              <a:solidFill>
                <a:schemeClr val="tx1"/>
              </a:solidFill>
            </a:endParaRPr>
          </a:p>
        </p:txBody>
      </p:sp>
      <p:sp>
        <p:nvSpPr>
          <p:cNvPr id="25" name="Google Shape;1824;p33">
            <a:extLst>
              <a:ext uri="{FF2B5EF4-FFF2-40B4-BE49-F238E27FC236}">
                <a16:creationId xmlns:a16="http://schemas.microsoft.com/office/drawing/2014/main" id="{14330882-5511-20E1-72DD-616472DB3B01}"/>
              </a:ext>
            </a:extLst>
          </p:cNvPr>
          <p:cNvSpPr/>
          <p:nvPr/>
        </p:nvSpPr>
        <p:spPr>
          <a:xfrm rot="2365981">
            <a:off x="625289" y="455214"/>
            <a:ext cx="586690" cy="552314"/>
          </a:xfrm>
          <a:custGeom>
            <a:avLst/>
            <a:gdLst/>
            <a:ahLst/>
            <a:cxnLst/>
            <a:rect l="l" t="t" r="r" b="b"/>
            <a:pathLst>
              <a:path w="3102" h="2920" extrusionOk="0">
                <a:moveTo>
                  <a:pt x="2858" y="98"/>
                </a:moveTo>
                <a:cubicBezTo>
                  <a:pt x="2871" y="110"/>
                  <a:pt x="2968" y="208"/>
                  <a:pt x="2993" y="208"/>
                </a:cubicBezTo>
                <a:cubicBezTo>
                  <a:pt x="2993" y="268"/>
                  <a:pt x="2993" y="329"/>
                  <a:pt x="3004" y="378"/>
                </a:cubicBezTo>
                <a:cubicBezTo>
                  <a:pt x="2993" y="365"/>
                  <a:pt x="2871" y="268"/>
                  <a:pt x="2858" y="268"/>
                </a:cubicBezTo>
                <a:lnTo>
                  <a:pt x="2858" y="98"/>
                </a:lnTo>
                <a:close/>
                <a:moveTo>
                  <a:pt x="2871" y="365"/>
                </a:moveTo>
                <a:cubicBezTo>
                  <a:pt x="2883" y="378"/>
                  <a:pt x="3004" y="475"/>
                  <a:pt x="3004" y="487"/>
                </a:cubicBezTo>
                <a:cubicBezTo>
                  <a:pt x="3004" y="511"/>
                  <a:pt x="3017" y="609"/>
                  <a:pt x="3017" y="646"/>
                </a:cubicBezTo>
                <a:cubicBezTo>
                  <a:pt x="3004" y="633"/>
                  <a:pt x="2883" y="573"/>
                  <a:pt x="2871" y="573"/>
                </a:cubicBezTo>
                <a:lnTo>
                  <a:pt x="2871" y="365"/>
                </a:lnTo>
                <a:close/>
                <a:moveTo>
                  <a:pt x="2871" y="657"/>
                </a:moveTo>
                <a:lnTo>
                  <a:pt x="3017" y="730"/>
                </a:lnTo>
                <a:cubicBezTo>
                  <a:pt x="3017" y="779"/>
                  <a:pt x="3029" y="816"/>
                  <a:pt x="3029" y="864"/>
                </a:cubicBezTo>
                <a:lnTo>
                  <a:pt x="2883" y="864"/>
                </a:lnTo>
                <a:cubicBezTo>
                  <a:pt x="2883" y="791"/>
                  <a:pt x="2883" y="730"/>
                  <a:pt x="2871" y="657"/>
                </a:cubicBezTo>
                <a:close/>
                <a:moveTo>
                  <a:pt x="2725" y="827"/>
                </a:moveTo>
                <a:cubicBezTo>
                  <a:pt x="2761" y="852"/>
                  <a:pt x="2858" y="900"/>
                  <a:pt x="2871" y="900"/>
                </a:cubicBezTo>
                <a:cubicBezTo>
                  <a:pt x="2822" y="937"/>
                  <a:pt x="2774" y="986"/>
                  <a:pt x="2737" y="1022"/>
                </a:cubicBezTo>
                <a:lnTo>
                  <a:pt x="2639" y="925"/>
                </a:lnTo>
                <a:cubicBezTo>
                  <a:pt x="2664" y="900"/>
                  <a:pt x="2701" y="864"/>
                  <a:pt x="2725" y="827"/>
                </a:cubicBezTo>
                <a:close/>
                <a:moveTo>
                  <a:pt x="2591" y="986"/>
                </a:moveTo>
                <a:lnTo>
                  <a:pt x="2688" y="1083"/>
                </a:lnTo>
                <a:cubicBezTo>
                  <a:pt x="2639" y="1132"/>
                  <a:pt x="2603" y="1181"/>
                  <a:pt x="2555" y="1229"/>
                </a:cubicBezTo>
                <a:cubicBezTo>
                  <a:pt x="2555" y="1229"/>
                  <a:pt x="2469" y="1144"/>
                  <a:pt x="2457" y="1144"/>
                </a:cubicBezTo>
                <a:cubicBezTo>
                  <a:pt x="2506" y="1095"/>
                  <a:pt x="2542" y="1035"/>
                  <a:pt x="2591" y="986"/>
                </a:cubicBezTo>
                <a:close/>
                <a:moveTo>
                  <a:pt x="2420" y="1192"/>
                </a:moveTo>
                <a:lnTo>
                  <a:pt x="2420" y="1205"/>
                </a:lnTo>
                <a:cubicBezTo>
                  <a:pt x="2433" y="1229"/>
                  <a:pt x="2445" y="1241"/>
                  <a:pt x="2469" y="1254"/>
                </a:cubicBezTo>
                <a:lnTo>
                  <a:pt x="2506" y="1290"/>
                </a:lnTo>
                <a:lnTo>
                  <a:pt x="2360" y="1473"/>
                </a:lnTo>
                <a:cubicBezTo>
                  <a:pt x="2348" y="1460"/>
                  <a:pt x="2336" y="1448"/>
                  <a:pt x="2336" y="1436"/>
                </a:cubicBezTo>
                <a:cubicBezTo>
                  <a:pt x="2312" y="1411"/>
                  <a:pt x="2287" y="1400"/>
                  <a:pt x="2263" y="1375"/>
                </a:cubicBezTo>
                <a:cubicBezTo>
                  <a:pt x="2312" y="1327"/>
                  <a:pt x="2360" y="1265"/>
                  <a:pt x="2409" y="1205"/>
                </a:cubicBezTo>
                <a:lnTo>
                  <a:pt x="2420" y="1192"/>
                </a:lnTo>
                <a:close/>
                <a:moveTo>
                  <a:pt x="2214" y="1436"/>
                </a:moveTo>
                <a:cubicBezTo>
                  <a:pt x="2239" y="1460"/>
                  <a:pt x="2263" y="1473"/>
                  <a:pt x="2275" y="1497"/>
                </a:cubicBezTo>
                <a:lnTo>
                  <a:pt x="2312" y="1533"/>
                </a:lnTo>
                <a:cubicBezTo>
                  <a:pt x="2299" y="1545"/>
                  <a:pt x="2275" y="1570"/>
                  <a:pt x="2263" y="1594"/>
                </a:cubicBezTo>
                <a:cubicBezTo>
                  <a:pt x="2246" y="1602"/>
                  <a:pt x="2224" y="1622"/>
                  <a:pt x="2200" y="1622"/>
                </a:cubicBezTo>
                <a:cubicBezTo>
                  <a:pt x="2189" y="1622"/>
                  <a:pt x="2177" y="1618"/>
                  <a:pt x="2166" y="1606"/>
                </a:cubicBezTo>
                <a:cubicBezTo>
                  <a:pt x="2117" y="1570"/>
                  <a:pt x="2177" y="1484"/>
                  <a:pt x="2214" y="1436"/>
                </a:cubicBezTo>
                <a:close/>
                <a:moveTo>
                  <a:pt x="1898" y="1545"/>
                </a:moveTo>
                <a:cubicBezTo>
                  <a:pt x="1934" y="1581"/>
                  <a:pt x="2044" y="1643"/>
                  <a:pt x="2044" y="1643"/>
                </a:cubicBezTo>
                <a:cubicBezTo>
                  <a:pt x="2007" y="1679"/>
                  <a:pt x="1971" y="1716"/>
                  <a:pt x="1947" y="1752"/>
                </a:cubicBezTo>
                <a:cubicBezTo>
                  <a:pt x="1934" y="1740"/>
                  <a:pt x="1825" y="1630"/>
                  <a:pt x="1812" y="1630"/>
                </a:cubicBezTo>
                <a:cubicBezTo>
                  <a:pt x="1837" y="1606"/>
                  <a:pt x="1861" y="1570"/>
                  <a:pt x="1898" y="1545"/>
                </a:cubicBezTo>
                <a:close/>
                <a:moveTo>
                  <a:pt x="1776" y="1679"/>
                </a:moveTo>
                <a:cubicBezTo>
                  <a:pt x="1776" y="1691"/>
                  <a:pt x="1885" y="1800"/>
                  <a:pt x="1898" y="1800"/>
                </a:cubicBezTo>
                <a:cubicBezTo>
                  <a:pt x="1849" y="1849"/>
                  <a:pt x="1812" y="1898"/>
                  <a:pt x="1764" y="1946"/>
                </a:cubicBezTo>
                <a:lnTo>
                  <a:pt x="1642" y="1825"/>
                </a:lnTo>
                <a:cubicBezTo>
                  <a:pt x="1679" y="1776"/>
                  <a:pt x="1728" y="1727"/>
                  <a:pt x="1776" y="1679"/>
                </a:cubicBezTo>
                <a:close/>
                <a:moveTo>
                  <a:pt x="1594" y="1873"/>
                </a:moveTo>
                <a:cubicBezTo>
                  <a:pt x="1594" y="1886"/>
                  <a:pt x="1715" y="1983"/>
                  <a:pt x="1728" y="1983"/>
                </a:cubicBezTo>
                <a:cubicBezTo>
                  <a:pt x="1679" y="2032"/>
                  <a:pt x="1630" y="2081"/>
                  <a:pt x="1594" y="2129"/>
                </a:cubicBezTo>
                <a:cubicBezTo>
                  <a:pt x="1582" y="2129"/>
                  <a:pt x="1485" y="2044"/>
                  <a:pt x="1472" y="2019"/>
                </a:cubicBezTo>
                <a:cubicBezTo>
                  <a:pt x="1472" y="2019"/>
                  <a:pt x="1558" y="1922"/>
                  <a:pt x="1594" y="1873"/>
                </a:cubicBezTo>
                <a:close/>
                <a:moveTo>
                  <a:pt x="1423" y="2068"/>
                </a:moveTo>
                <a:cubicBezTo>
                  <a:pt x="1448" y="2092"/>
                  <a:pt x="1545" y="2178"/>
                  <a:pt x="1545" y="2178"/>
                </a:cubicBezTo>
                <a:lnTo>
                  <a:pt x="1399" y="2324"/>
                </a:lnTo>
                <a:cubicBezTo>
                  <a:pt x="1363" y="2287"/>
                  <a:pt x="1266" y="2251"/>
                  <a:pt x="1266" y="2238"/>
                </a:cubicBezTo>
                <a:cubicBezTo>
                  <a:pt x="1302" y="2214"/>
                  <a:pt x="1326" y="2178"/>
                  <a:pt x="1350" y="2154"/>
                </a:cubicBezTo>
                <a:cubicBezTo>
                  <a:pt x="1375" y="2129"/>
                  <a:pt x="1399" y="2092"/>
                  <a:pt x="1423" y="2068"/>
                </a:cubicBezTo>
                <a:close/>
                <a:moveTo>
                  <a:pt x="1010" y="2154"/>
                </a:moveTo>
                <a:cubicBezTo>
                  <a:pt x="1058" y="2178"/>
                  <a:pt x="1156" y="2251"/>
                  <a:pt x="1168" y="2263"/>
                </a:cubicBezTo>
                <a:lnTo>
                  <a:pt x="1071" y="2360"/>
                </a:lnTo>
                <a:cubicBezTo>
                  <a:pt x="1071" y="2348"/>
                  <a:pt x="949" y="2251"/>
                  <a:pt x="937" y="2251"/>
                </a:cubicBezTo>
                <a:cubicBezTo>
                  <a:pt x="961" y="2214"/>
                  <a:pt x="985" y="2190"/>
                  <a:pt x="1010" y="2154"/>
                </a:cubicBezTo>
                <a:close/>
                <a:moveTo>
                  <a:pt x="901" y="2299"/>
                </a:moveTo>
                <a:lnTo>
                  <a:pt x="1022" y="2408"/>
                </a:lnTo>
                <a:cubicBezTo>
                  <a:pt x="985" y="2445"/>
                  <a:pt x="949" y="2494"/>
                  <a:pt x="912" y="2530"/>
                </a:cubicBezTo>
                <a:cubicBezTo>
                  <a:pt x="901" y="2530"/>
                  <a:pt x="767" y="2457"/>
                  <a:pt x="767" y="2457"/>
                </a:cubicBezTo>
                <a:cubicBezTo>
                  <a:pt x="815" y="2397"/>
                  <a:pt x="852" y="2348"/>
                  <a:pt x="901" y="2299"/>
                </a:cubicBezTo>
                <a:close/>
                <a:moveTo>
                  <a:pt x="718" y="2506"/>
                </a:moveTo>
                <a:cubicBezTo>
                  <a:pt x="731" y="2518"/>
                  <a:pt x="852" y="2579"/>
                  <a:pt x="864" y="2591"/>
                </a:cubicBezTo>
                <a:cubicBezTo>
                  <a:pt x="852" y="2603"/>
                  <a:pt x="767" y="2676"/>
                  <a:pt x="742" y="2713"/>
                </a:cubicBezTo>
                <a:cubicBezTo>
                  <a:pt x="742" y="2700"/>
                  <a:pt x="645" y="2640"/>
                  <a:pt x="621" y="2627"/>
                </a:cubicBezTo>
                <a:cubicBezTo>
                  <a:pt x="658" y="2591"/>
                  <a:pt x="682" y="2543"/>
                  <a:pt x="718" y="2506"/>
                </a:cubicBezTo>
                <a:close/>
                <a:moveTo>
                  <a:pt x="2785" y="98"/>
                </a:moveTo>
                <a:cubicBezTo>
                  <a:pt x="2785" y="329"/>
                  <a:pt x="2798" y="560"/>
                  <a:pt x="2810" y="791"/>
                </a:cubicBezTo>
                <a:cubicBezTo>
                  <a:pt x="2785" y="779"/>
                  <a:pt x="2761" y="754"/>
                  <a:pt x="2737" y="743"/>
                </a:cubicBezTo>
                <a:cubicBezTo>
                  <a:pt x="2733" y="739"/>
                  <a:pt x="2729" y="738"/>
                  <a:pt x="2724" y="738"/>
                </a:cubicBezTo>
                <a:cubicBezTo>
                  <a:pt x="2713" y="738"/>
                  <a:pt x="2701" y="746"/>
                  <a:pt x="2701" y="754"/>
                </a:cubicBezTo>
                <a:cubicBezTo>
                  <a:pt x="2579" y="889"/>
                  <a:pt x="2469" y="1022"/>
                  <a:pt x="2348" y="1156"/>
                </a:cubicBezTo>
                <a:cubicBezTo>
                  <a:pt x="2250" y="1290"/>
                  <a:pt x="2141" y="1411"/>
                  <a:pt x="2031" y="1545"/>
                </a:cubicBezTo>
                <a:cubicBezTo>
                  <a:pt x="1995" y="1521"/>
                  <a:pt x="1958" y="1497"/>
                  <a:pt x="1922" y="1460"/>
                </a:cubicBezTo>
                <a:cubicBezTo>
                  <a:pt x="1910" y="1454"/>
                  <a:pt x="1898" y="1451"/>
                  <a:pt x="1887" y="1451"/>
                </a:cubicBezTo>
                <a:cubicBezTo>
                  <a:pt x="1877" y="1451"/>
                  <a:pt x="1867" y="1454"/>
                  <a:pt x="1861" y="1460"/>
                </a:cubicBezTo>
                <a:cubicBezTo>
                  <a:pt x="1728" y="1606"/>
                  <a:pt x="1594" y="1764"/>
                  <a:pt x="1472" y="1910"/>
                </a:cubicBezTo>
                <a:cubicBezTo>
                  <a:pt x="1399" y="1983"/>
                  <a:pt x="1339" y="2056"/>
                  <a:pt x="1277" y="2129"/>
                </a:cubicBezTo>
                <a:cubicBezTo>
                  <a:pt x="1253" y="2154"/>
                  <a:pt x="1241" y="2178"/>
                  <a:pt x="1217" y="2190"/>
                </a:cubicBezTo>
                <a:cubicBezTo>
                  <a:pt x="1193" y="2190"/>
                  <a:pt x="1180" y="2165"/>
                  <a:pt x="1156" y="2154"/>
                </a:cubicBezTo>
                <a:cubicBezTo>
                  <a:pt x="1120" y="2129"/>
                  <a:pt x="1071" y="2105"/>
                  <a:pt x="1022" y="2068"/>
                </a:cubicBezTo>
                <a:cubicBezTo>
                  <a:pt x="1010" y="2068"/>
                  <a:pt x="985" y="2068"/>
                  <a:pt x="985" y="2081"/>
                </a:cubicBezTo>
                <a:cubicBezTo>
                  <a:pt x="779" y="2311"/>
                  <a:pt x="572" y="2554"/>
                  <a:pt x="366" y="2786"/>
                </a:cubicBezTo>
                <a:cubicBezTo>
                  <a:pt x="268" y="2700"/>
                  <a:pt x="171" y="2627"/>
                  <a:pt x="74" y="2543"/>
                </a:cubicBezTo>
                <a:cubicBezTo>
                  <a:pt x="329" y="2202"/>
                  <a:pt x="572" y="1873"/>
                  <a:pt x="828" y="1533"/>
                </a:cubicBezTo>
                <a:cubicBezTo>
                  <a:pt x="888" y="1594"/>
                  <a:pt x="961" y="1654"/>
                  <a:pt x="1034" y="1716"/>
                </a:cubicBezTo>
                <a:cubicBezTo>
                  <a:pt x="1040" y="1722"/>
                  <a:pt x="1050" y="1724"/>
                  <a:pt x="1057" y="1724"/>
                </a:cubicBezTo>
                <a:cubicBezTo>
                  <a:pt x="1065" y="1724"/>
                  <a:pt x="1071" y="1722"/>
                  <a:pt x="1071" y="1716"/>
                </a:cubicBezTo>
                <a:cubicBezTo>
                  <a:pt x="1168" y="1594"/>
                  <a:pt x="1569" y="1071"/>
                  <a:pt x="1618" y="1022"/>
                </a:cubicBezTo>
                <a:lnTo>
                  <a:pt x="1801" y="1168"/>
                </a:lnTo>
                <a:cubicBezTo>
                  <a:pt x="1807" y="1174"/>
                  <a:pt x="1816" y="1177"/>
                  <a:pt x="1825" y="1177"/>
                </a:cubicBezTo>
                <a:cubicBezTo>
                  <a:pt x="1834" y="1177"/>
                  <a:pt x="1843" y="1174"/>
                  <a:pt x="1849" y="1168"/>
                </a:cubicBezTo>
                <a:cubicBezTo>
                  <a:pt x="2044" y="937"/>
                  <a:pt x="2239" y="718"/>
                  <a:pt x="2445" y="511"/>
                </a:cubicBezTo>
                <a:cubicBezTo>
                  <a:pt x="2457" y="500"/>
                  <a:pt x="2457" y="475"/>
                  <a:pt x="2445" y="463"/>
                </a:cubicBezTo>
                <a:cubicBezTo>
                  <a:pt x="2372" y="402"/>
                  <a:pt x="2312" y="354"/>
                  <a:pt x="2250" y="292"/>
                </a:cubicBezTo>
                <a:cubicBezTo>
                  <a:pt x="2433" y="244"/>
                  <a:pt x="2603" y="171"/>
                  <a:pt x="2785" y="98"/>
                </a:cubicBezTo>
                <a:close/>
                <a:moveTo>
                  <a:pt x="572" y="2689"/>
                </a:moveTo>
                <a:cubicBezTo>
                  <a:pt x="596" y="2689"/>
                  <a:pt x="694" y="2762"/>
                  <a:pt x="694" y="2762"/>
                </a:cubicBezTo>
                <a:cubicBezTo>
                  <a:pt x="682" y="2786"/>
                  <a:pt x="658" y="2810"/>
                  <a:pt x="633" y="2835"/>
                </a:cubicBezTo>
                <a:cubicBezTo>
                  <a:pt x="615" y="2847"/>
                  <a:pt x="571" y="2850"/>
                  <a:pt x="529" y="2850"/>
                </a:cubicBezTo>
                <a:cubicBezTo>
                  <a:pt x="485" y="2850"/>
                  <a:pt x="445" y="2846"/>
                  <a:pt x="439" y="2846"/>
                </a:cubicBezTo>
                <a:cubicBezTo>
                  <a:pt x="487" y="2786"/>
                  <a:pt x="523" y="2737"/>
                  <a:pt x="572" y="2689"/>
                </a:cubicBezTo>
                <a:close/>
                <a:moveTo>
                  <a:pt x="2810" y="0"/>
                </a:moveTo>
                <a:cubicBezTo>
                  <a:pt x="2798" y="0"/>
                  <a:pt x="2384" y="183"/>
                  <a:pt x="2166" y="232"/>
                </a:cubicBezTo>
                <a:cubicBezTo>
                  <a:pt x="2129" y="244"/>
                  <a:pt x="2129" y="281"/>
                  <a:pt x="2153" y="305"/>
                </a:cubicBezTo>
                <a:cubicBezTo>
                  <a:pt x="2214" y="365"/>
                  <a:pt x="2287" y="427"/>
                  <a:pt x="2360" y="487"/>
                </a:cubicBezTo>
                <a:cubicBezTo>
                  <a:pt x="2166" y="682"/>
                  <a:pt x="1995" y="876"/>
                  <a:pt x="1812" y="1083"/>
                </a:cubicBezTo>
                <a:lnTo>
                  <a:pt x="1630" y="937"/>
                </a:lnTo>
                <a:cubicBezTo>
                  <a:pt x="1624" y="931"/>
                  <a:pt x="1615" y="928"/>
                  <a:pt x="1606" y="928"/>
                </a:cubicBezTo>
                <a:cubicBezTo>
                  <a:pt x="1597" y="928"/>
                  <a:pt x="1588" y="931"/>
                  <a:pt x="1582" y="937"/>
                </a:cubicBezTo>
                <a:cubicBezTo>
                  <a:pt x="1533" y="998"/>
                  <a:pt x="1131" y="1533"/>
                  <a:pt x="1047" y="1643"/>
                </a:cubicBezTo>
                <a:cubicBezTo>
                  <a:pt x="974" y="1581"/>
                  <a:pt x="912" y="1533"/>
                  <a:pt x="840" y="1473"/>
                </a:cubicBezTo>
                <a:cubicBezTo>
                  <a:pt x="834" y="1466"/>
                  <a:pt x="825" y="1463"/>
                  <a:pt x="816" y="1463"/>
                </a:cubicBezTo>
                <a:cubicBezTo>
                  <a:pt x="806" y="1463"/>
                  <a:pt x="797" y="1466"/>
                  <a:pt x="791" y="1473"/>
                </a:cubicBezTo>
                <a:cubicBezTo>
                  <a:pt x="536" y="1825"/>
                  <a:pt x="256" y="2190"/>
                  <a:pt x="1" y="2530"/>
                </a:cubicBezTo>
                <a:cubicBezTo>
                  <a:pt x="1" y="2543"/>
                  <a:pt x="1" y="2579"/>
                  <a:pt x="13" y="2591"/>
                </a:cubicBezTo>
                <a:cubicBezTo>
                  <a:pt x="122" y="2689"/>
                  <a:pt x="366" y="2919"/>
                  <a:pt x="390" y="2919"/>
                </a:cubicBezTo>
                <a:cubicBezTo>
                  <a:pt x="401" y="2917"/>
                  <a:pt x="417" y="2916"/>
                  <a:pt x="437" y="2916"/>
                </a:cubicBezTo>
                <a:cubicBezTo>
                  <a:pt x="474" y="2916"/>
                  <a:pt x="522" y="2919"/>
                  <a:pt x="564" y="2919"/>
                </a:cubicBezTo>
                <a:cubicBezTo>
                  <a:pt x="600" y="2919"/>
                  <a:pt x="632" y="2917"/>
                  <a:pt x="645" y="2908"/>
                </a:cubicBezTo>
                <a:cubicBezTo>
                  <a:pt x="682" y="2883"/>
                  <a:pt x="1204" y="2324"/>
                  <a:pt x="1217" y="2311"/>
                </a:cubicBezTo>
                <a:lnTo>
                  <a:pt x="1399" y="2384"/>
                </a:lnTo>
                <a:cubicBezTo>
                  <a:pt x="1405" y="2390"/>
                  <a:pt x="1411" y="2394"/>
                  <a:pt x="1417" y="2394"/>
                </a:cubicBezTo>
                <a:cubicBezTo>
                  <a:pt x="1423" y="2394"/>
                  <a:pt x="1430" y="2390"/>
                  <a:pt x="1436" y="2384"/>
                </a:cubicBezTo>
                <a:cubicBezTo>
                  <a:pt x="1558" y="2263"/>
                  <a:pt x="1679" y="2141"/>
                  <a:pt x="1788" y="2019"/>
                </a:cubicBezTo>
                <a:cubicBezTo>
                  <a:pt x="1898" y="1910"/>
                  <a:pt x="2020" y="1789"/>
                  <a:pt x="2117" y="1667"/>
                </a:cubicBezTo>
                <a:cubicBezTo>
                  <a:pt x="2135" y="1685"/>
                  <a:pt x="2162" y="1694"/>
                  <a:pt x="2191" y="1694"/>
                </a:cubicBezTo>
                <a:cubicBezTo>
                  <a:pt x="2220" y="1694"/>
                  <a:pt x="2250" y="1685"/>
                  <a:pt x="2275" y="1667"/>
                </a:cubicBezTo>
                <a:cubicBezTo>
                  <a:pt x="2323" y="1643"/>
                  <a:pt x="2348" y="1594"/>
                  <a:pt x="2384" y="1557"/>
                </a:cubicBezTo>
                <a:cubicBezTo>
                  <a:pt x="2420" y="1521"/>
                  <a:pt x="2457" y="1484"/>
                  <a:pt x="2493" y="1436"/>
                </a:cubicBezTo>
                <a:cubicBezTo>
                  <a:pt x="2555" y="1351"/>
                  <a:pt x="2628" y="1265"/>
                  <a:pt x="2701" y="1192"/>
                </a:cubicBezTo>
                <a:cubicBezTo>
                  <a:pt x="2737" y="1144"/>
                  <a:pt x="2774" y="1108"/>
                  <a:pt x="2810" y="1071"/>
                </a:cubicBezTo>
                <a:cubicBezTo>
                  <a:pt x="2847" y="1022"/>
                  <a:pt x="2920" y="937"/>
                  <a:pt x="2920" y="937"/>
                </a:cubicBezTo>
                <a:lnTo>
                  <a:pt x="3066" y="937"/>
                </a:lnTo>
                <a:cubicBezTo>
                  <a:pt x="3090" y="937"/>
                  <a:pt x="3102" y="925"/>
                  <a:pt x="3102" y="900"/>
                </a:cubicBezTo>
                <a:cubicBezTo>
                  <a:pt x="3102" y="791"/>
                  <a:pt x="3090" y="670"/>
                  <a:pt x="3090" y="548"/>
                </a:cubicBezTo>
                <a:cubicBezTo>
                  <a:pt x="3077" y="438"/>
                  <a:pt x="3066" y="317"/>
                  <a:pt x="3066" y="208"/>
                </a:cubicBezTo>
                <a:cubicBezTo>
                  <a:pt x="3066" y="183"/>
                  <a:pt x="3004" y="135"/>
                  <a:pt x="2993" y="122"/>
                </a:cubicBezTo>
                <a:cubicBezTo>
                  <a:pt x="2980" y="110"/>
                  <a:pt x="2883" y="37"/>
                  <a:pt x="2847" y="13"/>
                </a:cubicBezTo>
                <a:cubicBezTo>
                  <a:pt x="2834" y="0"/>
                  <a:pt x="2822" y="0"/>
                  <a:pt x="28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C36A80B-6257-8CA1-2566-F6E96680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1" y="989000"/>
            <a:ext cx="6934200" cy="315277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77BEA7B0-AF67-D439-8A06-98389C4468E8}"/>
              </a:ext>
            </a:extLst>
          </p:cNvPr>
          <p:cNvGrpSpPr/>
          <p:nvPr/>
        </p:nvGrpSpPr>
        <p:grpSpPr>
          <a:xfrm>
            <a:off x="3892728" y="2969748"/>
            <a:ext cx="1395346" cy="2080883"/>
            <a:chOff x="4471946" y="3032327"/>
            <a:chExt cx="1395346" cy="2080883"/>
          </a:xfrm>
        </p:grpSpPr>
        <p:sp>
          <p:nvSpPr>
            <p:cNvPr id="74" name="Google Shape;1188;p31">
              <a:extLst>
                <a:ext uri="{FF2B5EF4-FFF2-40B4-BE49-F238E27FC236}">
                  <a16:creationId xmlns:a16="http://schemas.microsoft.com/office/drawing/2014/main" id="{5A2164B8-8C95-72F6-111B-D73B3C45114D}"/>
                </a:ext>
              </a:extLst>
            </p:cNvPr>
            <p:cNvSpPr/>
            <p:nvPr/>
          </p:nvSpPr>
          <p:spPr>
            <a:xfrm rot="13410597">
              <a:off x="4616867" y="3032327"/>
              <a:ext cx="1250425" cy="2080883"/>
            </a:xfrm>
            <a:custGeom>
              <a:avLst/>
              <a:gdLst/>
              <a:ahLst/>
              <a:cxnLst/>
              <a:rect l="l" t="t" r="r" b="b"/>
              <a:pathLst>
                <a:path w="3006" h="1632" extrusionOk="0">
                  <a:moveTo>
                    <a:pt x="2457" y="98"/>
                  </a:moveTo>
                  <a:cubicBezTo>
                    <a:pt x="2652" y="98"/>
                    <a:pt x="2835" y="195"/>
                    <a:pt x="2811" y="414"/>
                  </a:cubicBezTo>
                  <a:cubicBezTo>
                    <a:pt x="2798" y="524"/>
                    <a:pt x="2738" y="621"/>
                    <a:pt x="2665" y="706"/>
                  </a:cubicBezTo>
                  <a:cubicBezTo>
                    <a:pt x="2519" y="876"/>
                    <a:pt x="2324" y="1010"/>
                    <a:pt x="2117" y="1071"/>
                  </a:cubicBezTo>
                  <a:cubicBezTo>
                    <a:pt x="2093" y="1071"/>
                    <a:pt x="2081" y="1119"/>
                    <a:pt x="2081" y="1132"/>
                  </a:cubicBezTo>
                  <a:cubicBezTo>
                    <a:pt x="2068" y="1254"/>
                    <a:pt x="2057" y="1375"/>
                    <a:pt x="2020" y="1497"/>
                  </a:cubicBezTo>
                  <a:lnTo>
                    <a:pt x="1813" y="1290"/>
                  </a:lnTo>
                  <a:cubicBezTo>
                    <a:pt x="1740" y="1217"/>
                    <a:pt x="1679" y="1132"/>
                    <a:pt x="1570" y="1119"/>
                  </a:cubicBezTo>
                  <a:cubicBezTo>
                    <a:pt x="1554" y="1115"/>
                    <a:pt x="1536" y="1114"/>
                    <a:pt x="1518" y="1114"/>
                  </a:cubicBezTo>
                  <a:cubicBezTo>
                    <a:pt x="1482" y="1114"/>
                    <a:pt x="1444" y="1119"/>
                    <a:pt x="1411" y="1119"/>
                  </a:cubicBezTo>
                  <a:cubicBezTo>
                    <a:pt x="1359" y="1123"/>
                    <a:pt x="1307" y="1124"/>
                    <a:pt x="1254" y="1124"/>
                  </a:cubicBezTo>
                  <a:cubicBezTo>
                    <a:pt x="1112" y="1124"/>
                    <a:pt x="970" y="1113"/>
                    <a:pt x="828" y="1095"/>
                  </a:cubicBezTo>
                  <a:cubicBezTo>
                    <a:pt x="657" y="1071"/>
                    <a:pt x="451" y="1046"/>
                    <a:pt x="293" y="949"/>
                  </a:cubicBezTo>
                  <a:cubicBezTo>
                    <a:pt x="208" y="913"/>
                    <a:pt x="147" y="852"/>
                    <a:pt x="135" y="754"/>
                  </a:cubicBezTo>
                  <a:cubicBezTo>
                    <a:pt x="122" y="682"/>
                    <a:pt x="147" y="584"/>
                    <a:pt x="195" y="524"/>
                  </a:cubicBezTo>
                  <a:cubicBezTo>
                    <a:pt x="293" y="354"/>
                    <a:pt x="512" y="292"/>
                    <a:pt x="694" y="244"/>
                  </a:cubicBezTo>
                  <a:cubicBezTo>
                    <a:pt x="1266" y="98"/>
                    <a:pt x="1862" y="98"/>
                    <a:pt x="2457" y="98"/>
                  </a:cubicBezTo>
                  <a:close/>
                  <a:moveTo>
                    <a:pt x="1922" y="0"/>
                  </a:moveTo>
                  <a:cubicBezTo>
                    <a:pt x="1619" y="13"/>
                    <a:pt x="1314" y="37"/>
                    <a:pt x="1022" y="86"/>
                  </a:cubicBezTo>
                  <a:cubicBezTo>
                    <a:pt x="767" y="122"/>
                    <a:pt x="476" y="159"/>
                    <a:pt x="257" y="317"/>
                  </a:cubicBezTo>
                  <a:cubicBezTo>
                    <a:pt x="111" y="427"/>
                    <a:pt x="1" y="621"/>
                    <a:pt x="49" y="816"/>
                  </a:cubicBezTo>
                  <a:cubicBezTo>
                    <a:pt x="111" y="1010"/>
                    <a:pt x="317" y="1083"/>
                    <a:pt x="500" y="1132"/>
                  </a:cubicBezTo>
                  <a:cubicBezTo>
                    <a:pt x="767" y="1192"/>
                    <a:pt x="1047" y="1217"/>
                    <a:pt x="1327" y="1217"/>
                  </a:cubicBezTo>
                  <a:cubicBezTo>
                    <a:pt x="1400" y="1217"/>
                    <a:pt x="1460" y="1205"/>
                    <a:pt x="1533" y="1205"/>
                  </a:cubicBezTo>
                  <a:cubicBezTo>
                    <a:pt x="1606" y="1205"/>
                    <a:pt x="1643" y="1254"/>
                    <a:pt x="1692" y="1302"/>
                  </a:cubicBezTo>
                  <a:cubicBezTo>
                    <a:pt x="1801" y="1411"/>
                    <a:pt x="1898" y="1521"/>
                    <a:pt x="2008" y="1618"/>
                  </a:cubicBezTo>
                  <a:cubicBezTo>
                    <a:pt x="2017" y="1628"/>
                    <a:pt x="2028" y="1632"/>
                    <a:pt x="2039" y="1632"/>
                  </a:cubicBezTo>
                  <a:cubicBezTo>
                    <a:pt x="2056" y="1632"/>
                    <a:pt x="2073" y="1621"/>
                    <a:pt x="2081" y="1606"/>
                  </a:cubicBezTo>
                  <a:cubicBezTo>
                    <a:pt x="2129" y="1460"/>
                    <a:pt x="2165" y="1302"/>
                    <a:pt x="2165" y="1156"/>
                  </a:cubicBezTo>
                  <a:cubicBezTo>
                    <a:pt x="2360" y="1083"/>
                    <a:pt x="2543" y="973"/>
                    <a:pt x="2676" y="827"/>
                  </a:cubicBezTo>
                  <a:cubicBezTo>
                    <a:pt x="2847" y="657"/>
                    <a:pt x="3005" y="365"/>
                    <a:pt x="2822" y="146"/>
                  </a:cubicBezTo>
                  <a:cubicBezTo>
                    <a:pt x="2738" y="37"/>
                    <a:pt x="2592" y="25"/>
                    <a:pt x="2457" y="13"/>
                  </a:cubicBezTo>
                  <a:cubicBezTo>
                    <a:pt x="2275" y="0"/>
                    <a:pt x="2105" y="0"/>
                    <a:pt x="192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FCCB1B6-DDC0-7B91-1103-B6F9A8862367}"/>
                </a:ext>
              </a:extLst>
            </p:cNvPr>
            <p:cNvSpPr txBox="1"/>
            <p:nvPr/>
          </p:nvSpPr>
          <p:spPr>
            <a:xfrm rot="20340054">
              <a:off x="4471946" y="4015311"/>
              <a:ext cx="1244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Nerko One"/>
                  <a:sym typeface="Nerko One"/>
                </a:rPr>
                <a:t>Linear Regression!</a:t>
              </a:r>
            </a:p>
          </p:txBody>
        </p:sp>
      </p:grpSp>
      <p:grpSp>
        <p:nvGrpSpPr>
          <p:cNvPr id="77" name="Google Shape;1202;p31">
            <a:extLst>
              <a:ext uri="{FF2B5EF4-FFF2-40B4-BE49-F238E27FC236}">
                <a16:creationId xmlns:a16="http://schemas.microsoft.com/office/drawing/2014/main" id="{360C6CB2-0574-5E95-44BC-29C236AB78E9}"/>
              </a:ext>
            </a:extLst>
          </p:cNvPr>
          <p:cNvGrpSpPr/>
          <p:nvPr/>
        </p:nvGrpSpPr>
        <p:grpSpPr>
          <a:xfrm rot="21146921">
            <a:off x="4393365" y="3713334"/>
            <a:ext cx="357270" cy="403720"/>
            <a:chOff x="2090953" y="2910208"/>
            <a:chExt cx="286173" cy="333123"/>
          </a:xfrm>
        </p:grpSpPr>
        <p:sp>
          <p:nvSpPr>
            <p:cNvPr id="78" name="Google Shape;1203;p31">
              <a:extLst>
                <a:ext uri="{FF2B5EF4-FFF2-40B4-BE49-F238E27FC236}">
                  <a16:creationId xmlns:a16="http://schemas.microsoft.com/office/drawing/2014/main" id="{7C907D57-1A1A-D8B1-4391-8ED3D4FD4A1C}"/>
                </a:ext>
              </a:extLst>
            </p:cNvPr>
            <p:cNvSpPr/>
            <p:nvPr/>
          </p:nvSpPr>
          <p:spPr>
            <a:xfrm>
              <a:off x="2161586" y="2973753"/>
              <a:ext cx="152680" cy="268495"/>
            </a:xfrm>
            <a:custGeom>
              <a:avLst/>
              <a:gdLst/>
              <a:ahLst/>
              <a:cxnLst/>
              <a:rect l="l" t="t" r="r" b="b"/>
              <a:pathLst>
                <a:path w="3102" h="5455" extrusionOk="0">
                  <a:moveTo>
                    <a:pt x="1801" y="1390"/>
                  </a:moveTo>
                  <a:cubicBezTo>
                    <a:pt x="1923" y="1390"/>
                    <a:pt x="1945" y="1563"/>
                    <a:pt x="1922" y="1645"/>
                  </a:cubicBezTo>
                  <a:cubicBezTo>
                    <a:pt x="1897" y="1731"/>
                    <a:pt x="1849" y="1816"/>
                    <a:pt x="1776" y="1889"/>
                  </a:cubicBezTo>
                  <a:cubicBezTo>
                    <a:pt x="1691" y="1804"/>
                    <a:pt x="1630" y="1718"/>
                    <a:pt x="1618" y="1597"/>
                  </a:cubicBezTo>
                  <a:cubicBezTo>
                    <a:pt x="1605" y="1499"/>
                    <a:pt x="1678" y="1402"/>
                    <a:pt x="1788" y="1390"/>
                  </a:cubicBezTo>
                  <a:cubicBezTo>
                    <a:pt x="1793" y="1390"/>
                    <a:pt x="1797" y="1390"/>
                    <a:pt x="1801" y="1390"/>
                  </a:cubicBezTo>
                  <a:close/>
                  <a:moveTo>
                    <a:pt x="2448" y="1783"/>
                  </a:moveTo>
                  <a:cubicBezTo>
                    <a:pt x="2461" y="1783"/>
                    <a:pt x="2460" y="1802"/>
                    <a:pt x="2445" y="1840"/>
                  </a:cubicBezTo>
                  <a:cubicBezTo>
                    <a:pt x="2432" y="1889"/>
                    <a:pt x="2396" y="1937"/>
                    <a:pt x="2359" y="1986"/>
                  </a:cubicBezTo>
                  <a:lnTo>
                    <a:pt x="2348" y="1986"/>
                  </a:lnTo>
                  <a:cubicBezTo>
                    <a:pt x="2359" y="1925"/>
                    <a:pt x="2384" y="1853"/>
                    <a:pt x="2408" y="1804"/>
                  </a:cubicBezTo>
                  <a:cubicBezTo>
                    <a:pt x="2426" y="1790"/>
                    <a:pt x="2440" y="1783"/>
                    <a:pt x="2448" y="1783"/>
                  </a:cubicBezTo>
                  <a:close/>
                  <a:moveTo>
                    <a:pt x="885" y="1714"/>
                  </a:moveTo>
                  <a:cubicBezTo>
                    <a:pt x="951" y="1714"/>
                    <a:pt x="1026" y="1755"/>
                    <a:pt x="1070" y="1791"/>
                  </a:cubicBezTo>
                  <a:cubicBezTo>
                    <a:pt x="1168" y="1864"/>
                    <a:pt x="1205" y="2010"/>
                    <a:pt x="1229" y="2132"/>
                  </a:cubicBezTo>
                  <a:cubicBezTo>
                    <a:pt x="1095" y="2132"/>
                    <a:pt x="949" y="2071"/>
                    <a:pt x="851" y="1986"/>
                  </a:cubicBezTo>
                  <a:cubicBezTo>
                    <a:pt x="791" y="1937"/>
                    <a:pt x="743" y="1853"/>
                    <a:pt x="779" y="1780"/>
                  </a:cubicBezTo>
                  <a:cubicBezTo>
                    <a:pt x="803" y="1731"/>
                    <a:pt x="842" y="1714"/>
                    <a:pt x="885" y="1714"/>
                  </a:cubicBezTo>
                  <a:close/>
                  <a:moveTo>
                    <a:pt x="1776" y="1950"/>
                  </a:moveTo>
                  <a:cubicBezTo>
                    <a:pt x="1890" y="2046"/>
                    <a:pt x="2017" y="2117"/>
                    <a:pt x="2147" y="2117"/>
                  </a:cubicBezTo>
                  <a:cubicBezTo>
                    <a:pt x="2198" y="2117"/>
                    <a:pt x="2248" y="2107"/>
                    <a:pt x="2299" y="2083"/>
                  </a:cubicBezTo>
                  <a:lnTo>
                    <a:pt x="2299" y="2083"/>
                  </a:lnTo>
                  <a:cubicBezTo>
                    <a:pt x="2287" y="2193"/>
                    <a:pt x="2287" y="2290"/>
                    <a:pt x="2287" y="2399"/>
                  </a:cubicBezTo>
                  <a:cubicBezTo>
                    <a:pt x="2287" y="2545"/>
                    <a:pt x="2238" y="2691"/>
                    <a:pt x="2202" y="2825"/>
                  </a:cubicBezTo>
                  <a:cubicBezTo>
                    <a:pt x="2129" y="3056"/>
                    <a:pt x="2056" y="3288"/>
                    <a:pt x="1959" y="3518"/>
                  </a:cubicBezTo>
                  <a:cubicBezTo>
                    <a:pt x="1946" y="3518"/>
                    <a:pt x="1934" y="3518"/>
                    <a:pt x="1934" y="3531"/>
                  </a:cubicBezTo>
                  <a:lnTo>
                    <a:pt x="1934" y="3555"/>
                  </a:lnTo>
                  <a:cubicBezTo>
                    <a:pt x="1824" y="3555"/>
                    <a:pt x="1715" y="3542"/>
                    <a:pt x="1594" y="3518"/>
                  </a:cubicBezTo>
                  <a:lnTo>
                    <a:pt x="1448" y="3482"/>
                  </a:lnTo>
                  <a:cubicBezTo>
                    <a:pt x="1460" y="3469"/>
                    <a:pt x="1460" y="3469"/>
                    <a:pt x="1460" y="3458"/>
                  </a:cubicBezTo>
                  <a:cubicBezTo>
                    <a:pt x="1435" y="3299"/>
                    <a:pt x="1448" y="3129"/>
                    <a:pt x="1435" y="2971"/>
                  </a:cubicBezTo>
                  <a:cubicBezTo>
                    <a:pt x="1411" y="2788"/>
                    <a:pt x="1375" y="2607"/>
                    <a:pt x="1338" y="2424"/>
                  </a:cubicBezTo>
                  <a:cubicBezTo>
                    <a:pt x="1326" y="2351"/>
                    <a:pt x="1314" y="2266"/>
                    <a:pt x="1289" y="2169"/>
                  </a:cubicBezTo>
                  <a:lnTo>
                    <a:pt x="1338" y="2169"/>
                  </a:lnTo>
                  <a:cubicBezTo>
                    <a:pt x="1484" y="2144"/>
                    <a:pt x="1654" y="2059"/>
                    <a:pt x="1776" y="1950"/>
                  </a:cubicBezTo>
                  <a:close/>
                  <a:moveTo>
                    <a:pt x="1585" y="54"/>
                  </a:moveTo>
                  <a:cubicBezTo>
                    <a:pt x="1753" y="54"/>
                    <a:pt x="1921" y="82"/>
                    <a:pt x="2080" y="137"/>
                  </a:cubicBezTo>
                  <a:cubicBezTo>
                    <a:pt x="2396" y="235"/>
                    <a:pt x="2627" y="478"/>
                    <a:pt x="2773" y="770"/>
                  </a:cubicBezTo>
                  <a:cubicBezTo>
                    <a:pt x="3102" y="1439"/>
                    <a:pt x="2883" y="2266"/>
                    <a:pt x="2627" y="2923"/>
                  </a:cubicBezTo>
                  <a:cubicBezTo>
                    <a:pt x="2554" y="3117"/>
                    <a:pt x="2457" y="3324"/>
                    <a:pt x="2372" y="3506"/>
                  </a:cubicBezTo>
                  <a:cubicBezTo>
                    <a:pt x="2359" y="3518"/>
                    <a:pt x="2348" y="3518"/>
                    <a:pt x="2348" y="3531"/>
                  </a:cubicBezTo>
                  <a:lnTo>
                    <a:pt x="2348" y="3555"/>
                  </a:lnTo>
                  <a:cubicBezTo>
                    <a:pt x="2335" y="3555"/>
                    <a:pt x="2311" y="3542"/>
                    <a:pt x="2287" y="3542"/>
                  </a:cubicBezTo>
                  <a:cubicBezTo>
                    <a:pt x="2254" y="3539"/>
                    <a:pt x="2222" y="3537"/>
                    <a:pt x="2189" y="3537"/>
                  </a:cubicBezTo>
                  <a:cubicBezTo>
                    <a:pt x="2124" y="3537"/>
                    <a:pt x="2060" y="3542"/>
                    <a:pt x="1995" y="3542"/>
                  </a:cubicBezTo>
                  <a:cubicBezTo>
                    <a:pt x="2092" y="3312"/>
                    <a:pt x="2165" y="3080"/>
                    <a:pt x="2238" y="2837"/>
                  </a:cubicBezTo>
                  <a:cubicBezTo>
                    <a:pt x="2287" y="2704"/>
                    <a:pt x="2311" y="2570"/>
                    <a:pt x="2335" y="2448"/>
                  </a:cubicBezTo>
                  <a:cubicBezTo>
                    <a:pt x="2348" y="2315"/>
                    <a:pt x="2335" y="2180"/>
                    <a:pt x="2348" y="2059"/>
                  </a:cubicBezTo>
                  <a:lnTo>
                    <a:pt x="2396" y="2010"/>
                  </a:lnTo>
                  <a:cubicBezTo>
                    <a:pt x="2432" y="1974"/>
                    <a:pt x="2578" y="1743"/>
                    <a:pt x="2469" y="1707"/>
                  </a:cubicBezTo>
                  <a:cubicBezTo>
                    <a:pt x="2464" y="1706"/>
                    <a:pt x="2459" y="1705"/>
                    <a:pt x="2455" y="1705"/>
                  </a:cubicBezTo>
                  <a:cubicBezTo>
                    <a:pt x="2345" y="1705"/>
                    <a:pt x="2310" y="1964"/>
                    <a:pt x="2299" y="2023"/>
                  </a:cubicBezTo>
                  <a:lnTo>
                    <a:pt x="2299" y="2034"/>
                  </a:lnTo>
                  <a:cubicBezTo>
                    <a:pt x="2254" y="2063"/>
                    <a:pt x="2208" y="2075"/>
                    <a:pt x="2162" y="2075"/>
                  </a:cubicBezTo>
                  <a:cubicBezTo>
                    <a:pt x="2069" y="2075"/>
                    <a:pt x="1975" y="2026"/>
                    <a:pt x="1886" y="1961"/>
                  </a:cubicBezTo>
                  <a:cubicBezTo>
                    <a:pt x="1861" y="1950"/>
                    <a:pt x="1837" y="1925"/>
                    <a:pt x="1813" y="1913"/>
                  </a:cubicBezTo>
                  <a:cubicBezTo>
                    <a:pt x="1873" y="1853"/>
                    <a:pt x="1922" y="1780"/>
                    <a:pt x="1959" y="1694"/>
                  </a:cubicBezTo>
                  <a:cubicBezTo>
                    <a:pt x="2009" y="1542"/>
                    <a:pt x="1949" y="1355"/>
                    <a:pt x="1793" y="1355"/>
                  </a:cubicBezTo>
                  <a:cubicBezTo>
                    <a:pt x="1763" y="1355"/>
                    <a:pt x="1729" y="1362"/>
                    <a:pt x="1691" y="1378"/>
                  </a:cubicBezTo>
                  <a:cubicBezTo>
                    <a:pt x="1448" y="1475"/>
                    <a:pt x="1618" y="1791"/>
                    <a:pt x="1740" y="1913"/>
                  </a:cubicBezTo>
                  <a:cubicBezTo>
                    <a:pt x="1618" y="2034"/>
                    <a:pt x="1435" y="2107"/>
                    <a:pt x="1278" y="2120"/>
                  </a:cubicBezTo>
                  <a:cubicBezTo>
                    <a:pt x="1241" y="1950"/>
                    <a:pt x="1168" y="1780"/>
                    <a:pt x="1010" y="1694"/>
                  </a:cubicBezTo>
                  <a:cubicBezTo>
                    <a:pt x="979" y="1676"/>
                    <a:pt x="945" y="1668"/>
                    <a:pt x="911" y="1668"/>
                  </a:cubicBezTo>
                  <a:cubicBezTo>
                    <a:pt x="786" y="1668"/>
                    <a:pt x="666" y="1781"/>
                    <a:pt x="743" y="1925"/>
                  </a:cubicBezTo>
                  <a:cubicBezTo>
                    <a:pt x="827" y="2096"/>
                    <a:pt x="1046" y="2180"/>
                    <a:pt x="1241" y="2180"/>
                  </a:cubicBezTo>
                  <a:cubicBezTo>
                    <a:pt x="1265" y="2315"/>
                    <a:pt x="1302" y="2436"/>
                    <a:pt x="1326" y="2570"/>
                  </a:cubicBezTo>
                  <a:cubicBezTo>
                    <a:pt x="1351" y="2728"/>
                    <a:pt x="1375" y="2886"/>
                    <a:pt x="1387" y="3056"/>
                  </a:cubicBezTo>
                  <a:cubicBezTo>
                    <a:pt x="1399" y="3190"/>
                    <a:pt x="1387" y="3324"/>
                    <a:pt x="1411" y="3458"/>
                  </a:cubicBezTo>
                  <a:lnTo>
                    <a:pt x="1411" y="3469"/>
                  </a:lnTo>
                  <a:cubicBezTo>
                    <a:pt x="1351" y="3456"/>
                    <a:pt x="1288" y="3447"/>
                    <a:pt x="1225" y="3447"/>
                  </a:cubicBezTo>
                  <a:cubicBezTo>
                    <a:pt x="1172" y="3447"/>
                    <a:pt x="1120" y="3453"/>
                    <a:pt x="1070" y="3469"/>
                  </a:cubicBezTo>
                  <a:cubicBezTo>
                    <a:pt x="1059" y="3469"/>
                    <a:pt x="1046" y="3469"/>
                    <a:pt x="1046" y="3482"/>
                  </a:cubicBezTo>
                  <a:cubicBezTo>
                    <a:pt x="1046" y="3469"/>
                    <a:pt x="1034" y="3469"/>
                    <a:pt x="1034" y="3469"/>
                  </a:cubicBezTo>
                  <a:cubicBezTo>
                    <a:pt x="997" y="3421"/>
                    <a:pt x="973" y="3361"/>
                    <a:pt x="937" y="3312"/>
                  </a:cubicBezTo>
                  <a:lnTo>
                    <a:pt x="949" y="3312"/>
                  </a:lnTo>
                  <a:cubicBezTo>
                    <a:pt x="973" y="3312"/>
                    <a:pt x="997" y="3275"/>
                    <a:pt x="1010" y="3251"/>
                  </a:cubicBezTo>
                  <a:cubicBezTo>
                    <a:pt x="1034" y="3226"/>
                    <a:pt x="1070" y="3202"/>
                    <a:pt x="1107" y="3166"/>
                  </a:cubicBezTo>
                  <a:cubicBezTo>
                    <a:pt x="1126" y="3156"/>
                    <a:pt x="1109" y="3133"/>
                    <a:pt x="1089" y="3133"/>
                  </a:cubicBezTo>
                  <a:cubicBezTo>
                    <a:pt x="1083" y="3133"/>
                    <a:pt x="1076" y="3136"/>
                    <a:pt x="1070" y="3142"/>
                  </a:cubicBezTo>
                  <a:cubicBezTo>
                    <a:pt x="1046" y="3166"/>
                    <a:pt x="1010" y="3178"/>
                    <a:pt x="986" y="3215"/>
                  </a:cubicBezTo>
                  <a:cubicBezTo>
                    <a:pt x="973" y="3226"/>
                    <a:pt x="949" y="3263"/>
                    <a:pt x="937" y="3275"/>
                  </a:cubicBezTo>
                  <a:cubicBezTo>
                    <a:pt x="924" y="3275"/>
                    <a:pt x="913" y="3275"/>
                    <a:pt x="913" y="3288"/>
                  </a:cubicBezTo>
                  <a:cubicBezTo>
                    <a:pt x="864" y="3190"/>
                    <a:pt x="803" y="3093"/>
                    <a:pt x="743" y="2996"/>
                  </a:cubicBezTo>
                  <a:lnTo>
                    <a:pt x="754" y="2996"/>
                  </a:lnTo>
                  <a:cubicBezTo>
                    <a:pt x="791" y="2959"/>
                    <a:pt x="815" y="2923"/>
                    <a:pt x="851" y="2898"/>
                  </a:cubicBezTo>
                  <a:cubicBezTo>
                    <a:pt x="888" y="2861"/>
                    <a:pt x="937" y="2825"/>
                    <a:pt x="973" y="2788"/>
                  </a:cubicBezTo>
                  <a:cubicBezTo>
                    <a:pt x="992" y="2780"/>
                    <a:pt x="975" y="2756"/>
                    <a:pt x="961" y="2756"/>
                  </a:cubicBezTo>
                  <a:cubicBezTo>
                    <a:pt x="956" y="2756"/>
                    <a:pt x="952" y="2758"/>
                    <a:pt x="949" y="2764"/>
                  </a:cubicBezTo>
                  <a:cubicBezTo>
                    <a:pt x="913" y="2788"/>
                    <a:pt x="864" y="2825"/>
                    <a:pt x="827" y="2850"/>
                  </a:cubicBezTo>
                  <a:cubicBezTo>
                    <a:pt x="791" y="2886"/>
                    <a:pt x="767" y="2923"/>
                    <a:pt x="718" y="2959"/>
                  </a:cubicBezTo>
                  <a:cubicBezTo>
                    <a:pt x="694" y="2923"/>
                    <a:pt x="670" y="2886"/>
                    <a:pt x="657" y="2850"/>
                  </a:cubicBezTo>
                  <a:cubicBezTo>
                    <a:pt x="694" y="2837"/>
                    <a:pt x="718" y="2801"/>
                    <a:pt x="743" y="2777"/>
                  </a:cubicBezTo>
                  <a:cubicBezTo>
                    <a:pt x="779" y="2740"/>
                    <a:pt x="815" y="2704"/>
                    <a:pt x="851" y="2679"/>
                  </a:cubicBezTo>
                  <a:cubicBezTo>
                    <a:pt x="871" y="2669"/>
                    <a:pt x="859" y="2636"/>
                    <a:pt x="841" y="2636"/>
                  </a:cubicBezTo>
                  <a:cubicBezTo>
                    <a:pt x="837" y="2636"/>
                    <a:pt x="832" y="2638"/>
                    <a:pt x="827" y="2643"/>
                  </a:cubicBezTo>
                  <a:cubicBezTo>
                    <a:pt x="803" y="2667"/>
                    <a:pt x="767" y="2679"/>
                    <a:pt x="743" y="2715"/>
                  </a:cubicBezTo>
                  <a:cubicBezTo>
                    <a:pt x="718" y="2740"/>
                    <a:pt x="681" y="2788"/>
                    <a:pt x="645" y="2801"/>
                  </a:cubicBezTo>
                  <a:cubicBezTo>
                    <a:pt x="645" y="2801"/>
                    <a:pt x="633" y="2813"/>
                    <a:pt x="633" y="2825"/>
                  </a:cubicBezTo>
                  <a:cubicBezTo>
                    <a:pt x="584" y="2728"/>
                    <a:pt x="524" y="2643"/>
                    <a:pt x="475" y="2558"/>
                  </a:cubicBezTo>
                  <a:cubicBezTo>
                    <a:pt x="487" y="2558"/>
                    <a:pt x="499" y="2545"/>
                    <a:pt x="499" y="2534"/>
                  </a:cubicBezTo>
                  <a:cubicBezTo>
                    <a:pt x="511" y="2509"/>
                    <a:pt x="560" y="2485"/>
                    <a:pt x="584" y="2461"/>
                  </a:cubicBezTo>
                  <a:cubicBezTo>
                    <a:pt x="633" y="2412"/>
                    <a:pt x="670" y="2375"/>
                    <a:pt x="730" y="2339"/>
                  </a:cubicBezTo>
                  <a:cubicBezTo>
                    <a:pt x="749" y="2329"/>
                    <a:pt x="737" y="2295"/>
                    <a:pt x="719" y="2295"/>
                  </a:cubicBezTo>
                  <a:cubicBezTo>
                    <a:pt x="715" y="2295"/>
                    <a:pt x="710" y="2297"/>
                    <a:pt x="706" y="2302"/>
                  </a:cubicBezTo>
                  <a:cubicBezTo>
                    <a:pt x="645" y="2339"/>
                    <a:pt x="608" y="2375"/>
                    <a:pt x="560" y="2412"/>
                  </a:cubicBezTo>
                  <a:cubicBezTo>
                    <a:pt x="524" y="2448"/>
                    <a:pt x="475" y="2472"/>
                    <a:pt x="462" y="2521"/>
                  </a:cubicBezTo>
                  <a:lnTo>
                    <a:pt x="451" y="2521"/>
                  </a:lnTo>
                  <a:lnTo>
                    <a:pt x="378" y="2375"/>
                  </a:lnTo>
                  <a:cubicBezTo>
                    <a:pt x="426" y="2375"/>
                    <a:pt x="451" y="2339"/>
                    <a:pt x="475" y="2302"/>
                  </a:cubicBezTo>
                  <a:cubicBezTo>
                    <a:pt x="511" y="2253"/>
                    <a:pt x="572" y="2229"/>
                    <a:pt x="621" y="2180"/>
                  </a:cubicBezTo>
                  <a:cubicBezTo>
                    <a:pt x="641" y="2161"/>
                    <a:pt x="620" y="2141"/>
                    <a:pt x="605" y="2141"/>
                  </a:cubicBezTo>
                  <a:cubicBezTo>
                    <a:pt x="602" y="2141"/>
                    <a:pt x="599" y="2142"/>
                    <a:pt x="597" y="2144"/>
                  </a:cubicBezTo>
                  <a:cubicBezTo>
                    <a:pt x="572" y="2169"/>
                    <a:pt x="548" y="2180"/>
                    <a:pt x="524" y="2193"/>
                  </a:cubicBezTo>
                  <a:cubicBezTo>
                    <a:pt x="511" y="2205"/>
                    <a:pt x="487" y="2217"/>
                    <a:pt x="475" y="2229"/>
                  </a:cubicBezTo>
                  <a:cubicBezTo>
                    <a:pt x="451" y="2253"/>
                    <a:pt x="426" y="2315"/>
                    <a:pt x="389" y="2326"/>
                  </a:cubicBezTo>
                  <a:cubicBezTo>
                    <a:pt x="383" y="2320"/>
                    <a:pt x="377" y="2318"/>
                    <a:pt x="371" y="2318"/>
                  </a:cubicBezTo>
                  <a:cubicBezTo>
                    <a:pt x="365" y="2318"/>
                    <a:pt x="359" y="2320"/>
                    <a:pt x="353" y="2326"/>
                  </a:cubicBezTo>
                  <a:lnTo>
                    <a:pt x="280" y="2180"/>
                  </a:lnTo>
                  <a:lnTo>
                    <a:pt x="280" y="2180"/>
                  </a:lnTo>
                  <a:cubicBezTo>
                    <a:pt x="286" y="2187"/>
                    <a:pt x="292" y="2190"/>
                    <a:pt x="297" y="2190"/>
                  </a:cubicBezTo>
                  <a:cubicBezTo>
                    <a:pt x="302" y="2190"/>
                    <a:pt x="305" y="2187"/>
                    <a:pt x="305" y="2180"/>
                  </a:cubicBezTo>
                  <a:cubicBezTo>
                    <a:pt x="402" y="2096"/>
                    <a:pt x="499" y="2034"/>
                    <a:pt x="584" y="1950"/>
                  </a:cubicBezTo>
                  <a:cubicBezTo>
                    <a:pt x="603" y="1931"/>
                    <a:pt x="593" y="1905"/>
                    <a:pt x="576" y="1905"/>
                  </a:cubicBezTo>
                  <a:cubicBezTo>
                    <a:pt x="571" y="1905"/>
                    <a:pt x="565" y="1907"/>
                    <a:pt x="560" y="1913"/>
                  </a:cubicBezTo>
                  <a:cubicBezTo>
                    <a:pt x="462" y="1998"/>
                    <a:pt x="365" y="2059"/>
                    <a:pt x="280" y="2144"/>
                  </a:cubicBezTo>
                  <a:lnTo>
                    <a:pt x="268" y="2156"/>
                  </a:lnTo>
                  <a:cubicBezTo>
                    <a:pt x="243" y="2107"/>
                    <a:pt x="219" y="2059"/>
                    <a:pt x="207" y="2010"/>
                  </a:cubicBezTo>
                  <a:lnTo>
                    <a:pt x="219" y="2010"/>
                  </a:lnTo>
                  <a:cubicBezTo>
                    <a:pt x="268" y="1950"/>
                    <a:pt x="316" y="1901"/>
                    <a:pt x="378" y="1853"/>
                  </a:cubicBezTo>
                  <a:cubicBezTo>
                    <a:pt x="426" y="1828"/>
                    <a:pt x="475" y="1780"/>
                    <a:pt x="524" y="1743"/>
                  </a:cubicBezTo>
                  <a:cubicBezTo>
                    <a:pt x="545" y="1721"/>
                    <a:pt x="529" y="1692"/>
                    <a:pt x="509" y="1692"/>
                  </a:cubicBezTo>
                  <a:cubicBezTo>
                    <a:pt x="506" y="1692"/>
                    <a:pt x="503" y="1692"/>
                    <a:pt x="499" y="1694"/>
                  </a:cubicBezTo>
                  <a:cubicBezTo>
                    <a:pt x="438" y="1731"/>
                    <a:pt x="402" y="1791"/>
                    <a:pt x="341" y="1828"/>
                  </a:cubicBezTo>
                  <a:cubicBezTo>
                    <a:pt x="280" y="1864"/>
                    <a:pt x="232" y="1913"/>
                    <a:pt x="183" y="1961"/>
                  </a:cubicBezTo>
                  <a:cubicBezTo>
                    <a:pt x="170" y="1925"/>
                    <a:pt x="146" y="1877"/>
                    <a:pt x="134" y="1828"/>
                  </a:cubicBezTo>
                  <a:cubicBezTo>
                    <a:pt x="256" y="1707"/>
                    <a:pt x="378" y="1609"/>
                    <a:pt x="499" y="1499"/>
                  </a:cubicBezTo>
                  <a:cubicBezTo>
                    <a:pt x="519" y="1480"/>
                    <a:pt x="498" y="1460"/>
                    <a:pt x="477" y="1460"/>
                  </a:cubicBezTo>
                  <a:cubicBezTo>
                    <a:pt x="472" y="1460"/>
                    <a:pt x="467" y="1461"/>
                    <a:pt x="462" y="1463"/>
                  </a:cubicBezTo>
                  <a:cubicBezTo>
                    <a:pt x="353" y="1572"/>
                    <a:pt x="232" y="1670"/>
                    <a:pt x="122" y="1767"/>
                  </a:cubicBezTo>
                  <a:cubicBezTo>
                    <a:pt x="110" y="1718"/>
                    <a:pt x="97" y="1658"/>
                    <a:pt x="86" y="1597"/>
                  </a:cubicBezTo>
                  <a:lnTo>
                    <a:pt x="97" y="1597"/>
                  </a:lnTo>
                  <a:cubicBezTo>
                    <a:pt x="159" y="1536"/>
                    <a:pt x="219" y="1463"/>
                    <a:pt x="280" y="1402"/>
                  </a:cubicBezTo>
                  <a:cubicBezTo>
                    <a:pt x="353" y="1317"/>
                    <a:pt x="438" y="1256"/>
                    <a:pt x="511" y="1183"/>
                  </a:cubicBezTo>
                  <a:cubicBezTo>
                    <a:pt x="521" y="1165"/>
                    <a:pt x="509" y="1139"/>
                    <a:pt x="492" y="1139"/>
                  </a:cubicBezTo>
                  <a:cubicBezTo>
                    <a:pt x="486" y="1139"/>
                    <a:pt x="481" y="1141"/>
                    <a:pt x="475" y="1147"/>
                  </a:cubicBezTo>
                  <a:cubicBezTo>
                    <a:pt x="402" y="1220"/>
                    <a:pt x="341" y="1280"/>
                    <a:pt x="268" y="1342"/>
                  </a:cubicBezTo>
                  <a:cubicBezTo>
                    <a:pt x="195" y="1402"/>
                    <a:pt x="146" y="1488"/>
                    <a:pt x="73" y="1548"/>
                  </a:cubicBezTo>
                  <a:lnTo>
                    <a:pt x="73" y="1463"/>
                  </a:lnTo>
                  <a:cubicBezTo>
                    <a:pt x="61" y="1415"/>
                    <a:pt x="61" y="1378"/>
                    <a:pt x="73" y="1329"/>
                  </a:cubicBezTo>
                  <a:lnTo>
                    <a:pt x="86" y="1329"/>
                  </a:lnTo>
                  <a:cubicBezTo>
                    <a:pt x="146" y="1256"/>
                    <a:pt x="207" y="1183"/>
                    <a:pt x="292" y="1123"/>
                  </a:cubicBezTo>
                  <a:cubicBezTo>
                    <a:pt x="329" y="1086"/>
                    <a:pt x="365" y="1050"/>
                    <a:pt x="414" y="1013"/>
                  </a:cubicBezTo>
                  <a:cubicBezTo>
                    <a:pt x="438" y="989"/>
                    <a:pt x="487" y="953"/>
                    <a:pt x="511" y="928"/>
                  </a:cubicBezTo>
                  <a:cubicBezTo>
                    <a:pt x="531" y="918"/>
                    <a:pt x="519" y="885"/>
                    <a:pt x="501" y="885"/>
                  </a:cubicBezTo>
                  <a:cubicBezTo>
                    <a:pt x="496" y="885"/>
                    <a:pt x="491" y="887"/>
                    <a:pt x="487" y="891"/>
                  </a:cubicBezTo>
                  <a:cubicBezTo>
                    <a:pt x="426" y="928"/>
                    <a:pt x="365" y="1001"/>
                    <a:pt x="305" y="1050"/>
                  </a:cubicBezTo>
                  <a:cubicBezTo>
                    <a:pt x="219" y="1123"/>
                    <a:pt x="146" y="1196"/>
                    <a:pt x="73" y="1269"/>
                  </a:cubicBezTo>
                  <a:cubicBezTo>
                    <a:pt x="86" y="1183"/>
                    <a:pt x="97" y="1098"/>
                    <a:pt x="122" y="1013"/>
                  </a:cubicBezTo>
                  <a:cubicBezTo>
                    <a:pt x="219" y="953"/>
                    <a:pt x="305" y="843"/>
                    <a:pt x="389" y="758"/>
                  </a:cubicBezTo>
                  <a:cubicBezTo>
                    <a:pt x="451" y="697"/>
                    <a:pt x="499" y="648"/>
                    <a:pt x="572" y="599"/>
                  </a:cubicBezTo>
                  <a:cubicBezTo>
                    <a:pt x="597" y="563"/>
                    <a:pt x="633" y="526"/>
                    <a:pt x="670" y="502"/>
                  </a:cubicBezTo>
                  <a:cubicBezTo>
                    <a:pt x="674" y="507"/>
                    <a:pt x="682" y="510"/>
                    <a:pt x="689" y="510"/>
                  </a:cubicBezTo>
                  <a:cubicBezTo>
                    <a:pt x="700" y="510"/>
                    <a:pt x="711" y="505"/>
                    <a:pt x="718" y="490"/>
                  </a:cubicBezTo>
                  <a:cubicBezTo>
                    <a:pt x="718" y="478"/>
                    <a:pt x="718" y="466"/>
                    <a:pt x="730" y="453"/>
                  </a:cubicBezTo>
                  <a:cubicBezTo>
                    <a:pt x="730" y="444"/>
                    <a:pt x="722" y="426"/>
                    <a:pt x="706" y="426"/>
                  </a:cubicBezTo>
                  <a:cubicBezTo>
                    <a:pt x="702" y="426"/>
                    <a:pt x="698" y="427"/>
                    <a:pt x="694" y="429"/>
                  </a:cubicBezTo>
                  <a:cubicBezTo>
                    <a:pt x="608" y="466"/>
                    <a:pt x="511" y="575"/>
                    <a:pt x="451" y="636"/>
                  </a:cubicBezTo>
                  <a:cubicBezTo>
                    <a:pt x="389" y="697"/>
                    <a:pt x="329" y="745"/>
                    <a:pt x="280" y="807"/>
                  </a:cubicBezTo>
                  <a:lnTo>
                    <a:pt x="159" y="928"/>
                  </a:lnTo>
                  <a:cubicBezTo>
                    <a:pt x="329" y="515"/>
                    <a:pt x="743" y="210"/>
                    <a:pt x="1205" y="101"/>
                  </a:cubicBezTo>
                  <a:cubicBezTo>
                    <a:pt x="1330" y="70"/>
                    <a:pt x="1458" y="54"/>
                    <a:pt x="1585" y="54"/>
                  </a:cubicBezTo>
                  <a:close/>
                  <a:moveTo>
                    <a:pt x="1180" y="3494"/>
                  </a:moveTo>
                  <a:cubicBezTo>
                    <a:pt x="1253" y="3494"/>
                    <a:pt x="1338" y="3506"/>
                    <a:pt x="1411" y="3518"/>
                  </a:cubicBezTo>
                  <a:cubicBezTo>
                    <a:pt x="1533" y="3542"/>
                    <a:pt x="1642" y="3579"/>
                    <a:pt x="1764" y="3591"/>
                  </a:cubicBezTo>
                  <a:cubicBezTo>
                    <a:pt x="1813" y="3599"/>
                    <a:pt x="1861" y="3602"/>
                    <a:pt x="1910" y="3602"/>
                  </a:cubicBezTo>
                  <a:cubicBezTo>
                    <a:pt x="2007" y="3602"/>
                    <a:pt x="2105" y="3591"/>
                    <a:pt x="2202" y="3591"/>
                  </a:cubicBezTo>
                  <a:cubicBezTo>
                    <a:pt x="2251" y="3591"/>
                    <a:pt x="2287" y="3591"/>
                    <a:pt x="2335" y="3604"/>
                  </a:cubicBezTo>
                  <a:lnTo>
                    <a:pt x="2043" y="3713"/>
                  </a:lnTo>
                  <a:cubicBezTo>
                    <a:pt x="1946" y="3750"/>
                    <a:pt x="1861" y="3810"/>
                    <a:pt x="1764" y="3847"/>
                  </a:cubicBezTo>
                  <a:cubicBezTo>
                    <a:pt x="1691" y="3871"/>
                    <a:pt x="1605" y="3883"/>
                    <a:pt x="1521" y="3883"/>
                  </a:cubicBezTo>
                  <a:lnTo>
                    <a:pt x="1508" y="3883"/>
                  </a:lnTo>
                  <a:cubicBezTo>
                    <a:pt x="1505" y="3880"/>
                    <a:pt x="1500" y="3878"/>
                    <a:pt x="1496" y="3878"/>
                  </a:cubicBezTo>
                  <a:cubicBezTo>
                    <a:pt x="1484" y="3878"/>
                    <a:pt x="1472" y="3887"/>
                    <a:pt x="1472" y="3896"/>
                  </a:cubicBezTo>
                  <a:cubicBezTo>
                    <a:pt x="1399" y="3896"/>
                    <a:pt x="1326" y="3907"/>
                    <a:pt x="1253" y="3932"/>
                  </a:cubicBezTo>
                  <a:cubicBezTo>
                    <a:pt x="1168" y="3883"/>
                    <a:pt x="1119" y="3774"/>
                    <a:pt x="1070" y="3688"/>
                  </a:cubicBezTo>
                  <a:cubicBezTo>
                    <a:pt x="1059" y="3677"/>
                    <a:pt x="1059" y="3652"/>
                    <a:pt x="1046" y="3628"/>
                  </a:cubicBezTo>
                  <a:cubicBezTo>
                    <a:pt x="1010" y="3531"/>
                    <a:pt x="1107" y="3494"/>
                    <a:pt x="1180" y="3494"/>
                  </a:cubicBezTo>
                  <a:close/>
                  <a:moveTo>
                    <a:pt x="2384" y="3628"/>
                  </a:moveTo>
                  <a:cubicBezTo>
                    <a:pt x="2396" y="3628"/>
                    <a:pt x="2396" y="3640"/>
                    <a:pt x="2408" y="3640"/>
                  </a:cubicBezTo>
                  <a:cubicBezTo>
                    <a:pt x="2457" y="3677"/>
                    <a:pt x="2481" y="3750"/>
                    <a:pt x="2494" y="3810"/>
                  </a:cubicBezTo>
                  <a:cubicBezTo>
                    <a:pt x="2542" y="3956"/>
                    <a:pt x="2408" y="4029"/>
                    <a:pt x="2335" y="4126"/>
                  </a:cubicBezTo>
                  <a:cubicBezTo>
                    <a:pt x="2327" y="4126"/>
                    <a:pt x="2319" y="4121"/>
                    <a:pt x="2311" y="4121"/>
                  </a:cubicBezTo>
                  <a:cubicBezTo>
                    <a:pt x="2307" y="4121"/>
                    <a:pt x="2303" y="4122"/>
                    <a:pt x="2299" y="4126"/>
                  </a:cubicBezTo>
                  <a:cubicBezTo>
                    <a:pt x="2299" y="4126"/>
                    <a:pt x="2299" y="4139"/>
                    <a:pt x="2287" y="4139"/>
                  </a:cubicBezTo>
                  <a:cubicBezTo>
                    <a:pt x="2189" y="4115"/>
                    <a:pt x="2092" y="4102"/>
                    <a:pt x="1983" y="4078"/>
                  </a:cubicBezTo>
                  <a:cubicBezTo>
                    <a:pt x="1897" y="4066"/>
                    <a:pt x="1813" y="4017"/>
                    <a:pt x="1727" y="3980"/>
                  </a:cubicBezTo>
                  <a:cubicBezTo>
                    <a:pt x="1691" y="3956"/>
                    <a:pt x="1642" y="3944"/>
                    <a:pt x="1594" y="3932"/>
                  </a:cubicBezTo>
                  <a:cubicBezTo>
                    <a:pt x="1727" y="3920"/>
                    <a:pt x="1837" y="3871"/>
                    <a:pt x="1959" y="3810"/>
                  </a:cubicBezTo>
                  <a:cubicBezTo>
                    <a:pt x="2105" y="3737"/>
                    <a:pt x="2251" y="3688"/>
                    <a:pt x="2384" y="3628"/>
                  </a:cubicBezTo>
                  <a:close/>
                  <a:moveTo>
                    <a:pt x="1508" y="3944"/>
                  </a:moveTo>
                  <a:cubicBezTo>
                    <a:pt x="1545" y="3969"/>
                    <a:pt x="1594" y="3980"/>
                    <a:pt x="1642" y="3993"/>
                  </a:cubicBezTo>
                  <a:cubicBezTo>
                    <a:pt x="1727" y="4017"/>
                    <a:pt x="1813" y="4078"/>
                    <a:pt x="1910" y="4115"/>
                  </a:cubicBezTo>
                  <a:cubicBezTo>
                    <a:pt x="1959" y="4126"/>
                    <a:pt x="2032" y="4151"/>
                    <a:pt x="2092" y="4151"/>
                  </a:cubicBezTo>
                  <a:cubicBezTo>
                    <a:pt x="2153" y="4151"/>
                    <a:pt x="2202" y="4151"/>
                    <a:pt x="2251" y="4175"/>
                  </a:cubicBezTo>
                  <a:cubicBezTo>
                    <a:pt x="2214" y="4212"/>
                    <a:pt x="2153" y="4248"/>
                    <a:pt x="2129" y="4272"/>
                  </a:cubicBezTo>
                  <a:cubicBezTo>
                    <a:pt x="2032" y="4333"/>
                    <a:pt x="1934" y="4345"/>
                    <a:pt x="1837" y="4369"/>
                  </a:cubicBezTo>
                  <a:cubicBezTo>
                    <a:pt x="1764" y="4394"/>
                    <a:pt x="1667" y="4394"/>
                    <a:pt x="1594" y="4418"/>
                  </a:cubicBezTo>
                  <a:cubicBezTo>
                    <a:pt x="1557" y="4431"/>
                    <a:pt x="1521" y="4431"/>
                    <a:pt x="1484" y="4442"/>
                  </a:cubicBezTo>
                  <a:lnTo>
                    <a:pt x="1448" y="4442"/>
                  </a:lnTo>
                  <a:cubicBezTo>
                    <a:pt x="1387" y="4467"/>
                    <a:pt x="1314" y="4467"/>
                    <a:pt x="1241" y="4479"/>
                  </a:cubicBezTo>
                  <a:cubicBezTo>
                    <a:pt x="1205" y="4394"/>
                    <a:pt x="1180" y="4309"/>
                    <a:pt x="1156" y="4224"/>
                  </a:cubicBezTo>
                  <a:cubicBezTo>
                    <a:pt x="1095" y="3993"/>
                    <a:pt x="1326" y="3956"/>
                    <a:pt x="1508" y="3944"/>
                  </a:cubicBezTo>
                  <a:close/>
                  <a:moveTo>
                    <a:pt x="2299" y="4199"/>
                  </a:moveTo>
                  <a:lnTo>
                    <a:pt x="2299" y="4199"/>
                  </a:lnTo>
                  <a:cubicBezTo>
                    <a:pt x="2287" y="4260"/>
                    <a:pt x="2323" y="4321"/>
                    <a:pt x="2359" y="4369"/>
                  </a:cubicBezTo>
                  <a:cubicBezTo>
                    <a:pt x="2469" y="4540"/>
                    <a:pt x="2311" y="4650"/>
                    <a:pt x="2165" y="4674"/>
                  </a:cubicBezTo>
                  <a:cubicBezTo>
                    <a:pt x="2105" y="4674"/>
                    <a:pt x="2056" y="4637"/>
                    <a:pt x="2007" y="4637"/>
                  </a:cubicBezTo>
                  <a:cubicBezTo>
                    <a:pt x="1910" y="4625"/>
                    <a:pt x="1824" y="4613"/>
                    <a:pt x="1727" y="4577"/>
                  </a:cubicBezTo>
                  <a:cubicBezTo>
                    <a:pt x="1678" y="4564"/>
                    <a:pt x="1581" y="4515"/>
                    <a:pt x="1533" y="4479"/>
                  </a:cubicBezTo>
                  <a:cubicBezTo>
                    <a:pt x="1545" y="4479"/>
                    <a:pt x="1545" y="4479"/>
                    <a:pt x="1557" y="4467"/>
                  </a:cubicBezTo>
                  <a:cubicBezTo>
                    <a:pt x="1667" y="4442"/>
                    <a:pt x="1788" y="4442"/>
                    <a:pt x="1886" y="4418"/>
                  </a:cubicBezTo>
                  <a:cubicBezTo>
                    <a:pt x="1983" y="4382"/>
                    <a:pt x="2068" y="4358"/>
                    <a:pt x="2153" y="4309"/>
                  </a:cubicBezTo>
                  <a:cubicBezTo>
                    <a:pt x="2202" y="4285"/>
                    <a:pt x="2251" y="4236"/>
                    <a:pt x="2299" y="4199"/>
                  </a:cubicBezTo>
                  <a:close/>
                  <a:moveTo>
                    <a:pt x="1472" y="4491"/>
                  </a:moveTo>
                  <a:cubicBezTo>
                    <a:pt x="1484" y="4504"/>
                    <a:pt x="1521" y="4528"/>
                    <a:pt x="1533" y="4540"/>
                  </a:cubicBezTo>
                  <a:cubicBezTo>
                    <a:pt x="1594" y="4564"/>
                    <a:pt x="1654" y="4601"/>
                    <a:pt x="1715" y="4625"/>
                  </a:cubicBezTo>
                  <a:cubicBezTo>
                    <a:pt x="1800" y="4650"/>
                    <a:pt x="1873" y="4674"/>
                    <a:pt x="1959" y="4674"/>
                  </a:cubicBezTo>
                  <a:cubicBezTo>
                    <a:pt x="2032" y="4686"/>
                    <a:pt x="2092" y="4723"/>
                    <a:pt x="2153" y="4723"/>
                  </a:cubicBezTo>
                  <a:cubicBezTo>
                    <a:pt x="2153" y="4734"/>
                    <a:pt x="2153" y="4747"/>
                    <a:pt x="2165" y="4759"/>
                  </a:cubicBezTo>
                  <a:cubicBezTo>
                    <a:pt x="2153" y="4759"/>
                    <a:pt x="2141" y="4759"/>
                    <a:pt x="2141" y="4771"/>
                  </a:cubicBezTo>
                  <a:cubicBezTo>
                    <a:pt x="2116" y="4783"/>
                    <a:pt x="2080" y="4807"/>
                    <a:pt x="2056" y="4820"/>
                  </a:cubicBezTo>
                  <a:cubicBezTo>
                    <a:pt x="2032" y="4820"/>
                    <a:pt x="2007" y="4820"/>
                    <a:pt x="1995" y="4832"/>
                  </a:cubicBezTo>
                  <a:cubicBezTo>
                    <a:pt x="1982" y="4826"/>
                    <a:pt x="1967" y="4823"/>
                    <a:pt x="1952" y="4823"/>
                  </a:cubicBezTo>
                  <a:cubicBezTo>
                    <a:pt x="1937" y="4823"/>
                    <a:pt x="1922" y="4826"/>
                    <a:pt x="1910" y="4832"/>
                  </a:cubicBezTo>
                  <a:cubicBezTo>
                    <a:pt x="1837" y="4832"/>
                    <a:pt x="1764" y="4820"/>
                    <a:pt x="1691" y="4796"/>
                  </a:cubicBezTo>
                  <a:cubicBezTo>
                    <a:pt x="1605" y="4783"/>
                    <a:pt x="1521" y="4796"/>
                    <a:pt x="1448" y="4759"/>
                  </a:cubicBezTo>
                  <a:cubicBezTo>
                    <a:pt x="1387" y="4747"/>
                    <a:pt x="1375" y="4734"/>
                    <a:pt x="1326" y="4698"/>
                  </a:cubicBezTo>
                  <a:cubicBezTo>
                    <a:pt x="1326" y="4686"/>
                    <a:pt x="1314" y="4686"/>
                    <a:pt x="1314" y="4686"/>
                  </a:cubicBezTo>
                  <a:cubicBezTo>
                    <a:pt x="1302" y="4661"/>
                    <a:pt x="1302" y="4637"/>
                    <a:pt x="1289" y="4625"/>
                  </a:cubicBezTo>
                  <a:lnTo>
                    <a:pt x="1253" y="4515"/>
                  </a:lnTo>
                  <a:cubicBezTo>
                    <a:pt x="1326" y="4515"/>
                    <a:pt x="1399" y="4504"/>
                    <a:pt x="1472" y="4491"/>
                  </a:cubicBezTo>
                  <a:close/>
                  <a:moveTo>
                    <a:pt x="1424" y="4942"/>
                  </a:moveTo>
                  <a:cubicBezTo>
                    <a:pt x="1435" y="4953"/>
                    <a:pt x="1435" y="4953"/>
                    <a:pt x="1448" y="4953"/>
                  </a:cubicBezTo>
                  <a:lnTo>
                    <a:pt x="1460" y="4966"/>
                  </a:lnTo>
                  <a:cubicBezTo>
                    <a:pt x="1424" y="4966"/>
                    <a:pt x="1411" y="4966"/>
                    <a:pt x="1411" y="4953"/>
                  </a:cubicBezTo>
                  <a:lnTo>
                    <a:pt x="1424" y="4942"/>
                  </a:lnTo>
                  <a:close/>
                  <a:moveTo>
                    <a:pt x="2153" y="4978"/>
                  </a:moveTo>
                  <a:cubicBezTo>
                    <a:pt x="2129" y="5039"/>
                    <a:pt x="2092" y="5112"/>
                    <a:pt x="2056" y="5172"/>
                  </a:cubicBezTo>
                  <a:lnTo>
                    <a:pt x="2043" y="5185"/>
                  </a:lnTo>
                  <a:cubicBezTo>
                    <a:pt x="2040" y="5181"/>
                    <a:pt x="2036" y="5179"/>
                    <a:pt x="2033" y="5179"/>
                  </a:cubicBezTo>
                  <a:cubicBezTo>
                    <a:pt x="2024" y="5179"/>
                    <a:pt x="2016" y="5188"/>
                    <a:pt x="2007" y="5196"/>
                  </a:cubicBezTo>
                  <a:cubicBezTo>
                    <a:pt x="1922" y="5196"/>
                    <a:pt x="1837" y="5185"/>
                    <a:pt x="1751" y="5185"/>
                  </a:cubicBezTo>
                  <a:lnTo>
                    <a:pt x="1678" y="5185"/>
                  </a:lnTo>
                  <a:cubicBezTo>
                    <a:pt x="1667" y="5172"/>
                    <a:pt x="1654" y="5172"/>
                    <a:pt x="1642" y="5172"/>
                  </a:cubicBezTo>
                  <a:cubicBezTo>
                    <a:pt x="1626" y="5172"/>
                    <a:pt x="1610" y="5167"/>
                    <a:pt x="1594" y="5167"/>
                  </a:cubicBezTo>
                  <a:cubicBezTo>
                    <a:pt x="1586" y="5167"/>
                    <a:pt x="1578" y="5168"/>
                    <a:pt x="1569" y="5172"/>
                  </a:cubicBezTo>
                  <a:cubicBezTo>
                    <a:pt x="1521" y="5160"/>
                    <a:pt x="1484" y="5148"/>
                    <a:pt x="1448" y="5148"/>
                  </a:cubicBezTo>
                  <a:cubicBezTo>
                    <a:pt x="1424" y="5099"/>
                    <a:pt x="1399" y="5050"/>
                    <a:pt x="1387" y="4990"/>
                  </a:cubicBezTo>
                  <a:lnTo>
                    <a:pt x="1387" y="4990"/>
                  </a:lnTo>
                  <a:cubicBezTo>
                    <a:pt x="1459" y="5017"/>
                    <a:pt x="1553" y="5031"/>
                    <a:pt x="1636" y="5031"/>
                  </a:cubicBezTo>
                  <a:cubicBezTo>
                    <a:pt x="1664" y="5031"/>
                    <a:pt x="1691" y="5029"/>
                    <a:pt x="1715" y="5026"/>
                  </a:cubicBezTo>
                  <a:lnTo>
                    <a:pt x="1934" y="5026"/>
                  </a:lnTo>
                  <a:cubicBezTo>
                    <a:pt x="2007" y="5014"/>
                    <a:pt x="2068" y="4990"/>
                    <a:pt x="2141" y="4978"/>
                  </a:cubicBezTo>
                  <a:close/>
                  <a:moveTo>
                    <a:pt x="1912" y="5338"/>
                  </a:moveTo>
                  <a:cubicBezTo>
                    <a:pt x="1866" y="5372"/>
                    <a:pt x="1820" y="5404"/>
                    <a:pt x="1764" y="5404"/>
                  </a:cubicBezTo>
                  <a:lnTo>
                    <a:pt x="1764" y="5379"/>
                  </a:lnTo>
                  <a:cubicBezTo>
                    <a:pt x="1776" y="5391"/>
                    <a:pt x="1788" y="5391"/>
                    <a:pt x="1788" y="5391"/>
                  </a:cubicBezTo>
                  <a:cubicBezTo>
                    <a:pt x="1792" y="5395"/>
                    <a:pt x="1796" y="5397"/>
                    <a:pt x="1800" y="5397"/>
                  </a:cubicBezTo>
                  <a:cubicBezTo>
                    <a:pt x="1807" y="5397"/>
                    <a:pt x="1813" y="5391"/>
                    <a:pt x="1813" y="5391"/>
                  </a:cubicBezTo>
                  <a:cubicBezTo>
                    <a:pt x="1824" y="5391"/>
                    <a:pt x="1824" y="5379"/>
                    <a:pt x="1824" y="5379"/>
                  </a:cubicBezTo>
                  <a:lnTo>
                    <a:pt x="1897" y="5342"/>
                  </a:lnTo>
                  <a:cubicBezTo>
                    <a:pt x="1903" y="5342"/>
                    <a:pt x="1908" y="5340"/>
                    <a:pt x="1912" y="5338"/>
                  </a:cubicBezTo>
                  <a:close/>
                  <a:moveTo>
                    <a:pt x="1598" y="1"/>
                  </a:moveTo>
                  <a:cubicBezTo>
                    <a:pt x="1279" y="1"/>
                    <a:pt x="956" y="96"/>
                    <a:pt x="681" y="259"/>
                  </a:cubicBezTo>
                  <a:cubicBezTo>
                    <a:pt x="451" y="393"/>
                    <a:pt x="256" y="599"/>
                    <a:pt x="134" y="843"/>
                  </a:cubicBezTo>
                  <a:cubicBezTo>
                    <a:pt x="0" y="1123"/>
                    <a:pt x="0" y="1426"/>
                    <a:pt x="61" y="1718"/>
                  </a:cubicBezTo>
                  <a:cubicBezTo>
                    <a:pt x="122" y="2023"/>
                    <a:pt x="280" y="2302"/>
                    <a:pt x="438" y="2582"/>
                  </a:cubicBezTo>
                  <a:cubicBezTo>
                    <a:pt x="621" y="2898"/>
                    <a:pt x="815" y="3202"/>
                    <a:pt x="997" y="3506"/>
                  </a:cubicBezTo>
                  <a:cubicBezTo>
                    <a:pt x="997" y="3518"/>
                    <a:pt x="1010" y="3518"/>
                    <a:pt x="1010" y="3518"/>
                  </a:cubicBezTo>
                  <a:cubicBezTo>
                    <a:pt x="937" y="3628"/>
                    <a:pt x="1107" y="3883"/>
                    <a:pt x="1205" y="3956"/>
                  </a:cubicBezTo>
                  <a:cubicBezTo>
                    <a:pt x="1205" y="3969"/>
                    <a:pt x="1192" y="3969"/>
                    <a:pt x="1192" y="3969"/>
                  </a:cubicBezTo>
                  <a:cubicBezTo>
                    <a:pt x="1083" y="4053"/>
                    <a:pt x="1095" y="4199"/>
                    <a:pt x="1132" y="4309"/>
                  </a:cubicBezTo>
                  <a:cubicBezTo>
                    <a:pt x="1156" y="4406"/>
                    <a:pt x="1205" y="4504"/>
                    <a:pt x="1229" y="4601"/>
                  </a:cubicBezTo>
                  <a:cubicBezTo>
                    <a:pt x="1265" y="4698"/>
                    <a:pt x="1289" y="4807"/>
                    <a:pt x="1314" y="4917"/>
                  </a:cubicBezTo>
                  <a:cubicBezTo>
                    <a:pt x="1360" y="5103"/>
                    <a:pt x="1507" y="5455"/>
                    <a:pt x="1742" y="5455"/>
                  </a:cubicBezTo>
                  <a:cubicBezTo>
                    <a:pt x="1753" y="5455"/>
                    <a:pt x="1764" y="5454"/>
                    <a:pt x="1776" y="5452"/>
                  </a:cubicBezTo>
                  <a:cubicBezTo>
                    <a:pt x="1934" y="5428"/>
                    <a:pt x="2032" y="5294"/>
                    <a:pt x="2116" y="5172"/>
                  </a:cubicBezTo>
                  <a:cubicBezTo>
                    <a:pt x="2178" y="5075"/>
                    <a:pt x="2214" y="4978"/>
                    <a:pt x="2214" y="4880"/>
                  </a:cubicBezTo>
                  <a:lnTo>
                    <a:pt x="2226" y="4880"/>
                  </a:lnTo>
                  <a:cubicBezTo>
                    <a:pt x="2238" y="4856"/>
                    <a:pt x="2226" y="4832"/>
                    <a:pt x="2214" y="4807"/>
                  </a:cubicBezTo>
                  <a:cubicBezTo>
                    <a:pt x="2214" y="4783"/>
                    <a:pt x="2214" y="4747"/>
                    <a:pt x="2202" y="4710"/>
                  </a:cubicBezTo>
                  <a:cubicBezTo>
                    <a:pt x="2287" y="4698"/>
                    <a:pt x="2396" y="4661"/>
                    <a:pt x="2421" y="4564"/>
                  </a:cubicBezTo>
                  <a:cubicBezTo>
                    <a:pt x="2445" y="4515"/>
                    <a:pt x="2445" y="4467"/>
                    <a:pt x="2432" y="4406"/>
                  </a:cubicBezTo>
                  <a:cubicBezTo>
                    <a:pt x="2421" y="4382"/>
                    <a:pt x="2396" y="4345"/>
                    <a:pt x="2384" y="4321"/>
                  </a:cubicBezTo>
                  <a:cubicBezTo>
                    <a:pt x="2323" y="4236"/>
                    <a:pt x="2372" y="4151"/>
                    <a:pt x="2432" y="4102"/>
                  </a:cubicBezTo>
                  <a:cubicBezTo>
                    <a:pt x="2542" y="3993"/>
                    <a:pt x="2578" y="3883"/>
                    <a:pt x="2518" y="3737"/>
                  </a:cubicBezTo>
                  <a:cubicBezTo>
                    <a:pt x="2505" y="3677"/>
                    <a:pt x="2469" y="3628"/>
                    <a:pt x="2421" y="3591"/>
                  </a:cubicBezTo>
                  <a:cubicBezTo>
                    <a:pt x="2421" y="3579"/>
                    <a:pt x="2408" y="3567"/>
                    <a:pt x="2396" y="3567"/>
                  </a:cubicBezTo>
                  <a:cubicBezTo>
                    <a:pt x="2688" y="2947"/>
                    <a:pt x="2968" y="2290"/>
                    <a:pt x="2980" y="1597"/>
                  </a:cubicBezTo>
                  <a:cubicBezTo>
                    <a:pt x="2992" y="1013"/>
                    <a:pt x="2761" y="380"/>
                    <a:pt x="2189" y="126"/>
                  </a:cubicBezTo>
                  <a:cubicBezTo>
                    <a:pt x="2004" y="40"/>
                    <a:pt x="1802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04;p31">
              <a:extLst>
                <a:ext uri="{FF2B5EF4-FFF2-40B4-BE49-F238E27FC236}">
                  <a16:creationId xmlns:a16="http://schemas.microsoft.com/office/drawing/2014/main" id="{92F81F79-5015-25B8-21CB-C8A4A615FBA6}"/>
                </a:ext>
              </a:extLst>
            </p:cNvPr>
            <p:cNvSpPr/>
            <p:nvPr/>
          </p:nvSpPr>
          <p:spPr>
            <a:xfrm>
              <a:off x="2159814" y="2973064"/>
              <a:ext cx="150269" cy="270267"/>
            </a:xfrm>
            <a:custGeom>
              <a:avLst/>
              <a:gdLst/>
              <a:ahLst/>
              <a:cxnLst/>
              <a:rect l="l" t="t" r="r" b="b"/>
              <a:pathLst>
                <a:path w="3053" h="5491" extrusionOk="0">
                  <a:moveTo>
                    <a:pt x="2968" y="1210"/>
                  </a:moveTo>
                  <a:cubicBezTo>
                    <a:pt x="2978" y="1274"/>
                    <a:pt x="2984" y="1335"/>
                    <a:pt x="2988" y="1394"/>
                  </a:cubicBezTo>
                  <a:lnTo>
                    <a:pt x="2988" y="1394"/>
                  </a:lnTo>
                  <a:cubicBezTo>
                    <a:pt x="2983" y="1331"/>
                    <a:pt x="2977" y="1270"/>
                    <a:pt x="2968" y="1210"/>
                  </a:cubicBezTo>
                  <a:close/>
                  <a:moveTo>
                    <a:pt x="884" y="1712"/>
                  </a:moveTo>
                  <a:lnTo>
                    <a:pt x="884" y="1712"/>
                  </a:lnTo>
                  <a:cubicBezTo>
                    <a:pt x="873" y="1721"/>
                    <a:pt x="863" y="1721"/>
                    <a:pt x="863" y="1721"/>
                  </a:cubicBezTo>
                  <a:cubicBezTo>
                    <a:pt x="870" y="1717"/>
                    <a:pt x="876" y="1714"/>
                    <a:pt x="884" y="1712"/>
                  </a:cubicBezTo>
                  <a:close/>
                  <a:moveTo>
                    <a:pt x="1836" y="1429"/>
                  </a:moveTo>
                  <a:cubicBezTo>
                    <a:pt x="1860" y="1429"/>
                    <a:pt x="1885" y="1440"/>
                    <a:pt x="1909" y="1453"/>
                  </a:cubicBezTo>
                  <a:cubicBezTo>
                    <a:pt x="1946" y="1502"/>
                    <a:pt x="1958" y="1599"/>
                    <a:pt x="1933" y="1659"/>
                  </a:cubicBezTo>
                  <a:cubicBezTo>
                    <a:pt x="1922" y="1732"/>
                    <a:pt x="1885" y="1805"/>
                    <a:pt x="1812" y="1878"/>
                  </a:cubicBezTo>
                  <a:cubicBezTo>
                    <a:pt x="1727" y="1794"/>
                    <a:pt x="1678" y="1708"/>
                    <a:pt x="1666" y="1611"/>
                  </a:cubicBezTo>
                  <a:cubicBezTo>
                    <a:pt x="1666" y="1562"/>
                    <a:pt x="1678" y="1526"/>
                    <a:pt x="1714" y="1489"/>
                  </a:cubicBezTo>
                  <a:cubicBezTo>
                    <a:pt x="1739" y="1453"/>
                    <a:pt x="1776" y="1429"/>
                    <a:pt x="1824" y="1429"/>
                  </a:cubicBezTo>
                  <a:close/>
                  <a:moveTo>
                    <a:pt x="1824" y="1392"/>
                  </a:moveTo>
                  <a:cubicBezTo>
                    <a:pt x="1763" y="1392"/>
                    <a:pt x="1714" y="1429"/>
                    <a:pt x="1678" y="1465"/>
                  </a:cubicBezTo>
                  <a:cubicBezTo>
                    <a:pt x="1641" y="1502"/>
                    <a:pt x="1630" y="1562"/>
                    <a:pt x="1641" y="1623"/>
                  </a:cubicBezTo>
                  <a:cubicBezTo>
                    <a:pt x="1641" y="1721"/>
                    <a:pt x="1703" y="1818"/>
                    <a:pt x="1800" y="1915"/>
                  </a:cubicBezTo>
                  <a:lnTo>
                    <a:pt x="1812" y="1927"/>
                  </a:lnTo>
                  <a:lnTo>
                    <a:pt x="1824" y="1915"/>
                  </a:lnTo>
                  <a:cubicBezTo>
                    <a:pt x="1909" y="1830"/>
                    <a:pt x="1958" y="1757"/>
                    <a:pt x="1970" y="1672"/>
                  </a:cubicBezTo>
                  <a:cubicBezTo>
                    <a:pt x="1995" y="1599"/>
                    <a:pt x="1982" y="1489"/>
                    <a:pt x="1933" y="1440"/>
                  </a:cubicBezTo>
                  <a:cubicBezTo>
                    <a:pt x="1909" y="1404"/>
                    <a:pt x="1873" y="1392"/>
                    <a:pt x="1824" y="1392"/>
                  </a:cubicBezTo>
                  <a:close/>
                  <a:moveTo>
                    <a:pt x="2481" y="1818"/>
                  </a:moveTo>
                  <a:cubicBezTo>
                    <a:pt x="2481" y="1818"/>
                    <a:pt x="2468" y="1830"/>
                    <a:pt x="2468" y="1854"/>
                  </a:cubicBezTo>
                  <a:cubicBezTo>
                    <a:pt x="2457" y="1878"/>
                    <a:pt x="2444" y="1915"/>
                    <a:pt x="2420" y="1939"/>
                  </a:cubicBezTo>
                  <a:lnTo>
                    <a:pt x="2457" y="1830"/>
                  </a:lnTo>
                  <a:cubicBezTo>
                    <a:pt x="2468" y="1818"/>
                    <a:pt x="2468" y="1818"/>
                    <a:pt x="2481" y="1818"/>
                  </a:cubicBezTo>
                  <a:close/>
                  <a:moveTo>
                    <a:pt x="924" y="1745"/>
                  </a:moveTo>
                  <a:cubicBezTo>
                    <a:pt x="985" y="1745"/>
                    <a:pt x="1058" y="1781"/>
                    <a:pt x="1095" y="1818"/>
                  </a:cubicBezTo>
                  <a:cubicBezTo>
                    <a:pt x="1179" y="1891"/>
                    <a:pt x="1216" y="2012"/>
                    <a:pt x="1241" y="2121"/>
                  </a:cubicBezTo>
                  <a:cubicBezTo>
                    <a:pt x="1119" y="2121"/>
                    <a:pt x="997" y="2073"/>
                    <a:pt x="900" y="1988"/>
                  </a:cubicBezTo>
                  <a:cubicBezTo>
                    <a:pt x="839" y="1939"/>
                    <a:pt x="803" y="1867"/>
                    <a:pt x="827" y="1794"/>
                  </a:cubicBezTo>
                  <a:cubicBezTo>
                    <a:pt x="839" y="1769"/>
                    <a:pt x="863" y="1757"/>
                    <a:pt x="887" y="1745"/>
                  </a:cubicBezTo>
                  <a:close/>
                  <a:moveTo>
                    <a:pt x="608" y="1939"/>
                  </a:moveTo>
                  <a:cubicBezTo>
                    <a:pt x="620" y="1939"/>
                    <a:pt x="620" y="1951"/>
                    <a:pt x="608" y="1951"/>
                  </a:cubicBezTo>
                  <a:cubicBezTo>
                    <a:pt x="571" y="1988"/>
                    <a:pt x="523" y="2024"/>
                    <a:pt x="474" y="2061"/>
                  </a:cubicBezTo>
                  <a:cubicBezTo>
                    <a:pt x="425" y="2097"/>
                    <a:pt x="377" y="2134"/>
                    <a:pt x="328" y="2183"/>
                  </a:cubicBezTo>
                  <a:lnTo>
                    <a:pt x="316" y="2183"/>
                  </a:lnTo>
                  <a:lnTo>
                    <a:pt x="328" y="2170"/>
                  </a:lnTo>
                  <a:cubicBezTo>
                    <a:pt x="365" y="2134"/>
                    <a:pt x="414" y="2097"/>
                    <a:pt x="462" y="2048"/>
                  </a:cubicBezTo>
                  <a:cubicBezTo>
                    <a:pt x="511" y="2024"/>
                    <a:pt x="560" y="1975"/>
                    <a:pt x="608" y="1939"/>
                  </a:cubicBezTo>
                  <a:close/>
                  <a:moveTo>
                    <a:pt x="754" y="2329"/>
                  </a:moveTo>
                  <a:lnTo>
                    <a:pt x="754" y="2340"/>
                  </a:lnTo>
                  <a:cubicBezTo>
                    <a:pt x="693" y="2377"/>
                    <a:pt x="657" y="2413"/>
                    <a:pt x="608" y="2462"/>
                  </a:cubicBezTo>
                  <a:cubicBezTo>
                    <a:pt x="596" y="2462"/>
                    <a:pt x="596" y="2475"/>
                    <a:pt x="584" y="2475"/>
                  </a:cubicBezTo>
                  <a:cubicBezTo>
                    <a:pt x="560" y="2499"/>
                    <a:pt x="535" y="2523"/>
                    <a:pt x="523" y="2548"/>
                  </a:cubicBezTo>
                  <a:lnTo>
                    <a:pt x="511" y="2548"/>
                  </a:lnTo>
                  <a:lnTo>
                    <a:pt x="511" y="2535"/>
                  </a:lnTo>
                  <a:cubicBezTo>
                    <a:pt x="523" y="2511"/>
                    <a:pt x="547" y="2499"/>
                    <a:pt x="571" y="2475"/>
                  </a:cubicBezTo>
                  <a:lnTo>
                    <a:pt x="608" y="2438"/>
                  </a:lnTo>
                  <a:lnTo>
                    <a:pt x="754" y="2329"/>
                  </a:lnTo>
                  <a:close/>
                  <a:moveTo>
                    <a:pt x="887" y="2669"/>
                  </a:moveTo>
                  <a:cubicBezTo>
                    <a:pt x="887" y="2681"/>
                    <a:pt x="887" y="2681"/>
                    <a:pt x="876" y="2681"/>
                  </a:cubicBezTo>
                  <a:cubicBezTo>
                    <a:pt x="839" y="2705"/>
                    <a:pt x="803" y="2742"/>
                    <a:pt x="766" y="2778"/>
                  </a:cubicBezTo>
                  <a:cubicBezTo>
                    <a:pt x="742" y="2802"/>
                    <a:pt x="717" y="2827"/>
                    <a:pt x="693" y="2839"/>
                  </a:cubicBezTo>
                  <a:lnTo>
                    <a:pt x="693" y="2827"/>
                  </a:lnTo>
                  <a:cubicBezTo>
                    <a:pt x="730" y="2815"/>
                    <a:pt x="754" y="2778"/>
                    <a:pt x="779" y="2754"/>
                  </a:cubicBezTo>
                  <a:lnTo>
                    <a:pt x="790" y="2742"/>
                  </a:lnTo>
                  <a:cubicBezTo>
                    <a:pt x="815" y="2705"/>
                    <a:pt x="839" y="2693"/>
                    <a:pt x="876" y="2669"/>
                  </a:cubicBezTo>
                  <a:close/>
                  <a:moveTo>
                    <a:pt x="1125" y="3159"/>
                  </a:moveTo>
                  <a:cubicBezTo>
                    <a:pt x="1128" y="3159"/>
                    <a:pt x="1131" y="3161"/>
                    <a:pt x="1131" y="3167"/>
                  </a:cubicBezTo>
                  <a:lnTo>
                    <a:pt x="1095" y="3204"/>
                  </a:lnTo>
                  <a:cubicBezTo>
                    <a:pt x="1070" y="3216"/>
                    <a:pt x="1046" y="3240"/>
                    <a:pt x="1033" y="3253"/>
                  </a:cubicBezTo>
                  <a:lnTo>
                    <a:pt x="1033" y="3265"/>
                  </a:lnTo>
                  <a:cubicBezTo>
                    <a:pt x="1009" y="3289"/>
                    <a:pt x="997" y="3313"/>
                    <a:pt x="973" y="3313"/>
                  </a:cubicBezTo>
                  <a:lnTo>
                    <a:pt x="960" y="3313"/>
                  </a:lnTo>
                  <a:lnTo>
                    <a:pt x="973" y="3302"/>
                  </a:lnTo>
                  <a:cubicBezTo>
                    <a:pt x="997" y="3302"/>
                    <a:pt x="1009" y="3277"/>
                    <a:pt x="1022" y="3253"/>
                  </a:cubicBezTo>
                  <a:cubicBezTo>
                    <a:pt x="1033" y="3253"/>
                    <a:pt x="1033" y="3240"/>
                    <a:pt x="1033" y="3240"/>
                  </a:cubicBezTo>
                  <a:cubicBezTo>
                    <a:pt x="1046" y="3216"/>
                    <a:pt x="1070" y="3204"/>
                    <a:pt x="1082" y="3192"/>
                  </a:cubicBezTo>
                  <a:cubicBezTo>
                    <a:pt x="1095" y="3180"/>
                    <a:pt x="1106" y="3180"/>
                    <a:pt x="1119" y="3167"/>
                  </a:cubicBezTo>
                  <a:cubicBezTo>
                    <a:pt x="1119" y="3161"/>
                    <a:pt x="1122" y="3159"/>
                    <a:pt x="1125" y="3159"/>
                  </a:cubicBezTo>
                  <a:close/>
                  <a:moveTo>
                    <a:pt x="1618" y="80"/>
                  </a:moveTo>
                  <a:cubicBezTo>
                    <a:pt x="1788" y="80"/>
                    <a:pt x="1956" y="108"/>
                    <a:pt x="2116" y="164"/>
                  </a:cubicBezTo>
                  <a:cubicBezTo>
                    <a:pt x="2395" y="261"/>
                    <a:pt x="2639" y="480"/>
                    <a:pt x="2785" y="796"/>
                  </a:cubicBezTo>
                  <a:cubicBezTo>
                    <a:pt x="3052" y="1319"/>
                    <a:pt x="3004" y="2012"/>
                    <a:pt x="2651" y="2924"/>
                  </a:cubicBezTo>
                  <a:cubicBezTo>
                    <a:pt x="2566" y="3143"/>
                    <a:pt x="2468" y="3338"/>
                    <a:pt x="2395" y="3508"/>
                  </a:cubicBezTo>
                  <a:cubicBezTo>
                    <a:pt x="2384" y="3520"/>
                    <a:pt x="2371" y="3532"/>
                    <a:pt x="2371" y="3545"/>
                  </a:cubicBezTo>
                  <a:lnTo>
                    <a:pt x="2323" y="3545"/>
                  </a:lnTo>
                  <a:cubicBezTo>
                    <a:pt x="2287" y="3532"/>
                    <a:pt x="2262" y="3532"/>
                    <a:pt x="2225" y="3532"/>
                  </a:cubicBezTo>
                  <a:cubicBezTo>
                    <a:pt x="2165" y="3532"/>
                    <a:pt x="2116" y="3532"/>
                    <a:pt x="2055" y="3545"/>
                  </a:cubicBezTo>
                  <a:cubicBezTo>
                    <a:pt x="2128" y="3362"/>
                    <a:pt x="2189" y="3180"/>
                    <a:pt x="2250" y="2985"/>
                  </a:cubicBezTo>
                  <a:cubicBezTo>
                    <a:pt x="2274" y="2937"/>
                    <a:pt x="2287" y="2900"/>
                    <a:pt x="2298" y="2851"/>
                  </a:cubicBezTo>
                  <a:cubicBezTo>
                    <a:pt x="2335" y="2718"/>
                    <a:pt x="2371" y="2584"/>
                    <a:pt x="2384" y="2462"/>
                  </a:cubicBezTo>
                  <a:cubicBezTo>
                    <a:pt x="2395" y="2389"/>
                    <a:pt x="2395" y="2304"/>
                    <a:pt x="2395" y="2231"/>
                  </a:cubicBezTo>
                  <a:lnTo>
                    <a:pt x="2395" y="2073"/>
                  </a:lnTo>
                  <a:cubicBezTo>
                    <a:pt x="2420" y="2061"/>
                    <a:pt x="2432" y="2048"/>
                    <a:pt x="2444" y="2037"/>
                  </a:cubicBezTo>
                  <a:cubicBezTo>
                    <a:pt x="2468" y="2012"/>
                    <a:pt x="2578" y="1854"/>
                    <a:pt x="2566" y="1757"/>
                  </a:cubicBezTo>
                  <a:cubicBezTo>
                    <a:pt x="2554" y="1732"/>
                    <a:pt x="2541" y="1721"/>
                    <a:pt x="2505" y="1708"/>
                  </a:cubicBezTo>
                  <a:cubicBezTo>
                    <a:pt x="2498" y="1705"/>
                    <a:pt x="2491" y="1703"/>
                    <a:pt x="2484" y="1703"/>
                  </a:cubicBezTo>
                  <a:cubicBezTo>
                    <a:pt x="2467" y="1703"/>
                    <a:pt x="2450" y="1712"/>
                    <a:pt x="2432" y="1721"/>
                  </a:cubicBezTo>
                  <a:cubicBezTo>
                    <a:pt x="2347" y="1781"/>
                    <a:pt x="2323" y="1988"/>
                    <a:pt x="2323" y="2037"/>
                  </a:cubicBezTo>
                  <a:cubicBezTo>
                    <a:pt x="2284" y="2058"/>
                    <a:pt x="2243" y="2069"/>
                    <a:pt x="2200" y="2069"/>
                  </a:cubicBezTo>
                  <a:cubicBezTo>
                    <a:pt x="2122" y="2069"/>
                    <a:pt x="2035" y="2034"/>
                    <a:pt x="1933" y="1964"/>
                  </a:cubicBezTo>
                  <a:cubicBezTo>
                    <a:pt x="1909" y="1951"/>
                    <a:pt x="1897" y="1939"/>
                    <a:pt x="1873" y="1927"/>
                  </a:cubicBezTo>
                  <a:cubicBezTo>
                    <a:pt x="1933" y="1854"/>
                    <a:pt x="1982" y="1794"/>
                    <a:pt x="2006" y="1721"/>
                  </a:cubicBezTo>
                  <a:cubicBezTo>
                    <a:pt x="2043" y="1599"/>
                    <a:pt x="2019" y="1465"/>
                    <a:pt x="1946" y="1392"/>
                  </a:cubicBezTo>
                  <a:cubicBezTo>
                    <a:pt x="1909" y="1362"/>
                    <a:pt x="1868" y="1346"/>
                    <a:pt x="1822" y="1346"/>
                  </a:cubicBezTo>
                  <a:cubicBezTo>
                    <a:pt x="1792" y="1346"/>
                    <a:pt x="1761" y="1353"/>
                    <a:pt x="1727" y="1367"/>
                  </a:cubicBezTo>
                  <a:cubicBezTo>
                    <a:pt x="1654" y="1404"/>
                    <a:pt x="1605" y="1453"/>
                    <a:pt x="1593" y="1526"/>
                  </a:cubicBezTo>
                  <a:cubicBezTo>
                    <a:pt x="1569" y="1672"/>
                    <a:pt x="1666" y="1842"/>
                    <a:pt x="1751" y="1927"/>
                  </a:cubicBezTo>
                  <a:cubicBezTo>
                    <a:pt x="1630" y="2024"/>
                    <a:pt x="1471" y="2097"/>
                    <a:pt x="1325" y="2121"/>
                  </a:cubicBezTo>
                  <a:cubicBezTo>
                    <a:pt x="1289" y="1964"/>
                    <a:pt x="1228" y="1781"/>
                    <a:pt x="1058" y="1696"/>
                  </a:cubicBezTo>
                  <a:cubicBezTo>
                    <a:pt x="1022" y="1676"/>
                    <a:pt x="982" y="1666"/>
                    <a:pt x="943" y="1666"/>
                  </a:cubicBezTo>
                  <a:cubicBezTo>
                    <a:pt x="887" y="1666"/>
                    <a:pt x="833" y="1685"/>
                    <a:pt x="790" y="1721"/>
                  </a:cubicBezTo>
                  <a:cubicBezTo>
                    <a:pt x="730" y="1781"/>
                    <a:pt x="717" y="1867"/>
                    <a:pt x="754" y="1939"/>
                  </a:cubicBezTo>
                  <a:cubicBezTo>
                    <a:pt x="851" y="2121"/>
                    <a:pt x="1082" y="2207"/>
                    <a:pt x="1265" y="2207"/>
                  </a:cubicBezTo>
                  <a:cubicBezTo>
                    <a:pt x="1289" y="2340"/>
                    <a:pt x="1314" y="2475"/>
                    <a:pt x="1338" y="2596"/>
                  </a:cubicBezTo>
                  <a:cubicBezTo>
                    <a:pt x="1374" y="2742"/>
                    <a:pt x="1398" y="2900"/>
                    <a:pt x="1411" y="3070"/>
                  </a:cubicBezTo>
                  <a:lnTo>
                    <a:pt x="1411" y="3240"/>
                  </a:lnTo>
                  <a:cubicBezTo>
                    <a:pt x="1423" y="3313"/>
                    <a:pt x="1423" y="3386"/>
                    <a:pt x="1423" y="3459"/>
                  </a:cubicBezTo>
                  <a:cubicBezTo>
                    <a:pt x="1369" y="3446"/>
                    <a:pt x="1313" y="3436"/>
                    <a:pt x="1254" y="3436"/>
                  </a:cubicBezTo>
                  <a:cubicBezTo>
                    <a:pt x="1206" y="3436"/>
                    <a:pt x="1156" y="3443"/>
                    <a:pt x="1106" y="3459"/>
                  </a:cubicBezTo>
                  <a:cubicBezTo>
                    <a:pt x="1095" y="3459"/>
                    <a:pt x="1095" y="3472"/>
                    <a:pt x="1082" y="3472"/>
                  </a:cubicBezTo>
                  <a:lnTo>
                    <a:pt x="1082" y="3459"/>
                  </a:lnTo>
                  <a:lnTo>
                    <a:pt x="1058" y="3448"/>
                  </a:lnTo>
                  <a:cubicBezTo>
                    <a:pt x="1046" y="3411"/>
                    <a:pt x="1022" y="3375"/>
                    <a:pt x="997" y="3338"/>
                  </a:cubicBezTo>
                  <a:cubicBezTo>
                    <a:pt x="1022" y="3326"/>
                    <a:pt x="1046" y="3302"/>
                    <a:pt x="1058" y="3289"/>
                  </a:cubicBezTo>
                  <a:lnTo>
                    <a:pt x="1058" y="3277"/>
                  </a:lnTo>
                  <a:cubicBezTo>
                    <a:pt x="1082" y="3265"/>
                    <a:pt x="1095" y="3240"/>
                    <a:pt x="1119" y="3229"/>
                  </a:cubicBezTo>
                  <a:lnTo>
                    <a:pt x="1155" y="3192"/>
                  </a:lnTo>
                  <a:cubicBezTo>
                    <a:pt x="1168" y="3180"/>
                    <a:pt x="1168" y="3156"/>
                    <a:pt x="1155" y="3143"/>
                  </a:cubicBezTo>
                  <a:cubicBezTo>
                    <a:pt x="1149" y="3131"/>
                    <a:pt x="1140" y="3125"/>
                    <a:pt x="1130" y="3125"/>
                  </a:cubicBezTo>
                  <a:cubicBezTo>
                    <a:pt x="1119" y="3125"/>
                    <a:pt x="1107" y="3131"/>
                    <a:pt x="1095" y="3143"/>
                  </a:cubicBezTo>
                  <a:cubicBezTo>
                    <a:pt x="1082" y="3143"/>
                    <a:pt x="1070" y="3156"/>
                    <a:pt x="1058" y="3167"/>
                  </a:cubicBezTo>
                  <a:cubicBezTo>
                    <a:pt x="1046" y="3180"/>
                    <a:pt x="1022" y="3192"/>
                    <a:pt x="1009" y="3216"/>
                  </a:cubicBezTo>
                  <a:lnTo>
                    <a:pt x="997" y="3229"/>
                  </a:lnTo>
                  <a:cubicBezTo>
                    <a:pt x="985" y="3240"/>
                    <a:pt x="973" y="3265"/>
                    <a:pt x="960" y="3265"/>
                  </a:cubicBezTo>
                  <a:lnTo>
                    <a:pt x="949" y="3265"/>
                  </a:lnTo>
                  <a:cubicBezTo>
                    <a:pt x="900" y="3180"/>
                    <a:pt x="851" y="3094"/>
                    <a:pt x="803" y="3021"/>
                  </a:cubicBezTo>
                  <a:lnTo>
                    <a:pt x="863" y="2961"/>
                  </a:lnTo>
                  <a:lnTo>
                    <a:pt x="900" y="2924"/>
                  </a:lnTo>
                  <a:cubicBezTo>
                    <a:pt x="912" y="2900"/>
                    <a:pt x="936" y="2888"/>
                    <a:pt x="960" y="2864"/>
                  </a:cubicBezTo>
                  <a:cubicBezTo>
                    <a:pt x="985" y="2851"/>
                    <a:pt x="1009" y="2839"/>
                    <a:pt x="1022" y="2815"/>
                  </a:cubicBezTo>
                  <a:cubicBezTo>
                    <a:pt x="1033" y="2815"/>
                    <a:pt x="1046" y="2802"/>
                    <a:pt x="1033" y="2778"/>
                  </a:cubicBezTo>
                  <a:cubicBezTo>
                    <a:pt x="1033" y="2766"/>
                    <a:pt x="1022" y="2754"/>
                    <a:pt x="1009" y="2754"/>
                  </a:cubicBezTo>
                  <a:cubicBezTo>
                    <a:pt x="1006" y="2750"/>
                    <a:pt x="1002" y="2749"/>
                    <a:pt x="999" y="2749"/>
                  </a:cubicBezTo>
                  <a:cubicBezTo>
                    <a:pt x="990" y="2749"/>
                    <a:pt x="981" y="2757"/>
                    <a:pt x="973" y="2766"/>
                  </a:cubicBezTo>
                  <a:cubicBezTo>
                    <a:pt x="949" y="2778"/>
                    <a:pt x="924" y="2802"/>
                    <a:pt x="900" y="2815"/>
                  </a:cubicBezTo>
                  <a:cubicBezTo>
                    <a:pt x="887" y="2827"/>
                    <a:pt x="863" y="2839"/>
                    <a:pt x="851" y="2851"/>
                  </a:cubicBezTo>
                  <a:cubicBezTo>
                    <a:pt x="827" y="2864"/>
                    <a:pt x="815" y="2888"/>
                    <a:pt x="803" y="2912"/>
                  </a:cubicBezTo>
                  <a:cubicBezTo>
                    <a:pt x="790" y="2924"/>
                    <a:pt x="779" y="2937"/>
                    <a:pt x="754" y="2948"/>
                  </a:cubicBezTo>
                  <a:lnTo>
                    <a:pt x="754" y="2924"/>
                  </a:lnTo>
                  <a:cubicBezTo>
                    <a:pt x="742" y="2912"/>
                    <a:pt x="730" y="2888"/>
                    <a:pt x="717" y="2875"/>
                  </a:cubicBezTo>
                  <a:lnTo>
                    <a:pt x="790" y="2802"/>
                  </a:lnTo>
                  <a:cubicBezTo>
                    <a:pt x="827" y="2766"/>
                    <a:pt x="863" y="2729"/>
                    <a:pt x="900" y="2705"/>
                  </a:cubicBezTo>
                  <a:cubicBezTo>
                    <a:pt x="912" y="2705"/>
                    <a:pt x="924" y="2681"/>
                    <a:pt x="924" y="2669"/>
                  </a:cubicBezTo>
                  <a:cubicBezTo>
                    <a:pt x="924" y="2657"/>
                    <a:pt x="912" y="2645"/>
                    <a:pt x="900" y="2632"/>
                  </a:cubicBezTo>
                  <a:lnTo>
                    <a:pt x="863" y="2632"/>
                  </a:lnTo>
                  <a:cubicBezTo>
                    <a:pt x="827" y="2657"/>
                    <a:pt x="790" y="2681"/>
                    <a:pt x="766" y="2718"/>
                  </a:cubicBezTo>
                  <a:lnTo>
                    <a:pt x="754" y="2729"/>
                  </a:lnTo>
                  <a:cubicBezTo>
                    <a:pt x="730" y="2754"/>
                    <a:pt x="706" y="2791"/>
                    <a:pt x="681" y="2802"/>
                  </a:cubicBezTo>
                  <a:lnTo>
                    <a:pt x="669" y="2802"/>
                  </a:lnTo>
                  <a:cubicBezTo>
                    <a:pt x="620" y="2718"/>
                    <a:pt x="584" y="2645"/>
                    <a:pt x="535" y="2572"/>
                  </a:cubicBezTo>
                  <a:cubicBezTo>
                    <a:pt x="547" y="2572"/>
                    <a:pt x="547" y="2559"/>
                    <a:pt x="560" y="2559"/>
                  </a:cubicBezTo>
                  <a:cubicBezTo>
                    <a:pt x="560" y="2535"/>
                    <a:pt x="584" y="2523"/>
                    <a:pt x="608" y="2511"/>
                  </a:cubicBezTo>
                  <a:cubicBezTo>
                    <a:pt x="608" y="2499"/>
                    <a:pt x="620" y="2486"/>
                    <a:pt x="633" y="2486"/>
                  </a:cubicBezTo>
                  <a:cubicBezTo>
                    <a:pt x="681" y="2438"/>
                    <a:pt x="717" y="2402"/>
                    <a:pt x="766" y="2365"/>
                  </a:cubicBezTo>
                  <a:cubicBezTo>
                    <a:pt x="790" y="2353"/>
                    <a:pt x="790" y="2340"/>
                    <a:pt x="790" y="2329"/>
                  </a:cubicBezTo>
                  <a:cubicBezTo>
                    <a:pt x="790" y="2316"/>
                    <a:pt x="779" y="2304"/>
                    <a:pt x="766" y="2292"/>
                  </a:cubicBezTo>
                  <a:lnTo>
                    <a:pt x="730" y="2292"/>
                  </a:lnTo>
                  <a:cubicBezTo>
                    <a:pt x="681" y="2329"/>
                    <a:pt x="633" y="2365"/>
                    <a:pt x="584" y="2413"/>
                  </a:cubicBezTo>
                  <a:lnTo>
                    <a:pt x="547" y="2450"/>
                  </a:lnTo>
                  <a:cubicBezTo>
                    <a:pt x="535" y="2462"/>
                    <a:pt x="511" y="2475"/>
                    <a:pt x="498" y="2499"/>
                  </a:cubicBezTo>
                  <a:cubicBezTo>
                    <a:pt x="474" y="2462"/>
                    <a:pt x="462" y="2438"/>
                    <a:pt x="438" y="2402"/>
                  </a:cubicBezTo>
                  <a:cubicBezTo>
                    <a:pt x="474" y="2389"/>
                    <a:pt x="498" y="2353"/>
                    <a:pt x="523" y="2329"/>
                  </a:cubicBezTo>
                  <a:cubicBezTo>
                    <a:pt x="547" y="2304"/>
                    <a:pt x="571" y="2280"/>
                    <a:pt x="608" y="2256"/>
                  </a:cubicBezTo>
                  <a:cubicBezTo>
                    <a:pt x="633" y="2243"/>
                    <a:pt x="657" y="2231"/>
                    <a:pt x="669" y="2207"/>
                  </a:cubicBezTo>
                  <a:cubicBezTo>
                    <a:pt x="693" y="2194"/>
                    <a:pt x="693" y="2170"/>
                    <a:pt x="669" y="2158"/>
                  </a:cubicBezTo>
                  <a:cubicBezTo>
                    <a:pt x="662" y="2144"/>
                    <a:pt x="650" y="2138"/>
                    <a:pt x="640" y="2138"/>
                  </a:cubicBezTo>
                  <a:cubicBezTo>
                    <a:pt x="632" y="2138"/>
                    <a:pt x="625" y="2141"/>
                    <a:pt x="620" y="2146"/>
                  </a:cubicBezTo>
                  <a:cubicBezTo>
                    <a:pt x="596" y="2170"/>
                    <a:pt x="584" y="2183"/>
                    <a:pt x="547" y="2194"/>
                  </a:cubicBezTo>
                  <a:cubicBezTo>
                    <a:pt x="547" y="2194"/>
                    <a:pt x="547" y="2207"/>
                    <a:pt x="535" y="2207"/>
                  </a:cubicBezTo>
                  <a:cubicBezTo>
                    <a:pt x="523" y="2219"/>
                    <a:pt x="511" y="2219"/>
                    <a:pt x="498" y="2231"/>
                  </a:cubicBezTo>
                  <a:cubicBezTo>
                    <a:pt x="487" y="2243"/>
                    <a:pt x="487" y="2256"/>
                    <a:pt x="474" y="2267"/>
                  </a:cubicBezTo>
                  <a:lnTo>
                    <a:pt x="425" y="2316"/>
                  </a:lnTo>
                  <a:lnTo>
                    <a:pt x="401" y="2316"/>
                  </a:lnTo>
                  <a:cubicBezTo>
                    <a:pt x="377" y="2292"/>
                    <a:pt x="365" y="2256"/>
                    <a:pt x="341" y="2219"/>
                  </a:cubicBezTo>
                  <a:cubicBezTo>
                    <a:pt x="352" y="2219"/>
                    <a:pt x="352" y="2207"/>
                    <a:pt x="352" y="2207"/>
                  </a:cubicBezTo>
                  <a:cubicBezTo>
                    <a:pt x="401" y="2170"/>
                    <a:pt x="450" y="2121"/>
                    <a:pt x="498" y="2085"/>
                  </a:cubicBezTo>
                  <a:cubicBezTo>
                    <a:pt x="547" y="2048"/>
                    <a:pt x="596" y="2012"/>
                    <a:pt x="633" y="1975"/>
                  </a:cubicBezTo>
                  <a:cubicBezTo>
                    <a:pt x="657" y="1964"/>
                    <a:pt x="657" y="1939"/>
                    <a:pt x="644" y="1915"/>
                  </a:cubicBezTo>
                  <a:cubicBezTo>
                    <a:pt x="632" y="1909"/>
                    <a:pt x="620" y="1906"/>
                    <a:pt x="609" y="1906"/>
                  </a:cubicBezTo>
                  <a:cubicBezTo>
                    <a:pt x="599" y="1906"/>
                    <a:pt x="590" y="1909"/>
                    <a:pt x="584" y="1915"/>
                  </a:cubicBezTo>
                  <a:cubicBezTo>
                    <a:pt x="535" y="1951"/>
                    <a:pt x="487" y="1988"/>
                    <a:pt x="450" y="2024"/>
                  </a:cubicBezTo>
                  <a:cubicBezTo>
                    <a:pt x="401" y="2061"/>
                    <a:pt x="352" y="2097"/>
                    <a:pt x="304" y="2146"/>
                  </a:cubicBezTo>
                  <a:cubicBezTo>
                    <a:pt x="292" y="2097"/>
                    <a:pt x="279" y="2061"/>
                    <a:pt x="255" y="2037"/>
                  </a:cubicBezTo>
                  <a:lnTo>
                    <a:pt x="268" y="2037"/>
                  </a:lnTo>
                  <a:lnTo>
                    <a:pt x="292" y="2012"/>
                  </a:lnTo>
                  <a:cubicBezTo>
                    <a:pt x="328" y="1964"/>
                    <a:pt x="377" y="1915"/>
                    <a:pt x="425" y="1891"/>
                  </a:cubicBezTo>
                  <a:cubicBezTo>
                    <a:pt x="450" y="1867"/>
                    <a:pt x="474" y="1842"/>
                    <a:pt x="498" y="1830"/>
                  </a:cubicBezTo>
                  <a:cubicBezTo>
                    <a:pt x="523" y="1805"/>
                    <a:pt x="547" y="1781"/>
                    <a:pt x="571" y="1769"/>
                  </a:cubicBezTo>
                  <a:cubicBezTo>
                    <a:pt x="584" y="1757"/>
                    <a:pt x="596" y="1745"/>
                    <a:pt x="596" y="1732"/>
                  </a:cubicBezTo>
                  <a:cubicBezTo>
                    <a:pt x="584" y="1721"/>
                    <a:pt x="584" y="1696"/>
                    <a:pt x="571" y="1696"/>
                  </a:cubicBezTo>
                  <a:cubicBezTo>
                    <a:pt x="565" y="1690"/>
                    <a:pt x="556" y="1687"/>
                    <a:pt x="547" y="1687"/>
                  </a:cubicBezTo>
                  <a:cubicBezTo>
                    <a:pt x="538" y="1687"/>
                    <a:pt x="529" y="1690"/>
                    <a:pt x="523" y="1696"/>
                  </a:cubicBezTo>
                  <a:lnTo>
                    <a:pt x="450" y="1769"/>
                  </a:lnTo>
                  <a:cubicBezTo>
                    <a:pt x="414" y="1781"/>
                    <a:pt x="389" y="1805"/>
                    <a:pt x="365" y="1830"/>
                  </a:cubicBezTo>
                  <a:cubicBezTo>
                    <a:pt x="316" y="1854"/>
                    <a:pt x="279" y="1903"/>
                    <a:pt x="231" y="1939"/>
                  </a:cubicBezTo>
                  <a:lnTo>
                    <a:pt x="231" y="1951"/>
                  </a:lnTo>
                  <a:lnTo>
                    <a:pt x="195" y="1842"/>
                  </a:lnTo>
                  <a:cubicBezTo>
                    <a:pt x="255" y="1781"/>
                    <a:pt x="316" y="1732"/>
                    <a:pt x="377" y="1684"/>
                  </a:cubicBezTo>
                  <a:cubicBezTo>
                    <a:pt x="425" y="1635"/>
                    <a:pt x="487" y="1575"/>
                    <a:pt x="547" y="1526"/>
                  </a:cubicBezTo>
                  <a:cubicBezTo>
                    <a:pt x="560" y="1513"/>
                    <a:pt x="560" y="1502"/>
                    <a:pt x="560" y="1489"/>
                  </a:cubicBezTo>
                  <a:lnTo>
                    <a:pt x="523" y="1453"/>
                  </a:lnTo>
                  <a:cubicBezTo>
                    <a:pt x="511" y="1453"/>
                    <a:pt x="498" y="1453"/>
                    <a:pt x="487" y="1465"/>
                  </a:cubicBezTo>
                  <a:cubicBezTo>
                    <a:pt x="425" y="1526"/>
                    <a:pt x="377" y="1575"/>
                    <a:pt x="316" y="1623"/>
                  </a:cubicBezTo>
                  <a:cubicBezTo>
                    <a:pt x="268" y="1659"/>
                    <a:pt x="219" y="1708"/>
                    <a:pt x="170" y="1757"/>
                  </a:cubicBezTo>
                  <a:cubicBezTo>
                    <a:pt x="158" y="1708"/>
                    <a:pt x="146" y="1659"/>
                    <a:pt x="146" y="1623"/>
                  </a:cubicBezTo>
                  <a:cubicBezTo>
                    <a:pt x="182" y="1586"/>
                    <a:pt x="219" y="1538"/>
                    <a:pt x="255" y="1502"/>
                  </a:cubicBezTo>
                  <a:lnTo>
                    <a:pt x="328" y="1429"/>
                  </a:lnTo>
                  <a:cubicBezTo>
                    <a:pt x="365" y="1380"/>
                    <a:pt x="414" y="1343"/>
                    <a:pt x="462" y="1307"/>
                  </a:cubicBezTo>
                  <a:cubicBezTo>
                    <a:pt x="487" y="1270"/>
                    <a:pt x="523" y="1246"/>
                    <a:pt x="560" y="1210"/>
                  </a:cubicBezTo>
                  <a:cubicBezTo>
                    <a:pt x="571" y="1197"/>
                    <a:pt x="571" y="1173"/>
                    <a:pt x="560" y="1148"/>
                  </a:cubicBezTo>
                  <a:cubicBezTo>
                    <a:pt x="547" y="1143"/>
                    <a:pt x="535" y="1140"/>
                    <a:pt x="525" y="1140"/>
                  </a:cubicBezTo>
                  <a:cubicBezTo>
                    <a:pt x="514" y="1140"/>
                    <a:pt x="505" y="1143"/>
                    <a:pt x="498" y="1148"/>
                  </a:cubicBezTo>
                  <a:cubicBezTo>
                    <a:pt x="438" y="1210"/>
                    <a:pt x="365" y="1270"/>
                    <a:pt x="292" y="1343"/>
                  </a:cubicBezTo>
                  <a:lnTo>
                    <a:pt x="182" y="1453"/>
                  </a:lnTo>
                  <a:cubicBezTo>
                    <a:pt x="170" y="1477"/>
                    <a:pt x="146" y="1502"/>
                    <a:pt x="122" y="1526"/>
                  </a:cubicBezTo>
                  <a:lnTo>
                    <a:pt x="122" y="1477"/>
                  </a:lnTo>
                  <a:lnTo>
                    <a:pt x="122" y="1356"/>
                  </a:lnTo>
                  <a:lnTo>
                    <a:pt x="133" y="1356"/>
                  </a:lnTo>
                  <a:cubicBezTo>
                    <a:pt x="146" y="1331"/>
                    <a:pt x="158" y="1319"/>
                    <a:pt x="170" y="1307"/>
                  </a:cubicBezTo>
                  <a:cubicBezTo>
                    <a:pt x="219" y="1246"/>
                    <a:pt x="279" y="1197"/>
                    <a:pt x="341" y="1148"/>
                  </a:cubicBezTo>
                  <a:cubicBezTo>
                    <a:pt x="352" y="1137"/>
                    <a:pt x="365" y="1124"/>
                    <a:pt x="365" y="1112"/>
                  </a:cubicBezTo>
                  <a:cubicBezTo>
                    <a:pt x="401" y="1088"/>
                    <a:pt x="425" y="1064"/>
                    <a:pt x="462" y="1040"/>
                  </a:cubicBezTo>
                  <a:cubicBezTo>
                    <a:pt x="474" y="1027"/>
                    <a:pt x="487" y="1015"/>
                    <a:pt x="511" y="1003"/>
                  </a:cubicBezTo>
                  <a:cubicBezTo>
                    <a:pt x="523" y="978"/>
                    <a:pt x="547" y="967"/>
                    <a:pt x="560" y="954"/>
                  </a:cubicBezTo>
                  <a:cubicBezTo>
                    <a:pt x="571" y="954"/>
                    <a:pt x="584" y="930"/>
                    <a:pt x="584" y="918"/>
                  </a:cubicBezTo>
                  <a:cubicBezTo>
                    <a:pt x="584" y="905"/>
                    <a:pt x="571" y="894"/>
                    <a:pt x="560" y="881"/>
                  </a:cubicBezTo>
                  <a:lnTo>
                    <a:pt x="523" y="881"/>
                  </a:lnTo>
                  <a:cubicBezTo>
                    <a:pt x="474" y="918"/>
                    <a:pt x="438" y="954"/>
                    <a:pt x="401" y="991"/>
                  </a:cubicBezTo>
                  <a:cubicBezTo>
                    <a:pt x="377" y="1003"/>
                    <a:pt x="352" y="1027"/>
                    <a:pt x="328" y="1051"/>
                  </a:cubicBezTo>
                  <a:cubicBezTo>
                    <a:pt x="255" y="1112"/>
                    <a:pt x="182" y="1173"/>
                    <a:pt x="133" y="1234"/>
                  </a:cubicBezTo>
                  <a:cubicBezTo>
                    <a:pt x="146" y="1161"/>
                    <a:pt x="158" y="1100"/>
                    <a:pt x="170" y="1040"/>
                  </a:cubicBezTo>
                  <a:cubicBezTo>
                    <a:pt x="243" y="991"/>
                    <a:pt x="316" y="918"/>
                    <a:pt x="377" y="857"/>
                  </a:cubicBezTo>
                  <a:cubicBezTo>
                    <a:pt x="389" y="832"/>
                    <a:pt x="414" y="808"/>
                    <a:pt x="438" y="784"/>
                  </a:cubicBezTo>
                  <a:cubicBezTo>
                    <a:pt x="487" y="735"/>
                    <a:pt x="547" y="675"/>
                    <a:pt x="608" y="626"/>
                  </a:cubicBezTo>
                  <a:cubicBezTo>
                    <a:pt x="633" y="613"/>
                    <a:pt x="644" y="589"/>
                    <a:pt x="657" y="577"/>
                  </a:cubicBezTo>
                  <a:cubicBezTo>
                    <a:pt x="669" y="565"/>
                    <a:pt x="693" y="553"/>
                    <a:pt x="706" y="529"/>
                  </a:cubicBezTo>
                  <a:cubicBezTo>
                    <a:pt x="717" y="540"/>
                    <a:pt x="717" y="540"/>
                    <a:pt x="730" y="540"/>
                  </a:cubicBezTo>
                  <a:cubicBezTo>
                    <a:pt x="754" y="540"/>
                    <a:pt x="766" y="529"/>
                    <a:pt x="766" y="516"/>
                  </a:cubicBezTo>
                  <a:lnTo>
                    <a:pt x="779" y="480"/>
                  </a:lnTo>
                  <a:cubicBezTo>
                    <a:pt x="779" y="456"/>
                    <a:pt x="779" y="443"/>
                    <a:pt x="766" y="431"/>
                  </a:cubicBezTo>
                  <a:cubicBezTo>
                    <a:pt x="754" y="419"/>
                    <a:pt x="742" y="419"/>
                    <a:pt x="730" y="419"/>
                  </a:cubicBezTo>
                  <a:cubicBezTo>
                    <a:pt x="657" y="456"/>
                    <a:pt x="584" y="529"/>
                    <a:pt x="523" y="589"/>
                  </a:cubicBezTo>
                  <a:lnTo>
                    <a:pt x="474" y="638"/>
                  </a:lnTo>
                  <a:cubicBezTo>
                    <a:pt x="425" y="675"/>
                    <a:pt x="389" y="723"/>
                    <a:pt x="341" y="759"/>
                  </a:cubicBezTo>
                  <a:cubicBezTo>
                    <a:pt x="328" y="772"/>
                    <a:pt x="316" y="796"/>
                    <a:pt x="304" y="808"/>
                  </a:cubicBezTo>
                  <a:lnTo>
                    <a:pt x="268" y="845"/>
                  </a:lnTo>
                  <a:cubicBezTo>
                    <a:pt x="255" y="857"/>
                    <a:pt x="255" y="857"/>
                    <a:pt x="243" y="857"/>
                  </a:cubicBezTo>
                  <a:cubicBezTo>
                    <a:pt x="425" y="516"/>
                    <a:pt x="790" y="237"/>
                    <a:pt x="1241" y="127"/>
                  </a:cubicBezTo>
                  <a:cubicBezTo>
                    <a:pt x="1365" y="96"/>
                    <a:pt x="1492" y="80"/>
                    <a:pt x="1618" y="80"/>
                  </a:cubicBezTo>
                  <a:close/>
                  <a:moveTo>
                    <a:pt x="1812" y="1988"/>
                  </a:moveTo>
                  <a:cubicBezTo>
                    <a:pt x="1914" y="2071"/>
                    <a:pt x="2043" y="2147"/>
                    <a:pt x="2179" y="2147"/>
                  </a:cubicBezTo>
                  <a:cubicBezTo>
                    <a:pt x="2223" y="2147"/>
                    <a:pt x="2267" y="2139"/>
                    <a:pt x="2311" y="2121"/>
                  </a:cubicBezTo>
                  <a:lnTo>
                    <a:pt x="2311" y="2292"/>
                  </a:lnTo>
                  <a:lnTo>
                    <a:pt x="2311" y="2413"/>
                  </a:lnTo>
                  <a:cubicBezTo>
                    <a:pt x="2311" y="2535"/>
                    <a:pt x="2274" y="2657"/>
                    <a:pt x="2238" y="2766"/>
                  </a:cubicBezTo>
                  <a:cubicBezTo>
                    <a:pt x="2225" y="2791"/>
                    <a:pt x="2225" y="2815"/>
                    <a:pt x="2214" y="2827"/>
                  </a:cubicBezTo>
                  <a:cubicBezTo>
                    <a:pt x="2141" y="3094"/>
                    <a:pt x="2068" y="3313"/>
                    <a:pt x="1982" y="3508"/>
                  </a:cubicBezTo>
                  <a:cubicBezTo>
                    <a:pt x="1970" y="3520"/>
                    <a:pt x="1958" y="3532"/>
                    <a:pt x="1958" y="3545"/>
                  </a:cubicBezTo>
                  <a:cubicBezTo>
                    <a:pt x="1934" y="3548"/>
                    <a:pt x="1910" y="3549"/>
                    <a:pt x="1885" y="3549"/>
                  </a:cubicBezTo>
                  <a:cubicBezTo>
                    <a:pt x="1811" y="3549"/>
                    <a:pt x="1733" y="3536"/>
                    <a:pt x="1641" y="3508"/>
                  </a:cubicBezTo>
                  <a:cubicBezTo>
                    <a:pt x="1605" y="3508"/>
                    <a:pt x="1581" y="3496"/>
                    <a:pt x="1557" y="3496"/>
                  </a:cubicBezTo>
                  <a:cubicBezTo>
                    <a:pt x="1544" y="3483"/>
                    <a:pt x="1520" y="3483"/>
                    <a:pt x="1508" y="3483"/>
                  </a:cubicBezTo>
                  <a:lnTo>
                    <a:pt x="1508" y="3472"/>
                  </a:lnTo>
                  <a:cubicBezTo>
                    <a:pt x="1496" y="3386"/>
                    <a:pt x="1496" y="3302"/>
                    <a:pt x="1496" y="3204"/>
                  </a:cubicBezTo>
                  <a:cubicBezTo>
                    <a:pt x="1496" y="3131"/>
                    <a:pt x="1496" y="3058"/>
                    <a:pt x="1484" y="2973"/>
                  </a:cubicBezTo>
                  <a:cubicBezTo>
                    <a:pt x="1471" y="2802"/>
                    <a:pt x="1435" y="2632"/>
                    <a:pt x="1398" y="2462"/>
                  </a:cubicBezTo>
                  <a:lnTo>
                    <a:pt x="1398" y="2438"/>
                  </a:lnTo>
                  <a:cubicBezTo>
                    <a:pt x="1387" y="2402"/>
                    <a:pt x="1374" y="2365"/>
                    <a:pt x="1374" y="2316"/>
                  </a:cubicBezTo>
                  <a:cubicBezTo>
                    <a:pt x="1362" y="2280"/>
                    <a:pt x="1362" y="2243"/>
                    <a:pt x="1350" y="2207"/>
                  </a:cubicBezTo>
                  <a:cubicBezTo>
                    <a:pt x="1362" y="2207"/>
                    <a:pt x="1362" y="2207"/>
                    <a:pt x="1374" y="2194"/>
                  </a:cubicBezTo>
                  <a:cubicBezTo>
                    <a:pt x="1520" y="2170"/>
                    <a:pt x="1690" y="2097"/>
                    <a:pt x="1812" y="1988"/>
                  </a:cubicBezTo>
                  <a:close/>
                  <a:moveTo>
                    <a:pt x="2992" y="1591"/>
                  </a:moveTo>
                  <a:cubicBezTo>
                    <a:pt x="2992" y="1598"/>
                    <a:pt x="2992" y="1604"/>
                    <a:pt x="2992" y="1611"/>
                  </a:cubicBezTo>
                  <a:cubicBezTo>
                    <a:pt x="2979" y="2329"/>
                    <a:pt x="2687" y="2997"/>
                    <a:pt x="2408" y="3581"/>
                  </a:cubicBezTo>
                  <a:lnTo>
                    <a:pt x="2408" y="3545"/>
                  </a:lnTo>
                  <a:lnTo>
                    <a:pt x="2420" y="3545"/>
                  </a:lnTo>
                  <a:lnTo>
                    <a:pt x="2420" y="3532"/>
                  </a:lnTo>
                  <a:cubicBezTo>
                    <a:pt x="2505" y="3362"/>
                    <a:pt x="2603" y="3156"/>
                    <a:pt x="2676" y="2948"/>
                  </a:cubicBezTo>
                  <a:cubicBezTo>
                    <a:pt x="2884" y="2432"/>
                    <a:pt x="2984" y="1983"/>
                    <a:pt x="2992" y="1591"/>
                  </a:cubicBezTo>
                  <a:close/>
                  <a:moveTo>
                    <a:pt x="1216" y="3520"/>
                  </a:moveTo>
                  <a:cubicBezTo>
                    <a:pt x="1289" y="3520"/>
                    <a:pt x="1374" y="3532"/>
                    <a:pt x="1447" y="3556"/>
                  </a:cubicBezTo>
                  <a:cubicBezTo>
                    <a:pt x="1471" y="3556"/>
                    <a:pt x="1508" y="3569"/>
                    <a:pt x="1533" y="3569"/>
                  </a:cubicBezTo>
                  <a:cubicBezTo>
                    <a:pt x="1617" y="3593"/>
                    <a:pt x="1714" y="3618"/>
                    <a:pt x="1800" y="3629"/>
                  </a:cubicBezTo>
                  <a:cubicBezTo>
                    <a:pt x="1832" y="3634"/>
                    <a:pt x="1866" y="3635"/>
                    <a:pt x="1900" y="3635"/>
                  </a:cubicBezTo>
                  <a:cubicBezTo>
                    <a:pt x="1969" y="3635"/>
                    <a:pt x="2039" y="3629"/>
                    <a:pt x="2104" y="3629"/>
                  </a:cubicBezTo>
                  <a:cubicBezTo>
                    <a:pt x="2152" y="3629"/>
                    <a:pt x="2189" y="3618"/>
                    <a:pt x="2238" y="3618"/>
                  </a:cubicBezTo>
                  <a:lnTo>
                    <a:pt x="2311" y="3618"/>
                  </a:lnTo>
                  <a:cubicBezTo>
                    <a:pt x="2262" y="3642"/>
                    <a:pt x="2201" y="3666"/>
                    <a:pt x="2152" y="3678"/>
                  </a:cubicBezTo>
                  <a:lnTo>
                    <a:pt x="2079" y="3715"/>
                  </a:lnTo>
                  <a:cubicBezTo>
                    <a:pt x="2031" y="3727"/>
                    <a:pt x="1982" y="3751"/>
                    <a:pt x="1933" y="3775"/>
                  </a:cubicBezTo>
                  <a:lnTo>
                    <a:pt x="1787" y="3848"/>
                  </a:lnTo>
                  <a:cubicBezTo>
                    <a:pt x="1714" y="3873"/>
                    <a:pt x="1641" y="3873"/>
                    <a:pt x="1557" y="3885"/>
                  </a:cubicBezTo>
                  <a:cubicBezTo>
                    <a:pt x="1544" y="3873"/>
                    <a:pt x="1533" y="3873"/>
                    <a:pt x="1520" y="3873"/>
                  </a:cubicBezTo>
                  <a:cubicBezTo>
                    <a:pt x="1508" y="3873"/>
                    <a:pt x="1496" y="3885"/>
                    <a:pt x="1496" y="3885"/>
                  </a:cubicBezTo>
                  <a:cubicBezTo>
                    <a:pt x="1435" y="3897"/>
                    <a:pt x="1362" y="3897"/>
                    <a:pt x="1289" y="3934"/>
                  </a:cubicBezTo>
                  <a:cubicBezTo>
                    <a:pt x="1228" y="3885"/>
                    <a:pt x="1179" y="3812"/>
                    <a:pt x="1143" y="3727"/>
                  </a:cubicBezTo>
                  <a:cubicBezTo>
                    <a:pt x="1143" y="3727"/>
                    <a:pt x="1131" y="3715"/>
                    <a:pt x="1131" y="3702"/>
                  </a:cubicBezTo>
                  <a:lnTo>
                    <a:pt x="1095" y="3629"/>
                  </a:lnTo>
                  <a:cubicBezTo>
                    <a:pt x="1095" y="3605"/>
                    <a:pt x="1095" y="3593"/>
                    <a:pt x="1106" y="3581"/>
                  </a:cubicBezTo>
                  <a:cubicBezTo>
                    <a:pt x="1119" y="3545"/>
                    <a:pt x="1179" y="3520"/>
                    <a:pt x="1216" y="3520"/>
                  </a:cubicBezTo>
                  <a:close/>
                  <a:moveTo>
                    <a:pt x="2420" y="3654"/>
                  </a:moveTo>
                  <a:cubicBezTo>
                    <a:pt x="2420" y="3666"/>
                    <a:pt x="2432" y="3666"/>
                    <a:pt x="2432" y="3666"/>
                  </a:cubicBezTo>
                  <a:cubicBezTo>
                    <a:pt x="2468" y="3702"/>
                    <a:pt x="2493" y="3764"/>
                    <a:pt x="2517" y="3824"/>
                  </a:cubicBezTo>
                  <a:cubicBezTo>
                    <a:pt x="2541" y="3934"/>
                    <a:pt x="2481" y="3994"/>
                    <a:pt x="2420" y="4067"/>
                  </a:cubicBezTo>
                  <a:cubicBezTo>
                    <a:pt x="2395" y="4080"/>
                    <a:pt x="2384" y="4104"/>
                    <a:pt x="2371" y="4116"/>
                  </a:cubicBezTo>
                  <a:lnTo>
                    <a:pt x="2347" y="4116"/>
                  </a:lnTo>
                  <a:cubicBezTo>
                    <a:pt x="2335" y="4116"/>
                    <a:pt x="2323" y="4129"/>
                    <a:pt x="2323" y="4129"/>
                  </a:cubicBezTo>
                  <a:cubicBezTo>
                    <a:pt x="2238" y="4104"/>
                    <a:pt x="2165" y="4092"/>
                    <a:pt x="2079" y="4080"/>
                  </a:cubicBezTo>
                  <a:lnTo>
                    <a:pt x="2019" y="4080"/>
                  </a:lnTo>
                  <a:cubicBezTo>
                    <a:pt x="1970" y="4067"/>
                    <a:pt x="1909" y="4043"/>
                    <a:pt x="1849" y="4007"/>
                  </a:cubicBezTo>
                  <a:lnTo>
                    <a:pt x="1776" y="3970"/>
                  </a:lnTo>
                  <a:cubicBezTo>
                    <a:pt x="1751" y="3970"/>
                    <a:pt x="1727" y="3958"/>
                    <a:pt x="1703" y="3946"/>
                  </a:cubicBezTo>
                  <a:cubicBezTo>
                    <a:pt x="1812" y="3921"/>
                    <a:pt x="1909" y="3885"/>
                    <a:pt x="2006" y="3837"/>
                  </a:cubicBezTo>
                  <a:cubicBezTo>
                    <a:pt x="2079" y="3800"/>
                    <a:pt x="2141" y="3775"/>
                    <a:pt x="2214" y="3751"/>
                  </a:cubicBezTo>
                  <a:cubicBezTo>
                    <a:pt x="2287" y="3715"/>
                    <a:pt x="2359" y="3691"/>
                    <a:pt x="2420" y="3654"/>
                  </a:cubicBezTo>
                  <a:close/>
                  <a:moveTo>
                    <a:pt x="1544" y="3970"/>
                  </a:moveTo>
                  <a:cubicBezTo>
                    <a:pt x="1581" y="3994"/>
                    <a:pt x="1617" y="4007"/>
                    <a:pt x="1666" y="4019"/>
                  </a:cubicBezTo>
                  <a:cubicBezTo>
                    <a:pt x="1714" y="4031"/>
                    <a:pt x="1763" y="4056"/>
                    <a:pt x="1800" y="4080"/>
                  </a:cubicBezTo>
                  <a:cubicBezTo>
                    <a:pt x="1849" y="4104"/>
                    <a:pt x="1885" y="4129"/>
                    <a:pt x="1933" y="4140"/>
                  </a:cubicBezTo>
                  <a:cubicBezTo>
                    <a:pt x="1995" y="4153"/>
                    <a:pt x="2068" y="4177"/>
                    <a:pt x="2128" y="4177"/>
                  </a:cubicBezTo>
                  <a:cubicBezTo>
                    <a:pt x="2177" y="4177"/>
                    <a:pt x="2214" y="4189"/>
                    <a:pt x="2250" y="4189"/>
                  </a:cubicBezTo>
                  <a:cubicBezTo>
                    <a:pt x="2214" y="4226"/>
                    <a:pt x="2177" y="4250"/>
                    <a:pt x="2152" y="4262"/>
                  </a:cubicBezTo>
                  <a:cubicBezTo>
                    <a:pt x="2092" y="4310"/>
                    <a:pt x="2019" y="4323"/>
                    <a:pt x="1946" y="4347"/>
                  </a:cubicBezTo>
                  <a:cubicBezTo>
                    <a:pt x="1922" y="4347"/>
                    <a:pt x="1897" y="4359"/>
                    <a:pt x="1873" y="4372"/>
                  </a:cubicBezTo>
                  <a:cubicBezTo>
                    <a:pt x="1824" y="4383"/>
                    <a:pt x="1776" y="4383"/>
                    <a:pt x="1727" y="4396"/>
                  </a:cubicBezTo>
                  <a:cubicBezTo>
                    <a:pt x="1690" y="4396"/>
                    <a:pt x="1654" y="4408"/>
                    <a:pt x="1617" y="4408"/>
                  </a:cubicBezTo>
                  <a:cubicBezTo>
                    <a:pt x="1593" y="4420"/>
                    <a:pt x="1557" y="4432"/>
                    <a:pt x="1520" y="4432"/>
                  </a:cubicBezTo>
                  <a:cubicBezTo>
                    <a:pt x="1508" y="4432"/>
                    <a:pt x="1484" y="4432"/>
                    <a:pt x="1471" y="4445"/>
                  </a:cubicBezTo>
                  <a:cubicBezTo>
                    <a:pt x="1398" y="4456"/>
                    <a:pt x="1338" y="4469"/>
                    <a:pt x="1289" y="4469"/>
                  </a:cubicBezTo>
                  <a:lnTo>
                    <a:pt x="1277" y="4445"/>
                  </a:lnTo>
                  <a:cubicBezTo>
                    <a:pt x="1252" y="4383"/>
                    <a:pt x="1228" y="4310"/>
                    <a:pt x="1204" y="4238"/>
                  </a:cubicBezTo>
                  <a:cubicBezTo>
                    <a:pt x="1192" y="4177"/>
                    <a:pt x="1192" y="4129"/>
                    <a:pt x="1228" y="4080"/>
                  </a:cubicBezTo>
                  <a:cubicBezTo>
                    <a:pt x="1277" y="4007"/>
                    <a:pt x="1411" y="3983"/>
                    <a:pt x="1544" y="3970"/>
                  </a:cubicBezTo>
                  <a:close/>
                  <a:moveTo>
                    <a:pt x="2420" y="3618"/>
                  </a:moveTo>
                  <a:cubicBezTo>
                    <a:pt x="2347" y="3654"/>
                    <a:pt x="2274" y="3691"/>
                    <a:pt x="2201" y="3715"/>
                  </a:cubicBezTo>
                  <a:cubicBezTo>
                    <a:pt x="2128" y="3739"/>
                    <a:pt x="2055" y="3764"/>
                    <a:pt x="1995" y="3800"/>
                  </a:cubicBezTo>
                  <a:cubicBezTo>
                    <a:pt x="1885" y="3861"/>
                    <a:pt x="1763" y="3910"/>
                    <a:pt x="1630" y="3921"/>
                  </a:cubicBezTo>
                  <a:lnTo>
                    <a:pt x="1557" y="3934"/>
                  </a:lnTo>
                  <a:lnTo>
                    <a:pt x="1544" y="3934"/>
                  </a:lnTo>
                  <a:cubicBezTo>
                    <a:pt x="1411" y="3946"/>
                    <a:pt x="1265" y="3970"/>
                    <a:pt x="1192" y="4067"/>
                  </a:cubicBezTo>
                  <a:cubicBezTo>
                    <a:pt x="1168" y="4116"/>
                    <a:pt x="1155" y="4177"/>
                    <a:pt x="1168" y="4250"/>
                  </a:cubicBezTo>
                  <a:cubicBezTo>
                    <a:pt x="1192" y="4323"/>
                    <a:pt x="1216" y="4383"/>
                    <a:pt x="1241" y="4456"/>
                  </a:cubicBezTo>
                  <a:lnTo>
                    <a:pt x="1265" y="4505"/>
                  </a:lnTo>
                  <a:lnTo>
                    <a:pt x="1277" y="4505"/>
                  </a:lnTo>
                  <a:cubicBezTo>
                    <a:pt x="1338" y="4505"/>
                    <a:pt x="1411" y="4493"/>
                    <a:pt x="1496" y="4481"/>
                  </a:cubicBezTo>
                  <a:lnTo>
                    <a:pt x="1496" y="4469"/>
                  </a:lnTo>
                  <a:lnTo>
                    <a:pt x="1520" y="4469"/>
                  </a:lnTo>
                  <a:cubicBezTo>
                    <a:pt x="1557" y="4469"/>
                    <a:pt x="1593" y="4456"/>
                    <a:pt x="1630" y="4445"/>
                  </a:cubicBezTo>
                  <a:cubicBezTo>
                    <a:pt x="1666" y="4445"/>
                    <a:pt x="1703" y="4432"/>
                    <a:pt x="1739" y="4432"/>
                  </a:cubicBezTo>
                  <a:cubicBezTo>
                    <a:pt x="1787" y="4420"/>
                    <a:pt x="1836" y="4408"/>
                    <a:pt x="1873" y="4396"/>
                  </a:cubicBezTo>
                  <a:cubicBezTo>
                    <a:pt x="1909" y="4396"/>
                    <a:pt x="1933" y="4383"/>
                    <a:pt x="1958" y="4383"/>
                  </a:cubicBezTo>
                  <a:cubicBezTo>
                    <a:pt x="2031" y="4359"/>
                    <a:pt x="2104" y="4347"/>
                    <a:pt x="2177" y="4299"/>
                  </a:cubicBezTo>
                  <a:cubicBezTo>
                    <a:pt x="2201" y="4274"/>
                    <a:pt x="2262" y="4238"/>
                    <a:pt x="2298" y="4202"/>
                  </a:cubicBezTo>
                  <a:lnTo>
                    <a:pt x="2323" y="4177"/>
                  </a:lnTo>
                  <a:lnTo>
                    <a:pt x="2298" y="4165"/>
                  </a:lnTo>
                  <a:cubicBezTo>
                    <a:pt x="2250" y="4153"/>
                    <a:pt x="2189" y="4140"/>
                    <a:pt x="2128" y="4140"/>
                  </a:cubicBezTo>
                  <a:cubicBezTo>
                    <a:pt x="2068" y="4140"/>
                    <a:pt x="1995" y="4116"/>
                    <a:pt x="1946" y="4104"/>
                  </a:cubicBezTo>
                  <a:cubicBezTo>
                    <a:pt x="1909" y="4092"/>
                    <a:pt x="1860" y="4067"/>
                    <a:pt x="1812" y="4043"/>
                  </a:cubicBezTo>
                  <a:cubicBezTo>
                    <a:pt x="1776" y="4031"/>
                    <a:pt x="1727" y="4007"/>
                    <a:pt x="1678" y="3994"/>
                  </a:cubicBezTo>
                  <a:cubicBezTo>
                    <a:pt x="1630" y="3970"/>
                    <a:pt x="1593" y="3958"/>
                    <a:pt x="1557" y="3934"/>
                  </a:cubicBezTo>
                  <a:lnTo>
                    <a:pt x="1557" y="3934"/>
                  </a:lnTo>
                  <a:lnTo>
                    <a:pt x="1630" y="3958"/>
                  </a:lnTo>
                  <a:cubicBezTo>
                    <a:pt x="1641" y="3970"/>
                    <a:pt x="1666" y="3970"/>
                    <a:pt x="1690" y="3983"/>
                  </a:cubicBezTo>
                  <a:cubicBezTo>
                    <a:pt x="1714" y="3994"/>
                    <a:pt x="1739" y="3994"/>
                    <a:pt x="1763" y="4007"/>
                  </a:cubicBezTo>
                  <a:lnTo>
                    <a:pt x="1836" y="4043"/>
                  </a:lnTo>
                  <a:cubicBezTo>
                    <a:pt x="1897" y="4067"/>
                    <a:pt x="1958" y="4104"/>
                    <a:pt x="2019" y="4116"/>
                  </a:cubicBezTo>
                  <a:lnTo>
                    <a:pt x="2079" y="4116"/>
                  </a:lnTo>
                  <a:cubicBezTo>
                    <a:pt x="2165" y="4129"/>
                    <a:pt x="2238" y="4140"/>
                    <a:pt x="2323" y="4165"/>
                  </a:cubicBezTo>
                  <a:lnTo>
                    <a:pt x="2347" y="4165"/>
                  </a:lnTo>
                  <a:lnTo>
                    <a:pt x="2347" y="4153"/>
                  </a:lnTo>
                  <a:lnTo>
                    <a:pt x="2359" y="4153"/>
                  </a:lnTo>
                  <a:lnTo>
                    <a:pt x="2359" y="4165"/>
                  </a:lnTo>
                  <a:lnTo>
                    <a:pt x="2371" y="4177"/>
                  </a:lnTo>
                  <a:lnTo>
                    <a:pt x="2384" y="4153"/>
                  </a:lnTo>
                  <a:lnTo>
                    <a:pt x="2444" y="4092"/>
                  </a:lnTo>
                  <a:cubicBezTo>
                    <a:pt x="2517" y="4019"/>
                    <a:pt x="2590" y="3946"/>
                    <a:pt x="2554" y="3812"/>
                  </a:cubicBezTo>
                  <a:cubicBezTo>
                    <a:pt x="2530" y="3751"/>
                    <a:pt x="2505" y="3678"/>
                    <a:pt x="2457" y="3642"/>
                  </a:cubicBezTo>
                  <a:lnTo>
                    <a:pt x="2432" y="3618"/>
                  </a:lnTo>
                  <a:close/>
                  <a:moveTo>
                    <a:pt x="2311" y="4250"/>
                  </a:moveTo>
                  <a:cubicBezTo>
                    <a:pt x="2323" y="4310"/>
                    <a:pt x="2359" y="4359"/>
                    <a:pt x="2384" y="4396"/>
                  </a:cubicBezTo>
                  <a:cubicBezTo>
                    <a:pt x="2420" y="4445"/>
                    <a:pt x="2420" y="4493"/>
                    <a:pt x="2408" y="4542"/>
                  </a:cubicBezTo>
                  <a:cubicBezTo>
                    <a:pt x="2384" y="4615"/>
                    <a:pt x="2287" y="4651"/>
                    <a:pt x="2201" y="4675"/>
                  </a:cubicBezTo>
                  <a:cubicBezTo>
                    <a:pt x="2177" y="4675"/>
                    <a:pt x="2141" y="4664"/>
                    <a:pt x="2116" y="4651"/>
                  </a:cubicBezTo>
                  <a:cubicBezTo>
                    <a:pt x="2092" y="4639"/>
                    <a:pt x="2068" y="4627"/>
                    <a:pt x="2043" y="4627"/>
                  </a:cubicBezTo>
                  <a:cubicBezTo>
                    <a:pt x="1958" y="4627"/>
                    <a:pt x="1873" y="4615"/>
                    <a:pt x="1776" y="4578"/>
                  </a:cubicBezTo>
                  <a:cubicBezTo>
                    <a:pt x="1727" y="4566"/>
                    <a:pt x="1666" y="4529"/>
                    <a:pt x="1605" y="4505"/>
                  </a:cubicBezTo>
                  <a:cubicBezTo>
                    <a:pt x="1654" y="4493"/>
                    <a:pt x="1690" y="4481"/>
                    <a:pt x="1739" y="4481"/>
                  </a:cubicBezTo>
                  <a:lnTo>
                    <a:pt x="1922" y="4445"/>
                  </a:lnTo>
                  <a:cubicBezTo>
                    <a:pt x="2019" y="4420"/>
                    <a:pt x="2104" y="4383"/>
                    <a:pt x="2201" y="4335"/>
                  </a:cubicBezTo>
                  <a:cubicBezTo>
                    <a:pt x="2238" y="4310"/>
                    <a:pt x="2274" y="4286"/>
                    <a:pt x="2311" y="4250"/>
                  </a:cubicBezTo>
                  <a:close/>
                  <a:moveTo>
                    <a:pt x="2359" y="4165"/>
                  </a:moveTo>
                  <a:lnTo>
                    <a:pt x="2323" y="4202"/>
                  </a:lnTo>
                  <a:cubicBezTo>
                    <a:pt x="2274" y="4238"/>
                    <a:pt x="2225" y="4286"/>
                    <a:pt x="2177" y="4310"/>
                  </a:cubicBezTo>
                  <a:cubicBezTo>
                    <a:pt x="2092" y="4359"/>
                    <a:pt x="2006" y="4383"/>
                    <a:pt x="1922" y="4408"/>
                  </a:cubicBezTo>
                  <a:cubicBezTo>
                    <a:pt x="1860" y="4432"/>
                    <a:pt x="1800" y="4432"/>
                    <a:pt x="1739" y="4445"/>
                  </a:cubicBezTo>
                  <a:cubicBezTo>
                    <a:pt x="1690" y="4456"/>
                    <a:pt x="1641" y="4456"/>
                    <a:pt x="1593" y="4469"/>
                  </a:cubicBezTo>
                  <a:lnTo>
                    <a:pt x="1520" y="4481"/>
                  </a:lnTo>
                  <a:lnTo>
                    <a:pt x="1557" y="4505"/>
                  </a:lnTo>
                  <a:cubicBezTo>
                    <a:pt x="1605" y="4554"/>
                    <a:pt x="1714" y="4591"/>
                    <a:pt x="1763" y="4615"/>
                  </a:cubicBezTo>
                  <a:cubicBezTo>
                    <a:pt x="1860" y="4639"/>
                    <a:pt x="1946" y="4651"/>
                    <a:pt x="2031" y="4664"/>
                  </a:cubicBezTo>
                  <a:cubicBezTo>
                    <a:pt x="2055" y="4664"/>
                    <a:pt x="2079" y="4675"/>
                    <a:pt x="2104" y="4688"/>
                  </a:cubicBezTo>
                  <a:cubicBezTo>
                    <a:pt x="2141" y="4700"/>
                    <a:pt x="2165" y="4712"/>
                    <a:pt x="2201" y="4712"/>
                  </a:cubicBezTo>
                  <a:lnTo>
                    <a:pt x="2214" y="4712"/>
                  </a:lnTo>
                  <a:cubicBezTo>
                    <a:pt x="2298" y="4688"/>
                    <a:pt x="2408" y="4639"/>
                    <a:pt x="2444" y="4554"/>
                  </a:cubicBezTo>
                  <a:cubicBezTo>
                    <a:pt x="2457" y="4493"/>
                    <a:pt x="2457" y="4432"/>
                    <a:pt x="2408" y="4372"/>
                  </a:cubicBezTo>
                  <a:cubicBezTo>
                    <a:pt x="2384" y="4335"/>
                    <a:pt x="2335" y="4274"/>
                    <a:pt x="2347" y="4213"/>
                  </a:cubicBezTo>
                  <a:lnTo>
                    <a:pt x="2359" y="4165"/>
                  </a:lnTo>
                  <a:close/>
                  <a:moveTo>
                    <a:pt x="1508" y="4518"/>
                  </a:moveTo>
                  <a:cubicBezTo>
                    <a:pt x="1508" y="4529"/>
                    <a:pt x="1520" y="4529"/>
                    <a:pt x="1520" y="4529"/>
                  </a:cubicBezTo>
                  <a:cubicBezTo>
                    <a:pt x="1544" y="4554"/>
                    <a:pt x="1557" y="4554"/>
                    <a:pt x="1557" y="4566"/>
                  </a:cubicBezTo>
                  <a:lnTo>
                    <a:pt x="1569" y="4566"/>
                  </a:lnTo>
                  <a:cubicBezTo>
                    <a:pt x="1617" y="4602"/>
                    <a:pt x="1690" y="4639"/>
                    <a:pt x="1751" y="4651"/>
                  </a:cubicBezTo>
                  <a:cubicBezTo>
                    <a:pt x="1824" y="4688"/>
                    <a:pt x="1909" y="4700"/>
                    <a:pt x="1995" y="4712"/>
                  </a:cubicBezTo>
                  <a:cubicBezTo>
                    <a:pt x="2019" y="4712"/>
                    <a:pt x="2055" y="4724"/>
                    <a:pt x="2079" y="4724"/>
                  </a:cubicBezTo>
                  <a:cubicBezTo>
                    <a:pt x="2116" y="4737"/>
                    <a:pt x="2141" y="4748"/>
                    <a:pt x="2177" y="4748"/>
                  </a:cubicBezTo>
                  <a:lnTo>
                    <a:pt x="2177" y="4761"/>
                  </a:lnTo>
                  <a:lnTo>
                    <a:pt x="2165" y="4761"/>
                  </a:lnTo>
                  <a:cubicBezTo>
                    <a:pt x="2141" y="4785"/>
                    <a:pt x="2116" y="4810"/>
                    <a:pt x="2079" y="4821"/>
                  </a:cubicBezTo>
                  <a:cubicBezTo>
                    <a:pt x="2075" y="4817"/>
                    <a:pt x="2070" y="4816"/>
                    <a:pt x="2064" y="4816"/>
                  </a:cubicBezTo>
                  <a:cubicBezTo>
                    <a:pt x="2053" y="4816"/>
                    <a:pt x="2039" y="4821"/>
                    <a:pt x="2031" y="4821"/>
                  </a:cubicBezTo>
                  <a:cubicBezTo>
                    <a:pt x="2006" y="4821"/>
                    <a:pt x="1970" y="4821"/>
                    <a:pt x="1946" y="4834"/>
                  </a:cubicBezTo>
                  <a:cubicBezTo>
                    <a:pt x="1873" y="4834"/>
                    <a:pt x="1800" y="4810"/>
                    <a:pt x="1727" y="4797"/>
                  </a:cubicBezTo>
                  <a:cubicBezTo>
                    <a:pt x="1690" y="4785"/>
                    <a:pt x="1654" y="4785"/>
                    <a:pt x="1617" y="4785"/>
                  </a:cubicBezTo>
                  <a:cubicBezTo>
                    <a:pt x="1569" y="4785"/>
                    <a:pt x="1533" y="4773"/>
                    <a:pt x="1484" y="4761"/>
                  </a:cubicBezTo>
                  <a:cubicBezTo>
                    <a:pt x="1435" y="4748"/>
                    <a:pt x="1423" y="4737"/>
                    <a:pt x="1374" y="4700"/>
                  </a:cubicBezTo>
                  <a:cubicBezTo>
                    <a:pt x="1374" y="4688"/>
                    <a:pt x="1362" y="4688"/>
                    <a:pt x="1362" y="4688"/>
                  </a:cubicBezTo>
                  <a:cubicBezTo>
                    <a:pt x="1350" y="4664"/>
                    <a:pt x="1350" y="4651"/>
                    <a:pt x="1338" y="4627"/>
                  </a:cubicBezTo>
                  <a:cubicBezTo>
                    <a:pt x="1338" y="4602"/>
                    <a:pt x="1325" y="4578"/>
                    <a:pt x="1314" y="4554"/>
                  </a:cubicBezTo>
                  <a:cubicBezTo>
                    <a:pt x="1387" y="4542"/>
                    <a:pt x="1447" y="4529"/>
                    <a:pt x="1508" y="4518"/>
                  </a:cubicBezTo>
                  <a:close/>
                  <a:moveTo>
                    <a:pt x="1508" y="4481"/>
                  </a:moveTo>
                  <a:cubicBezTo>
                    <a:pt x="1447" y="4505"/>
                    <a:pt x="1374" y="4518"/>
                    <a:pt x="1289" y="4518"/>
                  </a:cubicBezTo>
                  <a:lnTo>
                    <a:pt x="1265" y="4518"/>
                  </a:lnTo>
                  <a:lnTo>
                    <a:pt x="1277" y="4542"/>
                  </a:lnTo>
                  <a:cubicBezTo>
                    <a:pt x="1289" y="4578"/>
                    <a:pt x="1301" y="4615"/>
                    <a:pt x="1314" y="4639"/>
                  </a:cubicBezTo>
                  <a:cubicBezTo>
                    <a:pt x="1314" y="4664"/>
                    <a:pt x="1325" y="4688"/>
                    <a:pt x="1325" y="4700"/>
                  </a:cubicBezTo>
                  <a:lnTo>
                    <a:pt x="1325" y="4712"/>
                  </a:lnTo>
                  <a:lnTo>
                    <a:pt x="1350" y="4712"/>
                  </a:lnTo>
                  <a:lnTo>
                    <a:pt x="1350" y="4724"/>
                  </a:lnTo>
                  <a:cubicBezTo>
                    <a:pt x="1398" y="4761"/>
                    <a:pt x="1423" y="4773"/>
                    <a:pt x="1471" y="4797"/>
                  </a:cubicBezTo>
                  <a:cubicBezTo>
                    <a:pt x="1520" y="4810"/>
                    <a:pt x="1569" y="4821"/>
                    <a:pt x="1617" y="4821"/>
                  </a:cubicBezTo>
                  <a:cubicBezTo>
                    <a:pt x="1654" y="4821"/>
                    <a:pt x="1690" y="4821"/>
                    <a:pt x="1714" y="4834"/>
                  </a:cubicBezTo>
                  <a:cubicBezTo>
                    <a:pt x="1787" y="4846"/>
                    <a:pt x="1873" y="4858"/>
                    <a:pt x="1946" y="4870"/>
                  </a:cubicBezTo>
                  <a:lnTo>
                    <a:pt x="1958" y="4870"/>
                  </a:lnTo>
                  <a:cubicBezTo>
                    <a:pt x="1982" y="4858"/>
                    <a:pt x="2006" y="4858"/>
                    <a:pt x="2019" y="4858"/>
                  </a:cubicBezTo>
                  <a:lnTo>
                    <a:pt x="2043" y="4858"/>
                  </a:lnTo>
                  <a:cubicBezTo>
                    <a:pt x="2055" y="4846"/>
                    <a:pt x="2068" y="4846"/>
                    <a:pt x="2079" y="4846"/>
                  </a:cubicBezTo>
                  <a:lnTo>
                    <a:pt x="2092" y="4858"/>
                  </a:lnTo>
                  <a:lnTo>
                    <a:pt x="2092" y="4846"/>
                  </a:lnTo>
                  <a:cubicBezTo>
                    <a:pt x="2128" y="4834"/>
                    <a:pt x="2152" y="4821"/>
                    <a:pt x="2189" y="4797"/>
                  </a:cubicBezTo>
                  <a:cubicBezTo>
                    <a:pt x="2189" y="4785"/>
                    <a:pt x="2189" y="4785"/>
                    <a:pt x="2201" y="4785"/>
                  </a:cubicBezTo>
                  <a:lnTo>
                    <a:pt x="2214" y="4785"/>
                  </a:lnTo>
                  <a:lnTo>
                    <a:pt x="2214" y="4761"/>
                  </a:lnTo>
                  <a:cubicBezTo>
                    <a:pt x="2214" y="4748"/>
                    <a:pt x="2214" y="4737"/>
                    <a:pt x="2201" y="4737"/>
                  </a:cubicBezTo>
                  <a:lnTo>
                    <a:pt x="2201" y="4712"/>
                  </a:lnTo>
                  <a:lnTo>
                    <a:pt x="2189" y="4712"/>
                  </a:lnTo>
                  <a:cubicBezTo>
                    <a:pt x="2165" y="4712"/>
                    <a:pt x="2128" y="4712"/>
                    <a:pt x="2092" y="4700"/>
                  </a:cubicBezTo>
                  <a:cubicBezTo>
                    <a:pt x="2068" y="4688"/>
                    <a:pt x="2031" y="4675"/>
                    <a:pt x="1995" y="4675"/>
                  </a:cubicBezTo>
                  <a:cubicBezTo>
                    <a:pt x="1909" y="4664"/>
                    <a:pt x="1836" y="4651"/>
                    <a:pt x="1763" y="4627"/>
                  </a:cubicBezTo>
                  <a:cubicBezTo>
                    <a:pt x="1703" y="4602"/>
                    <a:pt x="1641" y="4566"/>
                    <a:pt x="1581" y="4529"/>
                  </a:cubicBezTo>
                  <a:cubicBezTo>
                    <a:pt x="1569" y="4529"/>
                    <a:pt x="1557" y="4518"/>
                    <a:pt x="1544" y="4505"/>
                  </a:cubicBezTo>
                  <a:cubicBezTo>
                    <a:pt x="1533" y="4505"/>
                    <a:pt x="1520" y="4493"/>
                    <a:pt x="1520" y="4493"/>
                  </a:cubicBezTo>
                  <a:lnTo>
                    <a:pt x="1508" y="4481"/>
                  </a:lnTo>
                  <a:close/>
                  <a:moveTo>
                    <a:pt x="1460" y="4931"/>
                  </a:moveTo>
                  <a:lnTo>
                    <a:pt x="1435" y="4943"/>
                  </a:lnTo>
                  <a:lnTo>
                    <a:pt x="1435" y="4956"/>
                  </a:lnTo>
                  <a:lnTo>
                    <a:pt x="1423" y="4956"/>
                  </a:lnTo>
                  <a:lnTo>
                    <a:pt x="1423" y="4967"/>
                  </a:lnTo>
                  <a:lnTo>
                    <a:pt x="1423" y="4980"/>
                  </a:lnTo>
                  <a:cubicBezTo>
                    <a:pt x="1435" y="4992"/>
                    <a:pt x="1460" y="4992"/>
                    <a:pt x="1496" y="5004"/>
                  </a:cubicBezTo>
                  <a:lnTo>
                    <a:pt x="1544" y="5004"/>
                  </a:lnTo>
                  <a:lnTo>
                    <a:pt x="1508" y="4967"/>
                  </a:lnTo>
                  <a:cubicBezTo>
                    <a:pt x="1508" y="4967"/>
                    <a:pt x="1496" y="4967"/>
                    <a:pt x="1496" y="4956"/>
                  </a:cubicBezTo>
                  <a:lnTo>
                    <a:pt x="1484" y="4956"/>
                  </a:lnTo>
                  <a:lnTo>
                    <a:pt x="1471" y="4943"/>
                  </a:lnTo>
                  <a:lnTo>
                    <a:pt x="1460" y="4931"/>
                  </a:lnTo>
                  <a:close/>
                  <a:moveTo>
                    <a:pt x="2165" y="5016"/>
                  </a:moveTo>
                  <a:cubicBezTo>
                    <a:pt x="2141" y="5064"/>
                    <a:pt x="2116" y="5113"/>
                    <a:pt x="2079" y="5174"/>
                  </a:cubicBezTo>
                  <a:lnTo>
                    <a:pt x="2055" y="5174"/>
                  </a:lnTo>
                  <a:lnTo>
                    <a:pt x="2043" y="5186"/>
                  </a:lnTo>
                  <a:cubicBezTo>
                    <a:pt x="1946" y="5186"/>
                    <a:pt x="1860" y="5186"/>
                    <a:pt x="1787" y="5174"/>
                  </a:cubicBezTo>
                  <a:lnTo>
                    <a:pt x="1678" y="5174"/>
                  </a:lnTo>
                  <a:cubicBezTo>
                    <a:pt x="1654" y="5162"/>
                    <a:pt x="1630" y="5162"/>
                    <a:pt x="1605" y="5162"/>
                  </a:cubicBezTo>
                  <a:cubicBezTo>
                    <a:pt x="1581" y="5162"/>
                    <a:pt x="1569" y="5162"/>
                    <a:pt x="1544" y="5150"/>
                  </a:cubicBezTo>
                  <a:cubicBezTo>
                    <a:pt x="1533" y="5150"/>
                    <a:pt x="1508" y="5150"/>
                    <a:pt x="1496" y="5137"/>
                  </a:cubicBezTo>
                  <a:cubicBezTo>
                    <a:pt x="1484" y="5113"/>
                    <a:pt x="1460" y="5077"/>
                    <a:pt x="1447" y="5040"/>
                  </a:cubicBezTo>
                  <a:lnTo>
                    <a:pt x="1447" y="5040"/>
                  </a:lnTo>
                  <a:cubicBezTo>
                    <a:pt x="1533" y="5064"/>
                    <a:pt x="1630" y="5064"/>
                    <a:pt x="1751" y="5064"/>
                  </a:cubicBezTo>
                  <a:cubicBezTo>
                    <a:pt x="1787" y="5064"/>
                    <a:pt x="1812" y="5064"/>
                    <a:pt x="1836" y="5053"/>
                  </a:cubicBezTo>
                  <a:lnTo>
                    <a:pt x="1970" y="5053"/>
                  </a:lnTo>
                  <a:cubicBezTo>
                    <a:pt x="2006" y="5053"/>
                    <a:pt x="2043" y="5040"/>
                    <a:pt x="2079" y="5028"/>
                  </a:cubicBezTo>
                  <a:cubicBezTo>
                    <a:pt x="2104" y="5028"/>
                    <a:pt x="2128" y="5016"/>
                    <a:pt x="2165" y="5016"/>
                  </a:cubicBezTo>
                  <a:close/>
                  <a:moveTo>
                    <a:pt x="2214" y="4956"/>
                  </a:moveTo>
                  <a:lnTo>
                    <a:pt x="2177" y="4980"/>
                  </a:lnTo>
                  <a:cubicBezTo>
                    <a:pt x="2141" y="4980"/>
                    <a:pt x="2104" y="4992"/>
                    <a:pt x="2068" y="4992"/>
                  </a:cubicBezTo>
                  <a:cubicBezTo>
                    <a:pt x="2031" y="5004"/>
                    <a:pt x="2006" y="5016"/>
                    <a:pt x="1970" y="5016"/>
                  </a:cubicBezTo>
                  <a:cubicBezTo>
                    <a:pt x="1933" y="5016"/>
                    <a:pt x="1885" y="5016"/>
                    <a:pt x="1836" y="5028"/>
                  </a:cubicBezTo>
                  <a:lnTo>
                    <a:pt x="1751" y="5028"/>
                  </a:lnTo>
                  <a:cubicBezTo>
                    <a:pt x="1617" y="5028"/>
                    <a:pt x="1508" y="5016"/>
                    <a:pt x="1435" y="4992"/>
                  </a:cubicBezTo>
                  <a:lnTo>
                    <a:pt x="1398" y="4980"/>
                  </a:lnTo>
                  <a:lnTo>
                    <a:pt x="1398" y="4980"/>
                  </a:lnTo>
                  <a:lnTo>
                    <a:pt x="1411" y="5016"/>
                  </a:lnTo>
                  <a:cubicBezTo>
                    <a:pt x="1423" y="5064"/>
                    <a:pt x="1447" y="5126"/>
                    <a:pt x="1471" y="5162"/>
                  </a:cubicBezTo>
                  <a:lnTo>
                    <a:pt x="1471" y="5174"/>
                  </a:lnTo>
                  <a:lnTo>
                    <a:pt x="1484" y="5174"/>
                  </a:lnTo>
                  <a:cubicBezTo>
                    <a:pt x="1496" y="5174"/>
                    <a:pt x="1520" y="5186"/>
                    <a:pt x="1544" y="5186"/>
                  </a:cubicBezTo>
                  <a:cubicBezTo>
                    <a:pt x="1557" y="5199"/>
                    <a:pt x="1581" y="5199"/>
                    <a:pt x="1605" y="5199"/>
                  </a:cubicBezTo>
                  <a:lnTo>
                    <a:pt x="1617" y="5199"/>
                  </a:lnTo>
                  <a:cubicBezTo>
                    <a:pt x="1630" y="5199"/>
                    <a:pt x="1654" y="5199"/>
                    <a:pt x="1678" y="5210"/>
                  </a:cubicBezTo>
                  <a:lnTo>
                    <a:pt x="1787" y="5210"/>
                  </a:lnTo>
                  <a:cubicBezTo>
                    <a:pt x="1860" y="5223"/>
                    <a:pt x="1958" y="5223"/>
                    <a:pt x="2043" y="5223"/>
                  </a:cubicBezTo>
                  <a:lnTo>
                    <a:pt x="2055" y="5223"/>
                  </a:lnTo>
                  <a:lnTo>
                    <a:pt x="2068" y="5210"/>
                  </a:lnTo>
                  <a:lnTo>
                    <a:pt x="2092" y="5223"/>
                  </a:lnTo>
                  <a:lnTo>
                    <a:pt x="2104" y="5199"/>
                  </a:lnTo>
                  <a:cubicBezTo>
                    <a:pt x="2152" y="5126"/>
                    <a:pt x="2189" y="5053"/>
                    <a:pt x="2201" y="4992"/>
                  </a:cubicBezTo>
                  <a:lnTo>
                    <a:pt x="2214" y="4956"/>
                  </a:lnTo>
                  <a:close/>
                  <a:moveTo>
                    <a:pt x="2055" y="5283"/>
                  </a:moveTo>
                  <a:lnTo>
                    <a:pt x="1958" y="5332"/>
                  </a:lnTo>
                  <a:lnTo>
                    <a:pt x="1933" y="5332"/>
                  </a:lnTo>
                  <a:lnTo>
                    <a:pt x="1922" y="5345"/>
                  </a:lnTo>
                  <a:cubicBezTo>
                    <a:pt x="1897" y="5356"/>
                    <a:pt x="1885" y="5369"/>
                    <a:pt x="1860" y="5369"/>
                  </a:cubicBezTo>
                  <a:lnTo>
                    <a:pt x="1849" y="5369"/>
                  </a:lnTo>
                  <a:lnTo>
                    <a:pt x="1849" y="5381"/>
                  </a:lnTo>
                  <a:lnTo>
                    <a:pt x="1836" y="5393"/>
                  </a:lnTo>
                  <a:cubicBezTo>
                    <a:pt x="1824" y="5393"/>
                    <a:pt x="1824" y="5393"/>
                    <a:pt x="1812" y="5381"/>
                  </a:cubicBezTo>
                  <a:lnTo>
                    <a:pt x="1776" y="5381"/>
                  </a:lnTo>
                  <a:lnTo>
                    <a:pt x="1787" y="5405"/>
                  </a:lnTo>
                  <a:lnTo>
                    <a:pt x="1787" y="5418"/>
                  </a:lnTo>
                  <a:lnTo>
                    <a:pt x="1787" y="5429"/>
                  </a:lnTo>
                  <a:lnTo>
                    <a:pt x="1812" y="5429"/>
                  </a:lnTo>
                  <a:cubicBezTo>
                    <a:pt x="1860" y="5429"/>
                    <a:pt x="1922" y="5405"/>
                    <a:pt x="1970" y="5356"/>
                  </a:cubicBezTo>
                  <a:lnTo>
                    <a:pt x="2055" y="5283"/>
                  </a:lnTo>
                  <a:close/>
                  <a:moveTo>
                    <a:pt x="1630" y="30"/>
                  </a:moveTo>
                  <a:cubicBezTo>
                    <a:pt x="1836" y="30"/>
                    <a:pt x="2043" y="78"/>
                    <a:pt x="2214" y="151"/>
                  </a:cubicBezTo>
                  <a:cubicBezTo>
                    <a:pt x="2572" y="320"/>
                    <a:pt x="2786" y="622"/>
                    <a:pt x="2894" y="954"/>
                  </a:cubicBezTo>
                  <a:lnTo>
                    <a:pt x="2894" y="954"/>
                  </a:lnTo>
                  <a:cubicBezTo>
                    <a:pt x="2872" y="890"/>
                    <a:pt x="2847" y="831"/>
                    <a:pt x="2822" y="772"/>
                  </a:cubicBezTo>
                  <a:cubicBezTo>
                    <a:pt x="2663" y="456"/>
                    <a:pt x="2408" y="224"/>
                    <a:pt x="2116" y="127"/>
                  </a:cubicBezTo>
                  <a:cubicBezTo>
                    <a:pt x="1957" y="71"/>
                    <a:pt x="1789" y="44"/>
                    <a:pt x="1618" y="44"/>
                  </a:cubicBezTo>
                  <a:cubicBezTo>
                    <a:pt x="1490" y="44"/>
                    <a:pt x="1359" y="60"/>
                    <a:pt x="1228" y="91"/>
                  </a:cubicBezTo>
                  <a:cubicBezTo>
                    <a:pt x="742" y="213"/>
                    <a:pt x="341" y="529"/>
                    <a:pt x="170" y="930"/>
                  </a:cubicBezTo>
                  <a:lnTo>
                    <a:pt x="146" y="1003"/>
                  </a:lnTo>
                  <a:lnTo>
                    <a:pt x="206" y="954"/>
                  </a:lnTo>
                  <a:cubicBezTo>
                    <a:pt x="231" y="930"/>
                    <a:pt x="255" y="894"/>
                    <a:pt x="292" y="869"/>
                  </a:cubicBezTo>
                  <a:lnTo>
                    <a:pt x="328" y="832"/>
                  </a:lnTo>
                  <a:cubicBezTo>
                    <a:pt x="341" y="821"/>
                    <a:pt x="352" y="796"/>
                    <a:pt x="365" y="784"/>
                  </a:cubicBezTo>
                  <a:cubicBezTo>
                    <a:pt x="414" y="748"/>
                    <a:pt x="450" y="711"/>
                    <a:pt x="498" y="662"/>
                  </a:cubicBezTo>
                  <a:lnTo>
                    <a:pt x="547" y="613"/>
                  </a:lnTo>
                  <a:cubicBezTo>
                    <a:pt x="608" y="553"/>
                    <a:pt x="669" y="480"/>
                    <a:pt x="742" y="456"/>
                  </a:cubicBezTo>
                  <a:lnTo>
                    <a:pt x="742" y="467"/>
                  </a:lnTo>
                  <a:lnTo>
                    <a:pt x="730" y="504"/>
                  </a:lnTo>
                  <a:lnTo>
                    <a:pt x="717" y="504"/>
                  </a:lnTo>
                  <a:lnTo>
                    <a:pt x="706" y="480"/>
                  </a:lnTo>
                  <a:lnTo>
                    <a:pt x="693" y="492"/>
                  </a:lnTo>
                  <a:lnTo>
                    <a:pt x="633" y="553"/>
                  </a:lnTo>
                  <a:cubicBezTo>
                    <a:pt x="620" y="565"/>
                    <a:pt x="608" y="589"/>
                    <a:pt x="596" y="602"/>
                  </a:cubicBezTo>
                  <a:cubicBezTo>
                    <a:pt x="523" y="650"/>
                    <a:pt x="462" y="711"/>
                    <a:pt x="414" y="759"/>
                  </a:cubicBezTo>
                  <a:lnTo>
                    <a:pt x="341" y="832"/>
                  </a:lnTo>
                  <a:cubicBezTo>
                    <a:pt x="279" y="894"/>
                    <a:pt x="219" y="967"/>
                    <a:pt x="158" y="1003"/>
                  </a:cubicBezTo>
                  <a:lnTo>
                    <a:pt x="146" y="1015"/>
                  </a:lnTo>
                  <a:cubicBezTo>
                    <a:pt x="122" y="1100"/>
                    <a:pt x="97" y="1185"/>
                    <a:pt x="85" y="1283"/>
                  </a:cubicBezTo>
                  <a:lnTo>
                    <a:pt x="85" y="1331"/>
                  </a:lnTo>
                  <a:lnTo>
                    <a:pt x="122" y="1294"/>
                  </a:lnTo>
                  <a:cubicBezTo>
                    <a:pt x="182" y="1221"/>
                    <a:pt x="255" y="1148"/>
                    <a:pt x="341" y="1076"/>
                  </a:cubicBezTo>
                  <a:cubicBezTo>
                    <a:pt x="377" y="1051"/>
                    <a:pt x="401" y="1040"/>
                    <a:pt x="425" y="1015"/>
                  </a:cubicBezTo>
                  <a:cubicBezTo>
                    <a:pt x="462" y="978"/>
                    <a:pt x="498" y="942"/>
                    <a:pt x="535" y="918"/>
                  </a:cubicBezTo>
                  <a:lnTo>
                    <a:pt x="547" y="918"/>
                  </a:lnTo>
                  <a:cubicBezTo>
                    <a:pt x="547" y="930"/>
                    <a:pt x="547" y="930"/>
                    <a:pt x="535" y="930"/>
                  </a:cubicBezTo>
                  <a:lnTo>
                    <a:pt x="487" y="978"/>
                  </a:lnTo>
                  <a:cubicBezTo>
                    <a:pt x="474" y="991"/>
                    <a:pt x="450" y="1003"/>
                    <a:pt x="438" y="1015"/>
                  </a:cubicBezTo>
                  <a:cubicBezTo>
                    <a:pt x="401" y="1040"/>
                    <a:pt x="377" y="1064"/>
                    <a:pt x="352" y="1088"/>
                  </a:cubicBezTo>
                  <a:lnTo>
                    <a:pt x="316" y="1124"/>
                  </a:lnTo>
                  <a:cubicBezTo>
                    <a:pt x="255" y="1173"/>
                    <a:pt x="195" y="1221"/>
                    <a:pt x="146" y="1283"/>
                  </a:cubicBezTo>
                  <a:cubicBezTo>
                    <a:pt x="133" y="1294"/>
                    <a:pt x="122" y="1307"/>
                    <a:pt x="109" y="1331"/>
                  </a:cubicBezTo>
                  <a:lnTo>
                    <a:pt x="85" y="1331"/>
                  </a:lnTo>
                  <a:lnTo>
                    <a:pt x="85" y="1343"/>
                  </a:lnTo>
                  <a:lnTo>
                    <a:pt x="85" y="1477"/>
                  </a:lnTo>
                  <a:cubicBezTo>
                    <a:pt x="85" y="1502"/>
                    <a:pt x="97" y="1538"/>
                    <a:pt x="97" y="1562"/>
                  </a:cubicBezTo>
                  <a:lnTo>
                    <a:pt x="97" y="1599"/>
                  </a:lnTo>
                  <a:lnTo>
                    <a:pt x="122" y="1575"/>
                  </a:lnTo>
                  <a:lnTo>
                    <a:pt x="219" y="1477"/>
                  </a:lnTo>
                  <a:cubicBezTo>
                    <a:pt x="243" y="1440"/>
                    <a:pt x="279" y="1404"/>
                    <a:pt x="316" y="1367"/>
                  </a:cubicBezTo>
                  <a:cubicBezTo>
                    <a:pt x="389" y="1294"/>
                    <a:pt x="462" y="1234"/>
                    <a:pt x="523" y="1173"/>
                  </a:cubicBezTo>
                  <a:lnTo>
                    <a:pt x="535" y="1173"/>
                  </a:lnTo>
                  <a:lnTo>
                    <a:pt x="535" y="1185"/>
                  </a:lnTo>
                  <a:cubicBezTo>
                    <a:pt x="498" y="1210"/>
                    <a:pt x="462" y="1246"/>
                    <a:pt x="438" y="1270"/>
                  </a:cubicBezTo>
                  <a:cubicBezTo>
                    <a:pt x="389" y="1319"/>
                    <a:pt x="341" y="1356"/>
                    <a:pt x="304" y="1392"/>
                  </a:cubicBezTo>
                  <a:cubicBezTo>
                    <a:pt x="279" y="1429"/>
                    <a:pt x="255" y="1453"/>
                    <a:pt x="231" y="1477"/>
                  </a:cubicBezTo>
                  <a:cubicBezTo>
                    <a:pt x="195" y="1513"/>
                    <a:pt x="158" y="1562"/>
                    <a:pt x="122" y="1599"/>
                  </a:cubicBezTo>
                  <a:lnTo>
                    <a:pt x="97" y="1599"/>
                  </a:lnTo>
                  <a:lnTo>
                    <a:pt x="109" y="1611"/>
                  </a:lnTo>
                  <a:cubicBezTo>
                    <a:pt x="109" y="1672"/>
                    <a:pt x="122" y="1721"/>
                    <a:pt x="146" y="1794"/>
                  </a:cubicBezTo>
                  <a:lnTo>
                    <a:pt x="146" y="1818"/>
                  </a:lnTo>
                  <a:lnTo>
                    <a:pt x="170" y="1794"/>
                  </a:lnTo>
                  <a:cubicBezTo>
                    <a:pt x="231" y="1745"/>
                    <a:pt x="279" y="1696"/>
                    <a:pt x="341" y="1648"/>
                  </a:cubicBezTo>
                  <a:cubicBezTo>
                    <a:pt x="401" y="1599"/>
                    <a:pt x="450" y="1550"/>
                    <a:pt x="511" y="1489"/>
                  </a:cubicBezTo>
                  <a:cubicBezTo>
                    <a:pt x="523" y="1489"/>
                    <a:pt x="523" y="1502"/>
                    <a:pt x="523" y="1502"/>
                  </a:cubicBezTo>
                  <a:cubicBezTo>
                    <a:pt x="462" y="1550"/>
                    <a:pt x="401" y="1599"/>
                    <a:pt x="352" y="1659"/>
                  </a:cubicBezTo>
                  <a:cubicBezTo>
                    <a:pt x="292" y="1708"/>
                    <a:pt x="219" y="1769"/>
                    <a:pt x="158" y="1830"/>
                  </a:cubicBezTo>
                  <a:lnTo>
                    <a:pt x="158" y="1842"/>
                  </a:lnTo>
                  <a:cubicBezTo>
                    <a:pt x="170" y="1891"/>
                    <a:pt x="182" y="1927"/>
                    <a:pt x="206" y="1988"/>
                  </a:cubicBezTo>
                  <a:lnTo>
                    <a:pt x="219" y="2012"/>
                  </a:lnTo>
                  <a:lnTo>
                    <a:pt x="231" y="1988"/>
                  </a:lnTo>
                  <a:cubicBezTo>
                    <a:pt x="243" y="1988"/>
                    <a:pt x="255" y="1975"/>
                    <a:pt x="255" y="1964"/>
                  </a:cubicBezTo>
                  <a:cubicBezTo>
                    <a:pt x="304" y="1927"/>
                    <a:pt x="341" y="1891"/>
                    <a:pt x="389" y="1854"/>
                  </a:cubicBezTo>
                  <a:cubicBezTo>
                    <a:pt x="414" y="1842"/>
                    <a:pt x="438" y="1818"/>
                    <a:pt x="462" y="1794"/>
                  </a:cubicBezTo>
                  <a:cubicBezTo>
                    <a:pt x="498" y="1769"/>
                    <a:pt x="523" y="1745"/>
                    <a:pt x="547" y="1732"/>
                  </a:cubicBezTo>
                  <a:lnTo>
                    <a:pt x="547" y="1732"/>
                  </a:lnTo>
                  <a:cubicBezTo>
                    <a:pt x="523" y="1757"/>
                    <a:pt x="498" y="1781"/>
                    <a:pt x="474" y="1794"/>
                  </a:cubicBezTo>
                  <a:cubicBezTo>
                    <a:pt x="450" y="1818"/>
                    <a:pt x="425" y="1842"/>
                    <a:pt x="401" y="1854"/>
                  </a:cubicBezTo>
                  <a:cubicBezTo>
                    <a:pt x="352" y="1891"/>
                    <a:pt x="304" y="1939"/>
                    <a:pt x="255" y="1988"/>
                  </a:cubicBezTo>
                  <a:lnTo>
                    <a:pt x="231" y="2012"/>
                  </a:lnTo>
                  <a:lnTo>
                    <a:pt x="219" y="2012"/>
                  </a:lnTo>
                  <a:lnTo>
                    <a:pt x="219" y="2037"/>
                  </a:lnTo>
                  <a:cubicBezTo>
                    <a:pt x="243" y="2073"/>
                    <a:pt x="255" y="2110"/>
                    <a:pt x="279" y="2158"/>
                  </a:cubicBezTo>
                  <a:lnTo>
                    <a:pt x="279" y="2170"/>
                  </a:lnTo>
                  <a:lnTo>
                    <a:pt x="292" y="2183"/>
                  </a:lnTo>
                  <a:lnTo>
                    <a:pt x="304" y="2207"/>
                  </a:lnTo>
                  <a:lnTo>
                    <a:pt x="377" y="2353"/>
                  </a:lnTo>
                  <a:lnTo>
                    <a:pt x="389" y="2377"/>
                  </a:lnTo>
                  <a:lnTo>
                    <a:pt x="401" y="2353"/>
                  </a:lnTo>
                  <a:lnTo>
                    <a:pt x="414" y="2353"/>
                  </a:lnTo>
                  <a:lnTo>
                    <a:pt x="425" y="2365"/>
                  </a:lnTo>
                  <a:lnTo>
                    <a:pt x="438" y="2353"/>
                  </a:lnTo>
                  <a:cubicBezTo>
                    <a:pt x="462" y="2340"/>
                    <a:pt x="487" y="2316"/>
                    <a:pt x="498" y="2292"/>
                  </a:cubicBezTo>
                  <a:cubicBezTo>
                    <a:pt x="511" y="2280"/>
                    <a:pt x="511" y="2267"/>
                    <a:pt x="523" y="2256"/>
                  </a:cubicBezTo>
                  <a:cubicBezTo>
                    <a:pt x="535" y="2256"/>
                    <a:pt x="547" y="2243"/>
                    <a:pt x="547" y="2243"/>
                  </a:cubicBezTo>
                  <a:cubicBezTo>
                    <a:pt x="560" y="2231"/>
                    <a:pt x="560" y="2231"/>
                    <a:pt x="571" y="2231"/>
                  </a:cubicBezTo>
                  <a:cubicBezTo>
                    <a:pt x="596" y="2219"/>
                    <a:pt x="620" y="2194"/>
                    <a:pt x="644" y="2170"/>
                  </a:cubicBezTo>
                  <a:lnTo>
                    <a:pt x="644" y="2183"/>
                  </a:lnTo>
                  <a:cubicBezTo>
                    <a:pt x="633" y="2194"/>
                    <a:pt x="608" y="2219"/>
                    <a:pt x="584" y="2231"/>
                  </a:cubicBezTo>
                  <a:cubicBezTo>
                    <a:pt x="560" y="2256"/>
                    <a:pt x="523" y="2267"/>
                    <a:pt x="498" y="2304"/>
                  </a:cubicBezTo>
                  <a:cubicBezTo>
                    <a:pt x="474" y="2340"/>
                    <a:pt x="450" y="2365"/>
                    <a:pt x="414" y="2377"/>
                  </a:cubicBezTo>
                  <a:lnTo>
                    <a:pt x="389" y="2377"/>
                  </a:lnTo>
                  <a:lnTo>
                    <a:pt x="401" y="2402"/>
                  </a:lnTo>
                  <a:cubicBezTo>
                    <a:pt x="425" y="2450"/>
                    <a:pt x="450" y="2499"/>
                    <a:pt x="474" y="2535"/>
                  </a:cubicBezTo>
                  <a:lnTo>
                    <a:pt x="498" y="2572"/>
                  </a:lnTo>
                  <a:cubicBezTo>
                    <a:pt x="547" y="2657"/>
                    <a:pt x="596" y="2742"/>
                    <a:pt x="657" y="2839"/>
                  </a:cubicBezTo>
                  <a:lnTo>
                    <a:pt x="681" y="2888"/>
                  </a:lnTo>
                  <a:cubicBezTo>
                    <a:pt x="693" y="2900"/>
                    <a:pt x="706" y="2924"/>
                    <a:pt x="717" y="2948"/>
                  </a:cubicBezTo>
                  <a:lnTo>
                    <a:pt x="754" y="2997"/>
                  </a:lnTo>
                  <a:lnTo>
                    <a:pt x="766" y="2985"/>
                  </a:lnTo>
                  <a:cubicBezTo>
                    <a:pt x="790" y="2973"/>
                    <a:pt x="803" y="2948"/>
                    <a:pt x="827" y="2937"/>
                  </a:cubicBezTo>
                  <a:cubicBezTo>
                    <a:pt x="839" y="2912"/>
                    <a:pt x="851" y="2900"/>
                    <a:pt x="876" y="2875"/>
                  </a:cubicBezTo>
                  <a:cubicBezTo>
                    <a:pt x="887" y="2864"/>
                    <a:pt x="900" y="2851"/>
                    <a:pt x="924" y="2851"/>
                  </a:cubicBezTo>
                  <a:cubicBezTo>
                    <a:pt x="949" y="2827"/>
                    <a:pt x="973" y="2802"/>
                    <a:pt x="997" y="2791"/>
                  </a:cubicBezTo>
                  <a:lnTo>
                    <a:pt x="997" y="2791"/>
                  </a:lnTo>
                  <a:cubicBezTo>
                    <a:pt x="985" y="2815"/>
                    <a:pt x="960" y="2827"/>
                    <a:pt x="949" y="2839"/>
                  </a:cubicBezTo>
                  <a:cubicBezTo>
                    <a:pt x="924" y="2851"/>
                    <a:pt x="900" y="2875"/>
                    <a:pt x="876" y="2900"/>
                  </a:cubicBezTo>
                  <a:lnTo>
                    <a:pt x="839" y="2937"/>
                  </a:lnTo>
                  <a:lnTo>
                    <a:pt x="779" y="2997"/>
                  </a:lnTo>
                  <a:lnTo>
                    <a:pt x="754" y="2997"/>
                  </a:lnTo>
                  <a:lnTo>
                    <a:pt x="766" y="3021"/>
                  </a:lnTo>
                  <a:cubicBezTo>
                    <a:pt x="815" y="3107"/>
                    <a:pt x="863" y="3192"/>
                    <a:pt x="924" y="3277"/>
                  </a:cubicBezTo>
                  <a:lnTo>
                    <a:pt x="936" y="3313"/>
                  </a:lnTo>
                  <a:lnTo>
                    <a:pt x="960" y="3338"/>
                  </a:lnTo>
                  <a:cubicBezTo>
                    <a:pt x="985" y="3375"/>
                    <a:pt x="1009" y="3423"/>
                    <a:pt x="1033" y="3459"/>
                  </a:cubicBezTo>
                  <a:lnTo>
                    <a:pt x="1046" y="3483"/>
                  </a:lnTo>
                  <a:lnTo>
                    <a:pt x="1058" y="3496"/>
                  </a:lnTo>
                  <a:lnTo>
                    <a:pt x="1070" y="3520"/>
                  </a:lnTo>
                  <a:lnTo>
                    <a:pt x="1082" y="3508"/>
                  </a:lnTo>
                  <a:cubicBezTo>
                    <a:pt x="1095" y="3508"/>
                    <a:pt x="1106" y="3496"/>
                    <a:pt x="1119" y="3496"/>
                  </a:cubicBezTo>
                  <a:cubicBezTo>
                    <a:pt x="1162" y="3482"/>
                    <a:pt x="1205" y="3477"/>
                    <a:pt x="1248" y="3477"/>
                  </a:cubicBezTo>
                  <a:cubicBezTo>
                    <a:pt x="1314" y="3477"/>
                    <a:pt x="1381" y="3488"/>
                    <a:pt x="1447" y="3496"/>
                  </a:cubicBezTo>
                  <a:lnTo>
                    <a:pt x="1460" y="3508"/>
                  </a:lnTo>
                  <a:lnTo>
                    <a:pt x="1484" y="3508"/>
                  </a:lnTo>
                  <a:cubicBezTo>
                    <a:pt x="1508" y="3520"/>
                    <a:pt x="1520" y="3520"/>
                    <a:pt x="1544" y="3520"/>
                  </a:cubicBezTo>
                  <a:cubicBezTo>
                    <a:pt x="1569" y="3532"/>
                    <a:pt x="1605" y="3545"/>
                    <a:pt x="1630" y="3545"/>
                  </a:cubicBezTo>
                  <a:cubicBezTo>
                    <a:pt x="1729" y="3572"/>
                    <a:pt x="1816" y="3586"/>
                    <a:pt x="1894" y="3586"/>
                  </a:cubicBezTo>
                  <a:cubicBezTo>
                    <a:pt x="1920" y="3586"/>
                    <a:pt x="1946" y="3584"/>
                    <a:pt x="1970" y="3581"/>
                  </a:cubicBezTo>
                  <a:lnTo>
                    <a:pt x="1995" y="3581"/>
                  </a:lnTo>
                  <a:lnTo>
                    <a:pt x="1995" y="3545"/>
                  </a:lnTo>
                  <a:lnTo>
                    <a:pt x="2006" y="3545"/>
                  </a:lnTo>
                  <a:lnTo>
                    <a:pt x="2006" y="3532"/>
                  </a:lnTo>
                  <a:cubicBezTo>
                    <a:pt x="2092" y="3338"/>
                    <a:pt x="2177" y="3107"/>
                    <a:pt x="2250" y="2839"/>
                  </a:cubicBezTo>
                  <a:cubicBezTo>
                    <a:pt x="2262" y="2827"/>
                    <a:pt x="2262" y="2802"/>
                    <a:pt x="2274" y="2778"/>
                  </a:cubicBezTo>
                  <a:cubicBezTo>
                    <a:pt x="2298" y="2657"/>
                    <a:pt x="2335" y="2535"/>
                    <a:pt x="2347" y="2413"/>
                  </a:cubicBezTo>
                  <a:lnTo>
                    <a:pt x="2347" y="2292"/>
                  </a:lnTo>
                  <a:lnTo>
                    <a:pt x="2347" y="2097"/>
                  </a:lnTo>
                  <a:lnTo>
                    <a:pt x="2347" y="2073"/>
                  </a:lnTo>
                  <a:lnTo>
                    <a:pt x="2323" y="2085"/>
                  </a:lnTo>
                  <a:cubicBezTo>
                    <a:pt x="2277" y="2107"/>
                    <a:pt x="2232" y="2116"/>
                    <a:pt x="2187" y="2116"/>
                  </a:cubicBezTo>
                  <a:cubicBezTo>
                    <a:pt x="2052" y="2116"/>
                    <a:pt x="1924" y="2034"/>
                    <a:pt x="1824" y="1951"/>
                  </a:cubicBezTo>
                  <a:lnTo>
                    <a:pt x="1812" y="1939"/>
                  </a:lnTo>
                  <a:lnTo>
                    <a:pt x="1800" y="1951"/>
                  </a:lnTo>
                  <a:cubicBezTo>
                    <a:pt x="1678" y="2061"/>
                    <a:pt x="1508" y="2134"/>
                    <a:pt x="1362" y="2170"/>
                  </a:cubicBezTo>
                  <a:lnTo>
                    <a:pt x="1301" y="2170"/>
                  </a:lnTo>
                  <a:lnTo>
                    <a:pt x="1314" y="2194"/>
                  </a:lnTo>
                  <a:cubicBezTo>
                    <a:pt x="1325" y="2243"/>
                    <a:pt x="1325" y="2280"/>
                    <a:pt x="1338" y="2329"/>
                  </a:cubicBezTo>
                  <a:cubicBezTo>
                    <a:pt x="1350" y="2365"/>
                    <a:pt x="1350" y="2413"/>
                    <a:pt x="1362" y="2450"/>
                  </a:cubicBezTo>
                  <a:lnTo>
                    <a:pt x="1362" y="2462"/>
                  </a:lnTo>
                  <a:cubicBezTo>
                    <a:pt x="1398" y="2632"/>
                    <a:pt x="1435" y="2815"/>
                    <a:pt x="1447" y="2985"/>
                  </a:cubicBezTo>
                  <a:cubicBezTo>
                    <a:pt x="1460" y="3058"/>
                    <a:pt x="1460" y="3131"/>
                    <a:pt x="1460" y="3204"/>
                  </a:cubicBezTo>
                  <a:cubicBezTo>
                    <a:pt x="1460" y="3302"/>
                    <a:pt x="1460" y="3386"/>
                    <a:pt x="1471" y="3483"/>
                  </a:cubicBezTo>
                  <a:lnTo>
                    <a:pt x="1460" y="3472"/>
                  </a:lnTo>
                  <a:cubicBezTo>
                    <a:pt x="1447" y="3399"/>
                    <a:pt x="1447" y="3313"/>
                    <a:pt x="1447" y="3240"/>
                  </a:cubicBezTo>
                  <a:lnTo>
                    <a:pt x="1447" y="3070"/>
                  </a:lnTo>
                  <a:cubicBezTo>
                    <a:pt x="1435" y="2900"/>
                    <a:pt x="1398" y="2742"/>
                    <a:pt x="1374" y="2584"/>
                  </a:cubicBezTo>
                  <a:cubicBezTo>
                    <a:pt x="1350" y="2462"/>
                    <a:pt x="1325" y="2329"/>
                    <a:pt x="1289" y="2183"/>
                  </a:cubicBezTo>
                  <a:lnTo>
                    <a:pt x="1289" y="2170"/>
                  </a:lnTo>
                  <a:lnTo>
                    <a:pt x="1265" y="2170"/>
                  </a:lnTo>
                  <a:cubicBezTo>
                    <a:pt x="1095" y="2170"/>
                    <a:pt x="876" y="2097"/>
                    <a:pt x="790" y="1927"/>
                  </a:cubicBezTo>
                  <a:cubicBezTo>
                    <a:pt x="754" y="1867"/>
                    <a:pt x="766" y="1794"/>
                    <a:pt x="815" y="1757"/>
                  </a:cubicBezTo>
                  <a:lnTo>
                    <a:pt x="839" y="1732"/>
                  </a:lnTo>
                  <a:lnTo>
                    <a:pt x="839" y="1732"/>
                  </a:lnTo>
                  <a:cubicBezTo>
                    <a:pt x="827" y="1745"/>
                    <a:pt x="815" y="1757"/>
                    <a:pt x="803" y="1781"/>
                  </a:cubicBezTo>
                  <a:cubicBezTo>
                    <a:pt x="754" y="1878"/>
                    <a:pt x="815" y="1964"/>
                    <a:pt x="876" y="2012"/>
                  </a:cubicBezTo>
                  <a:cubicBezTo>
                    <a:pt x="985" y="2110"/>
                    <a:pt x="1131" y="2158"/>
                    <a:pt x="1265" y="2158"/>
                  </a:cubicBezTo>
                  <a:lnTo>
                    <a:pt x="1289" y="2158"/>
                  </a:lnTo>
                  <a:lnTo>
                    <a:pt x="1289" y="2134"/>
                  </a:lnTo>
                  <a:cubicBezTo>
                    <a:pt x="1252" y="2012"/>
                    <a:pt x="1216" y="1867"/>
                    <a:pt x="1119" y="1781"/>
                  </a:cubicBezTo>
                  <a:cubicBezTo>
                    <a:pt x="1075" y="1749"/>
                    <a:pt x="993" y="1706"/>
                    <a:pt x="914" y="1706"/>
                  </a:cubicBezTo>
                  <a:cubicBezTo>
                    <a:pt x="909" y="1706"/>
                    <a:pt x="903" y="1706"/>
                    <a:pt x="898" y="1707"/>
                  </a:cubicBezTo>
                  <a:lnTo>
                    <a:pt x="898" y="1707"/>
                  </a:lnTo>
                  <a:cubicBezTo>
                    <a:pt x="917" y="1701"/>
                    <a:pt x="938" y="1697"/>
                    <a:pt x="960" y="1697"/>
                  </a:cubicBezTo>
                  <a:cubicBezTo>
                    <a:pt x="989" y="1697"/>
                    <a:pt x="1018" y="1704"/>
                    <a:pt x="1046" y="1721"/>
                  </a:cubicBezTo>
                  <a:cubicBezTo>
                    <a:pt x="1204" y="1818"/>
                    <a:pt x="1265" y="2000"/>
                    <a:pt x="1301" y="2146"/>
                  </a:cubicBezTo>
                  <a:lnTo>
                    <a:pt x="1301" y="2158"/>
                  </a:lnTo>
                  <a:lnTo>
                    <a:pt x="1325" y="2158"/>
                  </a:lnTo>
                  <a:cubicBezTo>
                    <a:pt x="1484" y="2134"/>
                    <a:pt x="1666" y="2061"/>
                    <a:pt x="1787" y="1939"/>
                  </a:cubicBezTo>
                  <a:lnTo>
                    <a:pt x="1812" y="1927"/>
                  </a:lnTo>
                  <a:lnTo>
                    <a:pt x="1787" y="1915"/>
                  </a:lnTo>
                  <a:cubicBezTo>
                    <a:pt x="1703" y="1842"/>
                    <a:pt x="1605" y="1672"/>
                    <a:pt x="1630" y="1538"/>
                  </a:cubicBezTo>
                  <a:cubicBezTo>
                    <a:pt x="1641" y="1477"/>
                    <a:pt x="1678" y="1429"/>
                    <a:pt x="1739" y="1404"/>
                  </a:cubicBezTo>
                  <a:cubicBezTo>
                    <a:pt x="1769" y="1389"/>
                    <a:pt x="1798" y="1382"/>
                    <a:pt x="1824" y="1382"/>
                  </a:cubicBezTo>
                  <a:cubicBezTo>
                    <a:pt x="1861" y="1382"/>
                    <a:pt x="1893" y="1395"/>
                    <a:pt x="1922" y="1416"/>
                  </a:cubicBezTo>
                  <a:cubicBezTo>
                    <a:pt x="1982" y="1477"/>
                    <a:pt x="2006" y="1599"/>
                    <a:pt x="1970" y="1708"/>
                  </a:cubicBezTo>
                  <a:cubicBezTo>
                    <a:pt x="1946" y="1781"/>
                    <a:pt x="1897" y="1842"/>
                    <a:pt x="1836" y="1915"/>
                  </a:cubicBezTo>
                  <a:lnTo>
                    <a:pt x="1824" y="1927"/>
                  </a:lnTo>
                  <a:lnTo>
                    <a:pt x="1836" y="1939"/>
                  </a:lnTo>
                  <a:cubicBezTo>
                    <a:pt x="1860" y="1964"/>
                    <a:pt x="1885" y="1975"/>
                    <a:pt x="1909" y="2000"/>
                  </a:cubicBezTo>
                  <a:cubicBezTo>
                    <a:pt x="2022" y="2068"/>
                    <a:pt x="2116" y="2103"/>
                    <a:pt x="2199" y="2103"/>
                  </a:cubicBezTo>
                  <a:cubicBezTo>
                    <a:pt x="2252" y="2103"/>
                    <a:pt x="2300" y="2089"/>
                    <a:pt x="2347" y="2061"/>
                  </a:cubicBezTo>
                  <a:lnTo>
                    <a:pt x="2347" y="2037"/>
                  </a:lnTo>
                  <a:cubicBezTo>
                    <a:pt x="2359" y="1951"/>
                    <a:pt x="2395" y="1794"/>
                    <a:pt x="2457" y="1757"/>
                  </a:cubicBezTo>
                  <a:cubicBezTo>
                    <a:pt x="2468" y="1745"/>
                    <a:pt x="2481" y="1745"/>
                    <a:pt x="2505" y="1745"/>
                  </a:cubicBezTo>
                  <a:cubicBezTo>
                    <a:pt x="2517" y="1745"/>
                    <a:pt x="2530" y="1757"/>
                    <a:pt x="2530" y="1769"/>
                  </a:cubicBezTo>
                  <a:cubicBezTo>
                    <a:pt x="2541" y="1830"/>
                    <a:pt x="2444" y="1988"/>
                    <a:pt x="2420" y="2012"/>
                  </a:cubicBezTo>
                  <a:cubicBezTo>
                    <a:pt x="2410" y="2022"/>
                    <a:pt x="2390" y="2033"/>
                    <a:pt x="2377" y="2044"/>
                  </a:cubicBezTo>
                  <a:lnTo>
                    <a:pt x="2377" y="2044"/>
                  </a:lnTo>
                  <a:lnTo>
                    <a:pt x="2408" y="2012"/>
                  </a:lnTo>
                  <a:cubicBezTo>
                    <a:pt x="2444" y="1964"/>
                    <a:pt x="2481" y="1915"/>
                    <a:pt x="2493" y="1867"/>
                  </a:cubicBezTo>
                  <a:cubicBezTo>
                    <a:pt x="2517" y="1830"/>
                    <a:pt x="2517" y="1805"/>
                    <a:pt x="2505" y="1781"/>
                  </a:cubicBezTo>
                  <a:cubicBezTo>
                    <a:pt x="2498" y="1778"/>
                    <a:pt x="2491" y="1776"/>
                    <a:pt x="2484" y="1776"/>
                  </a:cubicBezTo>
                  <a:cubicBezTo>
                    <a:pt x="2467" y="1776"/>
                    <a:pt x="2450" y="1785"/>
                    <a:pt x="2432" y="1794"/>
                  </a:cubicBezTo>
                  <a:lnTo>
                    <a:pt x="2432" y="1805"/>
                  </a:lnTo>
                  <a:cubicBezTo>
                    <a:pt x="2395" y="1867"/>
                    <a:pt x="2384" y="1927"/>
                    <a:pt x="2371" y="2000"/>
                  </a:cubicBezTo>
                  <a:lnTo>
                    <a:pt x="2359" y="2061"/>
                  </a:lnTo>
                  <a:lnTo>
                    <a:pt x="2359" y="2243"/>
                  </a:lnTo>
                  <a:cubicBezTo>
                    <a:pt x="2359" y="2304"/>
                    <a:pt x="2359" y="2377"/>
                    <a:pt x="2347" y="2450"/>
                  </a:cubicBezTo>
                  <a:cubicBezTo>
                    <a:pt x="2335" y="2572"/>
                    <a:pt x="2311" y="2705"/>
                    <a:pt x="2262" y="2839"/>
                  </a:cubicBezTo>
                  <a:cubicBezTo>
                    <a:pt x="2250" y="2888"/>
                    <a:pt x="2238" y="2924"/>
                    <a:pt x="2225" y="2973"/>
                  </a:cubicBezTo>
                  <a:cubicBezTo>
                    <a:pt x="2152" y="3167"/>
                    <a:pt x="2092" y="3362"/>
                    <a:pt x="2006" y="3556"/>
                  </a:cubicBezTo>
                  <a:lnTo>
                    <a:pt x="1995" y="3581"/>
                  </a:lnTo>
                  <a:lnTo>
                    <a:pt x="2031" y="3581"/>
                  </a:lnTo>
                  <a:cubicBezTo>
                    <a:pt x="2128" y="3569"/>
                    <a:pt x="2225" y="3569"/>
                    <a:pt x="2323" y="3569"/>
                  </a:cubicBezTo>
                  <a:cubicBezTo>
                    <a:pt x="2335" y="3581"/>
                    <a:pt x="2359" y="3581"/>
                    <a:pt x="2384" y="3581"/>
                  </a:cubicBezTo>
                  <a:lnTo>
                    <a:pt x="2395" y="3593"/>
                  </a:lnTo>
                  <a:lnTo>
                    <a:pt x="2395" y="3605"/>
                  </a:lnTo>
                  <a:lnTo>
                    <a:pt x="2371" y="3593"/>
                  </a:lnTo>
                  <a:cubicBezTo>
                    <a:pt x="2335" y="3581"/>
                    <a:pt x="2287" y="3581"/>
                    <a:pt x="2238" y="3581"/>
                  </a:cubicBezTo>
                  <a:cubicBezTo>
                    <a:pt x="2189" y="3581"/>
                    <a:pt x="2152" y="3593"/>
                    <a:pt x="2104" y="3593"/>
                  </a:cubicBezTo>
                  <a:cubicBezTo>
                    <a:pt x="2039" y="3593"/>
                    <a:pt x="1969" y="3599"/>
                    <a:pt x="1900" y="3599"/>
                  </a:cubicBezTo>
                  <a:cubicBezTo>
                    <a:pt x="1866" y="3599"/>
                    <a:pt x="1832" y="3597"/>
                    <a:pt x="1800" y="3593"/>
                  </a:cubicBezTo>
                  <a:cubicBezTo>
                    <a:pt x="1714" y="3581"/>
                    <a:pt x="1630" y="3556"/>
                    <a:pt x="1544" y="3532"/>
                  </a:cubicBezTo>
                  <a:cubicBezTo>
                    <a:pt x="1508" y="3532"/>
                    <a:pt x="1484" y="3520"/>
                    <a:pt x="1447" y="3520"/>
                  </a:cubicBezTo>
                  <a:cubicBezTo>
                    <a:pt x="1374" y="3496"/>
                    <a:pt x="1301" y="3483"/>
                    <a:pt x="1216" y="3483"/>
                  </a:cubicBezTo>
                  <a:cubicBezTo>
                    <a:pt x="1168" y="3496"/>
                    <a:pt x="1106" y="3508"/>
                    <a:pt x="1070" y="3556"/>
                  </a:cubicBezTo>
                  <a:cubicBezTo>
                    <a:pt x="1058" y="3581"/>
                    <a:pt x="1058" y="3618"/>
                    <a:pt x="1070" y="3642"/>
                  </a:cubicBezTo>
                  <a:cubicBezTo>
                    <a:pt x="1070" y="3666"/>
                    <a:pt x="1082" y="3691"/>
                    <a:pt x="1095" y="3715"/>
                  </a:cubicBezTo>
                  <a:cubicBezTo>
                    <a:pt x="1106" y="3727"/>
                    <a:pt x="1106" y="3739"/>
                    <a:pt x="1119" y="3751"/>
                  </a:cubicBezTo>
                  <a:cubicBezTo>
                    <a:pt x="1155" y="3824"/>
                    <a:pt x="1204" y="3910"/>
                    <a:pt x="1277" y="3958"/>
                  </a:cubicBezTo>
                  <a:lnTo>
                    <a:pt x="1289" y="3970"/>
                  </a:lnTo>
                  <a:lnTo>
                    <a:pt x="1301" y="3970"/>
                  </a:lnTo>
                  <a:cubicBezTo>
                    <a:pt x="1362" y="3934"/>
                    <a:pt x="1435" y="3934"/>
                    <a:pt x="1508" y="3921"/>
                  </a:cubicBezTo>
                  <a:lnTo>
                    <a:pt x="1520" y="3921"/>
                  </a:lnTo>
                  <a:lnTo>
                    <a:pt x="1520" y="3910"/>
                  </a:lnTo>
                  <a:lnTo>
                    <a:pt x="1544" y="3910"/>
                  </a:lnTo>
                  <a:lnTo>
                    <a:pt x="1544" y="3921"/>
                  </a:lnTo>
                  <a:lnTo>
                    <a:pt x="1557" y="3921"/>
                  </a:lnTo>
                  <a:cubicBezTo>
                    <a:pt x="1641" y="3910"/>
                    <a:pt x="1727" y="3910"/>
                    <a:pt x="1800" y="3873"/>
                  </a:cubicBezTo>
                  <a:cubicBezTo>
                    <a:pt x="1860" y="3861"/>
                    <a:pt x="1909" y="3837"/>
                    <a:pt x="1946" y="3812"/>
                  </a:cubicBezTo>
                  <a:lnTo>
                    <a:pt x="2092" y="3739"/>
                  </a:lnTo>
                  <a:cubicBezTo>
                    <a:pt x="2116" y="3727"/>
                    <a:pt x="2141" y="3727"/>
                    <a:pt x="2165" y="3715"/>
                  </a:cubicBezTo>
                  <a:cubicBezTo>
                    <a:pt x="2238" y="3691"/>
                    <a:pt x="2311" y="3654"/>
                    <a:pt x="2371" y="3629"/>
                  </a:cubicBezTo>
                  <a:lnTo>
                    <a:pt x="2420" y="3605"/>
                  </a:lnTo>
                  <a:lnTo>
                    <a:pt x="2432" y="3605"/>
                  </a:lnTo>
                  <a:lnTo>
                    <a:pt x="2444" y="3618"/>
                  </a:lnTo>
                  <a:cubicBezTo>
                    <a:pt x="2493" y="3654"/>
                    <a:pt x="2517" y="3702"/>
                    <a:pt x="2541" y="3764"/>
                  </a:cubicBezTo>
                  <a:cubicBezTo>
                    <a:pt x="2590" y="3885"/>
                    <a:pt x="2566" y="3994"/>
                    <a:pt x="2457" y="4104"/>
                  </a:cubicBezTo>
                  <a:cubicBezTo>
                    <a:pt x="2371" y="4189"/>
                    <a:pt x="2347" y="4262"/>
                    <a:pt x="2395" y="4347"/>
                  </a:cubicBezTo>
                  <a:cubicBezTo>
                    <a:pt x="2408" y="4347"/>
                    <a:pt x="2408" y="4359"/>
                    <a:pt x="2408" y="4359"/>
                  </a:cubicBezTo>
                  <a:cubicBezTo>
                    <a:pt x="2432" y="4383"/>
                    <a:pt x="2444" y="4408"/>
                    <a:pt x="2457" y="4432"/>
                  </a:cubicBezTo>
                  <a:cubicBezTo>
                    <a:pt x="2468" y="4481"/>
                    <a:pt x="2468" y="4529"/>
                    <a:pt x="2444" y="4578"/>
                  </a:cubicBezTo>
                  <a:cubicBezTo>
                    <a:pt x="2420" y="4639"/>
                    <a:pt x="2347" y="4688"/>
                    <a:pt x="2238" y="4712"/>
                  </a:cubicBezTo>
                  <a:lnTo>
                    <a:pt x="2214" y="4712"/>
                  </a:lnTo>
                  <a:lnTo>
                    <a:pt x="2225" y="4737"/>
                  </a:lnTo>
                  <a:cubicBezTo>
                    <a:pt x="2225" y="4761"/>
                    <a:pt x="2238" y="4797"/>
                    <a:pt x="2238" y="4834"/>
                  </a:cubicBezTo>
                  <a:cubicBezTo>
                    <a:pt x="2250" y="4846"/>
                    <a:pt x="2250" y="4870"/>
                    <a:pt x="2238" y="4883"/>
                  </a:cubicBezTo>
                  <a:lnTo>
                    <a:pt x="2250" y="4894"/>
                  </a:lnTo>
                  <a:lnTo>
                    <a:pt x="2238" y="4894"/>
                  </a:lnTo>
                  <a:cubicBezTo>
                    <a:pt x="2225" y="4992"/>
                    <a:pt x="2201" y="5077"/>
                    <a:pt x="2141" y="5174"/>
                  </a:cubicBezTo>
                  <a:cubicBezTo>
                    <a:pt x="2055" y="5308"/>
                    <a:pt x="1958" y="5429"/>
                    <a:pt x="1812" y="5454"/>
                  </a:cubicBezTo>
                  <a:cubicBezTo>
                    <a:pt x="1804" y="5454"/>
                    <a:pt x="1797" y="5455"/>
                    <a:pt x="1789" y="5455"/>
                  </a:cubicBezTo>
                  <a:cubicBezTo>
                    <a:pt x="1571" y="5455"/>
                    <a:pt x="1421" y="5119"/>
                    <a:pt x="1374" y="4931"/>
                  </a:cubicBezTo>
                  <a:cubicBezTo>
                    <a:pt x="1362" y="4894"/>
                    <a:pt x="1350" y="4870"/>
                    <a:pt x="1350" y="4834"/>
                  </a:cubicBezTo>
                  <a:cubicBezTo>
                    <a:pt x="1325" y="4761"/>
                    <a:pt x="1314" y="4675"/>
                    <a:pt x="1289" y="4602"/>
                  </a:cubicBezTo>
                  <a:cubicBezTo>
                    <a:pt x="1277" y="4566"/>
                    <a:pt x="1252" y="4529"/>
                    <a:pt x="1241" y="4493"/>
                  </a:cubicBezTo>
                  <a:cubicBezTo>
                    <a:pt x="1216" y="4432"/>
                    <a:pt x="1192" y="4372"/>
                    <a:pt x="1179" y="4310"/>
                  </a:cubicBezTo>
                  <a:cubicBezTo>
                    <a:pt x="1131" y="4165"/>
                    <a:pt x="1155" y="4056"/>
                    <a:pt x="1241" y="3994"/>
                  </a:cubicBezTo>
                  <a:lnTo>
                    <a:pt x="1252" y="3994"/>
                  </a:lnTo>
                  <a:lnTo>
                    <a:pt x="1277" y="3970"/>
                  </a:lnTo>
                  <a:lnTo>
                    <a:pt x="1252" y="3958"/>
                  </a:lnTo>
                  <a:cubicBezTo>
                    <a:pt x="1168" y="3885"/>
                    <a:pt x="997" y="3642"/>
                    <a:pt x="1058" y="3545"/>
                  </a:cubicBezTo>
                  <a:lnTo>
                    <a:pt x="1058" y="3520"/>
                  </a:lnTo>
                  <a:cubicBezTo>
                    <a:pt x="1009" y="3435"/>
                    <a:pt x="960" y="3362"/>
                    <a:pt x="912" y="3277"/>
                  </a:cubicBezTo>
                  <a:cubicBezTo>
                    <a:pt x="766" y="3058"/>
                    <a:pt x="620" y="2815"/>
                    <a:pt x="487" y="2584"/>
                  </a:cubicBezTo>
                  <a:cubicBezTo>
                    <a:pt x="316" y="2292"/>
                    <a:pt x="170" y="2024"/>
                    <a:pt x="109" y="1732"/>
                  </a:cubicBezTo>
                  <a:cubicBezTo>
                    <a:pt x="60" y="1502"/>
                    <a:pt x="36" y="1173"/>
                    <a:pt x="182" y="869"/>
                  </a:cubicBezTo>
                  <a:cubicBezTo>
                    <a:pt x="304" y="638"/>
                    <a:pt x="487" y="431"/>
                    <a:pt x="730" y="286"/>
                  </a:cubicBezTo>
                  <a:cubicBezTo>
                    <a:pt x="1009" y="115"/>
                    <a:pt x="1325" y="30"/>
                    <a:pt x="1630" y="30"/>
                  </a:cubicBezTo>
                  <a:close/>
                  <a:moveTo>
                    <a:pt x="1635" y="1"/>
                  </a:moveTo>
                  <a:cubicBezTo>
                    <a:pt x="1327" y="1"/>
                    <a:pt x="1005" y="89"/>
                    <a:pt x="717" y="261"/>
                  </a:cubicBezTo>
                  <a:cubicBezTo>
                    <a:pt x="462" y="407"/>
                    <a:pt x="268" y="613"/>
                    <a:pt x="146" y="857"/>
                  </a:cubicBezTo>
                  <a:cubicBezTo>
                    <a:pt x="0" y="1161"/>
                    <a:pt x="24" y="1502"/>
                    <a:pt x="73" y="1732"/>
                  </a:cubicBezTo>
                  <a:cubicBezTo>
                    <a:pt x="146" y="2037"/>
                    <a:pt x="292" y="2304"/>
                    <a:pt x="462" y="2596"/>
                  </a:cubicBezTo>
                  <a:cubicBezTo>
                    <a:pt x="596" y="2839"/>
                    <a:pt x="742" y="3070"/>
                    <a:pt x="876" y="3302"/>
                  </a:cubicBezTo>
                  <a:cubicBezTo>
                    <a:pt x="924" y="3375"/>
                    <a:pt x="973" y="3459"/>
                    <a:pt x="1022" y="3532"/>
                  </a:cubicBezTo>
                  <a:cubicBezTo>
                    <a:pt x="960" y="3666"/>
                    <a:pt x="1119" y="3885"/>
                    <a:pt x="1216" y="3970"/>
                  </a:cubicBezTo>
                  <a:cubicBezTo>
                    <a:pt x="1119" y="4043"/>
                    <a:pt x="1095" y="4165"/>
                    <a:pt x="1143" y="4323"/>
                  </a:cubicBezTo>
                  <a:lnTo>
                    <a:pt x="1216" y="4505"/>
                  </a:lnTo>
                  <a:lnTo>
                    <a:pt x="1252" y="4615"/>
                  </a:lnTo>
                  <a:cubicBezTo>
                    <a:pt x="1277" y="4688"/>
                    <a:pt x="1301" y="4773"/>
                    <a:pt x="1314" y="4846"/>
                  </a:cubicBezTo>
                  <a:cubicBezTo>
                    <a:pt x="1325" y="4870"/>
                    <a:pt x="1325" y="4907"/>
                    <a:pt x="1338" y="4931"/>
                  </a:cubicBezTo>
                  <a:cubicBezTo>
                    <a:pt x="1387" y="5150"/>
                    <a:pt x="1544" y="5491"/>
                    <a:pt x="1787" y="5491"/>
                  </a:cubicBezTo>
                  <a:lnTo>
                    <a:pt x="1824" y="5491"/>
                  </a:lnTo>
                  <a:cubicBezTo>
                    <a:pt x="1970" y="5466"/>
                    <a:pt x="2079" y="5320"/>
                    <a:pt x="2165" y="5186"/>
                  </a:cubicBezTo>
                  <a:cubicBezTo>
                    <a:pt x="2225" y="5089"/>
                    <a:pt x="2262" y="5004"/>
                    <a:pt x="2274" y="4907"/>
                  </a:cubicBezTo>
                  <a:cubicBezTo>
                    <a:pt x="2287" y="4870"/>
                    <a:pt x="2287" y="4846"/>
                    <a:pt x="2274" y="4821"/>
                  </a:cubicBezTo>
                  <a:cubicBezTo>
                    <a:pt x="2262" y="4797"/>
                    <a:pt x="2262" y="4773"/>
                    <a:pt x="2262" y="4748"/>
                  </a:cubicBezTo>
                  <a:cubicBezTo>
                    <a:pt x="2371" y="4712"/>
                    <a:pt x="2444" y="4664"/>
                    <a:pt x="2481" y="4591"/>
                  </a:cubicBezTo>
                  <a:cubicBezTo>
                    <a:pt x="2505" y="4529"/>
                    <a:pt x="2505" y="4481"/>
                    <a:pt x="2481" y="4420"/>
                  </a:cubicBezTo>
                  <a:cubicBezTo>
                    <a:pt x="2481" y="4396"/>
                    <a:pt x="2457" y="4359"/>
                    <a:pt x="2444" y="4335"/>
                  </a:cubicBezTo>
                  <a:cubicBezTo>
                    <a:pt x="2432" y="4335"/>
                    <a:pt x="2432" y="4323"/>
                    <a:pt x="2432" y="4323"/>
                  </a:cubicBezTo>
                  <a:cubicBezTo>
                    <a:pt x="2384" y="4262"/>
                    <a:pt x="2408" y="4202"/>
                    <a:pt x="2481" y="4129"/>
                  </a:cubicBezTo>
                  <a:cubicBezTo>
                    <a:pt x="2590" y="4019"/>
                    <a:pt x="2627" y="3885"/>
                    <a:pt x="2578" y="3751"/>
                  </a:cubicBezTo>
                  <a:cubicBezTo>
                    <a:pt x="2554" y="3678"/>
                    <a:pt x="2517" y="3629"/>
                    <a:pt x="2468" y="3593"/>
                  </a:cubicBezTo>
                  <a:cubicBezTo>
                    <a:pt x="2468" y="3593"/>
                    <a:pt x="2468" y="3581"/>
                    <a:pt x="2457" y="3581"/>
                  </a:cubicBezTo>
                  <a:lnTo>
                    <a:pt x="2457" y="3569"/>
                  </a:lnTo>
                  <a:cubicBezTo>
                    <a:pt x="2724" y="2997"/>
                    <a:pt x="3016" y="2329"/>
                    <a:pt x="3028" y="1611"/>
                  </a:cubicBezTo>
                  <a:cubicBezTo>
                    <a:pt x="3041" y="1076"/>
                    <a:pt x="2833" y="394"/>
                    <a:pt x="2238" y="127"/>
                  </a:cubicBezTo>
                  <a:cubicBezTo>
                    <a:pt x="2054" y="43"/>
                    <a:pt x="1848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205;p31">
              <a:extLst>
                <a:ext uri="{FF2B5EF4-FFF2-40B4-BE49-F238E27FC236}">
                  <a16:creationId xmlns:a16="http://schemas.microsoft.com/office/drawing/2014/main" id="{3D59D80B-CD9D-1688-6FC3-198661BDCE32}"/>
                </a:ext>
              </a:extLst>
            </p:cNvPr>
            <p:cNvSpPr/>
            <p:nvPr/>
          </p:nvSpPr>
          <p:spPr>
            <a:xfrm>
              <a:off x="2123882" y="3088243"/>
              <a:ext cx="26382" cy="14421"/>
            </a:xfrm>
            <a:custGeom>
              <a:avLst/>
              <a:gdLst/>
              <a:ahLst/>
              <a:cxnLst/>
              <a:rect l="l" t="t" r="r" b="b"/>
              <a:pathLst>
                <a:path w="536" h="293" extrusionOk="0">
                  <a:moveTo>
                    <a:pt x="499" y="0"/>
                  </a:moveTo>
                  <a:cubicBezTo>
                    <a:pt x="474" y="0"/>
                    <a:pt x="474" y="13"/>
                    <a:pt x="474" y="25"/>
                  </a:cubicBezTo>
                  <a:cubicBezTo>
                    <a:pt x="450" y="37"/>
                    <a:pt x="401" y="62"/>
                    <a:pt x="390" y="62"/>
                  </a:cubicBezTo>
                  <a:cubicBezTo>
                    <a:pt x="341" y="98"/>
                    <a:pt x="292" y="122"/>
                    <a:pt x="231" y="135"/>
                  </a:cubicBezTo>
                  <a:cubicBezTo>
                    <a:pt x="195" y="159"/>
                    <a:pt x="158" y="171"/>
                    <a:pt x="134" y="195"/>
                  </a:cubicBezTo>
                  <a:cubicBezTo>
                    <a:pt x="98" y="208"/>
                    <a:pt x="61" y="232"/>
                    <a:pt x="25" y="244"/>
                  </a:cubicBezTo>
                  <a:cubicBezTo>
                    <a:pt x="0" y="256"/>
                    <a:pt x="12" y="292"/>
                    <a:pt x="36" y="292"/>
                  </a:cubicBezTo>
                  <a:lnTo>
                    <a:pt x="49" y="292"/>
                  </a:lnTo>
                  <a:cubicBezTo>
                    <a:pt x="61" y="292"/>
                    <a:pt x="61" y="281"/>
                    <a:pt x="61" y="281"/>
                  </a:cubicBezTo>
                  <a:lnTo>
                    <a:pt x="134" y="244"/>
                  </a:lnTo>
                  <a:cubicBezTo>
                    <a:pt x="182" y="219"/>
                    <a:pt x="244" y="183"/>
                    <a:pt x="304" y="159"/>
                  </a:cubicBezTo>
                  <a:cubicBezTo>
                    <a:pt x="353" y="146"/>
                    <a:pt x="390" y="122"/>
                    <a:pt x="438" y="86"/>
                  </a:cubicBezTo>
                  <a:cubicBezTo>
                    <a:pt x="463" y="73"/>
                    <a:pt x="511" y="73"/>
                    <a:pt x="523" y="37"/>
                  </a:cubicBezTo>
                  <a:cubicBezTo>
                    <a:pt x="536" y="13"/>
                    <a:pt x="523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06;p31">
              <a:extLst>
                <a:ext uri="{FF2B5EF4-FFF2-40B4-BE49-F238E27FC236}">
                  <a16:creationId xmlns:a16="http://schemas.microsoft.com/office/drawing/2014/main" id="{C29FF1C4-D44D-7875-B8A6-B31525A7707D}"/>
                </a:ext>
              </a:extLst>
            </p:cNvPr>
            <p:cNvSpPr/>
            <p:nvPr/>
          </p:nvSpPr>
          <p:spPr>
            <a:xfrm>
              <a:off x="2123242" y="3087012"/>
              <a:ext cx="27612" cy="16243"/>
            </a:xfrm>
            <a:custGeom>
              <a:avLst/>
              <a:gdLst/>
              <a:ahLst/>
              <a:cxnLst/>
              <a:rect l="l" t="t" r="r" b="b"/>
              <a:pathLst>
                <a:path w="561" h="330" extrusionOk="0">
                  <a:moveTo>
                    <a:pt x="524" y="38"/>
                  </a:moveTo>
                  <a:lnTo>
                    <a:pt x="524" y="50"/>
                  </a:lnTo>
                  <a:cubicBezTo>
                    <a:pt x="512" y="62"/>
                    <a:pt x="500" y="74"/>
                    <a:pt x="476" y="87"/>
                  </a:cubicBezTo>
                  <a:cubicBezTo>
                    <a:pt x="463" y="87"/>
                    <a:pt x="451" y="87"/>
                    <a:pt x="439" y="98"/>
                  </a:cubicBezTo>
                  <a:lnTo>
                    <a:pt x="427" y="111"/>
                  </a:lnTo>
                  <a:cubicBezTo>
                    <a:pt x="390" y="135"/>
                    <a:pt x="354" y="147"/>
                    <a:pt x="317" y="171"/>
                  </a:cubicBezTo>
                  <a:cubicBezTo>
                    <a:pt x="281" y="184"/>
                    <a:pt x="244" y="196"/>
                    <a:pt x="220" y="208"/>
                  </a:cubicBezTo>
                  <a:cubicBezTo>
                    <a:pt x="195" y="233"/>
                    <a:pt x="159" y="244"/>
                    <a:pt x="135" y="257"/>
                  </a:cubicBezTo>
                  <a:cubicBezTo>
                    <a:pt x="122" y="257"/>
                    <a:pt x="111" y="269"/>
                    <a:pt x="98" y="281"/>
                  </a:cubicBezTo>
                  <a:cubicBezTo>
                    <a:pt x="86" y="281"/>
                    <a:pt x="74" y="281"/>
                    <a:pt x="74" y="293"/>
                  </a:cubicBezTo>
                  <a:lnTo>
                    <a:pt x="49" y="293"/>
                  </a:lnTo>
                  <a:cubicBezTo>
                    <a:pt x="74" y="281"/>
                    <a:pt x="98" y="257"/>
                    <a:pt x="122" y="244"/>
                  </a:cubicBezTo>
                  <a:cubicBezTo>
                    <a:pt x="135" y="244"/>
                    <a:pt x="147" y="233"/>
                    <a:pt x="147" y="233"/>
                  </a:cubicBezTo>
                  <a:cubicBezTo>
                    <a:pt x="184" y="208"/>
                    <a:pt x="220" y="196"/>
                    <a:pt x="257" y="184"/>
                  </a:cubicBezTo>
                  <a:cubicBezTo>
                    <a:pt x="317" y="160"/>
                    <a:pt x="366" y="135"/>
                    <a:pt x="414" y="98"/>
                  </a:cubicBezTo>
                  <a:cubicBezTo>
                    <a:pt x="414" y="98"/>
                    <a:pt x="427" y="98"/>
                    <a:pt x="439" y="87"/>
                  </a:cubicBezTo>
                  <a:cubicBezTo>
                    <a:pt x="451" y="87"/>
                    <a:pt x="476" y="74"/>
                    <a:pt x="500" y="62"/>
                  </a:cubicBezTo>
                  <a:lnTo>
                    <a:pt x="500" y="50"/>
                  </a:lnTo>
                  <a:lnTo>
                    <a:pt x="500" y="38"/>
                  </a:lnTo>
                  <a:close/>
                  <a:moveTo>
                    <a:pt x="512" y="1"/>
                  </a:moveTo>
                  <a:cubicBezTo>
                    <a:pt x="500" y="1"/>
                    <a:pt x="487" y="14"/>
                    <a:pt x="476" y="14"/>
                  </a:cubicBezTo>
                  <a:cubicBezTo>
                    <a:pt x="476" y="25"/>
                    <a:pt x="476" y="25"/>
                    <a:pt x="463" y="38"/>
                  </a:cubicBezTo>
                  <a:cubicBezTo>
                    <a:pt x="451" y="38"/>
                    <a:pt x="439" y="50"/>
                    <a:pt x="427" y="62"/>
                  </a:cubicBezTo>
                  <a:cubicBezTo>
                    <a:pt x="403" y="62"/>
                    <a:pt x="403" y="74"/>
                    <a:pt x="390" y="74"/>
                  </a:cubicBezTo>
                  <a:cubicBezTo>
                    <a:pt x="341" y="98"/>
                    <a:pt x="305" y="123"/>
                    <a:pt x="244" y="147"/>
                  </a:cubicBezTo>
                  <a:cubicBezTo>
                    <a:pt x="195" y="160"/>
                    <a:pt x="171" y="184"/>
                    <a:pt x="135" y="196"/>
                  </a:cubicBezTo>
                  <a:cubicBezTo>
                    <a:pt x="122" y="208"/>
                    <a:pt x="111" y="208"/>
                    <a:pt x="98" y="220"/>
                  </a:cubicBezTo>
                  <a:cubicBezTo>
                    <a:pt x="86" y="233"/>
                    <a:pt x="62" y="244"/>
                    <a:pt x="38" y="257"/>
                  </a:cubicBezTo>
                  <a:cubicBezTo>
                    <a:pt x="13" y="257"/>
                    <a:pt x="1" y="281"/>
                    <a:pt x="13" y="306"/>
                  </a:cubicBezTo>
                  <a:cubicBezTo>
                    <a:pt x="13" y="317"/>
                    <a:pt x="25" y="330"/>
                    <a:pt x="49" y="330"/>
                  </a:cubicBezTo>
                  <a:lnTo>
                    <a:pt x="62" y="330"/>
                  </a:lnTo>
                  <a:cubicBezTo>
                    <a:pt x="74" y="330"/>
                    <a:pt x="86" y="330"/>
                    <a:pt x="98" y="317"/>
                  </a:cubicBezTo>
                  <a:lnTo>
                    <a:pt x="111" y="306"/>
                  </a:lnTo>
                  <a:cubicBezTo>
                    <a:pt x="122" y="293"/>
                    <a:pt x="135" y="293"/>
                    <a:pt x="147" y="281"/>
                  </a:cubicBezTo>
                  <a:cubicBezTo>
                    <a:pt x="184" y="269"/>
                    <a:pt x="208" y="257"/>
                    <a:pt x="232" y="244"/>
                  </a:cubicBezTo>
                  <a:cubicBezTo>
                    <a:pt x="268" y="233"/>
                    <a:pt x="293" y="220"/>
                    <a:pt x="330" y="208"/>
                  </a:cubicBezTo>
                  <a:cubicBezTo>
                    <a:pt x="378" y="184"/>
                    <a:pt x="403" y="160"/>
                    <a:pt x="451" y="135"/>
                  </a:cubicBezTo>
                  <a:lnTo>
                    <a:pt x="463" y="123"/>
                  </a:lnTo>
                  <a:cubicBezTo>
                    <a:pt x="463" y="123"/>
                    <a:pt x="476" y="123"/>
                    <a:pt x="487" y="111"/>
                  </a:cubicBezTo>
                  <a:cubicBezTo>
                    <a:pt x="512" y="111"/>
                    <a:pt x="536" y="98"/>
                    <a:pt x="560" y="62"/>
                  </a:cubicBezTo>
                  <a:cubicBezTo>
                    <a:pt x="560" y="50"/>
                    <a:pt x="560" y="38"/>
                    <a:pt x="549" y="25"/>
                  </a:cubicBezTo>
                  <a:cubicBezTo>
                    <a:pt x="549" y="14"/>
                    <a:pt x="536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7;p31">
              <a:extLst>
                <a:ext uri="{FF2B5EF4-FFF2-40B4-BE49-F238E27FC236}">
                  <a16:creationId xmlns:a16="http://schemas.microsoft.com/office/drawing/2014/main" id="{CD1525AF-E202-701C-4B22-8FED608C45D5}"/>
                </a:ext>
              </a:extLst>
            </p:cNvPr>
            <p:cNvSpPr/>
            <p:nvPr/>
          </p:nvSpPr>
          <p:spPr>
            <a:xfrm>
              <a:off x="2091543" y="3059251"/>
              <a:ext cx="34159" cy="3888"/>
            </a:xfrm>
            <a:custGeom>
              <a:avLst/>
              <a:gdLst/>
              <a:ahLst/>
              <a:cxnLst/>
              <a:rect l="l" t="t" r="r" b="b"/>
              <a:pathLst>
                <a:path w="694" h="79" extrusionOk="0">
                  <a:moveTo>
                    <a:pt x="659" y="1"/>
                  </a:moveTo>
                  <a:cubicBezTo>
                    <a:pt x="650" y="1"/>
                    <a:pt x="641" y="9"/>
                    <a:pt x="633" y="18"/>
                  </a:cubicBezTo>
                  <a:cubicBezTo>
                    <a:pt x="548" y="18"/>
                    <a:pt x="463" y="30"/>
                    <a:pt x="377" y="30"/>
                  </a:cubicBezTo>
                  <a:cubicBezTo>
                    <a:pt x="256" y="30"/>
                    <a:pt x="147" y="30"/>
                    <a:pt x="37" y="18"/>
                  </a:cubicBezTo>
                  <a:cubicBezTo>
                    <a:pt x="1" y="18"/>
                    <a:pt x="1" y="67"/>
                    <a:pt x="37" y="67"/>
                  </a:cubicBezTo>
                  <a:cubicBezTo>
                    <a:pt x="134" y="79"/>
                    <a:pt x="231" y="79"/>
                    <a:pt x="341" y="79"/>
                  </a:cubicBezTo>
                  <a:cubicBezTo>
                    <a:pt x="450" y="79"/>
                    <a:pt x="560" y="67"/>
                    <a:pt x="669" y="54"/>
                  </a:cubicBezTo>
                  <a:cubicBezTo>
                    <a:pt x="682" y="54"/>
                    <a:pt x="693" y="43"/>
                    <a:pt x="693" y="30"/>
                  </a:cubicBezTo>
                  <a:cubicBezTo>
                    <a:pt x="693" y="18"/>
                    <a:pt x="682" y="6"/>
                    <a:pt x="669" y="6"/>
                  </a:cubicBezTo>
                  <a:cubicBezTo>
                    <a:pt x="666" y="2"/>
                    <a:pt x="662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8;p31">
              <a:extLst>
                <a:ext uri="{FF2B5EF4-FFF2-40B4-BE49-F238E27FC236}">
                  <a16:creationId xmlns:a16="http://schemas.microsoft.com/office/drawing/2014/main" id="{E9BC80F0-7EE8-BAB7-D14A-B1B5D9B3AFA4}"/>
                </a:ext>
              </a:extLst>
            </p:cNvPr>
            <p:cNvSpPr/>
            <p:nvPr/>
          </p:nvSpPr>
          <p:spPr>
            <a:xfrm>
              <a:off x="2090953" y="3058316"/>
              <a:ext cx="35931" cy="6005"/>
            </a:xfrm>
            <a:custGeom>
              <a:avLst/>
              <a:gdLst/>
              <a:ahLst/>
              <a:cxnLst/>
              <a:rect l="l" t="t" r="r" b="b"/>
              <a:pathLst>
                <a:path w="730" h="122" extrusionOk="0">
                  <a:moveTo>
                    <a:pt x="669" y="37"/>
                  </a:moveTo>
                  <a:cubicBezTo>
                    <a:pt x="681" y="37"/>
                    <a:pt x="681" y="49"/>
                    <a:pt x="681" y="49"/>
                  </a:cubicBezTo>
                  <a:lnTo>
                    <a:pt x="681" y="62"/>
                  </a:lnTo>
                  <a:cubicBezTo>
                    <a:pt x="633" y="62"/>
                    <a:pt x="584" y="62"/>
                    <a:pt x="548" y="73"/>
                  </a:cubicBezTo>
                  <a:cubicBezTo>
                    <a:pt x="487" y="73"/>
                    <a:pt x="414" y="86"/>
                    <a:pt x="353" y="86"/>
                  </a:cubicBezTo>
                  <a:cubicBezTo>
                    <a:pt x="243" y="86"/>
                    <a:pt x="134" y="73"/>
                    <a:pt x="49" y="73"/>
                  </a:cubicBezTo>
                  <a:cubicBezTo>
                    <a:pt x="37" y="73"/>
                    <a:pt x="37" y="62"/>
                    <a:pt x="37" y="62"/>
                  </a:cubicBezTo>
                  <a:lnTo>
                    <a:pt x="49" y="62"/>
                  </a:lnTo>
                  <a:cubicBezTo>
                    <a:pt x="170" y="62"/>
                    <a:pt x="280" y="73"/>
                    <a:pt x="389" y="73"/>
                  </a:cubicBezTo>
                  <a:cubicBezTo>
                    <a:pt x="438" y="73"/>
                    <a:pt x="499" y="62"/>
                    <a:pt x="560" y="62"/>
                  </a:cubicBezTo>
                  <a:cubicBezTo>
                    <a:pt x="584" y="49"/>
                    <a:pt x="621" y="49"/>
                    <a:pt x="645" y="49"/>
                  </a:cubicBezTo>
                  <a:lnTo>
                    <a:pt x="657" y="49"/>
                  </a:lnTo>
                  <a:lnTo>
                    <a:pt x="669" y="37"/>
                  </a:lnTo>
                  <a:close/>
                  <a:moveTo>
                    <a:pt x="657" y="0"/>
                  </a:moveTo>
                  <a:cubicBezTo>
                    <a:pt x="645" y="0"/>
                    <a:pt x="645" y="13"/>
                    <a:pt x="645" y="13"/>
                  </a:cubicBezTo>
                  <a:cubicBezTo>
                    <a:pt x="608" y="13"/>
                    <a:pt x="584" y="25"/>
                    <a:pt x="560" y="25"/>
                  </a:cubicBezTo>
                  <a:cubicBezTo>
                    <a:pt x="499" y="25"/>
                    <a:pt x="438" y="37"/>
                    <a:pt x="389" y="37"/>
                  </a:cubicBezTo>
                  <a:cubicBezTo>
                    <a:pt x="280" y="37"/>
                    <a:pt x="170" y="37"/>
                    <a:pt x="49" y="25"/>
                  </a:cubicBezTo>
                  <a:cubicBezTo>
                    <a:pt x="24" y="25"/>
                    <a:pt x="13" y="37"/>
                    <a:pt x="0" y="62"/>
                  </a:cubicBezTo>
                  <a:cubicBezTo>
                    <a:pt x="0" y="86"/>
                    <a:pt x="24" y="110"/>
                    <a:pt x="49" y="110"/>
                  </a:cubicBezTo>
                  <a:cubicBezTo>
                    <a:pt x="134" y="110"/>
                    <a:pt x="243" y="122"/>
                    <a:pt x="353" y="122"/>
                  </a:cubicBezTo>
                  <a:cubicBezTo>
                    <a:pt x="414" y="122"/>
                    <a:pt x="487" y="110"/>
                    <a:pt x="548" y="110"/>
                  </a:cubicBezTo>
                  <a:cubicBezTo>
                    <a:pt x="597" y="98"/>
                    <a:pt x="633" y="98"/>
                    <a:pt x="681" y="98"/>
                  </a:cubicBezTo>
                  <a:cubicBezTo>
                    <a:pt x="694" y="98"/>
                    <a:pt x="705" y="86"/>
                    <a:pt x="718" y="73"/>
                  </a:cubicBezTo>
                  <a:cubicBezTo>
                    <a:pt x="718" y="73"/>
                    <a:pt x="730" y="49"/>
                    <a:pt x="718" y="37"/>
                  </a:cubicBezTo>
                  <a:cubicBezTo>
                    <a:pt x="718" y="25"/>
                    <a:pt x="705" y="13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09;p31">
              <a:extLst>
                <a:ext uri="{FF2B5EF4-FFF2-40B4-BE49-F238E27FC236}">
                  <a16:creationId xmlns:a16="http://schemas.microsoft.com/office/drawing/2014/main" id="{56887577-888A-D47F-6950-2BB6545ABECD}"/>
                </a:ext>
              </a:extLst>
            </p:cNvPr>
            <p:cNvSpPr/>
            <p:nvPr/>
          </p:nvSpPr>
          <p:spPr>
            <a:xfrm>
              <a:off x="2113102" y="3025387"/>
              <a:ext cx="20968" cy="3052"/>
            </a:xfrm>
            <a:custGeom>
              <a:avLst/>
              <a:gdLst/>
              <a:ahLst/>
              <a:cxnLst/>
              <a:rect l="l" t="t" r="r" b="b"/>
              <a:pathLst>
                <a:path w="426" h="62" extrusionOk="0">
                  <a:moveTo>
                    <a:pt x="37" y="1"/>
                  </a:moveTo>
                  <a:cubicBezTo>
                    <a:pt x="1" y="1"/>
                    <a:pt x="1" y="49"/>
                    <a:pt x="37" y="49"/>
                  </a:cubicBezTo>
                  <a:cubicBezTo>
                    <a:pt x="158" y="49"/>
                    <a:pt x="280" y="61"/>
                    <a:pt x="401" y="61"/>
                  </a:cubicBezTo>
                  <a:cubicBezTo>
                    <a:pt x="426" y="61"/>
                    <a:pt x="426" y="13"/>
                    <a:pt x="401" y="13"/>
                  </a:cubicBezTo>
                  <a:cubicBezTo>
                    <a:pt x="280" y="13"/>
                    <a:pt x="158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10;p31">
              <a:extLst>
                <a:ext uri="{FF2B5EF4-FFF2-40B4-BE49-F238E27FC236}">
                  <a16:creationId xmlns:a16="http://schemas.microsoft.com/office/drawing/2014/main" id="{4F06F137-CE4A-D919-6982-C2F0402BC80E}"/>
                </a:ext>
              </a:extLst>
            </p:cNvPr>
            <p:cNvSpPr/>
            <p:nvPr/>
          </p:nvSpPr>
          <p:spPr>
            <a:xfrm>
              <a:off x="2112463" y="3024796"/>
              <a:ext cx="22247" cy="4824"/>
            </a:xfrm>
            <a:custGeom>
              <a:avLst/>
              <a:gdLst/>
              <a:ahLst/>
              <a:cxnLst/>
              <a:rect l="l" t="t" r="r" b="b"/>
              <a:pathLst>
                <a:path w="452" h="98" extrusionOk="0">
                  <a:moveTo>
                    <a:pt x="257" y="37"/>
                  </a:moveTo>
                  <a:cubicBezTo>
                    <a:pt x="305" y="49"/>
                    <a:pt x="354" y="49"/>
                    <a:pt x="403" y="49"/>
                  </a:cubicBezTo>
                  <a:lnTo>
                    <a:pt x="414" y="49"/>
                  </a:lnTo>
                  <a:lnTo>
                    <a:pt x="414" y="61"/>
                  </a:lnTo>
                  <a:cubicBezTo>
                    <a:pt x="354" y="61"/>
                    <a:pt x="305" y="49"/>
                    <a:pt x="257" y="49"/>
                  </a:cubicBezTo>
                  <a:lnTo>
                    <a:pt x="50" y="49"/>
                  </a:lnTo>
                  <a:cubicBezTo>
                    <a:pt x="38" y="49"/>
                    <a:pt x="38" y="49"/>
                    <a:pt x="38" y="37"/>
                  </a:cubicBezTo>
                  <a:close/>
                  <a:moveTo>
                    <a:pt x="50" y="0"/>
                  </a:moveTo>
                  <a:cubicBezTo>
                    <a:pt x="25" y="0"/>
                    <a:pt x="1" y="13"/>
                    <a:pt x="1" y="37"/>
                  </a:cubicBezTo>
                  <a:cubicBezTo>
                    <a:pt x="1" y="61"/>
                    <a:pt x="25" y="86"/>
                    <a:pt x="50" y="86"/>
                  </a:cubicBezTo>
                  <a:lnTo>
                    <a:pt x="257" y="86"/>
                  </a:lnTo>
                  <a:cubicBezTo>
                    <a:pt x="305" y="86"/>
                    <a:pt x="354" y="97"/>
                    <a:pt x="403" y="97"/>
                  </a:cubicBezTo>
                  <a:lnTo>
                    <a:pt x="414" y="97"/>
                  </a:lnTo>
                  <a:cubicBezTo>
                    <a:pt x="427" y="97"/>
                    <a:pt x="427" y="86"/>
                    <a:pt x="439" y="86"/>
                  </a:cubicBezTo>
                  <a:cubicBezTo>
                    <a:pt x="451" y="73"/>
                    <a:pt x="451" y="61"/>
                    <a:pt x="451" y="49"/>
                  </a:cubicBezTo>
                  <a:cubicBezTo>
                    <a:pt x="451" y="37"/>
                    <a:pt x="451" y="37"/>
                    <a:pt x="439" y="25"/>
                  </a:cubicBezTo>
                  <a:cubicBezTo>
                    <a:pt x="427" y="13"/>
                    <a:pt x="427" y="13"/>
                    <a:pt x="414" y="13"/>
                  </a:cubicBezTo>
                  <a:cubicBezTo>
                    <a:pt x="354" y="13"/>
                    <a:pt x="305" y="13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11;p31">
              <a:extLst>
                <a:ext uri="{FF2B5EF4-FFF2-40B4-BE49-F238E27FC236}">
                  <a16:creationId xmlns:a16="http://schemas.microsoft.com/office/drawing/2014/main" id="{EB6DCD99-4394-C629-29B9-D1F031607BC3}"/>
                </a:ext>
              </a:extLst>
            </p:cNvPr>
            <p:cNvSpPr/>
            <p:nvPr/>
          </p:nvSpPr>
          <p:spPr>
            <a:xfrm>
              <a:off x="2117877" y="2978724"/>
              <a:ext cx="31747" cy="20525"/>
            </a:xfrm>
            <a:custGeom>
              <a:avLst/>
              <a:gdLst/>
              <a:ahLst/>
              <a:cxnLst/>
              <a:rect l="l" t="t" r="r" b="b"/>
              <a:pathLst>
                <a:path w="645" h="417" extrusionOk="0">
                  <a:moveTo>
                    <a:pt x="37" y="0"/>
                  </a:moveTo>
                  <a:cubicBezTo>
                    <a:pt x="25" y="0"/>
                    <a:pt x="1" y="12"/>
                    <a:pt x="1" y="25"/>
                  </a:cubicBezTo>
                  <a:lnTo>
                    <a:pt x="1" y="36"/>
                  </a:lnTo>
                  <a:cubicBezTo>
                    <a:pt x="1" y="61"/>
                    <a:pt x="25" y="61"/>
                    <a:pt x="37" y="61"/>
                  </a:cubicBezTo>
                  <a:cubicBezTo>
                    <a:pt x="147" y="98"/>
                    <a:pt x="231" y="158"/>
                    <a:pt x="329" y="207"/>
                  </a:cubicBezTo>
                  <a:cubicBezTo>
                    <a:pt x="363" y="218"/>
                    <a:pt x="535" y="367"/>
                    <a:pt x="587" y="367"/>
                  </a:cubicBezTo>
                  <a:cubicBezTo>
                    <a:pt x="591" y="367"/>
                    <a:pt x="594" y="367"/>
                    <a:pt x="596" y="365"/>
                  </a:cubicBezTo>
                  <a:lnTo>
                    <a:pt x="596" y="365"/>
                  </a:lnTo>
                  <a:cubicBezTo>
                    <a:pt x="575" y="386"/>
                    <a:pt x="582" y="416"/>
                    <a:pt x="607" y="416"/>
                  </a:cubicBezTo>
                  <a:cubicBezTo>
                    <a:pt x="611" y="416"/>
                    <a:pt x="616" y="415"/>
                    <a:pt x="621" y="414"/>
                  </a:cubicBezTo>
                  <a:cubicBezTo>
                    <a:pt x="621" y="401"/>
                    <a:pt x="621" y="401"/>
                    <a:pt x="633" y="401"/>
                  </a:cubicBezTo>
                  <a:cubicBezTo>
                    <a:pt x="633" y="401"/>
                    <a:pt x="645" y="389"/>
                    <a:pt x="633" y="377"/>
                  </a:cubicBezTo>
                  <a:cubicBezTo>
                    <a:pt x="633" y="316"/>
                    <a:pt x="499" y="255"/>
                    <a:pt x="450" y="219"/>
                  </a:cubicBezTo>
                  <a:cubicBezTo>
                    <a:pt x="377" y="171"/>
                    <a:pt x="293" y="134"/>
                    <a:pt x="220" y="98"/>
                  </a:cubicBezTo>
                  <a:cubicBezTo>
                    <a:pt x="158" y="73"/>
                    <a:pt x="98" y="25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12;p31">
              <a:extLst>
                <a:ext uri="{FF2B5EF4-FFF2-40B4-BE49-F238E27FC236}">
                  <a16:creationId xmlns:a16="http://schemas.microsoft.com/office/drawing/2014/main" id="{C1B6FDA2-6EE2-24D4-67A6-3200EC9CF588}"/>
                </a:ext>
              </a:extLst>
            </p:cNvPr>
            <p:cNvSpPr/>
            <p:nvPr/>
          </p:nvSpPr>
          <p:spPr>
            <a:xfrm>
              <a:off x="2117286" y="2977838"/>
              <a:ext cx="32977" cy="21854"/>
            </a:xfrm>
            <a:custGeom>
              <a:avLst/>
              <a:gdLst/>
              <a:ahLst/>
              <a:cxnLst/>
              <a:rect l="l" t="t" r="r" b="b"/>
              <a:pathLst>
                <a:path w="670" h="444" extrusionOk="0">
                  <a:moveTo>
                    <a:pt x="37" y="30"/>
                  </a:moveTo>
                  <a:cubicBezTo>
                    <a:pt x="73" y="54"/>
                    <a:pt x="110" y="67"/>
                    <a:pt x="146" y="91"/>
                  </a:cubicBezTo>
                  <a:lnTo>
                    <a:pt x="219" y="127"/>
                  </a:lnTo>
                  <a:cubicBezTo>
                    <a:pt x="292" y="164"/>
                    <a:pt x="378" y="213"/>
                    <a:pt x="451" y="261"/>
                  </a:cubicBezTo>
                  <a:cubicBezTo>
                    <a:pt x="462" y="261"/>
                    <a:pt x="475" y="273"/>
                    <a:pt x="487" y="273"/>
                  </a:cubicBezTo>
                  <a:cubicBezTo>
                    <a:pt x="535" y="310"/>
                    <a:pt x="633" y="359"/>
                    <a:pt x="633" y="407"/>
                  </a:cubicBezTo>
                  <a:lnTo>
                    <a:pt x="608" y="407"/>
                  </a:lnTo>
                  <a:lnTo>
                    <a:pt x="597" y="370"/>
                  </a:lnTo>
                  <a:cubicBezTo>
                    <a:pt x="572" y="370"/>
                    <a:pt x="475" y="297"/>
                    <a:pt x="426" y="261"/>
                  </a:cubicBezTo>
                  <a:cubicBezTo>
                    <a:pt x="389" y="237"/>
                    <a:pt x="365" y="213"/>
                    <a:pt x="353" y="213"/>
                  </a:cubicBezTo>
                  <a:cubicBezTo>
                    <a:pt x="316" y="189"/>
                    <a:pt x="280" y="176"/>
                    <a:pt x="243" y="152"/>
                  </a:cubicBezTo>
                  <a:cubicBezTo>
                    <a:pt x="183" y="116"/>
                    <a:pt x="122" y="79"/>
                    <a:pt x="62" y="54"/>
                  </a:cubicBezTo>
                  <a:lnTo>
                    <a:pt x="37" y="54"/>
                  </a:lnTo>
                  <a:lnTo>
                    <a:pt x="37" y="43"/>
                  </a:lnTo>
                  <a:lnTo>
                    <a:pt x="37" y="30"/>
                  </a:lnTo>
                  <a:close/>
                  <a:moveTo>
                    <a:pt x="37" y="0"/>
                  </a:moveTo>
                  <a:cubicBezTo>
                    <a:pt x="29" y="0"/>
                    <a:pt x="21" y="6"/>
                    <a:pt x="13" y="6"/>
                  </a:cubicBezTo>
                  <a:cubicBezTo>
                    <a:pt x="0" y="18"/>
                    <a:pt x="0" y="30"/>
                    <a:pt x="0" y="43"/>
                  </a:cubicBezTo>
                  <a:lnTo>
                    <a:pt x="0" y="54"/>
                  </a:lnTo>
                  <a:cubicBezTo>
                    <a:pt x="0" y="67"/>
                    <a:pt x="0" y="79"/>
                    <a:pt x="25" y="91"/>
                  </a:cubicBezTo>
                  <a:lnTo>
                    <a:pt x="49" y="91"/>
                  </a:lnTo>
                  <a:cubicBezTo>
                    <a:pt x="110" y="116"/>
                    <a:pt x="170" y="152"/>
                    <a:pt x="219" y="176"/>
                  </a:cubicBezTo>
                  <a:cubicBezTo>
                    <a:pt x="256" y="200"/>
                    <a:pt x="305" y="225"/>
                    <a:pt x="341" y="249"/>
                  </a:cubicBezTo>
                  <a:cubicBezTo>
                    <a:pt x="341" y="249"/>
                    <a:pt x="378" y="261"/>
                    <a:pt x="402" y="286"/>
                  </a:cubicBezTo>
                  <a:cubicBezTo>
                    <a:pt x="499" y="359"/>
                    <a:pt x="548" y="383"/>
                    <a:pt x="572" y="395"/>
                  </a:cubicBezTo>
                  <a:lnTo>
                    <a:pt x="572" y="407"/>
                  </a:lnTo>
                  <a:cubicBezTo>
                    <a:pt x="572" y="419"/>
                    <a:pt x="584" y="432"/>
                    <a:pt x="597" y="443"/>
                  </a:cubicBezTo>
                  <a:lnTo>
                    <a:pt x="633" y="443"/>
                  </a:lnTo>
                  <a:lnTo>
                    <a:pt x="645" y="432"/>
                  </a:lnTo>
                  <a:cubicBezTo>
                    <a:pt x="657" y="432"/>
                    <a:pt x="670" y="419"/>
                    <a:pt x="670" y="395"/>
                  </a:cubicBezTo>
                  <a:cubicBezTo>
                    <a:pt x="670" y="334"/>
                    <a:pt x="572" y="286"/>
                    <a:pt x="499" y="249"/>
                  </a:cubicBezTo>
                  <a:cubicBezTo>
                    <a:pt x="487" y="237"/>
                    <a:pt x="475" y="237"/>
                    <a:pt x="462" y="225"/>
                  </a:cubicBezTo>
                  <a:cubicBezTo>
                    <a:pt x="389" y="176"/>
                    <a:pt x="305" y="140"/>
                    <a:pt x="232" y="103"/>
                  </a:cubicBezTo>
                  <a:cubicBezTo>
                    <a:pt x="219" y="91"/>
                    <a:pt x="195" y="79"/>
                    <a:pt x="170" y="67"/>
                  </a:cubicBezTo>
                  <a:cubicBezTo>
                    <a:pt x="134" y="43"/>
                    <a:pt x="98" y="18"/>
                    <a:pt x="49" y="6"/>
                  </a:cubicBezTo>
                  <a:cubicBezTo>
                    <a:pt x="45" y="2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13;p31">
              <a:extLst>
                <a:ext uri="{FF2B5EF4-FFF2-40B4-BE49-F238E27FC236}">
                  <a16:creationId xmlns:a16="http://schemas.microsoft.com/office/drawing/2014/main" id="{2E8BE0A9-5804-97DA-6E8A-579A878DB4E3}"/>
                </a:ext>
              </a:extLst>
            </p:cNvPr>
            <p:cNvSpPr/>
            <p:nvPr/>
          </p:nvSpPr>
          <p:spPr>
            <a:xfrm>
              <a:off x="2154990" y="2967846"/>
              <a:ext cx="15455" cy="10435"/>
            </a:xfrm>
            <a:custGeom>
              <a:avLst/>
              <a:gdLst/>
              <a:ahLst/>
              <a:cxnLst/>
              <a:rect l="l" t="t" r="r" b="b"/>
              <a:pathLst>
                <a:path w="314" h="212" extrusionOk="0">
                  <a:moveTo>
                    <a:pt x="37" y="0"/>
                  </a:moveTo>
                  <a:cubicBezTo>
                    <a:pt x="33" y="0"/>
                    <a:pt x="29" y="1"/>
                    <a:pt x="25" y="2"/>
                  </a:cubicBezTo>
                  <a:cubicBezTo>
                    <a:pt x="13" y="2"/>
                    <a:pt x="1" y="14"/>
                    <a:pt x="1" y="27"/>
                  </a:cubicBezTo>
                  <a:lnTo>
                    <a:pt x="1" y="38"/>
                  </a:lnTo>
                  <a:cubicBezTo>
                    <a:pt x="1" y="53"/>
                    <a:pt x="13" y="59"/>
                    <a:pt x="26" y="59"/>
                  </a:cubicBezTo>
                  <a:cubicBezTo>
                    <a:pt x="35" y="59"/>
                    <a:pt x="44" y="56"/>
                    <a:pt x="50" y="51"/>
                  </a:cubicBezTo>
                  <a:cubicBezTo>
                    <a:pt x="61" y="63"/>
                    <a:pt x="98" y="87"/>
                    <a:pt x="110" y="100"/>
                  </a:cubicBezTo>
                  <a:cubicBezTo>
                    <a:pt x="158" y="136"/>
                    <a:pt x="207" y="160"/>
                    <a:pt x="256" y="209"/>
                  </a:cubicBezTo>
                  <a:cubicBezTo>
                    <a:pt x="259" y="210"/>
                    <a:pt x="263" y="211"/>
                    <a:pt x="267" y="211"/>
                  </a:cubicBezTo>
                  <a:cubicBezTo>
                    <a:pt x="289" y="211"/>
                    <a:pt x="314" y="183"/>
                    <a:pt x="293" y="173"/>
                  </a:cubicBezTo>
                  <a:cubicBezTo>
                    <a:pt x="244" y="124"/>
                    <a:pt x="183" y="87"/>
                    <a:pt x="122" y="51"/>
                  </a:cubicBezTo>
                  <a:cubicBezTo>
                    <a:pt x="101" y="40"/>
                    <a:pt x="69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14;p31">
              <a:extLst>
                <a:ext uri="{FF2B5EF4-FFF2-40B4-BE49-F238E27FC236}">
                  <a16:creationId xmlns:a16="http://schemas.microsoft.com/office/drawing/2014/main" id="{E9AC635B-569A-D3EC-E46E-814A6FC9E160}"/>
                </a:ext>
              </a:extLst>
            </p:cNvPr>
            <p:cNvSpPr/>
            <p:nvPr/>
          </p:nvSpPr>
          <p:spPr>
            <a:xfrm>
              <a:off x="2154399" y="2966763"/>
              <a:ext cx="16243" cy="12010"/>
            </a:xfrm>
            <a:custGeom>
              <a:avLst/>
              <a:gdLst/>
              <a:ahLst/>
              <a:cxnLst/>
              <a:rect l="l" t="t" r="r" b="b"/>
              <a:pathLst>
                <a:path w="330" h="244" extrusionOk="0">
                  <a:moveTo>
                    <a:pt x="37" y="36"/>
                  </a:moveTo>
                  <a:cubicBezTo>
                    <a:pt x="62" y="36"/>
                    <a:pt x="73" y="49"/>
                    <a:pt x="98" y="73"/>
                  </a:cubicBezTo>
                  <a:cubicBezTo>
                    <a:pt x="110" y="73"/>
                    <a:pt x="122" y="85"/>
                    <a:pt x="134" y="97"/>
                  </a:cubicBezTo>
                  <a:cubicBezTo>
                    <a:pt x="195" y="133"/>
                    <a:pt x="243" y="170"/>
                    <a:pt x="292" y="206"/>
                  </a:cubicBezTo>
                  <a:cubicBezTo>
                    <a:pt x="288" y="211"/>
                    <a:pt x="286" y="212"/>
                    <a:pt x="284" y="212"/>
                  </a:cubicBezTo>
                  <a:cubicBezTo>
                    <a:pt x="280" y="212"/>
                    <a:pt x="280" y="206"/>
                    <a:pt x="280" y="206"/>
                  </a:cubicBezTo>
                  <a:cubicBezTo>
                    <a:pt x="232" y="170"/>
                    <a:pt x="170" y="133"/>
                    <a:pt x="134" y="109"/>
                  </a:cubicBezTo>
                  <a:cubicBezTo>
                    <a:pt x="122" y="109"/>
                    <a:pt x="122" y="97"/>
                    <a:pt x="110" y="85"/>
                  </a:cubicBezTo>
                  <a:cubicBezTo>
                    <a:pt x="98" y="73"/>
                    <a:pt x="73" y="60"/>
                    <a:pt x="62" y="49"/>
                  </a:cubicBezTo>
                  <a:lnTo>
                    <a:pt x="49" y="49"/>
                  </a:lnTo>
                  <a:lnTo>
                    <a:pt x="49" y="60"/>
                  </a:lnTo>
                  <a:lnTo>
                    <a:pt x="37" y="60"/>
                  </a:lnTo>
                  <a:lnTo>
                    <a:pt x="37" y="49"/>
                  </a:lnTo>
                  <a:lnTo>
                    <a:pt x="37" y="36"/>
                  </a:lnTo>
                  <a:close/>
                  <a:moveTo>
                    <a:pt x="25" y="0"/>
                  </a:moveTo>
                  <a:cubicBezTo>
                    <a:pt x="13" y="12"/>
                    <a:pt x="0" y="24"/>
                    <a:pt x="0" y="49"/>
                  </a:cubicBezTo>
                  <a:lnTo>
                    <a:pt x="0" y="60"/>
                  </a:lnTo>
                  <a:cubicBezTo>
                    <a:pt x="0" y="73"/>
                    <a:pt x="13" y="85"/>
                    <a:pt x="25" y="97"/>
                  </a:cubicBezTo>
                  <a:lnTo>
                    <a:pt x="62" y="97"/>
                  </a:lnTo>
                  <a:cubicBezTo>
                    <a:pt x="62" y="97"/>
                    <a:pt x="73" y="109"/>
                    <a:pt x="86" y="109"/>
                  </a:cubicBezTo>
                  <a:lnTo>
                    <a:pt x="110" y="133"/>
                  </a:lnTo>
                  <a:cubicBezTo>
                    <a:pt x="159" y="170"/>
                    <a:pt x="207" y="195"/>
                    <a:pt x="256" y="243"/>
                  </a:cubicBezTo>
                  <a:lnTo>
                    <a:pt x="280" y="243"/>
                  </a:lnTo>
                  <a:cubicBezTo>
                    <a:pt x="292" y="243"/>
                    <a:pt x="305" y="243"/>
                    <a:pt x="316" y="231"/>
                  </a:cubicBezTo>
                  <a:cubicBezTo>
                    <a:pt x="329" y="219"/>
                    <a:pt x="329" y="195"/>
                    <a:pt x="316" y="182"/>
                  </a:cubicBezTo>
                  <a:cubicBezTo>
                    <a:pt x="268" y="146"/>
                    <a:pt x="219" y="109"/>
                    <a:pt x="146" y="60"/>
                  </a:cubicBezTo>
                  <a:cubicBezTo>
                    <a:pt x="134" y="60"/>
                    <a:pt x="134" y="49"/>
                    <a:pt x="122" y="36"/>
                  </a:cubicBezTo>
                  <a:cubicBezTo>
                    <a:pt x="98" y="24"/>
                    <a:pt x="73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15;p31">
              <a:extLst>
                <a:ext uri="{FF2B5EF4-FFF2-40B4-BE49-F238E27FC236}">
                  <a16:creationId xmlns:a16="http://schemas.microsoft.com/office/drawing/2014/main" id="{55BBC045-8CE2-F940-724C-C3CE42A5B605}"/>
                </a:ext>
              </a:extLst>
            </p:cNvPr>
            <p:cNvSpPr/>
            <p:nvPr/>
          </p:nvSpPr>
          <p:spPr>
            <a:xfrm>
              <a:off x="2178321" y="2917985"/>
              <a:ext cx="24610" cy="42182"/>
            </a:xfrm>
            <a:custGeom>
              <a:avLst/>
              <a:gdLst/>
              <a:ahLst/>
              <a:cxnLst/>
              <a:rect l="l" t="t" r="r" b="b"/>
              <a:pathLst>
                <a:path w="500" h="857" extrusionOk="0">
                  <a:moveTo>
                    <a:pt x="26" y="1"/>
                  </a:moveTo>
                  <a:cubicBezTo>
                    <a:pt x="14" y="1"/>
                    <a:pt x="1" y="12"/>
                    <a:pt x="1" y="30"/>
                  </a:cubicBezTo>
                  <a:cubicBezTo>
                    <a:pt x="25" y="151"/>
                    <a:pt x="159" y="249"/>
                    <a:pt x="220" y="359"/>
                  </a:cubicBezTo>
                  <a:cubicBezTo>
                    <a:pt x="257" y="419"/>
                    <a:pt x="293" y="505"/>
                    <a:pt x="317" y="578"/>
                  </a:cubicBezTo>
                  <a:cubicBezTo>
                    <a:pt x="354" y="651"/>
                    <a:pt x="427" y="748"/>
                    <a:pt x="439" y="832"/>
                  </a:cubicBezTo>
                  <a:cubicBezTo>
                    <a:pt x="439" y="845"/>
                    <a:pt x="439" y="857"/>
                    <a:pt x="463" y="857"/>
                  </a:cubicBezTo>
                  <a:lnTo>
                    <a:pt x="475" y="857"/>
                  </a:lnTo>
                  <a:cubicBezTo>
                    <a:pt x="500" y="857"/>
                    <a:pt x="500" y="821"/>
                    <a:pt x="475" y="808"/>
                  </a:cubicBezTo>
                  <a:cubicBezTo>
                    <a:pt x="451" y="699"/>
                    <a:pt x="378" y="578"/>
                    <a:pt x="330" y="468"/>
                  </a:cubicBezTo>
                  <a:cubicBezTo>
                    <a:pt x="293" y="395"/>
                    <a:pt x="244" y="310"/>
                    <a:pt x="195" y="237"/>
                  </a:cubicBezTo>
                  <a:cubicBezTo>
                    <a:pt x="159" y="176"/>
                    <a:pt x="98" y="127"/>
                    <a:pt x="62" y="67"/>
                  </a:cubicBezTo>
                  <a:cubicBezTo>
                    <a:pt x="74" y="54"/>
                    <a:pt x="74" y="42"/>
                    <a:pt x="62" y="30"/>
                  </a:cubicBezTo>
                  <a:lnTo>
                    <a:pt x="38" y="5"/>
                  </a:lnTo>
                  <a:cubicBezTo>
                    <a:pt x="34" y="2"/>
                    <a:pt x="30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16;p31">
              <a:extLst>
                <a:ext uri="{FF2B5EF4-FFF2-40B4-BE49-F238E27FC236}">
                  <a16:creationId xmlns:a16="http://schemas.microsoft.com/office/drawing/2014/main" id="{E055C171-424D-E0F1-8E41-D3D15679CC56}"/>
                </a:ext>
              </a:extLst>
            </p:cNvPr>
            <p:cNvSpPr/>
            <p:nvPr/>
          </p:nvSpPr>
          <p:spPr>
            <a:xfrm>
              <a:off x="2177140" y="2917197"/>
              <a:ext cx="26382" cy="44200"/>
            </a:xfrm>
            <a:custGeom>
              <a:avLst/>
              <a:gdLst/>
              <a:ahLst/>
              <a:cxnLst/>
              <a:rect l="l" t="t" r="r" b="b"/>
              <a:pathLst>
                <a:path w="536" h="898" extrusionOk="0">
                  <a:moveTo>
                    <a:pt x="49" y="34"/>
                  </a:moveTo>
                  <a:lnTo>
                    <a:pt x="73" y="58"/>
                  </a:lnTo>
                  <a:lnTo>
                    <a:pt x="73" y="70"/>
                  </a:lnTo>
                  <a:lnTo>
                    <a:pt x="62" y="70"/>
                  </a:lnTo>
                  <a:lnTo>
                    <a:pt x="73" y="83"/>
                  </a:lnTo>
                  <a:cubicBezTo>
                    <a:pt x="86" y="131"/>
                    <a:pt x="122" y="167"/>
                    <a:pt x="146" y="192"/>
                  </a:cubicBezTo>
                  <a:cubicBezTo>
                    <a:pt x="171" y="216"/>
                    <a:pt x="183" y="240"/>
                    <a:pt x="208" y="265"/>
                  </a:cubicBezTo>
                  <a:cubicBezTo>
                    <a:pt x="256" y="326"/>
                    <a:pt x="292" y="411"/>
                    <a:pt x="341" y="496"/>
                  </a:cubicBezTo>
                  <a:cubicBezTo>
                    <a:pt x="354" y="532"/>
                    <a:pt x="365" y="557"/>
                    <a:pt x="390" y="594"/>
                  </a:cubicBezTo>
                  <a:cubicBezTo>
                    <a:pt x="427" y="667"/>
                    <a:pt x="475" y="751"/>
                    <a:pt x="487" y="837"/>
                  </a:cubicBezTo>
                  <a:lnTo>
                    <a:pt x="487" y="848"/>
                  </a:lnTo>
                  <a:lnTo>
                    <a:pt x="499" y="848"/>
                  </a:lnTo>
                  <a:lnTo>
                    <a:pt x="499" y="861"/>
                  </a:lnTo>
                  <a:lnTo>
                    <a:pt x="487" y="861"/>
                  </a:lnTo>
                  <a:cubicBezTo>
                    <a:pt x="475" y="861"/>
                    <a:pt x="475" y="848"/>
                    <a:pt x="475" y="848"/>
                  </a:cubicBezTo>
                  <a:cubicBezTo>
                    <a:pt x="463" y="788"/>
                    <a:pt x="438" y="715"/>
                    <a:pt x="402" y="654"/>
                  </a:cubicBezTo>
                  <a:lnTo>
                    <a:pt x="365" y="581"/>
                  </a:lnTo>
                  <a:lnTo>
                    <a:pt x="354" y="569"/>
                  </a:lnTo>
                  <a:cubicBezTo>
                    <a:pt x="329" y="496"/>
                    <a:pt x="292" y="435"/>
                    <a:pt x="256" y="362"/>
                  </a:cubicBezTo>
                  <a:cubicBezTo>
                    <a:pt x="232" y="326"/>
                    <a:pt x="195" y="277"/>
                    <a:pt x="171" y="240"/>
                  </a:cubicBezTo>
                  <a:cubicBezTo>
                    <a:pt x="110" y="180"/>
                    <a:pt x="62" y="119"/>
                    <a:pt x="37" y="46"/>
                  </a:cubicBezTo>
                  <a:cubicBezTo>
                    <a:pt x="37" y="34"/>
                    <a:pt x="49" y="34"/>
                    <a:pt x="49" y="34"/>
                  </a:cubicBezTo>
                  <a:close/>
                  <a:moveTo>
                    <a:pt x="54" y="0"/>
                  </a:moveTo>
                  <a:cubicBezTo>
                    <a:pt x="46" y="0"/>
                    <a:pt x="37" y="3"/>
                    <a:pt x="25" y="10"/>
                  </a:cubicBezTo>
                  <a:cubicBezTo>
                    <a:pt x="13" y="10"/>
                    <a:pt x="0" y="34"/>
                    <a:pt x="13" y="46"/>
                  </a:cubicBezTo>
                  <a:cubicBezTo>
                    <a:pt x="25" y="131"/>
                    <a:pt x="86" y="204"/>
                    <a:pt x="135" y="265"/>
                  </a:cubicBezTo>
                  <a:cubicBezTo>
                    <a:pt x="171" y="302"/>
                    <a:pt x="208" y="338"/>
                    <a:pt x="219" y="375"/>
                  </a:cubicBezTo>
                  <a:cubicBezTo>
                    <a:pt x="268" y="448"/>
                    <a:pt x="292" y="521"/>
                    <a:pt x="329" y="581"/>
                  </a:cubicBezTo>
                  <a:lnTo>
                    <a:pt x="329" y="594"/>
                  </a:lnTo>
                  <a:cubicBezTo>
                    <a:pt x="341" y="618"/>
                    <a:pt x="354" y="642"/>
                    <a:pt x="365" y="678"/>
                  </a:cubicBezTo>
                  <a:cubicBezTo>
                    <a:pt x="402" y="727"/>
                    <a:pt x="438" y="788"/>
                    <a:pt x="438" y="848"/>
                  </a:cubicBezTo>
                  <a:cubicBezTo>
                    <a:pt x="438" y="873"/>
                    <a:pt x="463" y="897"/>
                    <a:pt x="487" y="897"/>
                  </a:cubicBezTo>
                  <a:lnTo>
                    <a:pt x="499" y="897"/>
                  </a:lnTo>
                  <a:cubicBezTo>
                    <a:pt x="511" y="897"/>
                    <a:pt x="535" y="873"/>
                    <a:pt x="535" y="861"/>
                  </a:cubicBezTo>
                  <a:cubicBezTo>
                    <a:pt x="535" y="837"/>
                    <a:pt x="524" y="824"/>
                    <a:pt x="511" y="812"/>
                  </a:cubicBezTo>
                  <a:cubicBezTo>
                    <a:pt x="499" y="739"/>
                    <a:pt x="463" y="654"/>
                    <a:pt x="414" y="569"/>
                  </a:cubicBezTo>
                  <a:cubicBezTo>
                    <a:pt x="402" y="545"/>
                    <a:pt x="378" y="508"/>
                    <a:pt x="365" y="484"/>
                  </a:cubicBezTo>
                  <a:cubicBezTo>
                    <a:pt x="329" y="386"/>
                    <a:pt x="281" y="313"/>
                    <a:pt x="232" y="240"/>
                  </a:cubicBezTo>
                  <a:cubicBezTo>
                    <a:pt x="219" y="216"/>
                    <a:pt x="195" y="192"/>
                    <a:pt x="183" y="167"/>
                  </a:cubicBezTo>
                  <a:cubicBezTo>
                    <a:pt x="146" y="143"/>
                    <a:pt x="122" y="107"/>
                    <a:pt x="110" y="83"/>
                  </a:cubicBezTo>
                  <a:cubicBezTo>
                    <a:pt x="110" y="70"/>
                    <a:pt x="110" y="46"/>
                    <a:pt x="98" y="34"/>
                  </a:cubicBezTo>
                  <a:lnTo>
                    <a:pt x="73" y="10"/>
                  </a:lnTo>
                  <a:cubicBezTo>
                    <a:pt x="67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17;p31">
              <a:extLst>
                <a:ext uri="{FF2B5EF4-FFF2-40B4-BE49-F238E27FC236}">
                  <a16:creationId xmlns:a16="http://schemas.microsoft.com/office/drawing/2014/main" id="{385716D7-1F58-4F8F-93D6-B16B408E4CDF}"/>
                </a:ext>
              </a:extLst>
            </p:cNvPr>
            <p:cNvSpPr/>
            <p:nvPr/>
          </p:nvSpPr>
          <p:spPr>
            <a:xfrm>
              <a:off x="2222030" y="2938904"/>
              <a:ext cx="6645" cy="15012"/>
            </a:xfrm>
            <a:custGeom>
              <a:avLst/>
              <a:gdLst/>
              <a:ahLst/>
              <a:cxnLst/>
              <a:rect l="l" t="t" r="r" b="b"/>
              <a:pathLst>
                <a:path w="135" h="305" extrusionOk="0">
                  <a:moveTo>
                    <a:pt x="25" y="0"/>
                  </a:moveTo>
                  <a:cubicBezTo>
                    <a:pt x="13" y="0"/>
                    <a:pt x="1" y="6"/>
                    <a:pt x="1" y="18"/>
                  </a:cubicBezTo>
                  <a:cubicBezTo>
                    <a:pt x="13" y="116"/>
                    <a:pt x="86" y="189"/>
                    <a:pt x="86" y="286"/>
                  </a:cubicBezTo>
                  <a:cubicBezTo>
                    <a:pt x="86" y="298"/>
                    <a:pt x="98" y="304"/>
                    <a:pt x="110" y="304"/>
                  </a:cubicBezTo>
                  <a:cubicBezTo>
                    <a:pt x="122" y="304"/>
                    <a:pt x="134" y="298"/>
                    <a:pt x="134" y="286"/>
                  </a:cubicBezTo>
                  <a:cubicBezTo>
                    <a:pt x="123" y="189"/>
                    <a:pt x="61" y="116"/>
                    <a:pt x="50" y="18"/>
                  </a:cubicBezTo>
                  <a:cubicBezTo>
                    <a:pt x="50" y="6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18;p31">
              <a:extLst>
                <a:ext uri="{FF2B5EF4-FFF2-40B4-BE49-F238E27FC236}">
                  <a16:creationId xmlns:a16="http://schemas.microsoft.com/office/drawing/2014/main" id="{0DBB6059-4684-EACB-3CA3-50F90F37BDBB}"/>
                </a:ext>
              </a:extLst>
            </p:cNvPr>
            <p:cNvSpPr/>
            <p:nvPr/>
          </p:nvSpPr>
          <p:spPr>
            <a:xfrm>
              <a:off x="2221439" y="2938018"/>
              <a:ext cx="8417" cy="16784"/>
            </a:xfrm>
            <a:custGeom>
              <a:avLst/>
              <a:gdLst/>
              <a:ahLst/>
              <a:cxnLst/>
              <a:rect l="l" t="t" r="r" b="b"/>
              <a:pathLst>
                <a:path w="171" h="341" extrusionOk="0">
                  <a:moveTo>
                    <a:pt x="49" y="36"/>
                  </a:moveTo>
                  <a:cubicBezTo>
                    <a:pt x="49" y="85"/>
                    <a:pt x="73" y="134"/>
                    <a:pt x="86" y="171"/>
                  </a:cubicBezTo>
                  <a:cubicBezTo>
                    <a:pt x="110" y="219"/>
                    <a:pt x="122" y="255"/>
                    <a:pt x="135" y="304"/>
                  </a:cubicBezTo>
                  <a:lnTo>
                    <a:pt x="122" y="304"/>
                  </a:lnTo>
                  <a:lnTo>
                    <a:pt x="122" y="292"/>
                  </a:lnTo>
                  <a:cubicBezTo>
                    <a:pt x="110" y="244"/>
                    <a:pt x="98" y="207"/>
                    <a:pt x="73" y="158"/>
                  </a:cubicBezTo>
                  <a:cubicBezTo>
                    <a:pt x="62" y="122"/>
                    <a:pt x="37" y="85"/>
                    <a:pt x="37" y="36"/>
                  </a:cubicBezTo>
                  <a:close/>
                  <a:moveTo>
                    <a:pt x="62" y="0"/>
                  </a:moveTo>
                  <a:cubicBezTo>
                    <a:pt x="49" y="0"/>
                    <a:pt x="25" y="0"/>
                    <a:pt x="13" y="12"/>
                  </a:cubicBezTo>
                  <a:cubicBezTo>
                    <a:pt x="0" y="12"/>
                    <a:pt x="0" y="25"/>
                    <a:pt x="0" y="36"/>
                  </a:cubicBezTo>
                  <a:cubicBezTo>
                    <a:pt x="0" y="85"/>
                    <a:pt x="25" y="134"/>
                    <a:pt x="37" y="182"/>
                  </a:cubicBezTo>
                  <a:cubicBezTo>
                    <a:pt x="62" y="219"/>
                    <a:pt x="73" y="255"/>
                    <a:pt x="86" y="304"/>
                  </a:cubicBezTo>
                  <a:cubicBezTo>
                    <a:pt x="86" y="328"/>
                    <a:pt x="110" y="341"/>
                    <a:pt x="122" y="341"/>
                  </a:cubicBezTo>
                  <a:cubicBezTo>
                    <a:pt x="146" y="341"/>
                    <a:pt x="171" y="316"/>
                    <a:pt x="159" y="292"/>
                  </a:cubicBezTo>
                  <a:cubicBezTo>
                    <a:pt x="159" y="244"/>
                    <a:pt x="135" y="207"/>
                    <a:pt x="122" y="158"/>
                  </a:cubicBezTo>
                  <a:cubicBezTo>
                    <a:pt x="98" y="122"/>
                    <a:pt x="86" y="85"/>
                    <a:pt x="86" y="36"/>
                  </a:cubicBezTo>
                  <a:cubicBezTo>
                    <a:pt x="86" y="25"/>
                    <a:pt x="73" y="12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19;p31">
              <a:extLst>
                <a:ext uri="{FF2B5EF4-FFF2-40B4-BE49-F238E27FC236}">
                  <a16:creationId xmlns:a16="http://schemas.microsoft.com/office/drawing/2014/main" id="{37712057-526A-7325-CF73-066F061CADA2}"/>
                </a:ext>
              </a:extLst>
            </p:cNvPr>
            <p:cNvSpPr/>
            <p:nvPr/>
          </p:nvSpPr>
          <p:spPr>
            <a:xfrm>
              <a:off x="2267856" y="2910995"/>
              <a:ext cx="14126" cy="44544"/>
            </a:xfrm>
            <a:custGeom>
              <a:avLst/>
              <a:gdLst/>
              <a:ahLst/>
              <a:cxnLst/>
              <a:rect l="l" t="t" r="r" b="b"/>
              <a:pathLst>
                <a:path w="287" h="905" extrusionOk="0">
                  <a:moveTo>
                    <a:pt x="259" y="1"/>
                  </a:moveTo>
                  <a:cubicBezTo>
                    <a:pt x="250" y="1"/>
                    <a:pt x="242" y="5"/>
                    <a:pt x="237" y="14"/>
                  </a:cubicBezTo>
                  <a:cubicBezTo>
                    <a:pt x="200" y="184"/>
                    <a:pt x="140" y="330"/>
                    <a:pt x="116" y="501"/>
                  </a:cubicBezTo>
                  <a:cubicBezTo>
                    <a:pt x="79" y="622"/>
                    <a:pt x="19" y="756"/>
                    <a:pt x="6" y="877"/>
                  </a:cubicBezTo>
                  <a:cubicBezTo>
                    <a:pt x="0" y="896"/>
                    <a:pt x="9" y="905"/>
                    <a:pt x="21" y="905"/>
                  </a:cubicBezTo>
                  <a:cubicBezTo>
                    <a:pt x="34" y="905"/>
                    <a:pt x="49" y="896"/>
                    <a:pt x="55" y="877"/>
                  </a:cubicBezTo>
                  <a:cubicBezTo>
                    <a:pt x="55" y="817"/>
                    <a:pt x="92" y="744"/>
                    <a:pt x="103" y="683"/>
                  </a:cubicBezTo>
                  <a:cubicBezTo>
                    <a:pt x="128" y="610"/>
                    <a:pt x="152" y="537"/>
                    <a:pt x="164" y="464"/>
                  </a:cubicBezTo>
                  <a:cubicBezTo>
                    <a:pt x="200" y="318"/>
                    <a:pt x="249" y="172"/>
                    <a:pt x="286" y="26"/>
                  </a:cubicBezTo>
                  <a:cubicBezTo>
                    <a:pt x="286" y="11"/>
                    <a:pt x="272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20;p31">
              <a:extLst>
                <a:ext uri="{FF2B5EF4-FFF2-40B4-BE49-F238E27FC236}">
                  <a16:creationId xmlns:a16="http://schemas.microsoft.com/office/drawing/2014/main" id="{1DE555D3-1904-08E5-3DF3-D95C641FC13E}"/>
                </a:ext>
              </a:extLst>
            </p:cNvPr>
            <p:cNvSpPr/>
            <p:nvPr/>
          </p:nvSpPr>
          <p:spPr>
            <a:xfrm>
              <a:off x="2266920" y="2910208"/>
              <a:ext cx="16243" cy="46365"/>
            </a:xfrm>
            <a:custGeom>
              <a:avLst/>
              <a:gdLst/>
              <a:ahLst/>
              <a:cxnLst/>
              <a:rect l="l" t="t" r="r" b="b"/>
              <a:pathLst>
                <a:path w="330" h="942" extrusionOk="0">
                  <a:moveTo>
                    <a:pt x="281" y="30"/>
                  </a:moveTo>
                  <a:cubicBezTo>
                    <a:pt x="281" y="30"/>
                    <a:pt x="292" y="42"/>
                    <a:pt x="281" y="42"/>
                  </a:cubicBezTo>
                  <a:lnTo>
                    <a:pt x="281" y="30"/>
                  </a:lnTo>
                  <a:close/>
                  <a:moveTo>
                    <a:pt x="281" y="42"/>
                  </a:moveTo>
                  <a:cubicBezTo>
                    <a:pt x="268" y="115"/>
                    <a:pt x="244" y="188"/>
                    <a:pt x="232" y="261"/>
                  </a:cubicBezTo>
                  <a:cubicBezTo>
                    <a:pt x="208" y="334"/>
                    <a:pt x="183" y="407"/>
                    <a:pt x="171" y="480"/>
                  </a:cubicBezTo>
                  <a:cubicBezTo>
                    <a:pt x="159" y="541"/>
                    <a:pt x="135" y="614"/>
                    <a:pt x="111" y="674"/>
                  </a:cubicBezTo>
                  <a:lnTo>
                    <a:pt x="111" y="699"/>
                  </a:lnTo>
                  <a:cubicBezTo>
                    <a:pt x="98" y="711"/>
                    <a:pt x="98" y="736"/>
                    <a:pt x="86" y="760"/>
                  </a:cubicBezTo>
                  <a:cubicBezTo>
                    <a:pt x="74" y="809"/>
                    <a:pt x="49" y="857"/>
                    <a:pt x="49" y="893"/>
                  </a:cubicBezTo>
                  <a:lnTo>
                    <a:pt x="49" y="906"/>
                  </a:lnTo>
                  <a:lnTo>
                    <a:pt x="38" y="906"/>
                  </a:lnTo>
                  <a:cubicBezTo>
                    <a:pt x="49" y="833"/>
                    <a:pt x="74" y="747"/>
                    <a:pt x="98" y="687"/>
                  </a:cubicBezTo>
                  <a:cubicBezTo>
                    <a:pt x="122" y="626"/>
                    <a:pt x="135" y="577"/>
                    <a:pt x="147" y="517"/>
                  </a:cubicBezTo>
                  <a:cubicBezTo>
                    <a:pt x="159" y="431"/>
                    <a:pt x="183" y="358"/>
                    <a:pt x="208" y="285"/>
                  </a:cubicBezTo>
                  <a:cubicBezTo>
                    <a:pt x="232" y="200"/>
                    <a:pt x="256" y="115"/>
                    <a:pt x="281" y="42"/>
                  </a:cubicBezTo>
                  <a:close/>
                  <a:moveTo>
                    <a:pt x="269" y="1"/>
                  </a:moveTo>
                  <a:cubicBezTo>
                    <a:pt x="257" y="1"/>
                    <a:pt x="244" y="12"/>
                    <a:pt x="244" y="30"/>
                  </a:cubicBezTo>
                  <a:cubicBezTo>
                    <a:pt x="219" y="115"/>
                    <a:pt x="195" y="188"/>
                    <a:pt x="171" y="273"/>
                  </a:cubicBezTo>
                  <a:cubicBezTo>
                    <a:pt x="159" y="346"/>
                    <a:pt x="135" y="431"/>
                    <a:pt x="111" y="504"/>
                  </a:cubicBezTo>
                  <a:cubicBezTo>
                    <a:pt x="98" y="565"/>
                    <a:pt x="86" y="614"/>
                    <a:pt x="62" y="674"/>
                  </a:cubicBezTo>
                  <a:cubicBezTo>
                    <a:pt x="38" y="747"/>
                    <a:pt x="13" y="820"/>
                    <a:pt x="1" y="893"/>
                  </a:cubicBezTo>
                  <a:cubicBezTo>
                    <a:pt x="1" y="917"/>
                    <a:pt x="13" y="930"/>
                    <a:pt x="25" y="930"/>
                  </a:cubicBezTo>
                  <a:cubicBezTo>
                    <a:pt x="25" y="942"/>
                    <a:pt x="38" y="942"/>
                    <a:pt x="38" y="942"/>
                  </a:cubicBezTo>
                  <a:cubicBezTo>
                    <a:pt x="49" y="942"/>
                    <a:pt x="62" y="942"/>
                    <a:pt x="62" y="930"/>
                  </a:cubicBezTo>
                  <a:cubicBezTo>
                    <a:pt x="74" y="930"/>
                    <a:pt x="86" y="917"/>
                    <a:pt x="86" y="906"/>
                  </a:cubicBezTo>
                  <a:cubicBezTo>
                    <a:pt x="86" y="857"/>
                    <a:pt x="111" y="809"/>
                    <a:pt x="122" y="772"/>
                  </a:cubicBezTo>
                  <a:cubicBezTo>
                    <a:pt x="135" y="747"/>
                    <a:pt x="135" y="723"/>
                    <a:pt x="147" y="711"/>
                  </a:cubicBezTo>
                  <a:lnTo>
                    <a:pt x="147" y="687"/>
                  </a:lnTo>
                  <a:cubicBezTo>
                    <a:pt x="171" y="614"/>
                    <a:pt x="183" y="553"/>
                    <a:pt x="208" y="480"/>
                  </a:cubicBezTo>
                  <a:cubicBezTo>
                    <a:pt x="219" y="419"/>
                    <a:pt x="244" y="346"/>
                    <a:pt x="256" y="273"/>
                  </a:cubicBezTo>
                  <a:cubicBezTo>
                    <a:pt x="281" y="200"/>
                    <a:pt x="305" y="127"/>
                    <a:pt x="317" y="54"/>
                  </a:cubicBezTo>
                  <a:cubicBezTo>
                    <a:pt x="329" y="30"/>
                    <a:pt x="305" y="6"/>
                    <a:pt x="281" y="6"/>
                  </a:cubicBezTo>
                  <a:cubicBezTo>
                    <a:pt x="277" y="2"/>
                    <a:pt x="273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21;p31">
              <a:extLst>
                <a:ext uri="{FF2B5EF4-FFF2-40B4-BE49-F238E27FC236}">
                  <a16:creationId xmlns:a16="http://schemas.microsoft.com/office/drawing/2014/main" id="{E147D90C-36A1-A54B-F6A6-88D807C86CA1}"/>
                </a:ext>
              </a:extLst>
            </p:cNvPr>
            <p:cNvSpPr/>
            <p:nvPr/>
          </p:nvSpPr>
          <p:spPr>
            <a:xfrm>
              <a:off x="2293894" y="2953178"/>
              <a:ext cx="13191" cy="17473"/>
            </a:xfrm>
            <a:custGeom>
              <a:avLst/>
              <a:gdLst/>
              <a:ahLst/>
              <a:cxnLst/>
              <a:rect l="l" t="t" r="r" b="b"/>
              <a:pathLst>
                <a:path w="268" h="355" extrusionOk="0">
                  <a:moveTo>
                    <a:pt x="214" y="0"/>
                  </a:moveTo>
                  <a:cubicBezTo>
                    <a:pt x="197" y="0"/>
                    <a:pt x="185" y="26"/>
                    <a:pt x="195" y="44"/>
                  </a:cubicBezTo>
                  <a:cubicBezTo>
                    <a:pt x="219" y="69"/>
                    <a:pt x="171" y="106"/>
                    <a:pt x="146" y="117"/>
                  </a:cubicBezTo>
                  <a:cubicBezTo>
                    <a:pt x="122" y="142"/>
                    <a:pt x="109" y="154"/>
                    <a:pt x="98" y="179"/>
                  </a:cubicBezTo>
                  <a:cubicBezTo>
                    <a:pt x="61" y="227"/>
                    <a:pt x="12" y="276"/>
                    <a:pt x="0" y="336"/>
                  </a:cubicBezTo>
                  <a:cubicBezTo>
                    <a:pt x="0" y="349"/>
                    <a:pt x="12" y="355"/>
                    <a:pt x="25" y="355"/>
                  </a:cubicBezTo>
                  <a:cubicBezTo>
                    <a:pt x="37" y="355"/>
                    <a:pt x="49" y="349"/>
                    <a:pt x="49" y="336"/>
                  </a:cubicBezTo>
                  <a:cubicBezTo>
                    <a:pt x="61" y="276"/>
                    <a:pt x="109" y="239"/>
                    <a:pt x="134" y="203"/>
                  </a:cubicBezTo>
                  <a:cubicBezTo>
                    <a:pt x="158" y="179"/>
                    <a:pt x="182" y="154"/>
                    <a:pt x="207" y="142"/>
                  </a:cubicBezTo>
                  <a:cubicBezTo>
                    <a:pt x="244" y="106"/>
                    <a:pt x="268" y="57"/>
                    <a:pt x="231" y="8"/>
                  </a:cubicBezTo>
                  <a:cubicBezTo>
                    <a:pt x="225" y="3"/>
                    <a:pt x="22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22;p31">
              <a:extLst>
                <a:ext uri="{FF2B5EF4-FFF2-40B4-BE49-F238E27FC236}">
                  <a16:creationId xmlns:a16="http://schemas.microsoft.com/office/drawing/2014/main" id="{A832075D-C257-68AD-0D96-D01047AB35A3}"/>
                </a:ext>
              </a:extLst>
            </p:cNvPr>
            <p:cNvSpPr/>
            <p:nvPr/>
          </p:nvSpPr>
          <p:spPr>
            <a:xfrm>
              <a:off x="2293254" y="2952391"/>
              <a:ext cx="14421" cy="19196"/>
            </a:xfrm>
            <a:custGeom>
              <a:avLst/>
              <a:gdLst/>
              <a:ahLst/>
              <a:cxnLst/>
              <a:rect l="l" t="t" r="r" b="b"/>
              <a:pathLst>
                <a:path w="293" h="390" extrusionOk="0">
                  <a:moveTo>
                    <a:pt x="232" y="36"/>
                  </a:moveTo>
                  <a:cubicBezTo>
                    <a:pt x="257" y="73"/>
                    <a:pt x="232" y="109"/>
                    <a:pt x="208" y="146"/>
                  </a:cubicBezTo>
                  <a:cubicBezTo>
                    <a:pt x="195" y="146"/>
                    <a:pt x="195" y="158"/>
                    <a:pt x="184" y="158"/>
                  </a:cubicBezTo>
                  <a:cubicBezTo>
                    <a:pt x="171" y="170"/>
                    <a:pt x="147" y="182"/>
                    <a:pt x="135" y="206"/>
                  </a:cubicBezTo>
                  <a:cubicBezTo>
                    <a:pt x="135" y="219"/>
                    <a:pt x="122" y="219"/>
                    <a:pt x="111" y="231"/>
                  </a:cubicBezTo>
                  <a:cubicBezTo>
                    <a:pt x="86" y="268"/>
                    <a:pt x="49" y="304"/>
                    <a:pt x="49" y="341"/>
                  </a:cubicBezTo>
                  <a:cubicBezTo>
                    <a:pt x="49" y="352"/>
                    <a:pt x="49" y="352"/>
                    <a:pt x="38" y="352"/>
                  </a:cubicBezTo>
                  <a:cubicBezTo>
                    <a:pt x="38" y="304"/>
                    <a:pt x="62" y="268"/>
                    <a:pt x="98" y="231"/>
                  </a:cubicBezTo>
                  <a:cubicBezTo>
                    <a:pt x="111" y="231"/>
                    <a:pt x="111" y="219"/>
                    <a:pt x="122" y="206"/>
                  </a:cubicBezTo>
                  <a:cubicBezTo>
                    <a:pt x="135" y="182"/>
                    <a:pt x="147" y="182"/>
                    <a:pt x="159" y="158"/>
                  </a:cubicBezTo>
                  <a:lnTo>
                    <a:pt x="184" y="146"/>
                  </a:lnTo>
                  <a:cubicBezTo>
                    <a:pt x="208" y="133"/>
                    <a:pt x="257" y="85"/>
                    <a:pt x="220" y="49"/>
                  </a:cubicBezTo>
                  <a:lnTo>
                    <a:pt x="220" y="36"/>
                  </a:lnTo>
                  <a:close/>
                  <a:moveTo>
                    <a:pt x="220" y="0"/>
                  </a:moveTo>
                  <a:cubicBezTo>
                    <a:pt x="208" y="0"/>
                    <a:pt x="195" y="12"/>
                    <a:pt x="195" y="24"/>
                  </a:cubicBezTo>
                  <a:cubicBezTo>
                    <a:pt x="184" y="36"/>
                    <a:pt x="184" y="60"/>
                    <a:pt x="195" y="73"/>
                  </a:cubicBezTo>
                  <a:cubicBezTo>
                    <a:pt x="208" y="85"/>
                    <a:pt x="171" y="109"/>
                    <a:pt x="159" y="122"/>
                  </a:cubicBezTo>
                  <a:lnTo>
                    <a:pt x="135" y="133"/>
                  </a:lnTo>
                  <a:lnTo>
                    <a:pt x="86" y="182"/>
                  </a:lnTo>
                  <a:cubicBezTo>
                    <a:pt x="86" y="195"/>
                    <a:pt x="74" y="206"/>
                    <a:pt x="74" y="206"/>
                  </a:cubicBezTo>
                  <a:cubicBezTo>
                    <a:pt x="38" y="255"/>
                    <a:pt x="1" y="292"/>
                    <a:pt x="1" y="341"/>
                  </a:cubicBezTo>
                  <a:cubicBezTo>
                    <a:pt x="1" y="365"/>
                    <a:pt x="1" y="377"/>
                    <a:pt x="13" y="377"/>
                  </a:cubicBezTo>
                  <a:cubicBezTo>
                    <a:pt x="13" y="389"/>
                    <a:pt x="25" y="389"/>
                    <a:pt x="38" y="389"/>
                  </a:cubicBezTo>
                  <a:lnTo>
                    <a:pt x="49" y="389"/>
                  </a:lnTo>
                  <a:cubicBezTo>
                    <a:pt x="74" y="377"/>
                    <a:pt x="74" y="365"/>
                    <a:pt x="74" y="352"/>
                  </a:cubicBezTo>
                  <a:cubicBezTo>
                    <a:pt x="86" y="316"/>
                    <a:pt x="111" y="279"/>
                    <a:pt x="135" y="255"/>
                  </a:cubicBezTo>
                  <a:lnTo>
                    <a:pt x="159" y="231"/>
                  </a:lnTo>
                  <a:cubicBezTo>
                    <a:pt x="171" y="206"/>
                    <a:pt x="184" y="206"/>
                    <a:pt x="208" y="195"/>
                  </a:cubicBezTo>
                  <a:cubicBezTo>
                    <a:pt x="208" y="182"/>
                    <a:pt x="220" y="170"/>
                    <a:pt x="232" y="170"/>
                  </a:cubicBezTo>
                  <a:cubicBezTo>
                    <a:pt x="281" y="122"/>
                    <a:pt x="293" y="60"/>
                    <a:pt x="257" y="12"/>
                  </a:cubicBezTo>
                  <a:cubicBezTo>
                    <a:pt x="244" y="0"/>
                    <a:pt x="232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23;p31">
              <a:extLst>
                <a:ext uri="{FF2B5EF4-FFF2-40B4-BE49-F238E27FC236}">
                  <a16:creationId xmlns:a16="http://schemas.microsoft.com/office/drawing/2014/main" id="{F1D2EDF9-56CA-9D44-994D-B9855C689438}"/>
                </a:ext>
              </a:extLst>
            </p:cNvPr>
            <p:cNvSpPr/>
            <p:nvPr/>
          </p:nvSpPr>
          <p:spPr>
            <a:xfrm>
              <a:off x="2316880" y="2973507"/>
              <a:ext cx="48580" cy="27859"/>
            </a:xfrm>
            <a:custGeom>
              <a:avLst/>
              <a:gdLst/>
              <a:ahLst/>
              <a:cxnLst/>
              <a:rect l="l" t="t" r="r" b="b"/>
              <a:pathLst>
                <a:path w="987" h="566" extrusionOk="0">
                  <a:moveTo>
                    <a:pt x="961" y="1"/>
                  </a:moveTo>
                  <a:cubicBezTo>
                    <a:pt x="955" y="1"/>
                    <a:pt x="950" y="3"/>
                    <a:pt x="944" y="9"/>
                  </a:cubicBezTo>
                  <a:cubicBezTo>
                    <a:pt x="895" y="45"/>
                    <a:pt x="798" y="69"/>
                    <a:pt x="749" y="94"/>
                  </a:cubicBezTo>
                  <a:cubicBezTo>
                    <a:pt x="628" y="155"/>
                    <a:pt x="518" y="204"/>
                    <a:pt x="409" y="277"/>
                  </a:cubicBezTo>
                  <a:cubicBezTo>
                    <a:pt x="323" y="325"/>
                    <a:pt x="226" y="374"/>
                    <a:pt x="141" y="422"/>
                  </a:cubicBezTo>
                  <a:cubicBezTo>
                    <a:pt x="93" y="458"/>
                    <a:pt x="31" y="471"/>
                    <a:pt x="7" y="531"/>
                  </a:cubicBezTo>
                  <a:cubicBezTo>
                    <a:pt x="0" y="553"/>
                    <a:pt x="14" y="566"/>
                    <a:pt x="29" y="566"/>
                  </a:cubicBezTo>
                  <a:cubicBezTo>
                    <a:pt x="40" y="566"/>
                    <a:pt x="51" y="559"/>
                    <a:pt x="56" y="544"/>
                  </a:cubicBezTo>
                  <a:cubicBezTo>
                    <a:pt x="68" y="495"/>
                    <a:pt x="214" y="447"/>
                    <a:pt x="263" y="410"/>
                  </a:cubicBezTo>
                  <a:cubicBezTo>
                    <a:pt x="348" y="361"/>
                    <a:pt x="445" y="301"/>
                    <a:pt x="542" y="252"/>
                  </a:cubicBezTo>
                  <a:cubicBezTo>
                    <a:pt x="628" y="204"/>
                    <a:pt x="713" y="167"/>
                    <a:pt x="798" y="131"/>
                  </a:cubicBezTo>
                  <a:cubicBezTo>
                    <a:pt x="858" y="106"/>
                    <a:pt x="931" y="82"/>
                    <a:pt x="968" y="45"/>
                  </a:cubicBezTo>
                  <a:cubicBezTo>
                    <a:pt x="987" y="26"/>
                    <a:pt x="977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24;p31">
              <a:extLst>
                <a:ext uri="{FF2B5EF4-FFF2-40B4-BE49-F238E27FC236}">
                  <a16:creationId xmlns:a16="http://schemas.microsoft.com/office/drawing/2014/main" id="{873C4BCC-E050-71EC-A25B-D7A6859D7659}"/>
                </a:ext>
              </a:extLst>
            </p:cNvPr>
            <p:cNvSpPr/>
            <p:nvPr/>
          </p:nvSpPr>
          <p:spPr>
            <a:xfrm>
              <a:off x="2315994" y="2972719"/>
              <a:ext cx="50352" cy="29384"/>
            </a:xfrm>
            <a:custGeom>
              <a:avLst/>
              <a:gdLst/>
              <a:ahLst/>
              <a:cxnLst/>
              <a:rect l="l" t="t" r="r" b="b"/>
              <a:pathLst>
                <a:path w="1023" h="597" extrusionOk="0">
                  <a:moveTo>
                    <a:pt x="974" y="37"/>
                  </a:moveTo>
                  <a:cubicBezTo>
                    <a:pt x="974" y="37"/>
                    <a:pt x="986" y="37"/>
                    <a:pt x="986" y="49"/>
                  </a:cubicBezTo>
                  <a:cubicBezTo>
                    <a:pt x="949" y="74"/>
                    <a:pt x="901" y="85"/>
                    <a:pt x="865" y="110"/>
                  </a:cubicBezTo>
                  <a:cubicBezTo>
                    <a:pt x="840" y="110"/>
                    <a:pt x="828" y="122"/>
                    <a:pt x="816" y="122"/>
                  </a:cubicBezTo>
                  <a:cubicBezTo>
                    <a:pt x="731" y="158"/>
                    <a:pt x="633" y="207"/>
                    <a:pt x="549" y="256"/>
                  </a:cubicBezTo>
                  <a:cubicBezTo>
                    <a:pt x="463" y="304"/>
                    <a:pt x="366" y="353"/>
                    <a:pt x="268" y="414"/>
                  </a:cubicBezTo>
                  <a:cubicBezTo>
                    <a:pt x="257" y="426"/>
                    <a:pt x="244" y="426"/>
                    <a:pt x="220" y="438"/>
                  </a:cubicBezTo>
                  <a:cubicBezTo>
                    <a:pt x="147" y="474"/>
                    <a:pt x="74" y="511"/>
                    <a:pt x="49" y="560"/>
                  </a:cubicBezTo>
                  <a:lnTo>
                    <a:pt x="38" y="560"/>
                  </a:lnTo>
                  <a:cubicBezTo>
                    <a:pt x="49" y="511"/>
                    <a:pt x="86" y="499"/>
                    <a:pt x="135" y="474"/>
                  </a:cubicBezTo>
                  <a:cubicBezTo>
                    <a:pt x="147" y="474"/>
                    <a:pt x="159" y="463"/>
                    <a:pt x="171" y="463"/>
                  </a:cubicBezTo>
                  <a:cubicBezTo>
                    <a:pt x="195" y="438"/>
                    <a:pt x="220" y="426"/>
                    <a:pt x="257" y="414"/>
                  </a:cubicBezTo>
                  <a:cubicBezTo>
                    <a:pt x="317" y="377"/>
                    <a:pt x="378" y="341"/>
                    <a:pt x="427" y="304"/>
                  </a:cubicBezTo>
                  <a:cubicBezTo>
                    <a:pt x="512" y="256"/>
                    <a:pt x="609" y="207"/>
                    <a:pt x="695" y="171"/>
                  </a:cubicBezTo>
                  <a:lnTo>
                    <a:pt x="767" y="134"/>
                  </a:lnTo>
                  <a:cubicBezTo>
                    <a:pt x="792" y="122"/>
                    <a:pt x="816" y="110"/>
                    <a:pt x="840" y="110"/>
                  </a:cubicBezTo>
                  <a:cubicBezTo>
                    <a:pt x="889" y="85"/>
                    <a:pt x="938" y="74"/>
                    <a:pt x="974" y="37"/>
                  </a:cubicBezTo>
                  <a:close/>
                  <a:moveTo>
                    <a:pt x="986" y="1"/>
                  </a:moveTo>
                  <a:cubicBezTo>
                    <a:pt x="974" y="1"/>
                    <a:pt x="962" y="1"/>
                    <a:pt x="949" y="12"/>
                  </a:cubicBezTo>
                  <a:cubicBezTo>
                    <a:pt x="913" y="37"/>
                    <a:pt x="865" y="49"/>
                    <a:pt x="828" y="74"/>
                  </a:cubicBezTo>
                  <a:cubicBezTo>
                    <a:pt x="803" y="85"/>
                    <a:pt x="779" y="85"/>
                    <a:pt x="755" y="98"/>
                  </a:cubicBezTo>
                  <a:lnTo>
                    <a:pt x="682" y="134"/>
                  </a:lnTo>
                  <a:cubicBezTo>
                    <a:pt x="585" y="183"/>
                    <a:pt x="500" y="220"/>
                    <a:pt x="414" y="280"/>
                  </a:cubicBezTo>
                  <a:cubicBezTo>
                    <a:pt x="354" y="317"/>
                    <a:pt x="293" y="353"/>
                    <a:pt x="232" y="377"/>
                  </a:cubicBezTo>
                  <a:cubicBezTo>
                    <a:pt x="208" y="401"/>
                    <a:pt x="184" y="414"/>
                    <a:pt x="159" y="426"/>
                  </a:cubicBezTo>
                  <a:cubicBezTo>
                    <a:pt x="147" y="438"/>
                    <a:pt x="135" y="438"/>
                    <a:pt x="111" y="450"/>
                  </a:cubicBezTo>
                  <a:cubicBezTo>
                    <a:pt x="74" y="474"/>
                    <a:pt x="25" y="487"/>
                    <a:pt x="13" y="547"/>
                  </a:cubicBezTo>
                  <a:cubicBezTo>
                    <a:pt x="1" y="572"/>
                    <a:pt x="13" y="584"/>
                    <a:pt x="38" y="596"/>
                  </a:cubicBezTo>
                  <a:lnTo>
                    <a:pt x="49" y="596"/>
                  </a:lnTo>
                  <a:cubicBezTo>
                    <a:pt x="62" y="596"/>
                    <a:pt x="74" y="584"/>
                    <a:pt x="86" y="572"/>
                  </a:cubicBezTo>
                  <a:cubicBezTo>
                    <a:pt x="98" y="536"/>
                    <a:pt x="184" y="499"/>
                    <a:pt x="232" y="474"/>
                  </a:cubicBezTo>
                  <a:cubicBezTo>
                    <a:pt x="257" y="463"/>
                    <a:pt x="281" y="450"/>
                    <a:pt x="293" y="438"/>
                  </a:cubicBezTo>
                  <a:cubicBezTo>
                    <a:pt x="390" y="390"/>
                    <a:pt x="476" y="329"/>
                    <a:pt x="560" y="280"/>
                  </a:cubicBezTo>
                  <a:cubicBezTo>
                    <a:pt x="646" y="231"/>
                    <a:pt x="743" y="195"/>
                    <a:pt x="828" y="158"/>
                  </a:cubicBezTo>
                  <a:cubicBezTo>
                    <a:pt x="840" y="147"/>
                    <a:pt x="852" y="147"/>
                    <a:pt x="876" y="134"/>
                  </a:cubicBezTo>
                  <a:cubicBezTo>
                    <a:pt x="913" y="122"/>
                    <a:pt x="974" y="98"/>
                    <a:pt x="998" y="74"/>
                  </a:cubicBezTo>
                  <a:cubicBezTo>
                    <a:pt x="1011" y="61"/>
                    <a:pt x="1022" y="49"/>
                    <a:pt x="1011" y="37"/>
                  </a:cubicBezTo>
                  <a:cubicBezTo>
                    <a:pt x="1011" y="25"/>
                    <a:pt x="998" y="12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25;p31">
              <a:extLst>
                <a:ext uri="{FF2B5EF4-FFF2-40B4-BE49-F238E27FC236}">
                  <a16:creationId xmlns:a16="http://schemas.microsoft.com/office/drawing/2014/main" id="{444331A2-053D-00C7-E142-A1DBFE692285}"/>
                </a:ext>
              </a:extLst>
            </p:cNvPr>
            <p:cNvSpPr/>
            <p:nvPr/>
          </p:nvSpPr>
          <p:spPr>
            <a:xfrm>
              <a:off x="2322639" y="3015837"/>
              <a:ext cx="20377" cy="7235"/>
            </a:xfrm>
            <a:custGeom>
              <a:avLst/>
              <a:gdLst/>
              <a:ahLst/>
              <a:cxnLst/>
              <a:rect l="l" t="t" r="r" b="b"/>
              <a:pathLst>
                <a:path w="414" h="147" extrusionOk="0">
                  <a:moveTo>
                    <a:pt x="377" y="0"/>
                  </a:moveTo>
                  <a:cubicBezTo>
                    <a:pt x="316" y="0"/>
                    <a:pt x="268" y="36"/>
                    <a:pt x="195" y="49"/>
                  </a:cubicBezTo>
                  <a:cubicBezTo>
                    <a:pt x="170" y="61"/>
                    <a:pt x="133" y="73"/>
                    <a:pt x="97" y="85"/>
                  </a:cubicBezTo>
                  <a:cubicBezTo>
                    <a:pt x="85" y="85"/>
                    <a:pt x="36" y="109"/>
                    <a:pt x="24" y="109"/>
                  </a:cubicBezTo>
                  <a:cubicBezTo>
                    <a:pt x="0" y="109"/>
                    <a:pt x="0" y="146"/>
                    <a:pt x="24" y="146"/>
                  </a:cubicBezTo>
                  <a:cubicBezTo>
                    <a:pt x="73" y="146"/>
                    <a:pt x="109" y="134"/>
                    <a:pt x="158" y="122"/>
                  </a:cubicBezTo>
                  <a:cubicBezTo>
                    <a:pt x="231" y="98"/>
                    <a:pt x="304" y="49"/>
                    <a:pt x="377" y="49"/>
                  </a:cubicBezTo>
                  <a:cubicBezTo>
                    <a:pt x="414" y="49"/>
                    <a:pt x="414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26;p31">
              <a:extLst>
                <a:ext uri="{FF2B5EF4-FFF2-40B4-BE49-F238E27FC236}">
                  <a16:creationId xmlns:a16="http://schemas.microsoft.com/office/drawing/2014/main" id="{249EACE0-776B-4DAA-8F32-EABF3B17A5F6}"/>
                </a:ext>
              </a:extLst>
            </p:cNvPr>
            <p:cNvSpPr/>
            <p:nvPr/>
          </p:nvSpPr>
          <p:spPr>
            <a:xfrm>
              <a:off x="2321999" y="3014607"/>
              <a:ext cx="21608" cy="9647"/>
            </a:xfrm>
            <a:custGeom>
              <a:avLst/>
              <a:gdLst/>
              <a:ahLst/>
              <a:cxnLst/>
              <a:rect l="l" t="t" r="r" b="b"/>
              <a:pathLst>
                <a:path w="439" h="196" extrusionOk="0">
                  <a:moveTo>
                    <a:pt x="402" y="37"/>
                  </a:moveTo>
                  <a:lnTo>
                    <a:pt x="402" y="50"/>
                  </a:lnTo>
                  <a:lnTo>
                    <a:pt x="390" y="50"/>
                  </a:lnTo>
                  <a:cubicBezTo>
                    <a:pt x="341" y="61"/>
                    <a:pt x="292" y="74"/>
                    <a:pt x="232" y="98"/>
                  </a:cubicBezTo>
                  <a:cubicBezTo>
                    <a:pt x="208" y="110"/>
                    <a:pt x="183" y="123"/>
                    <a:pt x="159" y="123"/>
                  </a:cubicBezTo>
                  <a:cubicBezTo>
                    <a:pt x="146" y="134"/>
                    <a:pt x="135" y="134"/>
                    <a:pt x="135" y="134"/>
                  </a:cubicBezTo>
                  <a:cubicBezTo>
                    <a:pt x="98" y="147"/>
                    <a:pt x="73" y="159"/>
                    <a:pt x="37" y="159"/>
                  </a:cubicBezTo>
                  <a:lnTo>
                    <a:pt x="37" y="147"/>
                  </a:lnTo>
                  <a:cubicBezTo>
                    <a:pt x="49" y="147"/>
                    <a:pt x="73" y="147"/>
                    <a:pt x="98" y="134"/>
                  </a:cubicBezTo>
                  <a:lnTo>
                    <a:pt x="110" y="134"/>
                  </a:lnTo>
                  <a:cubicBezTo>
                    <a:pt x="135" y="123"/>
                    <a:pt x="146" y="123"/>
                    <a:pt x="171" y="110"/>
                  </a:cubicBezTo>
                  <a:cubicBezTo>
                    <a:pt x="183" y="98"/>
                    <a:pt x="195" y="98"/>
                    <a:pt x="219" y="86"/>
                  </a:cubicBezTo>
                  <a:cubicBezTo>
                    <a:pt x="244" y="86"/>
                    <a:pt x="256" y="74"/>
                    <a:pt x="281" y="74"/>
                  </a:cubicBezTo>
                  <a:cubicBezTo>
                    <a:pt x="317" y="61"/>
                    <a:pt x="354" y="50"/>
                    <a:pt x="402" y="37"/>
                  </a:cubicBezTo>
                  <a:close/>
                  <a:moveTo>
                    <a:pt x="390" y="1"/>
                  </a:moveTo>
                  <a:cubicBezTo>
                    <a:pt x="354" y="13"/>
                    <a:pt x="305" y="25"/>
                    <a:pt x="268" y="37"/>
                  </a:cubicBezTo>
                  <a:cubicBezTo>
                    <a:pt x="256" y="37"/>
                    <a:pt x="232" y="50"/>
                    <a:pt x="208" y="50"/>
                  </a:cubicBezTo>
                  <a:cubicBezTo>
                    <a:pt x="183" y="61"/>
                    <a:pt x="171" y="74"/>
                    <a:pt x="146" y="74"/>
                  </a:cubicBezTo>
                  <a:cubicBezTo>
                    <a:pt x="135" y="86"/>
                    <a:pt x="122" y="86"/>
                    <a:pt x="98" y="98"/>
                  </a:cubicBezTo>
                  <a:cubicBezTo>
                    <a:pt x="62" y="110"/>
                    <a:pt x="49" y="110"/>
                    <a:pt x="37" y="110"/>
                  </a:cubicBezTo>
                  <a:cubicBezTo>
                    <a:pt x="25" y="110"/>
                    <a:pt x="0" y="134"/>
                    <a:pt x="0" y="159"/>
                  </a:cubicBezTo>
                  <a:cubicBezTo>
                    <a:pt x="0" y="171"/>
                    <a:pt x="25" y="196"/>
                    <a:pt x="37" y="196"/>
                  </a:cubicBezTo>
                  <a:cubicBezTo>
                    <a:pt x="73" y="196"/>
                    <a:pt x="110" y="183"/>
                    <a:pt x="146" y="171"/>
                  </a:cubicBezTo>
                  <a:cubicBezTo>
                    <a:pt x="146" y="171"/>
                    <a:pt x="159" y="171"/>
                    <a:pt x="171" y="159"/>
                  </a:cubicBezTo>
                  <a:cubicBezTo>
                    <a:pt x="195" y="159"/>
                    <a:pt x="219" y="147"/>
                    <a:pt x="256" y="134"/>
                  </a:cubicBezTo>
                  <a:cubicBezTo>
                    <a:pt x="305" y="110"/>
                    <a:pt x="341" y="98"/>
                    <a:pt x="402" y="86"/>
                  </a:cubicBezTo>
                  <a:cubicBezTo>
                    <a:pt x="414" y="86"/>
                    <a:pt x="427" y="74"/>
                    <a:pt x="427" y="61"/>
                  </a:cubicBezTo>
                  <a:cubicBezTo>
                    <a:pt x="438" y="50"/>
                    <a:pt x="438" y="37"/>
                    <a:pt x="427" y="25"/>
                  </a:cubicBezTo>
                  <a:cubicBezTo>
                    <a:pt x="427" y="13"/>
                    <a:pt x="414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27;p31">
              <a:extLst>
                <a:ext uri="{FF2B5EF4-FFF2-40B4-BE49-F238E27FC236}">
                  <a16:creationId xmlns:a16="http://schemas.microsoft.com/office/drawing/2014/main" id="{72F47613-9D40-5018-2DA2-D293C4FBFB95}"/>
                </a:ext>
              </a:extLst>
            </p:cNvPr>
            <p:cNvSpPr/>
            <p:nvPr/>
          </p:nvSpPr>
          <p:spPr>
            <a:xfrm>
              <a:off x="2317816" y="3040350"/>
              <a:ext cx="58719" cy="6546"/>
            </a:xfrm>
            <a:custGeom>
              <a:avLst/>
              <a:gdLst/>
              <a:ahLst/>
              <a:cxnLst/>
              <a:rect l="l" t="t" r="r" b="b"/>
              <a:pathLst>
                <a:path w="1193" h="133" extrusionOk="0">
                  <a:moveTo>
                    <a:pt x="612" y="9"/>
                  </a:moveTo>
                  <a:cubicBezTo>
                    <a:pt x="521" y="9"/>
                    <a:pt x="430" y="13"/>
                    <a:pt x="341" y="25"/>
                  </a:cubicBezTo>
                  <a:cubicBezTo>
                    <a:pt x="304" y="37"/>
                    <a:pt x="1" y="0"/>
                    <a:pt x="74" y="122"/>
                  </a:cubicBezTo>
                  <a:cubicBezTo>
                    <a:pt x="77" y="129"/>
                    <a:pt x="83" y="132"/>
                    <a:pt x="89" y="132"/>
                  </a:cubicBezTo>
                  <a:cubicBezTo>
                    <a:pt x="103" y="132"/>
                    <a:pt x="119" y="115"/>
                    <a:pt x="110" y="98"/>
                  </a:cubicBezTo>
                  <a:cubicBezTo>
                    <a:pt x="110" y="86"/>
                    <a:pt x="268" y="86"/>
                    <a:pt x="268" y="86"/>
                  </a:cubicBezTo>
                  <a:cubicBezTo>
                    <a:pt x="366" y="86"/>
                    <a:pt x="475" y="62"/>
                    <a:pt x="572" y="62"/>
                  </a:cubicBezTo>
                  <a:cubicBezTo>
                    <a:pt x="766" y="62"/>
                    <a:pt x="961" y="73"/>
                    <a:pt x="1156" y="73"/>
                  </a:cubicBezTo>
                  <a:cubicBezTo>
                    <a:pt x="1193" y="73"/>
                    <a:pt x="1193" y="25"/>
                    <a:pt x="1156" y="25"/>
                  </a:cubicBezTo>
                  <a:cubicBezTo>
                    <a:pt x="977" y="25"/>
                    <a:pt x="794" y="9"/>
                    <a:pt x="6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28;p31">
              <a:extLst>
                <a:ext uri="{FF2B5EF4-FFF2-40B4-BE49-F238E27FC236}">
                  <a16:creationId xmlns:a16="http://schemas.microsoft.com/office/drawing/2014/main" id="{9EE4D602-2B50-B270-71A4-0E25AC56DEA8}"/>
                </a:ext>
              </a:extLst>
            </p:cNvPr>
            <p:cNvSpPr/>
            <p:nvPr/>
          </p:nvSpPr>
          <p:spPr>
            <a:xfrm>
              <a:off x="2319588" y="3039956"/>
              <a:ext cx="57538" cy="8220"/>
            </a:xfrm>
            <a:custGeom>
              <a:avLst/>
              <a:gdLst/>
              <a:ahLst/>
              <a:cxnLst/>
              <a:rect l="l" t="t" r="r" b="b"/>
              <a:pathLst>
                <a:path w="1169" h="167" extrusionOk="0">
                  <a:moveTo>
                    <a:pt x="645" y="37"/>
                  </a:moveTo>
                  <a:cubicBezTo>
                    <a:pt x="726" y="37"/>
                    <a:pt x="808" y="40"/>
                    <a:pt x="889" y="45"/>
                  </a:cubicBezTo>
                  <a:cubicBezTo>
                    <a:pt x="962" y="45"/>
                    <a:pt x="1047" y="57"/>
                    <a:pt x="1120" y="57"/>
                  </a:cubicBezTo>
                  <a:lnTo>
                    <a:pt x="1132" y="57"/>
                  </a:lnTo>
                  <a:lnTo>
                    <a:pt x="1132" y="70"/>
                  </a:lnTo>
                  <a:cubicBezTo>
                    <a:pt x="1047" y="70"/>
                    <a:pt x="974" y="70"/>
                    <a:pt x="901" y="57"/>
                  </a:cubicBezTo>
                  <a:lnTo>
                    <a:pt x="536" y="57"/>
                  </a:lnTo>
                  <a:cubicBezTo>
                    <a:pt x="476" y="57"/>
                    <a:pt x="427" y="57"/>
                    <a:pt x="366" y="70"/>
                  </a:cubicBezTo>
                  <a:cubicBezTo>
                    <a:pt x="317" y="70"/>
                    <a:pt x="281" y="81"/>
                    <a:pt x="232" y="81"/>
                  </a:cubicBezTo>
                  <a:cubicBezTo>
                    <a:pt x="74" y="81"/>
                    <a:pt x="62" y="94"/>
                    <a:pt x="62" y="94"/>
                  </a:cubicBezTo>
                  <a:lnTo>
                    <a:pt x="62" y="106"/>
                  </a:lnTo>
                  <a:lnTo>
                    <a:pt x="62" y="118"/>
                  </a:lnTo>
                  <a:lnTo>
                    <a:pt x="62" y="130"/>
                  </a:lnTo>
                  <a:cubicBezTo>
                    <a:pt x="49" y="130"/>
                    <a:pt x="49" y="130"/>
                    <a:pt x="49" y="118"/>
                  </a:cubicBezTo>
                  <a:cubicBezTo>
                    <a:pt x="38" y="106"/>
                    <a:pt x="49" y="94"/>
                    <a:pt x="49" y="94"/>
                  </a:cubicBezTo>
                  <a:cubicBezTo>
                    <a:pt x="62" y="57"/>
                    <a:pt x="159" y="57"/>
                    <a:pt x="232" y="57"/>
                  </a:cubicBezTo>
                  <a:lnTo>
                    <a:pt x="317" y="57"/>
                  </a:lnTo>
                  <a:cubicBezTo>
                    <a:pt x="423" y="43"/>
                    <a:pt x="533" y="37"/>
                    <a:pt x="645" y="37"/>
                  </a:cubicBezTo>
                  <a:close/>
                  <a:moveTo>
                    <a:pt x="650" y="1"/>
                  </a:moveTo>
                  <a:cubicBezTo>
                    <a:pt x="535" y="1"/>
                    <a:pt x="420" y="7"/>
                    <a:pt x="305" y="21"/>
                  </a:cubicBezTo>
                  <a:lnTo>
                    <a:pt x="257" y="21"/>
                  </a:lnTo>
                  <a:cubicBezTo>
                    <a:pt x="147" y="21"/>
                    <a:pt x="49" y="21"/>
                    <a:pt x="13" y="70"/>
                  </a:cubicBezTo>
                  <a:cubicBezTo>
                    <a:pt x="1" y="94"/>
                    <a:pt x="1" y="118"/>
                    <a:pt x="25" y="143"/>
                  </a:cubicBezTo>
                  <a:cubicBezTo>
                    <a:pt x="25" y="154"/>
                    <a:pt x="38" y="167"/>
                    <a:pt x="49" y="167"/>
                  </a:cubicBezTo>
                  <a:cubicBezTo>
                    <a:pt x="62" y="167"/>
                    <a:pt x="74" y="154"/>
                    <a:pt x="74" y="154"/>
                  </a:cubicBezTo>
                  <a:cubicBezTo>
                    <a:pt x="86" y="143"/>
                    <a:pt x="98" y="130"/>
                    <a:pt x="98" y="118"/>
                  </a:cubicBezTo>
                  <a:lnTo>
                    <a:pt x="232" y="118"/>
                  </a:lnTo>
                  <a:cubicBezTo>
                    <a:pt x="281" y="106"/>
                    <a:pt x="330" y="106"/>
                    <a:pt x="366" y="106"/>
                  </a:cubicBezTo>
                  <a:cubicBezTo>
                    <a:pt x="427" y="94"/>
                    <a:pt x="476" y="94"/>
                    <a:pt x="536" y="94"/>
                  </a:cubicBezTo>
                  <a:lnTo>
                    <a:pt x="901" y="94"/>
                  </a:lnTo>
                  <a:cubicBezTo>
                    <a:pt x="974" y="94"/>
                    <a:pt x="1047" y="106"/>
                    <a:pt x="1120" y="106"/>
                  </a:cubicBezTo>
                  <a:cubicBezTo>
                    <a:pt x="1144" y="106"/>
                    <a:pt x="1168" y="81"/>
                    <a:pt x="1168" y="57"/>
                  </a:cubicBezTo>
                  <a:cubicBezTo>
                    <a:pt x="1168" y="33"/>
                    <a:pt x="1144" y="21"/>
                    <a:pt x="1132" y="21"/>
                  </a:cubicBezTo>
                  <a:cubicBezTo>
                    <a:pt x="1047" y="21"/>
                    <a:pt x="974" y="21"/>
                    <a:pt x="889" y="8"/>
                  </a:cubicBezTo>
                  <a:cubicBezTo>
                    <a:pt x="809" y="4"/>
                    <a:pt x="730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29;p31">
              <a:extLst>
                <a:ext uri="{FF2B5EF4-FFF2-40B4-BE49-F238E27FC236}">
                  <a16:creationId xmlns:a16="http://schemas.microsoft.com/office/drawing/2014/main" id="{26FDD438-9D66-AECC-63F3-EA73F841A657}"/>
                </a:ext>
              </a:extLst>
            </p:cNvPr>
            <p:cNvSpPr/>
            <p:nvPr/>
          </p:nvSpPr>
          <p:spPr>
            <a:xfrm>
              <a:off x="2313336" y="3070621"/>
              <a:ext cx="19491" cy="4479"/>
            </a:xfrm>
            <a:custGeom>
              <a:avLst/>
              <a:gdLst/>
              <a:ahLst/>
              <a:cxnLst/>
              <a:rect l="l" t="t" r="r" b="b"/>
              <a:pathLst>
                <a:path w="396" h="91" extrusionOk="0">
                  <a:moveTo>
                    <a:pt x="140" y="1"/>
                  </a:moveTo>
                  <a:cubicBezTo>
                    <a:pt x="108" y="1"/>
                    <a:pt x="76" y="6"/>
                    <a:pt x="43" y="6"/>
                  </a:cubicBezTo>
                  <a:cubicBezTo>
                    <a:pt x="30" y="6"/>
                    <a:pt x="19" y="18"/>
                    <a:pt x="19" y="30"/>
                  </a:cubicBezTo>
                  <a:cubicBezTo>
                    <a:pt x="0" y="49"/>
                    <a:pt x="17" y="75"/>
                    <a:pt x="31" y="75"/>
                  </a:cubicBezTo>
                  <a:cubicBezTo>
                    <a:pt x="36" y="75"/>
                    <a:pt x="40" y="72"/>
                    <a:pt x="43" y="66"/>
                  </a:cubicBezTo>
                  <a:lnTo>
                    <a:pt x="55" y="55"/>
                  </a:lnTo>
                  <a:cubicBezTo>
                    <a:pt x="103" y="55"/>
                    <a:pt x="152" y="55"/>
                    <a:pt x="189" y="66"/>
                  </a:cubicBezTo>
                  <a:cubicBezTo>
                    <a:pt x="249" y="79"/>
                    <a:pt x="298" y="91"/>
                    <a:pt x="359" y="91"/>
                  </a:cubicBezTo>
                  <a:cubicBezTo>
                    <a:pt x="395" y="91"/>
                    <a:pt x="395" y="42"/>
                    <a:pt x="359" y="42"/>
                  </a:cubicBezTo>
                  <a:cubicBezTo>
                    <a:pt x="298" y="42"/>
                    <a:pt x="249" y="30"/>
                    <a:pt x="189" y="6"/>
                  </a:cubicBezTo>
                  <a:cubicBezTo>
                    <a:pt x="173" y="2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30;p31">
              <a:extLst>
                <a:ext uri="{FF2B5EF4-FFF2-40B4-BE49-F238E27FC236}">
                  <a16:creationId xmlns:a16="http://schemas.microsoft.com/office/drawing/2014/main" id="{40FC81D6-1308-EA40-406D-D09BE0418D04}"/>
                </a:ext>
              </a:extLst>
            </p:cNvPr>
            <p:cNvSpPr/>
            <p:nvPr/>
          </p:nvSpPr>
          <p:spPr>
            <a:xfrm>
              <a:off x="2312401" y="3069686"/>
              <a:ext cx="21017" cy="6054"/>
            </a:xfrm>
            <a:custGeom>
              <a:avLst/>
              <a:gdLst/>
              <a:ahLst/>
              <a:cxnLst/>
              <a:rect l="l" t="t" r="r" b="b"/>
              <a:pathLst>
                <a:path w="427" h="123" extrusionOk="0">
                  <a:moveTo>
                    <a:pt x="98" y="37"/>
                  </a:moveTo>
                  <a:cubicBezTo>
                    <a:pt x="135" y="37"/>
                    <a:pt x="171" y="37"/>
                    <a:pt x="208" y="49"/>
                  </a:cubicBezTo>
                  <a:cubicBezTo>
                    <a:pt x="268" y="61"/>
                    <a:pt x="317" y="74"/>
                    <a:pt x="378" y="74"/>
                  </a:cubicBezTo>
                  <a:lnTo>
                    <a:pt x="378" y="85"/>
                  </a:lnTo>
                  <a:cubicBezTo>
                    <a:pt x="330" y="85"/>
                    <a:pt x="281" y="85"/>
                    <a:pt x="220" y="61"/>
                  </a:cubicBezTo>
                  <a:cubicBezTo>
                    <a:pt x="184" y="49"/>
                    <a:pt x="135" y="49"/>
                    <a:pt x="98" y="49"/>
                  </a:cubicBezTo>
                  <a:lnTo>
                    <a:pt x="62" y="49"/>
                  </a:lnTo>
                  <a:lnTo>
                    <a:pt x="62" y="61"/>
                  </a:lnTo>
                  <a:cubicBezTo>
                    <a:pt x="62" y="61"/>
                    <a:pt x="62" y="74"/>
                    <a:pt x="49" y="74"/>
                  </a:cubicBezTo>
                  <a:lnTo>
                    <a:pt x="49" y="61"/>
                  </a:lnTo>
                  <a:lnTo>
                    <a:pt x="49" y="49"/>
                  </a:lnTo>
                  <a:lnTo>
                    <a:pt x="62" y="37"/>
                  </a:lnTo>
                  <a:close/>
                  <a:moveTo>
                    <a:pt x="62" y="1"/>
                  </a:moveTo>
                  <a:cubicBezTo>
                    <a:pt x="38" y="1"/>
                    <a:pt x="25" y="12"/>
                    <a:pt x="25" y="37"/>
                  </a:cubicBezTo>
                  <a:cubicBezTo>
                    <a:pt x="13" y="49"/>
                    <a:pt x="1" y="61"/>
                    <a:pt x="13" y="85"/>
                  </a:cubicBezTo>
                  <a:cubicBezTo>
                    <a:pt x="13" y="98"/>
                    <a:pt x="25" y="110"/>
                    <a:pt x="38" y="110"/>
                  </a:cubicBezTo>
                  <a:cubicBezTo>
                    <a:pt x="62" y="110"/>
                    <a:pt x="74" y="110"/>
                    <a:pt x="74" y="98"/>
                  </a:cubicBezTo>
                  <a:cubicBezTo>
                    <a:pt x="86" y="98"/>
                    <a:pt x="86" y="85"/>
                    <a:pt x="86" y="85"/>
                  </a:cubicBezTo>
                  <a:cubicBezTo>
                    <a:pt x="135" y="85"/>
                    <a:pt x="171" y="85"/>
                    <a:pt x="208" y="98"/>
                  </a:cubicBezTo>
                  <a:cubicBezTo>
                    <a:pt x="268" y="110"/>
                    <a:pt x="317" y="122"/>
                    <a:pt x="378" y="122"/>
                  </a:cubicBezTo>
                  <a:cubicBezTo>
                    <a:pt x="390" y="122"/>
                    <a:pt x="403" y="110"/>
                    <a:pt x="414" y="98"/>
                  </a:cubicBezTo>
                  <a:cubicBezTo>
                    <a:pt x="427" y="85"/>
                    <a:pt x="427" y="74"/>
                    <a:pt x="414" y="61"/>
                  </a:cubicBezTo>
                  <a:cubicBezTo>
                    <a:pt x="403" y="49"/>
                    <a:pt x="390" y="37"/>
                    <a:pt x="378" y="37"/>
                  </a:cubicBezTo>
                  <a:cubicBezTo>
                    <a:pt x="317" y="37"/>
                    <a:pt x="268" y="25"/>
                    <a:pt x="208" y="12"/>
                  </a:cubicBezTo>
                  <a:cubicBezTo>
                    <a:pt x="171" y="1"/>
                    <a:pt x="135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31;p31">
              <a:extLst>
                <a:ext uri="{FF2B5EF4-FFF2-40B4-BE49-F238E27FC236}">
                  <a16:creationId xmlns:a16="http://schemas.microsoft.com/office/drawing/2014/main" id="{01FA801F-0DA0-A59A-2A30-6EDF4CF1148B}"/>
                </a:ext>
              </a:extLst>
            </p:cNvPr>
            <p:cNvSpPr/>
            <p:nvPr/>
          </p:nvSpPr>
          <p:spPr>
            <a:xfrm>
              <a:off x="2189101" y="3095921"/>
              <a:ext cx="13043" cy="11173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230" y="0"/>
                  </a:moveTo>
                  <a:cubicBezTo>
                    <a:pt x="226" y="0"/>
                    <a:pt x="223" y="1"/>
                    <a:pt x="220" y="3"/>
                  </a:cubicBezTo>
                  <a:cubicBezTo>
                    <a:pt x="208" y="27"/>
                    <a:pt x="184" y="39"/>
                    <a:pt x="159" y="52"/>
                  </a:cubicBezTo>
                  <a:cubicBezTo>
                    <a:pt x="135" y="63"/>
                    <a:pt x="122" y="88"/>
                    <a:pt x="98" y="100"/>
                  </a:cubicBezTo>
                  <a:cubicBezTo>
                    <a:pt x="74" y="125"/>
                    <a:pt x="62" y="149"/>
                    <a:pt x="38" y="173"/>
                  </a:cubicBezTo>
                  <a:cubicBezTo>
                    <a:pt x="34" y="169"/>
                    <a:pt x="29" y="168"/>
                    <a:pt x="24" y="168"/>
                  </a:cubicBezTo>
                  <a:cubicBezTo>
                    <a:pt x="13" y="168"/>
                    <a:pt x="1" y="177"/>
                    <a:pt x="1" y="185"/>
                  </a:cubicBezTo>
                  <a:lnTo>
                    <a:pt x="1" y="197"/>
                  </a:lnTo>
                  <a:cubicBezTo>
                    <a:pt x="1" y="215"/>
                    <a:pt x="14" y="226"/>
                    <a:pt x="26" y="226"/>
                  </a:cubicBezTo>
                  <a:cubicBezTo>
                    <a:pt x="30" y="226"/>
                    <a:pt x="34" y="225"/>
                    <a:pt x="38" y="222"/>
                  </a:cubicBezTo>
                  <a:cubicBezTo>
                    <a:pt x="74" y="209"/>
                    <a:pt x="98" y="173"/>
                    <a:pt x="122" y="149"/>
                  </a:cubicBezTo>
                  <a:cubicBezTo>
                    <a:pt x="159" y="112"/>
                    <a:pt x="208" y="76"/>
                    <a:pt x="244" y="39"/>
                  </a:cubicBezTo>
                  <a:cubicBezTo>
                    <a:pt x="265" y="29"/>
                    <a:pt x="250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32;p31">
              <a:extLst>
                <a:ext uri="{FF2B5EF4-FFF2-40B4-BE49-F238E27FC236}">
                  <a16:creationId xmlns:a16="http://schemas.microsoft.com/office/drawing/2014/main" id="{0993BE20-8667-6B08-F1E8-CDE1C1A0DD8C}"/>
                </a:ext>
              </a:extLst>
            </p:cNvPr>
            <p:cNvSpPr/>
            <p:nvPr/>
          </p:nvSpPr>
          <p:spPr>
            <a:xfrm>
              <a:off x="2188510" y="3094986"/>
              <a:ext cx="14421" cy="13093"/>
            </a:xfrm>
            <a:custGeom>
              <a:avLst/>
              <a:gdLst/>
              <a:ahLst/>
              <a:cxnLst/>
              <a:rect l="l" t="t" r="r" b="b"/>
              <a:pathLst>
                <a:path w="293" h="266" extrusionOk="0">
                  <a:moveTo>
                    <a:pt x="244" y="34"/>
                  </a:moveTo>
                  <a:cubicBezTo>
                    <a:pt x="256" y="34"/>
                    <a:pt x="256" y="34"/>
                    <a:pt x="256" y="46"/>
                  </a:cubicBezTo>
                  <a:lnTo>
                    <a:pt x="232" y="71"/>
                  </a:lnTo>
                  <a:cubicBezTo>
                    <a:pt x="196" y="95"/>
                    <a:pt x="159" y="119"/>
                    <a:pt x="123" y="155"/>
                  </a:cubicBezTo>
                  <a:cubicBezTo>
                    <a:pt x="110" y="155"/>
                    <a:pt x="110" y="168"/>
                    <a:pt x="98" y="180"/>
                  </a:cubicBezTo>
                  <a:cubicBezTo>
                    <a:pt x="86" y="192"/>
                    <a:pt x="61" y="216"/>
                    <a:pt x="37" y="228"/>
                  </a:cubicBezTo>
                  <a:lnTo>
                    <a:pt x="37" y="216"/>
                  </a:lnTo>
                  <a:lnTo>
                    <a:pt x="37" y="204"/>
                  </a:lnTo>
                  <a:lnTo>
                    <a:pt x="61" y="204"/>
                  </a:lnTo>
                  <a:cubicBezTo>
                    <a:pt x="74" y="192"/>
                    <a:pt x="74" y="180"/>
                    <a:pt x="86" y="168"/>
                  </a:cubicBezTo>
                  <a:lnTo>
                    <a:pt x="123" y="131"/>
                  </a:lnTo>
                  <a:cubicBezTo>
                    <a:pt x="134" y="131"/>
                    <a:pt x="147" y="119"/>
                    <a:pt x="159" y="107"/>
                  </a:cubicBezTo>
                  <a:lnTo>
                    <a:pt x="183" y="82"/>
                  </a:lnTo>
                  <a:cubicBezTo>
                    <a:pt x="196" y="71"/>
                    <a:pt x="220" y="58"/>
                    <a:pt x="232" y="46"/>
                  </a:cubicBezTo>
                  <a:lnTo>
                    <a:pt x="244" y="34"/>
                  </a:lnTo>
                  <a:close/>
                  <a:moveTo>
                    <a:pt x="250" y="1"/>
                  </a:moveTo>
                  <a:cubicBezTo>
                    <a:pt x="244" y="1"/>
                    <a:pt x="238" y="3"/>
                    <a:pt x="232" y="9"/>
                  </a:cubicBezTo>
                  <a:lnTo>
                    <a:pt x="207" y="22"/>
                  </a:lnTo>
                  <a:cubicBezTo>
                    <a:pt x="196" y="34"/>
                    <a:pt x="171" y="46"/>
                    <a:pt x="159" y="58"/>
                  </a:cubicBezTo>
                  <a:lnTo>
                    <a:pt x="134" y="82"/>
                  </a:lnTo>
                  <a:cubicBezTo>
                    <a:pt x="123" y="95"/>
                    <a:pt x="110" y="95"/>
                    <a:pt x="110" y="107"/>
                  </a:cubicBezTo>
                  <a:cubicBezTo>
                    <a:pt x="86" y="119"/>
                    <a:pt x="74" y="131"/>
                    <a:pt x="61" y="144"/>
                  </a:cubicBezTo>
                  <a:lnTo>
                    <a:pt x="37" y="168"/>
                  </a:lnTo>
                  <a:cubicBezTo>
                    <a:pt x="25" y="168"/>
                    <a:pt x="25" y="168"/>
                    <a:pt x="13" y="180"/>
                  </a:cubicBezTo>
                  <a:cubicBezTo>
                    <a:pt x="1" y="180"/>
                    <a:pt x="1" y="192"/>
                    <a:pt x="1" y="204"/>
                  </a:cubicBezTo>
                  <a:lnTo>
                    <a:pt x="1" y="216"/>
                  </a:lnTo>
                  <a:cubicBezTo>
                    <a:pt x="1" y="228"/>
                    <a:pt x="1" y="241"/>
                    <a:pt x="13" y="252"/>
                  </a:cubicBezTo>
                  <a:cubicBezTo>
                    <a:pt x="25" y="252"/>
                    <a:pt x="25" y="265"/>
                    <a:pt x="37" y="265"/>
                  </a:cubicBezTo>
                  <a:cubicBezTo>
                    <a:pt x="50" y="265"/>
                    <a:pt x="50" y="252"/>
                    <a:pt x="61" y="252"/>
                  </a:cubicBezTo>
                  <a:cubicBezTo>
                    <a:pt x="86" y="241"/>
                    <a:pt x="110" y="216"/>
                    <a:pt x="123" y="204"/>
                  </a:cubicBezTo>
                  <a:lnTo>
                    <a:pt x="147" y="180"/>
                  </a:lnTo>
                  <a:cubicBezTo>
                    <a:pt x="183" y="144"/>
                    <a:pt x="220" y="119"/>
                    <a:pt x="256" y="95"/>
                  </a:cubicBezTo>
                  <a:lnTo>
                    <a:pt x="268" y="82"/>
                  </a:lnTo>
                  <a:cubicBezTo>
                    <a:pt x="280" y="71"/>
                    <a:pt x="293" y="58"/>
                    <a:pt x="293" y="34"/>
                  </a:cubicBezTo>
                  <a:cubicBezTo>
                    <a:pt x="293" y="22"/>
                    <a:pt x="280" y="9"/>
                    <a:pt x="268" y="9"/>
                  </a:cubicBezTo>
                  <a:cubicBezTo>
                    <a:pt x="262" y="3"/>
                    <a:pt x="256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33;p31">
              <a:extLst>
                <a:ext uri="{FF2B5EF4-FFF2-40B4-BE49-F238E27FC236}">
                  <a16:creationId xmlns:a16="http://schemas.microsoft.com/office/drawing/2014/main" id="{AE4239B9-A273-CACA-ADF5-07331E4B60A3}"/>
                </a:ext>
              </a:extLst>
            </p:cNvPr>
            <p:cNvSpPr/>
            <p:nvPr/>
          </p:nvSpPr>
          <p:spPr>
            <a:xfrm>
              <a:off x="2201357" y="3118957"/>
              <a:ext cx="11468" cy="9253"/>
            </a:xfrm>
            <a:custGeom>
              <a:avLst/>
              <a:gdLst/>
              <a:ahLst/>
              <a:cxnLst/>
              <a:rect l="l" t="t" r="r" b="b"/>
              <a:pathLst>
                <a:path w="233" h="188" extrusionOk="0">
                  <a:moveTo>
                    <a:pt x="196" y="1"/>
                  </a:moveTo>
                  <a:cubicBezTo>
                    <a:pt x="190" y="1"/>
                    <a:pt x="183" y="3"/>
                    <a:pt x="178" y="9"/>
                  </a:cubicBezTo>
                  <a:cubicBezTo>
                    <a:pt x="165" y="33"/>
                    <a:pt x="129" y="46"/>
                    <a:pt x="105" y="57"/>
                  </a:cubicBezTo>
                  <a:cubicBezTo>
                    <a:pt x="68" y="94"/>
                    <a:pt x="43" y="119"/>
                    <a:pt x="19" y="155"/>
                  </a:cubicBezTo>
                  <a:cubicBezTo>
                    <a:pt x="1" y="164"/>
                    <a:pt x="17" y="187"/>
                    <a:pt x="37" y="187"/>
                  </a:cubicBezTo>
                  <a:cubicBezTo>
                    <a:pt x="44" y="187"/>
                    <a:pt x="50" y="185"/>
                    <a:pt x="56" y="179"/>
                  </a:cubicBezTo>
                  <a:cubicBezTo>
                    <a:pt x="80" y="155"/>
                    <a:pt x="105" y="119"/>
                    <a:pt x="141" y="94"/>
                  </a:cubicBezTo>
                  <a:cubicBezTo>
                    <a:pt x="165" y="82"/>
                    <a:pt x="189" y="57"/>
                    <a:pt x="214" y="46"/>
                  </a:cubicBezTo>
                  <a:cubicBezTo>
                    <a:pt x="232" y="27"/>
                    <a:pt x="21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34;p31">
              <a:extLst>
                <a:ext uri="{FF2B5EF4-FFF2-40B4-BE49-F238E27FC236}">
                  <a16:creationId xmlns:a16="http://schemas.microsoft.com/office/drawing/2014/main" id="{6AF0D0AA-9884-693D-78A8-642064279A1E}"/>
                </a:ext>
              </a:extLst>
            </p:cNvPr>
            <p:cNvSpPr/>
            <p:nvPr/>
          </p:nvSpPr>
          <p:spPr>
            <a:xfrm>
              <a:off x="2201062" y="3118317"/>
              <a:ext cx="12650" cy="10681"/>
            </a:xfrm>
            <a:custGeom>
              <a:avLst/>
              <a:gdLst/>
              <a:ahLst/>
              <a:cxnLst/>
              <a:rect l="l" t="t" r="r" b="b"/>
              <a:pathLst>
                <a:path w="257" h="217" extrusionOk="0">
                  <a:moveTo>
                    <a:pt x="208" y="34"/>
                  </a:moveTo>
                  <a:lnTo>
                    <a:pt x="208" y="46"/>
                  </a:lnTo>
                  <a:cubicBezTo>
                    <a:pt x="195" y="59"/>
                    <a:pt x="184" y="59"/>
                    <a:pt x="171" y="70"/>
                  </a:cubicBezTo>
                  <a:cubicBezTo>
                    <a:pt x="159" y="83"/>
                    <a:pt x="147" y="83"/>
                    <a:pt x="135" y="95"/>
                  </a:cubicBezTo>
                  <a:cubicBezTo>
                    <a:pt x="111" y="107"/>
                    <a:pt x="86" y="132"/>
                    <a:pt x="74" y="156"/>
                  </a:cubicBezTo>
                  <a:lnTo>
                    <a:pt x="49" y="180"/>
                  </a:lnTo>
                  <a:cubicBezTo>
                    <a:pt x="49" y="180"/>
                    <a:pt x="44" y="185"/>
                    <a:pt x="41" y="185"/>
                  </a:cubicBezTo>
                  <a:cubicBezTo>
                    <a:pt x="39" y="185"/>
                    <a:pt x="38" y="184"/>
                    <a:pt x="38" y="180"/>
                  </a:cubicBezTo>
                  <a:cubicBezTo>
                    <a:pt x="49" y="168"/>
                    <a:pt x="62" y="156"/>
                    <a:pt x="62" y="143"/>
                  </a:cubicBezTo>
                  <a:cubicBezTo>
                    <a:pt x="86" y="119"/>
                    <a:pt x="98" y="107"/>
                    <a:pt x="122" y="95"/>
                  </a:cubicBezTo>
                  <a:cubicBezTo>
                    <a:pt x="135" y="83"/>
                    <a:pt x="147" y="70"/>
                    <a:pt x="159" y="70"/>
                  </a:cubicBezTo>
                  <a:lnTo>
                    <a:pt x="195" y="34"/>
                  </a:lnTo>
                  <a:close/>
                  <a:moveTo>
                    <a:pt x="209" y="1"/>
                  </a:moveTo>
                  <a:cubicBezTo>
                    <a:pt x="199" y="1"/>
                    <a:pt x="190" y="4"/>
                    <a:pt x="184" y="10"/>
                  </a:cubicBezTo>
                  <a:cubicBezTo>
                    <a:pt x="171" y="22"/>
                    <a:pt x="159" y="22"/>
                    <a:pt x="135" y="34"/>
                  </a:cubicBezTo>
                  <a:cubicBezTo>
                    <a:pt x="122" y="46"/>
                    <a:pt x="111" y="46"/>
                    <a:pt x="98" y="59"/>
                  </a:cubicBezTo>
                  <a:cubicBezTo>
                    <a:pt x="74" y="83"/>
                    <a:pt x="62" y="107"/>
                    <a:pt x="38" y="119"/>
                  </a:cubicBezTo>
                  <a:cubicBezTo>
                    <a:pt x="25" y="132"/>
                    <a:pt x="25" y="143"/>
                    <a:pt x="13" y="156"/>
                  </a:cubicBezTo>
                  <a:cubicBezTo>
                    <a:pt x="1" y="168"/>
                    <a:pt x="1" y="192"/>
                    <a:pt x="13" y="205"/>
                  </a:cubicBezTo>
                  <a:cubicBezTo>
                    <a:pt x="25" y="216"/>
                    <a:pt x="38" y="216"/>
                    <a:pt x="38" y="216"/>
                  </a:cubicBezTo>
                  <a:cubicBezTo>
                    <a:pt x="49" y="216"/>
                    <a:pt x="62" y="216"/>
                    <a:pt x="74" y="205"/>
                  </a:cubicBezTo>
                  <a:lnTo>
                    <a:pt x="98" y="180"/>
                  </a:lnTo>
                  <a:cubicBezTo>
                    <a:pt x="122" y="156"/>
                    <a:pt x="135" y="132"/>
                    <a:pt x="159" y="119"/>
                  </a:cubicBezTo>
                  <a:cubicBezTo>
                    <a:pt x="171" y="119"/>
                    <a:pt x="171" y="107"/>
                    <a:pt x="184" y="107"/>
                  </a:cubicBezTo>
                  <a:cubicBezTo>
                    <a:pt x="208" y="95"/>
                    <a:pt x="220" y="83"/>
                    <a:pt x="232" y="70"/>
                  </a:cubicBezTo>
                  <a:cubicBezTo>
                    <a:pt x="257" y="59"/>
                    <a:pt x="257" y="34"/>
                    <a:pt x="244" y="10"/>
                  </a:cubicBezTo>
                  <a:cubicBezTo>
                    <a:pt x="232" y="4"/>
                    <a:pt x="220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795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" name="Google Shape;5355;p48"/>
          <p:cNvSpPr txBox="1">
            <a:spLocks noGrp="1"/>
          </p:cNvSpPr>
          <p:nvPr>
            <p:ph type="title"/>
          </p:nvPr>
        </p:nvSpPr>
        <p:spPr>
          <a:xfrm>
            <a:off x="1324450" y="591275"/>
            <a:ext cx="7099500" cy="42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Adam Algorithm </a:t>
            </a:r>
            <a:endParaRPr dirty="0"/>
          </a:p>
        </p:txBody>
      </p:sp>
      <p:sp>
        <p:nvSpPr>
          <p:cNvPr id="5359" name="Google Shape;5359;p48"/>
          <p:cNvSpPr txBox="1">
            <a:spLocks noGrp="1"/>
          </p:cNvSpPr>
          <p:nvPr>
            <p:ph type="subTitle" idx="4294967295"/>
          </p:nvPr>
        </p:nvSpPr>
        <p:spPr>
          <a:xfrm>
            <a:off x="7472383" y="909881"/>
            <a:ext cx="16812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bg2"/>
                </a:solidFill>
                <a:latin typeface="Nerko One"/>
                <a:ea typeface="Nerko One"/>
                <a:cs typeface="Nerko One"/>
                <a:sym typeface="Nerko One"/>
              </a:rPr>
              <a:t>Gradient Descent</a:t>
            </a:r>
            <a:endParaRPr sz="2400" dirty="0">
              <a:solidFill>
                <a:schemeClr val="bg2"/>
              </a:solidFill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5361" name="Google Shape;5361;p48"/>
          <p:cNvSpPr txBox="1">
            <a:spLocks noGrp="1"/>
          </p:cNvSpPr>
          <p:nvPr>
            <p:ph type="subTitle" idx="4294967295"/>
          </p:nvPr>
        </p:nvSpPr>
        <p:spPr>
          <a:xfrm>
            <a:off x="5111277" y="888957"/>
            <a:ext cx="2659974" cy="61403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730F7C"/>
                </a:solidFill>
                <a:latin typeface="Nerko One"/>
                <a:ea typeface="Nerko One"/>
                <a:cs typeface="Nerko One"/>
                <a:sym typeface="Nerko One"/>
              </a:rPr>
              <a:t>Adam</a:t>
            </a:r>
            <a:endParaRPr lang="en-US" dirty="0">
              <a:sym typeface="Nerko One"/>
            </a:endParaRPr>
          </a:p>
        </p:txBody>
      </p:sp>
      <p:sp>
        <p:nvSpPr>
          <p:cNvPr id="5366" name="Google Shape;5366;p48"/>
          <p:cNvSpPr txBox="1">
            <a:spLocks noGrp="1"/>
          </p:cNvSpPr>
          <p:nvPr>
            <p:ph type="subTitle" idx="4294967295"/>
          </p:nvPr>
        </p:nvSpPr>
        <p:spPr>
          <a:xfrm>
            <a:off x="7926397" y="199751"/>
            <a:ext cx="995106" cy="30358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Nerko One"/>
                <a:ea typeface="Nerko One"/>
                <a:cs typeface="Nerko One"/>
                <a:sym typeface="Nerko One"/>
              </a:rPr>
              <a:t>90%</a:t>
            </a:r>
            <a:endParaRPr dirty="0"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5367" name="Google Shape;5367;p48"/>
          <p:cNvSpPr txBox="1">
            <a:spLocks noGrp="1"/>
          </p:cNvSpPr>
          <p:nvPr>
            <p:ph type="subTitle" idx="4294967295"/>
          </p:nvPr>
        </p:nvSpPr>
        <p:spPr>
          <a:xfrm>
            <a:off x="5887451" y="192226"/>
            <a:ext cx="995106" cy="30358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Nerko One"/>
                <a:ea typeface="Nerko One"/>
                <a:cs typeface="Nerko One"/>
                <a:sym typeface="Nerko One"/>
              </a:rPr>
              <a:t>97%</a:t>
            </a:r>
            <a:endParaRPr dirty="0">
              <a:latin typeface="Nerko One"/>
              <a:ea typeface="Nerko One"/>
              <a:cs typeface="Nerko One"/>
              <a:sym typeface="Nerko One"/>
            </a:endParaRPr>
          </a:p>
        </p:txBody>
      </p:sp>
      <p:grpSp>
        <p:nvGrpSpPr>
          <p:cNvPr id="5369" name="Google Shape;5369;p48"/>
          <p:cNvGrpSpPr/>
          <p:nvPr/>
        </p:nvGrpSpPr>
        <p:grpSpPr>
          <a:xfrm>
            <a:off x="8113979" y="52961"/>
            <a:ext cx="545195" cy="559238"/>
            <a:chOff x="8388284" y="3468235"/>
            <a:chExt cx="392136" cy="449134"/>
          </a:xfrm>
        </p:grpSpPr>
        <p:sp>
          <p:nvSpPr>
            <p:cNvPr id="5370" name="Google Shape;5370;p48"/>
            <p:cNvSpPr/>
            <p:nvPr/>
          </p:nvSpPr>
          <p:spPr>
            <a:xfrm>
              <a:off x="8388284" y="3517407"/>
              <a:ext cx="368756" cy="399125"/>
            </a:xfrm>
            <a:custGeom>
              <a:avLst/>
              <a:gdLst/>
              <a:ahLst/>
              <a:cxnLst/>
              <a:rect l="l" t="t" r="r" b="b"/>
              <a:pathLst>
                <a:path w="7492" h="8109" extrusionOk="0">
                  <a:moveTo>
                    <a:pt x="485" y="0"/>
                  </a:moveTo>
                  <a:cubicBezTo>
                    <a:pt x="482" y="0"/>
                    <a:pt x="479" y="1"/>
                    <a:pt x="475" y="2"/>
                  </a:cubicBezTo>
                  <a:cubicBezTo>
                    <a:pt x="341" y="13"/>
                    <a:pt x="195" y="26"/>
                    <a:pt x="62" y="38"/>
                  </a:cubicBezTo>
                  <a:cubicBezTo>
                    <a:pt x="25" y="38"/>
                    <a:pt x="0" y="75"/>
                    <a:pt x="13" y="111"/>
                  </a:cubicBezTo>
                  <a:cubicBezTo>
                    <a:pt x="207" y="1412"/>
                    <a:pt x="13" y="2750"/>
                    <a:pt x="37" y="4064"/>
                  </a:cubicBezTo>
                  <a:cubicBezTo>
                    <a:pt x="73" y="5389"/>
                    <a:pt x="183" y="6715"/>
                    <a:pt x="207" y="8040"/>
                  </a:cubicBezTo>
                  <a:cubicBezTo>
                    <a:pt x="207" y="8078"/>
                    <a:pt x="244" y="8109"/>
                    <a:pt x="278" y="8109"/>
                  </a:cubicBezTo>
                  <a:cubicBezTo>
                    <a:pt x="288" y="8109"/>
                    <a:pt x="297" y="8106"/>
                    <a:pt x="305" y="8101"/>
                  </a:cubicBezTo>
                  <a:cubicBezTo>
                    <a:pt x="507" y="7964"/>
                    <a:pt x="760" y="7923"/>
                    <a:pt x="1023" y="7923"/>
                  </a:cubicBezTo>
                  <a:cubicBezTo>
                    <a:pt x="1343" y="7923"/>
                    <a:pt x="1678" y="7984"/>
                    <a:pt x="1959" y="8004"/>
                  </a:cubicBezTo>
                  <a:cubicBezTo>
                    <a:pt x="2567" y="8040"/>
                    <a:pt x="3175" y="8064"/>
                    <a:pt x="3783" y="8077"/>
                  </a:cubicBezTo>
                  <a:cubicBezTo>
                    <a:pt x="4087" y="8083"/>
                    <a:pt x="4391" y="8086"/>
                    <a:pt x="4695" y="8086"/>
                  </a:cubicBezTo>
                  <a:cubicBezTo>
                    <a:pt x="5607" y="8086"/>
                    <a:pt x="6519" y="8059"/>
                    <a:pt x="7431" y="8004"/>
                  </a:cubicBezTo>
                  <a:cubicBezTo>
                    <a:pt x="7456" y="8004"/>
                    <a:pt x="7492" y="7967"/>
                    <a:pt x="7492" y="7943"/>
                  </a:cubicBezTo>
                  <a:cubicBezTo>
                    <a:pt x="7480" y="7809"/>
                    <a:pt x="7492" y="7834"/>
                    <a:pt x="7431" y="7712"/>
                  </a:cubicBezTo>
                  <a:cubicBezTo>
                    <a:pt x="7422" y="7684"/>
                    <a:pt x="7398" y="7672"/>
                    <a:pt x="7374" y="7672"/>
                  </a:cubicBezTo>
                  <a:cubicBezTo>
                    <a:pt x="7335" y="7672"/>
                    <a:pt x="7295" y="7703"/>
                    <a:pt x="7310" y="7748"/>
                  </a:cubicBezTo>
                  <a:cubicBezTo>
                    <a:pt x="7326" y="7789"/>
                    <a:pt x="7337" y="7830"/>
                    <a:pt x="7349" y="7874"/>
                  </a:cubicBezTo>
                  <a:lnTo>
                    <a:pt x="7349" y="7874"/>
                  </a:lnTo>
                  <a:cubicBezTo>
                    <a:pt x="6475" y="7922"/>
                    <a:pt x="5602" y="7947"/>
                    <a:pt x="4732" y="7947"/>
                  </a:cubicBezTo>
                  <a:cubicBezTo>
                    <a:pt x="4334" y="7947"/>
                    <a:pt x="3936" y="7942"/>
                    <a:pt x="3540" y="7931"/>
                  </a:cubicBezTo>
                  <a:cubicBezTo>
                    <a:pt x="2883" y="7918"/>
                    <a:pt x="2238" y="7882"/>
                    <a:pt x="1594" y="7845"/>
                  </a:cubicBezTo>
                  <a:cubicBezTo>
                    <a:pt x="1383" y="7828"/>
                    <a:pt x="1159" y="7798"/>
                    <a:pt x="940" y="7798"/>
                  </a:cubicBezTo>
                  <a:cubicBezTo>
                    <a:pt x="729" y="7798"/>
                    <a:pt x="523" y="7826"/>
                    <a:pt x="339" y="7922"/>
                  </a:cubicBezTo>
                  <a:lnTo>
                    <a:pt x="339" y="7922"/>
                  </a:lnTo>
                  <a:cubicBezTo>
                    <a:pt x="309" y="6551"/>
                    <a:pt x="183" y="5192"/>
                    <a:pt x="171" y="3820"/>
                  </a:cubicBezTo>
                  <a:cubicBezTo>
                    <a:pt x="159" y="3151"/>
                    <a:pt x="195" y="2470"/>
                    <a:pt x="219" y="1789"/>
                  </a:cubicBezTo>
                  <a:cubicBezTo>
                    <a:pt x="219" y="1461"/>
                    <a:pt x="219" y="1120"/>
                    <a:pt x="195" y="792"/>
                  </a:cubicBezTo>
                  <a:cubicBezTo>
                    <a:pt x="195" y="634"/>
                    <a:pt x="171" y="475"/>
                    <a:pt x="159" y="329"/>
                  </a:cubicBezTo>
                  <a:cubicBezTo>
                    <a:pt x="135" y="220"/>
                    <a:pt x="110" y="220"/>
                    <a:pt x="195" y="159"/>
                  </a:cubicBezTo>
                  <a:cubicBezTo>
                    <a:pt x="280" y="99"/>
                    <a:pt x="389" y="99"/>
                    <a:pt x="475" y="86"/>
                  </a:cubicBezTo>
                  <a:cubicBezTo>
                    <a:pt x="532" y="86"/>
                    <a:pt x="535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48"/>
            <p:cNvSpPr/>
            <p:nvPr/>
          </p:nvSpPr>
          <p:spPr>
            <a:xfrm>
              <a:off x="8388284" y="3516817"/>
              <a:ext cx="369396" cy="400552"/>
            </a:xfrm>
            <a:custGeom>
              <a:avLst/>
              <a:gdLst/>
              <a:ahLst/>
              <a:cxnLst/>
              <a:rect l="l" t="t" r="r" b="b"/>
              <a:pathLst>
                <a:path w="7505" h="8138" extrusionOk="0">
                  <a:moveTo>
                    <a:pt x="7407" y="7894"/>
                  </a:moveTo>
                  <a:lnTo>
                    <a:pt x="7370" y="7930"/>
                  </a:lnTo>
                  <a:lnTo>
                    <a:pt x="7358" y="7894"/>
                  </a:lnTo>
                  <a:close/>
                  <a:moveTo>
                    <a:pt x="329" y="7955"/>
                  </a:moveTo>
                  <a:lnTo>
                    <a:pt x="329" y="8040"/>
                  </a:lnTo>
                  <a:lnTo>
                    <a:pt x="256" y="7992"/>
                  </a:lnTo>
                  <a:lnTo>
                    <a:pt x="329" y="7955"/>
                  </a:lnTo>
                  <a:close/>
                  <a:moveTo>
                    <a:pt x="475" y="14"/>
                  </a:moveTo>
                  <a:cubicBezTo>
                    <a:pt x="499" y="14"/>
                    <a:pt x="511" y="38"/>
                    <a:pt x="511" y="50"/>
                  </a:cubicBezTo>
                  <a:cubicBezTo>
                    <a:pt x="511" y="62"/>
                    <a:pt x="499" y="87"/>
                    <a:pt x="475" y="98"/>
                  </a:cubicBezTo>
                  <a:lnTo>
                    <a:pt x="414" y="98"/>
                  </a:lnTo>
                  <a:cubicBezTo>
                    <a:pt x="341" y="111"/>
                    <a:pt x="256" y="111"/>
                    <a:pt x="195" y="160"/>
                  </a:cubicBezTo>
                  <a:cubicBezTo>
                    <a:pt x="122" y="220"/>
                    <a:pt x="122" y="232"/>
                    <a:pt x="135" y="293"/>
                  </a:cubicBezTo>
                  <a:cubicBezTo>
                    <a:pt x="135" y="305"/>
                    <a:pt x="146" y="317"/>
                    <a:pt x="146" y="341"/>
                  </a:cubicBezTo>
                  <a:cubicBezTo>
                    <a:pt x="171" y="500"/>
                    <a:pt x="183" y="646"/>
                    <a:pt x="195" y="804"/>
                  </a:cubicBezTo>
                  <a:cubicBezTo>
                    <a:pt x="219" y="1168"/>
                    <a:pt x="207" y="1533"/>
                    <a:pt x="207" y="1801"/>
                  </a:cubicBezTo>
                  <a:cubicBezTo>
                    <a:pt x="195" y="2020"/>
                    <a:pt x="195" y="2239"/>
                    <a:pt x="183" y="2458"/>
                  </a:cubicBezTo>
                  <a:cubicBezTo>
                    <a:pt x="171" y="2908"/>
                    <a:pt x="146" y="3382"/>
                    <a:pt x="159" y="3832"/>
                  </a:cubicBezTo>
                  <a:cubicBezTo>
                    <a:pt x="171" y="4574"/>
                    <a:pt x="207" y="5328"/>
                    <a:pt x="243" y="6046"/>
                  </a:cubicBezTo>
                  <a:cubicBezTo>
                    <a:pt x="280" y="6665"/>
                    <a:pt x="316" y="7298"/>
                    <a:pt x="329" y="7930"/>
                  </a:cubicBezTo>
                  <a:cubicBezTo>
                    <a:pt x="292" y="7943"/>
                    <a:pt x="268" y="7967"/>
                    <a:pt x="232" y="7992"/>
                  </a:cubicBezTo>
                  <a:lnTo>
                    <a:pt x="219" y="7992"/>
                  </a:lnTo>
                  <a:lnTo>
                    <a:pt x="353" y="8064"/>
                  </a:lnTo>
                  <a:lnTo>
                    <a:pt x="353" y="8052"/>
                  </a:lnTo>
                  <a:lnTo>
                    <a:pt x="353" y="7943"/>
                  </a:lnTo>
                  <a:cubicBezTo>
                    <a:pt x="536" y="7847"/>
                    <a:pt x="746" y="7818"/>
                    <a:pt x="961" y="7818"/>
                  </a:cubicBezTo>
                  <a:cubicBezTo>
                    <a:pt x="1103" y="7818"/>
                    <a:pt x="1247" y="7831"/>
                    <a:pt x="1387" y="7846"/>
                  </a:cubicBezTo>
                  <a:cubicBezTo>
                    <a:pt x="1448" y="7846"/>
                    <a:pt x="1521" y="7857"/>
                    <a:pt x="1594" y="7857"/>
                  </a:cubicBezTo>
                  <a:cubicBezTo>
                    <a:pt x="2238" y="7906"/>
                    <a:pt x="2895" y="7930"/>
                    <a:pt x="3540" y="7955"/>
                  </a:cubicBezTo>
                  <a:cubicBezTo>
                    <a:pt x="3900" y="7962"/>
                    <a:pt x="4266" y="7966"/>
                    <a:pt x="4641" y="7966"/>
                  </a:cubicBezTo>
                  <a:cubicBezTo>
                    <a:pt x="5495" y="7966"/>
                    <a:pt x="6391" y="7945"/>
                    <a:pt x="7346" y="7894"/>
                  </a:cubicBezTo>
                  <a:lnTo>
                    <a:pt x="7358" y="7967"/>
                  </a:lnTo>
                  <a:lnTo>
                    <a:pt x="7456" y="7870"/>
                  </a:lnTo>
                  <a:lnTo>
                    <a:pt x="7431" y="7882"/>
                  </a:lnTo>
                  <a:lnTo>
                    <a:pt x="7358" y="7882"/>
                  </a:lnTo>
                  <a:lnTo>
                    <a:pt x="7321" y="7760"/>
                  </a:lnTo>
                  <a:cubicBezTo>
                    <a:pt x="7310" y="7724"/>
                    <a:pt x="7321" y="7711"/>
                    <a:pt x="7346" y="7700"/>
                  </a:cubicBezTo>
                  <a:cubicBezTo>
                    <a:pt x="7352" y="7696"/>
                    <a:pt x="7360" y="7695"/>
                    <a:pt x="7368" y="7695"/>
                  </a:cubicBezTo>
                  <a:cubicBezTo>
                    <a:pt x="7392" y="7695"/>
                    <a:pt x="7422" y="7709"/>
                    <a:pt x="7431" y="7736"/>
                  </a:cubicBezTo>
                  <a:lnTo>
                    <a:pt x="7443" y="7748"/>
                  </a:lnTo>
                  <a:cubicBezTo>
                    <a:pt x="7467" y="7833"/>
                    <a:pt x="7467" y="7833"/>
                    <a:pt x="7480" y="7894"/>
                  </a:cubicBezTo>
                  <a:lnTo>
                    <a:pt x="7480" y="7955"/>
                  </a:lnTo>
                  <a:cubicBezTo>
                    <a:pt x="7480" y="7967"/>
                    <a:pt x="7480" y="7979"/>
                    <a:pt x="7467" y="7979"/>
                  </a:cubicBezTo>
                  <a:cubicBezTo>
                    <a:pt x="7467" y="7992"/>
                    <a:pt x="7443" y="8003"/>
                    <a:pt x="7431" y="8003"/>
                  </a:cubicBezTo>
                  <a:cubicBezTo>
                    <a:pt x="6556" y="8058"/>
                    <a:pt x="5646" y="8085"/>
                    <a:pt x="4717" y="8085"/>
                  </a:cubicBezTo>
                  <a:cubicBezTo>
                    <a:pt x="4408" y="8085"/>
                    <a:pt x="4096" y="8082"/>
                    <a:pt x="3783" y="8076"/>
                  </a:cubicBezTo>
                  <a:cubicBezTo>
                    <a:pt x="3175" y="8064"/>
                    <a:pt x="2554" y="8040"/>
                    <a:pt x="1959" y="8003"/>
                  </a:cubicBezTo>
                  <a:cubicBezTo>
                    <a:pt x="1849" y="7992"/>
                    <a:pt x="1727" y="7979"/>
                    <a:pt x="1606" y="7967"/>
                  </a:cubicBezTo>
                  <a:cubicBezTo>
                    <a:pt x="1416" y="7946"/>
                    <a:pt x="1212" y="7923"/>
                    <a:pt x="1014" y="7923"/>
                  </a:cubicBezTo>
                  <a:cubicBezTo>
                    <a:pt x="755" y="7923"/>
                    <a:pt x="504" y="7963"/>
                    <a:pt x="305" y="8100"/>
                  </a:cubicBezTo>
                  <a:cubicBezTo>
                    <a:pt x="292" y="8113"/>
                    <a:pt x="268" y="8113"/>
                    <a:pt x="256" y="8113"/>
                  </a:cubicBezTo>
                  <a:cubicBezTo>
                    <a:pt x="232" y="8100"/>
                    <a:pt x="219" y="8076"/>
                    <a:pt x="219" y="8052"/>
                  </a:cubicBezTo>
                  <a:cubicBezTo>
                    <a:pt x="207" y="7383"/>
                    <a:pt x="171" y="6702"/>
                    <a:pt x="135" y="6046"/>
                  </a:cubicBezTo>
                  <a:cubicBezTo>
                    <a:pt x="98" y="5401"/>
                    <a:pt x="62" y="4732"/>
                    <a:pt x="49" y="4076"/>
                  </a:cubicBezTo>
                  <a:cubicBezTo>
                    <a:pt x="37" y="3613"/>
                    <a:pt x="62" y="3127"/>
                    <a:pt x="73" y="2652"/>
                  </a:cubicBezTo>
                  <a:cubicBezTo>
                    <a:pt x="110" y="1825"/>
                    <a:pt x="146" y="962"/>
                    <a:pt x="13" y="123"/>
                  </a:cubicBezTo>
                  <a:cubicBezTo>
                    <a:pt x="13" y="98"/>
                    <a:pt x="13" y="87"/>
                    <a:pt x="25" y="74"/>
                  </a:cubicBezTo>
                  <a:cubicBezTo>
                    <a:pt x="37" y="62"/>
                    <a:pt x="49" y="62"/>
                    <a:pt x="62" y="62"/>
                  </a:cubicBezTo>
                  <a:lnTo>
                    <a:pt x="353" y="25"/>
                  </a:lnTo>
                  <a:cubicBezTo>
                    <a:pt x="402" y="25"/>
                    <a:pt x="438" y="25"/>
                    <a:pt x="475" y="14"/>
                  </a:cubicBezTo>
                  <a:close/>
                  <a:moveTo>
                    <a:pt x="475" y="1"/>
                  </a:moveTo>
                  <a:cubicBezTo>
                    <a:pt x="438" y="1"/>
                    <a:pt x="389" y="1"/>
                    <a:pt x="353" y="14"/>
                  </a:cubicBezTo>
                  <a:cubicBezTo>
                    <a:pt x="256" y="25"/>
                    <a:pt x="159" y="38"/>
                    <a:pt x="62" y="38"/>
                  </a:cubicBezTo>
                  <a:cubicBezTo>
                    <a:pt x="37" y="50"/>
                    <a:pt x="25" y="50"/>
                    <a:pt x="13" y="62"/>
                  </a:cubicBezTo>
                  <a:cubicBezTo>
                    <a:pt x="0" y="87"/>
                    <a:pt x="0" y="98"/>
                    <a:pt x="0" y="123"/>
                  </a:cubicBezTo>
                  <a:cubicBezTo>
                    <a:pt x="122" y="962"/>
                    <a:pt x="98" y="1825"/>
                    <a:pt x="62" y="2652"/>
                  </a:cubicBezTo>
                  <a:cubicBezTo>
                    <a:pt x="37" y="3127"/>
                    <a:pt x="25" y="3613"/>
                    <a:pt x="37" y="4076"/>
                  </a:cubicBezTo>
                  <a:cubicBezTo>
                    <a:pt x="49" y="4744"/>
                    <a:pt x="86" y="5401"/>
                    <a:pt x="110" y="6057"/>
                  </a:cubicBezTo>
                  <a:cubicBezTo>
                    <a:pt x="146" y="6702"/>
                    <a:pt x="183" y="7383"/>
                    <a:pt x="195" y="8052"/>
                  </a:cubicBezTo>
                  <a:cubicBezTo>
                    <a:pt x="195" y="8076"/>
                    <a:pt x="219" y="8113"/>
                    <a:pt x="243" y="8125"/>
                  </a:cubicBezTo>
                  <a:cubicBezTo>
                    <a:pt x="256" y="8125"/>
                    <a:pt x="268" y="8137"/>
                    <a:pt x="280" y="8137"/>
                  </a:cubicBezTo>
                  <a:cubicBezTo>
                    <a:pt x="292" y="8137"/>
                    <a:pt x="305" y="8125"/>
                    <a:pt x="316" y="8125"/>
                  </a:cubicBezTo>
                  <a:cubicBezTo>
                    <a:pt x="519" y="7985"/>
                    <a:pt x="770" y="7942"/>
                    <a:pt x="1030" y="7942"/>
                  </a:cubicBezTo>
                  <a:cubicBezTo>
                    <a:pt x="1222" y="7942"/>
                    <a:pt x="1419" y="7965"/>
                    <a:pt x="1606" y="7992"/>
                  </a:cubicBezTo>
                  <a:cubicBezTo>
                    <a:pt x="1727" y="8003"/>
                    <a:pt x="1849" y="8016"/>
                    <a:pt x="1959" y="8016"/>
                  </a:cubicBezTo>
                  <a:cubicBezTo>
                    <a:pt x="2554" y="8052"/>
                    <a:pt x="3175" y="8076"/>
                    <a:pt x="3783" y="8089"/>
                  </a:cubicBezTo>
                  <a:cubicBezTo>
                    <a:pt x="4106" y="8095"/>
                    <a:pt x="4427" y="8098"/>
                    <a:pt x="4747" y="8098"/>
                  </a:cubicBezTo>
                  <a:cubicBezTo>
                    <a:pt x="5665" y="8098"/>
                    <a:pt x="6565" y="8073"/>
                    <a:pt x="7431" y="8028"/>
                  </a:cubicBezTo>
                  <a:cubicBezTo>
                    <a:pt x="7456" y="8016"/>
                    <a:pt x="7467" y="8003"/>
                    <a:pt x="7492" y="7992"/>
                  </a:cubicBezTo>
                  <a:cubicBezTo>
                    <a:pt x="7492" y="7979"/>
                    <a:pt x="7504" y="7967"/>
                    <a:pt x="7504" y="7943"/>
                  </a:cubicBezTo>
                  <a:cubicBezTo>
                    <a:pt x="7504" y="7930"/>
                    <a:pt x="7492" y="7906"/>
                    <a:pt x="7492" y="7894"/>
                  </a:cubicBezTo>
                  <a:cubicBezTo>
                    <a:pt x="7492" y="7833"/>
                    <a:pt x="7492" y="7833"/>
                    <a:pt x="7456" y="7748"/>
                  </a:cubicBezTo>
                  <a:lnTo>
                    <a:pt x="7443" y="7724"/>
                  </a:lnTo>
                  <a:cubicBezTo>
                    <a:pt x="7435" y="7691"/>
                    <a:pt x="7411" y="7681"/>
                    <a:pt x="7384" y="7681"/>
                  </a:cubicBezTo>
                  <a:cubicBezTo>
                    <a:pt x="7371" y="7681"/>
                    <a:pt x="7358" y="7683"/>
                    <a:pt x="7346" y="7687"/>
                  </a:cubicBezTo>
                  <a:cubicBezTo>
                    <a:pt x="7310" y="7700"/>
                    <a:pt x="7285" y="7724"/>
                    <a:pt x="7310" y="7760"/>
                  </a:cubicBezTo>
                  <a:lnTo>
                    <a:pt x="7334" y="7882"/>
                  </a:lnTo>
                  <a:cubicBezTo>
                    <a:pt x="6411" y="7923"/>
                    <a:pt x="5538" y="7948"/>
                    <a:pt x="4704" y="7948"/>
                  </a:cubicBezTo>
                  <a:cubicBezTo>
                    <a:pt x="4307" y="7948"/>
                    <a:pt x="3920" y="7942"/>
                    <a:pt x="3540" y="7930"/>
                  </a:cubicBezTo>
                  <a:cubicBezTo>
                    <a:pt x="2895" y="7919"/>
                    <a:pt x="2238" y="7882"/>
                    <a:pt x="1594" y="7846"/>
                  </a:cubicBezTo>
                  <a:cubicBezTo>
                    <a:pt x="1521" y="7833"/>
                    <a:pt x="1460" y="7833"/>
                    <a:pt x="1387" y="7821"/>
                  </a:cubicBezTo>
                  <a:cubicBezTo>
                    <a:pt x="1243" y="7811"/>
                    <a:pt x="1097" y="7799"/>
                    <a:pt x="954" y="7799"/>
                  </a:cubicBezTo>
                  <a:cubicBezTo>
                    <a:pt x="745" y="7799"/>
                    <a:pt x="541" y="7825"/>
                    <a:pt x="353" y="7919"/>
                  </a:cubicBezTo>
                  <a:cubicBezTo>
                    <a:pt x="329" y="7298"/>
                    <a:pt x="292" y="6665"/>
                    <a:pt x="268" y="6046"/>
                  </a:cubicBezTo>
                  <a:cubicBezTo>
                    <a:pt x="219" y="5328"/>
                    <a:pt x="183" y="4574"/>
                    <a:pt x="171" y="3832"/>
                  </a:cubicBezTo>
                  <a:cubicBezTo>
                    <a:pt x="171" y="3382"/>
                    <a:pt x="183" y="2908"/>
                    <a:pt x="207" y="2458"/>
                  </a:cubicBezTo>
                  <a:cubicBezTo>
                    <a:pt x="207" y="2251"/>
                    <a:pt x="219" y="2020"/>
                    <a:pt x="219" y="1801"/>
                  </a:cubicBezTo>
                  <a:cubicBezTo>
                    <a:pt x="232" y="1533"/>
                    <a:pt x="232" y="1168"/>
                    <a:pt x="207" y="804"/>
                  </a:cubicBezTo>
                  <a:cubicBezTo>
                    <a:pt x="195" y="646"/>
                    <a:pt x="183" y="487"/>
                    <a:pt x="159" y="341"/>
                  </a:cubicBezTo>
                  <a:lnTo>
                    <a:pt x="159" y="281"/>
                  </a:lnTo>
                  <a:cubicBezTo>
                    <a:pt x="146" y="232"/>
                    <a:pt x="146" y="220"/>
                    <a:pt x="207" y="171"/>
                  </a:cubicBezTo>
                  <a:cubicBezTo>
                    <a:pt x="268" y="135"/>
                    <a:pt x="341" y="123"/>
                    <a:pt x="414" y="123"/>
                  </a:cubicBezTo>
                  <a:cubicBezTo>
                    <a:pt x="438" y="123"/>
                    <a:pt x="451" y="111"/>
                    <a:pt x="475" y="111"/>
                  </a:cubicBezTo>
                  <a:cubicBezTo>
                    <a:pt x="511" y="111"/>
                    <a:pt x="535" y="74"/>
                    <a:pt x="524" y="38"/>
                  </a:cubicBezTo>
                  <a:cubicBezTo>
                    <a:pt x="524" y="14"/>
                    <a:pt x="511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48"/>
            <p:cNvSpPr/>
            <p:nvPr/>
          </p:nvSpPr>
          <p:spPr>
            <a:xfrm>
              <a:off x="8395962" y="3520164"/>
              <a:ext cx="19442" cy="17621"/>
            </a:xfrm>
            <a:custGeom>
              <a:avLst/>
              <a:gdLst/>
              <a:ahLst/>
              <a:cxnLst/>
              <a:rect l="l" t="t" r="r" b="b"/>
              <a:pathLst>
                <a:path w="395" h="358" extrusionOk="0">
                  <a:moveTo>
                    <a:pt x="338" y="1"/>
                  </a:moveTo>
                  <a:cubicBezTo>
                    <a:pt x="327" y="1"/>
                    <a:pt x="316" y="6"/>
                    <a:pt x="306" y="19"/>
                  </a:cubicBezTo>
                  <a:cubicBezTo>
                    <a:pt x="209" y="103"/>
                    <a:pt x="124" y="189"/>
                    <a:pt x="39" y="286"/>
                  </a:cubicBezTo>
                  <a:cubicBezTo>
                    <a:pt x="1" y="314"/>
                    <a:pt x="30" y="358"/>
                    <a:pt x="68" y="358"/>
                  </a:cubicBezTo>
                  <a:cubicBezTo>
                    <a:pt x="78" y="358"/>
                    <a:pt x="90" y="354"/>
                    <a:pt x="100" y="346"/>
                  </a:cubicBezTo>
                  <a:cubicBezTo>
                    <a:pt x="197" y="262"/>
                    <a:pt x="282" y="176"/>
                    <a:pt x="368" y="79"/>
                  </a:cubicBezTo>
                  <a:cubicBezTo>
                    <a:pt x="394" y="43"/>
                    <a:pt x="36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48"/>
            <p:cNvSpPr/>
            <p:nvPr/>
          </p:nvSpPr>
          <p:spPr>
            <a:xfrm>
              <a:off x="8396061" y="3519770"/>
              <a:ext cx="19196" cy="18654"/>
            </a:xfrm>
            <a:custGeom>
              <a:avLst/>
              <a:gdLst/>
              <a:ahLst/>
              <a:cxnLst/>
              <a:rect l="l" t="t" r="r" b="b"/>
              <a:pathLst>
                <a:path w="390" h="379" extrusionOk="0">
                  <a:moveTo>
                    <a:pt x="333" y="17"/>
                  </a:moveTo>
                  <a:cubicBezTo>
                    <a:pt x="341" y="17"/>
                    <a:pt x="347" y="20"/>
                    <a:pt x="353" y="27"/>
                  </a:cubicBezTo>
                  <a:cubicBezTo>
                    <a:pt x="366" y="38"/>
                    <a:pt x="366" y="63"/>
                    <a:pt x="353" y="75"/>
                  </a:cubicBezTo>
                  <a:cubicBezTo>
                    <a:pt x="280" y="172"/>
                    <a:pt x="183" y="257"/>
                    <a:pt x="85" y="343"/>
                  </a:cubicBezTo>
                  <a:cubicBezTo>
                    <a:pt x="81" y="353"/>
                    <a:pt x="73" y="357"/>
                    <a:pt x="66" y="357"/>
                  </a:cubicBezTo>
                  <a:cubicBezTo>
                    <a:pt x="55" y="357"/>
                    <a:pt x="44" y="350"/>
                    <a:pt x="37" y="343"/>
                  </a:cubicBezTo>
                  <a:cubicBezTo>
                    <a:pt x="25" y="330"/>
                    <a:pt x="25" y="318"/>
                    <a:pt x="37" y="294"/>
                  </a:cubicBezTo>
                  <a:lnTo>
                    <a:pt x="183" y="148"/>
                  </a:lnTo>
                  <a:cubicBezTo>
                    <a:pt x="231" y="111"/>
                    <a:pt x="268" y="63"/>
                    <a:pt x="304" y="27"/>
                  </a:cubicBezTo>
                  <a:cubicBezTo>
                    <a:pt x="317" y="20"/>
                    <a:pt x="326" y="17"/>
                    <a:pt x="333" y="17"/>
                  </a:cubicBezTo>
                  <a:close/>
                  <a:moveTo>
                    <a:pt x="323" y="0"/>
                  </a:moveTo>
                  <a:cubicBezTo>
                    <a:pt x="313" y="0"/>
                    <a:pt x="303" y="4"/>
                    <a:pt x="293" y="14"/>
                  </a:cubicBezTo>
                  <a:lnTo>
                    <a:pt x="171" y="136"/>
                  </a:lnTo>
                  <a:lnTo>
                    <a:pt x="25" y="281"/>
                  </a:lnTo>
                  <a:cubicBezTo>
                    <a:pt x="1" y="306"/>
                    <a:pt x="13" y="343"/>
                    <a:pt x="25" y="354"/>
                  </a:cubicBezTo>
                  <a:cubicBezTo>
                    <a:pt x="37" y="367"/>
                    <a:pt x="49" y="379"/>
                    <a:pt x="61" y="379"/>
                  </a:cubicBezTo>
                  <a:cubicBezTo>
                    <a:pt x="74" y="379"/>
                    <a:pt x="85" y="367"/>
                    <a:pt x="98" y="354"/>
                  </a:cubicBezTo>
                  <a:cubicBezTo>
                    <a:pt x="195" y="270"/>
                    <a:pt x="293" y="184"/>
                    <a:pt x="366" y="87"/>
                  </a:cubicBezTo>
                  <a:cubicBezTo>
                    <a:pt x="390" y="63"/>
                    <a:pt x="377" y="27"/>
                    <a:pt x="366" y="14"/>
                  </a:cubicBezTo>
                  <a:cubicBezTo>
                    <a:pt x="352" y="7"/>
                    <a:pt x="337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48"/>
            <p:cNvSpPr/>
            <p:nvPr/>
          </p:nvSpPr>
          <p:spPr>
            <a:xfrm>
              <a:off x="8392270" y="3530943"/>
              <a:ext cx="22395" cy="2239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396" y="0"/>
                  </a:moveTo>
                  <a:cubicBezTo>
                    <a:pt x="383" y="0"/>
                    <a:pt x="370" y="6"/>
                    <a:pt x="357" y="18"/>
                  </a:cubicBezTo>
                  <a:cubicBezTo>
                    <a:pt x="248" y="140"/>
                    <a:pt x="138" y="249"/>
                    <a:pt x="29" y="371"/>
                  </a:cubicBezTo>
                  <a:cubicBezTo>
                    <a:pt x="0" y="409"/>
                    <a:pt x="32" y="455"/>
                    <a:pt x="64" y="455"/>
                  </a:cubicBezTo>
                  <a:cubicBezTo>
                    <a:pt x="73" y="455"/>
                    <a:pt x="82" y="452"/>
                    <a:pt x="90" y="444"/>
                  </a:cubicBezTo>
                  <a:cubicBezTo>
                    <a:pt x="211" y="322"/>
                    <a:pt x="308" y="200"/>
                    <a:pt x="418" y="79"/>
                  </a:cubicBezTo>
                  <a:cubicBezTo>
                    <a:pt x="454" y="43"/>
                    <a:pt x="43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48"/>
            <p:cNvSpPr/>
            <p:nvPr/>
          </p:nvSpPr>
          <p:spPr>
            <a:xfrm>
              <a:off x="8392467" y="3530500"/>
              <a:ext cx="22198" cy="22937"/>
            </a:xfrm>
            <a:custGeom>
              <a:avLst/>
              <a:gdLst/>
              <a:ahLst/>
              <a:cxnLst/>
              <a:rect l="l" t="t" r="r" b="b"/>
              <a:pathLst>
                <a:path w="451" h="466" extrusionOk="0">
                  <a:moveTo>
                    <a:pt x="390" y="15"/>
                  </a:moveTo>
                  <a:cubicBezTo>
                    <a:pt x="390" y="15"/>
                    <a:pt x="402" y="27"/>
                    <a:pt x="414" y="27"/>
                  </a:cubicBezTo>
                  <a:cubicBezTo>
                    <a:pt x="426" y="39"/>
                    <a:pt x="426" y="63"/>
                    <a:pt x="414" y="76"/>
                  </a:cubicBezTo>
                  <a:cubicBezTo>
                    <a:pt x="377" y="112"/>
                    <a:pt x="353" y="149"/>
                    <a:pt x="329" y="173"/>
                  </a:cubicBezTo>
                  <a:cubicBezTo>
                    <a:pt x="244" y="271"/>
                    <a:pt x="158" y="355"/>
                    <a:pt x="86" y="441"/>
                  </a:cubicBezTo>
                  <a:cubicBezTo>
                    <a:pt x="73" y="447"/>
                    <a:pt x="64" y="450"/>
                    <a:pt x="57" y="450"/>
                  </a:cubicBezTo>
                  <a:cubicBezTo>
                    <a:pt x="49" y="450"/>
                    <a:pt x="43" y="447"/>
                    <a:pt x="37" y="441"/>
                  </a:cubicBezTo>
                  <a:cubicBezTo>
                    <a:pt x="25" y="428"/>
                    <a:pt x="13" y="404"/>
                    <a:pt x="37" y="392"/>
                  </a:cubicBezTo>
                  <a:cubicBezTo>
                    <a:pt x="110" y="295"/>
                    <a:pt x="195" y="209"/>
                    <a:pt x="280" y="125"/>
                  </a:cubicBezTo>
                  <a:cubicBezTo>
                    <a:pt x="304" y="88"/>
                    <a:pt x="341" y="63"/>
                    <a:pt x="366" y="27"/>
                  </a:cubicBezTo>
                  <a:cubicBezTo>
                    <a:pt x="377" y="27"/>
                    <a:pt x="377" y="15"/>
                    <a:pt x="390" y="15"/>
                  </a:cubicBezTo>
                  <a:close/>
                  <a:moveTo>
                    <a:pt x="384" y="1"/>
                  </a:moveTo>
                  <a:cubicBezTo>
                    <a:pt x="373" y="1"/>
                    <a:pt x="363" y="5"/>
                    <a:pt x="353" y="15"/>
                  </a:cubicBezTo>
                  <a:cubicBezTo>
                    <a:pt x="317" y="52"/>
                    <a:pt x="293" y="76"/>
                    <a:pt x="268" y="112"/>
                  </a:cubicBezTo>
                  <a:cubicBezTo>
                    <a:pt x="183" y="198"/>
                    <a:pt x="98" y="282"/>
                    <a:pt x="25" y="380"/>
                  </a:cubicBezTo>
                  <a:cubicBezTo>
                    <a:pt x="1" y="404"/>
                    <a:pt x="1" y="441"/>
                    <a:pt x="25" y="453"/>
                  </a:cubicBezTo>
                  <a:cubicBezTo>
                    <a:pt x="37" y="465"/>
                    <a:pt x="50" y="465"/>
                    <a:pt x="61" y="465"/>
                  </a:cubicBezTo>
                  <a:cubicBezTo>
                    <a:pt x="74" y="465"/>
                    <a:pt x="86" y="465"/>
                    <a:pt x="98" y="453"/>
                  </a:cubicBezTo>
                  <a:cubicBezTo>
                    <a:pt x="183" y="368"/>
                    <a:pt x="256" y="282"/>
                    <a:pt x="341" y="185"/>
                  </a:cubicBezTo>
                  <a:cubicBezTo>
                    <a:pt x="366" y="161"/>
                    <a:pt x="402" y="125"/>
                    <a:pt x="426" y="88"/>
                  </a:cubicBezTo>
                  <a:cubicBezTo>
                    <a:pt x="450" y="63"/>
                    <a:pt x="439" y="27"/>
                    <a:pt x="426" y="15"/>
                  </a:cubicBezTo>
                  <a:cubicBezTo>
                    <a:pt x="412" y="8"/>
                    <a:pt x="3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48"/>
            <p:cNvSpPr/>
            <p:nvPr/>
          </p:nvSpPr>
          <p:spPr>
            <a:xfrm>
              <a:off x="8394584" y="3543839"/>
              <a:ext cx="20426" cy="22444"/>
            </a:xfrm>
            <a:custGeom>
              <a:avLst/>
              <a:gdLst/>
              <a:ahLst/>
              <a:cxnLst/>
              <a:rect l="l" t="t" r="r" b="b"/>
              <a:pathLst>
                <a:path w="415" h="456" extrusionOk="0">
                  <a:moveTo>
                    <a:pt x="344" y="0"/>
                  </a:moveTo>
                  <a:cubicBezTo>
                    <a:pt x="335" y="0"/>
                    <a:pt x="328" y="4"/>
                    <a:pt x="323" y="11"/>
                  </a:cubicBezTo>
                  <a:cubicBezTo>
                    <a:pt x="225" y="133"/>
                    <a:pt x="115" y="255"/>
                    <a:pt x="18" y="376"/>
                  </a:cubicBezTo>
                  <a:cubicBezTo>
                    <a:pt x="0" y="412"/>
                    <a:pt x="22" y="455"/>
                    <a:pt x="55" y="455"/>
                  </a:cubicBezTo>
                  <a:cubicBezTo>
                    <a:pt x="66" y="455"/>
                    <a:pt x="79" y="450"/>
                    <a:pt x="91" y="438"/>
                  </a:cubicBezTo>
                  <a:cubicBezTo>
                    <a:pt x="201" y="328"/>
                    <a:pt x="298" y="194"/>
                    <a:pt x="396" y="73"/>
                  </a:cubicBezTo>
                  <a:cubicBezTo>
                    <a:pt x="415" y="44"/>
                    <a:pt x="374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48"/>
            <p:cNvSpPr/>
            <p:nvPr/>
          </p:nvSpPr>
          <p:spPr>
            <a:xfrm>
              <a:off x="8394239" y="3543495"/>
              <a:ext cx="21017" cy="23084"/>
            </a:xfrm>
            <a:custGeom>
              <a:avLst/>
              <a:gdLst/>
              <a:ahLst/>
              <a:cxnLst/>
              <a:rect l="l" t="t" r="r" b="b"/>
              <a:pathLst>
                <a:path w="427" h="469" extrusionOk="0">
                  <a:moveTo>
                    <a:pt x="354" y="22"/>
                  </a:moveTo>
                  <a:cubicBezTo>
                    <a:pt x="363" y="22"/>
                    <a:pt x="372" y="25"/>
                    <a:pt x="378" y="31"/>
                  </a:cubicBezTo>
                  <a:cubicBezTo>
                    <a:pt x="390" y="43"/>
                    <a:pt x="403" y="55"/>
                    <a:pt x="390" y="67"/>
                  </a:cubicBezTo>
                  <a:cubicBezTo>
                    <a:pt x="305" y="177"/>
                    <a:pt x="208" y="310"/>
                    <a:pt x="86" y="445"/>
                  </a:cubicBezTo>
                  <a:cubicBezTo>
                    <a:pt x="80" y="450"/>
                    <a:pt x="71" y="453"/>
                    <a:pt x="63" y="453"/>
                  </a:cubicBezTo>
                  <a:cubicBezTo>
                    <a:pt x="56" y="453"/>
                    <a:pt x="50" y="450"/>
                    <a:pt x="50" y="445"/>
                  </a:cubicBezTo>
                  <a:cubicBezTo>
                    <a:pt x="25" y="432"/>
                    <a:pt x="25" y="408"/>
                    <a:pt x="38" y="383"/>
                  </a:cubicBezTo>
                  <a:cubicBezTo>
                    <a:pt x="98" y="323"/>
                    <a:pt x="147" y="250"/>
                    <a:pt x="208" y="189"/>
                  </a:cubicBezTo>
                  <a:cubicBezTo>
                    <a:pt x="244" y="128"/>
                    <a:pt x="293" y="80"/>
                    <a:pt x="330" y="31"/>
                  </a:cubicBezTo>
                  <a:cubicBezTo>
                    <a:pt x="336" y="25"/>
                    <a:pt x="345" y="22"/>
                    <a:pt x="354" y="22"/>
                  </a:cubicBezTo>
                  <a:close/>
                  <a:moveTo>
                    <a:pt x="354" y="0"/>
                  </a:moveTo>
                  <a:cubicBezTo>
                    <a:pt x="341" y="0"/>
                    <a:pt x="329" y="6"/>
                    <a:pt x="317" y="18"/>
                  </a:cubicBezTo>
                  <a:cubicBezTo>
                    <a:pt x="281" y="67"/>
                    <a:pt x="232" y="116"/>
                    <a:pt x="195" y="177"/>
                  </a:cubicBezTo>
                  <a:cubicBezTo>
                    <a:pt x="135" y="237"/>
                    <a:pt x="86" y="310"/>
                    <a:pt x="25" y="383"/>
                  </a:cubicBezTo>
                  <a:cubicBezTo>
                    <a:pt x="1" y="408"/>
                    <a:pt x="14" y="445"/>
                    <a:pt x="38" y="456"/>
                  </a:cubicBezTo>
                  <a:cubicBezTo>
                    <a:pt x="38" y="469"/>
                    <a:pt x="50" y="469"/>
                    <a:pt x="62" y="469"/>
                  </a:cubicBezTo>
                  <a:cubicBezTo>
                    <a:pt x="74" y="469"/>
                    <a:pt x="86" y="469"/>
                    <a:pt x="98" y="456"/>
                  </a:cubicBezTo>
                  <a:cubicBezTo>
                    <a:pt x="220" y="323"/>
                    <a:pt x="330" y="189"/>
                    <a:pt x="403" y="80"/>
                  </a:cubicBezTo>
                  <a:cubicBezTo>
                    <a:pt x="427" y="55"/>
                    <a:pt x="414" y="31"/>
                    <a:pt x="390" y="18"/>
                  </a:cubicBezTo>
                  <a:cubicBezTo>
                    <a:pt x="378" y="6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48"/>
            <p:cNvSpPr/>
            <p:nvPr/>
          </p:nvSpPr>
          <p:spPr>
            <a:xfrm>
              <a:off x="8393452" y="3557031"/>
              <a:ext cx="21017" cy="24462"/>
            </a:xfrm>
            <a:custGeom>
              <a:avLst/>
              <a:gdLst/>
              <a:ahLst/>
              <a:cxnLst/>
              <a:rect l="l" t="t" r="r" b="b"/>
              <a:pathLst>
                <a:path w="427" h="497" extrusionOk="0">
                  <a:moveTo>
                    <a:pt x="375" y="0"/>
                  </a:moveTo>
                  <a:cubicBezTo>
                    <a:pt x="360" y="0"/>
                    <a:pt x="345" y="7"/>
                    <a:pt x="333" y="24"/>
                  </a:cubicBezTo>
                  <a:cubicBezTo>
                    <a:pt x="248" y="170"/>
                    <a:pt x="151" y="303"/>
                    <a:pt x="30" y="424"/>
                  </a:cubicBezTo>
                  <a:cubicBezTo>
                    <a:pt x="1" y="453"/>
                    <a:pt x="32" y="497"/>
                    <a:pt x="64" y="497"/>
                  </a:cubicBezTo>
                  <a:cubicBezTo>
                    <a:pt x="73" y="497"/>
                    <a:pt x="82" y="493"/>
                    <a:pt x="90" y="486"/>
                  </a:cubicBezTo>
                  <a:cubicBezTo>
                    <a:pt x="224" y="364"/>
                    <a:pt x="333" y="218"/>
                    <a:pt x="419" y="60"/>
                  </a:cubicBezTo>
                  <a:cubicBezTo>
                    <a:pt x="426" y="27"/>
                    <a:pt x="40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48"/>
            <p:cNvSpPr/>
            <p:nvPr/>
          </p:nvSpPr>
          <p:spPr>
            <a:xfrm>
              <a:off x="8393698" y="3556539"/>
              <a:ext cx="20968" cy="25644"/>
            </a:xfrm>
            <a:custGeom>
              <a:avLst/>
              <a:gdLst/>
              <a:ahLst/>
              <a:cxnLst/>
              <a:rect l="l" t="t" r="r" b="b"/>
              <a:pathLst>
                <a:path w="426" h="521" extrusionOk="0">
                  <a:moveTo>
                    <a:pt x="365" y="13"/>
                  </a:moveTo>
                  <a:cubicBezTo>
                    <a:pt x="371" y="13"/>
                    <a:pt x="379" y="16"/>
                    <a:pt x="389" y="21"/>
                  </a:cubicBezTo>
                  <a:cubicBezTo>
                    <a:pt x="401" y="34"/>
                    <a:pt x="414" y="45"/>
                    <a:pt x="401" y="70"/>
                  </a:cubicBezTo>
                  <a:cubicBezTo>
                    <a:pt x="328" y="216"/>
                    <a:pt x="219" y="361"/>
                    <a:pt x="85" y="483"/>
                  </a:cubicBezTo>
                  <a:cubicBezTo>
                    <a:pt x="74" y="493"/>
                    <a:pt x="66" y="497"/>
                    <a:pt x="60" y="497"/>
                  </a:cubicBezTo>
                  <a:cubicBezTo>
                    <a:pt x="50" y="497"/>
                    <a:pt x="43" y="490"/>
                    <a:pt x="36" y="483"/>
                  </a:cubicBezTo>
                  <a:cubicBezTo>
                    <a:pt x="25" y="471"/>
                    <a:pt x="12" y="459"/>
                    <a:pt x="36" y="434"/>
                  </a:cubicBezTo>
                  <a:cubicBezTo>
                    <a:pt x="146" y="325"/>
                    <a:pt x="243" y="191"/>
                    <a:pt x="341" y="34"/>
                  </a:cubicBezTo>
                  <a:cubicBezTo>
                    <a:pt x="348" y="19"/>
                    <a:pt x="355" y="13"/>
                    <a:pt x="365" y="13"/>
                  </a:cubicBezTo>
                  <a:close/>
                  <a:moveTo>
                    <a:pt x="360" y="1"/>
                  </a:moveTo>
                  <a:cubicBezTo>
                    <a:pt x="347" y="1"/>
                    <a:pt x="335" y="7"/>
                    <a:pt x="328" y="21"/>
                  </a:cubicBezTo>
                  <a:cubicBezTo>
                    <a:pt x="231" y="180"/>
                    <a:pt x="133" y="313"/>
                    <a:pt x="25" y="423"/>
                  </a:cubicBezTo>
                  <a:cubicBezTo>
                    <a:pt x="0" y="447"/>
                    <a:pt x="0" y="483"/>
                    <a:pt x="25" y="496"/>
                  </a:cubicBezTo>
                  <a:cubicBezTo>
                    <a:pt x="25" y="507"/>
                    <a:pt x="49" y="520"/>
                    <a:pt x="61" y="520"/>
                  </a:cubicBezTo>
                  <a:cubicBezTo>
                    <a:pt x="73" y="520"/>
                    <a:pt x="85" y="507"/>
                    <a:pt x="97" y="496"/>
                  </a:cubicBezTo>
                  <a:cubicBezTo>
                    <a:pt x="231" y="374"/>
                    <a:pt x="341" y="228"/>
                    <a:pt x="414" y="82"/>
                  </a:cubicBezTo>
                  <a:cubicBezTo>
                    <a:pt x="425" y="45"/>
                    <a:pt x="414" y="21"/>
                    <a:pt x="389" y="9"/>
                  </a:cubicBezTo>
                  <a:cubicBezTo>
                    <a:pt x="379" y="4"/>
                    <a:pt x="369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48"/>
            <p:cNvSpPr/>
            <p:nvPr/>
          </p:nvSpPr>
          <p:spPr>
            <a:xfrm>
              <a:off x="8394141" y="3570321"/>
              <a:ext cx="20623" cy="23478"/>
            </a:xfrm>
            <a:custGeom>
              <a:avLst/>
              <a:gdLst/>
              <a:ahLst/>
              <a:cxnLst/>
              <a:rect l="l" t="t" r="r" b="b"/>
              <a:pathLst>
                <a:path w="419" h="477" extrusionOk="0">
                  <a:moveTo>
                    <a:pt x="352" y="1"/>
                  </a:moveTo>
                  <a:cubicBezTo>
                    <a:pt x="339" y="1"/>
                    <a:pt x="326" y="7"/>
                    <a:pt x="319" y="21"/>
                  </a:cubicBezTo>
                  <a:cubicBezTo>
                    <a:pt x="234" y="154"/>
                    <a:pt x="137" y="276"/>
                    <a:pt x="27" y="398"/>
                  </a:cubicBezTo>
                  <a:cubicBezTo>
                    <a:pt x="1" y="434"/>
                    <a:pt x="27" y="477"/>
                    <a:pt x="62" y="477"/>
                  </a:cubicBezTo>
                  <a:cubicBezTo>
                    <a:pt x="74" y="477"/>
                    <a:pt x="88" y="472"/>
                    <a:pt x="100" y="459"/>
                  </a:cubicBezTo>
                  <a:cubicBezTo>
                    <a:pt x="210" y="349"/>
                    <a:pt x="307" y="216"/>
                    <a:pt x="392" y="70"/>
                  </a:cubicBezTo>
                  <a:cubicBezTo>
                    <a:pt x="418" y="35"/>
                    <a:pt x="383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48"/>
            <p:cNvSpPr/>
            <p:nvPr/>
          </p:nvSpPr>
          <p:spPr>
            <a:xfrm>
              <a:off x="8394239" y="3569779"/>
              <a:ext cx="20426" cy="24364"/>
            </a:xfrm>
            <a:custGeom>
              <a:avLst/>
              <a:gdLst/>
              <a:ahLst/>
              <a:cxnLst/>
              <a:rect l="l" t="t" r="r" b="b"/>
              <a:pathLst>
                <a:path w="415" h="495" extrusionOk="0">
                  <a:moveTo>
                    <a:pt x="378" y="19"/>
                  </a:moveTo>
                  <a:cubicBezTo>
                    <a:pt x="390" y="32"/>
                    <a:pt x="403" y="56"/>
                    <a:pt x="390" y="68"/>
                  </a:cubicBezTo>
                  <a:cubicBezTo>
                    <a:pt x="293" y="227"/>
                    <a:pt x="195" y="360"/>
                    <a:pt x="86" y="470"/>
                  </a:cubicBezTo>
                  <a:cubicBezTo>
                    <a:pt x="80" y="476"/>
                    <a:pt x="71" y="479"/>
                    <a:pt x="62" y="479"/>
                  </a:cubicBezTo>
                  <a:cubicBezTo>
                    <a:pt x="53" y="479"/>
                    <a:pt x="44" y="476"/>
                    <a:pt x="38" y="470"/>
                  </a:cubicBezTo>
                  <a:cubicBezTo>
                    <a:pt x="25" y="457"/>
                    <a:pt x="25" y="433"/>
                    <a:pt x="38" y="421"/>
                  </a:cubicBezTo>
                  <a:cubicBezTo>
                    <a:pt x="159" y="287"/>
                    <a:pt x="244" y="165"/>
                    <a:pt x="330" y="32"/>
                  </a:cubicBezTo>
                  <a:cubicBezTo>
                    <a:pt x="330" y="19"/>
                    <a:pt x="341" y="19"/>
                    <a:pt x="354" y="19"/>
                  </a:cubicBezTo>
                  <a:close/>
                  <a:moveTo>
                    <a:pt x="357" y="0"/>
                  </a:moveTo>
                  <a:cubicBezTo>
                    <a:pt x="341" y="0"/>
                    <a:pt x="321" y="9"/>
                    <a:pt x="305" y="32"/>
                  </a:cubicBezTo>
                  <a:cubicBezTo>
                    <a:pt x="232" y="154"/>
                    <a:pt x="135" y="275"/>
                    <a:pt x="25" y="409"/>
                  </a:cubicBezTo>
                  <a:cubicBezTo>
                    <a:pt x="1" y="433"/>
                    <a:pt x="14" y="470"/>
                    <a:pt x="25" y="482"/>
                  </a:cubicBezTo>
                  <a:cubicBezTo>
                    <a:pt x="38" y="494"/>
                    <a:pt x="50" y="494"/>
                    <a:pt x="62" y="494"/>
                  </a:cubicBezTo>
                  <a:cubicBezTo>
                    <a:pt x="74" y="494"/>
                    <a:pt x="86" y="494"/>
                    <a:pt x="98" y="482"/>
                  </a:cubicBezTo>
                  <a:cubicBezTo>
                    <a:pt x="220" y="373"/>
                    <a:pt x="317" y="238"/>
                    <a:pt x="403" y="81"/>
                  </a:cubicBezTo>
                  <a:cubicBezTo>
                    <a:pt x="414" y="56"/>
                    <a:pt x="403" y="19"/>
                    <a:pt x="378" y="8"/>
                  </a:cubicBezTo>
                  <a:cubicBezTo>
                    <a:pt x="374" y="3"/>
                    <a:pt x="366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48"/>
            <p:cNvSpPr/>
            <p:nvPr/>
          </p:nvSpPr>
          <p:spPr>
            <a:xfrm>
              <a:off x="8396602" y="3585579"/>
              <a:ext cx="18753" cy="20869"/>
            </a:xfrm>
            <a:custGeom>
              <a:avLst/>
              <a:gdLst/>
              <a:ahLst/>
              <a:cxnLst/>
              <a:rect l="l" t="t" r="r" b="b"/>
              <a:pathLst>
                <a:path w="381" h="424" extrusionOk="0">
                  <a:moveTo>
                    <a:pt x="313" y="0"/>
                  </a:moveTo>
                  <a:cubicBezTo>
                    <a:pt x="300" y="0"/>
                    <a:pt x="289" y="4"/>
                    <a:pt x="282" y="15"/>
                  </a:cubicBezTo>
                  <a:cubicBezTo>
                    <a:pt x="196" y="136"/>
                    <a:pt x="111" y="246"/>
                    <a:pt x="26" y="355"/>
                  </a:cubicBezTo>
                  <a:cubicBezTo>
                    <a:pt x="0" y="390"/>
                    <a:pt x="35" y="424"/>
                    <a:pt x="71" y="424"/>
                  </a:cubicBezTo>
                  <a:cubicBezTo>
                    <a:pt x="86" y="424"/>
                    <a:pt x="101" y="418"/>
                    <a:pt x="111" y="404"/>
                  </a:cubicBezTo>
                  <a:cubicBezTo>
                    <a:pt x="184" y="295"/>
                    <a:pt x="269" y="185"/>
                    <a:pt x="355" y="63"/>
                  </a:cubicBezTo>
                  <a:cubicBezTo>
                    <a:pt x="380" y="28"/>
                    <a:pt x="344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48"/>
            <p:cNvSpPr/>
            <p:nvPr/>
          </p:nvSpPr>
          <p:spPr>
            <a:xfrm>
              <a:off x="8396651" y="3585284"/>
              <a:ext cx="18605" cy="22001"/>
            </a:xfrm>
            <a:custGeom>
              <a:avLst/>
              <a:gdLst/>
              <a:ahLst/>
              <a:cxnLst/>
              <a:rect l="l" t="t" r="r" b="b"/>
              <a:pathLst>
                <a:path w="378" h="447" extrusionOk="0">
                  <a:moveTo>
                    <a:pt x="312" y="13"/>
                  </a:moveTo>
                  <a:cubicBezTo>
                    <a:pt x="321" y="13"/>
                    <a:pt x="331" y="16"/>
                    <a:pt x="341" y="21"/>
                  </a:cubicBezTo>
                  <a:cubicBezTo>
                    <a:pt x="341" y="33"/>
                    <a:pt x="365" y="45"/>
                    <a:pt x="341" y="69"/>
                  </a:cubicBezTo>
                  <a:cubicBezTo>
                    <a:pt x="268" y="179"/>
                    <a:pt x="183" y="301"/>
                    <a:pt x="98" y="410"/>
                  </a:cubicBezTo>
                  <a:cubicBezTo>
                    <a:pt x="92" y="416"/>
                    <a:pt x="83" y="419"/>
                    <a:pt x="72" y="419"/>
                  </a:cubicBezTo>
                  <a:cubicBezTo>
                    <a:pt x="62" y="419"/>
                    <a:pt x="50" y="416"/>
                    <a:pt x="37" y="410"/>
                  </a:cubicBezTo>
                  <a:cubicBezTo>
                    <a:pt x="37" y="410"/>
                    <a:pt x="13" y="398"/>
                    <a:pt x="37" y="374"/>
                  </a:cubicBezTo>
                  <a:cubicBezTo>
                    <a:pt x="110" y="264"/>
                    <a:pt x="195" y="142"/>
                    <a:pt x="281" y="33"/>
                  </a:cubicBezTo>
                  <a:cubicBezTo>
                    <a:pt x="288" y="19"/>
                    <a:pt x="299" y="13"/>
                    <a:pt x="312" y="13"/>
                  </a:cubicBezTo>
                  <a:close/>
                  <a:moveTo>
                    <a:pt x="318" y="1"/>
                  </a:moveTo>
                  <a:cubicBezTo>
                    <a:pt x="301" y="1"/>
                    <a:pt x="282" y="7"/>
                    <a:pt x="268" y="21"/>
                  </a:cubicBezTo>
                  <a:cubicBezTo>
                    <a:pt x="183" y="131"/>
                    <a:pt x="98" y="252"/>
                    <a:pt x="13" y="361"/>
                  </a:cubicBezTo>
                  <a:cubicBezTo>
                    <a:pt x="1" y="386"/>
                    <a:pt x="13" y="410"/>
                    <a:pt x="25" y="434"/>
                  </a:cubicBezTo>
                  <a:cubicBezTo>
                    <a:pt x="37" y="434"/>
                    <a:pt x="49" y="447"/>
                    <a:pt x="62" y="447"/>
                  </a:cubicBezTo>
                  <a:cubicBezTo>
                    <a:pt x="86" y="447"/>
                    <a:pt x="98" y="434"/>
                    <a:pt x="110" y="422"/>
                  </a:cubicBezTo>
                  <a:cubicBezTo>
                    <a:pt x="195" y="301"/>
                    <a:pt x="281" y="191"/>
                    <a:pt x="354" y="82"/>
                  </a:cubicBezTo>
                  <a:cubicBezTo>
                    <a:pt x="378" y="45"/>
                    <a:pt x="365" y="21"/>
                    <a:pt x="354" y="9"/>
                  </a:cubicBezTo>
                  <a:cubicBezTo>
                    <a:pt x="343" y="4"/>
                    <a:pt x="331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48"/>
            <p:cNvSpPr/>
            <p:nvPr/>
          </p:nvSpPr>
          <p:spPr>
            <a:xfrm>
              <a:off x="8395371" y="3603250"/>
              <a:ext cx="19983" cy="23921"/>
            </a:xfrm>
            <a:custGeom>
              <a:avLst/>
              <a:gdLst/>
              <a:ahLst/>
              <a:cxnLst/>
              <a:rect l="l" t="t" r="r" b="b"/>
              <a:pathLst>
                <a:path w="406" h="486" extrusionOk="0">
                  <a:moveTo>
                    <a:pt x="344" y="0"/>
                  </a:moveTo>
                  <a:cubicBezTo>
                    <a:pt x="331" y="0"/>
                    <a:pt x="317" y="6"/>
                    <a:pt x="307" y="21"/>
                  </a:cubicBezTo>
                  <a:cubicBezTo>
                    <a:pt x="209" y="155"/>
                    <a:pt x="112" y="288"/>
                    <a:pt x="27" y="422"/>
                  </a:cubicBezTo>
                  <a:cubicBezTo>
                    <a:pt x="1" y="457"/>
                    <a:pt x="37" y="486"/>
                    <a:pt x="68" y="486"/>
                  </a:cubicBezTo>
                  <a:cubicBezTo>
                    <a:pt x="81" y="486"/>
                    <a:pt x="93" y="481"/>
                    <a:pt x="99" y="471"/>
                  </a:cubicBezTo>
                  <a:cubicBezTo>
                    <a:pt x="197" y="337"/>
                    <a:pt x="294" y="203"/>
                    <a:pt x="380" y="69"/>
                  </a:cubicBezTo>
                  <a:cubicBezTo>
                    <a:pt x="405" y="35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48"/>
            <p:cNvSpPr/>
            <p:nvPr/>
          </p:nvSpPr>
          <p:spPr>
            <a:xfrm>
              <a:off x="8395470" y="3602659"/>
              <a:ext cx="19786" cy="25004"/>
            </a:xfrm>
            <a:custGeom>
              <a:avLst/>
              <a:gdLst/>
              <a:ahLst/>
              <a:cxnLst/>
              <a:rect l="l" t="t" r="r" b="b"/>
              <a:pathLst>
                <a:path w="402" h="508" extrusionOk="0">
                  <a:moveTo>
                    <a:pt x="341" y="21"/>
                  </a:moveTo>
                  <a:cubicBezTo>
                    <a:pt x="353" y="21"/>
                    <a:pt x="353" y="21"/>
                    <a:pt x="365" y="33"/>
                  </a:cubicBezTo>
                  <a:cubicBezTo>
                    <a:pt x="378" y="33"/>
                    <a:pt x="389" y="57"/>
                    <a:pt x="378" y="69"/>
                  </a:cubicBezTo>
                  <a:lnTo>
                    <a:pt x="316" y="154"/>
                  </a:lnTo>
                  <a:cubicBezTo>
                    <a:pt x="243" y="264"/>
                    <a:pt x="170" y="373"/>
                    <a:pt x="97" y="470"/>
                  </a:cubicBezTo>
                  <a:cubicBezTo>
                    <a:pt x="83" y="485"/>
                    <a:pt x="69" y="491"/>
                    <a:pt x="57" y="491"/>
                  </a:cubicBezTo>
                  <a:cubicBezTo>
                    <a:pt x="49" y="491"/>
                    <a:pt x="42" y="488"/>
                    <a:pt x="37" y="483"/>
                  </a:cubicBezTo>
                  <a:cubicBezTo>
                    <a:pt x="25" y="470"/>
                    <a:pt x="13" y="459"/>
                    <a:pt x="37" y="434"/>
                  </a:cubicBezTo>
                  <a:cubicBezTo>
                    <a:pt x="97" y="337"/>
                    <a:pt x="183" y="227"/>
                    <a:pt x="256" y="118"/>
                  </a:cubicBezTo>
                  <a:lnTo>
                    <a:pt x="316" y="33"/>
                  </a:lnTo>
                  <a:cubicBezTo>
                    <a:pt x="316" y="21"/>
                    <a:pt x="329" y="21"/>
                    <a:pt x="341" y="21"/>
                  </a:cubicBezTo>
                  <a:close/>
                  <a:moveTo>
                    <a:pt x="343" y="1"/>
                  </a:moveTo>
                  <a:cubicBezTo>
                    <a:pt x="325" y="1"/>
                    <a:pt x="306" y="6"/>
                    <a:pt x="292" y="21"/>
                  </a:cubicBezTo>
                  <a:lnTo>
                    <a:pt x="232" y="118"/>
                  </a:lnTo>
                  <a:cubicBezTo>
                    <a:pt x="159" y="215"/>
                    <a:pt x="86" y="324"/>
                    <a:pt x="13" y="422"/>
                  </a:cubicBezTo>
                  <a:cubicBezTo>
                    <a:pt x="0" y="459"/>
                    <a:pt x="13" y="483"/>
                    <a:pt x="25" y="495"/>
                  </a:cubicBezTo>
                  <a:cubicBezTo>
                    <a:pt x="37" y="507"/>
                    <a:pt x="49" y="507"/>
                    <a:pt x="61" y="507"/>
                  </a:cubicBezTo>
                  <a:cubicBezTo>
                    <a:pt x="86" y="507"/>
                    <a:pt x="97" y="495"/>
                    <a:pt x="110" y="483"/>
                  </a:cubicBezTo>
                  <a:cubicBezTo>
                    <a:pt x="183" y="373"/>
                    <a:pt x="256" y="276"/>
                    <a:pt x="329" y="167"/>
                  </a:cubicBezTo>
                  <a:lnTo>
                    <a:pt x="389" y="81"/>
                  </a:lnTo>
                  <a:cubicBezTo>
                    <a:pt x="402" y="57"/>
                    <a:pt x="389" y="33"/>
                    <a:pt x="378" y="8"/>
                  </a:cubicBezTo>
                  <a:cubicBezTo>
                    <a:pt x="368" y="3"/>
                    <a:pt x="356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48"/>
            <p:cNvSpPr/>
            <p:nvPr/>
          </p:nvSpPr>
          <p:spPr>
            <a:xfrm>
              <a:off x="8389859" y="3619247"/>
              <a:ext cx="25053" cy="29237"/>
            </a:xfrm>
            <a:custGeom>
              <a:avLst/>
              <a:gdLst/>
              <a:ahLst/>
              <a:cxnLst/>
              <a:rect l="l" t="t" r="r" b="b"/>
              <a:pathLst>
                <a:path w="509" h="594" extrusionOk="0">
                  <a:moveTo>
                    <a:pt x="444" y="1"/>
                  </a:moveTo>
                  <a:cubicBezTo>
                    <a:pt x="435" y="1"/>
                    <a:pt x="426" y="4"/>
                    <a:pt x="419" y="12"/>
                  </a:cubicBezTo>
                  <a:cubicBezTo>
                    <a:pt x="260" y="170"/>
                    <a:pt x="127" y="341"/>
                    <a:pt x="17" y="522"/>
                  </a:cubicBezTo>
                  <a:cubicBezTo>
                    <a:pt x="0" y="564"/>
                    <a:pt x="28" y="594"/>
                    <a:pt x="60" y="594"/>
                  </a:cubicBezTo>
                  <a:cubicBezTo>
                    <a:pt x="75" y="594"/>
                    <a:pt x="91" y="587"/>
                    <a:pt x="103" y="571"/>
                  </a:cubicBezTo>
                  <a:cubicBezTo>
                    <a:pt x="211" y="401"/>
                    <a:pt x="333" y="231"/>
                    <a:pt x="479" y="73"/>
                  </a:cubicBezTo>
                  <a:cubicBezTo>
                    <a:pt x="508" y="44"/>
                    <a:pt x="47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48"/>
            <p:cNvSpPr/>
            <p:nvPr/>
          </p:nvSpPr>
          <p:spPr>
            <a:xfrm>
              <a:off x="8389465" y="3618902"/>
              <a:ext cx="25201" cy="30320"/>
            </a:xfrm>
            <a:custGeom>
              <a:avLst/>
              <a:gdLst/>
              <a:ahLst/>
              <a:cxnLst/>
              <a:rect l="l" t="t" r="r" b="b"/>
              <a:pathLst>
                <a:path w="512" h="616" extrusionOk="0">
                  <a:moveTo>
                    <a:pt x="447" y="17"/>
                  </a:moveTo>
                  <a:cubicBezTo>
                    <a:pt x="457" y="17"/>
                    <a:pt x="468" y="24"/>
                    <a:pt x="475" y="31"/>
                  </a:cubicBezTo>
                  <a:cubicBezTo>
                    <a:pt x="487" y="43"/>
                    <a:pt x="487" y="56"/>
                    <a:pt x="475" y="80"/>
                  </a:cubicBezTo>
                  <a:cubicBezTo>
                    <a:pt x="329" y="238"/>
                    <a:pt x="208" y="421"/>
                    <a:pt x="98" y="578"/>
                  </a:cubicBezTo>
                  <a:cubicBezTo>
                    <a:pt x="92" y="591"/>
                    <a:pt x="83" y="594"/>
                    <a:pt x="73" y="594"/>
                  </a:cubicBezTo>
                  <a:cubicBezTo>
                    <a:pt x="64" y="594"/>
                    <a:pt x="55" y="591"/>
                    <a:pt x="49" y="591"/>
                  </a:cubicBezTo>
                  <a:cubicBezTo>
                    <a:pt x="38" y="578"/>
                    <a:pt x="25" y="554"/>
                    <a:pt x="38" y="542"/>
                  </a:cubicBezTo>
                  <a:cubicBezTo>
                    <a:pt x="135" y="372"/>
                    <a:pt x="256" y="202"/>
                    <a:pt x="427" y="31"/>
                  </a:cubicBezTo>
                  <a:cubicBezTo>
                    <a:pt x="432" y="21"/>
                    <a:pt x="439" y="17"/>
                    <a:pt x="447" y="17"/>
                  </a:cubicBezTo>
                  <a:close/>
                  <a:moveTo>
                    <a:pt x="451" y="0"/>
                  </a:moveTo>
                  <a:cubicBezTo>
                    <a:pt x="438" y="0"/>
                    <a:pt x="426" y="7"/>
                    <a:pt x="414" y="19"/>
                  </a:cubicBezTo>
                  <a:cubicBezTo>
                    <a:pt x="244" y="189"/>
                    <a:pt x="111" y="359"/>
                    <a:pt x="25" y="529"/>
                  </a:cubicBezTo>
                  <a:cubicBezTo>
                    <a:pt x="1" y="566"/>
                    <a:pt x="13" y="591"/>
                    <a:pt x="38" y="602"/>
                  </a:cubicBezTo>
                  <a:cubicBezTo>
                    <a:pt x="49" y="602"/>
                    <a:pt x="62" y="615"/>
                    <a:pt x="74" y="615"/>
                  </a:cubicBezTo>
                  <a:cubicBezTo>
                    <a:pt x="86" y="615"/>
                    <a:pt x="98" y="602"/>
                    <a:pt x="111" y="591"/>
                  </a:cubicBezTo>
                  <a:cubicBezTo>
                    <a:pt x="219" y="432"/>
                    <a:pt x="341" y="250"/>
                    <a:pt x="487" y="92"/>
                  </a:cubicBezTo>
                  <a:cubicBezTo>
                    <a:pt x="511" y="67"/>
                    <a:pt x="500" y="31"/>
                    <a:pt x="487" y="19"/>
                  </a:cubicBezTo>
                  <a:cubicBezTo>
                    <a:pt x="475" y="7"/>
                    <a:pt x="463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48"/>
            <p:cNvSpPr/>
            <p:nvPr/>
          </p:nvSpPr>
          <p:spPr>
            <a:xfrm>
              <a:off x="8392812" y="3636032"/>
              <a:ext cx="20229" cy="27219"/>
            </a:xfrm>
            <a:custGeom>
              <a:avLst/>
              <a:gdLst/>
              <a:ahLst/>
              <a:cxnLst/>
              <a:rect l="l" t="t" r="r" b="b"/>
              <a:pathLst>
                <a:path w="411" h="553" extrusionOk="0">
                  <a:moveTo>
                    <a:pt x="357" y="1"/>
                  </a:moveTo>
                  <a:cubicBezTo>
                    <a:pt x="344" y="1"/>
                    <a:pt x="330" y="8"/>
                    <a:pt x="322" y="24"/>
                  </a:cubicBezTo>
                  <a:cubicBezTo>
                    <a:pt x="237" y="181"/>
                    <a:pt x="140" y="340"/>
                    <a:pt x="18" y="486"/>
                  </a:cubicBezTo>
                  <a:cubicBezTo>
                    <a:pt x="0" y="513"/>
                    <a:pt x="35" y="553"/>
                    <a:pt x="64" y="553"/>
                  </a:cubicBezTo>
                  <a:cubicBezTo>
                    <a:pt x="75" y="553"/>
                    <a:pt x="85" y="548"/>
                    <a:pt x="91" y="535"/>
                  </a:cubicBezTo>
                  <a:cubicBezTo>
                    <a:pt x="213" y="389"/>
                    <a:pt x="322" y="230"/>
                    <a:pt x="395" y="60"/>
                  </a:cubicBezTo>
                  <a:cubicBezTo>
                    <a:pt x="411" y="28"/>
                    <a:pt x="384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48"/>
            <p:cNvSpPr/>
            <p:nvPr/>
          </p:nvSpPr>
          <p:spPr>
            <a:xfrm>
              <a:off x="8392467" y="3635589"/>
              <a:ext cx="21017" cy="27957"/>
            </a:xfrm>
            <a:custGeom>
              <a:avLst/>
              <a:gdLst/>
              <a:ahLst/>
              <a:cxnLst/>
              <a:rect l="l" t="t" r="r" b="b"/>
              <a:pathLst>
                <a:path w="427" h="568" extrusionOk="0">
                  <a:moveTo>
                    <a:pt x="363" y="13"/>
                  </a:moveTo>
                  <a:cubicBezTo>
                    <a:pt x="368" y="13"/>
                    <a:pt x="373" y="15"/>
                    <a:pt x="377" y="20"/>
                  </a:cubicBezTo>
                  <a:cubicBezTo>
                    <a:pt x="390" y="33"/>
                    <a:pt x="402" y="45"/>
                    <a:pt x="402" y="69"/>
                  </a:cubicBezTo>
                  <a:cubicBezTo>
                    <a:pt x="317" y="239"/>
                    <a:pt x="220" y="398"/>
                    <a:pt x="98" y="544"/>
                  </a:cubicBezTo>
                  <a:cubicBezTo>
                    <a:pt x="92" y="549"/>
                    <a:pt x="83" y="552"/>
                    <a:pt x="73" y="552"/>
                  </a:cubicBezTo>
                  <a:cubicBezTo>
                    <a:pt x="64" y="552"/>
                    <a:pt x="55" y="549"/>
                    <a:pt x="50" y="544"/>
                  </a:cubicBezTo>
                  <a:cubicBezTo>
                    <a:pt x="37" y="531"/>
                    <a:pt x="25" y="519"/>
                    <a:pt x="37" y="495"/>
                  </a:cubicBezTo>
                  <a:cubicBezTo>
                    <a:pt x="147" y="349"/>
                    <a:pt x="244" y="203"/>
                    <a:pt x="341" y="33"/>
                  </a:cubicBezTo>
                  <a:cubicBezTo>
                    <a:pt x="348" y="19"/>
                    <a:pt x="356" y="13"/>
                    <a:pt x="363" y="13"/>
                  </a:cubicBezTo>
                  <a:close/>
                  <a:moveTo>
                    <a:pt x="359" y="0"/>
                  </a:moveTo>
                  <a:cubicBezTo>
                    <a:pt x="345" y="0"/>
                    <a:pt x="331" y="6"/>
                    <a:pt x="317" y="20"/>
                  </a:cubicBezTo>
                  <a:cubicBezTo>
                    <a:pt x="231" y="190"/>
                    <a:pt x="134" y="349"/>
                    <a:pt x="25" y="482"/>
                  </a:cubicBezTo>
                  <a:cubicBezTo>
                    <a:pt x="1" y="507"/>
                    <a:pt x="13" y="544"/>
                    <a:pt x="37" y="555"/>
                  </a:cubicBezTo>
                  <a:cubicBezTo>
                    <a:pt x="50" y="568"/>
                    <a:pt x="61" y="568"/>
                    <a:pt x="74" y="568"/>
                  </a:cubicBezTo>
                  <a:cubicBezTo>
                    <a:pt x="86" y="568"/>
                    <a:pt x="98" y="568"/>
                    <a:pt x="110" y="555"/>
                  </a:cubicBezTo>
                  <a:cubicBezTo>
                    <a:pt x="231" y="409"/>
                    <a:pt x="329" y="239"/>
                    <a:pt x="414" y="82"/>
                  </a:cubicBezTo>
                  <a:cubicBezTo>
                    <a:pt x="426" y="45"/>
                    <a:pt x="414" y="20"/>
                    <a:pt x="390" y="9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48"/>
            <p:cNvSpPr/>
            <p:nvPr/>
          </p:nvSpPr>
          <p:spPr>
            <a:xfrm>
              <a:off x="8391040" y="3651389"/>
              <a:ext cx="22100" cy="27071"/>
            </a:xfrm>
            <a:custGeom>
              <a:avLst/>
              <a:gdLst/>
              <a:ahLst/>
              <a:cxnLst/>
              <a:rect l="l" t="t" r="r" b="b"/>
              <a:pathLst>
                <a:path w="449" h="550" extrusionOk="0">
                  <a:moveTo>
                    <a:pt x="387" y="1"/>
                  </a:moveTo>
                  <a:cubicBezTo>
                    <a:pt x="375" y="1"/>
                    <a:pt x="365" y="5"/>
                    <a:pt x="358" y="15"/>
                  </a:cubicBezTo>
                  <a:cubicBezTo>
                    <a:pt x="249" y="174"/>
                    <a:pt x="151" y="320"/>
                    <a:pt x="30" y="466"/>
                  </a:cubicBezTo>
                  <a:cubicBezTo>
                    <a:pt x="1" y="504"/>
                    <a:pt x="33" y="550"/>
                    <a:pt x="71" y="550"/>
                  </a:cubicBezTo>
                  <a:cubicBezTo>
                    <a:pt x="82" y="550"/>
                    <a:pt x="93" y="546"/>
                    <a:pt x="103" y="539"/>
                  </a:cubicBezTo>
                  <a:cubicBezTo>
                    <a:pt x="224" y="393"/>
                    <a:pt x="333" y="234"/>
                    <a:pt x="431" y="64"/>
                  </a:cubicBezTo>
                  <a:cubicBezTo>
                    <a:pt x="448" y="29"/>
                    <a:pt x="416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48"/>
            <p:cNvSpPr/>
            <p:nvPr/>
          </p:nvSpPr>
          <p:spPr>
            <a:xfrm>
              <a:off x="8391286" y="3651143"/>
              <a:ext cx="22198" cy="28006"/>
            </a:xfrm>
            <a:custGeom>
              <a:avLst/>
              <a:gdLst/>
              <a:ahLst/>
              <a:cxnLst/>
              <a:rect l="l" t="t" r="r" b="b"/>
              <a:pathLst>
                <a:path w="451" h="569" extrusionOk="0">
                  <a:moveTo>
                    <a:pt x="390" y="9"/>
                  </a:moveTo>
                  <a:lnTo>
                    <a:pt x="401" y="20"/>
                  </a:lnTo>
                  <a:cubicBezTo>
                    <a:pt x="414" y="33"/>
                    <a:pt x="426" y="45"/>
                    <a:pt x="414" y="69"/>
                  </a:cubicBezTo>
                  <a:cubicBezTo>
                    <a:pt x="328" y="228"/>
                    <a:pt x="219" y="385"/>
                    <a:pt x="85" y="531"/>
                  </a:cubicBezTo>
                  <a:cubicBezTo>
                    <a:pt x="75" y="542"/>
                    <a:pt x="67" y="545"/>
                    <a:pt x="60" y="545"/>
                  </a:cubicBezTo>
                  <a:cubicBezTo>
                    <a:pt x="51" y="545"/>
                    <a:pt x="44" y="538"/>
                    <a:pt x="37" y="531"/>
                  </a:cubicBezTo>
                  <a:cubicBezTo>
                    <a:pt x="25" y="520"/>
                    <a:pt x="25" y="495"/>
                    <a:pt x="37" y="483"/>
                  </a:cubicBezTo>
                  <a:cubicBezTo>
                    <a:pt x="134" y="349"/>
                    <a:pt x="244" y="203"/>
                    <a:pt x="353" y="33"/>
                  </a:cubicBezTo>
                  <a:cubicBezTo>
                    <a:pt x="365" y="20"/>
                    <a:pt x="377" y="9"/>
                    <a:pt x="390" y="9"/>
                  </a:cubicBezTo>
                  <a:close/>
                  <a:moveTo>
                    <a:pt x="383" y="0"/>
                  </a:moveTo>
                  <a:cubicBezTo>
                    <a:pt x="369" y="0"/>
                    <a:pt x="355" y="6"/>
                    <a:pt x="341" y="20"/>
                  </a:cubicBezTo>
                  <a:cubicBezTo>
                    <a:pt x="231" y="191"/>
                    <a:pt x="122" y="337"/>
                    <a:pt x="25" y="471"/>
                  </a:cubicBezTo>
                  <a:cubicBezTo>
                    <a:pt x="1" y="495"/>
                    <a:pt x="12" y="531"/>
                    <a:pt x="37" y="556"/>
                  </a:cubicBezTo>
                  <a:cubicBezTo>
                    <a:pt x="37" y="556"/>
                    <a:pt x="49" y="568"/>
                    <a:pt x="61" y="568"/>
                  </a:cubicBezTo>
                  <a:cubicBezTo>
                    <a:pt x="74" y="568"/>
                    <a:pt x="85" y="556"/>
                    <a:pt x="98" y="544"/>
                  </a:cubicBezTo>
                  <a:cubicBezTo>
                    <a:pt x="231" y="398"/>
                    <a:pt x="341" y="239"/>
                    <a:pt x="426" y="69"/>
                  </a:cubicBezTo>
                  <a:cubicBezTo>
                    <a:pt x="450" y="45"/>
                    <a:pt x="438" y="20"/>
                    <a:pt x="414" y="9"/>
                  </a:cubicBezTo>
                  <a:cubicBezTo>
                    <a:pt x="404" y="3"/>
                    <a:pt x="394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48"/>
            <p:cNvSpPr/>
            <p:nvPr/>
          </p:nvSpPr>
          <p:spPr>
            <a:xfrm>
              <a:off x="8393501" y="3666106"/>
              <a:ext cx="20820" cy="25644"/>
            </a:xfrm>
            <a:custGeom>
              <a:avLst/>
              <a:gdLst/>
              <a:ahLst/>
              <a:cxnLst/>
              <a:rect l="l" t="t" r="r" b="b"/>
              <a:pathLst>
                <a:path w="423" h="521" extrusionOk="0">
                  <a:moveTo>
                    <a:pt x="362" y="1"/>
                  </a:moveTo>
                  <a:cubicBezTo>
                    <a:pt x="350" y="1"/>
                    <a:pt x="339" y="7"/>
                    <a:pt x="332" y="21"/>
                  </a:cubicBezTo>
                  <a:cubicBezTo>
                    <a:pt x="235" y="167"/>
                    <a:pt x="126" y="313"/>
                    <a:pt x="29" y="459"/>
                  </a:cubicBezTo>
                  <a:cubicBezTo>
                    <a:pt x="1" y="486"/>
                    <a:pt x="35" y="520"/>
                    <a:pt x="70" y="520"/>
                  </a:cubicBezTo>
                  <a:cubicBezTo>
                    <a:pt x="81" y="520"/>
                    <a:pt x="92" y="516"/>
                    <a:pt x="101" y="507"/>
                  </a:cubicBezTo>
                  <a:cubicBezTo>
                    <a:pt x="210" y="373"/>
                    <a:pt x="308" y="216"/>
                    <a:pt x="405" y="70"/>
                  </a:cubicBezTo>
                  <a:cubicBezTo>
                    <a:pt x="422" y="35"/>
                    <a:pt x="391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48"/>
            <p:cNvSpPr/>
            <p:nvPr/>
          </p:nvSpPr>
          <p:spPr>
            <a:xfrm>
              <a:off x="8393698" y="3665565"/>
              <a:ext cx="20968" cy="26726"/>
            </a:xfrm>
            <a:custGeom>
              <a:avLst/>
              <a:gdLst/>
              <a:ahLst/>
              <a:cxnLst/>
              <a:rect l="l" t="t" r="r" b="b"/>
              <a:pathLst>
                <a:path w="426" h="543" extrusionOk="0">
                  <a:moveTo>
                    <a:pt x="377" y="19"/>
                  </a:moveTo>
                  <a:cubicBezTo>
                    <a:pt x="389" y="32"/>
                    <a:pt x="401" y="56"/>
                    <a:pt x="389" y="68"/>
                  </a:cubicBezTo>
                  <a:cubicBezTo>
                    <a:pt x="292" y="251"/>
                    <a:pt x="195" y="397"/>
                    <a:pt x="85" y="518"/>
                  </a:cubicBezTo>
                  <a:cubicBezTo>
                    <a:pt x="79" y="524"/>
                    <a:pt x="73" y="527"/>
                    <a:pt x="65" y="527"/>
                  </a:cubicBezTo>
                  <a:cubicBezTo>
                    <a:pt x="58" y="527"/>
                    <a:pt x="48" y="524"/>
                    <a:pt x="36" y="518"/>
                  </a:cubicBezTo>
                  <a:cubicBezTo>
                    <a:pt x="25" y="506"/>
                    <a:pt x="12" y="481"/>
                    <a:pt x="36" y="470"/>
                  </a:cubicBezTo>
                  <a:lnTo>
                    <a:pt x="49" y="457"/>
                  </a:lnTo>
                  <a:cubicBezTo>
                    <a:pt x="133" y="324"/>
                    <a:pt x="243" y="178"/>
                    <a:pt x="328" y="32"/>
                  </a:cubicBezTo>
                  <a:cubicBezTo>
                    <a:pt x="341" y="19"/>
                    <a:pt x="365" y="19"/>
                    <a:pt x="377" y="19"/>
                  </a:cubicBezTo>
                  <a:close/>
                  <a:moveTo>
                    <a:pt x="359" y="0"/>
                  </a:moveTo>
                  <a:cubicBezTo>
                    <a:pt x="341" y="0"/>
                    <a:pt x="324" y="9"/>
                    <a:pt x="316" y="32"/>
                  </a:cubicBezTo>
                  <a:cubicBezTo>
                    <a:pt x="231" y="165"/>
                    <a:pt x="122" y="311"/>
                    <a:pt x="25" y="445"/>
                  </a:cubicBezTo>
                  <a:lnTo>
                    <a:pt x="12" y="457"/>
                  </a:lnTo>
                  <a:cubicBezTo>
                    <a:pt x="0" y="481"/>
                    <a:pt x="12" y="518"/>
                    <a:pt x="25" y="530"/>
                  </a:cubicBezTo>
                  <a:cubicBezTo>
                    <a:pt x="36" y="543"/>
                    <a:pt x="49" y="543"/>
                    <a:pt x="61" y="543"/>
                  </a:cubicBezTo>
                  <a:cubicBezTo>
                    <a:pt x="73" y="543"/>
                    <a:pt x="97" y="543"/>
                    <a:pt x="97" y="530"/>
                  </a:cubicBezTo>
                  <a:cubicBezTo>
                    <a:pt x="206" y="397"/>
                    <a:pt x="304" y="263"/>
                    <a:pt x="414" y="81"/>
                  </a:cubicBezTo>
                  <a:cubicBezTo>
                    <a:pt x="425" y="56"/>
                    <a:pt x="414" y="19"/>
                    <a:pt x="389" y="8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48"/>
            <p:cNvSpPr/>
            <p:nvPr/>
          </p:nvSpPr>
          <p:spPr>
            <a:xfrm>
              <a:off x="8392910" y="3683924"/>
              <a:ext cx="22001" cy="25151"/>
            </a:xfrm>
            <a:custGeom>
              <a:avLst/>
              <a:gdLst/>
              <a:ahLst/>
              <a:cxnLst/>
              <a:rect l="l" t="t" r="r" b="b"/>
              <a:pathLst>
                <a:path w="447" h="511" extrusionOk="0">
                  <a:moveTo>
                    <a:pt x="382" y="0"/>
                  </a:moveTo>
                  <a:cubicBezTo>
                    <a:pt x="373" y="0"/>
                    <a:pt x="364" y="3"/>
                    <a:pt x="357" y="11"/>
                  </a:cubicBezTo>
                  <a:cubicBezTo>
                    <a:pt x="247" y="157"/>
                    <a:pt x="138" y="303"/>
                    <a:pt x="28" y="437"/>
                  </a:cubicBezTo>
                  <a:cubicBezTo>
                    <a:pt x="1" y="474"/>
                    <a:pt x="36" y="511"/>
                    <a:pt x="65" y="511"/>
                  </a:cubicBezTo>
                  <a:cubicBezTo>
                    <a:pt x="74" y="511"/>
                    <a:pt x="83" y="507"/>
                    <a:pt x="89" y="498"/>
                  </a:cubicBezTo>
                  <a:cubicBezTo>
                    <a:pt x="198" y="352"/>
                    <a:pt x="308" y="218"/>
                    <a:pt x="417" y="72"/>
                  </a:cubicBezTo>
                  <a:cubicBezTo>
                    <a:pt x="446" y="43"/>
                    <a:pt x="41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48"/>
            <p:cNvSpPr/>
            <p:nvPr/>
          </p:nvSpPr>
          <p:spPr>
            <a:xfrm>
              <a:off x="8392467" y="3683481"/>
              <a:ext cx="22789" cy="26136"/>
            </a:xfrm>
            <a:custGeom>
              <a:avLst/>
              <a:gdLst/>
              <a:ahLst/>
              <a:cxnLst/>
              <a:rect l="l" t="t" r="r" b="b"/>
              <a:pathLst>
                <a:path w="463" h="531" extrusionOk="0">
                  <a:moveTo>
                    <a:pt x="401" y="17"/>
                  </a:moveTo>
                  <a:cubicBezTo>
                    <a:pt x="409" y="17"/>
                    <a:pt x="414" y="20"/>
                    <a:pt x="414" y="20"/>
                  </a:cubicBezTo>
                  <a:cubicBezTo>
                    <a:pt x="426" y="33"/>
                    <a:pt x="439" y="57"/>
                    <a:pt x="426" y="81"/>
                  </a:cubicBezTo>
                  <a:lnTo>
                    <a:pt x="353" y="166"/>
                  </a:lnTo>
                  <a:lnTo>
                    <a:pt x="98" y="495"/>
                  </a:lnTo>
                  <a:cubicBezTo>
                    <a:pt x="93" y="505"/>
                    <a:pt x="86" y="509"/>
                    <a:pt x="78" y="509"/>
                  </a:cubicBezTo>
                  <a:cubicBezTo>
                    <a:pt x="67" y="509"/>
                    <a:pt x="56" y="502"/>
                    <a:pt x="50" y="495"/>
                  </a:cubicBezTo>
                  <a:cubicBezTo>
                    <a:pt x="37" y="482"/>
                    <a:pt x="25" y="471"/>
                    <a:pt x="37" y="458"/>
                  </a:cubicBezTo>
                  <a:cubicBezTo>
                    <a:pt x="122" y="336"/>
                    <a:pt x="220" y="227"/>
                    <a:pt x="304" y="117"/>
                  </a:cubicBezTo>
                  <a:lnTo>
                    <a:pt x="377" y="33"/>
                  </a:lnTo>
                  <a:cubicBezTo>
                    <a:pt x="384" y="20"/>
                    <a:pt x="393" y="17"/>
                    <a:pt x="401" y="17"/>
                  </a:cubicBezTo>
                  <a:close/>
                  <a:moveTo>
                    <a:pt x="396" y="0"/>
                  </a:moveTo>
                  <a:cubicBezTo>
                    <a:pt x="384" y="0"/>
                    <a:pt x="373" y="6"/>
                    <a:pt x="366" y="20"/>
                  </a:cubicBezTo>
                  <a:lnTo>
                    <a:pt x="293" y="106"/>
                  </a:lnTo>
                  <a:cubicBezTo>
                    <a:pt x="207" y="215"/>
                    <a:pt x="110" y="325"/>
                    <a:pt x="25" y="446"/>
                  </a:cubicBezTo>
                  <a:cubicBezTo>
                    <a:pt x="1" y="471"/>
                    <a:pt x="13" y="495"/>
                    <a:pt x="37" y="519"/>
                  </a:cubicBezTo>
                  <a:cubicBezTo>
                    <a:pt x="50" y="519"/>
                    <a:pt x="61" y="531"/>
                    <a:pt x="74" y="531"/>
                  </a:cubicBezTo>
                  <a:cubicBezTo>
                    <a:pt x="86" y="531"/>
                    <a:pt x="98" y="519"/>
                    <a:pt x="110" y="507"/>
                  </a:cubicBezTo>
                  <a:lnTo>
                    <a:pt x="366" y="179"/>
                  </a:lnTo>
                  <a:lnTo>
                    <a:pt x="439" y="93"/>
                  </a:lnTo>
                  <a:cubicBezTo>
                    <a:pt x="463" y="69"/>
                    <a:pt x="450" y="33"/>
                    <a:pt x="426" y="8"/>
                  </a:cubicBezTo>
                  <a:cubicBezTo>
                    <a:pt x="416" y="3"/>
                    <a:pt x="40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48"/>
            <p:cNvSpPr/>
            <p:nvPr/>
          </p:nvSpPr>
          <p:spPr>
            <a:xfrm>
              <a:off x="8392270" y="3699035"/>
              <a:ext cx="19639" cy="24315"/>
            </a:xfrm>
            <a:custGeom>
              <a:avLst/>
              <a:gdLst/>
              <a:ahLst/>
              <a:cxnLst/>
              <a:rect l="l" t="t" r="r" b="b"/>
              <a:pathLst>
                <a:path w="399" h="494" extrusionOk="0">
                  <a:moveTo>
                    <a:pt x="339" y="0"/>
                  </a:moveTo>
                  <a:cubicBezTo>
                    <a:pt x="327" y="0"/>
                    <a:pt x="316" y="6"/>
                    <a:pt x="308" y="20"/>
                  </a:cubicBezTo>
                  <a:cubicBezTo>
                    <a:pt x="224" y="155"/>
                    <a:pt x="126" y="288"/>
                    <a:pt x="29" y="422"/>
                  </a:cubicBezTo>
                  <a:cubicBezTo>
                    <a:pt x="0" y="450"/>
                    <a:pt x="39" y="494"/>
                    <a:pt x="74" y="494"/>
                  </a:cubicBezTo>
                  <a:cubicBezTo>
                    <a:pt x="84" y="494"/>
                    <a:pt x="94" y="491"/>
                    <a:pt x="102" y="482"/>
                  </a:cubicBezTo>
                  <a:cubicBezTo>
                    <a:pt x="199" y="349"/>
                    <a:pt x="297" y="215"/>
                    <a:pt x="381" y="69"/>
                  </a:cubicBezTo>
                  <a:cubicBezTo>
                    <a:pt x="399" y="35"/>
                    <a:pt x="367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48"/>
            <p:cNvSpPr/>
            <p:nvPr/>
          </p:nvSpPr>
          <p:spPr>
            <a:xfrm>
              <a:off x="8392467" y="3698494"/>
              <a:ext cx="19786" cy="25496"/>
            </a:xfrm>
            <a:custGeom>
              <a:avLst/>
              <a:gdLst/>
              <a:ahLst/>
              <a:cxnLst/>
              <a:rect l="l" t="t" r="r" b="b"/>
              <a:pathLst>
                <a:path w="402" h="518" extrusionOk="0">
                  <a:moveTo>
                    <a:pt x="353" y="20"/>
                  </a:moveTo>
                  <a:cubicBezTo>
                    <a:pt x="366" y="31"/>
                    <a:pt x="377" y="56"/>
                    <a:pt x="366" y="68"/>
                  </a:cubicBezTo>
                  <a:cubicBezTo>
                    <a:pt x="280" y="226"/>
                    <a:pt x="183" y="360"/>
                    <a:pt x="86" y="482"/>
                  </a:cubicBezTo>
                  <a:cubicBezTo>
                    <a:pt x="81" y="492"/>
                    <a:pt x="74" y="496"/>
                    <a:pt x="66" y="496"/>
                  </a:cubicBezTo>
                  <a:cubicBezTo>
                    <a:pt x="56" y="496"/>
                    <a:pt x="44" y="489"/>
                    <a:pt x="37" y="482"/>
                  </a:cubicBezTo>
                  <a:cubicBezTo>
                    <a:pt x="25" y="469"/>
                    <a:pt x="13" y="457"/>
                    <a:pt x="25" y="445"/>
                  </a:cubicBezTo>
                  <a:cubicBezTo>
                    <a:pt x="134" y="299"/>
                    <a:pt x="231" y="166"/>
                    <a:pt x="304" y="31"/>
                  </a:cubicBezTo>
                  <a:cubicBezTo>
                    <a:pt x="317" y="20"/>
                    <a:pt x="329" y="20"/>
                    <a:pt x="329" y="20"/>
                  </a:cubicBezTo>
                  <a:close/>
                  <a:moveTo>
                    <a:pt x="336" y="0"/>
                  </a:moveTo>
                  <a:cubicBezTo>
                    <a:pt x="318" y="0"/>
                    <a:pt x="300" y="8"/>
                    <a:pt x="293" y="31"/>
                  </a:cubicBezTo>
                  <a:cubicBezTo>
                    <a:pt x="220" y="153"/>
                    <a:pt x="122" y="287"/>
                    <a:pt x="13" y="433"/>
                  </a:cubicBezTo>
                  <a:cubicBezTo>
                    <a:pt x="1" y="457"/>
                    <a:pt x="1" y="482"/>
                    <a:pt x="25" y="493"/>
                  </a:cubicBezTo>
                  <a:cubicBezTo>
                    <a:pt x="37" y="506"/>
                    <a:pt x="50" y="518"/>
                    <a:pt x="61" y="518"/>
                  </a:cubicBezTo>
                  <a:cubicBezTo>
                    <a:pt x="74" y="518"/>
                    <a:pt x="86" y="506"/>
                    <a:pt x="98" y="493"/>
                  </a:cubicBezTo>
                  <a:cubicBezTo>
                    <a:pt x="195" y="372"/>
                    <a:pt x="293" y="239"/>
                    <a:pt x="377" y="80"/>
                  </a:cubicBezTo>
                  <a:cubicBezTo>
                    <a:pt x="402" y="56"/>
                    <a:pt x="390" y="20"/>
                    <a:pt x="366" y="7"/>
                  </a:cubicBezTo>
                  <a:cubicBezTo>
                    <a:pt x="357" y="3"/>
                    <a:pt x="34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48"/>
            <p:cNvSpPr/>
            <p:nvPr/>
          </p:nvSpPr>
          <p:spPr>
            <a:xfrm>
              <a:off x="8393599" y="3711489"/>
              <a:ext cx="21066" cy="24610"/>
            </a:xfrm>
            <a:custGeom>
              <a:avLst/>
              <a:gdLst/>
              <a:ahLst/>
              <a:cxnLst/>
              <a:rect l="l" t="t" r="r" b="b"/>
              <a:pathLst>
                <a:path w="428" h="500" extrusionOk="0">
                  <a:moveTo>
                    <a:pt x="374" y="0"/>
                  </a:moveTo>
                  <a:cubicBezTo>
                    <a:pt x="359" y="0"/>
                    <a:pt x="342" y="7"/>
                    <a:pt x="330" y="23"/>
                  </a:cubicBezTo>
                  <a:cubicBezTo>
                    <a:pt x="233" y="157"/>
                    <a:pt x="124" y="291"/>
                    <a:pt x="27" y="437"/>
                  </a:cubicBezTo>
                  <a:cubicBezTo>
                    <a:pt x="0" y="472"/>
                    <a:pt x="37" y="500"/>
                    <a:pt x="68" y="500"/>
                  </a:cubicBezTo>
                  <a:cubicBezTo>
                    <a:pt x="81" y="500"/>
                    <a:pt x="93" y="496"/>
                    <a:pt x="99" y="485"/>
                  </a:cubicBezTo>
                  <a:cubicBezTo>
                    <a:pt x="208" y="339"/>
                    <a:pt x="306" y="205"/>
                    <a:pt x="403" y="59"/>
                  </a:cubicBezTo>
                  <a:cubicBezTo>
                    <a:pt x="428" y="27"/>
                    <a:pt x="404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48"/>
            <p:cNvSpPr/>
            <p:nvPr/>
          </p:nvSpPr>
          <p:spPr>
            <a:xfrm>
              <a:off x="8393698" y="3710996"/>
              <a:ext cx="20968" cy="25594"/>
            </a:xfrm>
            <a:custGeom>
              <a:avLst/>
              <a:gdLst/>
              <a:ahLst/>
              <a:cxnLst/>
              <a:rect l="l" t="t" r="r" b="b"/>
              <a:pathLst>
                <a:path w="426" h="520" extrusionOk="0">
                  <a:moveTo>
                    <a:pt x="389" y="21"/>
                  </a:moveTo>
                  <a:cubicBezTo>
                    <a:pt x="401" y="33"/>
                    <a:pt x="414" y="45"/>
                    <a:pt x="401" y="69"/>
                  </a:cubicBezTo>
                  <a:lnTo>
                    <a:pt x="365" y="106"/>
                  </a:lnTo>
                  <a:cubicBezTo>
                    <a:pt x="279" y="228"/>
                    <a:pt x="195" y="361"/>
                    <a:pt x="97" y="483"/>
                  </a:cubicBezTo>
                  <a:cubicBezTo>
                    <a:pt x="90" y="497"/>
                    <a:pt x="78" y="503"/>
                    <a:pt x="65" y="503"/>
                  </a:cubicBezTo>
                  <a:cubicBezTo>
                    <a:pt x="56" y="503"/>
                    <a:pt x="46" y="500"/>
                    <a:pt x="36" y="495"/>
                  </a:cubicBezTo>
                  <a:cubicBezTo>
                    <a:pt x="36" y="483"/>
                    <a:pt x="12" y="471"/>
                    <a:pt x="36" y="447"/>
                  </a:cubicBezTo>
                  <a:cubicBezTo>
                    <a:pt x="122" y="325"/>
                    <a:pt x="219" y="191"/>
                    <a:pt x="304" y="69"/>
                  </a:cubicBezTo>
                  <a:lnTo>
                    <a:pt x="341" y="33"/>
                  </a:lnTo>
                  <a:cubicBezTo>
                    <a:pt x="341" y="21"/>
                    <a:pt x="352" y="21"/>
                    <a:pt x="365" y="21"/>
                  </a:cubicBezTo>
                  <a:close/>
                  <a:moveTo>
                    <a:pt x="367" y="1"/>
                  </a:moveTo>
                  <a:cubicBezTo>
                    <a:pt x="351" y="1"/>
                    <a:pt x="335" y="6"/>
                    <a:pt x="328" y="21"/>
                  </a:cubicBezTo>
                  <a:lnTo>
                    <a:pt x="292" y="58"/>
                  </a:lnTo>
                  <a:cubicBezTo>
                    <a:pt x="206" y="191"/>
                    <a:pt x="109" y="312"/>
                    <a:pt x="25" y="434"/>
                  </a:cubicBezTo>
                  <a:cubicBezTo>
                    <a:pt x="0" y="471"/>
                    <a:pt x="12" y="495"/>
                    <a:pt x="25" y="507"/>
                  </a:cubicBezTo>
                  <a:cubicBezTo>
                    <a:pt x="36" y="520"/>
                    <a:pt x="49" y="520"/>
                    <a:pt x="61" y="520"/>
                  </a:cubicBezTo>
                  <a:cubicBezTo>
                    <a:pt x="85" y="520"/>
                    <a:pt x="97" y="507"/>
                    <a:pt x="109" y="495"/>
                  </a:cubicBezTo>
                  <a:cubicBezTo>
                    <a:pt x="206" y="374"/>
                    <a:pt x="292" y="239"/>
                    <a:pt x="389" y="118"/>
                  </a:cubicBezTo>
                  <a:lnTo>
                    <a:pt x="414" y="82"/>
                  </a:lnTo>
                  <a:cubicBezTo>
                    <a:pt x="425" y="58"/>
                    <a:pt x="425" y="21"/>
                    <a:pt x="401" y="9"/>
                  </a:cubicBezTo>
                  <a:cubicBezTo>
                    <a:pt x="391" y="4"/>
                    <a:pt x="379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48"/>
            <p:cNvSpPr/>
            <p:nvPr/>
          </p:nvSpPr>
          <p:spPr>
            <a:xfrm>
              <a:off x="8395224" y="3723449"/>
              <a:ext cx="20229" cy="26677"/>
            </a:xfrm>
            <a:custGeom>
              <a:avLst/>
              <a:gdLst/>
              <a:ahLst/>
              <a:cxnLst/>
              <a:rect l="l" t="t" r="r" b="b"/>
              <a:pathLst>
                <a:path w="411" h="542" extrusionOk="0">
                  <a:moveTo>
                    <a:pt x="357" y="0"/>
                  </a:moveTo>
                  <a:cubicBezTo>
                    <a:pt x="343" y="0"/>
                    <a:pt x="330" y="7"/>
                    <a:pt x="321" y="23"/>
                  </a:cubicBezTo>
                  <a:cubicBezTo>
                    <a:pt x="224" y="181"/>
                    <a:pt x="127" y="327"/>
                    <a:pt x="18" y="473"/>
                  </a:cubicBezTo>
                  <a:cubicBezTo>
                    <a:pt x="1" y="507"/>
                    <a:pt x="32" y="542"/>
                    <a:pt x="61" y="542"/>
                  </a:cubicBezTo>
                  <a:cubicBezTo>
                    <a:pt x="72" y="542"/>
                    <a:pt x="84" y="536"/>
                    <a:pt x="91" y="522"/>
                  </a:cubicBezTo>
                  <a:cubicBezTo>
                    <a:pt x="200" y="376"/>
                    <a:pt x="297" y="218"/>
                    <a:pt x="394" y="59"/>
                  </a:cubicBezTo>
                  <a:cubicBezTo>
                    <a:pt x="411" y="27"/>
                    <a:pt x="384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48"/>
            <p:cNvSpPr/>
            <p:nvPr/>
          </p:nvSpPr>
          <p:spPr>
            <a:xfrm>
              <a:off x="8394879" y="3722957"/>
              <a:ext cx="20968" cy="27366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77" y="21"/>
                  </a:moveTo>
                  <a:cubicBezTo>
                    <a:pt x="390" y="33"/>
                    <a:pt x="401" y="45"/>
                    <a:pt x="390" y="69"/>
                  </a:cubicBezTo>
                  <a:cubicBezTo>
                    <a:pt x="292" y="240"/>
                    <a:pt x="195" y="398"/>
                    <a:pt x="98" y="532"/>
                  </a:cubicBezTo>
                  <a:cubicBezTo>
                    <a:pt x="91" y="538"/>
                    <a:pt x="82" y="541"/>
                    <a:pt x="72" y="541"/>
                  </a:cubicBezTo>
                  <a:cubicBezTo>
                    <a:pt x="61" y="541"/>
                    <a:pt x="49" y="538"/>
                    <a:pt x="37" y="532"/>
                  </a:cubicBezTo>
                  <a:cubicBezTo>
                    <a:pt x="25" y="532"/>
                    <a:pt x="25" y="507"/>
                    <a:pt x="37" y="496"/>
                  </a:cubicBezTo>
                  <a:cubicBezTo>
                    <a:pt x="158" y="313"/>
                    <a:pt x="255" y="167"/>
                    <a:pt x="328" y="33"/>
                  </a:cubicBezTo>
                  <a:cubicBezTo>
                    <a:pt x="341" y="21"/>
                    <a:pt x="353" y="21"/>
                    <a:pt x="353" y="21"/>
                  </a:cubicBezTo>
                  <a:close/>
                  <a:moveTo>
                    <a:pt x="355" y="1"/>
                  </a:moveTo>
                  <a:cubicBezTo>
                    <a:pt x="339" y="1"/>
                    <a:pt x="324" y="7"/>
                    <a:pt x="317" y="21"/>
                  </a:cubicBezTo>
                  <a:cubicBezTo>
                    <a:pt x="231" y="155"/>
                    <a:pt x="146" y="301"/>
                    <a:pt x="25" y="483"/>
                  </a:cubicBezTo>
                  <a:cubicBezTo>
                    <a:pt x="1" y="507"/>
                    <a:pt x="12" y="532"/>
                    <a:pt x="37" y="544"/>
                  </a:cubicBezTo>
                  <a:cubicBezTo>
                    <a:pt x="37" y="556"/>
                    <a:pt x="49" y="556"/>
                    <a:pt x="61" y="556"/>
                  </a:cubicBezTo>
                  <a:cubicBezTo>
                    <a:pt x="85" y="556"/>
                    <a:pt x="98" y="556"/>
                    <a:pt x="109" y="532"/>
                  </a:cubicBezTo>
                  <a:cubicBezTo>
                    <a:pt x="207" y="398"/>
                    <a:pt x="304" y="252"/>
                    <a:pt x="401" y="82"/>
                  </a:cubicBezTo>
                  <a:cubicBezTo>
                    <a:pt x="426" y="45"/>
                    <a:pt x="414" y="21"/>
                    <a:pt x="390" y="9"/>
                  </a:cubicBezTo>
                  <a:cubicBezTo>
                    <a:pt x="379" y="4"/>
                    <a:pt x="367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48"/>
            <p:cNvSpPr/>
            <p:nvPr/>
          </p:nvSpPr>
          <p:spPr>
            <a:xfrm>
              <a:off x="8393599" y="3738413"/>
              <a:ext cx="21657" cy="27268"/>
            </a:xfrm>
            <a:custGeom>
              <a:avLst/>
              <a:gdLst/>
              <a:ahLst/>
              <a:cxnLst/>
              <a:rect l="l" t="t" r="r" b="b"/>
              <a:pathLst>
                <a:path w="440" h="554" extrusionOk="0">
                  <a:moveTo>
                    <a:pt x="385" y="0"/>
                  </a:moveTo>
                  <a:cubicBezTo>
                    <a:pt x="371" y="0"/>
                    <a:pt x="355" y="7"/>
                    <a:pt x="343" y="23"/>
                  </a:cubicBezTo>
                  <a:cubicBezTo>
                    <a:pt x="233" y="169"/>
                    <a:pt x="124" y="328"/>
                    <a:pt x="27" y="485"/>
                  </a:cubicBezTo>
                  <a:cubicBezTo>
                    <a:pt x="0" y="520"/>
                    <a:pt x="29" y="554"/>
                    <a:pt x="61" y="554"/>
                  </a:cubicBezTo>
                  <a:cubicBezTo>
                    <a:pt x="75" y="554"/>
                    <a:pt x="89" y="548"/>
                    <a:pt x="99" y="534"/>
                  </a:cubicBezTo>
                  <a:cubicBezTo>
                    <a:pt x="208" y="376"/>
                    <a:pt x="318" y="218"/>
                    <a:pt x="416" y="60"/>
                  </a:cubicBezTo>
                  <a:cubicBezTo>
                    <a:pt x="440" y="27"/>
                    <a:pt x="415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48"/>
            <p:cNvSpPr/>
            <p:nvPr/>
          </p:nvSpPr>
          <p:spPr>
            <a:xfrm>
              <a:off x="8393698" y="3737970"/>
              <a:ext cx="21558" cy="27957"/>
            </a:xfrm>
            <a:custGeom>
              <a:avLst/>
              <a:gdLst/>
              <a:ahLst/>
              <a:cxnLst/>
              <a:rect l="l" t="t" r="r" b="b"/>
              <a:pathLst>
                <a:path w="438" h="568" extrusionOk="0">
                  <a:moveTo>
                    <a:pt x="381" y="12"/>
                  </a:moveTo>
                  <a:cubicBezTo>
                    <a:pt x="389" y="12"/>
                    <a:pt x="396" y="15"/>
                    <a:pt x="401" y="20"/>
                  </a:cubicBezTo>
                  <a:cubicBezTo>
                    <a:pt x="414" y="32"/>
                    <a:pt x="425" y="45"/>
                    <a:pt x="414" y="69"/>
                  </a:cubicBezTo>
                  <a:lnTo>
                    <a:pt x="365" y="142"/>
                  </a:lnTo>
                  <a:cubicBezTo>
                    <a:pt x="268" y="275"/>
                    <a:pt x="182" y="409"/>
                    <a:pt x="97" y="531"/>
                  </a:cubicBezTo>
                  <a:cubicBezTo>
                    <a:pt x="83" y="545"/>
                    <a:pt x="69" y="551"/>
                    <a:pt x="57" y="551"/>
                  </a:cubicBezTo>
                  <a:cubicBezTo>
                    <a:pt x="49" y="551"/>
                    <a:pt x="41" y="548"/>
                    <a:pt x="36" y="543"/>
                  </a:cubicBezTo>
                  <a:cubicBezTo>
                    <a:pt x="25" y="531"/>
                    <a:pt x="12" y="518"/>
                    <a:pt x="25" y="494"/>
                  </a:cubicBezTo>
                  <a:cubicBezTo>
                    <a:pt x="109" y="373"/>
                    <a:pt x="206" y="239"/>
                    <a:pt x="292" y="105"/>
                  </a:cubicBezTo>
                  <a:lnTo>
                    <a:pt x="352" y="32"/>
                  </a:lnTo>
                  <a:cubicBezTo>
                    <a:pt x="360" y="18"/>
                    <a:pt x="371" y="12"/>
                    <a:pt x="381" y="12"/>
                  </a:cubicBezTo>
                  <a:close/>
                  <a:moveTo>
                    <a:pt x="379" y="0"/>
                  </a:moveTo>
                  <a:cubicBezTo>
                    <a:pt x="361" y="0"/>
                    <a:pt x="342" y="6"/>
                    <a:pt x="328" y="20"/>
                  </a:cubicBezTo>
                  <a:lnTo>
                    <a:pt x="279" y="93"/>
                  </a:lnTo>
                  <a:cubicBezTo>
                    <a:pt x="195" y="227"/>
                    <a:pt x="97" y="361"/>
                    <a:pt x="12" y="494"/>
                  </a:cubicBezTo>
                  <a:cubicBezTo>
                    <a:pt x="0" y="518"/>
                    <a:pt x="12" y="543"/>
                    <a:pt x="25" y="555"/>
                  </a:cubicBezTo>
                  <a:cubicBezTo>
                    <a:pt x="36" y="567"/>
                    <a:pt x="49" y="567"/>
                    <a:pt x="61" y="567"/>
                  </a:cubicBezTo>
                  <a:cubicBezTo>
                    <a:pt x="73" y="567"/>
                    <a:pt x="97" y="567"/>
                    <a:pt x="109" y="543"/>
                  </a:cubicBezTo>
                  <a:cubicBezTo>
                    <a:pt x="195" y="421"/>
                    <a:pt x="292" y="288"/>
                    <a:pt x="377" y="154"/>
                  </a:cubicBezTo>
                  <a:lnTo>
                    <a:pt x="425" y="81"/>
                  </a:lnTo>
                  <a:cubicBezTo>
                    <a:pt x="438" y="45"/>
                    <a:pt x="425" y="20"/>
                    <a:pt x="414" y="8"/>
                  </a:cubicBezTo>
                  <a:cubicBezTo>
                    <a:pt x="404" y="3"/>
                    <a:pt x="392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48"/>
            <p:cNvSpPr/>
            <p:nvPr/>
          </p:nvSpPr>
          <p:spPr>
            <a:xfrm>
              <a:off x="8392369" y="3757560"/>
              <a:ext cx="20672" cy="24659"/>
            </a:xfrm>
            <a:custGeom>
              <a:avLst/>
              <a:gdLst/>
              <a:ahLst/>
              <a:cxnLst/>
              <a:rect l="l" t="t" r="r" b="b"/>
              <a:pathLst>
                <a:path w="420" h="501" extrusionOk="0">
                  <a:moveTo>
                    <a:pt x="362" y="0"/>
                  </a:moveTo>
                  <a:cubicBezTo>
                    <a:pt x="347" y="0"/>
                    <a:pt x="331" y="7"/>
                    <a:pt x="319" y="23"/>
                  </a:cubicBezTo>
                  <a:cubicBezTo>
                    <a:pt x="222" y="157"/>
                    <a:pt x="124" y="291"/>
                    <a:pt x="27" y="437"/>
                  </a:cubicBezTo>
                  <a:cubicBezTo>
                    <a:pt x="1" y="471"/>
                    <a:pt x="31" y="500"/>
                    <a:pt x="63" y="500"/>
                  </a:cubicBezTo>
                  <a:cubicBezTo>
                    <a:pt x="76" y="500"/>
                    <a:pt x="90" y="496"/>
                    <a:pt x="100" y="485"/>
                  </a:cubicBezTo>
                  <a:cubicBezTo>
                    <a:pt x="197" y="339"/>
                    <a:pt x="306" y="206"/>
                    <a:pt x="404" y="60"/>
                  </a:cubicBezTo>
                  <a:cubicBezTo>
                    <a:pt x="420" y="28"/>
                    <a:pt x="393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48"/>
            <p:cNvSpPr/>
            <p:nvPr/>
          </p:nvSpPr>
          <p:spPr>
            <a:xfrm>
              <a:off x="8392467" y="3757117"/>
              <a:ext cx="21017" cy="25545"/>
            </a:xfrm>
            <a:custGeom>
              <a:avLst/>
              <a:gdLst/>
              <a:ahLst/>
              <a:cxnLst/>
              <a:rect l="l" t="t" r="r" b="b"/>
              <a:pathLst>
                <a:path w="427" h="519" extrusionOk="0">
                  <a:moveTo>
                    <a:pt x="377" y="20"/>
                  </a:moveTo>
                  <a:cubicBezTo>
                    <a:pt x="390" y="32"/>
                    <a:pt x="402" y="45"/>
                    <a:pt x="390" y="69"/>
                  </a:cubicBezTo>
                  <a:cubicBezTo>
                    <a:pt x="366" y="105"/>
                    <a:pt x="341" y="129"/>
                    <a:pt x="317" y="166"/>
                  </a:cubicBezTo>
                  <a:cubicBezTo>
                    <a:pt x="244" y="275"/>
                    <a:pt x="171" y="385"/>
                    <a:pt x="86" y="483"/>
                  </a:cubicBezTo>
                  <a:cubicBezTo>
                    <a:pt x="79" y="497"/>
                    <a:pt x="68" y="503"/>
                    <a:pt x="57" y="503"/>
                  </a:cubicBezTo>
                  <a:cubicBezTo>
                    <a:pt x="50" y="503"/>
                    <a:pt x="42" y="500"/>
                    <a:pt x="37" y="494"/>
                  </a:cubicBezTo>
                  <a:cubicBezTo>
                    <a:pt x="25" y="494"/>
                    <a:pt x="13" y="470"/>
                    <a:pt x="25" y="458"/>
                  </a:cubicBezTo>
                  <a:cubicBezTo>
                    <a:pt x="98" y="348"/>
                    <a:pt x="183" y="239"/>
                    <a:pt x="256" y="129"/>
                  </a:cubicBezTo>
                  <a:cubicBezTo>
                    <a:pt x="280" y="105"/>
                    <a:pt x="304" y="69"/>
                    <a:pt x="329" y="32"/>
                  </a:cubicBezTo>
                  <a:cubicBezTo>
                    <a:pt x="341" y="20"/>
                    <a:pt x="353" y="20"/>
                    <a:pt x="353" y="20"/>
                  </a:cubicBezTo>
                  <a:close/>
                  <a:moveTo>
                    <a:pt x="360" y="0"/>
                  </a:moveTo>
                  <a:cubicBezTo>
                    <a:pt x="346" y="0"/>
                    <a:pt x="331" y="6"/>
                    <a:pt x="317" y="20"/>
                  </a:cubicBezTo>
                  <a:cubicBezTo>
                    <a:pt x="293" y="56"/>
                    <a:pt x="268" y="93"/>
                    <a:pt x="244" y="118"/>
                  </a:cubicBezTo>
                  <a:cubicBezTo>
                    <a:pt x="171" y="227"/>
                    <a:pt x="86" y="337"/>
                    <a:pt x="13" y="446"/>
                  </a:cubicBezTo>
                  <a:cubicBezTo>
                    <a:pt x="1" y="470"/>
                    <a:pt x="1" y="494"/>
                    <a:pt x="25" y="507"/>
                  </a:cubicBezTo>
                  <a:cubicBezTo>
                    <a:pt x="37" y="519"/>
                    <a:pt x="50" y="519"/>
                    <a:pt x="61" y="519"/>
                  </a:cubicBezTo>
                  <a:cubicBezTo>
                    <a:pt x="74" y="519"/>
                    <a:pt x="98" y="507"/>
                    <a:pt x="110" y="494"/>
                  </a:cubicBezTo>
                  <a:cubicBezTo>
                    <a:pt x="183" y="397"/>
                    <a:pt x="256" y="288"/>
                    <a:pt x="329" y="178"/>
                  </a:cubicBezTo>
                  <a:cubicBezTo>
                    <a:pt x="353" y="142"/>
                    <a:pt x="377" y="105"/>
                    <a:pt x="402" y="81"/>
                  </a:cubicBezTo>
                  <a:cubicBezTo>
                    <a:pt x="426" y="56"/>
                    <a:pt x="414" y="20"/>
                    <a:pt x="390" y="8"/>
                  </a:cubicBezTo>
                  <a:cubicBezTo>
                    <a:pt x="380" y="3"/>
                    <a:pt x="370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48"/>
            <p:cNvSpPr/>
            <p:nvPr/>
          </p:nvSpPr>
          <p:spPr>
            <a:xfrm>
              <a:off x="8393649" y="3773114"/>
              <a:ext cx="17621" cy="22641"/>
            </a:xfrm>
            <a:custGeom>
              <a:avLst/>
              <a:gdLst/>
              <a:ahLst/>
              <a:cxnLst/>
              <a:rect l="l" t="t" r="r" b="b"/>
              <a:pathLst>
                <a:path w="358" h="460" extrusionOk="0">
                  <a:moveTo>
                    <a:pt x="300" y="1"/>
                  </a:moveTo>
                  <a:cubicBezTo>
                    <a:pt x="285" y="1"/>
                    <a:pt x="268" y="7"/>
                    <a:pt x="256" y="23"/>
                  </a:cubicBezTo>
                  <a:cubicBezTo>
                    <a:pt x="183" y="145"/>
                    <a:pt x="98" y="267"/>
                    <a:pt x="26" y="401"/>
                  </a:cubicBezTo>
                  <a:cubicBezTo>
                    <a:pt x="1" y="433"/>
                    <a:pt x="31" y="460"/>
                    <a:pt x="60" y="460"/>
                  </a:cubicBezTo>
                  <a:cubicBezTo>
                    <a:pt x="75" y="460"/>
                    <a:pt x="90" y="453"/>
                    <a:pt x="98" y="437"/>
                  </a:cubicBezTo>
                  <a:cubicBezTo>
                    <a:pt x="183" y="315"/>
                    <a:pt x="256" y="194"/>
                    <a:pt x="342" y="60"/>
                  </a:cubicBezTo>
                  <a:cubicBezTo>
                    <a:pt x="358" y="28"/>
                    <a:pt x="33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48"/>
            <p:cNvSpPr/>
            <p:nvPr/>
          </p:nvSpPr>
          <p:spPr>
            <a:xfrm>
              <a:off x="8393698" y="3772671"/>
              <a:ext cx="18015" cy="23773"/>
            </a:xfrm>
            <a:custGeom>
              <a:avLst/>
              <a:gdLst/>
              <a:ahLst/>
              <a:cxnLst/>
              <a:rect l="l" t="t" r="r" b="b"/>
              <a:pathLst>
                <a:path w="366" h="483" extrusionOk="0">
                  <a:moveTo>
                    <a:pt x="316" y="21"/>
                  </a:moveTo>
                  <a:cubicBezTo>
                    <a:pt x="328" y="32"/>
                    <a:pt x="341" y="45"/>
                    <a:pt x="328" y="69"/>
                  </a:cubicBezTo>
                  <a:lnTo>
                    <a:pt x="292" y="130"/>
                  </a:lnTo>
                  <a:cubicBezTo>
                    <a:pt x="231" y="240"/>
                    <a:pt x="170" y="349"/>
                    <a:pt x="97" y="446"/>
                  </a:cubicBezTo>
                  <a:cubicBezTo>
                    <a:pt x="90" y="460"/>
                    <a:pt x="78" y="466"/>
                    <a:pt x="65" y="466"/>
                  </a:cubicBezTo>
                  <a:cubicBezTo>
                    <a:pt x="56" y="466"/>
                    <a:pt x="46" y="463"/>
                    <a:pt x="36" y="459"/>
                  </a:cubicBezTo>
                  <a:cubicBezTo>
                    <a:pt x="25" y="446"/>
                    <a:pt x="12" y="434"/>
                    <a:pt x="25" y="410"/>
                  </a:cubicBezTo>
                  <a:cubicBezTo>
                    <a:pt x="97" y="300"/>
                    <a:pt x="158" y="191"/>
                    <a:pt x="231" y="94"/>
                  </a:cubicBezTo>
                  <a:lnTo>
                    <a:pt x="268" y="32"/>
                  </a:lnTo>
                  <a:cubicBezTo>
                    <a:pt x="279" y="21"/>
                    <a:pt x="279" y="21"/>
                    <a:pt x="292" y="21"/>
                  </a:cubicBezTo>
                  <a:close/>
                  <a:moveTo>
                    <a:pt x="295" y="0"/>
                  </a:moveTo>
                  <a:cubicBezTo>
                    <a:pt x="278" y="0"/>
                    <a:pt x="263" y="6"/>
                    <a:pt x="255" y="21"/>
                  </a:cubicBezTo>
                  <a:lnTo>
                    <a:pt x="219" y="81"/>
                  </a:lnTo>
                  <a:cubicBezTo>
                    <a:pt x="146" y="191"/>
                    <a:pt x="73" y="288"/>
                    <a:pt x="12" y="397"/>
                  </a:cubicBezTo>
                  <a:cubicBezTo>
                    <a:pt x="0" y="434"/>
                    <a:pt x="12" y="459"/>
                    <a:pt x="36" y="470"/>
                  </a:cubicBezTo>
                  <a:cubicBezTo>
                    <a:pt x="36" y="483"/>
                    <a:pt x="49" y="483"/>
                    <a:pt x="61" y="483"/>
                  </a:cubicBezTo>
                  <a:cubicBezTo>
                    <a:pt x="85" y="483"/>
                    <a:pt x="97" y="470"/>
                    <a:pt x="109" y="459"/>
                  </a:cubicBezTo>
                  <a:cubicBezTo>
                    <a:pt x="182" y="349"/>
                    <a:pt x="243" y="240"/>
                    <a:pt x="304" y="142"/>
                  </a:cubicBezTo>
                  <a:lnTo>
                    <a:pt x="341" y="81"/>
                  </a:lnTo>
                  <a:cubicBezTo>
                    <a:pt x="365" y="45"/>
                    <a:pt x="352" y="21"/>
                    <a:pt x="328" y="8"/>
                  </a:cubicBezTo>
                  <a:cubicBezTo>
                    <a:pt x="318" y="3"/>
                    <a:pt x="306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48"/>
            <p:cNvSpPr/>
            <p:nvPr/>
          </p:nvSpPr>
          <p:spPr>
            <a:xfrm>
              <a:off x="8395814" y="3787635"/>
              <a:ext cx="17276" cy="24758"/>
            </a:xfrm>
            <a:custGeom>
              <a:avLst/>
              <a:gdLst/>
              <a:ahLst/>
              <a:cxnLst/>
              <a:rect l="l" t="t" r="r" b="b"/>
              <a:pathLst>
                <a:path w="351" h="503" extrusionOk="0">
                  <a:moveTo>
                    <a:pt x="287" y="0"/>
                  </a:moveTo>
                  <a:cubicBezTo>
                    <a:pt x="273" y="0"/>
                    <a:pt x="260" y="6"/>
                    <a:pt x="249" y="20"/>
                  </a:cubicBezTo>
                  <a:cubicBezTo>
                    <a:pt x="176" y="155"/>
                    <a:pt x="90" y="288"/>
                    <a:pt x="18" y="434"/>
                  </a:cubicBezTo>
                  <a:cubicBezTo>
                    <a:pt x="0" y="468"/>
                    <a:pt x="32" y="503"/>
                    <a:pt x="65" y="503"/>
                  </a:cubicBezTo>
                  <a:cubicBezTo>
                    <a:pt x="78" y="503"/>
                    <a:pt x="92" y="497"/>
                    <a:pt x="103" y="482"/>
                  </a:cubicBezTo>
                  <a:cubicBezTo>
                    <a:pt x="188" y="349"/>
                    <a:pt x="261" y="203"/>
                    <a:pt x="334" y="69"/>
                  </a:cubicBezTo>
                  <a:cubicBezTo>
                    <a:pt x="351" y="34"/>
                    <a:pt x="31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48"/>
            <p:cNvSpPr/>
            <p:nvPr/>
          </p:nvSpPr>
          <p:spPr>
            <a:xfrm>
              <a:off x="8395470" y="3787044"/>
              <a:ext cx="18015" cy="25545"/>
            </a:xfrm>
            <a:custGeom>
              <a:avLst/>
              <a:gdLst/>
              <a:ahLst/>
              <a:cxnLst/>
              <a:rect l="l" t="t" r="r" b="b"/>
              <a:pathLst>
                <a:path w="366" h="519" extrusionOk="0">
                  <a:moveTo>
                    <a:pt x="292" y="21"/>
                  </a:moveTo>
                  <a:cubicBezTo>
                    <a:pt x="305" y="21"/>
                    <a:pt x="316" y="21"/>
                    <a:pt x="316" y="32"/>
                  </a:cubicBezTo>
                  <a:cubicBezTo>
                    <a:pt x="329" y="32"/>
                    <a:pt x="341" y="57"/>
                    <a:pt x="329" y="81"/>
                  </a:cubicBezTo>
                  <a:lnTo>
                    <a:pt x="292" y="154"/>
                  </a:lnTo>
                  <a:cubicBezTo>
                    <a:pt x="232" y="264"/>
                    <a:pt x="170" y="373"/>
                    <a:pt x="97" y="483"/>
                  </a:cubicBezTo>
                  <a:cubicBezTo>
                    <a:pt x="91" y="497"/>
                    <a:pt x="80" y="503"/>
                    <a:pt x="69" y="503"/>
                  </a:cubicBezTo>
                  <a:cubicBezTo>
                    <a:pt x="61" y="503"/>
                    <a:pt x="54" y="500"/>
                    <a:pt x="49" y="494"/>
                  </a:cubicBezTo>
                  <a:cubicBezTo>
                    <a:pt x="37" y="494"/>
                    <a:pt x="25" y="470"/>
                    <a:pt x="37" y="446"/>
                  </a:cubicBezTo>
                  <a:cubicBezTo>
                    <a:pt x="97" y="337"/>
                    <a:pt x="159" y="215"/>
                    <a:pt x="219" y="118"/>
                  </a:cubicBezTo>
                  <a:cubicBezTo>
                    <a:pt x="243" y="94"/>
                    <a:pt x="256" y="69"/>
                    <a:pt x="268" y="45"/>
                  </a:cubicBezTo>
                  <a:lnTo>
                    <a:pt x="292" y="21"/>
                  </a:lnTo>
                  <a:close/>
                  <a:moveTo>
                    <a:pt x="299" y="1"/>
                  </a:moveTo>
                  <a:cubicBezTo>
                    <a:pt x="281" y="1"/>
                    <a:pt x="264" y="9"/>
                    <a:pt x="256" y="32"/>
                  </a:cubicBezTo>
                  <a:cubicBezTo>
                    <a:pt x="243" y="57"/>
                    <a:pt x="219" y="81"/>
                    <a:pt x="207" y="105"/>
                  </a:cubicBezTo>
                  <a:cubicBezTo>
                    <a:pt x="146" y="215"/>
                    <a:pt x="73" y="324"/>
                    <a:pt x="25" y="434"/>
                  </a:cubicBezTo>
                  <a:cubicBezTo>
                    <a:pt x="0" y="470"/>
                    <a:pt x="25" y="507"/>
                    <a:pt x="37" y="519"/>
                  </a:cubicBezTo>
                  <a:lnTo>
                    <a:pt x="73" y="519"/>
                  </a:lnTo>
                  <a:cubicBezTo>
                    <a:pt x="86" y="519"/>
                    <a:pt x="110" y="519"/>
                    <a:pt x="122" y="494"/>
                  </a:cubicBezTo>
                  <a:lnTo>
                    <a:pt x="305" y="167"/>
                  </a:lnTo>
                  <a:cubicBezTo>
                    <a:pt x="316" y="142"/>
                    <a:pt x="329" y="105"/>
                    <a:pt x="353" y="81"/>
                  </a:cubicBezTo>
                  <a:cubicBezTo>
                    <a:pt x="365" y="57"/>
                    <a:pt x="353" y="21"/>
                    <a:pt x="329" y="8"/>
                  </a:cubicBezTo>
                  <a:cubicBezTo>
                    <a:pt x="320" y="4"/>
                    <a:pt x="31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48"/>
            <p:cNvSpPr/>
            <p:nvPr/>
          </p:nvSpPr>
          <p:spPr>
            <a:xfrm>
              <a:off x="8399014" y="3803779"/>
              <a:ext cx="14717" cy="21214"/>
            </a:xfrm>
            <a:custGeom>
              <a:avLst/>
              <a:gdLst/>
              <a:ahLst/>
              <a:cxnLst/>
              <a:rect l="l" t="t" r="r" b="b"/>
              <a:pathLst>
                <a:path w="299" h="431" extrusionOk="0">
                  <a:moveTo>
                    <a:pt x="239" y="1"/>
                  </a:moveTo>
                  <a:cubicBezTo>
                    <a:pt x="227" y="1"/>
                    <a:pt x="216" y="7"/>
                    <a:pt x="208" y="21"/>
                  </a:cubicBezTo>
                  <a:cubicBezTo>
                    <a:pt x="147" y="143"/>
                    <a:pt x="87" y="252"/>
                    <a:pt x="25" y="362"/>
                  </a:cubicBezTo>
                  <a:cubicBezTo>
                    <a:pt x="0" y="396"/>
                    <a:pt x="29" y="430"/>
                    <a:pt x="61" y="430"/>
                  </a:cubicBezTo>
                  <a:cubicBezTo>
                    <a:pt x="74" y="430"/>
                    <a:pt x="88" y="425"/>
                    <a:pt x="98" y="410"/>
                  </a:cubicBezTo>
                  <a:cubicBezTo>
                    <a:pt x="171" y="300"/>
                    <a:pt x="233" y="191"/>
                    <a:pt x="281" y="70"/>
                  </a:cubicBezTo>
                  <a:cubicBezTo>
                    <a:pt x="299" y="35"/>
                    <a:pt x="267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48"/>
            <p:cNvSpPr/>
            <p:nvPr/>
          </p:nvSpPr>
          <p:spPr>
            <a:xfrm>
              <a:off x="8399063" y="3803336"/>
              <a:ext cx="15012" cy="21854"/>
            </a:xfrm>
            <a:custGeom>
              <a:avLst/>
              <a:gdLst/>
              <a:ahLst/>
              <a:cxnLst/>
              <a:rect l="l" t="t" r="r" b="b"/>
              <a:pathLst>
                <a:path w="305" h="444" extrusionOk="0">
                  <a:moveTo>
                    <a:pt x="243" y="17"/>
                  </a:moveTo>
                  <a:cubicBezTo>
                    <a:pt x="268" y="30"/>
                    <a:pt x="280" y="54"/>
                    <a:pt x="268" y="79"/>
                  </a:cubicBezTo>
                  <a:cubicBezTo>
                    <a:pt x="219" y="200"/>
                    <a:pt x="159" y="309"/>
                    <a:pt x="86" y="407"/>
                  </a:cubicBezTo>
                  <a:cubicBezTo>
                    <a:pt x="78" y="421"/>
                    <a:pt x="67" y="427"/>
                    <a:pt x="56" y="427"/>
                  </a:cubicBezTo>
                  <a:cubicBezTo>
                    <a:pt x="49" y="427"/>
                    <a:pt x="42" y="424"/>
                    <a:pt x="37" y="419"/>
                  </a:cubicBezTo>
                  <a:cubicBezTo>
                    <a:pt x="24" y="419"/>
                    <a:pt x="13" y="395"/>
                    <a:pt x="24" y="382"/>
                  </a:cubicBezTo>
                  <a:cubicBezTo>
                    <a:pt x="97" y="249"/>
                    <a:pt x="159" y="139"/>
                    <a:pt x="207" y="30"/>
                  </a:cubicBezTo>
                  <a:cubicBezTo>
                    <a:pt x="219" y="17"/>
                    <a:pt x="232" y="17"/>
                    <a:pt x="232" y="17"/>
                  </a:cubicBezTo>
                  <a:close/>
                  <a:moveTo>
                    <a:pt x="237" y="1"/>
                  </a:moveTo>
                  <a:cubicBezTo>
                    <a:pt x="219" y="1"/>
                    <a:pt x="204" y="12"/>
                    <a:pt x="195" y="30"/>
                  </a:cubicBezTo>
                  <a:cubicBezTo>
                    <a:pt x="146" y="139"/>
                    <a:pt x="86" y="249"/>
                    <a:pt x="13" y="371"/>
                  </a:cubicBezTo>
                  <a:cubicBezTo>
                    <a:pt x="0" y="395"/>
                    <a:pt x="13" y="419"/>
                    <a:pt x="24" y="431"/>
                  </a:cubicBezTo>
                  <a:cubicBezTo>
                    <a:pt x="37" y="444"/>
                    <a:pt x="49" y="444"/>
                    <a:pt x="61" y="444"/>
                  </a:cubicBezTo>
                  <a:cubicBezTo>
                    <a:pt x="73" y="444"/>
                    <a:pt x="97" y="444"/>
                    <a:pt x="97" y="419"/>
                  </a:cubicBezTo>
                  <a:cubicBezTo>
                    <a:pt x="170" y="322"/>
                    <a:pt x="232" y="212"/>
                    <a:pt x="292" y="79"/>
                  </a:cubicBezTo>
                  <a:cubicBezTo>
                    <a:pt x="305" y="42"/>
                    <a:pt x="280" y="17"/>
                    <a:pt x="256" y="6"/>
                  </a:cubicBezTo>
                  <a:cubicBezTo>
                    <a:pt x="249" y="2"/>
                    <a:pt x="243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48"/>
            <p:cNvSpPr/>
            <p:nvPr/>
          </p:nvSpPr>
          <p:spPr>
            <a:xfrm>
              <a:off x="8399358" y="3818152"/>
              <a:ext cx="16587" cy="19048"/>
            </a:xfrm>
            <a:custGeom>
              <a:avLst/>
              <a:gdLst/>
              <a:ahLst/>
              <a:cxnLst/>
              <a:rect l="l" t="t" r="r" b="b"/>
              <a:pathLst>
                <a:path w="337" h="387" extrusionOk="0">
                  <a:moveTo>
                    <a:pt x="275" y="1"/>
                  </a:moveTo>
                  <a:cubicBezTo>
                    <a:pt x="262" y="1"/>
                    <a:pt x="248" y="7"/>
                    <a:pt x="237" y="21"/>
                  </a:cubicBezTo>
                  <a:lnTo>
                    <a:pt x="18" y="313"/>
                  </a:lnTo>
                  <a:cubicBezTo>
                    <a:pt x="0" y="350"/>
                    <a:pt x="30" y="386"/>
                    <a:pt x="62" y="386"/>
                  </a:cubicBezTo>
                  <a:cubicBezTo>
                    <a:pt x="72" y="386"/>
                    <a:pt x="83" y="382"/>
                    <a:pt x="91" y="373"/>
                  </a:cubicBezTo>
                  <a:cubicBezTo>
                    <a:pt x="164" y="276"/>
                    <a:pt x="237" y="167"/>
                    <a:pt x="310" y="70"/>
                  </a:cubicBezTo>
                  <a:cubicBezTo>
                    <a:pt x="337" y="35"/>
                    <a:pt x="30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48"/>
            <p:cNvSpPr/>
            <p:nvPr/>
          </p:nvSpPr>
          <p:spPr>
            <a:xfrm>
              <a:off x="8399063" y="3817709"/>
              <a:ext cx="16784" cy="20033"/>
            </a:xfrm>
            <a:custGeom>
              <a:avLst/>
              <a:gdLst/>
              <a:ahLst/>
              <a:cxnLst/>
              <a:rect l="l" t="t" r="r" b="b"/>
              <a:pathLst>
                <a:path w="341" h="407" extrusionOk="0">
                  <a:moveTo>
                    <a:pt x="280" y="20"/>
                  </a:moveTo>
                  <a:cubicBezTo>
                    <a:pt x="289" y="20"/>
                    <a:pt x="298" y="24"/>
                    <a:pt x="305" y="30"/>
                  </a:cubicBezTo>
                  <a:cubicBezTo>
                    <a:pt x="316" y="30"/>
                    <a:pt x="329" y="42"/>
                    <a:pt x="316" y="66"/>
                  </a:cubicBezTo>
                  <a:lnTo>
                    <a:pt x="268" y="127"/>
                  </a:lnTo>
                  <a:cubicBezTo>
                    <a:pt x="219" y="212"/>
                    <a:pt x="159" y="298"/>
                    <a:pt x="86" y="370"/>
                  </a:cubicBezTo>
                  <a:cubicBezTo>
                    <a:pt x="80" y="381"/>
                    <a:pt x="75" y="384"/>
                    <a:pt x="70" y="384"/>
                  </a:cubicBezTo>
                  <a:cubicBezTo>
                    <a:pt x="63" y="384"/>
                    <a:pt x="56" y="377"/>
                    <a:pt x="49" y="370"/>
                  </a:cubicBezTo>
                  <a:cubicBezTo>
                    <a:pt x="37" y="370"/>
                    <a:pt x="24" y="346"/>
                    <a:pt x="37" y="334"/>
                  </a:cubicBezTo>
                  <a:cubicBezTo>
                    <a:pt x="86" y="249"/>
                    <a:pt x="146" y="176"/>
                    <a:pt x="207" y="90"/>
                  </a:cubicBezTo>
                  <a:lnTo>
                    <a:pt x="256" y="30"/>
                  </a:lnTo>
                  <a:cubicBezTo>
                    <a:pt x="262" y="24"/>
                    <a:pt x="271" y="20"/>
                    <a:pt x="280" y="20"/>
                  </a:cubicBezTo>
                  <a:close/>
                  <a:moveTo>
                    <a:pt x="280" y="0"/>
                  </a:moveTo>
                  <a:cubicBezTo>
                    <a:pt x="264" y="0"/>
                    <a:pt x="250" y="10"/>
                    <a:pt x="243" y="30"/>
                  </a:cubicBezTo>
                  <a:lnTo>
                    <a:pt x="195" y="90"/>
                  </a:lnTo>
                  <a:cubicBezTo>
                    <a:pt x="134" y="163"/>
                    <a:pt x="73" y="236"/>
                    <a:pt x="24" y="322"/>
                  </a:cubicBezTo>
                  <a:cubicBezTo>
                    <a:pt x="0" y="346"/>
                    <a:pt x="13" y="370"/>
                    <a:pt x="37" y="395"/>
                  </a:cubicBezTo>
                  <a:cubicBezTo>
                    <a:pt x="49" y="395"/>
                    <a:pt x="61" y="406"/>
                    <a:pt x="73" y="406"/>
                  </a:cubicBezTo>
                  <a:cubicBezTo>
                    <a:pt x="86" y="406"/>
                    <a:pt x="97" y="395"/>
                    <a:pt x="110" y="382"/>
                  </a:cubicBezTo>
                  <a:cubicBezTo>
                    <a:pt x="170" y="298"/>
                    <a:pt x="232" y="212"/>
                    <a:pt x="292" y="139"/>
                  </a:cubicBezTo>
                  <a:lnTo>
                    <a:pt x="329" y="79"/>
                  </a:lnTo>
                  <a:cubicBezTo>
                    <a:pt x="341" y="54"/>
                    <a:pt x="341" y="30"/>
                    <a:pt x="316" y="17"/>
                  </a:cubicBezTo>
                  <a:cubicBezTo>
                    <a:pt x="305" y="6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48"/>
            <p:cNvSpPr/>
            <p:nvPr/>
          </p:nvSpPr>
          <p:spPr>
            <a:xfrm>
              <a:off x="8399358" y="3831590"/>
              <a:ext cx="16144" cy="18999"/>
            </a:xfrm>
            <a:custGeom>
              <a:avLst/>
              <a:gdLst/>
              <a:ahLst/>
              <a:cxnLst/>
              <a:rect l="l" t="t" r="r" b="b"/>
              <a:pathLst>
                <a:path w="328" h="386" extrusionOk="0">
                  <a:moveTo>
                    <a:pt x="267" y="0"/>
                  </a:moveTo>
                  <a:cubicBezTo>
                    <a:pt x="255" y="0"/>
                    <a:pt x="244" y="5"/>
                    <a:pt x="237" y="16"/>
                  </a:cubicBezTo>
                  <a:cubicBezTo>
                    <a:pt x="164" y="113"/>
                    <a:pt x="91" y="210"/>
                    <a:pt x="18" y="319"/>
                  </a:cubicBezTo>
                  <a:cubicBezTo>
                    <a:pt x="1" y="346"/>
                    <a:pt x="29" y="386"/>
                    <a:pt x="59" y="386"/>
                  </a:cubicBezTo>
                  <a:cubicBezTo>
                    <a:pt x="70" y="386"/>
                    <a:pt x="82" y="381"/>
                    <a:pt x="91" y="368"/>
                  </a:cubicBezTo>
                  <a:cubicBezTo>
                    <a:pt x="164" y="270"/>
                    <a:pt x="237" y="161"/>
                    <a:pt x="310" y="64"/>
                  </a:cubicBezTo>
                  <a:cubicBezTo>
                    <a:pt x="328" y="29"/>
                    <a:pt x="295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48"/>
            <p:cNvSpPr/>
            <p:nvPr/>
          </p:nvSpPr>
          <p:spPr>
            <a:xfrm>
              <a:off x="8399063" y="3831097"/>
              <a:ext cx="16784" cy="19836"/>
            </a:xfrm>
            <a:custGeom>
              <a:avLst/>
              <a:gdLst/>
              <a:ahLst/>
              <a:cxnLst/>
              <a:rect l="l" t="t" r="r" b="b"/>
              <a:pathLst>
                <a:path w="341" h="403" extrusionOk="0">
                  <a:moveTo>
                    <a:pt x="280" y="13"/>
                  </a:moveTo>
                  <a:cubicBezTo>
                    <a:pt x="280" y="13"/>
                    <a:pt x="292" y="26"/>
                    <a:pt x="305" y="26"/>
                  </a:cubicBezTo>
                  <a:cubicBezTo>
                    <a:pt x="316" y="37"/>
                    <a:pt x="316" y="50"/>
                    <a:pt x="305" y="62"/>
                  </a:cubicBezTo>
                  <a:lnTo>
                    <a:pt x="292" y="86"/>
                  </a:lnTo>
                  <a:cubicBezTo>
                    <a:pt x="232" y="183"/>
                    <a:pt x="159" y="280"/>
                    <a:pt x="97" y="378"/>
                  </a:cubicBezTo>
                  <a:cubicBezTo>
                    <a:pt x="85" y="384"/>
                    <a:pt x="76" y="387"/>
                    <a:pt x="69" y="387"/>
                  </a:cubicBezTo>
                  <a:cubicBezTo>
                    <a:pt x="61" y="387"/>
                    <a:pt x="55" y="384"/>
                    <a:pt x="49" y="378"/>
                  </a:cubicBezTo>
                  <a:cubicBezTo>
                    <a:pt x="37" y="366"/>
                    <a:pt x="24" y="353"/>
                    <a:pt x="37" y="329"/>
                  </a:cubicBezTo>
                  <a:cubicBezTo>
                    <a:pt x="97" y="244"/>
                    <a:pt x="159" y="147"/>
                    <a:pt x="219" y="62"/>
                  </a:cubicBezTo>
                  <a:lnTo>
                    <a:pt x="243" y="37"/>
                  </a:lnTo>
                  <a:cubicBezTo>
                    <a:pt x="256" y="26"/>
                    <a:pt x="268" y="13"/>
                    <a:pt x="280" y="13"/>
                  </a:cubicBezTo>
                  <a:close/>
                  <a:moveTo>
                    <a:pt x="273" y="1"/>
                  </a:moveTo>
                  <a:cubicBezTo>
                    <a:pt x="259" y="1"/>
                    <a:pt x="244" y="7"/>
                    <a:pt x="232" y="26"/>
                  </a:cubicBezTo>
                  <a:lnTo>
                    <a:pt x="207" y="62"/>
                  </a:lnTo>
                  <a:cubicBezTo>
                    <a:pt x="146" y="147"/>
                    <a:pt x="73" y="232"/>
                    <a:pt x="24" y="329"/>
                  </a:cubicBezTo>
                  <a:cubicBezTo>
                    <a:pt x="0" y="353"/>
                    <a:pt x="13" y="378"/>
                    <a:pt x="37" y="390"/>
                  </a:cubicBezTo>
                  <a:cubicBezTo>
                    <a:pt x="49" y="402"/>
                    <a:pt x="61" y="402"/>
                    <a:pt x="73" y="402"/>
                  </a:cubicBezTo>
                  <a:cubicBezTo>
                    <a:pt x="86" y="402"/>
                    <a:pt x="97" y="402"/>
                    <a:pt x="110" y="390"/>
                  </a:cubicBezTo>
                  <a:cubicBezTo>
                    <a:pt x="183" y="293"/>
                    <a:pt x="243" y="196"/>
                    <a:pt x="305" y="98"/>
                  </a:cubicBezTo>
                  <a:lnTo>
                    <a:pt x="316" y="74"/>
                  </a:lnTo>
                  <a:cubicBezTo>
                    <a:pt x="341" y="50"/>
                    <a:pt x="329" y="26"/>
                    <a:pt x="305" y="13"/>
                  </a:cubicBezTo>
                  <a:cubicBezTo>
                    <a:pt x="298" y="7"/>
                    <a:pt x="28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48"/>
            <p:cNvSpPr/>
            <p:nvPr/>
          </p:nvSpPr>
          <p:spPr>
            <a:xfrm>
              <a:off x="8396947" y="3844240"/>
              <a:ext cx="20279" cy="23133"/>
            </a:xfrm>
            <a:custGeom>
              <a:avLst/>
              <a:gdLst/>
              <a:ahLst/>
              <a:cxnLst/>
              <a:rect l="l" t="t" r="r" b="b"/>
              <a:pathLst>
                <a:path w="412" h="470" extrusionOk="0">
                  <a:moveTo>
                    <a:pt x="343" y="1"/>
                  </a:moveTo>
                  <a:cubicBezTo>
                    <a:pt x="331" y="1"/>
                    <a:pt x="320" y="4"/>
                    <a:pt x="311" y="13"/>
                  </a:cubicBezTo>
                  <a:cubicBezTo>
                    <a:pt x="213" y="148"/>
                    <a:pt x="116" y="269"/>
                    <a:pt x="19" y="403"/>
                  </a:cubicBezTo>
                  <a:cubicBezTo>
                    <a:pt x="1" y="430"/>
                    <a:pt x="29" y="469"/>
                    <a:pt x="60" y="469"/>
                  </a:cubicBezTo>
                  <a:cubicBezTo>
                    <a:pt x="71" y="469"/>
                    <a:pt x="82" y="464"/>
                    <a:pt x="92" y="451"/>
                  </a:cubicBezTo>
                  <a:cubicBezTo>
                    <a:pt x="189" y="330"/>
                    <a:pt x="286" y="196"/>
                    <a:pt x="384" y="62"/>
                  </a:cubicBezTo>
                  <a:cubicBezTo>
                    <a:pt x="411" y="35"/>
                    <a:pt x="377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48"/>
            <p:cNvSpPr/>
            <p:nvPr/>
          </p:nvSpPr>
          <p:spPr>
            <a:xfrm>
              <a:off x="8396651" y="3843895"/>
              <a:ext cx="20377" cy="23773"/>
            </a:xfrm>
            <a:custGeom>
              <a:avLst/>
              <a:gdLst/>
              <a:ahLst/>
              <a:cxnLst/>
              <a:rect l="l" t="t" r="r" b="b"/>
              <a:pathLst>
                <a:path w="414" h="483" extrusionOk="0">
                  <a:moveTo>
                    <a:pt x="354" y="18"/>
                  </a:moveTo>
                  <a:cubicBezTo>
                    <a:pt x="363" y="18"/>
                    <a:pt x="372" y="20"/>
                    <a:pt x="378" y="20"/>
                  </a:cubicBezTo>
                  <a:cubicBezTo>
                    <a:pt x="390" y="33"/>
                    <a:pt x="402" y="57"/>
                    <a:pt x="390" y="69"/>
                  </a:cubicBezTo>
                  <a:lnTo>
                    <a:pt x="354" y="118"/>
                  </a:lnTo>
                  <a:cubicBezTo>
                    <a:pt x="268" y="228"/>
                    <a:pt x="171" y="349"/>
                    <a:pt x="86" y="458"/>
                  </a:cubicBezTo>
                  <a:cubicBezTo>
                    <a:pt x="80" y="465"/>
                    <a:pt x="74" y="468"/>
                    <a:pt x="68" y="468"/>
                  </a:cubicBezTo>
                  <a:cubicBezTo>
                    <a:pt x="62" y="468"/>
                    <a:pt x="55" y="465"/>
                    <a:pt x="49" y="458"/>
                  </a:cubicBezTo>
                  <a:cubicBezTo>
                    <a:pt x="25" y="447"/>
                    <a:pt x="25" y="434"/>
                    <a:pt x="37" y="410"/>
                  </a:cubicBezTo>
                  <a:cubicBezTo>
                    <a:pt x="110" y="301"/>
                    <a:pt x="208" y="191"/>
                    <a:pt x="281" y="82"/>
                  </a:cubicBezTo>
                  <a:lnTo>
                    <a:pt x="329" y="33"/>
                  </a:lnTo>
                  <a:cubicBezTo>
                    <a:pt x="335" y="21"/>
                    <a:pt x="345" y="18"/>
                    <a:pt x="354" y="18"/>
                  </a:cubicBezTo>
                  <a:close/>
                  <a:moveTo>
                    <a:pt x="356" y="0"/>
                  </a:moveTo>
                  <a:cubicBezTo>
                    <a:pt x="339" y="0"/>
                    <a:pt x="324" y="6"/>
                    <a:pt x="317" y="20"/>
                  </a:cubicBezTo>
                  <a:lnTo>
                    <a:pt x="268" y="69"/>
                  </a:lnTo>
                  <a:lnTo>
                    <a:pt x="13" y="398"/>
                  </a:lnTo>
                  <a:cubicBezTo>
                    <a:pt x="1" y="422"/>
                    <a:pt x="13" y="458"/>
                    <a:pt x="37" y="471"/>
                  </a:cubicBezTo>
                  <a:cubicBezTo>
                    <a:pt x="37" y="483"/>
                    <a:pt x="49" y="483"/>
                    <a:pt x="62" y="483"/>
                  </a:cubicBezTo>
                  <a:cubicBezTo>
                    <a:pt x="86" y="483"/>
                    <a:pt x="98" y="483"/>
                    <a:pt x="98" y="471"/>
                  </a:cubicBezTo>
                  <a:cubicBezTo>
                    <a:pt x="195" y="361"/>
                    <a:pt x="281" y="239"/>
                    <a:pt x="365" y="130"/>
                  </a:cubicBezTo>
                  <a:lnTo>
                    <a:pt x="402" y="82"/>
                  </a:lnTo>
                  <a:cubicBezTo>
                    <a:pt x="414" y="57"/>
                    <a:pt x="402" y="33"/>
                    <a:pt x="390" y="9"/>
                  </a:cubicBezTo>
                  <a:cubicBezTo>
                    <a:pt x="379" y="3"/>
                    <a:pt x="367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48"/>
            <p:cNvSpPr/>
            <p:nvPr/>
          </p:nvSpPr>
          <p:spPr>
            <a:xfrm>
              <a:off x="8399654" y="3858711"/>
              <a:ext cx="15800" cy="21460"/>
            </a:xfrm>
            <a:custGeom>
              <a:avLst/>
              <a:gdLst/>
              <a:ahLst/>
              <a:cxnLst/>
              <a:rect l="l" t="t" r="r" b="b"/>
              <a:pathLst>
                <a:path w="321" h="436" extrusionOk="0">
                  <a:moveTo>
                    <a:pt x="267" y="1"/>
                  </a:moveTo>
                  <a:cubicBezTo>
                    <a:pt x="253" y="1"/>
                    <a:pt x="240" y="8"/>
                    <a:pt x="231" y="24"/>
                  </a:cubicBezTo>
                  <a:cubicBezTo>
                    <a:pt x="158" y="133"/>
                    <a:pt x="85" y="255"/>
                    <a:pt x="25" y="376"/>
                  </a:cubicBezTo>
                  <a:cubicBezTo>
                    <a:pt x="0" y="409"/>
                    <a:pt x="25" y="436"/>
                    <a:pt x="55" y="436"/>
                  </a:cubicBezTo>
                  <a:cubicBezTo>
                    <a:pt x="70" y="436"/>
                    <a:pt x="86" y="429"/>
                    <a:pt x="98" y="413"/>
                  </a:cubicBezTo>
                  <a:cubicBezTo>
                    <a:pt x="171" y="303"/>
                    <a:pt x="231" y="182"/>
                    <a:pt x="304" y="60"/>
                  </a:cubicBezTo>
                  <a:cubicBezTo>
                    <a:pt x="321" y="28"/>
                    <a:pt x="29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48"/>
            <p:cNvSpPr/>
            <p:nvPr/>
          </p:nvSpPr>
          <p:spPr>
            <a:xfrm>
              <a:off x="8399654" y="3858268"/>
              <a:ext cx="16193" cy="22592"/>
            </a:xfrm>
            <a:custGeom>
              <a:avLst/>
              <a:gdLst/>
              <a:ahLst/>
              <a:cxnLst/>
              <a:rect l="l" t="t" r="r" b="b"/>
              <a:pathLst>
                <a:path w="329" h="459" extrusionOk="0">
                  <a:moveTo>
                    <a:pt x="280" y="20"/>
                  </a:moveTo>
                  <a:cubicBezTo>
                    <a:pt x="304" y="33"/>
                    <a:pt x="304" y="45"/>
                    <a:pt x="293" y="69"/>
                  </a:cubicBezTo>
                  <a:cubicBezTo>
                    <a:pt x="220" y="191"/>
                    <a:pt x="158" y="312"/>
                    <a:pt x="85" y="422"/>
                  </a:cubicBezTo>
                  <a:cubicBezTo>
                    <a:pt x="74" y="434"/>
                    <a:pt x="49" y="434"/>
                    <a:pt x="37" y="434"/>
                  </a:cubicBezTo>
                  <a:cubicBezTo>
                    <a:pt x="25" y="422"/>
                    <a:pt x="12" y="409"/>
                    <a:pt x="25" y="385"/>
                  </a:cubicBezTo>
                  <a:cubicBezTo>
                    <a:pt x="98" y="264"/>
                    <a:pt x="158" y="155"/>
                    <a:pt x="244" y="33"/>
                  </a:cubicBezTo>
                  <a:cubicBezTo>
                    <a:pt x="244" y="20"/>
                    <a:pt x="256" y="20"/>
                    <a:pt x="268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4" y="6"/>
                    <a:pt x="220" y="20"/>
                  </a:cubicBezTo>
                  <a:cubicBezTo>
                    <a:pt x="147" y="142"/>
                    <a:pt x="74" y="264"/>
                    <a:pt x="12" y="373"/>
                  </a:cubicBezTo>
                  <a:cubicBezTo>
                    <a:pt x="1" y="409"/>
                    <a:pt x="12" y="434"/>
                    <a:pt x="25" y="446"/>
                  </a:cubicBezTo>
                  <a:cubicBezTo>
                    <a:pt x="37" y="446"/>
                    <a:pt x="49" y="458"/>
                    <a:pt x="61" y="458"/>
                  </a:cubicBezTo>
                  <a:cubicBezTo>
                    <a:pt x="74" y="458"/>
                    <a:pt x="98" y="446"/>
                    <a:pt x="98" y="434"/>
                  </a:cubicBezTo>
                  <a:cubicBezTo>
                    <a:pt x="171" y="312"/>
                    <a:pt x="244" y="203"/>
                    <a:pt x="317" y="82"/>
                  </a:cubicBezTo>
                  <a:cubicBezTo>
                    <a:pt x="329" y="45"/>
                    <a:pt x="317" y="20"/>
                    <a:pt x="293" y="9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48"/>
            <p:cNvSpPr/>
            <p:nvPr/>
          </p:nvSpPr>
          <p:spPr>
            <a:xfrm>
              <a:off x="8398915" y="3873231"/>
              <a:ext cx="16439" cy="25693"/>
            </a:xfrm>
            <a:custGeom>
              <a:avLst/>
              <a:gdLst/>
              <a:ahLst/>
              <a:cxnLst/>
              <a:rect l="l" t="t" r="r" b="b"/>
              <a:pathLst>
                <a:path w="334" h="522" extrusionOk="0">
                  <a:moveTo>
                    <a:pt x="267" y="1"/>
                  </a:moveTo>
                  <a:cubicBezTo>
                    <a:pt x="254" y="1"/>
                    <a:pt x="242" y="7"/>
                    <a:pt x="235" y="21"/>
                  </a:cubicBezTo>
                  <a:cubicBezTo>
                    <a:pt x="149" y="167"/>
                    <a:pt x="64" y="313"/>
                    <a:pt x="16" y="470"/>
                  </a:cubicBezTo>
                  <a:cubicBezTo>
                    <a:pt x="1" y="500"/>
                    <a:pt x="27" y="521"/>
                    <a:pt x="56" y="521"/>
                  </a:cubicBezTo>
                  <a:cubicBezTo>
                    <a:pt x="73" y="521"/>
                    <a:pt x="91" y="513"/>
                    <a:pt x="100" y="495"/>
                  </a:cubicBezTo>
                  <a:cubicBezTo>
                    <a:pt x="162" y="349"/>
                    <a:pt x="222" y="203"/>
                    <a:pt x="308" y="69"/>
                  </a:cubicBezTo>
                  <a:cubicBezTo>
                    <a:pt x="333" y="35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48"/>
            <p:cNvSpPr/>
            <p:nvPr/>
          </p:nvSpPr>
          <p:spPr>
            <a:xfrm>
              <a:off x="8398472" y="3872985"/>
              <a:ext cx="16784" cy="26431"/>
            </a:xfrm>
            <a:custGeom>
              <a:avLst/>
              <a:gdLst/>
              <a:ahLst/>
              <a:cxnLst/>
              <a:rect l="l" t="t" r="r" b="b"/>
              <a:pathLst>
                <a:path w="341" h="537" extrusionOk="0">
                  <a:moveTo>
                    <a:pt x="278" y="17"/>
                  </a:moveTo>
                  <a:cubicBezTo>
                    <a:pt x="286" y="17"/>
                    <a:pt x="294" y="21"/>
                    <a:pt x="304" y="26"/>
                  </a:cubicBezTo>
                  <a:cubicBezTo>
                    <a:pt x="317" y="37"/>
                    <a:pt x="328" y="50"/>
                    <a:pt x="317" y="74"/>
                  </a:cubicBezTo>
                  <a:cubicBezTo>
                    <a:pt x="231" y="196"/>
                    <a:pt x="171" y="329"/>
                    <a:pt x="98" y="488"/>
                  </a:cubicBezTo>
                  <a:cubicBezTo>
                    <a:pt x="98" y="506"/>
                    <a:pt x="85" y="517"/>
                    <a:pt x="68" y="517"/>
                  </a:cubicBezTo>
                  <a:cubicBezTo>
                    <a:pt x="62" y="517"/>
                    <a:pt x="56" y="515"/>
                    <a:pt x="49" y="512"/>
                  </a:cubicBezTo>
                  <a:cubicBezTo>
                    <a:pt x="49" y="512"/>
                    <a:pt x="25" y="500"/>
                    <a:pt x="36" y="475"/>
                  </a:cubicBezTo>
                  <a:cubicBezTo>
                    <a:pt x="85" y="329"/>
                    <a:pt x="158" y="183"/>
                    <a:pt x="244" y="37"/>
                  </a:cubicBezTo>
                  <a:cubicBezTo>
                    <a:pt x="258" y="23"/>
                    <a:pt x="268" y="17"/>
                    <a:pt x="278" y="17"/>
                  </a:cubicBezTo>
                  <a:close/>
                  <a:moveTo>
                    <a:pt x="282" y="0"/>
                  </a:moveTo>
                  <a:cubicBezTo>
                    <a:pt x="266" y="0"/>
                    <a:pt x="246" y="11"/>
                    <a:pt x="231" y="26"/>
                  </a:cubicBezTo>
                  <a:cubicBezTo>
                    <a:pt x="134" y="172"/>
                    <a:pt x="61" y="318"/>
                    <a:pt x="12" y="464"/>
                  </a:cubicBezTo>
                  <a:cubicBezTo>
                    <a:pt x="0" y="500"/>
                    <a:pt x="25" y="524"/>
                    <a:pt x="49" y="524"/>
                  </a:cubicBezTo>
                  <a:cubicBezTo>
                    <a:pt x="49" y="537"/>
                    <a:pt x="61" y="537"/>
                    <a:pt x="61" y="537"/>
                  </a:cubicBezTo>
                  <a:cubicBezTo>
                    <a:pt x="85" y="537"/>
                    <a:pt x="109" y="524"/>
                    <a:pt x="122" y="500"/>
                  </a:cubicBezTo>
                  <a:cubicBezTo>
                    <a:pt x="182" y="342"/>
                    <a:pt x="255" y="196"/>
                    <a:pt x="328" y="74"/>
                  </a:cubicBezTo>
                  <a:cubicBezTo>
                    <a:pt x="341" y="50"/>
                    <a:pt x="328" y="26"/>
                    <a:pt x="304" y="13"/>
                  </a:cubicBezTo>
                  <a:cubicBezTo>
                    <a:pt x="300" y="4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48"/>
            <p:cNvSpPr/>
            <p:nvPr/>
          </p:nvSpPr>
          <p:spPr>
            <a:xfrm>
              <a:off x="8401081" y="3886767"/>
              <a:ext cx="15554" cy="20672"/>
            </a:xfrm>
            <a:custGeom>
              <a:avLst/>
              <a:gdLst/>
              <a:ahLst/>
              <a:cxnLst/>
              <a:rect l="l" t="t" r="r" b="b"/>
              <a:pathLst>
                <a:path w="316" h="420" extrusionOk="0">
                  <a:moveTo>
                    <a:pt x="246" y="0"/>
                  </a:moveTo>
                  <a:cubicBezTo>
                    <a:pt x="235" y="0"/>
                    <a:pt x="224" y="4"/>
                    <a:pt x="215" y="13"/>
                  </a:cubicBezTo>
                  <a:cubicBezTo>
                    <a:pt x="129" y="111"/>
                    <a:pt x="56" y="232"/>
                    <a:pt x="8" y="366"/>
                  </a:cubicBezTo>
                  <a:cubicBezTo>
                    <a:pt x="0" y="398"/>
                    <a:pt x="30" y="420"/>
                    <a:pt x="58" y="420"/>
                  </a:cubicBezTo>
                  <a:cubicBezTo>
                    <a:pt x="72" y="420"/>
                    <a:pt x="85" y="414"/>
                    <a:pt x="93" y="403"/>
                  </a:cubicBezTo>
                  <a:cubicBezTo>
                    <a:pt x="154" y="281"/>
                    <a:pt x="215" y="171"/>
                    <a:pt x="288" y="74"/>
                  </a:cubicBezTo>
                  <a:cubicBezTo>
                    <a:pt x="315" y="37"/>
                    <a:pt x="280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48"/>
            <p:cNvSpPr/>
            <p:nvPr/>
          </p:nvSpPr>
          <p:spPr>
            <a:xfrm>
              <a:off x="8400884" y="3886423"/>
              <a:ext cx="15603" cy="21361"/>
            </a:xfrm>
            <a:custGeom>
              <a:avLst/>
              <a:gdLst/>
              <a:ahLst/>
              <a:cxnLst/>
              <a:rect l="l" t="t" r="r" b="b"/>
              <a:pathLst>
                <a:path w="317" h="434" extrusionOk="0">
                  <a:moveTo>
                    <a:pt x="255" y="20"/>
                  </a:moveTo>
                  <a:cubicBezTo>
                    <a:pt x="268" y="20"/>
                    <a:pt x="268" y="20"/>
                    <a:pt x="279" y="32"/>
                  </a:cubicBezTo>
                  <a:cubicBezTo>
                    <a:pt x="292" y="32"/>
                    <a:pt x="304" y="56"/>
                    <a:pt x="292" y="69"/>
                  </a:cubicBezTo>
                  <a:cubicBezTo>
                    <a:pt x="206" y="178"/>
                    <a:pt x="146" y="288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24" y="410"/>
                    <a:pt x="12" y="385"/>
                    <a:pt x="24" y="373"/>
                  </a:cubicBezTo>
                  <a:cubicBezTo>
                    <a:pt x="73" y="239"/>
                    <a:pt x="146" y="118"/>
                    <a:pt x="231" y="32"/>
                  </a:cubicBezTo>
                  <a:cubicBezTo>
                    <a:pt x="231" y="20"/>
                    <a:pt x="243" y="20"/>
                    <a:pt x="255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3" y="6"/>
                    <a:pt x="219" y="20"/>
                  </a:cubicBezTo>
                  <a:cubicBezTo>
                    <a:pt x="122" y="105"/>
                    <a:pt x="49" y="227"/>
                    <a:pt x="0" y="361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85" y="434"/>
                    <a:pt x="97" y="421"/>
                    <a:pt x="109" y="410"/>
                  </a:cubicBezTo>
                  <a:cubicBezTo>
                    <a:pt x="158" y="300"/>
                    <a:pt x="219" y="191"/>
                    <a:pt x="304" y="81"/>
                  </a:cubicBezTo>
                  <a:cubicBezTo>
                    <a:pt x="316" y="56"/>
                    <a:pt x="316" y="32"/>
                    <a:pt x="292" y="8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48"/>
            <p:cNvSpPr/>
            <p:nvPr/>
          </p:nvSpPr>
          <p:spPr>
            <a:xfrm>
              <a:off x="8414617" y="3884454"/>
              <a:ext cx="17030" cy="22100"/>
            </a:xfrm>
            <a:custGeom>
              <a:avLst/>
              <a:gdLst/>
              <a:ahLst/>
              <a:cxnLst/>
              <a:rect l="l" t="t" r="r" b="b"/>
              <a:pathLst>
                <a:path w="346" h="449" extrusionOk="0">
                  <a:moveTo>
                    <a:pt x="291" y="1"/>
                  </a:moveTo>
                  <a:cubicBezTo>
                    <a:pt x="278" y="1"/>
                    <a:pt x="264" y="7"/>
                    <a:pt x="256" y="23"/>
                  </a:cubicBezTo>
                  <a:cubicBezTo>
                    <a:pt x="171" y="145"/>
                    <a:pt x="98" y="267"/>
                    <a:pt x="25" y="388"/>
                  </a:cubicBezTo>
                  <a:cubicBezTo>
                    <a:pt x="1" y="421"/>
                    <a:pt x="25" y="448"/>
                    <a:pt x="55" y="448"/>
                  </a:cubicBezTo>
                  <a:cubicBezTo>
                    <a:pt x="70" y="448"/>
                    <a:pt x="86" y="441"/>
                    <a:pt x="98" y="425"/>
                  </a:cubicBezTo>
                  <a:cubicBezTo>
                    <a:pt x="171" y="315"/>
                    <a:pt x="256" y="194"/>
                    <a:pt x="329" y="60"/>
                  </a:cubicBezTo>
                  <a:cubicBezTo>
                    <a:pt x="345" y="28"/>
                    <a:pt x="318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48"/>
            <p:cNvSpPr/>
            <p:nvPr/>
          </p:nvSpPr>
          <p:spPr>
            <a:xfrm>
              <a:off x="8414617" y="3884011"/>
              <a:ext cx="17424" cy="23183"/>
            </a:xfrm>
            <a:custGeom>
              <a:avLst/>
              <a:gdLst/>
              <a:ahLst/>
              <a:cxnLst/>
              <a:rect l="l" t="t" r="r" b="b"/>
              <a:pathLst>
                <a:path w="354" h="471" extrusionOk="0">
                  <a:moveTo>
                    <a:pt x="317" y="21"/>
                  </a:moveTo>
                  <a:cubicBezTo>
                    <a:pt x="329" y="32"/>
                    <a:pt x="329" y="45"/>
                    <a:pt x="317" y="69"/>
                  </a:cubicBezTo>
                  <a:cubicBezTo>
                    <a:pt x="244" y="191"/>
                    <a:pt x="159" y="324"/>
                    <a:pt x="86" y="434"/>
                  </a:cubicBezTo>
                  <a:cubicBezTo>
                    <a:pt x="79" y="448"/>
                    <a:pt x="67" y="454"/>
                    <a:pt x="57" y="454"/>
                  </a:cubicBezTo>
                  <a:cubicBezTo>
                    <a:pt x="49" y="454"/>
                    <a:pt x="42" y="451"/>
                    <a:pt x="37" y="446"/>
                  </a:cubicBezTo>
                  <a:cubicBezTo>
                    <a:pt x="25" y="434"/>
                    <a:pt x="13" y="422"/>
                    <a:pt x="25" y="397"/>
                  </a:cubicBezTo>
                  <a:cubicBezTo>
                    <a:pt x="98" y="288"/>
                    <a:pt x="183" y="154"/>
                    <a:pt x="256" y="32"/>
                  </a:cubicBezTo>
                  <a:cubicBezTo>
                    <a:pt x="268" y="21"/>
                    <a:pt x="281" y="21"/>
                    <a:pt x="292" y="21"/>
                  </a:cubicBezTo>
                  <a:close/>
                  <a:moveTo>
                    <a:pt x="287" y="0"/>
                  </a:moveTo>
                  <a:cubicBezTo>
                    <a:pt x="272" y="0"/>
                    <a:pt x="258" y="6"/>
                    <a:pt x="244" y="21"/>
                  </a:cubicBezTo>
                  <a:cubicBezTo>
                    <a:pt x="159" y="142"/>
                    <a:pt x="86" y="276"/>
                    <a:pt x="13" y="397"/>
                  </a:cubicBezTo>
                  <a:cubicBezTo>
                    <a:pt x="0" y="422"/>
                    <a:pt x="13" y="446"/>
                    <a:pt x="25" y="459"/>
                  </a:cubicBezTo>
                  <a:cubicBezTo>
                    <a:pt x="37" y="470"/>
                    <a:pt x="49" y="470"/>
                    <a:pt x="62" y="470"/>
                  </a:cubicBezTo>
                  <a:cubicBezTo>
                    <a:pt x="73" y="470"/>
                    <a:pt x="98" y="459"/>
                    <a:pt x="98" y="446"/>
                  </a:cubicBezTo>
                  <a:cubicBezTo>
                    <a:pt x="183" y="337"/>
                    <a:pt x="256" y="203"/>
                    <a:pt x="341" y="81"/>
                  </a:cubicBezTo>
                  <a:cubicBezTo>
                    <a:pt x="354" y="45"/>
                    <a:pt x="341" y="21"/>
                    <a:pt x="317" y="8"/>
                  </a:cubicBezTo>
                  <a:cubicBezTo>
                    <a:pt x="307" y="3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48"/>
            <p:cNvSpPr/>
            <p:nvPr/>
          </p:nvSpPr>
          <p:spPr>
            <a:xfrm>
              <a:off x="8432386" y="3885635"/>
              <a:ext cx="14815" cy="20279"/>
            </a:xfrm>
            <a:custGeom>
              <a:avLst/>
              <a:gdLst/>
              <a:ahLst/>
              <a:cxnLst/>
              <a:rect l="l" t="t" r="r" b="b"/>
              <a:pathLst>
                <a:path w="301" h="412" extrusionOk="0">
                  <a:moveTo>
                    <a:pt x="243" y="1"/>
                  </a:moveTo>
                  <a:cubicBezTo>
                    <a:pt x="227" y="1"/>
                    <a:pt x="211" y="8"/>
                    <a:pt x="199" y="24"/>
                  </a:cubicBezTo>
                  <a:cubicBezTo>
                    <a:pt x="138" y="134"/>
                    <a:pt x="77" y="231"/>
                    <a:pt x="17" y="340"/>
                  </a:cubicBezTo>
                  <a:cubicBezTo>
                    <a:pt x="0" y="381"/>
                    <a:pt x="28" y="411"/>
                    <a:pt x="56" y="411"/>
                  </a:cubicBezTo>
                  <a:cubicBezTo>
                    <a:pt x="69" y="411"/>
                    <a:pt x="82" y="404"/>
                    <a:pt x="90" y="389"/>
                  </a:cubicBezTo>
                  <a:cubicBezTo>
                    <a:pt x="163" y="280"/>
                    <a:pt x="223" y="170"/>
                    <a:pt x="284" y="61"/>
                  </a:cubicBezTo>
                  <a:cubicBezTo>
                    <a:pt x="301" y="28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48"/>
            <p:cNvSpPr/>
            <p:nvPr/>
          </p:nvSpPr>
          <p:spPr>
            <a:xfrm>
              <a:off x="8431992" y="3885192"/>
              <a:ext cx="15603" cy="21411"/>
            </a:xfrm>
            <a:custGeom>
              <a:avLst/>
              <a:gdLst/>
              <a:ahLst/>
              <a:cxnLst/>
              <a:rect l="l" t="t" r="r" b="b"/>
              <a:pathLst>
                <a:path w="317" h="435" extrusionOk="0">
                  <a:moveTo>
                    <a:pt x="248" y="13"/>
                  </a:moveTo>
                  <a:cubicBezTo>
                    <a:pt x="255" y="13"/>
                    <a:pt x="263" y="16"/>
                    <a:pt x="268" y="21"/>
                  </a:cubicBezTo>
                  <a:cubicBezTo>
                    <a:pt x="280" y="33"/>
                    <a:pt x="292" y="45"/>
                    <a:pt x="280" y="70"/>
                  </a:cubicBezTo>
                  <a:lnTo>
                    <a:pt x="244" y="143"/>
                  </a:lnTo>
                  <a:lnTo>
                    <a:pt x="98" y="398"/>
                  </a:lnTo>
                  <a:cubicBezTo>
                    <a:pt x="85" y="410"/>
                    <a:pt x="61" y="410"/>
                    <a:pt x="49" y="410"/>
                  </a:cubicBezTo>
                  <a:cubicBezTo>
                    <a:pt x="37" y="398"/>
                    <a:pt x="25" y="373"/>
                    <a:pt x="37" y="362"/>
                  </a:cubicBezTo>
                  <a:cubicBezTo>
                    <a:pt x="73" y="276"/>
                    <a:pt x="122" y="191"/>
                    <a:pt x="171" y="106"/>
                  </a:cubicBezTo>
                  <a:cubicBezTo>
                    <a:pt x="195" y="81"/>
                    <a:pt x="207" y="57"/>
                    <a:pt x="219" y="33"/>
                  </a:cubicBezTo>
                  <a:cubicBezTo>
                    <a:pt x="226" y="19"/>
                    <a:pt x="237" y="13"/>
                    <a:pt x="248" y="13"/>
                  </a:cubicBezTo>
                  <a:close/>
                  <a:moveTo>
                    <a:pt x="246" y="1"/>
                  </a:moveTo>
                  <a:cubicBezTo>
                    <a:pt x="230" y="1"/>
                    <a:pt x="214" y="7"/>
                    <a:pt x="207" y="21"/>
                  </a:cubicBezTo>
                  <a:cubicBezTo>
                    <a:pt x="195" y="45"/>
                    <a:pt x="171" y="70"/>
                    <a:pt x="158" y="94"/>
                  </a:cubicBezTo>
                  <a:lnTo>
                    <a:pt x="12" y="349"/>
                  </a:lnTo>
                  <a:cubicBezTo>
                    <a:pt x="1" y="386"/>
                    <a:pt x="12" y="410"/>
                    <a:pt x="37" y="422"/>
                  </a:cubicBezTo>
                  <a:cubicBezTo>
                    <a:pt x="49" y="422"/>
                    <a:pt x="61" y="435"/>
                    <a:pt x="61" y="435"/>
                  </a:cubicBezTo>
                  <a:cubicBezTo>
                    <a:pt x="85" y="435"/>
                    <a:pt x="98" y="422"/>
                    <a:pt x="109" y="398"/>
                  </a:cubicBezTo>
                  <a:cubicBezTo>
                    <a:pt x="158" y="325"/>
                    <a:pt x="207" y="240"/>
                    <a:pt x="255" y="154"/>
                  </a:cubicBezTo>
                  <a:lnTo>
                    <a:pt x="292" y="81"/>
                  </a:lnTo>
                  <a:cubicBezTo>
                    <a:pt x="317" y="45"/>
                    <a:pt x="292" y="21"/>
                    <a:pt x="280" y="8"/>
                  </a:cubicBezTo>
                  <a:cubicBezTo>
                    <a:pt x="270" y="4"/>
                    <a:pt x="25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48"/>
            <p:cNvSpPr/>
            <p:nvPr/>
          </p:nvSpPr>
          <p:spPr>
            <a:xfrm>
              <a:off x="8446759" y="3889524"/>
              <a:ext cx="11419" cy="15800"/>
            </a:xfrm>
            <a:custGeom>
              <a:avLst/>
              <a:gdLst/>
              <a:ahLst/>
              <a:cxnLst/>
              <a:rect l="l" t="t" r="r" b="b"/>
              <a:pathLst>
                <a:path w="232" h="321" extrusionOk="0">
                  <a:moveTo>
                    <a:pt x="174" y="0"/>
                  </a:moveTo>
                  <a:cubicBezTo>
                    <a:pt x="160" y="0"/>
                    <a:pt x="146" y="6"/>
                    <a:pt x="138" y="18"/>
                  </a:cubicBezTo>
                  <a:cubicBezTo>
                    <a:pt x="101" y="103"/>
                    <a:pt x="65" y="176"/>
                    <a:pt x="17" y="261"/>
                  </a:cubicBezTo>
                  <a:cubicBezTo>
                    <a:pt x="0" y="293"/>
                    <a:pt x="28" y="321"/>
                    <a:pt x="55" y="321"/>
                  </a:cubicBezTo>
                  <a:cubicBezTo>
                    <a:pt x="68" y="321"/>
                    <a:pt x="82" y="314"/>
                    <a:pt x="90" y="298"/>
                  </a:cubicBezTo>
                  <a:cubicBezTo>
                    <a:pt x="150" y="225"/>
                    <a:pt x="187" y="139"/>
                    <a:pt x="223" y="55"/>
                  </a:cubicBezTo>
                  <a:cubicBezTo>
                    <a:pt x="231" y="22"/>
                    <a:pt x="20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48"/>
            <p:cNvSpPr/>
            <p:nvPr/>
          </p:nvSpPr>
          <p:spPr>
            <a:xfrm>
              <a:off x="8446365" y="3889179"/>
              <a:ext cx="12010" cy="16784"/>
            </a:xfrm>
            <a:custGeom>
              <a:avLst/>
              <a:gdLst/>
              <a:ahLst/>
              <a:cxnLst/>
              <a:rect l="l" t="t" r="r" b="b"/>
              <a:pathLst>
                <a:path w="244" h="341" extrusionOk="0">
                  <a:moveTo>
                    <a:pt x="182" y="17"/>
                  </a:moveTo>
                  <a:cubicBezTo>
                    <a:pt x="189" y="17"/>
                    <a:pt x="197" y="20"/>
                    <a:pt x="207" y="25"/>
                  </a:cubicBezTo>
                  <a:cubicBezTo>
                    <a:pt x="219" y="25"/>
                    <a:pt x="231" y="37"/>
                    <a:pt x="219" y="62"/>
                  </a:cubicBezTo>
                  <a:cubicBezTo>
                    <a:pt x="195" y="146"/>
                    <a:pt x="146" y="232"/>
                    <a:pt x="98" y="305"/>
                  </a:cubicBezTo>
                  <a:cubicBezTo>
                    <a:pt x="85" y="317"/>
                    <a:pt x="61" y="317"/>
                    <a:pt x="49" y="317"/>
                  </a:cubicBezTo>
                  <a:cubicBezTo>
                    <a:pt x="36" y="305"/>
                    <a:pt x="25" y="292"/>
                    <a:pt x="36" y="268"/>
                  </a:cubicBezTo>
                  <a:cubicBezTo>
                    <a:pt x="73" y="195"/>
                    <a:pt x="109" y="122"/>
                    <a:pt x="158" y="37"/>
                  </a:cubicBezTo>
                  <a:cubicBezTo>
                    <a:pt x="165" y="23"/>
                    <a:pt x="173" y="17"/>
                    <a:pt x="182" y="17"/>
                  </a:cubicBezTo>
                  <a:close/>
                  <a:moveTo>
                    <a:pt x="207" y="0"/>
                  </a:moveTo>
                  <a:cubicBezTo>
                    <a:pt x="182" y="0"/>
                    <a:pt x="158" y="0"/>
                    <a:pt x="146" y="25"/>
                  </a:cubicBezTo>
                  <a:cubicBezTo>
                    <a:pt x="98" y="110"/>
                    <a:pt x="61" y="183"/>
                    <a:pt x="12" y="256"/>
                  </a:cubicBezTo>
                  <a:cubicBezTo>
                    <a:pt x="0" y="292"/>
                    <a:pt x="12" y="317"/>
                    <a:pt x="36" y="329"/>
                  </a:cubicBezTo>
                  <a:cubicBezTo>
                    <a:pt x="49" y="329"/>
                    <a:pt x="49" y="341"/>
                    <a:pt x="61" y="341"/>
                  </a:cubicBezTo>
                  <a:cubicBezTo>
                    <a:pt x="85" y="341"/>
                    <a:pt x="98" y="329"/>
                    <a:pt x="109" y="317"/>
                  </a:cubicBezTo>
                  <a:cubicBezTo>
                    <a:pt x="158" y="232"/>
                    <a:pt x="207" y="146"/>
                    <a:pt x="231" y="62"/>
                  </a:cubicBezTo>
                  <a:cubicBezTo>
                    <a:pt x="244" y="37"/>
                    <a:pt x="231" y="13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48"/>
            <p:cNvSpPr/>
            <p:nvPr/>
          </p:nvSpPr>
          <p:spPr>
            <a:xfrm>
              <a:off x="8456849" y="3888490"/>
              <a:ext cx="12797" cy="17276"/>
            </a:xfrm>
            <a:custGeom>
              <a:avLst/>
              <a:gdLst/>
              <a:ahLst/>
              <a:cxnLst/>
              <a:rect l="l" t="t" r="r" b="b"/>
              <a:pathLst>
                <a:path w="260" h="351" extrusionOk="0">
                  <a:moveTo>
                    <a:pt x="215" y="0"/>
                  </a:moveTo>
                  <a:cubicBezTo>
                    <a:pt x="211" y="0"/>
                    <a:pt x="206" y="1"/>
                    <a:pt x="201" y="3"/>
                  </a:cubicBezTo>
                  <a:cubicBezTo>
                    <a:pt x="177" y="3"/>
                    <a:pt x="164" y="14"/>
                    <a:pt x="140" y="39"/>
                  </a:cubicBezTo>
                  <a:cubicBezTo>
                    <a:pt x="131" y="52"/>
                    <a:pt x="133" y="67"/>
                    <a:pt x="142" y="79"/>
                  </a:cubicBezTo>
                  <a:lnTo>
                    <a:pt x="142" y="79"/>
                  </a:lnTo>
                  <a:cubicBezTo>
                    <a:pt x="101" y="151"/>
                    <a:pt x="56" y="217"/>
                    <a:pt x="18" y="282"/>
                  </a:cubicBezTo>
                  <a:cubicBezTo>
                    <a:pt x="1" y="316"/>
                    <a:pt x="32" y="351"/>
                    <a:pt x="61" y="351"/>
                  </a:cubicBezTo>
                  <a:cubicBezTo>
                    <a:pt x="73" y="351"/>
                    <a:pt x="84" y="345"/>
                    <a:pt x="91" y="331"/>
                  </a:cubicBezTo>
                  <a:cubicBezTo>
                    <a:pt x="152" y="246"/>
                    <a:pt x="201" y="149"/>
                    <a:pt x="250" y="63"/>
                  </a:cubicBezTo>
                  <a:cubicBezTo>
                    <a:pt x="260" y="32"/>
                    <a:pt x="24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48"/>
            <p:cNvSpPr/>
            <p:nvPr/>
          </p:nvSpPr>
          <p:spPr>
            <a:xfrm>
              <a:off x="8456505" y="3887752"/>
              <a:ext cx="13831" cy="18211"/>
            </a:xfrm>
            <a:custGeom>
              <a:avLst/>
              <a:gdLst/>
              <a:ahLst/>
              <a:cxnLst/>
              <a:rect l="l" t="t" r="r" b="b"/>
              <a:pathLst>
                <a:path w="281" h="370" extrusionOk="0">
                  <a:moveTo>
                    <a:pt x="208" y="18"/>
                  </a:moveTo>
                  <a:cubicBezTo>
                    <a:pt x="232" y="18"/>
                    <a:pt x="244" y="29"/>
                    <a:pt x="244" y="29"/>
                  </a:cubicBezTo>
                  <a:cubicBezTo>
                    <a:pt x="257" y="42"/>
                    <a:pt x="257" y="54"/>
                    <a:pt x="244" y="66"/>
                  </a:cubicBezTo>
                  <a:lnTo>
                    <a:pt x="244" y="91"/>
                  </a:lnTo>
                  <a:lnTo>
                    <a:pt x="195" y="29"/>
                  </a:lnTo>
                  <a:lnTo>
                    <a:pt x="208" y="18"/>
                  </a:lnTo>
                  <a:close/>
                  <a:moveTo>
                    <a:pt x="184" y="42"/>
                  </a:moveTo>
                  <a:lnTo>
                    <a:pt x="220" y="91"/>
                  </a:lnTo>
                  <a:lnTo>
                    <a:pt x="208" y="102"/>
                  </a:lnTo>
                  <a:cubicBezTo>
                    <a:pt x="202" y="109"/>
                    <a:pt x="192" y="112"/>
                    <a:pt x="183" y="112"/>
                  </a:cubicBezTo>
                  <a:cubicBezTo>
                    <a:pt x="174" y="112"/>
                    <a:pt x="165" y="109"/>
                    <a:pt x="159" y="102"/>
                  </a:cubicBezTo>
                  <a:lnTo>
                    <a:pt x="159" y="91"/>
                  </a:lnTo>
                  <a:cubicBezTo>
                    <a:pt x="171" y="78"/>
                    <a:pt x="171" y="66"/>
                    <a:pt x="184" y="42"/>
                  </a:cubicBezTo>
                  <a:close/>
                  <a:moveTo>
                    <a:pt x="232" y="102"/>
                  </a:moveTo>
                  <a:lnTo>
                    <a:pt x="232" y="102"/>
                  </a:lnTo>
                  <a:cubicBezTo>
                    <a:pt x="184" y="200"/>
                    <a:pt x="135" y="273"/>
                    <a:pt x="86" y="346"/>
                  </a:cubicBezTo>
                  <a:cubicBezTo>
                    <a:pt x="74" y="358"/>
                    <a:pt x="62" y="358"/>
                    <a:pt x="49" y="358"/>
                  </a:cubicBezTo>
                  <a:cubicBezTo>
                    <a:pt x="25" y="346"/>
                    <a:pt x="25" y="321"/>
                    <a:pt x="38" y="310"/>
                  </a:cubicBezTo>
                  <a:cubicBezTo>
                    <a:pt x="62" y="248"/>
                    <a:pt x="98" y="175"/>
                    <a:pt x="147" y="115"/>
                  </a:cubicBezTo>
                  <a:lnTo>
                    <a:pt x="159" y="115"/>
                  </a:lnTo>
                  <a:cubicBezTo>
                    <a:pt x="166" y="122"/>
                    <a:pt x="181" y="129"/>
                    <a:pt x="195" y="129"/>
                  </a:cubicBezTo>
                  <a:cubicBezTo>
                    <a:pt x="205" y="129"/>
                    <a:pt x="215" y="125"/>
                    <a:pt x="220" y="115"/>
                  </a:cubicBezTo>
                  <a:lnTo>
                    <a:pt x="232" y="102"/>
                  </a:lnTo>
                  <a:close/>
                  <a:moveTo>
                    <a:pt x="221" y="0"/>
                  </a:moveTo>
                  <a:cubicBezTo>
                    <a:pt x="216" y="0"/>
                    <a:pt x="211" y="2"/>
                    <a:pt x="208" y="5"/>
                  </a:cubicBezTo>
                  <a:cubicBezTo>
                    <a:pt x="184" y="18"/>
                    <a:pt x="159" y="29"/>
                    <a:pt x="147" y="54"/>
                  </a:cubicBezTo>
                  <a:cubicBezTo>
                    <a:pt x="135" y="66"/>
                    <a:pt x="135" y="78"/>
                    <a:pt x="135" y="91"/>
                  </a:cubicBezTo>
                  <a:cubicBezTo>
                    <a:pt x="86" y="164"/>
                    <a:pt x="49" y="237"/>
                    <a:pt x="13" y="297"/>
                  </a:cubicBezTo>
                  <a:cubicBezTo>
                    <a:pt x="1" y="321"/>
                    <a:pt x="13" y="358"/>
                    <a:pt x="38" y="370"/>
                  </a:cubicBezTo>
                  <a:lnTo>
                    <a:pt x="62" y="370"/>
                  </a:lnTo>
                  <a:cubicBezTo>
                    <a:pt x="86" y="370"/>
                    <a:pt x="98" y="370"/>
                    <a:pt x="111" y="346"/>
                  </a:cubicBezTo>
                  <a:cubicBezTo>
                    <a:pt x="159" y="273"/>
                    <a:pt x="208" y="175"/>
                    <a:pt x="268" y="78"/>
                  </a:cubicBezTo>
                  <a:cubicBezTo>
                    <a:pt x="281" y="66"/>
                    <a:pt x="268" y="42"/>
                    <a:pt x="257" y="18"/>
                  </a:cubicBezTo>
                  <a:cubicBezTo>
                    <a:pt x="248" y="9"/>
                    <a:pt x="23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48"/>
            <p:cNvSpPr/>
            <p:nvPr/>
          </p:nvSpPr>
          <p:spPr>
            <a:xfrm>
              <a:off x="8467678" y="3888785"/>
              <a:ext cx="13683" cy="19786"/>
            </a:xfrm>
            <a:custGeom>
              <a:avLst/>
              <a:gdLst/>
              <a:ahLst/>
              <a:cxnLst/>
              <a:rect l="l" t="t" r="r" b="b"/>
              <a:pathLst>
                <a:path w="278" h="402" extrusionOk="0">
                  <a:moveTo>
                    <a:pt x="213" y="1"/>
                  </a:moveTo>
                  <a:cubicBezTo>
                    <a:pt x="200" y="1"/>
                    <a:pt x="186" y="7"/>
                    <a:pt x="175" y="21"/>
                  </a:cubicBezTo>
                  <a:cubicBezTo>
                    <a:pt x="127" y="130"/>
                    <a:pt x="66" y="227"/>
                    <a:pt x="17" y="337"/>
                  </a:cubicBezTo>
                  <a:cubicBezTo>
                    <a:pt x="1" y="370"/>
                    <a:pt x="28" y="402"/>
                    <a:pt x="58" y="402"/>
                  </a:cubicBezTo>
                  <a:cubicBezTo>
                    <a:pt x="74" y="402"/>
                    <a:pt x="90" y="394"/>
                    <a:pt x="103" y="373"/>
                  </a:cubicBezTo>
                  <a:cubicBezTo>
                    <a:pt x="151" y="276"/>
                    <a:pt x="200" y="167"/>
                    <a:pt x="260" y="70"/>
                  </a:cubicBezTo>
                  <a:cubicBezTo>
                    <a:pt x="277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48"/>
            <p:cNvSpPr/>
            <p:nvPr/>
          </p:nvSpPr>
          <p:spPr>
            <a:xfrm>
              <a:off x="8467924" y="3888244"/>
              <a:ext cx="13782" cy="20771"/>
            </a:xfrm>
            <a:custGeom>
              <a:avLst/>
              <a:gdLst/>
              <a:ahLst/>
              <a:cxnLst/>
              <a:rect l="l" t="t" r="r" b="b"/>
              <a:pathLst>
                <a:path w="280" h="422" extrusionOk="0">
                  <a:moveTo>
                    <a:pt x="231" y="19"/>
                  </a:moveTo>
                  <a:cubicBezTo>
                    <a:pt x="243" y="32"/>
                    <a:pt x="255" y="56"/>
                    <a:pt x="243" y="68"/>
                  </a:cubicBezTo>
                  <a:cubicBezTo>
                    <a:pt x="231" y="105"/>
                    <a:pt x="219" y="129"/>
                    <a:pt x="206" y="154"/>
                  </a:cubicBezTo>
                  <a:cubicBezTo>
                    <a:pt x="158" y="227"/>
                    <a:pt x="122" y="311"/>
                    <a:pt x="85" y="384"/>
                  </a:cubicBezTo>
                  <a:cubicBezTo>
                    <a:pt x="78" y="399"/>
                    <a:pt x="71" y="404"/>
                    <a:pt x="61" y="404"/>
                  </a:cubicBezTo>
                  <a:cubicBezTo>
                    <a:pt x="54" y="404"/>
                    <a:pt x="46" y="402"/>
                    <a:pt x="36" y="397"/>
                  </a:cubicBezTo>
                  <a:cubicBezTo>
                    <a:pt x="25" y="384"/>
                    <a:pt x="12" y="373"/>
                    <a:pt x="25" y="348"/>
                  </a:cubicBezTo>
                  <a:cubicBezTo>
                    <a:pt x="61" y="275"/>
                    <a:pt x="98" y="190"/>
                    <a:pt x="146" y="117"/>
                  </a:cubicBezTo>
                  <a:cubicBezTo>
                    <a:pt x="158" y="92"/>
                    <a:pt x="170" y="68"/>
                    <a:pt x="182" y="32"/>
                  </a:cubicBezTo>
                  <a:cubicBezTo>
                    <a:pt x="195" y="19"/>
                    <a:pt x="206" y="19"/>
                    <a:pt x="231" y="19"/>
                  </a:cubicBezTo>
                  <a:close/>
                  <a:moveTo>
                    <a:pt x="205" y="0"/>
                  </a:moveTo>
                  <a:cubicBezTo>
                    <a:pt x="190" y="0"/>
                    <a:pt x="178" y="9"/>
                    <a:pt x="170" y="32"/>
                  </a:cubicBezTo>
                  <a:cubicBezTo>
                    <a:pt x="158" y="56"/>
                    <a:pt x="134" y="81"/>
                    <a:pt x="122" y="117"/>
                  </a:cubicBezTo>
                  <a:lnTo>
                    <a:pt x="12" y="336"/>
                  </a:lnTo>
                  <a:cubicBezTo>
                    <a:pt x="0" y="373"/>
                    <a:pt x="12" y="397"/>
                    <a:pt x="36" y="409"/>
                  </a:cubicBezTo>
                  <a:cubicBezTo>
                    <a:pt x="36" y="421"/>
                    <a:pt x="49" y="421"/>
                    <a:pt x="61" y="421"/>
                  </a:cubicBezTo>
                  <a:cubicBezTo>
                    <a:pt x="73" y="421"/>
                    <a:pt x="85" y="409"/>
                    <a:pt x="98" y="397"/>
                  </a:cubicBezTo>
                  <a:cubicBezTo>
                    <a:pt x="146" y="324"/>
                    <a:pt x="182" y="238"/>
                    <a:pt x="219" y="165"/>
                  </a:cubicBezTo>
                  <a:cubicBezTo>
                    <a:pt x="231" y="141"/>
                    <a:pt x="243" y="105"/>
                    <a:pt x="255" y="81"/>
                  </a:cubicBezTo>
                  <a:cubicBezTo>
                    <a:pt x="279" y="44"/>
                    <a:pt x="255" y="19"/>
                    <a:pt x="231" y="8"/>
                  </a:cubicBezTo>
                  <a:cubicBezTo>
                    <a:pt x="222" y="3"/>
                    <a:pt x="213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48"/>
            <p:cNvSpPr/>
            <p:nvPr/>
          </p:nvSpPr>
          <p:spPr>
            <a:xfrm>
              <a:off x="8480870" y="3890016"/>
              <a:ext cx="11862" cy="18556"/>
            </a:xfrm>
            <a:custGeom>
              <a:avLst/>
              <a:gdLst/>
              <a:ahLst/>
              <a:cxnLst/>
              <a:rect l="l" t="t" r="r" b="b"/>
              <a:pathLst>
                <a:path w="241" h="377" extrusionOk="0">
                  <a:moveTo>
                    <a:pt x="181" y="0"/>
                  </a:moveTo>
                  <a:cubicBezTo>
                    <a:pt x="169" y="0"/>
                    <a:pt x="158" y="6"/>
                    <a:pt x="151" y="20"/>
                  </a:cubicBezTo>
                  <a:cubicBezTo>
                    <a:pt x="102" y="118"/>
                    <a:pt x="53" y="215"/>
                    <a:pt x="16" y="312"/>
                  </a:cubicBezTo>
                  <a:cubicBezTo>
                    <a:pt x="0" y="345"/>
                    <a:pt x="27" y="377"/>
                    <a:pt x="54" y="377"/>
                  </a:cubicBezTo>
                  <a:cubicBezTo>
                    <a:pt x="68" y="377"/>
                    <a:pt x="81" y="369"/>
                    <a:pt x="89" y="348"/>
                  </a:cubicBezTo>
                  <a:cubicBezTo>
                    <a:pt x="138" y="264"/>
                    <a:pt x="187" y="166"/>
                    <a:pt x="224" y="69"/>
                  </a:cubicBezTo>
                  <a:cubicBezTo>
                    <a:pt x="241" y="35"/>
                    <a:pt x="20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48"/>
            <p:cNvSpPr/>
            <p:nvPr/>
          </p:nvSpPr>
          <p:spPr>
            <a:xfrm>
              <a:off x="8480476" y="3889819"/>
              <a:ext cx="12600" cy="19196"/>
            </a:xfrm>
            <a:custGeom>
              <a:avLst/>
              <a:gdLst/>
              <a:ahLst/>
              <a:cxnLst/>
              <a:rect l="l" t="t" r="r" b="b"/>
              <a:pathLst>
                <a:path w="256" h="390" extrusionOk="0">
                  <a:moveTo>
                    <a:pt x="195" y="12"/>
                  </a:moveTo>
                  <a:cubicBezTo>
                    <a:pt x="195" y="12"/>
                    <a:pt x="207" y="12"/>
                    <a:pt x="207" y="24"/>
                  </a:cubicBezTo>
                  <a:cubicBezTo>
                    <a:pt x="232" y="24"/>
                    <a:pt x="243" y="49"/>
                    <a:pt x="232" y="73"/>
                  </a:cubicBezTo>
                  <a:cubicBezTo>
                    <a:pt x="183" y="182"/>
                    <a:pt x="134" y="268"/>
                    <a:pt x="97" y="352"/>
                  </a:cubicBezTo>
                  <a:cubicBezTo>
                    <a:pt x="91" y="367"/>
                    <a:pt x="79" y="372"/>
                    <a:pt x="68" y="372"/>
                  </a:cubicBezTo>
                  <a:cubicBezTo>
                    <a:pt x="61" y="372"/>
                    <a:pt x="54" y="370"/>
                    <a:pt x="49" y="365"/>
                  </a:cubicBezTo>
                  <a:cubicBezTo>
                    <a:pt x="37" y="365"/>
                    <a:pt x="24" y="341"/>
                    <a:pt x="37" y="316"/>
                  </a:cubicBezTo>
                  <a:cubicBezTo>
                    <a:pt x="73" y="231"/>
                    <a:pt x="110" y="146"/>
                    <a:pt x="170" y="36"/>
                  </a:cubicBezTo>
                  <a:cubicBezTo>
                    <a:pt x="170" y="24"/>
                    <a:pt x="183" y="12"/>
                    <a:pt x="195" y="12"/>
                  </a:cubicBezTo>
                  <a:close/>
                  <a:moveTo>
                    <a:pt x="219" y="0"/>
                  </a:moveTo>
                  <a:cubicBezTo>
                    <a:pt x="195" y="0"/>
                    <a:pt x="170" y="0"/>
                    <a:pt x="159" y="24"/>
                  </a:cubicBezTo>
                  <a:cubicBezTo>
                    <a:pt x="97" y="133"/>
                    <a:pt x="49" y="231"/>
                    <a:pt x="13" y="304"/>
                  </a:cubicBezTo>
                  <a:cubicBezTo>
                    <a:pt x="0" y="341"/>
                    <a:pt x="13" y="377"/>
                    <a:pt x="37" y="389"/>
                  </a:cubicBezTo>
                  <a:lnTo>
                    <a:pt x="61" y="389"/>
                  </a:lnTo>
                  <a:cubicBezTo>
                    <a:pt x="86" y="389"/>
                    <a:pt x="97" y="377"/>
                    <a:pt x="110" y="365"/>
                  </a:cubicBezTo>
                  <a:cubicBezTo>
                    <a:pt x="146" y="279"/>
                    <a:pt x="195" y="195"/>
                    <a:pt x="243" y="73"/>
                  </a:cubicBezTo>
                  <a:cubicBezTo>
                    <a:pt x="256" y="49"/>
                    <a:pt x="243" y="12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48"/>
            <p:cNvSpPr/>
            <p:nvPr/>
          </p:nvSpPr>
          <p:spPr>
            <a:xfrm>
              <a:off x="8490812" y="3889819"/>
              <a:ext cx="16833" cy="21361"/>
            </a:xfrm>
            <a:custGeom>
              <a:avLst/>
              <a:gdLst/>
              <a:ahLst/>
              <a:cxnLst/>
              <a:rect l="l" t="t" r="r" b="b"/>
              <a:pathLst>
                <a:path w="342" h="434" extrusionOk="0">
                  <a:moveTo>
                    <a:pt x="278" y="1"/>
                  </a:moveTo>
                  <a:cubicBezTo>
                    <a:pt x="269" y="1"/>
                    <a:pt x="260" y="4"/>
                    <a:pt x="252" y="12"/>
                  </a:cubicBezTo>
                  <a:cubicBezTo>
                    <a:pt x="155" y="122"/>
                    <a:pt x="70" y="231"/>
                    <a:pt x="9" y="365"/>
                  </a:cubicBezTo>
                  <a:cubicBezTo>
                    <a:pt x="1" y="399"/>
                    <a:pt x="35" y="434"/>
                    <a:pt x="64" y="434"/>
                  </a:cubicBezTo>
                  <a:cubicBezTo>
                    <a:pt x="76" y="434"/>
                    <a:pt x="88" y="428"/>
                    <a:pt x="95" y="414"/>
                  </a:cubicBezTo>
                  <a:cubicBezTo>
                    <a:pt x="155" y="292"/>
                    <a:pt x="228" y="182"/>
                    <a:pt x="314" y="85"/>
                  </a:cubicBezTo>
                  <a:cubicBezTo>
                    <a:pt x="342" y="46"/>
                    <a:pt x="310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48"/>
            <p:cNvSpPr/>
            <p:nvPr/>
          </p:nvSpPr>
          <p:spPr>
            <a:xfrm>
              <a:off x="8490665" y="3889474"/>
              <a:ext cx="17375" cy="22494"/>
            </a:xfrm>
            <a:custGeom>
              <a:avLst/>
              <a:gdLst/>
              <a:ahLst/>
              <a:cxnLst/>
              <a:rect l="l" t="t" r="r" b="b"/>
              <a:pathLst>
                <a:path w="353" h="457" extrusionOk="0">
                  <a:moveTo>
                    <a:pt x="292" y="19"/>
                  </a:moveTo>
                  <a:cubicBezTo>
                    <a:pt x="292" y="19"/>
                    <a:pt x="304" y="19"/>
                    <a:pt x="317" y="31"/>
                  </a:cubicBezTo>
                  <a:cubicBezTo>
                    <a:pt x="328" y="43"/>
                    <a:pt x="328" y="67"/>
                    <a:pt x="317" y="80"/>
                  </a:cubicBezTo>
                  <a:cubicBezTo>
                    <a:pt x="219" y="177"/>
                    <a:pt x="146" y="286"/>
                    <a:pt x="85" y="421"/>
                  </a:cubicBezTo>
                  <a:cubicBezTo>
                    <a:pt x="79" y="432"/>
                    <a:pt x="71" y="435"/>
                    <a:pt x="63" y="435"/>
                  </a:cubicBezTo>
                  <a:cubicBezTo>
                    <a:pt x="55" y="435"/>
                    <a:pt x="49" y="432"/>
                    <a:pt x="49" y="432"/>
                  </a:cubicBezTo>
                  <a:cubicBezTo>
                    <a:pt x="25" y="421"/>
                    <a:pt x="12" y="396"/>
                    <a:pt x="25" y="384"/>
                  </a:cubicBezTo>
                  <a:cubicBezTo>
                    <a:pt x="85" y="250"/>
                    <a:pt x="158" y="140"/>
                    <a:pt x="268" y="31"/>
                  </a:cubicBezTo>
                  <a:cubicBezTo>
                    <a:pt x="268" y="19"/>
                    <a:pt x="280" y="19"/>
                    <a:pt x="292" y="19"/>
                  </a:cubicBezTo>
                  <a:close/>
                  <a:moveTo>
                    <a:pt x="292" y="0"/>
                  </a:moveTo>
                  <a:cubicBezTo>
                    <a:pt x="280" y="0"/>
                    <a:pt x="267" y="7"/>
                    <a:pt x="255" y="19"/>
                  </a:cubicBezTo>
                  <a:cubicBezTo>
                    <a:pt x="146" y="129"/>
                    <a:pt x="61" y="250"/>
                    <a:pt x="12" y="372"/>
                  </a:cubicBezTo>
                  <a:cubicBezTo>
                    <a:pt x="0" y="408"/>
                    <a:pt x="12" y="432"/>
                    <a:pt x="36" y="445"/>
                  </a:cubicBezTo>
                  <a:cubicBezTo>
                    <a:pt x="49" y="445"/>
                    <a:pt x="49" y="457"/>
                    <a:pt x="61" y="457"/>
                  </a:cubicBezTo>
                  <a:cubicBezTo>
                    <a:pt x="73" y="457"/>
                    <a:pt x="98" y="445"/>
                    <a:pt x="98" y="421"/>
                  </a:cubicBezTo>
                  <a:cubicBezTo>
                    <a:pt x="158" y="299"/>
                    <a:pt x="231" y="189"/>
                    <a:pt x="328" y="92"/>
                  </a:cubicBezTo>
                  <a:cubicBezTo>
                    <a:pt x="353" y="67"/>
                    <a:pt x="341" y="31"/>
                    <a:pt x="328" y="19"/>
                  </a:cubicBezTo>
                  <a:cubicBezTo>
                    <a:pt x="316" y="7"/>
                    <a:pt x="30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48"/>
            <p:cNvSpPr/>
            <p:nvPr/>
          </p:nvSpPr>
          <p:spPr>
            <a:xfrm>
              <a:off x="8503019" y="3891640"/>
              <a:ext cx="15406" cy="20033"/>
            </a:xfrm>
            <a:custGeom>
              <a:avLst/>
              <a:gdLst/>
              <a:ahLst/>
              <a:cxnLst/>
              <a:rect l="l" t="t" r="r" b="b"/>
              <a:pathLst>
                <a:path w="313" h="407" extrusionOk="0">
                  <a:moveTo>
                    <a:pt x="249" y="0"/>
                  </a:moveTo>
                  <a:cubicBezTo>
                    <a:pt x="240" y="0"/>
                    <a:pt x="231" y="4"/>
                    <a:pt x="223" y="12"/>
                  </a:cubicBezTo>
                  <a:cubicBezTo>
                    <a:pt x="139" y="109"/>
                    <a:pt x="66" y="231"/>
                    <a:pt x="17" y="352"/>
                  </a:cubicBezTo>
                  <a:cubicBezTo>
                    <a:pt x="1" y="385"/>
                    <a:pt x="33" y="406"/>
                    <a:pt x="63" y="406"/>
                  </a:cubicBezTo>
                  <a:cubicBezTo>
                    <a:pt x="78" y="406"/>
                    <a:pt x="93" y="401"/>
                    <a:pt x="102" y="388"/>
                  </a:cubicBezTo>
                  <a:cubicBezTo>
                    <a:pt x="150" y="279"/>
                    <a:pt x="211" y="169"/>
                    <a:pt x="284" y="72"/>
                  </a:cubicBezTo>
                  <a:cubicBezTo>
                    <a:pt x="313" y="44"/>
                    <a:pt x="282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48"/>
            <p:cNvSpPr/>
            <p:nvPr/>
          </p:nvSpPr>
          <p:spPr>
            <a:xfrm>
              <a:off x="8502626" y="3891197"/>
              <a:ext cx="15603" cy="20771"/>
            </a:xfrm>
            <a:custGeom>
              <a:avLst/>
              <a:gdLst/>
              <a:ahLst/>
              <a:cxnLst/>
              <a:rect l="l" t="t" r="r" b="b"/>
              <a:pathLst>
                <a:path w="317" h="422" extrusionOk="0">
                  <a:moveTo>
                    <a:pt x="260" y="17"/>
                  </a:moveTo>
                  <a:cubicBezTo>
                    <a:pt x="268" y="17"/>
                    <a:pt x="274" y="21"/>
                    <a:pt x="280" y="21"/>
                  </a:cubicBezTo>
                  <a:cubicBezTo>
                    <a:pt x="292" y="32"/>
                    <a:pt x="304" y="57"/>
                    <a:pt x="280" y="81"/>
                  </a:cubicBezTo>
                  <a:cubicBezTo>
                    <a:pt x="207" y="178"/>
                    <a:pt x="147" y="288"/>
                    <a:pt x="98" y="386"/>
                  </a:cubicBezTo>
                  <a:cubicBezTo>
                    <a:pt x="85" y="410"/>
                    <a:pt x="74" y="410"/>
                    <a:pt x="49" y="410"/>
                  </a:cubicBezTo>
                  <a:cubicBezTo>
                    <a:pt x="37" y="397"/>
                    <a:pt x="25" y="386"/>
                    <a:pt x="37" y="361"/>
                  </a:cubicBezTo>
                  <a:cubicBezTo>
                    <a:pt x="74" y="251"/>
                    <a:pt x="147" y="142"/>
                    <a:pt x="231" y="32"/>
                  </a:cubicBezTo>
                  <a:cubicBezTo>
                    <a:pt x="243" y="20"/>
                    <a:pt x="252" y="17"/>
                    <a:pt x="260" y="17"/>
                  </a:cubicBezTo>
                  <a:close/>
                  <a:moveTo>
                    <a:pt x="263" y="0"/>
                  </a:moveTo>
                  <a:cubicBezTo>
                    <a:pt x="248" y="0"/>
                    <a:pt x="234" y="6"/>
                    <a:pt x="219" y="21"/>
                  </a:cubicBezTo>
                  <a:cubicBezTo>
                    <a:pt x="122" y="130"/>
                    <a:pt x="61" y="240"/>
                    <a:pt x="12" y="361"/>
                  </a:cubicBezTo>
                  <a:cubicBezTo>
                    <a:pt x="1" y="386"/>
                    <a:pt x="25" y="410"/>
                    <a:pt x="49" y="422"/>
                  </a:cubicBezTo>
                  <a:lnTo>
                    <a:pt x="74" y="422"/>
                  </a:lnTo>
                  <a:cubicBezTo>
                    <a:pt x="85" y="422"/>
                    <a:pt x="98" y="422"/>
                    <a:pt x="110" y="397"/>
                  </a:cubicBezTo>
                  <a:cubicBezTo>
                    <a:pt x="158" y="300"/>
                    <a:pt x="219" y="191"/>
                    <a:pt x="304" y="94"/>
                  </a:cubicBezTo>
                  <a:cubicBezTo>
                    <a:pt x="317" y="57"/>
                    <a:pt x="317" y="32"/>
                    <a:pt x="292" y="8"/>
                  </a:cubicBezTo>
                  <a:cubicBezTo>
                    <a:pt x="282" y="3"/>
                    <a:pt x="27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48"/>
            <p:cNvSpPr/>
            <p:nvPr/>
          </p:nvSpPr>
          <p:spPr>
            <a:xfrm>
              <a:off x="8516555" y="3889228"/>
              <a:ext cx="14864" cy="21804"/>
            </a:xfrm>
            <a:custGeom>
              <a:avLst/>
              <a:gdLst/>
              <a:ahLst/>
              <a:cxnLst/>
              <a:rect l="l" t="t" r="r" b="b"/>
              <a:pathLst>
                <a:path w="302" h="443" extrusionOk="0">
                  <a:moveTo>
                    <a:pt x="247" y="1"/>
                  </a:moveTo>
                  <a:cubicBezTo>
                    <a:pt x="232" y="1"/>
                    <a:pt x="216" y="8"/>
                    <a:pt x="204" y="24"/>
                  </a:cubicBezTo>
                  <a:cubicBezTo>
                    <a:pt x="131" y="134"/>
                    <a:pt x="58" y="255"/>
                    <a:pt x="9" y="389"/>
                  </a:cubicBezTo>
                  <a:cubicBezTo>
                    <a:pt x="1" y="421"/>
                    <a:pt x="31" y="443"/>
                    <a:pt x="59" y="443"/>
                  </a:cubicBezTo>
                  <a:cubicBezTo>
                    <a:pt x="73" y="443"/>
                    <a:pt x="86" y="437"/>
                    <a:pt x="94" y="426"/>
                  </a:cubicBezTo>
                  <a:cubicBezTo>
                    <a:pt x="155" y="291"/>
                    <a:pt x="204" y="182"/>
                    <a:pt x="277" y="61"/>
                  </a:cubicBezTo>
                  <a:cubicBezTo>
                    <a:pt x="301" y="28"/>
                    <a:pt x="276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48"/>
            <p:cNvSpPr/>
            <p:nvPr/>
          </p:nvSpPr>
          <p:spPr>
            <a:xfrm>
              <a:off x="8516358" y="3888785"/>
              <a:ext cx="15061" cy="22592"/>
            </a:xfrm>
            <a:custGeom>
              <a:avLst/>
              <a:gdLst/>
              <a:ahLst/>
              <a:cxnLst/>
              <a:rect l="l" t="t" r="r" b="b"/>
              <a:pathLst>
                <a:path w="306" h="459" extrusionOk="0">
                  <a:moveTo>
                    <a:pt x="268" y="21"/>
                  </a:moveTo>
                  <a:cubicBezTo>
                    <a:pt x="281" y="33"/>
                    <a:pt x="293" y="45"/>
                    <a:pt x="281" y="70"/>
                  </a:cubicBezTo>
                  <a:cubicBezTo>
                    <a:pt x="208" y="167"/>
                    <a:pt x="147" y="289"/>
                    <a:pt x="86" y="422"/>
                  </a:cubicBezTo>
                  <a:cubicBezTo>
                    <a:pt x="86" y="436"/>
                    <a:pt x="78" y="442"/>
                    <a:pt x="68" y="442"/>
                  </a:cubicBezTo>
                  <a:cubicBezTo>
                    <a:pt x="62" y="442"/>
                    <a:pt x="55" y="439"/>
                    <a:pt x="49" y="435"/>
                  </a:cubicBezTo>
                  <a:cubicBezTo>
                    <a:pt x="38" y="435"/>
                    <a:pt x="13" y="422"/>
                    <a:pt x="25" y="398"/>
                  </a:cubicBezTo>
                  <a:cubicBezTo>
                    <a:pt x="74" y="276"/>
                    <a:pt x="135" y="154"/>
                    <a:pt x="220" y="33"/>
                  </a:cubicBezTo>
                  <a:cubicBezTo>
                    <a:pt x="220" y="21"/>
                    <a:pt x="232" y="21"/>
                    <a:pt x="244" y="21"/>
                  </a:cubicBezTo>
                  <a:close/>
                  <a:moveTo>
                    <a:pt x="244" y="1"/>
                  </a:moveTo>
                  <a:cubicBezTo>
                    <a:pt x="229" y="1"/>
                    <a:pt x="210" y="7"/>
                    <a:pt x="195" y="21"/>
                  </a:cubicBezTo>
                  <a:cubicBezTo>
                    <a:pt x="122" y="143"/>
                    <a:pt x="62" y="264"/>
                    <a:pt x="13" y="398"/>
                  </a:cubicBezTo>
                  <a:cubicBezTo>
                    <a:pt x="1" y="422"/>
                    <a:pt x="13" y="446"/>
                    <a:pt x="38" y="459"/>
                  </a:cubicBezTo>
                  <a:lnTo>
                    <a:pt x="62" y="459"/>
                  </a:lnTo>
                  <a:cubicBezTo>
                    <a:pt x="86" y="459"/>
                    <a:pt x="98" y="459"/>
                    <a:pt x="111" y="435"/>
                  </a:cubicBezTo>
                  <a:cubicBezTo>
                    <a:pt x="171" y="300"/>
                    <a:pt x="232" y="179"/>
                    <a:pt x="293" y="81"/>
                  </a:cubicBezTo>
                  <a:cubicBezTo>
                    <a:pt x="305" y="45"/>
                    <a:pt x="293" y="21"/>
                    <a:pt x="268" y="8"/>
                  </a:cubicBezTo>
                  <a:cubicBezTo>
                    <a:pt x="264" y="4"/>
                    <a:pt x="255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48"/>
            <p:cNvSpPr/>
            <p:nvPr/>
          </p:nvSpPr>
          <p:spPr>
            <a:xfrm>
              <a:off x="8527483" y="3889671"/>
              <a:ext cx="15996" cy="21509"/>
            </a:xfrm>
            <a:custGeom>
              <a:avLst/>
              <a:gdLst/>
              <a:ahLst/>
              <a:cxnLst/>
              <a:rect l="l" t="t" r="r" b="b"/>
              <a:pathLst>
                <a:path w="325" h="437" extrusionOk="0">
                  <a:moveTo>
                    <a:pt x="261" y="0"/>
                  </a:moveTo>
                  <a:cubicBezTo>
                    <a:pt x="249" y="0"/>
                    <a:pt x="235" y="5"/>
                    <a:pt x="225" y="15"/>
                  </a:cubicBezTo>
                  <a:cubicBezTo>
                    <a:pt x="140" y="125"/>
                    <a:pt x="79" y="246"/>
                    <a:pt x="18" y="368"/>
                  </a:cubicBezTo>
                  <a:cubicBezTo>
                    <a:pt x="1" y="402"/>
                    <a:pt x="32" y="437"/>
                    <a:pt x="65" y="437"/>
                  </a:cubicBezTo>
                  <a:cubicBezTo>
                    <a:pt x="79" y="437"/>
                    <a:pt x="93" y="431"/>
                    <a:pt x="104" y="417"/>
                  </a:cubicBezTo>
                  <a:cubicBezTo>
                    <a:pt x="164" y="295"/>
                    <a:pt x="225" y="173"/>
                    <a:pt x="298" y="63"/>
                  </a:cubicBezTo>
                  <a:cubicBezTo>
                    <a:pt x="324" y="28"/>
                    <a:pt x="294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48"/>
            <p:cNvSpPr/>
            <p:nvPr/>
          </p:nvSpPr>
          <p:spPr>
            <a:xfrm>
              <a:off x="8527138" y="3889376"/>
              <a:ext cx="16243" cy="22001"/>
            </a:xfrm>
            <a:custGeom>
              <a:avLst/>
              <a:gdLst/>
              <a:ahLst/>
              <a:cxnLst/>
              <a:rect l="l" t="t" r="r" b="b"/>
              <a:pathLst>
                <a:path w="330" h="447" extrusionOk="0">
                  <a:moveTo>
                    <a:pt x="268" y="9"/>
                  </a:moveTo>
                  <a:cubicBezTo>
                    <a:pt x="281" y="9"/>
                    <a:pt x="281" y="21"/>
                    <a:pt x="293" y="21"/>
                  </a:cubicBezTo>
                  <a:cubicBezTo>
                    <a:pt x="305" y="33"/>
                    <a:pt x="305" y="45"/>
                    <a:pt x="293" y="69"/>
                  </a:cubicBezTo>
                  <a:cubicBezTo>
                    <a:pt x="220" y="191"/>
                    <a:pt x="159" y="301"/>
                    <a:pt x="98" y="410"/>
                  </a:cubicBezTo>
                  <a:cubicBezTo>
                    <a:pt x="86" y="434"/>
                    <a:pt x="74" y="434"/>
                    <a:pt x="49" y="434"/>
                  </a:cubicBezTo>
                  <a:cubicBezTo>
                    <a:pt x="38" y="423"/>
                    <a:pt x="25" y="398"/>
                    <a:pt x="38" y="374"/>
                  </a:cubicBezTo>
                  <a:cubicBezTo>
                    <a:pt x="98" y="240"/>
                    <a:pt x="159" y="131"/>
                    <a:pt x="232" y="33"/>
                  </a:cubicBezTo>
                  <a:cubicBezTo>
                    <a:pt x="244" y="21"/>
                    <a:pt x="257" y="9"/>
                    <a:pt x="268" y="9"/>
                  </a:cubicBezTo>
                  <a:close/>
                  <a:moveTo>
                    <a:pt x="270" y="1"/>
                  </a:moveTo>
                  <a:cubicBezTo>
                    <a:pt x="252" y="1"/>
                    <a:pt x="234" y="7"/>
                    <a:pt x="220" y="21"/>
                  </a:cubicBezTo>
                  <a:cubicBezTo>
                    <a:pt x="147" y="118"/>
                    <a:pt x="86" y="228"/>
                    <a:pt x="13" y="374"/>
                  </a:cubicBezTo>
                  <a:cubicBezTo>
                    <a:pt x="1" y="398"/>
                    <a:pt x="25" y="434"/>
                    <a:pt x="49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1" y="423"/>
                  </a:cubicBezTo>
                  <a:cubicBezTo>
                    <a:pt x="171" y="301"/>
                    <a:pt x="244" y="191"/>
                    <a:pt x="317" y="69"/>
                  </a:cubicBezTo>
                  <a:cubicBezTo>
                    <a:pt x="330" y="45"/>
                    <a:pt x="317" y="21"/>
                    <a:pt x="305" y="9"/>
                  </a:cubicBezTo>
                  <a:cubicBezTo>
                    <a:pt x="295" y="4"/>
                    <a:pt x="283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48"/>
            <p:cNvSpPr/>
            <p:nvPr/>
          </p:nvSpPr>
          <p:spPr>
            <a:xfrm>
              <a:off x="8540772" y="3888638"/>
              <a:ext cx="14175" cy="21657"/>
            </a:xfrm>
            <a:custGeom>
              <a:avLst/>
              <a:gdLst/>
              <a:ahLst/>
              <a:cxnLst/>
              <a:rect l="l" t="t" r="r" b="b"/>
              <a:pathLst>
                <a:path w="288" h="440" extrusionOk="0">
                  <a:moveTo>
                    <a:pt x="234" y="1"/>
                  </a:moveTo>
                  <a:cubicBezTo>
                    <a:pt x="220" y="1"/>
                    <a:pt x="207" y="8"/>
                    <a:pt x="198" y="24"/>
                  </a:cubicBezTo>
                  <a:cubicBezTo>
                    <a:pt x="113" y="133"/>
                    <a:pt x="53" y="255"/>
                    <a:pt x="16" y="389"/>
                  </a:cubicBezTo>
                  <a:cubicBezTo>
                    <a:pt x="1" y="419"/>
                    <a:pt x="28" y="440"/>
                    <a:pt x="53" y="440"/>
                  </a:cubicBezTo>
                  <a:cubicBezTo>
                    <a:pt x="69" y="440"/>
                    <a:pt x="84" y="432"/>
                    <a:pt x="89" y="413"/>
                  </a:cubicBezTo>
                  <a:cubicBezTo>
                    <a:pt x="150" y="292"/>
                    <a:pt x="198" y="170"/>
                    <a:pt x="271" y="60"/>
                  </a:cubicBezTo>
                  <a:cubicBezTo>
                    <a:pt x="288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48"/>
            <p:cNvSpPr/>
            <p:nvPr/>
          </p:nvSpPr>
          <p:spPr>
            <a:xfrm>
              <a:off x="8540329" y="3888195"/>
              <a:ext cx="15012" cy="22592"/>
            </a:xfrm>
            <a:custGeom>
              <a:avLst/>
              <a:gdLst/>
              <a:ahLst/>
              <a:cxnLst/>
              <a:rect l="l" t="t" r="r" b="b"/>
              <a:pathLst>
                <a:path w="305" h="459" extrusionOk="0">
                  <a:moveTo>
                    <a:pt x="256" y="20"/>
                  </a:moveTo>
                  <a:cubicBezTo>
                    <a:pt x="268" y="33"/>
                    <a:pt x="280" y="45"/>
                    <a:pt x="268" y="69"/>
                  </a:cubicBezTo>
                  <a:cubicBezTo>
                    <a:pt x="219" y="166"/>
                    <a:pt x="146" y="288"/>
                    <a:pt x="98" y="422"/>
                  </a:cubicBezTo>
                  <a:cubicBezTo>
                    <a:pt x="89" y="430"/>
                    <a:pt x="75" y="439"/>
                    <a:pt x="63" y="439"/>
                  </a:cubicBezTo>
                  <a:cubicBezTo>
                    <a:pt x="57" y="439"/>
                    <a:pt x="53" y="438"/>
                    <a:pt x="49" y="434"/>
                  </a:cubicBezTo>
                  <a:cubicBezTo>
                    <a:pt x="37" y="434"/>
                    <a:pt x="25" y="422"/>
                    <a:pt x="25" y="398"/>
                  </a:cubicBezTo>
                  <a:cubicBezTo>
                    <a:pt x="73" y="264"/>
                    <a:pt x="135" y="130"/>
                    <a:pt x="207" y="33"/>
                  </a:cubicBezTo>
                  <a:cubicBezTo>
                    <a:pt x="219" y="20"/>
                    <a:pt x="232" y="20"/>
                    <a:pt x="243" y="20"/>
                  </a:cubicBezTo>
                  <a:close/>
                  <a:moveTo>
                    <a:pt x="237" y="0"/>
                  </a:moveTo>
                  <a:cubicBezTo>
                    <a:pt x="223" y="0"/>
                    <a:pt x="209" y="6"/>
                    <a:pt x="195" y="20"/>
                  </a:cubicBezTo>
                  <a:cubicBezTo>
                    <a:pt x="122" y="130"/>
                    <a:pt x="62" y="252"/>
                    <a:pt x="13" y="398"/>
                  </a:cubicBezTo>
                  <a:cubicBezTo>
                    <a:pt x="0" y="422"/>
                    <a:pt x="13" y="447"/>
                    <a:pt x="37" y="458"/>
                  </a:cubicBezTo>
                  <a:lnTo>
                    <a:pt x="62" y="458"/>
                  </a:lnTo>
                  <a:cubicBezTo>
                    <a:pt x="86" y="458"/>
                    <a:pt x="98" y="447"/>
                    <a:pt x="110" y="422"/>
                  </a:cubicBezTo>
                  <a:cubicBezTo>
                    <a:pt x="159" y="288"/>
                    <a:pt x="232" y="166"/>
                    <a:pt x="292" y="69"/>
                  </a:cubicBezTo>
                  <a:cubicBezTo>
                    <a:pt x="305" y="45"/>
                    <a:pt x="292" y="20"/>
                    <a:pt x="268" y="9"/>
                  </a:cubicBezTo>
                  <a:cubicBezTo>
                    <a:pt x="258" y="3"/>
                    <a:pt x="24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48"/>
            <p:cNvSpPr/>
            <p:nvPr/>
          </p:nvSpPr>
          <p:spPr>
            <a:xfrm>
              <a:off x="8552241" y="3891050"/>
              <a:ext cx="13486" cy="21214"/>
            </a:xfrm>
            <a:custGeom>
              <a:avLst/>
              <a:gdLst/>
              <a:ahLst/>
              <a:cxnLst/>
              <a:rect l="l" t="t" r="r" b="b"/>
              <a:pathLst>
                <a:path w="274" h="431" extrusionOk="0">
                  <a:moveTo>
                    <a:pt x="220" y="1"/>
                  </a:moveTo>
                  <a:cubicBezTo>
                    <a:pt x="206" y="1"/>
                    <a:pt x="193" y="7"/>
                    <a:pt x="184" y="24"/>
                  </a:cubicBezTo>
                  <a:cubicBezTo>
                    <a:pt x="111" y="133"/>
                    <a:pt x="50" y="254"/>
                    <a:pt x="14" y="376"/>
                  </a:cubicBezTo>
                  <a:cubicBezTo>
                    <a:pt x="0" y="411"/>
                    <a:pt x="23" y="430"/>
                    <a:pt x="49" y="430"/>
                  </a:cubicBezTo>
                  <a:cubicBezTo>
                    <a:pt x="68" y="430"/>
                    <a:pt x="89" y="421"/>
                    <a:pt x="99" y="400"/>
                  </a:cubicBezTo>
                  <a:cubicBezTo>
                    <a:pt x="136" y="279"/>
                    <a:pt x="196" y="170"/>
                    <a:pt x="257" y="60"/>
                  </a:cubicBezTo>
                  <a:cubicBezTo>
                    <a:pt x="274" y="27"/>
                    <a:pt x="247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48"/>
            <p:cNvSpPr/>
            <p:nvPr/>
          </p:nvSpPr>
          <p:spPr>
            <a:xfrm>
              <a:off x="8551700" y="3890557"/>
              <a:ext cx="14421" cy="22051"/>
            </a:xfrm>
            <a:custGeom>
              <a:avLst/>
              <a:gdLst/>
              <a:ahLst/>
              <a:cxnLst/>
              <a:rect l="l" t="t" r="r" b="b"/>
              <a:pathLst>
                <a:path w="293" h="448" extrusionOk="0">
                  <a:moveTo>
                    <a:pt x="244" y="21"/>
                  </a:moveTo>
                  <a:cubicBezTo>
                    <a:pt x="268" y="34"/>
                    <a:pt x="268" y="45"/>
                    <a:pt x="256" y="70"/>
                  </a:cubicBezTo>
                  <a:cubicBezTo>
                    <a:pt x="195" y="167"/>
                    <a:pt x="147" y="277"/>
                    <a:pt x="98" y="410"/>
                  </a:cubicBezTo>
                  <a:cubicBezTo>
                    <a:pt x="85" y="435"/>
                    <a:pt x="61" y="435"/>
                    <a:pt x="49" y="435"/>
                  </a:cubicBezTo>
                  <a:cubicBezTo>
                    <a:pt x="37" y="423"/>
                    <a:pt x="25" y="410"/>
                    <a:pt x="25" y="386"/>
                  </a:cubicBezTo>
                  <a:cubicBezTo>
                    <a:pt x="74" y="264"/>
                    <a:pt x="122" y="155"/>
                    <a:pt x="195" y="34"/>
                  </a:cubicBezTo>
                  <a:cubicBezTo>
                    <a:pt x="207" y="21"/>
                    <a:pt x="220" y="21"/>
                    <a:pt x="231" y="21"/>
                  </a:cubicBezTo>
                  <a:close/>
                  <a:moveTo>
                    <a:pt x="225" y="1"/>
                  </a:moveTo>
                  <a:cubicBezTo>
                    <a:pt x="211" y="1"/>
                    <a:pt x="197" y="7"/>
                    <a:pt x="183" y="21"/>
                  </a:cubicBezTo>
                  <a:cubicBezTo>
                    <a:pt x="110" y="143"/>
                    <a:pt x="49" y="264"/>
                    <a:pt x="12" y="386"/>
                  </a:cubicBezTo>
                  <a:cubicBezTo>
                    <a:pt x="1" y="410"/>
                    <a:pt x="25" y="435"/>
                    <a:pt x="49" y="447"/>
                  </a:cubicBezTo>
                  <a:lnTo>
                    <a:pt x="61" y="447"/>
                  </a:lnTo>
                  <a:cubicBezTo>
                    <a:pt x="85" y="447"/>
                    <a:pt x="110" y="435"/>
                    <a:pt x="110" y="410"/>
                  </a:cubicBezTo>
                  <a:cubicBezTo>
                    <a:pt x="158" y="289"/>
                    <a:pt x="220" y="180"/>
                    <a:pt x="280" y="82"/>
                  </a:cubicBezTo>
                  <a:cubicBezTo>
                    <a:pt x="293" y="45"/>
                    <a:pt x="280" y="21"/>
                    <a:pt x="256" y="9"/>
                  </a:cubicBezTo>
                  <a:cubicBezTo>
                    <a:pt x="246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48"/>
            <p:cNvSpPr/>
            <p:nvPr/>
          </p:nvSpPr>
          <p:spPr>
            <a:xfrm>
              <a:off x="8565383" y="3889376"/>
              <a:ext cx="13585" cy="22297"/>
            </a:xfrm>
            <a:custGeom>
              <a:avLst/>
              <a:gdLst/>
              <a:ahLst/>
              <a:cxnLst/>
              <a:rect l="l" t="t" r="r" b="b"/>
              <a:pathLst>
                <a:path w="276" h="453" extrusionOk="0">
                  <a:moveTo>
                    <a:pt x="215" y="1"/>
                  </a:moveTo>
                  <a:cubicBezTo>
                    <a:pt x="203" y="1"/>
                    <a:pt x="192" y="6"/>
                    <a:pt x="185" y="21"/>
                  </a:cubicBezTo>
                  <a:cubicBezTo>
                    <a:pt x="112" y="142"/>
                    <a:pt x="51" y="264"/>
                    <a:pt x="15" y="398"/>
                  </a:cubicBezTo>
                  <a:cubicBezTo>
                    <a:pt x="0" y="433"/>
                    <a:pt x="23" y="452"/>
                    <a:pt x="50" y="452"/>
                  </a:cubicBezTo>
                  <a:cubicBezTo>
                    <a:pt x="69" y="452"/>
                    <a:pt x="89" y="443"/>
                    <a:pt x="99" y="423"/>
                  </a:cubicBezTo>
                  <a:cubicBezTo>
                    <a:pt x="148" y="301"/>
                    <a:pt x="197" y="179"/>
                    <a:pt x="258" y="69"/>
                  </a:cubicBezTo>
                  <a:cubicBezTo>
                    <a:pt x="275" y="35"/>
                    <a:pt x="24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48"/>
            <p:cNvSpPr/>
            <p:nvPr/>
          </p:nvSpPr>
          <p:spPr>
            <a:xfrm>
              <a:off x="8564891" y="3888835"/>
              <a:ext cx="14421" cy="23133"/>
            </a:xfrm>
            <a:custGeom>
              <a:avLst/>
              <a:gdLst/>
              <a:ahLst/>
              <a:cxnLst/>
              <a:rect l="l" t="t" r="r" b="b"/>
              <a:pathLst>
                <a:path w="293" h="470" extrusionOk="0">
                  <a:moveTo>
                    <a:pt x="231" y="20"/>
                  </a:moveTo>
                  <a:cubicBezTo>
                    <a:pt x="231" y="20"/>
                    <a:pt x="244" y="20"/>
                    <a:pt x="244" y="32"/>
                  </a:cubicBezTo>
                  <a:cubicBezTo>
                    <a:pt x="255" y="32"/>
                    <a:pt x="268" y="56"/>
                    <a:pt x="255" y="69"/>
                  </a:cubicBezTo>
                  <a:cubicBezTo>
                    <a:pt x="195" y="190"/>
                    <a:pt x="146" y="299"/>
                    <a:pt x="98" y="434"/>
                  </a:cubicBezTo>
                  <a:cubicBezTo>
                    <a:pt x="85" y="458"/>
                    <a:pt x="61" y="458"/>
                    <a:pt x="49" y="458"/>
                  </a:cubicBezTo>
                  <a:cubicBezTo>
                    <a:pt x="36" y="445"/>
                    <a:pt x="25" y="445"/>
                    <a:pt x="25" y="409"/>
                  </a:cubicBezTo>
                  <a:cubicBezTo>
                    <a:pt x="61" y="299"/>
                    <a:pt x="122" y="178"/>
                    <a:pt x="207" y="44"/>
                  </a:cubicBezTo>
                  <a:cubicBezTo>
                    <a:pt x="207" y="32"/>
                    <a:pt x="219" y="20"/>
                    <a:pt x="231" y="20"/>
                  </a:cubicBezTo>
                  <a:close/>
                  <a:moveTo>
                    <a:pt x="229" y="0"/>
                  </a:moveTo>
                  <a:cubicBezTo>
                    <a:pt x="213" y="0"/>
                    <a:pt x="198" y="9"/>
                    <a:pt x="182" y="32"/>
                  </a:cubicBezTo>
                  <a:cubicBezTo>
                    <a:pt x="109" y="178"/>
                    <a:pt x="49" y="299"/>
                    <a:pt x="12" y="409"/>
                  </a:cubicBezTo>
                  <a:cubicBezTo>
                    <a:pt x="0" y="434"/>
                    <a:pt x="12" y="458"/>
                    <a:pt x="36" y="470"/>
                  </a:cubicBezTo>
                  <a:lnTo>
                    <a:pt x="61" y="470"/>
                  </a:lnTo>
                  <a:cubicBezTo>
                    <a:pt x="85" y="470"/>
                    <a:pt x="98" y="458"/>
                    <a:pt x="109" y="434"/>
                  </a:cubicBezTo>
                  <a:cubicBezTo>
                    <a:pt x="171" y="312"/>
                    <a:pt x="219" y="190"/>
                    <a:pt x="280" y="80"/>
                  </a:cubicBezTo>
                  <a:cubicBezTo>
                    <a:pt x="292" y="56"/>
                    <a:pt x="280" y="20"/>
                    <a:pt x="255" y="7"/>
                  </a:cubicBezTo>
                  <a:cubicBezTo>
                    <a:pt x="246" y="3"/>
                    <a:pt x="23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48"/>
            <p:cNvSpPr/>
            <p:nvPr/>
          </p:nvSpPr>
          <p:spPr>
            <a:xfrm>
              <a:off x="8581430" y="3888195"/>
              <a:ext cx="14274" cy="20968"/>
            </a:xfrm>
            <a:custGeom>
              <a:avLst/>
              <a:gdLst/>
              <a:ahLst/>
              <a:cxnLst/>
              <a:rect l="l" t="t" r="r" b="b"/>
              <a:pathLst>
                <a:path w="290" h="426" extrusionOk="0">
                  <a:moveTo>
                    <a:pt x="225" y="0"/>
                  </a:moveTo>
                  <a:cubicBezTo>
                    <a:pt x="212" y="0"/>
                    <a:pt x="198" y="6"/>
                    <a:pt x="187" y="20"/>
                  </a:cubicBezTo>
                  <a:cubicBezTo>
                    <a:pt x="126" y="130"/>
                    <a:pt x="65" y="239"/>
                    <a:pt x="17" y="361"/>
                  </a:cubicBezTo>
                  <a:cubicBezTo>
                    <a:pt x="0" y="393"/>
                    <a:pt x="27" y="426"/>
                    <a:pt x="58" y="426"/>
                  </a:cubicBezTo>
                  <a:cubicBezTo>
                    <a:pt x="74" y="426"/>
                    <a:pt x="90" y="418"/>
                    <a:pt x="102" y="398"/>
                  </a:cubicBezTo>
                  <a:cubicBezTo>
                    <a:pt x="162" y="301"/>
                    <a:pt x="211" y="179"/>
                    <a:pt x="272" y="69"/>
                  </a:cubicBezTo>
                  <a:cubicBezTo>
                    <a:pt x="290" y="35"/>
                    <a:pt x="258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48"/>
            <p:cNvSpPr/>
            <p:nvPr/>
          </p:nvSpPr>
          <p:spPr>
            <a:xfrm>
              <a:off x="8581036" y="3887752"/>
              <a:ext cx="15012" cy="21804"/>
            </a:xfrm>
            <a:custGeom>
              <a:avLst/>
              <a:gdLst/>
              <a:ahLst/>
              <a:cxnLst/>
              <a:rect l="l" t="t" r="r" b="b"/>
              <a:pathLst>
                <a:path w="305" h="443" extrusionOk="0">
                  <a:moveTo>
                    <a:pt x="232" y="18"/>
                  </a:moveTo>
                  <a:cubicBezTo>
                    <a:pt x="243" y="18"/>
                    <a:pt x="243" y="18"/>
                    <a:pt x="256" y="29"/>
                  </a:cubicBezTo>
                  <a:cubicBezTo>
                    <a:pt x="268" y="29"/>
                    <a:pt x="280" y="54"/>
                    <a:pt x="268" y="78"/>
                  </a:cubicBezTo>
                  <a:cubicBezTo>
                    <a:pt x="219" y="188"/>
                    <a:pt x="159" y="297"/>
                    <a:pt x="98" y="407"/>
                  </a:cubicBezTo>
                  <a:cubicBezTo>
                    <a:pt x="91" y="421"/>
                    <a:pt x="80" y="427"/>
                    <a:pt x="69" y="427"/>
                  </a:cubicBezTo>
                  <a:cubicBezTo>
                    <a:pt x="62" y="427"/>
                    <a:pt x="54" y="424"/>
                    <a:pt x="49" y="419"/>
                  </a:cubicBezTo>
                  <a:cubicBezTo>
                    <a:pt x="37" y="407"/>
                    <a:pt x="25" y="394"/>
                    <a:pt x="37" y="370"/>
                  </a:cubicBezTo>
                  <a:cubicBezTo>
                    <a:pt x="86" y="248"/>
                    <a:pt x="146" y="139"/>
                    <a:pt x="207" y="42"/>
                  </a:cubicBezTo>
                  <a:lnTo>
                    <a:pt x="232" y="18"/>
                  </a:lnTo>
                  <a:close/>
                  <a:moveTo>
                    <a:pt x="242" y="0"/>
                  </a:moveTo>
                  <a:cubicBezTo>
                    <a:pt x="226" y="0"/>
                    <a:pt x="204" y="12"/>
                    <a:pt x="195" y="29"/>
                  </a:cubicBezTo>
                  <a:lnTo>
                    <a:pt x="13" y="358"/>
                  </a:lnTo>
                  <a:cubicBezTo>
                    <a:pt x="0" y="394"/>
                    <a:pt x="25" y="419"/>
                    <a:pt x="49" y="431"/>
                  </a:cubicBezTo>
                  <a:cubicBezTo>
                    <a:pt x="49" y="443"/>
                    <a:pt x="62" y="443"/>
                    <a:pt x="73" y="443"/>
                  </a:cubicBezTo>
                  <a:cubicBezTo>
                    <a:pt x="86" y="443"/>
                    <a:pt x="98" y="431"/>
                    <a:pt x="110" y="419"/>
                  </a:cubicBezTo>
                  <a:cubicBezTo>
                    <a:pt x="183" y="310"/>
                    <a:pt x="232" y="188"/>
                    <a:pt x="280" y="78"/>
                  </a:cubicBezTo>
                  <a:cubicBezTo>
                    <a:pt x="305" y="54"/>
                    <a:pt x="280" y="18"/>
                    <a:pt x="256" y="5"/>
                  </a:cubicBezTo>
                  <a:cubicBezTo>
                    <a:pt x="253" y="2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48"/>
            <p:cNvSpPr/>
            <p:nvPr/>
          </p:nvSpPr>
          <p:spPr>
            <a:xfrm>
              <a:off x="8596787" y="3887604"/>
              <a:ext cx="14914" cy="22247"/>
            </a:xfrm>
            <a:custGeom>
              <a:avLst/>
              <a:gdLst/>
              <a:ahLst/>
              <a:cxnLst/>
              <a:rect l="l" t="t" r="r" b="b"/>
              <a:pathLst>
                <a:path w="303" h="452" extrusionOk="0">
                  <a:moveTo>
                    <a:pt x="236" y="1"/>
                  </a:moveTo>
                  <a:cubicBezTo>
                    <a:pt x="223" y="1"/>
                    <a:pt x="211" y="6"/>
                    <a:pt x="204" y="21"/>
                  </a:cubicBezTo>
                  <a:cubicBezTo>
                    <a:pt x="131" y="142"/>
                    <a:pt x="58" y="264"/>
                    <a:pt x="9" y="397"/>
                  </a:cubicBezTo>
                  <a:cubicBezTo>
                    <a:pt x="1" y="430"/>
                    <a:pt x="30" y="451"/>
                    <a:pt x="58" y="451"/>
                  </a:cubicBezTo>
                  <a:cubicBezTo>
                    <a:pt x="72" y="451"/>
                    <a:pt x="86" y="446"/>
                    <a:pt x="94" y="434"/>
                  </a:cubicBezTo>
                  <a:lnTo>
                    <a:pt x="277" y="69"/>
                  </a:lnTo>
                  <a:cubicBezTo>
                    <a:pt x="302" y="35"/>
                    <a:pt x="267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48"/>
            <p:cNvSpPr/>
            <p:nvPr/>
          </p:nvSpPr>
          <p:spPr>
            <a:xfrm>
              <a:off x="8595999" y="3887013"/>
              <a:ext cx="15603" cy="23183"/>
            </a:xfrm>
            <a:custGeom>
              <a:avLst/>
              <a:gdLst/>
              <a:ahLst/>
              <a:cxnLst/>
              <a:rect l="l" t="t" r="r" b="b"/>
              <a:pathLst>
                <a:path w="317" h="471" extrusionOk="0">
                  <a:moveTo>
                    <a:pt x="256" y="20"/>
                  </a:moveTo>
                  <a:cubicBezTo>
                    <a:pt x="268" y="20"/>
                    <a:pt x="268" y="20"/>
                    <a:pt x="280" y="33"/>
                  </a:cubicBezTo>
                  <a:cubicBezTo>
                    <a:pt x="293" y="33"/>
                    <a:pt x="304" y="57"/>
                    <a:pt x="293" y="69"/>
                  </a:cubicBezTo>
                  <a:cubicBezTo>
                    <a:pt x="244" y="142"/>
                    <a:pt x="207" y="227"/>
                    <a:pt x="171" y="300"/>
                  </a:cubicBezTo>
                  <a:cubicBezTo>
                    <a:pt x="147" y="336"/>
                    <a:pt x="122" y="385"/>
                    <a:pt x="98" y="434"/>
                  </a:cubicBezTo>
                  <a:cubicBezTo>
                    <a:pt x="91" y="448"/>
                    <a:pt x="83" y="454"/>
                    <a:pt x="74" y="454"/>
                  </a:cubicBezTo>
                  <a:cubicBezTo>
                    <a:pt x="67" y="454"/>
                    <a:pt x="59" y="451"/>
                    <a:pt x="49" y="446"/>
                  </a:cubicBezTo>
                  <a:cubicBezTo>
                    <a:pt x="37" y="446"/>
                    <a:pt x="25" y="434"/>
                    <a:pt x="37" y="409"/>
                  </a:cubicBezTo>
                  <a:cubicBezTo>
                    <a:pt x="85" y="288"/>
                    <a:pt x="147" y="179"/>
                    <a:pt x="231" y="44"/>
                  </a:cubicBezTo>
                  <a:cubicBezTo>
                    <a:pt x="231" y="33"/>
                    <a:pt x="244" y="20"/>
                    <a:pt x="256" y="20"/>
                  </a:cubicBezTo>
                  <a:close/>
                  <a:moveTo>
                    <a:pt x="253" y="1"/>
                  </a:moveTo>
                  <a:cubicBezTo>
                    <a:pt x="238" y="1"/>
                    <a:pt x="222" y="9"/>
                    <a:pt x="207" y="33"/>
                  </a:cubicBezTo>
                  <a:cubicBezTo>
                    <a:pt x="134" y="166"/>
                    <a:pt x="74" y="276"/>
                    <a:pt x="12" y="409"/>
                  </a:cubicBezTo>
                  <a:cubicBezTo>
                    <a:pt x="1" y="434"/>
                    <a:pt x="25" y="458"/>
                    <a:pt x="49" y="471"/>
                  </a:cubicBezTo>
                  <a:lnTo>
                    <a:pt x="74" y="471"/>
                  </a:lnTo>
                  <a:cubicBezTo>
                    <a:pt x="85" y="471"/>
                    <a:pt x="110" y="458"/>
                    <a:pt x="110" y="446"/>
                  </a:cubicBezTo>
                  <a:lnTo>
                    <a:pt x="183" y="300"/>
                  </a:lnTo>
                  <a:cubicBezTo>
                    <a:pt x="220" y="227"/>
                    <a:pt x="268" y="154"/>
                    <a:pt x="304" y="81"/>
                  </a:cubicBezTo>
                  <a:cubicBezTo>
                    <a:pt x="317" y="57"/>
                    <a:pt x="304" y="20"/>
                    <a:pt x="280" y="8"/>
                  </a:cubicBezTo>
                  <a:cubicBezTo>
                    <a:pt x="271" y="4"/>
                    <a:pt x="262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48"/>
            <p:cNvSpPr/>
            <p:nvPr/>
          </p:nvSpPr>
          <p:spPr>
            <a:xfrm>
              <a:off x="8608206" y="3889376"/>
              <a:ext cx="14225" cy="21115"/>
            </a:xfrm>
            <a:custGeom>
              <a:avLst/>
              <a:gdLst/>
              <a:ahLst/>
              <a:cxnLst/>
              <a:rect l="l" t="t" r="r" b="b"/>
              <a:pathLst>
                <a:path w="289" h="429" extrusionOk="0">
                  <a:moveTo>
                    <a:pt x="228" y="1"/>
                  </a:moveTo>
                  <a:cubicBezTo>
                    <a:pt x="215" y="1"/>
                    <a:pt x="201" y="6"/>
                    <a:pt x="191" y="21"/>
                  </a:cubicBezTo>
                  <a:cubicBezTo>
                    <a:pt x="118" y="131"/>
                    <a:pt x="56" y="240"/>
                    <a:pt x="8" y="374"/>
                  </a:cubicBezTo>
                  <a:cubicBezTo>
                    <a:pt x="1" y="409"/>
                    <a:pt x="27" y="428"/>
                    <a:pt x="55" y="428"/>
                  </a:cubicBezTo>
                  <a:cubicBezTo>
                    <a:pt x="74" y="428"/>
                    <a:pt x="95" y="418"/>
                    <a:pt x="105" y="398"/>
                  </a:cubicBezTo>
                  <a:cubicBezTo>
                    <a:pt x="142" y="277"/>
                    <a:pt x="202" y="167"/>
                    <a:pt x="264" y="69"/>
                  </a:cubicBezTo>
                  <a:cubicBezTo>
                    <a:pt x="289" y="35"/>
                    <a:pt x="26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48"/>
            <p:cNvSpPr/>
            <p:nvPr/>
          </p:nvSpPr>
          <p:spPr>
            <a:xfrm>
              <a:off x="8607960" y="3888982"/>
              <a:ext cx="14421" cy="21804"/>
            </a:xfrm>
            <a:custGeom>
              <a:avLst/>
              <a:gdLst/>
              <a:ahLst/>
              <a:cxnLst/>
              <a:rect l="l" t="t" r="r" b="b"/>
              <a:pathLst>
                <a:path w="293" h="443" extrusionOk="0">
                  <a:moveTo>
                    <a:pt x="232" y="17"/>
                  </a:moveTo>
                  <a:cubicBezTo>
                    <a:pt x="244" y="17"/>
                    <a:pt x="244" y="17"/>
                    <a:pt x="256" y="29"/>
                  </a:cubicBezTo>
                  <a:cubicBezTo>
                    <a:pt x="269" y="29"/>
                    <a:pt x="280" y="53"/>
                    <a:pt x="269" y="66"/>
                  </a:cubicBezTo>
                  <a:cubicBezTo>
                    <a:pt x="207" y="163"/>
                    <a:pt x="147" y="272"/>
                    <a:pt x="98" y="406"/>
                  </a:cubicBezTo>
                  <a:cubicBezTo>
                    <a:pt x="86" y="431"/>
                    <a:pt x="61" y="431"/>
                    <a:pt x="50" y="431"/>
                  </a:cubicBezTo>
                  <a:cubicBezTo>
                    <a:pt x="37" y="418"/>
                    <a:pt x="25" y="406"/>
                    <a:pt x="25" y="382"/>
                  </a:cubicBezTo>
                  <a:cubicBezTo>
                    <a:pt x="61" y="260"/>
                    <a:pt x="123" y="150"/>
                    <a:pt x="196" y="41"/>
                  </a:cubicBezTo>
                  <a:cubicBezTo>
                    <a:pt x="207" y="29"/>
                    <a:pt x="220" y="17"/>
                    <a:pt x="232" y="17"/>
                  </a:cubicBezTo>
                  <a:close/>
                  <a:moveTo>
                    <a:pt x="230" y="0"/>
                  </a:moveTo>
                  <a:cubicBezTo>
                    <a:pt x="213" y="0"/>
                    <a:pt x="196" y="9"/>
                    <a:pt x="183" y="29"/>
                  </a:cubicBezTo>
                  <a:cubicBezTo>
                    <a:pt x="98" y="139"/>
                    <a:pt x="50" y="260"/>
                    <a:pt x="13" y="382"/>
                  </a:cubicBezTo>
                  <a:cubicBezTo>
                    <a:pt x="1" y="406"/>
                    <a:pt x="13" y="431"/>
                    <a:pt x="37" y="442"/>
                  </a:cubicBezTo>
                  <a:lnTo>
                    <a:pt x="61" y="442"/>
                  </a:lnTo>
                  <a:cubicBezTo>
                    <a:pt x="86" y="442"/>
                    <a:pt x="98" y="431"/>
                    <a:pt x="110" y="406"/>
                  </a:cubicBezTo>
                  <a:cubicBezTo>
                    <a:pt x="171" y="272"/>
                    <a:pt x="220" y="175"/>
                    <a:pt x="280" y="77"/>
                  </a:cubicBezTo>
                  <a:cubicBezTo>
                    <a:pt x="293" y="53"/>
                    <a:pt x="280" y="29"/>
                    <a:pt x="269" y="17"/>
                  </a:cubicBezTo>
                  <a:cubicBezTo>
                    <a:pt x="258" y="6"/>
                    <a:pt x="24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48"/>
            <p:cNvSpPr/>
            <p:nvPr/>
          </p:nvSpPr>
          <p:spPr>
            <a:xfrm>
              <a:off x="8620315" y="3890459"/>
              <a:ext cx="13683" cy="20722"/>
            </a:xfrm>
            <a:custGeom>
              <a:avLst/>
              <a:gdLst/>
              <a:ahLst/>
              <a:cxnLst/>
              <a:rect l="l" t="t" r="r" b="b"/>
              <a:pathLst>
                <a:path w="278" h="421" extrusionOk="0">
                  <a:moveTo>
                    <a:pt x="223" y="0"/>
                  </a:moveTo>
                  <a:cubicBezTo>
                    <a:pt x="209" y="0"/>
                    <a:pt x="196" y="7"/>
                    <a:pt x="188" y="23"/>
                  </a:cubicBezTo>
                  <a:cubicBezTo>
                    <a:pt x="127" y="120"/>
                    <a:pt x="66" y="242"/>
                    <a:pt x="18" y="352"/>
                  </a:cubicBezTo>
                  <a:cubicBezTo>
                    <a:pt x="0" y="386"/>
                    <a:pt x="32" y="421"/>
                    <a:pt x="60" y="421"/>
                  </a:cubicBezTo>
                  <a:cubicBezTo>
                    <a:pt x="72" y="421"/>
                    <a:pt x="83" y="415"/>
                    <a:pt x="91" y="401"/>
                  </a:cubicBezTo>
                  <a:cubicBezTo>
                    <a:pt x="151" y="291"/>
                    <a:pt x="212" y="169"/>
                    <a:pt x="261" y="60"/>
                  </a:cubicBezTo>
                  <a:cubicBezTo>
                    <a:pt x="277" y="27"/>
                    <a:pt x="250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48"/>
            <p:cNvSpPr/>
            <p:nvPr/>
          </p:nvSpPr>
          <p:spPr>
            <a:xfrm>
              <a:off x="8619970" y="3890016"/>
              <a:ext cx="14421" cy="21361"/>
            </a:xfrm>
            <a:custGeom>
              <a:avLst/>
              <a:gdLst/>
              <a:ahLst/>
              <a:cxnLst/>
              <a:rect l="l" t="t" r="r" b="b"/>
              <a:pathLst>
                <a:path w="293" h="434" extrusionOk="0">
                  <a:moveTo>
                    <a:pt x="243" y="20"/>
                  </a:moveTo>
                  <a:cubicBezTo>
                    <a:pt x="255" y="20"/>
                    <a:pt x="268" y="45"/>
                    <a:pt x="255" y="69"/>
                  </a:cubicBezTo>
                  <a:cubicBezTo>
                    <a:pt x="206" y="178"/>
                    <a:pt x="158" y="275"/>
                    <a:pt x="98" y="385"/>
                  </a:cubicBezTo>
                  <a:lnTo>
                    <a:pt x="85" y="397"/>
                  </a:lnTo>
                  <a:cubicBezTo>
                    <a:pt x="85" y="411"/>
                    <a:pt x="76" y="417"/>
                    <a:pt x="67" y="417"/>
                  </a:cubicBezTo>
                  <a:cubicBezTo>
                    <a:pt x="61" y="417"/>
                    <a:pt x="54" y="414"/>
                    <a:pt x="49" y="410"/>
                  </a:cubicBezTo>
                  <a:cubicBezTo>
                    <a:pt x="36" y="410"/>
                    <a:pt x="25" y="385"/>
                    <a:pt x="25" y="361"/>
                  </a:cubicBezTo>
                  <a:lnTo>
                    <a:pt x="36" y="348"/>
                  </a:lnTo>
                  <a:cubicBezTo>
                    <a:pt x="85" y="239"/>
                    <a:pt x="146" y="129"/>
                    <a:pt x="206" y="32"/>
                  </a:cubicBezTo>
                  <a:cubicBezTo>
                    <a:pt x="206" y="20"/>
                    <a:pt x="219" y="20"/>
                    <a:pt x="231" y="20"/>
                  </a:cubicBezTo>
                  <a:close/>
                  <a:moveTo>
                    <a:pt x="225" y="0"/>
                  </a:moveTo>
                  <a:cubicBezTo>
                    <a:pt x="211" y="0"/>
                    <a:pt x="197" y="6"/>
                    <a:pt x="182" y="20"/>
                  </a:cubicBezTo>
                  <a:cubicBezTo>
                    <a:pt x="122" y="129"/>
                    <a:pt x="73" y="227"/>
                    <a:pt x="25" y="337"/>
                  </a:cubicBezTo>
                  <a:lnTo>
                    <a:pt x="12" y="361"/>
                  </a:lnTo>
                  <a:cubicBezTo>
                    <a:pt x="0" y="385"/>
                    <a:pt x="12" y="421"/>
                    <a:pt x="36" y="434"/>
                  </a:cubicBezTo>
                  <a:lnTo>
                    <a:pt x="61" y="434"/>
                  </a:lnTo>
                  <a:cubicBezTo>
                    <a:pt x="85" y="434"/>
                    <a:pt x="98" y="434"/>
                    <a:pt x="109" y="410"/>
                  </a:cubicBezTo>
                  <a:lnTo>
                    <a:pt x="109" y="397"/>
                  </a:lnTo>
                  <a:cubicBezTo>
                    <a:pt x="170" y="288"/>
                    <a:pt x="231" y="178"/>
                    <a:pt x="279" y="69"/>
                  </a:cubicBezTo>
                  <a:cubicBezTo>
                    <a:pt x="292" y="45"/>
                    <a:pt x="268" y="8"/>
                    <a:pt x="255" y="8"/>
                  </a:cubicBezTo>
                  <a:cubicBezTo>
                    <a:pt x="245" y="3"/>
                    <a:pt x="235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48"/>
            <p:cNvSpPr/>
            <p:nvPr/>
          </p:nvSpPr>
          <p:spPr>
            <a:xfrm>
              <a:off x="8630504" y="3892822"/>
              <a:ext cx="13043" cy="20869"/>
            </a:xfrm>
            <a:custGeom>
              <a:avLst/>
              <a:gdLst/>
              <a:ahLst/>
              <a:cxnLst/>
              <a:rect l="l" t="t" r="r" b="b"/>
              <a:pathLst>
                <a:path w="265" h="424" extrusionOk="0">
                  <a:moveTo>
                    <a:pt x="212" y="0"/>
                  </a:moveTo>
                  <a:cubicBezTo>
                    <a:pt x="198" y="0"/>
                    <a:pt x="184" y="7"/>
                    <a:pt x="175" y="24"/>
                  </a:cubicBezTo>
                  <a:cubicBezTo>
                    <a:pt x="114" y="134"/>
                    <a:pt x="65" y="243"/>
                    <a:pt x="17" y="364"/>
                  </a:cubicBezTo>
                  <a:cubicBezTo>
                    <a:pt x="1" y="397"/>
                    <a:pt x="33" y="424"/>
                    <a:pt x="60" y="424"/>
                  </a:cubicBezTo>
                  <a:cubicBezTo>
                    <a:pt x="74" y="424"/>
                    <a:pt x="86" y="417"/>
                    <a:pt x="90" y="401"/>
                  </a:cubicBezTo>
                  <a:cubicBezTo>
                    <a:pt x="151" y="291"/>
                    <a:pt x="200" y="170"/>
                    <a:pt x="248" y="48"/>
                  </a:cubicBezTo>
                  <a:cubicBezTo>
                    <a:pt x="264" y="24"/>
                    <a:pt x="238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48"/>
            <p:cNvSpPr/>
            <p:nvPr/>
          </p:nvSpPr>
          <p:spPr>
            <a:xfrm>
              <a:off x="8630110" y="3892379"/>
              <a:ext cx="13831" cy="21411"/>
            </a:xfrm>
            <a:custGeom>
              <a:avLst/>
              <a:gdLst/>
              <a:ahLst/>
              <a:cxnLst/>
              <a:rect l="l" t="t" r="r" b="b"/>
              <a:pathLst>
                <a:path w="281" h="435" extrusionOk="0">
                  <a:moveTo>
                    <a:pt x="218" y="16"/>
                  </a:moveTo>
                  <a:cubicBezTo>
                    <a:pt x="224" y="16"/>
                    <a:pt x="228" y="17"/>
                    <a:pt x="232" y="21"/>
                  </a:cubicBezTo>
                  <a:cubicBezTo>
                    <a:pt x="244" y="33"/>
                    <a:pt x="256" y="45"/>
                    <a:pt x="256" y="57"/>
                  </a:cubicBezTo>
                  <a:cubicBezTo>
                    <a:pt x="208" y="167"/>
                    <a:pt x="159" y="289"/>
                    <a:pt x="98" y="410"/>
                  </a:cubicBezTo>
                  <a:cubicBezTo>
                    <a:pt x="86" y="422"/>
                    <a:pt x="62" y="422"/>
                    <a:pt x="49" y="422"/>
                  </a:cubicBezTo>
                  <a:cubicBezTo>
                    <a:pt x="37" y="410"/>
                    <a:pt x="25" y="398"/>
                    <a:pt x="25" y="373"/>
                  </a:cubicBezTo>
                  <a:cubicBezTo>
                    <a:pt x="73" y="276"/>
                    <a:pt x="122" y="167"/>
                    <a:pt x="183" y="33"/>
                  </a:cubicBezTo>
                  <a:cubicBezTo>
                    <a:pt x="192" y="24"/>
                    <a:pt x="206" y="16"/>
                    <a:pt x="218" y="16"/>
                  </a:cubicBezTo>
                  <a:close/>
                  <a:moveTo>
                    <a:pt x="210" y="1"/>
                  </a:moveTo>
                  <a:cubicBezTo>
                    <a:pt x="194" y="1"/>
                    <a:pt x="178" y="7"/>
                    <a:pt x="171" y="21"/>
                  </a:cubicBezTo>
                  <a:cubicBezTo>
                    <a:pt x="110" y="154"/>
                    <a:pt x="62" y="264"/>
                    <a:pt x="13" y="373"/>
                  </a:cubicBezTo>
                  <a:cubicBezTo>
                    <a:pt x="0" y="398"/>
                    <a:pt x="25" y="422"/>
                    <a:pt x="37" y="434"/>
                  </a:cubicBezTo>
                  <a:lnTo>
                    <a:pt x="73" y="434"/>
                  </a:lnTo>
                  <a:cubicBezTo>
                    <a:pt x="86" y="434"/>
                    <a:pt x="98" y="434"/>
                    <a:pt x="110" y="410"/>
                  </a:cubicBezTo>
                  <a:cubicBezTo>
                    <a:pt x="171" y="289"/>
                    <a:pt x="219" y="167"/>
                    <a:pt x="268" y="70"/>
                  </a:cubicBezTo>
                  <a:cubicBezTo>
                    <a:pt x="281" y="33"/>
                    <a:pt x="256" y="8"/>
                    <a:pt x="244" y="8"/>
                  </a:cubicBezTo>
                  <a:cubicBezTo>
                    <a:pt x="234" y="4"/>
                    <a:pt x="222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48"/>
            <p:cNvSpPr/>
            <p:nvPr/>
          </p:nvSpPr>
          <p:spPr>
            <a:xfrm>
              <a:off x="8644384" y="3891443"/>
              <a:ext cx="13437" cy="19639"/>
            </a:xfrm>
            <a:custGeom>
              <a:avLst/>
              <a:gdLst/>
              <a:ahLst/>
              <a:cxnLst/>
              <a:rect l="l" t="t" r="r" b="b"/>
              <a:pathLst>
                <a:path w="273" h="399" extrusionOk="0">
                  <a:moveTo>
                    <a:pt x="209" y="1"/>
                  </a:moveTo>
                  <a:cubicBezTo>
                    <a:pt x="197" y="1"/>
                    <a:pt x="183" y="5"/>
                    <a:pt x="173" y="16"/>
                  </a:cubicBezTo>
                  <a:cubicBezTo>
                    <a:pt x="112" y="125"/>
                    <a:pt x="51" y="235"/>
                    <a:pt x="15" y="344"/>
                  </a:cubicBezTo>
                  <a:cubicBezTo>
                    <a:pt x="1" y="379"/>
                    <a:pt x="24" y="398"/>
                    <a:pt x="50" y="398"/>
                  </a:cubicBezTo>
                  <a:cubicBezTo>
                    <a:pt x="69" y="398"/>
                    <a:pt x="89" y="388"/>
                    <a:pt x="100" y="368"/>
                  </a:cubicBezTo>
                  <a:cubicBezTo>
                    <a:pt x="137" y="259"/>
                    <a:pt x="185" y="162"/>
                    <a:pt x="246" y="64"/>
                  </a:cubicBezTo>
                  <a:cubicBezTo>
                    <a:pt x="272" y="29"/>
                    <a:pt x="242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48"/>
            <p:cNvSpPr/>
            <p:nvPr/>
          </p:nvSpPr>
          <p:spPr>
            <a:xfrm>
              <a:off x="8643892" y="3891197"/>
              <a:ext cx="14421" cy="20180"/>
            </a:xfrm>
            <a:custGeom>
              <a:avLst/>
              <a:gdLst/>
              <a:ahLst/>
              <a:cxnLst/>
              <a:rect l="l" t="t" r="r" b="b"/>
              <a:pathLst>
                <a:path w="293" h="410" extrusionOk="0">
                  <a:moveTo>
                    <a:pt x="224" y="12"/>
                  </a:moveTo>
                  <a:cubicBezTo>
                    <a:pt x="231" y="12"/>
                    <a:pt x="239" y="15"/>
                    <a:pt x="244" y="21"/>
                  </a:cubicBezTo>
                  <a:cubicBezTo>
                    <a:pt x="256" y="32"/>
                    <a:pt x="268" y="45"/>
                    <a:pt x="256" y="69"/>
                  </a:cubicBezTo>
                  <a:cubicBezTo>
                    <a:pt x="195" y="154"/>
                    <a:pt x="147" y="251"/>
                    <a:pt x="98" y="373"/>
                  </a:cubicBezTo>
                  <a:cubicBezTo>
                    <a:pt x="90" y="387"/>
                    <a:pt x="79" y="393"/>
                    <a:pt x="68" y="393"/>
                  </a:cubicBezTo>
                  <a:cubicBezTo>
                    <a:pt x="61" y="393"/>
                    <a:pt x="54" y="390"/>
                    <a:pt x="49" y="386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74" y="240"/>
                    <a:pt x="122" y="142"/>
                    <a:pt x="195" y="32"/>
                  </a:cubicBezTo>
                  <a:cubicBezTo>
                    <a:pt x="202" y="18"/>
                    <a:pt x="213" y="12"/>
                    <a:pt x="224" y="12"/>
                  </a:cubicBezTo>
                  <a:close/>
                  <a:moveTo>
                    <a:pt x="222" y="0"/>
                  </a:moveTo>
                  <a:cubicBezTo>
                    <a:pt x="206" y="0"/>
                    <a:pt x="190" y="6"/>
                    <a:pt x="183" y="21"/>
                  </a:cubicBezTo>
                  <a:cubicBezTo>
                    <a:pt x="110" y="130"/>
                    <a:pt x="49" y="240"/>
                    <a:pt x="12" y="349"/>
                  </a:cubicBezTo>
                  <a:cubicBezTo>
                    <a:pt x="1" y="373"/>
                    <a:pt x="25" y="397"/>
                    <a:pt x="37" y="410"/>
                  </a:cubicBezTo>
                  <a:lnTo>
                    <a:pt x="61" y="410"/>
                  </a:lnTo>
                  <a:cubicBezTo>
                    <a:pt x="85" y="410"/>
                    <a:pt x="110" y="397"/>
                    <a:pt x="110" y="373"/>
                  </a:cubicBezTo>
                  <a:cubicBezTo>
                    <a:pt x="158" y="264"/>
                    <a:pt x="207" y="167"/>
                    <a:pt x="268" y="69"/>
                  </a:cubicBezTo>
                  <a:cubicBezTo>
                    <a:pt x="293" y="45"/>
                    <a:pt x="268" y="21"/>
                    <a:pt x="256" y="8"/>
                  </a:cubicBezTo>
                  <a:cubicBezTo>
                    <a:pt x="246" y="3"/>
                    <a:pt x="23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48"/>
            <p:cNvSpPr/>
            <p:nvPr/>
          </p:nvSpPr>
          <p:spPr>
            <a:xfrm>
              <a:off x="8656247" y="3889868"/>
              <a:ext cx="15209" cy="21165"/>
            </a:xfrm>
            <a:custGeom>
              <a:avLst/>
              <a:gdLst/>
              <a:ahLst/>
              <a:cxnLst/>
              <a:rect l="l" t="t" r="r" b="b"/>
              <a:pathLst>
                <a:path w="309" h="430" extrusionOk="0">
                  <a:moveTo>
                    <a:pt x="255" y="0"/>
                  </a:moveTo>
                  <a:cubicBezTo>
                    <a:pt x="240" y="0"/>
                    <a:pt x="224" y="7"/>
                    <a:pt x="212" y="23"/>
                  </a:cubicBezTo>
                  <a:cubicBezTo>
                    <a:pt x="139" y="132"/>
                    <a:pt x="66" y="242"/>
                    <a:pt x="17" y="376"/>
                  </a:cubicBezTo>
                  <a:cubicBezTo>
                    <a:pt x="1" y="408"/>
                    <a:pt x="33" y="430"/>
                    <a:pt x="64" y="430"/>
                  </a:cubicBezTo>
                  <a:cubicBezTo>
                    <a:pt x="79" y="430"/>
                    <a:pt x="94" y="424"/>
                    <a:pt x="102" y="413"/>
                  </a:cubicBezTo>
                  <a:cubicBezTo>
                    <a:pt x="163" y="291"/>
                    <a:pt x="212" y="169"/>
                    <a:pt x="285" y="59"/>
                  </a:cubicBezTo>
                  <a:cubicBezTo>
                    <a:pt x="309" y="27"/>
                    <a:pt x="2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48"/>
            <p:cNvSpPr/>
            <p:nvPr/>
          </p:nvSpPr>
          <p:spPr>
            <a:xfrm>
              <a:off x="8655853" y="3889376"/>
              <a:ext cx="16193" cy="22001"/>
            </a:xfrm>
            <a:custGeom>
              <a:avLst/>
              <a:gdLst/>
              <a:ahLst/>
              <a:cxnLst/>
              <a:rect l="l" t="t" r="r" b="b"/>
              <a:pathLst>
                <a:path w="329" h="447" extrusionOk="0">
                  <a:moveTo>
                    <a:pt x="280" y="21"/>
                  </a:moveTo>
                  <a:cubicBezTo>
                    <a:pt x="293" y="33"/>
                    <a:pt x="304" y="45"/>
                    <a:pt x="293" y="69"/>
                  </a:cubicBezTo>
                  <a:cubicBezTo>
                    <a:pt x="231" y="167"/>
                    <a:pt x="171" y="264"/>
                    <a:pt x="123" y="361"/>
                  </a:cubicBezTo>
                  <a:lnTo>
                    <a:pt x="98" y="410"/>
                  </a:lnTo>
                  <a:cubicBezTo>
                    <a:pt x="91" y="424"/>
                    <a:pt x="79" y="430"/>
                    <a:pt x="69" y="430"/>
                  </a:cubicBezTo>
                  <a:cubicBezTo>
                    <a:pt x="61" y="430"/>
                    <a:pt x="54" y="427"/>
                    <a:pt x="50" y="423"/>
                  </a:cubicBezTo>
                  <a:cubicBezTo>
                    <a:pt x="37" y="423"/>
                    <a:pt x="25" y="410"/>
                    <a:pt x="37" y="386"/>
                  </a:cubicBezTo>
                  <a:cubicBezTo>
                    <a:pt x="74" y="277"/>
                    <a:pt x="134" y="167"/>
                    <a:pt x="231" y="33"/>
                  </a:cubicBezTo>
                  <a:cubicBezTo>
                    <a:pt x="231" y="21"/>
                    <a:pt x="244" y="21"/>
                    <a:pt x="256" y="21"/>
                  </a:cubicBezTo>
                  <a:close/>
                  <a:moveTo>
                    <a:pt x="258" y="1"/>
                  </a:moveTo>
                  <a:cubicBezTo>
                    <a:pt x="242" y="1"/>
                    <a:pt x="227" y="7"/>
                    <a:pt x="220" y="21"/>
                  </a:cubicBezTo>
                  <a:cubicBezTo>
                    <a:pt x="123" y="155"/>
                    <a:pt x="61" y="277"/>
                    <a:pt x="13" y="386"/>
                  </a:cubicBezTo>
                  <a:cubicBezTo>
                    <a:pt x="1" y="410"/>
                    <a:pt x="25" y="434"/>
                    <a:pt x="50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0" y="423"/>
                  </a:cubicBezTo>
                  <a:lnTo>
                    <a:pt x="134" y="374"/>
                  </a:lnTo>
                  <a:cubicBezTo>
                    <a:pt x="195" y="277"/>
                    <a:pt x="244" y="167"/>
                    <a:pt x="304" y="82"/>
                  </a:cubicBezTo>
                  <a:cubicBezTo>
                    <a:pt x="329" y="45"/>
                    <a:pt x="304" y="21"/>
                    <a:pt x="293" y="9"/>
                  </a:cubicBezTo>
                  <a:cubicBezTo>
                    <a:pt x="283" y="4"/>
                    <a:pt x="270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48"/>
            <p:cNvSpPr/>
            <p:nvPr/>
          </p:nvSpPr>
          <p:spPr>
            <a:xfrm>
              <a:off x="8668109" y="3890262"/>
              <a:ext cx="13043" cy="20820"/>
            </a:xfrm>
            <a:custGeom>
              <a:avLst/>
              <a:gdLst/>
              <a:ahLst/>
              <a:cxnLst/>
              <a:rect l="l" t="t" r="r" b="b"/>
              <a:pathLst>
                <a:path w="265" h="423" extrusionOk="0">
                  <a:moveTo>
                    <a:pt x="202" y="0"/>
                  </a:moveTo>
                  <a:cubicBezTo>
                    <a:pt x="189" y="0"/>
                    <a:pt x="176" y="5"/>
                    <a:pt x="165" y="15"/>
                  </a:cubicBezTo>
                  <a:cubicBezTo>
                    <a:pt x="104" y="124"/>
                    <a:pt x="44" y="246"/>
                    <a:pt x="7" y="368"/>
                  </a:cubicBezTo>
                  <a:cubicBezTo>
                    <a:pt x="0" y="403"/>
                    <a:pt x="26" y="422"/>
                    <a:pt x="51" y="422"/>
                  </a:cubicBezTo>
                  <a:cubicBezTo>
                    <a:pt x="69" y="422"/>
                    <a:pt x="87" y="412"/>
                    <a:pt x="92" y="392"/>
                  </a:cubicBezTo>
                  <a:cubicBezTo>
                    <a:pt x="141" y="283"/>
                    <a:pt x="177" y="173"/>
                    <a:pt x="238" y="64"/>
                  </a:cubicBezTo>
                  <a:cubicBezTo>
                    <a:pt x="264" y="29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48"/>
            <p:cNvSpPr/>
            <p:nvPr/>
          </p:nvSpPr>
          <p:spPr>
            <a:xfrm>
              <a:off x="8667863" y="3890016"/>
              <a:ext cx="13191" cy="21361"/>
            </a:xfrm>
            <a:custGeom>
              <a:avLst/>
              <a:gdLst/>
              <a:ahLst/>
              <a:cxnLst/>
              <a:rect l="l" t="t" r="r" b="b"/>
              <a:pathLst>
                <a:path w="268" h="434" extrusionOk="0">
                  <a:moveTo>
                    <a:pt x="206" y="8"/>
                  </a:moveTo>
                  <a:cubicBezTo>
                    <a:pt x="219" y="8"/>
                    <a:pt x="219" y="20"/>
                    <a:pt x="231" y="20"/>
                  </a:cubicBezTo>
                  <a:cubicBezTo>
                    <a:pt x="243" y="32"/>
                    <a:pt x="255" y="45"/>
                    <a:pt x="243" y="69"/>
                  </a:cubicBezTo>
                  <a:cubicBezTo>
                    <a:pt x="182" y="166"/>
                    <a:pt x="133" y="275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36" y="410"/>
                    <a:pt x="12" y="397"/>
                    <a:pt x="24" y="373"/>
                  </a:cubicBezTo>
                  <a:cubicBezTo>
                    <a:pt x="49" y="264"/>
                    <a:pt x="97" y="154"/>
                    <a:pt x="182" y="32"/>
                  </a:cubicBezTo>
                  <a:cubicBezTo>
                    <a:pt x="182" y="20"/>
                    <a:pt x="195" y="8"/>
                    <a:pt x="206" y="8"/>
                  </a:cubicBezTo>
                  <a:close/>
                  <a:moveTo>
                    <a:pt x="210" y="0"/>
                  </a:moveTo>
                  <a:cubicBezTo>
                    <a:pt x="193" y="0"/>
                    <a:pt x="177" y="6"/>
                    <a:pt x="170" y="20"/>
                  </a:cubicBezTo>
                  <a:cubicBezTo>
                    <a:pt x="85" y="154"/>
                    <a:pt x="36" y="264"/>
                    <a:pt x="0" y="373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73" y="434"/>
                    <a:pt x="97" y="421"/>
                    <a:pt x="109" y="397"/>
                  </a:cubicBezTo>
                  <a:cubicBezTo>
                    <a:pt x="146" y="288"/>
                    <a:pt x="195" y="178"/>
                    <a:pt x="255" y="69"/>
                  </a:cubicBezTo>
                  <a:cubicBezTo>
                    <a:pt x="268" y="45"/>
                    <a:pt x="255" y="20"/>
                    <a:pt x="243" y="8"/>
                  </a:cubicBezTo>
                  <a:cubicBezTo>
                    <a:pt x="233" y="3"/>
                    <a:pt x="221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48"/>
            <p:cNvSpPr/>
            <p:nvPr/>
          </p:nvSpPr>
          <p:spPr>
            <a:xfrm>
              <a:off x="8678396" y="3889376"/>
              <a:ext cx="12896" cy="20131"/>
            </a:xfrm>
            <a:custGeom>
              <a:avLst/>
              <a:gdLst/>
              <a:ahLst/>
              <a:cxnLst/>
              <a:rect l="l" t="t" r="r" b="b"/>
              <a:pathLst>
                <a:path w="262" h="409" extrusionOk="0">
                  <a:moveTo>
                    <a:pt x="195" y="1"/>
                  </a:moveTo>
                  <a:cubicBezTo>
                    <a:pt x="182" y="1"/>
                    <a:pt x="170" y="6"/>
                    <a:pt x="163" y="21"/>
                  </a:cubicBezTo>
                  <a:cubicBezTo>
                    <a:pt x="102" y="131"/>
                    <a:pt x="54" y="228"/>
                    <a:pt x="17" y="350"/>
                  </a:cubicBezTo>
                  <a:cubicBezTo>
                    <a:pt x="1" y="382"/>
                    <a:pt x="33" y="409"/>
                    <a:pt x="64" y="409"/>
                  </a:cubicBezTo>
                  <a:cubicBezTo>
                    <a:pt x="79" y="409"/>
                    <a:pt x="94" y="402"/>
                    <a:pt x="102" y="386"/>
                  </a:cubicBezTo>
                  <a:cubicBezTo>
                    <a:pt x="151" y="277"/>
                    <a:pt x="187" y="167"/>
                    <a:pt x="236" y="69"/>
                  </a:cubicBezTo>
                  <a:cubicBezTo>
                    <a:pt x="262" y="35"/>
                    <a:pt x="22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48"/>
            <p:cNvSpPr/>
            <p:nvPr/>
          </p:nvSpPr>
          <p:spPr>
            <a:xfrm>
              <a:off x="8678003" y="3888835"/>
              <a:ext cx="13191" cy="20722"/>
            </a:xfrm>
            <a:custGeom>
              <a:avLst/>
              <a:gdLst/>
              <a:ahLst/>
              <a:cxnLst/>
              <a:rect l="l" t="t" r="r" b="b"/>
              <a:pathLst>
                <a:path w="268" h="421" extrusionOk="0">
                  <a:moveTo>
                    <a:pt x="207" y="24"/>
                  </a:moveTo>
                  <a:cubicBezTo>
                    <a:pt x="214" y="24"/>
                    <a:pt x="222" y="27"/>
                    <a:pt x="232" y="32"/>
                  </a:cubicBezTo>
                  <a:cubicBezTo>
                    <a:pt x="244" y="32"/>
                    <a:pt x="256" y="56"/>
                    <a:pt x="244" y="80"/>
                  </a:cubicBezTo>
                  <a:cubicBezTo>
                    <a:pt x="208" y="142"/>
                    <a:pt x="171" y="215"/>
                    <a:pt x="146" y="275"/>
                  </a:cubicBezTo>
                  <a:cubicBezTo>
                    <a:pt x="135" y="312"/>
                    <a:pt x="110" y="348"/>
                    <a:pt x="98" y="385"/>
                  </a:cubicBezTo>
                  <a:cubicBezTo>
                    <a:pt x="86" y="409"/>
                    <a:pt x="73" y="409"/>
                    <a:pt x="49" y="409"/>
                  </a:cubicBezTo>
                  <a:cubicBezTo>
                    <a:pt x="37" y="397"/>
                    <a:pt x="25" y="385"/>
                    <a:pt x="25" y="361"/>
                  </a:cubicBezTo>
                  <a:cubicBezTo>
                    <a:pt x="62" y="251"/>
                    <a:pt x="122" y="142"/>
                    <a:pt x="183" y="44"/>
                  </a:cubicBezTo>
                  <a:cubicBezTo>
                    <a:pt x="190" y="30"/>
                    <a:pt x="197" y="24"/>
                    <a:pt x="207" y="24"/>
                  </a:cubicBezTo>
                  <a:close/>
                  <a:moveTo>
                    <a:pt x="205" y="0"/>
                  </a:moveTo>
                  <a:cubicBezTo>
                    <a:pt x="190" y="0"/>
                    <a:pt x="174" y="9"/>
                    <a:pt x="159" y="32"/>
                  </a:cubicBezTo>
                  <a:cubicBezTo>
                    <a:pt x="110" y="129"/>
                    <a:pt x="49" y="239"/>
                    <a:pt x="13" y="361"/>
                  </a:cubicBezTo>
                  <a:cubicBezTo>
                    <a:pt x="0" y="385"/>
                    <a:pt x="25" y="409"/>
                    <a:pt x="49" y="421"/>
                  </a:cubicBezTo>
                  <a:lnTo>
                    <a:pt x="73" y="421"/>
                  </a:lnTo>
                  <a:cubicBezTo>
                    <a:pt x="86" y="421"/>
                    <a:pt x="98" y="421"/>
                    <a:pt x="110" y="397"/>
                  </a:cubicBezTo>
                  <a:cubicBezTo>
                    <a:pt x="135" y="361"/>
                    <a:pt x="146" y="324"/>
                    <a:pt x="159" y="288"/>
                  </a:cubicBezTo>
                  <a:cubicBezTo>
                    <a:pt x="195" y="215"/>
                    <a:pt x="219" y="153"/>
                    <a:pt x="256" y="80"/>
                  </a:cubicBezTo>
                  <a:cubicBezTo>
                    <a:pt x="268" y="56"/>
                    <a:pt x="256" y="20"/>
                    <a:pt x="232" y="7"/>
                  </a:cubicBezTo>
                  <a:cubicBezTo>
                    <a:pt x="223" y="3"/>
                    <a:pt x="214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48"/>
            <p:cNvSpPr/>
            <p:nvPr/>
          </p:nvSpPr>
          <p:spPr>
            <a:xfrm>
              <a:off x="8690308" y="3890557"/>
              <a:ext cx="13732" cy="19442"/>
            </a:xfrm>
            <a:custGeom>
              <a:avLst/>
              <a:gdLst/>
              <a:ahLst/>
              <a:cxnLst/>
              <a:rect l="l" t="t" r="r" b="b"/>
              <a:pathLst>
                <a:path w="279" h="395" extrusionOk="0">
                  <a:moveTo>
                    <a:pt x="214" y="1"/>
                  </a:moveTo>
                  <a:cubicBezTo>
                    <a:pt x="201" y="1"/>
                    <a:pt x="187" y="7"/>
                    <a:pt x="177" y="21"/>
                  </a:cubicBezTo>
                  <a:cubicBezTo>
                    <a:pt x="128" y="118"/>
                    <a:pt x="67" y="216"/>
                    <a:pt x="18" y="326"/>
                  </a:cubicBezTo>
                  <a:cubicBezTo>
                    <a:pt x="1" y="360"/>
                    <a:pt x="32" y="394"/>
                    <a:pt x="65" y="394"/>
                  </a:cubicBezTo>
                  <a:cubicBezTo>
                    <a:pt x="79" y="394"/>
                    <a:pt x="93" y="388"/>
                    <a:pt x="104" y="374"/>
                  </a:cubicBezTo>
                  <a:cubicBezTo>
                    <a:pt x="152" y="277"/>
                    <a:pt x="201" y="167"/>
                    <a:pt x="261" y="70"/>
                  </a:cubicBezTo>
                  <a:cubicBezTo>
                    <a:pt x="278" y="35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48"/>
            <p:cNvSpPr/>
            <p:nvPr/>
          </p:nvSpPr>
          <p:spPr>
            <a:xfrm>
              <a:off x="8689964" y="3890016"/>
              <a:ext cx="13831" cy="20180"/>
            </a:xfrm>
            <a:custGeom>
              <a:avLst/>
              <a:gdLst/>
              <a:ahLst/>
              <a:cxnLst/>
              <a:rect l="l" t="t" r="r" b="b"/>
              <a:pathLst>
                <a:path w="281" h="410" extrusionOk="0">
                  <a:moveTo>
                    <a:pt x="220" y="20"/>
                  </a:moveTo>
                  <a:cubicBezTo>
                    <a:pt x="232" y="20"/>
                    <a:pt x="232" y="20"/>
                    <a:pt x="244" y="32"/>
                  </a:cubicBezTo>
                  <a:cubicBezTo>
                    <a:pt x="256" y="32"/>
                    <a:pt x="268" y="56"/>
                    <a:pt x="256" y="81"/>
                  </a:cubicBezTo>
                  <a:lnTo>
                    <a:pt x="232" y="129"/>
                  </a:lnTo>
                  <a:cubicBezTo>
                    <a:pt x="184" y="202"/>
                    <a:pt x="147" y="300"/>
                    <a:pt x="98" y="373"/>
                  </a:cubicBezTo>
                  <a:cubicBezTo>
                    <a:pt x="91" y="387"/>
                    <a:pt x="80" y="393"/>
                    <a:pt x="69" y="393"/>
                  </a:cubicBezTo>
                  <a:cubicBezTo>
                    <a:pt x="62" y="393"/>
                    <a:pt x="54" y="390"/>
                    <a:pt x="49" y="385"/>
                  </a:cubicBezTo>
                  <a:cubicBezTo>
                    <a:pt x="38" y="385"/>
                    <a:pt x="25" y="361"/>
                    <a:pt x="38" y="337"/>
                  </a:cubicBezTo>
                  <a:cubicBezTo>
                    <a:pt x="74" y="251"/>
                    <a:pt x="122" y="166"/>
                    <a:pt x="171" y="81"/>
                  </a:cubicBezTo>
                  <a:lnTo>
                    <a:pt x="195" y="45"/>
                  </a:lnTo>
                  <a:cubicBezTo>
                    <a:pt x="208" y="32"/>
                    <a:pt x="208" y="20"/>
                    <a:pt x="220" y="20"/>
                  </a:cubicBezTo>
                  <a:close/>
                  <a:moveTo>
                    <a:pt x="224" y="1"/>
                  </a:moveTo>
                  <a:cubicBezTo>
                    <a:pt x="209" y="1"/>
                    <a:pt x="191" y="9"/>
                    <a:pt x="184" y="32"/>
                  </a:cubicBezTo>
                  <a:lnTo>
                    <a:pt x="159" y="81"/>
                  </a:lnTo>
                  <a:cubicBezTo>
                    <a:pt x="111" y="154"/>
                    <a:pt x="62" y="239"/>
                    <a:pt x="25" y="324"/>
                  </a:cubicBezTo>
                  <a:cubicBezTo>
                    <a:pt x="1" y="361"/>
                    <a:pt x="25" y="397"/>
                    <a:pt x="49" y="410"/>
                  </a:cubicBezTo>
                  <a:lnTo>
                    <a:pt x="74" y="410"/>
                  </a:lnTo>
                  <a:cubicBezTo>
                    <a:pt x="86" y="410"/>
                    <a:pt x="98" y="410"/>
                    <a:pt x="111" y="385"/>
                  </a:cubicBezTo>
                  <a:cubicBezTo>
                    <a:pt x="159" y="300"/>
                    <a:pt x="208" y="215"/>
                    <a:pt x="244" y="129"/>
                  </a:cubicBezTo>
                  <a:lnTo>
                    <a:pt x="268" y="81"/>
                  </a:lnTo>
                  <a:cubicBezTo>
                    <a:pt x="281" y="56"/>
                    <a:pt x="268" y="20"/>
                    <a:pt x="244" y="8"/>
                  </a:cubicBezTo>
                  <a:cubicBezTo>
                    <a:pt x="240" y="3"/>
                    <a:pt x="232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48"/>
            <p:cNvSpPr/>
            <p:nvPr/>
          </p:nvSpPr>
          <p:spPr>
            <a:xfrm>
              <a:off x="8698085" y="3891050"/>
              <a:ext cx="13683" cy="15554"/>
            </a:xfrm>
            <a:custGeom>
              <a:avLst/>
              <a:gdLst/>
              <a:ahLst/>
              <a:cxnLst/>
              <a:rect l="l" t="t" r="r" b="b"/>
              <a:pathLst>
                <a:path w="278" h="316" extrusionOk="0">
                  <a:moveTo>
                    <a:pt x="224" y="1"/>
                  </a:moveTo>
                  <a:cubicBezTo>
                    <a:pt x="211" y="1"/>
                    <a:pt x="197" y="7"/>
                    <a:pt x="189" y="24"/>
                  </a:cubicBezTo>
                  <a:cubicBezTo>
                    <a:pt x="127" y="97"/>
                    <a:pt x="67" y="170"/>
                    <a:pt x="19" y="243"/>
                  </a:cubicBezTo>
                  <a:cubicBezTo>
                    <a:pt x="0" y="279"/>
                    <a:pt x="30" y="316"/>
                    <a:pt x="62" y="316"/>
                  </a:cubicBezTo>
                  <a:cubicBezTo>
                    <a:pt x="72" y="316"/>
                    <a:pt x="82" y="312"/>
                    <a:pt x="91" y="303"/>
                  </a:cubicBezTo>
                  <a:cubicBezTo>
                    <a:pt x="164" y="230"/>
                    <a:pt x="213" y="145"/>
                    <a:pt x="262" y="60"/>
                  </a:cubicBezTo>
                  <a:cubicBezTo>
                    <a:pt x="278" y="27"/>
                    <a:pt x="25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48"/>
            <p:cNvSpPr/>
            <p:nvPr/>
          </p:nvSpPr>
          <p:spPr>
            <a:xfrm>
              <a:off x="8697790" y="3890557"/>
              <a:ext cx="14421" cy="16636"/>
            </a:xfrm>
            <a:custGeom>
              <a:avLst/>
              <a:gdLst/>
              <a:ahLst/>
              <a:cxnLst/>
              <a:rect l="l" t="t" r="r" b="b"/>
              <a:pathLst>
                <a:path w="293" h="338" extrusionOk="0">
                  <a:moveTo>
                    <a:pt x="227" y="13"/>
                  </a:moveTo>
                  <a:cubicBezTo>
                    <a:pt x="233" y="13"/>
                    <a:pt x="238" y="16"/>
                    <a:pt x="243" y="21"/>
                  </a:cubicBezTo>
                  <a:cubicBezTo>
                    <a:pt x="255" y="34"/>
                    <a:pt x="268" y="45"/>
                    <a:pt x="255" y="70"/>
                  </a:cubicBezTo>
                  <a:cubicBezTo>
                    <a:pt x="231" y="131"/>
                    <a:pt x="170" y="228"/>
                    <a:pt x="97" y="301"/>
                  </a:cubicBezTo>
                  <a:cubicBezTo>
                    <a:pt x="87" y="311"/>
                    <a:pt x="77" y="315"/>
                    <a:pt x="68" y="315"/>
                  </a:cubicBezTo>
                  <a:cubicBezTo>
                    <a:pt x="55" y="315"/>
                    <a:pt x="44" y="308"/>
                    <a:pt x="36" y="301"/>
                  </a:cubicBezTo>
                  <a:cubicBezTo>
                    <a:pt x="25" y="301"/>
                    <a:pt x="25" y="277"/>
                    <a:pt x="36" y="264"/>
                  </a:cubicBezTo>
                  <a:cubicBezTo>
                    <a:pt x="61" y="216"/>
                    <a:pt x="97" y="180"/>
                    <a:pt x="122" y="143"/>
                  </a:cubicBezTo>
                  <a:lnTo>
                    <a:pt x="195" y="34"/>
                  </a:lnTo>
                  <a:cubicBezTo>
                    <a:pt x="209" y="19"/>
                    <a:pt x="219" y="13"/>
                    <a:pt x="227" y="13"/>
                  </a:cubicBezTo>
                  <a:close/>
                  <a:moveTo>
                    <a:pt x="225" y="1"/>
                  </a:moveTo>
                  <a:cubicBezTo>
                    <a:pt x="210" y="1"/>
                    <a:pt x="196" y="7"/>
                    <a:pt x="182" y="21"/>
                  </a:cubicBezTo>
                  <a:lnTo>
                    <a:pt x="109" y="131"/>
                  </a:lnTo>
                  <a:cubicBezTo>
                    <a:pt x="73" y="167"/>
                    <a:pt x="49" y="204"/>
                    <a:pt x="12" y="253"/>
                  </a:cubicBezTo>
                  <a:cubicBezTo>
                    <a:pt x="0" y="277"/>
                    <a:pt x="12" y="301"/>
                    <a:pt x="25" y="313"/>
                  </a:cubicBezTo>
                  <a:cubicBezTo>
                    <a:pt x="36" y="326"/>
                    <a:pt x="49" y="337"/>
                    <a:pt x="73" y="337"/>
                  </a:cubicBezTo>
                  <a:cubicBezTo>
                    <a:pt x="85" y="337"/>
                    <a:pt x="97" y="326"/>
                    <a:pt x="109" y="313"/>
                  </a:cubicBezTo>
                  <a:cubicBezTo>
                    <a:pt x="182" y="240"/>
                    <a:pt x="243" y="143"/>
                    <a:pt x="279" y="70"/>
                  </a:cubicBezTo>
                  <a:cubicBezTo>
                    <a:pt x="292" y="45"/>
                    <a:pt x="279" y="21"/>
                    <a:pt x="255" y="9"/>
                  </a:cubicBezTo>
                  <a:cubicBezTo>
                    <a:pt x="245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48"/>
            <p:cNvSpPr/>
            <p:nvPr/>
          </p:nvSpPr>
          <p:spPr>
            <a:xfrm>
              <a:off x="8706945" y="3889474"/>
              <a:ext cx="13289" cy="20820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211" y="1"/>
                  </a:moveTo>
                  <a:cubicBezTo>
                    <a:pt x="200" y="1"/>
                    <a:pt x="189" y="6"/>
                    <a:pt x="179" y="19"/>
                  </a:cubicBezTo>
                  <a:cubicBezTo>
                    <a:pt x="106" y="116"/>
                    <a:pt x="33" y="238"/>
                    <a:pt x="9" y="372"/>
                  </a:cubicBezTo>
                  <a:cubicBezTo>
                    <a:pt x="1" y="402"/>
                    <a:pt x="31" y="423"/>
                    <a:pt x="57" y="423"/>
                  </a:cubicBezTo>
                  <a:cubicBezTo>
                    <a:pt x="74" y="423"/>
                    <a:pt x="89" y="415"/>
                    <a:pt x="93" y="396"/>
                  </a:cubicBezTo>
                  <a:cubicBezTo>
                    <a:pt x="130" y="275"/>
                    <a:pt x="179" y="165"/>
                    <a:pt x="252" y="67"/>
                  </a:cubicBezTo>
                  <a:cubicBezTo>
                    <a:pt x="270" y="41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48"/>
            <p:cNvSpPr/>
            <p:nvPr/>
          </p:nvSpPr>
          <p:spPr>
            <a:xfrm>
              <a:off x="8706748" y="3889081"/>
              <a:ext cx="13831" cy="21706"/>
            </a:xfrm>
            <a:custGeom>
              <a:avLst/>
              <a:gdLst/>
              <a:ahLst/>
              <a:cxnLst/>
              <a:rect l="l" t="t" r="r" b="b"/>
              <a:pathLst>
                <a:path w="281" h="441" extrusionOk="0">
                  <a:moveTo>
                    <a:pt x="219" y="15"/>
                  </a:moveTo>
                  <a:cubicBezTo>
                    <a:pt x="219" y="15"/>
                    <a:pt x="232" y="15"/>
                    <a:pt x="243" y="27"/>
                  </a:cubicBezTo>
                  <a:cubicBezTo>
                    <a:pt x="256" y="39"/>
                    <a:pt x="256" y="51"/>
                    <a:pt x="243" y="75"/>
                  </a:cubicBezTo>
                  <a:cubicBezTo>
                    <a:pt x="183" y="161"/>
                    <a:pt x="134" y="258"/>
                    <a:pt x="97" y="404"/>
                  </a:cubicBezTo>
                  <a:cubicBezTo>
                    <a:pt x="86" y="429"/>
                    <a:pt x="73" y="429"/>
                    <a:pt x="49" y="429"/>
                  </a:cubicBezTo>
                  <a:cubicBezTo>
                    <a:pt x="37" y="416"/>
                    <a:pt x="24" y="404"/>
                    <a:pt x="24" y="380"/>
                  </a:cubicBezTo>
                  <a:cubicBezTo>
                    <a:pt x="49" y="258"/>
                    <a:pt x="97" y="148"/>
                    <a:pt x="195" y="27"/>
                  </a:cubicBezTo>
                  <a:cubicBezTo>
                    <a:pt x="195" y="15"/>
                    <a:pt x="207" y="15"/>
                    <a:pt x="219" y="15"/>
                  </a:cubicBezTo>
                  <a:close/>
                  <a:moveTo>
                    <a:pt x="208" y="1"/>
                  </a:moveTo>
                  <a:cubicBezTo>
                    <a:pt x="198" y="1"/>
                    <a:pt x="188" y="5"/>
                    <a:pt x="183" y="15"/>
                  </a:cubicBezTo>
                  <a:cubicBezTo>
                    <a:pt x="86" y="137"/>
                    <a:pt x="24" y="258"/>
                    <a:pt x="13" y="380"/>
                  </a:cubicBezTo>
                  <a:cubicBezTo>
                    <a:pt x="0" y="404"/>
                    <a:pt x="24" y="429"/>
                    <a:pt x="49" y="440"/>
                  </a:cubicBezTo>
                  <a:lnTo>
                    <a:pt x="61" y="440"/>
                  </a:lnTo>
                  <a:cubicBezTo>
                    <a:pt x="86" y="440"/>
                    <a:pt x="97" y="429"/>
                    <a:pt x="110" y="404"/>
                  </a:cubicBezTo>
                  <a:cubicBezTo>
                    <a:pt x="159" y="270"/>
                    <a:pt x="195" y="173"/>
                    <a:pt x="268" y="88"/>
                  </a:cubicBezTo>
                  <a:cubicBezTo>
                    <a:pt x="280" y="51"/>
                    <a:pt x="268" y="27"/>
                    <a:pt x="243" y="15"/>
                  </a:cubicBezTo>
                  <a:cubicBezTo>
                    <a:pt x="237" y="8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48"/>
            <p:cNvSpPr/>
            <p:nvPr/>
          </p:nvSpPr>
          <p:spPr>
            <a:xfrm>
              <a:off x="8718906" y="3890705"/>
              <a:ext cx="12256" cy="17965"/>
            </a:xfrm>
            <a:custGeom>
              <a:avLst/>
              <a:gdLst/>
              <a:ahLst/>
              <a:cxnLst/>
              <a:rect l="l" t="t" r="r" b="b"/>
              <a:pathLst>
                <a:path w="249" h="365" extrusionOk="0">
                  <a:moveTo>
                    <a:pt x="190" y="1"/>
                  </a:moveTo>
                  <a:cubicBezTo>
                    <a:pt x="176" y="1"/>
                    <a:pt x="163" y="6"/>
                    <a:pt x="155" y="18"/>
                  </a:cubicBezTo>
                  <a:lnTo>
                    <a:pt x="9" y="310"/>
                  </a:lnTo>
                  <a:cubicBezTo>
                    <a:pt x="1" y="342"/>
                    <a:pt x="30" y="364"/>
                    <a:pt x="58" y="364"/>
                  </a:cubicBezTo>
                  <a:cubicBezTo>
                    <a:pt x="72" y="364"/>
                    <a:pt x="86" y="359"/>
                    <a:pt x="94" y="347"/>
                  </a:cubicBezTo>
                  <a:cubicBezTo>
                    <a:pt x="155" y="250"/>
                    <a:pt x="191" y="152"/>
                    <a:pt x="240" y="55"/>
                  </a:cubicBezTo>
                  <a:cubicBezTo>
                    <a:pt x="248" y="22"/>
                    <a:pt x="218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48"/>
            <p:cNvSpPr/>
            <p:nvPr/>
          </p:nvSpPr>
          <p:spPr>
            <a:xfrm>
              <a:off x="8718709" y="3890557"/>
              <a:ext cx="12650" cy="18457"/>
            </a:xfrm>
            <a:custGeom>
              <a:avLst/>
              <a:gdLst/>
              <a:ahLst/>
              <a:cxnLst/>
              <a:rect l="l" t="t" r="r" b="b"/>
              <a:pathLst>
                <a:path w="257" h="375" extrusionOk="0">
                  <a:moveTo>
                    <a:pt x="219" y="21"/>
                  </a:moveTo>
                  <a:cubicBezTo>
                    <a:pt x="232" y="21"/>
                    <a:pt x="244" y="45"/>
                    <a:pt x="232" y="58"/>
                  </a:cubicBezTo>
                  <a:cubicBezTo>
                    <a:pt x="183" y="167"/>
                    <a:pt x="135" y="264"/>
                    <a:pt x="98" y="337"/>
                  </a:cubicBezTo>
                  <a:cubicBezTo>
                    <a:pt x="91" y="352"/>
                    <a:pt x="79" y="357"/>
                    <a:pt x="66" y="357"/>
                  </a:cubicBezTo>
                  <a:cubicBezTo>
                    <a:pt x="57" y="357"/>
                    <a:pt x="47" y="355"/>
                    <a:pt x="37" y="350"/>
                  </a:cubicBezTo>
                  <a:cubicBezTo>
                    <a:pt x="25" y="350"/>
                    <a:pt x="25" y="337"/>
                    <a:pt x="25" y="313"/>
                  </a:cubicBezTo>
                  <a:cubicBezTo>
                    <a:pt x="62" y="228"/>
                    <a:pt x="110" y="131"/>
                    <a:pt x="171" y="34"/>
                  </a:cubicBezTo>
                  <a:cubicBezTo>
                    <a:pt x="171" y="21"/>
                    <a:pt x="183" y="21"/>
                    <a:pt x="195" y="21"/>
                  </a:cubicBezTo>
                  <a:close/>
                  <a:moveTo>
                    <a:pt x="189" y="1"/>
                  </a:moveTo>
                  <a:cubicBezTo>
                    <a:pt x="175" y="1"/>
                    <a:pt x="160" y="7"/>
                    <a:pt x="146" y="21"/>
                  </a:cubicBezTo>
                  <a:cubicBezTo>
                    <a:pt x="98" y="118"/>
                    <a:pt x="49" y="216"/>
                    <a:pt x="13" y="301"/>
                  </a:cubicBezTo>
                  <a:cubicBezTo>
                    <a:pt x="0" y="337"/>
                    <a:pt x="13" y="362"/>
                    <a:pt x="37" y="362"/>
                  </a:cubicBezTo>
                  <a:cubicBezTo>
                    <a:pt x="49" y="374"/>
                    <a:pt x="49" y="374"/>
                    <a:pt x="62" y="374"/>
                  </a:cubicBezTo>
                  <a:cubicBezTo>
                    <a:pt x="86" y="374"/>
                    <a:pt x="98" y="362"/>
                    <a:pt x="110" y="350"/>
                  </a:cubicBezTo>
                  <a:cubicBezTo>
                    <a:pt x="159" y="264"/>
                    <a:pt x="195" y="180"/>
                    <a:pt x="244" y="70"/>
                  </a:cubicBezTo>
                  <a:cubicBezTo>
                    <a:pt x="256" y="34"/>
                    <a:pt x="244" y="9"/>
                    <a:pt x="219" y="9"/>
                  </a:cubicBezTo>
                  <a:cubicBezTo>
                    <a:pt x="209" y="4"/>
                    <a:pt x="199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48"/>
            <p:cNvSpPr/>
            <p:nvPr/>
          </p:nvSpPr>
          <p:spPr>
            <a:xfrm>
              <a:off x="8731851" y="3892969"/>
              <a:ext cx="11124" cy="17276"/>
            </a:xfrm>
            <a:custGeom>
              <a:avLst/>
              <a:gdLst/>
              <a:ahLst/>
              <a:cxnLst/>
              <a:rect l="l" t="t" r="r" b="b"/>
              <a:pathLst>
                <a:path w="226" h="351" extrusionOk="0">
                  <a:moveTo>
                    <a:pt x="165" y="1"/>
                  </a:moveTo>
                  <a:cubicBezTo>
                    <a:pt x="154" y="1"/>
                    <a:pt x="142" y="6"/>
                    <a:pt x="135" y="21"/>
                  </a:cubicBezTo>
                  <a:cubicBezTo>
                    <a:pt x="74" y="106"/>
                    <a:pt x="14" y="204"/>
                    <a:pt x="1" y="313"/>
                  </a:cubicBezTo>
                  <a:cubicBezTo>
                    <a:pt x="1" y="339"/>
                    <a:pt x="22" y="351"/>
                    <a:pt x="43" y="351"/>
                  </a:cubicBezTo>
                  <a:cubicBezTo>
                    <a:pt x="62" y="351"/>
                    <a:pt x="81" y="342"/>
                    <a:pt x="87" y="325"/>
                  </a:cubicBezTo>
                  <a:cubicBezTo>
                    <a:pt x="123" y="228"/>
                    <a:pt x="160" y="142"/>
                    <a:pt x="208" y="69"/>
                  </a:cubicBezTo>
                  <a:cubicBezTo>
                    <a:pt x="225" y="35"/>
                    <a:pt x="194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48"/>
            <p:cNvSpPr/>
            <p:nvPr/>
          </p:nvSpPr>
          <p:spPr>
            <a:xfrm>
              <a:off x="8731310" y="3892379"/>
              <a:ext cx="12010" cy="18408"/>
            </a:xfrm>
            <a:custGeom>
              <a:avLst/>
              <a:gdLst/>
              <a:ahLst/>
              <a:cxnLst/>
              <a:rect l="l" t="t" r="r" b="b"/>
              <a:pathLst>
                <a:path w="244" h="374" extrusionOk="0">
                  <a:moveTo>
                    <a:pt x="182" y="21"/>
                  </a:moveTo>
                  <a:cubicBezTo>
                    <a:pt x="182" y="21"/>
                    <a:pt x="195" y="21"/>
                    <a:pt x="206" y="33"/>
                  </a:cubicBezTo>
                  <a:cubicBezTo>
                    <a:pt x="219" y="33"/>
                    <a:pt x="219" y="57"/>
                    <a:pt x="206" y="70"/>
                  </a:cubicBezTo>
                  <a:cubicBezTo>
                    <a:pt x="171" y="130"/>
                    <a:pt x="146" y="203"/>
                    <a:pt x="122" y="264"/>
                  </a:cubicBezTo>
                  <a:cubicBezTo>
                    <a:pt x="109" y="289"/>
                    <a:pt x="98" y="313"/>
                    <a:pt x="98" y="325"/>
                  </a:cubicBezTo>
                  <a:cubicBezTo>
                    <a:pt x="88" y="342"/>
                    <a:pt x="73" y="354"/>
                    <a:pt x="61" y="354"/>
                  </a:cubicBezTo>
                  <a:cubicBezTo>
                    <a:pt x="56" y="354"/>
                    <a:pt x="52" y="352"/>
                    <a:pt x="49" y="349"/>
                  </a:cubicBezTo>
                  <a:cubicBezTo>
                    <a:pt x="36" y="349"/>
                    <a:pt x="25" y="349"/>
                    <a:pt x="25" y="325"/>
                  </a:cubicBezTo>
                  <a:cubicBezTo>
                    <a:pt x="36" y="240"/>
                    <a:pt x="73" y="143"/>
                    <a:pt x="146" y="33"/>
                  </a:cubicBezTo>
                  <a:cubicBezTo>
                    <a:pt x="158" y="21"/>
                    <a:pt x="171" y="21"/>
                    <a:pt x="182" y="21"/>
                  </a:cubicBezTo>
                  <a:close/>
                  <a:moveTo>
                    <a:pt x="177" y="1"/>
                  </a:moveTo>
                  <a:cubicBezTo>
                    <a:pt x="162" y="1"/>
                    <a:pt x="148" y="7"/>
                    <a:pt x="134" y="21"/>
                  </a:cubicBezTo>
                  <a:cubicBezTo>
                    <a:pt x="61" y="130"/>
                    <a:pt x="12" y="227"/>
                    <a:pt x="0" y="325"/>
                  </a:cubicBezTo>
                  <a:cubicBezTo>
                    <a:pt x="0" y="349"/>
                    <a:pt x="12" y="362"/>
                    <a:pt x="36" y="373"/>
                  </a:cubicBezTo>
                  <a:lnTo>
                    <a:pt x="49" y="373"/>
                  </a:lnTo>
                  <a:cubicBezTo>
                    <a:pt x="73" y="373"/>
                    <a:pt x="98" y="362"/>
                    <a:pt x="109" y="337"/>
                  </a:cubicBezTo>
                  <a:cubicBezTo>
                    <a:pt x="122" y="313"/>
                    <a:pt x="134" y="289"/>
                    <a:pt x="134" y="276"/>
                  </a:cubicBezTo>
                  <a:cubicBezTo>
                    <a:pt x="158" y="203"/>
                    <a:pt x="182" y="143"/>
                    <a:pt x="231" y="81"/>
                  </a:cubicBezTo>
                  <a:cubicBezTo>
                    <a:pt x="243" y="57"/>
                    <a:pt x="231" y="21"/>
                    <a:pt x="206" y="8"/>
                  </a:cubicBezTo>
                  <a:cubicBezTo>
                    <a:pt x="197" y="4"/>
                    <a:pt x="18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48"/>
            <p:cNvSpPr/>
            <p:nvPr/>
          </p:nvSpPr>
          <p:spPr>
            <a:xfrm>
              <a:off x="8742335" y="3891443"/>
              <a:ext cx="9106" cy="17227"/>
            </a:xfrm>
            <a:custGeom>
              <a:avLst/>
              <a:gdLst/>
              <a:ahLst/>
              <a:cxnLst/>
              <a:rect l="l" t="t" r="r" b="b"/>
              <a:pathLst>
                <a:path w="185" h="350" extrusionOk="0">
                  <a:moveTo>
                    <a:pt x="129" y="1"/>
                  </a:moveTo>
                  <a:cubicBezTo>
                    <a:pt x="112" y="1"/>
                    <a:pt x="97" y="9"/>
                    <a:pt x="92" y="27"/>
                  </a:cubicBezTo>
                  <a:cubicBezTo>
                    <a:pt x="55" y="113"/>
                    <a:pt x="31" y="198"/>
                    <a:pt x="7" y="295"/>
                  </a:cubicBezTo>
                  <a:cubicBezTo>
                    <a:pt x="0" y="331"/>
                    <a:pt x="26" y="349"/>
                    <a:pt x="51" y="349"/>
                  </a:cubicBezTo>
                  <a:cubicBezTo>
                    <a:pt x="69" y="349"/>
                    <a:pt x="87" y="340"/>
                    <a:pt x="92" y="319"/>
                  </a:cubicBezTo>
                  <a:cubicBezTo>
                    <a:pt x="128" y="235"/>
                    <a:pt x="153" y="137"/>
                    <a:pt x="177" y="52"/>
                  </a:cubicBezTo>
                  <a:cubicBezTo>
                    <a:pt x="185" y="22"/>
                    <a:pt x="155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48"/>
            <p:cNvSpPr/>
            <p:nvPr/>
          </p:nvSpPr>
          <p:spPr>
            <a:xfrm>
              <a:off x="8742089" y="3890754"/>
              <a:ext cx="9598" cy="18261"/>
            </a:xfrm>
            <a:custGeom>
              <a:avLst/>
              <a:gdLst/>
              <a:ahLst/>
              <a:cxnLst/>
              <a:rect l="l" t="t" r="r" b="b"/>
              <a:pathLst>
                <a:path w="195" h="371" extrusionOk="0">
                  <a:moveTo>
                    <a:pt x="146" y="17"/>
                  </a:moveTo>
                  <a:cubicBezTo>
                    <a:pt x="158" y="30"/>
                    <a:pt x="170" y="41"/>
                    <a:pt x="170" y="66"/>
                  </a:cubicBezTo>
                  <a:lnTo>
                    <a:pt x="158" y="103"/>
                  </a:lnTo>
                  <a:cubicBezTo>
                    <a:pt x="146" y="176"/>
                    <a:pt x="122" y="249"/>
                    <a:pt x="97" y="322"/>
                  </a:cubicBezTo>
                  <a:cubicBezTo>
                    <a:pt x="88" y="339"/>
                    <a:pt x="73" y="350"/>
                    <a:pt x="60" y="350"/>
                  </a:cubicBezTo>
                  <a:cubicBezTo>
                    <a:pt x="56" y="350"/>
                    <a:pt x="52" y="349"/>
                    <a:pt x="49" y="346"/>
                  </a:cubicBezTo>
                  <a:cubicBezTo>
                    <a:pt x="36" y="346"/>
                    <a:pt x="12" y="333"/>
                    <a:pt x="24" y="309"/>
                  </a:cubicBezTo>
                  <a:cubicBezTo>
                    <a:pt x="36" y="224"/>
                    <a:pt x="60" y="151"/>
                    <a:pt x="85" y="78"/>
                  </a:cubicBezTo>
                  <a:lnTo>
                    <a:pt x="97" y="41"/>
                  </a:lnTo>
                  <a:cubicBezTo>
                    <a:pt x="109" y="30"/>
                    <a:pt x="122" y="17"/>
                    <a:pt x="133" y="17"/>
                  </a:cubicBezTo>
                  <a:close/>
                  <a:moveTo>
                    <a:pt x="128" y="1"/>
                  </a:moveTo>
                  <a:cubicBezTo>
                    <a:pt x="110" y="1"/>
                    <a:pt x="94" y="14"/>
                    <a:pt x="85" y="41"/>
                  </a:cubicBezTo>
                  <a:lnTo>
                    <a:pt x="73" y="78"/>
                  </a:lnTo>
                  <a:cubicBezTo>
                    <a:pt x="49" y="151"/>
                    <a:pt x="24" y="224"/>
                    <a:pt x="0" y="309"/>
                  </a:cubicBezTo>
                  <a:cubicBezTo>
                    <a:pt x="0" y="333"/>
                    <a:pt x="12" y="358"/>
                    <a:pt x="36" y="370"/>
                  </a:cubicBezTo>
                  <a:lnTo>
                    <a:pt x="60" y="370"/>
                  </a:lnTo>
                  <a:cubicBezTo>
                    <a:pt x="73" y="370"/>
                    <a:pt x="97" y="358"/>
                    <a:pt x="109" y="333"/>
                  </a:cubicBezTo>
                  <a:cubicBezTo>
                    <a:pt x="133" y="260"/>
                    <a:pt x="158" y="176"/>
                    <a:pt x="182" y="103"/>
                  </a:cubicBezTo>
                  <a:lnTo>
                    <a:pt x="182" y="66"/>
                  </a:lnTo>
                  <a:cubicBezTo>
                    <a:pt x="195" y="41"/>
                    <a:pt x="170" y="17"/>
                    <a:pt x="146" y="5"/>
                  </a:cubicBezTo>
                  <a:cubicBezTo>
                    <a:pt x="140" y="2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48"/>
            <p:cNvSpPr/>
            <p:nvPr/>
          </p:nvSpPr>
          <p:spPr>
            <a:xfrm>
              <a:off x="8750457" y="3891296"/>
              <a:ext cx="7038" cy="12650"/>
            </a:xfrm>
            <a:custGeom>
              <a:avLst/>
              <a:gdLst/>
              <a:ahLst/>
              <a:cxnLst/>
              <a:rect l="l" t="t" r="r" b="b"/>
              <a:pathLst>
                <a:path w="143" h="257" extrusionOk="0">
                  <a:moveTo>
                    <a:pt x="85" y="1"/>
                  </a:moveTo>
                  <a:cubicBezTo>
                    <a:pt x="71" y="1"/>
                    <a:pt x="57" y="6"/>
                    <a:pt x="49" y="19"/>
                  </a:cubicBezTo>
                  <a:cubicBezTo>
                    <a:pt x="25" y="79"/>
                    <a:pt x="0" y="152"/>
                    <a:pt x="0" y="213"/>
                  </a:cubicBezTo>
                  <a:cubicBezTo>
                    <a:pt x="0" y="240"/>
                    <a:pt x="27" y="256"/>
                    <a:pt x="50" y="256"/>
                  </a:cubicBezTo>
                  <a:cubicBezTo>
                    <a:pt x="69" y="256"/>
                    <a:pt x="85" y="246"/>
                    <a:pt x="85" y="225"/>
                  </a:cubicBezTo>
                  <a:cubicBezTo>
                    <a:pt x="98" y="165"/>
                    <a:pt x="109" y="116"/>
                    <a:pt x="134" y="55"/>
                  </a:cubicBezTo>
                  <a:cubicBezTo>
                    <a:pt x="142" y="22"/>
                    <a:pt x="11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48"/>
            <p:cNvSpPr/>
            <p:nvPr/>
          </p:nvSpPr>
          <p:spPr>
            <a:xfrm>
              <a:off x="8749817" y="3890754"/>
              <a:ext cx="8466" cy="14028"/>
            </a:xfrm>
            <a:custGeom>
              <a:avLst/>
              <a:gdLst/>
              <a:ahLst/>
              <a:cxnLst/>
              <a:rect l="l" t="t" r="r" b="b"/>
              <a:pathLst>
                <a:path w="172" h="285" extrusionOk="0">
                  <a:moveTo>
                    <a:pt x="122" y="17"/>
                  </a:moveTo>
                  <a:cubicBezTo>
                    <a:pt x="135" y="30"/>
                    <a:pt x="147" y="41"/>
                    <a:pt x="135" y="66"/>
                  </a:cubicBezTo>
                  <a:cubicBezTo>
                    <a:pt x="122" y="127"/>
                    <a:pt x="98" y="176"/>
                    <a:pt x="98" y="236"/>
                  </a:cubicBezTo>
                  <a:cubicBezTo>
                    <a:pt x="98" y="260"/>
                    <a:pt x="74" y="260"/>
                    <a:pt x="62" y="260"/>
                  </a:cubicBezTo>
                  <a:cubicBezTo>
                    <a:pt x="38" y="260"/>
                    <a:pt x="25" y="249"/>
                    <a:pt x="25" y="224"/>
                  </a:cubicBezTo>
                  <a:cubicBezTo>
                    <a:pt x="25" y="163"/>
                    <a:pt x="49" y="90"/>
                    <a:pt x="74" y="41"/>
                  </a:cubicBezTo>
                  <a:cubicBezTo>
                    <a:pt x="86" y="17"/>
                    <a:pt x="111" y="17"/>
                    <a:pt x="122" y="17"/>
                  </a:cubicBezTo>
                  <a:close/>
                  <a:moveTo>
                    <a:pt x="108" y="0"/>
                  </a:moveTo>
                  <a:cubicBezTo>
                    <a:pt x="93" y="0"/>
                    <a:pt x="71" y="12"/>
                    <a:pt x="62" y="30"/>
                  </a:cubicBezTo>
                  <a:cubicBezTo>
                    <a:pt x="25" y="90"/>
                    <a:pt x="13" y="151"/>
                    <a:pt x="1" y="224"/>
                  </a:cubicBezTo>
                  <a:cubicBezTo>
                    <a:pt x="1" y="260"/>
                    <a:pt x="25" y="273"/>
                    <a:pt x="62" y="285"/>
                  </a:cubicBezTo>
                  <a:cubicBezTo>
                    <a:pt x="86" y="285"/>
                    <a:pt x="111" y="273"/>
                    <a:pt x="111" y="236"/>
                  </a:cubicBezTo>
                  <a:cubicBezTo>
                    <a:pt x="122" y="187"/>
                    <a:pt x="135" y="127"/>
                    <a:pt x="159" y="66"/>
                  </a:cubicBezTo>
                  <a:cubicBezTo>
                    <a:pt x="171" y="41"/>
                    <a:pt x="147" y="17"/>
                    <a:pt x="122" y="5"/>
                  </a:cubicBezTo>
                  <a:cubicBezTo>
                    <a:pt x="119" y="2"/>
                    <a:pt x="11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48"/>
            <p:cNvSpPr/>
            <p:nvPr/>
          </p:nvSpPr>
          <p:spPr>
            <a:xfrm>
              <a:off x="8425397" y="3507858"/>
              <a:ext cx="6005" cy="45381"/>
            </a:xfrm>
            <a:custGeom>
              <a:avLst/>
              <a:gdLst/>
              <a:ahLst/>
              <a:cxnLst/>
              <a:rect l="l" t="t" r="r" b="b"/>
              <a:pathLst>
                <a:path w="122" h="922" extrusionOk="0">
                  <a:moveTo>
                    <a:pt x="43" y="1"/>
                  </a:moveTo>
                  <a:cubicBezTo>
                    <a:pt x="22" y="1"/>
                    <a:pt x="0" y="13"/>
                    <a:pt x="0" y="37"/>
                  </a:cubicBezTo>
                  <a:cubicBezTo>
                    <a:pt x="25" y="317"/>
                    <a:pt x="37" y="596"/>
                    <a:pt x="37" y="877"/>
                  </a:cubicBezTo>
                  <a:cubicBezTo>
                    <a:pt x="37" y="907"/>
                    <a:pt x="58" y="922"/>
                    <a:pt x="80" y="922"/>
                  </a:cubicBezTo>
                  <a:cubicBezTo>
                    <a:pt x="101" y="922"/>
                    <a:pt x="122" y="907"/>
                    <a:pt x="122" y="877"/>
                  </a:cubicBezTo>
                  <a:cubicBezTo>
                    <a:pt x="122" y="596"/>
                    <a:pt x="110" y="317"/>
                    <a:pt x="86" y="37"/>
                  </a:cubicBezTo>
                  <a:cubicBezTo>
                    <a:pt x="86" y="13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48"/>
            <p:cNvSpPr/>
            <p:nvPr/>
          </p:nvSpPr>
          <p:spPr>
            <a:xfrm>
              <a:off x="8424806" y="3507268"/>
              <a:ext cx="7235" cy="46168"/>
            </a:xfrm>
            <a:custGeom>
              <a:avLst/>
              <a:gdLst/>
              <a:ahLst/>
              <a:cxnLst/>
              <a:rect l="l" t="t" r="r" b="b"/>
              <a:pathLst>
                <a:path w="147" h="938" extrusionOk="0">
                  <a:moveTo>
                    <a:pt x="61" y="25"/>
                  </a:moveTo>
                  <a:cubicBezTo>
                    <a:pt x="74" y="25"/>
                    <a:pt x="98" y="37"/>
                    <a:pt x="98" y="49"/>
                  </a:cubicBezTo>
                  <a:cubicBezTo>
                    <a:pt x="122" y="341"/>
                    <a:pt x="134" y="621"/>
                    <a:pt x="134" y="889"/>
                  </a:cubicBezTo>
                  <a:cubicBezTo>
                    <a:pt x="134" y="913"/>
                    <a:pt x="110" y="925"/>
                    <a:pt x="98" y="925"/>
                  </a:cubicBezTo>
                  <a:cubicBezTo>
                    <a:pt x="74" y="925"/>
                    <a:pt x="61" y="913"/>
                    <a:pt x="61" y="889"/>
                  </a:cubicBezTo>
                  <a:cubicBezTo>
                    <a:pt x="61" y="597"/>
                    <a:pt x="49" y="317"/>
                    <a:pt x="25" y="49"/>
                  </a:cubicBezTo>
                  <a:cubicBezTo>
                    <a:pt x="25" y="25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2" y="49"/>
                  </a:cubicBezTo>
                  <a:cubicBezTo>
                    <a:pt x="25" y="317"/>
                    <a:pt x="37" y="597"/>
                    <a:pt x="37" y="889"/>
                  </a:cubicBezTo>
                  <a:cubicBezTo>
                    <a:pt x="37" y="925"/>
                    <a:pt x="74" y="937"/>
                    <a:pt x="98" y="937"/>
                  </a:cubicBezTo>
                  <a:cubicBezTo>
                    <a:pt x="122" y="937"/>
                    <a:pt x="147" y="925"/>
                    <a:pt x="147" y="889"/>
                  </a:cubicBezTo>
                  <a:cubicBezTo>
                    <a:pt x="147" y="621"/>
                    <a:pt x="134" y="341"/>
                    <a:pt x="110" y="49"/>
                  </a:cubicBezTo>
                  <a:cubicBezTo>
                    <a:pt x="110" y="13"/>
                    <a:pt x="7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48"/>
            <p:cNvSpPr/>
            <p:nvPr/>
          </p:nvSpPr>
          <p:spPr>
            <a:xfrm>
              <a:off x="8433764" y="3509827"/>
              <a:ext cx="8121" cy="107004"/>
            </a:xfrm>
            <a:custGeom>
              <a:avLst/>
              <a:gdLst/>
              <a:ahLst/>
              <a:cxnLst/>
              <a:rect l="l" t="t" r="r" b="b"/>
              <a:pathLst>
                <a:path w="165" h="2174" extrusionOk="0">
                  <a:moveTo>
                    <a:pt x="43" y="0"/>
                  </a:moveTo>
                  <a:cubicBezTo>
                    <a:pt x="22" y="0"/>
                    <a:pt x="1" y="15"/>
                    <a:pt x="1" y="46"/>
                  </a:cubicBezTo>
                  <a:cubicBezTo>
                    <a:pt x="25" y="739"/>
                    <a:pt x="49" y="1432"/>
                    <a:pt x="73" y="2137"/>
                  </a:cubicBezTo>
                  <a:cubicBezTo>
                    <a:pt x="73" y="2162"/>
                    <a:pt x="98" y="2174"/>
                    <a:pt x="121" y="2174"/>
                  </a:cubicBezTo>
                  <a:cubicBezTo>
                    <a:pt x="144" y="2174"/>
                    <a:pt x="165" y="2162"/>
                    <a:pt x="159" y="2137"/>
                  </a:cubicBezTo>
                  <a:cubicBezTo>
                    <a:pt x="146" y="1432"/>
                    <a:pt x="122" y="739"/>
                    <a:pt x="86" y="46"/>
                  </a:cubicBezTo>
                  <a:cubicBezTo>
                    <a:pt x="86" y="15"/>
                    <a:pt x="65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48"/>
            <p:cNvSpPr/>
            <p:nvPr/>
          </p:nvSpPr>
          <p:spPr>
            <a:xfrm>
              <a:off x="8433174" y="3509089"/>
              <a:ext cx="9007" cy="108382"/>
            </a:xfrm>
            <a:custGeom>
              <a:avLst/>
              <a:gdLst/>
              <a:ahLst/>
              <a:cxnLst/>
              <a:rect l="l" t="t" r="r" b="b"/>
              <a:pathLst>
                <a:path w="183" h="2202" extrusionOk="0">
                  <a:moveTo>
                    <a:pt x="49" y="25"/>
                  </a:moveTo>
                  <a:cubicBezTo>
                    <a:pt x="74" y="25"/>
                    <a:pt x="85" y="36"/>
                    <a:pt x="85" y="61"/>
                  </a:cubicBezTo>
                  <a:cubicBezTo>
                    <a:pt x="122" y="852"/>
                    <a:pt x="147" y="1520"/>
                    <a:pt x="171" y="2152"/>
                  </a:cubicBezTo>
                  <a:cubicBezTo>
                    <a:pt x="171" y="2177"/>
                    <a:pt x="147" y="2177"/>
                    <a:pt x="134" y="2189"/>
                  </a:cubicBezTo>
                  <a:cubicBezTo>
                    <a:pt x="110" y="2177"/>
                    <a:pt x="98" y="2177"/>
                    <a:pt x="98" y="2152"/>
                  </a:cubicBezTo>
                  <a:cubicBezTo>
                    <a:pt x="74" y="1520"/>
                    <a:pt x="49" y="852"/>
                    <a:pt x="25" y="61"/>
                  </a:cubicBezTo>
                  <a:cubicBezTo>
                    <a:pt x="25" y="36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" y="61"/>
                  </a:cubicBezTo>
                  <a:cubicBezTo>
                    <a:pt x="25" y="852"/>
                    <a:pt x="49" y="1520"/>
                    <a:pt x="74" y="2152"/>
                  </a:cubicBezTo>
                  <a:cubicBezTo>
                    <a:pt x="74" y="2189"/>
                    <a:pt x="110" y="2201"/>
                    <a:pt x="134" y="2201"/>
                  </a:cubicBezTo>
                  <a:cubicBezTo>
                    <a:pt x="158" y="2201"/>
                    <a:pt x="183" y="2189"/>
                    <a:pt x="183" y="2152"/>
                  </a:cubicBezTo>
                  <a:cubicBezTo>
                    <a:pt x="171" y="1520"/>
                    <a:pt x="147" y="852"/>
                    <a:pt x="110" y="61"/>
                  </a:cubicBezTo>
                  <a:cubicBezTo>
                    <a:pt x="110" y="25"/>
                    <a:pt x="8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48"/>
            <p:cNvSpPr/>
            <p:nvPr/>
          </p:nvSpPr>
          <p:spPr>
            <a:xfrm>
              <a:off x="8741450" y="3780251"/>
              <a:ext cx="6054" cy="105232"/>
            </a:xfrm>
            <a:custGeom>
              <a:avLst/>
              <a:gdLst/>
              <a:ahLst/>
              <a:cxnLst/>
              <a:rect l="l" t="t" r="r" b="b"/>
              <a:pathLst>
                <a:path w="123" h="2138" extrusionOk="0">
                  <a:moveTo>
                    <a:pt x="80" y="0"/>
                  </a:moveTo>
                  <a:cubicBezTo>
                    <a:pt x="59" y="0"/>
                    <a:pt x="37" y="13"/>
                    <a:pt x="37" y="37"/>
                  </a:cubicBezTo>
                  <a:cubicBezTo>
                    <a:pt x="0" y="718"/>
                    <a:pt x="0" y="1411"/>
                    <a:pt x="37" y="2092"/>
                  </a:cubicBezTo>
                  <a:cubicBezTo>
                    <a:pt x="37" y="2122"/>
                    <a:pt x="59" y="2138"/>
                    <a:pt x="80" y="2138"/>
                  </a:cubicBezTo>
                  <a:cubicBezTo>
                    <a:pt x="101" y="2138"/>
                    <a:pt x="122" y="2122"/>
                    <a:pt x="122" y="2092"/>
                  </a:cubicBezTo>
                  <a:cubicBezTo>
                    <a:pt x="110" y="1411"/>
                    <a:pt x="110" y="730"/>
                    <a:pt x="122" y="37"/>
                  </a:cubicBezTo>
                  <a:cubicBezTo>
                    <a:pt x="122" y="13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48"/>
            <p:cNvSpPr/>
            <p:nvPr/>
          </p:nvSpPr>
          <p:spPr>
            <a:xfrm>
              <a:off x="8740859" y="3779661"/>
              <a:ext cx="7235" cy="105971"/>
            </a:xfrm>
            <a:custGeom>
              <a:avLst/>
              <a:gdLst/>
              <a:ahLst/>
              <a:cxnLst/>
              <a:rect l="l" t="t" r="r" b="b"/>
              <a:pathLst>
                <a:path w="147" h="2153" extrusionOk="0">
                  <a:moveTo>
                    <a:pt x="85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730"/>
                    <a:pt x="122" y="1411"/>
                    <a:pt x="134" y="2104"/>
                  </a:cubicBezTo>
                  <a:cubicBezTo>
                    <a:pt x="134" y="2128"/>
                    <a:pt x="110" y="2141"/>
                    <a:pt x="98" y="2141"/>
                  </a:cubicBezTo>
                  <a:cubicBezTo>
                    <a:pt x="74" y="2141"/>
                    <a:pt x="61" y="2128"/>
                    <a:pt x="49" y="2104"/>
                  </a:cubicBezTo>
                  <a:cubicBezTo>
                    <a:pt x="25" y="1484"/>
                    <a:pt x="25" y="815"/>
                    <a:pt x="49" y="49"/>
                  </a:cubicBezTo>
                  <a:cubicBezTo>
                    <a:pt x="49" y="25"/>
                    <a:pt x="74" y="25"/>
                    <a:pt x="85" y="25"/>
                  </a:cubicBezTo>
                  <a:close/>
                  <a:moveTo>
                    <a:pt x="85" y="0"/>
                  </a:moveTo>
                  <a:cubicBezTo>
                    <a:pt x="61" y="0"/>
                    <a:pt x="37" y="12"/>
                    <a:pt x="37" y="49"/>
                  </a:cubicBezTo>
                  <a:cubicBezTo>
                    <a:pt x="1" y="815"/>
                    <a:pt x="1" y="1484"/>
                    <a:pt x="37" y="2104"/>
                  </a:cubicBezTo>
                  <a:cubicBezTo>
                    <a:pt x="37" y="2141"/>
                    <a:pt x="61" y="2152"/>
                    <a:pt x="98" y="2152"/>
                  </a:cubicBezTo>
                  <a:cubicBezTo>
                    <a:pt x="122" y="2152"/>
                    <a:pt x="147" y="2141"/>
                    <a:pt x="147" y="2104"/>
                  </a:cubicBezTo>
                  <a:cubicBezTo>
                    <a:pt x="134" y="1411"/>
                    <a:pt x="122" y="730"/>
                    <a:pt x="134" y="49"/>
                  </a:cubicBezTo>
                  <a:cubicBezTo>
                    <a:pt x="134" y="12"/>
                    <a:pt x="11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48"/>
            <p:cNvSpPr/>
            <p:nvPr/>
          </p:nvSpPr>
          <p:spPr>
            <a:xfrm>
              <a:off x="8749817" y="3816725"/>
              <a:ext cx="5463" cy="81459"/>
            </a:xfrm>
            <a:custGeom>
              <a:avLst/>
              <a:gdLst/>
              <a:ahLst/>
              <a:cxnLst/>
              <a:rect l="l" t="t" r="r" b="b"/>
              <a:pathLst>
                <a:path w="111" h="1655" extrusionOk="0">
                  <a:moveTo>
                    <a:pt x="45" y="1"/>
                  </a:moveTo>
                  <a:cubicBezTo>
                    <a:pt x="22" y="1"/>
                    <a:pt x="1" y="13"/>
                    <a:pt x="1" y="37"/>
                  </a:cubicBezTo>
                  <a:cubicBezTo>
                    <a:pt x="13" y="572"/>
                    <a:pt x="13" y="1096"/>
                    <a:pt x="25" y="1618"/>
                  </a:cubicBezTo>
                  <a:cubicBezTo>
                    <a:pt x="25" y="1643"/>
                    <a:pt x="46" y="1655"/>
                    <a:pt x="68" y="1655"/>
                  </a:cubicBezTo>
                  <a:cubicBezTo>
                    <a:pt x="89" y="1655"/>
                    <a:pt x="111" y="1643"/>
                    <a:pt x="111" y="1618"/>
                  </a:cubicBezTo>
                  <a:cubicBezTo>
                    <a:pt x="111" y="1096"/>
                    <a:pt x="98" y="561"/>
                    <a:pt x="98" y="37"/>
                  </a:cubicBezTo>
                  <a:cubicBezTo>
                    <a:pt x="92" y="13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48"/>
            <p:cNvSpPr/>
            <p:nvPr/>
          </p:nvSpPr>
          <p:spPr>
            <a:xfrm>
              <a:off x="8749817" y="3816134"/>
              <a:ext cx="6054" cy="82640"/>
            </a:xfrm>
            <a:custGeom>
              <a:avLst/>
              <a:gdLst/>
              <a:ahLst/>
              <a:cxnLst/>
              <a:rect l="l" t="t" r="r" b="b"/>
              <a:pathLst>
                <a:path w="123" h="1679" extrusionOk="0">
                  <a:moveTo>
                    <a:pt x="49" y="25"/>
                  </a:moveTo>
                  <a:cubicBezTo>
                    <a:pt x="62" y="25"/>
                    <a:pt x="86" y="38"/>
                    <a:pt x="86" y="62"/>
                  </a:cubicBezTo>
                  <a:lnTo>
                    <a:pt x="86" y="86"/>
                  </a:lnTo>
                  <a:cubicBezTo>
                    <a:pt x="98" y="584"/>
                    <a:pt x="98" y="1108"/>
                    <a:pt x="98" y="1630"/>
                  </a:cubicBezTo>
                  <a:cubicBezTo>
                    <a:pt x="98" y="1643"/>
                    <a:pt x="86" y="1655"/>
                    <a:pt x="62" y="1655"/>
                  </a:cubicBezTo>
                  <a:cubicBezTo>
                    <a:pt x="49" y="1655"/>
                    <a:pt x="25" y="1643"/>
                    <a:pt x="25" y="1630"/>
                  </a:cubicBezTo>
                  <a:cubicBezTo>
                    <a:pt x="25" y="1120"/>
                    <a:pt x="13" y="597"/>
                    <a:pt x="13" y="98"/>
                  </a:cubicBezTo>
                  <a:lnTo>
                    <a:pt x="13" y="49"/>
                  </a:lnTo>
                  <a:cubicBezTo>
                    <a:pt x="13" y="38"/>
                    <a:pt x="38" y="25"/>
                    <a:pt x="49" y="25"/>
                  </a:cubicBezTo>
                  <a:close/>
                  <a:moveTo>
                    <a:pt x="49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98"/>
                  </a:lnTo>
                  <a:cubicBezTo>
                    <a:pt x="1" y="597"/>
                    <a:pt x="1" y="1120"/>
                    <a:pt x="13" y="1630"/>
                  </a:cubicBezTo>
                  <a:cubicBezTo>
                    <a:pt x="13" y="1655"/>
                    <a:pt x="38" y="1679"/>
                    <a:pt x="62" y="1679"/>
                  </a:cubicBezTo>
                  <a:cubicBezTo>
                    <a:pt x="98" y="1679"/>
                    <a:pt x="122" y="1655"/>
                    <a:pt x="122" y="1630"/>
                  </a:cubicBezTo>
                  <a:cubicBezTo>
                    <a:pt x="122" y="1108"/>
                    <a:pt x="111" y="584"/>
                    <a:pt x="98" y="86"/>
                  </a:cubicBezTo>
                  <a:lnTo>
                    <a:pt x="98" y="49"/>
                  </a:lnTo>
                  <a:cubicBezTo>
                    <a:pt x="98" y="25"/>
                    <a:pt x="7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48"/>
            <p:cNvSpPr/>
            <p:nvPr/>
          </p:nvSpPr>
          <p:spPr>
            <a:xfrm>
              <a:off x="8706158" y="3871164"/>
              <a:ext cx="72255" cy="7531"/>
            </a:xfrm>
            <a:custGeom>
              <a:avLst/>
              <a:gdLst/>
              <a:ahLst/>
              <a:cxnLst/>
              <a:rect l="l" t="t" r="r" b="b"/>
              <a:pathLst>
                <a:path w="1468" h="153" extrusionOk="0">
                  <a:moveTo>
                    <a:pt x="1398" y="0"/>
                  </a:moveTo>
                  <a:cubicBezTo>
                    <a:pt x="1394" y="0"/>
                    <a:pt x="1391" y="1"/>
                    <a:pt x="1387" y="2"/>
                  </a:cubicBezTo>
                  <a:cubicBezTo>
                    <a:pt x="1132" y="37"/>
                    <a:pt x="874" y="56"/>
                    <a:pt x="616" y="56"/>
                  </a:cubicBezTo>
                  <a:cubicBezTo>
                    <a:pt x="430" y="56"/>
                    <a:pt x="244" y="46"/>
                    <a:pt x="61" y="26"/>
                  </a:cubicBezTo>
                  <a:cubicBezTo>
                    <a:pt x="0" y="26"/>
                    <a:pt x="0" y="111"/>
                    <a:pt x="61" y="123"/>
                  </a:cubicBezTo>
                  <a:cubicBezTo>
                    <a:pt x="242" y="143"/>
                    <a:pt x="423" y="153"/>
                    <a:pt x="604" y="153"/>
                  </a:cubicBezTo>
                  <a:cubicBezTo>
                    <a:pt x="873" y="153"/>
                    <a:pt x="1142" y="131"/>
                    <a:pt x="1411" y="87"/>
                  </a:cubicBezTo>
                  <a:cubicBezTo>
                    <a:pt x="1468" y="75"/>
                    <a:pt x="1450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48"/>
            <p:cNvSpPr/>
            <p:nvPr/>
          </p:nvSpPr>
          <p:spPr>
            <a:xfrm>
              <a:off x="8706158" y="3870623"/>
              <a:ext cx="71861" cy="8466"/>
            </a:xfrm>
            <a:custGeom>
              <a:avLst/>
              <a:gdLst/>
              <a:ahLst/>
              <a:cxnLst/>
              <a:rect l="l" t="t" r="r" b="b"/>
              <a:pathLst>
                <a:path w="1460" h="172" extrusionOk="0">
                  <a:moveTo>
                    <a:pt x="1401" y="22"/>
                  </a:moveTo>
                  <a:cubicBezTo>
                    <a:pt x="1420" y="22"/>
                    <a:pt x="1436" y="39"/>
                    <a:pt x="1436" y="50"/>
                  </a:cubicBezTo>
                  <a:cubicBezTo>
                    <a:pt x="1436" y="61"/>
                    <a:pt x="1436" y="85"/>
                    <a:pt x="1411" y="85"/>
                  </a:cubicBezTo>
                  <a:cubicBezTo>
                    <a:pt x="1156" y="135"/>
                    <a:pt x="896" y="160"/>
                    <a:pt x="632" y="160"/>
                  </a:cubicBezTo>
                  <a:cubicBezTo>
                    <a:pt x="444" y="160"/>
                    <a:pt x="253" y="148"/>
                    <a:pt x="61" y="122"/>
                  </a:cubicBezTo>
                  <a:cubicBezTo>
                    <a:pt x="36" y="122"/>
                    <a:pt x="25" y="98"/>
                    <a:pt x="25" y="74"/>
                  </a:cubicBezTo>
                  <a:cubicBezTo>
                    <a:pt x="25" y="61"/>
                    <a:pt x="36" y="50"/>
                    <a:pt x="49" y="50"/>
                  </a:cubicBezTo>
                  <a:cubicBezTo>
                    <a:pt x="231" y="70"/>
                    <a:pt x="415" y="79"/>
                    <a:pt x="601" y="79"/>
                  </a:cubicBezTo>
                  <a:cubicBezTo>
                    <a:pt x="861" y="79"/>
                    <a:pt x="1124" y="60"/>
                    <a:pt x="1387" y="25"/>
                  </a:cubicBezTo>
                  <a:cubicBezTo>
                    <a:pt x="1392" y="23"/>
                    <a:pt x="1396" y="22"/>
                    <a:pt x="1401" y="22"/>
                  </a:cubicBezTo>
                  <a:close/>
                  <a:moveTo>
                    <a:pt x="1387" y="1"/>
                  </a:moveTo>
                  <a:cubicBezTo>
                    <a:pt x="1124" y="43"/>
                    <a:pt x="861" y="61"/>
                    <a:pt x="603" y="61"/>
                  </a:cubicBezTo>
                  <a:cubicBezTo>
                    <a:pt x="419" y="61"/>
                    <a:pt x="238" y="52"/>
                    <a:pt x="61" y="37"/>
                  </a:cubicBezTo>
                  <a:cubicBezTo>
                    <a:pt x="54" y="35"/>
                    <a:pt x="48" y="34"/>
                    <a:pt x="43" y="34"/>
                  </a:cubicBezTo>
                  <a:cubicBezTo>
                    <a:pt x="17" y="34"/>
                    <a:pt x="0" y="54"/>
                    <a:pt x="0" y="74"/>
                  </a:cubicBezTo>
                  <a:cubicBezTo>
                    <a:pt x="0" y="110"/>
                    <a:pt x="12" y="134"/>
                    <a:pt x="49" y="147"/>
                  </a:cubicBezTo>
                  <a:cubicBezTo>
                    <a:pt x="244" y="158"/>
                    <a:pt x="426" y="171"/>
                    <a:pt x="609" y="171"/>
                  </a:cubicBezTo>
                  <a:cubicBezTo>
                    <a:pt x="876" y="171"/>
                    <a:pt x="1144" y="147"/>
                    <a:pt x="1411" y="98"/>
                  </a:cubicBezTo>
                  <a:cubicBezTo>
                    <a:pt x="1447" y="98"/>
                    <a:pt x="1460" y="74"/>
                    <a:pt x="1447" y="50"/>
                  </a:cubicBezTo>
                  <a:cubicBezTo>
                    <a:pt x="1447" y="25"/>
                    <a:pt x="142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48"/>
            <p:cNvSpPr/>
            <p:nvPr/>
          </p:nvSpPr>
          <p:spPr>
            <a:xfrm>
              <a:off x="8751048" y="3516866"/>
              <a:ext cx="6005" cy="30566"/>
            </a:xfrm>
            <a:custGeom>
              <a:avLst/>
              <a:gdLst/>
              <a:ahLst/>
              <a:cxnLst/>
              <a:rect l="l" t="t" r="r" b="b"/>
              <a:pathLst>
                <a:path w="122" h="621" extrusionOk="0">
                  <a:moveTo>
                    <a:pt x="78" y="0"/>
                  </a:moveTo>
                  <a:cubicBezTo>
                    <a:pt x="55" y="0"/>
                    <a:pt x="31" y="13"/>
                    <a:pt x="24" y="37"/>
                  </a:cubicBezTo>
                  <a:cubicBezTo>
                    <a:pt x="0" y="219"/>
                    <a:pt x="0" y="402"/>
                    <a:pt x="0" y="584"/>
                  </a:cubicBezTo>
                  <a:cubicBezTo>
                    <a:pt x="0" y="608"/>
                    <a:pt x="21" y="620"/>
                    <a:pt x="43" y="620"/>
                  </a:cubicBezTo>
                  <a:cubicBezTo>
                    <a:pt x="64" y="620"/>
                    <a:pt x="86" y="608"/>
                    <a:pt x="86" y="584"/>
                  </a:cubicBezTo>
                  <a:cubicBezTo>
                    <a:pt x="86" y="402"/>
                    <a:pt x="97" y="219"/>
                    <a:pt x="122" y="37"/>
                  </a:cubicBezTo>
                  <a:cubicBezTo>
                    <a:pt x="122" y="13"/>
                    <a:pt x="10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48"/>
            <p:cNvSpPr/>
            <p:nvPr/>
          </p:nvSpPr>
          <p:spPr>
            <a:xfrm>
              <a:off x="8750457" y="3516275"/>
              <a:ext cx="7235" cy="31747"/>
            </a:xfrm>
            <a:custGeom>
              <a:avLst/>
              <a:gdLst/>
              <a:ahLst/>
              <a:cxnLst/>
              <a:rect l="l" t="t" r="r" b="b"/>
              <a:pathLst>
                <a:path w="147" h="645" extrusionOk="0">
                  <a:moveTo>
                    <a:pt x="98" y="25"/>
                  </a:moveTo>
                  <a:cubicBezTo>
                    <a:pt x="98" y="25"/>
                    <a:pt x="122" y="25"/>
                    <a:pt x="122" y="49"/>
                  </a:cubicBezTo>
                  <a:cubicBezTo>
                    <a:pt x="98" y="231"/>
                    <a:pt x="85" y="401"/>
                    <a:pt x="98" y="596"/>
                  </a:cubicBezTo>
                  <a:cubicBezTo>
                    <a:pt x="98" y="608"/>
                    <a:pt x="73" y="620"/>
                    <a:pt x="61" y="620"/>
                  </a:cubicBezTo>
                  <a:cubicBezTo>
                    <a:pt x="49" y="620"/>
                    <a:pt x="25" y="608"/>
                    <a:pt x="25" y="584"/>
                  </a:cubicBezTo>
                  <a:cubicBezTo>
                    <a:pt x="12" y="414"/>
                    <a:pt x="25" y="243"/>
                    <a:pt x="49" y="61"/>
                  </a:cubicBezTo>
                  <a:cubicBezTo>
                    <a:pt x="49" y="25"/>
                    <a:pt x="73" y="25"/>
                    <a:pt x="98" y="25"/>
                  </a:cubicBezTo>
                  <a:close/>
                  <a:moveTo>
                    <a:pt x="98" y="0"/>
                  </a:moveTo>
                  <a:cubicBezTo>
                    <a:pt x="73" y="0"/>
                    <a:pt x="36" y="12"/>
                    <a:pt x="36" y="49"/>
                  </a:cubicBezTo>
                  <a:cubicBezTo>
                    <a:pt x="12" y="231"/>
                    <a:pt x="0" y="414"/>
                    <a:pt x="12" y="596"/>
                  </a:cubicBezTo>
                  <a:cubicBezTo>
                    <a:pt x="12" y="620"/>
                    <a:pt x="36" y="644"/>
                    <a:pt x="61" y="644"/>
                  </a:cubicBezTo>
                  <a:cubicBezTo>
                    <a:pt x="85" y="644"/>
                    <a:pt x="109" y="620"/>
                    <a:pt x="109" y="584"/>
                  </a:cubicBezTo>
                  <a:cubicBezTo>
                    <a:pt x="109" y="401"/>
                    <a:pt x="109" y="231"/>
                    <a:pt x="134" y="61"/>
                  </a:cubicBezTo>
                  <a:cubicBezTo>
                    <a:pt x="146" y="25"/>
                    <a:pt x="122" y="12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48"/>
            <p:cNvSpPr/>
            <p:nvPr/>
          </p:nvSpPr>
          <p:spPr>
            <a:xfrm>
              <a:off x="8756708" y="3515045"/>
              <a:ext cx="6349" cy="71123"/>
            </a:xfrm>
            <a:custGeom>
              <a:avLst/>
              <a:gdLst/>
              <a:ahLst/>
              <a:cxnLst/>
              <a:rect l="l" t="t" r="r" b="b"/>
              <a:pathLst>
                <a:path w="129" h="1445" extrusionOk="0">
                  <a:moveTo>
                    <a:pt x="45" y="0"/>
                  </a:moveTo>
                  <a:cubicBezTo>
                    <a:pt x="22" y="0"/>
                    <a:pt x="1" y="13"/>
                    <a:pt x="7" y="37"/>
                  </a:cubicBezTo>
                  <a:cubicBezTo>
                    <a:pt x="31" y="487"/>
                    <a:pt x="31" y="950"/>
                    <a:pt x="19" y="1399"/>
                  </a:cubicBezTo>
                  <a:cubicBezTo>
                    <a:pt x="19" y="1430"/>
                    <a:pt x="41" y="1445"/>
                    <a:pt x="62" y="1445"/>
                  </a:cubicBezTo>
                  <a:cubicBezTo>
                    <a:pt x="83" y="1445"/>
                    <a:pt x="104" y="1430"/>
                    <a:pt x="104" y="1399"/>
                  </a:cubicBezTo>
                  <a:cubicBezTo>
                    <a:pt x="128" y="950"/>
                    <a:pt x="117" y="487"/>
                    <a:pt x="92" y="37"/>
                  </a:cubicBezTo>
                  <a:cubicBezTo>
                    <a:pt x="92" y="13"/>
                    <a:pt x="6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48"/>
            <p:cNvSpPr/>
            <p:nvPr/>
          </p:nvSpPr>
          <p:spPr>
            <a:xfrm>
              <a:off x="8756462" y="3514454"/>
              <a:ext cx="7186" cy="71861"/>
            </a:xfrm>
            <a:custGeom>
              <a:avLst/>
              <a:gdLst/>
              <a:ahLst/>
              <a:cxnLst/>
              <a:rect l="l" t="t" r="r" b="b"/>
              <a:pathLst>
                <a:path w="146" h="1460" extrusionOk="0">
                  <a:moveTo>
                    <a:pt x="49" y="13"/>
                  </a:moveTo>
                  <a:cubicBezTo>
                    <a:pt x="60" y="13"/>
                    <a:pt x="85" y="25"/>
                    <a:pt x="85" y="49"/>
                  </a:cubicBezTo>
                  <a:cubicBezTo>
                    <a:pt x="122" y="511"/>
                    <a:pt x="122" y="962"/>
                    <a:pt x="109" y="1411"/>
                  </a:cubicBezTo>
                  <a:cubicBezTo>
                    <a:pt x="97" y="1435"/>
                    <a:pt x="85" y="1448"/>
                    <a:pt x="60" y="1448"/>
                  </a:cubicBezTo>
                  <a:cubicBezTo>
                    <a:pt x="49" y="1448"/>
                    <a:pt x="36" y="1435"/>
                    <a:pt x="36" y="1411"/>
                  </a:cubicBezTo>
                  <a:cubicBezTo>
                    <a:pt x="49" y="949"/>
                    <a:pt x="49" y="499"/>
                    <a:pt x="12" y="49"/>
                  </a:cubicBezTo>
                  <a:cubicBezTo>
                    <a:pt x="12" y="25"/>
                    <a:pt x="36" y="25"/>
                    <a:pt x="49" y="13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24" y="499"/>
                    <a:pt x="36" y="949"/>
                    <a:pt x="12" y="1411"/>
                  </a:cubicBezTo>
                  <a:cubicBezTo>
                    <a:pt x="12" y="1448"/>
                    <a:pt x="36" y="1460"/>
                    <a:pt x="60" y="1460"/>
                  </a:cubicBezTo>
                  <a:cubicBezTo>
                    <a:pt x="97" y="1460"/>
                    <a:pt x="122" y="1448"/>
                    <a:pt x="122" y="1411"/>
                  </a:cubicBezTo>
                  <a:cubicBezTo>
                    <a:pt x="146" y="973"/>
                    <a:pt x="133" y="511"/>
                    <a:pt x="109" y="49"/>
                  </a:cubicBezTo>
                  <a:cubicBezTo>
                    <a:pt x="97" y="13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48"/>
            <p:cNvSpPr/>
            <p:nvPr/>
          </p:nvSpPr>
          <p:spPr>
            <a:xfrm>
              <a:off x="8732688" y="3519918"/>
              <a:ext cx="46956" cy="6595"/>
            </a:xfrm>
            <a:custGeom>
              <a:avLst/>
              <a:gdLst/>
              <a:ahLst/>
              <a:cxnLst/>
              <a:rect l="l" t="t" r="r" b="b"/>
              <a:pathLst>
                <a:path w="954" h="134" extrusionOk="0">
                  <a:moveTo>
                    <a:pt x="454" y="0"/>
                  </a:moveTo>
                  <a:cubicBezTo>
                    <a:pt x="321" y="0"/>
                    <a:pt x="189" y="12"/>
                    <a:pt x="57" y="35"/>
                  </a:cubicBezTo>
                  <a:cubicBezTo>
                    <a:pt x="0" y="47"/>
                    <a:pt x="18" y="122"/>
                    <a:pt x="70" y="122"/>
                  </a:cubicBezTo>
                  <a:cubicBezTo>
                    <a:pt x="74" y="122"/>
                    <a:pt x="77" y="122"/>
                    <a:pt x="81" y="121"/>
                  </a:cubicBezTo>
                  <a:cubicBezTo>
                    <a:pt x="199" y="99"/>
                    <a:pt x="317" y="90"/>
                    <a:pt x="435" y="90"/>
                  </a:cubicBezTo>
                  <a:cubicBezTo>
                    <a:pt x="585" y="90"/>
                    <a:pt x="734" y="105"/>
                    <a:pt x="884" y="133"/>
                  </a:cubicBezTo>
                  <a:cubicBezTo>
                    <a:pt x="887" y="133"/>
                    <a:pt x="890" y="134"/>
                    <a:pt x="893" y="134"/>
                  </a:cubicBezTo>
                  <a:cubicBezTo>
                    <a:pt x="935" y="134"/>
                    <a:pt x="953" y="59"/>
                    <a:pt x="908" y="48"/>
                  </a:cubicBezTo>
                  <a:cubicBezTo>
                    <a:pt x="754" y="15"/>
                    <a:pt x="603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48"/>
            <p:cNvSpPr/>
            <p:nvPr/>
          </p:nvSpPr>
          <p:spPr>
            <a:xfrm>
              <a:off x="8733082" y="3519327"/>
              <a:ext cx="46168" cy="7777"/>
            </a:xfrm>
            <a:custGeom>
              <a:avLst/>
              <a:gdLst/>
              <a:ahLst/>
              <a:cxnLst/>
              <a:rect l="l" t="t" r="r" b="b"/>
              <a:pathLst>
                <a:path w="938" h="158" extrusionOk="0">
                  <a:moveTo>
                    <a:pt x="436" y="20"/>
                  </a:moveTo>
                  <a:cubicBezTo>
                    <a:pt x="591" y="20"/>
                    <a:pt x="741" y="38"/>
                    <a:pt x="889" y="72"/>
                  </a:cubicBezTo>
                  <a:cubicBezTo>
                    <a:pt x="913" y="72"/>
                    <a:pt x="925" y="96"/>
                    <a:pt x="913" y="109"/>
                  </a:cubicBezTo>
                  <a:cubicBezTo>
                    <a:pt x="913" y="118"/>
                    <a:pt x="904" y="136"/>
                    <a:pt x="888" y="136"/>
                  </a:cubicBezTo>
                  <a:cubicBezTo>
                    <a:pt x="884" y="136"/>
                    <a:pt x="880" y="135"/>
                    <a:pt x="876" y="133"/>
                  </a:cubicBezTo>
                  <a:cubicBezTo>
                    <a:pt x="718" y="109"/>
                    <a:pt x="572" y="96"/>
                    <a:pt x="426" y="96"/>
                  </a:cubicBezTo>
                  <a:cubicBezTo>
                    <a:pt x="305" y="96"/>
                    <a:pt x="183" y="109"/>
                    <a:pt x="73" y="120"/>
                  </a:cubicBezTo>
                  <a:cubicBezTo>
                    <a:pt x="69" y="123"/>
                    <a:pt x="64" y="124"/>
                    <a:pt x="60" y="124"/>
                  </a:cubicBezTo>
                  <a:cubicBezTo>
                    <a:pt x="41" y="124"/>
                    <a:pt x="25" y="104"/>
                    <a:pt x="25" y="84"/>
                  </a:cubicBezTo>
                  <a:cubicBezTo>
                    <a:pt x="25" y="72"/>
                    <a:pt x="25" y="60"/>
                    <a:pt x="49" y="60"/>
                  </a:cubicBezTo>
                  <a:cubicBezTo>
                    <a:pt x="180" y="32"/>
                    <a:pt x="310" y="20"/>
                    <a:pt x="436" y="20"/>
                  </a:cubicBezTo>
                  <a:close/>
                  <a:moveTo>
                    <a:pt x="456" y="0"/>
                  </a:moveTo>
                  <a:cubicBezTo>
                    <a:pt x="322" y="0"/>
                    <a:pt x="187" y="13"/>
                    <a:pt x="49" y="36"/>
                  </a:cubicBezTo>
                  <a:cubicBezTo>
                    <a:pt x="13" y="47"/>
                    <a:pt x="0" y="72"/>
                    <a:pt x="0" y="96"/>
                  </a:cubicBezTo>
                  <a:cubicBezTo>
                    <a:pt x="13" y="120"/>
                    <a:pt x="37" y="145"/>
                    <a:pt x="73" y="145"/>
                  </a:cubicBezTo>
                  <a:cubicBezTo>
                    <a:pt x="185" y="123"/>
                    <a:pt x="299" y="114"/>
                    <a:pt x="415" y="114"/>
                  </a:cubicBezTo>
                  <a:cubicBezTo>
                    <a:pt x="565" y="114"/>
                    <a:pt x="718" y="130"/>
                    <a:pt x="876" y="157"/>
                  </a:cubicBezTo>
                  <a:cubicBezTo>
                    <a:pt x="913" y="157"/>
                    <a:pt x="925" y="133"/>
                    <a:pt x="937" y="109"/>
                  </a:cubicBezTo>
                  <a:cubicBezTo>
                    <a:pt x="937" y="84"/>
                    <a:pt x="925" y="60"/>
                    <a:pt x="900" y="47"/>
                  </a:cubicBezTo>
                  <a:cubicBezTo>
                    <a:pt x="753" y="15"/>
                    <a:pt x="606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48"/>
            <p:cNvSpPr/>
            <p:nvPr/>
          </p:nvSpPr>
          <p:spPr>
            <a:xfrm>
              <a:off x="8477769" y="3509236"/>
              <a:ext cx="6349" cy="22051"/>
            </a:xfrm>
            <a:custGeom>
              <a:avLst/>
              <a:gdLst/>
              <a:ahLst/>
              <a:cxnLst/>
              <a:rect l="l" t="t" r="r" b="b"/>
              <a:pathLst>
                <a:path w="129" h="448" extrusionOk="0">
                  <a:moveTo>
                    <a:pt x="86" y="0"/>
                  </a:moveTo>
                  <a:cubicBezTo>
                    <a:pt x="65" y="0"/>
                    <a:pt x="43" y="15"/>
                    <a:pt x="43" y="46"/>
                  </a:cubicBezTo>
                  <a:lnTo>
                    <a:pt x="6" y="411"/>
                  </a:lnTo>
                  <a:cubicBezTo>
                    <a:pt x="1" y="435"/>
                    <a:pt x="19" y="447"/>
                    <a:pt x="40" y="447"/>
                  </a:cubicBezTo>
                  <a:cubicBezTo>
                    <a:pt x="61" y="447"/>
                    <a:pt x="86" y="435"/>
                    <a:pt x="92" y="411"/>
                  </a:cubicBezTo>
                  <a:lnTo>
                    <a:pt x="128" y="46"/>
                  </a:lnTo>
                  <a:cubicBezTo>
                    <a:pt x="128" y="15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48"/>
            <p:cNvSpPr/>
            <p:nvPr/>
          </p:nvSpPr>
          <p:spPr>
            <a:xfrm>
              <a:off x="8477473" y="3508449"/>
              <a:ext cx="7235" cy="23429"/>
            </a:xfrm>
            <a:custGeom>
              <a:avLst/>
              <a:gdLst/>
              <a:ahLst/>
              <a:cxnLst/>
              <a:rect l="l" t="t" r="r" b="b"/>
              <a:pathLst>
                <a:path w="147" h="476" extrusionOk="0">
                  <a:moveTo>
                    <a:pt x="98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184"/>
                    <a:pt x="98" y="305"/>
                    <a:pt x="85" y="427"/>
                  </a:cubicBezTo>
                  <a:cubicBezTo>
                    <a:pt x="85" y="445"/>
                    <a:pt x="72" y="456"/>
                    <a:pt x="56" y="456"/>
                  </a:cubicBezTo>
                  <a:cubicBezTo>
                    <a:pt x="50" y="456"/>
                    <a:pt x="43" y="454"/>
                    <a:pt x="37" y="451"/>
                  </a:cubicBezTo>
                  <a:cubicBezTo>
                    <a:pt x="37" y="451"/>
                    <a:pt x="12" y="451"/>
                    <a:pt x="12" y="427"/>
                  </a:cubicBezTo>
                  <a:cubicBezTo>
                    <a:pt x="25" y="305"/>
                    <a:pt x="37" y="184"/>
                    <a:pt x="61" y="62"/>
                  </a:cubicBezTo>
                  <a:cubicBezTo>
                    <a:pt x="61" y="38"/>
                    <a:pt x="85" y="25"/>
                    <a:pt x="98" y="25"/>
                  </a:cubicBezTo>
                  <a:close/>
                  <a:moveTo>
                    <a:pt x="98" y="1"/>
                  </a:moveTo>
                  <a:cubicBezTo>
                    <a:pt x="74" y="1"/>
                    <a:pt x="49" y="25"/>
                    <a:pt x="37" y="49"/>
                  </a:cubicBezTo>
                  <a:cubicBezTo>
                    <a:pt x="25" y="184"/>
                    <a:pt x="12" y="305"/>
                    <a:pt x="1" y="427"/>
                  </a:cubicBezTo>
                  <a:cubicBezTo>
                    <a:pt x="1" y="451"/>
                    <a:pt x="12" y="475"/>
                    <a:pt x="37" y="475"/>
                  </a:cubicBezTo>
                  <a:lnTo>
                    <a:pt x="49" y="475"/>
                  </a:lnTo>
                  <a:cubicBezTo>
                    <a:pt x="74" y="475"/>
                    <a:pt x="98" y="451"/>
                    <a:pt x="98" y="427"/>
                  </a:cubicBezTo>
                  <a:cubicBezTo>
                    <a:pt x="122" y="305"/>
                    <a:pt x="134" y="184"/>
                    <a:pt x="147" y="62"/>
                  </a:cubicBezTo>
                  <a:cubicBezTo>
                    <a:pt x="147" y="25"/>
                    <a:pt x="122" y="13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48"/>
            <p:cNvSpPr/>
            <p:nvPr/>
          </p:nvSpPr>
          <p:spPr>
            <a:xfrm>
              <a:off x="8483724" y="3509925"/>
              <a:ext cx="6349" cy="25496"/>
            </a:xfrm>
            <a:custGeom>
              <a:avLst/>
              <a:gdLst/>
              <a:ahLst/>
              <a:cxnLst/>
              <a:rect l="l" t="t" r="r" b="b"/>
              <a:pathLst>
                <a:path w="129" h="518" extrusionOk="0">
                  <a:moveTo>
                    <a:pt x="65" y="1"/>
                  </a:moveTo>
                  <a:cubicBezTo>
                    <a:pt x="43" y="1"/>
                    <a:pt x="20" y="16"/>
                    <a:pt x="20" y="44"/>
                  </a:cubicBezTo>
                  <a:cubicBezTo>
                    <a:pt x="31" y="178"/>
                    <a:pt x="31" y="324"/>
                    <a:pt x="7" y="457"/>
                  </a:cubicBezTo>
                  <a:cubicBezTo>
                    <a:pt x="0" y="494"/>
                    <a:pt x="27" y="517"/>
                    <a:pt x="53" y="517"/>
                  </a:cubicBezTo>
                  <a:cubicBezTo>
                    <a:pt x="71" y="517"/>
                    <a:pt x="88" y="506"/>
                    <a:pt x="93" y="481"/>
                  </a:cubicBezTo>
                  <a:cubicBezTo>
                    <a:pt x="117" y="336"/>
                    <a:pt x="129" y="178"/>
                    <a:pt x="104" y="32"/>
                  </a:cubicBezTo>
                  <a:cubicBezTo>
                    <a:pt x="99" y="11"/>
                    <a:pt x="82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48"/>
            <p:cNvSpPr/>
            <p:nvPr/>
          </p:nvSpPr>
          <p:spPr>
            <a:xfrm>
              <a:off x="8483478" y="3509433"/>
              <a:ext cx="7235" cy="26037"/>
            </a:xfrm>
            <a:custGeom>
              <a:avLst/>
              <a:gdLst/>
              <a:ahLst/>
              <a:cxnLst/>
              <a:rect l="l" t="t" r="r" b="b"/>
              <a:pathLst>
                <a:path w="147" h="529" extrusionOk="0">
                  <a:moveTo>
                    <a:pt x="61" y="18"/>
                  </a:moveTo>
                  <a:cubicBezTo>
                    <a:pt x="85" y="18"/>
                    <a:pt x="98" y="18"/>
                    <a:pt x="98" y="42"/>
                  </a:cubicBezTo>
                  <a:cubicBezTo>
                    <a:pt x="122" y="188"/>
                    <a:pt x="122" y="334"/>
                    <a:pt x="85" y="491"/>
                  </a:cubicBezTo>
                  <a:cubicBezTo>
                    <a:pt x="85" y="516"/>
                    <a:pt x="73" y="516"/>
                    <a:pt x="49" y="516"/>
                  </a:cubicBezTo>
                  <a:cubicBezTo>
                    <a:pt x="36" y="516"/>
                    <a:pt x="12" y="491"/>
                    <a:pt x="25" y="467"/>
                  </a:cubicBezTo>
                  <a:cubicBezTo>
                    <a:pt x="36" y="346"/>
                    <a:pt x="49" y="212"/>
                    <a:pt x="36" y="54"/>
                  </a:cubicBezTo>
                  <a:cubicBezTo>
                    <a:pt x="36" y="29"/>
                    <a:pt x="49" y="18"/>
                    <a:pt x="61" y="18"/>
                  </a:cubicBezTo>
                  <a:close/>
                  <a:moveTo>
                    <a:pt x="79" y="1"/>
                  </a:moveTo>
                  <a:cubicBezTo>
                    <a:pt x="73" y="1"/>
                    <a:pt x="67" y="2"/>
                    <a:pt x="61" y="5"/>
                  </a:cubicBezTo>
                  <a:cubicBezTo>
                    <a:pt x="36" y="5"/>
                    <a:pt x="12" y="18"/>
                    <a:pt x="12" y="54"/>
                  </a:cubicBezTo>
                  <a:cubicBezTo>
                    <a:pt x="25" y="212"/>
                    <a:pt x="25" y="346"/>
                    <a:pt x="0" y="467"/>
                  </a:cubicBezTo>
                  <a:cubicBezTo>
                    <a:pt x="0" y="504"/>
                    <a:pt x="25" y="528"/>
                    <a:pt x="49" y="528"/>
                  </a:cubicBezTo>
                  <a:lnTo>
                    <a:pt x="61" y="528"/>
                  </a:lnTo>
                  <a:cubicBezTo>
                    <a:pt x="85" y="528"/>
                    <a:pt x="98" y="516"/>
                    <a:pt x="109" y="491"/>
                  </a:cubicBezTo>
                  <a:cubicBezTo>
                    <a:pt x="134" y="334"/>
                    <a:pt x="146" y="188"/>
                    <a:pt x="122" y="42"/>
                  </a:cubicBezTo>
                  <a:cubicBezTo>
                    <a:pt x="113" y="14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48"/>
            <p:cNvSpPr/>
            <p:nvPr/>
          </p:nvSpPr>
          <p:spPr>
            <a:xfrm>
              <a:off x="8459507" y="3519868"/>
              <a:ext cx="77275" cy="6595"/>
            </a:xfrm>
            <a:custGeom>
              <a:avLst/>
              <a:gdLst/>
              <a:ahLst/>
              <a:cxnLst/>
              <a:rect l="l" t="t" r="r" b="b"/>
              <a:pathLst>
                <a:path w="1570" h="134" extrusionOk="0">
                  <a:moveTo>
                    <a:pt x="61" y="0"/>
                  </a:moveTo>
                  <a:cubicBezTo>
                    <a:pt x="1" y="0"/>
                    <a:pt x="1" y="73"/>
                    <a:pt x="61" y="85"/>
                  </a:cubicBezTo>
                  <a:cubicBezTo>
                    <a:pt x="536" y="134"/>
                    <a:pt x="1023" y="134"/>
                    <a:pt x="1509" y="134"/>
                  </a:cubicBezTo>
                  <a:cubicBezTo>
                    <a:pt x="1569" y="122"/>
                    <a:pt x="1569" y="36"/>
                    <a:pt x="1509" y="36"/>
                  </a:cubicBezTo>
                  <a:cubicBezTo>
                    <a:pt x="1023" y="36"/>
                    <a:pt x="548" y="1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48"/>
            <p:cNvSpPr/>
            <p:nvPr/>
          </p:nvSpPr>
          <p:spPr>
            <a:xfrm>
              <a:off x="8459507" y="3519228"/>
              <a:ext cx="77275" cy="7235"/>
            </a:xfrm>
            <a:custGeom>
              <a:avLst/>
              <a:gdLst/>
              <a:ahLst/>
              <a:cxnLst/>
              <a:rect l="l" t="t" r="r" b="b"/>
              <a:pathLst>
                <a:path w="1570" h="147" extrusionOk="0">
                  <a:moveTo>
                    <a:pt x="61" y="25"/>
                  </a:moveTo>
                  <a:cubicBezTo>
                    <a:pt x="536" y="38"/>
                    <a:pt x="1023" y="62"/>
                    <a:pt x="1509" y="62"/>
                  </a:cubicBezTo>
                  <a:cubicBezTo>
                    <a:pt x="1533" y="62"/>
                    <a:pt x="1545" y="74"/>
                    <a:pt x="1545" y="98"/>
                  </a:cubicBezTo>
                  <a:cubicBezTo>
                    <a:pt x="1545" y="111"/>
                    <a:pt x="1533" y="135"/>
                    <a:pt x="1509" y="135"/>
                  </a:cubicBezTo>
                  <a:cubicBezTo>
                    <a:pt x="1413" y="137"/>
                    <a:pt x="1319" y="138"/>
                    <a:pt x="1228" y="138"/>
                  </a:cubicBezTo>
                  <a:cubicBezTo>
                    <a:pt x="791" y="138"/>
                    <a:pt x="414" y="116"/>
                    <a:pt x="61" y="86"/>
                  </a:cubicBezTo>
                  <a:cubicBezTo>
                    <a:pt x="37" y="86"/>
                    <a:pt x="25" y="62"/>
                    <a:pt x="25" y="49"/>
                  </a:cubicBezTo>
                  <a:cubicBezTo>
                    <a:pt x="25" y="38"/>
                    <a:pt x="37" y="25"/>
                    <a:pt x="61" y="25"/>
                  </a:cubicBezTo>
                  <a:close/>
                  <a:moveTo>
                    <a:pt x="61" y="1"/>
                  </a:moveTo>
                  <a:cubicBezTo>
                    <a:pt x="25" y="1"/>
                    <a:pt x="13" y="25"/>
                    <a:pt x="13" y="49"/>
                  </a:cubicBezTo>
                  <a:cubicBezTo>
                    <a:pt x="1" y="74"/>
                    <a:pt x="25" y="98"/>
                    <a:pt x="61" y="111"/>
                  </a:cubicBezTo>
                  <a:cubicBezTo>
                    <a:pt x="402" y="135"/>
                    <a:pt x="779" y="147"/>
                    <a:pt x="1204" y="147"/>
                  </a:cubicBezTo>
                  <a:lnTo>
                    <a:pt x="1509" y="147"/>
                  </a:lnTo>
                  <a:cubicBezTo>
                    <a:pt x="1545" y="147"/>
                    <a:pt x="1569" y="122"/>
                    <a:pt x="1569" y="98"/>
                  </a:cubicBezTo>
                  <a:cubicBezTo>
                    <a:pt x="1569" y="62"/>
                    <a:pt x="1545" y="38"/>
                    <a:pt x="1509" y="38"/>
                  </a:cubicBezTo>
                  <a:cubicBezTo>
                    <a:pt x="1023" y="38"/>
                    <a:pt x="536" y="25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48"/>
            <p:cNvSpPr/>
            <p:nvPr/>
          </p:nvSpPr>
          <p:spPr>
            <a:xfrm>
              <a:off x="8437358" y="3827652"/>
              <a:ext cx="5463" cy="50647"/>
            </a:xfrm>
            <a:custGeom>
              <a:avLst/>
              <a:gdLst/>
              <a:ahLst/>
              <a:cxnLst/>
              <a:rect l="l" t="t" r="r" b="b"/>
              <a:pathLst>
                <a:path w="111" h="1029" extrusionOk="0">
                  <a:moveTo>
                    <a:pt x="68" y="1"/>
                  </a:moveTo>
                  <a:cubicBezTo>
                    <a:pt x="46" y="1"/>
                    <a:pt x="25" y="16"/>
                    <a:pt x="25" y="47"/>
                  </a:cubicBezTo>
                  <a:cubicBezTo>
                    <a:pt x="13" y="363"/>
                    <a:pt x="0" y="667"/>
                    <a:pt x="25" y="983"/>
                  </a:cubicBezTo>
                  <a:cubicBezTo>
                    <a:pt x="25" y="1013"/>
                    <a:pt x="46" y="1029"/>
                    <a:pt x="68" y="1029"/>
                  </a:cubicBezTo>
                  <a:cubicBezTo>
                    <a:pt x="89" y="1029"/>
                    <a:pt x="110" y="1013"/>
                    <a:pt x="110" y="983"/>
                  </a:cubicBezTo>
                  <a:cubicBezTo>
                    <a:pt x="98" y="667"/>
                    <a:pt x="98" y="363"/>
                    <a:pt x="110" y="47"/>
                  </a:cubicBezTo>
                  <a:cubicBezTo>
                    <a:pt x="110" y="16"/>
                    <a:pt x="8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48"/>
            <p:cNvSpPr/>
            <p:nvPr/>
          </p:nvSpPr>
          <p:spPr>
            <a:xfrm>
              <a:off x="8437358" y="3827553"/>
              <a:ext cx="6054" cy="50893"/>
            </a:xfrm>
            <a:custGeom>
              <a:avLst/>
              <a:gdLst/>
              <a:ahLst/>
              <a:cxnLst/>
              <a:rect l="l" t="t" r="r" b="b"/>
              <a:pathLst>
                <a:path w="123" h="1034" extrusionOk="0">
                  <a:moveTo>
                    <a:pt x="73" y="12"/>
                  </a:moveTo>
                  <a:cubicBezTo>
                    <a:pt x="86" y="12"/>
                    <a:pt x="98" y="25"/>
                    <a:pt x="98" y="49"/>
                  </a:cubicBezTo>
                  <a:cubicBezTo>
                    <a:pt x="86" y="352"/>
                    <a:pt x="86" y="669"/>
                    <a:pt x="98" y="985"/>
                  </a:cubicBezTo>
                  <a:cubicBezTo>
                    <a:pt x="98" y="1009"/>
                    <a:pt x="86" y="1022"/>
                    <a:pt x="62" y="1022"/>
                  </a:cubicBezTo>
                  <a:cubicBezTo>
                    <a:pt x="49" y="1022"/>
                    <a:pt x="25" y="1009"/>
                    <a:pt x="25" y="985"/>
                  </a:cubicBezTo>
                  <a:cubicBezTo>
                    <a:pt x="13" y="681"/>
                    <a:pt x="13" y="365"/>
                    <a:pt x="37" y="49"/>
                  </a:cubicBezTo>
                  <a:cubicBezTo>
                    <a:pt x="37" y="25"/>
                    <a:pt x="49" y="12"/>
                    <a:pt x="73" y="12"/>
                  </a:cubicBezTo>
                  <a:close/>
                  <a:moveTo>
                    <a:pt x="73" y="0"/>
                  </a:moveTo>
                  <a:cubicBezTo>
                    <a:pt x="49" y="0"/>
                    <a:pt x="13" y="12"/>
                    <a:pt x="13" y="49"/>
                  </a:cubicBezTo>
                  <a:cubicBezTo>
                    <a:pt x="0" y="365"/>
                    <a:pt x="0" y="681"/>
                    <a:pt x="13" y="985"/>
                  </a:cubicBezTo>
                  <a:cubicBezTo>
                    <a:pt x="13" y="1022"/>
                    <a:pt x="37" y="1033"/>
                    <a:pt x="62" y="1033"/>
                  </a:cubicBezTo>
                  <a:cubicBezTo>
                    <a:pt x="86" y="1033"/>
                    <a:pt x="110" y="1022"/>
                    <a:pt x="110" y="985"/>
                  </a:cubicBezTo>
                  <a:cubicBezTo>
                    <a:pt x="98" y="669"/>
                    <a:pt x="98" y="352"/>
                    <a:pt x="122" y="49"/>
                  </a:cubicBezTo>
                  <a:cubicBezTo>
                    <a:pt x="122" y="12"/>
                    <a:pt x="98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48"/>
            <p:cNvSpPr/>
            <p:nvPr/>
          </p:nvSpPr>
          <p:spPr>
            <a:xfrm>
              <a:off x="8442772" y="3842665"/>
              <a:ext cx="4233" cy="38047"/>
            </a:xfrm>
            <a:custGeom>
              <a:avLst/>
              <a:gdLst/>
              <a:ahLst/>
              <a:cxnLst/>
              <a:rect l="l" t="t" r="r" b="b"/>
              <a:pathLst>
                <a:path w="86" h="773" extrusionOk="0">
                  <a:moveTo>
                    <a:pt x="43" y="0"/>
                  </a:moveTo>
                  <a:cubicBezTo>
                    <a:pt x="22" y="0"/>
                    <a:pt x="0" y="15"/>
                    <a:pt x="0" y="45"/>
                  </a:cubicBezTo>
                  <a:lnTo>
                    <a:pt x="0" y="726"/>
                  </a:lnTo>
                  <a:cubicBezTo>
                    <a:pt x="0" y="757"/>
                    <a:pt x="22" y="772"/>
                    <a:pt x="43" y="772"/>
                  </a:cubicBezTo>
                  <a:cubicBezTo>
                    <a:pt x="64" y="772"/>
                    <a:pt x="85" y="757"/>
                    <a:pt x="85" y="726"/>
                  </a:cubicBezTo>
                  <a:lnTo>
                    <a:pt x="85" y="45"/>
                  </a:lnTo>
                  <a:cubicBezTo>
                    <a:pt x="85" y="15"/>
                    <a:pt x="6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48"/>
            <p:cNvSpPr/>
            <p:nvPr/>
          </p:nvSpPr>
          <p:spPr>
            <a:xfrm>
              <a:off x="8442132" y="3842172"/>
              <a:ext cx="5463" cy="39278"/>
            </a:xfrm>
            <a:custGeom>
              <a:avLst/>
              <a:gdLst/>
              <a:ahLst/>
              <a:cxnLst/>
              <a:rect l="l" t="t" r="r" b="b"/>
              <a:pathLst>
                <a:path w="111" h="798" extrusionOk="0">
                  <a:moveTo>
                    <a:pt x="62" y="19"/>
                  </a:moveTo>
                  <a:cubicBezTo>
                    <a:pt x="74" y="19"/>
                    <a:pt x="98" y="31"/>
                    <a:pt x="98" y="55"/>
                  </a:cubicBezTo>
                  <a:lnTo>
                    <a:pt x="98" y="201"/>
                  </a:lnTo>
                  <a:lnTo>
                    <a:pt x="98" y="736"/>
                  </a:lnTo>
                  <a:cubicBezTo>
                    <a:pt x="98" y="761"/>
                    <a:pt x="74" y="773"/>
                    <a:pt x="62" y="773"/>
                  </a:cubicBezTo>
                  <a:cubicBezTo>
                    <a:pt x="38" y="773"/>
                    <a:pt x="25" y="761"/>
                    <a:pt x="25" y="736"/>
                  </a:cubicBezTo>
                  <a:lnTo>
                    <a:pt x="25" y="201"/>
                  </a:lnTo>
                  <a:lnTo>
                    <a:pt x="25" y="55"/>
                  </a:lnTo>
                  <a:cubicBezTo>
                    <a:pt x="25" y="31"/>
                    <a:pt x="38" y="19"/>
                    <a:pt x="62" y="19"/>
                  </a:cubicBez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5"/>
                  </a:cubicBezTo>
                  <a:lnTo>
                    <a:pt x="1" y="201"/>
                  </a:lnTo>
                  <a:lnTo>
                    <a:pt x="1" y="736"/>
                  </a:lnTo>
                  <a:cubicBezTo>
                    <a:pt x="1" y="773"/>
                    <a:pt x="38" y="798"/>
                    <a:pt x="62" y="798"/>
                  </a:cubicBezTo>
                  <a:cubicBezTo>
                    <a:pt x="86" y="798"/>
                    <a:pt x="111" y="773"/>
                    <a:pt x="111" y="736"/>
                  </a:cubicBezTo>
                  <a:lnTo>
                    <a:pt x="111" y="201"/>
                  </a:lnTo>
                  <a:lnTo>
                    <a:pt x="111" y="55"/>
                  </a:lnTo>
                  <a:cubicBezTo>
                    <a:pt x="111" y="19"/>
                    <a:pt x="8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48"/>
            <p:cNvSpPr/>
            <p:nvPr/>
          </p:nvSpPr>
          <p:spPr>
            <a:xfrm>
              <a:off x="8421213" y="3868358"/>
              <a:ext cx="37161" cy="6202"/>
            </a:xfrm>
            <a:custGeom>
              <a:avLst/>
              <a:gdLst/>
              <a:ahLst/>
              <a:cxnLst/>
              <a:rect l="l" t="t" r="r" b="b"/>
              <a:pathLst>
                <a:path w="755" h="126" extrusionOk="0">
                  <a:moveTo>
                    <a:pt x="87" y="0"/>
                  </a:moveTo>
                  <a:cubicBezTo>
                    <a:pt x="79" y="0"/>
                    <a:pt x="70" y="3"/>
                    <a:pt x="61" y="10"/>
                  </a:cubicBezTo>
                  <a:cubicBezTo>
                    <a:pt x="37" y="10"/>
                    <a:pt x="25" y="23"/>
                    <a:pt x="12" y="47"/>
                  </a:cubicBezTo>
                  <a:cubicBezTo>
                    <a:pt x="1" y="71"/>
                    <a:pt x="25" y="107"/>
                    <a:pt x="49" y="107"/>
                  </a:cubicBezTo>
                  <a:cubicBezTo>
                    <a:pt x="159" y="119"/>
                    <a:pt x="265" y="125"/>
                    <a:pt x="371" y="125"/>
                  </a:cubicBezTo>
                  <a:cubicBezTo>
                    <a:pt x="478" y="125"/>
                    <a:pt x="584" y="119"/>
                    <a:pt x="693" y="107"/>
                  </a:cubicBezTo>
                  <a:cubicBezTo>
                    <a:pt x="755" y="107"/>
                    <a:pt x="755" y="23"/>
                    <a:pt x="693" y="23"/>
                  </a:cubicBezTo>
                  <a:cubicBezTo>
                    <a:pt x="584" y="28"/>
                    <a:pt x="478" y="31"/>
                    <a:pt x="371" y="31"/>
                  </a:cubicBezTo>
                  <a:cubicBezTo>
                    <a:pt x="288" y="31"/>
                    <a:pt x="204" y="29"/>
                    <a:pt x="119" y="26"/>
                  </a:cubicBezTo>
                  <a:lnTo>
                    <a:pt x="119" y="26"/>
                  </a:lnTo>
                  <a:cubicBezTo>
                    <a:pt x="114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48"/>
            <p:cNvSpPr/>
            <p:nvPr/>
          </p:nvSpPr>
          <p:spPr>
            <a:xfrm>
              <a:off x="8421213" y="3868014"/>
              <a:ext cx="36521" cy="6842"/>
            </a:xfrm>
            <a:custGeom>
              <a:avLst/>
              <a:gdLst/>
              <a:ahLst/>
              <a:cxnLst/>
              <a:rect l="l" t="t" r="r" b="b"/>
              <a:pathLst>
                <a:path w="742" h="139" extrusionOk="0">
                  <a:moveTo>
                    <a:pt x="110" y="41"/>
                  </a:moveTo>
                  <a:cubicBezTo>
                    <a:pt x="110" y="54"/>
                    <a:pt x="110" y="66"/>
                    <a:pt x="98" y="78"/>
                  </a:cubicBezTo>
                  <a:lnTo>
                    <a:pt x="74" y="41"/>
                  </a:lnTo>
                  <a:close/>
                  <a:moveTo>
                    <a:pt x="49" y="30"/>
                  </a:moveTo>
                  <a:lnTo>
                    <a:pt x="82" y="106"/>
                  </a:lnTo>
                  <a:lnTo>
                    <a:pt x="82" y="106"/>
                  </a:lnTo>
                  <a:cubicBezTo>
                    <a:pt x="71" y="105"/>
                    <a:pt x="60" y="104"/>
                    <a:pt x="49" y="103"/>
                  </a:cubicBezTo>
                  <a:cubicBezTo>
                    <a:pt x="37" y="103"/>
                    <a:pt x="25" y="103"/>
                    <a:pt x="25" y="90"/>
                  </a:cubicBezTo>
                  <a:cubicBezTo>
                    <a:pt x="12" y="78"/>
                    <a:pt x="12" y="66"/>
                    <a:pt x="25" y="54"/>
                  </a:cubicBezTo>
                  <a:lnTo>
                    <a:pt x="49" y="30"/>
                  </a:lnTo>
                  <a:close/>
                  <a:moveTo>
                    <a:pt x="693" y="41"/>
                  </a:moveTo>
                  <a:cubicBezTo>
                    <a:pt x="718" y="41"/>
                    <a:pt x="730" y="54"/>
                    <a:pt x="730" y="66"/>
                  </a:cubicBezTo>
                  <a:cubicBezTo>
                    <a:pt x="730" y="90"/>
                    <a:pt x="718" y="103"/>
                    <a:pt x="693" y="114"/>
                  </a:cubicBezTo>
                  <a:cubicBezTo>
                    <a:pt x="607" y="119"/>
                    <a:pt x="518" y="123"/>
                    <a:pt x="428" y="123"/>
                  </a:cubicBezTo>
                  <a:cubicBezTo>
                    <a:pt x="318" y="123"/>
                    <a:pt x="205" y="118"/>
                    <a:pt x="92" y="107"/>
                  </a:cubicBezTo>
                  <a:lnTo>
                    <a:pt x="92" y="107"/>
                  </a:lnTo>
                  <a:lnTo>
                    <a:pt x="110" y="90"/>
                  </a:lnTo>
                  <a:cubicBezTo>
                    <a:pt x="122" y="78"/>
                    <a:pt x="134" y="66"/>
                    <a:pt x="134" y="41"/>
                  </a:cubicBezTo>
                  <a:cubicBezTo>
                    <a:pt x="225" y="48"/>
                    <a:pt x="317" y="51"/>
                    <a:pt x="409" y="51"/>
                  </a:cubicBezTo>
                  <a:cubicBezTo>
                    <a:pt x="502" y="51"/>
                    <a:pt x="596" y="48"/>
                    <a:pt x="693" y="41"/>
                  </a:cubicBezTo>
                  <a:close/>
                  <a:moveTo>
                    <a:pt x="76" y="0"/>
                  </a:moveTo>
                  <a:cubicBezTo>
                    <a:pt x="68" y="0"/>
                    <a:pt x="59" y="2"/>
                    <a:pt x="49" y="5"/>
                  </a:cubicBezTo>
                  <a:cubicBezTo>
                    <a:pt x="25" y="17"/>
                    <a:pt x="25" y="30"/>
                    <a:pt x="12" y="41"/>
                  </a:cubicBezTo>
                  <a:cubicBezTo>
                    <a:pt x="1" y="66"/>
                    <a:pt x="1" y="78"/>
                    <a:pt x="1" y="90"/>
                  </a:cubicBezTo>
                  <a:cubicBezTo>
                    <a:pt x="12" y="114"/>
                    <a:pt x="37" y="127"/>
                    <a:pt x="49" y="127"/>
                  </a:cubicBezTo>
                  <a:cubicBezTo>
                    <a:pt x="158" y="138"/>
                    <a:pt x="280" y="138"/>
                    <a:pt x="390" y="138"/>
                  </a:cubicBezTo>
                  <a:cubicBezTo>
                    <a:pt x="487" y="138"/>
                    <a:pt x="596" y="138"/>
                    <a:pt x="693" y="127"/>
                  </a:cubicBezTo>
                  <a:cubicBezTo>
                    <a:pt x="730" y="127"/>
                    <a:pt x="742" y="90"/>
                    <a:pt x="742" y="66"/>
                  </a:cubicBezTo>
                  <a:cubicBezTo>
                    <a:pt x="742" y="41"/>
                    <a:pt x="730" y="17"/>
                    <a:pt x="693" y="17"/>
                  </a:cubicBezTo>
                  <a:cubicBezTo>
                    <a:pt x="578" y="31"/>
                    <a:pt x="463" y="37"/>
                    <a:pt x="351" y="37"/>
                  </a:cubicBezTo>
                  <a:cubicBezTo>
                    <a:pt x="273" y="37"/>
                    <a:pt x="197" y="34"/>
                    <a:pt x="122" y="30"/>
                  </a:cubicBezTo>
                  <a:cubicBezTo>
                    <a:pt x="113" y="12"/>
                    <a:pt x="98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48"/>
            <p:cNvSpPr/>
            <p:nvPr/>
          </p:nvSpPr>
          <p:spPr>
            <a:xfrm>
              <a:off x="8409252" y="3468628"/>
              <a:ext cx="371168" cy="425458"/>
            </a:xfrm>
            <a:custGeom>
              <a:avLst/>
              <a:gdLst/>
              <a:ahLst/>
              <a:cxnLst/>
              <a:rect l="l" t="t" r="r" b="b"/>
              <a:pathLst>
                <a:path w="7541" h="8644" extrusionOk="0">
                  <a:moveTo>
                    <a:pt x="365" y="89"/>
                  </a:moveTo>
                  <a:cubicBezTo>
                    <a:pt x="392" y="89"/>
                    <a:pt x="420" y="98"/>
                    <a:pt x="438" y="117"/>
                  </a:cubicBezTo>
                  <a:cubicBezTo>
                    <a:pt x="463" y="153"/>
                    <a:pt x="450" y="226"/>
                    <a:pt x="401" y="239"/>
                  </a:cubicBezTo>
                  <a:cubicBezTo>
                    <a:pt x="365" y="239"/>
                    <a:pt x="353" y="263"/>
                    <a:pt x="353" y="287"/>
                  </a:cubicBezTo>
                  <a:lnTo>
                    <a:pt x="353" y="312"/>
                  </a:lnTo>
                  <a:cubicBezTo>
                    <a:pt x="353" y="323"/>
                    <a:pt x="365" y="323"/>
                    <a:pt x="365" y="336"/>
                  </a:cubicBezTo>
                  <a:lnTo>
                    <a:pt x="341" y="336"/>
                  </a:lnTo>
                  <a:cubicBezTo>
                    <a:pt x="317" y="336"/>
                    <a:pt x="292" y="323"/>
                    <a:pt x="280" y="312"/>
                  </a:cubicBezTo>
                  <a:cubicBezTo>
                    <a:pt x="244" y="263"/>
                    <a:pt x="244" y="166"/>
                    <a:pt x="292" y="117"/>
                  </a:cubicBezTo>
                  <a:cubicBezTo>
                    <a:pt x="310" y="98"/>
                    <a:pt x="338" y="89"/>
                    <a:pt x="365" y="89"/>
                  </a:cubicBezTo>
                  <a:close/>
                  <a:moveTo>
                    <a:pt x="7227" y="303"/>
                  </a:moveTo>
                  <a:cubicBezTo>
                    <a:pt x="7250" y="303"/>
                    <a:pt x="7274" y="310"/>
                    <a:pt x="7297" y="323"/>
                  </a:cubicBezTo>
                  <a:cubicBezTo>
                    <a:pt x="7400" y="392"/>
                    <a:pt x="7309" y="483"/>
                    <a:pt x="7237" y="483"/>
                  </a:cubicBezTo>
                  <a:cubicBezTo>
                    <a:pt x="7232" y="483"/>
                    <a:pt x="7228" y="482"/>
                    <a:pt x="7224" y="482"/>
                  </a:cubicBezTo>
                  <a:cubicBezTo>
                    <a:pt x="7224" y="462"/>
                    <a:pt x="7199" y="442"/>
                    <a:pt x="7177" y="442"/>
                  </a:cubicBezTo>
                  <a:cubicBezTo>
                    <a:pt x="7172" y="442"/>
                    <a:pt x="7167" y="443"/>
                    <a:pt x="7163" y="445"/>
                  </a:cubicBezTo>
                  <a:cubicBezTo>
                    <a:pt x="7151" y="421"/>
                    <a:pt x="7139" y="421"/>
                    <a:pt x="7127" y="421"/>
                  </a:cubicBezTo>
                  <a:cubicBezTo>
                    <a:pt x="7114" y="409"/>
                    <a:pt x="7127" y="385"/>
                    <a:pt x="7139" y="360"/>
                  </a:cubicBezTo>
                  <a:cubicBezTo>
                    <a:pt x="7154" y="322"/>
                    <a:pt x="7188" y="303"/>
                    <a:pt x="7227" y="303"/>
                  </a:cubicBezTo>
                  <a:close/>
                  <a:moveTo>
                    <a:pt x="109" y="883"/>
                  </a:moveTo>
                  <a:cubicBezTo>
                    <a:pt x="280" y="883"/>
                    <a:pt x="463" y="883"/>
                    <a:pt x="633" y="895"/>
                  </a:cubicBezTo>
                  <a:cubicBezTo>
                    <a:pt x="730" y="1077"/>
                    <a:pt x="839" y="1260"/>
                    <a:pt x="961" y="1430"/>
                  </a:cubicBezTo>
                  <a:cubicBezTo>
                    <a:pt x="971" y="1445"/>
                    <a:pt x="985" y="1451"/>
                    <a:pt x="999" y="1451"/>
                  </a:cubicBezTo>
                  <a:cubicBezTo>
                    <a:pt x="1032" y="1451"/>
                    <a:pt x="1063" y="1416"/>
                    <a:pt x="1046" y="1382"/>
                  </a:cubicBezTo>
                  <a:cubicBezTo>
                    <a:pt x="936" y="1223"/>
                    <a:pt x="839" y="1053"/>
                    <a:pt x="742" y="895"/>
                  </a:cubicBezTo>
                  <a:lnTo>
                    <a:pt x="742" y="895"/>
                  </a:lnTo>
                  <a:cubicBezTo>
                    <a:pt x="2798" y="920"/>
                    <a:pt x="4852" y="920"/>
                    <a:pt x="6908" y="944"/>
                  </a:cubicBezTo>
                  <a:cubicBezTo>
                    <a:pt x="6835" y="1090"/>
                    <a:pt x="6774" y="1236"/>
                    <a:pt x="6701" y="1382"/>
                  </a:cubicBezTo>
                  <a:cubicBezTo>
                    <a:pt x="6684" y="1423"/>
                    <a:pt x="6718" y="1458"/>
                    <a:pt x="6749" y="1458"/>
                  </a:cubicBezTo>
                  <a:cubicBezTo>
                    <a:pt x="6764" y="1458"/>
                    <a:pt x="6779" y="1450"/>
                    <a:pt x="6786" y="1430"/>
                  </a:cubicBezTo>
                  <a:cubicBezTo>
                    <a:pt x="6871" y="1272"/>
                    <a:pt x="6944" y="1114"/>
                    <a:pt x="7030" y="944"/>
                  </a:cubicBezTo>
                  <a:lnTo>
                    <a:pt x="7431" y="944"/>
                  </a:lnTo>
                  <a:cubicBezTo>
                    <a:pt x="7395" y="3474"/>
                    <a:pt x="7431" y="6003"/>
                    <a:pt x="7406" y="8520"/>
                  </a:cubicBezTo>
                  <a:cubicBezTo>
                    <a:pt x="4987" y="8520"/>
                    <a:pt x="2579" y="8447"/>
                    <a:pt x="158" y="8447"/>
                  </a:cubicBezTo>
                  <a:cubicBezTo>
                    <a:pt x="134" y="5930"/>
                    <a:pt x="171" y="3401"/>
                    <a:pt x="109" y="883"/>
                  </a:cubicBezTo>
                  <a:close/>
                  <a:moveTo>
                    <a:pt x="358" y="0"/>
                  </a:moveTo>
                  <a:cubicBezTo>
                    <a:pt x="308" y="0"/>
                    <a:pt x="256" y="19"/>
                    <a:pt x="219" y="56"/>
                  </a:cubicBezTo>
                  <a:cubicBezTo>
                    <a:pt x="134" y="141"/>
                    <a:pt x="134" y="323"/>
                    <a:pt x="231" y="396"/>
                  </a:cubicBezTo>
                  <a:cubicBezTo>
                    <a:pt x="262" y="420"/>
                    <a:pt x="304" y="433"/>
                    <a:pt x="342" y="433"/>
                  </a:cubicBezTo>
                  <a:cubicBezTo>
                    <a:pt x="363" y="433"/>
                    <a:pt x="384" y="429"/>
                    <a:pt x="401" y="421"/>
                  </a:cubicBezTo>
                  <a:cubicBezTo>
                    <a:pt x="450" y="542"/>
                    <a:pt x="511" y="676"/>
                    <a:pt x="584" y="798"/>
                  </a:cubicBezTo>
                  <a:lnTo>
                    <a:pt x="85" y="798"/>
                  </a:lnTo>
                  <a:cubicBezTo>
                    <a:pt x="79" y="795"/>
                    <a:pt x="72" y="793"/>
                    <a:pt x="65" y="793"/>
                  </a:cubicBezTo>
                  <a:cubicBezTo>
                    <a:pt x="45" y="793"/>
                    <a:pt x="25" y="807"/>
                    <a:pt x="25" y="834"/>
                  </a:cubicBezTo>
                  <a:cubicBezTo>
                    <a:pt x="0" y="3376"/>
                    <a:pt x="49" y="5930"/>
                    <a:pt x="61" y="8484"/>
                  </a:cubicBezTo>
                  <a:lnTo>
                    <a:pt x="61" y="8496"/>
                  </a:lnTo>
                  <a:cubicBezTo>
                    <a:pt x="61" y="8520"/>
                    <a:pt x="73" y="8533"/>
                    <a:pt x="98" y="8533"/>
                  </a:cubicBezTo>
                  <a:cubicBezTo>
                    <a:pt x="2542" y="8606"/>
                    <a:pt x="4987" y="8569"/>
                    <a:pt x="7419" y="8630"/>
                  </a:cubicBezTo>
                  <a:cubicBezTo>
                    <a:pt x="7429" y="8640"/>
                    <a:pt x="7441" y="8644"/>
                    <a:pt x="7453" y="8644"/>
                  </a:cubicBezTo>
                  <a:cubicBezTo>
                    <a:pt x="7469" y="8644"/>
                    <a:pt x="7484" y="8637"/>
                    <a:pt x="7492" y="8630"/>
                  </a:cubicBezTo>
                  <a:cubicBezTo>
                    <a:pt x="7528" y="8617"/>
                    <a:pt x="7540" y="8557"/>
                    <a:pt x="7504" y="8533"/>
                  </a:cubicBezTo>
                  <a:cubicBezTo>
                    <a:pt x="7492" y="5990"/>
                    <a:pt x="7528" y="3437"/>
                    <a:pt x="7516" y="883"/>
                  </a:cubicBezTo>
                  <a:cubicBezTo>
                    <a:pt x="7516" y="871"/>
                    <a:pt x="7504" y="858"/>
                    <a:pt x="7479" y="847"/>
                  </a:cubicBezTo>
                  <a:cubicBezTo>
                    <a:pt x="7479" y="834"/>
                    <a:pt x="7455" y="834"/>
                    <a:pt x="7443" y="834"/>
                  </a:cubicBezTo>
                  <a:lnTo>
                    <a:pt x="7078" y="834"/>
                  </a:lnTo>
                  <a:cubicBezTo>
                    <a:pt x="7114" y="749"/>
                    <a:pt x="7151" y="652"/>
                    <a:pt x="7187" y="566"/>
                  </a:cubicBezTo>
                  <a:cubicBezTo>
                    <a:pt x="7210" y="571"/>
                    <a:pt x="7232" y="574"/>
                    <a:pt x="7254" y="574"/>
                  </a:cubicBezTo>
                  <a:cubicBezTo>
                    <a:pt x="7292" y="574"/>
                    <a:pt x="7327" y="565"/>
                    <a:pt x="7358" y="542"/>
                  </a:cubicBezTo>
                  <a:cubicBezTo>
                    <a:pt x="7455" y="482"/>
                    <a:pt x="7455" y="348"/>
                    <a:pt x="7370" y="263"/>
                  </a:cubicBezTo>
                  <a:cubicBezTo>
                    <a:pt x="7330" y="223"/>
                    <a:pt x="7277" y="201"/>
                    <a:pt x="7224" y="201"/>
                  </a:cubicBezTo>
                  <a:cubicBezTo>
                    <a:pt x="7164" y="201"/>
                    <a:pt x="7104" y="229"/>
                    <a:pt x="7066" y="287"/>
                  </a:cubicBezTo>
                  <a:cubicBezTo>
                    <a:pt x="7005" y="372"/>
                    <a:pt x="7005" y="506"/>
                    <a:pt x="7090" y="579"/>
                  </a:cubicBezTo>
                  <a:cubicBezTo>
                    <a:pt x="7041" y="664"/>
                    <a:pt x="7005" y="749"/>
                    <a:pt x="6968" y="834"/>
                  </a:cubicBezTo>
                  <a:cubicBezTo>
                    <a:pt x="4877" y="822"/>
                    <a:pt x="2785" y="798"/>
                    <a:pt x="693" y="798"/>
                  </a:cubicBezTo>
                  <a:cubicBezTo>
                    <a:pt x="608" y="639"/>
                    <a:pt x="523" y="469"/>
                    <a:pt x="450" y="312"/>
                  </a:cubicBezTo>
                  <a:cubicBezTo>
                    <a:pt x="523" y="263"/>
                    <a:pt x="560" y="166"/>
                    <a:pt x="523" y="93"/>
                  </a:cubicBezTo>
                  <a:cubicBezTo>
                    <a:pt x="489" y="31"/>
                    <a:pt x="4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48"/>
            <p:cNvSpPr/>
            <p:nvPr/>
          </p:nvSpPr>
          <p:spPr>
            <a:xfrm>
              <a:off x="8409252" y="3468235"/>
              <a:ext cx="371168" cy="426393"/>
            </a:xfrm>
            <a:custGeom>
              <a:avLst/>
              <a:gdLst/>
              <a:ahLst/>
              <a:cxnLst/>
              <a:rect l="l" t="t" r="r" b="b"/>
              <a:pathLst>
                <a:path w="7541" h="8663" extrusionOk="0">
                  <a:moveTo>
                    <a:pt x="377" y="112"/>
                  </a:moveTo>
                  <a:cubicBezTo>
                    <a:pt x="390" y="112"/>
                    <a:pt x="414" y="112"/>
                    <a:pt x="426" y="137"/>
                  </a:cubicBezTo>
                  <a:cubicBezTo>
                    <a:pt x="438" y="149"/>
                    <a:pt x="450" y="174"/>
                    <a:pt x="438" y="198"/>
                  </a:cubicBezTo>
                  <a:cubicBezTo>
                    <a:pt x="426" y="210"/>
                    <a:pt x="414" y="234"/>
                    <a:pt x="401" y="234"/>
                  </a:cubicBezTo>
                  <a:cubicBezTo>
                    <a:pt x="365" y="234"/>
                    <a:pt x="353" y="271"/>
                    <a:pt x="353" y="283"/>
                  </a:cubicBezTo>
                  <a:cubicBezTo>
                    <a:pt x="341" y="295"/>
                    <a:pt x="341" y="307"/>
                    <a:pt x="341" y="331"/>
                  </a:cubicBezTo>
                  <a:cubicBezTo>
                    <a:pt x="317" y="331"/>
                    <a:pt x="304" y="320"/>
                    <a:pt x="292" y="307"/>
                  </a:cubicBezTo>
                  <a:cubicBezTo>
                    <a:pt x="255" y="271"/>
                    <a:pt x="255" y="174"/>
                    <a:pt x="292" y="137"/>
                  </a:cubicBezTo>
                  <a:cubicBezTo>
                    <a:pt x="317" y="112"/>
                    <a:pt x="341" y="112"/>
                    <a:pt x="365" y="112"/>
                  </a:cubicBezTo>
                  <a:close/>
                  <a:moveTo>
                    <a:pt x="377" y="88"/>
                  </a:moveTo>
                  <a:cubicBezTo>
                    <a:pt x="341" y="88"/>
                    <a:pt x="304" y="101"/>
                    <a:pt x="280" y="125"/>
                  </a:cubicBezTo>
                  <a:cubicBezTo>
                    <a:pt x="231" y="174"/>
                    <a:pt x="231" y="271"/>
                    <a:pt x="280" y="320"/>
                  </a:cubicBezTo>
                  <a:cubicBezTo>
                    <a:pt x="292" y="344"/>
                    <a:pt x="317" y="356"/>
                    <a:pt x="341" y="356"/>
                  </a:cubicBezTo>
                  <a:lnTo>
                    <a:pt x="377" y="356"/>
                  </a:lnTo>
                  <a:lnTo>
                    <a:pt x="377" y="344"/>
                  </a:lnTo>
                  <a:lnTo>
                    <a:pt x="365" y="331"/>
                  </a:lnTo>
                  <a:lnTo>
                    <a:pt x="365" y="320"/>
                  </a:lnTo>
                  <a:cubicBezTo>
                    <a:pt x="353" y="307"/>
                    <a:pt x="365" y="307"/>
                    <a:pt x="365" y="295"/>
                  </a:cubicBezTo>
                  <a:cubicBezTo>
                    <a:pt x="365" y="271"/>
                    <a:pt x="377" y="258"/>
                    <a:pt x="401" y="247"/>
                  </a:cubicBezTo>
                  <a:cubicBezTo>
                    <a:pt x="426" y="247"/>
                    <a:pt x="438" y="234"/>
                    <a:pt x="450" y="210"/>
                  </a:cubicBezTo>
                  <a:cubicBezTo>
                    <a:pt x="463" y="174"/>
                    <a:pt x="463" y="137"/>
                    <a:pt x="438" y="125"/>
                  </a:cubicBezTo>
                  <a:cubicBezTo>
                    <a:pt x="426" y="101"/>
                    <a:pt x="401" y="88"/>
                    <a:pt x="377" y="88"/>
                  </a:cubicBezTo>
                  <a:close/>
                  <a:moveTo>
                    <a:pt x="7200" y="320"/>
                  </a:moveTo>
                  <a:cubicBezTo>
                    <a:pt x="7224" y="320"/>
                    <a:pt x="7260" y="320"/>
                    <a:pt x="7285" y="344"/>
                  </a:cubicBezTo>
                  <a:cubicBezTo>
                    <a:pt x="7322" y="368"/>
                    <a:pt x="7346" y="393"/>
                    <a:pt x="7322" y="429"/>
                  </a:cubicBezTo>
                  <a:cubicBezTo>
                    <a:pt x="7311" y="459"/>
                    <a:pt x="7285" y="481"/>
                    <a:pt x="7256" y="481"/>
                  </a:cubicBezTo>
                  <a:cubicBezTo>
                    <a:pt x="7249" y="481"/>
                    <a:pt x="7243" y="479"/>
                    <a:pt x="7236" y="477"/>
                  </a:cubicBezTo>
                  <a:cubicBezTo>
                    <a:pt x="7224" y="465"/>
                    <a:pt x="7212" y="453"/>
                    <a:pt x="7200" y="453"/>
                  </a:cubicBezTo>
                  <a:cubicBezTo>
                    <a:pt x="7200" y="441"/>
                    <a:pt x="7187" y="441"/>
                    <a:pt x="7176" y="441"/>
                  </a:cubicBezTo>
                  <a:cubicBezTo>
                    <a:pt x="7163" y="429"/>
                    <a:pt x="7151" y="429"/>
                    <a:pt x="7127" y="429"/>
                  </a:cubicBezTo>
                  <a:cubicBezTo>
                    <a:pt x="7127" y="404"/>
                    <a:pt x="7139" y="393"/>
                    <a:pt x="7139" y="368"/>
                  </a:cubicBezTo>
                  <a:cubicBezTo>
                    <a:pt x="7151" y="344"/>
                    <a:pt x="7176" y="331"/>
                    <a:pt x="7200" y="320"/>
                  </a:cubicBezTo>
                  <a:close/>
                  <a:moveTo>
                    <a:pt x="7224" y="302"/>
                  </a:moveTo>
                  <a:cubicBezTo>
                    <a:pt x="7215" y="302"/>
                    <a:pt x="7207" y="304"/>
                    <a:pt x="7200" y="307"/>
                  </a:cubicBezTo>
                  <a:cubicBezTo>
                    <a:pt x="7163" y="307"/>
                    <a:pt x="7139" y="331"/>
                    <a:pt x="7127" y="368"/>
                  </a:cubicBezTo>
                  <a:cubicBezTo>
                    <a:pt x="7114" y="393"/>
                    <a:pt x="7114" y="404"/>
                    <a:pt x="7114" y="441"/>
                  </a:cubicBezTo>
                  <a:lnTo>
                    <a:pt x="7127" y="441"/>
                  </a:lnTo>
                  <a:cubicBezTo>
                    <a:pt x="7139" y="441"/>
                    <a:pt x="7151" y="441"/>
                    <a:pt x="7163" y="453"/>
                  </a:cubicBezTo>
                  <a:lnTo>
                    <a:pt x="7163" y="465"/>
                  </a:lnTo>
                  <a:lnTo>
                    <a:pt x="7176" y="465"/>
                  </a:lnTo>
                  <a:cubicBezTo>
                    <a:pt x="7176" y="461"/>
                    <a:pt x="7177" y="460"/>
                    <a:pt x="7179" y="460"/>
                  </a:cubicBezTo>
                  <a:cubicBezTo>
                    <a:pt x="7184" y="460"/>
                    <a:pt x="7192" y="465"/>
                    <a:pt x="7200" y="465"/>
                  </a:cubicBezTo>
                  <a:cubicBezTo>
                    <a:pt x="7200" y="477"/>
                    <a:pt x="7212" y="477"/>
                    <a:pt x="7212" y="490"/>
                  </a:cubicBezTo>
                  <a:lnTo>
                    <a:pt x="7212" y="501"/>
                  </a:lnTo>
                  <a:lnTo>
                    <a:pt x="7236" y="501"/>
                  </a:lnTo>
                  <a:cubicBezTo>
                    <a:pt x="7285" y="501"/>
                    <a:pt x="7333" y="477"/>
                    <a:pt x="7346" y="429"/>
                  </a:cubicBezTo>
                  <a:cubicBezTo>
                    <a:pt x="7358" y="393"/>
                    <a:pt x="7346" y="356"/>
                    <a:pt x="7297" y="320"/>
                  </a:cubicBezTo>
                  <a:cubicBezTo>
                    <a:pt x="7271" y="311"/>
                    <a:pt x="7245" y="302"/>
                    <a:pt x="7224" y="302"/>
                  </a:cubicBezTo>
                  <a:close/>
                  <a:moveTo>
                    <a:pt x="620" y="903"/>
                  </a:moveTo>
                  <a:cubicBezTo>
                    <a:pt x="717" y="1085"/>
                    <a:pt x="839" y="1268"/>
                    <a:pt x="961" y="1438"/>
                  </a:cubicBezTo>
                  <a:cubicBezTo>
                    <a:pt x="969" y="1461"/>
                    <a:pt x="986" y="1470"/>
                    <a:pt x="1004" y="1470"/>
                  </a:cubicBezTo>
                  <a:cubicBezTo>
                    <a:pt x="1014" y="1470"/>
                    <a:pt x="1025" y="1467"/>
                    <a:pt x="1034" y="1463"/>
                  </a:cubicBezTo>
                  <a:cubicBezTo>
                    <a:pt x="1058" y="1438"/>
                    <a:pt x="1071" y="1414"/>
                    <a:pt x="1046" y="1390"/>
                  </a:cubicBezTo>
                  <a:cubicBezTo>
                    <a:pt x="949" y="1231"/>
                    <a:pt x="852" y="1085"/>
                    <a:pt x="754" y="903"/>
                  </a:cubicBezTo>
                  <a:lnTo>
                    <a:pt x="754" y="903"/>
                  </a:lnTo>
                  <a:cubicBezTo>
                    <a:pt x="1885" y="928"/>
                    <a:pt x="3028" y="928"/>
                    <a:pt x="4135" y="939"/>
                  </a:cubicBezTo>
                  <a:cubicBezTo>
                    <a:pt x="5035" y="939"/>
                    <a:pt x="5971" y="952"/>
                    <a:pt x="6895" y="964"/>
                  </a:cubicBezTo>
                  <a:cubicBezTo>
                    <a:pt x="6835" y="1098"/>
                    <a:pt x="6762" y="1244"/>
                    <a:pt x="6701" y="1390"/>
                  </a:cubicBezTo>
                  <a:cubicBezTo>
                    <a:pt x="6689" y="1426"/>
                    <a:pt x="6701" y="1463"/>
                    <a:pt x="6725" y="1474"/>
                  </a:cubicBezTo>
                  <a:cubicBezTo>
                    <a:pt x="6732" y="1478"/>
                    <a:pt x="6739" y="1479"/>
                    <a:pt x="6747" y="1479"/>
                  </a:cubicBezTo>
                  <a:cubicBezTo>
                    <a:pt x="6768" y="1479"/>
                    <a:pt x="6790" y="1468"/>
                    <a:pt x="6798" y="1450"/>
                  </a:cubicBezTo>
                  <a:cubicBezTo>
                    <a:pt x="6871" y="1292"/>
                    <a:pt x="6957" y="1122"/>
                    <a:pt x="7030" y="964"/>
                  </a:cubicBezTo>
                  <a:lnTo>
                    <a:pt x="7419" y="964"/>
                  </a:lnTo>
                  <a:cubicBezTo>
                    <a:pt x="7395" y="2411"/>
                    <a:pt x="7395" y="3895"/>
                    <a:pt x="7406" y="5317"/>
                  </a:cubicBezTo>
                  <a:lnTo>
                    <a:pt x="7406" y="8528"/>
                  </a:lnTo>
                  <a:lnTo>
                    <a:pt x="7370" y="8528"/>
                  </a:lnTo>
                  <a:cubicBezTo>
                    <a:pt x="6227" y="8528"/>
                    <a:pt x="5071" y="8504"/>
                    <a:pt x="3952" y="8492"/>
                  </a:cubicBezTo>
                  <a:cubicBezTo>
                    <a:pt x="2822" y="8468"/>
                    <a:pt x="1666" y="8455"/>
                    <a:pt x="511" y="8455"/>
                  </a:cubicBezTo>
                  <a:lnTo>
                    <a:pt x="158" y="8455"/>
                  </a:lnTo>
                  <a:lnTo>
                    <a:pt x="158" y="5609"/>
                  </a:lnTo>
                  <a:cubicBezTo>
                    <a:pt x="158" y="4065"/>
                    <a:pt x="158" y="2472"/>
                    <a:pt x="122" y="903"/>
                  </a:cubicBezTo>
                  <a:close/>
                  <a:moveTo>
                    <a:pt x="109" y="879"/>
                  </a:moveTo>
                  <a:lnTo>
                    <a:pt x="109" y="891"/>
                  </a:lnTo>
                  <a:cubicBezTo>
                    <a:pt x="134" y="2460"/>
                    <a:pt x="134" y="4065"/>
                    <a:pt x="134" y="5609"/>
                  </a:cubicBezTo>
                  <a:cubicBezTo>
                    <a:pt x="134" y="6546"/>
                    <a:pt x="134" y="7506"/>
                    <a:pt x="146" y="8455"/>
                  </a:cubicBezTo>
                  <a:lnTo>
                    <a:pt x="146" y="8468"/>
                  </a:lnTo>
                  <a:lnTo>
                    <a:pt x="158" y="8468"/>
                  </a:lnTo>
                  <a:cubicBezTo>
                    <a:pt x="1423" y="8468"/>
                    <a:pt x="2700" y="8479"/>
                    <a:pt x="3952" y="8504"/>
                  </a:cubicBezTo>
                  <a:cubicBezTo>
                    <a:pt x="5071" y="8528"/>
                    <a:pt x="6227" y="8541"/>
                    <a:pt x="7370" y="8541"/>
                  </a:cubicBezTo>
                  <a:lnTo>
                    <a:pt x="7419" y="8541"/>
                  </a:lnTo>
                  <a:lnTo>
                    <a:pt x="7419" y="8528"/>
                  </a:lnTo>
                  <a:cubicBezTo>
                    <a:pt x="7431" y="7458"/>
                    <a:pt x="7419" y="6376"/>
                    <a:pt x="7419" y="5317"/>
                  </a:cubicBezTo>
                  <a:cubicBezTo>
                    <a:pt x="7419" y="3895"/>
                    <a:pt x="7419" y="2411"/>
                    <a:pt x="7431" y="952"/>
                  </a:cubicBezTo>
                  <a:cubicBezTo>
                    <a:pt x="7358" y="939"/>
                    <a:pt x="7273" y="939"/>
                    <a:pt x="7200" y="939"/>
                  </a:cubicBezTo>
                  <a:lnTo>
                    <a:pt x="7017" y="939"/>
                  </a:lnTo>
                  <a:lnTo>
                    <a:pt x="7017" y="952"/>
                  </a:lnTo>
                  <a:cubicBezTo>
                    <a:pt x="6944" y="1110"/>
                    <a:pt x="6859" y="1280"/>
                    <a:pt x="6786" y="1438"/>
                  </a:cubicBezTo>
                  <a:cubicBezTo>
                    <a:pt x="6779" y="1453"/>
                    <a:pt x="6768" y="1458"/>
                    <a:pt x="6757" y="1458"/>
                  </a:cubicBezTo>
                  <a:cubicBezTo>
                    <a:pt x="6750" y="1458"/>
                    <a:pt x="6743" y="1455"/>
                    <a:pt x="6738" y="1450"/>
                  </a:cubicBezTo>
                  <a:cubicBezTo>
                    <a:pt x="6714" y="1450"/>
                    <a:pt x="6701" y="1426"/>
                    <a:pt x="6714" y="1401"/>
                  </a:cubicBezTo>
                  <a:cubicBezTo>
                    <a:pt x="6786" y="1244"/>
                    <a:pt x="6847" y="1098"/>
                    <a:pt x="6920" y="952"/>
                  </a:cubicBezTo>
                  <a:lnTo>
                    <a:pt x="6920" y="939"/>
                  </a:lnTo>
                  <a:lnTo>
                    <a:pt x="6908" y="939"/>
                  </a:lnTo>
                  <a:cubicBezTo>
                    <a:pt x="5984" y="928"/>
                    <a:pt x="5047" y="928"/>
                    <a:pt x="4135" y="915"/>
                  </a:cubicBezTo>
                  <a:cubicBezTo>
                    <a:pt x="3016" y="915"/>
                    <a:pt x="1873" y="903"/>
                    <a:pt x="742" y="891"/>
                  </a:cubicBezTo>
                  <a:lnTo>
                    <a:pt x="730" y="891"/>
                  </a:lnTo>
                  <a:lnTo>
                    <a:pt x="742" y="903"/>
                  </a:lnTo>
                  <a:cubicBezTo>
                    <a:pt x="839" y="1085"/>
                    <a:pt x="936" y="1244"/>
                    <a:pt x="1034" y="1401"/>
                  </a:cubicBezTo>
                  <a:cubicBezTo>
                    <a:pt x="1046" y="1414"/>
                    <a:pt x="1046" y="1438"/>
                    <a:pt x="1022" y="1438"/>
                  </a:cubicBezTo>
                  <a:cubicBezTo>
                    <a:pt x="1016" y="1444"/>
                    <a:pt x="1006" y="1447"/>
                    <a:pt x="997" y="1447"/>
                  </a:cubicBezTo>
                  <a:cubicBezTo>
                    <a:pt x="988" y="1447"/>
                    <a:pt x="979" y="1444"/>
                    <a:pt x="973" y="1438"/>
                  </a:cubicBezTo>
                  <a:cubicBezTo>
                    <a:pt x="852" y="1255"/>
                    <a:pt x="742" y="1074"/>
                    <a:pt x="633" y="891"/>
                  </a:cubicBezTo>
                  <a:lnTo>
                    <a:pt x="401" y="891"/>
                  </a:lnTo>
                  <a:cubicBezTo>
                    <a:pt x="304" y="891"/>
                    <a:pt x="207" y="879"/>
                    <a:pt x="109" y="879"/>
                  </a:cubicBezTo>
                  <a:close/>
                  <a:moveTo>
                    <a:pt x="401" y="15"/>
                  </a:moveTo>
                  <a:cubicBezTo>
                    <a:pt x="450" y="28"/>
                    <a:pt x="499" y="52"/>
                    <a:pt x="511" y="101"/>
                  </a:cubicBezTo>
                  <a:cubicBezTo>
                    <a:pt x="535" y="137"/>
                    <a:pt x="535" y="174"/>
                    <a:pt x="523" y="210"/>
                  </a:cubicBezTo>
                  <a:cubicBezTo>
                    <a:pt x="511" y="258"/>
                    <a:pt x="487" y="283"/>
                    <a:pt x="450" y="307"/>
                  </a:cubicBezTo>
                  <a:lnTo>
                    <a:pt x="438" y="307"/>
                  </a:lnTo>
                  <a:lnTo>
                    <a:pt x="438" y="320"/>
                  </a:lnTo>
                  <a:cubicBezTo>
                    <a:pt x="511" y="477"/>
                    <a:pt x="596" y="647"/>
                    <a:pt x="681" y="806"/>
                  </a:cubicBezTo>
                  <a:lnTo>
                    <a:pt x="693" y="818"/>
                  </a:lnTo>
                  <a:cubicBezTo>
                    <a:pt x="1836" y="818"/>
                    <a:pt x="3004" y="818"/>
                    <a:pt x="4123" y="830"/>
                  </a:cubicBezTo>
                  <a:cubicBezTo>
                    <a:pt x="5060" y="842"/>
                    <a:pt x="6020" y="842"/>
                    <a:pt x="6968" y="842"/>
                  </a:cubicBezTo>
                  <a:cubicBezTo>
                    <a:pt x="7005" y="769"/>
                    <a:pt x="7054" y="684"/>
                    <a:pt x="7090" y="599"/>
                  </a:cubicBezTo>
                  <a:lnTo>
                    <a:pt x="7103" y="587"/>
                  </a:lnTo>
                  <a:lnTo>
                    <a:pt x="7090" y="587"/>
                  </a:lnTo>
                  <a:cubicBezTo>
                    <a:pt x="7017" y="514"/>
                    <a:pt x="7005" y="393"/>
                    <a:pt x="7066" y="307"/>
                  </a:cubicBezTo>
                  <a:cubicBezTo>
                    <a:pt x="7103" y="258"/>
                    <a:pt x="7151" y="234"/>
                    <a:pt x="7200" y="222"/>
                  </a:cubicBezTo>
                  <a:cubicBezTo>
                    <a:pt x="7211" y="220"/>
                    <a:pt x="7221" y="219"/>
                    <a:pt x="7232" y="219"/>
                  </a:cubicBezTo>
                  <a:cubicBezTo>
                    <a:pt x="7282" y="219"/>
                    <a:pt x="7330" y="243"/>
                    <a:pt x="7370" y="283"/>
                  </a:cubicBezTo>
                  <a:cubicBezTo>
                    <a:pt x="7406" y="320"/>
                    <a:pt x="7431" y="368"/>
                    <a:pt x="7431" y="429"/>
                  </a:cubicBezTo>
                  <a:cubicBezTo>
                    <a:pt x="7419" y="477"/>
                    <a:pt x="7395" y="514"/>
                    <a:pt x="7346" y="550"/>
                  </a:cubicBezTo>
                  <a:cubicBezTo>
                    <a:pt x="7319" y="568"/>
                    <a:pt x="7279" y="579"/>
                    <a:pt x="7241" y="579"/>
                  </a:cubicBezTo>
                  <a:cubicBezTo>
                    <a:pt x="7227" y="579"/>
                    <a:pt x="7213" y="578"/>
                    <a:pt x="7200" y="574"/>
                  </a:cubicBezTo>
                  <a:lnTo>
                    <a:pt x="7187" y="563"/>
                  </a:lnTo>
                  <a:lnTo>
                    <a:pt x="7187" y="574"/>
                  </a:lnTo>
                  <a:cubicBezTo>
                    <a:pt x="7151" y="660"/>
                    <a:pt x="7103" y="757"/>
                    <a:pt x="7066" y="830"/>
                  </a:cubicBezTo>
                  <a:lnTo>
                    <a:pt x="7066" y="842"/>
                  </a:lnTo>
                  <a:lnTo>
                    <a:pt x="7236" y="842"/>
                  </a:lnTo>
                  <a:cubicBezTo>
                    <a:pt x="7309" y="855"/>
                    <a:pt x="7382" y="855"/>
                    <a:pt x="7443" y="855"/>
                  </a:cubicBezTo>
                  <a:cubicBezTo>
                    <a:pt x="7455" y="855"/>
                    <a:pt x="7468" y="855"/>
                    <a:pt x="7479" y="866"/>
                  </a:cubicBezTo>
                  <a:cubicBezTo>
                    <a:pt x="7492" y="866"/>
                    <a:pt x="7504" y="879"/>
                    <a:pt x="7504" y="891"/>
                  </a:cubicBezTo>
                  <a:cubicBezTo>
                    <a:pt x="7516" y="2204"/>
                    <a:pt x="7504" y="3530"/>
                    <a:pt x="7504" y="4819"/>
                  </a:cubicBezTo>
                  <a:cubicBezTo>
                    <a:pt x="7492" y="6035"/>
                    <a:pt x="7492" y="7300"/>
                    <a:pt x="7492" y="8541"/>
                  </a:cubicBezTo>
                  <a:lnTo>
                    <a:pt x="7492" y="8552"/>
                  </a:lnTo>
                  <a:lnTo>
                    <a:pt x="7504" y="8552"/>
                  </a:lnTo>
                  <a:cubicBezTo>
                    <a:pt x="7516" y="8552"/>
                    <a:pt x="7516" y="8577"/>
                    <a:pt x="7516" y="8589"/>
                  </a:cubicBezTo>
                  <a:cubicBezTo>
                    <a:pt x="7516" y="8614"/>
                    <a:pt x="7504" y="8625"/>
                    <a:pt x="7492" y="8625"/>
                  </a:cubicBezTo>
                  <a:cubicBezTo>
                    <a:pt x="7479" y="8638"/>
                    <a:pt x="7468" y="8638"/>
                    <a:pt x="7455" y="8638"/>
                  </a:cubicBezTo>
                  <a:cubicBezTo>
                    <a:pt x="7443" y="8638"/>
                    <a:pt x="7431" y="8638"/>
                    <a:pt x="7431" y="8625"/>
                  </a:cubicBezTo>
                  <a:lnTo>
                    <a:pt x="7419" y="8625"/>
                  </a:lnTo>
                  <a:cubicBezTo>
                    <a:pt x="6263" y="8601"/>
                    <a:pt x="5096" y="8589"/>
                    <a:pt x="3965" y="8589"/>
                  </a:cubicBezTo>
                  <a:cubicBezTo>
                    <a:pt x="2700" y="8577"/>
                    <a:pt x="1387" y="8577"/>
                    <a:pt x="98" y="8541"/>
                  </a:cubicBezTo>
                  <a:cubicBezTo>
                    <a:pt x="85" y="8541"/>
                    <a:pt x="85" y="8528"/>
                    <a:pt x="73" y="8528"/>
                  </a:cubicBezTo>
                  <a:lnTo>
                    <a:pt x="73" y="8504"/>
                  </a:lnTo>
                  <a:lnTo>
                    <a:pt x="73" y="8492"/>
                  </a:lnTo>
                  <a:lnTo>
                    <a:pt x="61" y="8492"/>
                  </a:lnTo>
                  <a:cubicBezTo>
                    <a:pt x="61" y="7531"/>
                    <a:pt x="61" y="6558"/>
                    <a:pt x="49" y="5609"/>
                  </a:cubicBezTo>
                  <a:cubicBezTo>
                    <a:pt x="36" y="4053"/>
                    <a:pt x="25" y="2436"/>
                    <a:pt x="36" y="842"/>
                  </a:cubicBezTo>
                  <a:cubicBezTo>
                    <a:pt x="36" y="830"/>
                    <a:pt x="49" y="818"/>
                    <a:pt x="49" y="818"/>
                  </a:cubicBezTo>
                  <a:cubicBezTo>
                    <a:pt x="61" y="818"/>
                    <a:pt x="61" y="806"/>
                    <a:pt x="73" y="806"/>
                  </a:cubicBezTo>
                  <a:cubicBezTo>
                    <a:pt x="73" y="806"/>
                    <a:pt x="85" y="806"/>
                    <a:pt x="85" y="818"/>
                  </a:cubicBezTo>
                  <a:lnTo>
                    <a:pt x="596" y="818"/>
                  </a:lnTo>
                  <a:lnTo>
                    <a:pt x="584" y="806"/>
                  </a:lnTo>
                  <a:cubicBezTo>
                    <a:pt x="523" y="684"/>
                    <a:pt x="463" y="550"/>
                    <a:pt x="414" y="429"/>
                  </a:cubicBezTo>
                  <a:lnTo>
                    <a:pt x="401" y="417"/>
                  </a:lnTo>
                  <a:cubicBezTo>
                    <a:pt x="384" y="425"/>
                    <a:pt x="364" y="429"/>
                    <a:pt x="344" y="429"/>
                  </a:cubicBezTo>
                  <a:cubicBezTo>
                    <a:pt x="306" y="429"/>
                    <a:pt x="267" y="416"/>
                    <a:pt x="244" y="393"/>
                  </a:cubicBezTo>
                  <a:cubicBezTo>
                    <a:pt x="195" y="368"/>
                    <a:pt x="171" y="307"/>
                    <a:pt x="171" y="247"/>
                  </a:cubicBezTo>
                  <a:cubicBezTo>
                    <a:pt x="171" y="185"/>
                    <a:pt x="182" y="112"/>
                    <a:pt x="231" y="76"/>
                  </a:cubicBezTo>
                  <a:cubicBezTo>
                    <a:pt x="268" y="28"/>
                    <a:pt x="341" y="15"/>
                    <a:pt x="401" y="15"/>
                  </a:cubicBezTo>
                  <a:close/>
                  <a:moveTo>
                    <a:pt x="364" y="0"/>
                  </a:moveTo>
                  <a:cubicBezTo>
                    <a:pt x="307" y="0"/>
                    <a:pt x="259" y="24"/>
                    <a:pt x="219" y="64"/>
                  </a:cubicBezTo>
                  <a:cubicBezTo>
                    <a:pt x="171" y="101"/>
                    <a:pt x="146" y="174"/>
                    <a:pt x="158" y="258"/>
                  </a:cubicBezTo>
                  <a:cubicBezTo>
                    <a:pt x="158" y="320"/>
                    <a:pt x="182" y="380"/>
                    <a:pt x="231" y="404"/>
                  </a:cubicBezTo>
                  <a:cubicBezTo>
                    <a:pt x="268" y="432"/>
                    <a:pt x="311" y="446"/>
                    <a:pt x="356" y="446"/>
                  </a:cubicBezTo>
                  <a:cubicBezTo>
                    <a:pt x="371" y="446"/>
                    <a:pt x="386" y="444"/>
                    <a:pt x="401" y="441"/>
                  </a:cubicBezTo>
                  <a:cubicBezTo>
                    <a:pt x="450" y="563"/>
                    <a:pt x="511" y="684"/>
                    <a:pt x="571" y="793"/>
                  </a:cubicBezTo>
                  <a:lnTo>
                    <a:pt x="85" y="793"/>
                  </a:lnTo>
                  <a:cubicBezTo>
                    <a:pt x="73" y="793"/>
                    <a:pt x="61" y="793"/>
                    <a:pt x="36" y="806"/>
                  </a:cubicBezTo>
                  <a:cubicBezTo>
                    <a:pt x="25" y="806"/>
                    <a:pt x="25" y="830"/>
                    <a:pt x="25" y="842"/>
                  </a:cubicBezTo>
                  <a:cubicBezTo>
                    <a:pt x="0" y="2436"/>
                    <a:pt x="12" y="4053"/>
                    <a:pt x="25" y="5609"/>
                  </a:cubicBezTo>
                  <a:cubicBezTo>
                    <a:pt x="36" y="6558"/>
                    <a:pt x="49" y="7531"/>
                    <a:pt x="49" y="8492"/>
                  </a:cubicBezTo>
                  <a:lnTo>
                    <a:pt x="49" y="8504"/>
                  </a:lnTo>
                  <a:cubicBezTo>
                    <a:pt x="49" y="8516"/>
                    <a:pt x="61" y="8528"/>
                    <a:pt x="61" y="8541"/>
                  </a:cubicBezTo>
                  <a:cubicBezTo>
                    <a:pt x="73" y="8552"/>
                    <a:pt x="85" y="8552"/>
                    <a:pt x="98" y="8552"/>
                  </a:cubicBezTo>
                  <a:cubicBezTo>
                    <a:pt x="1387" y="8589"/>
                    <a:pt x="2700" y="8601"/>
                    <a:pt x="3965" y="8601"/>
                  </a:cubicBezTo>
                  <a:cubicBezTo>
                    <a:pt x="5096" y="8614"/>
                    <a:pt x="6263" y="8614"/>
                    <a:pt x="7419" y="8650"/>
                  </a:cubicBezTo>
                  <a:cubicBezTo>
                    <a:pt x="7431" y="8650"/>
                    <a:pt x="7443" y="8662"/>
                    <a:pt x="7455" y="8662"/>
                  </a:cubicBezTo>
                  <a:cubicBezTo>
                    <a:pt x="7479" y="8662"/>
                    <a:pt x="7492" y="8650"/>
                    <a:pt x="7504" y="8638"/>
                  </a:cubicBezTo>
                  <a:cubicBezTo>
                    <a:pt x="7516" y="8638"/>
                    <a:pt x="7528" y="8614"/>
                    <a:pt x="7528" y="8589"/>
                  </a:cubicBezTo>
                  <a:cubicBezTo>
                    <a:pt x="7540" y="8577"/>
                    <a:pt x="7528" y="8552"/>
                    <a:pt x="7516" y="8541"/>
                  </a:cubicBezTo>
                  <a:cubicBezTo>
                    <a:pt x="7504" y="7300"/>
                    <a:pt x="7516" y="6035"/>
                    <a:pt x="7516" y="4819"/>
                  </a:cubicBezTo>
                  <a:cubicBezTo>
                    <a:pt x="7528" y="3530"/>
                    <a:pt x="7528" y="2204"/>
                    <a:pt x="7516" y="891"/>
                  </a:cubicBezTo>
                  <a:cubicBezTo>
                    <a:pt x="7516" y="879"/>
                    <a:pt x="7504" y="855"/>
                    <a:pt x="7492" y="855"/>
                  </a:cubicBezTo>
                  <a:cubicBezTo>
                    <a:pt x="7479" y="842"/>
                    <a:pt x="7455" y="830"/>
                    <a:pt x="7443" y="830"/>
                  </a:cubicBezTo>
                  <a:lnTo>
                    <a:pt x="7090" y="830"/>
                  </a:lnTo>
                  <a:cubicBezTo>
                    <a:pt x="7127" y="757"/>
                    <a:pt x="7163" y="672"/>
                    <a:pt x="7200" y="587"/>
                  </a:cubicBezTo>
                  <a:cubicBezTo>
                    <a:pt x="7213" y="590"/>
                    <a:pt x="7227" y="592"/>
                    <a:pt x="7241" y="592"/>
                  </a:cubicBezTo>
                  <a:cubicBezTo>
                    <a:pt x="7280" y="592"/>
                    <a:pt x="7322" y="581"/>
                    <a:pt x="7358" y="563"/>
                  </a:cubicBezTo>
                  <a:cubicBezTo>
                    <a:pt x="7406" y="526"/>
                    <a:pt x="7443" y="477"/>
                    <a:pt x="7443" y="429"/>
                  </a:cubicBezTo>
                  <a:cubicBezTo>
                    <a:pt x="7455" y="368"/>
                    <a:pt x="7431" y="307"/>
                    <a:pt x="7382" y="271"/>
                  </a:cubicBezTo>
                  <a:cubicBezTo>
                    <a:pt x="7341" y="230"/>
                    <a:pt x="7284" y="207"/>
                    <a:pt x="7231" y="207"/>
                  </a:cubicBezTo>
                  <a:cubicBezTo>
                    <a:pt x="7220" y="207"/>
                    <a:pt x="7210" y="208"/>
                    <a:pt x="7200" y="210"/>
                  </a:cubicBezTo>
                  <a:cubicBezTo>
                    <a:pt x="7139" y="210"/>
                    <a:pt x="7090" y="247"/>
                    <a:pt x="7054" y="295"/>
                  </a:cubicBezTo>
                  <a:cubicBezTo>
                    <a:pt x="6993" y="380"/>
                    <a:pt x="7005" y="514"/>
                    <a:pt x="7078" y="599"/>
                  </a:cubicBezTo>
                  <a:cubicBezTo>
                    <a:pt x="7030" y="684"/>
                    <a:pt x="6993" y="757"/>
                    <a:pt x="6957" y="830"/>
                  </a:cubicBezTo>
                  <a:cubicBezTo>
                    <a:pt x="6020" y="830"/>
                    <a:pt x="5060" y="818"/>
                    <a:pt x="4123" y="818"/>
                  </a:cubicBezTo>
                  <a:cubicBezTo>
                    <a:pt x="3004" y="806"/>
                    <a:pt x="1836" y="793"/>
                    <a:pt x="693" y="793"/>
                  </a:cubicBezTo>
                  <a:cubicBezTo>
                    <a:pt x="608" y="636"/>
                    <a:pt x="535" y="477"/>
                    <a:pt x="463" y="320"/>
                  </a:cubicBezTo>
                  <a:cubicBezTo>
                    <a:pt x="499" y="295"/>
                    <a:pt x="523" y="258"/>
                    <a:pt x="535" y="222"/>
                  </a:cubicBezTo>
                  <a:cubicBezTo>
                    <a:pt x="560" y="174"/>
                    <a:pt x="547" y="137"/>
                    <a:pt x="535" y="88"/>
                  </a:cubicBezTo>
                  <a:cubicBezTo>
                    <a:pt x="511" y="39"/>
                    <a:pt x="463" y="15"/>
                    <a:pt x="401" y="3"/>
                  </a:cubicBezTo>
                  <a:cubicBezTo>
                    <a:pt x="388" y="1"/>
                    <a:pt x="376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48"/>
            <p:cNvSpPr/>
            <p:nvPr/>
          </p:nvSpPr>
          <p:spPr>
            <a:xfrm>
              <a:off x="8448531" y="3539065"/>
              <a:ext cx="22789" cy="10927"/>
            </a:xfrm>
            <a:custGeom>
              <a:avLst/>
              <a:gdLst/>
              <a:ahLst/>
              <a:cxnLst/>
              <a:rect l="l" t="t" r="r" b="b"/>
              <a:pathLst>
                <a:path w="463" h="222" extrusionOk="0">
                  <a:moveTo>
                    <a:pt x="406" y="1"/>
                  </a:moveTo>
                  <a:cubicBezTo>
                    <a:pt x="387" y="1"/>
                    <a:pt x="367" y="11"/>
                    <a:pt x="357" y="35"/>
                  </a:cubicBezTo>
                  <a:cubicBezTo>
                    <a:pt x="336" y="101"/>
                    <a:pt x="276" y="136"/>
                    <a:pt x="213" y="136"/>
                  </a:cubicBezTo>
                  <a:cubicBezTo>
                    <a:pt x="170" y="136"/>
                    <a:pt x="125" y="119"/>
                    <a:pt x="90" y="84"/>
                  </a:cubicBezTo>
                  <a:cubicBezTo>
                    <a:pt x="82" y="76"/>
                    <a:pt x="73" y="73"/>
                    <a:pt x="64" y="73"/>
                  </a:cubicBezTo>
                  <a:cubicBezTo>
                    <a:pt x="32" y="73"/>
                    <a:pt x="0" y="116"/>
                    <a:pt x="29" y="145"/>
                  </a:cubicBezTo>
                  <a:cubicBezTo>
                    <a:pt x="77" y="198"/>
                    <a:pt x="143" y="222"/>
                    <a:pt x="210" y="222"/>
                  </a:cubicBezTo>
                  <a:cubicBezTo>
                    <a:pt x="313" y="222"/>
                    <a:pt x="418" y="163"/>
                    <a:pt x="455" y="60"/>
                  </a:cubicBezTo>
                  <a:cubicBezTo>
                    <a:pt x="462" y="24"/>
                    <a:pt x="43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48"/>
            <p:cNvSpPr/>
            <p:nvPr/>
          </p:nvSpPr>
          <p:spPr>
            <a:xfrm>
              <a:off x="8448777" y="3538769"/>
              <a:ext cx="22789" cy="11616"/>
            </a:xfrm>
            <a:custGeom>
              <a:avLst/>
              <a:gdLst/>
              <a:ahLst/>
              <a:cxnLst/>
              <a:rect l="l" t="t" r="r" b="b"/>
              <a:pathLst>
                <a:path w="463" h="236" extrusionOk="0">
                  <a:moveTo>
                    <a:pt x="414" y="17"/>
                  </a:moveTo>
                  <a:cubicBezTo>
                    <a:pt x="425" y="30"/>
                    <a:pt x="438" y="41"/>
                    <a:pt x="438" y="54"/>
                  </a:cubicBezTo>
                  <a:cubicBezTo>
                    <a:pt x="414" y="139"/>
                    <a:pt x="341" y="200"/>
                    <a:pt x="255" y="212"/>
                  </a:cubicBezTo>
                  <a:cubicBezTo>
                    <a:pt x="233" y="218"/>
                    <a:pt x="211" y="221"/>
                    <a:pt x="190" y="221"/>
                  </a:cubicBezTo>
                  <a:cubicBezTo>
                    <a:pt x="128" y="221"/>
                    <a:pt x="72" y="196"/>
                    <a:pt x="36" y="151"/>
                  </a:cubicBezTo>
                  <a:cubicBezTo>
                    <a:pt x="12" y="139"/>
                    <a:pt x="24" y="114"/>
                    <a:pt x="36" y="103"/>
                  </a:cubicBezTo>
                  <a:cubicBezTo>
                    <a:pt x="36" y="90"/>
                    <a:pt x="49" y="90"/>
                    <a:pt x="60" y="90"/>
                  </a:cubicBezTo>
                  <a:cubicBezTo>
                    <a:pt x="60" y="90"/>
                    <a:pt x="73" y="90"/>
                    <a:pt x="85" y="103"/>
                  </a:cubicBezTo>
                  <a:cubicBezTo>
                    <a:pt x="112" y="130"/>
                    <a:pt x="153" y="143"/>
                    <a:pt x="197" y="143"/>
                  </a:cubicBezTo>
                  <a:cubicBezTo>
                    <a:pt x="212" y="143"/>
                    <a:pt x="228" y="142"/>
                    <a:pt x="243" y="139"/>
                  </a:cubicBezTo>
                  <a:cubicBezTo>
                    <a:pt x="304" y="127"/>
                    <a:pt x="352" y="90"/>
                    <a:pt x="365" y="41"/>
                  </a:cubicBezTo>
                  <a:cubicBezTo>
                    <a:pt x="377" y="17"/>
                    <a:pt x="401" y="17"/>
                    <a:pt x="414" y="17"/>
                  </a:cubicBezTo>
                  <a:close/>
                  <a:moveTo>
                    <a:pt x="405" y="1"/>
                  </a:moveTo>
                  <a:cubicBezTo>
                    <a:pt x="384" y="1"/>
                    <a:pt x="362" y="14"/>
                    <a:pt x="352" y="41"/>
                  </a:cubicBezTo>
                  <a:cubicBezTo>
                    <a:pt x="328" y="78"/>
                    <a:pt x="292" y="114"/>
                    <a:pt x="243" y="127"/>
                  </a:cubicBezTo>
                  <a:cubicBezTo>
                    <a:pt x="228" y="130"/>
                    <a:pt x="214" y="131"/>
                    <a:pt x="200" y="131"/>
                  </a:cubicBezTo>
                  <a:cubicBezTo>
                    <a:pt x="159" y="131"/>
                    <a:pt x="124" y="118"/>
                    <a:pt x="97" y="90"/>
                  </a:cubicBezTo>
                  <a:cubicBezTo>
                    <a:pt x="85" y="78"/>
                    <a:pt x="70" y="72"/>
                    <a:pt x="56" y="72"/>
                  </a:cubicBezTo>
                  <a:cubicBezTo>
                    <a:pt x="42" y="72"/>
                    <a:pt x="30" y="78"/>
                    <a:pt x="24" y="90"/>
                  </a:cubicBezTo>
                  <a:cubicBezTo>
                    <a:pt x="0" y="103"/>
                    <a:pt x="0" y="139"/>
                    <a:pt x="24" y="163"/>
                  </a:cubicBezTo>
                  <a:cubicBezTo>
                    <a:pt x="60" y="212"/>
                    <a:pt x="133" y="236"/>
                    <a:pt x="195" y="236"/>
                  </a:cubicBezTo>
                  <a:lnTo>
                    <a:pt x="255" y="236"/>
                  </a:lnTo>
                  <a:cubicBezTo>
                    <a:pt x="352" y="212"/>
                    <a:pt x="425" y="151"/>
                    <a:pt x="450" y="66"/>
                  </a:cubicBezTo>
                  <a:cubicBezTo>
                    <a:pt x="462" y="30"/>
                    <a:pt x="450" y="5"/>
                    <a:pt x="425" y="5"/>
                  </a:cubicBezTo>
                  <a:cubicBezTo>
                    <a:pt x="419" y="2"/>
                    <a:pt x="41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48"/>
            <p:cNvSpPr/>
            <p:nvPr/>
          </p:nvSpPr>
          <p:spPr>
            <a:xfrm>
              <a:off x="8727077" y="3537342"/>
              <a:ext cx="15406" cy="14963"/>
            </a:xfrm>
            <a:custGeom>
              <a:avLst/>
              <a:gdLst/>
              <a:ahLst/>
              <a:cxnLst/>
              <a:rect l="l" t="t" r="r" b="b"/>
              <a:pathLst>
                <a:path w="313" h="304" extrusionOk="0">
                  <a:moveTo>
                    <a:pt x="45" y="1"/>
                  </a:moveTo>
                  <a:cubicBezTo>
                    <a:pt x="22" y="1"/>
                    <a:pt x="1" y="16"/>
                    <a:pt x="1" y="46"/>
                  </a:cubicBezTo>
                  <a:cubicBezTo>
                    <a:pt x="13" y="168"/>
                    <a:pt x="111" y="289"/>
                    <a:pt x="232" y="302"/>
                  </a:cubicBezTo>
                  <a:cubicBezTo>
                    <a:pt x="236" y="303"/>
                    <a:pt x="240" y="303"/>
                    <a:pt x="243" y="303"/>
                  </a:cubicBezTo>
                  <a:cubicBezTo>
                    <a:pt x="295" y="303"/>
                    <a:pt x="313" y="228"/>
                    <a:pt x="257" y="216"/>
                  </a:cubicBezTo>
                  <a:cubicBezTo>
                    <a:pt x="171" y="205"/>
                    <a:pt x="98" y="132"/>
                    <a:pt x="98" y="46"/>
                  </a:cubicBezTo>
                  <a:cubicBezTo>
                    <a:pt x="92" y="16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48"/>
            <p:cNvSpPr/>
            <p:nvPr/>
          </p:nvSpPr>
          <p:spPr>
            <a:xfrm>
              <a:off x="8726486" y="3537194"/>
              <a:ext cx="15652" cy="15603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61" y="13"/>
                  </a:moveTo>
                  <a:cubicBezTo>
                    <a:pt x="74" y="13"/>
                    <a:pt x="98" y="25"/>
                    <a:pt x="98" y="49"/>
                  </a:cubicBezTo>
                  <a:cubicBezTo>
                    <a:pt x="110" y="135"/>
                    <a:pt x="171" y="208"/>
                    <a:pt x="269" y="232"/>
                  </a:cubicBezTo>
                  <a:cubicBezTo>
                    <a:pt x="304" y="232"/>
                    <a:pt x="293" y="256"/>
                    <a:pt x="293" y="268"/>
                  </a:cubicBezTo>
                  <a:cubicBezTo>
                    <a:pt x="293" y="281"/>
                    <a:pt x="280" y="305"/>
                    <a:pt x="244" y="305"/>
                  </a:cubicBezTo>
                  <a:cubicBezTo>
                    <a:pt x="134" y="281"/>
                    <a:pt x="37" y="183"/>
                    <a:pt x="25" y="49"/>
                  </a:cubicBezTo>
                  <a:cubicBezTo>
                    <a:pt x="25" y="25"/>
                    <a:pt x="50" y="13"/>
                    <a:pt x="50" y="13"/>
                  </a:cubicBezTo>
                  <a:close/>
                  <a:moveTo>
                    <a:pt x="50" y="0"/>
                  </a:moveTo>
                  <a:cubicBezTo>
                    <a:pt x="25" y="0"/>
                    <a:pt x="1" y="13"/>
                    <a:pt x="13" y="49"/>
                  </a:cubicBezTo>
                  <a:cubicBezTo>
                    <a:pt x="25" y="195"/>
                    <a:pt x="123" y="305"/>
                    <a:pt x="244" y="317"/>
                  </a:cubicBezTo>
                  <a:lnTo>
                    <a:pt x="256" y="317"/>
                  </a:lnTo>
                  <a:cubicBezTo>
                    <a:pt x="293" y="317"/>
                    <a:pt x="304" y="292"/>
                    <a:pt x="317" y="268"/>
                  </a:cubicBezTo>
                  <a:cubicBezTo>
                    <a:pt x="317" y="244"/>
                    <a:pt x="304" y="219"/>
                    <a:pt x="280" y="208"/>
                  </a:cubicBezTo>
                  <a:cubicBezTo>
                    <a:pt x="207" y="195"/>
                    <a:pt x="123" y="135"/>
                    <a:pt x="110" y="49"/>
                  </a:cubicBezTo>
                  <a:cubicBezTo>
                    <a:pt x="110" y="13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6" name="Google Shape;5516;p48"/>
          <p:cNvGrpSpPr/>
          <p:nvPr/>
        </p:nvGrpSpPr>
        <p:grpSpPr>
          <a:xfrm>
            <a:off x="6102755" y="52962"/>
            <a:ext cx="549506" cy="533681"/>
            <a:chOff x="7377121" y="3473748"/>
            <a:chExt cx="395237" cy="428609"/>
          </a:xfrm>
        </p:grpSpPr>
        <p:sp>
          <p:nvSpPr>
            <p:cNvPr id="5517" name="Google Shape;5517;p48"/>
            <p:cNvSpPr/>
            <p:nvPr/>
          </p:nvSpPr>
          <p:spPr>
            <a:xfrm>
              <a:off x="7550234" y="3475470"/>
              <a:ext cx="27908" cy="42378"/>
            </a:xfrm>
            <a:custGeom>
              <a:avLst/>
              <a:gdLst/>
              <a:ahLst/>
              <a:cxnLst/>
              <a:rect l="l" t="t" r="r" b="b"/>
              <a:pathLst>
                <a:path w="567" h="861" extrusionOk="0">
                  <a:moveTo>
                    <a:pt x="391" y="1"/>
                  </a:moveTo>
                  <a:cubicBezTo>
                    <a:pt x="387" y="1"/>
                    <a:pt x="383" y="1"/>
                    <a:pt x="378" y="2"/>
                  </a:cubicBezTo>
                  <a:cubicBezTo>
                    <a:pt x="146" y="75"/>
                    <a:pt x="0" y="330"/>
                    <a:pt x="37" y="573"/>
                  </a:cubicBezTo>
                  <a:cubicBezTo>
                    <a:pt x="64" y="738"/>
                    <a:pt x="208" y="861"/>
                    <a:pt x="365" y="861"/>
                  </a:cubicBezTo>
                  <a:cubicBezTo>
                    <a:pt x="418" y="861"/>
                    <a:pt x="472" y="847"/>
                    <a:pt x="524" y="817"/>
                  </a:cubicBezTo>
                  <a:cubicBezTo>
                    <a:pt x="566" y="795"/>
                    <a:pt x="534" y="728"/>
                    <a:pt x="493" y="728"/>
                  </a:cubicBezTo>
                  <a:cubicBezTo>
                    <a:pt x="487" y="728"/>
                    <a:pt x="481" y="729"/>
                    <a:pt x="475" y="732"/>
                  </a:cubicBezTo>
                  <a:cubicBezTo>
                    <a:pt x="441" y="749"/>
                    <a:pt x="408" y="757"/>
                    <a:pt x="377" y="757"/>
                  </a:cubicBezTo>
                  <a:cubicBezTo>
                    <a:pt x="234" y="757"/>
                    <a:pt x="137" y="592"/>
                    <a:pt x="146" y="452"/>
                  </a:cubicBezTo>
                  <a:cubicBezTo>
                    <a:pt x="159" y="294"/>
                    <a:pt x="256" y="148"/>
                    <a:pt x="402" y="87"/>
                  </a:cubicBezTo>
                  <a:cubicBezTo>
                    <a:pt x="447" y="65"/>
                    <a:pt x="440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48"/>
            <p:cNvSpPr/>
            <p:nvPr/>
          </p:nvSpPr>
          <p:spPr>
            <a:xfrm>
              <a:off x="7549644" y="3474929"/>
              <a:ext cx="28154" cy="43166"/>
            </a:xfrm>
            <a:custGeom>
              <a:avLst/>
              <a:gdLst/>
              <a:ahLst/>
              <a:cxnLst/>
              <a:rect l="l" t="t" r="r" b="b"/>
              <a:pathLst>
                <a:path w="572" h="877" extrusionOk="0">
                  <a:moveTo>
                    <a:pt x="401" y="25"/>
                  </a:moveTo>
                  <a:cubicBezTo>
                    <a:pt x="426" y="25"/>
                    <a:pt x="426" y="25"/>
                    <a:pt x="438" y="38"/>
                  </a:cubicBezTo>
                  <a:cubicBezTo>
                    <a:pt x="438" y="62"/>
                    <a:pt x="438" y="86"/>
                    <a:pt x="414" y="86"/>
                  </a:cubicBezTo>
                  <a:cubicBezTo>
                    <a:pt x="268" y="147"/>
                    <a:pt x="171" y="293"/>
                    <a:pt x="147" y="451"/>
                  </a:cubicBezTo>
                  <a:cubicBezTo>
                    <a:pt x="147" y="560"/>
                    <a:pt x="195" y="682"/>
                    <a:pt x="268" y="743"/>
                  </a:cubicBezTo>
                  <a:cubicBezTo>
                    <a:pt x="303" y="764"/>
                    <a:pt x="347" y="777"/>
                    <a:pt x="391" y="777"/>
                  </a:cubicBezTo>
                  <a:cubicBezTo>
                    <a:pt x="424" y="777"/>
                    <a:pt x="456" y="770"/>
                    <a:pt x="487" y="755"/>
                  </a:cubicBezTo>
                  <a:cubicBezTo>
                    <a:pt x="494" y="752"/>
                    <a:pt x="500" y="750"/>
                    <a:pt x="506" y="750"/>
                  </a:cubicBezTo>
                  <a:cubicBezTo>
                    <a:pt x="523" y="750"/>
                    <a:pt x="539" y="761"/>
                    <a:pt x="547" y="779"/>
                  </a:cubicBezTo>
                  <a:cubicBezTo>
                    <a:pt x="547" y="792"/>
                    <a:pt x="547" y="816"/>
                    <a:pt x="523" y="828"/>
                  </a:cubicBezTo>
                  <a:cubicBezTo>
                    <a:pt x="478" y="854"/>
                    <a:pt x="428" y="866"/>
                    <a:pt x="379" y="866"/>
                  </a:cubicBezTo>
                  <a:cubicBezTo>
                    <a:pt x="337" y="866"/>
                    <a:pt x="295" y="857"/>
                    <a:pt x="256" y="840"/>
                  </a:cubicBezTo>
                  <a:cubicBezTo>
                    <a:pt x="158" y="792"/>
                    <a:pt x="85" y="694"/>
                    <a:pt x="61" y="584"/>
                  </a:cubicBezTo>
                  <a:cubicBezTo>
                    <a:pt x="12" y="341"/>
                    <a:pt x="171" y="86"/>
                    <a:pt x="390" y="25"/>
                  </a:cubicBezTo>
                  <a:close/>
                  <a:moveTo>
                    <a:pt x="390" y="1"/>
                  </a:moveTo>
                  <a:cubicBezTo>
                    <a:pt x="158" y="74"/>
                    <a:pt x="1" y="341"/>
                    <a:pt x="37" y="584"/>
                  </a:cubicBezTo>
                  <a:cubicBezTo>
                    <a:pt x="61" y="706"/>
                    <a:pt x="134" y="803"/>
                    <a:pt x="244" y="852"/>
                  </a:cubicBezTo>
                  <a:cubicBezTo>
                    <a:pt x="292" y="876"/>
                    <a:pt x="341" y="876"/>
                    <a:pt x="377" y="876"/>
                  </a:cubicBezTo>
                  <a:cubicBezTo>
                    <a:pt x="438" y="876"/>
                    <a:pt x="487" y="865"/>
                    <a:pt x="536" y="840"/>
                  </a:cubicBezTo>
                  <a:cubicBezTo>
                    <a:pt x="572" y="816"/>
                    <a:pt x="572" y="792"/>
                    <a:pt x="560" y="767"/>
                  </a:cubicBezTo>
                  <a:cubicBezTo>
                    <a:pt x="551" y="750"/>
                    <a:pt x="530" y="733"/>
                    <a:pt x="511" y="733"/>
                  </a:cubicBezTo>
                  <a:cubicBezTo>
                    <a:pt x="502" y="733"/>
                    <a:pt x="494" y="736"/>
                    <a:pt x="487" y="743"/>
                  </a:cubicBezTo>
                  <a:cubicBezTo>
                    <a:pt x="452" y="756"/>
                    <a:pt x="419" y="761"/>
                    <a:pt x="391" y="761"/>
                  </a:cubicBezTo>
                  <a:cubicBezTo>
                    <a:pt x="341" y="761"/>
                    <a:pt x="303" y="746"/>
                    <a:pt x="280" y="730"/>
                  </a:cubicBezTo>
                  <a:cubicBezTo>
                    <a:pt x="207" y="670"/>
                    <a:pt x="158" y="560"/>
                    <a:pt x="171" y="463"/>
                  </a:cubicBezTo>
                  <a:cubicBezTo>
                    <a:pt x="183" y="305"/>
                    <a:pt x="280" y="159"/>
                    <a:pt x="414" y="111"/>
                  </a:cubicBezTo>
                  <a:cubicBezTo>
                    <a:pt x="450" y="98"/>
                    <a:pt x="463" y="62"/>
                    <a:pt x="450" y="38"/>
                  </a:cubicBezTo>
                  <a:cubicBezTo>
                    <a:pt x="438" y="13"/>
                    <a:pt x="426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48"/>
            <p:cNvSpPr/>
            <p:nvPr/>
          </p:nvSpPr>
          <p:spPr>
            <a:xfrm>
              <a:off x="7544229" y="3486250"/>
              <a:ext cx="14274" cy="5562"/>
            </a:xfrm>
            <a:custGeom>
              <a:avLst/>
              <a:gdLst/>
              <a:ahLst/>
              <a:cxnLst/>
              <a:rect l="l" t="t" r="r" b="b"/>
              <a:pathLst>
                <a:path w="290" h="113" extrusionOk="0">
                  <a:moveTo>
                    <a:pt x="242" y="1"/>
                  </a:moveTo>
                  <a:cubicBezTo>
                    <a:pt x="239" y="1"/>
                    <a:pt x="236" y="1"/>
                    <a:pt x="232" y="2"/>
                  </a:cubicBezTo>
                  <a:cubicBezTo>
                    <a:pt x="171" y="14"/>
                    <a:pt x="111" y="14"/>
                    <a:pt x="38" y="27"/>
                  </a:cubicBezTo>
                  <a:cubicBezTo>
                    <a:pt x="3" y="37"/>
                    <a:pt x="1" y="112"/>
                    <a:pt x="40" y="112"/>
                  </a:cubicBezTo>
                  <a:cubicBezTo>
                    <a:pt x="43" y="112"/>
                    <a:pt x="46" y="112"/>
                    <a:pt x="49" y="111"/>
                  </a:cubicBezTo>
                  <a:cubicBezTo>
                    <a:pt x="122" y="111"/>
                    <a:pt x="184" y="99"/>
                    <a:pt x="244" y="87"/>
                  </a:cubicBezTo>
                  <a:cubicBezTo>
                    <a:pt x="289" y="76"/>
                    <a:pt x="28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8"/>
            <p:cNvSpPr/>
            <p:nvPr/>
          </p:nvSpPr>
          <p:spPr>
            <a:xfrm>
              <a:off x="7544229" y="3485708"/>
              <a:ext cx="14421" cy="6645"/>
            </a:xfrm>
            <a:custGeom>
              <a:avLst/>
              <a:gdLst/>
              <a:ahLst/>
              <a:cxnLst/>
              <a:rect l="l" t="t" r="r" b="b"/>
              <a:pathLst>
                <a:path w="293" h="135" extrusionOk="0">
                  <a:moveTo>
                    <a:pt x="244" y="25"/>
                  </a:moveTo>
                  <a:cubicBezTo>
                    <a:pt x="257" y="25"/>
                    <a:pt x="268" y="38"/>
                    <a:pt x="268" y="49"/>
                  </a:cubicBezTo>
                  <a:cubicBezTo>
                    <a:pt x="268" y="62"/>
                    <a:pt x="268" y="86"/>
                    <a:pt x="244" y="86"/>
                  </a:cubicBezTo>
                  <a:cubicBezTo>
                    <a:pt x="184" y="98"/>
                    <a:pt x="122" y="110"/>
                    <a:pt x="49" y="122"/>
                  </a:cubicBezTo>
                  <a:cubicBezTo>
                    <a:pt x="38" y="122"/>
                    <a:pt x="25" y="110"/>
                    <a:pt x="25" y="86"/>
                  </a:cubicBezTo>
                  <a:cubicBezTo>
                    <a:pt x="25" y="74"/>
                    <a:pt x="25" y="49"/>
                    <a:pt x="49" y="49"/>
                  </a:cubicBezTo>
                  <a:cubicBezTo>
                    <a:pt x="111" y="38"/>
                    <a:pt x="171" y="25"/>
                    <a:pt x="232" y="25"/>
                  </a:cubicBezTo>
                  <a:close/>
                  <a:moveTo>
                    <a:pt x="232" y="1"/>
                  </a:moveTo>
                  <a:cubicBezTo>
                    <a:pt x="171" y="13"/>
                    <a:pt x="98" y="25"/>
                    <a:pt x="38" y="38"/>
                  </a:cubicBezTo>
                  <a:cubicBezTo>
                    <a:pt x="13" y="38"/>
                    <a:pt x="1" y="74"/>
                    <a:pt x="1" y="98"/>
                  </a:cubicBezTo>
                  <a:cubicBezTo>
                    <a:pt x="13" y="110"/>
                    <a:pt x="25" y="135"/>
                    <a:pt x="49" y="135"/>
                  </a:cubicBezTo>
                  <a:lnTo>
                    <a:pt x="62" y="135"/>
                  </a:lnTo>
                  <a:cubicBezTo>
                    <a:pt x="122" y="122"/>
                    <a:pt x="184" y="122"/>
                    <a:pt x="244" y="110"/>
                  </a:cubicBezTo>
                  <a:cubicBezTo>
                    <a:pt x="281" y="98"/>
                    <a:pt x="293" y="74"/>
                    <a:pt x="281" y="49"/>
                  </a:cubicBezTo>
                  <a:cubicBezTo>
                    <a:pt x="281" y="25"/>
                    <a:pt x="268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8"/>
            <p:cNvSpPr/>
            <p:nvPr/>
          </p:nvSpPr>
          <p:spPr>
            <a:xfrm>
              <a:off x="7540291" y="3492353"/>
              <a:ext cx="19786" cy="13388"/>
            </a:xfrm>
            <a:custGeom>
              <a:avLst/>
              <a:gdLst/>
              <a:ahLst/>
              <a:cxnLst/>
              <a:rect l="l" t="t" r="r" b="b"/>
              <a:pathLst>
                <a:path w="402" h="272" extrusionOk="0">
                  <a:moveTo>
                    <a:pt x="337" y="1"/>
                  </a:moveTo>
                  <a:cubicBezTo>
                    <a:pt x="329" y="1"/>
                    <a:pt x="320" y="4"/>
                    <a:pt x="312" y="11"/>
                  </a:cubicBezTo>
                  <a:cubicBezTo>
                    <a:pt x="227" y="97"/>
                    <a:pt x="142" y="146"/>
                    <a:pt x="32" y="194"/>
                  </a:cubicBezTo>
                  <a:cubicBezTo>
                    <a:pt x="0" y="205"/>
                    <a:pt x="15" y="272"/>
                    <a:pt x="52" y="272"/>
                  </a:cubicBezTo>
                  <a:cubicBezTo>
                    <a:pt x="57" y="272"/>
                    <a:pt x="63" y="270"/>
                    <a:pt x="69" y="267"/>
                  </a:cubicBezTo>
                  <a:cubicBezTo>
                    <a:pt x="178" y="230"/>
                    <a:pt x="288" y="157"/>
                    <a:pt x="373" y="84"/>
                  </a:cubicBezTo>
                  <a:cubicBezTo>
                    <a:pt x="402" y="46"/>
                    <a:pt x="37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8"/>
            <p:cNvSpPr/>
            <p:nvPr/>
          </p:nvSpPr>
          <p:spPr>
            <a:xfrm>
              <a:off x="7540636" y="3492206"/>
              <a:ext cx="19196" cy="13929"/>
            </a:xfrm>
            <a:custGeom>
              <a:avLst/>
              <a:gdLst/>
              <a:ahLst/>
              <a:cxnLst/>
              <a:rect l="l" t="t" r="r" b="b"/>
              <a:pathLst>
                <a:path w="390" h="283" extrusionOk="0">
                  <a:moveTo>
                    <a:pt x="330" y="14"/>
                  </a:moveTo>
                  <a:cubicBezTo>
                    <a:pt x="341" y="14"/>
                    <a:pt x="354" y="27"/>
                    <a:pt x="354" y="27"/>
                  </a:cubicBezTo>
                  <a:cubicBezTo>
                    <a:pt x="366" y="39"/>
                    <a:pt x="378" y="63"/>
                    <a:pt x="354" y="76"/>
                  </a:cubicBezTo>
                  <a:cubicBezTo>
                    <a:pt x="268" y="160"/>
                    <a:pt x="171" y="222"/>
                    <a:pt x="62" y="270"/>
                  </a:cubicBezTo>
                  <a:cubicBezTo>
                    <a:pt x="38" y="270"/>
                    <a:pt x="25" y="258"/>
                    <a:pt x="25" y="246"/>
                  </a:cubicBezTo>
                  <a:cubicBezTo>
                    <a:pt x="13" y="233"/>
                    <a:pt x="13" y="209"/>
                    <a:pt x="38" y="209"/>
                  </a:cubicBezTo>
                  <a:cubicBezTo>
                    <a:pt x="135" y="160"/>
                    <a:pt x="232" y="100"/>
                    <a:pt x="305" y="27"/>
                  </a:cubicBezTo>
                  <a:cubicBezTo>
                    <a:pt x="317" y="14"/>
                    <a:pt x="317" y="14"/>
                    <a:pt x="330" y="14"/>
                  </a:cubicBezTo>
                  <a:close/>
                  <a:moveTo>
                    <a:pt x="327" y="1"/>
                  </a:moveTo>
                  <a:cubicBezTo>
                    <a:pt x="315" y="1"/>
                    <a:pt x="303" y="4"/>
                    <a:pt x="293" y="14"/>
                  </a:cubicBezTo>
                  <a:cubicBezTo>
                    <a:pt x="220" y="87"/>
                    <a:pt x="135" y="136"/>
                    <a:pt x="25" y="185"/>
                  </a:cubicBezTo>
                  <a:cubicBezTo>
                    <a:pt x="1" y="197"/>
                    <a:pt x="1" y="233"/>
                    <a:pt x="1" y="246"/>
                  </a:cubicBezTo>
                  <a:cubicBezTo>
                    <a:pt x="13" y="270"/>
                    <a:pt x="25" y="282"/>
                    <a:pt x="49" y="282"/>
                  </a:cubicBezTo>
                  <a:lnTo>
                    <a:pt x="62" y="282"/>
                  </a:lnTo>
                  <a:cubicBezTo>
                    <a:pt x="184" y="246"/>
                    <a:pt x="281" y="173"/>
                    <a:pt x="366" y="87"/>
                  </a:cubicBezTo>
                  <a:cubicBezTo>
                    <a:pt x="390" y="63"/>
                    <a:pt x="390" y="39"/>
                    <a:pt x="366" y="14"/>
                  </a:cubicBezTo>
                  <a:cubicBezTo>
                    <a:pt x="359" y="8"/>
                    <a:pt x="34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8"/>
            <p:cNvSpPr/>
            <p:nvPr/>
          </p:nvSpPr>
          <p:spPr>
            <a:xfrm>
              <a:off x="7543983" y="3501459"/>
              <a:ext cx="17129" cy="13289"/>
            </a:xfrm>
            <a:custGeom>
              <a:avLst/>
              <a:gdLst/>
              <a:ahLst/>
              <a:cxnLst/>
              <a:rect l="l" t="t" r="r" b="b"/>
              <a:pathLst>
                <a:path w="348" h="270" extrusionOk="0">
                  <a:moveTo>
                    <a:pt x="287" y="1"/>
                  </a:moveTo>
                  <a:cubicBezTo>
                    <a:pt x="274" y="1"/>
                    <a:pt x="260" y="7"/>
                    <a:pt x="249" y="21"/>
                  </a:cubicBezTo>
                  <a:cubicBezTo>
                    <a:pt x="200" y="94"/>
                    <a:pt x="127" y="155"/>
                    <a:pt x="43" y="191"/>
                  </a:cubicBezTo>
                  <a:cubicBezTo>
                    <a:pt x="1" y="212"/>
                    <a:pt x="22" y="269"/>
                    <a:pt x="67" y="269"/>
                  </a:cubicBezTo>
                  <a:cubicBezTo>
                    <a:pt x="75" y="269"/>
                    <a:pt x="83" y="268"/>
                    <a:pt x="91" y="264"/>
                  </a:cubicBezTo>
                  <a:cubicBezTo>
                    <a:pt x="189" y="228"/>
                    <a:pt x="273" y="155"/>
                    <a:pt x="322" y="70"/>
                  </a:cubicBezTo>
                  <a:cubicBezTo>
                    <a:pt x="348" y="35"/>
                    <a:pt x="3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48"/>
            <p:cNvSpPr/>
            <p:nvPr/>
          </p:nvSpPr>
          <p:spPr>
            <a:xfrm>
              <a:off x="7544229" y="3500918"/>
              <a:ext cx="16833" cy="14766"/>
            </a:xfrm>
            <a:custGeom>
              <a:avLst/>
              <a:gdLst/>
              <a:ahLst/>
              <a:cxnLst/>
              <a:rect l="l" t="t" r="r" b="b"/>
              <a:pathLst>
                <a:path w="342" h="300" extrusionOk="0">
                  <a:moveTo>
                    <a:pt x="281" y="20"/>
                  </a:moveTo>
                  <a:cubicBezTo>
                    <a:pt x="293" y="20"/>
                    <a:pt x="305" y="20"/>
                    <a:pt x="305" y="32"/>
                  </a:cubicBezTo>
                  <a:cubicBezTo>
                    <a:pt x="317" y="32"/>
                    <a:pt x="330" y="56"/>
                    <a:pt x="317" y="69"/>
                  </a:cubicBezTo>
                  <a:cubicBezTo>
                    <a:pt x="257" y="154"/>
                    <a:pt x="171" y="227"/>
                    <a:pt x="74" y="275"/>
                  </a:cubicBezTo>
                  <a:cubicBezTo>
                    <a:pt x="67" y="279"/>
                    <a:pt x="61" y="280"/>
                    <a:pt x="56" y="280"/>
                  </a:cubicBezTo>
                  <a:cubicBezTo>
                    <a:pt x="43" y="280"/>
                    <a:pt x="34" y="269"/>
                    <a:pt x="25" y="251"/>
                  </a:cubicBezTo>
                  <a:cubicBezTo>
                    <a:pt x="25" y="239"/>
                    <a:pt x="25" y="227"/>
                    <a:pt x="38" y="215"/>
                  </a:cubicBezTo>
                  <a:cubicBezTo>
                    <a:pt x="122" y="178"/>
                    <a:pt x="195" y="118"/>
                    <a:pt x="257" y="32"/>
                  </a:cubicBezTo>
                  <a:cubicBezTo>
                    <a:pt x="257" y="20"/>
                    <a:pt x="268" y="20"/>
                    <a:pt x="281" y="20"/>
                  </a:cubicBezTo>
                  <a:close/>
                  <a:moveTo>
                    <a:pt x="284" y="0"/>
                  </a:moveTo>
                  <a:cubicBezTo>
                    <a:pt x="267" y="0"/>
                    <a:pt x="251" y="6"/>
                    <a:pt x="244" y="20"/>
                  </a:cubicBezTo>
                  <a:cubicBezTo>
                    <a:pt x="184" y="105"/>
                    <a:pt x="111" y="154"/>
                    <a:pt x="38" y="202"/>
                  </a:cubicBezTo>
                  <a:cubicBezTo>
                    <a:pt x="1" y="215"/>
                    <a:pt x="1" y="239"/>
                    <a:pt x="13" y="264"/>
                  </a:cubicBezTo>
                  <a:cubicBezTo>
                    <a:pt x="25" y="275"/>
                    <a:pt x="38" y="300"/>
                    <a:pt x="62" y="300"/>
                  </a:cubicBezTo>
                  <a:cubicBezTo>
                    <a:pt x="74" y="300"/>
                    <a:pt x="74" y="288"/>
                    <a:pt x="86" y="288"/>
                  </a:cubicBezTo>
                  <a:cubicBezTo>
                    <a:pt x="184" y="239"/>
                    <a:pt x="268" y="166"/>
                    <a:pt x="330" y="81"/>
                  </a:cubicBezTo>
                  <a:cubicBezTo>
                    <a:pt x="341" y="56"/>
                    <a:pt x="341" y="32"/>
                    <a:pt x="317" y="8"/>
                  </a:cubicBezTo>
                  <a:cubicBezTo>
                    <a:pt x="307" y="3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48"/>
            <p:cNvSpPr/>
            <p:nvPr/>
          </p:nvSpPr>
          <p:spPr>
            <a:xfrm>
              <a:off x="7550087" y="3507858"/>
              <a:ext cx="14864" cy="13142"/>
            </a:xfrm>
            <a:custGeom>
              <a:avLst/>
              <a:gdLst/>
              <a:ahLst/>
              <a:cxnLst/>
              <a:rect l="l" t="t" r="r" b="b"/>
              <a:pathLst>
                <a:path w="302" h="267" extrusionOk="0">
                  <a:moveTo>
                    <a:pt x="240" y="0"/>
                  </a:moveTo>
                  <a:cubicBezTo>
                    <a:pt x="230" y="0"/>
                    <a:pt x="219" y="4"/>
                    <a:pt x="211" y="13"/>
                  </a:cubicBezTo>
                  <a:cubicBezTo>
                    <a:pt x="162" y="74"/>
                    <a:pt x="101" y="134"/>
                    <a:pt x="40" y="183"/>
                  </a:cubicBezTo>
                  <a:cubicBezTo>
                    <a:pt x="1" y="213"/>
                    <a:pt x="25" y="266"/>
                    <a:pt x="61" y="266"/>
                  </a:cubicBezTo>
                  <a:cubicBezTo>
                    <a:pt x="70" y="266"/>
                    <a:pt x="80" y="263"/>
                    <a:pt x="89" y="256"/>
                  </a:cubicBezTo>
                  <a:cubicBezTo>
                    <a:pt x="162" y="207"/>
                    <a:pt x="222" y="134"/>
                    <a:pt x="283" y="61"/>
                  </a:cubicBezTo>
                  <a:cubicBezTo>
                    <a:pt x="302" y="34"/>
                    <a:pt x="272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48"/>
            <p:cNvSpPr/>
            <p:nvPr/>
          </p:nvSpPr>
          <p:spPr>
            <a:xfrm>
              <a:off x="7550234" y="3507169"/>
              <a:ext cx="15012" cy="13929"/>
            </a:xfrm>
            <a:custGeom>
              <a:avLst/>
              <a:gdLst/>
              <a:ahLst/>
              <a:cxnLst/>
              <a:rect l="l" t="t" r="r" b="b"/>
              <a:pathLst>
                <a:path w="305" h="283" extrusionOk="0">
                  <a:moveTo>
                    <a:pt x="232" y="15"/>
                  </a:moveTo>
                  <a:cubicBezTo>
                    <a:pt x="244" y="15"/>
                    <a:pt x="256" y="27"/>
                    <a:pt x="256" y="27"/>
                  </a:cubicBezTo>
                  <a:cubicBezTo>
                    <a:pt x="268" y="39"/>
                    <a:pt x="280" y="51"/>
                    <a:pt x="268" y="75"/>
                  </a:cubicBezTo>
                  <a:cubicBezTo>
                    <a:pt x="219" y="148"/>
                    <a:pt x="159" y="210"/>
                    <a:pt x="73" y="258"/>
                  </a:cubicBezTo>
                  <a:cubicBezTo>
                    <a:pt x="65" y="266"/>
                    <a:pt x="58" y="269"/>
                    <a:pt x="53" y="269"/>
                  </a:cubicBezTo>
                  <a:cubicBezTo>
                    <a:pt x="42" y="269"/>
                    <a:pt x="37" y="258"/>
                    <a:pt x="37" y="258"/>
                  </a:cubicBezTo>
                  <a:cubicBezTo>
                    <a:pt x="25" y="246"/>
                    <a:pt x="25" y="221"/>
                    <a:pt x="49" y="197"/>
                  </a:cubicBezTo>
                  <a:cubicBezTo>
                    <a:pt x="98" y="161"/>
                    <a:pt x="159" y="100"/>
                    <a:pt x="219" y="27"/>
                  </a:cubicBezTo>
                  <a:lnTo>
                    <a:pt x="232" y="15"/>
                  </a:lnTo>
                  <a:close/>
                  <a:moveTo>
                    <a:pt x="228" y="1"/>
                  </a:moveTo>
                  <a:cubicBezTo>
                    <a:pt x="220" y="1"/>
                    <a:pt x="212" y="5"/>
                    <a:pt x="208" y="15"/>
                  </a:cubicBezTo>
                  <a:cubicBezTo>
                    <a:pt x="146" y="88"/>
                    <a:pt x="86" y="148"/>
                    <a:pt x="37" y="185"/>
                  </a:cubicBezTo>
                  <a:cubicBezTo>
                    <a:pt x="0" y="210"/>
                    <a:pt x="0" y="246"/>
                    <a:pt x="25" y="270"/>
                  </a:cubicBezTo>
                  <a:cubicBezTo>
                    <a:pt x="25" y="283"/>
                    <a:pt x="49" y="283"/>
                    <a:pt x="62" y="283"/>
                  </a:cubicBezTo>
                  <a:lnTo>
                    <a:pt x="86" y="283"/>
                  </a:lnTo>
                  <a:cubicBezTo>
                    <a:pt x="171" y="221"/>
                    <a:pt x="232" y="148"/>
                    <a:pt x="280" y="75"/>
                  </a:cubicBezTo>
                  <a:cubicBezTo>
                    <a:pt x="305" y="51"/>
                    <a:pt x="292" y="27"/>
                    <a:pt x="268" y="15"/>
                  </a:cubicBezTo>
                  <a:cubicBezTo>
                    <a:pt x="254" y="8"/>
                    <a:pt x="24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48"/>
            <p:cNvSpPr/>
            <p:nvPr/>
          </p:nvSpPr>
          <p:spPr>
            <a:xfrm>
              <a:off x="7556584" y="3513912"/>
              <a:ext cx="12305" cy="10730"/>
            </a:xfrm>
            <a:custGeom>
              <a:avLst/>
              <a:gdLst/>
              <a:ahLst/>
              <a:cxnLst/>
              <a:rect l="l" t="t" r="r" b="b"/>
              <a:pathLst>
                <a:path w="250" h="218" extrusionOk="0">
                  <a:moveTo>
                    <a:pt x="189" y="0"/>
                  </a:moveTo>
                  <a:cubicBezTo>
                    <a:pt x="180" y="0"/>
                    <a:pt x="171" y="4"/>
                    <a:pt x="163" y="11"/>
                  </a:cubicBezTo>
                  <a:cubicBezTo>
                    <a:pt x="115" y="60"/>
                    <a:pt x="66" y="97"/>
                    <a:pt x="30" y="146"/>
                  </a:cubicBezTo>
                  <a:cubicBezTo>
                    <a:pt x="1" y="174"/>
                    <a:pt x="32" y="217"/>
                    <a:pt x="64" y="217"/>
                  </a:cubicBezTo>
                  <a:cubicBezTo>
                    <a:pt x="73" y="217"/>
                    <a:pt x="82" y="214"/>
                    <a:pt x="90" y="206"/>
                  </a:cubicBezTo>
                  <a:cubicBezTo>
                    <a:pt x="127" y="157"/>
                    <a:pt x="176" y="121"/>
                    <a:pt x="212" y="73"/>
                  </a:cubicBezTo>
                  <a:cubicBezTo>
                    <a:pt x="250" y="44"/>
                    <a:pt x="22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8"/>
            <p:cNvSpPr/>
            <p:nvPr/>
          </p:nvSpPr>
          <p:spPr>
            <a:xfrm>
              <a:off x="7556830" y="3513568"/>
              <a:ext cx="12010" cy="11714"/>
            </a:xfrm>
            <a:custGeom>
              <a:avLst/>
              <a:gdLst/>
              <a:ahLst/>
              <a:cxnLst/>
              <a:rect l="l" t="t" r="r" b="b"/>
              <a:pathLst>
                <a:path w="244" h="238" extrusionOk="0">
                  <a:moveTo>
                    <a:pt x="182" y="18"/>
                  </a:moveTo>
                  <a:cubicBezTo>
                    <a:pt x="195" y="18"/>
                    <a:pt x="195" y="18"/>
                    <a:pt x="207" y="31"/>
                  </a:cubicBezTo>
                  <a:cubicBezTo>
                    <a:pt x="219" y="43"/>
                    <a:pt x="219" y="55"/>
                    <a:pt x="207" y="80"/>
                  </a:cubicBezTo>
                  <a:lnTo>
                    <a:pt x="122" y="164"/>
                  </a:lnTo>
                  <a:lnTo>
                    <a:pt x="74" y="201"/>
                  </a:lnTo>
                  <a:cubicBezTo>
                    <a:pt x="74" y="213"/>
                    <a:pt x="61" y="213"/>
                    <a:pt x="49" y="213"/>
                  </a:cubicBezTo>
                  <a:cubicBezTo>
                    <a:pt x="37" y="213"/>
                    <a:pt x="25" y="201"/>
                    <a:pt x="25" y="189"/>
                  </a:cubicBezTo>
                  <a:lnTo>
                    <a:pt x="25" y="153"/>
                  </a:lnTo>
                  <a:lnTo>
                    <a:pt x="61" y="116"/>
                  </a:lnTo>
                  <a:cubicBezTo>
                    <a:pt x="98" y="91"/>
                    <a:pt x="122" y="55"/>
                    <a:pt x="158" y="31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9" y="6"/>
                    <a:pt x="146" y="18"/>
                  </a:cubicBezTo>
                  <a:cubicBezTo>
                    <a:pt x="110" y="43"/>
                    <a:pt x="85" y="80"/>
                    <a:pt x="49" y="104"/>
                  </a:cubicBezTo>
                  <a:lnTo>
                    <a:pt x="12" y="140"/>
                  </a:lnTo>
                  <a:cubicBezTo>
                    <a:pt x="1" y="153"/>
                    <a:pt x="1" y="177"/>
                    <a:pt x="1" y="189"/>
                  </a:cubicBezTo>
                  <a:cubicBezTo>
                    <a:pt x="12" y="213"/>
                    <a:pt x="25" y="226"/>
                    <a:pt x="49" y="237"/>
                  </a:cubicBezTo>
                  <a:lnTo>
                    <a:pt x="61" y="237"/>
                  </a:lnTo>
                  <a:cubicBezTo>
                    <a:pt x="74" y="237"/>
                    <a:pt x="85" y="226"/>
                    <a:pt x="98" y="213"/>
                  </a:cubicBezTo>
                  <a:lnTo>
                    <a:pt x="134" y="177"/>
                  </a:lnTo>
                  <a:lnTo>
                    <a:pt x="219" y="91"/>
                  </a:lnTo>
                  <a:cubicBezTo>
                    <a:pt x="244" y="67"/>
                    <a:pt x="231" y="31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8"/>
            <p:cNvSpPr/>
            <p:nvPr/>
          </p:nvSpPr>
          <p:spPr>
            <a:xfrm>
              <a:off x="7568003" y="3515094"/>
              <a:ext cx="9401" cy="8318"/>
            </a:xfrm>
            <a:custGeom>
              <a:avLst/>
              <a:gdLst/>
              <a:ahLst/>
              <a:cxnLst/>
              <a:rect l="l" t="t" r="r" b="b"/>
              <a:pathLst>
                <a:path w="191" h="169" extrusionOk="0">
                  <a:moveTo>
                    <a:pt x="127" y="1"/>
                  </a:moveTo>
                  <a:cubicBezTo>
                    <a:pt x="118" y="1"/>
                    <a:pt x="109" y="4"/>
                    <a:pt x="101" y="12"/>
                  </a:cubicBezTo>
                  <a:cubicBezTo>
                    <a:pt x="77" y="49"/>
                    <a:pt x="53" y="73"/>
                    <a:pt x="28" y="97"/>
                  </a:cubicBezTo>
                  <a:cubicBezTo>
                    <a:pt x="0" y="125"/>
                    <a:pt x="31" y="169"/>
                    <a:pt x="63" y="169"/>
                  </a:cubicBezTo>
                  <a:cubicBezTo>
                    <a:pt x="73" y="169"/>
                    <a:pt x="82" y="166"/>
                    <a:pt x="90" y="158"/>
                  </a:cubicBezTo>
                  <a:cubicBezTo>
                    <a:pt x="114" y="133"/>
                    <a:pt x="138" y="109"/>
                    <a:pt x="163" y="73"/>
                  </a:cubicBezTo>
                  <a:cubicBezTo>
                    <a:pt x="191" y="44"/>
                    <a:pt x="16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8"/>
            <p:cNvSpPr/>
            <p:nvPr/>
          </p:nvSpPr>
          <p:spPr>
            <a:xfrm>
              <a:off x="7568200" y="3514946"/>
              <a:ext cx="9598" cy="910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34" y="15"/>
                  </a:moveTo>
                  <a:cubicBezTo>
                    <a:pt x="134" y="15"/>
                    <a:pt x="146" y="27"/>
                    <a:pt x="159" y="27"/>
                  </a:cubicBezTo>
                  <a:cubicBezTo>
                    <a:pt x="170" y="39"/>
                    <a:pt x="170" y="63"/>
                    <a:pt x="159" y="76"/>
                  </a:cubicBezTo>
                  <a:lnTo>
                    <a:pt x="73" y="149"/>
                  </a:lnTo>
                  <a:cubicBezTo>
                    <a:pt x="73" y="161"/>
                    <a:pt x="61" y="161"/>
                    <a:pt x="49" y="161"/>
                  </a:cubicBezTo>
                  <a:cubicBezTo>
                    <a:pt x="37" y="161"/>
                    <a:pt x="24" y="149"/>
                    <a:pt x="24" y="136"/>
                  </a:cubicBezTo>
                  <a:lnTo>
                    <a:pt x="24" y="100"/>
                  </a:lnTo>
                  <a:lnTo>
                    <a:pt x="110" y="27"/>
                  </a:lnTo>
                  <a:cubicBezTo>
                    <a:pt x="110" y="15"/>
                    <a:pt x="122" y="15"/>
                    <a:pt x="134" y="15"/>
                  </a:cubicBezTo>
                  <a:close/>
                  <a:moveTo>
                    <a:pt x="128" y="1"/>
                  </a:moveTo>
                  <a:cubicBezTo>
                    <a:pt x="118" y="1"/>
                    <a:pt x="108" y="4"/>
                    <a:pt x="97" y="15"/>
                  </a:cubicBezTo>
                  <a:lnTo>
                    <a:pt x="13" y="88"/>
                  </a:lnTo>
                  <a:cubicBezTo>
                    <a:pt x="0" y="100"/>
                    <a:pt x="0" y="125"/>
                    <a:pt x="0" y="136"/>
                  </a:cubicBezTo>
                  <a:cubicBezTo>
                    <a:pt x="13" y="161"/>
                    <a:pt x="24" y="173"/>
                    <a:pt x="49" y="173"/>
                  </a:cubicBezTo>
                  <a:cubicBezTo>
                    <a:pt x="49" y="185"/>
                    <a:pt x="49" y="185"/>
                    <a:pt x="61" y="185"/>
                  </a:cubicBezTo>
                  <a:cubicBezTo>
                    <a:pt x="73" y="185"/>
                    <a:pt x="86" y="173"/>
                    <a:pt x="86" y="161"/>
                  </a:cubicBezTo>
                  <a:lnTo>
                    <a:pt x="170" y="88"/>
                  </a:lnTo>
                  <a:cubicBezTo>
                    <a:pt x="195" y="63"/>
                    <a:pt x="183" y="39"/>
                    <a:pt x="170" y="15"/>
                  </a:cubicBezTo>
                  <a:cubicBezTo>
                    <a:pt x="156" y="8"/>
                    <a:pt x="142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8"/>
            <p:cNvSpPr/>
            <p:nvPr/>
          </p:nvSpPr>
          <p:spPr>
            <a:xfrm>
              <a:off x="7548905" y="3507317"/>
              <a:ext cx="45873" cy="13388"/>
            </a:xfrm>
            <a:custGeom>
              <a:avLst/>
              <a:gdLst/>
              <a:ahLst/>
              <a:cxnLst/>
              <a:rect l="l" t="t" r="r" b="b"/>
              <a:pathLst>
                <a:path w="932" h="272" extrusionOk="0">
                  <a:moveTo>
                    <a:pt x="874" y="1"/>
                  </a:moveTo>
                  <a:cubicBezTo>
                    <a:pt x="864" y="1"/>
                    <a:pt x="853" y="4"/>
                    <a:pt x="843" y="12"/>
                  </a:cubicBezTo>
                  <a:cubicBezTo>
                    <a:pt x="731" y="124"/>
                    <a:pt x="587" y="178"/>
                    <a:pt x="442" y="178"/>
                  </a:cubicBezTo>
                  <a:cubicBezTo>
                    <a:pt x="318" y="178"/>
                    <a:pt x="194" y="139"/>
                    <a:pt x="89" y="61"/>
                  </a:cubicBezTo>
                  <a:cubicBezTo>
                    <a:pt x="81" y="53"/>
                    <a:pt x="73" y="50"/>
                    <a:pt x="65" y="50"/>
                  </a:cubicBezTo>
                  <a:cubicBezTo>
                    <a:pt x="32" y="50"/>
                    <a:pt x="1" y="101"/>
                    <a:pt x="40" y="121"/>
                  </a:cubicBezTo>
                  <a:cubicBezTo>
                    <a:pt x="157" y="222"/>
                    <a:pt x="303" y="271"/>
                    <a:pt x="448" y="271"/>
                  </a:cubicBezTo>
                  <a:cubicBezTo>
                    <a:pt x="617" y="271"/>
                    <a:pt x="785" y="204"/>
                    <a:pt x="903" y="72"/>
                  </a:cubicBezTo>
                  <a:cubicBezTo>
                    <a:pt x="932" y="44"/>
                    <a:pt x="908" y="1"/>
                    <a:pt x="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48"/>
            <p:cNvSpPr/>
            <p:nvPr/>
          </p:nvSpPr>
          <p:spPr>
            <a:xfrm>
              <a:off x="7549004" y="3507169"/>
              <a:ext cx="45578" cy="13929"/>
            </a:xfrm>
            <a:custGeom>
              <a:avLst/>
              <a:gdLst/>
              <a:ahLst/>
              <a:cxnLst/>
              <a:rect l="l" t="t" r="r" b="b"/>
              <a:pathLst>
                <a:path w="926" h="283" extrusionOk="0">
                  <a:moveTo>
                    <a:pt x="875" y="18"/>
                  </a:moveTo>
                  <a:cubicBezTo>
                    <a:pt x="883" y="18"/>
                    <a:pt x="889" y="21"/>
                    <a:pt x="889" y="27"/>
                  </a:cubicBezTo>
                  <a:cubicBezTo>
                    <a:pt x="901" y="39"/>
                    <a:pt x="914" y="51"/>
                    <a:pt x="901" y="75"/>
                  </a:cubicBezTo>
                  <a:cubicBezTo>
                    <a:pt x="776" y="201"/>
                    <a:pt x="608" y="265"/>
                    <a:pt x="440" y="265"/>
                  </a:cubicBezTo>
                  <a:cubicBezTo>
                    <a:pt x="297" y="265"/>
                    <a:pt x="155" y="219"/>
                    <a:pt x="38" y="124"/>
                  </a:cubicBezTo>
                  <a:cubicBezTo>
                    <a:pt x="25" y="112"/>
                    <a:pt x="25" y="88"/>
                    <a:pt x="38" y="75"/>
                  </a:cubicBezTo>
                  <a:cubicBezTo>
                    <a:pt x="50" y="64"/>
                    <a:pt x="62" y="64"/>
                    <a:pt x="62" y="64"/>
                  </a:cubicBezTo>
                  <a:lnTo>
                    <a:pt x="87" y="64"/>
                  </a:lnTo>
                  <a:cubicBezTo>
                    <a:pt x="193" y="147"/>
                    <a:pt x="317" y="187"/>
                    <a:pt x="441" y="187"/>
                  </a:cubicBezTo>
                  <a:cubicBezTo>
                    <a:pt x="587" y="187"/>
                    <a:pt x="734" y="132"/>
                    <a:pt x="852" y="27"/>
                  </a:cubicBezTo>
                  <a:cubicBezTo>
                    <a:pt x="859" y="21"/>
                    <a:pt x="868" y="18"/>
                    <a:pt x="875" y="18"/>
                  </a:cubicBezTo>
                  <a:close/>
                  <a:moveTo>
                    <a:pt x="872" y="1"/>
                  </a:moveTo>
                  <a:cubicBezTo>
                    <a:pt x="861" y="1"/>
                    <a:pt x="851" y="5"/>
                    <a:pt x="841" y="15"/>
                  </a:cubicBezTo>
                  <a:cubicBezTo>
                    <a:pt x="730" y="119"/>
                    <a:pt x="592" y="170"/>
                    <a:pt x="453" y="170"/>
                  </a:cubicBezTo>
                  <a:cubicBezTo>
                    <a:pt x="330" y="170"/>
                    <a:pt x="206" y="131"/>
                    <a:pt x="98" y="51"/>
                  </a:cubicBezTo>
                  <a:cubicBezTo>
                    <a:pt x="89" y="42"/>
                    <a:pt x="78" y="38"/>
                    <a:pt x="68" y="38"/>
                  </a:cubicBezTo>
                  <a:cubicBezTo>
                    <a:pt x="50" y="38"/>
                    <a:pt x="33" y="49"/>
                    <a:pt x="25" y="64"/>
                  </a:cubicBezTo>
                  <a:cubicBezTo>
                    <a:pt x="14" y="88"/>
                    <a:pt x="1" y="112"/>
                    <a:pt x="25" y="137"/>
                  </a:cubicBezTo>
                  <a:cubicBezTo>
                    <a:pt x="147" y="234"/>
                    <a:pt x="293" y="283"/>
                    <a:pt x="439" y="283"/>
                  </a:cubicBezTo>
                  <a:cubicBezTo>
                    <a:pt x="609" y="283"/>
                    <a:pt x="792" y="221"/>
                    <a:pt x="914" y="88"/>
                  </a:cubicBezTo>
                  <a:cubicBezTo>
                    <a:pt x="925" y="64"/>
                    <a:pt x="925" y="27"/>
                    <a:pt x="914" y="15"/>
                  </a:cubicBezTo>
                  <a:cubicBezTo>
                    <a:pt x="900" y="8"/>
                    <a:pt x="88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8"/>
            <p:cNvSpPr/>
            <p:nvPr/>
          </p:nvSpPr>
          <p:spPr>
            <a:xfrm>
              <a:off x="7517206" y="3501755"/>
              <a:ext cx="36669" cy="19491"/>
            </a:xfrm>
            <a:custGeom>
              <a:avLst/>
              <a:gdLst/>
              <a:ahLst/>
              <a:cxnLst/>
              <a:rect l="l" t="t" r="r" b="b"/>
              <a:pathLst>
                <a:path w="745" h="396" extrusionOk="0">
                  <a:moveTo>
                    <a:pt x="63" y="0"/>
                  </a:moveTo>
                  <a:cubicBezTo>
                    <a:pt x="31" y="0"/>
                    <a:pt x="1" y="29"/>
                    <a:pt x="27" y="64"/>
                  </a:cubicBezTo>
                  <a:cubicBezTo>
                    <a:pt x="150" y="266"/>
                    <a:pt x="377" y="395"/>
                    <a:pt x="621" y="395"/>
                  </a:cubicBezTo>
                  <a:cubicBezTo>
                    <a:pt x="642" y="395"/>
                    <a:pt x="663" y="394"/>
                    <a:pt x="684" y="393"/>
                  </a:cubicBezTo>
                  <a:cubicBezTo>
                    <a:pt x="744" y="393"/>
                    <a:pt x="744" y="307"/>
                    <a:pt x="684" y="307"/>
                  </a:cubicBezTo>
                  <a:cubicBezTo>
                    <a:pt x="441" y="307"/>
                    <a:pt x="246" y="198"/>
                    <a:pt x="100" y="15"/>
                  </a:cubicBezTo>
                  <a:cubicBezTo>
                    <a:pt x="90" y="5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8"/>
            <p:cNvSpPr/>
            <p:nvPr/>
          </p:nvSpPr>
          <p:spPr>
            <a:xfrm>
              <a:off x="7517305" y="3501066"/>
              <a:ext cx="35980" cy="20623"/>
            </a:xfrm>
            <a:custGeom>
              <a:avLst/>
              <a:gdLst/>
              <a:ahLst/>
              <a:cxnLst/>
              <a:rect l="l" t="t" r="r" b="b"/>
              <a:pathLst>
                <a:path w="731" h="419" extrusionOk="0">
                  <a:moveTo>
                    <a:pt x="61" y="17"/>
                  </a:moveTo>
                  <a:cubicBezTo>
                    <a:pt x="74" y="17"/>
                    <a:pt x="86" y="29"/>
                    <a:pt x="86" y="42"/>
                  </a:cubicBezTo>
                  <a:cubicBezTo>
                    <a:pt x="231" y="224"/>
                    <a:pt x="450" y="334"/>
                    <a:pt x="682" y="334"/>
                  </a:cubicBezTo>
                  <a:cubicBezTo>
                    <a:pt x="706" y="334"/>
                    <a:pt x="718" y="345"/>
                    <a:pt x="718" y="358"/>
                  </a:cubicBezTo>
                  <a:cubicBezTo>
                    <a:pt x="718" y="382"/>
                    <a:pt x="706" y="407"/>
                    <a:pt x="682" y="407"/>
                  </a:cubicBezTo>
                  <a:cubicBezTo>
                    <a:pt x="671" y="407"/>
                    <a:pt x="660" y="407"/>
                    <a:pt x="649" y="407"/>
                  </a:cubicBezTo>
                  <a:cubicBezTo>
                    <a:pt x="394" y="407"/>
                    <a:pt x="153" y="276"/>
                    <a:pt x="25" y="66"/>
                  </a:cubicBezTo>
                  <a:cubicBezTo>
                    <a:pt x="13" y="53"/>
                    <a:pt x="25" y="42"/>
                    <a:pt x="37" y="29"/>
                  </a:cubicBezTo>
                  <a:cubicBezTo>
                    <a:pt x="37" y="29"/>
                    <a:pt x="50" y="17"/>
                    <a:pt x="61" y="17"/>
                  </a:cubicBezTo>
                  <a:close/>
                  <a:moveTo>
                    <a:pt x="62" y="0"/>
                  </a:moveTo>
                  <a:cubicBezTo>
                    <a:pt x="50" y="0"/>
                    <a:pt x="36" y="6"/>
                    <a:pt x="25" y="17"/>
                  </a:cubicBezTo>
                  <a:cubicBezTo>
                    <a:pt x="13" y="29"/>
                    <a:pt x="1" y="53"/>
                    <a:pt x="13" y="78"/>
                  </a:cubicBezTo>
                  <a:cubicBezTo>
                    <a:pt x="147" y="297"/>
                    <a:pt x="377" y="418"/>
                    <a:pt x="645" y="418"/>
                  </a:cubicBezTo>
                  <a:lnTo>
                    <a:pt x="682" y="418"/>
                  </a:lnTo>
                  <a:cubicBezTo>
                    <a:pt x="718" y="418"/>
                    <a:pt x="731" y="394"/>
                    <a:pt x="731" y="358"/>
                  </a:cubicBezTo>
                  <a:cubicBezTo>
                    <a:pt x="731" y="334"/>
                    <a:pt x="718" y="309"/>
                    <a:pt x="682" y="309"/>
                  </a:cubicBezTo>
                  <a:lnTo>
                    <a:pt x="669" y="309"/>
                  </a:lnTo>
                  <a:cubicBezTo>
                    <a:pt x="439" y="309"/>
                    <a:pt x="244" y="212"/>
                    <a:pt x="98" y="29"/>
                  </a:cubicBezTo>
                  <a:cubicBezTo>
                    <a:pt x="91" y="9"/>
                    <a:pt x="77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8"/>
            <p:cNvSpPr/>
            <p:nvPr/>
          </p:nvSpPr>
          <p:spPr>
            <a:xfrm>
              <a:off x="7526903" y="3497423"/>
              <a:ext cx="9155" cy="14520"/>
            </a:xfrm>
            <a:custGeom>
              <a:avLst/>
              <a:gdLst/>
              <a:ahLst/>
              <a:cxnLst/>
              <a:rect l="l" t="t" r="r" b="b"/>
              <a:pathLst>
                <a:path w="186" h="295" extrusionOk="0">
                  <a:moveTo>
                    <a:pt x="129" y="0"/>
                  </a:moveTo>
                  <a:cubicBezTo>
                    <a:pt x="118" y="0"/>
                    <a:pt x="107" y="6"/>
                    <a:pt x="98" y="18"/>
                  </a:cubicBezTo>
                  <a:cubicBezTo>
                    <a:pt x="36" y="79"/>
                    <a:pt x="0" y="164"/>
                    <a:pt x="0" y="249"/>
                  </a:cubicBezTo>
                  <a:cubicBezTo>
                    <a:pt x="6" y="280"/>
                    <a:pt x="27" y="295"/>
                    <a:pt x="47" y="295"/>
                  </a:cubicBezTo>
                  <a:cubicBezTo>
                    <a:pt x="67" y="295"/>
                    <a:pt x="85" y="280"/>
                    <a:pt x="85" y="249"/>
                  </a:cubicBezTo>
                  <a:cubicBezTo>
                    <a:pt x="85" y="189"/>
                    <a:pt x="109" y="127"/>
                    <a:pt x="158" y="79"/>
                  </a:cubicBezTo>
                  <a:cubicBezTo>
                    <a:pt x="185" y="4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8"/>
            <p:cNvSpPr/>
            <p:nvPr/>
          </p:nvSpPr>
          <p:spPr>
            <a:xfrm>
              <a:off x="7526263" y="3496980"/>
              <a:ext cx="9647" cy="15111"/>
            </a:xfrm>
            <a:custGeom>
              <a:avLst/>
              <a:gdLst/>
              <a:ahLst/>
              <a:cxnLst/>
              <a:rect l="l" t="t" r="r" b="b"/>
              <a:pathLst>
                <a:path w="196" h="307" extrusionOk="0">
                  <a:moveTo>
                    <a:pt x="135" y="15"/>
                  </a:moveTo>
                  <a:cubicBezTo>
                    <a:pt x="147" y="15"/>
                    <a:pt x="147" y="27"/>
                    <a:pt x="159" y="27"/>
                  </a:cubicBezTo>
                  <a:cubicBezTo>
                    <a:pt x="171" y="39"/>
                    <a:pt x="171" y="63"/>
                    <a:pt x="159" y="76"/>
                  </a:cubicBezTo>
                  <a:cubicBezTo>
                    <a:pt x="111" y="125"/>
                    <a:pt x="98" y="185"/>
                    <a:pt x="98" y="258"/>
                  </a:cubicBezTo>
                  <a:cubicBezTo>
                    <a:pt x="98" y="282"/>
                    <a:pt x="74" y="295"/>
                    <a:pt x="62" y="295"/>
                  </a:cubicBezTo>
                  <a:cubicBezTo>
                    <a:pt x="49" y="295"/>
                    <a:pt x="25" y="282"/>
                    <a:pt x="25" y="258"/>
                  </a:cubicBezTo>
                  <a:cubicBezTo>
                    <a:pt x="25" y="173"/>
                    <a:pt x="49" y="100"/>
                    <a:pt x="111" y="27"/>
                  </a:cubicBezTo>
                  <a:cubicBezTo>
                    <a:pt x="122" y="27"/>
                    <a:pt x="122" y="15"/>
                    <a:pt x="135" y="15"/>
                  </a:cubicBezTo>
                  <a:close/>
                  <a:moveTo>
                    <a:pt x="129" y="1"/>
                  </a:moveTo>
                  <a:cubicBezTo>
                    <a:pt x="118" y="1"/>
                    <a:pt x="108" y="5"/>
                    <a:pt x="98" y="15"/>
                  </a:cubicBezTo>
                  <a:cubicBezTo>
                    <a:pt x="38" y="88"/>
                    <a:pt x="1" y="173"/>
                    <a:pt x="13" y="258"/>
                  </a:cubicBezTo>
                  <a:cubicBezTo>
                    <a:pt x="13" y="295"/>
                    <a:pt x="38" y="307"/>
                    <a:pt x="62" y="307"/>
                  </a:cubicBezTo>
                  <a:cubicBezTo>
                    <a:pt x="86" y="307"/>
                    <a:pt x="111" y="295"/>
                    <a:pt x="111" y="258"/>
                  </a:cubicBezTo>
                  <a:cubicBezTo>
                    <a:pt x="111" y="198"/>
                    <a:pt x="135" y="136"/>
                    <a:pt x="171" y="88"/>
                  </a:cubicBezTo>
                  <a:cubicBezTo>
                    <a:pt x="195" y="63"/>
                    <a:pt x="184" y="39"/>
                    <a:pt x="171" y="15"/>
                  </a:cubicBezTo>
                  <a:cubicBezTo>
                    <a:pt x="157" y="8"/>
                    <a:pt x="143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8"/>
            <p:cNvSpPr/>
            <p:nvPr/>
          </p:nvSpPr>
          <p:spPr>
            <a:xfrm>
              <a:off x="7534286" y="3501312"/>
              <a:ext cx="12010" cy="16882"/>
            </a:xfrm>
            <a:custGeom>
              <a:avLst/>
              <a:gdLst/>
              <a:ahLst/>
              <a:cxnLst/>
              <a:rect l="l" t="t" r="r" b="b"/>
              <a:pathLst>
                <a:path w="244" h="343" extrusionOk="0">
                  <a:moveTo>
                    <a:pt x="180" y="1"/>
                  </a:moveTo>
                  <a:cubicBezTo>
                    <a:pt x="171" y="1"/>
                    <a:pt x="162" y="4"/>
                    <a:pt x="154" y="12"/>
                  </a:cubicBezTo>
                  <a:cubicBezTo>
                    <a:pt x="81" y="97"/>
                    <a:pt x="21" y="183"/>
                    <a:pt x="8" y="292"/>
                  </a:cubicBezTo>
                  <a:cubicBezTo>
                    <a:pt x="1" y="322"/>
                    <a:pt x="30" y="342"/>
                    <a:pt x="57" y="342"/>
                  </a:cubicBezTo>
                  <a:cubicBezTo>
                    <a:pt x="74" y="342"/>
                    <a:pt x="89" y="335"/>
                    <a:pt x="94" y="316"/>
                  </a:cubicBezTo>
                  <a:cubicBezTo>
                    <a:pt x="105" y="219"/>
                    <a:pt x="154" y="146"/>
                    <a:pt x="215" y="73"/>
                  </a:cubicBezTo>
                  <a:cubicBezTo>
                    <a:pt x="243" y="45"/>
                    <a:pt x="213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8"/>
            <p:cNvSpPr/>
            <p:nvPr/>
          </p:nvSpPr>
          <p:spPr>
            <a:xfrm>
              <a:off x="7534089" y="3501016"/>
              <a:ext cx="12010" cy="17670"/>
            </a:xfrm>
            <a:custGeom>
              <a:avLst/>
              <a:gdLst/>
              <a:ahLst/>
              <a:cxnLst/>
              <a:rect l="l" t="t" r="r" b="b"/>
              <a:pathLst>
                <a:path w="244" h="359" extrusionOk="0">
                  <a:moveTo>
                    <a:pt x="182" y="18"/>
                  </a:moveTo>
                  <a:cubicBezTo>
                    <a:pt x="195" y="18"/>
                    <a:pt x="195" y="18"/>
                    <a:pt x="207" y="30"/>
                  </a:cubicBezTo>
                  <a:cubicBezTo>
                    <a:pt x="219" y="43"/>
                    <a:pt x="219" y="54"/>
                    <a:pt x="207" y="79"/>
                  </a:cubicBezTo>
                  <a:cubicBezTo>
                    <a:pt x="146" y="140"/>
                    <a:pt x="109" y="225"/>
                    <a:pt x="85" y="322"/>
                  </a:cubicBezTo>
                  <a:cubicBezTo>
                    <a:pt x="85" y="335"/>
                    <a:pt x="61" y="346"/>
                    <a:pt x="49" y="346"/>
                  </a:cubicBezTo>
                  <a:cubicBezTo>
                    <a:pt x="25" y="335"/>
                    <a:pt x="12" y="322"/>
                    <a:pt x="12" y="298"/>
                  </a:cubicBezTo>
                  <a:cubicBezTo>
                    <a:pt x="36" y="200"/>
                    <a:pt x="85" y="103"/>
                    <a:pt x="158" y="30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8" y="6"/>
                    <a:pt x="146" y="18"/>
                  </a:cubicBezTo>
                  <a:cubicBezTo>
                    <a:pt x="73" y="91"/>
                    <a:pt x="12" y="189"/>
                    <a:pt x="0" y="298"/>
                  </a:cubicBezTo>
                  <a:cubicBezTo>
                    <a:pt x="0" y="335"/>
                    <a:pt x="25" y="359"/>
                    <a:pt x="49" y="359"/>
                  </a:cubicBezTo>
                  <a:lnTo>
                    <a:pt x="61" y="359"/>
                  </a:lnTo>
                  <a:cubicBezTo>
                    <a:pt x="73" y="359"/>
                    <a:pt x="98" y="346"/>
                    <a:pt x="98" y="322"/>
                  </a:cubicBezTo>
                  <a:cubicBezTo>
                    <a:pt x="122" y="225"/>
                    <a:pt x="158" y="152"/>
                    <a:pt x="219" y="91"/>
                  </a:cubicBezTo>
                  <a:cubicBezTo>
                    <a:pt x="244" y="67"/>
                    <a:pt x="231" y="30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8"/>
            <p:cNvSpPr/>
            <p:nvPr/>
          </p:nvSpPr>
          <p:spPr>
            <a:xfrm>
              <a:off x="7575534" y="3499884"/>
              <a:ext cx="38392" cy="20722"/>
            </a:xfrm>
            <a:custGeom>
              <a:avLst/>
              <a:gdLst/>
              <a:ahLst/>
              <a:cxnLst/>
              <a:rect l="l" t="t" r="r" b="b"/>
              <a:pathLst>
                <a:path w="780" h="421" extrusionOk="0">
                  <a:moveTo>
                    <a:pt x="722" y="1"/>
                  </a:moveTo>
                  <a:cubicBezTo>
                    <a:pt x="707" y="1"/>
                    <a:pt x="690" y="9"/>
                    <a:pt x="678" y="29"/>
                  </a:cubicBezTo>
                  <a:cubicBezTo>
                    <a:pt x="557" y="217"/>
                    <a:pt x="355" y="324"/>
                    <a:pt x="128" y="324"/>
                  </a:cubicBezTo>
                  <a:cubicBezTo>
                    <a:pt x="105" y="324"/>
                    <a:pt x="82" y="323"/>
                    <a:pt x="58" y="321"/>
                  </a:cubicBezTo>
                  <a:cubicBezTo>
                    <a:pt x="55" y="320"/>
                    <a:pt x="52" y="320"/>
                    <a:pt x="49" y="320"/>
                  </a:cubicBezTo>
                  <a:cubicBezTo>
                    <a:pt x="8" y="320"/>
                    <a:pt x="0" y="394"/>
                    <a:pt x="46" y="406"/>
                  </a:cubicBezTo>
                  <a:cubicBezTo>
                    <a:pt x="92" y="416"/>
                    <a:pt x="139" y="421"/>
                    <a:pt x="185" y="421"/>
                  </a:cubicBezTo>
                  <a:cubicBezTo>
                    <a:pt x="427" y="421"/>
                    <a:pt x="651" y="291"/>
                    <a:pt x="764" y="66"/>
                  </a:cubicBezTo>
                  <a:cubicBezTo>
                    <a:pt x="780" y="33"/>
                    <a:pt x="753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8"/>
            <p:cNvSpPr/>
            <p:nvPr/>
          </p:nvSpPr>
          <p:spPr>
            <a:xfrm>
              <a:off x="7575977" y="3499687"/>
              <a:ext cx="38392" cy="21411"/>
            </a:xfrm>
            <a:custGeom>
              <a:avLst/>
              <a:gdLst/>
              <a:ahLst/>
              <a:cxnLst/>
              <a:rect l="l" t="t" r="r" b="b"/>
              <a:pathLst>
                <a:path w="780" h="435" extrusionOk="0">
                  <a:moveTo>
                    <a:pt x="710" y="13"/>
                  </a:moveTo>
                  <a:cubicBezTo>
                    <a:pt x="718" y="13"/>
                    <a:pt x="725" y="16"/>
                    <a:pt x="730" y="21"/>
                  </a:cubicBezTo>
                  <a:cubicBezTo>
                    <a:pt x="742" y="33"/>
                    <a:pt x="755" y="45"/>
                    <a:pt x="742" y="70"/>
                  </a:cubicBezTo>
                  <a:cubicBezTo>
                    <a:pt x="630" y="283"/>
                    <a:pt x="415" y="412"/>
                    <a:pt x="184" y="412"/>
                  </a:cubicBezTo>
                  <a:cubicBezTo>
                    <a:pt x="140" y="412"/>
                    <a:pt x="95" y="407"/>
                    <a:pt x="49" y="398"/>
                  </a:cubicBezTo>
                  <a:cubicBezTo>
                    <a:pt x="25" y="398"/>
                    <a:pt x="12" y="373"/>
                    <a:pt x="12" y="362"/>
                  </a:cubicBezTo>
                  <a:cubicBezTo>
                    <a:pt x="25" y="349"/>
                    <a:pt x="37" y="325"/>
                    <a:pt x="49" y="325"/>
                  </a:cubicBezTo>
                  <a:cubicBezTo>
                    <a:pt x="82" y="329"/>
                    <a:pt x="114" y="332"/>
                    <a:pt x="146" y="332"/>
                  </a:cubicBezTo>
                  <a:cubicBezTo>
                    <a:pt x="365" y="332"/>
                    <a:pt x="565" y="224"/>
                    <a:pt x="682" y="33"/>
                  </a:cubicBezTo>
                  <a:cubicBezTo>
                    <a:pt x="689" y="19"/>
                    <a:pt x="700" y="13"/>
                    <a:pt x="710" y="13"/>
                  </a:cubicBezTo>
                  <a:close/>
                  <a:moveTo>
                    <a:pt x="709" y="1"/>
                  </a:moveTo>
                  <a:cubicBezTo>
                    <a:pt x="692" y="1"/>
                    <a:pt x="677" y="7"/>
                    <a:pt x="669" y="21"/>
                  </a:cubicBezTo>
                  <a:cubicBezTo>
                    <a:pt x="548" y="208"/>
                    <a:pt x="346" y="316"/>
                    <a:pt x="119" y="316"/>
                  </a:cubicBezTo>
                  <a:cubicBezTo>
                    <a:pt x="96" y="316"/>
                    <a:pt x="73" y="315"/>
                    <a:pt x="49" y="313"/>
                  </a:cubicBezTo>
                  <a:cubicBezTo>
                    <a:pt x="25" y="313"/>
                    <a:pt x="1" y="337"/>
                    <a:pt x="1" y="362"/>
                  </a:cubicBezTo>
                  <a:cubicBezTo>
                    <a:pt x="1" y="386"/>
                    <a:pt x="12" y="410"/>
                    <a:pt x="37" y="422"/>
                  </a:cubicBezTo>
                  <a:cubicBezTo>
                    <a:pt x="85" y="435"/>
                    <a:pt x="122" y="435"/>
                    <a:pt x="171" y="435"/>
                  </a:cubicBezTo>
                  <a:cubicBezTo>
                    <a:pt x="414" y="435"/>
                    <a:pt x="645" y="300"/>
                    <a:pt x="755" y="81"/>
                  </a:cubicBezTo>
                  <a:cubicBezTo>
                    <a:pt x="779" y="45"/>
                    <a:pt x="766" y="21"/>
                    <a:pt x="742" y="8"/>
                  </a:cubicBezTo>
                  <a:cubicBezTo>
                    <a:pt x="732" y="4"/>
                    <a:pt x="72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8"/>
            <p:cNvSpPr/>
            <p:nvPr/>
          </p:nvSpPr>
          <p:spPr>
            <a:xfrm>
              <a:off x="7590744" y="3504905"/>
              <a:ext cx="14963" cy="7580"/>
            </a:xfrm>
            <a:custGeom>
              <a:avLst/>
              <a:gdLst/>
              <a:ahLst/>
              <a:cxnLst/>
              <a:rect l="l" t="t" r="r" b="b"/>
              <a:pathLst>
                <a:path w="304" h="154" extrusionOk="0">
                  <a:moveTo>
                    <a:pt x="64" y="1"/>
                  </a:moveTo>
                  <a:cubicBezTo>
                    <a:pt x="31" y="1"/>
                    <a:pt x="0" y="45"/>
                    <a:pt x="29" y="73"/>
                  </a:cubicBezTo>
                  <a:cubicBezTo>
                    <a:pt x="77" y="121"/>
                    <a:pt x="132" y="153"/>
                    <a:pt x="194" y="153"/>
                  </a:cubicBezTo>
                  <a:cubicBezTo>
                    <a:pt x="212" y="153"/>
                    <a:pt x="229" y="151"/>
                    <a:pt x="247" y="146"/>
                  </a:cubicBezTo>
                  <a:cubicBezTo>
                    <a:pt x="304" y="123"/>
                    <a:pt x="288" y="60"/>
                    <a:pt x="237" y="60"/>
                  </a:cubicBezTo>
                  <a:cubicBezTo>
                    <a:pt x="233" y="60"/>
                    <a:pt x="228" y="60"/>
                    <a:pt x="223" y="61"/>
                  </a:cubicBezTo>
                  <a:cubicBezTo>
                    <a:pt x="175" y="61"/>
                    <a:pt x="126" y="48"/>
                    <a:pt x="90" y="12"/>
                  </a:cubicBezTo>
                  <a:cubicBezTo>
                    <a:pt x="82" y="4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8"/>
            <p:cNvSpPr/>
            <p:nvPr/>
          </p:nvSpPr>
          <p:spPr>
            <a:xfrm>
              <a:off x="7590941" y="3504610"/>
              <a:ext cx="14421" cy="8121"/>
            </a:xfrm>
            <a:custGeom>
              <a:avLst/>
              <a:gdLst/>
              <a:ahLst/>
              <a:cxnLst/>
              <a:rect l="l" t="t" r="r" b="b"/>
              <a:pathLst>
                <a:path w="293" h="165" extrusionOk="0">
                  <a:moveTo>
                    <a:pt x="62" y="18"/>
                  </a:moveTo>
                  <a:cubicBezTo>
                    <a:pt x="62" y="18"/>
                    <a:pt x="73" y="18"/>
                    <a:pt x="86" y="30"/>
                  </a:cubicBezTo>
                  <a:cubicBezTo>
                    <a:pt x="113" y="58"/>
                    <a:pt x="147" y="71"/>
                    <a:pt x="183" y="71"/>
                  </a:cubicBezTo>
                  <a:cubicBezTo>
                    <a:pt x="195" y="71"/>
                    <a:pt x="207" y="70"/>
                    <a:pt x="219" y="67"/>
                  </a:cubicBezTo>
                  <a:cubicBezTo>
                    <a:pt x="243" y="67"/>
                    <a:pt x="268" y="79"/>
                    <a:pt x="268" y="103"/>
                  </a:cubicBezTo>
                  <a:cubicBezTo>
                    <a:pt x="268" y="116"/>
                    <a:pt x="268" y="127"/>
                    <a:pt x="243" y="140"/>
                  </a:cubicBezTo>
                  <a:cubicBezTo>
                    <a:pt x="225" y="146"/>
                    <a:pt x="205" y="149"/>
                    <a:pt x="185" y="149"/>
                  </a:cubicBezTo>
                  <a:cubicBezTo>
                    <a:pt x="129" y="149"/>
                    <a:pt x="73" y="124"/>
                    <a:pt x="37" y="79"/>
                  </a:cubicBezTo>
                  <a:cubicBezTo>
                    <a:pt x="13" y="67"/>
                    <a:pt x="25" y="43"/>
                    <a:pt x="37" y="30"/>
                  </a:cubicBezTo>
                  <a:cubicBezTo>
                    <a:pt x="37" y="18"/>
                    <a:pt x="49" y="18"/>
                    <a:pt x="62" y="18"/>
                  </a:cubicBezTo>
                  <a:close/>
                  <a:moveTo>
                    <a:pt x="57" y="0"/>
                  </a:moveTo>
                  <a:cubicBezTo>
                    <a:pt x="43" y="0"/>
                    <a:pt x="31" y="6"/>
                    <a:pt x="25" y="18"/>
                  </a:cubicBezTo>
                  <a:cubicBezTo>
                    <a:pt x="0" y="30"/>
                    <a:pt x="0" y="67"/>
                    <a:pt x="25" y="91"/>
                  </a:cubicBezTo>
                  <a:cubicBezTo>
                    <a:pt x="62" y="140"/>
                    <a:pt x="122" y="164"/>
                    <a:pt x="183" y="164"/>
                  </a:cubicBezTo>
                  <a:cubicBezTo>
                    <a:pt x="207" y="164"/>
                    <a:pt x="232" y="164"/>
                    <a:pt x="243" y="152"/>
                  </a:cubicBezTo>
                  <a:cubicBezTo>
                    <a:pt x="280" y="152"/>
                    <a:pt x="292" y="116"/>
                    <a:pt x="280" y="91"/>
                  </a:cubicBezTo>
                  <a:cubicBezTo>
                    <a:pt x="280" y="71"/>
                    <a:pt x="264" y="51"/>
                    <a:pt x="238" y="51"/>
                  </a:cubicBezTo>
                  <a:cubicBezTo>
                    <a:pt x="232" y="51"/>
                    <a:pt x="226" y="52"/>
                    <a:pt x="219" y="54"/>
                  </a:cubicBezTo>
                  <a:cubicBezTo>
                    <a:pt x="207" y="58"/>
                    <a:pt x="195" y="59"/>
                    <a:pt x="183" y="59"/>
                  </a:cubicBezTo>
                  <a:cubicBezTo>
                    <a:pt x="147" y="59"/>
                    <a:pt x="116" y="45"/>
                    <a:pt x="98" y="18"/>
                  </a:cubicBezTo>
                  <a:cubicBezTo>
                    <a:pt x="85" y="6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8"/>
            <p:cNvSpPr/>
            <p:nvPr/>
          </p:nvSpPr>
          <p:spPr>
            <a:xfrm>
              <a:off x="7600391" y="3500672"/>
              <a:ext cx="8761" cy="6595"/>
            </a:xfrm>
            <a:custGeom>
              <a:avLst/>
              <a:gdLst/>
              <a:ahLst/>
              <a:cxnLst/>
              <a:rect l="l" t="t" r="r" b="b"/>
              <a:pathLst>
                <a:path w="178" h="134" extrusionOk="0">
                  <a:moveTo>
                    <a:pt x="58" y="0"/>
                  </a:moveTo>
                  <a:cubicBezTo>
                    <a:pt x="27" y="0"/>
                    <a:pt x="0" y="34"/>
                    <a:pt x="27" y="61"/>
                  </a:cubicBezTo>
                  <a:lnTo>
                    <a:pt x="88" y="123"/>
                  </a:lnTo>
                  <a:cubicBezTo>
                    <a:pt x="96" y="130"/>
                    <a:pt x="105" y="134"/>
                    <a:pt x="114" y="134"/>
                  </a:cubicBezTo>
                  <a:cubicBezTo>
                    <a:pt x="146" y="134"/>
                    <a:pt x="178" y="90"/>
                    <a:pt x="149" y="61"/>
                  </a:cubicBezTo>
                  <a:cubicBezTo>
                    <a:pt x="124" y="37"/>
                    <a:pt x="113" y="25"/>
                    <a:pt x="88" y="13"/>
                  </a:cubicBezTo>
                  <a:cubicBezTo>
                    <a:pt x="79" y="4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8"/>
            <p:cNvSpPr/>
            <p:nvPr/>
          </p:nvSpPr>
          <p:spPr>
            <a:xfrm>
              <a:off x="7600490" y="3499983"/>
              <a:ext cx="8466" cy="7334"/>
            </a:xfrm>
            <a:custGeom>
              <a:avLst/>
              <a:gdLst/>
              <a:ahLst/>
              <a:cxnLst/>
              <a:rect l="l" t="t" r="r" b="b"/>
              <a:pathLst>
                <a:path w="172" h="149" extrusionOk="0">
                  <a:moveTo>
                    <a:pt x="62" y="15"/>
                  </a:moveTo>
                  <a:cubicBezTo>
                    <a:pt x="74" y="15"/>
                    <a:pt x="74" y="27"/>
                    <a:pt x="86" y="27"/>
                  </a:cubicBezTo>
                  <a:lnTo>
                    <a:pt x="135" y="75"/>
                  </a:lnTo>
                  <a:cubicBezTo>
                    <a:pt x="159" y="88"/>
                    <a:pt x="147" y="112"/>
                    <a:pt x="135" y="124"/>
                  </a:cubicBezTo>
                  <a:cubicBezTo>
                    <a:pt x="129" y="130"/>
                    <a:pt x="123" y="134"/>
                    <a:pt x="115" y="134"/>
                  </a:cubicBezTo>
                  <a:cubicBezTo>
                    <a:pt x="108" y="134"/>
                    <a:pt x="99" y="130"/>
                    <a:pt x="86" y="124"/>
                  </a:cubicBezTo>
                  <a:lnTo>
                    <a:pt x="38" y="75"/>
                  </a:lnTo>
                  <a:cubicBezTo>
                    <a:pt x="25" y="64"/>
                    <a:pt x="25" y="39"/>
                    <a:pt x="38" y="27"/>
                  </a:cubicBezTo>
                  <a:cubicBezTo>
                    <a:pt x="38" y="27"/>
                    <a:pt x="49" y="15"/>
                    <a:pt x="62" y="15"/>
                  </a:cubicBezTo>
                  <a:close/>
                  <a:moveTo>
                    <a:pt x="63" y="1"/>
                  </a:moveTo>
                  <a:cubicBezTo>
                    <a:pt x="47" y="1"/>
                    <a:pt x="32" y="8"/>
                    <a:pt x="25" y="15"/>
                  </a:cubicBezTo>
                  <a:cubicBezTo>
                    <a:pt x="13" y="39"/>
                    <a:pt x="1" y="64"/>
                    <a:pt x="25" y="88"/>
                  </a:cubicBezTo>
                  <a:lnTo>
                    <a:pt x="74" y="137"/>
                  </a:lnTo>
                  <a:cubicBezTo>
                    <a:pt x="86" y="148"/>
                    <a:pt x="98" y="148"/>
                    <a:pt x="111" y="148"/>
                  </a:cubicBezTo>
                  <a:cubicBezTo>
                    <a:pt x="122" y="148"/>
                    <a:pt x="135" y="148"/>
                    <a:pt x="147" y="137"/>
                  </a:cubicBezTo>
                  <a:cubicBezTo>
                    <a:pt x="171" y="112"/>
                    <a:pt x="171" y="88"/>
                    <a:pt x="147" y="64"/>
                  </a:cubicBezTo>
                  <a:lnTo>
                    <a:pt x="98" y="15"/>
                  </a:lnTo>
                  <a:cubicBezTo>
                    <a:pt x="88" y="5"/>
                    <a:pt x="75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48"/>
            <p:cNvSpPr/>
            <p:nvPr/>
          </p:nvSpPr>
          <p:spPr>
            <a:xfrm>
              <a:off x="7378450" y="3501902"/>
              <a:ext cx="370528" cy="399765"/>
            </a:xfrm>
            <a:custGeom>
              <a:avLst/>
              <a:gdLst/>
              <a:ahLst/>
              <a:cxnLst/>
              <a:rect l="l" t="t" r="r" b="b"/>
              <a:pathLst>
                <a:path w="7528" h="8122" extrusionOk="0">
                  <a:moveTo>
                    <a:pt x="49" y="0"/>
                  </a:moveTo>
                  <a:cubicBezTo>
                    <a:pt x="25" y="0"/>
                    <a:pt x="0" y="25"/>
                    <a:pt x="0" y="49"/>
                  </a:cubicBezTo>
                  <a:cubicBezTo>
                    <a:pt x="12" y="2676"/>
                    <a:pt x="0" y="5314"/>
                    <a:pt x="0" y="7941"/>
                  </a:cubicBezTo>
                  <a:cubicBezTo>
                    <a:pt x="0" y="7990"/>
                    <a:pt x="36" y="8014"/>
                    <a:pt x="85" y="8014"/>
                  </a:cubicBezTo>
                  <a:cubicBezTo>
                    <a:pt x="1308" y="8081"/>
                    <a:pt x="2536" y="8121"/>
                    <a:pt x="3764" y="8121"/>
                  </a:cubicBezTo>
                  <a:cubicBezTo>
                    <a:pt x="4992" y="8121"/>
                    <a:pt x="6221" y="8081"/>
                    <a:pt x="7443" y="7990"/>
                  </a:cubicBezTo>
                  <a:cubicBezTo>
                    <a:pt x="7479" y="7990"/>
                    <a:pt x="7516" y="7966"/>
                    <a:pt x="7516" y="7917"/>
                  </a:cubicBezTo>
                  <a:cubicBezTo>
                    <a:pt x="7528" y="7832"/>
                    <a:pt x="7528" y="7759"/>
                    <a:pt x="7528" y="7674"/>
                  </a:cubicBezTo>
                  <a:cubicBezTo>
                    <a:pt x="7528" y="7627"/>
                    <a:pt x="7494" y="7605"/>
                    <a:pt x="7459" y="7605"/>
                  </a:cubicBezTo>
                  <a:cubicBezTo>
                    <a:pt x="7421" y="7605"/>
                    <a:pt x="7382" y="7630"/>
                    <a:pt x="7382" y="7674"/>
                  </a:cubicBezTo>
                  <a:cubicBezTo>
                    <a:pt x="7374" y="7731"/>
                    <a:pt x="7372" y="7783"/>
                    <a:pt x="7367" y="7836"/>
                  </a:cubicBezTo>
                  <a:lnTo>
                    <a:pt x="7367" y="7836"/>
                  </a:lnTo>
                  <a:cubicBezTo>
                    <a:pt x="6022" y="7902"/>
                    <a:pt x="4680" y="7941"/>
                    <a:pt x="3337" y="7941"/>
                  </a:cubicBezTo>
                  <a:cubicBezTo>
                    <a:pt x="2283" y="7941"/>
                    <a:pt x="1228" y="7917"/>
                    <a:pt x="171" y="7861"/>
                  </a:cubicBezTo>
                  <a:lnTo>
                    <a:pt x="171" y="7861"/>
                  </a:lnTo>
                  <a:cubicBezTo>
                    <a:pt x="171" y="6514"/>
                    <a:pt x="170" y="5154"/>
                    <a:pt x="158" y="3806"/>
                  </a:cubicBezTo>
                  <a:cubicBezTo>
                    <a:pt x="158" y="3138"/>
                    <a:pt x="146" y="2457"/>
                    <a:pt x="134" y="1776"/>
                  </a:cubicBezTo>
                  <a:cubicBezTo>
                    <a:pt x="134" y="1447"/>
                    <a:pt x="122" y="1119"/>
                    <a:pt x="122" y="790"/>
                  </a:cubicBezTo>
                  <a:cubicBezTo>
                    <a:pt x="122" y="620"/>
                    <a:pt x="73" y="401"/>
                    <a:pt x="109" y="231"/>
                  </a:cubicBezTo>
                  <a:cubicBezTo>
                    <a:pt x="132" y="122"/>
                    <a:pt x="197" y="100"/>
                    <a:pt x="283" y="100"/>
                  </a:cubicBezTo>
                  <a:cubicBezTo>
                    <a:pt x="340" y="100"/>
                    <a:pt x="406" y="109"/>
                    <a:pt x="474" y="109"/>
                  </a:cubicBezTo>
                  <a:cubicBezTo>
                    <a:pt x="547" y="109"/>
                    <a:pt x="547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48"/>
            <p:cNvSpPr/>
            <p:nvPr/>
          </p:nvSpPr>
          <p:spPr>
            <a:xfrm>
              <a:off x="7377810" y="3501262"/>
              <a:ext cx="371808" cy="401094"/>
            </a:xfrm>
            <a:custGeom>
              <a:avLst/>
              <a:gdLst/>
              <a:ahLst/>
              <a:cxnLst/>
              <a:rect l="l" t="t" r="r" b="b"/>
              <a:pathLst>
                <a:path w="7554" h="8149" extrusionOk="0">
                  <a:moveTo>
                    <a:pt x="7432" y="7857"/>
                  </a:moveTo>
                  <a:lnTo>
                    <a:pt x="7383" y="7906"/>
                  </a:lnTo>
                  <a:lnTo>
                    <a:pt x="7383" y="7857"/>
                  </a:lnTo>
                  <a:close/>
                  <a:moveTo>
                    <a:pt x="171" y="7881"/>
                  </a:moveTo>
                  <a:lnTo>
                    <a:pt x="171" y="7930"/>
                  </a:lnTo>
                  <a:lnTo>
                    <a:pt x="122" y="7881"/>
                  </a:lnTo>
                  <a:close/>
                  <a:moveTo>
                    <a:pt x="62" y="13"/>
                  </a:moveTo>
                  <a:lnTo>
                    <a:pt x="487" y="25"/>
                  </a:lnTo>
                  <a:cubicBezTo>
                    <a:pt x="524" y="25"/>
                    <a:pt x="536" y="49"/>
                    <a:pt x="536" y="74"/>
                  </a:cubicBezTo>
                  <a:cubicBezTo>
                    <a:pt x="536" y="86"/>
                    <a:pt x="524" y="111"/>
                    <a:pt x="487" y="111"/>
                  </a:cubicBezTo>
                  <a:cubicBezTo>
                    <a:pt x="463" y="111"/>
                    <a:pt x="427" y="111"/>
                    <a:pt x="390" y="98"/>
                  </a:cubicBezTo>
                  <a:cubicBezTo>
                    <a:pt x="374" y="98"/>
                    <a:pt x="359" y="98"/>
                    <a:pt x="343" y="98"/>
                  </a:cubicBezTo>
                  <a:cubicBezTo>
                    <a:pt x="238" y="98"/>
                    <a:pt x="142" y="107"/>
                    <a:pt x="111" y="244"/>
                  </a:cubicBezTo>
                  <a:cubicBezTo>
                    <a:pt x="86" y="366"/>
                    <a:pt x="98" y="500"/>
                    <a:pt x="111" y="621"/>
                  </a:cubicBezTo>
                  <a:cubicBezTo>
                    <a:pt x="122" y="694"/>
                    <a:pt x="122" y="743"/>
                    <a:pt x="122" y="803"/>
                  </a:cubicBezTo>
                  <a:lnTo>
                    <a:pt x="122" y="974"/>
                  </a:lnTo>
                  <a:cubicBezTo>
                    <a:pt x="135" y="1241"/>
                    <a:pt x="135" y="1521"/>
                    <a:pt x="147" y="1789"/>
                  </a:cubicBezTo>
                  <a:cubicBezTo>
                    <a:pt x="147" y="2384"/>
                    <a:pt x="159" y="3005"/>
                    <a:pt x="159" y="3819"/>
                  </a:cubicBezTo>
                  <a:cubicBezTo>
                    <a:pt x="171" y="5157"/>
                    <a:pt x="171" y="6495"/>
                    <a:pt x="171" y="7870"/>
                  </a:cubicBezTo>
                  <a:cubicBezTo>
                    <a:pt x="147" y="7857"/>
                    <a:pt x="122" y="7857"/>
                    <a:pt x="98" y="7857"/>
                  </a:cubicBezTo>
                  <a:lnTo>
                    <a:pt x="74" y="7857"/>
                  </a:lnTo>
                  <a:lnTo>
                    <a:pt x="195" y="7967"/>
                  </a:lnTo>
                  <a:lnTo>
                    <a:pt x="195" y="7954"/>
                  </a:lnTo>
                  <a:lnTo>
                    <a:pt x="195" y="7881"/>
                  </a:lnTo>
                  <a:cubicBezTo>
                    <a:pt x="1207" y="7934"/>
                    <a:pt x="2253" y="7961"/>
                    <a:pt x="3370" y="7961"/>
                  </a:cubicBezTo>
                  <a:cubicBezTo>
                    <a:pt x="4603" y="7961"/>
                    <a:pt x="5922" y="7928"/>
                    <a:pt x="7371" y="7857"/>
                  </a:cubicBezTo>
                  <a:lnTo>
                    <a:pt x="7371" y="7930"/>
                  </a:lnTo>
                  <a:lnTo>
                    <a:pt x="7359" y="7954"/>
                  </a:lnTo>
                  <a:lnTo>
                    <a:pt x="7359" y="7954"/>
                  </a:lnTo>
                  <a:lnTo>
                    <a:pt x="7481" y="7833"/>
                  </a:lnTo>
                  <a:lnTo>
                    <a:pt x="7481" y="7833"/>
                  </a:lnTo>
                  <a:lnTo>
                    <a:pt x="7456" y="7845"/>
                  </a:lnTo>
                  <a:lnTo>
                    <a:pt x="7395" y="7845"/>
                  </a:lnTo>
                  <a:lnTo>
                    <a:pt x="7395" y="7687"/>
                  </a:lnTo>
                  <a:cubicBezTo>
                    <a:pt x="7408" y="7651"/>
                    <a:pt x="7444" y="7626"/>
                    <a:pt x="7481" y="7626"/>
                  </a:cubicBezTo>
                  <a:cubicBezTo>
                    <a:pt x="7505" y="7626"/>
                    <a:pt x="7529" y="7651"/>
                    <a:pt x="7529" y="7687"/>
                  </a:cubicBezTo>
                  <a:lnTo>
                    <a:pt x="7529" y="7930"/>
                  </a:lnTo>
                  <a:cubicBezTo>
                    <a:pt x="7529" y="7967"/>
                    <a:pt x="7492" y="7991"/>
                    <a:pt x="7456" y="8003"/>
                  </a:cubicBezTo>
                  <a:cubicBezTo>
                    <a:pt x="6277" y="8087"/>
                    <a:pt x="5051" y="8130"/>
                    <a:pt x="3752" y="8130"/>
                  </a:cubicBezTo>
                  <a:cubicBezTo>
                    <a:pt x="2598" y="8130"/>
                    <a:pt x="1386" y="8096"/>
                    <a:pt x="98" y="8027"/>
                  </a:cubicBezTo>
                  <a:cubicBezTo>
                    <a:pt x="62" y="8027"/>
                    <a:pt x="25" y="7991"/>
                    <a:pt x="25" y="7954"/>
                  </a:cubicBezTo>
                  <a:lnTo>
                    <a:pt x="25" y="5243"/>
                  </a:lnTo>
                  <a:cubicBezTo>
                    <a:pt x="25" y="3540"/>
                    <a:pt x="25" y="1789"/>
                    <a:pt x="13" y="62"/>
                  </a:cubicBezTo>
                  <a:cubicBezTo>
                    <a:pt x="13" y="49"/>
                    <a:pt x="25" y="38"/>
                    <a:pt x="38" y="38"/>
                  </a:cubicBezTo>
                  <a:cubicBezTo>
                    <a:pt x="38" y="25"/>
                    <a:pt x="49" y="13"/>
                    <a:pt x="62" y="13"/>
                  </a:cubicBezTo>
                  <a:close/>
                  <a:moveTo>
                    <a:pt x="62" y="1"/>
                  </a:moveTo>
                  <a:cubicBezTo>
                    <a:pt x="49" y="1"/>
                    <a:pt x="25" y="13"/>
                    <a:pt x="25" y="25"/>
                  </a:cubicBezTo>
                  <a:cubicBezTo>
                    <a:pt x="13" y="38"/>
                    <a:pt x="1" y="49"/>
                    <a:pt x="1" y="62"/>
                  </a:cubicBezTo>
                  <a:cubicBezTo>
                    <a:pt x="13" y="1789"/>
                    <a:pt x="13" y="3540"/>
                    <a:pt x="13" y="5243"/>
                  </a:cubicBezTo>
                  <a:lnTo>
                    <a:pt x="13" y="7954"/>
                  </a:lnTo>
                  <a:cubicBezTo>
                    <a:pt x="13" y="8003"/>
                    <a:pt x="49" y="8040"/>
                    <a:pt x="98" y="8040"/>
                  </a:cubicBezTo>
                  <a:cubicBezTo>
                    <a:pt x="1387" y="8113"/>
                    <a:pt x="2603" y="8149"/>
                    <a:pt x="3759" y="8149"/>
                  </a:cubicBezTo>
                  <a:cubicBezTo>
                    <a:pt x="5060" y="8149"/>
                    <a:pt x="6289" y="8100"/>
                    <a:pt x="7456" y="8016"/>
                  </a:cubicBezTo>
                  <a:cubicBezTo>
                    <a:pt x="7505" y="8016"/>
                    <a:pt x="7541" y="7979"/>
                    <a:pt x="7541" y="7930"/>
                  </a:cubicBezTo>
                  <a:cubicBezTo>
                    <a:pt x="7541" y="7845"/>
                    <a:pt x="7554" y="7772"/>
                    <a:pt x="7554" y="7687"/>
                  </a:cubicBezTo>
                  <a:cubicBezTo>
                    <a:pt x="7554" y="7638"/>
                    <a:pt x="7517" y="7614"/>
                    <a:pt x="7481" y="7614"/>
                  </a:cubicBezTo>
                  <a:cubicBezTo>
                    <a:pt x="7432" y="7614"/>
                    <a:pt x="7383" y="7638"/>
                    <a:pt x="7383" y="7687"/>
                  </a:cubicBezTo>
                  <a:cubicBezTo>
                    <a:pt x="7383" y="7748"/>
                    <a:pt x="7371" y="7797"/>
                    <a:pt x="7371" y="7845"/>
                  </a:cubicBezTo>
                  <a:cubicBezTo>
                    <a:pt x="5883" y="7911"/>
                    <a:pt x="4533" y="7945"/>
                    <a:pt x="3271" y="7945"/>
                  </a:cubicBezTo>
                  <a:cubicBezTo>
                    <a:pt x="2192" y="7945"/>
                    <a:pt x="1177" y="7920"/>
                    <a:pt x="195" y="7870"/>
                  </a:cubicBezTo>
                  <a:cubicBezTo>
                    <a:pt x="195" y="6495"/>
                    <a:pt x="184" y="5157"/>
                    <a:pt x="184" y="3819"/>
                  </a:cubicBezTo>
                  <a:cubicBezTo>
                    <a:pt x="171" y="3005"/>
                    <a:pt x="171" y="2384"/>
                    <a:pt x="159" y="1789"/>
                  </a:cubicBezTo>
                  <a:cubicBezTo>
                    <a:pt x="159" y="1521"/>
                    <a:pt x="147" y="1241"/>
                    <a:pt x="147" y="974"/>
                  </a:cubicBezTo>
                  <a:lnTo>
                    <a:pt x="147" y="803"/>
                  </a:lnTo>
                  <a:cubicBezTo>
                    <a:pt x="135" y="743"/>
                    <a:pt x="135" y="682"/>
                    <a:pt x="135" y="621"/>
                  </a:cubicBezTo>
                  <a:cubicBezTo>
                    <a:pt x="122" y="500"/>
                    <a:pt x="111" y="366"/>
                    <a:pt x="135" y="257"/>
                  </a:cubicBezTo>
                  <a:cubicBezTo>
                    <a:pt x="154" y="143"/>
                    <a:pt x="217" y="118"/>
                    <a:pt x="307" y="118"/>
                  </a:cubicBezTo>
                  <a:cubicBezTo>
                    <a:pt x="333" y="118"/>
                    <a:pt x="361" y="120"/>
                    <a:pt x="390" y="122"/>
                  </a:cubicBezTo>
                  <a:lnTo>
                    <a:pt x="487" y="122"/>
                  </a:lnTo>
                  <a:cubicBezTo>
                    <a:pt x="536" y="122"/>
                    <a:pt x="549" y="98"/>
                    <a:pt x="549" y="74"/>
                  </a:cubicBezTo>
                  <a:cubicBezTo>
                    <a:pt x="549" y="38"/>
                    <a:pt x="536" y="13"/>
                    <a:pt x="500" y="13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48"/>
            <p:cNvSpPr/>
            <p:nvPr/>
          </p:nvSpPr>
          <p:spPr>
            <a:xfrm>
              <a:off x="7381354" y="3503133"/>
              <a:ext cx="20082" cy="16095"/>
            </a:xfrm>
            <a:custGeom>
              <a:avLst/>
              <a:gdLst/>
              <a:ahLst/>
              <a:cxnLst/>
              <a:rect l="l" t="t" r="r" b="b"/>
              <a:pathLst>
                <a:path w="408" h="327" extrusionOk="0">
                  <a:moveTo>
                    <a:pt x="344" y="0"/>
                  </a:moveTo>
                  <a:cubicBezTo>
                    <a:pt x="335" y="0"/>
                    <a:pt x="326" y="4"/>
                    <a:pt x="318" y="11"/>
                  </a:cubicBezTo>
                  <a:cubicBezTo>
                    <a:pt x="221" y="84"/>
                    <a:pt x="123" y="170"/>
                    <a:pt x="39" y="255"/>
                  </a:cubicBezTo>
                  <a:cubicBezTo>
                    <a:pt x="1" y="284"/>
                    <a:pt x="37" y="327"/>
                    <a:pt x="72" y="327"/>
                  </a:cubicBezTo>
                  <a:cubicBezTo>
                    <a:pt x="82" y="327"/>
                    <a:pt x="91" y="324"/>
                    <a:pt x="99" y="316"/>
                  </a:cubicBezTo>
                  <a:cubicBezTo>
                    <a:pt x="196" y="230"/>
                    <a:pt x="282" y="146"/>
                    <a:pt x="379" y="73"/>
                  </a:cubicBezTo>
                  <a:cubicBezTo>
                    <a:pt x="407" y="44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48"/>
            <p:cNvSpPr/>
            <p:nvPr/>
          </p:nvSpPr>
          <p:spPr>
            <a:xfrm>
              <a:off x="7381404" y="3502444"/>
              <a:ext cx="19836" cy="17473"/>
            </a:xfrm>
            <a:custGeom>
              <a:avLst/>
              <a:gdLst/>
              <a:ahLst/>
              <a:cxnLst/>
              <a:rect l="l" t="t" r="r" b="b"/>
              <a:pathLst>
                <a:path w="403" h="355" extrusionOk="0">
                  <a:moveTo>
                    <a:pt x="342" y="17"/>
                  </a:moveTo>
                  <a:cubicBezTo>
                    <a:pt x="351" y="17"/>
                    <a:pt x="360" y="20"/>
                    <a:pt x="366" y="25"/>
                  </a:cubicBezTo>
                  <a:cubicBezTo>
                    <a:pt x="378" y="38"/>
                    <a:pt x="378" y="62"/>
                    <a:pt x="366" y="74"/>
                  </a:cubicBezTo>
                  <a:lnTo>
                    <a:pt x="305" y="135"/>
                  </a:lnTo>
                  <a:cubicBezTo>
                    <a:pt x="232" y="196"/>
                    <a:pt x="171" y="257"/>
                    <a:pt x="98" y="330"/>
                  </a:cubicBezTo>
                  <a:cubicBezTo>
                    <a:pt x="91" y="333"/>
                    <a:pt x="84" y="335"/>
                    <a:pt x="77" y="335"/>
                  </a:cubicBezTo>
                  <a:cubicBezTo>
                    <a:pt x="61" y="335"/>
                    <a:pt x="46" y="326"/>
                    <a:pt x="38" y="317"/>
                  </a:cubicBezTo>
                  <a:cubicBezTo>
                    <a:pt x="25" y="306"/>
                    <a:pt x="25" y="293"/>
                    <a:pt x="38" y="269"/>
                  </a:cubicBezTo>
                  <a:lnTo>
                    <a:pt x="257" y="87"/>
                  </a:lnTo>
                  <a:lnTo>
                    <a:pt x="317" y="25"/>
                  </a:lnTo>
                  <a:cubicBezTo>
                    <a:pt x="323" y="20"/>
                    <a:pt x="333" y="17"/>
                    <a:pt x="342" y="17"/>
                  </a:cubicBezTo>
                  <a:close/>
                  <a:moveTo>
                    <a:pt x="337" y="0"/>
                  </a:moveTo>
                  <a:cubicBezTo>
                    <a:pt x="326" y="0"/>
                    <a:pt x="315" y="4"/>
                    <a:pt x="305" y="14"/>
                  </a:cubicBezTo>
                  <a:lnTo>
                    <a:pt x="244" y="74"/>
                  </a:lnTo>
                  <a:lnTo>
                    <a:pt x="25" y="257"/>
                  </a:lnTo>
                  <a:cubicBezTo>
                    <a:pt x="1" y="281"/>
                    <a:pt x="13" y="317"/>
                    <a:pt x="25" y="330"/>
                  </a:cubicBezTo>
                  <a:cubicBezTo>
                    <a:pt x="38" y="342"/>
                    <a:pt x="49" y="354"/>
                    <a:pt x="74" y="354"/>
                  </a:cubicBezTo>
                  <a:cubicBezTo>
                    <a:pt x="86" y="354"/>
                    <a:pt x="98" y="342"/>
                    <a:pt x="111" y="342"/>
                  </a:cubicBezTo>
                  <a:cubicBezTo>
                    <a:pt x="184" y="281"/>
                    <a:pt x="244" y="208"/>
                    <a:pt x="317" y="147"/>
                  </a:cubicBezTo>
                  <a:lnTo>
                    <a:pt x="378" y="87"/>
                  </a:lnTo>
                  <a:cubicBezTo>
                    <a:pt x="403" y="62"/>
                    <a:pt x="403" y="38"/>
                    <a:pt x="378" y="25"/>
                  </a:cubicBezTo>
                  <a:cubicBezTo>
                    <a:pt x="370" y="10"/>
                    <a:pt x="354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48"/>
            <p:cNvSpPr/>
            <p:nvPr/>
          </p:nvSpPr>
          <p:spPr>
            <a:xfrm>
              <a:off x="7382437" y="3507317"/>
              <a:ext cx="22001" cy="21509"/>
            </a:xfrm>
            <a:custGeom>
              <a:avLst/>
              <a:gdLst/>
              <a:ahLst/>
              <a:cxnLst/>
              <a:rect l="l" t="t" r="r" b="b"/>
              <a:pathLst>
                <a:path w="447" h="437" extrusionOk="0">
                  <a:moveTo>
                    <a:pt x="383" y="1"/>
                  </a:moveTo>
                  <a:cubicBezTo>
                    <a:pt x="374" y="1"/>
                    <a:pt x="365" y="4"/>
                    <a:pt x="357" y="12"/>
                  </a:cubicBezTo>
                  <a:cubicBezTo>
                    <a:pt x="247" y="121"/>
                    <a:pt x="138" y="243"/>
                    <a:pt x="28" y="353"/>
                  </a:cubicBezTo>
                  <a:cubicBezTo>
                    <a:pt x="0" y="391"/>
                    <a:pt x="31" y="436"/>
                    <a:pt x="64" y="436"/>
                  </a:cubicBezTo>
                  <a:cubicBezTo>
                    <a:pt x="73" y="436"/>
                    <a:pt x="82" y="433"/>
                    <a:pt x="90" y="425"/>
                  </a:cubicBezTo>
                  <a:cubicBezTo>
                    <a:pt x="211" y="316"/>
                    <a:pt x="309" y="194"/>
                    <a:pt x="418" y="72"/>
                  </a:cubicBezTo>
                  <a:cubicBezTo>
                    <a:pt x="446" y="44"/>
                    <a:pt x="415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48"/>
            <p:cNvSpPr/>
            <p:nvPr/>
          </p:nvSpPr>
          <p:spPr>
            <a:xfrm>
              <a:off x="7382634" y="3506825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402" y="22"/>
                  </a:moveTo>
                  <a:cubicBezTo>
                    <a:pt x="414" y="34"/>
                    <a:pt x="426" y="58"/>
                    <a:pt x="414" y="82"/>
                  </a:cubicBezTo>
                  <a:lnTo>
                    <a:pt x="402" y="82"/>
                  </a:lnTo>
                  <a:cubicBezTo>
                    <a:pt x="305" y="192"/>
                    <a:pt x="195" y="314"/>
                    <a:pt x="86" y="423"/>
                  </a:cubicBezTo>
                  <a:cubicBezTo>
                    <a:pt x="75" y="433"/>
                    <a:pt x="67" y="437"/>
                    <a:pt x="60" y="437"/>
                  </a:cubicBezTo>
                  <a:cubicBezTo>
                    <a:pt x="51" y="437"/>
                    <a:pt x="44" y="430"/>
                    <a:pt x="37" y="423"/>
                  </a:cubicBezTo>
                  <a:cubicBezTo>
                    <a:pt x="24" y="411"/>
                    <a:pt x="13" y="387"/>
                    <a:pt x="37" y="374"/>
                  </a:cubicBezTo>
                  <a:cubicBezTo>
                    <a:pt x="134" y="253"/>
                    <a:pt x="243" y="144"/>
                    <a:pt x="353" y="34"/>
                  </a:cubicBezTo>
                  <a:lnTo>
                    <a:pt x="365" y="34"/>
                  </a:lnTo>
                  <a:cubicBezTo>
                    <a:pt x="365" y="22"/>
                    <a:pt x="378" y="22"/>
                    <a:pt x="378" y="22"/>
                  </a:cubicBezTo>
                  <a:close/>
                  <a:moveTo>
                    <a:pt x="388" y="1"/>
                  </a:moveTo>
                  <a:cubicBezTo>
                    <a:pt x="378" y="1"/>
                    <a:pt x="365" y="4"/>
                    <a:pt x="353" y="9"/>
                  </a:cubicBezTo>
                  <a:lnTo>
                    <a:pt x="341" y="22"/>
                  </a:lnTo>
                  <a:cubicBezTo>
                    <a:pt x="232" y="131"/>
                    <a:pt x="122" y="241"/>
                    <a:pt x="24" y="363"/>
                  </a:cubicBezTo>
                  <a:cubicBezTo>
                    <a:pt x="0" y="387"/>
                    <a:pt x="0" y="423"/>
                    <a:pt x="24" y="435"/>
                  </a:cubicBezTo>
                  <a:cubicBezTo>
                    <a:pt x="37" y="447"/>
                    <a:pt x="49" y="460"/>
                    <a:pt x="61" y="460"/>
                  </a:cubicBezTo>
                  <a:cubicBezTo>
                    <a:pt x="73" y="460"/>
                    <a:pt x="86" y="447"/>
                    <a:pt x="97" y="435"/>
                  </a:cubicBezTo>
                  <a:cubicBezTo>
                    <a:pt x="207" y="326"/>
                    <a:pt x="316" y="204"/>
                    <a:pt x="414" y="95"/>
                  </a:cubicBezTo>
                  <a:lnTo>
                    <a:pt x="426" y="95"/>
                  </a:lnTo>
                  <a:cubicBezTo>
                    <a:pt x="451" y="58"/>
                    <a:pt x="438" y="34"/>
                    <a:pt x="414" y="9"/>
                  </a:cubicBezTo>
                  <a:cubicBezTo>
                    <a:pt x="408" y="4"/>
                    <a:pt x="399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48"/>
            <p:cNvSpPr/>
            <p:nvPr/>
          </p:nvSpPr>
          <p:spPr>
            <a:xfrm>
              <a:off x="7380616" y="3519524"/>
              <a:ext cx="23133" cy="20082"/>
            </a:xfrm>
            <a:custGeom>
              <a:avLst/>
              <a:gdLst/>
              <a:ahLst/>
              <a:cxnLst/>
              <a:rect l="l" t="t" r="r" b="b"/>
              <a:pathLst>
                <a:path w="470" h="408" extrusionOk="0">
                  <a:moveTo>
                    <a:pt x="398" y="1"/>
                  </a:moveTo>
                  <a:cubicBezTo>
                    <a:pt x="389" y="1"/>
                    <a:pt x="379" y="3"/>
                    <a:pt x="370" y="7"/>
                  </a:cubicBezTo>
                  <a:cubicBezTo>
                    <a:pt x="260" y="105"/>
                    <a:pt x="138" y="226"/>
                    <a:pt x="29" y="335"/>
                  </a:cubicBezTo>
                  <a:cubicBezTo>
                    <a:pt x="0" y="364"/>
                    <a:pt x="32" y="407"/>
                    <a:pt x="70" y="407"/>
                  </a:cubicBezTo>
                  <a:cubicBezTo>
                    <a:pt x="81" y="407"/>
                    <a:pt x="92" y="404"/>
                    <a:pt x="102" y="396"/>
                  </a:cubicBezTo>
                  <a:cubicBezTo>
                    <a:pt x="211" y="286"/>
                    <a:pt x="333" y="189"/>
                    <a:pt x="430" y="68"/>
                  </a:cubicBezTo>
                  <a:cubicBezTo>
                    <a:pt x="470" y="38"/>
                    <a:pt x="437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48"/>
            <p:cNvSpPr/>
            <p:nvPr/>
          </p:nvSpPr>
          <p:spPr>
            <a:xfrm>
              <a:off x="7380862" y="3519179"/>
              <a:ext cx="22789" cy="21066"/>
            </a:xfrm>
            <a:custGeom>
              <a:avLst/>
              <a:gdLst/>
              <a:ahLst/>
              <a:cxnLst/>
              <a:rect l="l" t="t" r="r" b="b"/>
              <a:pathLst>
                <a:path w="463" h="428" extrusionOk="0">
                  <a:moveTo>
                    <a:pt x="401" y="17"/>
                  </a:moveTo>
                  <a:cubicBezTo>
                    <a:pt x="410" y="17"/>
                    <a:pt x="419" y="20"/>
                    <a:pt x="425" y="26"/>
                  </a:cubicBezTo>
                  <a:cubicBezTo>
                    <a:pt x="438" y="39"/>
                    <a:pt x="438" y="50"/>
                    <a:pt x="425" y="75"/>
                  </a:cubicBezTo>
                  <a:cubicBezTo>
                    <a:pt x="316" y="184"/>
                    <a:pt x="195" y="293"/>
                    <a:pt x="85" y="391"/>
                  </a:cubicBezTo>
                  <a:cubicBezTo>
                    <a:pt x="74" y="401"/>
                    <a:pt x="66" y="405"/>
                    <a:pt x="59" y="405"/>
                  </a:cubicBezTo>
                  <a:cubicBezTo>
                    <a:pt x="50" y="405"/>
                    <a:pt x="43" y="398"/>
                    <a:pt x="36" y="391"/>
                  </a:cubicBezTo>
                  <a:cubicBezTo>
                    <a:pt x="24" y="379"/>
                    <a:pt x="12" y="366"/>
                    <a:pt x="36" y="342"/>
                  </a:cubicBezTo>
                  <a:cubicBezTo>
                    <a:pt x="146" y="233"/>
                    <a:pt x="255" y="123"/>
                    <a:pt x="377" y="26"/>
                  </a:cubicBezTo>
                  <a:cubicBezTo>
                    <a:pt x="383" y="20"/>
                    <a:pt x="392" y="17"/>
                    <a:pt x="401" y="17"/>
                  </a:cubicBezTo>
                  <a:close/>
                  <a:moveTo>
                    <a:pt x="400" y="0"/>
                  </a:moveTo>
                  <a:cubicBezTo>
                    <a:pt x="388" y="0"/>
                    <a:pt x="375" y="4"/>
                    <a:pt x="365" y="14"/>
                  </a:cubicBezTo>
                  <a:cubicBezTo>
                    <a:pt x="243" y="112"/>
                    <a:pt x="133" y="220"/>
                    <a:pt x="24" y="330"/>
                  </a:cubicBezTo>
                  <a:cubicBezTo>
                    <a:pt x="0" y="355"/>
                    <a:pt x="0" y="391"/>
                    <a:pt x="24" y="403"/>
                  </a:cubicBezTo>
                  <a:cubicBezTo>
                    <a:pt x="24" y="415"/>
                    <a:pt x="49" y="428"/>
                    <a:pt x="60" y="428"/>
                  </a:cubicBezTo>
                  <a:cubicBezTo>
                    <a:pt x="73" y="428"/>
                    <a:pt x="85" y="415"/>
                    <a:pt x="97" y="403"/>
                  </a:cubicBezTo>
                  <a:cubicBezTo>
                    <a:pt x="206" y="306"/>
                    <a:pt x="328" y="196"/>
                    <a:pt x="438" y="87"/>
                  </a:cubicBezTo>
                  <a:cubicBezTo>
                    <a:pt x="462" y="63"/>
                    <a:pt x="450" y="39"/>
                    <a:pt x="438" y="14"/>
                  </a:cubicBezTo>
                  <a:cubicBezTo>
                    <a:pt x="431" y="7"/>
                    <a:pt x="416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48"/>
            <p:cNvSpPr/>
            <p:nvPr/>
          </p:nvSpPr>
          <p:spPr>
            <a:xfrm>
              <a:off x="7379484" y="3528285"/>
              <a:ext cx="26136" cy="25742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467" y="0"/>
                  </a:moveTo>
                  <a:cubicBezTo>
                    <a:pt x="458" y="0"/>
                    <a:pt x="449" y="3"/>
                    <a:pt x="442" y="11"/>
                  </a:cubicBezTo>
                  <a:cubicBezTo>
                    <a:pt x="283" y="145"/>
                    <a:pt x="150" y="291"/>
                    <a:pt x="28" y="449"/>
                  </a:cubicBezTo>
                  <a:cubicBezTo>
                    <a:pt x="0" y="486"/>
                    <a:pt x="35" y="523"/>
                    <a:pt x="70" y="523"/>
                  </a:cubicBezTo>
                  <a:cubicBezTo>
                    <a:pt x="81" y="523"/>
                    <a:pt x="92" y="519"/>
                    <a:pt x="101" y="510"/>
                  </a:cubicBezTo>
                  <a:lnTo>
                    <a:pt x="502" y="72"/>
                  </a:lnTo>
                  <a:cubicBezTo>
                    <a:pt x="531" y="43"/>
                    <a:pt x="499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48"/>
            <p:cNvSpPr/>
            <p:nvPr/>
          </p:nvSpPr>
          <p:spPr>
            <a:xfrm>
              <a:off x="7379632" y="3527891"/>
              <a:ext cx="25791" cy="26726"/>
            </a:xfrm>
            <a:custGeom>
              <a:avLst/>
              <a:gdLst/>
              <a:ahLst/>
              <a:cxnLst/>
              <a:rect l="l" t="t" r="r" b="b"/>
              <a:pathLst>
                <a:path w="524" h="543" extrusionOk="0">
                  <a:moveTo>
                    <a:pt x="463" y="19"/>
                  </a:moveTo>
                  <a:cubicBezTo>
                    <a:pt x="475" y="19"/>
                    <a:pt x="487" y="19"/>
                    <a:pt x="487" y="32"/>
                  </a:cubicBezTo>
                  <a:cubicBezTo>
                    <a:pt x="499" y="43"/>
                    <a:pt x="512" y="56"/>
                    <a:pt x="487" y="80"/>
                  </a:cubicBezTo>
                  <a:cubicBezTo>
                    <a:pt x="377" y="189"/>
                    <a:pt x="268" y="311"/>
                    <a:pt x="158" y="433"/>
                  </a:cubicBezTo>
                  <a:lnTo>
                    <a:pt x="85" y="506"/>
                  </a:lnTo>
                  <a:cubicBezTo>
                    <a:pt x="80" y="516"/>
                    <a:pt x="73" y="520"/>
                    <a:pt x="65" y="520"/>
                  </a:cubicBezTo>
                  <a:cubicBezTo>
                    <a:pt x="55" y="520"/>
                    <a:pt x="44" y="513"/>
                    <a:pt x="37" y="506"/>
                  </a:cubicBezTo>
                  <a:cubicBezTo>
                    <a:pt x="25" y="506"/>
                    <a:pt x="12" y="481"/>
                    <a:pt x="25" y="470"/>
                  </a:cubicBezTo>
                  <a:cubicBezTo>
                    <a:pt x="147" y="311"/>
                    <a:pt x="293" y="165"/>
                    <a:pt x="439" y="32"/>
                  </a:cubicBezTo>
                  <a:cubicBezTo>
                    <a:pt x="450" y="19"/>
                    <a:pt x="463" y="19"/>
                    <a:pt x="463" y="19"/>
                  </a:cubicBezTo>
                  <a:close/>
                  <a:moveTo>
                    <a:pt x="467" y="1"/>
                  </a:moveTo>
                  <a:cubicBezTo>
                    <a:pt x="453" y="1"/>
                    <a:pt x="438" y="7"/>
                    <a:pt x="426" y="19"/>
                  </a:cubicBezTo>
                  <a:cubicBezTo>
                    <a:pt x="280" y="153"/>
                    <a:pt x="134" y="299"/>
                    <a:pt x="12" y="457"/>
                  </a:cubicBezTo>
                  <a:cubicBezTo>
                    <a:pt x="1" y="481"/>
                    <a:pt x="1" y="506"/>
                    <a:pt x="25" y="518"/>
                  </a:cubicBezTo>
                  <a:cubicBezTo>
                    <a:pt x="37" y="530"/>
                    <a:pt x="49" y="543"/>
                    <a:pt x="61" y="543"/>
                  </a:cubicBezTo>
                  <a:cubicBezTo>
                    <a:pt x="74" y="543"/>
                    <a:pt x="85" y="530"/>
                    <a:pt x="98" y="518"/>
                  </a:cubicBezTo>
                  <a:lnTo>
                    <a:pt x="171" y="445"/>
                  </a:lnTo>
                  <a:cubicBezTo>
                    <a:pt x="280" y="324"/>
                    <a:pt x="390" y="202"/>
                    <a:pt x="499" y="92"/>
                  </a:cubicBezTo>
                  <a:cubicBezTo>
                    <a:pt x="523" y="68"/>
                    <a:pt x="523" y="32"/>
                    <a:pt x="499" y="19"/>
                  </a:cubicBezTo>
                  <a:cubicBezTo>
                    <a:pt x="493" y="7"/>
                    <a:pt x="481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48"/>
            <p:cNvSpPr/>
            <p:nvPr/>
          </p:nvSpPr>
          <p:spPr>
            <a:xfrm>
              <a:off x="7377121" y="3541969"/>
              <a:ext cx="25594" cy="26973"/>
            </a:xfrm>
            <a:custGeom>
              <a:avLst/>
              <a:gdLst/>
              <a:ahLst/>
              <a:cxnLst/>
              <a:rect l="l" t="t" r="r" b="b"/>
              <a:pathLst>
                <a:path w="520" h="548" extrusionOk="0">
                  <a:moveTo>
                    <a:pt x="464" y="0"/>
                  </a:moveTo>
                  <a:cubicBezTo>
                    <a:pt x="455" y="0"/>
                    <a:pt x="447" y="4"/>
                    <a:pt x="441" y="13"/>
                  </a:cubicBezTo>
                  <a:cubicBezTo>
                    <a:pt x="295" y="147"/>
                    <a:pt x="161" y="317"/>
                    <a:pt x="39" y="463"/>
                  </a:cubicBezTo>
                  <a:cubicBezTo>
                    <a:pt x="1" y="501"/>
                    <a:pt x="38" y="547"/>
                    <a:pt x="73" y="547"/>
                  </a:cubicBezTo>
                  <a:cubicBezTo>
                    <a:pt x="83" y="547"/>
                    <a:pt x="92" y="544"/>
                    <a:pt x="100" y="536"/>
                  </a:cubicBezTo>
                  <a:cubicBezTo>
                    <a:pt x="246" y="390"/>
                    <a:pt x="392" y="232"/>
                    <a:pt x="501" y="62"/>
                  </a:cubicBezTo>
                  <a:cubicBezTo>
                    <a:pt x="519" y="3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48"/>
            <p:cNvSpPr/>
            <p:nvPr/>
          </p:nvSpPr>
          <p:spPr>
            <a:xfrm>
              <a:off x="7377269" y="3541280"/>
              <a:ext cx="25742" cy="28301"/>
            </a:xfrm>
            <a:custGeom>
              <a:avLst/>
              <a:gdLst/>
              <a:ahLst/>
              <a:cxnLst/>
              <a:rect l="l" t="t" r="r" b="b"/>
              <a:pathLst>
                <a:path w="523" h="575" extrusionOk="0">
                  <a:moveTo>
                    <a:pt x="462" y="15"/>
                  </a:moveTo>
                  <a:cubicBezTo>
                    <a:pt x="474" y="15"/>
                    <a:pt x="474" y="27"/>
                    <a:pt x="487" y="27"/>
                  </a:cubicBezTo>
                  <a:cubicBezTo>
                    <a:pt x="498" y="39"/>
                    <a:pt x="498" y="52"/>
                    <a:pt x="498" y="63"/>
                  </a:cubicBezTo>
                  <a:cubicBezTo>
                    <a:pt x="365" y="258"/>
                    <a:pt x="206" y="428"/>
                    <a:pt x="97" y="538"/>
                  </a:cubicBezTo>
                  <a:cubicBezTo>
                    <a:pt x="87" y="548"/>
                    <a:pt x="77" y="552"/>
                    <a:pt x="68" y="552"/>
                  </a:cubicBezTo>
                  <a:cubicBezTo>
                    <a:pt x="55" y="552"/>
                    <a:pt x="43" y="545"/>
                    <a:pt x="36" y="538"/>
                  </a:cubicBezTo>
                  <a:cubicBezTo>
                    <a:pt x="24" y="526"/>
                    <a:pt x="24" y="501"/>
                    <a:pt x="36" y="490"/>
                  </a:cubicBezTo>
                  <a:cubicBezTo>
                    <a:pt x="60" y="453"/>
                    <a:pt x="85" y="428"/>
                    <a:pt x="109" y="404"/>
                  </a:cubicBezTo>
                  <a:cubicBezTo>
                    <a:pt x="219" y="271"/>
                    <a:pt x="328" y="149"/>
                    <a:pt x="438" y="27"/>
                  </a:cubicBezTo>
                  <a:cubicBezTo>
                    <a:pt x="450" y="27"/>
                    <a:pt x="450" y="15"/>
                    <a:pt x="462" y="15"/>
                  </a:cubicBezTo>
                  <a:close/>
                  <a:moveTo>
                    <a:pt x="456" y="1"/>
                  </a:moveTo>
                  <a:cubicBezTo>
                    <a:pt x="446" y="1"/>
                    <a:pt x="435" y="5"/>
                    <a:pt x="425" y="15"/>
                  </a:cubicBezTo>
                  <a:cubicBezTo>
                    <a:pt x="316" y="136"/>
                    <a:pt x="206" y="258"/>
                    <a:pt x="97" y="392"/>
                  </a:cubicBezTo>
                  <a:cubicBezTo>
                    <a:pt x="73" y="417"/>
                    <a:pt x="49" y="453"/>
                    <a:pt x="24" y="477"/>
                  </a:cubicBezTo>
                  <a:cubicBezTo>
                    <a:pt x="0" y="501"/>
                    <a:pt x="12" y="538"/>
                    <a:pt x="24" y="562"/>
                  </a:cubicBezTo>
                  <a:cubicBezTo>
                    <a:pt x="36" y="562"/>
                    <a:pt x="49" y="574"/>
                    <a:pt x="60" y="574"/>
                  </a:cubicBezTo>
                  <a:cubicBezTo>
                    <a:pt x="73" y="574"/>
                    <a:pt x="97" y="562"/>
                    <a:pt x="109" y="550"/>
                  </a:cubicBezTo>
                  <a:cubicBezTo>
                    <a:pt x="219" y="441"/>
                    <a:pt x="377" y="271"/>
                    <a:pt x="511" y="76"/>
                  </a:cubicBezTo>
                  <a:cubicBezTo>
                    <a:pt x="523" y="52"/>
                    <a:pt x="511" y="27"/>
                    <a:pt x="498" y="15"/>
                  </a:cubicBezTo>
                  <a:cubicBezTo>
                    <a:pt x="484" y="8"/>
                    <a:pt x="470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48"/>
            <p:cNvSpPr/>
            <p:nvPr/>
          </p:nvSpPr>
          <p:spPr>
            <a:xfrm>
              <a:off x="7379386" y="3553339"/>
              <a:ext cx="25151" cy="26973"/>
            </a:xfrm>
            <a:custGeom>
              <a:avLst/>
              <a:gdLst/>
              <a:ahLst/>
              <a:cxnLst/>
              <a:rect l="l" t="t" r="r" b="b"/>
              <a:pathLst>
                <a:path w="511" h="548" extrusionOk="0">
                  <a:moveTo>
                    <a:pt x="443" y="0"/>
                  </a:moveTo>
                  <a:cubicBezTo>
                    <a:pt x="434" y="0"/>
                    <a:pt x="425" y="4"/>
                    <a:pt x="419" y="13"/>
                  </a:cubicBezTo>
                  <a:cubicBezTo>
                    <a:pt x="298" y="172"/>
                    <a:pt x="163" y="317"/>
                    <a:pt x="30" y="463"/>
                  </a:cubicBezTo>
                  <a:cubicBezTo>
                    <a:pt x="1" y="502"/>
                    <a:pt x="33" y="547"/>
                    <a:pt x="71" y="547"/>
                  </a:cubicBezTo>
                  <a:cubicBezTo>
                    <a:pt x="82" y="547"/>
                    <a:pt x="93" y="544"/>
                    <a:pt x="103" y="536"/>
                  </a:cubicBezTo>
                  <a:cubicBezTo>
                    <a:pt x="236" y="390"/>
                    <a:pt x="371" y="232"/>
                    <a:pt x="492" y="74"/>
                  </a:cubicBezTo>
                  <a:cubicBezTo>
                    <a:pt x="511" y="37"/>
                    <a:pt x="473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48"/>
            <p:cNvSpPr/>
            <p:nvPr/>
          </p:nvSpPr>
          <p:spPr>
            <a:xfrm>
              <a:off x="7379632" y="3552945"/>
              <a:ext cx="25201" cy="28006"/>
            </a:xfrm>
            <a:custGeom>
              <a:avLst/>
              <a:gdLst/>
              <a:ahLst/>
              <a:cxnLst/>
              <a:rect l="l" t="t" r="r" b="b"/>
              <a:pathLst>
                <a:path w="512" h="569" extrusionOk="0">
                  <a:moveTo>
                    <a:pt x="439" y="21"/>
                  </a:moveTo>
                  <a:cubicBezTo>
                    <a:pt x="450" y="21"/>
                    <a:pt x="463" y="21"/>
                    <a:pt x="463" y="34"/>
                  </a:cubicBezTo>
                  <a:cubicBezTo>
                    <a:pt x="475" y="34"/>
                    <a:pt x="487" y="58"/>
                    <a:pt x="475" y="70"/>
                  </a:cubicBezTo>
                  <a:cubicBezTo>
                    <a:pt x="341" y="264"/>
                    <a:pt x="207" y="410"/>
                    <a:pt x="85" y="532"/>
                  </a:cubicBezTo>
                  <a:cubicBezTo>
                    <a:pt x="80" y="542"/>
                    <a:pt x="73" y="546"/>
                    <a:pt x="65" y="546"/>
                  </a:cubicBezTo>
                  <a:cubicBezTo>
                    <a:pt x="55" y="546"/>
                    <a:pt x="44" y="539"/>
                    <a:pt x="37" y="532"/>
                  </a:cubicBezTo>
                  <a:cubicBezTo>
                    <a:pt x="25" y="520"/>
                    <a:pt x="12" y="496"/>
                    <a:pt x="37" y="483"/>
                  </a:cubicBezTo>
                  <a:cubicBezTo>
                    <a:pt x="74" y="447"/>
                    <a:pt x="98" y="398"/>
                    <a:pt x="134" y="361"/>
                  </a:cubicBezTo>
                  <a:cubicBezTo>
                    <a:pt x="231" y="253"/>
                    <a:pt x="329" y="143"/>
                    <a:pt x="414" y="34"/>
                  </a:cubicBezTo>
                  <a:cubicBezTo>
                    <a:pt x="426" y="21"/>
                    <a:pt x="439" y="21"/>
                    <a:pt x="439" y="21"/>
                  </a:cubicBezTo>
                  <a:close/>
                  <a:moveTo>
                    <a:pt x="444" y="1"/>
                  </a:moveTo>
                  <a:cubicBezTo>
                    <a:pt x="430" y="1"/>
                    <a:pt x="416" y="7"/>
                    <a:pt x="402" y="21"/>
                  </a:cubicBezTo>
                  <a:cubicBezTo>
                    <a:pt x="317" y="131"/>
                    <a:pt x="220" y="240"/>
                    <a:pt x="122" y="350"/>
                  </a:cubicBezTo>
                  <a:cubicBezTo>
                    <a:pt x="85" y="398"/>
                    <a:pt x="49" y="434"/>
                    <a:pt x="25" y="471"/>
                  </a:cubicBezTo>
                  <a:cubicBezTo>
                    <a:pt x="1" y="496"/>
                    <a:pt x="1" y="532"/>
                    <a:pt x="25" y="544"/>
                  </a:cubicBezTo>
                  <a:cubicBezTo>
                    <a:pt x="37" y="556"/>
                    <a:pt x="49" y="569"/>
                    <a:pt x="61" y="569"/>
                  </a:cubicBezTo>
                  <a:cubicBezTo>
                    <a:pt x="74" y="569"/>
                    <a:pt x="85" y="556"/>
                    <a:pt x="98" y="544"/>
                  </a:cubicBezTo>
                  <a:cubicBezTo>
                    <a:pt x="220" y="423"/>
                    <a:pt x="353" y="277"/>
                    <a:pt x="487" y="82"/>
                  </a:cubicBezTo>
                  <a:cubicBezTo>
                    <a:pt x="512" y="58"/>
                    <a:pt x="499" y="34"/>
                    <a:pt x="475" y="9"/>
                  </a:cubicBezTo>
                  <a:cubicBezTo>
                    <a:pt x="464" y="4"/>
                    <a:pt x="454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48"/>
            <p:cNvSpPr/>
            <p:nvPr/>
          </p:nvSpPr>
          <p:spPr>
            <a:xfrm>
              <a:off x="7379386" y="3567712"/>
              <a:ext cx="25151" cy="24561"/>
            </a:xfrm>
            <a:custGeom>
              <a:avLst/>
              <a:gdLst/>
              <a:ahLst/>
              <a:cxnLst/>
              <a:rect l="l" t="t" r="r" b="b"/>
              <a:pathLst>
                <a:path w="511" h="499" extrusionOk="0">
                  <a:moveTo>
                    <a:pt x="449" y="0"/>
                  </a:moveTo>
                  <a:cubicBezTo>
                    <a:pt x="439" y="0"/>
                    <a:pt x="428" y="4"/>
                    <a:pt x="419" y="13"/>
                  </a:cubicBezTo>
                  <a:cubicBezTo>
                    <a:pt x="298" y="147"/>
                    <a:pt x="163" y="280"/>
                    <a:pt x="30" y="415"/>
                  </a:cubicBezTo>
                  <a:cubicBezTo>
                    <a:pt x="1" y="453"/>
                    <a:pt x="33" y="499"/>
                    <a:pt x="71" y="499"/>
                  </a:cubicBezTo>
                  <a:cubicBezTo>
                    <a:pt x="82" y="499"/>
                    <a:pt x="93" y="495"/>
                    <a:pt x="103" y="488"/>
                  </a:cubicBezTo>
                  <a:cubicBezTo>
                    <a:pt x="236" y="366"/>
                    <a:pt x="382" y="220"/>
                    <a:pt x="492" y="61"/>
                  </a:cubicBezTo>
                  <a:cubicBezTo>
                    <a:pt x="511" y="34"/>
                    <a:pt x="480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48"/>
            <p:cNvSpPr/>
            <p:nvPr/>
          </p:nvSpPr>
          <p:spPr>
            <a:xfrm>
              <a:off x="7379632" y="3567023"/>
              <a:ext cx="25201" cy="25890"/>
            </a:xfrm>
            <a:custGeom>
              <a:avLst/>
              <a:gdLst/>
              <a:ahLst/>
              <a:cxnLst/>
              <a:rect l="l" t="t" r="r" b="b"/>
              <a:pathLst>
                <a:path w="512" h="526" extrusionOk="0">
                  <a:moveTo>
                    <a:pt x="451" y="18"/>
                  </a:moveTo>
                  <a:cubicBezTo>
                    <a:pt x="460" y="18"/>
                    <a:pt x="469" y="21"/>
                    <a:pt x="475" y="27"/>
                  </a:cubicBezTo>
                  <a:cubicBezTo>
                    <a:pt x="487" y="39"/>
                    <a:pt x="487" y="51"/>
                    <a:pt x="475" y="75"/>
                  </a:cubicBezTo>
                  <a:cubicBezTo>
                    <a:pt x="377" y="210"/>
                    <a:pt x="256" y="356"/>
                    <a:pt x="85" y="489"/>
                  </a:cubicBezTo>
                  <a:cubicBezTo>
                    <a:pt x="80" y="499"/>
                    <a:pt x="73" y="503"/>
                    <a:pt x="65" y="503"/>
                  </a:cubicBezTo>
                  <a:cubicBezTo>
                    <a:pt x="55" y="503"/>
                    <a:pt x="44" y="496"/>
                    <a:pt x="37" y="489"/>
                  </a:cubicBezTo>
                  <a:cubicBezTo>
                    <a:pt x="25" y="477"/>
                    <a:pt x="12" y="465"/>
                    <a:pt x="37" y="440"/>
                  </a:cubicBezTo>
                  <a:cubicBezTo>
                    <a:pt x="98" y="367"/>
                    <a:pt x="171" y="307"/>
                    <a:pt x="231" y="234"/>
                  </a:cubicBezTo>
                  <a:cubicBezTo>
                    <a:pt x="293" y="173"/>
                    <a:pt x="353" y="100"/>
                    <a:pt x="426" y="27"/>
                  </a:cubicBezTo>
                  <a:cubicBezTo>
                    <a:pt x="432" y="21"/>
                    <a:pt x="441" y="18"/>
                    <a:pt x="451" y="18"/>
                  </a:cubicBezTo>
                  <a:close/>
                  <a:moveTo>
                    <a:pt x="445" y="1"/>
                  </a:moveTo>
                  <a:cubicBezTo>
                    <a:pt x="435" y="1"/>
                    <a:pt x="425" y="5"/>
                    <a:pt x="414" y="15"/>
                  </a:cubicBezTo>
                  <a:cubicBezTo>
                    <a:pt x="341" y="88"/>
                    <a:pt x="280" y="161"/>
                    <a:pt x="220" y="221"/>
                  </a:cubicBezTo>
                  <a:cubicBezTo>
                    <a:pt x="158" y="294"/>
                    <a:pt x="85" y="356"/>
                    <a:pt x="25" y="429"/>
                  </a:cubicBezTo>
                  <a:cubicBezTo>
                    <a:pt x="1" y="453"/>
                    <a:pt x="1" y="489"/>
                    <a:pt x="25" y="502"/>
                  </a:cubicBezTo>
                  <a:cubicBezTo>
                    <a:pt x="37" y="513"/>
                    <a:pt x="49" y="526"/>
                    <a:pt x="61" y="526"/>
                  </a:cubicBezTo>
                  <a:cubicBezTo>
                    <a:pt x="74" y="526"/>
                    <a:pt x="85" y="513"/>
                    <a:pt x="98" y="502"/>
                  </a:cubicBezTo>
                  <a:cubicBezTo>
                    <a:pt x="268" y="367"/>
                    <a:pt x="402" y="221"/>
                    <a:pt x="499" y="75"/>
                  </a:cubicBezTo>
                  <a:cubicBezTo>
                    <a:pt x="512" y="51"/>
                    <a:pt x="499" y="27"/>
                    <a:pt x="487" y="15"/>
                  </a:cubicBezTo>
                  <a:cubicBezTo>
                    <a:pt x="473" y="8"/>
                    <a:pt x="459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48"/>
            <p:cNvSpPr/>
            <p:nvPr/>
          </p:nvSpPr>
          <p:spPr>
            <a:xfrm>
              <a:off x="7380567" y="3582331"/>
              <a:ext cx="23872" cy="19786"/>
            </a:xfrm>
            <a:custGeom>
              <a:avLst/>
              <a:gdLst/>
              <a:ahLst/>
              <a:cxnLst/>
              <a:rect l="l" t="t" r="r" b="b"/>
              <a:pathLst>
                <a:path w="485" h="402" extrusionOk="0">
                  <a:moveTo>
                    <a:pt x="410" y="0"/>
                  </a:moveTo>
                  <a:cubicBezTo>
                    <a:pt x="400" y="0"/>
                    <a:pt x="391" y="2"/>
                    <a:pt x="383" y="8"/>
                  </a:cubicBezTo>
                  <a:cubicBezTo>
                    <a:pt x="274" y="118"/>
                    <a:pt x="164" y="215"/>
                    <a:pt x="42" y="312"/>
                  </a:cubicBezTo>
                  <a:cubicBezTo>
                    <a:pt x="0" y="343"/>
                    <a:pt x="30" y="402"/>
                    <a:pt x="71" y="402"/>
                  </a:cubicBezTo>
                  <a:cubicBezTo>
                    <a:pt x="77" y="402"/>
                    <a:pt x="84" y="400"/>
                    <a:pt x="91" y="397"/>
                  </a:cubicBezTo>
                  <a:cubicBezTo>
                    <a:pt x="225" y="300"/>
                    <a:pt x="358" y="191"/>
                    <a:pt x="456" y="69"/>
                  </a:cubicBezTo>
                  <a:cubicBezTo>
                    <a:pt x="484" y="31"/>
                    <a:pt x="44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48"/>
            <p:cNvSpPr/>
            <p:nvPr/>
          </p:nvSpPr>
          <p:spPr>
            <a:xfrm>
              <a:off x="7380862" y="3581986"/>
              <a:ext cx="23330" cy="20525"/>
            </a:xfrm>
            <a:custGeom>
              <a:avLst/>
              <a:gdLst/>
              <a:ahLst/>
              <a:cxnLst/>
              <a:rect l="l" t="t" r="r" b="b"/>
              <a:pathLst>
                <a:path w="474" h="417" extrusionOk="0">
                  <a:moveTo>
                    <a:pt x="414" y="15"/>
                  </a:moveTo>
                  <a:cubicBezTo>
                    <a:pt x="425" y="15"/>
                    <a:pt x="438" y="27"/>
                    <a:pt x="438" y="27"/>
                  </a:cubicBezTo>
                  <a:cubicBezTo>
                    <a:pt x="450" y="39"/>
                    <a:pt x="462" y="52"/>
                    <a:pt x="438" y="63"/>
                  </a:cubicBezTo>
                  <a:cubicBezTo>
                    <a:pt x="352" y="185"/>
                    <a:pt x="231" y="295"/>
                    <a:pt x="73" y="392"/>
                  </a:cubicBezTo>
                  <a:cubicBezTo>
                    <a:pt x="69" y="396"/>
                    <a:pt x="65" y="397"/>
                    <a:pt x="60" y="397"/>
                  </a:cubicBezTo>
                  <a:cubicBezTo>
                    <a:pt x="48" y="397"/>
                    <a:pt x="36" y="389"/>
                    <a:pt x="36" y="380"/>
                  </a:cubicBezTo>
                  <a:cubicBezTo>
                    <a:pt x="24" y="368"/>
                    <a:pt x="24" y="344"/>
                    <a:pt x="36" y="331"/>
                  </a:cubicBezTo>
                  <a:cubicBezTo>
                    <a:pt x="133" y="258"/>
                    <a:pt x="231" y="173"/>
                    <a:pt x="316" y="100"/>
                  </a:cubicBezTo>
                  <a:lnTo>
                    <a:pt x="389" y="27"/>
                  </a:lnTo>
                  <a:cubicBezTo>
                    <a:pt x="389" y="15"/>
                    <a:pt x="401" y="15"/>
                    <a:pt x="414" y="15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5"/>
                    <a:pt x="377" y="15"/>
                  </a:cubicBezTo>
                  <a:lnTo>
                    <a:pt x="304" y="88"/>
                  </a:lnTo>
                  <a:cubicBezTo>
                    <a:pt x="219" y="161"/>
                    <a:pt x="122" y="246"/>
                    <a:pt x="24" y="307"/>
                  </a:cubicBezTo>
                  <a:cubicBezTo>
                    <a:pt x="0" y="331"/>
                    <a:pt x="0" y="368"/>
                    <a:pt x="12" y="392"/>
                  </a:cubicBezTo>
                  <a:cubicBezTo>
                    <a:pt x="24" y="404"/>
                    <a:pt x="36" y="417"/>
                    <a:pt x="60" y="417"/>
                  </a:cubicBezTo>
                  <a:cubicBezTo>
                    <a:pt x="73" y="417"/>
                    <a:pt x="73" y="417"/>
                    <a:pt x="85" y="404"/>
                  </a:cubicBezTo>
                  <a:cubicBezTo>
                    <a:pt x="243" y="307"/>
                    <a:pt x="365" y="198"/>
                    <a:pt x="462" y="76"/>
                  </a:cubicBezTo>
                  <a:cubicBezTo>
                    <a:pt x="474" y="52"/>
                    <a:pt x="474" y="27"/>
                    <a:pt x="450" y="15"/>
                  </a:cubicBezTo>
                  <a:cubicBezTo>
                    <a:pt x="443" y="8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48"/>
            <p:cNvSpPr/>
            <p:nvPr/>
          </p:nvSpPr>
          <p:spPr>
            <a:xfrm>
              <a:off x="7379336" y="3594981"/>
              <a:ext cx="26234" cy="27908"/>
            </a:xfrm>
            <a:custGeom>
              <a:avLst/>
              <a:gdLst/>
              <a:ahLst/>
              <a:cxnLst/>
              <a:rect l="l" t="t" r="r" b="b"/>
              <a:pathLst>
                <a:path w="533" h="567" extrusionOk="0">
                  <a:moveTo>
                    <a:pt x="481" y="0"/>
                  </a:moveTo>
                  <a:cubicBezTo>
                    <a:pt x="470" y="0"/>
                    <a:pt x="457" y="6"/>
                    <a:pt x="445" y="18"/>
                  </a:cubicBezTo>
                  <a:cubicBezTo>
                    <a:pt x="286" y="153"/>
                    <a:pt x="140" y="323"/>
                    <a:pt x="18" y="493"/>
                  </a:cubicBezTo>
                  <a:cubicBezTo>
                    <a:pt x="0" y="530"/>
                    <a:pt x="30" y="566"/>
                    <a:pt x="62" y="566"/>
                  </a:cubicBezTo>
                  <a:cubicBezTo>
                    <a:pt x="72" y="566"/>
                    <a:pt x="83" y="562"/>
                    <a:pt x="91" y="553"/>
                  </a:cubicBezTo>
                  <a:cubicBezTo>
                    <a:pt x="237" y="396"/>
                    <a:pt x="372" y="237"/>
                    <a:pt x="505" y="80"/>
                  </a:cubicBezTo>
                  <a:cubicBezTo>
                    <a:pt x="532" y="43"/>
                    <a:pt x="513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48"/>
            <p:cNvSpPr/>
            <p:nvPr/>
          </p:nvSpPr>
          <p:spPr>
            <a:xfrm>
              <a:off x="7379041" y="3594587"/>
              <a:ext cx="26973" cy="28843"/>
            </a:xfrm>
            <a:custGeom>
              <a:avLst/>
              <a:gdLst/>
              <a:ahLst/>
              <a:cxnLst/>
              <a:rect l="l" t="t" r="r" b="b"/>
              <a:pathLst>
                <a:path w="548" h="586" extrusionOk="0">
                  <a:moveTo>
                    <a:pt x="487" y="15"/>
                  </a:moveTo>
                  <a:cubicBezTo>
                    <a:pt x="499" y="15"/>
                    <a:pt x="499" y="26"/>
                    <a:pt x="511" y="26"/>
                  </a:cubicBezTo>
                  <a:cubicBezTo>
                    <a:pt x="524" y="39"/>
                    <a:pt x="524" y="63"/>
                    <a:pt x="511" y="75"/>
                  </a:cubicBezTo>
                  <a:lnTo>
                    <a:pt x="256" y="367"/>
                  </a:lnTo>
                  <a:cubicBezTo>
                    <a:pt x="207" y="428"/>
                    <a:pt x="146" y="488"/>
                    <a:pt x="97" y="561"/>
                  </a:cubicBezTo>
                  <a:cubicBezTo>
                    <a:pt x="92" y="568"/>
                    <a:pt x="83" y="571"/>
                    <a:pt x="73" y="571"/>
                  </a:cubicBezTo>
                  <a:cubicBezTo>
                    <a:pt x="64" y="571"/>
                    <a:pt x="55" y="568"/>
                    <a:pt x="49" y="561"/>
                  </a:cubicBezTo>
                  <a:cubicBezTo>
                    <a:pt x="37" y="550"/>
                    <a:pt x="24" y="525"/>
                    <a:pt x="37" y="513"/>
                  </a:cubicBezTo>
                  <a:cubicBezTo>
                    <a:pt x="170" y="331"/>
                    <a:pt x="316" y="161"/>
                    <a:pt x="462" y="26"/>
                  </a:cubicBezTo>
                  <a:cubicBezTo>
                    <a:pt x="475" y="15"/>
                    <a:pt x="475" y="15"/>
                    <a:pt x="487" y="15"/>
                  </a:cubicBezTo>
                  <a:close/>
                  <a:moveTo>
                    <a:pt x="482" y="0"/>
                  </a:moveTo>
                  <a:cubicBezTo>
                    <a:pt x="471" y="0"/>
                    <a:pt x="461" y="4"/>
                    <a:pt x="451" y="15"/>
                  </a:cubicBezTo>
                  <a:cubicBezTo>
                    <a:pt x="305" y="148"/>
                    <a:pt x="146" y="318"/>
                    <a:pt x="24" y="501"/>
                  </a:cubicBezTo>
                  <a:cubicBezTo>
                    <a:pt x="0" y="525"/>
                    <a:pt x="13" y="561"/>
                    <a:pt x="37" y="574"/>
                  </a:cubicBezTo>
                  <a:cubicBezTo>
                    <a:pt x="49" y="574"/>
                    <a:pt x="61" y="586"/>
                    <a:pt x="73" y="586"/>
                  </a:cubicBezTo>
                  <a:cubicBezTo>
                    <a:pt x="86" y="586"/>
                    <a:pt x="97" y="586"/>
                    <a:pt x="110" y="574"/>
                  </a:cubicBezTo>
                  <a:cubicBezTo>
                    <a:pt x="159" y="501"/>
                    <a:pt x="219" y="440"/>
                    <a:pt x="268" y="379"/>
                  </a:cubicBezTo>
                  <a:lnTo>
                    <a:pt x="524" y="88"/>
                  </a:lnTo>
                  <a:cubicBezTo>
                    <a:pt x="548" y="63"/>
                    <a:pt x="535" y="26"/>
                    <a:pt x="524" y="15"/>
                  </a:cubicBezTo>
                  <a:cubicBezTo>
                    <a:pt x="510" y="7"/>
                    <a:pt x="496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48"/>
            <p:cNvSpPr/>
            <p:nvPr/>
          </p:nvSpPr>
          <p:spPr>
            <a:xfrm>
              <a:off x="7380124" y="3608763"/>
              <a:ext cx="25447" cy="25742"/>
            </a:xfrm>
            <a:custGeom>
              <a:avLst/>
              <a:gdLst/>
              <a:ahLst/>
              <a:cxnLst/>
              <a:rect l="l" t="t" r="r" b="b"/>
              <a:pathLst>
                <a:path w="517" h="523" extrusionOk="0">
                  <a:moveTo>
                    <a:pt x="455" y="0"/>
                  </a:moveTo>
                  <a:cubicBezTo>
                    <a:pt x="442" y="0"/>
                    <a:pt x="429" y="6"/>
                    <a:pt x="416" y="18"/>
                  </a:cubicBezTo>
                  <a:cubicBezTo>
                    <a:pt x="283" y="152"/>
                    <a:pt x="148" y="298"/>
                    <a:pt x="27" y="444"/>
                  </a:cubicBezTo>
                  <a:cubicBezTo>
                    <a:pt x="0" y="480"/>
                    <a:pt x="26" y="523"/>
                    <a:pt x="57" y="523"/>
                  </a:cubicBezTo>
                  <a:cubicBezTo>
                    <a:pt x="67" y="523"/>
                    <a:pt x="78" y="517"/>
                    <a:pt x="88" y="505"/>
                  </a:cubicBezTo>
                  <a:cubicBezTo>
                    <a:pt x="234" y="371"/>
                    <a:pt x="356" y="225"/>
                    <a:pt x="489" y="79"/>
                  </a:cubicBezTo>
                  <a:cubicBezTo>
                    <a:pt x="516" y="43"/>
                    <a:pt x="490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48"/>
            <p:cNvSpPr/>
            <p:nvPr/>
          </p:nvSpPr>
          <p:spPr>
            <a:xfrm>
              <a:off x="7379632" y="3608320"/>
              <a:ext cx="25791" cy="26530"/>
            </a:xfrm>
            <a:custGeom>
              <a:avLst/>
              <a:gdLst/>
              <a:ahLst/>
              <a:cxnLst/>
              <a:rect l="l" t="t" r="r" b="b"/>
              <a:pathLst>
                <a:path w="524" h="539" extrusionOk="0">
                  <a:moveTo>
                    <a:pt x="463" y="18"/>
                  </a:moveTo>
                  <a:cubicBezTo>
                    <a:pt x="472" y="18"/>
                    <a:pt x="481" y="21"/>
                    <a:pt x="487" y="27"/>
                  </a:cubicBezTo>
                  <a:cubicBezTo>
                    <a:pt x="499" y="39"/>
                    <a:pt x="499" y="63"/>
                    <a:pt x="487" y="76"/>
                  </a:cubicBezTo>
                  <a:cubicBezTo>
                    <a:pt x="353" y="234"/>
                    <a:pt x="220" y="380"/>
                    <a:pt x="98" y="514"/>
                  </a:cubicBezTo>
                  <a:cubicBezTo>
                    <a:pt x="86" y="520"/>
                    <a:pt x="77" y="523"/>
                    <a:pt x="69" y="523"/>
                  </a:cubicBezTo>
                  <a:cubicBezTo>
                    <a:pt x="61" y="523"/>
                    <a:pt x="55" y="520"/>
                    <a:pt x="49" y="514"/>
                  </a:cubicBezTo>
                  <a:cubicBezTo>
                    <a:pt x="37" y="501"/>
                    <a:pt x="25" y="477"/>
                    <a:pt x="37" y="453"/>
                  </a:cubicBezTo>
                  <a:cubicBezTo>
                    <a:pt x="158" y="319"/>
                    <a:pt x="293" y="173"/>
                    <a:pt x="439" y="27"/>
                  </a:cubicBezTo>
                  <a:cubicBezTo>
                    <a:pt x="444" y="21"/>
                    <a:pt x="453" y="18"/>
                    <a:pt x="463" y="18"/>
                  </a:cubicBezTo>
                  <a:close/>
                  <a:moveTo>
                    <a:pt x="456" y="1"/>
                  </a:moveTo>
                  <a:cubicBezTo>
                    <a:pt x="446" y="1"/>
                    <a:pt x="436" y="5"/>
                    <a:pt x="426" y="15"/>
                  </a:cubicBezTo>
                  <a:cubicBezTo>
                    <a:pt x="280" y="161"/>
                    <a:pt x="147" y="307"/>
                    <a:pt x="25" y="441"/>
                  </a:cubicBezTo>
                  <a:cubicBezTo>
                    <a:pt x="1" y="477"/>
                    <a:pt x="12" y="501"/>
                    <a:pt x="37" y="526"/>
                  </a:cubicBezTo>
                  <a:cubicBezTo>
                    <a:pt x="49" y="538"/>
                    <a:pt x="61" y="538"/>
                    <a:pt x="74" y="538"/>
                  </a:cubicBezTo>
                  <a:cubicBezTo>
                    <a:pt x="85" y="538"/>
                    <a:pt x="98" y="538"/>
                    <a:pt x="110" y="526"/>
                  </a:cubicBezTo>
                  <a:cubicBezTo>
                    <a:pt x="231" y="392"/>
                    <a:pt x="366" y="246"/>
                    <a:pt x="499" y="88"/>
                  </a:cubicBezTo>
                  <a:cubicBezTo>
                    <a:pt x="523" y="63"/>
                    <a:pt x="512" y="27"/>
                    <a:pt x="499" y="15"/>
                  </a:cubicBezTo>
                  <a:cubicBezTo>
                    <a:pt x="485" y="8"/>
                    <a:pt x="471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48"/>
            <p:cNvSpPr/>
            <p:nvPr/>
          </p:nvSpPr>
          <p:spPr>
            <a:xfrm>
              <a:off x="7381207" y="3623972"/>
              <a:ext cx="23183" cy="22789"/>
            </a:xfrm>
            <a:custGeom>
              <a:avLst/>
              <a:gdLst/>
              <a:ahLst/>
              <a:cxnLst/>
              <a:rect l="l" t="t" r="r" b="b"/>
              <a:pathLst>
                <a:path w="471" h="463" extrusionOk="0">
                  <a:moveTo>
                    <a:pt x="401" y="1"/>
                  </a:moveTo>
                  <a:cubicBezTo>
                    <a:pt x="390" y="1"/>
                    <a:pt x="379" y="4"/>
                    <a:pt x="370" y="13"/>
                  </a:cubicBezTo>
                  <a:cubicBezTo>
                    <a:pt x="248" y="123"/>
                    <a:pt x="139" y="256"/>
                    <a:pt x="29" y="378"/>
                  </a:cubicBezTo>
                  <a:cubicBezTo>
                    <a:pt x="1" y="416"/>
                    <a:pt x="32" y="462"/>
                    <a:pt x="70" y="462"/>
                  </a:cubicBezTo>
                  <a:cubicBezTo>
                    <a:pt x="81" y="462"/>
                    <a:pt x="92" y="459"/>
                    <a:pt x="102" y="451"/>
                  </a:cubicBezTo>
                  <a:cubicBezTo>
                    <a:pt x="224" y="329"/>
                    <a:pt x="345" y="208"/>
                    <a:pt x="443" y="74"/>
                  </a:cubicBezTo>
                  <a:cubicBezTo>
                    <a:pt x="471" y="37"/>
                    <a:pt x="435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48"/>
            <p:cNvSpPr/>
            <p:nvPr/>
          </p:nvSpPr>
          <p:spPr>
            <a:xfrm>
              <a:off x="7380862" y="3623579"/>
              <a:ext cx="23330" cy="23232"/>
            </a:xfrm>
            <a:custGeom>
              <a:avLst/>
              <a:gdLst/>
              <a:ahLst/>
              <a:cxnLst/>
              <a:rect l="l" t="t" r="r" b="b"/>
              <a:pathLst>
                <a:path w="474" h="472" extrusionOk="0">
                  <a:moveTo>
                    <a:pt x="409" y="19"/>
                  </a:moveTo>
                  <a:cubicBezTo>
                    <a:pt x="420" y="19"/>
                    <a:pt x="431" y="26"/>
                    <a:pt x="438" y="34"/>
                  </a:cubicBezTo>
                  <a:cubicBezTo>
                    <a:pt x="450" y="34"/>
                    <a:pt x="462" y="45"/>
                    <a:pt x="450" y="70"/>
                  </a:cubicBezTo>
                  <a:cubicBezTo>
                    <a:pt x="352" y="191"/>
                    <a:pt x="243" y="326"/>
                    <a:pt x="97" y="447"/>
                  </a:cubicBezTo>
                  <a:cubicBezTo>
                    <a:pt x="92" y="457"/>
                    <a:pt x="85" y="461"/>
                    <a:pt x="77" y="461"/>
                  </a:cubicBezTo>
                  <a:cubicBezTo>
                    <a:pt x="67" y="461"/>
                    <a:pt x="56" y="454"/>
                    <a:pt x="49" y="447"/>
                  </a:cubicBezTo>
                  <a:cubicBezTo>
                    <a:pt x="36" y="434"/>
                    <a:pt x="24" y="410"/>
                    <a:pt x="49" y="386"/>
                  </a:cubicBezTo>
                  <a:cubicBezTo>
                    <a:pt x="146" y="277"/>
                    <a:pt x="268" y="143"/>
                    <a:pt x="389" y="34"/>
                  </a:cubicBezTo>
                  <a:cubicBezTo>
                    <a:pt x="394" y="23"/>
                    <a:pt x="401" y="19"/>
                    <a:pt x="409" y="19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4"/>
                    <a:pt x="377" y="9"/>
                  </a:cubicBezTo>
                  <a:cubicBezTo>
                    <a:pt x="243" y="131"/>
                    <a:pt x="133" y="264"/>
                    <a:pt x="24" y="386"/>
                  </a:cubicBezTo>
                  <a:cubicBezTo>
                    <a:pt x="0" y="410"/>
                    <a:pt x="12" y="447"/>
                    <a:pt x="36" y="459"/>
                  </a:cubicBezTo>
                  <a:cubicBezTo>
                    <a:pt x="36" y="471"/>
                    <a:pt x="60" y="471"/>
                    <a:pt x="73" y="471"/>
                  </a:cubicBezTo>
                  <a:cubicBezTo>
                    <a:pt x="85" y="471"/>
                    <a:pt x="97" y="471"/>
                    <a:pt x="109" y="459"/>
                  </a:cubicBezTo>
                  <a:cubicBezTo>
                    <a:pt x="255" y="337"/>
                    <a:pt x="365" y="204"/>
                    <a:pt x="462" y="82"/>
                  </a:cubicBezTo>
                  <a:cubicBezTo>
                    <a:pt x="474" y="58"/>
                    <a:pt x="474" y="34"/>
                    <a:pt x="450" y="21"/>
                  </a:cubicBezTo>
                  <a:cubicBezTo>
                    <a:pt x="443" y="7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48"/>
            <p:cNvSpPr/>
            <p:nvPr/>
          </p:nvSpPr>
          <p:spPr>
            <a:xfrm>
              <a:off x="7380124" y="3640215"/>
              <a:ext cx="26087" cy="23626"/>
            </a:xfrm>
            <a:custGeom>
              <a:avLst/>
              <a:gdLst/>
              <a:ahLst/>
              <a:cxnLst/>
              <a:rect l="l" t="t" r="r" b="b"/>
              <a:pathLst>
                <a:path w="530" h="480" extrusionOk="0">
                  <a:moveTo>
                    <a:pt x="466" y="1"/>
                  </a:moveTo>
                  <a:cubicBezTo>
                    <a:pt x="457" y="1"/>
                    <a:pt x="448" y="4"/>
                    <a:pt x="440" y="12"/>
                  </a:cubicBezTo>
                  <a:cubicBezTo>
                    <a:pt x="294" y="145"/>
                    <a:pt x="161" y="267"/>
                    <a:pt x="27" y="401"/>
                  </a:cubicBezTo>
                  <a:cubicBezTo>
                    <a:pt x="0" y="437"/>
                    <a:pt x="26" y="479"/>
                    <a:pt x="61" y="479"/>
                  </a:cubicBezTo>
                  <a:cubicBezTo>
                    <a:pt x="74" y="479"/>
                    <a:pt x="87" y="474"/>
                    <a:pt x="100" y="461"/>
                  </a:cubicBezTo>
                  <a:cubicBezTo>
                    <a:pt x="234" y="340"/>
                    <a:pt x="367" y="206"/>
                    <a:pt x="502" y="85"/>
                  </a:cubicBezTo>
                  <a:cubicBezTo>
                    <a:pt x="530" y="47"/>
                    <a:pt x="499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48"/>
            <p:cNvSpPr/>
            <p:nvPr/>
          </p:nvSpPr>
          <p:spPr>
            <a:xfrm>
              <a:off x="7380222" y="3639871"/>
              <a:ext cx="26382" cy="24265"/>
            </a:xfrm>
            <a:custGeom>
              <a:avLst/>
              <a:gdLst/>
              <a:ahLst/>
              <a:cxnLst/>
              <a:rect l="l" t="t" r="r" b="b"/>
              <a:pathLst>
                <a:path w="536" h="493" extrusionOk="0">
                  <a:moveTo>
                    <a:pt x="468" y="17"/>
                  </a:moveTo>
                  <a:cubicBezTo>
                    <a:pt x="481" y="17"/>
                    <a:pt x="492" y="24"/>
                    <a:pt x="500" y="31"/>
                  </a:cubicBezTo>
                  <a:cubicBezTo>
                    <a:pt x="511" y="43"/>
                    <a:pt x="511" y="67"/>
                    <a:pt x="500" y="79"/>
                  </a:cubicBezTo>
                  <a:lnTo>
                    <a:pt x="487" y="92"/>
                  </a:lnTo>
                  <a:cubicBezTo>
                    <a:pt x="354" y="213"/>
                    <a:pt x="219" y="347"/>
                    <a:pt x="86" y="468"/>
                  </a:cubicBezTo>
                  <a:cubicBezTo>
                    <a:pt x="80" y="475"/>
                    <a:pt x="70" y="478"/>
                    <a:pt x="61" y="478"/>
                  </a:cubicBezTo>
                  <a:cubicBezTo>
                    <a:pt x="52" y="478"/>
                    <a:pt x="43" y="475"/>
                    <a:pt x="37" y="468"/>
                  </a:cubicBezTo>
                  <a:cubicBezTo>
                    <a:pt x="25" y="457"/>
                    <a:pt x="25" y="432"/>
                    <a:pt x="37" y="420"/>
                  </a:cubicBezTo>
                  <a:cubicBezTo>
                    <a:pt x="159" y="286"/>
                    <a:pt x="305" y="165"/>
                    <a:pt x="427" y="43"/>
                  </a:cubicBezTo>
                  <a:lnTo>
                    <a:pt x="438" y="31"/>
                  </a:lnTo>
                  <a:cubicBezTo>
                    <a:pt x="448" y="20"/>
                    <a:pt x="459" y="17"/>
                    <a:pt x="468" y="17"/>
                  </a:cubicBezTo>
                  <a:close/>
                  <a:moveTo>
                    <a:pt x="469" y="1"/>
                  </a:moveTo>
                  <a:cubicBezTo>
                    <a:pt x="454" y="1"/>
                    <a:pt x="439" y="7"/>
                    <a:pt x="427" y="19"/>
                  </a:cubicBezTo>
                  <a:lnTo>
                    <a:pt x="414" y="31"/>
                  </a:lnTo>
                  <a:cubicBezTo>
                    <a:pt x="292" y="152"/>
                    <a:pt x="146" y="274"/>
                    <a:pt x="25" y="408"/>
                  </a:cubicBezTo>
                  <a:cubicBezTo>
                    <a:pt x="0" y="432"/>
                    <a:pt x="0" y="457"/>
                    <a:pt x="25" y="481"/>
                  </a:cubicBezTo>
                  <a:cubicBezTo>
                    <a:pt x="37" y="493"/>
                    <a:pt x="49" y="493"/>
                    <a:pt x="62" y="493"/>
                  </a:cubicBezTo>
                  <a:cubicBezTo>
                    <a:pt x="73" y="493"/>
                    <a:pt x="86" y="493"/>
                    <a:pt x="98" y="481"/>
                  </a:cubicBezTo>
                  <a:cubicBezTo>
                    <a:pt x="232" y="359"/>
                    <a:pt x="365" y="225"/>
                    <a:pt x="500" y="103"/>
                  </a:cubicBezTo>
                  <a:lnTo>
                    <a:pt x="511" y="92"/>
                  </a:lnTo>
                  <a:cubicBezTo>
                    <a:pt x="536" y="67"/>
                    <a:pt x="524" y="43"/>
                    <a:pt x="511" y="19"/>
                  </a:cubicBezTo>
                  <a:cubicBezTo>
                    <a:pt x="499" y="7"/>
                    <a:pt x="484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48"/>
            <p:cNvSpPr/>
            <p:nvPr/>
          </p:nvSpPr>
          <p:spPr>
            <a:xfrm>
              <a:off x="7380025" y="3653604"/>
              <a:ext cx="25644" cy="21903"/>
            </a:xfrm>
            <a:custGeom>
              <a:avLst/>
              <a:gdLst/>
              <a:ahLst/>
              <a:cxnLst/>
              <a:rect l="l" t="t" r="r" b="b"/>
              <a:pathLst>
                <a:path w="521" h="445" extrusionOk="0">
                  <a:moveTo>
                    <a:pt x="453" y="1"/>
                  </a:moveTo>
                  <a:cubicBezTo>
                    <a:pt x="445" y="1"/>
                    <a:pt x="437" y="3"/>
                    <a:pt x="431" y="7"/>
                  </a:cubicBezTo>
                  <a:cubicBezTo>
                    <a:pt x="296" y="129"/>
                    <a:pt x="150" y="238"/>
                    <a:pt x="29" y="372"/>
                  </a:cubicBezTo>
                  <a:cubicBezTo>
                    <a:pt x="1" y="400"/>
                    <a:pt x="31" y="444"/>
                    <a:pt x="64" y="444"/>
                  </a:cubicBezTo>
                  <a:cubicBezTo>
                    <a:pt x="73" y="444"/>
                    <a:pt x="82" y="441"/>
                    <a:pt x="90" y="433"/>
                  </a:cubicBezTo>
                  <a:lnTo>
                    <a:pt x="491" y="68"/>
                  </a:lnTo>
                  <a:cubicBezTo>
                    <a:pt x="521" y="38"/>
                    <a:pt x="486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48"/>
            <p:cNvSpPr/>
            <p:nvPr/>
          </p:nvSpPr>
          <p:spPr>
            <a:xfrm>
              <a:off x="7380222" y="3653259"/>
              <a:ext cx="25201" cy="22838"/>
            </a:xfrm>
            <a:custGeom>
              <a:avLst/>
              <a:gdLst/>
              <a:ahLst/>
              <a:cxnLst/>
              <a:rect l="l" t="t" r="r" b="b"/>
              <a:pathLst>
                <a:path w="512" h="464" extrusionOk="0">
                  <a:moveTo>
                    <a:pt x="451" y="14"/>
                  </a:moveTo>
                  <a:cubicBezTo>
                    <a:pt x="463" y="14"/>
                    <a:pt x="475" y="26"/>
                    <a:pt x="475" y="26"/>
                  </a:cubicBezTo>
                  <a:cubicBezTo>
                    <a:pt x="487" y="39"/>
                    <a:pt x="500" y="50"/>
                    <a:pt x="475" y="75"/>
                  </a:cubicBezTo>
                  <a:cubicBezTo>
                    <a:pt x="354" y="196"/>
                    <a:pt x="219" y="318"/>
                    <a:pt x="86" y="428"/>
                  </a:cubicBezTo>
                  <a:cubicBezTo>
                    <a:pt x="76" y="438"/>
                    <a:pt x="66" y="442"/>
                    <a:pt x="56" y="442"/>
                  </a:cubicBezTo>
                  <a:cubicBezTo>
                    <a:pt x="43" y="442"/>
                    <a:pt x="32" y="435"/>
                    <a:pt x="25" y="428"/>
                  </a:cubicBezTo>
                  <a:cubicBezTo>
                    <a:pt x="25" y="415"/>
                    <a:pt x="13" y="404"/>
                    <a:pt x="37" y="379"/>
                  </a:cubicBezTo>
                  <a:cubicBezTo>
                    <a:pt x="171" y="245"/>
                    <a:pt x="317" y="123"/>
                    <a:pt x="427" y="26"/>
                  </a:cubicBezTo>
                  <a:cubicBezTo>
                    <a:pt x="438" y="14"/>
                    <a:pt x="451" y="14"/>
                    <a:pt x="451" y="14"/>
                  </a:cubicBezTo>
                  <a:close/>
                  <a:moveTo>
                    <a:pt x="450" y="0"/>
                  </a:moveTo>
                  <a:cubicBezTo>
                    <a:pt x="437" y="0"/>
                    <a:pt x="424" y="4"/>
                    <a:pt x="414" y="14"/>
                  </a:cubicBezTo>
                  <a:cubicBezTo>
                    <a:pt x="305" y="99"/>
                    <a:pt x="159" y="233"/>
                    <a:pt x="25" y="367"/>
                  </a:cubicBezTo>
                  <a:cubicBezTo>
                    <a:pt x="0" y="391"/>
                    <a:pt x="0" y="428"/>
                    <a:pt x="13" y="440"/>
                  </a:cubicBezTo>
                  <a:cubicBezTo>
                    <a:pt x="25" y="452"/>
                    <a:pt x="37" y="464"/>
                    <a:pt x="62" y="464"/>
                  </a:cubicBezTo>
                  <a:cubicBezTo>
                    <a:pt x="73" y="464"/>
                    <a:pt x="86" y="452"/>
                    <a:pt x="98" y="440"/>
                  </a:cubicBezTo>
                  <a:cubicBezTo>
                    <a:pt x="232" y="331"/>
                    <a:pt x="365" y="209"/>
                    <a:pt x="487" y="87"/>
                  </a:cubicBezTo>
                  <a:cubicBezTo>
                    <a:pt x="511" y="63"/>
                    <a:pt x="511" y="39"/>
                    <a:pt x="500" y="14"/>
                  </a:cubicBezTo>
                  <a:cubicBezTo>
                    <a:pt x="486" y="7"/>
                    <a:pt x="467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48"/>
            <p:cNvSpPr/>
            <p:nvPr/>
          </p:nvSpPr>
          <p:spPr>
            <a:xfrm>
              <a:off x="7381896" y="3665269"/>
              <a:ext cx="21460" cy="21312"/>
            </a:xfrm>
            <a:custGeom>
              <a:avLst/>
              <a:gdLst/>
              <a:ahLst/>
              <a:cxnLst/>
              <a:rect l="l" t="t" r="r" b="b"/>
              <a:pathLst>
                <a:path w="436" h="433" extrusionOk="0">
                  <a:moveTo>
                    <a:pt x="374" y="0"/>
                  </a:moveTo>
                  <a:cubicBezTo>
                    <a:pt x="364" y="0"/>
                    <a:pt x="353" y="4"/>
                    <a:pt x="344" y="14"/>
                  </a:cubicBezTo>
                  <a:cubicBezTo>
                    <a:pt x="234" y="123"/>
                    <a:pt x="137" y="233"/>
                    <a:pt x="28" y="354"/>
                  </a:cubicBezTo>
                  <a:cubicBezTo>
                    <a:pt x="0" y="390"/>
                    <a:pt x="27" y="432"/>
                    <a:pt x="57" y="432"/>
                  </a:cubicBezTo>
                  <a:cubicBezTo>
                    <a:pt x="68" y="432"/>
                    <a:pt x="79" y="427"/>
                    <a:pt x="88" y="414"/>
                  </a:cubicBezTo>
                  <a:cubicBezTo>
                    <a:pt x="210" y="306"/>
                    <a:pt x="320" y="184"/>
                    <a:pt x="417" y="62"/>
                  </a:cubicBezTo>
                  <a:cubicBezTo>
                    <a:pt x="435" y="35"/>
                    <a:pt x="405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48"/>
            <p:cNvSpPr/>
            <p:nvPr/>
          </p:nvSpPr>
          <p:spPr>
            <a:xfrm>
              <a:off x="7382044" y="3664876"/>
              <a:ext cx="21608" cy="22001"/>
            </a:xfrm>
            <a:custGeom>
              <a:avLst/>
              <a:gdLst/>
              <a:ahLst/>
              <a:cxnLst/>
              <a:rect l="l" t="t" r="r" b="b"/>
              <a:pathLst>
                <a:path w="439" h="447" extrusionOk="0">
                  <a:moveTo>
                    <a:pt x="368" y="16"/>
                  </a:moveTo>
                  <a:cubicBezTo>
                    <a:pt x="380" y="16"/>
                    <a:pt x="393" y="22"/>
                    <a:pt x="401" y="22"/>
                  </a:cubicBezTo>
                  <a:cubicBezTo>
                    <a:pt x="414" y="33"/>
                    <a:pt x="414" y="46"/>
                    <a:pt x="401" y="70"/>
                  </a:cubicBezTo>
                  <a:cubicBezTo>
                    <a:pt x="317" y="192"/>
                    <a:pt x="207" y="314"/>
                    <a:pt x="85" y="422"/>
                  </a:cubicBezTo>
                  <a:cubicBezTo>
                    <a:pt x="73" y="429"/>
                    <a:pt x="64" y="432"/>
                    <a:pt x="56" y="432"/>
                  </a:cubicBezTo>
                  <a:cubicBezTo>
                    <a:pt x="49" y="432"/>
                    <a:pt x="43" y="429"/>
                    <a:pt x="36" y="422"/>
                  </a:cubicBezTo>
                  <a:cubicBezTo>
                    <a:pt x="25" y="411"/>
                    <a:pt x="12" y="386"/>
                    <a:pt x="36" y="362"/>
                  </a:cubicBezTo>
                  <a:cubicBezTo>
                    <a:pt x="146" y="241"/>
                    <a:pt x="255" y="131"/>
                    <a:pt x="353" y="22"/>
                  </a:cubicBezTo>
                  <a:cubicBezTo>
                    <a:pt x="357" y="17"/>
                    <a:pt x="362" y="16"/>
                    <a:pt x="368" y="16"/>
                  </a:cubicBezTo>
                  <a:close/>
                  <a:moveTo>
                    <a:pt x="377" y="0"/>
                  </a:moveTo>
                  <a:cubicBezTo>
                    <a:pt x="365" y="0"/>
                    <a:pt x="353" y="3"/>
                    <a:pt x="341" y="9"/>
                  </a:cubicBezTo>
                  <a:cubicBezTo>
                    <a:pt x="244" y="119"/>
                    <a:pt x="134" y="228"/>
                    <a:pt x="25" y="362"/>
                  </a:cubicBezTo>
                  <a:cubicBezTo>
                    <a:pt x="0" y="386"/>
                    <a:pt x="0" y="411"/>
                    <a:pt x="25" y="435"/>
                  </a:cubicBezTo>
                  <a:cubicBezTo>
                    <a:pt x="36" y="447"/>
                    <a:pt x="49" y="447"/>
                    <a:pt x="61" y="447"/>
                  </a:cubicBezTo>
                  <a:cubicBezTo>
                    <a:pt x="73" y="447"/>
                    <a:pt x="85" y="447"/>
                    <a:pt x="98" y="435"/>
                  </a:cubicBezTo>
                  <a:cubicBezTo>
                    <a:pt x="219" y="325"/>
                    <a:pt x="328" y="204"/>
                    <a:pt x="426" y="82"/>
                  </a:cubicBezTo>
                  <a:cubicBezTo>
                    <a:pt x="438" y="58"/>
                    <a:pt x="426" y="33"/>
                    <a:pt x="414" y="9"/>
                  </a:cubicBezTo>
                  <a:cubicBezTo>
                    <a:pt x="402" y="3"/>
                    <a:pt x="390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48"/>
            <p:cNvSpPr/>
            <p:nvPr/>
          </p:nvSpPr>
          <p:spPr>
            <a:xfrm>
              <a:off x="7381994" y="3677329"/>
              <a:ext cx="23527" cy="20574"/>
            </a:xfrm>
            <a:custGeom>
              <a:avLst/>
              <a:gdLst/>
              <a:ahLst/>
              <a:cxnLst/>
              <a:rect l="l" t="t" r="r" b="b"/>
              <a:pathLst>
                <a:path w="478" h="418" extrusionOk="0">
                  <a:moveTo>
                    <a:pt x="410" y="0"/>
                  </a:moveTo>
                  <a:cubicBezTo>
                    <a:pt x="400" y="0"/>
                    <a:pt x="389" y="4"/>
                    <a:pt x="378" y="12"/>
                  </a:cubicBezTo>
                  <a:cubicBezTo>
                    <a:pt x="256" y="109"/>
                    <a:pt x="147" y="231"/>
                    <a:pt x="37" y="340"/>
                  </a:cubicBezTo>
                  <a:cubicBezTo>
                    <a:pt x="0" y="368"/>
                    <a:pt x="34" y="417"/>
                    <a:pt x="69" y="417"/>
                  </a:cubicBezTo>
                  <a:cubicBezTo>
                    <a:pt x="79" y="417"/>
                    <a:pt x="90" y="413"/>
                    <a:pt x="99" y="401"/>
                  </a:cubicBezTo>
                  <a:cubicBezTo>
                    <a:pt x="220" y="291"/>
                    <a:pt x="329" y="194"/>
                    <a:pt x="439" y="72"/>
                  </a:cubicBezTo>
                  <a:cubicBezTo>
                    <a:pt x="477" y="44"/>
                    <a:pt x="44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48"/>
            <p:cNvSpPr/>
            <p:nvPr/>
          </p:nvSpPr>
          <p:spPr>
            <a:xfrm>
              <a:off x="7382044" y="3676886"/>
              <a:ext cx="23379" cy="21411"/>
            </a:xfrm>
            <a:custGeom>
              <a:avLst/>
              <a:gdLst/>
              <a:ahLst/>
              <a:cxnLst/>
              <a:rect l="l" t="t" r="r" b="b"/>
              <a:pathLst>
                <a:path w="475" h="435" extrusionOk="0">
                  <a:moveTo>
                    <a:pt x="403" y="16"/>
                  </a:moveTo>
                  <a:cubicBezTo>
                    <a:pt x="415" y="16"/>
                    <a:pt x="429" y="24"/>
                    <a:pt x="438" y="33"/>
                  </a:cubicBezTo>
                  <a:cubicBezTo>
                    <a:pt x="450" y="45"/>
                    <a:pt x="450" y="57"/>
                    <a:pt x="438" y="81"/>
                  </a:cubicBezTo>
                  <a:cubicBezTo>
                    <a:pt x="328" y="191"/>
                    <a:pt x="207" y="300"/>
                    <a:pt x="98" y="410"/>
                  </a:cubicBezTo>
                  <a:cubicBezTo>
                    <a:pt x="86" y="416"/>
                    <a:pt x="73" y="419"/>
                    <a:pt x="63" y="419"/>
                  </a:cubicBezTo>
                  <a:cubicBezTo>
                    <a:pt x="52" y="419"/>
                    <a:pt x="43" y="416"/>
                    <a:pt x="36" y="410"/>
                  </a:cubicBezTo>
                  <a:cubicBezTo>
                    <a:pt x="25" y="386"/>
                    <a:pt x="25" y="373"/>
                    <a:pt x="36" y="349"/>
                  </a:cubicBezTo>
                  <a:cubicBezTo>
                    <a:pt x="158" y="240"/>
                    <a:pt x="268" y="130"/>
                    <a:pt x="390" y="21"/>
                  </a:cubicBezTo>
                  <a:cubicBezTo>
                    <a:pt x="393" y="17"/>
                    <a:pt x="398" y="16"/>
                    <a:pt x="403" y="16"/>
                  </a:cubicBezTo>
                  <a:close/>
                  <a:moveTo>
                    <a:pt x="407" y="1"/>
                  </a:moveTo>
                  <a:cubicBezTo>
                    <a:pt x="397" y="1"/>
                    <a:pt x="387" y="3"/>
                    <a:pt x="377" y="8"/>
                  </a:cubicBezTo>
                  <a:cubicBezTo>
                    <a:pt x="255" y="118"/>
                    <a:pt x="146" y="227"/>
                    <a:pt x="25" y="337"/>
                  </a:cubicBezTo>
                  <a:cubicBezTo>
                    <a:pt x="0" y="361"/>
                    <a:pt x="12" y="397"/>
                    <a:pt x="25" y="422"/>
                  </a:cubicBezTo>
                  <a:cubicBezTo>
                    <a:pt x="36" y="422"/>
                    <a:pt x="49" y="434"/>
                    <a:pt x="73" y="434"/>
                  </a:cubicBezTo>
                  <a:cubicBezTo>
                    <a:pt x="85" y="434"/>
                    <a:pt x="98" y="434"/>
                    <a:pt x="109" y="422"/>
                  </a:cubicBezTo>
                  <a:cubicBezTo>
                    <a:pt x="219" y="313"/>
                    <a:pt x="341" y="203"/>
                    <a:pt x="450" y="94"/>
                  </a:cubicBezTo>
                  <a:cubicBezTo>
                    <a:pt x="474" y="57"/>
                    <a:pt x="463" y="33"/>
                    <a:pt x="450" y="21"/>
                  </a:cubicBezTo>
                  <a:cubicBezTo>
                    <a:pt x="436" y="6"/>
                    <a:pt x="421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48"/>
            <p:cNvSpPr/>
            <p:nvPr/>
          </p:nvSpPr>
          <p:spPr>
            <a:xfrm>
              <a:off x="7382437" y="3689831"/>
              <a:ext cx="22100" cy="21558"/>
            </a:xfrm>
            <a:custGeom>
              <a:avLst/>
              <a:gdLst/>
              <a:ahLst/>
              <a:cxnLst/>
              <a:rect l="l" t="t" r="r" b="b"/>
              <a:pathLst>
                <a:path w="449" h="438" extrusionOk="0">
                  <a:moveTo>
                    <a:pt x="387" y="0"/>
                  </a:moveTo>
                  <a:cubicBezTo>
                    <a:pt x="377" y="0"/>
                    <a:pt x="366" y="4"/>
                    <a:pt x="357" y="13"/>
                  </a:cubicBezTo>
                  <a:cubicBezTo>
                    <a:pt x="247" y="134"/>
                    <a:pt x="138" y="244"/>
                    <a:pt x="28" y="353"/>
                  </a:cubicBezTo>
                  <a:cubicBezTo>
                    <a:pt x="0" y="392"/>
                    <a:pt x="31" y="438"/>
                    <a:pt x="70" y="438"/>
                  </a:cubicBezTo>
                  <a:cubicBezTo>
                    <a:pt x="80" y="438"/>
                    <a:pt x="91" y="434"/>
                    <a:pt x="101" y="426"/>
                  </a:cubicBezTo>
                  <a:cubicBezTo>
                    <a:pt x="223" y="317"/>
                    <a:pt x="333" y="196"/>
                    <a:pt x="430" y="61"/>
                  </a:cubicBezTo>
                  <a:cubicBezTo>
                    <a:pt x="449" y="34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48"/>
            <p:cNvSpPr/>
            <p:nvPr/>
          </p:nvSpPr>
          <p:spPr>
            <a:xfrm>
              <a:off x="7382634" y="3689142"/>
              <a:ext cx="22198" cy="22297"/>
            </a:xfrm>
            <a:custGeom>
              <a:avLst/>
              <a:gdLst/>
              <a:ahLst/>
              <a:cxnLst/>
              <a:rect l="l" t="t" r="r" b="b"/>
              <a:pathLst>
                <a:path w="451" h="453" extrusionOk="0">
                  <a:moveTo>
                    <a:pt x="378" y="15"/>
                  </a:moveTo>
                  <a:cubicBezTo>
                    <a:pt x="389" y="15"/>
                    <a:pt x="402" y="27"/>
                    <a:pt x="402" y="27"/>
                  </a:cubicBezTo>
                  <a:cubicBezTo>
                    <a:pt x="414" y="39"/>
                    <a:pt x="426" y="51"/>
                    <a:pt x="414" y="75"/>
                  </a:cubicBezTo>
                  <a:cubicBezTo>
                    <a:pt x="305" y="210"/>
                    <a:pt x="195" y="331"/>
                    <a:pt x="86" y="429"/>
                  </a:cubicBezTo>
                  <a:cubicBezTo>
                    <a:pt x="74" y="434"/>
                    <a:pt x="64" y="437"/>
                    <a:pt x="57" y="437"/>
                  </a:cubicBezTo>
                  <a:cubicBezTo>
                    <a:pt x="49" y="437"/>
                    <a:pt x="43" y="434"/>
                    <a:pt x="37" y="429"/>
                  </a:cubicBezTo>
                  <a:cubicBezTo>
                    <a:pt x="24" y="416"/>
                    <a:pt x="13" y="392"/>
                    <a:pt x="37" y="380"/>
                  </a:cubicBezTo>
                  <a:cubicBezTo>
                    <a:pt x="146" y="270"/>
                    <a:pt x="256" y="148"/>
                    <a:pt x="365" y="27"/>
                  </a:cubicBezTo>
                  <a:lnTo>
                    <a:pt x="378" y="15"/>
                  </a:lnTo>
                  <a:close/>
                  <a:moveTo>
                    <a:pt x="376" y="1"/>
                  </a:moveTo>
                  <a:cubicBezTo>
                    <a:pt x="364" y="1"/>
                    <a:pt x="351" y="5"/>
                    <a:pt x="341" y="15"/>
                  </a:cubicBezTo>
                  <a:cubicBezTo>
                    <a:pt x="243" y="137"/>
                    <a:pt x="122" y="258"/>
                    <a:pt x="24" y="367"/>
                  </a:cubicBezTo>
                  <a:cubicBezTo>
                    <a:pt x="0" y="392"/>
                    <a:pt x="0" y="416"/>
                    <a:pt x="13" y="440"/>
                  </a:cubicBezTo>
                  <a:cubicBezTo>
                    <a:pt x="24" y="453"/>
                    <a:pt x="49" y="453"/>
                    <a:pt x="61" y="453"/>
                  </a:cubicBezTo>
                  <a:cubicBezTo>
                    <a:pt x="73" y="453"/>
                    <a:pt x="86" y="453"/>
                    <a:pt x="97" y="440"/>
                  </a:cubicBezTo>
                  <a:cubicBezTo>
                    <a:pt x="207" y="343"/>
                    <a:pt x="316" y="221"/>
                    <a:pt x="426" y="75"/>
                  </a:cubicBezTo>
                  <a:cubicBezTo>
                    <a:pt x="451" y="51"/>
                    <a:pt x="438" y="27"/>
                    <a:pt x="414" y="15"/>
                  </a:cubicBezTo>
                  <a:cubicBezTo>
                    <a:pt x="407" y="8"/>
                    <a:pt x="392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48"/>
            <p:cNvSpPr/>
            <p:nvPr/>
          </p:nvSpPr>
          <p:spPr>
            <a:xfrm>
              <a:off x="7379336" y="3701841"/>
              <a:ext cx="24512" cy="22444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38" y="1"/>
                  </a:moveTo>
                  <a:cubicBezTo>
                    <a:pt x="429" y="1"/>
                    <a:pt x="418" y="4"/>
                    <a:pt x="408" y="12"/>
                  </a:cubicBezTo>
                  <a:cubicBezTo>
                    <a:pt x="286" y="134"/>
                    <a:pt x="153" y="255"/>
                    <a:pt x="31" y="377"/>
                  </a:cubicBezTo>
                  <a:cubicBezTo>
                    <a:pt x="0" y="408"/>
                    <a:pt x="29" y="455"/>
                    <a:pt x="68" y="455"/>
                  </a:cubicBezTo>
                  <a:cubicBezTo>
                    <a:pt x="76" y="455"/>
                    <a:pt x="84" y="454"/>
                    <a:pt x="91" y="450"/>
                  </a:cubicBezTo>
                  <a:cubicBezTo>
                    <a:pt x="226" y="341"/>
                    <a:pt x="359" y="207"/>
                    <a:pt x="469" y="73"/>
                  </a:cubicBezTo>
                  <a:cubicBezTo>
                    <a:pt x="497" y="44"/>
                    <a:pt x="473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48"/>
            <p:cNvSpPr/>
            <p:nvPr/>
          </p:nvSpPr>
          <p:spPr>
            <a:xfrm>
              <a:off x="7379632" y="3701349"/>
              <a:ext cx="24561" cy="23281"/>
            </a:xfrm>
            <a:custGeom>
              <a:avLst/>
              <a:gdLst/>
              <a:ahLst/>
              <a:cxnLst/>
              <a:rect l="l" t="t" r="r" b="b"/>
              <a:pathLst>
                <a:path w="499" h="473" extrusionOk="0">
                  <a:moveTo>
                    <a:pt x="463" y="22"/>
                  </a:moveTo>
                  <a:cubicBezTo>
                    <a:pt x="475" y="35"/>
                    <a:pt x="475" y="59"/>
                    <a:pt x="463" y="83"/>
                  </a:cubicBezTo>
                  <a:cubicBezTo>
                    <a:pt x="341" y="217"/>
                    <a:pt x="207" y="351"/>
                    <a:pt x="74" y="448"/>
                  </a:cubicBezTo>
                  <a:cubicBezTo>
                    <a:pt x="67" y="454"/>
                    <a:pt x="58" y="457"/>
                    <a:pt x="50" y="457"/>
                  </a:cubicBezTo>
                  <a:cubicBezTo>
                    <a:pt x="43" y="457"/>
                    <a:pt x="37" y="454"/>
                    <a:pt x="37" y="448"/>
                  </a:cubicBezTo>
                  <a:cubicBezTo>
                    <a:pt x="25" y="424"/>
                    <a:pt x="12" y="399"/>
                    <a:pt x="25" y="387"/>
                  </a:cubicBezTo>
                  <a:cubicBezTo>
                    <a:pt x="85" y="338"/>
                    <a:pt x="134" y="290"/>
                    <a:pt x="195" y="241"/>
                  </a:cubicBezTo>
                  <a:lnTo>
                    <a:pt x="414" y="22"/>
                  </a:lnTo>
                  <a:close/>
                  <a:moveTo>
                    <a:pt x="438" y="1"/>
                  </a:moveTo>
                  <a:cubicBezTo>
                    <a:pt x="426" y="1"/>
                    <a:pt x="414" y="4"/>
                    <a:pt x="402" y="10"/>
                  </a:cubicBezTo>
                  <a:lnTo>
                    <a:pt x="183" y="229"/>
                  </a:lnTo>
                  <a:cubicBezTo>
                    <a:pt x="122" y="278"/>
                    <a:pt x="74" y="327"/>
                    <a:pt x="12" y="375"/>
                  </a:cubicBezTo>
                  <a:cubicBezTo>
                    <a:pt x="1" y="399"/>
                    <a:pt x="1" y="435"/>
                    <a:pt x="12" y="460"/>
                  </a:cubicBezTo>
                  <a:cubicBezTo>
                    <a:pt x="25" y="472"/>
                    <a:pt x="37" y="472"/>
                    <a:pt x="61" y="472"/>
                  </a:cubicBezTo>
                  <a:cubicBezTo>
                    <a:pt x="61" y="472"/>
                    <a:pt x="74" y="472"/>
                    <a:pt x="85" y="460"/>
                  </a:cubicBezTo>
                  <a:cubicBezTo>
                    <a:pt x="220" y="363"/>
                    <a:pt x="353" y="241"/>
                    <a:pt x="475" y="95"/>
                  </a:cubicBezTo>
                  <a:cubicBezTo>
                    <a:pt x="499" y="59"/>
                    <a:pt x="487" y="35"/>
                    <a:pt x="475" y="10"/>
                  </a:cubicBezTo>
                  <a:cubicBezTo>
                    <a:pt x="462" y="4"/>
                    <a:pt x="450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48"/>
            <p:cNvSpPr/>
            <p:nvPr/>
          </p:nvSpPr>
          <p:spPr>
            <a:xfrm>
              <a:off x="7379632" y="3715033"/>
              <a:ext cx="24216" cy="21263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427" y="1"/>
                  </a:moveTo>
                  <a:cubicBezTo>
                    <a:pt x="418" y="1"/>
                    <a:pt x="409" y="4"/>
                    <a:pt x="402" y="12"/>
                  </a:cubicBezTo>
                  <a:cubicBezTo>
                    <a:pt x="280" y="121"/>
                    <a:pt x="147" y="230"/>
                    <a:pt x="37" y="352"/>
                  </a:cubicBezTo>
                  <a:cubicBezTo>
                    <a:pt x="1" y="388"/>
                    <a:pt x="31" y="431"/>
                    <a:pt x="70" y="431"/>
                  </a:cubicBezTo>
                  <a:cubicBezTo>
                    <a:pt x="83" y="431"/>
                    <a:pt x="97" y="426"/>
                    <a:pt x="110" y="413"/>
                  </a:cubicBezTo>
                  <a:cubicBezTo>
                    <a:pt x="231" y="316"/>
                    <a:pt x="341" y="194"/>
                    <a:pt x="463" y="85"/>
                  </a:cubicBezTo>
                  <a:cubicBezTo>
                    <a:pt x="491" y="46"/>
                    <a:pt x="46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48"/>
            <p:cNvSpPr/>
            <p:nvPr/>
          </p:nvSpPr>
          <p:spPr>
            <a:xfrm>
              <a:off x="7379632" y="3714885"/>
              <a:ext cx="24561" cy="21706"/>
            </a:xfrm>
            <a:custGeom>
              <a:avLst/>
              <a:gdLst/>
              <a:ahLst/>
              <a:cxnLst/>
              <a:rect l="l" t="t" r="r" b="b"/>
              <a:pathLst>
                <a:path w="499" h="441" extrusionOk="0">
                  <a:moveTo>
                    <a:pt x="437" y="18"/>
                  </a:moveTo>
                  <a:cubicBezTo>
                    <a:pt x="447" y="18"/>
                    <a:pt x="457" y="21"/>
                    <a:pt x="463" y="27"/>
                  </a:cubicBezTo>
                  <a:cubicBezTo>
                    <a:pt x="463" y="39"/>
                    <a:pt x="475" y="63"/>
                    <a:pt x="463" y="76"/>
                  </a:cubicBezTo>
                  <a:cubicBezTo>
                    <a:pt x="426" y="112"/>
                    <a:pt x="390" y="136"/>
                    <a:pt x="366" y="173"/>
                  </a:cubicBezTo>
                  <a:cubicBezTo>
                    <a:pt x="280" y="258"/>
                    <a:pt x="195" y="343"/>
                    <a:pt x="98" y="416"/>
                  </a:cubicBezTo>
                  <a:cubicBezTo>
                    <a:pt x="86" y="422"/>
                    <a:pt x="74" y="425"/>
                    <a:pt x="63" y="425"/>
                  </a:cubicBezTo>
                  <a:cubicBezTo>
                    <a:pt x="52" y="425"/>
                    <a:pt x="43" y="422"/>
                    <a:pt x="37" y="416"/>
                  </a:cubicBezTo>
                  <a:cubicBezTo>
                    <a:pt x="25" y="404"/>
                    <a:pt x="25" y="379"/>
                    <a:pt x="37" y="355"/>
                  </a:cubicBezTo>
                  <a:cubicBezTo>
                    <a:pt x="122" y="270"/>
                    <a:pt x="220" y="197"/>
                    <a:pt x="304" y="112"/>
                  </a:cubicBezTo>
                  <a:cubicBezTo>
                    <a:pt x="341" y="88"/>
                    <a:pt x="377" y="52"/>
                    <a:pt x="402" y="27"/>
                  </a:cubicBezTo>
                  <a:cubicBezTo>
                    <a:pt x="414" y="21"/>
                    <a:pt x="426" y="18"/>
                    <a:pt x="437" y="18"/>
                  </a:cubicBezTo>
                  <a:close/>
                  <a:moveTo>
                    <a:pt x="425" y="1"/>
                  </a:moveTo>
                  <a:cubicBezTo>
                    <a:pt x="412" y="1"/>
                    <a:pt x="400" y="4"/>
                    <a:pt x="390" y="15"/>
                  </a:cubicBezTo>
                  <a:cubicBezTo>
                    <a:pt x="366" y="39"/>
                    <a:pt x="329" y="76"/>
                    <a:pt x="293" y="100"/>
                  </a:cubicBezTo>
                  <a:cubicBezTo>
                    <a:pt x="207" y="185"/>
                    <a:pt x="110" y="258"/>
                    <a:pt x="25" y="343"/>
                  </a:cubicBezTo>
                  <a:cubicBezTo>
                    <a:pt x="1" y="379"/>
                    <a:pt x="12" y="404"/>
                    <a:pt x="25" y="428"/>
                  </a:cubicBezTo>
                  <a:cubicBezTo>
                    <a:pt x="37" y="441"/>
                    <a:pt x="49" y="441"/>
                    <a:pt x="74" y="441"/>
                  </a:cubicBezTo>
                  <a:cubicBezTo>
                    <a:pt x="85" y="441"/>
                    <a:pt x="98" y="441"/>
                    <a:pt x="110" y="428"/>
                  </a:cubicBezTo>
                  <a:cubicBezTo>
                    <a:pt x="207" y="355"/>
                    <a:pt x="293" y="270"/>
                    <a:pt x="377" y="185"/>
                  </a:cubicBezTo>
                  <a:cubicBezTo>
                    <a:pt x="402" y="149"/>
                    <a:pt x="439" y="124"/>
                    <a:pt x="475" y="88"/>
                  </a:cubicBezTo>
                  <a:cubicBezTo>
                    <a:pt x="499" y="63"/>
                    <a:pt x="487" y="39"/>
                    <a:pt x="475" y="15"/>
                  </a:cubicBezTo>
                  <a:cubicBezTo>
                    <a:pt x="460" y="8"/>
                    <a:pt x="442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48"/>
            <p:cNvSpPr/>
            <p:nvPr/>
          </p:nvSpPr>
          <p:spPr>
            <a:xfrm>
              <a:off x="7382486" y="3726944"/>
              <a:ext cx="22051" cy="21903"/>
            </a:xfrm>
            <a:custGeom>
              <a:avLst/>
              <a:gdLst/>
              <a:ahLst/>
              <a:cxnLst/>
              <a:rect l="l" t="t" r="r" b="b"/>
              <a:pathLst>
                <a:path w="448" h="445" extrusionOk="0">
                  <a:moveTo>
                    <a:pt x="386" y="0"/>
                  </a:moveTo>
                  <a:cubicBezTo>
                    <a:pt x="376" y="0"/>
                    <a:pt x="365" y="4"/>
                    <a:pt x="356" y="13"/>
                  </a:cubicBezTo>
                  <a:cubicBezTo>
                    <a:pt x="259" y="134"/>
                    <a:pt x="149" y="256"/>
                    <a:pt x="27" y="366"/>
                  </a:cubicBezTo>
                  <a:cubicBezTo>
                    <a:pt x="1" y="402"/>
                    <a:pt x="27" y="444"/>
                    <a:pt x="57" y="444"/>
                  </a:cubicBezTo>
                  <a:cubicBezTo>
                    <a:pt x="68" y="444"/>
                    <a:pt x="79" y="439"/>
                    <a:pt x="89" y="426"/>
                  </a:cubicBezTo>
                  <a:cubicBezTo>
                    <a:pt x="222" y="329"/>
                    <a:pt x="332" y="196"/>
                    <a:pt x="429" y="61"/>
                  </a:cubicBezTo>
                  <a:cubicBezTo>
                    <a:pt x="448" y="34"/>
                    <a:pt x="41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48"/>
            <p:cNvSpPr/>
            <p:nvPr/>
          </p:nvSpPr>
          <p:spPr>
            <a:xfrm>
              <a:off x="7382634" y="3726501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383" y="13"/>
                  </a:moveTo>
                  <a:cubicBezTo>
                    <a:pt x="389" y="13"/>
                    <a:pt x="396" y="16"/>
                    <a:pt x="402" y="22"/>
                  </a:cubicBezTo>
                  <a:cubicBezTo>
                    <a:pt x="414" y="34"/>
                    <a:pt x="426" y="46"/>
                    <a:pt x="414" y="70"/>
                  </a:cubicBezTo>
                  <a:cubicBezTo>
                    <a:pt x="305" y="216"/>
                    <a:pt x="195" y="338"/>
                    <a:pt x="86" y="435"/>
                  </a:cubicBezTo>
                  <a:cubicBezTo>
                    <a:pt x="74" y="442"/>
                    <a:pt x="64" y="445"/>
                    <a:pt x="57" y="445"/>
                  </a:cubicBezTo>
                  <a:cubicBezTo>
                    <a:pt x="49" y="445"/>
                    <a:pt x="43" y="442"/>
                    <a:pt x="37" y="435"/>
                  </a:cubicBezTo>
                  <a:cubicBezTo>
                    <a:pt x="24" y="424"/>
                    <a:pt x="13" y="399"/>
                    <a:pt x="37" y="387"/>
                  </a:cubicBezTo>
                  <a:cubicBezTo>
                    <a:pt x="134" y="278"/>
                    <a:pt x="256" y="156"/>
                    <a:pt x="365" y="22"/>
                  </a:cubicBezTo>
                  <a:cubicBezTo>
                    <a:pt x="371" y="16"/>
                    <a:pt x="377" y="13"/>
                    <a:pt x="383" y="13"/>
                  </a:cubicBezTo>
                  <a:close/>
                  <a:moveTo>
                    <a:pt x="383" y="1"/>
                  </a:moveTo>
                  <a:cubicBezTo>
                    <a:pt x="371" y="1"/>
                    <a:pt x="359" y="4"/>
                    <a:pt x="353" y="10"/>
                  </a:cubicBezTo>
                  <a:cubicBezTo>
                    <a:pt x="243" y="143"/>
                    <a:pt x="122" y="265"/>
                    <a:pt x="24" y="375"/>
                  </a:cubicBezTo>
                  <a:cubicBezTo>
                    <a:pt x="0" y="399"/>
                    <a:pt x="0" y="424"/>
                    <a:pt x="13" y="448"/>
                  </a:cubicBezTo>
                  <a:cubicBezTo>
                    <a:pt x="24" y="460"/>
                    <a:pt x="49" y="460"/>
                    <a:pt x="61" y="460"/>
                  </a:cubicBezTo>
                  <a:cubicBezTo>
                    <a:pt x="73" y="460"/>
                    <a:pt x="86" y="460"/>
                    <a:pt x="97" y="448"/>
                  </a:cubicBezTo>
                  <a:cubicBezTo>
                    <a:pt x="207" y="351"/>
                    <a:pt x="316" y="229"/>
                    <a:pt x="426" y="83"/>
                  </a:cubicBezTo>
                  <a:cubicBezTo>
                    <a:pt x="451" y="59"/>
                    <a:pt x="438" y="22"/>
                    <a:pt x="414" y="10"/>
                  </a:cubicBezTo>
                  <a:cubicBezTo>
                    <a:pt x="408" y="4"/>
                    <a:pt x="396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48"/>
            <p:cNvSpPr/>
            <p:nvPr/>
          </p:nvSpPr>
          <p:spPr>
            <a:xfrm>
              <a:off x="7380272" y="3745255"/>
              <a:ext cx="21066" cy="21558"/>
            </a:xfrm>
            <a:custGeom>
              <a:avLst/>
              <a:gdLst/>
              <a:ahLst/>
              <a:cxnLst/>
              <a:rect l="l" t="t" r="r" b="b"/>
              <a:pathLst>
                <a:path w="428" h="438" extrusionOk="0">
                  <a:moveTo>
                    <a:pt x="372" y="0"/>
                  </a:moveTo>
                  <a:cubicBezTo>
                    <a:pt x="361" y="0"/>
                    <a:pt x="350" y="6"/>
                    <a:pt x="340" y="18"/>
                  </a:cubicBezTo>
                  <a:cubicBezTo>
                    <a:pt x="231" y="127"/>
                    <a:pt x="134" y="237"/>
                    <a:pt x="36" y="359"/>
                  </a:cubicBezTo>
                  <a:cubicBezTo>
                    <a:pt x="0" y="395"/>
                    <a:pt x="31" y="437"/>
                    <a:pt x="64" y="437"/>
                  </a:cubicBezTo>
                  <a:cubicBezTo>
                    <a:pt x="75" y="437"/>
                    <a:pt x="87" y="432"/>
                    <a:pt x="97" y="419"/>
                  </a:cubicBezTo>
                  <a:cubicBezTo>
                    <a:pt x="194" y="310"/>
                    <a:pt x="304" y="200"/>
                    <a:pt x="401" y="79"/>
                  </a:cubicBezTo>
                  <a:cubicBezTo>
                    <a:pt x="428" y="43"/>
                    <a:pt x="40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48"/>
            <p:cNvSpPr/>
            <p:nvPr/>
          </p:nvSpPr>
          <p:spPr>
            <a:xfrm>
              <a:off x="7380222" y="3744812"/>
              <a:ext cx="21017" cy="22297"/>
            </a:xfrm>
            <a:custGeom>
              <a:avLst/>
              <a:gdLst/>
              <a:ahLst/>
              <a:cxnLst/>
              <a:rect l="l" t="t" r="r" b="b"/>
              <a:pathLst>
                <a:path w="427" h="453" extrusionOk="0">
                  <a:moveTo>
                    <a:pt x="365" y="15"/>
                  </a:moveTo>
                  <a:cubicBezTo>
                    <a:pt x="378" y="15"/>
                    <a:pt x="378" y="27"/>
                    <a:pt x="390" y="27"/>
                  </a:cubicBezTo>
                  <a:cubicBezTo>
                    <a:pt x="402" y="39"/>
                    <a:pt x="402" y="63"/>
                    <a:pt x="390" y="76"/>
                  </a:cubicBezTo>
                  <a:cubicBezTo>
                    <a:pt x="292" y="198"/>
                    <a:pt x="195" y="306"/>
                    <a:pt x="86" y="428"/>
                  </a:cubicBezTo>
                  <a:cubicBezTo>
                    <a:pt x="80" y="434"/>
                    <a:pt x="70" y="438"/>
                    <a:pt x="63" y="438"/>
                  </a:cubicBezTo>
                  <a:cubicBezTo>
                    <a:pt x="55" y="438"/>
                    <a:pt x="49" y="434"/>
                    <a:pt x="49" y="428"/>
                  </a:cubicBezTo>
                  <a:cubicBezTo>
                    <a:pt x="25" y="416"/>
                    <a:pt x="25" y="392"/>
                    <a:pt x="37" y="379"/>
                  </a:cubicBezTo>
                  <a:cubicBezTo>
                    <a:pt x="135" y="258"/>
                    <a:pt x="244" y="136"/>
                    <a:pt x="341" y="27"/>
                  </a:cubicBezTo>
                  <a:cubicBezTo>
                    <a:pt x="354" y="27"/>
                    <a:pt x="365" y="15"/>
                    <a:pt x="365" y="15"/>
                  </a:cubicBezTo>
                  <a:close/>
                  <a:moveTo>
                    <a:pt x="360" y="1"/>
                  </a:moveTo>
                  <a:cubicBezTo>
                    <a:pt x="350" y="1"/>
                    <a:pt x="339" y="4"/>
                    <a:pt x="329" y="15"/>
                  </a:cubicBezTo>
                  <a:cubicBezTo>
                    <a:pt x="232" y="125"/>
                    <a:pt x="122" y="246"/>
                    <a:pt x="25" y="368"/>
                  </a:cubicBezTo>
                  <a:cubicBezTo>
                    <a:pt x="0" y="392"/>
                    <a:pt x="13" y="428"/>
                    <a:pt x="37" y="441"/>
                  </a:cubicBezTo>
                  <a:cubicBezTo>
                    <a:pt x="37" y="452"/>
                    <a:pt x="49" y="452"/>
                    <a:pt x="62" y="452"/>
                  </a:cubicBezTo>
                  <a:cubicBezTo>
                    <a:pt x="73" y="452"/>
                    <a:pt x="86" y="452"/>
                    <a:pt x="98" y="441"/>
                  </a:cubicBezTo>
                  <a:cubicBezTo>
                    <a:pt x="208" y="319"/>
                    <a:pt x="305" y="209"/>
                    <a:pt x="402" y="88"/>
                  </a:cubicBezTo>
                  <a:cubicBezTo>
                    <a:pt x="427" y="63"/>
                    <a:pt x="414" y="27"/>
                    <a:pt x="402" y="15"/>
                  </a:cubicBezTo>
                  <a:cubicBezTo>
                    <a:pt x="388" y="8"/>
                    <a:pt x="374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48"/>
            <p:cNvSpPr/>
            <p:nvPr/>
          </p:nvSpPr>
          <p:spPr>
            <a:xfrm>
              <a:off x="7380025" y="3759824"/>
              <a:ext cx="19737" cy="21017"/>
            </a:xfrm>
            <a:custGeom>
              <a:avLst/>
              <a:gdLst/>
              <a:ahLst/>
              <a:cxnLst/>
              <a:rect l="l" t="t" r="r" b="b"/>
              <a:pathLst>
                <a:path w="401" h="427" extrusionOk="0">
                  <a:moveTo>
                    <a:pt x="339" y="1"/>
                  </a:moveTo>
                  <a:cubicBezTo>
                    <a:pt x="329" y="1"/>
                    <a:pt x="318" y="5"/>
                    <a:pt x="309" y="14"/>
                  </a:cubicBezTo>
                  <a:cubicBezTo>
                    <a:pt x="223" y="123"/>
                    <a:pt x="126" y="233"/>
                    <a:pt x="29" y="355"/>
                  </a:cubicBezTo>
                  <a:cubicBezTo>
                    <a:pt x="1" y="383"/>
                    <a:pt x="31" y="426"/>
                    <a:pt x="69" y="426"/>
                  </a:cubicBezTo>
                  <a:cubicBezTo>
                    <a:pt x="80" y="426"/>
                    <a:pt x="91" y="423"/>
                    <a:pt x="102" y="415"/>
                  </a:cubicBezTo>
                  <a:cubicBezTo>
                    <a:pt x="199" y="306"/>
                    <a:pt x="296" y="184"/>
                    <a:pt x="382" y="63"/>
                  </a:cubicBezTo>
                  <a:cubicBezTo>
                    <a:pt x="400" y="35"/>
                    <a:pt x="370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48"/>
            <p:cNvSpPr/>
            <p:nvPr/>
          </p:nvSpPr>
          <p:spPr>
            <a:xfrm>
              <a:off x="7380222" y="3759480"/>
              <a:ext cx="19836" cy="22001"/>
            </a:xfrm>
            <a:custGeom>
              <a:avLst/>
              <a:gdLst/>
              <a:ahLst/>
              <a:cxnLst/>
              <a:rect l="l" t="t" r="r" b="b"/>
              <a:pathLst>
                <a:path w="403" h="447" extrusionOk="0">
                  <a:moveTo>
                    <a:pt x="365" y="21"/>
                  </a:moveTo>
                  <a:cubicBezTo>
                    <a:pt x="378" y="33"/>
                    <a:pt x="378" y="57"/>
                    <a:pt x="365" y="70"/>
                  </a:cubicBezTo>
                  <a:cubicBezTo>
                    <a:pt x="268" y="203"/>
                    <a:pt x="183" y="313"/>
                    <a:pt x="86" y="410"/>
                  </a:cubicBezTo>
                  <a:cubicBezTo>
                    <a:pt x="80" y="422"/>
                    <a:pt x="71" y="425"/>
                    <a:pt x="62" y="425"/>
                  </a:cubicBezTo>
                  <a:cubicBezTo>
                    <a:pt x="53" y="425"/>
                    <a:pt x="43" y="422"/>
                    <a:pt x="37" y="422"/>
                  </a:cubicBezTo>
                  <a:cubicBezTo>
                    <a:pt x="25" y="410"/>
                    <a:pt x="13" y="386"/>
                    <a:pt x="37" y="362"/>
                  </a:cubicBezTo>
                  <a:cubicBezTo>
                    <a:pt x="73" y="313"/>
                    <a:pt x="122" y="264"/>
                    <a:pt x="159" y="203"/>
                  </a:cubicBezTo>
                  <a:cubicBezTo>
                    <a:pt x="219" y="154"/>
                    <a:pt x="268" y="94"/>
                    <a:pt x="317" y="33"/>
                  </a:cubicBezTo>
                  <a:cubicBezTo>
                    <a:pt x="317" y="21"/>
                    <a:pt x="329" y="21"/>
                    <a:pt x="341" y="21"/>
                  </a:cubicBezTo>
                  <a:close/>
                  <a:moveTo>
                    <a:pt x="344" y="1"/>
                  </a:moveTo>
                  <a:cubicBezTo>
                    <a:pt x="328" y="1"/>
                    <a:pt x="312" y="7"/>
                    <a:pt x="305" y="21"/>
                  </a:cubicBezTo>
                  <a:cubicBezTo>
                    <a:pt x="256" y="81"/>
                    <a:pt x="195" y="143"/>
                    <a:pt x="146" y="203"/>
                  </a:cubicBezTo>
                  <a:cubicBezTo>
                    <a:pt x="110" y="252"/>
                    <a:pt x="62" y="300"/>
                    <a:pt x="25" y="349"/>
                  </a:cubicBezTo>
                  <a:cubicBezTo>
                    <a:pt x="0" y="373"/>
                    <a:pt x="0" y="410"/>
                    <a:pt x="25" y="435"/>
                  </a:cubicBezTo>
                  <a:cubicBezTo>
                    <a:pt x="37" y="435"/>
                    <a:pt x="49" y="446"/>
                    <a:pt x="62" y="446"/>
                  </a:cubicBezTo>
                  <a:cubicBezTo>
                    <a:pt x="73" y="446"/>
                    <a:pt x="86" y="435"/>
                    <a:pt x="98" y="422"/>
                  </a:cubicBezTo>
                  <a:cubicBezTo>
                    <a:pt x="195" y="325"/>
                    <a:pt x="281" y="216"/>
                    <a:pt x="390" y="81"/>
                  </a:cubicBezTo>
                  <a:cubicBezTo>
                    <a:pt x="402" y="57"/>
                    <a:pt x="390" y="33"/>
                    <a:pt x="378" y="8"/>
                  </a:cubicBezTo>
                  <a:cubicBezTo>
                    <a:pt x="368" y="4"/>
                    <a:pt x="356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48"/>
            <p:cNvSpPr/>
            <p:nvPr/>
          </p:nvSpPr>
          <p:spPr>
            <a:xfrm>
              <a:off x="7381207" y="3773114"/>
              <a:ext cx="22051" cy="20869"/>
            </a:xfrm>
            <a:custGeom>
              <a:avLst/>
              <a:gdLst/>
              <a:ahLst/>
              <a:cxnLst/>
              <a:rect l="l" t="t" r="r" b="b"/>
              <a:pathLst>
                <a:path w="448" h="424" extrusionOk="0">
                  <a:moveTo>
                    <a:pt x="384" y="0"/>
                  </a:moveTo>
                  <a:cubicBezTo>
                    <a:pt x="375" y="0"/>
                    <a:pt x="366" y="4"/>
                    <a:pt x="358" y="12"/>
                  </a:cubicBezTo>
                  <a:cubicBezTo>
                    <a:pt x="248" y="121"/>
                    <a:pt x="126" y="231"/>
                    <a:pt x="29" y="340"/>
                  </a:cubicBezTo>
                  <a:cubicBezTo>
                    <a:pt x="1" y="378"/>
                    <a:pt x="32" y="424"/>
                    <a:pt x="65" y="424"/>
                  </a:cubicBezTo>
                  <a:cubicBezTo>
                    <a:pt x="73" y="424"/>
                    <a:pt x="82" y="420"/>
                    <a:pt x="90" y="413"/>
                  </a:cubicBezTo>
                  <a:cubicBezTo>
                    <a:pt x="212" y="304"/>
                    <a:pt x="309" y="182"/>
                    <a:pt x="418" y="72"/>
                  </a:cubicBezTo>
                  <a:cubicBezTo>
                    <a:pt x="447" y="44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48"/>
            <p:cNvSpPr/>
            <p:nvPr/>
          </p:nvSpPr>
          <p:spPr>
            <a:xfrm>
              <a:off x="7381404" y="3772376"/>
              <a:ext cx="22247" cy="22247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403" y="27"/>
                  </a:moveTo>
                  <a:cubicBezTo>
                    <a:pt x="414" y="38"/>
                    <a:pt x="427" y="63"/>
                    <a:pt x="414" y="87"/>
                  </a:cubicBezTo>
                  <a:cubicBezTo>
                    <a:pt x="378" y="111"/>
                    <a:pt x="354" y="136"/>
                    <a:pt x="330" y="160"/>
                  </a:cubicBezTo>
                  <a:cubicBezTo>
                    <a:pt x="257" y="246"/>
                    <a:pt x="171" y="343"/>
                    <a:pt x="86" y="416"/>
                  </a:cubicBezTo>
                  <a:cubicBezTo>
                    <a:pt x="76" y="426"/>
                    <a:pt x="68" y="430"/>
                    <a:pt x="61" y="430"/>
                  </a:cubicBezTo>
                  <a:cubicBezTo>
                    <a:pt x="52" y="430"/>
                    <a:pt x="45" y="423"/>
                    <a:pt x="38" y="416"/>
                  </a:cubicBezTo>
                  <a:cubicBezTo>
                    <a:pt x="25" y="403"/>
                    <a:pt x="13" y="392"/>
                    <a:pt x="38" y="367"/>
                  </a:cubicBezTo>
                  <a:cubicBezTo>
                    <a:pt x="111" y="282"/>
                    <a:pt x="195" y="197"/>
                    <a:pt x="281" y="111"/>
                  </a:cubicBezTo>
                  <a:cubicBezTo>
                    <a:pt x="305" y="87"/>
                    <a:pt x="330" y="63"/>
                    <a:pt x="354" y="27"/>
                  </a:cubicBezTo>
                  <a:close/>
                  <a:moveTo>
                    <a:pt x="376" y="0"/>
                  </a:moveTo>
                  <a:cubicBezTo>
                    <a:pt x="364" y="0"/>
                    <a:pt x="351" y="4"/>
                    <a:pt x="341" y="14"/>
                  </a:cubicBezTo>
                  <a:cubicBezTo>
                    <a:pt x="317" y="51"/>
                    <a:pt x="293" y="75"/>
                    <a:pt x="268" y="100"/>
                  </a:cubicBezTo>
                  <a:lnTo>
                    <a:pt x="13" y="355"/>
                  </a:lnTo>
                  <a:cubicBezTo>
                    <a:pt x="1" y="379"/>
                    <a:pt x="1" y="416"/>
                    <a:pt x="25" y="428"/>
                  </a:cubicBezTo>
                  <a:cubicBezTo>
                    <a:pt x="25" y="440"/>
                    <a:pt x="49" y="452"/>
                    <a:pt x="62" y="452"/>
                  </a:cubicBezTo>
                  <a:cubicBezTo>
                    <a:pt x="74" y="452"/>
                    <a:pt x="86" y="440"/>
                    <a:pt x="98" y="428"/>
                  </a:cubicBezTo>
                  <a:cubicBezTo>
                    <a:pt x="184" y="355"/>
                    <a:pt x="268" y="257"/>
                    <a:pt x="341" y="173"/>
                  </a:cubicBezTo>
                  <a:cubicBezTo>
                    <a:pt x="366" y="148"/>
                    <a:pt x="403" y="124"/>
                    <a:pt x="427" y="100"/>
                  </a:cubicBezTo>
                  <a:cubicBezTo>
                    <a:pt x="451" y="75"/>
                    <a:pt x="439" y="38"/>
                    <a:pt x="414" y="14"/>
                  </a:cubicBezTo>
                  <a:cubicBezTo>
                    <a:pt x="407" y="7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48"/>
            <p:cNvSpPr/>
            <p:nvPr/>
          </p:nvSpPr>
          <p:spPr>
            <a:xfrm>
              <a:off x="7380715" y="3786306"/>
              <a:ext cx="21706" cy="23872"/>
            </a:xfrm>
            <a:custGeom>
              <a:avLst/>
              <a:gdLst/>
              <a:ahLst/>
              <a:cxnLst/>
              <a:rect l="l" t="t" r="r" b="b"/>
              <a:pathLst>
                <a:path w="441" h="485" extrusionOk="0">
                  <a:moveTo>
                    <a:pt x="376" y="0"/>
                  </a:moveTo>
                  <a:cubicBezTo>
                    <a:pt x="360" y="0"/>
                    <a:pt x="343" y="7"/>
                    <a:pt x="331" y="23"/>
                  </a:cubicBezTo>
                  <a:cubicBezTo>
                    <a:pt x="246" y="157"/>
                    <a:pt x="149" y="279"/>
                    <a:pt x="39" y="400"/>
                  </a:cubicBezTo>
                  <a:cubicBezTo>
                    <a:pt x="1" y="439"/>
                    <a:pt x="38" y="484"/>
                    <a:pt x="73" y="484"/>
                  </a:cubicBezTo>
                  <a:cubicBezTo>
                    <a:pt x="83" y="484"/>
                    <a:pt x="93" y="481"/>
                    <a:pt x="100" y="473"/>
                  </a:cubicBezTo>
                  <a:cubicBezTo>
                    <a:pt x="234" y="352"/>
                    <a:pt x="331" y="218"/>
                    <a:pt x="417" y="72"/>
                  </a:cubicBezTo>
                  <a:cubicBezTo>
                    <a:pt x="441" y="31"/>
                    <a:pt x="410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48"/>
            <p:cNvSpPr/>
            <p:nvPr/>
          </p:nvSpPr>
          <p:spPr>
            <a:xfrm>
              <a:off x="7380862" y="3785863"/>
              <a:ext cx="21558" cy="24364"/>
            </a:xfrm>
            <a:custGeom>
              <a:avLst/>
              <a:gdLst/>
              <a:ahLst/>
              <a:cxnLst/>
              <a:rect l="l" t="t" r="r" b="b"/>
              <a:pathLst>
                <a:path w="438" h="495" extrusionOk="0">
                  <a:moveTo>
                    <a:pt x="369" y="12"/>
                  </a:moveTo>
                  <a:cubicBezTo>
                    <a:pt x="377" y="12"/>
                    <a:pt x="384" y="15"/>
                    <a:pt x="389" y="20"/>
                  </a:cubicBezTo>
                  <a:cubicBezTo>
                    <a:pt x="414" y="32"/>
                    <a:pt x="414" y="45"/>
                    <a:pt x="401" y="69"/>
                  </a:cubicBezTo>
                  <a:cubicBezTo>
                    <a:pt x="304" y="239"/>
                    <a:pt x="206" y="372"/>
                    <a:pt x="97" y="470"/>
                  </a:cubicBezTo>
                  <a:cubicBezTo>
                    <a:pt x="87" y="480"/>
                    <a:pt x="79" y="484"/>
                    <a:pt x="71" y="484"/>
                  </a:cubicBezTo>
                  <a:cubicBezTo>
                    <a:pt x="60" y="484"/>
                    <a:pt x="50" y="477"/>
                    <a:pt x="36" y="470"/>
                  </a:cubicBezTo>
                  <a:cubicBezTo>
                    <a:pt x="24" y="458"/>
                    <a:pt x="24" y="434"/>
                    <a:pt x="36" y="409"/>
                  </a:cubicBezTo>
                  <a:cubicBezTo>
                    <a:pt x="133" y="299"/>
                    <a:pt x="243" y="178"/>
                    <a:pt x="341" y="32"/>
                  </a:cubicBezTo>
                  <a:cubicBezTo>
                    <a:pt x="347" y="18"/>
                    <a:pt x="358" y="12"/>
                    <a:pt x="369" y="12"/>
                  </a:cubicBezTo>
                  <a:close/>
                  <a:moveTo>
                    <a:pt x="368" y="0"/>
                  </a:moveTo>
                  <a:cubicBezTo>
                    <a:pt x="351" y="0"/>
                    <a:pt x="335" y="6"/>
                    <a:pt x="328" y="20"/>
                  </a:cubicBezTo>
                  <a:cubicBezTo>
                    <a:pt x="231" y="166"/>
                    <a:pt x="122" y="299"/>
                    <a:pt x="24" y="409"/>
                  </a:cubicBezTo>
                  <a:cubicBezTo>
                    <a:pt x="0" y="434"/>
                    <a:pt x="12" y="470"/>
                    <a:pt x="24" y="482"/>
                  </a:cubicBezTo>
                  <a:cubicBezTo>
                    <a:pt x="36" y="494"/>
                    <a:pt x="49" y="494"/>
                    <a:pt x="73" y="494"/>
                  </a:cubicBezTo>
                  <a:cubicBezTo>
                    <a:pt x="85" y="494"/>
                    <a:pt x="97" y="494"/>
                    <a:pt x="109" y="482"/>
                  </a:cubicBezTo>
                  <a:cubicBezTo>
                    <a:pt x="219" y="385"/>
                    <a:pt x="328" y="251"/>
                    <a:pt x="425" y="81"/>
                  </a:cubicBezTo>
                  <a:cubicBezTo>
                    <a:pt x="438" y="45"/>
                    <a:pt x="425" y="20"/>
                    <a:pt x="401" y="8"/>
                  </a:cubicBezTo>
                  <a:cubicBezTo>
                    <a:pt x="391" y="3"/>
                    <a:pt x="379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48"/>
            <p:cNvSpPr/>
            <p:nvPr/>
          </p:nvSpPr>
          <p:spPr>
            <a:xfrm>
              <a:off x="7384948" y="3802352"/>
              <a:ext cx="18408" cy="21460"/>
            </a:xfrm>
            <a:custGeom>
              <a:avLst/>
              <a:gdLst/>
              <a:ahLst/>
              <a:cxnLst/>
              <a:rect l="l" t="t" r="r" b="b"/>
              <a:pathLst>
                <a:path w="374" h="436" extrusionOk="0">
                  <a:moveTo>
                    <a:pt x="312" y="0"/>
                  </a:moveTo>
                  <a:cubicBezTo>
                    <a:pt x="301" y="0"/>
                    <a:pt x="291" y="4"/>
                    <a:pt x="282" y="13"/>
                  </a:cubicBezTo>
                  <a:cubicBezTo>
                    <a:pt x="196" y="123"/>
                    <a:pt x="112" y="245"/>
                    <a:pt x="26" y="366"/>
                  </a:cubicBezTo>
                  <a:cubicBezTo>
                    <a:pt x="1" y="401"/>
                    <a:pt x="30" y="435"/>
                    <a:pt x="62" y="435"/>
                  </a:cubicBezTo>
                  <a:cubicBezTo>
                    <a:pt x="75" y="435"/>
                    <a:pt x="88" y="429"/>
                    <a:pt x="99" y="415"/>
                  </a:cubicBezTo>
                  <a:cubicBezTo>
                    <a:pt x="185" y="305"/>
                    <a:pt x="269" y="183"/>
                    <a:pt x="355" y="62"/>
                  </a:cubicBezTo>
                  <a:cubicBezTo>
                    <a:pt x="373" y="35"/>
                    <a:pt x="343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48"/>
            <p:cNvSpPr/>
            <p:nvPr/>
          </p:nvSpPr>
          <p:spPr>
            <a:xfrm>
              <a:off x="7384997" y="3801712"/>
              <a:ext cx="18654" cy="22297"/>
            </a:xfrm>
            <a:custGeom>
              <a:avLst/>
              <a:gdLst/>
              <a:ahLst/>
              <a:cxnLst/>
              <a:rect l="l" t="t" r="r" b="b"/>
              <a:pathLst>
                <a:path w="379" h="453" extrusionOk="0">
                  <a:moveTo>
                    <a:pt x="311" y="17"/>
                  </a:moveTo>
                  <a:cubicBezTo>
                    <a:pt x="317" y="17"/>
                    <a:pt x="323" y="20"/>
                    <a:pt x="330" y="26"/>
                  </a:cubicBezTo>
                  <a:cubicBezTo>
                    <a:pt x="341" y="39"/>
                    <a:pt x="354" y="50"/>
                    <a:pt x="341" y="75"/>
                  </a:cubicBezTo>
                  <a:cubicBezTo>
                    <a:pt x="268" y="185"/>
                    <a:pt x="184" y="294"/>
                    <a:pt x="86" y="428"/>
                  </a:cubicBezTo>
                  <a:cubicBezTo>
                    <a:pt x="80" y="434"/>
                    <a:pt x="71" y="437"/>
                    <a:pt x="62" y="437"/>
                  </a:cubicBezTo>
                  <a:cubicBezTo>
                    <a:pt x="53" y="437"/>
                    <a:pt x="44" y="434"/>
                    <a:pt x="38" y="428"/>
                  </a:cubicBezTo>
                  <a:cubicBezTo>
                    <a:pt x="25" y="428"/>
                    <a:pt x="13" y="415"/>
                    <a:pt x="25" y="391"/>
                  </a:cubicBezTo>
                  <a:cubicBezTo>
                    <a:pt x="111" y="258"/>
                    <a:pt x="208" y="136"/>
                    <a:pt x="293" y="26"/>
                  </a:cubicBezTo>
                  <a:cubicBezTo>
                    <a:pt x="299" y="20"/>
                    <a:pt x="305" y="17"/>
                    <a:pt x="311" y="17"/>
                  </a:cubicBezTo>
                  <a:close/>
                  <a:moveTo>
                    <a:pt x="306" y="0"/>
                  </a:moveTo>
                  <a:cubicBezTo>
                    <a:pt x="295" y="0"/>
                    <a:pt x="286" y="4"/>
                    <a:pt x="281" y="14"/>
                  </a:cubicBezTo>
                  <a:cubicBezTo>
                    <a:pt x="184" y="136"/>
                    <a:pt x="98" y="245"/>
                    <a:pt x="13" y="379"/>
                  </a:cubicBezTo>
                  <a:cubicBezTo>
                    <a:pt x="1" y="404"/>
                    <a:pt x="1" y="428"/>
                    <a:pt x="25" y="440"/>
                  </a:cubicBezTo>
                  <a:cubicBezTo>
                    <a:pt x="38" y="452"/>
                    <a:pt x="49" y="452"/>
                    <a:pt x="62" y="452"/>
                  </a:cubicBezTo>
                  <a:cubicBezTo>
                    <a:pt x="74" y="452"/>
                    <a:pt x="98" y="452"/>
                    <a:pt x="111" y="428"/>
                  </a:cubicBezTo>
                  <a:cubicBezTo>
                    <a:pt x="195" y="306"/>
                    <a:pt x="281" y="196"/>
                    <a:pt x="354" y="87"/>
                  </a:cubicBezTo>
                  <a:cubicBezTo>
                    <a:pt x="378" y="63"/>
                    <a:pt x="366" y="26"/>
                    <a:pt x="341" y="14"/>
                  </a:cubicBezTo>
                  <a:cubicBezTo>
                    <a:pt x="335" y="7"/>
                    <a:pt x="32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48"/>
            <p:cNvSpPr/>
            <p:nvPr/>
          </p:nvSpPr>
          <p:spPr>
            <a:xfrm>
              <a:off x="7382486" y="3820318"/>
              <a:ext cx="18457" cy="20722"/>
            </a:xfrm>
            <a:custGeom>
              <a:avLst/>
              <a:gdLst/>
              <a:ahLst/>
              <a:cxnLst/>
              <a:rect l="l" t="t" r="r" b="b"/>
              <a:pathLst>
                <a:path w="375" h="421" extrusionOk="0">
                  <a:moveTo>
                    <a:pt x="312" y="1"/>
                  </a:moveTo>
                  <a:cubicBezTo>
                    <a:pt x="302" y="1"/>
                    <a:pt x="292" y="4"/>
                    <a:pt x="283" y="13"/>
                  </a:cubicBezTo>
                  <a:cubicBezTo>
                    <a:pt x="198" y="123"/>
                    <a:pt x="113" y="245"/>
                    <a:pt x="27" y="353"/>
                  </a:cubicBezTo>
                  <a:cubicBezTo>
                    <a:pt x="1" y="381"/>
                    <a:pt x="33" y="420"/>
                    <a:pt x="67" y="420"/>
                  </a:cubicBezTo>
                  <a:cubicBezTo>
                    <a:pt x="79" y="420"/>
                    <a:pt x="91" y="415"/>
                    <a:pt x="100" y="402"/>
                  </a:cubicBezTo>
                  <a:lnTo>
                    <a:pt x="356" y="74"/>
                  </a:lnTo>
                  <a:cubicBezTo>
                    <a:pt x="375" y="37"/>
                    <a:pt x="34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48"/>
            <p:cNvSpPr/>
            <p:nvPr/>
          </p:nvSpPr>
          <p:spPr>
            <a:xfrm>
              <a:off x="7382634" y="3819924"/>
              <a:ext cx="18605" cy="21411"/>
            </a:xfrm>
            <a:custGeom>
              <a:avLst/>
              <a:gdLst/>
              <a:ahLst/>
              <a:cxnLst/>
              <a:rect l="l" t="t" r="r" b="b"/>
              <a:pathLst>
                <a:path w="378" h="435" extrusionOk="0">
                  <a:moveTo>
                    <a:pt x="311" y="18"/>
                  </a:moveTo>
                  <a:cubicBezTo>
                    <a:pt x="317" y="18"/>
                    <a:pt x="323" y="21"/>
                    <a:pt x="329" y="21"/>
                  </a:cubicBezTo>
                  <a:cubicBezTo>
                    <a:pt x="341" y="34"/>
                    <a:pt x="353" y="58"/>
                    <a:pt x="341" y="70"/>
                  </a:cubicBezTo>
                  <a:cubicBezTo>
                    <a:pt x="256" y="191"/>
                    <a:pt x="170" y="313"/>
                    <a:pt x="86" y="410"/>
                  </a:cubicBezTo>
                  <a:cubicBezTo>
                    <a:pt x="79" y="416"/>
                    <a:pt x="70" y="420"/>
                    <a:pt x="61" y="420"/>
                  </a:cubicBezTo>
                  <a:cubicBezTo>
                    <a:pt x="52" y="420"/>
                    <a:pt x="43" y="416"/>
                    <a:pt x="37" y="410"/>
                  </a:cubicBezTo>
                  <a:cubicBezTo>
                    <a:pt x="24" y="398"/>
                    <a:pt x="13" y="386"/>
                    <a:pt x="24" y="361"/>
                  </a:cubicBezTo>
                  <a:cubicBezTo>
                    <a:pt x="97" y="264"/>
                    <a:pt x="195" y="143"/>
                    <a:pt x="292" y="34"/>
                  </a:cubicBezTo>
                  <a:cubicBezTo>
                    <a:pt x="298" y="21"/>
                    <a:pt x="305" y="18"/>
                    <a:pt x="311" y="18"/>
                  </a:cubicBezTo>
                  <a:close/>
                  <a:moveTo>
                    <a:pt x="315" y="1"/>
                  </a:moveTo>
                  <a:cubicBezTo>
                    <a:pt x="300" y="1"/>
                    <a:pt x="282" y="7"/>
                    <a:pt x="268" y="21"/>
                  </a:cubicBezTo>
                  <a:cubicBezTo>
                    <a:pt x="170" y="131"/>
                    <a:pt x="86" y="253"/>
                    <a:pt x="13" y="361"/>
                  </a:cubicBezTo>
                  <a:cubicBezTo>
                    <a:pt x="0" y="386"/>
                    <a:pt x="13" y="410"/>
                    <a:pt x="24" y="423"/>
                  </a:cubicBezTo>
                  <a:cubicBezTo>
                    <a:pt x="37" y="434"/>
                    <a:pt x="49" y="434"/>
                    <a:pt x="61" y="434"/>
                  </a:cubicBezTo>
                  <a:cubicBezTo>
                    <a:pt x="73" y="434"/>
                    <a:pt x="86" y="434"/>
                    <a:pt x="97" y="423"/>
                  </a:cubicBezTo>
                  <a:cubicBezTo>
                    <a:pt x="183" y="325"/>
                    <a:pt x="268" y="204"/>
                    <a:pt x="353" y="82"/>
                  </a:cubicBezTo>
                  <a:cubicBezTo>
                    <a:pt x="378" y="58"/>
                    <a:pt x="365" y="34"/>
                    <a:pt x="341" y="9"/>
                  </a:cubicBezTo>
                  <a:cubicBezTo>
                    <a:pt x="336" y="4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48"/>
            <p:cNvSpPr/>
            <p:nvPr/>
          </p:nvSpPr>
          <p:spPr>
            <a:xfrm>
              <a:off x="7380665" y="3832968"/>
              <a:ext cx="21952" cy="20623"/>
            </a:xfrm>
            <a:custGeom>
              <a:avLst/>
              <a:gdLst/>
              <a:ahLst/>
              <a:cxnLst/>
              <a:rect l="l" t="t" r="r" b="b"/>
              <a:pathLst>
                <a:path w="446" h="419" extrusionOk="0">
                  <a:moveTo>
                    <a:pt x="383" y="0"/>
                  </a:moveTo>
                  <a:cubicBezTo>
                    <a:pt x="374" y="0"/>
                    <a:pt x="364" y="4"/>
                    <a:pt x="356" y="12"/>
                  </a:cubicBezTo>
                  <a:lnTo>
                    <a:pt x="28" y="340"/>
                  </a:lnTo>
                  <a:cubicBezTo>
                    <a:pt x="1" y="376"/>
                    <a:pt x="28" y="419"/>
                    <a:pt x="63" y="419"/>
                  </a:cubicBezTo>
                  <a:cubicBezTo>
                    <a:pt x="75" y="419"/>
                    <a:pt x="89" y="414"/>
                    <a:pt x="101" y="401"/>
                  </a:cubicBezTo>
                  <a:cubicBezTo>
                    <a:pt x="210" y="291"/>
                    <a:pt x="308" y="182"/>
                    <a:pt x="418" y="72"/>
                  </a:cubicBezTo>
                  <a:cubicBezTo>
                    <a:pt x="446" y="44"/>
                    <a:pt x="415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8"/>
            <p:cNvSpPr/>
            <p:nvPr/>
          </p:nvSpPr>
          <p:spPr>
            <a:xfrm>
              <a:off x="7380862" y="3832623"/>
              <a:ext cx="21558" cy="21312"/>
            </a:xfrm>
            <a:custGeom>
              <a:avLst/>
              <a:gdLst/>
              <a:ahLst/>
              <a:cxnLst/>
              <a:rect l="l" t="t" r="r" b="b"/>
              <a:pathLst>
                <a:path w="438" h="433" extrusionOk="0">
                  <a:moveTo>
                    <a:pt x="377" y="17"/>
                  </a:moveTo>
                  <a:cubicBezTo>
                    <a:pt x="387" y="17"/>
                    <a:pt x="394" y="24"/>
                    <a:pt x="401" y="31"/>
                  </a:cubicBezTo>
                  <a:cubicBezTo>
                    <a:pt x="414" y="43"/>
                    <a:pt x="425" y="55"/>
                    <a:pt x="401" y="79"/>
                  </a:cubicBezTo>
                  <a:cubicBezTo>
                    <a:pt x="304" y="189"/>
                    <a:pt x="206" y="286"/>
                    <a:pt x="85" y="408"/>
                  </a:cubicBezTo>
                  <a:cubicBezTo>
                    <a:pt x="79" y="414"/>
                    <a:pt x="70" y="417"/>
                    <a:pt x="61" y="417"/>
                  </a:cubicBezTo>
                  <a:cubicBezTo>
                    <a:pt x="52" y="417"/>
                    <a:pt x="42" y="414"/>
                    <a:pt x="36" y="408"/>
                  </a:cubicBezTo>
                  <a:cubicBezTo>
                    <a:pt x="24" y="395"/>
                    <a:pt x="12" y="371"/>
                    <a:pt x="36" y="359"/>
                  </a:cubicBezTo>
                  <a:cubicBezTo>
                    <a:pt x="146" y="238"/>
                    <a:pt x="255" y="128"/>
                    <a:pt x="352" y="31"/>
                  </a:cubicBezTo>
                  <a:cubicBezTo>
                    <a:pt x="362" y="20"/>
                    <a:pt x="371" y="17"/>
                    <a:pt x="377" y="17"/>
                  </a:cubicBezTo>
                  <a:close/>
                  <a:moveTo>
                    <a:pt x="381" y="1"/>
                  </a:moveTo>
                  <a:cubicBezTo>
                    <a:pt x="368" y="1"/>
                    <a:pt x="353" y="7"/>
                    <a:pt x="341" y="19"/>
                  </a:cubicBezTo>
                  <a:cubicBezTo>
                    <a:pt x="243" y="116"/>
                    <a:pt x="133" y="225"/>
                    <a:pt x="24" y="347"/>
                  </a:cubicBezTo>
                  <a:cubicBezTo>
                    <a:pt x="0" y="371"/>
                    <a:pt x="0" y="395"/>
                    <a:pt x="24" y="420"/>
                  </a:cubicBezTo>
                  <a:cubicBezTo>
                    <a:pt x="36" y="432"/>
                    <a:pt x="49" y="432"/>
                    <a:pt x="60" y="432"/>
                  </a:cubicBezTo>
                  <a:cubicBezTo>
                    <a:pt x="73" y="432"/>
                    <a:pt x="85" y="432"/>
                    <a:pt x="97" y="420"/>
                  </a:cubicBezTo>
                  <a:lnTo>
                    <a:pt x="425" y="92"/>
                  </a:lnTo>
                  <a:cubicBezTo>
                    <a:pt x="438" y="67"/>
                    <a:pt x="438" y="31"/>
                    <a:pt x="414" y="19"/>
                  </a:cubicBezTo>
                  <a:cubicBezTo>
                    <a:pt x="407" y="7"/>
                    <a:pt x="395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8"/>
            <p:cNvSpPr/>
            <p:nvPr/>
          </p:nvSpPr>
          <p:spPr>
            <a:xfrm>
              <a:off x="7380715" y="3842812"/>
              <a:ext cx="21854" cy="22149"/>
            </a:xfrm>
            <a:custGeom>
              <a:avLst/>
              <a:gdLst/>
              <a:ahLst/>
              <a:cxnLst/>
              <a:rect l="l" t="t" r="r" b="b"/>
              <a:pathLst>
                <a:path w="444" h="450" extrusionOk="0">
                  <a:moveTo>
                    <a:pt x="392" y="0"/>
                  </a:moveTo>
                  <a:cubicBezTo>
                    <a:pt x="380" y="0"/>
                    <a:pt x="368" y="6"/>
                    <a:pt x="355" y="18"/>
                  </a:cubicBezTo>
                  <a:cubicBezTo>
                    <a:pt x="246" y="140"/>
                    <a:pt x="136" y="250"/>
                    <a:pt x="27" y="371"/>
                  </a:cubicBezTo>
                  <a:cubicBezTo>
                    <a:pt x="0" y="407"/>
                    <a:pt x="26" y="450"/>
                    <a:pt x="62" y="450"/>
                  </a:cubicBezTo>
                  <a:cubicBezTo>
                    <a:pt x="74" y="450"/>
                    <a:pt x="88" y="444"/>
                    <a:pt x="100" y="432"/>
                  </a:cubicBezTo>
                  <a:cubicBezTo>
                    <a:pt x="209" y="323"/>
                    <a:pt x="319" y="201"/>
                    <a:pt x="417" y="79"/>
                  </a:cubicBezTo>
                  <a:cubicBezTo>
                    <a:pt x="443" y="43"/>
                    <a:pt x="423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8"/>
            <p:cNvSpPr/>
            <p:nvPr/>
          </p:nvSpPr>
          <p:spPr>
            <a:xfrm>
              <a:off x="7380862" y="3842418"/>
              <a:ext cx="22149" cy="22838"/>
            </a:xfrm>
            <a:custGeom>
              <a:avLst/>
              <a:gdLst/>
              <a:ahLst/>
              <a:cxnLst/>
              <a:rect l="l" t="t" r="r" b="b"/>
              <a:pathLst>
                <a:path w="450" h="464" extrusionOk="0">
                  <a:moveTo>
                    <a:pt x="389" y="14"/>
                  </a:moveTo>
                  <a:lnTo>
                    <a:pt x="401" y="26"/>
                  </a:lnTo>
                  <a:cubicBezTo>
                    <a:pt x="414" y="39"/>
                    <a:pt x="425" y="63"/>
                    <a:pt x="414" y="75"/>
                  </a:cubicBezTo>
                  <a:cubicBezTo>
                    <a:pt x="316" y="196"/>
                    <a:pt x="206" y="318"/>
                    <a:pt x="85" y="440"/>
                  </a:cubicBezTo>
                  <a:cubicBezTo>
                    <a:pt x="79" y="446"/>
                    <a:pt x="70" y="449"/>
                    <a:pt x="61" y="449"/>
                  </a:cubicBezTo>
                  <a:cubicBezTo>
                    <a:pt x="52" y="449"/>
                    <a:pt x="42" y="446"/>
                    <a:pt x="36" y="440"/>
                  </a:cubicBezTo>
                  <a:cubicBezTo>
                    <a:pt x="24" y="428"/>
                    <a:pt x="12" y="404"/>
                    <a:pt x="36" y="391"/>
                  </a:cubicBezTo>
                  <a:cubicBezTo>
                    <a:pt x="97" y="318"/>
                    <a:pt x="158" y="245"/>
                    <a:pt x="219" y="185"/>
                  </a:cubicBezTo>
                  <a:cubicBezTo>
                    <a:pt x="268" y="136"/>
                    <a:pt x="316" y="75"/>
                    <a:pt x="365" y="26"/>
                  </a:cubicBezTo>
                  <a:cubicBezTo>
                    <a:pt x="377" y="26"/>
                    <a:pt x="377" y="14"/>
                    <a:pt x="389" y="14"/>
                  </a:cubicBezTo>
                  <a:close/>
                  <a:moveTo>
                    <a:pt x="382" y="0"/>
                  </a:moveTo>
                  <a:cubicBezTo>
                    <a:pt x="373" y="0"/>
                    <a:pt x="363" y="4"/>
                    <a:pt x="352" y="14"/>
                  </a:cubicBezTo>
                  <a:cubicBezTo>
                    <a:pt x="304" y="63"/>
                    <a:pt x="255" y="123"/>
                    <a:pt x="206" y="172"/>
                  </a:cubicBezTo>
                  <a:cubicBezTo>
                    <a:pt x="146" y="233"/>
                    <a:pt x="85" y="306"/>
                    <a:pt x="24" y="379"/>
                  </a:cubicBezTo>
                  <a:cubicBezTo>
                    <a:pt x="0" y="404"/>
                    <a:pt x="0" y="428"/>
                    <a:pt x="24" y="452"/>
                  </a:cubicBezTo>
                  <a:cubicBezTo>
                    <a:pt x="36" y="464"/>
                    <a:pt x="49" y="464"/>
                    <a:pt x="60" y="464"/>
                  </a:cubicBezTo>
                  <a:cubicBezTo>
                    <a:pt x="73" y="464"/>
                    <a:pt x="85" y="464"/>
                    <a:pt x="97" y="452"/>
                  </a:cubicBezTo>
                  <a:cubicBezTo>
                    <a:pt x="219" y="331"/>
                    <a:pt x="328" y="209"/>
                    <a:pt x="425" y="87"/>
                  </a:cubicBezTo>
                  <a:cubicBezTo>
                    <a:pt x="450" y="63"/>
                    <a:pt x="438" y="26"/>
                    <a:pt x="414" y="14"/>
                  </a:cubicBezTo>
                  <a:cubicBezTo>
                    <a:pt x="406" y="7"/>
                    <a:pt x="39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8"/>
            <p:cNvSpPr/>
            <p:nvPr/>
          </p:nvSpPr>
          <p:spPr>
            <a:xfrm>
              <a:off x="7380616" y="3853247"/>
              <a:ext cx="23281" cy="24561"/>
            </a:xfrm>
            <a:custGeom>
              <a:avLst/>
              <a:gdLst/>
              <a:ahLst/>
              <a:cxnLst/>
              <a:rect l="l" t="t" r="r" b="b"/>
              <a:pathLst>
                <a:path w="473" h="499" extrusionOk="0">
                  <a:moveTo>
                    <a:pt x="412" y="0"/>
                  </a:moveTo>
                  <a:cubicBezTo>
                    <a:pt x="402" y="0"/>
                    <a:pt x="391" y="4"/>
                    <a:pt x="382" y="13"/>
                  </a:cubicBezTo>
                  <a:cubicBezTo>
                    <a:pt x="273" y="147"/>
                    <a:pt x="151" y="281"/>
                    <a:pt x="29" y="414"/>
                  </a:cubicBezTo>
                  <a:cubicBezTo>
                    <a:pt x="0" y="452"/>
                    <a:pt x="32" y="498"/>
                    <a:pt x="70" y="498"/>
                  </a:cubicBezTo>
                  <a:cubicBezTo>
                    <a:pt x="81" y="498"/>
                    <a:pt x="92" y="495"/>
                    <a:pt x="102" y="487"/>
                  </a:cubicBezTo>
                  <a:cubicBezTo>
                    <a:pt x="224" y="354"/>
                    <a:pt x="346" y="208"/>
                    <a:pt x="455" y="62"/>
                  </a:cubicBezTo>
                  <a:cubicBezTo>
                    <a:pt x="473" y="34"/>
                    <a:pt x="444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8"/>
            <p:cNvSpPr/>
            <p:nvPr/>
          </p:nvSpPr>
          <p:spPr>
            <a:xfrm>
              <a:off x="7380862" y="3852558"/>
              <a:ext cx="23330" cy="25890"/>
            </a:xfrm>
            <a:custGeom>
              <a:avLst/>
              <a:gdLst/>
              <a:ahLst/>
              <a:cxnLst/>
              <a:rect l="l" t="t" r="r" b="b"/>
              <a:pathLst>
                <a:path w="474" h="526" extrusionOk="0">
                  <a:moveTo>
                    <a:pt x="401" y="15"/>
                  </a:moveTo>
                  <a:cubicBezTo>
                    <a:pt x="414" y="15"/>
                    <a:pt x="425" y="27"/>
                    <a:pt x="425" y="27"/>
                  </a:cubicBezTo>
                  <a:cubicBezTo>
                    <a:pt x="438" y="39"/>
                    <a:pt x="450" y="52"/>
                    <a:pt x="438" y="76"/>
                  </a:cubicBezTo>
                  <a:cubicBezTo>
                    <a:pt x="328" y="234"/>
                    <a:pt x="206" y="368"/>
                    <a:pt x="85" y="489"/>
                  </a:cubicBezTo>
                  <a:cubicBezTo>
                    <a:pt x="80" y="500"/>
                    <a:pt x="73" y="503"/>
                    <a:pt x="65" y="503"/>
                  </a:cubicBezTo>
                  <a:cubicBezTo>
                    <a:pt x="55" y="503"/>
                    <a:pt x="43" y="496"/>
                    <a:pt x="36" y="489"/>
                  </a:cubicBezTo>
                  <a:cubicBezTo>
                    <a:pt x="24" y="477"/>
                    <a:pt x="12" y="452"/>
                    <a:pt x="36" y="441"/>
                  </a:cubicBezTo>
                  <a:cubicBezTo>
                    <a:pt x="170" y="282"/>
                    <a:pt x="279" y="149"/>
                    <a:pt x="389" y="27"/>
                  </a:cubicBezTo>
                  <a:lnTo>
                    <a:pt x="401" y="15"/>
                  </a:lnTo>
                  <a:close/>
                  <a:moveTo>
                    <a:pt x="395" y="1"/>
                  </a:moveTo>
                  <a:cubicBezTo>
                    <a:pt x="385" y="1"/>
                    <a:pt x="375" y="4"/>
                    <a:pt x="365" y="15"/>
                  </a:cubicBezTo>
                  <a:cubicBezTo>
                    <a:pt x="268" y="136"/>
                    <a:pt x="158" y="271"/>
                    <a:pt x="24" y="428"/>
                  </a:cubicBezTo>
                  <a:cubicBezTo>
                    <a:pt x="0" y="452"/>
                    <a:pt x="0" y="489"/>
                    <a:pt x="24" y="501"/>
                  </a:cubicBezTo>
                  <a:cubicBezTo>
                    <a:pt x="36" y="514"/>
                    <a:pt x="49" y="525"/>
                    <a:pt x="60" y="525"/>
                  </a:cubicBezTo>
                  <a:cubicBezTo>
                    <a:pt x="73" y="525"/>
                    <a:pt x="85" y="514"/>
                    <a:pt x="97" y="501"/>
                  </a:cubicBezTo>
                  <a:cubicBezTo>
                    <a:pt x="219" y="380"/>
                    <a:pt x="341" y="246"/>
                    <a:pt x="450" y="88"/>
                  </a:cubicBezTo>
                  <a:cubicBezTo>
                    <a:pt x="474" y="63"/>
                    <a:pt x="462" y="27"/>
                    <a:pt x="438" y="15"/>
                  </a:cubicBezTo>
                  <a:cubicBezTo>
                    <a:pt x="424" y="8"/>
                    <a:pt x="410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8"/>
            <p:cNvSpPr/>
            <p:nvPr/>
          </p:nvSpPr>
          <p:spPr>
            <a:xfrm>
              <a:off x="7383077" y="3864716"/>
              <a:ext cx="21165" cy="25398"/>
            </a:xfrm>
            <a:custGeom>
              <a:avLst/>
              <a:gdLst/>
              <a:ahLst/>
              <a:cxnLst/>
              <a:rect l="l" t="t" r="r" b="b"/>
              <a:pathLst>
                <a:path w="430" h="516" extrusionOk="0">
                  <a:moveTo>
                    <a:pt x="374" y="1"/>
                  </a:moveTo>
                  <a:cubicBezTo>
                    <a:pt x="359" y="1"/>
                    <a:pt x="344" y="8"/>
                    <a:pt x="332" y="24"/>
                  </a:cubicBezTo>
                  <a:cubicBezTo>
                    <a:pt x="234" y="170"/>
                    <a:pt x="137" y="303"/>
                    <a:pt x="28" y="449"/>
                  </a:cubicBezTo>
                  <a:cubicBezTo>
                    <a:pt x="1" y="476"/>
                    <a:pt x="33" y="516"/>
                    <a:pt x="67" y="516"/>
                  </a:cubicBezTo>
                  <a:cubicBezTo>
                    <a:pt x="79" y="516"/>
                    <a:pt x="91" y="510"/>
                    <a:pt x="101" y="497"/>
                  </a:cubicBezTo>
                  <a:cubicBezTo>
                    <a:pt x="223" y="376"/>
                    <a:pt x="320" y="218"/>
                    <a:pt x="405" y="72"/>
                  </a:cubicBezTo>
                  <a:cubicBezTo>
                    <a:pt x="430" y="31"/>
                    <a:pt x="404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8"/>
            <p:cNvSpPr/>
            <p:nvPr/>
          </p:nvSpPr>
          <p:spPr>
            <a:xfrm>
              <a:off x="7383225" y="3864273"/>
              <a:ext cx="20968" cy="26136"/>
            </a:xfrm>
            <a:custGeom>
              <a:avLst/>
              <a:gdLst/>
              <a:ahLst/>
              <a:cxnLst/>
              <a:rect l="l" t="t" r="r" b="b"/>
              <a:pathLst>
                <a:path w="426" h="531" extrusionOk="0">
                  <a:moveTo>
                    <a:pt x="390" y="20"/>
                  </a:moveTo>
                  <a:cubicBezTo>
                    <a:pt x="402" y="33"/>
                    <a:pt x="414" y="57"/>
                    <a:pt x="402" y="69"/>
                  </a:cubicBezTo>
                  <a:cubicBezTo>
                    <a:pt x="304" y="251"/>
                    <a:pt x="207" y="385"/>
                    <a:pt x="98" y="506"/>
                  </a:cubicBezTo>
                  <a:cubicBezTo>
                    <a:pt x="86" y="513"/>
                    <a:pt x="77" y="516"/>
                    <a:pt x="67" y="516"/>
                  </a:cubicBezTo>
                  <a:cubicBezTo>
                    <a:pt x="58" y="516"/>
                    <a:pt x="49" y="513"/>
                    <a:pt x="37" y="506"/>
                  </a:cubicBezTo>
                  <a:cubicBezTo>
                    <a:pt x="25" y="495"/>
                    <a:pt x="25" y="482"/>
                    <a:pt x="37" y="458"/>
                  </a:cubicBezTo>
                  <a:lnTo>
                    <a:pt x="61" y="422"/>
                  </a:lnTo>
                  <a:cubicBezTo>
                    <a:pt x="147" y="300"/>
                    <a:pt x="244" y="166"/>
                    <a:pt x="341" y="33"/>
                  </a:cubicBezTo>
                  <a:cubicBezTo>
                    <a:pt x="341" y="20"/>
                    <a:pt x="353" y="20"/>
                    <a:pt x="366" y="20"/>
                  </a:cubicBezTo>
                  <a:close/>
                  <a:moveTo>
                    <a:pt x="368" y="1"/>
                  </a:moveTo>
                  <a:cubicBezTo>
                    <a:pt x="352" y="1"/>
                    <a:pt x="332" y="9"/>
                    <a:pt x="317" y="33"/>
                  </a:cubicBezTo>
                  <a:cubicBezTo>
                    <a:pt x="231" y="154"/>
                    <a:pt x="134" y="287"/>
                    <a:pt x="49" y="409"/>
                  </a:cubicBezTo>
                  <a:lnTo>
                    <a:pt x="12" y="446"/>
                  </a:lnTo>
                  <a:cubicBezTo>
                    <a:pt x="1" y="470"/>
                    <a:pt x="12" y="506"/>
                    <a:pt x="25" y="519"/>
                  </a:cubicBezTo>
                  <a:cubicBezTo>
                    <a:pt x="37" y="531"/>
                    <a:pt x="61" y="531"/>
                    <a:pt x="74" y="531"/>
                  </a:cubicBezTo>
                  <a:cubicBezTo>
                    <a:pt x="85" y="531"/>
                    <a:pt x="98" y="531"/>
                    <a:pt x="110" y="519"/>
                  </a:cubicBezTo>
                  <a:cubicBezTo>
                    <a:pt x="220" y="397"/>
                    <a:pt x="317" y="263"/>
                    <a:pt x="414" y="81"/>
                  </a:cubicBezTo>
                  <a:cubicBezTo>
                    <a:pt x="426" y="44"/>
                    <a:pt x="414" y="20"/>
                    <a:pt x="390" y="8"/>
                  </a:cubicBezTo>
                  <a:cubicBezTo>
                    <a:pt x="385" y="4"/>
                    <a:pt x="377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8"/>
            <p:cNvSpPr/>
            <p:nvPr/>
          </p:nvSpPr>
          <p:spPr>
            <a:xfrm>
              <a:off x="7395629" y="3879679"/>
              <a:ext cx="10582" cy="12748"/>
            </a:xfrm>
            <a:custGeom>
              <a:avLst/>
              <a:gdLst/>
              <a:ahLst/>
              <a:cxnLst/>
              <a:rect l="l" t="t" r="r" b="b"/>
              <a:pathLst>
                <a:path w="215" h="259" extrusionOk="0">
                  <a:moveTo>
                    <a:pt x="157" y="0"/>
                  </a:moveTo>
                  <a:cubicBezTo>
                    <a:pt x="142" y="0"/>
                    <a:pt x="126" y="7"/>
                    <a:pt x="114" y="23"/>
                  </a:cubicBezTo>
                  <a:cubicBezTo>
                    <a:pt x="77" y="72"/>
                    <a:pt x="41" y="133"/>
                    <a:pt x="16" y="193"/>
                  </a:cubicBezTo>
                  <a:cubicBezTo>
                    <a:pt x="0" y="226"/>
                    <a:pt x="27" y="258"/>
                    <a:pt x="54" y="258"/>
                  </a:cubicBezTo>
                  <a:cubicBezTo>
                    <a:pt x="68" y="258"/>
                    <a:pt x="81" y="250"/>
                    <a:pt x="89" y="230"/>
                  </a:cubicBezTo>
                  <a:cubicBezTo>
                    <a:pt x="114" y="169"/>
                    <a:pt x="150" y="120"/>
                    <a:pt x="198" y="60"/>
                  </a:cubicBezTo>
                  <a:cubicBezTo>
                    <a:pt x="214" y="28"/>
                    <a:pt x="187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8"/>
            <p:cNvSpPr/>
            <p:nvPr/>
          </p:nvSpPr>
          <p:spPr>
            <a:xfrm>
              <a:off x="7395186" y="3879039"/>
              <a:ext cx="10828" cy="13782"/>
            </a:xfrm>
            <a:custGeom>
              <a:avLst/>
              <a:gdLst/>
              <a:ahLst/>
              <a:cxnLst/>
              <a:rect l="l" t="t" r="r" b="b"/>
              <a:pathLst>
                <a:path w="220" h="280" extrusionOk="0">
                  <a:moveTo>
                    <a:pt x="171" y="24"/>
                  </a:moveTo>
                  <a:cubicBezTo>
                    <a:pt x="183" y="24"/>
                    <a:pt x="196" y="36"/>
                    <a:pt x="196" y="49"/>
                  </a:cubicBezTo>
                  <a:cubicBezTo>
                    <a:pt x="207" y="49"/>
                    <a:pt x="196" y="60"/>
                    <a:pt x="196" y="73"/>
                  </a:cubicBezTo>
                  <a:cubicBezTo>
                    <a:pt x="159" y="122"/>
                    <a:pt x="123" y="182"/>
                    <a:pt x="86" y="243"/>
                  </a:cubicBezTo>
                  <a:cubicBezTo>
                    <a:pt x="79" y="257"/>
                    <a:pt x="72" y="263"/>
                    <a:pt x="65" y="263"/>
                  </a:cubicBezTo>
                  <a:cubicBezTo>
                    <a:pt x="60" y="263"/>
                    <a:pt x="54" y="260"/>
                    <a:pt x="50" y="255"/>
                  </a:cubicBezTo>
                  <a:cubicBezTo>
                    <a:pt x="37" y="255"/>
                    <a:pt x="25" y="231"/>
                    <a:pt x="25" y="206"/>
                  </a:cubicBezTo>
                  <a:cubicBezTo>
                    <a:pt x="61" y="146"/>
                    <a:pt x="86" y="85"/>
                    <a:pt x="134" y="36"/>
                  </a:cubicBezTo>
                  <a:cubicBezTo>
                    <a:pt x="147" y="24"/>
                    <a:pt x="159" y="24"/>
                    <a:pt x="159" y="24"/>
                  </a:cubicBezTo>
                  <a:close/>
                  <a:moveTo>
                    <a:pt x="171" y="0"/>
                  </a:moveTo>
                  <a:cubicBezTo>
                    <a:pt x="147" y="0"/>
                    <a:pt x="134" y="12"/>
                    <a:pt x="123" y="24"/>
                  </a:cubicBezTo>
                  <a:cubicBezTo>
                    <a:pt x="74" y="85"/>
                    <a:pt x="37" y="133"/>
                    <a:pt x="13" y="206"/>
                  </a:cubicBezTo>
                  <a:cubicBezTo>
                    <a:pt x="1" y="231"/>
                    <a:pt x="13" y="268"/>
                    <a:pt x="37" y="279"/>
                  </a:cubicBezTo>
                  <a:lnTo>
                    <a:pt x="61" y="279"/>
                  </a:lnTo>
                  <a:cubicBezTo>
                    <a:pt x="74" y="279"/>
                    <a:pt x="98" y="268"/>
                    <a:pt x="98" y="255"/>
                  </a:cubicBezTo>
                  <a:cubicBezTo>
                    <a:pt x="134" y="195"/>
                    <a:pt x="171" y="133"/>
                    <a:pt x="207" y="85"/>
                  </a:cubicBezTo>
                  <a:cubicBezTo>
                    <a:pt x="220" y="60"/>
                    <a:pt x="220" y="49"/>
                    <a:pt x="220" y="36"/>
                  </a:cubicBezTo>
                  <a:cubicBezTo>
                    <a:pt x="207" y="24"/>
                    <a:pt x="196" y="12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8"/>
            <p:cNvSpPr/>
            <p:nvPr/>
          </p:nvSpPr>
          <p:spPr>
            <a:xfrm>
              <a:off x="7406507" y="3879433"/>
              <a:ext cx="12305" cy="15012"/>
            </a:xfrm>
            <a:custGeom>
              <a:avLst/>
              <a:gdLst/>
              <a:ahLst/>
              <a:cxnLst/>
              <a:rect l="l" t="t" r="r" b="b"/>
              <a:pathLst>
                <a:path w="250" h="305" extrusionOk="0">
                  <a:moveTo>
                    <a:pt x="195" y="0"/>
                  </a:moveTo>
                  <a:cubicBezTo>
                    <a:pt x="182" y="0"/>
                    <a:pt x="168" y="8"/>
                    <a:pt x="160" y="28"/>
                  </a:cubicBezTo>
                  <a:cubicBezTo>
                    <a:pt x="111" y="101"/>
                    <a:pt x="75" y="174"/>
                    <a:pt x="26" y="247"/>
                  </a:cubicBezTo>
                  <a:cubicBezTo>
                    <a:pt x="1" y="273"/>
                    <a:pt x="29" y="304"/>
                    <a:pt x="60" y="304"/>
                  </a:cubicBezTo>
                  <a:cubicBezTo>
                    <a:pt x="74" y="304"/>
                    <a:pt x="88" y="299"/>
                    <a:pt x="99" y="284"/>
                  </a:cubicBezTo>
                  <a:cubicBezTo>
                    <a:pt x="147" y="223"/>
                    <a:pt x="196" y="150"/>
                    <a:pt x="233" y="65"/>
                  </a:cubicBezTo>
                  <a:cubicBezTo>
                    <a:pt x="249" y="33"/>
                    <a:pt x="22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8"/>
            <p:cNvSpPr/>
            <p:nvPr/>
          </p:nvSpPr>
          <p:spPr>
            <a:xfrm>
              <a:off x="7406556" y="3879039"/>
              <a:ext cx="12650" cy="15603"/>
            </a:xfrm>
            <a:custGeom>
              <a:avLst/>
              <a:gdLst/>
              <a:ahLst/>
              <a:cxnLst/>
              <a:rect l="l" t="t" r="r" b="b"/>
              <a:pathLst>
                <a:path w="257" h="317" extrusionOk="0">
                  <a:moveTo>
                    <a:pt x="180" y="16"/>
                  </a:moveTo>
                  <a:cubicBezTo>
                    <a:pt x="185" y="16"/>
                    <a:pt x="190" y="19"/>
                    <a:pt x="195" y="24"/>
                  </a:cubicBezTo>
                  <a:cubicBezTo>
                    <a:pt x="219" y="24"/>
                    <a:pt x="232" y="49"/>
                    <a:pt x="219" y="73"/>
                  </a:cubicBezTo>
                  <a:cubicBezTo>
                    <a:pt x="183" y="158"/>
                    <a:pt x="135" y="219"/>
                    <a:pt x="86" y="292"/>
                  </a:cubicBezTo>
                  <a:cubicBezTo>
                    <a:pt x="80" y="298"/>
                    <a:pt x="71" y="301"/>
                    <a:pt x="61" y="301"/>
                  </a:cubicBezTo>
                  <a:cubicBezTo>
                    <a:pt x="52" y="301"/>
                    <a:pt x="43" y="298"/>
                    <a:pt x="38" y="292"/>
                  </a:cubicBezTo>
                  <a:cubicBezTo>
                    <a:pt x="25" y="292"/>
                    <a:pt x="13" y="279"/>
                    <a:pt x="25" y="255"/>
                  </a:cubicBezTo>
                  <a:cubicBezTo>
                    <a:pt x="86" y="182"/>
                    <a:pt x="122" y="109"/>
                    <a:pt x="159" y="36"/>
                  </a:cubicBezTo>
                  <a:cubicBezTo>
                    <a:pt x="166" y="22"/>
                    <a:pt x="173" y="16"/>
                    <a:pt x="180" y="16"/>
                  </a:cubicBezTo>
                  <a:close/>
                  <a:moveTo>
                    <a:pt x="208" y="0"/>
                  </a:moveTo>
                  <a:cubicBezTo>
                    <a:pt x="183" y="0"/>
                    <a:pt x="159" y="0"/>
                    <a:pt x="146" y="24"/>
                  </a:cubicBezTo>
                  <a:cubicBezTo>
                    <a:pt x="110" y="97"/>
                    <a:pt x="62" y="170"/>
                    <a:pt x="13" y="243"/>
                  </a:cubicBezTo>
                  <a:cubicBezTo>
                    <a:pt x="1" y="268"/>
                    <a:pt x="13" y="292"/>
                    <a:pt x="25" y="316"/>
                  </a:cubicBezTo>
                  <a:lnTo>
                    <a:pt x="62" y="316"/>
                  </a:lnTo>
                  <a:cubicBezTo>
                    <a:pt x="74" y="316"/>
                    <a:pt x="98" y="316"/>
                    <a:pt x="110" y="304"/>
                  </a:cubicBezTo>
                  <a:cubicBezTo>
                    <a:pt x="159" y="231"/>
                    <a:pt x="195" y="158"/>
                    <a:pt x="232" y="73"/>
                  </a:cubicBezTo>
                  <a:cubicBezTo>
                    <a:pt x="256" y="49"/>
                    <a:pt x="232" y="12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8"/>
            <p:cNvSpPr/>
            <p:nvPr/>
          </p:nvSpPr>
          <p:spPr>
            <a:xfrm>
              <a:off x="7416548" y="3879630"/>
              <a:ext cx="12896" cy="13388"/>
            </a:xfrm>
            <a:custGeom>
              <a:avLst/>
              <a:gdLst/>
              <a:ahLst/>
              <a:cxnLst/>
              <a:rect l="l" t="t" r="r" b="b"/>
              <a:pathLst>
                <a:path w="262" h="272" extrusionOk="0">
                  <a:moveTo>
                    <a:pt x="195" y="1"/>
                  </a:moveTo>
                  <a:cubicBezTo>
                    <a:pt x="184" y="1"/>
                    <a:pt x="173" y="4"/>
                    <a:pt x="162" y="12"/>
                  </a:cubicBezTo>
                  <a:cubicBezTo>
                    <a:pt x="102" y="61"/>
                    <a:pt x="53" y="121"/>
                    <a:pt x="16" y="207"/>
                  </a:cubicBezTo>
                  <a:cubicBezTo>
                    <a:pt x="0" y="239"/>
                    <a:pt x="27" y="272"/>
                    <a:pt x="54" y="272"/>
                  </a:cubicBezTo>
                  <a:cubicBezTo>
                    <a:pt x="68" y="272"/>
                    <a:pt x="81" y="264"/>
                    <a:pt x="89" y="243"/>
                  </a:cubicBezTo>
                  <a:cubicBezTo>
                    <a:pt x="126" y="183"/>
                    <a:pt x="162" y="121"/>
                    <a:pt x="224" y="73"/>
                  </a:cubicBezTo>
                  <a:cubicBezTo>
                    <a:pt x="262" y="45"/>
                    <a:pt x="233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8"/>
            <p:cNvSpPr/>
            <p:nvPr/>
          </p:nvSpPr>
          <p:spPr>
            <a:xfrm>
              <a:off x="7416154" y="3878941"/>
              <a:ext cx="13191" cy="14471"/>
            </a:xfrm>
            <a:custGeom>
              <a:avLst/>
              <a:gdLst/>
              <a:ahLst/>
              <a:cxnLst/>
              <a:rect l="l" t="t" r="r" b="b"/>
              <a:pathLst>
                <a:path w="268" h="294" extrusionOk="0">
                  <a:moveTo>
                    <a:pt x="195" y="26"/>
                  </a:moveTo>
                  <a:cubicBezTo>
                    <a:pt x="207" y="26"/>
                    <a:pt x="219" y="26"/>
                    <a:pt x="232" y="38"/>
                  </a:cubicBezTo>
                  <a:cubicBezTo>
                    <a:pt x="243" y="51"/>
                    <a:pt x="243" y="62"/>
                    <a:pt x="232" y="75"/>
                  </a:cubicBezTo>
                  <a:cubicBezTo>
                    <a:pt x="170" y="124"/>
                    <a:pt x="134" y="184"/>
                    <a:pt x="97" y="257"/>
                  </a:cubicBezTo>
                  <a:cubicBezTo>
                    <a:pt x="91" y="269"/>
                    <a:pt x="82" y="272"/>
                    <a:pt x="73" y="272"/>
                  </a:cubicBezTo>
                  <a:cubicBezTo>
                    <a:pt x="64" y="272"/>
                    <a:pt x="55" y="270"/>
                    <a:pt x="49" y="270"/>
                  </a:cubicBezTo>
                  <a:cubicBezTo>
                    <a:pt x="37" y="270"/>
                    <a:pt x="24" y="245"/>
                    <a:pt x="37" y="221"/>
                  </a:cubicBezTo>
                  <a:cubicBezTo>
                    <a:pt x="61" y="148"/>
                    <a:pt x="110" y="87"/>
                    <a:pt x="183" y="26"/>
                  </a:cubicBezTo>
                  <a:close/>
                  <a:moveTo>
                    <a:pt x="201" y="1"/>
                  </a:moveTo>
                  <a:cubicBezTo>
                    <a:pt x="191" y="1"/>
                    <a:pt x="180" y="5"/>
                    <a:pt x="170" y="14"/>
                  </a:cubicBezTo>
                  <a:cubicBezTo>
                    <a:pt x="97" y="75"/>
                    <a:pt x="49" y="135"/>
                    <a:pt x="13" y="208"/>
                  </a:cubicBezTo>
                  <a:cubicBezTo>
                    <a:pt x="0" y="245"/>
                    <a:pt x="24" y="281"/>
                    <a:pt x="49" y="294"/>
                  </a:cubicBezTo>
                  <a:lnTo>
                    <a:pt x="61" y="294"/>
                  </a:lnTo>
                  <a:cubicBezTo>
                    <a:pt x="86" y="294"/>
                    <a:pt x="97" y="281"/>
                    <a:pt x="110" y="270"/>
                  </a:cubicBezTo>
                  <a:cubicBezTo>
                    <a:pt x="146" y="197"/>
                    <a:pt x="183" y="135"/>
                    <a:pt x="243" y="87"/>
                  </a:cubicBezTo>
                  <a:cubicBezTo>
                    <a:pt x="268" y="75"/>
                    <a:pt x="256" y="38"/>
                    <a:pt x="243" y="26"/>
                  </a:cubicBezTo>
                  <a:cubicBezTo>
                    <a:pt x="236" y="11"/>
                    <a:pt x="219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8"/>
            <p:cNvSpPr/>
            <p:nvPr/>
          </p:nvSpPr>
          <p:spPr>
            <a:xfrm>
              <a:off x="7425506" y="3877267"/>
              <a:ext cx="14225" cy="19688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34" y="1"/>
                  </a:moveTo>
                  <a:cubicBezTo>
                    <a:pt x="221" y="1"/>
                    <a:pt x="207" y="7"/>
                    <a:pt x="199" y="23"/>
                  </a:cubicBezTo>
                  <a:cubicBezTo>
                    <a:pt x="139" y="121"/>
                    <a:pt x="78" y="231"/>
                    <a:pt x="17" y="328"/>
                  </a:cubicBezTo>
                  <a:cubicBezTo>
                    <a:pt x="1" y="369"/>
                    <a:pt x="29" y="399"/>
                    <a:pt x="60" y="399"/>
                  </a:cubicBezTo>
                  <a:cubicBezTo>
                    <a:pt x="75" y="399"/>
                    <a:pt x="90" y="392"/>
                    <a:pt x="102" y="377"/>
                  </a:cubicBezTo>
                  <a:cubicBezTo>
                    <a:pt x="163" y="279"/>
                    <a:pt x="212" y="169"/>
                    <a:pt x="272" y="60"/>
                  </a:cubicBezTo>
                  <a:cubicBezTo>
                    <a:pt x="289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8"/>
            <p:cNvSpPr/>
            <p:nvPr/>
          </p:nvSpPr>
          <p:spPr>
            <a:xfrm>
              <a:off x="7425162" y="3876824"/>
              <a:ext cx="14963" cy="20771"/>
            </a:xfrm>
            <a:custGeom>
              <a:avLst/>
              <a:gdLst/>
              <a:ahLst/>
              <a:cxnLst/>
              <a:rect l="l" t="t" r="r" b="b"/>
              <a:pathLst>
                <a:path w="304" h="422" extrusionOk="0">
                  <a:moveTo>
                    <a:pt x="255" y="21"/>
                  </a:moveTo>
                  <a:cubicBezTo>
                    <a:pt x="268" y="32"/>
                    <a:pt x="279" y="45"/>
                    <a:pt x="268" y="69"/>
                  </a:cubicBezTo>
                  <a:cubicBezTo>
                    <a:pt x="255" y="94"/>
                    <a:pt x="243" y="105"/>
                    <a:pt x="231" y="130"/>
                  </a:cubicBezTo>
                  <a:cubicBezTo>
                    <a:pt x="195" y="215"/>
                    <a:pt x="146" y="300"/>
                    <a:pt x="97" y="386"/>
                  </a:cubicBezTo>
                  <a:cubicBezTo>
                    <a:pt x="85" y="397"/>
                    <a:pt x="60" y="397"/>
                    <a:pt x="49" y="397"/>
                  </a:cubicBezTo>
                  <a:cubicBezTo>
                    <a:pt x="36" y="386"/>
                    <a:pt x="24" y="373"/>
                    <a:pt x="36" y="349"/>
                  </a:cubicBezTo>
                  <a:cubicBezTo>
                    <a:pt x="73" y="264"/>
                    <a:pt x="122" y="178"/>
                    <a:pt x="170" y="94"/>
                  </a:cubicBezTo>
                  <a:cubicBezTo>
                    <a:pt x="182" y="69"/>
                    <a:pt x="195" y="57"/>
                    <a:pt x="206" y="32"/>
                  </a:cubicBezTo>
                  <a:cubicBezTo>
                    <a:pt x="219" y="21"/>
                    <a:pt x="231" y="21"/>
                    <a:pt x="231" y="21"/>
                  </a:cubicBezTo>
                  <a:close/>
                  <a:moveTo>
                    <a:pt x="234" y="1"/>
                  </a:moveTo>
                  <a:cubicBezTo>
                    <a:pt x="217" y="1"/>
                    <a:pt x="202" y="6"/>
                    <a:pt x="195" y="21"/>
                  </a:cubicBezTo>
                  <a:cubicBezTo>
                    <a:pt x="182" y="45"/>
                    <a:pt x="170" y="69"/>
                    <a:pt x="158" y="81"/>
                  </a:cubicBezTo>
                  <a:cubicBezTo>
                    <a:pt x="109" y="167"/>
                    <a:pt x="60" y="251"/>
                    <a:pt x="24" y="337"/>
                  </a:cubicBezTo>
                  <a:cubicBezTo>
                    <a:pt x="0" y="373"/>
                    <a:pt x="24" y="397"/>
                    <a:pt x="49" y="410"/>
                  </a:cubicBezTo>
                  <a:cubicBezTo>
                    <a:pt x="49" y="410"/>
                    <a:pt x="60" y="422"/>
                    <a:pt x="73" y="422"/>
                  </a:cubicBezTo>
                  <a:cubicBezTo>
                    <a:pt x="85" y="422"/>
                    <a:pt x="97" y="410"/>
                    <a:pt x="109" y="397"/>
                  </a:cubicBezTo>
                  <a:lnTo>
                    <a:pt x="255" y="142"/>
                  </a:lnTo>
                  <a:cubicBezTo>
                    <a:pt x="268" y="118"/>
                    <a:pt x="279" y="94"/>
                    <a:pt x="279" y="81"/>
                  </a:cubicBezTo>
                  <a:cubicBezTo>
                    <a:pt x="304" y="45"/>
                    <a:pt x="292" y="21"/>
                    <a:pt x="268" y="8"/>
                  </a:cubicBezTo>
                  <a:cubicBezTo>
                    <a:pt x="258" y="3"/>
                    <a:pt x="246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8"/>
            <p:cNvSpPr/>
            <p:nvPr/>
          </p:nvSpPr>
          <p:spPr>
            <a:xfrm>
              <a:off x="7433874" y="3878449"/>
              <a:ext cx="13683" cy="20771"/>
            </a:xfrm>
            <a:custGeom>
              <a:avLst/>
              <a:gdLst/>
              <a:ahLst/>
              <a:cxnLst/>
              <a:rect l="l" t="t" r="r" b="b"/>
              <a:pathLst>
                <a:path w="278" h="422" extrusionOk="0">
                  <a:moveTo>
                    <a:pt x="223" y="1"/>
                  </a:moveTo>
                  <a:cubicBezTo>
                    <a:pt x="209" y="1"/>
                    <a:pt x="196" y="8"/>
                    <a:pt x="188" y="24"/>
                  </a:cubicBezTo>
                  <a:cubicBezTo>
                    <a:pt x="127" y="134"/>
                    <a:pt x="66" y="243"/>
                    <a:pt x="18" y="353"/>
                  </a:cubicBezTo>
                  <a:cubicBezTo>
                    <a:pt x="0" y="387"/>
                    <a:pt x="32" y="421"/>
                    <a:pt x="60" y="421"/>
                  </a:cubicBezTo>
                  <a:cubicBezTo>
                    <a:pt x="72" y="421"/>
                    <a:pt x="83" y="416"/>
                    <a:pt x="91" y="401"/>
                  </a:cubicBezTo>
                  <a:cubicBezTo>
                    <a:pt x="151" y="291"/>
                    <a:pt x="212" y="182"/>
                    <a:pt x="261" y="61"/>
                  </a:cubicBezTo>
                  <a:cubicBezTo>
                    <a:pt x="277" y="28"/>
                    <a:pt x="250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8"/>
            <p:cNvSpPr/>
            <p:nvPr/>
          </p:nvSpPr>
          <p:spPr>
            <a:xfrm>
              <a:off x="7433529" y="3878006"/>
              <a:ext cx="14421" cy="21411"/>
            </a:xfrm>
            <a:custGeom>
              <a:avLst/>
              <a:gdLst/>
              <a:ahLst/>
              <a:cxnLst/>
              <a:rect l="l" t="t" r="r" b="b"/>
              <a:pathLst>
                <a:path w="293" h="435" extrusionOk="0">
                  <a:moveTo>
                    <a:pt x="228" y="13"/>
                  </a:moveTo>
                  <a:cubicBezTo>
                    <a:pt x="233" y="13"/>
                    <a:pt x="238" y="16"/>
                    <a:pt x="244" y="21"/>
                  </a:cubicBezTo>
                  <a:cubicBezTo>
                    <a:pt x="268" y="33"/>
                    <a:pt x="280" y="45"/>
                    <a:pt x="268" y="70"/>
                  </a:cubicBezTo>
                  <a:lnTo>
                    <a:pt x="255" y="94"/>
                  </a:lnTo>
                  <a:cubicBezTo>
                    <a:pt x="195" y="191"/>
                    <a:pt x="146" y="300"/>
                    <a:pt x="85" y="410"/>
                  </a:cubicBezTo>
                  <a:cubicBezTo>
                    <a:pt x="73" y="422"/>
                    <a:pt x="61" y="422"/>
                    <a:pt x="49" y="422"/>
                  </a:cubicBezTo>
                  <a:cubicBezTo>
                    <a:pt x="25" y="410"/>
                    <a:pt x="12" y="386"/>
                    <a:pt x="25" y="373"/>
                  </a:cubicBezTo>
                  <a:cubicBezTo>
                    <a:pt x="73" y="264"/>
                    <a:pt x="134" y="154"/>
                    <a:pt x="195" y="57"/>
                  </a:cubicBezTo>
                  <a:lnTo>
                    <a:pt x="207" y="33"/>
                  </a:lnTo>
                  <a:cubicBezTo>
                    <a:pt x="214" y="19"/>
                    <a:pt x="221" y="13"/>
                    <a:pt x="228" y="13"/>
                  </a:cubicBezTo>
                  <a:close/>
                  <a:moveTo>
                    <a:pt x="226" y="1"/>
                  </a:moveTo>
                  <a:cubicBezTo>
                    <a:pt x="213" y="1"/>
                    <a:pt x="202" y="7"/>
                    <a:pt x="195" y="21"/>
                  </a:cubicBezTo>
                  <a:lnTo>
                    <a:pt x="182" y="45"/>
                  </a:lnTo>
                  <a:cubicBezTo>
                    <a:pt x="122" y="154"/>
                    <a:pt x="61" y="252"/>
                    <a:pt x="12" y="362"/>
                  </a:cubicBezTo>
                  <a:cubicBezTo>
                    <a:pt x="0" y="386"/>
                    <a:pt x="12" y="422"/>
                    <a:pt x="36" y="435"/>
                  </a:cubicBezTo>
                  <a:lnTo>
                    <a:pt x="61" y="435"/>
                  </a:lnTo>
                  <a:cubicBezTo>
                    <a:pt x="73" y="435"/>
                    <a:pt x="98" y="435"/>
                    <a:pt x="109" y="410"/>
                  </a:cubicBezTo>
                  <a:cubicBezTo>
                    <a:pt x="158" y="313"/>
                    <a:pt x="219" y="203"/>
                    <a:pt x="268" y="94"/>
                  </a:cubicBezTo>
                  <a:lnTo>
                    <a:pt x="280" y="81"/>
                  </a:lnTo>
                  <a:cubicBezTo>
                    <a:pt x="292" y="45"/>
                    <a:pt x="280" y="21"/>
                    <a:pt x="255" y="8"/>
                  </a:cubicBezTo>
                  <a:cubicBezTo>
                    <a:pt x="245" y="4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8"/>
            <p:cNvSpPr/>
            <p:nvPr/>
          </p:nvSpPr>
          <p:spPr>
            <a:xfrm>
              <a:off x="7445244" y="3879679"/>
              <a:ext cx="14077" cy="18457"/>
            </a:xfrm>
            <a:custGeom>
              <a:avLst/>
              <a:gdLst/>
              <a:ahLst/>
              <a:cxnLst/>
              <a:rect l="l" t="t" r="r" b="b"/>
              <a:pathLst>
                <a:path w="286" h="375" extrusionOk="0">
                  <a:moveTo>
                    <a:pt x="231" y="0"/>
                  </a:moveTo>
                  <a:cubicBezTo>
                    <a:pt x="216" y="0"/>
                    <a:pt x="200" y="7"/>
                    <a:pt x="187" y="23"/>
                  </a:cubicBezTo>
                  <a:cubicBezTo>
                    <a:pt x="127" y="109"/>
                    <a:pt x="66" y="206"/>
                    <a:pt x="17" y="303"/>
                  </a:cubicBezTo>
                  <a:cubicBezTo>
                    <a:pt x="1" y="344"/>
                    <a:pt x="29" y="374"/>
                    <a:pt x="56" y="374"/>
                  </a:cubicBezTo>
                  <a:cubicBezTo>
                    <a:pt x="69" y="374"/>
                    <a:pt x="82" y="368"/>
                    <a:pt x="90" y="352"/>
                  </a:cubicBezTo>
                  <a:cubicBezTo>
                    <a:pt x="151" y="255"/>
                    <a:pt x="212" y="157"/>
                    <a:pt x="260" y="60"/>
                  </a:cubicBezTo>
                  <a:cubicBezTo>
                    <a:pt x="285" y="28"/>
                    <a:pt x="26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8"/>
            <p:cNvSpPr/>
            <p:nvPr/>
          </p:nvSpPr>
          <p:spPr>
            <a:xfrm>
              <a:off x="7444850" y="3879236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57" y="20"/>
                  </a:moveTo>
                  <a:cubicBezTo>
                    <a:pt x="268" y="32"/>
                    <a:pt x="281" y="45"/>
                    <a:pt x="268" y="69"/>
                  </a:cubicBezTo>
                  <a:cubicBezTo>
                    <a:pt x="208" y="166"/>
                    <a:pt x="159" y="264"/>
                    <a:pt x="98" y="361"/>
                  </a:cubicBezTo>
                  <a:cubicBezTo>
                    <a:pt x="86" y="373"/>
                    <a:pt x="62" y="373"/>
                    <a:pt x="50" y="373"/>
                  </a:cubicBezTo>
                  <a:cubicBezTo>
                    <a:pt x="25" y="361"/>
                    <a:pt x="25" y="337"/>
                    <a:pt x="38" y="324"/>
                  </a:cubicBezTo>
                  <a:cubicBezTo>
                    <a:pt x="86" y="227"/>
                    <a:pt x="147" y="129"/>
                    <a:pt x="208" y="32"/>
                  </a:cubicBezTo>
                  <a:cubicBezTo>
                    <a:pt x="220" y="20"/>
                    <a:pt x="220" y="20"/>
                    <a:pt x="232" y="20"/>
                  </a:cubicBezTo>
                  <a:close/>
                  <a:moveTo>
                    <a:pt x="235" y="0"/>
                  </a:moveTo>
                  <a:cubicBezTo>
                    <a:pt x="219" y="0"/>
                    <a:pt x="203" y="6"/>
                    <a:pt x="195" y="20"/>
                  </a:cubicBezTo>
                  <a:cubicBezTo>
                    <a:pt x="122" y="118"/>
                    <a:pt x="74" y="215"/>
                    <a:pt x="14" y="312"/>
                  </a:cubicBezTo>
                  <a:cubicBezTo>
                    <a:pt x="1" y="348"/>
                    <a:pt x="14" y="373"/>
                    <a:pt x="38" y="385"/>
                  </a:cubicBezTo>
                  <a:cubicBezTo>
                    <a:pt x="38" y="385"/>
                    <a:pt x="50" y="397"/>
                    <a:pt x="62" y="397"/>
                  </a:cubicBezTo>
                  <a:cubicBezTo>
                    <a:pt x="86" y="397"/>
                    <a:pt x="98" y="385"/>
                    <a:pt x="111" y="373"/>
                  </a:cubicBezTo>
                  <a:cubicBezTo>
                    <a:pt x="171" y="275"/>
                    <a:pt x="232" y="178"/>
                    <a:pt x="281" y="81"/>
                  </a:cubicBezTo>
                  <a:cubicBezTo>
                    <a:pt x="293" y="45"/>
                    <a:pt x="281" y="20"/>
                    <a:pt x="268" y="8"/>
                  </a:cubicBezTo>
                  <a:cubicBezTo>
                    <a:pt x="258" y="3"/>
                    <a:pt x="247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8"/>
            <p:cNvSpPr/>
            <p:nvPr/>
          </p:nvSpPr>
          <p:spPr>
            <a:xfrm>
              <a:off x="7455433" y="3878301"/>
              <a:ext cx="12945" cy="17424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200" y="0"/>
                  </a:moveTo>
                  <a:cubicBezTo>
                    <a:pt x="187" y="0"/>
                    <a:pt x="174" y="5"/>
                    <a:pt x="163" y="15"/>
                  </a:cubicBezTo>
                  <a:cubicBezTo>
                    <a:pt x="102" y="100"/>
                    <a:pt x="53" y="197"/>
                    <a:pt x="17" y="283"/>
                  </a:cubicBezTo>
                  <a:cubicBezTo>
                    <a:pt x="1" y="324"/>
                    <a:pt x="29" y="354"/>
                    <a:pt x="57" y="354"/>
                  </a:cubicBezTo>
                  <a:cubicBezTo>
                    <a:pt x="70" y="354"/>
                    <a:pt x="83" y="347"/>
                    <a:pt x="90" y="331"/>
                  </a:cubicBezTo>
                  <a:cubicBezTo>
                    <a:pt x="139" y="246"/>
                    <a:pt x="188" y="148"/>
                    <a:pt x="236" y="64"/>
                  </a:cubicBezTo>
                  <a:cubicBezTo>
                    <a:pt x="262" y="29"/>
                    <a:pt x="23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8"/>
            <p:cNvSpPr/>
            <p:nvPr/>
          </p:nvSpPr>
          <p:spPr>
            <a:xfrm>
              <a:off x="7455089" y="3878006"/>
              <a:ext cx="13782" cy="18408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211" y="13"/>
                  </a:moveTo>
                  <a:cubicBezTo>
                    <a:pt x="219" y="13"/>
                    <a:pt x="226" y="16"/>
                    <a:pt x="231" y="21"/>
                  </a:cubicBezTo>
                  <a:cubicBezTo>
                    <a:pt x="243" y="33"/>
                    <a:pt x="255" y="45"/>
                    <a:pt x="243" y="70"/>
                  </a:cubicBezTo>
                  <a:cubicBezTo>
                    <a:pt x="195" y="130"/>
                    <a:pt x="158" y="203"/>
                    <a:pt x="122" y="276"/>
                  </a:cubicBezTo>
                  <a:cubicBezTo>
                    <a:pt x="109" y="289"/>
                    <a:pt x="97" y="313"/>
                    <a:pt x="85" y="337"/>
                  </a:cubicBezTo>
                  <a:cubicBezTo>
                    <a:pt x="79" y="349"/>
                    <a:pt x="73" y="352"/>
                    <a:pt x="67" y="352"/>
                  </a:cubicBezTo>
                  <a:cubicBezTo>
                    <a:pt x="61" y="352"/>
                    <a:pt x="55" y="349"/>
                    <a:pt x="49" y="349"/>
                  </a:cubicBezTo>
                  <a:cubicBezTo>
                    <a:pt x="36" y="337"/>
                    <a:pt x="24" y="325"/>
                    <a:pt x="24" y="300"/>
                  </a:cubicBezTo>
                  <a:cubicBezTo>
                    <a:pt x="73" y="191"/>
                    <a:pt x="133" y="106"/>
                    <a:pt x="182" y="33"/>
                  </a:cubicBezTo>
                  <a:cubicBezTo>
                    <a:pt x="189" y="19"/>
                    <a:pt x="201" y="13"/>
                    <a:pt x="211" y="13"/>
                  </a:cubicBezTo>
                  <a:close/>
                  <a:moveTo>
                    <a:pt x="210" y="1"/>
                  </a:moveTo>
                  <a:cubicBezTo>
                    <a:pt x="193" y="1"/>
                    <a:pt x="177" y="7"/>
                    <a:pt x="170" y="21"/>
                  </a:cubicBezTo>
                  <a:cubicBezTo>
                    <a:pt x="109" y="94"/>
                    <a:pt x="60" y="191"/>
                    <a:pt x="12" y="289"/>
                  </a:cubicBezTo>
                  <a:cubicBezTo>
                    <a:pt x="0" y="325"/>
                    <a:pt x="12" y="349"/>
                    <a:pt x="36" y="362"/>
                  </a:cubicBezTo>
                  <a:cubicBezTo>
                    <a:pt x="49" y="373"/>
                    <a:pt x="60" y="373"/>
                    <a:pt x="60" y="373"/>
                  </a:cubicBezTo>
                  <a:cubicBezTo>
                    <a:pt x="85" y="373"/>
                    <a:pt x="97" y="362"/>
                    <a:pt x="109" y="337"/>
                  </a:cubicBezTo>
                  <a:cubicBezTo>
                    <a:pt x="122" y="325"/>
                    <a:pt x="133" y="300"/>
                    <a:pt x="146" y="276"/>
                  </a:cubicBezTo>
                  <a:cubicBezTo>
                    <a:pt x="182" y="216"/>
                    <a:pt x="219" y="143"/>
                    <a:pt x="255" y="70"/>
                  </a:cubicBezTo>
                  <a:cubicBezTo>
                    <a:pt x="279" y="45"/>
                    <a:pt x="255" y="21"/>
                    <a:pt x="243" y="8"/>
                  </a:cubicBezTo>
                  <a:cubicBezTo>
                    <a:pt x="233" y="4"/>
                    <a:pt x="22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8"/>
            <p:cNvSpPr/>
            <p:nvPr/>
          </p:nvSpPr>
          <p:spPr>
            <a:xfrm>
              <a:off x="7465425" y="3877858"/>
              <a:ext cx="12600" cy="19688"/>
            </a:xfrm>
            <a:custGeom>
              <a:avLst/>
              <a:gdLst/>
              <a:ahLst/>
              <a:cxnLst/>
              <a:rect l="l" t="t" r="r" b="b"/>
              <a:pathLst>
                <a:path w="256" h="400" extrusionOk="0">
                  <a:moveTo>
                    <a:pt x="203" y="1"/>
                  </a:moveTo>
                  <a:cubicBezTo>
                    <a:pt x="189" y="1"/>
                    <a:pt x="175" y="7"/>
                    <a:pt x="167" y="24"/>
                  </a:cubicBezTo>
                  <a:cubicBezTo>
                    <a:pt x="106" y="121"/>
                    <a:pt x="58" y="230"/>
                    <a:pt x="9" y="340"/>
                  </a:cubicBezTo>
                  <a:cubicBezTo>
                    <a:pt x="1" y="373"/>
                    <a:pt x="30" y="399"/>
                    <a:pt x="58" y="399"/>
                  </a:cubicBezTo>
                  <a:cubicBezTo>
                    <a:pt x="72" y="399"/>
                    <a:pt x="85" y="393"/>
                    <a:pt x="94" y="376"/>
                  </a:cubicBezTo>
                  <a:cubicBezTo>
                    <a:pt x="155" y="279"/>
                    <a:pt x="204" y="157"/>
                    <a:pt x="240" y="48"/>
                  </a:cubicBezTo>
                  <a:cubicBezTo>
                    <a:pt x="255" y="24"/>
                    <a:pt x="23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8"/>
            <p:cNvSpPr/>
            <p:nvPr/>
          </p:nvSpPr>
          <p:spPr>
            <a:xfrm>
              <a:off x="7465228" y="3877415"/>
              <a:ext cx="13191" cy="20820"/>
            </a:xfrm>
            <a:custGeom>
              <a:avLst/>
              <a:gdLst/>
              <a:ahLst/>
              <a:cxnLst/>
              <a:rect l="l" t="t" r="r" b="b"/>
              <a:pathLst>
                <a:path w="268" h="423" extrusionOk="0">
                  <a:moveTo>
                    <a:pt x="206" y="16"/>
                  </a:moveTo>
                  <a:cubicBezTo>
                    <a:pt x="211" y="16"/>
                    <a:pt x="216" y="17"/>
                    <a:pt x="219" y="20"/>
                  </a:cubicBezTo>
                  <a:cubicBezTo>
                    <a:pt x="232" y="33"/>
                    <a:pt x="244" y="45"/>
                    <a:pt x="244" y="57"/>
                  </a:cubicBezTo>
                  <a:cubicBezTo>
                    <a:pt x="195" y="179"/>
                    <a:pt x="146" y="288"/>
                    <a:pt x="98" y="385"/>
                  </a:cubicBezTo>
                  <a:cubicBezTo>
                    <a:pt x="86" y="398"/>
                    <a:pt x="62" y="398"/>
                    <a:pt x="49" y="398"/>
                  </a:cubicBezTo>
                  <a:cubicBezTo>
                    <a:pt x="37" y="385"/>
                    <a:pt x="13" y="374"/>
                    <a:pt x="25" y="349"/>
                  </a:cubicBezTo>
                  <a:cubicBezTo>
                    <a:pt x="62" y="252"/>
                    <a:pt x="122" y="142"/>
                    <a:pt x="171" y="33"/>
                  </a:cubicBezTo>
                  <a:cubicBezTo>
                    <a:pt x="180" y="24"/>
                    <a:pt x="194" y="16"/>
                    <a:pt x="206" y="16"/>
                  </a:cubicBezTo>
                  <a:close/>
                  <a:moveTo>
                    <a:pt x="197" y="0"/>
                  </a:moveTo>
                  <a:cubicBezTo>
                    <a:pt x="181" y="0"/>
                    <a:pt x="166" y="6"/>
                    <a:pt x="159" y="20"/>
                  </a:cubicBezTo>
                  <a:cubicBezTo>
                    <a:pt x="98" y="130"/>
                    <a:pt x="49" y="239"/>
                    <a:pt x="13" y="349"/>
                  </a:cubicBezTo>
                  <a:cubicBezTo>
                    <a:pt x="0" y="374"/>
                    <a:pt x="13" y="398"/>
                    <a:pt x="37" y="410"/>
                  </a:cubicBezTo>
                  <a:cubicBezTo>
                    <a:pt x="49" y="410"/>
                    <a:pt x="62" y="422"/>
                    <a:pt x="62" y="422"/>
                  </a:cubicBezTo>
                  <a:cubicBezTo>
                    <a:pt x="86" y="422"/>
                    <a:pt x="98" y="410"/>
                    <a:pt x="110" y="385"/>
                  </a:cubicBezTo>
                  <a:cubicBezTo>
                    <a:pt x="159" y="301"/>
                    <a:pt x="208" y="191"/>
                    <a:pt x="256" y="69"/>
                  </a:cubicBezTo>
                  <a:cubicBezTo>
                    <a:pt x="268" y="33"/>
                    <a:pt x="244" y="20"/>
                    <a:pt x="232" y="9"/>
                  </a:cubicBezTo>
                  <a:cubicBezTo>
                    <a:pt x="222" y="3"/>
                    <a:pt x="209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8"/>
            <p:cNvSpPr/>
            <p:nvPr/>
          </p:nvSpPr>
          <p:spPr>
            <a:xfrm>
              <a:off x="7478026" y="3877858"/>
              <a:ext cx="11960" cy="19097"/>
            </a:xfrm>
            <a:custGeom>
              <a:avLst/>
              <a:gdLst/>
              <a:ahLst/>
              <a:cxnLst/>
              <a:rect l="l" t="t" r="r" b="b"/>
              <a:pathLst>
                <a:path w="243" h="388" extrusionOk="0">
                  <a:moveTo>
                    <a:pt x="185" y="1"/>
                  </a:moveTo>
                  <a:cubicBezTo>
                    <a:pt x="171" y="1"/>
                    <a:pt x="158" y="7"/>
                    <a:pt x="154" y="24"/>
                  </a:cubicBezTo>
                  <a:cubicBezTo>
                    <a:pt x="105" y="121"/>
                    <a:pt x="45" y="219"/>
                    <a:pt x="8" y="328"/>
                  </a:cubicBezTo>
                  <a:cubicBezTo>
                    <a:pt x="0" y="360"/>
                    <a:pt x="30" y="387"/>
                    <a:pt x="58" y="387"/>
                  </a:cubicBezTo>
                  <a:cubicBezTo>
                    <a:pt x="72" y="387"/>
                    <a:pt x="85" y="381"/>
                    <a:pt x="94" y="365"/>
                  </a:cubicBezTo>
                  <a:cubicBezTo>
                    <a:pt x="142" y="267"/>
                    <a:pt x="191" y="157"/>
                    <a:pt x="227" y="48"/>
                  </a:cubicBezTo>
                  <a:cubicBezTo>
                    <a:pt x="243" y="24"/>
                    <a:pt x="212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8"/>
            <p:cNvSpPr/>
            <p:nvPr/>
          </p:nvSpPr>
          <p:spPr>
            <a:xfrm>
              <a:off x="7477829" y="3877415"/>
              <a:ext cx="12600" cy="19590"/>
            </a:xfrm>
            <a:custGeom>
              <a:avLst/>
              <a:gdLst/>
              <a:ahLst/>
              <a:cxnLst/>
              <a:rect l="l" t="t" r="r" b="b"/>
              <a:pathLst>
                <a:path w="256" h="398" extrusionOk="0">
                  <a:moveTo>
                    <a:pt x="206" y="20"/>
                  </a:moveTo>
                  <a:cubicBezTo>
                    <a:pt x="219" y="20"/>
                    <a:pt x="231" y="45"/>
                    <a:pt x="231" y="57"/>
                  </a:cubicBezTo>
                  <a:lnTo>
                    <a:pt x="206" y="106"/>
                  </a:lnTo>
                  <a:cubicBezTo>
                    <a:pt x="170" y="191"/>
                    <a:pt x="134" y="288"/>
                    <a:pt x="85" y="374"/>
                  </a:cubicBezTo>
                  <a:cubicBezTo>
                    <a:pt x="73" y="385"/>
                    <a:pt x="61" y="385"/>
                    <a:pt x="36" y="385"/>
                  </a:cubicBezTo>
                  <a:cubicBezTo>
                    <a:pt x="25" y="374"/>
                    <a:pt x="12" y="361"/>
                    <a:pt x="25" y="337"/>
                  </a:cubicBezTo>
                  <a:cubicBezTo>
                    <a:pt x="61" y="252"/>
                    <a:pt x="98" y="155"/>
                    <a:pt x="146" y="69"/>
                  </a:cubicBezTo>
                  <a:lnTo>
                    <a:pt x="158" y="33"/>
                  </a:lnTo>
                  <a:cubicBezTo>
                    <a:pt x="170" y="20"/>
                    <a:pt x="182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8" y="0"/>
                    <a:pt x="153" y="6"/>
                    <a:pt x="146" y="20"/>
                  </a:cubicBezTo>
                  <a:lnTo>
                    <a:pt x="122" y="69"/>
                  </a:lnTo>
                  <a:cubicBezTo>
                    <a:pt x="85" y="155"/>
                    <a:pt x="36" y="239"/>
                    <a:pt x="0" y="337"/>
                  </a:cubicBezTo>
                  <a:cubicBezTo>
                    <a:pt x="0" y="361"/>
                    <a:pt x="12" y="385"/>
                    <a:pt x="36" y="398"/>
                  </a:cubicBezTo>
                  <a:lnTo>
                    <a:pt x="61" y="398"/>
                  </a:lnTo>
                  <a:cubicBezTo>
                    <a:pt x="73" y="398"/>
                    <a:pt x="98" y="398"/>
                    <a:pt x="109" y="374"/>
                  </a:cubicBezTo>
                  <a:lnTo>
                    <a:pt x="219" y="118"/>
                  </a:lnTo>
                  <a:lnTo>
                    <a:pt x="243" y="69"/>
                  </a:lnTo>
                  <a:cubicBezTo>
                    <a:pt x="255" y="33"/>
                    <a:pt x="231" y="9"/>
                    <a:pt x="219" y="9"/>
                  </a:cubicBezTo>
                  <a:cubicBezTo>
                    <a:pt x="209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8"/>
            <p:cNvSpPr/>
            <p:nvPr/>
          </p:nvSpPr>
          <p:spPr>
            <a:xfrm>
              <a:off x="7487772" y="3878596"/>
              <a:ext cx="13683" cy="18359"/>
            </a:xfrm>
            <a:custGeom>
              <a:avLst/>
              <a:gdLst/>
              <a:ahLst/>
              <a:cxnLst/>
              <a:rect l="l" t="t" r="r" b="b"/>
              <a:pathLst>
                <a:path w="278" h="373" extrusionOk="0">
                  <a:moveTo>
                    <a:pt x="213" y="1"/>
                  </a:moveTo>
                  <a:cubicBezTo>
                    <a:pt x="199" y="1"/>
                    <a:pt x="186" y="7"/>
                    <a:pt x="175" y="21"/>
                  </a:cubicBezTo>
                  <a:cubicBezTo>
                    <a:pt x="114" y="118"/>
                    <a:pt x="66" y="204"/>
                    <a:pt x="17" y="301"/>
                  </a:cubicBezTo>
                  <a:cubicBezTo>
                    <a:pt x="1" y="342"/>
                    <a:pt x="29" y="372"/>
                    <a:pt x="60" y="372"/>
                  </a:cubicBezTo>
                  <a:cubicBezTo>
                    <a:pt x="75" y="372"/>
                    <a:pt x="90" y="365"/>
                    <a:pt x="102" y="350"/>
                  </a:cubicBezTo>
                  <a:cubicBezTo>
                    <a:pt x="150" y="264"/>
                    <a:pt x="212" y="167"/>
                    <a:pt x="260" y="69"/>
                  </a:cubicBezTo>
                  <a:cubicBezTo>
                    <a:pt x="278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8"/>
            <p:cNvSpPr/>
            <p:nvPr/>
          </p:nvSpPr>
          <p:spPr>
            <a:xfrm>
              <a:off x="7487378" y="3878055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24" y="24"/>
                  </a:moveTo>
                  <a:cubicBezTo>
                    <a:pt x="232" y="24"/>
                    <a:pt x="239" y="27"/>
                    <a:pt x="244" y="32"/>
                  </a:cubicBezTo>
                  <a:cubicBezTo>
                    <a:pt x="256" y="32"/>
                    <a:pt x="268" y="56"/>
                    <a:pt x="256" y="80"/>
                  </a:cubicBezTo>
                  <a:cubicBezTo>
                    <a:pt x="220" y="166"/>
                    <a:pt x="158" y="263"/>
                    <a:pt x="98" y="361"/>
                  </a:cubicBezTo>
                  <a:cubicBezTo>
                    <a:pt x="85" y="372"/>
                    <a:pt x="61" y="372"/>
                    <a:pt x="49" y="372"/>
                  </a:cubicBezTo>
                  <a:cubicBezTo>
                    <a:pt x="37" y="361"/>
                    <a:pt x="25" y="336"/>
                    <a:pt x="37" y="324"/>
                  </a:cubicBezTo>
                  <a:cubicBezTo>
                    <a:pt x="85" y="215"/>
                    <a:pt x="134" y="129"/>
                    <a:pt x="195" y="44"/>
                  </a:cubicBezTo>
                  <a:cubicBezTo>
                    <a:pt x="202" y="30"/>
                    <a:pt x="214" y="24"/>
                    <a:pt x="224" y="24"/>
                  </a:cubicBezTo>
                  <a:close/>
                  <a:moveTo>
                    <a:pt x="226" y="1"/>
                  </a:moveTo>
                  <a:cubicBezTo>
                    <a:pt x="208" y="1"/>
                    <a:pt x="191" y="9"/>
                    <a:pt x="183" y="32"/>
                  </a:cubicBezTo>
                  <a:cubicBezTo>
                    <a:pt x="122" y="117"/>
                    <a:pt x="74" y="215"/>
                    <a:pt x="12" y="312"/>
                  </a:cubicBezTo>
                  <a:cubicBezTo>
                    <a:pt x="1" y="348"/>
                    <a:pt x="12" y="372"/>
                    <a:pt x="37" y="385"/>
                  </a:cubicBezTo>
                  <a:cubicBezTo>
                    <a:pt x="49" y="385"/>
                    <a:pt x="61" y="397"/>
                    <a:pt x="61" y="397"/>
                  </a:cubicBezTo>
                  <a:cubicBezTo>
                    <a:pt x="85" y="397"/>
                    <a:pt x="98" y="385"/>
                    <a:pt x="110" y="361"/>
                  </a:cubicBezTo>
                  <a:cubicBezTo>
                    <a:pt x="171" y="275"/>
                    <a:pt x="231" y="178"/>
                    <a:pt x="268" y="80"/>
                  </a:cubicBezTo>
                  <a:cubicBezTo>
                    <a:pt x="293" y="56"/>
                    <a:pt x="268" y="20"/>
                    <a:pt x="256" y="7"/>
                  </a:cubicBezTo>
                  <a:cubicBezTo>
                    <a:pt x="247" y="3"/>
                    <a:pt x="237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8"/>
            <p:cNvSpPr/>
            <p:nvPr/>
          </p:nvSpPr>
          <p:spPr>
            <a:xfrm>
              <a:off x="7497370" y="3880122"/>
              <a:ext cx="12945" cy="18261"/>
            </a:xfrm>
            <a:custGeom>
              <a:avLst/>
              <a:gdLst/>
              <a:ahLst/>
              <a:cxnLst/>
              <a:rect l="l" t="t" r="r" b="b"/>
              <a:pathLst>
                <a:path w="263" h="371" extrusionOk="0">
                  <a:moveTo>
                    <a:pt x="213" y="0"/>
                  </a:moveTo>
                  <a:cubicBezTo>
                    <a:pt x="196" y="0"/>
                    <a:pt x="176" y="8"/>
                    <a:pt x="163" y="27"/>
                  </a:cubicBezTo>
                  <a:cubicBezTo>
                    <a:pt x="114" y="111"/>
                    <a:pt x="65" y="197"/>
                    <a:pt x="17" y="294"/>
                  </a:cubicBezTo>
                  <a:cubicBezTo>
                    <a:pt x="0" y="335"/>
                    <a:pt x="34" y="371"/>
                    <a:pt x="65" y="371"/>
                  </a:cubicBezTo>
                  <a:cubicBezTo>
                    <a:pt x="79" y="371"/>
                    <a:pt x="93" y="362"/>
                    <a:pt x="101" y="343"/>
                  </a:cubicBezTo>
                  <a:cubicBezTo>
                    <a:pt x="163" y="257"/>
                    <a:pt x="211" y="160"/>
                    <a:pt x="247" y="51"/>
                  </a:cubicBezTo>
                  <a:cubicBezTo>
                    <a:pt x="262" y="21"/>
                    <a:pt x="240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8"/>
            <p:cNvSpPr/>
            <p:nvPr/>
          </p:nvSpPr>
          <p:spPr>
            <a:xfrm>
              <a:off x="7496976" y="3879827"/>
              <a:ext cx="13191" cy="18950"/>
            </a:xfrm>
            <a:custGeom>
              <a:avLst/>
              <a:gdLst/>
              <a:ahLst/>
              <a:cxnLst/>
              <a:rect l="l" t="t" r="r" b="b"/>
              <a:pathLst>
                <a:path w="268" h="385" extrusionOk="0">
                  <a:moveTo>
                    <a:pt x="218" y="15"/>
                  </a:moveTo>
                  <a:cubicBezTo>
                    <a:pt x="223" y="15"/>
                    <a:pt x="228" y="17"/>
                    <a:pt x="231" y="20"/>
                  </a:cubicBezTo>
                  <a:cubicBezTo>
                    <a:pt x="244" y="20"/>
                    <a:pt x="255" y="33"/>
                    <a:pt x="244" y="57"/>
                  </a:cubicBezTo>
                  <a:cubicBezTo>
                    <a:pt x="207" y="154"/>
                    <a:pt x="158" y="252"/>
                    <a:pt x="98" y="349"/>
                  </a:cubicBezTo>
                  <a:cubicBezTo>
                    <a:pt x="90" y="363"/>
                    <a:pt x="83" y="369"/>
                    <a:pt x="76" y="369"/>
                  </a:cubicBezTo>
                  <a:cubicBezTo>
                    <a:pt x="71" y="369"/>
                    <a:pt x="66" y="366"/>
                    <a:pt x="61" y="361"/>
                  </a:cubicBezTo>
                  <a:cubicBezTo>
                    <a:pt x="36" y="349"/>
                    <a:pt x="25" y="325"/>
                    <a:pt x="36" y="300"/>
                  </a:cubicBezTo>
                  <a:cubicBezTo>
                    <a:pt x="85" y="203"/>
                    <a:pt x="134" y="106"/>
                    <a:pt x="182" y="33"/>
                  </a:cubicBezTo>
                  <a:cubicBezTo>
                    <a:pt x="191" y="24"/>
                    <a:pt x="206" y="15"/>
                    <a:pt x="218" y="15"/>
                  </a:cubicBezTo>
                  <a:close/>
                  <a:moveTo>
                    <a:pt x="209" y="0"/>
                  </a:moveTo>
                  <a:cubicBezTo>
                    <a:pt x="193" y="0"/>
                    <a:pt x="177" y="6"/>
                    <a:pt x="171" y="20"/>
                  </a:cubicBezTo>
                  <a:cubicBezTo>
                    <a:pt x="122" y="106"/>
                    <a:pt x="73" y="190"/>
                    <a:pt x="25" y="300"/>
                  </a:cubicBezTo>
                  <a:cubicBezTo>
                    <a:pt x="0" y="336"/>
                    <a:pt x="25" y="361"/>
                    <a:pt x="49" y="373"/>
                  </a:cubicBezTo>
                  <a:cubicBezTo>
                    <a:pt x="61" y="385"/>
                    <a:pt x="61" y="385"/>
                    <a:pt x="73" y="385"/>
                  </a:cubicBezTo>
                  <a:cubicBezTo>
                    <a:pt x="85" y="385"/>
                    <a:pt x="109" y="373"/>
                    <a:pt x="122" y="349"/>
                  </a:cubicBezTo>
                  <a:cubicBezTo>
                    <a:pt x="182" y="252"/>
                    <a:pt x="231" y="154"/>
                    <a:pt x="268" y="69"/>
                  </a:cubicBezTo>
                  <a:cubicBezTo>
                    <a:pt x="268" y="44"/>
                    <a:pt x="268" y="20"/>
                    <a:pt x="244" y="8"/>
                  </a:cubicBezTo>
                  <a:cubicBezTo>
                    <a:pt x="233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8"/>
            <p:cNvSpPr/>
            <p:nvPr/>
          </p:nvSpPr>
          <p:spPr>
            <a:xfrm>
              <a:off x="7505689" y="3880270"/>
              <a:ext cx="13043" cy="18310"/>
            </a:xfrm>
            <a:custGeom>
              <a:avLst/>
              <a:gdLst/>
              <a:ahLst/>
              <a:cxnLst/>
              <a:rect l="l" t="t" r="r" b="b"/>
              <a:pathLst>
                <a:path w="265" h="372" extrusionOk="0">
                  <a:moveTo>
                    <a:pt x="211" y="1"/>
                  </a:moveTo>
                  <a:cubicBezTo>
                    <a:pt x="197" y="1"/>
                    <a:pt x="184" y="7"/>
                    <a:pt x="176" y="24"/>
                  </a:cubicBezTo>
                  <a:cubicBezTo>
                    <a:pt x="127" y="108"/>
                    <a:pt x="67" y="206"/>
                    <a:pt x="18" y="303"/>
                  </a:cubicBezTo>
                  <a:cubicBezTo>
                    <a:pt x="1" y="337"/>
                    <a:pt x="32" y="372"/>
                    <a:pt x="61" y="372"/>
                  </a:cubicBezTo>
                  <a:cubicBezTo>
                    <a:pt x="73" y="372"/>
                    <a:pt x="84" y="366"/>
                    <a:pt x="91" y="352"/>
                  </a:cubicBezTo>
                  <a:cubicBezTo>
                    <a:pt x="151" y="254"/>
                    <a:pt x="200" y="157"/>
                    <a:pt x="249" y="60"/>
                  </a:cubicBezTo>
                  <a:cubicBezTo>
                    <a:pt x="265" y="27"/>
                    <a:pt x="238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8"/>
            <p:cNvSpPr/>
            <p:nvPr/>
          </p:nvSpPr>
          <p:spPr>
            <a:xfrm>
              <a:off x="7505344" y="3879827"/>
              <a:ext cx="13782" cy="18950"/>
            </a:xfrm>
            <a:custGeom>
              <a:avLst/>
              <a:gdLst/>
              <a:ahLst/>
              <a:cxnLst/>
              <a:rect l="l" t="t" r="r" b="b"/>
              <a:pathLst>
                <a:path w="280" h="385" extrusionOk="0">
                  <a:moveTo>
                    <a:pt x="212" y="13"/>
                  </a:moveTo>
                  <a:cubicBezTo>
                    <a:pt x="220" y="13"/>
                    <a:pt x="226" y="15"/>
                    <a:pt x="231" y="20"/>
                  </a:cubicBezTo>
                  <a:cubicBezTo>
                    <a:pt x="244" y="33"/>
                    <a:pt x="256" y="44"/>
                    <a:pt x="244" y="69"/>
                  </a:cubicBezTo>
                  <a:lnTo>
                    <a:pt x="207" y="142"/>
                  </a:lnTo>
                  <a:lnTo>
                    <a:pt x="98" y="361"/>
                  </a:lnTo>
                  <a:cubicBezTo>
                    <a:pt x="85" y="373"/>
                    <a:pt x="61" y="373"/>
                    <a:pt x="49" y="373"/>
                  </a:cubicBezTo>
                  <a:cubicBezTo>
                    <a:pt x="37" y="361"/>
                    <a:pt x="25" y="336"/>
                    <a:pt x="37" y="325"/>
                  </a:cubicBezTo>
                  <a:lnTo>
                    <a:pt x="147" y="106"/>
                  </a:lnTo>
                  <a:lnTo>
                    <a:pt x="183" y="33"/>
                  </a:lnTo>
                  <a:cubicBezTo>
                    <a:pt x="190" y="18"/>
                    <a:pt x="202" y="13"/>
                    <a:pt x="212" y="13"/>
                  </a:cubicBezTo>
                  <a:close/>
                  <a:moveTo>
                    <a:pt x="209" y="0"/>
                  </a:moveTo>
                  <a:cubicBezTo>
                    <a:pt x="193" y="0"/>
                    <a:pt x="178" y="6"/>
                    <a:pt x="171" y="20"/>
                  </a:cubicBezTo>
                  <a:cubicBezTo>
                    <a:pt x="158" y="44"/>
                    <a:pt x="147" y="69"/>
                    <a:pt x="134" y="106"/>
                  </a:cubicBezTo>
                  <a:cubicBezTo>
                    <a:pt x="98" y="166"/>
                    <a:pt x="49" y="239"/>
                    <a:pt x="12" y="312"/>
                  </a:cubicBezTo>
                  <a:cubicBezTo>
                    <a:pt x="1" y="349"/>
                    <a:pt x="12" y="373"/>
                    <a:pt x="37" y="385"/>
                  </a:cubicBezTo>
                  <a:lnTo>
                    <a:pt x="61" y="385"/>
                  </a:lnTo>
                  <a:cubicBezTo>
                    <a:pt x="85" y="385"/>
                    <a:pt x="98" y="385"/>
                    <a:pt x="110" y="361"/>
                  </a:cubicBezTo>
                  <a:cubicBezTo>
                    <a:pt x="147" y="300"/>
                    <a:pt x="183" y="227"/>
                    <a:pt x="220" y="154"/>
                  </a:cubicBezTo>
                  <a:cubicBezTo>
                    <a:pt x="231" y="130"/>
                    <a:pt x="244" y="106"/>
                    <a:pt x="268" y="81"/>
                  </a:cubicBezTo>
                  <a:cubicBezTo>
                    <a:pt x="280" y="44"/>
                    <a:pt x="268" y="20"/>
                    <a:pt x="244" y="8"/>
                  </a:cubicBezTo>
                  <a:cubicBezTo>
                    <a:pt x="234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8"/>
            <p:cNvSpPr/>
            <p:nvPr/>
          </p:nvSpPr>
          <p:spPr>
            <a:xfrm>
              <a:off x="7514647" y="3880861"/>
              <a:ext cx="13093" cy="17178"/>
            </a:xfrm>
            <a:custGeom>
              <a:avLst/>
              <a:gdLst/>
              <a:ahLst/>
              <a:cxnLst/>
              <a:rect l="l" t="t" r="r" b="b"/>
              <a:pathLst>
                <a:path w="266" h="349" extrusionOk="0">
                  <a:moveTo>
                    <a:pt x="211" y="1"/>
                  </a:moveTo>
                  <a:cubicBezTo>
                    <a:pt x="198" y="1"/>
                    <a:pt x="185" y="7"/>
                    <a:pt x="176" y="23"/>
                  </a:cubicBezTo>
                  <a:cubicBezTo>
                    <a:pt x="128" y="109"/>
                    <a:pt x="67" y="194"/>
                    <a:pt x="18" y="279"/>
                  </a:cubicBezTo>
                  <a:cubicBezTo>
                    <a:pt x="1" y="314"/>
                    <a:pt x="32" y="348"/>
                    <a:pt x="61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52" y="242"/>
                    <a:pt x="201" y="158"/>
                    <a:pt x="249" y="60"/>
                  </a:cubicBezTo>
                  <a:cubicBezTo>
                    <a:pt x="266" y="28"/>
                    <a:pt x="23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8"/>
            <p:cNvSpPr/>
            <p:nvPr/>
          </p:nvSpPr>
          <p:spPr>
            <a:xfrm>
              <a:off x="7514302" y="3880418"/>
              <a:ext cx="13831" cy="17818"/>
            </a:xfrm>
            <a:custGeom>
              <a:avLst/>
              <a:gdLst/>
              <a:ahLst/>
              <a:cxnLst/>
              <a:rect l="l" t="t" r="r" b="b"/>
              <a:pathLst>
                <a:path w="281" h="362" extrusionOk="0">
                  <a:moveTo>
                    <a:pt x="232" y="21"/>
                  </a:moveTo>
                  <a:cubicBezTo>
                    <a:pt x="244" y="32"/>
                    <a:pt x="256" y="45"/>
                    <a:pt x="244" y="69"/>
                  </a:cubicBezTo>
                  <a:cubicBezTo>
                    <a:pt x="208" y="142"/>
                    <a:pt x="159" y="251"/>
                    <a:pt x="98" y="324"/>
                  </a:cubicBezTo>
                  <a:cubicBezTo>
                    <a:pt x="91" y="339"/>
                    <a:pt x="80" y="345"/>
                    <a:pt x="69" y="345"/>
                  </a:cubicBezTo>
                  <a:cubicBezTo>
                    <a:pt x="62" y="345"/>
                    <a:pt x="54" y="342"/>
                    <a:pt x="49" y="337"/>
                  </a:cubicBezTo>
                  <a:cubicBezTo>
                    <a:pt x="38" y="337"/>
                    <a:pt x="25" y="313"/>
                    <a:pt x="38" y="300"/>
                  </a:cubicBezTo>
                  <a:cubicBezTo>
                    <a:pt x="62" y="251"/>
                    <a:pt x="86" y="215"/>
                    <a:pt x="98" y="178"/>
                  </a:cubicBezTo>
                  <a:cubicBezTo>
                    <a:pt x="135" y="130"/>
                    <a:pt x="159" y="81"/>
                    <a:pt x="195" y="32"/>
                  </a:cubicBezTo>
                  <a:cubicBezTo>
                    <a:pt x="195" y="21"/>
                    <a:pt x="208" y="21"/>
                    <a:pt x="219" y="21"/>
                  </a:cubicBezTo>
                  <a:close/>
                  <a:moveTo>
                    <a:pt x="214" y="1"/>
                  </a:moveTo>
                  <a:cubicBezTo>
                    <a:pt x="200" y="1"/>
                    <a:pt x="185" y="6"/>
                    <a:pt x="171" y="21"/>
                  </a:cubicBezTo>
                  <a:cubicBezTo>
                    <a:pt x="147" y="69"/>
                    <a:pt x="122" y="118"/>
                    <a:pt x="86" y="167"/>
                  </a:cubicBezTo>
                  <a:cubicBezTo>
                    <a:pt x="62" y="215"/>
                    <a:pt x="38" y="251"/>
                    <a:pt x="25" y="288"/>
                  </a:cubicBezTo>
                  <a:cubicBezTo>
                    <a:pt x="1" y="313"/>
                    <a:pt x="13" y="337"/>
                    <a:pt x="38" y="349"/>
                  </a:cubicBezTo>
                  <a:cubicBezTo>
                    <a:pt x="49" y="361"/>
                    <a:pt x="49" y="361"/>
                    <a:pt x="62" y="361"/>
                  </a:cubicBezTo>
                  <a:cubicBezTo>
                    <a:pt x="86" y="361"/>
                    <a:pt x="98" y="361"/>
                    <a:pt x="111" y="337"/>
                  </a:cubicBezTo>
                  <a:cubicBezTo>
                    <a:pt x="171" y="251"/>
                    <a:pt x="219" y="154"/>
                    <a:pt x="268" y="69"/>
                  </a:cubicBezTo>
                  <a:cubicBezTo>
                    <a:pt x="281" y="45"/>
                    <a:pt x="268" y="21"/>
                    <a:pt x="244" y="8"/>
                  </a:cubicBezTo>
                  <a:cubicBezTo>
                    <a:pt x="234" y="3"/>
                    <a:pt x="22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8"/>
            <p:cNvSpPr/>
            <p:nvPr/>
          </p:nvSpPr>
          <p:spPr>
            <a:xfrm>
              <a:off x="7528577" y="3877907"/>
              <a:ext cx="11714" cy="21460"/>
            </a:xfrm>
            <a:custGeom>
              <a:avLst/>
              <a:gdLst/>
              <a:ahLst/>
              <a:cxnLst/>
              <a:rect l="l" t="t" r="r" b="b"/>
              <a:pathLst>
                <a:path w="238" h="436" extrusionOk="0">
                  <a:moveTo>
                    <a:pt x="184" y="0"/>
                  </a:moveTo>
                  <a:cubicBezTo>
                    <a:pt x="170" y="0"/>
                    <a:pt x="157" y="7"/>
                    <a:pt x="148" y="23"/>
                  </a:cubicBezTo>
                  <a:cubicBezTo>
                    <a:pt x="88" y="132"/>
                    <a:pt x="39" y="254"/>
                    <a:pt x="15" y="375"/>
                  </a:cubicBezTo>
                  <a:cubicBezTo>
                    <a:pt x="1" y="412"/>
                    <a:pt x="25" y="435"/>
                    <a:pt x="52" y="435"/>
                  </a:cubicBezTo>
                  <a:cubicBezTo>
                    <a:pt x="70" y="435"/>
                    <a:pt x="90" y="424"/>
                    <a:pt x="100" y="400"/>
                  </a:cubicBezTo>
                  <a:cubicBezTo>
                    <a:pt x="137" y="291"/>
                    <a:pt x="173" y="169"/>
                    <a:pt x="221" y="59"/>
                  </a:cubicBezTo>
                  <a:cubicBezTo>
                    <a:pt x="238" y="27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8"/>
            <p:cNvSpPr/>
            <p:nvPr/>
          </p:nvSpPr>
          <p:spPr>
            <a:xfrm>
              <a:off x="7528084" y="3877464"/>
              <a:ext cx="12600" cy="21952"/>
            </a:xfrm>
            <a:custGeom>
              <a:avLst/>
              <a:gdLst/>
              <a:ahLst/>
              <a:cxnLst/>
              <a:rect l="l" t="t" r="r" b="b"/>
              <a:pathLst>
                <a:path w="256" h="446" extrusionOk="0">
                  <a:moveTo>
                    <a:pt x="207" y="19"/>
                  </a:moveTo>
                  <a:cubicBezTo>
                    <a:pt x="231" y="32"/>
                    <a:pt x="244" y="44"/>
                    <a:pt x="231" y="68"/>
                  </a:cubicBezTo>
                  <a:cubicBezTo>
                    <a:pt x="171" y="190"/>
                    <a:pt x="134" y="311"/>
                    <a:pt x="98" y="409"/>
                  </a:cubicBezTo>
                  <a:cubicBezTo>
                    <a:pt x="85" y="433"/>
                    <a:pt x="74" y="433"/>
                    <a:pt x="49" y="433"/>
                  </a:cubicBezTo>
                  <a:cubicBezTo>
                    <a:pt x="37" y="421"/>
                    <a:pt x="25" y="409"/>
                    <a:pt x="25" y="384"/>
                  </a:cubicBezTo>
                  <a:cubicBezTo>
                    <a:pt x="49" y="275"/>
                    <a:pt x="98" y="154"/>
                    <a:pt x="171" y="32"/>
                  </a:cubicBezTo>
                  <a:cubicBezTo>
                    <a:pt x="171" y="19"/>
                    <a:pt x="183" y="19"/>
                    <a:pt x="195" y="19"/>
                  </a:cubicBezTo>
                  <a:close/>
                  <a:moveTo>
                    <a:pt x="193" y="0"/>
                  </a:moveTo>
                  <a:cubicBezTo>
                    <a:pt x="179" y="0"/>
                    <a:pt x="166" y="9"/>
                    <a:pt x="158" y="32"/>
                  </a:cubicBezTo>
                  <a:cubicBezTo>
                    <a:pt x="85" y="154"/>
                    <a:pt x="37" y="263"/>
                    <a:pt x="12" y="384"/>
                  </a:cubicBezTo>
                  <a:cubicBezTo>
                    <a:pt x="1" y="421"/>
                    <a:pt x="25" y="446"/>
                    <a:pt x="49" y="446"/>
                  </a:cubicBezTo>
                  <a:lnTo>
                    <a:pt x="61" y="446"/>
                  </a:lnTo>
                  <a:cubicBezTo>
                    <a:pt x="85" y="446"/>
                    <a:pt x="110" y="433"/>
                    <a:pt x="110" y="409"/>
                  </a:cubicBezTo>
                  <a:cubicBezTo>
                    <a:pt x="147" y="311"/>
                    <a:pt x="183" y="190"/>
                    <a:pt x="244" y="81"/>
                  </a:cubicBezTo>
                  <a:cubicBezTo>
                    <a:pt x="256" y="44"/>
                    <a:pt x="244" y="19"/>
                    <a:pt x="220" y="8"/>
                  </a:cubicBezTo>
                  <a:cubicBezTo>
                    <a:pt x="211" y="3"/>
                    <a:pt x="202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8"/>
            <p:cNvSpPr/>
            <p:nvPr/>
          </p:nvSpPr>
          <p:spPr>
            <a:xfrm>
              <a:off x="7539110" y="3878449"/>
              <a:ext cx="10976" cy="19688"/>
            </a:xfrm>
            <a:custGeom>
              <a:avLst/>
              <a:gdLst/>
              <a:ahLst/>
              <a:cxnLst/>
              <a:rect l="l" t="t" r="r" b="b"/>
              <a:pathLst>
                <a:path w="223" h="400" extrusionOk="0">
                  <a:moveTo>
                    <a:pt x="170" y="1"/>
                  </a:moveTo>
                  <a:cubicBezTo>
                    <a:pt x="156" y="1"/>
                    <a:pt x="141" y="8"/>
                    <a:pt x="129" y="24"/>
                  </a:cubicBezTo>
                  <a:cubicBezTo>
                    <a:pt x="80" y="121"/>
                    <a:pt x="32" y="231"/>
                    <a:pt x="7" y="340"/>
                  </a:cubicBezTo>
                  <a:cubicBezTo>
                    <a:pt x="0" y="376"/>
                    <a:pt x="28" y="400"/>
                    <a:pt x="53" y="400"/>
                  </a:cubicBezTo>
                  <a:cubicBezTo>
                    <a:pt x="71" y="400"/>
                    <a:pt x="88" y="389"/>
                    <a:pt x="93" y="364"/>
                  </a:cubicBezTo>
                  <a:cubicBezTo>
                    <a:pt x="129" y="267"/>
                    <a:pt x="166" y="158"/>
                    <a:pt x="215" y="61"/>
                  </a:cubicBezTo>
                  <a:cubicBezTo>
                    <a:pt x="222" y="28"/>
                    <a:pt x="19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8"/>
            <p:cNvSpPr/>
            <p:nvPr/>
          </p:nvSpPr>
          <p:spPr>
            <a:xfrm>
              <a:off x="7538864" y="3878006"/>
              <a:ext cx="11419" cy="20229"/>
            </a:xfrm>
            <a:custGeom>
              <a:avLst/>
              <a:gdLst/>
              <a:ahLst/>
              <a:cxnLst/>
              <a:rect l="l" t="t" r="r" b="b"/>
              <a:pathLst>
                <a:path w="232" h="411" extrusionOk="0">
                  <a:moveTo>
                    <a:pt x="168" y="13"/>
                  </a:moveTo>
                  <a:cubicBezTo>
                    <a:pt x="173" y="13"/>
                    <a:pt x="178" y="16"/>
                    <a:pt x="183" y="21"/>
                  </a:cubicBezTo>
                  <a:cubicBezTo>
                    <a:pt x="207" y="33"/>
                    <a:pt x="220" y="45"/>
                    <a:pt x="207" y="70"/>
                  </a:cubicBezTo>
                  <a:cubicBezTo>
                    <a:pt x="171" y="143"/>
                    <a:pt x="147" y="203"/>
                    <a:pt x="134" y="276"/>
                  </a:cubicBezTo>
                  <a:cubicBezTo>
                    <a:pt x="122" y="300"/>
                    <a:pt x="110" y="337"/>
                    <a:pt x="98" y="373"/>
                  </a:cubicBezTo>
                  <a:cubicBezTo>
                    <a:pt x="85" y="398"/>
                    <a:pt x="61" y="398"/>
                    <a:pt x="49" y="398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49" y="227"/>
                    <a:pt x="98" y="106"/>
                    <a:pt x="147" y="33"/>
                  </a:cubicBezTo>
                  <a:cubicBezTo>
                    <a:pt x="153" y="19"/>
                    <a:pt x="161" y="13"/>
                    <a:pt x="168" y="13"/>
                  </a:cubicBezTo>
                  <a:close/>
                  <a:moveTo>
                    <a:pt x="166" y="1"/>
                  </a:moveTo>
                  <a:cubicBezTo>
                    <a:pt x="153" y="1"/>
                    <a:pt x="141" y="7"/>
                    <a:pt x="134" y="21"/>
                  </a:cubicBezTo>
                  <a:cubicBezTo>
                    <a:pt x="85" y="106"/>
                    <a:pt x="25" y="227"/>
                    <a:pt x="12" y="349"/>
                  </a:cubicBezTo>
                  <a:cubicBezTo>
                    <a:pt x="1" y="386"/>
                    <a:pt x="25" y="410"/>
                    <a:pt x="49" y="410"/>
                  </a:cubicBezTo>
                  <a:lnTo>
                    <a:pt x="61" y="410"/>
                  </a:lnTo>
                  <a:cubicBezTo>
                    <a:pt x="85" y="410"/>
                    <a:pt x="98" y="398"/>
                    <a:pt x="110" y="373"/>
                  </a:cubicBezTo>
                  <a:cubicBezTo>
                    <a:pt x="122" y="349"/>
                    <a:pt x="134" y="313"/>
                    <a:pt x="147" y="276"/>
                  </a:cubicBezTo>
                  <a:cubicBezTo>
                    <a:pt x="171" y="216"/>
                    <a:pt x="195" y="143"/>
                    <a:pt x="220" y="81"/>
                  </a:cubicBezTo>
                  <a:cubicBezTo>
                    <a:pt x="231" y="45"/>
                    <a:pt x="220" y="21"/>
                    <a:pt x="195" y="8"/>
                  </a:cubicBezTo>
                  <a:cubicBezTo>
                    <a:pt x="185" y="4"/>
                    <a:pt x="175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8"/>
            <p:cNvSpPr/>
            <p:nvPr/>
          </p:nvSpPr>
          <p:spPr>
            <a:xfrm>
              <a:off x="7548118" y="3876086"/>
              <a:ext cx="11960" cy="23675"/>
            </a:xfrm>
            <a:custGeom>
              <a:avLst/>
              <a:gdLst/>
              <a:ahLst/>
              <a:cxnLst/>
              <a:rect l="l" t="t" r="r" b="b"/>
              <a:pathLst>
                <a:path w="243" h="481" extrusionOk="0">
                  <a:moveTo>
                    <a:pt x="184" y="0"/>
                  </a:moveTo>
                  <a:cubicBezTo>
                    <a:pt x="169" y="0"/>
                    <a:pt x="153" y="7"/>
                    <a:pt x="141" y="23"/>
                  </a:cubicBezTo>
                  <a:cubicBezTo>
                    <a:pt x="68" y="145"/>
                    <a:pt x="19" y="291"/>
                    <a:pt x="7" y="437"/>
                  </a:cubicBezTo>
                  <a:cubicBezTo>
                    <a:pt x="0" y="464"/>
                    <a:pt x="24" y="480"/>
                    <a:pt x="49" y="480"/>
                  </a:cubicBezTo>
                  <a:cubicBezTo>
                    <a:pt x="68" y="480"/>
                    <a:pt x="87" y="470"/>
                    <a:pt x="92" y="449"/>
                  </a:cubicBezTo>
                  <a:cubicBezTo>
                    <a:pt x="116" y="315"/>
                    <a:pt x="165" y="193"/>
                    <a:pt x="226" y="60"/>
                  </a:cubicBezTo>
                  <a:cubicBezTo>
                    <a:pt x="242" y="28"/>
                    <a:pt x="21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8"/>
            <p:cNvSpPr/>
            <p:nvPr/>
          </p:nvSpPr>
          <p:spPr>
            <a:xfrm>
              <a:off x="7547822" y="3875643"/>
              <a:ext cx="12010" cy="24364"/>
            </a:xfrm>
            <a:custGeom>
              <a:avLst/>
              <a:gdLst/>
              <a:ahLst/>
              <a:cxnLst/>
              <a:rect l="l" t="t" r="r" b="b"/>
              <a:pathLst>
                <a:path w="244" h="495" extrusionOk="0">
                  <a:moveTo>
                    <a:pt x="208" y="20"/>
                  </a:moveTo>
                  <a:cubicBezTo>
                    <a:pt x="220" y="32"/>
                    <a:pt x="232" y="45"/>
                    <a:pt x="220" y="69"/>
                  </a:cubicBezTo>
                  <a:cubicBezTo>
                    <a:pt x="159" y="191"/>
                    <a:pt x="122" y="324"/>
                    <a:pt x="98" y="458"/>
                  </a:cubicBezTo>
                  <a:cubicBezTo>
                    <a:pt x="86" y="483"/>
                    <a:pt x="74" y="483"/>
                    <a:pt x="49" y="483"/>
                  </a:cubicBezTo>
                  <a:cubicBezTo>
                    <a:pt x="38" y="483"/>
                    <a:pt x="13" y="470"/>
                    <a:pt x="25" y="446"/>
                  </a:cubicBezTo>
                  <a:cubicBezTo>
                    <a:pt x="38" y="300"/>
                    <a:pt x="86" y="154"/>
                    <a:pt x="159" y="32"/>
                  </a:cubicBezTo>
                  <a:cubicBezTo>
                    <a:pt x="171" y="20"/>
                    <a:pt x="171" y="20"/>
                    <a:pt x="184" y="20"/>
                  </a:cubicBezTo>
                  <a:close/>
                  <a:moveTo>
                    <a:pt x="184" y="0"/>
                  </a:moveTo>
                  <a:cubicBezTo>
                    <a:pt x="170" y="0"/>
                    <a:pt x="154" y="6"/>
                    <a:pt x="147" y="20"/>
                  </a:cubicBezTo>
                  <a:cubicBezTo>
                    <a:pt x="62" y="154"/>
                    <a:pt x="25" y="288"/>
                    <a:pt x="1" y="446"/>
                  </a:cubicBezTo>
                  <a:cubicBezTo>
                    <a:pt x="1" y="483"/>
                    <a:pt x="25" y="494"/>
                    <a:pt x="49" y="494"/>
                  </a:cubicBezTo>
                  <a:lnTo>
                    <a:pt x="62" y="494"/>
                  </a:lnTo>
                  <a:cubicBezTo>
                    <a:pt x="86" y="494"/>
                    <a:pt x="111" y="483"/>
                    <a:pt x="111" y="458"/>
                  </a:cubicBezTo>
                  <a:cubicBezTo>
                    <a:pt x="135" y="324"/>
                    <a:pt x="171" y="202"/>
                    <a:pt x="232" y="81"/>
                  </a:cubicBezTo>
                  <a:cubicBezTo>
                    <a:pt x="244" y="45"/>
                    <a:pt x="232" y="20"/>
                    <a:pt x="208" y="8"/>
                  </a:cubicBezTo>
                  <a:cubicBezTo>
                    <a:pt x="203" y="3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8"/>
            <p:cNvSpPr/>
            <p:nvPr/>
          </p:nvSpPr>
          <p:spPr>
            <a:xfrm>
              <a:off x="7556042" y="3877267"/>
              <a:ext cx="13191" cy="20229"/>
            </a:xfrm>
            <a:custGeom>
              <a:avLst/>
              <a:gdLst/>
              <a:ahLst/>
              <a:cxnLst/>
              <a:rect l="l" t="t" r="r" b="b"/>
              <a:pathLst>
                <a:path w="268" h="411" extrusionOk="0">
                  <a:moveTo>
                    <a:pt x="210" y="1"/>
                  </a:moveTo>
                  <a:cubicBezTo>
                    <a:pt x="196" y="1"/>
                    <a:pt x="182" y="7"/>
                    <a:pt x="174" y="23"/>
                  </a:cubicBezTo>
                  <a:cubicBezTo>
                    <a:pt x="114" y="121"/>
                    <a:pt x="65" y="231"/>
                    <a:pt x="17" y="340"/>
                  </a:cubicBezTo>
                  <a:cubicBezTo>
                    <a:pt x="0" y="381"/>
                    <a:pt x="28" y="411"/>
                    <a:pt x="55" y="411"/>
                  </a:cubicBezTo>
                  <a:cubicBezTo>
                    <a:pt x="69" y="411"/>
                    <a:pt x="82" y="404"/>
                    <a:pt x="90" y="388"/>
                  </a:cubicBezTo>
                  <a:cubicBezTo>
                    <a:pt x="162" y="291"/>
                    <a:pt x="211" y="169"/>
                    <a:pt x="260" y="60"/>
                  </a:cubicBezTo>
                  <a:cubicBezTo>
                    <a:pt x="268" y="28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8"/>
            <p:cNvSpPr/>
            <p:nvPr/>
          </p:nvSpPr>
          <p:spPr>
            <a:xfrm>
              <a:off x="7555649" y="3876874"/>
              <a:ext cx="13782" cy="21361"/>
            </a:xfrm>
            <a:custGeom>
              <a:avLst/>
              <a:gdLst/>
              <a:ahLst/>
              <a:cxnLst/>
              <a:rect l="l" t="t" r="r" b="b"/>
              <a:pathLst>
                <a:path w="280" h="434" extrusionOk="0">
                  <a:moveTo>
                    <a:pt x="231" y="20"/>
                  </a:moveTo>
                  <a:cubicBezTo>
                    <a:pt x="255" y="31"/>
                    <a:pt x="255" y="44"/>
                    <a:pt x="255" y="56"/>
                  </a:cubicBezTo>
                  <a:cubicBezTo>
                    <a:pt x="206" y="190"/>
                    <a:pt x="158" y="299"/>
                    <a:pt x="98" y="396"/>
                  </a:cubicBezTo>
                  <a:cubicBezTo>
                    <a:pt x="91" y="409"/>
                    <a:pt x="82" y="412"/>
                    <a:pt x="72" y="412"/>
                  </a:cubicBezTo>
                  <a:cubicBezTo>
                    <a:pt x="63" y="412"/>
                    <a:pt x="55" y="409"/>
                    <a:pt x="49" y="409"/>
                  </a:cubicBezTo>
                  <a:cubicBezTo>
                    <a:pt x="25" y="396"/>
                    <a:pt x="12" y="372"/>
                    <a:pt x="25" y="348"/>
                  </a:cubicBezTo>
                  <a:cubicBezTo>
                    <a:pt x="73" y="250"/>
                    <a:pt x="122" y="153"/>
                    <a:pt x="195" y="31"/>
                  </a:cubicBezTo>
                  <a:cubicBezTo>
                    <a:pt x="195" y="20"/>
                    <a:pt x="219" y="20"/>
                    <a:pt x="231" y="20"/>
                  </a:cubicBezTo>
                  <a:close/>
                  <a:moveTo>
                    <a:pt x="217" y="0"/>
                  </a:moveTo>
                  <a:cubicBezTo>
                    <a:pt x="201" y="0"/>
                    <a:pt x="186" y="9"/>
                    <a:pt x="170" y="31"/>
                  </a:cubicBezTo>
                  <a:cubicBezTo>
                    <a:pt x="109" y="141"/>
                    <a:pt x="61" y="239"/>
                    <a:pt x="12" y="348"/>
                  </a:cubicBezTo>
                  <a:cubicBezTo>
                    <a:pt x="0" y="385"/>
                    <a:pt x="12" y="409"/>
                    <a:pt x="36" y="421"/>
                  </a:cubicBezTo>
                  <a:cubicBezTo>
                    <a:pt x="49" y="421"/>
                    <a:pt x="49" y="433"/>
                    <a:pt x="61" y="433"/>
                  </a:cubicBezTo>
                  <a:cubicBezTo>
                    <a:pt x="73" y="433"/>
                    <a:pt x="98" y="421"/>
                    <a:pt x="109" y="396"/>
                  </a:cubicBezTo>
                  <a:cubicBezTo>
                    <a:pt x="170" y="312"/>
                    <a:pt x="231" y="190"/>
                    <a:pt x="268" y="68"/>
                  </a:cubicBezTo>
                  <a:cubicBezTo>
                    <a:pt x="279" y="31"/>
                    <a:pt x="268" y="20"/>
                    <a:pt x="243" y="7"/>
                  </a:cubicBezTo>
                  <a:cubicBezTo>
                    <a:pt x="235" y="3"/>
                    <a:pt x="22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8"/>
            <p:cNvSpPr/>
            <p:nvPr/>
          </p:nvSpPr>
          <p:spPr>
            <a:xfrm>
              <a:off x="7565591" y="3876677"/>
              <a:ext cx="12010" cy="20869"/>
            </a:xfrm>
            <a:custGeom>
              <a:avLst/>
              <a:gdLst/>
              <a:ahLst/>
              <a:cxnLst/>
              <a:rect l="l" t="t" r="r" b="b"/>
              <a:pathLst>
                <a:path w="244" h="424" extrusionOk="0">
                  <a:moveTo>
                    <a:pt x="186" y="1"/>
                  </a:moveTo>
                  <a:cubicBezTo>
                    <a:pt x="172" y="1"/>
                    <a:pt x="159" y="7"/>
                    <a:pt x="150" y="24"/>
                  </a:cubicBezTo>
                  <a:cubicBezTo>
                    <a:pt x="102" y="133"/>
                    <a:pt x="53" y="243"/>
                    <a:pt x="17" y="364"/>
                  </a:cubicBezTo>
                  <a:cubicBezTo>
                    <a:pt x="1" y="397"/>
                    <a:pt x="33" y="423"/>
                    <a:pt x="63" y="423"/>
                  </a:cubicBezTo>
                  <a:cubicBezTo>
                    <a:pt x="79" y="423"/>
                    <a:pt x="94" y="417"/>
                    <a:pt x="102" y="400"/>
                  </a:cubicBezTo>
                  <a:cubicBezTo>
                    <a:pt x="150" y="291"/>
                    <a:pt x="199" y="170"/>
                    <a:pt x="236" y="60"/>
                  </a:cubicBezTo>
                  <a:cubicBezTo>
                    <a:pt x="244" y="27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8"/>
            <p:cNvSpPr/>
            <p:nvPr/>
          </p:nvSpPr>
          <p:spPr>
            <a:xfrm>
              <a:off x="7565198" y="3876234"/>
              <a:ext cx="12600" cy="22001"/>
            </a:xfrm>
            <a:custGeom>
              <a:avLst/>
              <a:gdLst/>
              <a:ahLst/>
              <a:cxnLst/>
              <a:rect l="l" t="t" r="r" b="b"/>
              <a:pathLst>
                <a:path w="256" h="447" extrusionOk="0">
                  <a:moveTo>
                    <a:pt x="207" y="20"/>
                  </a:moveTo>
                  <a:cubicBezTo>
                    <a:pt x="231" y="20"/>
                    <a:pt x="244" y="44"/>
                    <a:pt x="231" y="57"/>
                  </a:cubicBezTo>
                  <a:cubicBezTo>
                    <a:pt x="195" y="179"/>
                    <a:pt x="158" y="300"/>
                    <a:pt x="98" y="409"/>
                  </a:cubicBezTo>
                  <a:cubicBezTo>
                    <a:pt x="91" y="424"/>
                    <a:pt x="83" y="430"/>
                    <a:pt x="74" y="430"/>
                  </a:cubicBezTo>
                  <a:cubicBezTo>
                    <a:pt x="67" y="430"/>
                    <a:pt x="59" y="427"/>
                    <a:pt x="49" y="422"/>
                  </a:cubicBezTo>
                  <a:cubicBezTo>
                    <a:pt x="37" y="422"/>
                    <a:pt x="25" y="398"/>
                    <a:pt x="25" y="373"/>
                  </a:cubicBezTo>
                  <a:cubicBezTo>
                    <a:pt x="61" y="263"/>
                    <a:pt x="110" y="154"/>
                    <a:pt x="171" y="33"/>
                  </a:cubicBezTo>
                  <a:cubicBezTo>
                    <a:pt x="171" y="20"/>
                    <a:pt x="183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9" y="0"/>
                    <a:pt x="154" y="6"/>
                    <a:pt x="147" y="20"/>
                  </a:cubicBezTo>
                  <a:cubicBezTo>
                    <a:pt x="98" y="142"/>
                    <a:pt x="49" y="252"/>
                    <a:pt x="12" y="373"/>
                  </a:cubicBezTo>
                  <a:cubicBezTo>
                    <a:pt x="1" y="409"/>
                    <a:pt x="25" y="434"/>
                    <a:pt x="49" y="446"/>
                  </a:cubicBezTo>
                  <a:lnTo>
                    <a:pt x="74" y="446"/>
                  </a:lnTo>
                  <a:cubicBezTo>
                    <a:pt x="85" y="446"/>
                    <a:pt x="110" y="434"/>
                    <a:pt x="122" y="422"/>
                  </a:cubicBezTo>
                  <a:cubicBezTo>
                    <a:pt x="171" y="300"/>
                    <a:pt x="220" y="179"/>
                    <a:pt x="256" y="69"/>
                  </a:cubicBezTo>
                  <a:cubicBezTo>
                    <a:pt x="256" y="33"/>
                    <a:pt x="244" y="8"/>
                    <a:pt x="220" y="8"/>
                  </a:cubicBezTo>
                  <a:cubicBezTo>
                    <a:pt x="210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8"/>
            <p:cNvSpPr/>
            <p:nvPr/>
          </p:nvSpPr>
          <p:spPr>
            <a:xfrm>
              <a:off x="7576912" y="3876086"/>
              <a:ext cx="10878" cy="17129"/>
            </a:xfrm>
            <a:custGeom>
              <a:avLst/>
              <a:gdLst/>
              <a:ahLst/>
              <a:cxnLst/>
              <a:rect l="l" t="t" r="r" b="b"/>
              <a:pathLst>
                <a:path w="221" h="348" extrusionOk="0">
                  <a:moveTo>
                    <a:pt x="163" y="0"/>
                  </a:moveTo>
                  <a:cubicBezTo>
                    <a:pt x="149" y="0"/>
                    <a:pt x="136" y="7"/>
                    <a:pt x="128" y="23"/>
                  </a:cubicBezTo>
                  <a:lnTo>
                    <a:pt x="18" y="279"/>
                  </a:lnTo>
                  <a:cubicBezTo>
                    <a:pt x="0" y="313"/>
                    <a:pt x="32" y="348"/>
                    <a:pt x="60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39" y="230"/>
                    <a:pt x="176" y="145"/>
                    <a:pt x="212" y="60"/>
                  </a:cubicBezTo>
                  <a:cubicBezTo>
                    <a:pt x="221" y="28"/>
                    <a:pt x="191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8"/>
            <p:cNvSpPr/>
            <p:nvPr/>
          </p:nvSpPr>
          <p:spPr>
            <a:xfrm>
              <a:off x="7576568" y="3875643"/>
              <a:ext cx="12010" cy="17768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195" y="20"/>
                  </a:moveTo>
                  <a:cubicBezTo>
                    <a:pt x="208" y="32"/>
                    <a:pt x="219" y="45"/>
                    <a:pt x="208" y="56"/>
                  </a:cubicBezTo>
                  <a:cubicBezTo>
                    <a:pt x="183" y="142"/>
                    <a:pt x="135" y="227"/>
                    <a:pt x="86" y="324"/>
                  </a:cubicBezTo>
                  <a:cubicBezTo>
                    <a:pt x="79" y="338"/>
                    <a:pt x="71" y="344"/>
                    <a:pt x="64" y="344"/>
                  </a:cubicBezTo>
                  <a:cubicBezTo>
                    <a:pt x="59" y="344"/>
                    <a:pt x="54" y="341"/>
                    <a:pt x="49" y="337"/>
                  </a:cubicBezTo>
                  <a:cubicBezTo>
                    <a:pt x="37" y="337"/>
                    <a:pt x="25" y="312"/>
                    <a:pt x="25" y="288"/>
                  </a:cubicBezTo>
                  <a:cubicBezTo>
                    <a:pt x="73" y="191"/>
                    <a:pt x="110" y="105"/>
                    <a:pt x="146" y="32"/>
                  </a:cubicBezTo>
                  <a:cubicBezTo>
                    <a:pt x="159" y="20"/>
                    <a:pt x="159" y="20"/>
                    <a:pt x="171" y="20"/>
                  </a:cubicBezTo>
                  <a:close/>
                  <a:moveTo>
                    <a:pt x="169" y="1"/>
                  </a:moveTo>
                  <a:cubicBezTo>
                    <a:pt x="155" y="1"/>
                    <a:pt x="142" y="9"/>
                    <a:pt x="135" y="32"/>
                  </a:cubicBezTo>
                  <a:cubicBezTo>
                    <a:pt x="98" y="93"/>
                    <a:pt x="62" y="178"/>
                    <a:pt x="13" y="288"/>
                  </a:cubicBezTo>
                  <a:cubicBezTo>
                    <a:pt x="0" y="312"/>
                    <a:pt x="13" y="348"/>
                    <a:pt x="37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0" y="337"/>
                  </a:cubicBezTo>
                  <a:cubicBezTo>
                    <a:pt x="159" y="239"/>
                    <a:pt x="195" y="154"/>
                    <a:pt x="232" y="69"/>
                  </a:cubicBezTo>
                  <a:cubicBezTo>
                    <a:pt x="244" y="45"/>
                    <a:pt x="219" y="20"/>
                    <a:pt x="195" y="8"/>
                  </a:cubicBezTo>
                  <a:cubicBezTo>
                    <a:pt x="186" y="4"/>
                    <a:pt x="177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8"/>
            <p:cNvSpPr/>
            <p:nvPr/>
          </p:nvSpPr>
          <p:spPr>
            <a:xfrm>
              <a:off x="7588184" y="3878990"/>
              <a:ext cx="10878" cy="14421"/>
            </a:xfrm>
            <a:custGeom>
              <a:avLst/>
              <a:gdLst/>
              <a:ahLst/>
              <a:cxnLst/>
              <a:rect l="l" t="t" r="r" b="b"/>
              <a:pathLst>
                <a:path w="221" h="293" extrusionOk="0">
                  <a:moveTo>
                    <a:pt x="159" y="0"/>
                  </a:moveTo>
                  <a:cubicBezTo>
                    <a:pt x="149" y="0"/>
                    <a:pt x="138" y="4"/>
                    <a:pt x="129" y="13"/>
                  </a:cubicBezTo>
                  <a:cubicBezTo>
                    <a:pt x="81" y="86"/>
                    <a:pt x="32" y="159"/>
                    <a:pt x="8" y="244"/>
                  </a:cubicBezTo>
                  <a:cubicBezTo>
                    <a:pt x="1" y="272"/>
                    <a:pt x="22" y="292"/>
                    <a:pt x="47" y="292"/>
                  </a:cubicBezTo>
                  <a:cubicBezTo>
                    <a:pt x="64" y="292"/>
                    <a:pt x="83" y="282"/>
                    <a:pt x="93" y="256"/>
                  </a:cubicBezTo>
                  <a:cubicBezTo>
                    <a:pt x="118" y="196"/>
                    <a:pt x="154" y="123"/>
                    <a:pt x="202" y="61"/>
                  </a:cubicBezTo>
                  <a:cubicBezTo>
                    <a:pt x="220" y="34"/>
                    <a:pt x="191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8"/>
            <p:cNvSpPr/>
            <p:nvPr/>
          </p:nvSpPr>
          <p:spPr>
            <a:xfrm>
              <a:off x="7587938" y="3878596"/>
              <a:ext cx="11419" cy="15406"/>
            </a:xfrm>
            <a:custGeom>
              <a:avLst/>
              <a:gdLst/>
              <a:ahLst/>
              <a:cxnLst/>
              <a:rect l="l" t="t" r="r" b="b"/>
              <a:pathLst>
                <a:path w="232" h="313" extrusionOk="0">
                  <a:moveTo>
                    <a:pt x="183" y="21"/>
                  </a:moveTo>
                  <a:cubicBezTo>
                    <a:pt x="196" y="33"/>
                    <a:pt x="207" y="58"/>
                    <a:pt x="196" y="69"/>
                  </a:cubicBezTo>
                  <a:cubicBezTo>
                    <a:pt x="147" y="131"/>
                    <a:pt x="123" y="204"/>
                    <a:pt x="86" y="264"/>
                  </a:cubicBezTo>
                  <a:cubicBezTo>
                    <a:pt x="86" y="282"/>
                    <a:pt x="73" y="293"/>
                    <a:pt x="56" y="293"/>
                  </a:cubicBezTo>
                  <a:cubicBezTo>
                    <a:pt x="50" y="293"/>
                    <a:pt x="43" y="292"/>
                    <a:pt x="37" y="288"/>
                  </a:cubicBezTo>
                  <a:cubicBezTo>
                    <a:pt x="25" y="288"/>
                    <a:pt x="13" y="277"/>
                    <a:pt x="25" y="252"/>
                  </a:cubicBezTo>
                  <a:cubicBezTo>
                    <a:pt x="37" y="179"/>
                    <a:pt x="74" y="106"/>
                    <a:pt x="147" y="21"/>
                  </a:cubicBezTo>
                  <a:close/>
                  <a:moveTo>
                    <a:pt x="165" y="1"/>
                  </a:moveTo>
                  <a:cubicBezTo>
                    <a:pt x="151" y="1"/>
                    <a:pt x="137" y="7"/>
                    <a:pt x="123" y="21"/>
                  </a:cubicBezTo>
                  <a:cubicBezTo>
                    <a:pt x="61" y="94"/>
                    <a:pt x="25" y="167"/>
                    <a:pt x="1" y="240"/>
                  </a:cubicBezTo>
                  <a:cubicBezTo>
                    <a:pt x="1" y="277"/>
                    <a:pt x="13" y="301"/>
                    <a:pt x="37" y="301"/>
                  </a:cubicBezTo>
                  <a:cubicBezTo>
                    <a:pt x="37" y="313"/>
                    <a:pt x="50" y="313"/>
                    <a:pt x="50" y="313"/>
                  </a:cubicBezTo>
                  <a:cubicBezTo>
                    <a:pt x="74" y="313"/>
                    <a:pt x="98" y="301"/>
                    <a:pt x="110" y="277"/>
                  </a:cubicBezTo>
                  <a:cubicBezTo>
                    <a:pt x="134" y="215"/>
                    <a:pt x="159" y="142"/>
                    <a:pt x="207" y="82"/>
                  </a:cubicBezTo>
                  <a:cubicBezTo>
                    <a:pt x="232" y="58"/>
                    <a:pt x="220" y="21"/>
                    <a:pt x="196" y="9"/>
                  </a:cubicBezTo>
                  <a:cubicBezTo>
                    <a:pt x="185" y="4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8"/>
            <p:cNvSpPr/>
            <p:nvPr/>
          </p:nvSpPr>
          <p:spPr>
            <a:xfrm>
              <a:off x="7598127" y="3877415"/>
              <a:ext cx="11074" cy="20525"/>
            </a:xfrm>
            <a:custGeom>
              <a:avLst/>
              <a:gdLst/>
              <a:ahLst/>
              <a:cxnLst/>
              <a:rect l="l" t="t" r="r" b="b"/>
              <a:pathLst>
                <a:path w="225" h="417" extrusionOk="0">
                  <a:moveTo>
                    <a:pt x="165" y="0"/>
                  </a:moveTo>
                  <a:cubicBezTo>
                    <a:pt x="153" y="0"/>
                    <a:pt x="142" y="6"/>
                    <a:pt x="134" y="20"/>
                  </a:cubicBezTo>
                  <a:cubicBezTo>
                    <a:pt x="61" y="130"/>
                    <a:pt x="13" y="252"/>
                    <a:pt x="0" y="374"/>
                  </a:cubicBezTo>
                  <a:cubicBezTo>
                    <a:pt x="0" y="401"/>
                    <a:pt x="27" y="416"/>
                    <a:pt x="53" y="416"/>
                  </a:cubicBezTo>
                  <a:cubicBezTo>
                    <a:pt x="73" y="416"/>
                    <a:pt x="92" y="407"/>
                    <a:pt x="97" y="385"/>
                  </a:cubicBezTo>
                  <a:cubicBezTo>
                    <a:pt x="110" y="276"/>
                    <a:pt x="146" y="166"/>
                    <a:pt x="207" y="69"/>
                  </a:cubicBezTo>
                  <a:cubicBezTo>
                    <a:pt x="225" y="35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8"/>
            <p:cNvSpPr/>
            <p:nvPr/>
          </p:nvSpPr>
          <p:spPr>
            <a:xfrm>
              <a:off x="7598127" y="3876874"/>
              <a:ext cx="11419" cy="21361"/>
            </a:xfrm>
            <a:custGeom>
              <a:avLst/>
              <a:gdLst/>
              <a:ahLst/>
              <a:cxnLst/>
              <a:rect l="l" t="t" r="r" b="b"/>
              <a:pathLst>
                <a:path w="232" h="434" extrusionOk="0">
                  <a:moveTo>
                    <a:pt x="165" y="23"/>
                  </a:moveTo>
                  <a:cubicBezTo>
                    <a:pt x="174" y="23"/>
                    <a:pt x="183" y="26"/>
                    <a:pt x="195" y="31"/>
                  </a:cubicBezTo>
                  <a:cubicBezTo>
                    <a:pt x="207" y="31"/>
                    <a:pt x="207" y="56"/>
                    <a:pt x="195" y="68"/>
                  </a:cubicBezTo>
                  <a:cubicBezTo>
                    <a:pt x="146" y="166"/>
                    <a:pt x="110" y="263"/>
                    <a:pt x="86" y="396"/>
                  </a:cubicBezTo>
                  <a:cubicBezTo>
                    <a:pt x="86" y="421"/>
                    <a:pt x="61" y="421"/>
                    <a:pt x="49" y="421"/>
                  </a:cubicBezTo>
                  <a:cubicBezTo>
                    <a:pt x="37" y="421"/>
                    <a:pt x="13" y="409"/>
                    <a:pt x="13" y="385"/>
                  </a:cubicBezTo>
                  <a:cubicBezTo>
                    <a:pt x="25" y="263"/>
                    <a:pt x="61" y="141"/>
                    <a:pt x="134" y="31"/>
                  </a:cubicBezTo>
                  <a:cubicBezTo>
                    <a:pt x="147" y="26"/>
                    <a:pt x="156" y="23"/>
                    <a:pt x="165" y="23"/>
                  </a:cubicBezTo>
                  <a:close/>
                  <a:moveTo>
                    <a:pt x="174" y="0"/>
                  </a:moveTo>
                  <a:cubicBezTo>
                    <a:pt x="158" y="0"/>
                    <a:pt x="137" y="9"/>
                    <a:pt x="122" y="31"/>
                  </a:cubicBezTo>
                  <a:cubicBezTo>
                    <a:pt x="49" y="141"/>
                    <a:pt x="0" y="263"/>
                    <a:pt x="0" y="385"/>
                  </a:cubicBezTo>
                  <a:cubicBezTo>
                    <a:pt x="0" y="421"/>
                    <a:pt x="25" y="433"/>
                    <a:pt x="49" y="433"/>
                  </a:cubicBezTo>
                  <a:cubicBezTo>
                    <a:pt x="73" y="433"/>
                    <a:pt x="97" y="433"/>
                    <a:pt x="97" y="396"/>
                  </a:cubicBezTo>
                  <a:cubicBezTo>
                    <a:pt x="122" y="275"/>
                    <a:pt x="159" y="166"/>
                    <a:pt x="219" y="80"/>
                  </a:cubicBezTo>
                  <a:cubicBezTo>
                    <a:pt x="232" y="56"/>
                    <a:pt x="219" y="20"/>
                    <a:pt x="195" y="7"/>
                  </a:cubicBezTo>
                  <a:cubicBezTo>
                    <a:pt x="191" y="3"/>
                    <a:pt x="183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8"/>
            <p:cNvSpPr/>
            <p:nvPr/>
          </p:nvSpPr>
          <p:spPr>
            <a:xfrm>
              <a:off x="7607676" y="3878793"/>
              <a:ext cx="9844" cy="16341"/>
            </a:xfrm>
            <a:custGeom>
              <a:avLst/>
              <a:gdLst/>
              <a:ahLst/>
              <a:cxnLst/>
              <a:rect l="l" t="t" r="r" b="b"/>
              <a:pathLst>
                <a:path w="200" h="332" extrusionOk="0">
                  <a:moveTo>
                    <a:pt x="146" y="1"/>
                  </a:moveTo>
                  <a:cubicBezTo>
                    <a:pt x="132" y="1"/>
                    <a:pt x="119" y="9"/>
                    <a:pt x="111" y="29"/>
                  </a:cubicBezTo>
                  <a:cubicBezTo>
                    <a:pt x="62" y="102"/>
                    <a:pt x="13" y="187"/>
                    <a:pt x="1" y="273"/>
                  </a:cubicBezTo>
                  <a:cubicBezTo>
                    <a:pt x="1" y="309"/>
                    <a:pt x="27" y="332"/>
                    <a:pt x="53" y="332"/>
                  </a:cubicBezTo>
                  <a:cubicBezTo>
                    <a:pt x="71" y="332"/>
                    <a:pt x="88" y="321"/>
                    <a:pt x="98" y="297"/>
                  </a:cubicBezTo>
                  <a:cubicBezTo>
                    <a:pt x="122" y="224"/>
                    <a:pt x="147" y="151"/>
                    <a:pt x="184" y="65"/>
                  </a:cubicBezTo>
                  <a:cubicBezTo>
                    <a:pt x="200" y="33"/>
                    <a:pt x="17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8"/>
            <p:cNvSpPr/>
            <p:nvPr/>
          </p:nvSpPr>
          <p:spPr>
            <a:xfrm>
              <a:off x="7607135" y="3878596"/>
              <a:ext cx="10779" cy="17227"/>
            </a:xfrm>
            <a:custGeom>
              <a:avLst/>
              <a:gdLst/>
              <a:ahLst/>
              <a:cxnLst/>
              <a:rect l="l" t="t" r="r" b="b"/>
              <a:pathLst>
                <a:path w="219" h="350" extrusionOk="0">
                  <a:moveTo>
                    <a:pt x="158" y="9"/>
                  </a:moveTo>
                  <a:lnTo>
                    <a:pt x="170" y="21"/>
                  </a:lnTo>
                  <a:cubicBezTo>
                    <a:pt x="182" y="21"/>
                    <a:pt x="195" y="45"/>
                    <a:pt x="182" y="69"/>
                  </a:cubicBezTo>
                  <a:cubicBezTo>
                    <a:pt x="158" y="131"/>
                    <a:pt x="133" y="191"/>
                    <a:pt x="122" y="252"/>
                  </a:cubicBezTo>
                  <a:cubicBezTo>
                    <a:pt x="109" y="264"/>
                    <a:pt x="109" y="288"/>
                    <a:pt x="97" y="301"/>
                  </a:cubicBezTo>
                  <a:cubicBezTo>
                    <a:pt x="88" y="319"/>
                    <a:pt x="79" y="330"/>
                    <a:pt x="70" y="330"/>
                  </a:cubicBezTo>
                  <a:cubicBezTo>
                    <a:pt x="67" y="330"/>
                    <a:pt x="64" y="328"/>
                    <a:pt x="60" y="325"/>
                  </a:cubicBezTo>
                  <a:cubicBezTo>
                    <a:pt x="36" y="325"/>
                    <a:pt x="24" y="313"/>
                    <a:pt x="24" y="277"/>
                  </a:cubicBezTo>
                  <a:cubicBezTo>
                    <a:pt x="36" y="204"/>
                    <a:pt x="73" y="118"/>
                    <a:pt x="122" y="33"/>
                  </a:cubicBezTo>
                  <a:cubicBezTo>
                    <a:pt x="133" y="21"/>
                    <a:pt x="146" y="9"/>
                    <a:pt x="158" y="9"/>
                  </a:cubicBezTo>
                  <a:close/>
                  <a:moveTo>
                    <a:pt x="151" y="1"/>
                  </a:moveTo>
                  <a:cubicBezTo>
                    <a:pt x="137" y="1"/>
                    <a:pt x="123" y="7"/>
                    <a:pt x="109" y="21"/>
                  </a:cubicBezTo>
                  <a:cubicBezTo>
                    <a:pt x="60" y="106"/>
                    <a:pt x="24" y="204"/>
                    <a:pt x="12" y="277"/>
                  </a:cubicBezTo>
                  <a:cubicBezTo>
                    <a:pt x="0" y="313"/>
                    <a:pt x="24" y="337"/>
                    <a:pt x="49" y="350"/>
                  </a:cubicBezTo>
                  <a:lnTo>
                    <a:pt x="60" y="350"/>
                  </a:lnTo>
                  <a:cubicBezTo>
                    <a:pt x="85" y="350"/>
                    <a:pt x="109" y="337"/>
                    <a:pt x="122" y="313"/>
                  </a:cubicBezTo>
                  <a:cubicBezTo>
                    <a:pt x="122" y="288"/>
                    <a:pt x="133" y="277"/>
                    <a:pt x="133" y="252"/>
                  </a:cubicBezTo>
                  <a:cubicBezTo>
                    <a:pt x="158" y="191"/>
                    <a:pt x="182" y="131"/>
                    <a:pt x="206" y="82"/>
                  </a:cubicBezTo>
                  <a:cubicBezTo>
                    <a:pt x="219" y="45"/>
                    <a:pt x="206" y="21"/>
                    <a:pt x="182" y="9"/>
                  </a:cubicBezTo>
                  <a:cubicBezTo>
                    <a:pt x="172" y="4"/>
                    <a:pt x="16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8"/>
            <p:cNvSpPr/>
            <p:nvPr/>
          </p:nvSpPr>
          <p:spPr>
            <a:xfrm>
              <a:off x="7616388" y="3879039"/>
              <a:ext cx="8515" cy="16686"/>
            </a:xfrm>
            <a:custGeom>
              <a:avLst/>
              <a:gdLst/>
              <a:ahLst/>
              <a:cxnLst/>
              <a:rect l="l" t="t" r="r" b="b"/>
              <a:pathLst>
                <a:path w="173" h="339" extrusionOk="0">
                  <a:moveTo>
                    <a:pt x="117" y="1"/>
                  </a:moveTo>
                  <a:cubicBezTo>
                    <a:pt x="102" y="1"/>
                    <a:pt x="88" y="8"/>
                    <a:pt x="80" y="24"/>
                  </a:cubicBezTo>
                  <a:cubicBezTo>
                    <a:pt x="43" y="97"/>
                    <a:pt x="7" y="206"/>
                    <a:pt x="7" y="292"/>
                  </a:cubicBezTo>
                  <a:cubicBezTo>
                    <a:pt x="0" y="324"/>
                    <a:pt x="21" y="339"/>
                    <a:pt x="43" y="339"/>
                  </a:cubicBezTo>
                  <a:cubicBezTo>
                    <a:pt x="64" y="339"/>
                    <a:pt x="86" y="327"/>
                    <a:pt x="91" y="304"/>
                  </a:cubicBezTo>
                  <a:cubicBezTo>
                    <a:pt x="116" y="231"/>
                    <a:pt x="140" y="133"/>
                    <a:pt x="164" y="49"/>
                  </a:cubicBezTo>
                  <a:cubicBezTo>
                    <a:pt x="173" y="25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8"/>
            <p:cNvSpPr/>
            <p:nvPr/>
          </p:nvSpPr>
          <p:spPr>
            <a:xfrm>
              <a:off x="7616093" y="3878400"/>
              <a:ext cx="9007" cy="18015"/>
            </a:xfrm>
            <a:custGeom>
              <a:avLst/>
              <a:gdLst/>
              <a:ahLst/>
              <a:cxnLst/>
              <a:rect l="l" t="t" r="r" b="b"/>
              <a:pathLst>
                <a:path w="183" h="366" extrusionOk="0">
                  <a:moveTo>
                    <a:pt x="119" y="17"/>
                  </a:moveTo>
                  <a:cubicBezTo>
                    <a:pt x="124" y="17"/>
                    <a:pt x="129" y="20"/>
                    <a:pt x="134" y="25"/>
                  </a:cubicBezTo>
                  <a:cubicBezTo>
                    <a:pt x="159" y="25"/>
                    <a:pt x="170" y="49"/>
                    <a:pt x="159" y="62"/>
                  </a:cubicBezTo>
                  <a:lnTo>
                    <a:pt x="146" y="98"/>
                  </a:lnTo>
                  <a:cubicBezTo>
                    <a:pt x="134" y="171"/>
                    <a:pt x="110" y="256"/>
                    <a:pt x="86" y="317"/>
                  </a:cubicBezTo>
                  <a:cubicBezTo>
                    <a:pt x="86" y="334"/>
                    <a:pt x="73" y="346"/>
                    <a:pt x="61" y="346"/>
                  </a:cubicBezTo>
                  <a:cubicBezTo>
                    <a:pt x="56" y="346"/>
                    <a:pt x="52" y="344"/>
                    <a:pt x="49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4" y="232"/>
                    <a:pt x="49" y="122"/>
                    <a:pt x="97" y="37"/>
                  </a:cubicBezTo>
                  <a:cubicBezTo>
                    <a:pt x="105" y="23"/>
                    <a:pt x="112" y="17"/>
                    <a:pt x="119" y="17"/>
                  </a:cubicBezTo>
                  <a:close/>
                  <a:moveTo>
                    <a:pt x="146" y="0"/>
                  </a:moveTo>
                  <a:cubicBezTo>
                    <a:pt x="122" y="0"/>
                    <a:pt x="97" y="0"/>
                    <a:pt x="86" y="25"/>
                  </a:cubicBezTo>
                  <a:cubicBezTo>
                    <a:pt x="37" y="122"/>
                    <a:pt x="0" y="219"/>
                    <a:pt x="0" y="305"/>
                  </a:cubicBezTo>
                  <a:cubicBezTo>
                    <a:pt x="0" y="341"/>
                    <a:pt x="13" y="354"/>
                    <a:pt x="37" y="365"/>
                  </a:cubicBezTo>
                  <a:lnTo>
                    <a:pt x="49" y="365"/>
                  </a:lnTo>
                  <a:cubicBezTo>
                    <a:pt x="73" y="365"/>
                    <a:pt x="97" y="354"/>
                    <a:pt x="110" y="329"/>
                  </a:cubicBezTo>
                  <a:cubicBezTo>
                    <a:pt x="134" y="256"/>
                    <a:pt x="146" y="183"/>
                    <a:pt x="170" y="110"/>
                  </a:cubicBezTo>
                  <a:lnTo>
                    <a:pt x="183" y="73"/>
                  </a:lnTo>
                  <a:cubicBezTo>
                    <a:pt x="183" y="37"/>
                    <a:pt x="170" y="13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8"/>
            <p:cNvSpPr/>
            <p:nvPr/>
          </p:nvSpPr>
          <p:spPr>
            <a:xfrm>
              <a:off x="7626823" y="3879089"/>
              <a:ext cx="9253" cy="15701"/>
            </a:xfrm>
            <a:custGeom>
              <a:avLst/>
              <a:gdLst/>
              <a:ahLst/>
              <a:cxnLst/>
              <a:rect l="l" t="t" r="r" b="b"/>
              <a:pathLst>
                <a:path w="188" h="319" extrusionOk="0">
                  <a:moveTo>
                    <a:pt x="130" y="0"/>
                  </a:moveTo>
                  <a:cubicBezTo>
                    <a:pt x="115" y="0"/>
                    <a:pt x="99" y="7"/>
                    <a:pt x="87" y="23"/>
                  </a:cubicBezTo>
                  <a:cubicBezTo>
                    <a:pt x="38" y="84"/>
                    <a:pt x="1" y="181"/>
                    <a:pt x="1" y="267"/>
                  </a:cubicBezTo>
                  <a:cubicBezTo>
                    <a:pt x="1" y="300"/>
                    <a:pt x="27" y="319"/>
                    <a:pt x="52" y="319"/>
                  </a:cubicBezTo>
                  <a:cubicBezTo>
                    <a:pt x="73" y="319"/>
                    <a:pt x="93" y="306"/>
                    <a:pt x="98" y="278"/>
                  </a:cubicBezTo>
                  <a:cubicBezTo>
                    <a:pt x="111" y="205"/>
                    <a:pt x="135" y="132"/>
                    <a:pt x="171" y="59"/>
                  </a:cubicBezTo>
                  <a:cubicBezTo>
                    <a:pt x="187" y="27"/>
                    <a:pt x="161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8"/>
            <p:cNvSpPr/>
            <p:nvPr/>
          </p:nvSpPr>
          <p:spPr>
            <a:xfrm>
              <a:off x="7626282" y="3878596"/>
              <a:ext cx="10189" cy="16587"/>
            </a:xfrm>
            <a:custGeom>
              <a:avLst/>
              <a:gdLst/>
              <a:ahLst/>
              <a:cxnLst/>
              <a:rect l="l" t="t" r="r" b="b"/>
              <a:pathLst>
                <a:path w="207" h="337" extrusionOk="0">
                  <a:moveTo>
                    <a:pt x="158" y="21"/>
                  </a:moveTo>
                  <a:cubicBezTo>
                    <a:pt x="171" y="33"/>
                    <a:pt x="182" y="45"/>
                    <a:pt x="171" y="69"/>
                  </a:cubicBezTo>
                  <a:lnTo>
                    <a:pt x="98" y="288"/>
                  </a:lnTo>
                  <a:cubicBezTo>
                    <a:pt x="85" y="313"/>
                    <a:pt x="73" y="313"/>
                    <a:pt x="61" y="313"/>
                  </a:cubicBezTo>
                  <a:cubicBezTo>
                    <a:pt x="36" y="313"/>
                    <a:pt x="25" y="301"/>
                    <a:pt x="25" y="277"/>
                  </a:cubicBezTo>
                  <a:cubicBezTo>
                    <a:pt x="25" y="204"/>
                    <a:pt x="61" y="106"/>
                    <a:pt x="109" y="33"/>
                  </a:cubicBezTo>
                  <a:cubicBezTo>
                    <a:pt x="122" y="21"/>
                    <a:pt x="134" y="21"/>
                    <a:pt x="146" y="21"/>
                  </a:cubicBezTo>
                  <a:close/>
                  <a:moveTo>
                    <a:pt x="140" y="1"/>
                  </a:moveTo>
                  <a:cubicBezTo>
                    <a:pt x="126" y="1"/>
                    <a:pt x="112" y="7"/>
                    <a:pt x="98" y="21"/>
                  </a:cubicBezTo>
                  <a:cubicBezTo>
                    <a:pt x="36" y="94"/>
                    <a:pt x="12" y="191"/>
                    <a:pt x="0" y="277"/>
                  </a:cubicBezTo>
                  <a:cubicBezTo>
                    <a:pt x="0" y="313"/>
                    <a:pt x="25" y="325"/>
                    <a:pt x="49" y="337"/>
                  </a:cubicBezTo>
                  <a:lnTo>
                    <a:pt x="61" y="337"/>
                  </a:lnTo>
                  <a:cubicBezTo>
                    <a:pt x="85" y="337"/>
                    <a:pt x="109" y="325"/>
                    <a:pt x="109" y="301"/>
                  </a:cubicBezTo>
                  <a:cubicBezTo>
                    <a:pt x="134" y="215"/>
                    <a:pt x="158" y="155"/>
                    <a:pt x="195" y="82"/>
                  </a:cubicBezTo>
                  <a:cubicBezTo>
                    <a:pt x="207" y="45"/>
                    <a:pt x="195" y="21"/>
                    <a:pt x="171" y="9"/>
                  </a:cubicBezTo>
                  <a:cubicBezTo>
                    <a:pt x="160" y="4"/>
                    <a:pt x="150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8"/>
            <p:cNvSpPr/>
            <p:nvPr/>
          </p:nvSpPr>
          <p:spPr>
            <a:xfrm>
              <a:off x="7635831" y="3878892"/>
              <a:ext cx="9401" cy="17079"/>
            </a:xfrm>
            <a:custGeom>
              <a:avLst/>
              <a:gdLst/>
              <a:ahLst/>
              <a:cxnLst/>
              <a:rect l="l" t="t" r="r" b="b"/>
              <a:pathLst>
                <a:path w="191" h="347" extrusionOk="0">
                  <a:moveTo>
                    <a:pt x="140" y="1"/>
                  </a:moveTo>
                  <a:cubicBezTo>
                    <a:pt x="124" y="1"/>
                    <a:pt x="107" y="9"/>
                    <a:pt x="98" y="27"/>
                  </a:cubicBezTo>
                  <a:cubicBezTo>
                    <a:pt x="49" y="112"/>
                    <a:pt x="13" y="198"/>
                    <a:pt x="1" y="295"/>
                  </a:cubicBezTo>
                  <a:cubicBezTo>
                    <a:pt x="1" y="328"/>
                    <a:pt x="26" y="347"/>
                    <a:pt x="52" y="347"/>
                  </a:cubicBezTo>
                  <a:cubicBezTo>
                    <a:pt x="72" y="347"/>
                    <a:pt x="92" y="334"/>
                    <a:pt x="98" y="307"/>
                  </a:cubicBezTo>
                  <a:cubicBezTo>
                    <a:pt x="122" y="222"/>
                    <a:pt x="147" y="136"/>
                    <a:pt x="183" y="52"/>
                  </a:cubicBezTo>
                  <a:cubicBezTo>
                    <a:pt x="191" y="22"/>
                    <a:pt x="166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8"/>
            <p:cNvSpPr/>
            <p:nvPr/>
          </p:nvSpPr>
          <p:spPr>
            <a:xfrm>
              <a:off x="7635240" y="3878400"/>
              <a:ext cx="10238" cy="18015"/>
            </a:xfrm>
            <a:custGeom>
              <a:avLst/>
              <a:gdLst/>
              <a:ahLst/>
              <a:cxnLst/>
              <a:rect l="l" t="t" r="r" b="b"/>
              <a:pathLst>
                <a:path w="208" h="366" extrusionOk="0">
                  <a:moveTo>
                    <a:pt x="139" y="17"/>
                  </a:moveTo>
                  <a:cubicBezTo>
                    <a:pt x="146" y="17"/>
                    <a:pt x="154" y="20"/>
                    <a:pt x="159" y="25"/>
                  </a:cubicBezTo>
                  <a:cubicBezTo>
                    <a:pt x="170" y="25"/>
                    <a:pt x="183" y="49"/>
                    <a:pt x="183" y="62"/>
                  </a:cubicBezTo>
                  <a:cubicBezTo>
                    <a:pt x="159" y="122"/>
                    <a:pt x="146" y="183"/>
                    <a:pt x="122" y="256"/>
                  </a:cubicBezTo>
                  <a:cubicBezTo>
                    <a:pt x="110" y="268"/>
                    <a:pt x="110" y="292"/>
                    <a:pt x="97" y="317"/>
                  </a:cubicBezTo>
                  <a:cubicBezTo>
                    <a:pt x="97" y="334"/>
                    <a:pt x="85" y="346"/>
                    <a:pt x="68" y="346"/>
                  </a:cubicBezTo>
                  <a:cubicBezTo>
                    <a:pt x="62" y="346"/>
                    <a:pt x="55" y="344"/>
                    <a:pt x="49" y="341"/>
                  </a:cubicBezTo>
                  <a:cubicBezTo>
                    <a:pt x="49" y="341"/>
                    <a:pt x="25" y="341"/>
                    <a:pt x="25" y="305"/>
                  </a:cubicBezTo>
                  <a:cubicBezTo>
                    <a:pt x="37" y="219"/>
                    <a:pt x="61" y="122"/>
                    <a:pt x="110" y="37"/>
                  </a:cubicBezTo>
                  <a:cubicBezTo>
                    <a:pt x="117" y="23"/>
                    <a:pt x="128" y="17"/>
                    <a:pt x="139" y="17"/>
                  </a:cubicBezTo>
                  <a:close/>
                  <a:moveTo>
                    <a:pt x="170" y="0"/>
                  </a:moveTo>
                  <a:cubicBezTo>
                    <a:pt x="146" y="0"/>
                    <a:pt x="110" y="0"/>
                    <a:pt x="97" y="25"/>
                  </a:cubicBezTo>
                  <a:cubicBezTo>
                    <a:pt x="49" y="122"/>
                    <a:pt x="13" y="219"/>
                    <a:pt x="0" y="305"/>
                  </a:cubicBezTo>
                  <a:cubicBezTo>
                    <a:pt x="0" y="341"/>
                    <a:pt x="13" y="354"/>
                    <a:pt x="49" y="365"/>
                  </a:cubicBezTo>
                  <a:lnTo>
                    <a:pt x="61" y="365"/>
                  </a:lnTo>
                  <a:cubicBezTo>
                    <a:pt x="86" y="365"/>
                    <a:pt x="110" y="354"/>
                    <a:pt x="122" y="329"/>
                  </a:cubicBezTo>
                  <a:cubicBezTo>
                    <a:pt x="122" y="305"/>
                    <a:pt x="134" y="281"/>
                    <a:pt x="134" y="256"/>
                  </a:cubicBezTo>
                  <a:cubicBezTo>
                    <a:pt x="159" y="195"/>
                    <a:pt x="170" y="135"/>
                    <a:pt x="195" y="73"/>
                  </a:cubicBezTo>
                  <a:cubicBezTo>
                    <a:pt x="207" y="37"/>
                    <a:pt x="195" y="13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8"/>
            <p:cNvSpPr/>
            <p:nvPr/>
          </p:nvSpPr>
          <p:spPr>
            <a:xfrm>
              <a:off x="7647989" y="3878646"/>
              <a:ext cx="7974" cy="14717"/>
            </a:xfrm>
            <a:custGeom>
              <a:avLst/>
              <a:gdLst/>
              <a:ahLst/>
              <a:cxnLst/>
              <a:rect l="l" t="t" r="r" b="b"/>
              <a:pathLst>
                <a:path w="162" h="299" extrusionOk="0">
                  <a:moveTo>
                    <a:pt x="117" y="0"/>
                  </a:moveTo>
                  <a:cubicBezTo>
                    <a:pt x="97" y="0"/>
                    <a:pt x="75" y="10"/>
                    <a:pt x="70" y="32"/>
                  </a:cubicBezTo>
                  <a:cubicBezTo>
                    <a:pt x="57" y="105"/>
                    <a:pt x="33" y="166"/>
                    <a:pt x="9" y="239"/>
                  </a:cubicBezTo>
                  <a:cubicBezTo>
                    <a:pt x="1" y="271"/>
                    <a:pt x="31" y="299"/>
                    <a:pt x="59" y="299"/>
                  </a:cubicBezTo>
                  <a:cubicBezTo>
                    <a:pt x="73" y="299"/>
                    <a:pt x="86" y="292"/>
                    <a:pt x="94" y="276"/>
                  </a:cubicBezTo>
                  <a:cubicBezTo>
                    <a:pt x="130" y="203"/>
                    <a:pt x="143" y="117"/>
                    <a:pt x="155" y="32"/>
                  </a:cubicBezTo>
                  <a:cubicBezTo>
                    <a:pt x="161" y="13"/>
                    <a:pt x="140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8"/>
            <p:cNvSpPr/>
            <p:nvPr/>
          </p:nvSpPr>
          <p:spPr>
            <a:xfrm>
              <a:off x="7647841" y="3877809"/>
              <a:ext cx="8417" cy="16193"/>
            </a:xfrm>
            <a:custGeom>
              <a:avLst/>
              <a:gdLst/>
              <a:ahLst/>
              <a:cxnLst/>
              <a:rect l="l" t="t" r="r" b="b"/>
              <a:pathLst>
                <a:path w="171" h="329" extrusionOk="0">
                  <a:moveTo>
                    <a:pt x="122" y="25"/>
                  </a:moveTo>
                  <a:cubicBezTo>
                    <a:pt x="133" y="25"/>
                    <a:pt x="146" y="37"/>
                    <a:pt x="146" y="49"/>
                  </a:cubicBezTo>
                  <a:cubicBezTo>
                    <a:pt x="133" y="147"/>
                    <a:pt x="122" y="231"/>
                    <a:pt x="85" y="293"/>
                  </a:cubicBezTo>
                  <a:cubicBezTo>
                    <a:pt x="79" y="305"/>
                    <a:pt x="73" y="308"/>
                    <a:pt x="67" y="308"/>
                  </a:cubicBezTo>
                  <a:cubicBezTo>
                    <a:pt x="61" y="308"/>
                    <a:pt x="55" y="304"/>
                    <a:pt x="49" y="304"/>
                  </a:cubicBezTo>
                  <a:cubicBezTo>
                    <a:pt x="36" y="304"/>
                    <a:pt x="12" y="280"/>
                    <a:pt x="24" y="268"/>
                  </a:cubicBezTo>
                  <a:cubicBezTo>
                    <a:pt x="36" y="231"/>
                    <a:pt x="36" y="207"/>
                    <a:pt x="49" y="183"/>
                  </a:cubicBezTo>
                  <a:cubicBezTo>
                    <a:pt x="60" y="134"/>
                    <a:pt x="73" y="85"/>
                    <a:pt x="85" y="49"/>
                  </a:cubicBezTo>
                  <a:cubicBezTo>
                    <a:pt x="85" y="25"/>
                    <a:pt x="109" y="25"/>
                    <a:pt x="122" y="25"/>
                  </a:cubicBezTo>
                  <a:close/>
                  <a:moveTo>
                    <a:pt x="122" y="1"/>
                  </a:moveTo>
                  <a:cubicBezTo>
                    <a:pt x="97" y="1"/>
                    <a:pt x="73" y="12"/>
                    <a:pt x="60" y="37"/>
                  </a:cubicBezTo>
                  <a:cubicBezTo>
                    <a:pt x="60" y="85"/>
                    <a:pt x="36" y="134"/>
                    <a:pt x="24" y="171"/>
                  </a:cubicBezTo>
                  <a:cubicBezTo>
                    <a:pt x="24" y="207"/>
                    <a:pt x="12" y="231"/>
                    <a:pt x="12" y="256"/>
                  </a:cubicBezTo>
                  <a:cubicBezTo>
                    <a:pt x="0" y="293"/>
                    <a:pt x="24" y="317"/>
                    <a:pt x="49" y="329"/>
                  </a:cubicBezTo>
                  <a:lnTo>
                    <a:pt x="60" y="329"/>
                  </a:lnTo>
                  <a:cubicBezTo>
                    <a:pt x="85" y="329"/>
                    <a:pt x="97" y="317"/>
                    <a:pt x="109" y="304"/>
                  </a:cubicBezTo>
                  <a:cubicBezTo>
                    <a:pt x="133" y="231"/>
                    <a:pt x="158" y="158"/>
                    <a:pt x="170" y="61"/>
                  </a:cubicBezTo>
                  <a:cubicBezTo>
                    <a:pt x="170" y="37"/>
                    <a:pt x="158" y="1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8"/>
            <p:cNvSpPr/>
            <p:nvPr/>
          </p:nvSpPr>
          <p:spPr>
            <a:xfrm>
              <a:off x="7657045" y="3877563"/>
              <a:ext cx="10976" cy="18211"/>
            </a:xfrm>
            <a:custGeom>
              <a:avLst/>
              <a:gdLst/>
              <a:ahLst/>
              <a:cxnLst/>
              <a:rect l="l" t="t" r="r" b="b"/>
              <a:pathLst>
                <a:path w="223" h="370" extrusionOk="0">
                  <a:moveTo>
                    <a:pt x="165" y="0"/>
                  </a:moveTo>
                  <a:cubicBezTo>
                    <a:pt x="151" y="0"/>
                    <a:pt x="137" y="6"/>
                    <a:pt x="129" y="17"/>
                  </a:cubicBezTo>
                  <a:cubicBezTo>
                    <a:pt x="81" y="103"/>
                    <a:pt x="44" y="212"/>
                    <a:pt x="8" y="309"/>
                  </a:cubicBezTo>
                  <a:cubicBezTo>
                    <a:pt x="0" y="346"/>
                    <a:pt x="27" y="369"/>
                    <a:pt x="53" y="369"/>
                  </a:cubicBezTo>
                  <a:cubicBezTo>
                    <a:pt x="71" y="369"/>
                    <a:pt x="88" y="358"/>
                    <a:pt x="92" y="334"/>
                  </a:cubicBezTo>
                  <a:cubicBezTo>
                    <a:pt x="141" y="236"/>
                    <a:pt x="178" y="152"/>
                    <a:pt x="214" y="54"/>
                  </a:cubicBezTo>
                  <a:cubicBezTo>
                    <a:pt x="222" y="22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8"/>
            <p:cNvSpPr/>
            <p:nvPr/>
          </p:nvSpPr>
          <p:spPr>
            <a:xfrm>
              <a:off x="7656799" y="3876874"/>
              <a:ext cx="11419" cy="18950"/>
            </a:xfrm>
            <a:custGeom>
              <a:avLst/>
              <a:gdLst/>
              <a:ahLst/>
              <a:cxnLst/>
              <a:rect l="l" t="t" r="r" b="b"/>
              <a:pathLst>
                <a:path w="232" h="385" extrusionOk="0">
                  <a:moveTo>
                    <a:pt x="195" y="20"/>
                  </a:moveTo>
                  <a:cubicBezTo>
                    <a:pt x="207" y="31"/>
                    <a:pt x="219" y="44"/>
                    <a:pt x="207" y="56"/>
                  </a:cubicBezTo>
                  <a:cubicBezTo>
                    <a:pt x="183" y="141"/>
                    <a:pt x="146" y="239"/>
                    <a:pt x="110" y="312"/>
                  </a:cubicBezTo>
                  <a:lnTo>
                    <a:pt x="97" y="348"/>
                  </a:lnTo>
                  <a:cubicBezTo>
                    <a:pt x="86" y="372"/>
                    <a:pt x="61" y="372"/>
                    <a:pt x="49" y="372"/>
                  </a:cubicBezTo>
                  <a:cubicBezTo>
                    <a:pt x="24" y="360"/>
                    <a:pt x="13" y="348"/>
                    <a:pt x="24" y="323"/>
                  </a:cubicBezTo>
                  <a:cubicBezTo>
                    <a:pt x="49" y="226"/>
                    <a:pt x="97" y="117"/>
                    <a:pt x="146" y="31"/>
                  </a:cubicBezTo>
                  <a:cubicBezTo>
                    <a:pt x="159" y="20"/>
                    <a:pt x="170" y="20"/>
                    <a:pt x="170" y="20"/>
                  </a:cubicBezTo>
                  <a:close/>
                  <a:moveTo>
                    <a:pt x="178" y="0"/>
                  </a:moveTo>
                  <a:cubicBezTo>
                    <a:pt x="159" y="0"/>
                    <a:pt x="142" y="9"/>
                    <a:pt x="134" y="31"/>
                  </a:cubicBezTo>
                  <a:cubicBezTo>
                    <a:pt x="86" y="117"/>
                    <a:pt x="37" y="214"/>
                    <a:pt x="13" y="323"/>
                  </a:cubicBezTo>
                  <a:cubicBezTo>
                    <a:pt x="0" y="360"/>
                    <a:pt x="13" y="385"/>
                    <a:pt x="37" y="385"/>
                  </a:cubicBezTo>
                  <a:lnTo>
                    <a:pt x="61" y="385"/>
                  </a:lnTo>
                  <a:cubicBezTo>
                    <a:pt x="73" y="385"/>
                    <a:pt x="97" y="385"/>
                    <a:pt x="110" y="348"/>
                  </a:cubicBezTo>
                  <a:lnTo>
                    <a:pt x="122" y="323"/>
                  </a:lnTo>
                  <a:lnTo>
                    <a:pt x="232" y="68"/>
                  </a:lnTo>
                  <a:cubicBezTo>
                    <a:pt x="232" y="44"/>
                    <a:pt x="219" y="20"/>
                    <a:pt x="207" y="7"/>
                  </a:cubicBezTo>
                  <a:cubicBezTo>
                    <a:pt x="198" y="3"/>
                    <a:pt x="188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8"/>
            <p:cNvSpPr/>
            <p:nvPr/>
          </p:nvSpPr>
          <p:spPr>
            <a:xfrm>
              <a:off x="7669351" y="3877858"/>
              <a:ext cx="8810" cy="16686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123" y="1"/>
                  </a:moveTo>
                  <a:cubicBezTo>
                    <a:pt x="108" y="1"/>
                    <a:pt x="94" y="7"/>
                    <a:pt x="86" y="24"/>
                  </a:cubicBezTo>
                  <a:cubicBezTo>
                    <a:pt x="50" y="109"/>
                    <a:pt x="13" y="206"/>
                    <a:pt x="1" y="292"/>
                  </a:cubicBezTo>
                  <a:cubicBezTo>
                    <a:pt x="1" y="323"/>
                    <a:pt x="24" y="338"/>
                    <a:pt x="48" y="338"/>
                  </a:cubicBezTo>
                  <a:cubicBezTo>
                    <a:pt x="70" y="338"/>
                    <a:pt x="92" y="326"/>
                    <a:pt x="98" y="303"/>
                  </a:cubicBezTo>
                  <a:cubicBezTo>
                    <a:pt x="122" y="219"/>
                    <a:pt x="134" y="133"/>
                    <a:pt x="171" y="48"/>
                  </a:cubicBezTo>
                  <a:cubicBezTo>
                    <a:pt x="179" y="24"/>
                    <a:pt x="150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8"/>
            <p:cNvSpPr/>
            <p:nvPr/>
          </p:nvSpPr>
          <p:spPr>
            <a:xfrm>
              <a:off x="7669351" y="3877218"/>
              <a:ext cx="9007" cy="17965"/>
            </a:xfrm>
            <a:custGeom>
              <a:avLst/>
              <a:gdLst/>
              <a:ahLst/>
              <a:cxnLst/>
              <a:rect l="l" t="t" r="r" b="b"/>
              <a:pathLst>
                <a:path w="183" h="365" extrusionOk="0">
                  <a:moveTo>
                    <a:pt x="116" y="17"/>
                  </a:moveTo>
                  <a:cubicBezTo>
                    <a:pt x="122" y="17"/>
                    <a:pt x="129" y="20"/>
                    <a:pt x="134" y="24"/>
                  </a:cubicBezTo>
                  <a:cubicBezTo>
                    <a:pt x="147" y="24"/>
                    <a:pt x="171" y="49"/>
                    <a:pt x="158" y="61"/>
                  </a:cubicBezTo>
                  <a:cubicBezTo>
                    <a:pt x="147" y="110"/>
                    <a:pt x="134" y="159"/>
                    <a:pt x="122" y="195"/>
                  </a:cubicBezTo>
                  <a:cubicBezTo>
                    <a:pt x="110" y="243"/>
                    <a:pt x="98" y="280"/>
                    <a:pt x="86" y="316"/>
                  </a:cubicBezTo>
                  <a:cubicBezTo>
                    <a:pt x="86" y="334"/>
                    <a:pt x="73" y="346"/>
                    <a:pt x="56" y="346"/>
                  </a:cubicBezTo>
                  <a:cubicBezTo>
                    <a:pt x="50" y="346"/>
                    <a:pt x="43" y="344"/>
                    <a:pt x="37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5" y="207"/>
                    <a:pt x="61" y="110"/>
                    <a:pt x="98" y="37"/>
                  </a:cubicBezTo>
                  <a:cubicBezTo>
                    <a:pt x="98" y="23"/>
                    <a:pt x="107" y="17"/>
                    <a:pt x="116" y="17"/>
                  </a:cubicBezTo>
                  <a:close/>
                  <a:moveTo>
                    <a:pt x="147" y="0"/>
                  </a:moveTo>
                  <a:cubicBezTo>
                    <a:pt x="122" y="0"/>
                    <a:pt x="86" y="0"/>
                    <a:pt x="74" y="24"/>
                  </a:cubicBezTo>
                  <a:cubicBezTo>
                    <a:pt x="50" y="97"/>
                    <a:pt x="1" y="207"/>
                    <a:pt x="1" y="305"/>
                  </a:cubicBezTo>
                  <a:cubicBezTo>
                    <a:pt x="1" y="341"/>
                    <a:pt x="13" y="353"/>
                    <a:pt x="37" y="365"/>
                  </a:cubicBezTo>
                  <a:lnTo>
                    <a:pt x="50" y="365"/>
                  </a:lnTo>
                  <a:cubicBezTo>
                    <a:pt x="74" y="365"/>
                    <a:pt x="98" y="353"/>
                    <a:pt x="110" y="329"/>
                  </a:cubicBezTo>
                  <a:cubicBezTo>
                    <a:pt x="122" y="280"/>
                    <a:pt x="122" y="243"/>
                    <a:pt x="134" y="207"/>
                  </a:cubicBezTo>
                  <a:cubicBezTo>
                    <a:pt x="147" y="159"/>
                    <a:pt x="158" y="110"/>
                    <a:pt x="171" y="73"/>
                  </a:cubicBezTo>
                  <a:cubicBezTo>
                    <a:pt x="183" y="37"/>
                    <a:pt x="171" y="13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8"/>
            <p:cNvSpPr/>
            <p:nvPr/>
          </p:nvSpPr>
          <p:spPr>
            <a:xfrm>
              <a:off x="7680130" y="3878596"/>
              <a:ext cx="8072" cy="16489"/>
            </a:xfrm>
            <a:custGeom>
              <a:avLst/>
              <a:gdLst/>
              <a:ahLst/>
              <a:cxnLst/>
              <a:rect l="l" t="t" r="r" b="b"/>
              <a:pathLst>
                <a:path w="164" h="335" extrusionOk="0">
                  <a:moveTo>
                    <a:pt x="104" y="1"/>
                  </a:moveTo>
                  <a:cubicBezTo>
                    <a:pt x="92" y="1"/>
                    <a:pt x="81" y="7"/>
                    <a:pt x="74" y="21"/>
                  </a:cubicBezTo>
                  <a:cubicBezTo>
                    <a:pt x="37" y="106"/>
                    <a:pt x="1" y="204"/>
                    <a:pt x="12" y="288"/>
                  </a:cubicBezTo>
                  <a:cubicBezTo>
                    <a:pt x="12" y="319"/>
                    <a:pt x="31" y="334"/>
                    <a:pt x="51" y="334"/>
                  </a:cubicBezTo>
                  <a:cubicBezTo>
                    <a:pt x="70" y="334"/>
                    <a:pt x="92" y="319"/>
                    <a:pt x="98" y="288"/>
                  </a:cubicBezTo>
                  <a:cubicBezTo>
                    <a:pt x="110" y="215"/>
                    <a:pt x="122" y="142"/>
                    <a:pt x="147" y="69"/>
                  </a:cubicBezTo>
                  <a:cubicBezTo>
                    <a:pt x="164" y="35"/>
                    <a:pt x="132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8"/>
            <p:cNvSpPr/>
            <p:nvPr/>
          </p:nvSpPr>
          <p:spPr>
            <a:xfrm>
              <a:off x="7679540" y="3878153"/>
              <a:ext cx="9056" cy="17670"/>
            </a:xfrm>
            <a:custGeom>
              <a:avLst/>
              <a:gdLst/>
              <a:ahLst/>
              <a:cxnLst/>
              <a:rect l="l" t="t" r="r" b="b"/>
              <a:pathLst>
                <a:path w="184" h="359" extrusionOk="0">
                  <a:moveTo>
                    <a:pt x="122" y="18"/>
                  </a:moveTo>
                  <a:cubicBezTo>
                    <a:pt x="122" y="18"/>
                    <a:pt x="134" y="18"/>
                    <a:pt x="134" y="30"/>
                  </a:cubicBezTo>
                  <a:cubicBezTo>
                    <a:pt x="146" y="30"/>
                    <a:pt x="159" y="54"/>
                    <a:pt x="159" y="78"/>
                  </a:cubicBezTo>
                  <a:cubicBezTo>
                    <a:pt x="122" y="151"/>
                    <a:pt x="110" y="213"/>
                    <a:pt x="97" y="297"/>
                  </a:cubicBezTo>
                  <a:cubicBezTo>
                    <a:pt x="97" y="322"/>
                    <a:pt x="86" y="334"/>
                    <a:pt x="61" y="334"/>
                  </a:cubicBezTo>
                  <a:cubicBezTo>
                    <a:pt x="49" y="334"/>
                    <a:pt x="37" y="322"/>
                    <a:pt x="24" y="297"/>
                  </a:cubicBezTo>
                  <a:cubicBezTo>
                    <a:pt x="24" y="224"/>
                    <a:pt x="49" y="140"/>
                    <a:pt x="97" y="42"/>
                  </a:cubicBezTo>
                  <a:cubicBezTo>
                    <a:pt x="97" y="30"/>
                    <a:pt x="110" y="18"/>
                    <a:pt x="122" y="18"/>
                  </a:cubicBezTo>
                  <a:close/>
                  <a:moveTo>
                    <a:pt x="127" y="1"/>
                  </a:moveTo>
                  <a:cubicBezTo>
                    <a:pt x="109" y="1"/>
                    <a:pt x="91" y="12"/>
                    <a:pt x="73" y="30"/>
                  </a:cubicBezTo>
                  <a:cubicBezTo>
                    <a:pt x="24" y="140"/>
                    <a:pt x="0" y="224"/>
                    <a:pt x="13" y="297"/>
                  </a:cubicBezTo>
                  <a:cubicBezTo>
                    <a:pt x="13" y="334"/>
                    <a:pt x="37" y="359"/>
                    <a:pt x="61" y="359"/>
                  </a:cubicBezTo>
                  <a:cubicBezTo>
                    <a:pt x="86" y="359"/>
                    <a:pt x="110" y="334"/>
                    <a:pt x="122" y="297"/>
                  </a:cubicBezTo>
                  <a:cubicBezTo>
                    <a:pt x="134" y="224"/>
                    <a:pt x="134" y="151"/>
                    <a:pt x="170" y="78"/>
                  </a:cubicBezTo>
                  <a:cubicBezTo>
                    <a:pt x="183" y="54"/>
                    <a:pt x="170" y="18"/>
                    <a:pt x="146" y="5"/>
                  </a:cubicBezTo>
                  <a:cubicBezTo>
                    <a:pt x="140" y="2"/>
                    <a:pt x="133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8"/>
            <p:cNvSpPr/>
            <p:nvPr/>
          </p:nvSpPr>
          <p:spPr>
            <a:xfrm>
              <a:off x="7689089" y="3879433"/>
              <a:ext cx="9253" cy="16932"/>
            </a:xfrm>
            <a:custGeom>
              <a:avLst/>
              <a:gdLst/>
              <a:ahLst/>
              <a:cxnLst/>
              <a:rect l="l" t="t" r="r" b="b"/>
              <a:pathLst>
                <a:path w="188" h="344" extrusionOk="0">
                  <a:moveTo>
                    <a:pt x="133" y="0"/>
                  </a:moveTo>
                  <a:cubicBezTo>
                    <a:pt x="120" y="0"/>
                    <a:pt x="106" y="8"/>
                    <a:pt x="98" y="28"/>
                  </a:cubicBezTo>
                  <a:cubicBezTo>
                    <a:pt x="49" y="101"/>
                    <a:pt x="1" y="198"/>
                    <a:pt x="13" y="296"/>
                  </a:cubicBezTo>
                  <a:cubicBezTo>
                    <a:pt x="13" y="324"/>
                    <a:pt x="38" y="344"/>
                    <a:pt x="61" y="344"/>
                  </a:cubicBezTo>
                  <a:cubicBezTo>
                    <a:pt x="77" y="344"/>
                    <a:pt x="93" y="334"/>
                    <a:pt x="98" y="308"/>
                  </a:cubicBezTo>
                  <a:cubicBezTo>
                    <a:pt x="122" y="223"/>
                    <a:pt x="135" y="150"/>
                    <a:pt x="171" y="65"/>
                  </a:cubicBezTo>
                  <a:cubicBezTo>
                    <a:pt x="187" y="33"/>
                    <a:pt x="160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8"/>
            <p:cNvSpPr/>
            <p:nvPr/>
          </p:nvSpPr>
          <p:spPr>
            <a:xfrm>
              <a:off x="7689089" y="3879236"/>
              <a:ext cx="9647" cy="17768"/>
            </a:xfrm>
            <a:custGeom>
              <a:avLst/>
              <a:gdLst/>
              <a:ahLst/>
              <a:cxnLst/>
              <a:rect l="l" t="t" r="r" b="b"/>
              <a:pathLst>
                <a:path w="196" h="361" extrusionOk="0">
                  <a:moveTo>
                    <a:pt x="122" y="8"/>
                  </a:moveTo>
                  <a:cubicBezTo>
                    <a:pt x="135" y="8"/>
                    <a:pt x="135" y="20"/>
                    <a:pt x="147" y="20"/>
                  </a:cubicBezTo>
                  <a:cubicBezTo>
                    <a:pt x="159" y="32"/>
                    <a:pt x="171" y="45"/>
                    <a:pt x="159" y="69"/>
                  </a:cubicBezTo>
                  <a:cubicBezTo>
                    <a:pt x="135" y="129"/>
                    <a:pt x="122" y="178"/>
                    <a:pt x="111" y="239"/>
                  </a:cubicBezTo>
                  <a:cubicBezTo>
                    <a:pt x="111" y="264"/>
                    <a:pt x="98" y="288"/>
                    <a:pt x="98" y="312"/>
                  </a:cubicBezTo>
                  <a:cubicBezTo>
                    <a:pt x="86" y="337"/>
                    <a:pt x="74" y="337"/>
                    <a:pt x="49" y="337"/>
                  </a:cubicBezTo>
                  <a:cubicBezTo>
                    <a:pt x="38" y="337"/>
                    <a:pt x="25" y="324"/>
                    <a:pt x="13" y="300"/>
                  </a:cubicBezTo>
                  <a:cubicBezTo>
                    <a:pt x="13" y="202"/>
                    <a:pt x="62" y="105"/>
                    <a:pt x="98" y="32"/>
                  </a:cubicBezTo>
                  <a:lnTo>
                    <a:pt x="122" y="8"/>
                  </a:lnTo>
                  <a:close/>
                  <a:moveTo>
                    <a:pt x="123" y="0"/>
                  </a:moveTo>
                  <a:cubicBezTo>
                    <a:pt x="109" y="0"/>
                    <a:pt x="93" y="6"/>
                    <a:pt x="86" y="20"/>
                  </a:cubicBezTo>
                  <a:cubicBezTo>
                    <a:pt x="49" y="105"/>
                    <a:pt x="1" y="202"/>
                    <a:pt x="1" y="300"/>
                  </a:cubicBezTo>
                  <a:cubicBezTo>
                    <a:pt x="1" y="337"/>
                    <a:pt x="25" y="361"/>
                    <a:pt x="49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1" y="312"/>
                  </a:cubicBezTo>
                  <a:cubicBezTo>
                    <a:pt x="122" y="288"/>
                    <a:pt x="122" y="264"/>
                    <a:pt x="122" y="239"/>
                  </a:cubicBezTo>
                  <a:cubicBezTo>
                    <a:pt x="135" y="191"/>
                    <a:pt x="147" y="129"/>
                    <a:pt x="184" y="81"/>
                  </a:cubicBezTo>
                  <a:cubicBezTo>
                    <a:pt x="195" y="45"/>
                    <a:pt x="171" y="20"/>
                    <a:pt x="147" y="8"/>
                  </a:cubicBezTo>
                  <a:cubicBezTo>
                    <a:pt x="142" y="3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8"/>
            <p:cNvSpPr/>
            <p:nvPr/>
          </p:nvSpPr>
          <p:spPr>
            <a:xfrm>
              <a:off x="7698687" y="3880073"/>
              <a:ext cx="8712" cy="14717"/>
            </a:xfrm>
            <a:custGeom>
              <a:avLst/>
              <a:gdLst/>
              <a:ahLst/>
              <a:cxnLst/>
              <a:rect l="l" t="t" r="r" b="b"/>
              <a:pathLst>
                <a:path w="177" h="299" extrusionOk="0">
                  <a:moveTo>
                    <a:pt x="115" y="1"/>
                  </a:moveTo>
                  <a:cubicBezTo>
                    <a:pt x="104" y="1"/>
                    <a:pt x="93" y="5"/>
                    <a:pt x="86" y="15"/>
                  </a:cubicBezTo>
                  <a:cubicBezTo>
                    <a:pt x="37" y="88"/>
                    <a:pt x="0" y="174"/>
                    <a:pt x="0" y="247"/>
                  </a:cubicBezTo>
                  <a:cubicBezTo>
                    <a:pt x="0" y="280"/>
                    <a:pt x="26" y="299"/>
                    <a:pt x="51" y="299"/>
                  </a:cubicBezTo>
                  <a:cubicBezTo>
                    <a:pt x="72" y="299"/>
                    <a:pt x="92" y="286"/>
                    <a:pt x="98" y="258"/>
                  </a:cubicBezTo>
                  <a:cubicBezTo>
                    <a:pt x="110" y="198"/>
                    <a:pt x="122" y="125"/>
                    <a:pt x="159" y="64"/>
                  </a:cubicBezTo>
                  <a:cubicBezTo>
                    <a:pt x="176" y="29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8"/>
            <p:cNvSpPr/>
            <p:nvPr/>
          </p:nvSpPr>
          <p:spPr>
            <a:xfrm>
              <a:off x="7698096" y="3879827"/>
              <a:ext cx="9647" cy="15357"/>
            </a:xfrm>
            <a:custGeom>
              <a:avLst/>
              <a:gdLst/>
              <a:ahLst/>
              <a:cxnLst/>
              <a:rect l="l" t="t" r="r" b="b"/>
              <a:pathLst>
                <a:path w="196" h="312" extrusionOk="0">
                  <a:moveTo>
                    <a:pt x="147" y="20"/>
                  </a:moveTo>
                  <a:cubicBezTo>
                    <a:pt x="171" y="33"/>
                    <a:pt x="171" y="44"/>
                    <a:pt x="158" y="69"/>
                  </a:cubicBezTo>
                  <a:cubicBezTo>
                    <a:pt x="134" y="117"/>
                    <a:pt x="122" y="166"/>
                    <a:pt x="110" y="227"/>
                  </a:cubicBezTo>
                  <a:cubicBezTo>
                    <a:pt x="110" y="239"/>
                    <a:pt x="98" y="252"/>
                    <a:pt x="98" y="263"/>
                  </a:cubicBezTo>
                  <a:cubicBezTo>
                    <a:pt x="89" y="281"/>
                    <a:pt x="80" y="293"/>
                    <a:pt x="66" y="293"/>
                  </a:cubicBezTo>
                  <a:cubicBezTo>
                    <a:pt x="61" y="293"/>
                    <a:pt x="56" y="291"/>
                    <a:pt x="49" y="288"/>
                  </a:cubicBezTo>
                  <a:cubicBezTo>
                    <a:pt x="37" y="288"/>
                    <a:pt x="25" y="276"/>
                    <a:pt x="25" y="252"/>
                  </a:cubicBezTo>
                  <a:cubicBezTo>
                    <a:pt x="25" y="166"/>
                    <a:pt x="61" y="81"/>
                    <a:pt x="98" y="33"/>
                  </a:cubicBezTo>
                  <a:cubicBezTo>
                    <a:pt x="110" y="20"/>
                    <a:pt x="122" y="20"/>
                    <a:pt x="134" y="20"/>
                  </a:cubicBezTo>
                  <a:close/>
                  <a:moveTo>
                    <a:pt x="128" y="0"/>
                  </a:moveTo>
                  <a:cubicBezTo>
                    <a:pt x="114" y="0"/>
                    <a:pt x="99" y="6"/>
                    <a:pt x="85" y="20"/>
                  </a:cubicBezTo>
                  <a:cubicBezTo>
                    <a:pt x="49" y="81"/>
                    <a:pt x="1" y="166"/>
                    <a:pt x="1" y="252"/>
                  </a:cubicBezTo>
                  <a:cubicBezTo>
                    <a:pt x="1" y="288"/>
                    <a:pt x="25" y="312"/>
                    <a:pt x="49" y="312"/>
                  </a:cubicBezTo>
                  <a:lnTo>
                    <a:pt x="61" y="312"/>
                  </a:lnTo>
                  <a:cubicBezTo>
                    <a:pt x="85" y="312"/>
                    <a:pt x="110" y="300"/>
                    <a:pt x="110" y="276"/>
                  </a:cubicBezTo>
                  <a:cubicBezTo>
                    <a:pt x="122" y="252"/>
                    <a:pt x="122" y="239"/>
                    <a:pt x="122" y="227"/>
                  </a:cubicBezTo>
                  <a:cubicBezTo>
                    <a:pt x="147" y="179"/>
                    <a:pt x="158" y="130"/>
                    <a:pt x="183" y="69"/>
                  </a:cubicBezTo>
                  <a:cubicBezTo>
                    <a:pt x="195" y="44"/>
                    <a:pt x="183" y="20"/>
                    <a:pt x="158" y="8"/>
                  </a:cubicBezTo>
                  <a:cubicBezTo>
                    <a:pt x="148" y="3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8"/>
            <p:cNvSpPr/>
            <p:nvPr/>
          </p:nvSpPr>
          <p:spPr>
            <a:xfrm>
              <a:off x="7709467" y="3878153"/>
              <a:ext cx="8810" cy="14766"/>
            </a:xfrm>
            <a:custGeom>
              <a:avLst/>
              <a:gdLst/>
              <a:ahLst/>
              <a:cxnLst/>
              <a:rect l="l" t="t" r="r" b="b"/>
              <a:pathLst>
                <a:path w="179" h="300" extrusionOk="0">
                  <a:moveTo>
                    <a:pt x="122" y="0"/>
                  </a:moveTo>
                  <a:cubicBezTo>
                    <a:pt x="108" y="0"/>
                    <a:pt x="94" y="6"/>
                    <a:pt x="86" y="18"/>
                  </a:cubicBezTo>
                  <a:cubicBezTo>
                    <a:pt x="49" y="91"/>
                    <a:pt x="13" y="176"/>
                    <a:pt x="0" y="261"/>
                  </a:cubicBezTo>
                  <a:cubicBezTo>
                    <a:pt x="0" y="287"/>
                    <a:pt x="21" y="299"/>
                    <a:pt x="44" y="299"/>
                  </a:cubicBezTo>
                  <a:cubicBezTo>
                    <a:pt x="64" y="299"/>
                    <a:pt x="86" y="290"/>
                    <a:pt x="98" y="273"/>
                  </a:cubicBezTo>
                  <a:cubicBezTo>
                    <a:pt x="122" y="200"/>
                    <a:pt x="134" y="127"/>
                    <a:pt x="170" y="54"/>
                  </a:cubicBezTo>
                  <a:cubicBezTo>
                    <a:pt x="179" y="22"/>
                    <a:pt x="14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8"/>
            <p:cNvSpPr/>
            <p:nvPr/>
          </p:nvSpPr>
          <p:spPr>
            <a:xfrm>
              <a:off x="7708876" y="3877809"/>
              <a:ext cx="9647" cy="15603"/>
            </a:xfrm>
            <a:custGeom>
              <a:avLst/>
              <a:gdLst/>
              <a:ahLst/>
              <a:cxnLst/>
              <a:rect l="l" t="t" r="r" b="b"/>
              <a:pathLst>
                <a:path w="196" h="317" extrusionOk="0">
                  <a:moveTo>
                    <a:pt x="126" y="17"/>
                  </a:moveTo>
                  <a:cubicBezTo>
                    <a:pt x="134" y="17"/>
                    <a:pt x="141" y="20"/>
                    <a:pt x="146" y="25"/>
                  </a:cubicBezTo>
                  <a:cubicBezTo>
                    <a:pt x="158" y="25"/>
                    <a:pt x="182" y="37"/>
                    <a:pt x="171" y="61"/>
                  </a:cubicBezTo>
                  <a:lnTo>
                    <a:pt x="134" y="171"/>
                  </a:lnTo>
                  <a:cubicBezTo>
                    <a:pt x="122" y="195"/>
                    <a:pt x="110" y="231"/>
                    <a:pt x="98" y="268"/>
                  </a:cubicBezTo>
                  <a:cubicBezTo>
                    <a:pt x="89" y="286"/>
                    <a:pt x="73" y="297"/>
                    <a:pt x="61" y="297"/>
                  </a:cubicBezTo>
                  <a:cubicBezTo>
                    <a:pt x="56" y="297"/>
                    <a:pt x="52" y="296"/>
                    <a:pt x="49" y="293"/>
                  </a:cubicBezTo>
                  <a:cubicBezTo>
                    <a:pt x="37" y="293"/>
                    <a:pt x="25" y="280"/>
                    <a:pt x="25" y="268"/>
                  </a:cubicBezTo>
                  <a:cubicBezTo>
                    <a:pt x="25" y="183"/>
                    <a:pt x="61" y="110"/>
                    <a:pt x="98" y="37"/>
                  </a:cubicBezTo>
                  <a:cubicBezTo>
                    <a:pt x="105" y="23"/>
                    <a:pt x="116" y="17"/>
                    <a:pt x="126" y="17"/>
                  </a:cubicBezTo>
                  <a:close/>
                  <a:moveTo>
                    <a:pt x="158" y="1"/>
                  </a:moveTo>
                  <a:cubicBezTo>
                    <a:pt x="134" y="1"/>
                    <a:pt x="98" y="1"/>
                    <a:pt x="85" y="25"/>
                  </a:cubicBezTo>
                  <a:cubicBezTo>
                    <a:pt x="49" y="98"/>
                    <a:pt x="12" y="183"/>
                    <a:pt x="12" y="268"/>
                  </a:cubicBezTo>
                  <a:cubicBezTo>
                    <a:pt x="1" y="293"/>
                    <a:pt x="25" y="304"/>
                    <a:pt x="49" y="317"/>
                  </a:cubicBezTo>
                  <a:lnTo>
                    <a:pt x="61" y="317"/>
                  </a:lnTo>
                  <a:cubicBezTo>
                    <a:pt x="85" y="317"/>
                    <a:pt x="110" y="304"/>
                    <a:pt x="110" y="280"/>
                  </a:cubicBezTo>
                  <a:cubicBezTo>
                    <a:pt x="134" y="244"/>
                    <a:pt x="146" y="207"/>
                    <a:pt x="146" y="171"/>
                  </a:cubicBezTo>
                  <a:cubicBezTo>
                    <a:pt x="158" y="134"/>
                    <a:pt x="171" y="98"/>
                    <a:pt x="182" y="74"/>
                  </a:cubicBezTo>
                  <a:cubicBezTo>
                    <a:pt x="195" y="37"/>
                    <a:pt x="182" y="12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8"/>
            <p:cNvSpPr/>
            <p:nvPr/>
          </p:nvSpPr>
          <p:spPr>
            <a:xfrm>
              <a:off x="7720246" y="3877612"/>
              <a:ext cx="8023" cy="13732"/>
            </a:xfrm>
            <a:custGeom>
              <a:avLst/>
              <a:gdLst/>
              <a:ahLst/>
              <a:cxnLst/>
              <a:rect l="l" t="t" r="r" b="b"/>
              <a:pathLst>
                <a:path w="163" h="279" extrusionOk="0">
                  <a:moveTo>
                    <a:pt x="108" y="0"/>
                  </a:moveTo>
                  <a:cubicBezTo>
                    <a:pt x="95" y="0"/>
                    <a:pt x="81" y="9"/>
                    <a:pt x="73" y="29"/>
                  </a:cubicBezTo>
                  <a:cubicBezTo>
                    <a:pt x="37" y="89"/>
                    <a:pt x="13" y="162"/>
                    <a:pt x="0" y="235"/>
                  </a:cubicBezTo>
                  <a:cubicBezTo>
                    <a:pt x="0" y="263"/>
                    <a:pt x="27" y="279"/>
                    <a:pt x="53" y="279"/>
                  </a:cubicBezTo>
                  <a:cubicBezTo>
                    <a:pt x="73" y="279"/>
                    <a:pt x="92" y="269"/>
                    <a:pt x="97" y="248"/>
                  </a:cubicBezTo>
                  <a:cubicBezTo>
                    <a:pt x="122" y="187"/>
                    <a:pt x="122" y="126"/>
                    <a:pt x="146" y="65"/>
                  </a:cubicBezTo>
                  <a:cubicBezTo>
                    <a:pt x="162" y="33"/>
                    <a:pt x="135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8"/>
            <p:cNvSpPr/>
            <p:nvPr/>
          </p:nvSpPr>
          <p:spPr>
            <a:xfrm>
              <a:off x="7720246" y="3876972"/>
              <a:ext cx="8417" cy="14668"/>
            </a:xfrm>
            <a:custGeom>
              <a:avLst/>
              <a:gdLst/>
              <a:ahLst/>
              <a:cxnLst/>
              <a:rect l="l" t="t" r="r" b="b"/>
              <a:pathLst>
                <a:path w="171" h="298" extrusionOk="0">
                  <a:moveTo>
                    <a:pt x="104" y="22"/>
                  </a:moveTo>
                  <a:cubicBezTo>
                    <a:pt x="110" y="22"/>
                    <a:pt x="117" y="25"/>
                    <a:pt x="122" y="29"/>
                  </a:cubicBezTo>
                  <a:cubicBezTo>
                    <a:pt x="146" y="29"/>
                    <a:pt x="159" y="54"/>
                    <a:pt x="146" y="78"/>
                  </a:cubicBezTo>
                  <a:lnTo>
                    <a:pt x="110" y="188"/>
                  </a:lnTo>
                  <a:cubicBezTo>
                    <a:pt x="97" y="212"/>
                    <a:pt x="97" y="237"/>
                    <a:pt x="86" y="248"/>
                  </a:cubicBezTo>
                  <a:cubicBezTo>
                    <a:pt x="86" y="273"/>
                    <a:pt x="61" y="285"/>
                    <a:pt x="37" y="285"/>
                  </a:cubicBezTo>
                  <a:cubicBezTo>
                    <a:pt x="37" y="285"/>
                    <a:pt x="13" y="273"/>
                    <a:pt x="13" y="248"/>
                  </a:cubicBezTo>
                  <a:cubicBezTo>
                    <a:pt x="13" y="175"/>
                    <a:pt x="49" y="102"/>
                    <a:pt x="86" y="42"/>
                  </a:cubicBezTo>
                  <a:cubicBezTo>
                    <a:pt x="86" y="28"/>
                    <a:pt x="94" y="22"/>
                    <a:pt x="104" y="22"/>
                  </a:cubicBezTo>
                  <a:close/>
                  <a:moveTo>
                    <a:pt x="115" y="1"/>
                  </a:moveTo>
                  <a:cubicBezTo>
                    <a:pt x="97" y="1"/>
                    <a:pt x="79" y="12"/>
                    <a:pt x="61" y="29"/>
                  </a:cubicBezTo>
                  <a:cubicBezTo>
                    <a:pt x="37" y="91"/>
                    <a:pt x="0" y="164"/>
                    <a:pt x="0" y="248"/>
                  </a:cubicBezTo>
                  <a:cubicBezTo>
                    <a:pt x="0" y="273"/>
                    <a:pt x="13" y="297"/>
                    <a:pt x="37" y="297"/>
                  </a:cubicBezTo>
                  <a:lnTo>
                    <a:pt x="49" y="297"/>
                  </a:lnTo>
                  <a:cubicBezTo>
                    <a:pt x="73" y="297"/>
                    <a:pt x="97" y="285"/>
                    <a:pt x="110" y="261"/>
                  </a:cubicBezTo>
                  <a:cubicBezTo>
                    <a:pt x="110" y="237"/>
                    <a:pt x="122" y="212"/>
                    <a:pt x="122" y="188"/>
                  </a:cubicBezTo>
                  <a:cubicBezTo>
                    <a:pt x="134" y="151"/>
                    <a:pt x="146" y="115"/>
                    <a:pt x="159" y="91"/>
                  </a:cubicBezTo>
                  <a:cubicBezTo>
                    <a:pt x="170" y="54"/>
                    <a:pt x="159" y="18"/>
                    <a:pt x="134" y="5"/>
                  </a:cubicBezTo>
                  <a:cubicBezTo>
                    <a:pt x="128" y="2"/>
                    <a:pt x="12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8"/>
            <p:cNvSpPr/>
            <p:nvPr/>
          </p:nvSpPr>
          <p:spPr>
            <a:xfrm>
              <a:off x="7731862" y="3878301"/>
              <a:ext cx="8564" cy="15258"/>
            </a:xfrm>
            <a:custGeom>
              <a:avLst/>
              <a:gdLst/>
              <a:ahLst/>
              <a:cxnLst/>
              <a:rect l="l" t="t" r="r" b="b"/>
              <a:pathLst>
                <a:path w="174" h="310" extrusionOk="0">
                  <a:moveTo>
                    <a:pt x="114" y="0"/>
                  </a:moveTo>
                  <a:cubicBezTo>
                    <a:pt x="96" y="0"/>
                    <a:pt x="78" y="8"/>
                    <a:pt x="69" y="27"/>
                  </a:cubicBezTo>
                  <a:cubicBezTo>
                    <a:pt x="44" y="100"/>
                    <a:pt x="20" y="173"/>
                    <a:pt x="7" y="258"/>
                  </a:cubicBezTo>
                  <a:cubicBezTo>
                    <a:pt x="0" y="288"/>
                    <a:pt x="30" y="309"/>
                    <a:pt x="56" y="309"/>
                  </a:cubicBezTo>
                  <a:cubicBezTo>
                    <a:pt x="73" y="309"/>
                    <a:pt x="88" y="301"/>
                    <a:pt x="93" y="283"/>
                  </a:cubicBezTo>
                  <a:cubicBezTo>
                    <a:pt x="117" y="210"/>
                    <a:pt x="142" y="124"/>
                    <a:pt x="166" y="51"/>
                  </a:cubicBezTo>
                  <a:cubicBezTo>
                    <a:pt x="173" y="21"/>
                    <a:pt x="14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8"/>
            <p:cNvSpPr/>
            <p:nvPr/>
          </p:nvSpPr>
          <p:spPr>
            <a:xfrm>
              <a:off x="7731616" y="3877612"/>
              <a:ext cx="9007" cy="16390"/>
            </a:xfrm>
            <a:custGeom>
              <a:avLst/>
              <a:gdLst/>
              <a:ahLst/>
              <a:cxnLst/>
              <a:rect l="l" t="t" r="r" b="b"/>
              <a:pathLst>
                <a:path w="183" h="333" extrusionOk="0">
                  <a:moveTo>
                    <a:pt x="122" y="16"/>
                  </a:moveTo>
                  <a:cubicBezTo>
                    <a:pt x="122" y="16"/>
                    <a:pt x="134" y="16"/>
                    <a:pt x="134" y="29"/>
                  </a:cubicBezTo>
                  <a:cubicBezTo>
                    <a:pt x="147" y="29"/>
                    <a:pt x="171" y="41"/>
                    <a:pt x="158" y="65"/>
                  </a:cubicBezTo>
                  <a:lnTo>
                    <a:pt x="122" y="175"/>
                  </a:lnTo>
                  <a:cubicBezTo>
                    <a:pt x="122" y="211"/>
                    <a:pt x="110" y="248"/>
                    <a:pt x="98" y="284"/>
                  </a:cubicBezTo>
                  <a:cubicBezTo>
                    <a:pt x="85" y="308"/>
                    <a:pt x="61" y="321"/>
                    <a:pt x="49" y="321"/>
                  </a:cubicBezTo>
                  <a:cubicBezTo>
                    <a:pt x="37" y="308"/>
                    <a:pt x="12" y="297"/>
                    <a:pt x="12" y="272"/>
                  </a:cubicBezTo>
                  <a:cubicBezTo>
                    <a:pt x="25" y="187"/>
                    <a:pt x="61" y="126"/>
                    <a:pt x="85" y="53"/>
                  </a:cubicBezTo>
                  <a:cubicBezTo>
                    <a:pt x="85" y="29"/>
                    <a:pt x="110" y="16"/>
                    <a:pt x="122" y="16"/>
                  </a:cubicBezTo>
                  <a:close/>
                  <a:moveTo>
                    <a:pt x="126" y="0"/>
                  </a:moveTo>
                  <a:cubicBezTo>
                    <a:pt x="105" y="0"/>
                    <a:pt x="82" y="14"/>
                    <a:pt x="74" y="41"/>
                  </a:cubicBezTo>
                  <a:cubicBezTo>
                    <a:pt x="37" y="114"/>
                    <a:pt x="12" y="187"/>
                    <a:pt x="1" y="260"/>
                  </a:cubicBezTo>
                  <a:cubicBezTo>
                    <a:pt x="1" y="297"/>
                    <a:pt x="25" y="321"/>
                    <a:pt x="49" y="333"/>
                  </a:cubicBezTo>
                  <a:lnTo>
                    <a:pt x="61" y="333"/>
                  </a:lnTo>
                  <a:cubicBezTo>
                    <a:pt x="74" y="333"/>
                    <a:pt x="98" y="321"/>
                    <a:pt x="110" y="297"/>
                  </a:cubicBezTo>
                  <a:cubicBezTo>
                    <a:pt x="122" y="260"/>
                    <a:pt x="134" y="211"/>
                    <a:pt x="147" y="175"/>
                  </a:cubicBezTo>
                  <a:cubicBezTo>
                    <a:pt x="158" y="138"/>
                    <a:pt x="158" y="102"/>
                    <a:pt x="171" y="78"/>
                  </a:cubicBezTo>
                  <a:cubicBezTo>
                    <a:pt x="183" y="41"/>
                    <a:pt x="171" y="16"/>
                    <a:pt x="147" y="5"/>
                  </a:cubicBezTo>
                  <a:cubicBezTo>
                    <a:pt x="140" y="2"/>
                    <a:pt x="13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8"/>
            <p:cNvSpPr/>
            <p:nvPr/>
          </p:nvSpPr>
          <p:spPr>
            <a:xfrm>
              <a:off x="7552055" y="3476061"/>
              <a:ext cx="41591" cy="41640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43" y="0"/>
                  </a:moveTo>
                  <a:cubicBezTo>
                    <a:pt x="356" y="0"/>
                    <a:pt x="263" y="42"/>
                    <a:pt x="195" y="88"/>
                  </a:cubicBezTo>
                  <a:cubicBezTo>
                    <a:pt x="73" y="172"/>
                    <a:pt x="0" y="318"/>
                    <a:pt x="25" y="477"/>
                  </a:cubicBezTo>
                  <a:cubicBezTo>
                    <a:pt x="82" y="700"/>
                    <a:pt x="304" y="845"/>
                    <a:pt x="521" y="845"/>
                  </a:cubicBezTo>
                  <a:cubicBezTo>
                    <a:pt x="622" y="845"/>
                    <a:pt x="722" y="814"/>
                    <a:pt x="803" y="744"/>
                  </a:cubicBezTo>
                  <a:cubicBezTo>
                    <a:pt x="845" y="712"/>
                    <a:pt x="814" y="654"/>
                    <a:pt x="774" y="654"/>
                  </a:cubicBezTo>
                  <a:cubicBezTo>
                    <a:pt x="768" y="654"/>
                    <a:pt x="761" y="655"/>
                    <a:pt x="754" y="659"/>
                  </a:cubicBezTo>
                  <a:cubicBezTo>
                    <a:pt x="674" y="684"/>
                    <a:pt x="594" y="701"/>
                    <a:pt x="516" y="701"/>
                  </a:cubicBezTo>
                  <a:cubicBezTo>
                    <a:pt x="405" y="701"/>
                    <a:pt x="300" y="667"/>
                    <a:pt x="207" y="574"/>
                  </a:cubicBezTo>
                  <a:cubicBezTo>
                    <a:pt x="134" y="477"/>
                    <a:pt x="109" y="355"/>
                    <a:pt x="182" y="258"/>
                  </a:cubicBezTo>
                  <a:cubicBezTo>
                    <a:pt x="230" y="183"/>
                    <a:pt x="349" y="100"/>
                    <a:pt x="452" y="100"/>
                  </a:cubicBezTo>
                  <a:cubicBezTo>
                    <a:pt x="482" y="100"/>
                    <a:pt x="510" y="107"/>
                    <a:pt x="535" y="124"/>
                  </a:cubicBezTo>
                  <a:cubicBezTo>
                    <a:pt x="541" y="127"/>
                    <a:pt x="547" y="129"/>
                    <a:pt x="553" y="129"/>
                  </a:cubicBezTo>
                  <a:cubicBezTo>
                    <a:pt x="585" y="129"/>
                    <a:pt x="614" y="82"/>
                    <a:pt x="584" y="51"/>
                  </a:cubicBezTo>
                  <a:cubicBezTo>
                    <a:pt x="543" y="15"/>
                    <a:pt x="49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8"/>
            <p:cNvSpPr/>
            <p:nvPr/>
          </p:nvSpPr>
          <p:spPr>
            <a:xfrm>
              <a:off x="7551416" y="3475864"/>
              <a:ext cx="41935" cy="42231"/>
            </a:xfrm>
            <a:custGeom>
              <a:avLst/>
              <a:gdLst/>
              <a:ahLst/>
              <a:cxnLst/>
              <a:rect l="l" t="t" r="r" b="b"/>
              <a:pathLst>
                <a:path w="852" h="858" extrusionOk="0">
                  <a:moveTo>
                    <a:pt x="451" y="19"/>
                  </a:moveTo>
                  <a:cubicBezTo>
                    <a:pt x="511" y="19"/>
                    <a:pt x="548" y="30"/>
                    <a:pt x="597" y="67"/>
                  </a:cubicBezTo>
                  <a:cubicBezTo>
                    <a:pt x="609" y="79"/>
                    <a:pt x="609" y="92"/>
                    <a:pt x="597" y="103"/>
                  </a:cubicBezTo>
                  <a:cubicBezTo>
                    <a:pt x="588" y="112"/>
                    <a:pt x="580" y="121"/>
                    <a:pt x="567" y="121"/>
                  </a:cubicBezTo>
                  <a:cubicBezTo>
                    <a:pt x="561" y="121"/>
                    <a:pt x="555" y="119"/>
                    <a:pt x="548" y="116"/>
                  </a:cubicBezTo>
                  <a:cubicBezTo>
                    <a:pt x="523" y="99"/>
                    <a:pt x="494" y="92"/>
                    <a:pt x="464" y="92"/>
                  </a:cubicBezTo>
                  <a:cubicBezTo>
                    <a:pt x="361" y="92"/>
                    <a:pt x="240" y="174"/>
                    <a:pt x="184" y="249"/>
                  </a:cubicBezTo>
                  <a:cubicBezTo>
                    <a:pt x="122" y="359"/>
                    <a:pt x="135" y="481"/>
                    <a:pt x="220" y="578"/>
                  </a:cubicBezTo>
                  <a:cubicBezTo>
                    <a:pt x="311" y="682"/>
                    <a:pt x="416" y="717"/>
                    <a:pt x="519" y="717"/>
                  </a:cubicBezTo>
                  <a:cubicBezTo>
                    <a:pt x="607" y="717"/>
                    <a:pt x="694" y="691"/>
                    <a:pt x="767" y="663"/>
                  </a:cubicBezTo>
                  <a:cubicBezTo>
                    <a:pt x="792" y="663"/>
                    <a:pt x="816" y="675"/>
                    <a:pt x="828" y="687"/>
                  </a:cubicBezTo>
                  <a:cubicBezTo>
                    <a:pt x="828" y="711"/>
                    <a:pt x="840" y="724"/>
                    <a:pt x="816" y="748"/>
                  </a:cubicBezTo>
                  <a:cubicBezTo>
                    <a:pt x="739" y="810"/>
                    <a:pt x="643" y="842"/>
                    <a:pt x="542" y="842"/>
                  </a:cubicBezTo>
                  <a:cubicBezTo>
                    <a:pt x="484" y="842"/>
                    <a:pt x="424" y="831"/>
                    <a:pt x="365" y="809"/>
                  </a:cubicBezTo>
                  <a:cubicBezTo>
                    <a:pt x="208" y="748"/>
                    <a:pt x="86" y="627"/>
                    <a:pt x="49" y="481"/>
                  </a:cubicBezTo>
                  <a:cubicBezTo>
                    <a:pt x="25" y="335"/>
                    <a:pt x="86" y="189"/>
                    <a:pt x="220" y="92"/>
                  </a:cubicBezTo>
                  <a:cubicBezTo>
                    <a:pt x="292" y="55"/>
                    <a:pt x="378" y="19"/>
                    <a:pt x="451" y="19"/>
                  </a:cubicBezTo>
                  <a:close/>
                  <a:moveTo>
                    <a:pt x="456" y="0"/>
                  </a:moveTo>
                  <a:cubicBezTo>
                    <a:pt x="371" y="0"/>
                    <a:pt x="281" y="35"/>
                    <a:pt x="208" y="79"/>
                  </a:cubicBezTo>
                  <a:cubicBezTo>
                    <a:pt x="74" y="176"/>
                    <a:pt x="1" y="335"/>
                    <a:pt x="38" y="481"/>
                  </a:cubicBezTo>
                  <a:cubicBezTo>
                    <a:pt x="74" y="638"/>
                    <a:pt x="195" y="773"/>
                    <a:pt x="365" y="821"/>
                  </a:cubicBezTo>
                  <a:cubicBezTo>
                    <a:pt x="427" y="846"/>
                    <a:pt x="487" y="857"/>
                    <a:pt x="536" y="857"/>
                  </a:cubicBezTo>
                  <a:cubicBezTo>
                    <a:pt x="646" y="857"/>
                    <a:pt x="743" y="821"/>
                    <a:pt x="828" y="760"/>
                  </a:cubicBezTo>
                  <a:cubicBezTo>
                    <a:pt x="852" y="736"/>
                    <a:pt x="852" y="711"/>
                    <a:pt x="840" y="687"/>
                  </a:cubicBezTo>
                  <a:cubicBezTo>
                    <a:pt x="830" y="667"/>
                    <a:pt x="804" y="648"/>
                    <a:pt x="782" y="648"/>
                  </a:cubicBezTo>
                  <a:cubicBezTo>
                    <a:pt x="777" y="648"/>
                    <a:pt x="772" y="649"/>
                    <a:pt x="767" y="651"/>
                  </a:cubicBezTo>
                  <a:cubicBezTo>
                    <a:pt x="675" y="683"/>
                    <a:pt x="593" y="700"/>
                    <a:pt x="520" y="700"/>
                  </a:cubicBezTo>
                  <a:cubicBezTo>
                    <a:pt x="402" y="700"/>
                    <a:pt x="308" y="656"/>
                    <a:pt x="232" y="565"/>
                  </a:cubicBezTo>
                  <a:cubicBezTo>
                    <a:pt x="147" y="481"/>
                    <a:pt x="135" y="359"/>
                    <a:pt x="208" y="262"/>
                  </a:cubicBezTo>
                  <a:cubicBezTo>
                    <a:pt x="255" y="185"/>
                    <a:pt x="370" y="109"/>
                    <a:pt x="465" y="109"/>
                  </a:cubicBezTo>
                  <a:cubicBezTo>
                    <a:pt x="491" y="109"/>
                    <a:pt x="515" y="115"/>
                    <a:pt x="536" y="128"/>
                  </a:cubicBezTo>
                  <a:cubicBezTo>
                    <a:pt x="550" y="137"/>
                    <a:pt x="562" y="141"/>
                    <a:pt x="573" y="141"/>
                  </a:cubicBezTo>
                  <a:cubicBezTo>
                    <a:pt x="590" y="141"/>
                    <a:pt x="602" y="131"/>
                    <a:pt x="609" y="116"/>
                  </a:cubicBezTo>
                  <a:cubicBezTo>
                    <a:pt x="621" y="103"/>
                    <a:pt x="633" y="67"/>
                    <a:pt x="609" y="55"/>
                  </a:cubicBezTo>
                  <a:cubicBezTo>
                    <a:pt x="565" y="16"/>
                    <a:pt x="51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8"/>
            <p:cNvSpPr/>
            <p:nvPr/>
          </p:nvSpPr>
          <p:spPr>
            <a:xfrm>
              <a:off x="7419747" y="3497079"/>
              <a:ext cx="6645" cy="32830"/>
            </a:xfrm>
            <a:custGeom>
              <a:avLst/>
              <a:gdLst/>
              <a:ahLst/>
              <a:cxnLst/>
              <a:rect l="l" t="t" r="r" b="b"/>
              <a:pathLst>
                <a:path w="135" h="667" extrusionOk="0">
                  <a:moveTo>
                    <a:pt x="92" y="1"/>
                  </a:moveTo>
                  <a:cubicBezTo>
                    <a:pt x="70" y="1"/>
                    <a:pt x="49" y="13"/>
                    <a:pt x="49" y="37"/>
                  </a:cubicBezTo>
                  <a:cubicBezTo>
                    <a:pt x="24" y="232"/>
                    <a:pt x="13" y="426"/>
                    <a:pt x="0" y="621"/>
                  </a:cubicBezTo>
                  <a:cubicBezTo>
                    <a:pt x="0" y="651"/>
                    <a:pt x="21" y="667"/>
                    <a:pt x="44" y="667"/>
                  </a:cubicBezTo>
                  <a:cubicBezTo>
                    <a:pt x="67" y="667"/>
                    <a:pt x="92" y="651"/>
                    <a:pt x="97" y="621"/>
                  </a:cubicBezTo>
                  <a:lnTo>
                    <a:pt x="134" y="37"/>
                  </a:lnTo>
                  <a:cubicBezTo>
                    <a:pt x="134" y="13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8"/>
            <p:cNvSpPr/>
            <p:nvPr/>
          </p:nvSpPr>
          <p:spPr>
            <a:xfrm>
              <a:off x="7419747" y="3496488"/>
              <a:ext cx="7235" cy="33568"/>
            </a:xfrm>
            <a:custGeom>
              <a:avLst/>
              <a:gdLst/>
              <a:ahLst/>
              <a:cxnLst/>
              <a:rect l="l" t="t" r="r" b="b"/>
              <a:pathLst>
                <a:path w="147" h="682" extrusionOk="0">
                  <a:moveTo>
                    <a:pt x="97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22" y="232"/>
                    <a:pt x="97" y="414"/>
                    <a:pt x="86" y="584"/>
                  </a:cubicBezTo>
                  <a:lnTo>
                    <a:pt x="86" y="633"/>
                  </a:lnTo>
                  <a:cubicBezTo>
                    <a:pt x="86" y="657"/>
                    <a:pt x="61" y="670"/>
                    <a:pt x="49" y="670"/>
                  </a:cubicBezTo>
                  <a:cubicBezTo>
                    <a:pt x="24" y="670"/>
                    <a:pt x="13" y="657"/>
                    <a:pt x="13" y="633"/>
                  </a:cubicBezTo>
                  <a:lnTo>
                    <a:pt x="13" y="584"/>
                  </a:lnTo>
                  <a:cubicBezTo>
                    <a:pt x="24" y="414"/>
                    <a:pt x="37" y="232"/>
                    <a:pt x="49" y="49"/>
                  </a:cubicBezTo>
                  <a:cubicBezTo>
                    <a:pt x="61" y="25"/>
                    <a:pt x="73" y="25"/>
                    <a:pt x="86" y="25"/>
                  </a:cubicBezTo>
                  <a:close/>
                  <a:moveTo>
                    <a:pt x="86" y="0"/>
                  </a:moveTo>
                  <a:cubicBezTo>
                    <a:pt x="61" y="0"/>
                    <a:pt x="37" y="13"/>
                    <a:pt x="37" y="49"/>
                  </a:cubicBezTo>
                  <a:cubicBezTo>
                    <a:pt x="13" y="232"/>
                    <a:pt x="13" y="414"/>
                    <a:pt x="0" y="584"/>
                  </a:cubicBezTo>
                  <a:lnTo>
                    <a:pt x="0" y="633"/>
                  </a:lnTo>
                  <a:cubicBezTo>
                    <a:pt x="0" y="670"/>
                    <a:pt x="24" y="681"/>
                    <a:pt x="37" y="681"/>
                  </a:cubicBezTo>
                  <a:lnTo>
                    <a:pt x="49" y="681"/>
                  </a:lnTo>
                  <a:cubicBezTo>
                    <a:pt x="73" y="681"/>
                    <a:pt x="97" y="670"/>
                    <a:pt x="97" y="633"/>
                  </a:cubicBezTo>
                  <a:lnTo>
                    <a:pt x="110" y="584"/>
                  </a:lnTo>
                  <a:cubicBezTo>
                    <a:pt x="122" y="414"/>
                    <a:pt x="134" y="232"/>
                    <a:pt x="134" y="49"/>
                  </a:cubicBezTo>
                  <a:cubicBezTo>
                    <a:pt x="146" y="25"/>
                    <a:pt x="12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8"/>
            <p:cNvSpPr/>
            <p:nvPr/>
          </p:nvSpPr>
          <p:spPr>
            <a:xfrm>
              <a:off x="7427229" y="3497079"/>
              <a:ext cx="5710" cy="64134"/>
            </a:xfrm>
            <a:custGeom>
              <a:avLst/>
              <a:gdLst/>
              <a:ahLst/>
              <a:cxnLst/>
              <a:rect l="l" t="t" r="r" b="b"/>
              <a:pathLst>
                <a:path w="116" h="1303" extrusionOk="0">
                  <a:moveTo>
                    <a:pt x="49" y="1"/>
                  </a:moveTo>
                  <a:cubicBezTo>
                    <a:pt x="28" y="1"/>
                    <a:pt x="7" y="13"/>
                    <a:pt x="7" y="37"/>
                  </a:cubicBezTo>
                  <a:lnTo>
                    <a:pt x="7" y="1266"/>
                  </a:lnTo>
                  <a:cubicBezTo>
                    <a:pt x="0" y="1290"/>
                    <a:pt x="22" y="1302"/>
                    <a:pt x="44" y="1302"/>
                  </a:cubicBezTo>
                  <a:cubicBezTo>
                    <a:pt x="67" y="1302"/>
                    <a:pt x="91" y="1290"/>
                    <a:pt x="91" y="1266"/>
                  </a:cubicBezTo>
                  <a:cubicBezTo>
                    <a:pt x="104" y="852"/>
                    <a:pt x="116" y="451"/>
                    <a:pt x="91" y="37"/>
                  </a:cubicBezTo>
                  <a:cubicBezTo>
                    <a:pt x="91" y="13"/>
                    <a:pt x="7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48"/>
            <p:cNvSpPr/>
            <p:nvPr/>
          </p:nvSpPr>
          <p:spPr>
            <a:xfrm>
              <a:off x="7426934" y="3496488"/>
              <a:ext cx="6645" cy="65315"/>
            </a:xfrm>
            <a:custGeom>
              <a:avLst/>
              <a:gdLst/>
              <a:ahLst/>
              <a:cxnLst/>
              <a:rect l="l" t="t" r="r" b="b"/>
              <a:pathLst>
                <a:path w="135" h="1327" extrusionOk="0">
                  <a:moveTo>
                    <a:pt x="61" y="25"/>
                  </a:moveTo>
                  <a:cubicBezTo>
                    <a:pt x="73" y="25"/>
                    <a:pt x="97" y="25"/>
                    <a:pt x="97" y="49"/>
                  </a:cubicBezTo>
                  <a:cubicBezTo>
                    <a:pt x="122" y="475"/>
                    <a:pt x="110" y="900"/>
                    <a:pt x="86" y="1278"/>
                  </a:cubicBezTo>
                  <a:cubicBezTo>
                    <a:pt x="86" y="1302"/>
                    <a:pt x="73" y="1302"/>
                    <a:pt x="49" y="1302"/>
                  </a:cubicBezTo>
                  <a:cubicBezTo>
                    <a:pt x="37" y="1302"/>
                    <a:pt x="13" y="1302"/>
                    <a:pt x="13" y="1278"/>
                  </a:cubicBezTo>
                  <a:cubicBezTo>
                    <a:pt x="24" y="1010"/>
                    <a:pt x="24" y="754"/>
                    <a:pt x="24" y="500"/>
                  </a:cubicBezTo>
                  <a:lnTo>
                    <a:pt x="24" y="49"/>
                  </a:lnTo>
                  <a:cubicBezTo>
                    <a:pt x="24" y="25"/>
                    <a:pt x="49" y="25"/>
                    <a:pt x="61" y="25"/>
                  </a:cubicBezTo>
                  <a:close/>
                  <a:moveTo>
                    <a:pt x="61" y="0"/>
                  </a:moveTo>
                  <a:cubicBezTo>
                    <a:pt x="37" y="0"/>
                    <a:pt x="13" y="13"/>
                    <a:pt x="13" y="49"/>
                  </a:cubicBezTo>
                  <a:lnTo>
                    <a:pt x="13" y="500"/>
                  </a:lnTo>
                  <a:cubicBezTo>
                    <a:pt x="0" y="754"/>
                    <a:pt x="0" y="1010"/>
                    <a:pt x="0" y="1278"/>
                  </a:cubicBezTo>
                  <a:cubicBezTo>
                    <a:pt x="0" y="1302"/>
                    <a:pt x="24" y="1327"/>
                    <a:pt x="49" y="1327"/>
                  </a:cubicBezTo>
                  <a:cubicBezTo>
                    <a:pt x="73" y="1327"/>
                    <a:pt x="110" y="1302"/>
                    <a:pt x="110" y="1278"/>
                  </a:cubicBezTo>
                  <a:cubicBezTo>
                    <a:pt x="122" y="913"/>
                    <a:pt x="134" y="475"/>
                    <a:pt x="110" y="49"/>
                  </a:cubicBezTo>
                  <a:cubicBezTo>
                    <a:pt x="110" y="25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48"/>
            <p:cNvSpPr/>
            <p:nvPr/>
          </p:nvSpPr>
          <p:spPr>
            <a:xfrm>
              <a:off x="7437664" y="3517604"/>
              <a:ext cx="4873" cy="82936"/>
            </a:xfrm>
            <a:custGeom>
              <a:avLst/>
              <a:gdLst/>
              <a:ahLst/>
              <a:cxnLst/>
              <a:rect l="l" t="t" r="r" b="b"/>
              <a:pathLst>
                <a:path w="99" h="1685" extrusionOk="0">
                  <a:moveTo>
                    <a:pt x="56" y="0"/>
                  </a:moveTo>
                  <a:cubicBezTo>
                    <a:pt x="35" y="0"/>
                    <a:pt x="14" y="16"/>
                    <a:pt x="14" y="46"/>
                  </a:cubicBezTo>
                  <a:cubicBezTo>
                    <a:pt x="1" y="581"/>
                    <a:pt x="1" y="1116"/>
                    <a:pt x="1" y="1639"/>
                  </a:cubicBezTo>
                  <a:cubicBezTo>
                    <a:pt x="1" y="1670"/>
                    <a:pt x="22" y="1685"/>
                    <a:pt x="44" y="1685"/>
                  </a:cubicBezTo>
                  <a:cubicBezTo>
                    <a:pt x="65" y="1685"/>
                    <a:pt x="87" y="1670"/>
                    <a:pt x="87" y="1639"/>
                  </a:cubicBezTo>
                  <a:cubicBezTo>
                    <a:pt x="98" y="1116"/>
                    <a:pt x="98" y="581"/>
                    <a:pt x="98" y="46"/>
                  </a:cubicBezTo>
                  <a:cubicBezTo>
                    <a:pt x="98" y="16"/>
                    <a:pt x="7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8"/>
            <p:cNvSpPr/>
            <p:nvPr/>
          </p:nvSpPr>
          <p:spPr>
            <a:xfrm>
              <a:off x="7437123" y="3516817"/>
              <a:ext cx="6005" cy="84511"/>
            </a:xfrm>
            <a:custGeom>
              <a:avLst/>
              <a:gdLst/>
              <a:ahLst/>
              <a:cxnLst/>
              <a:rect l="l" t="t" r="r" b="b"/>
              <a:pathLst>
                <a:path w="122" h="1717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lnTo>
                    <a:pt x="98" y="293"/>
                  </a:lnTo>
                  <a:cubicBezTo>
                    <a:pt x="98" y="743"/>
                    <a:pt x="98" y="1205"/>
                    <a:pt x="85" y="1655"/>
                  </a:cubicBezTo>
                  <a:cubicBezTo>
                    <a:pt x="85" y="1679"/>
                    <a:pt x="73" y="1692"/>
                    <a:pt x="49" y="1692"/>
                  </a:cubicBezTo>
                  <a:cubicBezTo>
                    <a:pt x="36" y="1692"/>
                    <a:pt x="12" y="1679"/>
                    <a:pt x="12" y="1655"/>
                  </a:cubicBezTo>
                  <a:cubicBezTo>
                    <a:pt x="25" y="1205"/>
                    <a:pt x="25" y="743"/>
                    <a:pt x="25" y="293"/>
                  </a:cubicBezTo>
                  <a:lnTo>
                    <a:pt x="36" y="62"/>
                  </a:lnTo>
                  <a:cubicBezTo>
                    <a:pt x="36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36" y="1"/>
                    <a:pt x="12" y="25"/>
                    <a:pt x="12" y="62"/>
                  </a:cubicBezTo>
                  <a:lnTo>
                    <a:pt x="12" y="293"/>
                  </a:lnTo>
                  <a:cubicBezTo>
                    <a:pt x="12" y="743"/>
                    <a:pt x="0" y="1205"/>
                    <a:pt x="0" y="1655"/>
                  </a:cubicBezTo>
                  <a:cubicBezTo>
                    <a:pt x="0" y="1692"/>
                    <a:pt x="25" y="1716"/>
                    <a:pt x="49" y="1716"/>
                  </a:cubicBezTo>
                  <a:cubicBezTo>
                    <a:pt x="85" y="1716"/>
                    <a:pt x="109" y="1692"/>
                    <a:pt x="109" y="1655"/>
                  </a:cubicBezTo>
                  <a:cubicBezTo>
                    <a:pt x="109" y="1205"/>
                    <a:pt x="122" y="743"/>
                    <a:pt x="122" y="293"/>
                  </a:cubicBezTo>
                  <a:lnTo>
                    <a:pt x="122" y="62"/>
                  </a:ln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8"/>
            <p:cNvSpPr/>
            <p:nvPr/>
          </p:nvSpPr>
          <p:spPr>
            <a:xfrm>
              <a:off x="7742987" y="3805551"/>
              <a:ext cx="6005" cy="71566"/>
            </a:xfrm>
            <a:custGeom>
              <a:avLst/>
              <a:gdLst/>
              <a:ahLst/>
              <a:cxnLst/>
              <a:rect l="l" t="t" r="r" b="b"/>
              <a:pathLst>
                <a:path w="122" h="1454" extrusionOk="0">
                  <a:moveTo>
                    <a:pt x="67" y="0"/>
                  </a:moveTo>
                  <a:cubicBezTo>
                    <a:pt x="46" y="0"/>
                    <a:pt x="25" y="15"/>
                    <a:pt x="25" y="45"/>
                  </a:cubicBezTo>
                  <a:cubicBezTo>
                    <a:pt x="13" y="496"/>
                    <a:pt x="0" y="958"/>
                    <a:pt x="13" y="1407"/>
                  </a:cubicBezTo>
                  <a:cubicBezTo>
                    <a:pt x="13" y="1438"/>
                    <a:pt x="34" y="1453"/>
                    <a:pt x="55" y="1453"/>
                  </a:cubicBezTo>
                  <a:cubicBezTo>
                    <a:pt x="76" y="1453"/>
                    <a:pt x="98" y="1438"/>
                    <a:pt x="98" y="1407"/>
                  </a:cubicBezTo>
                  <a:cubicBezTo>
                    <a:pt x="122" y="958"/>
                    <a:pt x="110" y="496"/>
                    <a:pt x="110" y="45"/>
                  </a:cubicBezTo>
                  <a:cubicBezTo>
                    <a:pt x="110" y="15"/>
                    <a:pt x="89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8"/>
            <p:cNvSpPr/>
            <p:nvPr/>
          </p:nvSpPr>
          <p:spPr>
            <a:xfrm>
              <a:off x="7742987" y="3805354"/>
              <a:ext cx="6005" cy="71910"/>
            </a:xfrm>
            <a:custGeom>
              <a:avLst/>
              <a:gdLst/>
              <a:ahLst/>
              <a:cxnLst/>
              <a:rect l="l" t="t" r="r" b="b"/>
              <a:pathLst>
                <a:path w="122" h="1461" extrusionOk="0">
                  <a:moveTo>
                    <a:pt x="73" y="13"/>
                  </a:moveTo>
                  <a:cubicBezTo>
                    <a:pt x="86" y="13"/>
                    <a:pt x="110" y="25"/>
                    <a:pt x="110" y="49"/>
                  </a:cubicBezTo>
                  <a:lnTo>
                    <a:pt x="110" y="232"/>
                  </a:lnTo>
                  <a:cubicBezTo>
                    <a:pt x="110" y="621"/>
                    <a:pt x="110" y="1022"/>
                    <a:pt x="98" y="1411"/>
                  </a:cubicBezTo>
                  <a:cubicBezTo>
                    <a:pt x="86" y="1436"/>
                    <a:pt x="73" y="1448"/>
                    <a:pt x="49" y="1448"/>
                  </a:cubicBezTo>
                  <a:cubicBezTo>
                    <a:pt x="37" y="1448"/>
                    <a:pt x="25" y="1436"/>
                    <a:pt x="25" y="1411"/>
                  </a:cubicBezTo>
                  <a:cubicBezTo>
                    <a:pt x="13" y="1022"/>
                    <a:pt x="25" y="621"/>
                    <a:pt x="37" y="232"/>
                  </a:cubicBezTo>
                  <a:lnTo>
                    <a:pt x="37" y="49"/>
                  </a:lnTo>
                  <a:cubicBezTo>
                    <a:pt x="37" y="25"/>
                    <a:pt x="49" y="13"/>
                    <a:pt x="73" y="13"/>
                  </a:cubicBezTo>
                  <a:close/>
                  <a:moveTo>
                    <a:pt x="73" y="1"/>
                  </a:moveTo>
                  <a:cubicBezTo>
                    <a:pt x="49" y="1"/>
                    <a:pt x="13" y="13"/>
                    <a:pt x="13" y="49"/>
                  </a:cubicBezTo>
                  <a:lnTo>
                    <a:pt x="13" y="232"/>
                  </a:lnTo>
                  <a:cubicBezTo>
                    <a:pt x="0" y="621"/>
                    <a:pt x="0" y="1022"/>
                    <a:pt x="0" y="1411"/>
                  </a:cubicBezTo>
                  <a:cubicBezTo>
                    <a:pt x="0" y="1448"/>
                    <a:pt x="25" y="1460"/>
                    <a:pt x="49" y="1460"/>
                  </a:cubicBezTo>
                  <a:cubicBezTo>
                    <a:pt x="86" y="1460"/>
                    <a:pt x="110" y="1448"/>
                    <a:pt x="110" y="1411"/>
                  </a:cubicBezTo>
                  <a:cubicBezTo>
                    <a:pt x="122" y="1022"/>
                    <a:pt x="122" y="621"/>
                    <a:pt x="122" y="232"/>
                  </a:cubicBezTo>
                  <a:lnTo>
                    <a:pt x="122" y="49"/>
                  </a:lnTo>
                  <a:cubicBezTo>
                    <a:pt x="122" y="13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8"/>
            <p:cNvSpPr/>
            <p:nvPr/>
          </p:nvSpPr>
          <p:spPr>
            <a:xfrm>
              <a:off x="7734028" y="3844289"/>
              <a:ext cx="6005" cy="37013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50" y="0"/>
                  </a:moveTo>
                  <a:cubicBezTo>
                    <a:pt x="30" y="0"/>
                    <a:pt x="12" y="12"/>
                    <a:pt x="12" y="37"/>
                  </a:cubicBezTo>
                  <a:cubicBezTo>
                    <a:pt x="0" y="256"/>
                    <a:pt x="12" y="487"/>
                    <a:pt x="36" y="706"/>
                  </a:cubicBezTo>
                  <a:cubicBezTo>
                    <a:pt x="36" y="736"/>
                    <a:pt x="58" y="751"/>
                    <a:pt x="79" y="751"/>
                  </a:cubicBezTo>
                  <a:cubicBezTo>
                    <a:pt x="101" y="751"/>
                    <a:pt x="122" y="736"/>
                    <a:pt x="122" y="706"/>
                  </a:cubicBezTo>
                  <a:cubicBezTo>
                    <a:pt x="109" y="487"/>
                    <a:pt x="109" y="256"/>
                    <a:pt x="98" y="37"/>
                  </a:cubicBezTo>
                  <a:cubicBezTo>
                    <a:pt x="91" y="12"/>
                    <a:pt x="70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8"/>
            <p:cNvSpPr/>
            <p:nvPr/>
          </p:nvSpPr>
          <p:spPr>
            <a:xfrm>
              <a:off x="7733388" y="3843698"/>
              <a:ext cx="7235" cy="38342"/>
            </a:xfrm>
            <a:custGeom>
              <a:avLst/>
              <a:gdLst/>
              <a:ahLst/>
              <a:cxnLst/>
              <a:rect l="l" t="t" r="r" b="b"/>
              <a:pathLst>
                <a:path w="147" h="779" extrusionOk="0">
                  <a:moveTo>
                    <a:pt x="62" y="13"/>
                  </a:moveTo>
                  <a:cubicBezTo>
                    <a:pt x="74" y="13"/>
                    <a:pt x="98" y="24"/>
                    <a:pt x="98" y="49"/>
                  </a:cubicBezTo>
                  <a:cubicBezTo>
                    <a:pt x="111" y="268"/>
                    <a:pt x="122" y="487"/>
                    <a:pt x="122" y="694"/>
                  </a:cubicBezTo>
                  <a:lnTo>
                    <a:pt x="122" y="718"/>
                  </a:lnTo>
                  <a:cubicBezTo>
                    <a:pt x="122" y="742"/>
                    <a:pt x="111" y="754"/>
                    <a:pt x="98" y="754"/>
                  </a:cubicBezTo>
                  <a:cubicBezTo>
                    <a:pt x="74" y="754"/>
                    <a:pt x="62" y="742"/>
                    <a:pt x="49" y="718"/>
                  </a:cubicBezTo>
                  <a:cubicBezTo>
                    <a:pt x="25" y="487"/>
                    <a:pt x="25" y="256"/>
                    <a:pt x="25" y="49"/>
                  </a:cubicBezTo>
                  <a:cubicBezTo>
                    <a:pt x="25" y="24"/>
                    <a:pt x="49" y="13"/>
                    <a:pt x="62" y="13"/>
                  </a:cubicBezTo>
                  <a:close/>
                  <a:moveTo>
                    <a:pt x="62" y="0"/>
                  </a:moveTo>
                  <a:cubicBezTo>
                    <a:pt x="38" y="0"/>
                    <a:pt x="13" y="13"/>
                    <a:pt x="13" y="49"/>
                  </a:cubicBezTo>
                  <a:cubicBezTo>
                    <a:pt x="1" y="256"/>
                    <a:pt x="13" y="487"/>
                    <a:pt x="38" y="730"/>
                  </a:cubicBezTo>
                  <a:cubicBezTo>
                    <a:pt x="38" y="754"/>
                    <a:pt x="62" y="778"/>
                    <a:pt x="98" y="778"/>
                  </a:cubicBezTo>
                  <a:cubicBezTo>
                    <a:pt x="122" y="778"/>
                    <a:pt x="147" y="754"/>
                    <a:pt x="147" y="718"/>
                  </a:cubicBezTo>
                  <a:lnTo>
                    <a:pt x="147" y="694"/>
                  </a:lnTo>
                  <a:cubicBezTo>
                    <a:pt x="135" y="487"/>
                    <a:pt x="135" y="268"/>
                    <a:pt x="111" y="49"/>
                  </a:cubicBezTo>
                  <a:cubicBezTo>
                    <a:pt x="111" y="13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8"/>
            <p:cNvSpPr/>
            <p:nvPr/>
          </p:nvSpPr>
          <p:spPr>
            <a:xfrm>
              <a:off x="7723839" y="3852657"/>
              <a:ext cx="6645" cy="24905"/>
            </a:xfrm>
            <a:custGeom>
              <a:avLst/>
              <a:gdLst/>
              <a:ahLst/>
              <a:cxnLst/>
              <a:rect l="l" t="t" r="r" b="b"/>
              <a:pathLst>
                <a:path w="135" h="506" extrusionOk="0">
                  <a:moveTo>
                    <a:pt x="49" y="1"/>
                  </a:moveTo>
                  <a:cubicBezTo>
                    <a:pt x="24" y="1"/>
                    <a:pt x="0" y="13"/>
                    <a:pt x="0" y="37"/>
                  </a:cubicBezTo>
                  <a:cubicBezTo>
                    <a:pt x="0" y="183"/>
                    <a:pt x="13" y="329"/>
                    <a:pt x="37" y="475"/>
                  </a:cubicBezTo>
                  <a:cubicBezTo>
                    <a:pt x="42" y="496"/>
                    <a:pt x="62" y="506"/>
                    <a:pt x="82" y="506"/>
                  </a:cubicBezTo>
                  <a:cubicBezTo>
                    <a:pt x="108" y="506"/>
                    <a:pt x="134" y="490"/>
                    <a:pt x="134" y="463"/>
                  </a:cubicBezTo>
                  <a:cubicBezTo>
                    <a:pt x="110" y="317"/>
                    <a:pt x="97" y="183"/>
                    <a:pt x="97" y="37"/>
                  </a:cubicBezTo>
                  <a:cubicBezTo>
                    <a:pt x="97" y="13"/>
                    <a:pt x="73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8"/>
            <p:cNvSpPr/>
            <p:nvPr/>
          </p:nvSpPr>
          <p:spPr>
            <a:xfrm>
              <a:off x="7723839" y="3852066"/>
              <a:ext cx="7235" cy="25791"/>
            </a:xfrm>
            <a:custGeom>
              <a:avLst/>
              <a:gdLst/>
              <a:ahLst/>
              <a:cxnLst/>
              <a:rect l="l" t="t" r="r" b="b"/>
              <a:pathLst>
                <a:path w="147" h="524" extrusionOk="0">
                  <a:moveTo>
                    <a:pt x="49" y="25"/>
                  </a:moveTo>
                  <a:cubicBezTo>
                    <a:pt x="61" y="25"/>
                    <a:pt x="86" y="25"/>
                    <a:pt x="86" y="49"/>
                  </a:cubicBezTo>
                  <a:cubicBezTo>
                    <a:pt x="86" y="195"/>
                    <a:pt x="110" y="341"/>
                    <a:pt x="122" y="475"/>
                  </a:cubicBezTo>
                  <a:cubicBezTo>
                    <a:pt x="122" y="499"/>
                    <a:pt x="110" y="499"/>
                    <a:pt x="97" y="511"/>
                  </a:cubicBezTo>
                  <a:cubicBezTo>
                    <a:pt x="73" y="511"/>
                    <a:pt x="49" y="499"/>
                    <a:pt x="49" y="487"/>
                  </a:cubicBezTo>
                  <a:cubicBezTo>
                    <a:pt x="24" y="354"/>
                    <a:pt x="13" y="219"/>
                    <a:pt x="13" y="49"/>
                  </a:cubicBezTo>
                  <a:cubicBezTo>
                    <a:pt x="13" y="25"/>
                    <a:pt x="24" y="25"/>
                    <a:pt x="49" y="25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0" y="219"/>
                    <a:pt x="13" y="354"/>
                    <a:pt x="37" y="487"/>
                  </a:cubicBezTo>
                  <a:cubicBezTo>
                    <a:pt x="37" y="511"/>
                    <a:pt x="61" y="524"/>
                    <a:pt x="86" y="524"/>
                  </a:cubicBezTo>
                  <a:lnTo>
                    <a:pt x="97" y="524"/>
                  </a:lnTo>
                  <a:cubicBezTo>
                    <a:pt x="122" y="524"/>
                    <a:pt x="146" y="499"/>
                    <a:pt x="134" y="475"/>
                  </a:cubicBezTo>
                  <a:cubicBezTo>
                    <a:pt x="122" y="341"/>
                    <a:pt x="110" y="195"/>
                    <a:pt x="110" y="49"/>
                  </a:cubicBezTo>
                  <a:cubicBezTo>
                    <a:pt x="97" y="25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8"/>
            <p:cNvSpPr/>
            <p:nvPr/>
          </p:nvSpPr>
          <p:spPr>
            <a:xfrm>
              <a:off x="7750173" y="3786946"/>
              <a:ext cx="6645" cy="79540"/>
            </a:xfrm>
            <a:custGeom>
              <a:avLst/>
              <a:gdLst/>
              <a:ahLst/>
              <a:cxnLst/>
              <a:rect l="l" t="t" r="r" b="b"/>
              <a:pathLst>
                <a:path w="135" h="1616" extrusionOk="0">
                  <a:moveTo>
                    <a:pt x="57" y="1"/>
                  </a:moveTo>
                  <a:cubicBezTo>
                    <a:pt x="34" y="1"/>
                    <a:pt x="13" y="16"/>
                    <a:pt x="13" y="47"/>
                  </a:cubicBezTo>
                  <a:cubicBezTo>
                    <a:pt x="49" y="558"/>
                    <a:pt x="37" y="1068"/>
                    <a:pt x="0" y="1579"/>
                  </a:cubicBezTo>
                  <a:cubicBezTo>
                    <a:pt x="0" y="1604"/>
                    <a:pt x="22" y="1616"/>
                    <a:pt x="43" y="1616"/>
                  </a:cubicBezTo>
                  <a:cubicBezTo>
                    <a:pt x="64" y="1616"/>
                    <a:pt x="86" y="1604"/>
                    <a:pt x="86" y="1579"/>
                  </a:cubicBezTo>
                  <a:cubicBezTo>
                    <a:pt x="134" y="1068"/>
                    <a:pt x="134" y="558"/>
                    <a:pt x="110" y="47"/>
                  </a:cubicBezTo>
                  <a:cubicBezTo>
                    <a:pt x="104" y="16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8"/>
            <p:cNvSpPr/>
            <p:nvPr/>
          </p:nvSpPr>
          <p:spPr>
            <a:xfrm>
              <a:off x="7749582" y="3786207"/>
              <a:ext cx="7826" cy="80868"/>
            </a:xfrm>
            <a:custGeom>
              <a:avLst/>
              <a:gdLst/>
              <a:ahLst/>
              <a:cxnLst/>
              <a:rect l="l" t="t" r="r" b="b"/>
              <a:pathLst>
                <a:path w="159" h="1643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cubicBezTo>
                    <a:pt x="146" y="597"/>
                    <a:pt x="134" y="1095"/>
                    <a:pt x="98" y="1594"/>
                  </a:cubicBezTo>
                  <a:cubicBezTo>
                    <a:pt x="98" y="1612"/>
                    <a:pt x="85" y="1623"/>
                    <a:pt x="68" y="1623"/>
                  </a:cubicBezTo>
                  <a:cubicBezTo>
                    <a:pt x="62" y="1623"/>
                    <a:pt x="56" y="1622"/>
                    <a:pt x="49" y="1619"/>
                  </a:cubicBezTo>
                  <a:cubicBezTo>
                    <a:pt x="37" y="1619"/>
                    <a:pt x="25" y="1619"/>
                    <a:pt x="25" y="1594"/>
                  </a:cubicBezTo>
                  <a:cubicBezTo>
                    <a:pt x="61" y="1046"/>
                    <a:pt x="61" y="536"/>
                    <a:pt x="37" y="62"/>
                  </a:cubicBezTo>
                  <a:cubicBezTo>
                    <a:pt x="37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49" y="1"/>
                    <a:pt x="25" y="25"/>
                    <a:pt x="25" y="62"/>
                  </a:cubicBezTo>
                  <a:cubicBezTo>
                    <a:pt x="49" y="536"/>
                    <a:pt x="37" y="1046"/>
                    <a:pt x="1" y="1594"/>
                  </a:cubicBezTo>
                  <a:cubicBezTo>
                    <a:pt x="1" y="1619"/>
                    <a:pt x="25" y="1643"/>
                    <a:pt x="49" y="1643"/>
                  </a:cubicBezTo>
                  <a:cubicBezTo>
                    <a:pt x="85" y="1643"/>
                    <a:pt x="109" y="1619"/>
                    <a:pt x="109" y="1594"/>
                  </a:cubicBezTo>
                  <a:cubicBezTo>
                    <a:pt x="158" y="1095"/>
                    <a:pt x="158" y="597"/>
                    <a:pt x="122" y="62"/>
                  </a:cubicBez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8"/>
            <p:cNvSpPr/>
            <p:nvPr/>
          </p:nvSpPr>
          <p:spPr>
            <a:xfrm>
              <a:off x="7708876" y="3859597"/>
              <a:ext cx="54487" cy="5119"/>
            </a:xfrm>
            <a:custGeom>
              <a:avLst/>
              <a:gdLst/>
              <a:ahLst/>
              <a:cxnLst/>
              <a:rect l="l" t="t" r="r" b="b"/>
              <a:pathLst>
                <a:path w="1107" h="104" extrusionOk="0">
                  <a:moveTo>
                    <a:pt x="718" y="0"/>
                  </a:moveTo>
                  <a:cubicBezTo>
                    <a:pt x="499" y="0"/>
                    <a:pt x="280" y="6"/>
                    <a:pt x="61" y="6"/>
                  </a:cubicBezTo>
                  <a:cubicBezTo>
                    <a:pt x="1" y="6"/>
                    <a:pt x="1" y="103"/>
                    <a:pt x="61" y="103"/>
                  </a:cubicBezTo>
                  <a:cubicBezTo>
                    <a:pt x="390" y="103"/>
                    <a:pt x="718" y="103"/>
                    <a:pt x="1046" y="91"/>
                  </a:cubicBezTo>
                  <a:cubicBezTo>
                    <a:pt x="1107" y="91"/>
                    <a:pt x="1107" y="6"/>
                    <a:pt x="1046" y="6"/>
                  </a:cubicBezTo>
                  <a:cubicBezTo>
                    <a:pt x="937" y="2"/>
                    <a:pt x="827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8"/>
            <p:cNvSpPr/>
            <p:nvPr/>
          </p:nvSpPr>
          <p:spPr>
            <a:xfrm>
              <a:off x="7709467" y="3859252"/>
              <a:ext cx="53896" cy="6005"/>
            </a:xfrm>
            <a:custGeom>
              <a:avLst/>
              <a:gdLst/>
              <a:ahLst/>
              <a:cxnLst/>
              <a:rect l="l" t="t" r="r" b="b"/>
              <a:pathLst>
                <a:path w="1095" h="122" extrusionOk="0">
                  <a:moveTo>
                    <a:pt x="597" y="13"/>
                  </a:moveTo>
                  <a:cubicBezTo>
                    <a:pt x="743" y="13"/>
                    <a:pt x="888" y="13"/>
                    <a:pt x="1034" y="25"/>
                  </a:cubicBezTo>
                  <a:cubicBezTo>
                    <a:pt x="1059" y="25"/>
                    <a:pt x="1070" y="37"/>
                    <a:pt x="1070" y="62"/>
                  </a:cubicBezTo>
                  <a:cubicBezTo>
                    <a:pt x="1070" y="73"/>
                    <a:pt x="1059" y="98"/>
                    <a:pt x="1034" y="98"/>
                  </a:cubicBezTo>
                  <a:cubicBezTo>
                    <a:pt x="929" y="102"/>
                    <a:pt x="824" y="103"/>
                    <a:pt x="718" y="103"/>
                  </a:cubicBezTo>
                  <a:cubicBezTo>
                    <a:pt x="507" y="103"/>
                    <a:pt x="297" y="98"/>
                    <a:pt x="86" y="98"/>
                  </a:cubicBezTo>
                  <a:lnTo>
                    <a:pt x="49" y="98"/>
                  </a:lnTo>
                  <a:cubicBezTo>
                    <a:pt x="25" y="98"/>
                    <a:pt x="13" y="73"/>
                    <a:pt x="13" y="62"/>
                  </a:cubicBezTo>
                  <a:cubicBezTo>
                    <a:pt x="13" y="37"/>
                    <a:pt x="25" y="25"/>
                    <a:pt x="49" y="25"/>
                  </a:cubicBezTo>
                  <a:lnTo>
                    <a:pt x="86" y="25"/>
                  </a:lnTo>
                  <a:cubicBezTo>
                    <a:pt x="256" y="25"/>
                    <a:pt x="426" y="13"/>
                    <a:pt x="597" y="13"/>
                  </a:cubicBezTo>
                  <a:close/>
                  <a:moveTo>
                    <a:pt x="49" y="0"/>
                  </a:moveTo>
                  <a:cubicBezTo>
                    <a:pt x="13" y="0"/>
                    <a:pt x="0" y="37"/>
                    <a:pt x="0" y="62"/>
                  </a:cubicBezTo>
                  <a:cubicBezTo>
                    <a:pt x="0" y="86"/>
                    <a:pt x="13" y="110"/>
                    <a:pt x="49" y="110"/>
                  </a:cubicBezTo>
                  <a:lnTo>
                    <a:pt x="86" y="110"/>
                  </a:lnTo>
                  <a:cubicBezTo>
                    <a:pt x="256" y="122"/>
                    <a:pt x="426" y="122"/>
                    <a:pt x="597" y="122"/>
                  </a:cubicBezTo>
                  <a:cubicBezTo>
                    <a:pt x="743" y="122"/>
                    <a:pt x="888" y="122"/>
                    <a:pt x="1034" y="110"/>
                  </a:cubicBezTo>
                  <a:cubicBezTo>
                    <a:pt x="1070" y="110"/>
                    <a:pt x="1095" y="86"/>
                    <a:pt x="1095" y="62"/>
                  </a:cubicBezTo>
                  <a:cubicBezTo>
                    <a:pt x="1095" y="37"/>
                    <a:pt x="1070" y="13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48"/>
            <p:cNvSpPr/>
            <p:nvPr/>
          </p:nvSpPr>
          <p:spPr>
            <a:xfrm>
              <a:off x="7732207" y="3498654"/>
              <a:ext cx="4824" cy="39671"/>
            </a:xfrm>
            <a:custGeom>
              <a:avLst/>
              <a:gdLst/>
              <a:ahLst/>
              <a:cxnLst/>
              <a:rect l="l" t="t" r="r" b="b"/>
              <a:pathLst>
                <a:path w="98" h="806" extrusionOk="0">
                  <a:moveTo>
                    <a:pt x="59" y="1"/>
                  </a:moveTo>
                  <a:cubicBezTo>
                    <a:pt x="37" y="1"/>
                    <a:pt x="13" y="16"/>
                    <a:pt x="13" y="42"/>
                  </a:cubicBezTo>
                  <a:cubicBezTo>
                    <a:pt x="0" y="285"/>
                    <a:pt x="0" y="529"/>
                    <a:pt x="13" y="759"/>
                  </a:cubicBezTo>
                  <a:cubicBezTo>
                    <a:pt x="13" y="790"/>
                    <a:pt x="34" y="805"/>
                    <a:pt x="55" y="805"/>
                  </a:cubicBezTo>
                  <a:cubicBezTo>
                    <a:pt x="76" y="805"/>
                    <a:pt x="98" y="790"/>
                    <a:pt x="98" y="759"/>
                  </a:cubicBezTo>
                  <a:lnTo>
                    <a:pt x="98" y="42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48"/>
            <p:cNvSpPr/>
            <p:nvPr/>
          </p:nvSpPr>
          <p:spPr>
            <a:xfrm>
              <a:off x="7732207" y="3498309"/>
              <a:ext cx="5463" cy="40754"/>
            </a:xfrm>
            <a:custGeom>
              <a:avLst/>
              <a:gdLst/>
              <a:ahLst/>
              <a:cxnLst/>
              <a:rect l="l" t="t" r="r" b="b"/>
              <a:pathLst>
                <a:path w="111" h="828" extrusionOk="0">
                  <a:moveTo>
                    <a:pt x="62" y="12"/>
                  </a:moveTo>
                  <a:cubicBezTo>
                    <a:pt x="73" y="12"/>
                    <a:pt x="98" y="25"/>
                    <a:pt x="98" y="49"/>
                  </a:cubicBezTo>
                  <a:cubicBezTo>
                    <a:pt x="86" y="304"/>
                    <a:pt x="86" y="547"/>
                    <a:pt x="86" y="766"/>
                  </a:cubicBezTo>
                  <a:cubicBezTo>
                    <a:pt x="86" y="790"/>
                    <a:pt x="73" y="803"/>
                    <a:pt x="62" y="803"/>
                  </a:cubicBezTo>
                  <a:cubicBezTo>
                    <a:pt x="37" y="803"/>
                    <a:pt x="25" y="790"/>
                    <a:pt x="25" y="766"/>
                  </a:cubicBezTo>
                  <a:cubicBezTo>
                    <a:pt x="13" y="523"/>
                    <a:pt x="13" y="280"/>
                    <a:pt x="25" y="49"/>
                  </a:cubicBezTo>
                  <a:cubicBezTo>
                    <a:pt x="25" y="25"/>
                    <a:pt x="37" y="12"/>
                    <a:pt x="62" y="12"/>
                  </a:cubicBezTo>
                  <a:close/>
                  <a:moveTo>
                    <a:pt x="62" y="0"/>
                  </a:moveTo>
                  <a:cubicBezTo>
                    <a:pt x="37" y="0"/>
                    <a:pt x="13" y="12"/>
                    <a:pt x="0" y="49"/>
                  </a:cubicBezTo>
                  <a:lnTo>
                    <a:pt x="0" y="766"/>
                  </a:lnTo>
                  <a:cubicBezTo>
                    <a:pt x="0" y="803"/>
                    <a:pt x="25" y="827"/>
                    <a:pt x="62" y="827"/>
                  </a:cubicBezTo>
                  <a:cubicBezTo>
                    <a:pt x="86" y="827"/>
                    <a:pt x="110" y="803"/>
                    <a:pt x="110" y="766"/>
                  </a:cubicBezTo>
                  <a:lnTo>
                    <a:pt x="110" y="49"/>
                  </a:lnTo>
                  <a:cubicBezTo>
                    <a:pt x="110" y="12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48"/>
            <p:cNvSpPr/>
            <p:nvPr/>
          </p:nvSpPr>
          <p:spPr>
            <a:xfrm>
              <a:off x="7738163" y="3501459"/>
              <a:ext cx="7235" cy="55372"/>
            </a:xfrm>
            <a:custGeom>
              <a:avLst/>
              <a:gdLst/>
              <a:ahLst/>
              <a:cxnLst/>
              <a:rect l="l" t="t" r="r" b="b"/>
              <a:pathLst>
                <a:path w="147" h="1125" extrusionOk="0">
                  <a:moveTo>
                    <a:pt x="50" y="0"/>
                  </a:moveTo>
                  <a:cubicBezTo>
                    <a:pt x="25" y="0"/>
                    <a:pt x="1" y="15"/>
                    <a:pt x="1" y="45"/>
                  </a:cubicBezTo>
                  <a:cubicBezTo>
                    <a:pt x="1" y="386"/>
                    <a:pt x="14" y="739"/>
                    <a:pt x="50" y="1080"/>
                  </a:cubicBezTo>
                  <a:cubicBezTo>
                    <a:pt x="56" y="1110"/>
                    <a:pt x="80" y="1125"/>
                    <a:pt x="103" y="1125"/>
                  </a:cubicBezTo>
                  <a:cubicBezTo>
                    <a:pt x="126" y="1125"/>
                    <a:pt x="147" y="1110"/>
                    <a:pt x="147" y="1080"/>
                  </a:cubicBezTo>
                  <a:cubicBezTo>
                    <a:pt x="111" y="739"/>
                    <a:pt x="98" y="386"/>
                    <a:pt x="98" y="45"/>
                  </a:cubicBezTo>
                  <a:cubicBezTo>
                    <a:pt x="98" y="15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48"/>
            <p:cNvSpPr/>
            <p:nvPr/>
          </p:nvSpPr>
          <p:spPr>
            <a:xfrm>
              <a:off x="7737621" y="3501262"/>
              <a:ext cx="8417" cy="55766"/>
            </a:xfrm>
            <a:custGeom>
              <a:avLst/>
              <a:gdLst/>
              <a:ahLst/>
              <a:cxnLst/>
              <a:rect l="l" t="t" r="r" b="b"/>
              <a:pathLst>
                <a:path w="171" h="1133" extrusionOk="0">
                  <a:moveTo>
                    <a:pt x="61" y="13"/>
                  </a:moveTo>
                  <a:cubicBezTo>
                    <a:pt x="73" y="13"/>
                    <a:pt x="98" y="25"/>
                    <a:pt x="98" y="49"/>
                  </a:cubicBezTo>
                  <a:cubicBezTo>
                    <a:pt x="98" y="366"/>
                    <a:pt x="109" y="706"/>
                    <a:pt x="146" y="1084"/>
                  </a:cubicBezTo>
                  <a:cubicBezTo>
                    <a:pt x="146" y="1108"/>
                    <a:pt x="134" y="1120"/>
                    <a:pt x="122" y="1120"/>
                  </a:cubicBezTo>
                  <a:cubicBezTo>
                    <a:pt x="98" y="1120"/>
                    <a:pt x="73" y="1108"/>
                    <a:pt x="73" y="1084"/>
                  </a:cubicBezTo>
                  <a:cubicBezTo>
                    <a:pt x="36" y="755"/>
                    <a:pt x="25" y="414"/>
                    <a:pt x="25" y="49"/>
                  </a:cubicBezTo>
                  <a:cubicBezTo>
                    <a:pt x="25" y="25"/>
                    <a:pt x="36" y="13"/>
                    <a:pt x="61" y="13"/>
                  </a:cubicBezTo>
                  <a:close/>
                  <a:moveTo>
                    <a:pt x="61" y="1"/>
                  </a:moveTo>
                  <a:cubicBezTo>
                    <a:pt x="36" y="1"/>
                    <a:pt x="0" y="13"/>
                    <a:pt x="0" y="49"/>
                  </a:cubicBezTo>
                  <a:cubicBezTo>
                    <a:pt x="0" y="414"/>
                    <a:pt x="25" y="755"/>
                    <a:pt x="49" y="1084"/>
                  </a:cubicBezTo>
                  <a:cubicBezTo>
                    <a:pt x="61" y="1120"/>
                    <a:pt x="85" y="1132"/>
                    <a:pt x="109" y="1132"/>
                  </a:cubicBezTo>
                  <a:lnTo>
                    <a:pt x="122" y="1132"/>
                  </a:lnTo>
                  <a:cubicBezTo>
                    <a:pt x="146" y="1132"/>
                    <a:pt x="171" y="1120"/>
                    <a:pt x="158" y="1084"/>
                  </a:cubicBezTo>
                  <a:cubicBezTo>
                    <a:pt x="134" y="706"/>
                    <a:pt x="122" y="366"/>
                    <a:pt x="109" y="49"/>
                  </a:cubicBezTo>
                  <a:cubicBezTo>
                    <a:pt x="109" y="13"/>
                    <a:pt x="85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48"/>
            <p:cNvSpPr/>
            <p:nvPr/>
          </p:nvSpPr>
          <p:spPr>
            <a:xfrm>
              <a:off x="7722215" y="3508597"/>
              <a:ext cx="45381" cy="9549"/>
            </a:xfrm>
            <a:custGeom>
              <a:avLst/>
              <a:gdLst/>
              <a:ahLst/>
              <a:cxnLst/>
              <a:rect l="l" t="t" r="r" b="b"/>
              <a:pathLst>
                <a:path w="922" h="194" extrusionOk="0">
                  <a:moveTo>
                    <a:pt x="780" y="0"/>
                  </a:moveTo>
                  <a:cubicBezTo>
                    <a:pt x="716" y="0"/>
                    <a:pt x="648" y="15"/>
                    <a:pt x="593" y="22"/>
                  </a:cubicBezTo>
                  <a:cubicBezTo>
                    <a:pt x="411" y="46"/>
                    <a:pt x="228" y="71"/>
                    <a:pt x="46" y="108"/>
                  </a:cubicBezTo>
                  <a:cubicBezTo>
                    <a:pt x="0" y="108"/>
                    <a:pt x="8" y="193"/>
                    <a:pt x="49" y="193"/>
                  </a:cubicBezTo>
                  <a:cubicBezTo>
                    <a:pt x="52" y="193"/>
                    <a:pt x="54" y="193"/>
                    <a:pt x="57" y="192"/>
                  </a:cubicBezTo>
                  <a:cubicBezTo>
                    <a:pt x="143" y="192"/>
                    <a:pt x="824" y="132"/>
                    <a:pt x="824" y="83"/>
                  </a:cubicBezTo>
                  <a:cubicBezTo>
                    <a:pt x="824" y="110"/>
                    <a:pt x="847" y="126"/>
                    <a:pt x="869" y="126"/>
                  </a:cubicBezTo>
                  <a:cubicBezTo>
                    <a:pt x="887" y="126"/>
                    <a:pt x="904" y="116"/>
                    <a:pt x="909" y="95"/>
                  </a:cubicBezTo>
                  <a:cubicBezTo>
                    <a:pt x="921" y="95"/>
                    <a:pt x="921" y="83"/>
                    <a:pt x="921" y="83"/>
                  </a:cubicBezTo>
                  <a:cubicBezTo>
                    <a:pt x="921" y="71"/>
                    <a:pt x="921" y="46"/>
                    <a:pt x="909" y="35"/>
                  </a:cubicBezTo>
                  <a:cubicBezTo>
                    <a:pt x="873" y="9"/>
                    <a:pt x="828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48"/>
            <p:cNvSpPr/>
            <p:nvPr/>
          </p:nvSpPr>
          <p:spPr>
            <a:xfrm>
              <a:off x="7722067" y="3508301"/>
              <a:ext cx="46119" cy="10385"/>
            </a:xfrm>
            <a:custGeom>
              <a:avLst/>
              <a:gdLst/>
              <a:ahLst/>
              <a:cxnLst/>
              <a:rect l="l" t="t" r="r" b="b"/>
              <a:pathLst>
                <a:path w="937" h="211" extrusionOk="0">
                  <a:moveTo>
                    <a:pt x="778" y="16"/>
                  </a:moveTo>
                  <a:cubicBezTo>
                    <a:pt x="827" y="16"/>
                    <a:pt x="876" y="28"/>
                    <a:pt x="900" y="52"/>
                  </a:cubicBezTo>
                  <a:cubicBezTo>
                    <a:pt x="912" y="52"/>
                    <a:pt x="912" y="77"/>
                    <a:pt x="912" y="89"/>
                  </a:cubicBezTo>
                  <a:lnTo>
                    <a:pt x="912" y="101"/>
                  </a:lnTo>
                  <a:cubicBezTo>
                    <a:pt x="900" y="114"/>
                    <a:pt x="887" y="125"/>
                    <a:pt x="863" y="125"/>
                  </a:cubicBezTo>
                  <a:cubicBezTo>
                    <a:pt x="863" y="114"/>
                    <a:pt x="839" y="114"/>
                    <a:pt x="839" y="89"/>
                  </a:cubicBezTo>
                  <a:lnTo>
                    <a:pt x="827" y="89"/>
                  </a:lnTo>
                  <a:cubicBezTo>
                    <a:pt x="803" y="114"/>
                    <a:pt x="584" y="138"/>
                    <a:pt x="133" y="187"/>
                  </a:cubicBezTo>
                  <a:cubicBezTo>
                    <a:pt x="97" y="187"/>
                    <a:pt x="73" y="187"/>
                    <a:pt x="60" y="198"/>
                  </a:cubicBezTo>
                  <a:cubicBezTo>
                    <a:pt x="36" y="198"/>
                    <a:pt x="24" y="174"/>
                    <a:pt x="24" y="162"/>
                  </a:cubicBezTo>
                  <a:cubicBezTo>
                    <a:pt x="24" y="138"/>
                    <a:pt x="36" y="125"/>
                    <a:pt x="49" y="114"/>
                  </a:cubicBezTo>
                  <a:cubicBezTo>
                    <a:pt x="219" y="89"/>
                    <a:pt x="401" y="65"/>
                    <a:pt x="596" y="41"/>
                  </a:cubicBezTo>
                  <a:cubicBezTo>
                    <a:pt x="620" y="41"/>
                    <a:pt x="632" y="28"/>
                    <a:pt x="657" y="28"/>
                  </a:cubicBezTo>
                  <a:cubicBezTo>
                    <a:pt x="693" y="28"/>
                    <a:pt x="741" y="16"/>
                    <a:pt x="778" y="16"/>
                  </a:cubicBezTo>
                  <a:close/>
                  <a:moveTo>
                    <a:pt x="792" y="1"/>
                  </a:moveTo>
                  <a:cubicBezTo>
                    <a:pt x="745" y="1"/>
                    <a:pt x="693" y="10"/>
                    <a:pt x="644" y="16"/>
                  </a:cubicBezTo>
                  <a:lnTo>
                    <a:pt x="596" y="16"/>
                  </a:lnTo>
                  <a:cubicBezTo>
                    <a:pt x="401" y="52"/>
                    <a:pt x="219" y="77"/>
                    <a:pt x="49" y="101"/>
                  </a:cubicBezTo>
                  <a:cubicBezTo>
                    <a:pt x="24" y="101"/>
                    <a:pt x="0" y="138"/>
                    <a:pt x="12" y="162"/>
                  </a:cubicBezTo>
                  <a:cubicBezTo>
                    <a:pt x="12" y="187"/>
                    <a:pt x="24" y="211"/>
                    <a:pt x="60" y="211"/>
                  </a:cubicBezTo>
                  <a:cubicBezTo>
                    <a:pt x="73" y="211"/>
                    <a:pt x="109" y="211"/>
                    <a:pt x="146" y="198"/>
                  </a:cubicBezTo>
                  <a:cubicBezTo>
                    <a:pt x="608" y="162"/>
                    <a:pt x="778" y="125"/>
                    <a:pt x="827" y="101"/>
                  </a:cubicBezTo>
                  <a:cubicBezTo>
                    <a:pt x="827" y="125"/>
                    <a:pt x="839" y="138"/>
                    <a:pt x="863" y="138"/>
                  </a:cubicBezTo>
                  <a:cubicBezTo>
                    <a:pt x="887" y="138"/>
                    <a:pt x="912" y="138"/>
                    <a:pt x="924" y="101"/>
                  </a:cubicBezTo>
                  <a:lnTo>
                    <a:pt x="924" y="89"/>
                  </a:lnTo>
                  <a:cubicBezTo>
                    <a:pt x="936" y="77"/>
                    <a:pt x="936" y="52"/>
                    <a:pt x="912" y="41"/>
                  </a:cubicBezTo>
                  <a:cubicBezTo>
                    <a:pt x="882" y="10"/>
                    <a:pt x="839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48"/>
            <p:cNvSpPr/>
            <p:nvPr/>
          </p:nvSpPr>
          <p:spPr>
            <a:xfrm>
              <a:off x="7395186" y="3474338"/>
              <a:ext cx="377173" cy="409067"/>
            </a:xfrm>
            <a:custGeom>
              <a:avLst/>
              <a:gdLst/>
              <a:ahLst/>
              <a:cxnLst/>
              <a:rect l="l" t="t" r="r" b="b"/>
              <a:pathLst>
                <a:path w="7663" h="8311" extrusionOk="0">
                  <a:moveTo>
                    <a:pt x="3494" y="104"/>
                  </a:moveTo>
                  <a:cubicBezTo>
                    <a:pt x="3810" y="104"/>
                    <a:pt x="4150" y="301"/>
                    <a:pt x="4063" y="609"/>
                  </a:cubicBezTo>
                  <a:cubicBezTo>
                    <a:pt x="3994" y="838"/>
                    <a:pt x="3741" y="938"/>
                    <a:pt x="3508" y="938"/>
                  </a:cubicBezTo>
                  <a:cubicBezTo>
                    <a:pt x="3494" y="938"/>
                    <a:pt x="3480" y="938"/>
                    <a:pt x="3466" y="937"/>
                  </a:cubicBezTo>
                  <a:cubicBezTo>
                    <a:pt x="3223" y="925"/>
                    <a:pt x="3090" y="791"/>
                    <a:pt x="3004" y="585"/>
                  </a:cubicBezTo>
                  <a:cubicBezTo>
                    <a:pt x="3017" y="585"/>
                    <a:pt x="3029" y="560"/>
                    <a:pt x="3017" y="548"/>
                  </a:cubicBezTo>
                  <a:cubicBezTo>
                    <a:pt x="2995" y="236"/>
                    <a:pt x="3237" y="104"/>
                    <a:pt x="3494" y="104"/>
                  </a:cubicBezTo>
                  <a:close/>
                  <a:moveTo>
                    <a:pt x="705" y="529"/>
                  </a:moveTo>
                  <a:cubicBezTo>
                    <a:pt x="1123" y="529"/>
                    <a:pt x="1541" y="560"/>
                    <a:pt x="1958" y="560"/>
                  </a:cubicBezTo>
                  <a:cubicBezTo>
                    <a:pt x="2275" y="560"/>
                    <a:pt x="2579" y="572"/>
                    <a:pt x="2883" y="572"/>
                  </a:cubicBezTo>
                  <a:cubicBezTo>
                    <a:pt x="3001" y="856"/>
                    <a:pt x="3188" y="1047"/>
                    <a:pt x="3522" y="1047"/>
                  </a:cubicBezTo>
                  <a:cubicBezTo>
                    <a:pt x="3532" y="1047"/>
                    <a:pt x="3542" y="1047"/>
                    <a:pt x="3552" y="1047"/>
                  </a:cubicBezTo>
                  <a:cubicBezTo>
                    <a:pt x="3831" y="1034"/>
                    <a:pt x="4136" y="864"/>
                    <a:pt x="4172" y="572"/>
                  </a:cubicBezTo>
                  <a:cubicBezTo>
                    <a:pt x="4665" y="578"/>
                    <a:pt x="5161" y="583"/>
                    <a:pt x="5657" y="583"/>
                  </a:cubicBezTo>
                  <a:cubicBezTo>
                    <a:pt x="6273" y="583"/>
                    <a:pt x="6891" y="575"/>
                    <a:pt x="7504" y="548"/>
                  </a:cubicBezTo>
                  <a:lnTo>
                    <a:pt x="7504" y="548"/>
                  </a:lnTo>
                  <a:cubicBezTo>
                    <a:pt x="7504" y="1837"/>
                    <a:pt x="7577" y="3139"/>
                    <a:pt x="7480" y="4415"/>
                  </a:cubicBezTo>
                  <a:cubicBezTo>
                    <a:pt x="7395" y="5680"/>
                    <a:pt x="7517" y="6933"/>
                    <a:pt x="7468" y="8198"/>
                  </a:cubicBezTo>
                  <a:cubicBezTo>
                    <a:pt x="6376" y="8187"/>
                    <a:pt x="5274" y="8159"/>
                    <a:pt x="4179" y="8159"/>
                  </a:cubicBezTo>
                  <a:cubicBezTo>
                    <a:pt x="4006" y="8159"/>
                    <a:pt x="3833" y="8159"/>
                    <a:pt x="3661" y="8161"/>
                  </a:cubicBezTo>
                  <a:cubicBezTo>
                    <a:pt x="3358" y="8161"/>
                    <a:pt x="3066" y="8209"/>
                    <a:pt x="2774" y="8209"/>
                  </a:cubicBezTo>
                  <a:cubicBezTo>
                    <a:pt x="2506" y="8209"/>
                    <a:pt x="2239" y="8149"/>
                    <a:pt x="1971" y="8149"/>
                  </a:cubicBezTo>
                  <a:cubicBezTo>
                    <a:pt x="1945" y="8149"/>
                    <a:pt x="1918" y="8148"/>
                    <a:pt x="1891" y="8148"/>
                  </a:cubicBezTo>
                  <a:cubicBezTo>
                    <a:pt x="1444" y="8148"/>
                    <a:pt x="996" y="8226"/>
                    <a:pt x="548" y="8226"/>
                  </a:cubicBezTo>
                  <a:cubicBezTo>
                    <a:pt x="439" y="8226"/>
                    <a:pt x="329" y="8221"/>
                    <a:pt x="220" y="8209"/>
                  </a:cubicBezTo>
                  <a:lnTo>
                    <a:pt x="220" y="8185"/>
                  </a:lnTo>
                  <a:cubicBezTo>
                    <a:pt x="86" y="6920"/>
                    <a:pt x="183" y="5644"/>
                    <a:pt x="196" y="4379"/>
                  </a:cubicBezTo>
                  <a:cubicBezTo>
                    <a:pt x="220" y="3102"/>
                    <a:pt x="220" y="1825"/>
                    <a:pt x="207" y="548"/>
                  </a:cubicBezTo>
                  <a:cubicBezTo>
                    <a:pt x="373" y="534"/>
                    <a:pt x="539" y="529"/>
                    <a:pt x="705" y="529"/>
                  </a:cubicBezTo>
                  <a:close/>
                  <a:moveTo>
                    <a:pt x="3513" y="0"/>
                  </a:moveTo>
                  <a:cubicBezTo>
                    <a:pt x="3212" y="0"/>
                    <a:pt x="2919" y="150"/>
                    <a:pt x="2907" y="463"/>
                  </a:cubicBezTo>
                  <a:cubicBezTo>
                    <a:pt x="2895" y="463"/>
                    <a:pt x="2883" y="475"/>
                    <a:pt x="2871" y="475"/>
                  </a:cubicBezTo>
                  <a:lnTo>
                    <a:pt x="1958" y="475"/>
                  </a:lnTo>
                  <a:cubicBezTo>
                    <a:pt x="1539" y="475"/>
                    <a:pt x="1114" y="439"/>
                    <a:pt x="690" y="439"/>
                  </a:cubicBezTo>
                  <a:cubicBezTo>
                    <a:pt x="512" y="439"/>
                    <a:pt x="335" y="445"/>
                    <a:pt x="159" y="463"/>
                  </a:cubicBezTo>
                  <a:cubicBezTo>
                    <a:pt x="147" y="463"/>
                    <a:pt x="134" y="475"/>
                    <a:pt x="134" y="487"/>
                  </a:cubicBezTo>
                  <a:cubicBezTo>
                    <a:pt x="123" y="487"/>
                    <a:pt x="123" y="499"/>
                    <a:pt x="123" y="512"/>
                  </a:cubicBezTo>
                  <a:cubicBezTo>
                    <a:pt x="134" y="1801"/>
                    <a:pt x="123" y="3090"/>
                    <a:pt x="110" y="4379"/>
                  </a:cubicBezTo>
                  <a:cubicBezTo>
                    <a:pt x="86" y="5644"/>
                    <a:pt x="1" y="6920"/>
                    <a:pt x="123" y="8185"/>
                  </a:cubicBezTo>
                  <a:cubicBezTo>
                    <a:pt x="123" y="8198"/>
                    <a:pt x="134" y="8198"/>
                    <a:pt x="134" y="8209"/>
                  </a:cubicBezTo>
                  <a:cubicBezTo>
                    <a:pt x="98" y="8222"/>
                    <a:pt x="98" y="8282"/>
                    <a:pt x="134" y="8282"/>
                  </a:cubicBezTo>
                  <a:cubicBezTo>
                    <a:pt x="278" y="8303"/>
                    <a:pt x="422" y="8311"/>
                    <a:pt x="565" y="8311"/>
                  </a:cubicBezTo>
                  <a:cubicBezTo>
                    <a:pt x="1014" y="8311"/>
                    <a:pt x="1458" y="8234"/>
                    <a:pt x="1910" y="8234"/>
                  </a:cubicBezTo>
                  <a:cubicBezTo>
                    <a:pt x="2153" y="8234"/>
                    <a:pt x="2396" y="8282"/>
                    <a:pt x="2639" y="8295"/>
                  </a:cubicBezTo>
                  <a:cubicBezTo>
                    <a:pt x="2673" y="8296"/>
                    <a:pt x="2706" y="8297"/>
                    <a:pt x="2740" y="8297"/>
                  </a:cubicBezTo>
                  <a:cubicBezTo>
                    <a:pt x="3023" y="8297"/>
                    <a:pt x="3305" y="8257"/>
                    <a:pt x="3588" y="8246"/>
                  </a:cubicBezTo>
                  <a:cubicBezTo>
                    <a:pt x="3770" y="8245"/>
                    <a:pt x="3952" y="8244"/>
                    <a:pt x="4134" y="8244"/>
                  </a:cubicBezTo>
                  <a:cubicBezTo>
                    <a:pt x="5257" y="8244"/>
                    <a:pt x="6385" y="8274"/>
                    <a:pt x="7504" y="8295"/>
                  </a:cubicBezTo>
                  <a:cubicBezTo>
                    <a:pt x="7517" y="8295"/>
                    <a:pt x="7528" y="8282"/>
                    <a:pt x="7541" y="8271"/>
                  </a:cubicBezTo>
                  <a:cubicBezTo>
                    <a:pt x="7565" y="8258"/>
                    <a:pt x="7565" y="8234"/>
                    <a:pt x="7565" y="8209"/>
                  </a:cubicBezTo>
                  <a:cubicBezTo>
                    <a:pt x="7601" y="6945"/>
                    <a:pt x="7480" y="5680"/>
                    <a:pt x="7577" y="4415"/>
                  </a:cubicBezTo>
                  <a:cubicBezTo>
                    <a:pt x="7663" y="3126"/>
                    <a:pt x="7601" y="1813"/>
                    <a:pt x="7590" y="512"/>
                  </a:cubicBezTo>
                  <a:cubicBezTo>
                    <a:pt x="7590" y="487"/>
                    <a:pt x="7577" y="475"/>
                    <a:pt x="7553" y="475"/>
                  </a:cubicBezTo>
                  <a:cubicBezTo>
                    <a:pt x="7553" y="463"/>
                    <a:pt x="7541" y="450"/>
                    <a:pt x="7517" y="450"/>
                  </a:cubicBezTo>
                  <a:cubicBezTo>
                    <a:pt x="6769" y="483"/>
                    <a:pt x="6015" y="489"/>
                    <a:pt x="5260" y="489"/>
                  </a:cubicBezTo>
                  <a:cubicBezTo>
                    <a:pt x="4898" y="489"/>
                    <a:pt x="4535" y="487"/>
                    <a:pt x="4172" y="487"/>
                  </a:cubicBezTo>
                  <a:cubicBezTo>
                    <a:pt x="4159" y="168"/>
                    <a:pt x="3831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48"/>
            <p:cNvSpPr/>
            <p:nvPr/>
          </p:nvSpPr>
          <p:spPr>
            <a:xfrm>
              <a:off x="7396416" y="3473748"/>
              <a:ext cx="375302" cy="410101"/>
            </a:xfrm>
            <a:custGeom>
              <a:avLst/>
              <a:gdLst/>
              <a:ahLst/>
              <a:cxnLst/>
              <a:rect l="l" t="t" r="r" b="b"/>
              <a:pathLst>
                <a:path w="7625" h="8332" extrusionOk="0">
                  <a:moveTo>
                    <a:pt x="3458" y="123"/>
                  </a:moveTo>
                  <a:cubicBezTo>
                    <a:pt x="3618" y="123"/>
                    <a:pt x="3790" y="176"/>
                    <a:pt x="3904" y="268"/>
                  </a:cubicBezTo>
                  <a:cubicBezTo>
                    <a:pt x="3989" y="329"/>
                    <a:pt x="4074" y="451"/>
                    <a:pt x="4025" y="621"/>
                  </a:cubicBezTo>
                  <a:cubicBezTo>
                    <a:pt x="3978" y="785"/>
                    <a:pt x="3796" y="950"/>
                    <a:pt x="3477" y="950"/>
                  </a:cubicBezTo>
                  <a:cubicBezTo>
                    <a:pt x="3465" y="950"/>
                    <a:pt x="3453" y="949"/>
                    <a:pt x="3441" y="949"/>
                  </a:cubicBezTo>
                  <a:cubicBezTo>
                    <a:pt x="3187" y="937"/>
                    <a:pt x="3065" y="767"/>
                    <a:pt x="2979" y="608"/>
                  </a:cubicBezTo>
                  <a:cubicBezTo>
                    <a:pt x="3004" y="597"/>
                    <a:pt x="3004" y="572"/>
                    <a:pt x="3004" y="560"/>
                  </a:cubicBezTo>
                  <a:cubicBezTo>
                    <a:pt x="2992" y="341"/>
                    <a:pt x="3101" y="232"/>
                    <a:pt x="3198" y="183"/>
                  </a:cubicBezTo>
                  <a:cubicBezTo>
                    <a:pt x="3271" y="142"/>
                    <a:pt x="3362" y="123"/>
                    <a:pt x="3458" y="123"/>
                  </a:cubicBezTo>
                  <a:close/>
                  <a:moveTo>
                    <a:pt x="3467" y="108"/>
                  </a:moveTo>
                  <a:cubicBezTo>
                    <a:pt x="3365" y="108"/>
                    <a:pt x="3266" y="128"/>
                    <a:pt x="3187" y="171"/>
                  </a:cubicBezTo>
                  <a:cubicBezTo>
                    <a:pt x="3089" y="219"/>
                    <a:pt x="2968" y="329"/>
                    <a:pt x="2992" y="560"/>
                  </a:cubicBezTo>
                  <a:cubicBezTo>
                    <a:pt x="2992" y="572"/>
                    <a:pt x="2979" y="584"/>
                    <a:pt x="2968" y="597"/>
                  </a:cubicBezTo>
                  <a:lnTo>
                    <a:pt x="2968" y="608"/>
                  </a:lnTo>
                  <a:cubicBezTo>
                    <a:pt x="3052" y="779"/>
                    <a:pt x="3162" y="949"/>
                    <a:pt x="3441" y="962"/>
                  </a:cubicBezTo>
                  <a:lnTo>
                    <a:pt x="3478" y="962"/>
                  </a:lnTo>
                  <a:cubicBezTo>
                    <a:pt x="3600" y="962"/>
                    <a:pt x="3709" y="937"/>
                    <a:pt x="3806" y="889"/>
                  </a:cubicBezTo>
                  <a:cubicBezTo>
                    <a:pt x="3928" y="827"/>
                    <a:pt x="4014" y="743"/>
                    <a:pt x="4050" y="621"/>
                  </a:cubicBezTo>
                  <a:cubicBezTo>
                    <a:pt x="4087" y="487"/>
                    <a:pt x="4038" y="353"/>
                    <a:pt x="3916" y="256"/>
                  </a:cubicBezTo>
                  <a:cubicBezTo>
                    <a:pt x="3797" y="159"/>
                    <a:pt x="3627" y="108"/>
                    <a:pt x="3467" y="108"/>
                  </a:cubicBezTo>
                  <a:close/>
                  <a:moveTo>
                    <a:pt x="616" y="547"/>
                  </a:moveTo>
                  <a:cubicBezTo>
                    <a:pt x="850" y="547"/>
                    <a:pt x="1087" y="557"/>
                    <a:pt x="1314" y="572"/>
                  </a:cubicBezTo>
                  <a:cubicBezTo>
                    <a:pt x="1520" y="572"/>
                    <a:pt x="1727" y="584"/>
                    <a:pt x="1933" y="584"/>
                  </a:cubicBezTo>
                  <a:lnTo>
                    <a:pt x="2858" y="584"/>
                  </a:lnTo>
                  <a:cubicBezTo>
                    <a:pt x="2987" y="912"/>
                    <a:pt x="3195" y="1071"/>
                    <a:pt x="3492" y="1071"/>
                  </a:cubicBezTo>
                  <a:cubicBezTo>
                    <a:pt x="3504" y="1071"/>
                    <a:pt x="3515" y="1071"/>
                    <a:pt x="3527" y="1071"/>
                  </a:cubicBezTo>
                  <a:cubicBezTo>
                    <a:pt x="3806" y="1059"/>
                    <a:pt x="4111" y="889"/>
                    <a:pt x="4159" y="597"/>
                  </a:cubicBezTo>
                  <a:lnTo>
                    <a:pt x="4244" y="597"/>
                  </a:lnTo>
                  <a:cubicBezTo>
                    <a:pt x="4628" y="601"/>
                    <a:pt x="5017" y="604"/>
                    <a:pt x="5408" y="604"/>
                  </a:cubicBezTo>
                  <a:cubicBezTo>
                    <a:pt x="6094" y="604"/>
                    <a:pt x="6786" y="595"/>
                    <a:pt x="7467" y="572"/>
                  </a:cubicBezTo>
                  <a:cubicBezTo>
                    <a:pt x="7467" y="986"/>
                    <a:pt x="7479" y="1399"/>
                    <a:pt x="7479" y="1800"/>
                  </a:cubicBezTo>
                  <a:cubicBezTo>
                    <a:pt x="7503" y="2664"/>
                    <a:pt x="7516" y="3564"/>
                    <a:pt x="7455" y="4427"/>
                  </a:cubicBezTo>
                  <a:cubicBezTo>
                    <a:pt x="7394" y="5145"/>
                    <a:pt x="7419" y="5875"/>
                    <a:pt x="7430" y="6580"/>
                  </a:cubicBezTo>
                  <a:cubicBezTo>
                    <a:pt x="7443" y="7115"/>
                    <a:pt x="7455" y="7662"/>
                    <a:pt x="7443" y="8197"/>
                  </a:cubicBezTo>
                  <a:cubicBezTo>
                    <a:pt x="6944" y="8197"/>
                    <a:pt x="6446" y="8185"/>
                    <a:pt x="5959" y="8185"/>
                  </a:cubicBezTo>
                  <a:cubicBezTo>
                    <a:pt x="5193" y="8173"/>
                    <a:pt x="4403" y="8161"/>
                    <a:pt x="3636" y="8161"/>
                  </a:cubicBezTo>
                  <a:cubicBezTo>
                    <a:pt x="3490" y="8173"/>
                    <a:pt x="3344" y="8173"/>
                    <a:pt x="3198" y="8185"/>
                  </a:cubicBezTo>
                  <a:cubicBezTo>
                    <a:pt x="3052" y="8197"/>
                    <a:pt x="2895" y="8210"/>
                    <a:pt x="2749" y="8210"/>
                  </a:cubicBezTo>
                  <a:cubicBezTo>
                    <a:pt x="2603" y="8210"/>
                    <a:pt x="2469" y="8197"/>
                    <a:pt x="2335" y="8185"/>
                  </a:cubicBezTo>
                  <a:cubicBezTo>
                    <a:pt x="2201" y="8173"/>
                    <a:pt x="2079" y="8148"/>
                    <a:pt x="1946" y="8148"/>
                  </a:cubicBezTo>
                  <a:cubicBezTo>
                    <a:pt x="1703" y="8148"/>
                    <a:pt x="1447" y="8173"/>
                    <a:pt x="1204" y="8185"/>
                  </a:cubicBezTo>
                  <a:cubicBezTo>
                    <a:pt x="990" y="8209"/>
                    <a:pt x="770" y="8228"/>
                    <a:pt x="552" y="8228"/>
                  </a:cubicBezTo>
                  <a:cubicBezTo>
                    <a:pt x="436" y="8228"/>
                    <a:pt x="321" y="8222"/>
                    <a:pt x="207" y="8210"/>
                  </a:cubicBezTo>
                  <a:lnTo>
                    <a:pt x="207" y="8197"/>
                  </a:lnTo>
                  <a:cubicBezTo>
                    <a:pt x="109" y="7249"/>
                    <a:pt x="134" y="6276"/>
                    <a:pt x="158" y="5327"/>
                  </a:cubicBezTo>
                  <a:cubicBezTo>
                    <a:pt x="171" y="5023"/>
                    <a:pt x="182" y="4707"/>
                    <a:pt x="182" y="4391"/>
                  </a:cubicBezTo>
                  <a:cubicBezTo>
                    <a:pt x="207" y="3102"/>
                    <a:pt x="207" y="1813"/>
                    <a:pt x="195" y="560"/>
                  </a:cubicBezTo>
                  <a:cubicBezTo>
                    <a:pt x="333" y="551"/>
                    <a:pt x="474" y="547"/>
                    <a:pt x="616" y="547"/>
                  </a:cubicBezTo>
                  <a:close/>
                  <a:moveTo>
                    <a:pt x="668" y="534"/>
                  </a:moveTo>
                  <a:cubicBezTo>
                    <a:pt x="506" y="534"/>
                    <a:pt x="343" y="538"/>
                    <a:pt x="182" y="548"/>
                  </a:cubicBezTo>
                  <a:lnTo>
                    <a:pt x="171" y="548"/>
                  </a:lnTo>
                  <a:lnTo>
                    <a:pt x="171" y="560"/>
                  </a:lnTo>
                  <a:cubicBezTo>
                    <a:pt x="182" y="1813"/>
                    <a:pt x="182" y="3102"/>
                    <a:pt x="171" y="4391"/>
                  </a:cubicBezTo>
                  <a:cubicBezTo>
                    <a:pt x="158" y="4695"/>
                    <a:pt x="158" y="5023"/>
                    <a:pt x="146" y="5327"/>
                  </a:cubicBezTo>
                  <a:cubicBezTo>
                    <a:pt x="122" y="6276"/>
                    <a:pt x="85" y="7249"/>
                    <a:pt x="182" y="8197"/>
                  </a:cubicBezTo>
                  <a:lnTo>
                    <a:pt x="182" y="8221"/>
                  </a:lnTo>
                  <a:lnTo>
                    <a:pt x="182" y="8234"/>
                  </a:lnTo>
                  <a:lnTo>
                    <a:pt x="195" y="8234"/>
                  </a:lnTo>
                  <a:cubicBezTo>
                    <a:pt x="304" y="8246"/>
                    <a:pt x="414" y="8246"/>
                    <a:pt x="523" y="8246"/>
                  </a:cubicBezTo>
                  <a:cubicBezTo>
                    <a:pt x="754" y="8246"/>
                    <a:pt x="985" y="8221"/>
                    <a:pt x="1204" y="8210"/>
                  </a:cubicBezTo>
                  <a:cubicBezTo>
                    <a:pt x="1447" y="8185"/>
                    <a:pt x="1703" y="8173"/>
                    <a:pt x="1946" y="8173"/>
                  </a:cubicBezTo>
                  <a:cubicBezTo>
                    <a:pt x="2079" y="8173"/>
                    <a:pt x="2201" y="8185"/>
                    <a:pt x="2335" y="8197"/>
                  </a:cubicBezTo>
                  <a:cubicBezTo>
                    <a:pt x="2469" y="8210"/>
                    <a:pt x="2603" y="8221"/>
                    <a:pt x="2749" y="8221"/>
                  </a:cubicBezTo>
                  <a:cubicBezTo>
                    <a:pt x="2906" y="8221"/>
                    <a:pt x="3052" y="8221"/>
                    <a:pt x="3198" y="8210"/>
                  </a:cubicBezTo>
                  <a:cubicBezTo>
                    <a:pt x="3344" y="8197"/>
                    <a:pt x="3490" y="8185"/>
                    <a:pt x="3636" y="8185"/>
                  </a:cubicBezTo>
                  <a:cubicBezTo>
                    <a:pt x="3862" y="8182"/>
                    <a:pt x="4091" y="8180"/>
                    <a:pt x="4320" y="8180"/>
                  </a:cubicBezTo>
                  <a:cubicBezTo>
                    <a:pt x="4867" y="8180"/>
                    <a:pt x="5419" y="8189"/>
                    <a:pt x="5959" y="8197"/>
                  </a:cubicBezTo>
                  <a:cubicBezTo>
                    <a:pt x="6446" y="8210"/>
                    <a:pt x="6957" y="8221"/>
                    <a:pt x="7443" y="8221"/>
                  </a:cubicBezTo>
                  <a:lnTo>
                    <a:pt x="7455" y="8221"/>
                  </a:lnTo>
                  <a:lnTo>
                    <a:pt x="7455" y="8210"/>
                  </a:lnTo>
                  <a:cubicBezTo>
                    <a:pt x="7467" y="7662"/>
                    <a:pt x="7455" y="7115"/>
                    <a:pt x="7443" y="6580"/>
                  </a:cubicBezTo>
                  <a:cubicBezTo>
                    <a:pt x="7430" y="5875"/>
                    <a:pt x="7419" y="5145"/>
                    <a:pt x="7467" y="4427"/>
                  </a:cubicBezTo>
                  <a:cubicBezTo>
                    <a:pt x="7528" y="3564"/>
                    <a:pt x="7516" y="2664"/>
                    <a:pt x="7503" y="1800"/>
                  </a:cubicBezTo>
                  <a:cubicBezTo>
                    <a:pt x="7492" y="1399"/>
                    <a:pt x="7492" y="973"/>
                    <a:pt x="7492" y="560"/>
                  </a:cubicBezTo>
                  <a:lnTo>
                    <a:pt x="7492" y="548"/>
                  </a:lnTo>
                  <a:lnTo>
                    <a:pt x="7479" y="548"/>
                  </a:lnTo>
                  <a:cubicBezTo>
                    <a:pt x="6767" y="580"/>
                    <a:pt x="6050" y="586"/>
                    <a:pt x="5341" y="586"/>
                  </a:cubicBezTo>
                  <a:cubicBezTo>
                    <a:pt x="4973" y="586"/>
                    <a:pt x="4606" y="584"/>
                    <a:pt x="4244" y="584"/>
                  </a:cubicBezTo>
                  <a:lnTo>
                    <a:pt x="4135" y="584"/>
                  </a:lnTo>
                  <a:cubicBezTo>
                    <a:pt x="4098" y="876"/>
                    <a:pt x="3795" y="1035"/>
                    <a:pt x="3527" y="1046"/>
                  </a:cubicBezTo>
                  <a:cubicBezTo>
                    <a:pt x="3515" y="1047"/>
                    <a:pt x="3502" y="1047"/>
                    <a:pt x="3490" y="1047"/>
                  </a:cubicBezTo>
                  <a:cubicBezTo>
                    <a:pt x="3195" y="1047"/>
                    <a:pt x="2998" y="899"/>
                    <a:pt x="2870" y="572"/>
                  </a:cubicBezTo>
                  <a:lnTo>
                    <a:pt x="1933" y="572"/>
                  </a:lnTo>
                  <a:cubicBezTo>
                    <a:pt x="1727" y="560"/>
                    <a:pt x="1520" y="560"/>
                    <a:pt x="1314" y="548"/>
                  </a:cubicBezTo>
                  <a:cubicBezTo>
                    <a:pt x="1104" y="541"/>
                    <a:pt x="887" y="534"/>
                    <a:pt x="668" y="534"/>
                  </a:cubicBezTo>
                  <a:close/>
                  <a:moveTo>
                    <a:pt x="3490" y="13"/>
                  </a:moveTo>
                  <a:cubicBezTo>
                    <a:pt x="3806" y="13"/>
                    <a:pt x="4123" y="183"/>
                    <a:pt x="4147" y="499"/>
                  </a:cubicBezTo>
                  <a:lnTo>
                    <a:pt x="4281" y="511"/>
                  </a:lnTo>
                  <a:cubicBezTo>
                    <a:pt x="4643" y="511"/>
                    <a:pt x="5008" y="513"/>
                    <a:pt x="5374" y="513"/>
                  </a:cubicBezTo>
                  <a:cubicBezTo>
                    <a:pt x="6078" y="513"/>
                    <a:pt x="6788" y="507"/>
                    <a:pt x="7492" y="475"/>
                  </a:cubicBezTo>
                  <a:cubicBezTo>
                    <a:pt x="7516" y="475"/>
                    <a:pt x="7516" y="487"/>
                    <a:pt x="7528" y="487"/>
                  </a:cubicBezTo>
                  <a:lnTo>
                    <a:pt x="7528" y="499"/>
                  </a:lnTo>
                  <a:cubicBezTo>
                    <a:pt x="7540" y="499"/>
                    <a:pt x="7552" y="499"/>
                    <a:pt x="7552" y="524"/>
                  </a:cubicBezTo>
                  <a:cubicBezTo>
                    <a:pt x="7552" y="827"/>
                    <a:pt x="7565" y="1132"/>
                    <a:pt x="7565" y="1435"/>
                  </a:cubicBezTo>
                  <a:cubicBezTo>
                    <a:pt x="7589" y="2421"/>
                    <a:pt x="7613" y="3442"/>
                    <a:pt x="7540" y="4427"/>
                  </a:cubicBezTo>
                  <a:cubicBezTo>
                    <a:pt x="7492" y="5145"/>
                    <a:pt x="7503" y="5862"/>
                    <a:pt x="7516" y="6568"/>
                  </a:cubicBezTo>
                  <a:cubicBezTo>
                    <a:pt x="7540" y="7103"/>
                    <a:pt x="7552" y="7662"/>
                    <a:pt x="7528" y="8221"/>
                  </a:cubicBezTo>
                  <a:cubicBezTo>
                    <a:pt x="7540" y="8234"/>
                    <a:pt x="7528" y="8258"/>
                    <a:pt x="7516" y="8270"/>
                  </a:cubicBezTo>
                  <a:lnTo>
                    <a:pt x="7503" y="8270"/>
                  </a:lnTo>
                  <a:cubicBezTo>
                    <a:pt x="7503" y="8283"/>
                    <a:pt x="7492" y="8294"/>
                    <a:pt x="7479" y="8294"/>
                  </a:cubicBezTo>
                  <a:cubicBezTo>
                    <a:pt x="7151" y="8294"/>
                    <a:pt x="6822" y="8283"/>
                    <a:pt x="6519" y="8283"/>
                  </a:cubicBezTo>
                  <a:cubicBezTo>
                    <a:pt x="5831" y="8266"/>
                    <a:pt x="5131" y="8248"/>
                    <a:pt x="4431" y="8248"/>
                  </a:cubicBezTo>
                  <a:cubicBezTo>
                    <a:pt x="4141" y="8248"/>
                    <a:pt x="3852" y="8251"/>
                    <a:pt x="3563" y="8258"/>
                  </a:cubicBezTo>
                  <a:cubicBezTo>
                    <a:pt x="3430" y="8258"/>
                    <a:pt x="3308" y="8270"/>
                    <a:pt x="3174" y="8283"/>
                  </a:cubicBezTo>
                  <a:cubicBezTo>
                    <a:pt x="3046" y="8291"/>
                    <a:pt x="2911" y="8300"/>
                    <a:pt x="2779" y="8300"/>
                  </a:cubicBezTo>
                  <a:cubicBezTo>
                    <a:pt x="2724" y="8300"/>
                    <a:pt x="2669" y="8298"/>
                    <a:pt x="2614" y="8294"/>
                  </a:cubicBezTo>
                  <a:cubicBezTo>
                    <a:pt x="2506" y="8294"/>
                    <a:pt x="2408" y="8283"/>
                    <a:pt x="2298" y="8270"/>
                  </a:cubicBezTo>
                  <a:cubicBezTo>
                    <a:pt x="2165" y="8258"/>
                    <a:pt x="2031" y="8246"/>
                    <a:pt x="1885" y="8246"/>
                  </a:cubicBezTo>
                  <a:cubicBezTo>
                    <a:pt x="1654" y="8246"/>
                    <a:pt x="1435" y="8258"/>
                    <a:pt x="1216" y="8283"/>
                  </a:cubicBezTo>
                  <a:cubicBezTo>
                    <a:pt x="984" y="8298"/>
                    <a:pt x="751" y="8319"/>
                    <a:pt x="515" y="8319"/>
                  </a:cubicBezTo>
                  <a:cubicBezTo>
                    <a:pt x="381" y="8319"/>
                    <a:pt x="246" y="8312"/>
                    <a:pt x="109" y="8294"/>
                  </a:cubicBezTo>
                  <a:cubicBezTo>
                    <a:pt x="98" y="8283"/>
                    <a:pt x="98" y="8270"/>
                    <a:pt x="98" y="8258"/>
                  </a:cubicBezTo>
                  <a:cubicBezTo>
                    <a:pt x="85" y="8246"/>
                    <a:pt x="98" y="8234"/>
                    <a:pt x="109" y="8221"/>
                  </a:cubicBezTo>
                  <a:lnTo>
                    <a:pt x="122" y="8221"/>
                  </a:lnTo>
                  <a:lnTo>
                    <a:pt x="122" y="8210"/>
                  </a:lnTo>
                  <a:cubicBezTo>
                    <a:pt x="109" y="8210"/>
                    <a:pt x="109" y="8210"/>
                    <a:pt x="109" y="8197"/>
                  </a:cubicBezTo>
                  <a:cubicBezTo>
                    <a:pt x="12" y="7249"/>
                    <a:pt x="36" y="6264"/>
                    <a:pt x="73" y="5327"/>
                  </a:cubicBezTo>
                  <a:cubicBezTo>
                    <a:pt x="73" y="5011"/>
                    <a:pt x="85" y="4695"/>
                    <a:pt x="98" y="4391"/>
                  </a:cubicBezTo>
                  <a:cubicBezTo>
                    <a:pt x="109" y="3162"/>
                    <a:pt x="109" y="1898"/>
                    <a:pt x="109" y="524"/>
                  </a:cubicBezTo>
                  <a:lnTo>
                    <a:pt x="109" y="499"/>
                  </a:lnTo>
                  <a:cubicBezTo>
                    <a:pt x="122" y="499"/>
                    <a:pt x="122" y="487"/>
                    <a:pt x="146" y="487"/>
                  </a:cubicBezTo>
                  <a:cubicBezTo>
                    <a:pt x="316" y="462"/>
                    <a:pt x="498" y="462"/>
                    <a:pt x="669" y="462"/>
                  </a:cubicBezTo>
                  <a:cubicBezTo>
                    <a:pt x="900" y="462"/>
                    <a:pt x="1119" y="462"/>
                    <a:pt x="1338" y="475"/>
                  </a:cubicBezTo>
                  <a:cubicBezTo>
                    <a:pt x="1533" y="487"/>
                    <a:pt x="1739" y="487"/>
                    <a:pt x="1933" y="499"/>
                  </a:cubicBezTo>
                  <a:lnTo>
                    <a:pt x="2858" y="499"/>
                  </a:lnTo>
                  <a:cubicBezTo>
                    <a:pt x="2858" y="487"/>
                    <a:pt x="2870" y="487"/>
                    <a:pt x="2882" y="487"/>
                  </a:cubicBezTo>
                  <a:lnTo>
                    <a:pt x="2895" y="487"/>
                  </a:lnTo>
                  <a:lnTo>
                    <a:pt x="2895" y="475"/>
                  </a:lnTo>
                  <a:cubicBezTo>
                    <a:pt x="2906" y="159"/>
                    <a:pt x="3198" y="25"/>
                    <a:pt x="3490" y="13"/>
                  </a:cubicBezTo>
                  <a:close/>
                  <a:moveTo>
                    <a:pt x="3490" y="0"/>
                  </a:moveTo>
                  <a:cubicBezTo>
                    <a:pt x="3198" y="0"/>
                    <a:pt x="2895" y="146"/>
                    <a:pt x="2870" y="462"/>
                  </a:cubicBezTo>
                  <a:cubicBezTo>
                    <a:pt x="2858" y="475"/>
                    <a:pt x="2858" y="475"/>
                    <a:pt x="2846" y="475"/>
                  </a:cubicBezTo>
                  <a:lnTo>
                    <a:pt x="1933" y="475"/>
                  </a:lnTo>
                  <a:cubicBezTo>
                    <a:pt x="1739" y="475"/>
                    <a:pt x="1533" y="462"/>
                    <a:pt x="1338" y="462"/>
                  </a:cubicBezTo>
                  <a:cubicBezTo>
                    <a:pt x="1125" y="449"/>
                    <a:pt x="905" y="440"/>
                    <a:pt x="683" y="440"/>
                  </a:cubicBezTo>
                  <a:cubicBezTo>
                    <a:pt x="500" y="440"/>
                    <a:pt x="316" y="446"/>
                    <a:pt x="134" y="462"/>
                  </a:cubicBezTo>
                  <a:cubicBezTo>
                    <a:pt x="122" y="462"/>
                    <a:pt x="109" y="475"/>
                    <a:pt x="98" y="487"/>
                  </a:cubicBezTo>
                  <a:cubicBezTo>
                    <a:pt x="85" y="499"/>
                    <a:pt x="85" y="511"/>
                    <a:pt x="85" y="524"/>
                  </a:cubicBezTo>
                  <a:cubicBezTo>
                    <a:pt x="98" y="1898"/>
                    <a:pt x="98" y="3162"/>
                    <a:pt x="73" y="4391"/>
                  </a:cubicBezTo>
                  <a:cubicBezTo>
                    <a:pt x="73" y="4695"/>
                    <a:pt x="61" y="5011"/>
                    <a:pt x="49" y="5327"/>
                  </a:cubicBezTo>
                  <a:cubicBezTo>
                    <a:pt x="25" y="6264"/>
                    <a:pt x="0" y="7249"/>
                    <a:pt x="98" y="8197"/>
                  </a:cubicBezTo>
                  <a:lnTo>
                    <a:pt x="98" y="8210"/>
                  </a:lnTo>
                  <a:cubicBezTo>
                    <a:pt x="73" y="8221"/>
                    <a:pt x="73" y="8246"/>
                    <a:pt x="73" y="8270"/>
                  </a:cubicBezTo>
                  <a:cubicBezTo>
                    <a:pt x="73" y="8283"/>
                    <a:pt x="85" y="8307"/>
                    <a:pt x="109" y="8307"/>
                  </a:cubicBezTo>
                  <a:cubicBezTo>
                    <a:pt x="255" y="8331"/>
                    <a:pt x="401" y="8331"/>
                    <a:pt x="547" y="8331"/>
                  </a:cubicBezTo>
                  <a:cubicBezTo>
                    <a:pt x="766" y="8331"/>
                    <a:pt x="998" y="8319"/>
                    <a:pt x="1216" y="8294"/>
                  </a:cubicBezTo>
                  <a:cubicBezTo>
                    <a:pt x="1435" y="8283"/>
                    <a:pt x="1654" y="8258"/>
                    <a:pt x="1885" y="8258"/>
                  </a:cubicBezTo>
                  <a:cubicBezTo>
                    <a:pt x="2019" y="8258"/>
                    <a:pt x="2165" y="8270"/>
                    <a:pt x="2298" y="8283"/>
                  </a:cubicBezTo>
                  <a:cubicBezTo>
                    <a:pt x="2396" y="8294"/>
                    <a:pt x="2506" y="8307"/>
                    <a:pt x="2614" y="8319"/>
                  </a:cubicBezTo>
                  <a:cubicBezTo>
                    <a:pt x="2797" y="8319"/>
                    <a:pt x="2992" y="8307"/>
                    <a:pt x="3174" y="8294"/>
                  </a:cubicBezTo>
                  <a:cubicBezTo>
                    <a:pt x="3308" y="8283"/>
                    <a:pt x="3430" y="8270"/>
                    <a:pt x="3563" y="8270"/>
                  </a:cubicBezTo>
                  <a:cubicBezTo>
                    <a:pt x="3825" y="8267"/>
                    <a:pt x="4089" y="8266"/>
                    <a:pt x="4352" y="8266"/>
                  </a:cubicBezTo>
                  <a:cubicBezTo>
                    <a:pt x="5078" y="8266"/>
                    <a:pt x="5805" y="8277"/>
                    <a:pt x="6519" y="8294"/>
                  </a:cubicBezTo>
                  <a:cubicBezTo>
                    <a:pt x="6822" y="8294"/>
                    <a:pt x="7151" y="8307"/>
                    <a:pt x="7479" y="8307"/>
                  </a:cubicBezTo>
                  <a:cubicBezTo>
                    <a:pt x="7492" y="8307"/>
                    <a:pt x="7516" y="8307"/>
                    <a:pt x="7516" y="8283"/>
                  </a:cubicBezTo>
                  <a:cubicBezTo>
                    <a:pt x="7552" y="8270"/>
                    <a:pt x="7552" y="8246"/>
                    <a:pt x="7552" y="8221"/>
                  </a:cubicBezTo>
                  <a:cubicBezTo>
                    <a:pt x="7565" y="7662"/>
                    <a:pt x="7552" y="7103"/>
                    <a:pt x="7540" y="6568"/>
                  </a:cubicBezTo>
                  <a:cubicBezTo>
                    <a:pt x="7528" y="5862"/>
                    <a:pt x="7503" y="5145"/>
                    <a:pt x="7552" y="4427"/>
                  </a:cubicBezTo>
                  <a:cubicBezTo>
                    <a:pt x="7625" y="3442"/>
                    <a:pt x="7601" y="2421"/>
                    <a:pt x="7589" y="1435"/>
                  </a:cubicBezTo>
                  <a:cubicBezTo>
                    <a:pt x="7576" y="1132"/>
                    <a:pt x="7576" y="827"/>
                    <a:pt x="7576" y="524"/>
                  </a:cubicBezTo>
                  <a:cubicBezTo>
                    <a:pt x="7576" y="499"/>
                    <a:pt x="7565" y="487"/>
                    <a:pt x="7540" y="475"/>
                  </a:cubicBezTo>
                  <a:cubicBezTo>
                    <a:pt x="7528" y="462"/>
                    <a:pt x="7516" y="462"/>
                    <a:pt x="7492" y="462"/>
                  </a:cubicBezTo>
                  <a:cubicBezTo>
                    <a:pt x="6816" y="486"/>
                    <a:pt x="6136" y="494"/>
                    <a:pt x="5460" y="494"/>
                  </a:cubicBezTo>
                  <a:cubicBezTo>
                    <a:pt x="5065" y="494"/>
                    <a:pt x="4671" y="491"/>
                    <a:pt x="4281" y="487"/>
                  </a:cubicBezTo>
                  <a:lnTo>
                    <a:pt x="4159" y="487"/>
                  </a:lnTo>
                  <a:cubicBezTo>
                    <a:pt x="4135" y="171"/>
                    <a:pt x="3806" y="0"/>
                    <a:pt x="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6" name="Google Shape;5846;p48"/>
          <p:cNvSpPr/>
          <p:nvPr/>
        </p:nvSpPr>
        <p:spPr>
          <a:xfrm>
            <a:off x="5719184" y="649996"/>
            <a:ext cx="1534500" cy="1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7" name="Google Shape;5847;p48"/>
          <p:cNvSpPr/>
          <p:nvPr/>
        </p:nvSpPr>
        <p:spPr>
          <a:xfrm>
            <a:off x="5754832" y="703388"/>
            <a:ext cx="1441366" cy="95657"/>
          </a:xfrm>
          <a:prstGeom prst="rect">
            <a:avLst/>
          </a:prstGeom>
          <a:solidFill>
            <a:srgbClr val="730F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8" name="Google Shape;5848;p48"/>
          <p:cNvSpPr/>
          <p:nvPr/>
        </p:nvSpPr>
        <p:spPr>
          <a:xfrm>
            <a:off x="7516716" y="663803"/>
            <a:ext cx="1534500" cy="1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9" name="Google Shape;5849;p48"/>
          <p:cNvSpPr/>
          <p:nvPr/>
        </p:nvSpPr>
        <p:spPr>
          <a:xfrm>
            <a:off x="7552819" y="696779"/>
            <a:ext cx="1273831" cy="127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8DE5F-4A48-273D-39D1-ECA972B1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41" y="1719644"/>
            <a:ext cx="3156036" cy="2957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B06A2D-6177-03C6-6163-6FE8E3962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55" y="1630400"/>
            <a:ext cx="3743325" cy="3181350"/>
          </a:xfrm>
          <a:prstGeom prst="rect">
            <a:avLst/>
          </a:prstGeom>
        </p:spPr>
      </p:pic>
      <p:grpSp>
        <p:nvGrpSpPr>
          <p:cNvPr id="14" name="Google Shape;3764;p39">
            <a:extLst>
              <a:ext uri="{FF2B5EF4-FFF2-40B4-BE49-F238E27FC236}">
                <a16:creationId xmlns:a16="http://schemas.microsoft.com/office/drawing/2014/main" id="{D9A2576A-F87E-F684-6BFD-D30404145981}"/>
              </a:ext>
            </a:extLst>
          </p:cNvPr>
          <p:cNvGrpSpPr/>
          <p:nvPr/>
        </p:nvGrpSpPr>
        <p:grpSpPr>
          <a:xfrm>
            <a:off x="-154140" y="665549"/>
            <a:ext cx="1378102" cy="201971"/>
            <a:chOff x="4147674" y="2583786"/>
            <a:chExt cx="671753" cy="98436"/>
          </a:xfrm>
        </p:grpSpPr>
        <p:sp>
          <p:nvSpPr>
            <p:cNvPr id="15" name="Google Shape;3765;p39">
              <a:extLst>
                <a:ext uri="{FF2B5EF4-FFF2-40B4-BE49-F238E27FC236}">
                  <a16:creationId xmlns:a16="http://schemas.microsoft.com/office/drawing/2014/main" id="{F6113790-07E4-AE7B-973E-567C702545EF}"/>
                </a:ext>
              </a:extLst>
            </p:cNvPr>
            <p:cNvSpPr/>
            <p:nvPr/>
          </p:nvSpPr>
          <p:spPr>
            <a:xfrm>
              <a:off x="4147674" y="2583786"/>
              <a:ext cx="668616" cy="98436"/>
            </a:xfrm>
            <a:custGeom>
              <a:avLst/>
              <a:gdLst/>
              <a:ahLst/>
              <a:cxnLst/>
              <a:rect l="l" t="t" r="r" b="b"/>
              <a:pathLst>
                <a:path w="4286" h="631" extrusionOk="0">
                  <a:moveTo>
                    <a:pt x="1450" y="1"/>
                  </a:moveTo>
                  <a:cubicBezTo>
                    <a:pt x="1418" y="1"/>
                    <a:pt x="1384" y="6"/>
                    <a:pt x="1350" y="17"/>
                  </a:cubicBezTo>
                  <a:cubicBezTo>
                    <a:pt x="1277" y="42"/>
                    <a:pt x="1229" y="103"/>
                    <a:pt x="1180" y="151"/>
                  </a:cubicBezTo>
                  <a:lnTo>
                    <a:pt x="1107" y="260"/>
                  </a:lnTo>
                  <a:cubicBezTo>
                    <a:pt x="1055" y="321"/>
                    <a:pt x="966" y="376"/>
                    <a:pt x="884" y="376"/>
                  </a:cubicBezTo>
                  <a:cubicBezTo>
                    <a:pt x="851" y="376"/>
                    <a:pt x="819" y="367"/>
                    <a:pt x="791" y="346"/>
                  </a:cubicBezTo>
                  <a:cubicBezTo>
                    <a:pt x="686" y="272"/>
                    <a:pt x="645" y="127"/>
                    <a:pt x="518" y="127"/>
                  </a:cubicBezTo>
                  <a:cubicBezTo>
                    <a:pt x="498" y="127"/>
                    <a:pt x="475" y="131"/>
                    <a:pt x="450" y="139"/>
                  </a:cubicBezTo>
                  <a:cubicBezTo>
                    <a:pt x="256" y="200"/>
                    <a:pt x="98" y="431"/>
                    <a:pt x="1" y="614"/>
                  </a:cubicBezTo>
                  <a:cubicBezTo>
                    <a:pt x="1" y="622"/>
                    <a:pt x="7" y="631"/>
                    <a:pt x="14" y="631"/>
                  </a:cubicBezTo>
                  <a:cubicBezTo>
                    <a:pt x="18" y="631"/>
                    <a:pt x="21" y="629"/>
                    <a:pt x="25" y="625"/>
                  </a:cubicBezTo>
                  <a:cubicBezTo>
                    <a:pt x="110" y="479"/>
                    <a:pt x="256" y="309"/>
                    <a:pt x="414" y="249"/>
                  </a:cubicBezTo>
                  <a:cubicBezTo>
                    <a:pt x="451" y="233"/>
                    <a:pt x="481" y="226"/>
                    <a:pt x="507" y="226"/>
                  </a:cubicBezTo>
                  <a:cubicBezTo>
                    <a:pt x="617" y="226"/>
                    <a:pt x="644" y="354"/>
                    <a:pt x="742" y="443"/>
                  </a:cubicBezTo>
                  <a:cubicBezTo>
                    <a:pt x="794" y="484"/>
                    <a:pt x="845" y="501"/>
                    <a:pt x="895" y="501"/>
                  </a:cubicBezTo>
                  <a:cubicBezTo>
                    <a:pt x="1010" y="501"/>
                    <a:pt x="1116" y="411"/>
                    <a:pt x="1193" y="309"/>
                  </a:cubicBezTo>
                  <a:cubicBezTo>
                    <a:pt x="1265" y="228"/>
                    <a:pt x="1350" y="114"/>
                    <a:pt x="1453" y="114"/>
                  </a:cubicBezTo>
                  <a:cubicBezTo>
                    <a:pt x="1490" y="114"/>
                    <a:pt x="1528" y="128"/>
                    <a:pt x="1569" y="163"/>
                  </a:cubicBezTo>
                  <a:cubicBezTo>
                    <a:pt x="1642" y="224"/>
                    <a:pt x="1691" y="309"/>
                    <a:pt x="1752" y="395"/>
                  </a:cubicBezTo>
                  <a:cubicBezTo>
                    <a:pt x="1833" y="499"/>
                    <a:pt x="1925" y="626"/>
                    <a:pt x="2072" y="626"/>
                  </a:cubicBezTo>
                  <a:cubicBezTo>
                    <a:pt x="2079" y="626"/>
                    <a:pt x="2086" y="626"/>
                    <a:pt x="2093" y="625"/>
                  </a:cubicBezTo>
                  <a:cubicBezTo>
                    <a:pt x="2275" y="625"/>
                    <a:pt x="2372" y="455"/>
                    <a:pt x="2482" y="333"/>
                  </a:cubicBezTo>
                  <a:cubicBezTo>
                    <a:pt x="2540" y="258"/>
                    <a:pt x="2605" y="188"/>
                    <a:pt x="2687" y="188"/>
                  </a:cubicBezTo>
                  <a:cubicBezTo>
                    <a:pt x="2724" y="188"/>
                    <a:pt x="2764" y="202"/>
                    <a:pt x="2810" y="236"/>
                  </a:cubicBezTo>
                  <a:cubicBezTo>
                    <a:pt x="2907" y="309"/>
                    <a:pt x="2968" y="406"/>
                    <a:pt x="3065" y="479"/>
                  </a:cubicBezTo>
                  <a:cubicBezTo>
                    <a:pt x="3216" y="575"/>
                    <a:pt x="3394" y="623"/>
                    <a:pt x="3572" y="623"/>
                  </a:cubicBezTo>
                  <a:cubicBezTo>
                    <a:pt x="3825" y="623"/>
                    <a:pt x="4079" y="526"/>
                    <a:pt x="4257" y="333"/>
                  </a:cubicBezTo>
                  <a:cubicBezTo>
                    <a:pt x="4285" y="305"/>
                    <a:pt x="4255" y="262"/>
                    <a:pt x="4217" y="262"/>
                  </a:cubicBezTo>
                  <a:cubicBezTo>
                    <a:pt x="4206" y="262"/>
                    <a:pt x="4195" y="265"/>
                    <a:pt x="4184" y="273"/>
                  </a:cubicBezTo>
                  <a:cubicBezTo>
                    <a:pt x="4023" y="434"/>
                    <a:pt x="3806" y="516"/>
                    <a:pt x="3588" y="516"/>
                  </a:cubicBezTo>
                  <a:cubicBezTo>
                    <a:pt x="3362" y="516"/>
                    <a:pt x="3135" y="428"/>
                    <a:pt x="2968" y="249"/>
                  </a:cubicBezTo>
                  <a:cubicBezTo>
                    <a:pt x="2894" y="165"/>
                    <a:pt x="2803" y="71"/>
                    <a:pt x="2685" y="71"/>
                  </a:cubicBezTo>
                  <a:cubicBezTo>
                    <a:pt x="2667" y="71"/>
                    <a:pt x="2647" y="73"/>
                    <a:pt x="2628" y="79"/>
                  </a:cubicBezTo>
                  <a:cubicBezTo>
                    <a:pt x="2493" y="115"/>
                    <a:pt x="2420" y="236"/>
                    <a:pt x="2347" y="333"/>
                  </a:cubicBezTo>
                  <a:cubicBezTo>
                    <a:pt x="2268" y="429"/>
                    <a:pt x="2178" y="514"/>
                    <a:pt x="2082" y="514"/>
                  </a:cubicBezTo>
                  <a:cubicBezTo>
                    <a:pt x="2030" y="514"/>
                    <a:pt x="1977" y="490"/>
                    <a:pt x="1922" y="431"/>
                  </a:cubicBezTo>
                  <a:cubicBezTo>
                    <a:pt x="1812" y="322"/>
                    <a:pt x="1764" y="176"/>
                    <a:pt x="1642" y="79"/>
                  </a:cubicBezTo>
                  <a:cubicBezTo>
                    <a:pt x="1592" y="28"/>
                    <a:pt x="1524" y="1"/>
                    <a:pt x="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66;p39">
              <a:extLst>
                <a:ext uri="{FF2B5EF4-FFF2-40B4-BE49-F238E27FC236}">
                  <a16:creationId xmlns:a16="http://schemas.microsoft.com/office/drawing/2014/main" id="{7151F6E4-2189-66BB-D3E5-F00EAFF55306}"/>
                </a:ext>
              </a:extLst>
            </p:cNvPr>
            <p:cNvSpPr/>
            <p:nvPr/>
          </p:nvSpPr>
          <p:spPr>
            <a:xfrm>
              <a:off x="4733939" y="2622475"/>
              <a:ext cx="85488" cy="18876"/>
            </a:xfrm>
            <a:custGeom>
              <a:avLst/>
              <a:gdLst/>
              <a:ahLst/>
              <a:cxnLst/>
              <a:rect l="l" t="t" r="r" b="b"/>
              <a:pathLst>
                <a:path w="548" h="121" extrusionOk="0">
                  <a:moveTo>
                    <a:pt x="487" y="1"/>
                  </a:moveTo>
                  <a:cubicBezTo>
                    <a:pt x="402" y="12"/>
                    <a:pt x="305" y="12"/>
                    <a:pt x="219" y="37"/>
                  </a:cubicBezTo>
                  <a:cubicBezTo>
                    <a:pt x="146" y="49"/>
                    <a:pt x="61" y="61"/>
                    <a:pt x="0" y="110"/>
                  </a:cubicBezTo>
                  <a:cubicBezTo>
                    <a:pt x="23" y="117"/>
                    <a:pt x="47" y="120"/>
                    <a:pt x="71" y="120"/>
                  </a:cubicBezTo>
                  <a:cubicBezTo>
                    <a:pt x="125" y="120"/>
                    <a:pt x="181" y="106"/>
                    <a:pt x="232" y="98"/>
                  </a:cubicBezTo>
                  <a:cubicBezTo>
                    <a:pt x="316" y="98"/>
                    <a:pt x="402" y="85"/>
                    <a:pt x="487" y="85"/>
                  </a:cubicBezTo>
                  <a:cubicBezTo>
                    <a:pt x="548" y="74"/>
                    <a:pt x="548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67;p39">
              <a:extLst>
                <a:ext uri="{FF2B5EF4-FFF2-40B4-BE49-F238E27FC236}">
                  <a16:creationId xmlns:a16="http://schemas.microsoft.com/office/drawing/2014/main" id="{A579DD65-95C8-3DE1-B68B-FCEBF3DBD453}"/>
                </a:ext>
              </a:extLst>
            </p:cNvPr>
            <p:cNvSpPr/>
            <p:nvPr/>
          </p:nvSpPr>
          <p:spPr>
            <a:xfrm>
              <a:off x="4779492" y="2626219"/>
              <a:ext cx="32448" cy="55224"/>
            </a:xfrm>
            <a:custGeom>
              <a:avLst/>
              <a:gdLst/>
              <a:ahLst/>
              <a:cxnLst/>
              <a:rect l="l" t="t" r="r" b="b"/>
              <a:pathLst>
                <a:path w="208" h="354" extrusionOk="0">
                  <a:moveTo>
                    <a:pt x="164" y="1"/>
                  </a:moveTo>
                  <a:cubicBezTo>
                    <a:pt x="143" y="1"/>
                    <a:pt x="122" y="13"/>
                    <a:pt x="122" y="37"/>
                  </a:cubicBezTo>
                  <a:cubicBezTo>
                    <a:pt x="122" y="147"/>
                    <a:pt x="73" y="256"/>
                    <a:pt x="13" y="342"/>
                  </a:cubicBezTo>
                  <a:cubicBezTo>
                    <a:pt x="0" y="342"/>
                    <a:pt x="13" y="353"/>
                    <a:pt x="24" y="353"/>
                  </a:cubicBezTo>
                  <a:cubicBezTo>
                    <a:pt x="134" y="293"/>
                    <a:pt x="207" y="171"/>
                    <a:pt x="207" y="37"/>
                  </a:cubicBezTo>
                  <a:cubicBezTo>
                    <a:pt x="207" y="13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41EE07-284C-0BF5-D396-77F17CD0E38E}"/>
              </a:ext>
            </a:extLst>
          </p:cNvPr>
          <p:cNvSpPr txBox="1"/>
          <p:nvPr/>
        </p:nvSpPr>
        <p:spPr>
          <a:xfrm>
            <a:off x="1631080" y="103475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adaptive learning rates!  </a:t>
            </a:r>
          </a:p>
          <a:p>
            <a:r>
              <a:rPr lang="en-US" dirty="0"/>
              <a:t>FAST!</a:t>
            </a:r>
          </a:p>
        </p:txBody>
      </p:sp>
    </p:spTree>
    <p:extLst>
      <p:ext uri="{BB962C8B-B14F-4D97-AF65-F5344CB8AC3E}">
        <p14:creationId xmlns:p14="http://schemas.microsoft.com/office/powerpoint/2010/main" val="172942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" name="Google Shape;5355;p48"/>
          <p:cNvSpPr txBox="1">
            <a:spLocks noGrp="1"/>
          </p:cNvSpPr>
          <p:nvPr>
            <p:ph type="title"/>
          </p:nvPr>
        </p:nvSpPr>
        <p:spPr>
          <a:xfrm>
            <a:off x="1324450" y="591275"/>
            <a:ext cx="7099500" cy="42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Adam Algorithm </a:t>
            </a:r>
            <a:endParaRPr dirty="0"/>
          </a:p>
        </p:txBody>
      </p:sp>
      <p:sp>
        <p:nvSpPr>
          <p:cNvPr id="5359" name="Google Shape;5359;p48"/>
          <p:cNvSpPr txBox="1">
            <a:spLocks noGrp="1"/>
          </p:cNvSpPr>
          <p:nvPr>
            <p:ph type="subTitle" idx="4294967295"/>
          </p:nvPr>
        </p:nvSpPr>
        <p:spPr>
          <a:xfrm>
            <a:off x="7472383" y="909881"/>
            <a:ext cx="16812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bg2"/>
                </a:solidFill>
                <a:latin typeface="Nerko One"/>
                <a:ea typeface="Nerko One"/>
                <a:cs typeface="Nerko One"/>
                <a:sym typeface="Nerko One"/>
              </a:rPr>
              <a:t>Gradient Descent</a:t>
            </a:r>
            <a:endParaRPr sz="2400" dirty="0">
              <a:solidFill>
                <a:schemeClr val="bg2"/>
              </a:solidFill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5361" name="Google Shape;5361;p48"/>
          <p:cNvSpPr txBox="1">
            <a:spLocks noGrp="1"/>
          </p:cNvSpPr>
          <p:nvPr>
            <p:ph type="subTitle" idx="4294967295"/>
          </p:nvPr>
        </p:nvSpPr>
        <p:spPr>
          <a:xfrm>
            <a:off x="5111277" y="888957"/>
            <a:ext cx="2659974" cy="61403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730F7C"/>
                </a:solidFill>
                <a:latin typeface="Nerko One"/>
                <a:ea typeface="Nerko One"/>
                <a:cs typeface="Nerko One"/>
                <a:sym typeface="Nerko One"/>
              </a:rPr>
              <a:t>Adam</a:t>
            </a:r>
            <a:endParaRPr lang="en-US" dirty="0">
              <a:sym typeface="Nerko One"/>
            </a:endParaRPr>
          </a:p>
        </p:txBody>
      </p:sp>
      <p:sp>
        <p:nvSpPr>
          <p:cNvPr id="5366" name="Google Shape;5366;p48"/>
          <p:cNvSpPr txBox="1">
            <a:spLocks noGrp="1"/>
          </p:cNvSpPr>
          <p:nvPr>
            <p:ph type="subTitle" idx="4294967295"/>
          </p:nvPr>
        </p:nvSpPr>
        <p:spPr>
          <a:xfrm>
            <a:off x="7926397" y="199751"/>
            <a:ext cx="995106" cy="30358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Nerko One"/>
                <a:ea typeface="Nerko One"/>
                <a:cs typeface="Nerko One"/>
                <a:sym typeface="Nerko One"/>
              </a:rPr>
              <a:t>90%</a:t>
            </a:r>
            <a:endParaRPr dirty="0"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5367" name="Google Shape;5367;p48"/>
          <p:cNvSpPr txBox="1">
            <a:spLocks noGrp="1"/>
          </p:cNvSpPr>
          <p:nvPr>
            <p:ph type="subTitle" idx="4294967295"/>
          </p:nvPr>
        </p:nvSpPr>
        <p:spPr>
          <a:xfrm>
            <a:off x="5887451" y="192226"/>
            <a:ext cx="995106" cy="30358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Nerko One"/>
                <a:ea typeface="Nerko One"/>
                <a:cs typeface="Nerko One"/>
                <a:sym typeface="Nerko One"/>
              </a:rPr>
              <a:t>97%</a:t>
            </a:r>
            <a:endParaRPr dirty="0">
              <a:latin typeface="Nerko One"/>
              <a:ea typeface="Nerko One"/>
              <a:cs typeface="Nerko One"/>
              <a:sym typeface="Nerko One"/>
            </a:endParaRPr>
          </a:p>
        </p:txBody>
      </p:sp>
      <p:grpSp>
        <p:nvGrpSpPr>
          <p:cNvPr id="5369" name="Google Shape;5369;p48"/>
          <p:cNvGrpSpPr/>
          <p:nvPr/>
        </p:nvGrpSpPr>
        <p:grpSpPr>
          <a:xfrm>
            <a:off x="8113979" y="52961"/>
            <a:ext cx="545195" cy="559238"/>
            <a:chOff x="8388284" y="3468235"/>
            <a:chExt cx="392136" cy="449134"/>
          </a:xfrm>
        </p:grpSpPr>
        <p:sp>
          <p:nvSpPr>
            <p:cNvPr id="5370" name="Google Shape;5370;p48"/>
            <p:cNvSpPr/>
            <p:nvPr/>
          </p:nvSpPr>
          <p:spPr>
            <a:xfrm>
              <a:off x="8388284" y="3517407"/>
              <a:ext cx="368756" cy="399125"/>
            </a:xfrm>
            <a:custGeom>
              <a:avLst/>
              <a:gdLst/>
              <a:ahLst/>
              <a:cxnLst/>
              <a:rect l="l" t="t" r="r" b="b"/>
              <a:pathLst>
                <a:path w="7492" h="8109" extrusionOk="0">
                  <a:moveTo>
                    <a:pt x="485" y="0"/>
                  </a:moveTo>
                  <a:cubicBezTo>
                    <a:pt x="482" y="0"/>
                    <a:pt x="479" y="1"/>
                    <a:pt x="475" y="2"/>
                  </a:cubicBezTo>
                  <a:cubicBezTo>
                    <a:pt x="341" y="13"/>
                    <a:pt x="195" y="26"/>
                    <a:pt x="62" y="38"/>
                  </a:cubicBezTo>
                  <a:cubicBezTo>
                    <a:pt x="25" y="38"/>
                    <a:pt x="0" y="75"/>
                    <a:pt x="13" y="111"/>
                  </a:cubicBezTo>
                  <a:cubicBezTo>
                    <a:pt x="207" y="1412"/>
                    <a:pt x="13" y="2750"/>
                    <a:pt x="37" y="4064"/>
                  </a:cubicBezTo>
                  <a:cubicBezTo>
                    <a:pt x="73" y="5389"/>
                    <a:pt x="183" y="6715"/>
                    <a:pt x="207" y="8040"/>
                  </a:cubicBezTo>
                  <a:cubicBezTo>
                    <a:pt x="207" y="8078"/>
                    <a:pt x="244" y="8109"/>
                    <a:pt x="278" y="8109"/>
                  </a:cubicBezTo>
                  <a:cubicBezTo>
                    <a:pt x="288" y="8109"/>
                    <a:pt x="297" y="8106"/>
                    <a:pt x="305" y="8101"/>
                  </a:cubicBezTo>
                  <a:cubicBezTo>
                    <a:pt x="507" y="7964"/>
                    <a:pt x="760" y="7923"/>
                    <a:pt x="1023" y="7923"/>
                  </a:cubicBezTo>
                  <a:cubicBezTo>
                    <a:pt x="1343" y="7923"/>
                    <a:pt x="1678" y="7984"/>
                    <a:pt x="1959" y="8004"/>
                  </a:cubicBezTo>
                  <a:cubicBezTo>
                    <a:pt x="2567" y="8040"/>
                    <a:pt x="3175" y="8064"/>
                    <a:pt x="3783" y="8077"/>
                  </a:cubicBezTo>
                  <a:cubicBezTo>
                    <a:pt x="4087" y="8083"/>
                    <a:pt x="4391" y="8086"/>
                    <a:pt x="4695" y="8086"/>
                  </a:cubicBezTo>
                  <a:cubicBezTo>
                    <a:pt x="5607" y="8086"/>
                    <a:pt x="6519" y="8059"/>
                    <a:pt x="7431" y="8004"/>
                  </a:cubicBezTo>
                  <a:cubicBezTo>
                    <a:pt x="7456" y="8004"/>
                    <a:pt x="7492" y="7967"/>
                    <a:pt x="7492" y="7943"/>
                  </a:cubicBezTo>
                  <a:cubicBezTo>
                    <a:pt x="7480" y="7809"/>
                    <a:pt x="7492" y="7834"/>
                    <a:pt x="7431" y="7712"/>
                  </a:cubicBezTo>
                  <a:cubicBezTo>
                    <a:pt x="7422" y="7684"/>
                    <a:pt x="7398" y="7672"/>
                    <a:pt x="7374" y="7672"/>
                  </a:cubicBezTo>
                  <a:cubicBezTo>
                    <a:pt x="7335" y="7672"/>
                    <a:pt x="7295" y="7703"/>
                    <a:pt x="7310" y="7748"/>
                  </a:cubicBezTo>
                  <a:cubicBezTo>
                    <a:pt x="7326" y="7789"/>
                    <a:pt x="7337" y="7830"/>
                    <a:pt x="7349" y="7874"/>
                  </a:cubicBezTo>
                  <a:lnTo>
                    <a:pt x="7349" y="7874"/>
                  </a:lnTo>
                  <a:cubicBezTo>
                    <a:pt x="6475" y="7922"/>
                    <a:pt x="5602" y="7947"/>
                    <a:pt x="4732" y="7947"/>
                  </a:cubicBezTo>
                  <a:cubicBezTo>
                    <a:pt x="4334" y="7947"/>
                    <a:pt x="3936" y="7942"/>
                    <a:pt x="3540" y="7931"/>
                  </a:cubicBezTo>
                  <a:cubicBezTo>
                    <a:pt x="2883" y="7918"/>
                    <a:pt x="2238" y="7882"/>
                    <a:pt x="1594" y="7845"/>
                  </a:cubicBezTo>
                  <a:cubicBezTo>
                    <a:pt x="1383" y="7828"/>
                    <a:pt x="1159" y="7798"/>
                    <a:pt x="940" y="7798"/>
                  </a:cubicBezTo>
                  <a:cubicBezTo>
                    <a:pt x="729" y="7798"/>
                    <a:pt x="523" y="7826"/>
                    <a:pt x="339" y="7922"/>
                  </a:cubicBezTo>
                  <a:lnTo>
                    <a:pt x="339" y="7922"/>
                  </a:lnTo>
                  <a:cubicBezTo>
                    <a:pt x="309" y="6551"/>
                    <a:pt x="183" y="5192"/>
                    <a:pt x="171" y="3820"/>
                  </a:cubicBezTo>
                  <a:cubicBezTo>
                    <a:pt x="159" y="3151"/>
                    <a:pt x="195" y="2470"/>
                    <a:pt x="219" y="1789"/>
                  </a:cubicBezTo>
                  <a:cubicBezTo>
                    <a:pt x="219" y="1461"/>
                    <a:pt x="219" y="1120"/>
                    <a:pt x="195" y="792"/>
                  </a:cubicBezTo>
                  <a:cubicBezTo>
                    <a:pt x="195" y="634"/>
                    <a:pt x="171" y="475"/>
                    <a:pt x="159" y="329"/>
                  </a:cubicBezTo>
                  <a:cubicBezTo>
                    <a:pt x="135" y="220"/>
                    <a:pt x="110" y="220"/>
                    <a:pt x="195" y="159"/>
                  </a:cubicBezTo>
                  <a:cubicBezTo>
                    <a:pt x="280" y="99"/>
                    <a:pt x="389" y="99"/>
                    <a:pt x="475" y="86"/>
                  </a:cubicBezTo>
                  <a:cubicBezTo>
                    <a:pt x="532" y="86"/>
                    <a:pt x="535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48"/>
            <p:cNvSpPr/>
            <p:nvPr/>
          </p:nvSpPr>
          <p:spPr>
            <a:xfrm>
              <a:off x="8388284" y="3516817"/>
              <a:ext cx="369396" cy="400552"/>
            </a:xfrm>
            <a:custGeom>
              <a:avLst/>
              <a:gdLst/>
              <a:ahLst/>
              <a:cxnLst/>
              <a:rect l="l" t="t" r="r" b="b"/>
              <a:pathLst>
                <a:path w="7505" h="8138" extrusionOk="0">
                  <a:moveTo>
                    <a:pt x="7407" y="7894"/>
                  </a:moveTo>
                  <a:lnTo>
                    <a:pt x="7370" y="7930"/>
                  </a:lnTo>
                  <a:lnTo>
                    <a:pt x="7358" y="7894"/>
                  </a:lnTo>
                  <a:close/>
                  <a:moveTo>
                    <a:pt x="329" y="7955"/>
                  </a:moveTo>
                  <a:lnTo>
                    <a:pt x="329" y="8040"/>
                  </a:lnTo>
                  <a:lnTo>
                    <a:pt x="256" y="7992"/>
                  </a:lnTo>
                  <a:lnTo>
                    <a:pt x="329" y="7955"/>
                  </a:lnTo>
                  <a:close/>
                  <a:moveTo>
                    <a:pt x="475" y="14"/>
                  </a:moveTo>
                  <a:cubicBezTo>
                    <a:pt x="499" y="14"/>
                    <a:pt x="511" y="38"/>
                    <a:pt x="511" y="50"/>
                  </a:cubicBezTo>
                  <a:cubicBezTo>
                    <a:pt x="511" y="62"/>
                    <a:pt x="499" y="87"/>
                    <a:pt x="475" y="98"/>
                  </a:cubicBezTo>
                  <a:lnTo>
                    <a:pt x="414" y="98"/>
                  </a:lnTo>
                  <a:cubicBezTo>
                    <a:pt x="341" y="111"/>
                    <a:pt x="256" y="111"/>
                    <a:pt x="195" y="160"/>
                  </a:cubicBezTo>
                  <a:cubicBezTo>
                    <a:pt x="122" y="220"/>
                    <a:pt x="122" y="232"/>
                    <a:pt x="135" y="293"/>
                  </a:cubicBezTo>
                  <a:cubicBezTo>
                    <a:pt x="135" y="305"/>
                    <a:pt x="146" y="317"/>
                    <a:pt x="146" y="341"/>
                  </a:cubicBezTo>
                  <a:cubicBezTo>
                    <a:pt x="171" y="500"/>
                    <a:pt x="183" y="646"/>
                    <a:pt x="195" y="804"/>
                  </a:cubicBezTo>
                  <a:cubicBezTo>
                    <a:pt x="219" y="1168"/>
                    <a:pt x="207" y="1533"/>
                    <a:pt x="207" y="1801"/>
                  </a:cubicBezTo>
                  <a:cubicBezTo>
                    <a:pt x="195" y="2020"/>
                    <a:pt x="195" y="2239"/>
                    <a:pt x="183" y="2458"/>
                  </a:cubicBezTo>
                  <a:cubicBezTo>
                    <a:pt x="171" y="2908"/>
                    <a:pt x="146" y="3382"/>
                    <a:pt x="159" y="3832"/>
                  </a:cubicBezTo>
                  <a:cubicBezTo>
                    <a:pt x="171" y="4574"/>
                    <a:pt x="207" y="5328"/>
                    <a:pt x="243" y="6046"/>
                  </a:cubicBezTo>
                  <a:cubicBezTo>
                    <a:pt x="280" y="6665"/>
                    <a:pt x="316" y="7298"/>
                    <a:pt x="329" y="7930"/>
                  </a:cubicBezTo>
                  <a:cubicBezTo>
                    <a:pt x="292" y="7943"/>
                    <a:pt x="268" y="7967"/>
                    <a:pt x="232" y="7992"/>
                  </a:cubicBezTo>
                  <a:lnTo>
                    <a:pt x="219" y="7992"/>
                  </a:lnTo>
                  <a:lnTo>
                    <a:pt x="353" y="8064"/>
                  </a:lnTo>
                  <a:lnTo>
                    <a:pt x="353" y="8052"/>
                  </a:lnTo>
                  <a:lnTo>
                    <a:pt x="353" y="7943"/>
                  </a:lnTo>
                  <a:cubicBezTo>
                    <a:pt x="536" y="7847"/>
                    <a:pt x="746" y="7818"/>
                    <a:pt x="961" y="7818"/>
                  </a:cubicBezTo>
                  <a:cubicBezTo>
                    <a:pt x="1103" y="7818"/>
                    <a:pt x="1247" y="7831"/>
                    <a:pt x="1387" y="7846"/>
                  </a:cubicBezTo>
                  <a:cubicBezTo>
                    <a:pt x="1448" y="7846"/>
                    <a:pt x="1521" y="7857"/>
                    <a:pt x="1594" y="7857"/>
                  </a:cubicBezTo>
                  <a:cubicBezTo>
                    <a:pt x="2238" y="7906"/>
                    <a:pt x="2895" y="7930"/>
                    <a:pt x="3540" y="7955"/>
                  </a:cubicBezTo>
                  <a:cubicBezTo>
                    <a:pt x="3900" y="7962"/>
                    <a:pt x="4266" y="7966"/>
                    <a:pt x="4641" y="7966"/>
                  </a:cubicBezTo>
                  <a:cubicBezTo>
                    <a:pt x="5495" y="7966"/>
                    <a:pt x="6391" y="7945"/>
                    <a:pt x="7346" y="7894"/>
                  </a:cubicBezTo>
                  <a:lnTo>
                    <a:pt x="7358" y="7967"/>
                  </a:lnTo>
                  <a:lnTo>
                    <a:pt x="7456" y="7870"/>
                  </a:lnTo>
                  <a:lnTo>
                    <a:pt x="7431" y="7882"/>
                  </a:lnTo>
                  <a:lnTo>
                    <a:pt x="7358" y="7882"/>
                  </a:lnTo>
                  <a:lnTo>
                    <a:pt x="7321" y="7760"/>
                  </a:lnTo>
                  <a:cubicBezTo>
                    <a:pt x="7310" y="7724"/>
                    <a:pt x="7321" y="7711"/>
                    <a:pt x="7346" y="7700"/>
                  </a:cubicBezTo>
                  <a:cubicBezTo>
                    <a:pt x="7352" y="7696"/>
                    <a:pt x="7360" y="7695"/>
                    <a:pt x="7368" y="7695"/>
                  </a:cubicBezTo>
                  <a:cubicBezTo>
                    <a:pt x="7392" y="7695"/>
                    <a:pt x="7422" y="7709"/>
                    <a:pt x="7431" y="7736"/>
                  </a:cubicBezTo>
                  <a:lnTo>
                    <a:pt x="7443" y="7748"/>
                  </a:lnTo>
                  <a:cubicBezTo>
                    <a:pt x="7467" y="7833"/>
                    <a:pt x="7467" y="7833"/>
                    <a:pt x="7480" y="7894"/>
                  </a:cubicBezTo>
                  <a:lnTo>
                    <a:pt x="7480" y="7955"/>
                  </a:lnTo>
                  <a:cubicBezTo>
                    <a:pt x="7480" y="7967"/>
                    <a:pt x="7480" y="7979"/>
                    <a:pt x="7467" y="7979"/>
                  </a:cubicBezTo>
                  <a:cubicBezTo>
                    <a:pt x="7467" y="7992"/>
                    <a:pt x="7443" y="8003"/>
                    <a:pt x="7431" y="8003"/>
                  </a:cubicBezTo>
                  <a:cubicBezTo>
                    <a:pt x="6556" y="8058"/>
                    <a:pt x="5646" y="8085"/>
                    <a:pt x="4717" y="8085"/>
                  </a:cubicBezTo>
                  <a:cubicBezTo>
                    <a:pt x="4408" y="8085"/>
                    <a:pt x="4096" y="8082"/>
                    <a:pt x="3783" y="8076"/>
                  </a:cubicBezTo>
                  <a:cubicBezTo>
                    <a:pt x="3175" y="8064"/>
                    <a:pt x="2554" y="8040"/>
                    <a:pt x="1959" y="8003"/>
                  </a:cubicBezTo>
                  <a:cubicBezTo>
                    <a:pt x="1849" y="7992"/>
                    <a:pt x="1727" y="7979"/>
                    <a:pt x="1606" y="7967"/>
                  </a:cubicBezTo>
                  <a:cubicBezTo>
                    <a:pt x="1416" y="7946"/>
                    <a:pt x="1212" y="7923"/>
                    <a:pt x="1014" y="7923"/>
                  </a:cubicBezTo>
                  <a:cubicBezTo>
                    <a:pt x="755" y="7923"/>
                    <a:pt x="504" y="7963"/>
                    <a:pt x="305" y="8100"/>
                  </a:cubicBezTo>
                  <a:cubicBezTo>
                    <a:pt x="292" y="8113"/>
                    <a:pt x="268" y="8113"/>
                    <a:pt x="256" y="8113"/>
                  </a:cubicBezTo>
                  <a:cubicBezTo>
                    <a:pt x="232" y="8100"/>
                    <a:pt x="219" y="8076"/>
                    <a:pt x="219" y="8052"/>
                  </a:cubicBezTo>
                  <a:cubicBezTo>
                    <a:pt x="207" y="7383"/>
                    <a:pt x="171" y="6702"/>
                    <a:pt x="135" y="6046"/>
                  </a:cubicBezTo>
                  <a:cubicBezTo>
                    <a:pt x="98" y="5401"/>
                    <a:pt x="62" y="4732"/>
                    <a:pt x="49" y="4076"/>
                  </a:cubicBezTo>
                  <a:cubicBezTo>
                    <a:pt x="37" y="3613"/>
                    <a:pt x="62" y="3127"/>
                    <a:pt x="73" y="2652"/>
                  </a:cubicBezTo>
                  <a:cubicBezTo>
                    <a:pt x="110" y="1825"/>
                    <a:pt x="146" y="962"/>
                    <a:pt x="13" y="123"/>
                  </a:cubicBezTo>
                  <a:cubicBezTo>
                    <a:pt x="13" y="98"/>
                    <a:pt x="13" y="87"/>
                    <a:pt x="25" y="74"/>
                  </a:cubicBezTo>
                  <a:cubicBezTo>
                    <a:pt x="37" y="62"/>
                    <a:pt x="49" y="62"/>
                    <a:pt x="62" y="62"/>
                  </a:cubicBezTo>
                  <a:lnTo>
                    <a:pt x="353" y="25"/>
                  </a:lnTo>
                  <a:cubicBezTo>
                    <a:pt x="402" y="25"/>
                    <a:pt x="438" y="25"/>
                    <a:pt x="475" y="14"/>
                  </a:cubicBezTo>
                  <a:close/>
                  <a:moveTo>
                    <a:pt x="475" y="1"/>
                  </a:moveTo>
                  <a:cubicBezTo>
                    <a:pt x="438" y="1"/>
                    <a:pt x="389" y="1"/>
                    <a:pt x="353" y="14"/>
                  </a:cubicBezTo>
                  <a:cubicBezTo>
                    <a:pt x="256" y="25"/>
                    <a:pt x="159" y="38"/>
                    <a:pt x="62" y="38"/>
                  </a:cubicBezTo>
                  <a:cubicBezTo>
                    <a:pt x="37" y="50"/>
                    <a:pt x="25" y="50"/>
                    <a:pt x="13" y="62"/>
                  </a:cubicBezTo>
                  <a:cubicBezTo>
                    <a:pt x="0" y="87"/>
                    <a:pt x="0" y="98"/>
                    <a:pt x="0" y="123"/>
                  </a:cubicBezTo>
                  <a:cubicBezTo>
                    <a:pt x="122" y="962"/>
                    <a:pt x="98" y="1825"/>
                    <a:pt x="62" y="2652"/>
                  </a:cubicBezTo>
                  <a:cubicBezTo>
                    <a:pt x="37" y="3127"/>
                    <a:pt x="25" y="3613"/>
                    <a:pt x="37" y="4076"/>
                  </a:cubicBezTo>
                  <a:cubicBezTo>
                    <a:pt x="49" y="4744"/>
                    <a:pt x="86" y="5401"/>
                    <a:pt x="110" y="6057"/>
                  </a:cubicBezTo>
                  <a:cubicBezTo>
                    <a:pt x="146" y="6702"/>
                    <a:pt x="183" y="7383"/>
                    <a:pt x="195" y="8052"/>
                  </a:cubicBezTo>
                  <a:cubicBezTo>
                    <a:pt x="195" y="8076"/>
                    <a:pt x="219" y="8113"/>
                    <a:pt x="243" y="8125"/>
                  </a:cubicBezTo>
                  <a:cubicBezTo>
                    <a:pt x="256" y="8125"/>
                    <a:pt x="268" y="8137"/>
                    <a:pt x="280" y="8137"/>
                  </a:cubicBezTo>
                  <a:cubicBezTo>
                    <a:pt x="292" y="8137"/>
                    <a:pt x="305" y="8125"/>
                    <a:pt x="316" y="8125"/>
                  </a:cubicBezTo>
                  <a:cubicBezTo>
                    <a:pt x="519" y="7985"/>
                    <a:pt x="770" y="7942"/>
                    <a:pt x="1030" y="7942"/>
                  </a:cubicBezTo>
                  <a:cubicBezTo>
                    <a:pt x="1222" y="7942"/>
                    <a:pt x="1419" y="7965"/>
                    <a:pt x="1606" y="7992"/>
                  </a:cubicBezTo>
                  <a:cubicBezTo>
                    <a:pt x="1727" y="8003"/>
                    <a:pt x="1849" y="8016"/>
                    <a:pt x="1959" y="8016"/>
                  </a:cubicBezTo>
                  <a:cubicBezTo>
                    <a:pt x="2554" y="8052"/>
                    <a:pt x="3175" y="8076"/>
                    <a:pt x="3783" y="8089"/>
                  </a:cubicBezTo>
                  <a:cubicBezTo>
                    <a:pt x="4106" y="8095"/>
                    <a:pt x="4427" y="8098"/>
                    <a:pt x="4747" y="8098"/>
                  </a:cubicBezTo>
                  <a:cubicBezTo>
                    <a:pt x="5665" y="8098"/>
                    <a:pt x="6565" y="8073"/>
                    <a:pt x="7431" y="8028"/>
                  </a:cubicBezTo>
                  <a:cubicBezTo>
                    <a:pt x="7456" y="8016"/>
                    <a:pt x="7467" y="8003"/>
                    <a:pt x="7492" y="7992"/>
                  </a:cubicBezTo>
                  <a:cubicBezTo>
                    <a:pt x="7492" y="7979"/>
                    <a:pt x="7504" y="7967"/>
                    <a:pt x="7504" y="7943"/>
                  </a:cubicBezTo>
                  <a:cubicBezTo>
                    <a:pt x="7504" y="7930"/>
                    <a:pt x="7492" y="7906"/>
                    <a:pt x="7492" y="7894"/>
                  </a:cubicBezTo>
                  <a:cubicBezTo>
                    <a:pt x="7492" y="7833"/>
                    <a:pt x="7492" y="7833"/>
                    <a:pt x="7456" y="7748"/>
                  </a:cubicBezTo>
                  <a:lnTo>
                    <a:pt x="7443" y="7724"/>
                  </a:lnTo>
                  <a:cubicBezTo>
                    <a:pt x="7435" y="7691"/>
                    <a:pt x="7411" y="7681"/>
                    <a:pt x="7384" y="7681"/>
                  </a:cubicBezTo>
                  <a:cubicBezTo>
                    <a:pt x="7371" y="7681"/>
                    <a:pt x="7358" y="7683"/>
                    <a:pt x="7346" y="7687"/>
                  </a:cubicBezTo>
                  <a:cubicBezTo>
                    <a:pt x="7310" y="7700"/>
                    <a:pt x="7285" y="7724"/>
                    <a:pt x="7310" y="7760"/>
                  </a:cubicBezTo>
                  <a:lnTo>
                    <a:pt x="7334" y="7882"/>
                  </a:lnTo>
                  <a:cubicBezTo>
                    <a:pt x="6411" y="7923"/>
                    <a:pt x="5538" y="7948"/>
                    <a:pt x="4704" y="7948"/>
                  </a:cubicBezTo>
                  <a:cubicBezTo>
                    <a:pt x="4307" y="7948"/>
                    <a:pt x="3920" y="7942"/>
                    <a:pt x="3540" y="7930"/>
                  </a:cubicBezTo>
                  <a:cubicBezTo>
                    <a:pt x="2895" y="7919"/>
                    <a:pt x="2238" y="7882"/>
                    <a:pt x="1594" y="7846"/>
                  </a:cubicBezTo>
                  <a:cubicBezTo>
                    <a:pt x="1521" y="7833"/>
                    <a:pt x="1460" y="7833"/>
                    <a:pt x="1387" y="7821"/>
                  </a:cubicBezTo>
                  <a:cubicBezTo>
                    <a:pt x="1243" y="7811"/>
                    <a:pt x="1097" y="7799"/>
                    <a:pt x="954" y="7799"/>
                  </a:cubicBezTo>
                  <a:cubicBezTo>
                    <a:pt x="745" y="7799"/>
                    <a:pt x="541" y="7825"/>
                    <a:pt x="353" y="7919"/>
                  </a:cubicBezTo>
                  <a:cubicBezTo>
                    <a:pt x="329" y="7298"/>
                    <a:pt x="292" y="6665"/>
                    <a:pt x="268" y="6046"/>
                  </a:cubicBezTo>
                  <a:cubicBezTo>
                    <a:pt x="219" y="5328"/>
                    <a:pt x="183" y="4574"/>
                    <a:pt x="171" y="3832"/>
                  </a:cubicBezTo>
                  <a:cubicBezTo>
                    <a:pt x="171" y="3382"/>
                    <a:pt x="183" y="2908"/>
                    <a:pt x="207" y="2458"/>
                  </a:cubicBezTo>
                  <a:cubicBezTo>
                    <a:pt x="207" y="2251"/>
                    <a:pt x="219" y="2020"/>
                    <a:pt x="219" y="1801"/>
                  </a:cubicBezTo>
                  <a:cubicBezTo>
                    <a:pt x="232" y="1533"/>
                    <a:pt x="232" y="1168"/>
                    <a:pt x="207" y="804"/>
                  </a:cubicBezTo>
                  <a:cubicBezTo>
                    <a:pt x="195" y="646"/>
                    <a:pt x="183" y="487"/>
                    <a:pt x="159" y="341"/>
                  </a:cubicBezTo>
                  <a:lnTo>
                    <a:pt x="159" y="281"/>
                  </a:lnTo>
                  <a:cubicBezTo>
                    <a:pt x="146" y="232"/>
                    <a:pt x="146" y="220"/>
                    <a:pt x="207" y="171"/>
                  </a:cubicBezTo>
                  <a:cubicBezTo>
                    <a:pt x="268" y="135"/>
                    <a:pt x="341" y="123"/>
                    <a:pt x="414" y="123"/>
                  </a:cubicBezTo>
                  <a:cubicBezTo>
                    <a:pt x="438" y="123"/>
                    <a:pt x="451" y="111"/>
                    <a:pt x="475" y="111"/>
                  </a:cubicBezTo>
                  <a:cubicBezTo>
                    <a:pt x="511" y="111"/>
                    <a:pt x="535" y="74"/>
                    <a:pt x="524" y="38"/>
                  </a:cubicBezTo>
                  <a:cubicBezTo>
                    <a:pt x="524" y="14"/>
                    <a:pt x="511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48"/>
            <p:cNvSpPr/>
            <p:nvPr/>
          </p:nvSpPr>
          <p:spPr>
            <a:xfrm>
              <a:off x="8395962" y="3520164"/>
              <a:ext cx="19442" cy="17621"/>
            </a:xfrm>
            <a:custGeom>
              <a:avLst/>
              <a:gdLst/>
              <a:ahLst/>
              <a:cxnLst/>
              <a:rect l="l" t="t" r="r" b="b"/>
              <a:pathLst>
                <a:path w="395" h="358" extrusionOk="0">
                  <a:moveTo>
                    <a:pt x="338" y="1"/>
                  </a:moveTo>
                  <a:cubicBezTo>
                    <a:pt x="327" y="1"/>
                    <a:pt x="316" y="6"/>
                    <a:pt x="306" y="19"/>
                  </a:cubicBezTo>
                  <a:cubicBezTo>
                    <a:pt x="209" y="103"/>
                    <a:pt x="124" y="189"/>
                    <a:pt x="39" y="286"/>
                  </a:cubicBezTo>
                  <a:cubicBezTo>
                    <a:pt x="1" y="314"/>
                    <a:pt x="30" y="358"/>
                    <a:pt x="68" y="358"/>
                  </a:cubicBezTo>
                  <a:cubicBezTo>
                    <a:pt x="78" y="358"/>
                    <a:pt x="90" y="354"/>
                    <a:pt x="100" y="346"/>
                  </a:cubicBezTo>
                  <a:cubicBezTo>
                    <a:pt x="197" y="262"/>
                    <a:pt x="282" y="176"/>
                    <a:pt x="368" y="79"/>
                  </a:cubicBezTo>
                  <a:cubicBezTo>
                    <a:pt x="394" y="43"/>
                    <a:pt x="36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48"/>
            <p:cNvSpPr/>
            <p:nvPr/>
          </p:nvSpPr>
          <p:spPr>
            <a:xfrm>
              <a:off x="8396061" y="3519770"/>
              <a:ext cx="19196" cy="18654"/>
            </a:xfrm>
            <a:custGeom>
              <a:avLst/>
              <a:gdLst/>
              <a:ahLst/>
              <a:cxnLst/>
              <a:rect l="l" t="t" r="r" b="b"/>
              <a:pathLst>
                <a:path w="390" h="379" extrusionOk="0">
                  <a:moveTo>
                    <a:pt x="333" y="17"/>
                  </a:moveTo>
                  <a:cubicBezTo>
                    <a:pt x="341" y="17"/>
                    <a:pt x="347" y="20"/>
                    <a:pt x="353" y="27"/>
                  </a:cubicBezTo>
                  <a:cubicBezTo>
                    <a:pt x="366" y="38"/>
                    <a:pt x="366" y="63"/>
                    <a:pt x="353" y="75"/>
                  </a:cubicBezTo>
                  <a:cubicBezTo>
                    <a:pt x="280" y="172"/>
                    <a:pt x="183" y="257"/>
                    <a:pt x="85" y="343"/>
                  </a:cubicBezTo>
                  <a:cubicBezTo>
                    <a:pt x="81" y="353"/>
                    <a:pt x="73" y="357"/>
                    <a:pt x="66" y="357"/>
                  </a:cubicBezTo>
                  <a:cubicBezTo>
                    <a:pt x="55" y="357"/>
                    <a:pt x="44" y="350"/>
                    <a:pt x="37" y="343"/>
                  </a:cubicBezTo>
                  <a:cubicBezTo>
                    <a:pt x="25" y="330"/>
                    <a:pt x="25" y="318"/>
                    <a:pt x="37" y="294"/>
                  </a:cubicBezTo>
                  <a:lnTo>
                    <a:pt x="183" y="148"/>
                  </a:lnTo>
                  <a:cubicBezTo>
                    <a:pt x="231" y="111"/>
                    <a:pt x="268" y="63"/>
                    <a:pt x="304" y="27"/>
                  </a:cubicBezTo>
                  <a:cubicBezTo>
                    <a:pt x="317" y="20"/>
                    <a:pt x="326" y="17"/>
                    <a:pt x="333" y="17"/>
                  </a:cubicBezTo>
                  <a:close/>
                  <a:moveTo>
                    <a:pt x="323" y="0"/>
                  </a:moveTo>
                  <a:cubicBezTo>
                    <a:pt x="313" y="0"/>
                    <a:pt x="303" y="4"/>
                    <a:pt x="293" y="14"/>
                  </a:cubicBezTo>
                  <a:lnTo>
                    <a:pt x="171" y="136"/>
                  </a:lnTo>
                  <a:lnTo>
                    <a:pt x="25" y="281"/>
                  </a:lnTo>
                  <a:cubicBezTo>
                    <a:pt x="1" y="306"/>
                    <a:pt x="13" y="343"/>
                    <a:pt x="25" y="354"/>
                  </a:cubicBezTo>
                  <a:cubicBezTo>
                    <a:pt x="37" y="367"/>
                    <a:pt x="49" y="379"/>
                    <a:pt x="61" y="379"/>
                  </a:cubicBezTo>
                  <a:cubicBezTo>
                    <a:pt x="74" y="379"/>
                    <a:pt x="85" y="367"/>
                    <a:pt x="98" y="354"/>
                  </a:cubicBezTo>
                  <a:cubicBezTo>
                    <a:pt x="195" y="270"/>
                    <a:pt x="293" y="184"/>
                    <a:pt x="366" y="87"/>
                  </a:cubicBezTo>
                  <a:cubicBezTo>
                    <a:pt x="390" y="63"/>
                    <a:pt x="377" y="27"/>
                    <a:pt x="366" y="14"/>
                  </a:cubicBezTo>
                  <a:cubicBezTo>
                    <a:pt x="352" y="7"/>
                    <a:pt x="337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48"/>
            <p:cNvSpPr/>
            <p:nvPr/>
          </p:nvSpPr>
          <p:spPr>
            <a:xfrm>
              <a:off x="8392270" y="3530943"/>
              <a:ext cx="22395" cy="2239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396" y="0"/>
                  </a:moveTo>
                  <a:cubicBezTo>
                    <a:pt x="383" y="0"/>
                    <a:pt x="370" y="6"/>
                    <a:pt x="357" y="18"/>
                  </a:cubicBezTo>
                  <a:cubicBezTo>
                    <a:pt x="248" y="140"/>
                    <a:pt x="138" y="249"/>
                    <a:pt x="29" y="371"/>
                  </a:cubicBezTo>
                  <a:cubicBezTo>
                    <a:pt x="0" y="409"/>
                    <a:pt x="32" y="455"/>
                    <a:pt x="64" y="455"/>
                  </a:cubicBezTo>
                  <a:cubicBezTo>
                    <a:pt x="73" y="455"/>
                    <a:pt x="82" y="452"/>
                    <a:pt x="90" y="444"/>
                  </a:cubicBezTo>
                  <a:cubicBezTo>
                    <a:pt x="211" y="322"/>
                    <a:pt x="308" y="200"/>
                    <a:pt x="418" y="79"/>
                  </a:cubicBezTo>
                  <a:cubicBezTo>
                    <a:pt x="454" y="43"/>
                    <a:pt x="43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48"/>
            <p:cNvSpPr/>
            <p:nvPr/>
          </p:nvSpPr>
          <p:spPr>
            <a:xfrm>
              <a:off x="8392467" y="3530500"/>
              <a:ext cx="22198" cy="22937"/>
            </a:xfrm>
            <a:custGeom>
              <a:avLst/>
              <a:gdLst/>
              <a:ahLst/>
              <a:cxnLst/>
              <a:rect l="l" t="t" r="r" b="b"/>
              <a:pathLst>
                <a:path w="451" h="466" extrusionOk="0">
                  <a:moveTo>
                    <a:pt x="390" y="15"/>
                  </a:moveTo>
                  <a:cubicBezTo>
                    <a:pt x="390" y="15"/>
                    <a:pt x="402" y="27"/>
                    <a:pt x="414" y="27"/>
                  </a:cubicBezTo>
                  <a:cubicBezTo>
                    <a:pt x="426" y="39"/>
                    <a:pt x="426" y="63"/>
                    <a:pt x="414" y="76"/>
                  </a:cubicBezTo>
                  <a:cubicBezTo>
                    <a:pt x="377" y="112"/>
                    <a:pt x="353" y="149"/>
                    <a:pt x="329" y="173"/>
                  </a:cubicBezTo>
                  <a:cubicBezTo>
                    <a:pt x="244" y="271"/>
                    <a:pt x="158" y="355"/>
                    <a:pt x="86" y="441"/>
                  </a:cubicBezTo>
                  <a:cubicBezTo>
                    <a:pt x="73" y="447"/>
                    <a:pt x="64" y="450"/>
                    <a:pt x="57" y="450"/>
                  </a:cubicBezTo>
                  <a:cubicBezTo>
                    <a:pt x="49" y="450"/>
                    <a:pt x="43" y="447"/>
                    <a:pt x="37" y="441"/>
                  </a:cubicBezTo>
                  <a:cubicBezTo>
                    <a:pt x="25" y="428"/>
                    <a:pt x="13" y="404"/>
                    <a:pt x="37" y="392"/>
                  </a:cubicBezTo>
                  <a:cubicBezTo>
                    <a:pt x="110" y="295"/>
                    <a:pt x="195" y="209"/>
                    <a:pt x="280" y="125"/>
                  </a:cubicBezTo>
                  <a:cubicBezTo>
                    <a:pt x="304" y="88"/>
                    <a:pt x="341" y="63"/>
                    <a:pt x="366" y="27"/>
                  </a:cubicBezTo>
                  <a:cubicBezTo>
                    <a:pt x="377" y="27"/>
                    <a:pt x="377" y="15"/>
                    <a:pt x="390" y="15"/>
                  </a:cubicBezTo>
                  <a:close/>
                  <a:moveTo>
                    <a:pt x="384" y="1"/>
                  </a:moveTo>
                  <a:cubicBezTo>
                    <a:pt x="373" y="1"/>
                    <a:pt x="363" y="5"/>
                    <a:pt x="353" y="15"/>
                  </a:cubicBezTo>
                  <a:cubicBezTo>
                    <a:pt x="317" y="52"/>
                    <a:pt x="293" y="76"/>
                    <a:pt x="268" y="112"/>
                  </a:cubicBezTo>
                  <a:cubicBezTo>
                    <a:pt x="183" y="198"/>
                    <a:pt x="98" y="282"/>
                    <a:pt x="25" y="380"/>
                  </a:cubicBezTo>
                  <a:cubicBezTo>
                    <a:pt x="1" y="404"/>
                    <a:pt x="1" y="441"/>
                    <a:pt x="25" y="453"/>
                  </a:cubicBezTo>
                  <a:cubicBezTo>
                    <a:pt x="37" y="465"/>
                    <a:pt x="50" y="465"/>
                    <a:pt x="61" y="465"/>
                  </a:cubicBezTo>
                  <a:cubicBezTo>
                    <a:pt x="74" y="465"/>
                    <a:pt x="86" y="465"/>
                    <a:pt x="98" y="453"/>
                  </a:cubicBezTo>
                  <a:cubicBezTo>
                    <a:pt x="183" y="368"/>
                    <a:pt x="256" y="282"/>
                    <a:pt x="341" y="185"/>
                  </a:cubicBezTo>
                  <a:cubicBezTo>
                    <a:pt x="366" y="161"/>
                    <a:pt x="402" y="125"/>
                    <a:pt x="426" y="88"/>
                  </a:cubicBezTo>
                  <a:cubicBezTo>
                    <a:pt x="450" y="63"/>
                    <a:pt x="439" y="27"/>
                    <a:pt x="426" y="15"/>
                  </a:cubicBezTo>
                  <a:cubicBezTo>
                    <a:pt x="412" y="8"/>
                    <a:pt x="3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48"/>
            <p:cNvSpPr/>
            <p:nvPr/>
          </p:nvSpPr>
          <p:spPr>
            <a:xfrm>
              <a:off x="8394584" y="3543839"/>
              <a:ext cx="20426" cy="22444"/>
            </a:xfrm>
            <a:custGeom>
              <a:avLst/>
              <a:gdLst/>
              <a:ahLst/>
              <a:cxnLst/>
              <a:rect l="l" t="t" r="r" b="b"/>
              <a:pathLst>
                <a:path w="415" h="456" extrusionOk="0">
                  <a:moveTo>
                    <a:pt x="344" y="0"/>
                  </a:moveTo>
                  <a:cubicBezTo>
                    <a:pt x="335" y="0"/>
                    <a:pt x="328" y="4"/>
                    <a:pt x="323" y="11"/>
                  </a:cubicBezTo>
                  <a:cubicBezTo>
                    <a:pt x="225" y="133"/>
                    <a:pt x="115" y="255"/>
                    <a:pt x="18" y="376"/>
                  </a:cubicBezTo>
                  <a:cubicBezTo>
                    <a:pt x="0" y="412"/>
                    <a:pt x="22" y="455"/>
                    <a:pt x="55" y="455"/>
                  </a:cubicBezTo>
                  <a:cubicBezTo>
                    <a:pt x="66" y="455"/>
                    <a:pt x="79" y="450"/>
                    <a:pt x="91" y="438"/>
                  </a:cubicBezTo>
                  <a:cubicBezTo>
                    <a:pt x="201" y="328"/>
                    <a:pt x="298" y="194"/>
                    <a:pt x="396" y="73"/>
                  </a:cubicBezTo>
                  <a:cubicBezTo>
                    <a:pt x="415" y="44"/>
                    <a:pt x="374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48"/>
            <p:cNvSpPr/>
            <p:nvPr/>
          </p:nvSpPr>
          <p:spPr>
            <a:xfrm>
              <a:off x="8394239" y="3543495"/>
              <a:ext cx="21017" cy="23084"/>
            </a:xfrm>
            <a:custGeom>
              <a:avLst/>
              <a:gdLst/>
              <a:ahLst/>
              <a:cxnLst/>
              <a:rect l="l" t="t" r="r" b="b"/>
              <a:pathLst>
                <a:path w="427" h="469" extrusionOk="0">
                  <a:moveTo>
                    <a:pt x="354" y="22"/>
                  </a:moveTo>
                  <a:cubicBezTo>
                    <a:pt x="363" y="22"/>
                    <a:pt x="372" y="25"/>
                    <a:pt x="378" y="31"/>
                  </a:cubicBezTo>
                  <a:cubicBezTo>
                    <a:pt x="390" y="43"/>
                    <a:pt x="403" y="55"/>
                    <a:pt x="390" y="67"/>
                  </a:cubicBezTo>
                  <a:cubicBezTo>
                    <a:pt x="305" y="177"/>
                    <a:pt x="208" y="310"/>
                    <a:pt x="86" y="445"/>
                  </a:cubicBezTo>
                  <a:cubicBezTo>
                    <a:pt x="80" y="450"/>
                    <a:pt x="71" y="453"/>
                    <a:pt x="63" y="453"/>
                  </a:cubicBezTo>
                  <a:cubicBezTo>
                    <a:pt x="56" y="453"/>
                    <a:pt x="50" y="450"/>
                    <a:pt x="50" y="445"/>
                  </a:cubicBezTo>
                  <a:cubicBezTo>
                    <a:pt x="25" y="432"/>
                    <a:pt x="25" y="408"/>
                    <a:pt x="38" y="383"/>
                  </a:cubicBezTo>
                  <a:cubicBezTo>
                    <a:pt x="98" y="323"/>
                    <a:pt x="147" y="250"/>
                    <a:pt x="208" y="189"/>
                  </a:cubicBezTo>
                  <a:cubicBezTo>
                    <a:pt x="244" y="128"/>
                    <a:pt x="293" y="80"/>
                    <a:pt x="330" y="31"/>
                  </a:cubicBezTo>
                  <a:cubicBezTo>
                    <a:pt x="336" y="25"/>
                    <a:pt x="345" y="22"/>
                    <a:pt x="354" y="22"/>
                  </a:cubicBezTo>
                  <a:close/>
                  <a:moveTo>
                    <a:pt x="354" y="0"/>
                  </a:moveTo>
                  <a:cubicBezTo>
                    <a:pt x="341" y="0"/>
                    <a:pt x="329" y="6"/>
                    <a:pt x="317" y="18"/>
                  </a:cubicBezTo>
                  <a:cubicBezTo>
                    <a:pt x="281" y="67"/>
                    <a:pt x="232" y="116"/>
                    <a:pt x="195" y="177"/>
                  </a:cubicBezTo>
                  <a:cubicBezTo>
                    <a:pt x="135" y="237"/>
                    <a:pt x="86" y="310"/>
                    <a:pt x="25" y="383"/>
                  </a:cubicBezTo>
                  <a:cubicBezTo>
                    <a:pt x="1" y="408"/>
                    <a:pt x="14" y="445"/>
                    <a:pt x="38" y="456"/>
                  </a:cubicBezTo>
                  <a:cubicBezTo>
                    <a:pt x="38" y="469"/>
                    <a:pt x="50" y="469"/>
                    <a:pt x="62" y="469"/>
                  </a:cubicBezTo>
                  <a:cubicBezTo>
                    <a:pt x="74" y="469"/>
                    <a:pt x="86" y="469"/>
                    <a:pt x="98" y="456"/>
                  </a:cubicBezTo>
                  <a:cubicBezTo>
                    <a:pt x="220" y="323"/>
                    <a:pt x="330" y="189"/>
                    <a:pt x="403" y="80"/>
                  </a:cubicBezTo>
                  <a:cubicBezTo>
                    <a:pt x="427" y="55"/>
                    <a:pt x="414" y="31"/>
                    <a:pt x="390" y="18"/>
                  </a:cubicBezTo>
                  <a:cubicBezTo>
                    <a:pt x="378" y="6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48"/>
            <p:cNvSpPr/>
            <p:nvPr/>
          </p:nvSpPr>
          <p:spPr>
            <a:xfrm>
              <a:off x="8393452" y="3557031"/>
              <a:ext cx="21017" cy="24462"/>
            </a:xfrm>
            <a:custGeom>
              <a:avLst/>
              <a:gdLst/>
              <a:ahLst/>
              <a:cxnLst/>
              <a:rect l="l" t="t" r="r" b="b"/>
              <a:pathLst>
                <a:path w="427" h="497" extrusionOk="0">
                  <a:moveTo>
                    <a:pt x="375" y="0"/>
                  </a:moveTo>
                  <a:cubicBezTo>
                    <a:pt x="360" y="0"/>
                    <a:pt x="345" y="7"/>
                    <a:pt x="333" y="24"/>
                  </a:cubicBezTo>
                  <a:cubicBezTo>
                    <a:pt x="248" y="170"/>
                    <a:pt x="151" y="303"/>
                    <a:pt x="30" y="424"/>
                  </a:cubicBezTo>
                  <a:cubicBezTo>
                    <a:pt x="1" y="453"/>
                    <a:pt x="32" y="497"/>
                    <a:pt x="64" y="497"/>
                  </a:cubicBezTo>
                  <a:cubicBezTo>
                    <a:pt x="73" y="497"/>
                    <a:pt x="82" y="493"/>
                    <a:pt x="90" y="486"/>
                  </a:cubicBezTo>
                  <a:cubicBezTo>
                    <a:pt x="224" y="364"/>
                    <a:pt x="333" y="218"/>
                    <a:pt x="419" y="60"/>
                  </a:cubicBezTo>
                  <a:cubicBezTo>
                    <a:pt x="426" y="27"/>
                    <a:pt x="40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48"/>
            <p:cNvSpPr/>
            <p:nvPr/>
          </p:nvSpPr>
          <p:spPr>
            <a:xfrm>
              <a:off x="8393698" y="3556539"/>
              <a:ext cx="20968" cy="25644"/>
            </a:xfrm>
            <a:custGeom>
              <a:avLst/>
              <a:gdLst/>
              <a:ahLst/>
              <a:cxnLst/>
              <a:rect l="l" t="t" r="r" b="b"/>
              <a:pathLst>
                <a:path w="426" h="521" extrusionOk="0">
                  <a:moveTo>
                    <a:pt x="365" y="13"/>
                  </a:moveTo>
                  <a:cubicBezTo>
                    <a:pt x="371" y="13"/>
                    <a:pt x="379" y="16"/>
                    <a:pt x="389" y="21"/>
                  </a:cubicBezTo>
                  <a:cubicBezTo>
                    <a:pt x="401" y="34"/>
                    <a:pt x="414" y="45"/>
                    <a:pt x="401" y="70"/>
                  </a:cubicBezTo>
                  <a:cubicBezTo>
                    <a:pt x="328" y="216"/>
                    <a:pt x="219" y="361"/>
                    <a:pt x="85" y="483"/>
                  </a:cubicBezTo>
                  <a:cubicBezTo>
                    <a:pt x="74" y="493"/>
                    <a:pt x="66" y="497"/>
                    <a:pt x="60" y="497"/>
                  </a:cubicBezTo>
                  <a:cubicBezTo>
                    <a:pt x="50" y="497"/>
                    <a:pt x="43" y="490"/>
                    <a:pt x="36" y="483"/>
                  </a:cubicBezTo>
                  <a:cubicBezTo>
                    <a:pt x="25" y="471"/>
                    <a:pt x="12" y="459"/>
                    <a:pt x="36" y="434"/>
                  </a:cubicBezTo>
                  <a:cubicBezTo>
                    <a:pt x="146" y="325"/>
                    <a:pt x="243" y="191"/>
                    <a:pt x="341" y="34"/>
                  </a:cubicBezTo>
                  <a:cubicBezTo>
                    <a:pt x="348" y="19"/>
                    <a:pt x="355" y="13"/>
                    <a:pt x="365" y="13"/>
                  </a:cubicBezTo>
                  <a:close/>
                  <a:moveTo>
                    <a:pt x="360" y="1"/>
                  </a:moveTo>
                  <a:cubicBezTo>
                    <a:pt x="347" y="1"/>
                    <a:pt x="335" y="7"/>
                    <a:pt x="328" y="21"/>
                  </a:cubicBezTo>
                  <a:cubicBezTo>
                    <a:pt x="231" y="180"/>
                    <a:pt x="133" y="313"/>
                    <a:pt x="25" y="423"/>
                  </a:cubicBezTo>
                  <a:cubicBezTo>
                    <a:pt x="0" y="447"/>
                    <a:pt x="0" y="483"/>
                    <a:pt x="25" y="496"/>
                  </a:cubicBezTo>
                  <a:cubicBezTo>
                    <a:pt x="25" y="507"/>
                    <a:pt x="49" y="520"/>
                    <a:pt x="61" y="520"/>
                  </a:cubicBezTo>
                  <a:cubicBezTo>
                    <a:pt x="73" y="520"/>
                    <a:pt x="85" y="507"/>
                    <a:pt x="97" y="496"/>
                  </a:cubicBezTo>
                  <a:cubicBezTo>
                    <a:pt x="231" y="374"/>
                    <a:pt x="341" y="228"/>
                    <a:pt x="414" y="82"/>
                  </a:cubicBezTo>
                  <a:cubicBezTo>
                    <a:pt x="425" y="45"/>
                    <a:pt x="414" y="21"/>
                    <a:pt x="389" y="9"/>
                  </a:cubicBezTo>
                  <a:cubicBezTo>
                    <a:pt x="379" y="4"/>
                    <a:pt x="369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48"/>
            <p:cNvSpPr/>
            <p:nvPr/>
          </p:nvSpPr>
          <p:spPr>
            <a:xfrm>
              <a:off x="8394141" y="3570321"/>
              <a:ext cx="20623" cy="23478"/>
            </a:xfrm>
            <a:custGeom>
              <a:avLst/>
              <a:gdLst/>
              <a:ahLst/>
              <a:cxnLst/>
              <a:rect l="l" t="t" r="r" b="b"/>
              <a:pathLst>
                <a:path w="419" h="477" extrusionOk="0">
                  <a:moveTo>
                    <a:pt x="352" y="1"/>
                  </a:moveTo>
                  <a:cubicBezTo>
                    <a:pt x="339" y="1"/>
                    <a:pt x="326" y="7"/>
                    <a:pt x="319" y="21"/>
                  </a:cubicBezTo>
                  <a:cubicBezTo>
                    <a:pt x="234" y="154"/>
                    <a:pt x="137" y="276"/>
                    <a:pt x="27" y="398"/>
                  </a:cubicBezTo>
                  <a:cubicBezTo>
                    <a:pt x="1" y="434"/>
                    <a:pt x="27" y="477"/>
                    <a:pt x="62" y="477"/>
                  </a:cubicBezTo>
                  <a:cubicBezTo>
                    <a:pt x="74" y="477"/>
                    <a:pt x="88" y="472"/>
                    <a:pt x="100" y="459"/>
                  </a:cubicBezTo>
                  <a:cubicBezTo>
                    <a:pt x="210" y="349"/>
                    <a:pt x="307" y="216"/>
                    <a:pt x="392" y="70"/>
                  </a:cubicBezTo>
                  <a:cubicBezTo>
                    <a:pt x="418" y="35"/>
                    <a:pt x="383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48"/>
            <p:cNvSpPr/>
            <p:nvPr/>
          </p:nvSpPr>
          <p:spPr>
            <a:xfrm>
              <a:off x="8394239" y="3569779"/>
              <a:ext cx="20426" cy="24364"/>
            </a:xfrm>
            <a:custGeom>
              <a:avLst/>
              <a:gdLst/>
              <a:ahLst/>
              <a:cxnLst/>
              <a:rect l="l" t="t" r="r" b="b"/>
              <a:pathLst>
                <a:path w="415" h="495" extrusionOk="0">
                  <a:moveTo>
                    <a:pt x="378" y="19"/>
                  </a:moveTo>
                  <a:cubicBezTo>
                    <a:pt x="390" y="32"/>
                    <a:pt x="403" y="56"/>
                    <a:pt x="390" y="68"/>
                  </a:cubicBezTo>
                  <a:cubicBezTo>
                    <a:pt x="293" y="227"/>
                    <a:pt x="195" y="360"/>
                    <a:pt x="86" y="470"/>
                  </a:cubicBezTo>
                  <a:cubicBezTo>
                    <a:pt x="80" y="476"/>
                    <a:pt x="71" y="479"/>
                    <a:pt x="62" y="479"/>
                  </a:cubicBezTo>
                  <a:cubicBezTo>
                    <a:pt x="53" y="479"/>
                    <a:pt x="44" y="476"/>
                    <a:pt x="38" y="470"/>
                  </a:cubicBezTo>
                  <a:cubicBezTo>
                    <a:pt x="25" y="457"/>
                    <a:pt x="25" y="433"/>
                    <a:pt x="38" y="421"/>
                  </a:cubicBezTo>
                  <a:cubicBezTo>
                    <a:pt x="159" y="287"/>
                    <a:pt x="244" y="165"/>
                    <a:pt x="330" y="32"/>
                  </a:cubicBezTo>
                  <a:cubicBezTo>
                    <a:pt x="330" y="19"/>
                    <a:pt x="341" y="19"/>
                    <a:pt x="354" y="19"/>
                  </a:cubicBezTo>
                  <a:close/>
                  <a:moveTo>
                    <a:pt x="357" y="0"/>
                  </a:moveTo>
                  <a:cubicBezTo>
                    <a:pt x="341" y="0"/>
                    <a:pt x="321" y="9"/>
                    <a:pt x="305" y="32"/>
                  </a:cubicBezTo>
                  <a:cubicBezTo>
                    <a:pt x="232" y="154"/>
                    <a:pt x="135" y="275"/>
                    <a:pt x="25" y="409"/>
                  </a:cubicBezTo>
                  <a:cubicBezTo>
                    <a:pt x="1" y="433"/>
                    <a:pt x="14" y="470"/>
                    <a:pt x="25" y="482"/>
                  </a:cubicBezTo>
                  <a:cubicBezTo>
                    <a:pt x="38" y="494"/>
                    <a:pt x="50" y="494"/>
                    <a:pt x="62" y="494"/>
                  </a:cubicBezTo>
                  <a:cubicBezTo>
                    <a:pt x="74" y="494"/>
                    <a:pt x="86" y="494"/>
                    <a:pt x="98" y="482"/>
                  </a:cubicBezTo>
                  <a:cubicBezTo>
                    <a:pt x="220" y="373"/>
                    <a:pt x="317" y="238"/>
                    <a:pt x="403" y="81"/>
                  </a:cubicBezTo>
                  <a:cubicBezTo>
                    <a:pt x="414" y="56"/>
                    <a:pt x="403" y="19"/>
                    <a:pt x="378" y="8"/>
                  </a:cubicBezTo>
                  <a:cubicBezTo>
                    <a:pt x="374" y="3"/>
                    <a:pt x="366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48"/>
            <p:cNvSpPr/>
            <p:nvPr/>
          </p:nvSpPr>
          <p:spPr>
            <a:xfrm>
              <a:off x="8396602" y="3585579"/>
              <a:ext cx="18753" cy="20869"/>
            </a:xfrm>
            <a:custGeom>
              <a:avLst/>
              <a:gdLst/>
              <a:ahLst/>
              <a:cxnLst/>
              <a:rect l="l" t="t" r="r" b="b"/>
              <a:pathLst>
                <a:path w="381" h="424" extrusionOk="0">
                  <a:moveTo>
                    <a:pt x="313" y="0"/>
                  </a:moveTo>
                  <a:cubicBezTo>
                    <a:pt x="300" y="0"/>
                    <a:pt x="289" y="4"/>
                    <a:pt x="282" y="15"/>
                  </a:cubicBezTo>
                  <a:cubicBezTo>
                    <a:pt x="196" y="136"/>
                    <a:pt x="111" y="246"/>
                    <a:pt x="26" y="355"/>
                  </a:cubicBezTo>
                  <a:cubicBezTo>
                    <a:pt x="0" y="390"/>
                    <a:pt x="35" y="424"/>
                    <a:pt x="71" y="424"/>
                  </a:cubicBezTo>
                  <a:cubicBezTo>
                    <a:pt x="86" y="424"/>
                    <a:pt x="101" y="418"/>
                    <a:pt x="111" y="404"/>
                  </a:cubicBezTo>
                  <a:cubicBezTo>
                    <a:pt x="184" y="295"/>
                    <a:pt x="269" y="185"/>
                    <a:pt x="355" y="63"/>
                  </a:cubicBezTo>
                  <a:cubicBezTo>
                    <a:pt x="380" y="28"/>
                    <a:pt x="344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48"/>
            <p:cNvSpPr/>
            <p:nvPr/>
          </p:nvSpPr>
          <p:spPr>
            <a:xfrm>
              <a:off x="8396651" y="3585284"/>
              <a:ext cx="18605" cy="22001"/>
            </a:xfrm>
            <a:custGeom>
              <a:avLst/>
              <a:gdLst/>
              <a:ahLst/>
              <a:cxnLst/>
              <a:rect l="l" t="t" r="r" b="b"/>
              <a:pathLst>
                <a:path w="378" h="447" extrusionOk="0">
                  <a:moveTo>
                    <a:pt x="312" y="13"/>
                  </a:moveTo>
                  <a:cubicBezTo>
                    <a:pt x="321" y="13"/>
                    <a:pt x="331" y="16"/>
                    <a:pt x="341" y="21"/>
                  </a:cubicBezTo>
                  <a:cubicBezTo>
                    <a:pt x="341" y="33"/>
                    <a:pt x="365" y="45"/>
                    <a:pt x="341" y="69"/>
                  </a:cubicBezTo>
                  <a:cubicBezTo>
                    <a:pt x="268" y="179"/>
                    <a:pt x="183" y="301"/>
                    <a:pt x="98" y="410"/>
                  </a:cubicBezTo>
                  <a:cubicBezTo>
                    <a:pt x="92" y="416"/>
                    <a:pt x="83" y="419"/>
                    <a:pt x="72" y="419"/>
                  </a:cubicBezTo>
                  <a:cubicBezTo>
                    <a:pt x="62" y="419"/>
                    <a:pt x="50" y="416"/>
                    <a:pt x="37" y="410"/>
                  </a:cubicBezTo>
                  <a:cubicBezTo>
                    <a:pt x="37" y="410"/>
                    <a:pt x="13" y="398"/>
                    <a:pt x="37" y="374"/>
                  </a:cubicBezTo>
                  <a:cubicBezTo>
                    <a:pt x="110" y="264"/>
                    <a:pt x="195" y="142"/>
                    <a:pt x="281" y="33"/>
                  </a:cubicBezTo>
                  <a:cubicBezTo>
                    <a:pt x="288" y="19"/>
                    <a:pt x="299" y="13"/>
                    <a:pt x="312" y="13"/>
                  </a:cubicBezTo>
                  <a:close/>
                  <a:moveTo>
                    <a:pt x="318" y="1"/>
                  </a:moveTo>
                  <a:cubicBezTo>
                    <a:pt x="301" y="1"/>
                    <a:pt x="282" y="7"/>
                    <a:pt x="268" y="21"/>
                  </a:cubicBezTo>
                  <a:cubicBezTo>
                    <a:pt x="183" y="131"/>
                    <a:pt x="98" y="252"/>
                    <a:pt x="13" y="361"/>
                  </a:cubicBezTo>
                  <a:cubicBezTo>
                    <a:pt x="1" y="386"/>
                    <a:pt x="13" y="410"/>
                    <a:pt x="25" y="434"/>
                  </a:cubicBezTo>
                  <a:cubicBezTo>
                    <a:pt x="37" y="434"/>
                    <a:pt x="49" y="447"/>
                    <a:pt x="62" y="447"/>
                  </a:cubicBezTo>
                  <a:cubicBezTo>
                    <a:pt x="86" y="447"/>
                    <a:pt x="98" y="434"/>
                    <a:pt x="110" y="422"/>
                  </a:cubicBezTo>
                  <a:cubicBezTo>
                    <a:pt x="195" y="301"/>
                    <a:pt x="281" y="191"/>
                    <a:pt x="354" y="82"/>
                  </a:cubicBezTo>
                  <a:cubicBezTo>
                    <a:pt x="378" y="45"/>
                    <a:pt x="365" y="21"/>
                    <a:pt x="354" y="9"/>
                  </a:cubicBezTo>
                  <a:cubicBezTo>
                    <a:pt x="343" y="4"/>
                    <a:pt x="331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48"/>
            <p:cNvSpPr/>
            <p:nvPr/>
          </p:nvSpPr>
          <p:spPr>
            <a:xfrm>
              <a:off x="8395371" y="3603250"/>
              <a:ext cx="19983" cy="23921"/>
            </a:xfrm>
            <a:custGeom>
              <a:avLst/>
              <a:gdLst/>
              <a:ahLst/>
              <a:cxnLst/>
              <a:rect l="l" t="t" r="r" b="b"/>
              <a:pathLst>
                <a:path w="406" h="486" extrusionOk="0">
                  <a:moveTo>
                    <a:pt x="344" y="0"/>
                  </a:moveTo>
                  <a:cubicBezTo>
                    <a:pt x="331" y="0"/>
                    <a:pt x="317" y="6"/>
                    <a:pt x="307" y="21"/>
                  </a:cubicBezTo>
                  <a:cubicBezTo>
                    <a:pt x="209" y="155"/>
                    <a:pt x="112" y="288"/>
                    <a:pt x="27" y="422"/>
                  </a:cubicBezTo>
                  <a:cubicBezTo>
                    <a:pt x="1" y="457"/>
                    <a:pt x="37" y="486"/>
                    <a:pt x="68" y="486"/>
                  </a:cubicBezTo>
                  <a:cubicBezTo>
                    <a:pt x="81" y="486"/>
                    <a:pt x="93" y="481"/>
                    <a:pt x="99" y="471"/>
                  </a:cubicBezTo>
                  <a:cubicBezTo>
                    <a:pt x="197" y="337"/>
                    <a:pt x="294" y="203"/>
                    <a:pt x="380" y="69"/>
                  </a:cubicBezTo>
                  <a:cubicBezTo>
                    <a:pt x="405" y="35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48"/>
            <p:cNvSpPr/>
            <p:nvPr/>
          </p:nvSpPr>
          <p:spPr>
            <a:xfrm>
              <a:off x="8395470" y="3602659"/>
              <a:ext cx="19786" cy="25004"/>
            </a:xfrm>
            <a:custGeom>
              <a:avLst/>
              <a:gdLst/>
              <a:ahLst/>
              <a:cxnLst/>
              <a:rect l="l" t="t" r="r" b="b"/>
              <a:pathLst>
                <a:path w="402" h="508" extrusionOk="0">
                  <a:moveTo>
                    <a:pt x="341" y="21"/>
                  </a:moveTo>
                  <a:cubicBezTo>
                    <a:pt x="353" y="21"/>
                    <a:pt x="353" y="21"/>
                    <a:pt x="365" y="33"/>
                  </a:cubicBezTo>
                  <a:cubicBezTo>
                    <a:pt x="378" y="33"/>
                    <a:pt x="389" y="57"/>
                    <a:pt x="378" y="69"/>
                  </a:cubicBezTo>
                  <a:lnTo>
                    <a:pt x="316" y="154"/>
                  </a:lnTo>
                  <a:cubicBezTo>
                    <a:pt x="243" y="264"/>
                    <a:pt x="170" y="373"/>
                    <a:pt x="97" y="470"/>
                  </a:cubicBezTo>
                  <a:cubicBezTo>
                    <a:pt x="83" y="485"/>
                    <a:pt x="69" y="491"/>
                    <a:pt x="57" y="491"/>
                  </a:cubicBezTo>
                  <a:cubicBezTo>
                    <a:pt x="49" y="491"/>
                    <a:pt x="42" y="488"/>
                    <a:pt x="37" y="483"/>
                  </a:cubicBezTo>
                  <a:cubicBezTo>
                    <a:pt x="25" y="470"/>
                    <a:pt x="13" y="459"/>
                    <a:pt x="37" y="434"/>
                  </a:cubicBezTo>
                  <a:cubicBezTo>
                    <a:pt x="97" y="337"/>
                    <a:pt x="183" y="227"/>
                    <a:pt x="256" y="118"/>
                  </a:cubicBezTo>
                  <a:lnTo>
                    <a:pt x="316" y="33"/>
                  </a:lnTo>
                  <a:cubicBezTo>
                    <a:pt x="316" y="21"/>
                    <a:pt x="329" y="21"/>
                    <a:pt x="341" y="21"/>
                  </a:cubicBezTo>
                  <a:close/>
                  <a:moveTo>
                    <a:pt x="343" y="1"/>
                  </a:moveTo>
                  <a:cubicBezTo>
                    <a:pt x="325" y="1"/>
                    <a:pt x="306" y="6"/>
                    <a:pt x="292" y="21"/>
                  </a:cubicBezTo>
                  <a:lnTo>
                    <a:pt x="232" y="118"/>
                  </a:lnTo>
                  <a:cubicBezTo>
                    <a:pt x="159" y="215"/>
                    <a:pt x="86" y="324"/>
                    <a:pt x="13" y="422"/>
                  </a:cubicBezTo>
                  <a:cubicBezTo>
                    <a:pt x="0" y="459"/>
                    <a:pt x="13" y="483"/>
                    <a:pt x="25" y="495"/>
                  </a:cubicBezTo>
                  <a:cubicBezTo>
                    <a:pt x="37" y="507"/>
                    <a:pt x="49" y="507"/>
                    <a:pt x="61" y="507"/>
                  </a:cubicBezTo>
                  <a:cubicBezTo>
                    <a:pt x="86" y="507"/>
                    <a:pt x="97" y="495"/>
                    <a:pt x="110" y="483"/>
                  </a:cubicBezTo>
                  <a:cubicBezTo>
                    <a:pt x="183" y="373"/>
                    <a:pt x="256" y="276"/>
                    <a:pt x="329" y="167"/>
                  </a:cubicBezTo>
                  <a:lnTo>
                    <a:pt x="389" y="81"/>
                  </a:lnTo>
                  <a:cubicBezTo>
                    <a:pt x="402" y="57"/>
                    <a:pt x="389" y="33"/>
                    <a:pt x="378" y="8"/>
                  </a:cubicBezTo>
                  <a:cubicBezTo>
                    <a:pt x="368" y="3"/>
                    <a:pt x="356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48"/>
            <p:cNvSpPr/>
            <p:nvPr/>
          </p:nvSpPr>
          <p:spPr>
            <a:xfrm>
              <a:off x="8389859" y="3619247"/>
              <a:ext cx="25053" cy="29237"/>
            </a:xfrm>
            <a:custGeom>
              <a:avLst/>
              <a:gdLst/>
              <a:ahLst/>
              <a:cxnLst/>
              <a:rect l="l" t="t" r="r" b="b"/>
              <a:pathLst>
                <a:path w="509" h="594" extrusionOk="0">
                  <a:moveTo>
                    <a:pt x="444" y="1"/>
                  </a:moveTo>
                  <a:cubicBezTo>
                    <a:pt x="435" y="1"/>
                    <a:pt x="426" y="4"/>
                    <a:pt x="419" y="12"/>
                  </a:cubicBezTo>
                  <a:cubicBezTo>
                    <a:pt x="260" y="170"/>
                    <a:pt x="127" y="341"/>
                    <a:pt x="17" y="522"/>
                  </a:cubicBezTo>
                  <a:cubicBezTo>
                    <a:pt x="0" y="564"/>
                    <a:pt x="28" y="594"/>
                    <a:pt x="60" y="594"/>
                  </a:cubicBezTo>
                  <a:cubicBezTo>
                    <a:pt x="75" y="594"/>
                    <a:pt x="91" y="587"/>
                    <a:pt x="103" y="571"/>
                  </a:cubicBezTo>
                  <a:cubicBezTo>
                    <a:pt x="211" y="401"/>
                    <a:pt x="333" y="231"/>
                    <a:pt x="479" y="73"/>
                  </a:cubicBezTo>
                  <a:cubicBezTo>
                    <a:pt x="508" y="44"/>
                    <a:pt x="47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48"/>
            <p:cNvSpPr/>
            <p:nvPr/>
          </p:nvSpPr>
          <p:spPr>
            <a:xfrm>
              <a:off x="8389465" y="3618902"/>
              <a:ext cx="25201" cy="30320"/>
            </a:xfrm>
            <a:custGeom>
              <a:avLst/>
              <a:gdLst/>
              <a:ahLst/>
              <a:cxnLst/>
              <a:rect l="l" t="t" r="r" b="b"/>
              <a:pathLst>
                <a:path w="512" h="616" extrusionOk="0">
                  <a:moveTo>
                    <a:pt x="447" y="17"/>
                  </a:moveTo>
                  <a:cubicBezTo>
                    <a:pt x="457" y="17"/>
                    <a:pt x="468" y="24"/>
                    <a:pt x="475" y="31"/>
                  </a:cubicBezTo>
                  <a:cubicBezTo>
                    <a:pt x="487" y="43"/>
                    <a:pt x="487" y="56"/>
                    <a:pt x="475" y="80"/>
                  </a:cubicBezTo>
                  <a:cubicBezTo>
                    <a:pt x="329" y="238"/>
                    <a:pt x="208" y="421"/>
                    <a:pt x="98" y="578"/>
                  </a:cubicBezTo>
                  <a:cubicBezTo>
                    <a:pt x="92" y="591"/>
                    <a:pt x="83" y="594"/>
                    <a:pt x="73" y="594"/>
                  </a:cubicBezTo>
                  <a:cubicBezTo>
                    <a:pt x="64" y="594"/>
                    <a:pt x="55" y="591"/>
                    <a:pt x="49" y="591"/>
                  </a:cubicBezTo>
                  <a:cubicBezTo>
                    <a:pt x="38" y="578"/>
                    <a:pt x="25" y="554"/>
                    <a:pt x="38" y="542"/>
                  </a:cubicBezTo>
                  <a:cubicBezTo>
                    <a:pt x="135" y="372"/>
                    <a:pt x="256" y="202"/>
                    <a:pt x="427" y="31"/>
                  </a:cubicBezTo>
                  <a:cubicBezTo>
                    <a:pt x="432" y="21"/>
                    <a:pt x="439" y="17"/>
                    <a:pt x="447" y="17"/>
                  </a:cubicBezTo>
                  <a:close/>
                  <a:moveTo>
                    <a:pt x="451" y="0"/>
                  </a:moveTo>
                  <a:cubicBezTo>
                    <a:pt x="438" y="0"/>
                    <a:pt x="426" y="7"/>
                    <a:pt x="414" y="19"/>
                  </a:cubicBezTo>
                  <a:cubicBezTo>
                    <a:pt x="244" y="189"/>
                    <a:pt x="111" y="359"/>
                    <a:pt x="25" y="529"/>
                  </a:cubicBezTo>
                  <a:cubicBezTo>
                    <a:pt x="1" y="566"/>
                    <a:pt x="13" y="591"/>
                    <a:pt x="38" y="602"/>
                  </a:cubicBezTo>
                  <a:cubicBezTo>
                    <a:pt x="49" y="602"/>
                    <a:pt x="62" y="615"/>
                    <a:pt x="74" y="615"/>
                  </a:cubicBezTo>
                  <a:cubicBezTo>
                    <a:pt x="86" y="615"/>
                    <a:pt x="98" y="602"/>
                    <a:pt x="111" y="591"/>
                  </a:cubicBezTo>
                  <a:cubicBezTo>
                    <a:pt x="219" y="432"/>
                    <a:pt x="341" y="250"/>
                    <a:pt x="487" y="92"/>
                  </a:cubicBezTo>
                  <a:cubicBezTo>
                    <a:pt x="511" y="67"/>
                    <a:pt x="500" y="31"/>
                    <a:pt x="487" y="19"/>
                  </a:cubicBezTo>
                  <a:cubicBezTo>
                    <a:pt x="475" y="7"/>
                    <a:pt x="463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48"/>
            <p:cNvSpPr/>
            <p:nvPr/>
          </p:nvSpPr>
          <p:spPr>
            <a:xfrm>
              <a:off x="8392812" y="3636032"/>
              <a:ext cx="20229" cy="27219"/>
            </a:xfrm>
            <a:custGeom>
              <a:avLst/>
              <a:gdLst/>
              <a:ahLst/>
              <a:cxnLst/>
              <a:rect l="l" t="t" r="r" b="b"/>
              <a:pathLst>
                <a:path w="411" h="553" extrusionOk="0">
                  <a:moveTo>
                    <a:pt x="357" y="1"/>
                  </a:moveTo>
                  <a:cubicBezTo>
                    <a:pt x="344" y="1"/>
                    <a:pt x="330" y="8"/>
                    <a:pt x="322" y="24"/>
                  </a:cubicBezTo>
                  <a:cubicBezTo>
                    <a:pt x="237" y="181"/>
                    <a:pt x="140" y="340"/>
                    <a:pt x="18" y="486"/>
                  </a:cubicBezTo>
                  <a:cubicBezTo>
                    <a:pt x="0" y="513"/>
                    <a:pt x="35" y="553"/>
                    <a:pt x="64" y="553"/>
                  </a:cubicBezTo>
                  <a:cubicBezTo>
                    <a:pt x="75" y="553"/>
                    <a:pt x="85" y="548"/>
                    <a:pt x="91" y="535"/>
                  </a:cubicBezTo>
                  <a:cubicBezTo>
                    <a:pt x="213" y="389"/>
                    <a:pt x="322" y="230"/>
                    <a:pt x="395" y="60"/>
                  </a:cubicBezTo>
                  <a:cubicBezTo>
                    <a:pt x="411" y="28"/>
                    <a:pt x="384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48"/>
            <p:cNvSpPr/>
            <p:nvPr/>
          </p:nvSpPr>
          <p:spPr>
            <a:xfrm>
              <a:off x="8392467" y="3635589"/>
              <a:ext cx="21017" cy="27957"/>
            </a:xfrm>
            <a:custGeom>
              <a:avLst/>
              <a:gdLst/>
              <a:ahLst/>
              <a:cxnLst/>
              <a:rect l="l" t="t" r="r" b="b"/>
              <a:pathLst>
                <a:path w="427" h="568" extrusionOk="0">
                  <a:moveTo>
                    <a:pt x="363" y="13"/>
                  </a:moveTo>
                  <a:cubicBezTo>
                    <a:pt x="368" y="13"/>
                    <a:pt x="373" y="15"/>
                    <a:pt x="377" y="20"/>
                  </a:cubicBezTo>
                  <a:cubicBezTo>
                    <a:pt x="390" y="33"/>
                    <a:pt x="402" y="45"/>
                    <a:pt x="402" y="69"/>
                  </a:cubicBezTo>
                  <a:cubicBezTo>
                    <a:pt x="317" y="239"/>
                    <a:pt x="220" y="398"/>
                    <a:pt x="98" y="544"/>
                  </a:cubicBezTo>
                  <a:cubicBezTo>
                    <a:pt x="92" y="549"/>
                    <a:pt x="83" y="552"/>
                    <a:pt x="73" y="552"/>
                  </a:cubicBezTo>
                  <a:cubicBezTo>
                    <a:pt x="64" y="552"/>
                    <a:pt x="55" y="549"/>
                    <a:pt x="50" y="544"/>
                  </a:cubicBezTo>
                  <a:cubicBezTo>
                    <a:pt x="37" y="531"/>
                    <a:pt x="25" y="519"/>
                    <a:pt x="37" y="495"/>
                  </a:cubicBezTo>
                  <a:cubicBezTo>
                    <a:pt x="147" y="349"/>
                    <a:pt x="244" y="203"/>
                    <a:pt x="341" y="33"/>
                  </a:cubicBezTo>
                  <a:cubicBezTo>
                    <a:pt x="348" y="19"/>
                    <a:pt x="356" y="13"/>
                    <a:pt x="363" y="13"/>
                  </a:cubicBezTo>
                  <a:close/>
                  <a:moveTo>
                    <a:pt x="359" y="0"/>
                  </a:moveTo>
                  <a:cubicBezTo>
                    <a:pt x="345" y="0"/>
                    <a:pt x="331" y="6"/>
                    <a:pt x="317" y="20"/>
                  </a:cubicBezTo>
                  <a:cubicBezTo>
                    <a:pt x="231" y="190"/>
                    <a:pt x="134" y="349"/>
                    <a:pt x="25" y="482"/>
                  </a:cubicBezTo>
                  <a:cubicBezTo>
                    <a:pt x="1" y="507"/>
                    <a:pt x="13" y="544"/>
                    <a:pt x="37" y="555"/>
                  </a:cubicBezTo>
                  <a:cubicBezTo>
                    <a:pt x="50" y="568"/>
                    <a:pt x="61" y="568"/>
                    <a:pt x="74" y="568"/>
                  </a:cubicBezTo>
                  <a:cubicBezTo>
                    <a:pt x="86" y="568"/>
                    <a:pt x="98" y="568"/>
                    <a:pt x="110" y="555"/>
                  </a:cubicBezTo>
                  <a:cubicBezTo>
                    <a:pt x="231" y="409"/>
                    <a:pt x="329" y="239"/>
                    <a:pt x="414" y="82"/>
                  </a:cubicBezTo>
                  <a:cubicBezTo>
                    <a:pt x="426" y="45"/>
                    <a:pt x="414" y="20"/>
                    <a:pt x="390" y="9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48"/>
            <p:cNvSpPr/>
            <p:nvPr/>
          </p:nvSpPr>
          <p:spPr>
            <a:xfrm>
              <a:off x="8391040" y="3651389"/>
              <a:ext cx="22100" cy="27071"/>
            </a:xfrm>
            <a:custGeom>
              <a:avLst/>
              <a:gdLst/>
              <a:ahLst/>
              <a:cxnLst/>
              <a:rect l="l" t="t" r="r" b="b"/>
              <a:pathLst>
                <a:path w="449" h="550" extrusionOk="0">
                  <a:moveTo>
                    <a:pt x="387" y="1"/>
                  </a:moveTo>
                  <a:cubicBezTo>
                    <a:pt x="375" y="1"/>
                    <a:pt x="365" y="5"/>
                    <a:pt x="358" y="15"/>
                  </a:cubicBezTo>
                  <a:cubicBezTo>
                    <a:pt x="249" y="174"/>
                    <a:pt x="151" y="320"/>
                    <a:pt x="30" y="466"/>
                  </a:cubicBezTo>
                  <a:cubicBezTo>
                    <a:pt x="1" y="504"/>
                    <a:pt x="33" y="550"/>
                    <a:pt x="71" y="550"/>
                  </a:cubicBezTo>
                  <a:cubicBezTo>
                    <a:pt x="82" y="550"/>
                    <a:pt x="93" y="546"/>
                    <a:pt x="103" y="539"/>
                  </a:cubicBezTo>
                  <a:cubicBezTo>
                    <a:pt x="224" y="393"/>
                    <a:pt x="333" y="234"/>
                    <a:pt x="431" y="64"/>
                  </a:cubicBezTo>
                  <a:cubicBezTo>
                    <a:pt x="448" y="29"/>
                    <a:pt x="416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48"/>
            <p:cNvSpPr/>
            <p:nvPr/>
          </p:nvSpPr>
          <p:spPr>
            <a:xfrm>
              <a:off x="8391286" y="3651143"/>
              <a:ext cx="22198" cy="28006"/>
            </a:xfrm>
            <a:custGeom>
              <a:avLst/>
              <a:gdLst/>
              <a:ahLst/>
              <a:cxnLst/>
              <a:rect l="l" t="t" r="r" b="b"/>
              <a:pathLst>
                <a:path w="451" h="569" extrusionOk="0">
                  <a:moveTo>
                    <a:pt x="390" y="9"/>
                  </a:moveTo>
                  <a:lnTo>
                    <a:pt x="401" y="20"/>
                  </a:lnTo>
                  <a:cubicBezTo>
                    <a:pt x="414" y="33"/>
                    <a:pt x="426" y="45"/>
                    <a:pt x="414" y="69"/>
                  </a:cubicBezTo>
                  <a:cubicBezTo>
                    <a:pt x="328" y="228"/>
                    <a:pt x="219" y="385"/>
                    <a:pt x="85" y="531"/>
                  </a:cubicBezTo>
                  <a:cubicBezTo>
                    <a:pt x="75" y="542"/>
                    <a:pt x="67" y="545"/>
                    <a:pt x="60" y="545"/>
                  </a:cubicBezTo>
                  <a:cubicBezTo>
                    <a:pt x="51" y="545"/>
                    <a:pt x="44" y="538"/>
                    <a:pt x="37" y="531"/>
                  </a:cubicBezTo>
                  <a:cubicBezTo>
                    <a:pt x="25" y="520"/>
                    <a:pt x="25" y="495"/>
                    <a:pt x="37" y="483"/>
                  </a:cubicBezTo>
                  <a:cubicBezTo>
                    <a:pt x="134" y="349"/>
                    <a:pt x="244" y="203"/>
                    <a:pt x="353" y="33"/>
                  </a:cubicBezTo>
                  <a:cubicBezTo>
                    <a:pt x="365" y="20"/>
                    <a:pt x="377" y="9"/>
                    <a:pt x="390" y="9"/>
                  </a:cubicBezTo>
                  <a:close/>
                  <a:moveTo>
                    <a:pt x="383" y="0"/>
                  </a:moveTo>
                  <a:cubicBezTo>
                    <a:pt x="369" y="0"/>
                    <a:pt x="355" y="6"/>
                    <a:pt x="341" y="20"/>
                  </a:cubicBezTo>
                  <a:cubicBezTo>
                    <a:pt x="231" y="191"/>
                    <a:pt x="122" y="337"/>
                    <a:pt x="25" y="471"/>
                  </a:cubicBezTo>
                  <a:cubicBezTo>
                    <a:pt x="1" y="495"/>
                    <a:pt x="12" y="531"/>
                    <a:pt x="37" y="556"/>
                  </a:cubicBezTo>
                  <a:cubicBezTo>
                    <a:pt x="37" y="556"/>
                    <a:pt x="49" y="568"/>
                    <a:pt x="61" y="568"/>
                  </a:cubicBezTo>
                  <a:cubicBezTo>
                    <a:pt x="74" y="568"/>
                    <a:pt x="85" y="556"/>
                    <a:pt x="98" y="544"/>
                  </a:cubicBezTo>
                  <a:cubicBezTo>
                    <a:pt x="231" y="398"/>
                    <a:pt x="341" y="239"/>
                    <a:pt x="426" y="69"/>
                  </a:cubicBezTo>
                  <a:cubicBezTo>
                    <a:pt x="450" y="45"/>
                    <a:pt x="438" y="20"/>
                    <a:pt x="414" y="9"/>
                  </a:cubicBezTo>
                  <a:cubicBezTo>
                    <a:pt x="404" y="3"/>
                    <a:pt x="394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48"/>
            <p:cNvSpPr/>
            <p:nvPr/>
          </p:nvSpPr>
          <p:spPr>
            <a:xfrm>
              <a:off x="8393501" y="3666106"/>
              <a:ext cx="20820" cy="25644"/>
            </a:xfrm>
            <a:custGeom>
              <a:avLst/>
              <a:gdLst/>
              <a:ahLst/>
              <a:cxnLst/>
              <a:rect l="l" t="t" r="r" b="b"/>
              <a:pathLst>
                <a:path w="423" h="521" extrusionOk="0">
                  <a:moveTo>
                    <a:pt x="362" y="1"/>
                  </a:moveTo>
                  <a:cubicBezTo>
                    <a:pt x="350" y="1"/>
                    <a:pt x="339" y="7"/>
                    <a:pt x="332" y="21"/>
                  </a:cubicBezTo>
                  <a:cubicBezTo>
                    <a:pt x="235" y="167"/>
                    <a:pt x="126" y="313"/>
                    <a:pt x="29" y="459"/>
                  </a:cubicBezTo>
                  <a:cubicBezTo>
                    <a:pt x="1" y="486"/>
                    <a:pt x="35" y="520"/>
                    <a:pt x="70" y="520"/>
                  </a:cubicBezTo>
                  <a:cubicBezTo>
                    <a:pt x="81" y="520"/>
                    <a:pt x="92" y="516"/>
                    <a:pt x="101" y="507"/>
                  </a:cubicBezTo>
                  <a:cubicBezTo>
                    <a:pt x="210" y="373"/>
                    <a:pt x="308" y="216"/>
                    <a:pt x="405" y="70"/>
                  </a:cubicBezTo>
                  <a:cubicBezTo>
                    <a:pt x="422" y="35"/>
                    <a:pt x="391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48"/>
            <p:cNvSpPr/>
            <p:nvPr/>
          </p:nvSpPr>
          <p:spPr>
            <a:xfrm>
              <a:off x="8393698" y="3665565"/>
              <a:ext cx="20968" cy="26726"/>
            </a:xfrm>
            <a:custGeom>
              <a:avLst/>
              <a:gdLst/>
              <a:ahLst/>
              <a:cxnLst/>
              <a:rect l="l" t="t" r="r" b="b"/>
              <a:pathLst>
                <a:path w="426" h="543" extrusionOk="0">
                  <a:moveTo>
                    <a:pt x="377" y="19"/>
                  </a:moveTo>
                  <a:cubicBezTo>
                    <a:pt x="389" y="32"/>
                    <a:pt x="401" y="56"/>
                    <a:pt x="389" y="68"/>
                  </a:cubicBezTo>
                  <a:cubicBezTo>
                    <a:pt x="292" y="251"/>
                    <a:pt x="195" y="397"/>
                    <a:pt x="85" y="518"/>
                  </a:cubicBezTo>
                  <a:cubicBezTo>
                    <a:pt x="79" y="524"/>
                    <a:pt x="73" y="527"/>
                    <a:pt x="65" y="527"/>
                  </a:cubicBezTo>
                  <a:cubicBezTo>
                    <a:pt x="58" y="527"/>
                    <a:pt x="48" y="524"/>
                    <a:pt x="36" y="518"/>
                  </a:cubicBezTo>
                  <a:cubicBezTo>
                    <a:pt x="25" y="506"/>
                    <a:pt x="12" y="481"/>
                    <a:pt x="36" y="470"/>
                  </a:cubicBezTo>
                  <a:lnTo>
                    <a:pt x="49" y="457"/>
                  </a:lnTo>
                  <a:cubicBezTo>
                    <a:pt x="133" y="324"/>
                    <a:pt x="243" y="178"/>
                    <a:pt x="328" y="32"/>
                  </a:cubicBezTo>
                  <a:cubicBezTo>
                    <a:pt x="341" y="19"/>
                    <a:pt x="365" y="19"/>
                    <a:pt x="377" y="19"/>
                  </a:cubicBezTo>
                  <a:close/>
                  <a:moveTo>
                    <a:pt x="359" y="0"/>
                  </a:moveTo>
                  <a:cubicBezTo>
                    <a:pt x="341" y="0"/>
                    <a:pt x="324" y="9"/>
                    <a:pt x="316" y="32"/>
                  </a:cubicBezTo>
                  <a:cubicBezTo>
                    <a:pt x="231" y="165"/>
                    <a:pt x="122" y="311"/>
                    <a:pt x="25" y="445"/>
                  </a:cubicBezTo>
                  <a:lnTo>
                    <a:pt x="12" y="457"/>
                  </a:lnTo>
                  <a:cubicBezTo>
                    <a:pt x="0" y="481"/>
                    <a:pt x="12" y="518"/>
                    <a:pt x="25" y="530"/>
                  </a:cubicBezTo>
                  <a:cubicBezTo>
                    <a:pt x="36" y="543"/>
                    <a:pt x="49" y="543"/>
                    <a:pt x="61" y="543"/>
                  </a:cubicBezTo>
                  <a:cubicBezTo>
                    <a:pt x="73" y="543"/>
                    <a:pt x="97" y="543"/>
                    <a:pt x="97" y="530"/>
                  </a:cubicBezTo>
                  <a:cubicBezTo>
                    <a:pt x="206" y="397"/>
                    <a:pt x="304" y="263"/>
                    <a:pt x="414" y="81"/>
                  </a:cubicBezTo>
                  <a:cubicBezTo>
                    <a:pt x="425" y="56"/>
                    <a:pt x="414" y="19"/>
                    <a:pt x="389" y="8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48"/>
            <p:cNvSpPr/>
            <p:nvPr/>
          </p:nvSpPr>
          <p:spPr>
            <a:xfrm>
              <a:off x="8392910" y="3683924"/>
              <a:ext cx="22001" cy="25151"/>
            </a:xfrm>
            <a:custGeom>
              <a:avLst/>
              <a:gdLst/>
              <a:ahLst/>
              <a:cxnLst/>
              <a:rect l="l" t="t" r="r" b="b"/>
              <a:pathLst>
                <a:path w="447" h="511" extrusionOk="0">
                  <a:moveTo>
                    <a:pt x="382" y="0"/>
                  </a:moveTo>
                  <a:cubicBezTo>
                    <a:pt x="373" y="0"/>
                    <a:pt x="364" y="3"/>
                    <a:pt x="357" y="11"/>
                  </a:cubicBezTo>
                  <a:cubicBezTo>
                    <a:pt x="247" y="157"/>
                    <a:pt x="138" y="303"/>
                    <a:pt x="28" y="437"/>
                  </a:cubicBezTo>
                  <a:cubicBezTo>
                    <a:pt x="1" y="474"/>
                    <a:pt x="36" y="511"/>
                    <a:pt x="65" y="511"/>
                  </a:cubicBezTo>
                  <a:cubicBezTo>
                    <a:pt x="74" y="511"/>
                    <a:pt x="83" y="507"/>
                    <a:pt x="89" y="498"/>
                  </a:cubicBezTo>
                  <a:cubicBezTo>
                    <a:pt x="198" y="352"/>
                    <a:pt x="308" y="218"/>
                    <a:pt x="417" y="72"/>
                  </a:cubicBezTo>
                  <a:cubicBezTo>
                    <a:pt x="446" y="43"/>
                    <a:pt x="41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48"/>
            <p:cNvSpPr/>
            <p:nvPr/>
          </p:nvSpPr>
          <p:spPr>
            <a:xfrm>
              <a:off x="8392467" y="3683481"/>
              <a:ext cx="22789" cy="26136"/>
            </a:xfrm>
            <a:custGeom>
              <a:avLst/>
              <a:gdLst/>
              <a:ahLst/>
              <a:cxnLst/>
              <a:rect l="l" t="t" r="r" b="b"/>
              <a:pathLst>
                <a:path w="463" h="531" extrusionOk="0">
                  <a:moveTo>
                    <a:pt x="401" y="17"/>
                  </a:moveTo>
                  <a:cubicBezTo>
                    <a:pt x="409" y="17"/>
                    <a:pt x="414" y="20"/>
                    <a:pt x="414" y="20"/>
                  </a:cubicBezTo>
                  <a:cubicBezTo>
                    <a:pt x="426" y="33"/>
                    <a:pt x="439" y="57"/>
                    <a:pt x="426" y="81"/>
                  </a:cubicBezTo>
                  <a:lnTo>
                    <a:pt x="353" y="166"/>
                  </a:lnTo>
                  <a:lnTo>
                    <a:pt x="98" y="495"/>
                  </a:lnTo>
                  <a:cubicBezTo>
                    <a:pt x="93" y="505"/>
                    <a:pt x="86" y="509"/>
                    <a:pt x="78" y="509"/>
                  </a:cubicBezTo>
                  <a:cubicBezTo>
                    <a:pt x="67" y="509"/>
                    <a:pt x="56" y="502"/>
                    <a:pt x="50" y="495"/>
                  </a:cubicBezTo>
                  <a:cubicBezTo>
                    <a:pt x="37" y="482"/>
                    <a:pt x="25" y="471"/>
                    <a:pt x="37" y="458"/>
                  </a:cubicBezTo>
                  <a:cubicBezTo>
                    <a:pt x="122" y="336"/>
                    <a:pt x="220" y="227"/>
                    <a:pt x="304" y="117"/>
                  </a:cubicBezTo>
                  <a:lnTo>
                    <a:pt x="377" y="33"/>
                  </a:lnTo>
                  <a:cubicBezTo>
                    <a:pt x="384" y="20"/>
                    <a:pt x="393" y="17"/>
                    <a:pt x="401" y="17"/>
                  </a:cubicBezTo>
                  <a:close/>
                  <a:moveTo>
                    <a:pt x="396" y="0"/>
                  </a:moveTo>
                  <a:cubicBezTo>
                    <a:pt x="384" y="0"/>
                    <a:pt x="373" y="6"/>
                    <a:pt x="366" y="20"/>
                  </a:cubicBezTo>
                  <a:lnTo>
                    <a:pt x="293" y="106"/>
                  </a:lnTo>
                  <a:cubicBezTo>
                    <a:pt x="207" y="215"/>
                    <a:pt x="110" y="325"/>
                    <a:pt x="25" y="446"/>
                  </a:cubicBezTo>
                  <a:cubicBezTo>
                    <a:pt x="1" y="471"/>
                    <a:pt x="13" y="495"/>
                    <a:pt x="37" y="519"/>
                  </a:cubicBezTo>
                  <a:cubicBezTo>
                    <a:pt x="50" y="519"/>
                    <a:pt x="61" y="531"/>
                    <a:pt x="74" y="531"/>
                  </a:cubicBezTo>
                  <a:cubicBezTo>
                    <a:pt x="86" y="531"/>
                    <a:pt x="98" y="519"/>
                    <a:pt x="110" y="507"/>
                  </a:cubicBezTo>
                  <a:lnTo>
                    <a:pt x="366" y="179"/>
                  </a:lnTo>
                  <a:lnTo>
                    <a:pt x="439" y="93"/>
                  </a:lnTo>
                  <a:cubicBezTo>
                    <a:pt x="463" y="69"/>
                    <a:pt x="450" y="33"/>
                    <a:pt x="426" y="8"/>
                  </a:cubicBezTo>
                  <a:cubicBezTo>
                    <a:pt x="416" y="3"/>
                    <a:pt x="40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48"/>
            <p:cNvSpPr/>
            <p:nvPr/>
          </p:nvSpPr>
          <p:spPr>
            <a:xfrm>
              <a:off x="8392270" y="3699035"/>
              <a:ext cx="19639" cy="24315"/>
            </a:xfrm>
            <a:custGeom>
              <a:avLst/>
              <a:gdLst/>
              <a:ahLst/>
              <a:cxnLst/>
              <a:rect l="l" t="t" r="r" b="b"/>
              <a:pathLst>
                <a:path w="399" h="494" extrusionOk="0">
                  <a:moveTo>
                    <a:pt x="339" y="0"/>
                  </a:moveTo>
                  <a:cubicBezTo>
                    <a:pt x="327" y="0"/>
                    <a:pt x="316" y="6"/>
                    <a:pt x="308" y="20"/>
                  </a:cubicBezTo>
                  <a:cubicBezTo>
                    <a:pt x="224" y="155"/>
                    <a:pt x="126" y="288"/>
                    <a:pt x="29" y="422"/>
                  </a:cubicBezTo>
                  <a:cubicBezTo>
                    <a:pt x="0" y="450"/>
                    <a:pt x="39" y="494"/>
                    <a:pt x="74" y="494"/>
                  </a:cubicBezTo>
                  <a:cubicBezTo>
                    <a:pt x="84" y="494"/>
                    <a:pt x="94" y="491"/>
                    <a:pt x="102" y="482"/>
                  </a:cubicBezTo>
                  <a:cubicBezTo>
                    <a:pt x="199" y="349"/>
                    <a:pt x="297" y="215"/>
                    <a:pt x="381" y="69"/>
                  </a:cubicBezTo>
                  <a:cubicBezTo>
                    <a:pt x="399" y="35"/>
                    <a:pt x="367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48"/>
            <p:cNvSpPr/>
            <p:nvPr/>
          </p:nvSpPr>
          <p:spPr>
            <a:xfrm>
              <a:off x="8392467" y="3698494"/>
              <a:ext cx="19786" cy="25496"/>
            </a:xfrm>
            <a:custGeom>
              <a:avLst/>
              <a:gdLst/>
              <a:ahLst/>
              <a:cxnLst/>
              <a:rect l="l" t="t" r="r" b="b"/>
              <a:pathLst>
                <a:path w="402" h="518" extrusionOk="0">
                  <a:moveTo>
                    <a:pt x="353" y="20"/>
                  </a:moveTo>
                  <a:cubicBezTo>
                    <a:pt x="366" y="31"/>
                    <a:pt x="377" y="56"/>
                    <a:pt x="366" y="68"/>
                  </a:cubicBezTo>
                  <a:cubicBezTo>
                    <a:pt x="280" y="226"/>
                    <a:pt x="183" y="360"/>
                    <a:pt x="86" y="482"/>
                  </a:cubicBezTo>
                  <a:cubicBezTo>
                    <a:pt x="81" y="492"/>
                    <a:pt x="74" y="496"/>
                    <a:pt x="66" y="496"/>
                  </a:cubicBezTo>
                  <a:cubicBezTo>
                    <a:pt x="56" y="496"/>
                    <a:pt x="44" y="489"/>
                    <a:pt x="37" y="482"/>
                  </a:cubicBezTo>
                  <a:cubicBezTo>
                    <a:pt x="25" y="469"/>
                    <a:pt x="13" y="457"/>
                    <a:pt x="25" y="445"/>
                  </a:cubicBezTo>
                  <a:cubicBezTo>
                    <a:pt x="134" y="299"/>
                    <a:pt x="231" y="166"/>
                    <a:pt x="304" y="31"/>
                  </a:cubicBezTo>
                  <a:cubicBezTo>
                    <a:pt x="317" y="20"/>
                    <a:pt x="329" y="20"/>
                    <a:pt x="329" y="20"/>
                  </a:cubicBezTo>
                  <a:close/>
                  <a:moveTo>
                    <a:pt x="336" y="0"/>
                  </a:moveTo>
                  <a:cubicBezTo>
                    <a:pt x="318" y="0"/>
                    <a:pt x="300" y="8"/>
                    <a:pt x="293" y="31"/>
                  </a:cubicBezTo>
                  <a:cubicBezTo>
                    <a:pt x="220" y="153"/>
                    <a:pt x="122" y="287"/>
                    <a:pt x="13" y="433"/>
                  </a:cubicBezTo>
                  <a:cubicBezTo>
                    <a:pt x="1" y="457"/>
                    <a:pt x="1" y="482"/>
                    <a:pt x="25" y="493"/>
                  </a:cubicBezTo>
                  <a:cubicBezTo>
                    <a:pt x="37" y="506"/>
                    <a:pt x="50" y="518"/>
                    <a:pt x="61" y="518"/>
                  </a:cubicBezTo>
                  <a:cubicBezTo>
                    <a:pt x="74" y="518"/>
                    <a:pt x="86" y="506"/>
                    <a:pt x="98" y="493"/>
                  </a:cubicBezTo>
                  <a:cubicBezTo>
                    <a:pt x="195" y="372"/>
                    <a:pt x="293" y="239"/>
                    <a:pt x="377" y="80"/>
                  </a:cubicBezTo>
                  <a:cubicBezTo>
                    <a:pt x="402" y="56"/>
                    <a:pt x="390" y="20"/>
                    <a:pt x="366" y="7"/>
                  </a:cubicBezTo>
                  <a:cubicBezTo>
                    <a:pt x="357" y="3"/>
                    <a:pt x="34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48"/>
            <p:cNvSpPr/>
            <p:nvPr/>
          </p:nvSpPr>
          <p:spPr>
            <a:xfrm>
              <a:off x="8393599" y="3711489"/>
              <a:ext cx="21066" cy="24610"/>
            </a:xfrm>
            <a:custGeom>
              <a:avLst/>
              <a:gdLst/>
              <a:ahLst/>
              <a:cxnLst/>
              <a:rect l="l" t="t" r="r" b="b"/>
              <a:pathLst>
                <a:path w="428" h="500" extrusionOk="0">
                  <a:moveTo>
                    <a:pt x="374" y="0"/>
                  </a:moveTo>
                  <a:cubicBezTo>
                    <a:pt x="359" y="0"/>
                    <a:pt x="342" y="7"/>
                    <a:pt x="330" y="23"/>
                  </a:cubicBezTo>
                  <a:cubicBezTo>
                    <a:pt x="233" y="157"/>
                    <a:pt x="124" y="291"/>
                    <a:pt x="27" y="437"/>
                  </a:cubicBezTo>
                  <a:cubicBezTo>
                    <a:pt x="0" y="472"/>
                    <a:pt x="37" y="500"/>
                    <a:pt x="68" y="500"/>
                  </a:cubicBezTo>
                  <a:cubicBezTo>
                    <a:pt x="81" y="500"/>
                    <a:pt x="93" y="496"/>
                    <a:pt x="99" y="485"/>
                  </a:cubicBezTo>
                  <a:cubicBezTo>
                    <a:pt x="208" y="339"/>
                    <a:pt x="306" y="205"/>
                    <a:pt x="403" y="59"/>
                  </a:cubicBezTo>
                  <a:cubicBezTo>
                    <a:pt x="428" y="27"/>
                    <a:pt x="404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48"/>
            <p:cNvSpPr/>
            <p:nvPr/>
          </p:nvSpPr>
          <p:spPr>
            <a:xfrm>
              <a:off x="8393698" y="3710996"/>
              <a:ext cx="20968" cy="25594"/>
            </a:xfrm>
            <a:custGeom>
              <a:avLst/>
              <a:gdLst/>
              <a:ahLst/>
              <a:cxnLst/>
              <a:rect l="l" t="t" r="r" b="b"/>
              <a:pathLst>
                <a:path w="426" h="520" extrusionOk="0">
                  <a:moveTo>
                    <a:pt x="389" y="21"/>
                  </a:moveTo>
                  <a:cubicBezTo>
                    <a:pt x="401" y="33"/>
                    <a:pt x="414" y="45"/>
                    <a:pt x="401" y="69"/>
                  </a:cubicBezTo>
                  <a:lnTo>
                    <a:pt x="365" y="106"/>
                  </a:lnTo>
                  <a:cubicBezTo>
                    <a:pt x="279" y="228"/>
                    <a:pt x="195" y="361"/>
                    <a:pt x="97" y="483"/>
                  </a:cubicBezTo>
                  <a:cubicBezTo>
                    <a:pt x="90" y="497"/>
                    <a:pt x="78" y="503"/>
                    <a:pt x="65" y="503"/>
                  </a:cubicBezTo>
                  <a:cubicBezTo>
                    <a:pt x="56" y="503"/>
                    <a:pt x="46" y="500"/>
                    <a:pt x="36" y="495"/>
                  </a:cubicBezTo>
                  <a:cubicBezTo>
                    <a:pt x="36" y="483"/>
                    <a:pt x="12" y="471"/>
                    <a:pt x="36" y="447"/>
                  </a:cubicBezTo>
                  <a:cubicBezTo>
                    <a:pt x="122" y="325"/>
                    <a:pt x="219" y="191"/>
                    <a:pt x="304" y="69"/>
                  </a:cubicBezTo>
                  <a:lnTo>
                    <a:pt x="341" y="33"/>
                  </a:lnTo>
                  <a:cubicBezTo>
                    <a:pt x="341" y="21"/>
                    <a:pt x="352" y="21"/>
                    <a:pt x="365" y="21"/>
                  </a:cubicBezTo>
                  <a:close/>
                  <a:moveTo>
                    <a:pt x="367" y="1"/>
                  </a:moveTo>
                  <a:cubicBezTo>
                    <a:pt x="351" y="1"/>
                    <a:pt x="335" y="6"/>
                    <a:pt x="328" y="21"/>
                  </a:cubicBezTo>
                  <a:lnTo>
                    <a:pt x="292" y="58"/>
                  </a:lnTo>
                  <a:cubicBezTo>
                    <a:pt x="206" y="191"/>
                    <a:pt x="109" y="312"/>
                    <a:pt x="25" y="434"/>
                  </a:cubicBezTo>
                  <a:cubicBezTo>
                    <a:pt x="0" y="471"/>
                    <a:pt x="12" y="495"/>
                    <a:pt x="25" y="507"/>
                  </a:cubicBezTo>
                  <a:cubicBezTo>
                    <a:pt x="36" y="520"/>
                    <a:pt x="49" y="520"/>
                    <a:pt x="61" y="520"/>
                  </a:cubicBezTo>
                  <a:cubicBezTo>
                    <a:pt x="85" y="520"/>
                    <a:pt x="97" y="507"/>
                    <a:pt x="109" y="495"/>
                  </a:cubicBezTo>
                  <a:cubicBezTo>
                    <a:pt x="206" y="374"/>
                    <a:pt x="292" y="239"/>
                    <a:pt x="389" y="118"/>
                  </a:cubicBezTo>
                  <a:lnTo>
                    <a:pt x="414" y="82"/>
                  </a:lnTo>
                  <a:cubicBezTo>
                    <a:pt x="425" y="58"/>
                    <a:pt x="425" y="21"/>
                    <a:pt x="401" y="9"/>
                  </a:cubicBezTo>
                  <a:cubicBezTo>
                    <a:pt x="391" y="4"/>
                    <a:pt x="379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48"/>
            <p:cNvSpPr/>
            <p:nvPr/>
          </p:nvSpPr>
          <p:spPr>
            <a:xfrm>
              <a:off x="8395224" y="3723449"/>
              <a:ext cx="20229" cy="26677"/>
            </a:xfrm>
            <a:custGeom>
              <a:avLst/>
              <a:gdLst/>
              <a:ahLst/>
              <a:cxnLst/>
              <a:rect l="l" t="t" r="r" b="b"/>
              <a:pathLst>
                <a:path w="411" h="542" extrusionOk="0">
                  <a:moveTo>
                    <a:pt x="357" y="0"/>
                  </a:moveTo>
                  <a:cubicBezTo>
                    <a:pt x="343" y="0"/>
                    <a:pt x="330" y="7"/>
                    <a:pt x="321" y="23"/>
                  </a:cubicBezTo>
                  <a:cubicBezTo>
                    <a:pt x="224" y="181"/>
                    <a:pt x="127" y="327"/>
                    <a:pt x="18" y="473"/>
                  </a:cubicBezTo>
                  <a:cubicBezTo>
                    <a:pt x="1" y="507"/>
                    <a:pt x="32" y="542"/>
                    <a:pt x="61" y="542"/>
                  </a:cubicBezTo>
                  <a:cubicBezTo>
                    <a:pt x="72" y="542"/>
                    <a:pt x="84" y="536"/>
                    <a:pt x="91" y="522"/>
                  </a:cubicBezTo>
                  <a:cubicBezTo>
                    <a:pt x="200" y="376"/>
                    <a:pt x="297" y="218"/>
                    <a:pt x="394" y="59"/>
                  </a:cubicBezTo>
                  <a:cubicBezTo>
                    <a:pt x="411" y="27"/>
                    <a:pt x="384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48"/>
            <p:cNvSpPr/>
            <p:nvPr/>
          </p:nvSpPr>
          <p:spPr>
            <a:xfrm>
              <a:off x="8394879" y="3722957"/>
              <a:ext cx="20968" cy="27366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77" y="21"/>
                  </a:moveTo>
                  <a:cubicBezTo>
                    <a:pt x="390" y="33"/>
                    <a:pt x="401" y="45"/>
                    <a:pt x="390" y="69"/>
                  </a:cubicBezTo>
                  <a:cubicBezTo>
                    <a:pt x="292" y="240"/>
                    <a:pt x="195" y="398"/>
                    <a:pt x="98" y="532"/>
                  </a:cubicBezTo>
                  <a:cubicBezTo>
                    <a:pt x="91" y="538"/>
                    <a:pt x="82" y="541"/>
                    <a:pt x="72" y="541"/>
                  </a:cubicBezTo>
                  <a:cubicBezTo>
                    <a:pt x="61" y="541"/>
                    <a:pt x="49" y="538"/>
                    <a:pt x="37" y="532"/>
                  </a:cubicBezTo>
                  <a:cubicBezTo>
                    <a:pt x="25" y="532"/>
                    <a:pt x="25" y="507"/>
                    <a:pt x="37" y="496"/>
                  </a:cubicBezTo>
                  <a:cubicBezTo>
                    <a:pt x="158" y="313"/>
                    <a:pt x="255" y="167"/>
                    <a:pt x="328" y="33"/>
                  </a:cubicBezTo>
                  <a:cubicBezTo>
                    <a:pt x="341" y="21"/>
                    <a:pt x="353" y="21"/>
                    <a:pt x="353" y="21"/>
                  </a:cubicBezTo>
                  <a:close/>
                  <a:moveTo>
                    <a:pt x="355" y="1"/>
                  </a:moveTo>
                  <a:cubicBezTo>
                    <a:pt x="339" y="1"/>
                    <a:pt x="324" y="7"/>
                    <a:pt x="317" y="21"/>
                  </a:cubicBezTo>
                  <a:cubicBezTo>
                    <a:pt x="231" y="155"/>
                    <a:pt x="146" y="301"/>
                    <a:pt x="25" y="483"/>
                  </a:cubicBezTo>
                  <a:cubicBezTo>
                    <a:pt x="1" y="507"/>
                    <a:pt x="12" y="532"/>
                    <a:pt x="37" y="544"/>
                  </a:cubicBezTo>
                  <a:cubicBezTo>
                    <a:pt x="37" y="556"/>
                    <a:pt x="49" y="556"/>
                    <a:pt x="61" y="556"/>
                  </a:cubicBezTo>
                  <a:cubicBezTo>
                    <a:pt x="85" y="556"/>
                    <a:pt x="98" y="556"/>
                    <a:pt x="109" y="532"/>
                  </a:cubicBezTo>
                  <a:cubicBezTo>
                    <a:pt x="207" y="398"/>
                    <a:pt x="304" y="252"/>
                    <a:pt x="401" y="82"/>
                  </a:cubicBezTo>
                  <a:cubicBezTo>
                    <a:pt x="426" y="45"/>
                    <a:pt x="414" y="21"/>
                    <a:pt x="390" y="9"/>
                  </a:cubicBezTo>
                  <a:cubicBezTo>
                    <a:pt x="379" y="4"/>
                    <a:pt x="367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48"/>
            <p:cNvSpPr/>
            <p:nvPr/>
          </p:nvSpPr>
          <p:spPr>
            <a:xfrm>
              <a:off x="8393599" y="3738413"/>
              <a:ext cx="21657" cy="27268"/>
            </a:xfrm>
            <a:custGeom>
              <a:avLst/>
              <a:gdLst/>
              <a:ahLst/>
              <a:cxnLst/>
              <a:rect l="l" t="t" r="r" b="b"/>
              <a:pathLst>
                <a:path w="440" h="554" extrusionOk="0">
                  <a:moveTo>
                    <a:pt x="385" y="0"/>
                  </a:moveTo>
                  <a:cubicBezTo>
                    <a:pt x="371" y="0"/>
                    <a:pt x="355" y="7"/>
                    <a:pt x="343" y="23"/>
                  </a:cubicBezTo>
                  <a:cubicBezTo>
                    <a:pt x="233" y="169"/>
                    <a:pt x="124" y="328"/>
                    <a:pt x="27" y="485"/>
                  </a:cubicBezTo>
                  <a:cubicBezTo>
                    <a:pt x="0" y="520"/>
                    <a:pt x="29" y="554"/>
                    <a:pt x="61" y="554"/>
                  </a:cubicBezTo>
                  <a:cubicBezTo>
                    <a:pt x="75" y="554"/>
                    <a:pt x="89" y="548"/>
                    <a:pt x="99" y="534"/>
                  </a:cubicBezTo>
                  <a:cubicBezTo>
                    <a:pt x="208" y="376"/>
                    <a:pt x="318" y="218"/>
                    <a:pt x="416" y="60"/>
                  </a:cubicBezTo>
                  <a:cubicBezTo>
                    <a:pt x="440" y="27"/>
                    <a:pt x="415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48"/>
            <p:cNvSpPr/>
            <p:nvPr/>
          </p:nvSpPr>
          <p:spPr>
            <a:xfrm>
              <a:off x="8393698" y="3737970"/>
              <a:ext cx="21558" cy="27957"/>
            </a:xfrm>
            <a:custGeom>
              <a:avLst/>
              <a:gdLst/>
              <a:ahLst/>
              <a:cxnLst/>
              <a:rect l="l" t="t" r="r" b="b"/>
              <a:pathLst>
                <a:path w="438" h="568" extrusionOk="0">
                  <a:moveTo>
                    <a:pt x="381" y="12"/>
                  </a:moveTo>
                  <a:cubicBezTo>
                    <a:pt x="389" y="12"/>
                    <a:pt x="396" y="15"/>
                    <a:pt x="401" y="20"/>
                  </a:cubicBezTo>
                  <a:cubicBezTo>
                    <a:pt x="414" y="32"/>
                    <a:pt x="425" y="45"/>
                    <a:pt x="414" y="69"/>
                  </a:cubicBezTo>
                  <a:lnTo>
                    <a:pt x="365" y="142"/>
                  </a:lnTo>
                  <a:cubicBezTo>
                    <a:pt x="268" y="275"/>
                    <a:pt x="182" y="409"/>
                    <a:pt x="97" y="531"/>
                  </a:cubicBezTo>
                  <a:cubicBezTo>
                    <a:pt x="83" y="545"/>
                    <a:pt x="69" y="551"/>
                    <a:pt x="57" y="551"/>
                  </a:cubicBezTo>
                  <a:cubicBezTo>
                    <a:pt x="49" y="551"/>
                    <a:pt x="41" y="548"/>
                    <a:pt x="36" y="543"/>
                  </a:cubicBezTo>
                  <a:cubicBezTo>
                    <a:pt x="25" y="531"/>
                    <a:pt x="12" y="518"/>
                    <a:pt x="25" y="494"/>
                  </a:cubicBezTo>
                  <a:cubicBezTo>
                    <a:pt x="109" y="373"/>
                    <a:pt x="206" y="239"/>
                    <a:pt x="292" y="105"/>
                  </a:cubicBezTo>
                  <a:lnTo>
                    <a:pt x="352" y="32"/>
                  </a:lnTo>
                  <a:cubicBezTo>
                    <a:pt x="360" y="18"/>
                    <a:pt x="371" y="12"/>
                    <a:pt x="381" y="12"/>
                  </a:cubicBezTo>
                  <a:close/>
                  <a:moveTo>
                    <a:pt x="379" y="0"/>
                  </a:moveTo>
                  <a:cubicBezTo>
                    <a:pt x="361" y="0"/>
                    <a:pt x="342" y="6"/>
                    <a:pt x="328" y="20"/>
                  </a:cubicBezTo>
                  <a:lnTo>
                    <a:pt x="279" y="93"/>
                  </a:lnTo>
                  <a:cubicBezTo>
                    <a:pt x="195" y="227"/>
                    <a:pt x="97" y="361"/>
                    <a:pt x="12" y="494"/>
                  </a:cubicBezTo>
                  <a:cubicBezTo>
                    <a:pt x="0" y="518"/>
                    <a:pt x="12" y="543"/>
                    <a:pt x="25" y="555"/>
                  </a:cubicBezTo>
                  <a:cubicBezTo>
                    <a:pt x="36" y="567"/>
                    <a:pt x="49" y="567"/>
                    <a:pt x="61" y="567"/>
                  </a:cubicBezTo>
                  <a:cubicBezTo>
                    <a:pt x="73" y="567"/>
                    <a:pt x="97" y="567"/>
                    <a:pt x="109" y="543"/>
                  </a:cubicBezTo>
                  <a:cubicBezTo>
                    <a:pt x="195" y="421"/>
                    <a:pt x="292" y="288"/>
                    <a:pt x="377" y="154"/>
                  </a:cubicBezTo>
                  <a:lnTo>
                    <a:pt x="425" y="81"/>
                  </a:lnTo>
                  <a:cubicBezTo>
                    <a:pt x="438" y="45"/>
                    <a:pt x="425" y="20"/>
                    <a:pt x="414" y="8"/>
                  </a:cubicBezTo>
                  <a:cubicBezTo>
                    <a:pt x="404" y="3"/>
                    <a:pt x="392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48"/>
            <p:cNvSpPr/>
            <p:nvPr/>
          </p:nvSpPr>
          <p:spPr>
            <a:xfrm>
              <a:off x="8392369" y="3757560"/>
              <a:ext cx="20672" cy="24659"/>
            </a:xfrm>
            <a:custGeom>
              <a:avLst/>
              <a:gdLst/>
              <a:ahLst/>
              <a:cxnLst/>
              <a:rect l="l" t="t" r="r" b="b"/>
              <a:pathLst>
                <a:path w="420" h="501" extrusionOk="0">
                  <a:moveTo>
                    <a:pt x="362" y="0"/>
                  </a:moveTo>
                  <a:cubicBezTo>
                    <a:pt x="347" y="0"/>
                    <a:pt x="331" y="7"/>
                    <a:pt x="319" y="23"/>
                  </a:cubicBezTo>
                  <a:cubicBezTo>
                    <a:pt x="222" y="157"/>
                    <a:pt x="124" y="291"/>
                    <a:pt x="27" y="437"/>
                  </a:cubicBezTo>
                  <a:cubicBezTo>
                    <a:pt x="1" y="471"/>
                    <a:pt x="31" y="500"/>
                    <a:pt x="63" y="500"/>
                  </a:cubicBezTo>
                  <a:cubicBezTo>
                    <a:pt x="76" y="500"/>
                    <a:pt x="90" y="496"/>
                    <a:pt x="100" y="485"/>
                  </a:cubicBezTo>
                  <a:cubicBezTo>
                    <a:pt x="197" y="339"/>
                    <a:pt x="306" y="206"/>
                    <a:pt x="404" y="60"/>
                  </a:cubicBezTo>
                  <a:cubicBezTo>
                    <a:pt x="420" y="28"/>
                    <a:pt x="393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48"/>
            <p:cNvSpPr/>
            <p:nvPr/>
          </p:nvSpPr>
          <p:spPr>
            <a:xfrm>
              <a:off x="8392467" y="3757117"/>
              <a:ext cx="21017" cy="25545"/>
            </a:xfrm>
            <a:custGeom>
              <a:avLst/>
              <a:gdLst/>
              <a:ahLst/>
              <a:cxnLst/>
              <a:rect l="l" t="t" r="r" b="b"/>
              <a:pathLst>
                <a:path w="427" h="519" extrusionOk="0">
                  <a:moveTo>
                    <a:pt x="377" y="20"/>
                  </a:moveTo>
                  <a:cubicBezTo>
                    <a:pt x="390" y="32"/>
                    <a:pt x="402" y="45"/>
                    <a:pt x="390" y="69"/>
                  </a:cubicBezTo>
                  <a:cubicBezTo>
                    <a:pt x="366" y="105"/>
                    <a:pt x="341" y="129"/>
                    <a:pt x="317" y="166"/>
                  </a:cubicBezTo>
                  <a:cubicBezTo>
                    <a:pt x="244" y="275"/>
                    <a:pt x="171" y="385"/>
                    <a:pt x="86" y="483"/>
                  </a:cubicBezTo>
                  <a:cubicBezTo>
                    <a:pt x="79" y="497"/>
                    <a:pt x="68" y="503"/>
                    <a:pt x="57" y="503"/>
                  </a:cubicBezTo>
                  <a:cubicBezTo>
                    <a:pt x="50" y="503"/>
                    <a:pt x="42" y="500"/>
                    <a:pt x="37" y="494"/>
                  </a:cubicBezTo>
                  <a:cubicBezTo>
                    <a:pt x="25" y="494"/>
                    <a:pt x="13" y="470"/>
                    <a:pt x="25" y="458"/>
                  </a:cubicBezTo>
                  <a:cubicBezTo>
                    <a:pt x="98" y="348"/>
                    <a:pt x="183" y="239"/>
                    <a:pt x="256" y="129"/>
                  </a:cubicBezTo>
                  <a:cubicBezTo>
                    <a:pt x="280" y="105"/>
                    <a:pt x="304" y="69"/>
                    <a:pt x="329" y="32"/>
                  </a:cubicBezTo>
                  <a:cubicBezTo>
                    <a:pt x="341" y="20"/>
                    <a:pt x="353" y="20"/>
                    <a:pt x="353" y="20"/>
                  </a:cubicBezTo>
                  <a:close/>
                  <a:moveTo>
                    <a:pt x="360" y="0"/>
                  </a:moveTo>
                  <a:cubicBezTo>
                    <a:pt x="346" y="0"/>
                    <a:pt x="331" y="6"/>
                    <a:pt x="317" y="20"/>
                  </a:cubicBezTo>
                  <a:cubicBezTo>
                    <a:pt x="293" y="56"/>
                    <a:pt x="268" y="93"/>
                    <a:pt x="244" y="118"/>
                  </a:cubicBezTo>
                  <a:cubicBezTo>
                    <a:pt x="171" y="227"/>
                    <a:pt x="86" y="337"/>
                    <a:pt x="13" y="446"/>
                  </a:cubicBezTo>
                  <a:cubicBezTo>
                    <a:pt x="1" y="470"/>
                    <a:pt x="1" y="494"/>
                    <a:pt x="25" y="507"/>
                  </a:cubicBezTo>
                  <a:cubicBezTo>
                    <a:pt x="37" y="519"/>
                    <a:pt x="50" y="519"/>
                    <a:pt x="61" y="519"/>
                  </a:cubicBezTo>
                  <a:cubicBezTo>
                    <a:pt x="74" y="519"/>
                    <a:pt x="98" y="507"/>
                    <a:pt x="110" y="494"/>
                  </a:cubicBezTo>
                  <a:cubicBezTo>
                    <a:pt x="183" y="397"/>
                    <a:pt x="256" y="288"/>
                    <a:pt x="329" y="178"/>
                  </a:cubicBezTo>
                  <a:cubicBezTo>
                    <a:pt x="353" y="142"/>
                    <a:pt x="377" y="105"/>
                    <a:pt x="402" y="81"/>
                  </a:cubicBezTo>
                  <a:cubicBezTo>
                    <a:pt x="426" y="56"/>
                    <a:pt x="414" y="20"/>
                    <a:pt x="390" y="8"/>
                  </a:cubicBezTo>
                  <a:cubicBezTo>
                    <a:pt x="380" y="3"/>
                    <a:pt x="370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48"/>
            <p:cNvSpPr/>
            <p:nvPr/>
          </p:nvSpPr>
          <p:spPr>
            <a:xfrm>
              <a:off x="8393649" y="3773114"/>
              <a:ext cx="17621" cy="22641"/>
            </a:xfrm>
            <a:custGeom>
              <a:avLst/>
              <a:gdLst/>
              <a:ahLst/>
              <a:cxnLst/>
              <a:rect l="l" t="t" r="r" b="b"/>
              <a:pathLst>
                <a:path w="358" h="460" extrusionOk="0">
                  <a:moveTo>
                    <a:pt x="300" y="1"/>
                  </a:moveTo>
                  <a:cubicBezTo>
                    <a:pt x="285" y="1"/>
                    <a:pt x="268" y="7"/>
                    <a:pt x="256" y="23"/>
                  </a:cubicBezTo>
                  <a:cubicBezTo>
                    <a:pt x="183" y="145"/>
                    <a:pt x="98" y="267"/>
                    <a:pt x="26" y="401"/>
                  </a:cubicBezTo>
                  <a:cubicBezTo>
                    <a:pt x="1" y="433"/>
                    <a:pt x="31" y="460"/>
                    <a:pt x="60" y="460"/>
                  </a:cubicBezTo>
                  <a:cubicBezTo>
                    <a:pt x="75" y="460"/>
                    <a:pt x="90" y="453"/>
                    <a:pt x="98" y="437"/>
                  </a:cubicBezTo>
                  <a:cubicBezTo>
                    <a:pt x="183" y="315"/>
                    <a:pt x="256" y="194"/>
                    <a:pt x="342" y="60"/>
                  </a:cubicBezTo>
                  <a:cubicBezTo>
                    <a:pt x="358" y="28"/>
                    <a:pt x="33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48"/>
            <p:cNvSpPr/>
            <p:nvPr/>
          </p:nvSpPr>
          <p:spPr>
            <a:xfrm>
              <a:off x="8393698" y="3772671"/>
              <a:ext cx="18015" cy="23773"/>
            </a:xfrm>
            <a:custGeom>
              <a:avLst/>
              <a:gdLst/>
              <a:ahLst/>
              <a:cxnLst/>
              <a:rect l="l" t="t" r="r" b="b"/>
              <a:pathLst>
                <a:path w="366" h="483" extrusionOk="0">
                  <a:moveTo>
                    <a:pt x="316" y="21"/>
                  </a:moveTo>
                  <a:cubicBezTo>
                    <a:pt x="328" y="32"/>
                    <a:pt x="341" y="45"/>
                    <a:pt x="328" y="69"/>
                  </a:cubicBezTo>
                  <a:lnTo>
                    <a:pt x="292" y="130"/>
                  </a:lnTo>
                  <a:cubicBezTo>
                    <a:pt x="231" y="240"/>
                    <a:pt x="170" y="349"/>
                    <a:pt x="97" y="446"/>
                  </a:cubicBezTo>
                  <a:cubicBezTo>
                    <a:pt x="90" y="460"/>
                    <a:pt x="78" y="466"/>
                    <a:pt x="65" y="466"/>
                  </a:cubicBezTo>
                  <a:cubicBezTo>
                    <a:pt x="56" y="466"/>
                    <a:pt x="46" y="463"/>
                    <a:pt x="36" y="459"/>
                  </a:cubicBezTo>
                  <a:cubicBezTo>
                    <a:pt x="25" y="446"/>
                    <a:pt x="12" y="434"/>
                    <a:pt x="25" y="410"/>
                  </a:cubicBezTo>
                  <a:cubicBezTo>
                    <a:pt x="97" y="300"/>
                    <a:pt x="158" y="191"/>
                    <a:pt x="231" y="94"/>
                  </a:cubicBezTo>
                  <a:lnTo>
                    <a:pt x="268" y="32"/>
                  </a:lnTo>
                  <a:cubicBezTo>
                    <a:pt x="279" y="21"/>
                    <a:pt x="279" y="21"/>
                    <a:pt x="292" y="21"/>
                  </a:cubicBezTo>
                  <a:close/>
                  <a:moveTo>
                    <a:pt x="295" y="0"/>
                  </a:moveTo>
                  <a:cubicBezTo>
                    <a:pt x="278" y="0"/>
                    <a:pt x="263" y="6"/>
                    <a:pt x="255" y="21"/>
                  </a:cubicBezTo>
                  <a:lnTo>
                    <a:pt x="219" y="81"/>
                  </a:lnTo>
                  <a:cubicBezTo>
                    <a:pt x="146" y="191"/>
                    <a:pt x="73" y="288"/>
                    <a:pt x="12" y="397"/>
                  </a:cubicBezTo>
                  <a:cubicBezTo>
                    <a:pt x="0" y="434"/>
                    <a:pt x="12" y="459"/>
                    <a:pt x="36" y="470"/>
                  </a:cubicBezTo>
                  <a:cubicBezTo>
                    <a:pt x="36" y="483"/>
                    <a:pt x="49" y="483"/>
                    <a:pt x="61" y="483"/>
                  </a:cubicBezTo>
                  <a:cubicBezTo>
                    <a:pt x="85" y="483"/>
                    <a:pt x="97" y="470"/>
                    <a:pt x="109" y="459"/>
                  </a:cubicBezTo>
                  <a:cubicBezTo>
                    <a:pt x="182" y="349"/>
                    <a:pt x="243" y="240"/>
                    <a:pt x="304" y="142"/>
                  </a:cubicBezTo>
                  <a:lnTo>
                    <a:pt x="341" y="81"/>
                  </a:lnTo>
                  <a:cubicBezTo>
                    <a:pt x="365" y="45"/>
                    <a:pt x="352" y="21"/>
                    <a:pt x="328" y="8"/>
                  </a:cubicBezTo>
                  <a:cubicBezTo>
                    <a:pt x="318" y="3"/>
                    <a:pt x="306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48"/>
            <p:cNvSpPr/>
            <p:nvPr/>
          </p:nvSpPr>
          <p:spPr>
            <a:xfrm>
              <a:off x="8395814" y="3787635"/>
              <a:ext cx="17276" cy="24758"/>
            </a:xfrm>
            <a:custGeom>
              <a:avLst/>
              <a:gdLst/>
              <a:ahLst/>
              <a:cxnLst/>
              <a:rect l="l" t="t" r="r" b="b"/>
              <a:pathLst>
                <a:path w="351" h="503" extrusionOk="0">
                  <a:moveTo>
                    <a:pt x="287" y="0"/>
                  </a:moveTo>
                  <a:cubicBezTo>
                    <a:pt x="273" y="0"/>
                    <a:pt x="260" y="6"/>
                    <a:pt x="249" y="20"/>
                  </a:cubicBezTo>
                  <a:cubicBezTo>
                    <a:pt x="176" y="155"/>
                    <a:pt x="90" y="288"/>
                    <a:pt x="18" y="434"/>
                  </a:cubicBezTo>
                  <a:cubicBezTo>
                    <a:pt x="0" y="468"/>
                    <a:pt x="32" y="503"/>
                    <a:pt x="65" y="503"/>
                  </a:cubicBezTo>
                  <a:cubicBezTo>
                    <a:pt x="78" y="503"/>
                    <a:pt x="92" y="497"/>
                    <a:pt x="103" y="482"/>
                  </a:cubicBezTo>
                  <a:cubicBezTo>
                    <a:pt x="188" y="349"/>
                    <a:pt x="261" y="203"/>
                    <a:pt x="334" y="69"/>
                  </a:cubicBezTo>
                  <a:cubicBezTo>
                    <a:pt x="351" y="34"/>
                    <a:pt x="31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48"/>
            <p:cNvSpPr/>
            <p:nvPr/>
          </p:nvSpPr>
          <p:spPr>
            <a:xfrm>
              <a:off x="8395470" y="3787044"/>
              <a:ext cx="18015" cy="25545"/>
            </a:xfrm>
            <a:custGeom>
              <a:avLst/>
              <a:gdLst/>
              <a:ahLst/>
              <a:cxnLst/>
              <a:rect l="l" t="t" r="r" b="b"/>
              <a:pathLst>
                <a:path w="366" h="519" extrusionOk="0">
                  <a:moveTo>
                    <a:pt x="292" y="21"/>
                  </a:moveTo>
                  <a:cubicBezTo>
                    <a:pt x="305" y="21"/>
                    <a:pt x="316" y="21"/>
                    <a:pt x="316" y="32"/>
                  </a:cubicBezTo>
                  <a:cubicBezTo>
                    <a:pt x="329" y="32"/>
                    <a:pt x="341" y="57"/>
                    <a:pt x="329" y="81"/>
                  </a:cubicBezTo>
                  <a:lnTo>
                    <a:pt x="292" y="154"/>
                  </a:lnTo>
                  <a:cubicBezTo>
                    <a:pt x="232" y="264"/>
                    <a:pt x="170" y="373"/>
                    <a:pt x="97" y="483"/>
                  </a:cubicBezTo>
                  <a:cubicBezTo>
                    <a:pt x="91" y="497"/>
                    <a:pt x="80" y="503"/>
                    <a:pt x="69" y="503"/>
                  </a:cubicBezTo>
                  <a:cubicBezTo>
                    <a:pt x="61" y="503"/>
                    <a:pt x="54" y="500"/>
                    <a:pt x="49" y="494"/>
                  </a:cubicBezTo>
                  <a:cubicBezTo>
                    <a:pt x="37" y="494"/>
                    <a:pt x="25" y="470"/>
                    <a:pt x="37" y="446"/>
                  </a:cubicBezTo>
                  <a:cubicBezTo>
                    <a:pt x="97" y="337"/>
                    <a:pt x="159" y="215"/>
                    <a:pt x="219" y="118"/>
                  </a:cubicBezTo>
                  <a:cubicBezTo>
                    <a:pt x="243" y="94"/>
                    <a:pt x="256" y="69"/>
                    <a:pt x="268" y="45"/>
                  </a:cubicBezTo>
                  <a:lnTo>
                    <a:pt x="292" y="21"/>
                  </a:lnTo>
                  <a:close/>
                  <a:moveTo>
                    <a:pt x="299" y="1"/>
                  </a:moveTo>
                  <a:cubicBezTo>
                    <a:pt x="281" y="1"/>
                    <a:pt x="264" y="9"/>
                    <a:pt x="256" y="32"/>
                  </a:cubicBezTo>
                  <a:cubicBezTo>
                    <a:pt x="243" y="57"/>
                    <a:pt x="219" y="81"/>
                    <a:pt x="207" y="105"/>
                  </a:cubicBezTo>
                  <a:cubicBezTo>
                    <a:pt x="146" y="215"/>
                    <a:pt x="73" y="324"/>
                    <a:pt x="25" y="434"/>
                  </a:cubicBezTo>
                  <a:cubicBezTo>
                    <a:pt x="0" y="470"/>
                    <a:pt x="25" y="507"/>
                    <a:pt x="37" y="519"/>
                  </a:cubicBezTo>
                  <a:lnTo>
                    <a:pt x="73" y="519"/>
                  </a:lnTo>
                  <a:cubicBezTo>
                    <a:pt x="86" y="519"/>
                    <a:pt x="110" y="519"/>
                    <a:pt x="122" y="494"/>
                  </a:cubicBezTo>
                  <a:lnTo>
                    <a:pt x="305" y="167"/>
                  </a:lnTo>
                  <a:cubicBezTo>
                    <a:pt x="316" y="142"/>
                    <a:pt x="329" y="105"/>
                    <a:pt x="353" y="81"/>
                  </a:cubicBezTo>
                  <a:cubicBezTo>
                    <a:pt x="365" y="57"/>
                    <a:pt x="353" y="21"/>
                    <a:pt x="329" y="8"/>
                  </a:cubicBezTo>
                  <a:cubicBezTo>
                    <a:pt x="320" y="4"/>
                    <a:pt x="31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48"/>
            <p:cNvSpPr/>
            <p:nvPr/>
          </p:nvSpPr>
          <p:spPr>
            <a:xfrm>
              <a:off x="8399014" y="3803779"/>
              <a:ext cx="14717" cy="21214"/>
            </a:xfrm>
            <a:custGeom>
              <a:avLst/>
              <a:gdLst/>
              <a:ahLst/>
              <a:cxnLst/>
              <a:rect l="l" t="t" r="r" b="b"/>
              <a:pathLst>
                <a:path w="299" h="431" extrusionOk="0">
                  <a:moveTo>
                    <a:pt x="239" y="1"/>
                  </a:moveTo>
                  <a:cubicBezTo>
                    <a:pt x="227" y="1"/>
                    <a:pt x="216" y="7"/>
                    <a:pt x="208" y="21"/>
                  </a:cubicBezTo>
                  <a:cubicBezTo>
                    <a:pt x="147" y="143"/>
                    <a:pt x="87" y="252"/>
                    <a:pt x="25" y="362"/>
                  </a:cubicBezTo>
                  <a:cubicBezTo>
                    <a:pt x="0" y="396"/>
                    <a:pt x="29" y="430"/>
                    <a:pt x="61" y="430"/>
                  </a:cubicBezTo>
                  <a:cubicBezTo>
                    <a:pt x="74" y="430"/>
                    <a:pt x="88" y="425"/>
                    <a:pt x="98" y="410"/>
                  </a:cubicBezTo>
                  <a:cubicBezTo>
                    <a:pt x="171" y="300"/>
                    <a:pt x="233" y="191"/>
                    <a:pt x="281" y="70"/>
                  </a:cubicBezTo>
                  <a:cubicBezTo>
                    <a:pt x="299" y="35"/>
                    <a:pt x="267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48"/>
            <p:cNvSpPr/>
            <p:nvPr/>
          </p:nvSpPr>
          <p:spPr>
            <a:xfrm>
              <a:off x="8399063" y="3803336"/>
              <a:ext cx="15012" cy="21854"/>
            </a:xfrm>
            <a:custGeom>
              <a:avLst/>
              <a:gdLst/>
              <a:ahLst/>
              <a:cxnLst/>
              <a:rect l="l" t="t" r="r" b="b"/>
              <a:pathLst>
                <a:path w="305" h="444" extrusionOk="0">
                  <a:moveTo>
                    <a:pt x="243" y="17"/>
                  </a:moveTo>
                  <a:cubicBezTo>
                    <a:pt x="268" y="30"/>
                    <a:pt x="280" y="54"/>
                    <a:pt x="268" y="79"/>
                  </a:cubicBezTo>
                  <a:cubicBezTo>
                    <a:pt x="219" y="200"/>
                    <a:pt x="159" y="309"/>
                    <a:pt x="86" y="407"/>
                  </a:cubicBezTo>
                  <a:cubicBezTo>
                    <a:pt x="78" y="421"/>
                    <a:pt x="67" y="427"/>
                    <a:pt x="56" y="427"/>
                  </a:cubicBezTo>
                  <a:cubicBezTo>
                    <a:pt x="49" y="427"/>
                    <a:pt x="42" y="424"/>
                    <a:pt x="37" y="419"/>
                  </a:cubicBezTo>
                  <a:cubicBezTo>
                    <a:pt x="24" y="419"/>
                    <a:pt x="13" y="395"/>
                    <a:pt x="24" y="382"/>
                  </a:cubicBezTo>
                  <a:cubicBezTo>
                    <a:pt x="97" y="249"/>
                    <a:pt x="159" y="139"/>
                    <a:pt x="207" y="30"/>
                  </a:cubicBezTo>
                  <a:cubicBezTo>
                    <a:pt x="219" y="17"/>
                    <a:pt x="232" y="17"/>
                    <a:pt x="232" y="17"/>
                  </a:cubicBezTo>
                  <a:close/>
                  <a:moveTo>
                    <a:pt x="237" y="1"/>
                  </a:moveTo>
                  <a:cubicBezTo>
                    <a:pt x="219" y="1"/>
                    <a:pt x="204" y="12"/>
                    <a:pt x="195" y="30"/>
                  </a:cubicBezTo>
                  <a:cubicBezTo>
                    <a:pt x="146" y="139"/>
                    <a:pt x="86" y="249"/>
                    <a:pt x="13" y="371"/>
                  </a:cubicBezTo>
                  <a:cubicBezTo>
                    <a:pt x="0" y="395"/>
                    <a:pt x="13" y="419"/>
                    <a:pt x="24" y="431"/>
                  </a:cubicBezTo>
                  <a:cubicBezTo>
                    <a:pt x="37" y="444"/>
                    <a:pt x="49" y="444"/>
                    <a:pt x="61" y="444"/>
                  </a:cubicBezTo>
                  <a:cubicBezTo>
                    <a:pt x="73" y="444"/>
                    <a:pt x="97" y="444"/>
                    <a:pt x="97" y="419"/>
                  </a:cubicBezTo>
                  <a:cubicBezTo>
                    <a:pt x="170" y="322"/>
                    <a:pt x="232" y="212"/>
                    <a:pt x="292" y="79"/>
                  </a:cubicBezTo>
                  <a:cubicBezTo>
                    <a:pt x="305" y="42"/>
                    <a:pt x="280" y="17"/>
                    <a:pt x="256" y="6"/>
                  </a:cubicBezTo>
                  <a:cubicBezTo>
                    <a:pt x="249" y="2"/>
                    <a:pt x="243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48"/>
            <p:cNvSpPr/>
            <p:nvPr/>
          </p:nvSpPr>
          <p:spPr>
            <a:xfrm>
              <a:off x="8399358" y="3818152"/>
              <a:ext cx="16587" cy="19048"/>
            </a:xfrm>
            <a:custGeom>
              <a:avLst/>
              <a:gdLst/>
              <a:ahLst/>
              <a:cxnLst/>
              <a:rect l="l" t="t" r="r" b="b"/>
              <a:pathLst>
                <a:path w="337" h="387" extrusionOk="0">
                  <a:moveTo>
                    <a:pt x="275" y="1"/>
                  </a:moveTo>
                  <a:cubicBezTo>
                    <a:pt x="262" y="1"/>
                    <a:pt x="248" y="7"/>
                    <a:pt x="237" y="21"/>
                  </a:cubicBezTo>
                  <a:lnTo>
                    <a:pt x="18" y="313"/>
                  </a:lnTo>
                  <a:cubicBezTo>
                    <a:pt x="0" y="350"/>
                    <a:pt x="30" y="386"/>
                    <a:pt x="62" y="386"/>
                  </a:cubicBezTo>
                  <a:cubicBezTo>
                    <a:pt x="72" y="386"/>
                    <a:pt x="83" y="382"/>
                    <a:pt x="91" y="373"/>
                  </a:cubicBezTo>
                  <a:cubicBezTo>
                    <a:pt x="164" y="276"/>
                    <a:pt x="237" y="167"/>
                    <a:pt x="310" y="70"/>
                  </a:cubicBezTo>
                  <a:cubicBezTo>
                    <a:pt x="337" y="35"/>
                    <a:pt x="30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48"/>
            <p:cNvSpPr/>
            <p:nvPr/>
          </p:nvSpPr>
          <p:spPr>
            <a:xfrm>
              <a:off x="8399063" y="3817709"/>
              <a:ext cx="16784" cy="20033"/>
            </a:xfrm>
            <a:custGeom>
              <a:avLst/>
              <a:gdLst/>
              <a:ahLst/>
              <a:cxnLst/>
              <a:rect l="l" t="t" r="r" b="b"/>
              <a:pathLst>
                <a:path w="341" h="407" extrusionOk="0">
                  <a:moveTo>
                    <a:pt x="280" y="20"/>
                  </a:moveTo>
                  <a:cubicBezTo>
                    <a:pt x="289" y="20"/>
                    <a:pt x="298" y="24"/>
                    <a:pt x="305" y="30"/>
                  </a:cubicBezTo>
                  <a:cubicBezTo>
                    <a:pt x="316" y="30"/>
                    <a:pt x="329" y="42"/>
                    <a:pt x="316" y="66"/>
                  </a:cubicBezTo>
                  <a:lnTo>
                    <a:pt x="268" y="127"/>
                  </a:lnTo>
                  <a:cubicBezTo>
                    <a:pt x="219" y="212"/>
                    <a:pt x="159" y="298"/>
                    <a:pt x="86" y="370"/>
                  </a:cubicBezTo>
                  <a:cubicBezTo>
                    <a:pt x="80" y="381"/>
                    <a:pt x="75" y="384"/>
                    <a:pt x="70" y="384"/>
                  </a:cubicBezTo>
                  <a:cubicBezTo>
                    <a:pt x="63" y="384"/>
                    <a:pt x="56" y="377"/>
                    <a:pt x="49" y="370"/>
                  </a:cubicBezTo>
                  <a:cubicBezTo>
                    <a:pt x="37" y="370"/>
                    <a:pt x="24" y="346"/>
                    <a:pt x="37" y="334"/>
                  </a:cubicBezTo>
                  <a:cubicBezTo>
                    <a:pt x="86" y="249"/>
                    <a:pt x="146" y="176"/>
                    <a:pt x="207" y="90"/>
                  </a:cubicBezTo>
                  <a:lnTo>
                    <a:pt x="256" y="30"/>
                  </a:lnTo>
                  <a:cubicBezTo>
                    <a:pt x="262" y="24"/>
                    <a:pt x="271" y="20"/>
                    <a:pt x="280" y="20"/>
                  </a:cubicBezTo>
                  <a:close/>
                  <a:moveTo>
                    <a:pt x="280" y="0"/>
                  </a:moveTo>
                  <a:cubicBezTo>
                    <a:pt x="264" y="0"/>
                    <a:pt x="250" y="10"/>
                    <a:pt x="243" y="30"/>
                  </a:cubicBezTo>
                  <a:lnTo>
                    <a:pt x="195" y="90"/>
                  </a:lnTo>
                  <a:cubicBezTo>
                    <a:pt x="134" y="163"/>
                    <a:pt x="73" y="236"/>
                    <a:pt x="24" y="322"/>
                  </a:cubicBezTo>
                  <a:cubicBezTo>
                    <a:pt x="0" y="346"/>
                    <a:pt x="13" y="370"/>
                    <a:pt x="37" y="395"/>
                  </a:cubicBezTo>
                  <a:cubicBezTo>
                    <a:pt x="49" y="395"/>
                    <a:pt x="61" y="406"/>
                    <a:pt x="73" y="406"/>
                  </a:cubicBezTo>
                  <a:cubicBezTo>
                    <a:pt x="86" y="406"/>
                    <a:pt x="97" y="395"/>
                    <a:pt x="110" y="382"/>
                  </a:cubicBezTo>
                  <a:cubicBezTo>
                    <a:pt x="170" y="298"/>
                    <a:pt x="232" y="212"/>
                    <a:pt x="292" y="139"/>
                  </a:cubicBezTo>
                  <a:lnTo>
                    <a:pt x="329" y="79"/>
                  </a:lnTo>
                  <a:cubicBezTo>
                    <a:pt x="341" y="54"/>
                    <a:pt x="341" y="30"/>
                    <a:pt x="316" y="17"/>
                  </a:cubicBezTo>
                  <a:cubicBezTo>
                    <a:pt x="305" y="6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48"/>
            <p:cNvSpPr/>
            <p:nvPr/>
          </p:nvSpPr>
          <p:spPr>
            <a:xfrm>
              <a:off x="8399358" y="3831590"/>
              <a:ext cx="16144" cy="18999"/>
            </a:xfrm>
            <a:custGeom>
              <a:avLst/>
              <a:gdLst/>
              <a:ahLst/>
              <a:cxnLst/>
              <a:rect l="l" t="t" r="r" b="b"/>
              <a:pathLst>
                <a:path w="328" h="386" extrusionOk="0">
                  <a:moveTo>
                    <a:pt x="267" y="0"/>
                  </a:moveTo>
                  <a:cubicBezTo>
                    <a:pt x="255" y="0"/>
                    <a:pt x="244" y="5"/>
                    <a:pt x="237" y="16"/>
                  </a:cubicBezTo>
                  <a:cubicBezTo>
                    <a:pt x="164" y="113"/>
                    <a:pt x="91" y="210"/>
                    <a:pt x="18" y="319"/>
                  </a:cubicBezTo>
                  <a:cubicBezTo>
                    <a:pt x="1" y="346"/>
                    <a:pt x="29" y="386"/>
                    <a:pt x="59" y="386"/>
                  </a:cubicBezTo>
                  <a:cubicBezTo>
                    <a:pt x="70" y="386"/>
                    <a:pt x="82" y="381"/>
                    <a:pt x="91" y="368"/>
                  </a:cubicBezTo>
                  <a:cubicBezTo>
                    <a:pt x="164" y="270"/>
                    <a:pt x="237" y="161"/>
                    <a:pt x="310" y="64"/>
                  </a:cubicBezTo>
                  <a:cubicBezTo>
                    <a:pt x="328" y="29"/>
                    <a:pt x="295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48"/>
            <p:cNvSpPr/>
            <p:nvPr/>
          </p:nvSpPr>
          <p:spPr>
            <a:xfrm>
              <a:off x="8399063" y="3831097"/>
              <a:ext cx="16784" cy="19836"/>
            </a:xfrm>
            <a:custGeom>
              <a:avLst/>
              <a:gdLst/>
              <a:ahLst/>
              <a:cxnLst/>
              <a:rect l="l" t="t" r="r" b="b"/>
              <a:pathLst>
                <a:path w="341" h="403" extrusionOk="0">
                  <a:moveTo>
                    <a:pt x="280" y="13"/>
                  </a:moveTo>
                  <a:cubicBezTo>
                    <a:pt x="280" y="13"/>
                    <a:pt x="292" y="26"/>
                    <a:pt x="305" y="26"/>
                  </a:cubicBezTo>
                  <a:cubicBezTo>
                    <a:pt x="316" y="37"/>
                    <a:pt x="316" y="50"/>
                    <a:pt x="305" y="62"/>
                  </a:cubicBezTo>
                  <a:lnTo>
                    <a:pt x="292" y="86"/>
                  </a:lnTo>
                  <a:cubicBezTo>
                    <a:pt x="232" y="183"/>
                    <a:pt x="159" y="280"/>
                    <a:pt x="97" y="378"/>
                  </a:cubicBezTo>
                  <a:cubicBezTo>
                    <a:pt x="85" y="384"/>
                    <a:pt x="76" y="387"/>
                    <a:pt x="69" y="387"/>
                  </a:cubicBezTo>
                  <a:cubicBezTo>
                    <a:pt x="61" y="387"/>
                    <a:pt x="55" y="384"/>
                    <a:pt x="49" y="378"/>
                  </a:cubicBezTo>
                  <a:cubicBezTo>
                    <a:pt x="37" y="366"/>
                    <a:pt x="24" y="353"/>
                    <a:pt x="37" y="329"/>
                  </a:cubicBezTo>
                  <a:cubicBezTo>
                    <a:pt x="97" y="244"/>
                    <a:pt x="159" y="147"/>
                    <a:pt x="219" y="62"/>
                  </a:cubicBezTo>
                  <a:lnTo>
                    <a:pt x="243" y="37"/>
                  </a:lnTo>
                  <a:cubicBezTo>
                    <a:pt x="256" y="26"/>
                    <a:pt x="268" y="13"/>
                    <a:pt x="280" y="13"/>
                  </a:cubicBezTo>
                  <a:close/>
                  <a:moveTo>
                    <a:pt x="273" y="1"/>
                  </a:moveTo>
                  <a:cubicBezTo>
                    <a:pt x="259" y="1"/>
                    <a:pt x="244" y="7"/>
                    <a:pt x="232" y="26"/>
                  </a:cubicBezTo>
                  <a:lnTo>
                    <a:pt x="207" y="62"/>
                  </a:lnTo>
                  <a:cubicBezTo>
                    <a:pt x="146" y="147"/>
                    <a:pt x="73" y="232"/>
                    <a:pt x="24" y="329"/>
                  </a:cubicBezTo>
                  <a:cubicBezTo>
                    <a:pt x="0" y="353"/>
                    <a:pt x="13" y="378"/>
                    <a:pt x="37" y="390"/>
                  </a:cubicBezTo>
                  <a:cubicBezTo>
                    <a:pt x="49" y="402"/>
                    <a:pt x="61" y="402"/>
                    <a:pt x="73" y="402"/>
                  </a:cubicBezTo>
                  <a:cubicBezTo>
                    <a:pt x="86" y="402"/>
                    <a:pt x="97" y="402"/>
                    <a:pt x="110" y="390"/>
                  </a:cubicBezTo>
                  <a:cubicBezTo>
                    <a:pt x="183" y="293"/>
                    <a:pt x="243" y="196"/>
                    <a:pt x="305" y="98"/>
                  </a:cubicBezTo>
                  <a:lnTo>
                    <a:pt x="316" y="74"/>
                  </a:lnTo>
                  <a:cubicBezTo>
                    <a:pt x="341" y="50"/>
                    <a:pt x="329" y="26"/>
                    <a:pt x="305" y="13"/>
                  </a:cubicBezTo>
                  <a:cubicBezTo>
                    <a:pt x="298" y="7"/>
                    <a:pt x="28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48"/>
            <p:cNvSpPr/>
            <p:nvPr/>
          </p:nvSpPr>
          <p:spPr>
            <a:xfrm>
              <a:off x="8396947" y="3844240"/>
              <a:ext cx="20279" cy="23133"/>
            </a:xfrm>
            <a:custGeom>
              <a:avLst/>
              <a:gdLst/>
              <a:ahLst/>
              <a:cxnLst/>
              <a:rect l="l" t="t" r="r" b="b"/>
              <a:pathLst>
                <a:path w="412" h="470" extrusionOk="0">
                  <a:moveTo>
                    <a:pt x="343" y="1"/>
                  </a:moveTo>
                  <a:cubicBezTo>
                    <a:pt x="331" y="1"/>
                    <a:pt x="320" y="4"/>
                    <a:pt x="311" y="13"/>
                  </a:cubicBezTo>
                  <a:cubicBezTo>
                    <a:pt x="213" y="148"/>
                    <a:pt x="116" y="269"/>
                    <a:pt x="19" y="403"/>
                  </a:cubicBezTo>
                  <a:cubicBezTo>
                    <a:pt x="1" y="430"/>
                    <a:pt x="29" y="469"/>
                    <a:pt x="60" y="469"/>
                  </a:cubicBezTo>
                  <a:cubicBezTo>
                    <a:pt x="71" y="469"/>
                    <a:pt x="82" y="464"/>
                    <a:pt x="92" y="451"/>
                  </a:cubicBezTo>
                  <a:cubicBezTo>
                    <a:pt x="189" y="330"/>
                    <a:pt x="286" y="196"/>
                    <a:pt x="384" y="62"/>
                  </a:cubicBezTo>
                  <a:cubicBezTo>
                    <a:pt x="411" y="35"/>
                    <a:pt x="377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48"/>
            <p:cNvSpPr/>
            <p:nvPr/>
          </p:nvSpPr>
          <p:spPr>
            <a:xfrm>
              <a:off x="8396651" y="3843895"/>
              <a:ext cx="20377" cy="23773"/>
            </a:xfrm>
            <a:custGeom>
              <a:avLst/>
              <a:gdLst/>
              <a:ahLst/>
              <a:cxnLst/>
              <a:rect l="l" t="t" r="r" b="b"/>
              <a:pathLst>
                <a:path w="414" h="483" extrusionOk="0">
                  <a:moveTo>
                    <a:pt x="354" y="18"/>
                  </a:moveTo>
                  <a:cubicBezTo>
                    <a:pt x="363" y="18"/>
                    <a:pt x="372" y="20"/>
                    <a:pt x="378" y="20"/>
                  </a:cubicBezTo>
                  <a:cubicBezTo>
                    <a:pt x="390" y="33"/>
                    <a:pt x="402" y="57"/>
                    <a:pt x="390" y="69"/>
                  </a:cubicBezTo>
                  <a:lnTo>
                    <a:pt x="354" y="118"/>
                  </a:lnTo>
                  <a:cubicBezTo>
                    <a:pt x="268" y="228"/>
                    <a:pt x="171" y="349"/>
                    <a:pt x="86" y="458"/>
                  </a:cubicBezTo>
                  <a:cubicBezTo>
                    <a:pt x="80" y="465"/>
                    <a:pt x="74" y="468"/>
                    <a:pt x="68" y="468"/>
                  </a:cubicBezTo>
                  <a:cubicBezTo>
                    <a:pt x="62" y="468"/>
                    <a:pt x="55" y="465"/>
                    <a:pt x="49" y="458"/>
                  </a:cubicBezTo>
                  <a:cubicBezTo>
                    <a:pt x="25" y="447"/>
                    <a:pt x="25" y="434"/>
                    <a:pt x="37" y="410"/>
                  </a:cubicBezTo>
                  <a:cubicBezTo>
                    <a:pt x="110" y="301"/>
                    <a:pt x="208" y="191"/>
                    <a:pt x="281" y="82"/>
                  </a:cubicBezTo>
                  <a:lnTo>
                    <a:pt x="329" y="33"/>
                  </a:lnTo>
                  <a:cubicBezTo>
                    <a:pt x="335" y="21"/>
                    <a:pt x="345" y="18"/>
                    <a:pt x="354" y="18"/>
                  </a:cubicBezTo>
                  <a:close/>
                  <a:moveTo>
                    <a:pt x="356" y="0"/>
                  </a:moveTo>
                  <a:cubicBezTo>
                    <a:pt x="339" y="0"/>
                    <a:pt x="324" y="6"/>
                    <a:pt x="317" y="20"/>
                  </a:cubicBezTo>
                  <a:lnTo>
                    <a:pt x="268" y="69"/>
                  </a:lnTo>
                  <a:lnTo>
                    <a:pt x="13" y="398"/>
                  </a:lnTo>
                  <a:cubicBezTo>
                    <a:pt x="1" y="422"/>
                    <a:pt x="13" y="458"/>
                    <a:pt x="37" y="471"/>
                  </a:cubicBezTo>
                  <a:cubicBezTo>
                    <a:pt x="37" y="483"/>
                    <a:pt x="49" y="483"/>
                    <a:pt x="62" y="483"/>
                  </a:cubicBezTo>
                  <a:cubicBezTo>
                    <a:pt x="86" y="483"/>
                    <a:pt x="98" y="483"/>
                    <a:pt x="98" y="471"/>
                  </a:cubicBezTo>
                  <a:cubicBezTo>
                    <a:pt x="195" y="361"/>
                    <a:pt x="281" y="239"/>
                    <a:pt x="365" y="130"/>
                  </a:cubicBezTo>
                  <a:lnTo>
                    <a:pt x="402" y="82"/>
                  </a:lnTo>
                  <a:cubicBezTo>
                    <a:pt x="414" y="57"/>
                    <a:pt x="402" y="33"/>
                    <a:pt x="390" y="9"/>
                  </a:cubicBezTo>
                  <a:cubicBezTo>
                    <a:pt x="379" y="3"/>
                    <a:pt x="367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48"/>
            <p:cNvSpPr/>
            <p:nvPr/>
          </p:nvSpPr>
          <p:spPr>
            <a:xfrm>
              <a:off x="8399654" y="3858711"/>
              <a:ext cx="15800" cy="21460"/>
            </a:xfrm>
            <a:custGeom>
              <a:avLst/>
              <a:gdLst/>
              <a:ahLst/>
              <a:cxnLst/>
              <a:rect l="l" t="t" r="r" b="b"/>
              <a:pathLst>
                <a:path w="321" h="436" extrusionOk="0">
                  <a:moveTo>
                    <a:pt x="267" y="1"/>
                  </a:moveTo>
                  <a:cubicBezTo>
                    <a:pt x="253" y="1"/>
                    <a:pt x="240" y="8"/>
                    <a:pt x="231" y="24"/>
                  </a:cubicBezTo>
                  <a:cubicBezTo>
                    <a:pt x="158" y="133"/>
                    <a:pt x="85" y="255"/>
                    <a:pt x="25" y="376"/>
                  </a:cubicBezTo>
                  <a:cubicBezTo>
                    <a:pt x="0" y="409"/>
                    <a:pt x="25" y="436"/>
                    <a:pt x="55" y="436"/>
                  </a:cubicBezTo>
                  <a:cubicBezTo>
                    <a:pt x="70" y="436"/>
                    <a:pt x="86" y="429"/>
                    <a:pt x="98" y="413"/>
                  </a:cubicBezTo>
                  <a:cubicBezTo>
                    <a:pt x="171" y="303"/>
                    <a:pt x="231" y="182"/>
                    <a:pt x="304" y="60"/>
                  </a:cubicBezTo>
                  <a:cubicBezTo>
                    <a:pt x="321" y="28"/>
                    <a:pt x="29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48"/>
            <p:cNvSpPr/>
            <p:nvPr/>
          </p:nvSpPr>
          <p:spPr>
            <a:xfrm>
              <a:off x="8399654" y="3858268"/>
              <a:ext cx="16193" cy="22592"/>
            </a:xfrm>
            <a:custGeom>
              <a:avLst/>
              <a:gdLst/>
              <a:ahLst/>
              <a:cxnLst/>
              <a:rect l="l" t="t" r="r" b="b"/>
              <a:pathLst>
                <a:path w="329" h="459" extrusionOk="0">
                  <a:moveTo>
                    <a:pt x="280" y="20"/>
                  </a:moveTo>
                  <a:cubicBezTo>
                    <a:pt x="304" y="33"/>
                    <a:pt x="304" y="45"/>
                    <a:pt x="293" y="69"/>
                  </a:cubicBezTo>
                  <a:cubicBezTo>
                    <a:pt x="220" y="191"/>
                    <a:pt x="158" y="312"/>
                    <a:pt x="85" y="422"/>
                  </a:cubicBezTo>
                  <a:cubicBezTo>
                    <a:pt x="74" y="434"/>
                    <a:pt x="49" y="434"/>
                    <a:pt x="37" y="434"/>
                  </a:cubicBezTo>
                  <a:cubicBezTo>
                    <a:pt x="25" y="422"/>
                    <a:pt x="12" y="409"/>
                    <a:pt x="25" y="385"/>
                  </a:cubicBezTo>
                  <a:cubicBezTo>
                    <a:pt x="98" y="264"/>
                    <a:pt x="158" y="155"/>
                    <a:pt x="244" y="33"/>
                  </a:cubicBezTo>
                  <a:cubicBezTo>
                    <a:pt x="244" y="20"/>
                    <a:pt x="256" y="20"/>
                    <a:pt x="268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4" y="6"/>
                    <a:pt x="220" y="20"/>
                  </a:cubicBezTo>
                  <a:cubicBezTo>
                    <a:pt x="147" y="142"/>
                    <a:pt x="74" y="264"/>
                    <a:pt x="12" y="373"/>
                  </a:cubicBezTo>
                  <a:cubicBezTo>
                    <a:pt x="1" y="409"/>
                    <a:pt x="12" y="434"/>
                    <a:pt x="25" y="446"/>
                  </a:cubicBezTo>
                  <a:cubicBezTo>
                    <a:pt x="37" y="446"/>
                    <a:pt x="49" y="458"/>
                    <a:pt x="61" y="458"/>
                  </a:cubicBezTo>
                  <a:cubicBezTo>
                    <a:pt x="74" y="458"/>
                    <a:pt x="98" y="446"/>
                    <a:pt x="98" y="434"/>
                  </a:cubicBezTo>
                  <a:cubicBezTo>
                    <a:pt x="171" y="312"/>
                    <a:pt x="244" y="203"/>
                    <a:pt x="317" y="82"/>
                  </a:cubicBezTo>
                  <a:cubicBezTo>
                    <a:pt x="329" y="45"/>
                    <a:pt x="317" y="20"/>
                    <a:pt x="293" y="9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48"/>
            <p:cNvSpPr/>
            <p:nvPr/>
          </p:nvSpPr>
          <p:spPr>
            <a:xfrm>
              <a:off x="8398915" y="3873231"/>
              <a:ext cx="16439" cy="25693"/>
            </a:xfrm>
            <a:custGeom>
              <a:avLst/>
              <a:gdLst/>
              <a:ahLst/>
              <a:cxnLst/>
              <a:rect l="l" t="t" r="r" b="b"/>
              <a:pathLst>
                <a:path w="334" h="522" extrusionOk="0">
                  <a:moveTo>
                    <a:pt x="267" y="1"/>
                  </a:moveTo>
                  <a:cubicBezTo>
                    <a:pt x="254" y="1"/>
                    <a:pt x="242" y="7"/>
                    <a:pt x="235" y="21"/>
                  </a:cubicBezTo>
                  <a:cubicBezTo>
                    <a:pt x="149" y="167"/>
                    <a:pt x="64" y="313"/>
                    <a:pt x="16" y="470"/>
                  </a:cubicBezTo>
                  <a:cubicBezTo>
                    <a:pt x="1" y="500"/>
                    <a:pt x="27" y="521"/>
                    <a:pt x="56" y="521"/>
                  </a:cubicBezTo>
                  <a:cubicBezTo>
                    <a:pt x="73" y="521"/>
                    <a:pt x="91" y="513"/>
                    <a:pt x="100" y="495"/>
                  </a:cubicBezTo>
                  <a:cubicBezTo>
                    <a:pt x="162" y="349"/>
                    <a:pt x="222" y="203"/>
                    <a:pt x="308" y="69"/>
                  </a:cubicBezTo>
                  <a:cubicBezTo>
                    <a:pt x="333" y="35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48"/>
            <p:cNvSpPr/>
            <p:nvPr/>
          </p:nvSpPr>
          <p:spPr>
            <a:xfrm>
              <a:off x="8398472" y="3872985"/>
              <a:ext cx="16784" cy="26431"/>
            </a:xfrm>
            <a:custGeom>
              <a:avLst/>
              <a:gdLst/>
              <a:ahLst/>
              <a:cxnLst/>
              <a:rect l="l" t="t" r="r" b="b"/>
              <a:pathLst>
                <a:path w="341" h="537" extrusionOk="0">
                  <a:moveTo>
                    <a:pt x="278" y="17"/>
                  </a:moveTo>
                  <a:cubicBezTo>
                    <a:pt x="286" y="17"/>
                    <a:pt x="294" y="21"/>
                    <a:pt x="304" y="26"/>
                  </a:cubicBezTo>
                  <a:cubicBezTo>
                    <a:pt x="317" y="37"/>
                    <a:pt x="328" y="50"/>
                    <a:pt x="317" y="74"/>
                  </a:cubicBezTo>
                  <a:cubicBezTo>
                    <a:pt x="231" y="196"/>
                    <a:pt x="171" y="329"/>
                    <a:pt x="98" y="488"/>
                  </a:cubicBezTo>
                  <a:cubicBezTo>
                    <a:pt x="98" y="506"/>
                    <a:pt x="85" y="517"/>
                    <a:pt x="68" y="517"/>
                  </a:cubicBezTo>
                  <a:cubicBezTo>
                    <a:pt x="62" y="517"/>
                    <a:pt x="56" y="515"/>
                    <a:pt x="49" y="512"/>
                  </a:cubicBezTo>
                  <a:cubicBezTo>
                    <a:pt x="49" y="512"/>
                    <a:pt x="25" y="500"/>
                    <a:pt x="36" y="475"/>
                  </a:cubicBezTo>
                  <a:cubicBezTo>
                    <a:pt x="85" y="329"/>
                    <a:pt x="158" y="183"/>
                    <a:pt x="244" y="37"/>
                  </a:cubicBezTo>
                  <a:cubicBezTo>
                    <a:pt x="258" y="23"/>
                    <a:pt x="268" y="17"/>
                    <a:pt x="278" y="17"/>
                  </a:cubicBezTo>
                  <a:close/>
                  <a:moveTo>
                    <a:pt x="282" y="0"/>
                  </a:moveTo>
                  <a:cubicBezTo>
                    <a:pt x="266" y="0"/>
                    <a:pt x="246" y="11"/>
                    <a:pt x="231" y="26"/>
                  </a:cubicBezTo>
                  <a:cubicBezTo>
                    <a:pt x="134" y="172"/>
                    <a:pt x="61" y="318"/>
                    <a:pt x="12" y="464"/>
                  </a:cubicBezTo>
                  <a:cubicBezTo>
                    <a:pt x="0" y="500"/>
                    <a:pt x="25" y="524"/>
                    <a:pt x="49" y="524"/>
                  </a:cubicBezTo>
                  <a:cubicBezTo>
                    <a:pt x="49" y="537"/>
                    <a:pt x="61" y="537"/>
                    <a:pt x="61" y="537"/>
                  </a:cubicBezTo>
                  <a:cubicBezTo>
                    <a:pt x="85" y="537"/>
                    <a:pt x="109" y="524"/>
                    <a:pt x="122" y="500"/>
                  </a:cubicBezTo>
                  <a:cubicBezTo>
                    <a:pt x="182" y="342"/>
                    <a:pt x="255" y="196"/>
                    <a:pt x="328" y="74"/>
                  </a:cubicBezTo>
                  <a:cubicBezTo>
                    <a:pt x="341" y="50"/>
                    <a:pt x="328" y="26"/>
                    <a:pt x="304" y="13"/>
                  </a:cubicBezTo>
                  <a:cubicBezTo>
                    <a:pt x="300" y="4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48"/>
            <p:cNvSpPr/>
            <p:nvPr/>
          </p:nvSpPr>
          <p:spPr>
            <a:xfrm>
              <a:off x="8401081" y="3886767"/>
              <a:ext cx="15554" cy="20672"/>
            </a:xfrm>
            <a:custGeom>
              <a:avLst/>
              <a:gdLst/>
              <a:ahLst/>
              <a:cxnLst/>
              <a:rect l="l" t="t" r="r" b="b"/>
              <a:pathLst>
                <a:path w="316" h="420" extrusionOk="0">
                  <a:moveTo>
                    <a:pt x="246" y="0"/>
                  </a:moveTo>
                  <a:cubicBezTo>
                    <a:pt x="235" y="0"/>
                    <a:pt x="224" y="4"/>
                    <a:pt x="215" y="13"/>
                  </a:cubicBezTo>
                  <a:cubicBezTo>
                    <a:pt x="129" y="111"/>
                    <a:pt x="56" y="232"/>
                    <a:pt x="8" y="366"/>
                  </a:cubicBezTo>
                  <a:cubicBezTo>
                    <a:pt x="0" y="398"/>
                    <a:pt x="30" y="420"/>
                    <a:pt x="58" y="420"/>
                  </a:cubicBezTo>
                  <a:cubicBezTo>
                    <a:pt x="72" y="420"/>
                    <a:pt x="85" y="414"/>
                    <a:pt x="93" y="403"/>
                  </a:cubicBezTo>
                  <a:cubicBezTo>
                    <a:pt x="154" y="281"/>
                    <a:pt x="215" y="171"/>
                    <a:pt x="288" y="74"/>
                  </a:cubicBezTo>
                  <a:cubicBezTo>
                    <a:pt x="315" y="37"/>
                    <a:pt x="280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48"/>
            <p:cNvSpPr/>
            <p:nvPr/>
          </p:nvSpPr>
          <p:spPr>
            <a:xfrm>
              <a:off x="8400884" y="3886423"/>
              <a:ext cx="15603" cy="21361"/>
            </a:xfrm>
            <a:custGeom>
              <a:avLst/>
              <a:gdLst/>
              <a:ahLst/>
              <a:cxnLst/>
              <a:rect l="l" t="t" r="r" b="b"/>
              <a:pathLst>
                <a:path w="317" h="434" extrusionOk="0">
                  <a:moveTo>
                    <a:pt x="255" y="20"/>
                  </a:moveTo>
                  <a:cubicBezTo>
                    <a:pt x="268" y="20"/>
                    <a:pt x="268" y="20"/>
                    <a:pt x="279" y="32"/>
                  </a:cubicBezTo>
                  <a:cubicBezTo>
                    <a:pt x="292" y="32"/>
                    <a:pt x="304" y="56"/>
                    <a:pt x="292" y="69"/>
                  </a:cubicBezTo>
                  <a:cubicBezTo>
                    <a:pt x="206" y="178"/>
                    <a:pt x="146" y="288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24" y="410"/>
                    <a:pt x="12" y="385"/>
                    <a:pt x="24" y="373"/>
                  </a:cubicBezTo>
                  <a:cubicBezTo>
                    <a:pt x="73" y="239"/>
                    <a:pt x="146" y="118"/>
                    <a:pt x="231" y="32"/>
                  </a:cubicBezTo>
                  <a:cubicBezTo>
                    <a:pt x="231" y="20"/>
                    <a:pt x="243" y="20"/>
                    <a:pt x="255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3" y="6"/>
                    <a:pt x="219" y="20"/>
                  </a:cubicBezTo>
                  <a:cubicBezTo>
                    <a:pt x="122" y="105"/>
                    <a:pt x="49" y="227"/>
                    <a:pt x="0" y="361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85" y="434"/>
                    <a:pt x="97" y="421"/>
                    <a:pt x="109" y="410"/>
                  </a:cubicBezTo>
                  <a:cubicBezTo>
                    <a:pt x="158" y="300"/>
                    <a:pt x="219" y="191"/>
                    <a:pt x="304" y="81"/>
                  </a:cubicBezTo>
                  <a:cubicBezTo>
                    <a:pt x="316" y="56"/>
                    <a:pt x="316" y="32"/>
                    <a:pt x="292" y="8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48"/>
            <p:cNvSpPr/>
            <p:nvPr/>
          </p:nvSpPr>
          <p:spPr>
            <a:xfrm>
              <a:off x="8414617" y="3884454"/>
              <a:ext cx="17030" cy="22100"/>
            </a:xfrm>
            <a:custGeom>
              <a:avLst/>
              <a:gdLst/>
              <a:ahLst/>
              <a:cxnLst/>
              <a:rect l="l" t="t" r="r" b="b"/>
              <a:pathLst>
                <a:path w="346" h="449" extrusionOk="0">
                  <a:moveTo>
                    <a:pt x="291" y="1"/>
                  </a:moveTo>
                  <a:cubicBezTo>
                    <a:pt x="278" y="1"/>
                    <a:pt x="264" y="7"/>
                    <a:pt x="256" y="23"/>
                  </a:cubicBezTo>
                  <a:cubicBezTo>
                    <a:pt x="171" y="145"/>
                    <a:pt x="98" y="267"/>
                    <a:pt x="25" y="388"/>
                  </a:cubicBezTo>
                  <a:cubicBezTo>
                    <a:pt x="1" y="421"/>
                    <a:pt x="25" y="448"/>
                    <a:pt x="55" y="448"/>
                  </a:cubicBezTo>
                  <a:cubicBezTo>
                    <a:pt x="70" y="448"/>
                    <a:pt x="86" y="441"/>
                    <a:pt x="98" y="425"/>
                  </a:cubicBezTo>
                  <a:cubicBezTo>
                    <a:pt x="171" y="315"/>
                    <a:pt x="256" y="194"/>
                    <a:pt x="329" y="60"/>
                  </a:cubicBezTo>
                  <a:cubicBezTo>
                    <a:pt x="345" y="28"/>
                    <a:pt x="318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48"/>
            <p:cNvSpPr/>
            <p:nvPr/>
          </p:nvSpPr>
          <p:spPr>
            <a:xfrm>
              <a:off x="8414617" y="3884011"/>
              <a:ext cx="17424" cy="23183"/>
            </a:xfrm>
            <a:custGeom>
              <a:avLst/>
              <a:gdLst/>
              <a:ahLst/>
              <a:cxnLst/>
              <a:rect l="l" t="t" r="r" b="b"/>
              <a:pathLst>
                <a:path w="354" h="471" extrusionOk="0">
                  <a:moveTo>
                    <a:pt x="317" y="21"/>
                  </a:moveTo>
                  <a:cubicBezTo>
                    <a:pt x="329" y="32"/>
                    <a:pt x="329" y="45"/>
                    <a:pt x="317" y="69"/>
                  </a:cubicBezTo>
                  <a:cubicBezTo>
                    <a:pt x="244" y="191"/>
                    <a:pt x="159" y="324"/>
                    <a:pt x="86" y="434"/>
                  </a:cubicBezTo>
                  <a:cubicBezTo>
                    <a:pt x="79" y="448"/>
                    <a:pt x="67" y="454"/>
                    <a:pt x="57" y="454"/>
                  </a:cubicBezTo>
                  <a:cubicBezTo>
                    <a:pt x="49" y="454"/>
                    <a:pt x="42" y="451"/>
                    <a:pt x="37" y="446"/>
                  </a:cubicBezTo>
                  <a:cubicBezTo>
                    <a:pt x="25" y="434"/>
                    <a:pt x="13" y="422"/>
                    <a:pt x="25" y="397"/>
                  </a:cubicBezTo>
                  <a:cubicBezTo>
                    <a:pt x="98" y="288"/>
                    <a:pt x="183" y="154"/>
                    <a:pt x="256" y="32"/>
                  </a:cubicBezTo>
                  <a:cubicBezTo>
                    <a:pt x="268" y="21"/>
                    <a:pt x="281" y="21"/>
                    <a:pt x="292" y="21"/>
                  </a:cubicBezTo>
                  <a:close/>
                  <a:moveTo>
                    <a:pt x="287" y="0"/>
                  </a:moveTo>
                  <a:cubicBezTo>
                    <a:pt x="272" y="0"/>
                    <a:pt x="258" y="6"/>
                    <a:pt x="244" y="21"/>
                  </a:cubicBezTo>
                  <a:cubicBezTo>
                    <a:pt x="159" y="142"/>
                    <a:pt x="86" y="276"/>
                    <a:pt x="13" y="397"/>
                  </a:cubicBezTo>
                  <a:cubicBezTo>
                    <a:pt x="0" y="422"/>
                    <a:pt x="13" y="446"/>
                    <a:pt x="25" y="459"/>
                  </a:cubicBezTo>
                  <a:cubicBezTo>
                    <a:pt x="37" y="470"/>
                    <a:pt x="49" y="470"/>
                    <a:pt x="62" y="470"/>
                  </a:cubicBezTo>
                  <a:cubicBezTo>
                    <a:pt x="73" y="470"/>
                    <a:pt x="98" y="459"/>
                    <a:pt x="98" y="446"/>
                  </a:cubicBezTo>
                  <a:cubicBezTo>
                    <a:pt x="183" y="337"/>
                    <a:pt x="256" y="203"/>
                    <a:pt x="341" y="81"/>
                  </a:cubicBezTo>
                  <a:cubicBezTo>
                    <a:pt x="354" y="45"/>
                    <a:pt x="341" y="21"/>
                    <a:pt x="317" y="8"/>
                  </a:cubicBezTo>
                  <a:cubicBezTo>
                    <a:pt x="307" y="3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48"/>
            <p:cNvSpPr/>
            <p:nvPr/>
          </p:nvSpPr>
          <p:spPr>
            <a:xfrm>
              <a:off x="8432386" y="3885635"/>
              <a:ext cx="14815" cy="20279"/>
            </a:xfrm>
            <a:custGeom>
              <a:avLst/>
              <a:gdLst/>
              <a:ahLst/>
              <a:cxnLst/>
              <a:rect l="l" t="t" r="r" b="b"/>
              <a:pathLst>
                <a:path w="301" h="412" extrusionOk="0">
                  <a:moveTo>
                    <a:pt x="243" y="1"/>
                  </a:moveTo>
                  <a:cubicBezTo>
                    <a:pt x="227" y="1"/>
                    <a:pt x="211" y="8"/>
                    <a:pt x="199" y="24"/>
                  </a:cubicBezTo>
                  <a:cubicBezTo>
                    <a:pt x="138" y="134"/>
                    <a:pt x="77" y="231"/>
                    <a:pt x="17" y="340"/>
                  </a:cubicBezTo>
                  <a:cubicBezTo>
                    <a:pt x="0" y="381"/>
                    <a:pt x="28" y="411"/>
                    <a:pt x="56" y="411"/>
                  </a:cubicBezTo>
                  <a:cubicBezTo>
                    <a:pt x="69" y="411"/>
                    <a:pt x="82" y="404"/>
                    <a:pt x="90" y="389"/>
                  </a:cubicBezTo>
                  <a:cubicBezTo>
                    <a:pt x="163" y="280"/>
                    <a:pt x="223" y="170"/>
                    <a:pt x="284" y="61"/>
                  </a:cubicBezTo>
                  <a:cubicBezTo>
                    <a:pt x="301" y="28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48"/>
            <p:cNvSpPr/>
            <p:nvPr/>
          </p:nvSpPr>
          <p:spPr>
            <a:xfrm>
              <a:off x="8431992" y="3885192"/>
              <a:ext cx="15603" cy="21411"/>
            </a:xfrm>
            <a:custGeom>
              <a:avLst/>
              <a:gdLst/>
              <a:ahLst/>
              <a:cxnLst/>
              <a:rect l="l" t="t" r="r" b="b"/>
              <a:pathLst>
                <a:path w="317" h="435" extrusionOk="0">
                  <a:moveTo>
                    <a:pt x="248" y="13"/>
                  </a:moveTo>
                  <a:cubicBezTo>
                    <a:pt x="255" y="13"/>
                    <a:pt x="263" y="16"/>
                    <a:pt x="268" y="21"/>
                  </a:cubicBezTo>
                  <a:cubicBezTo>
                    <a:pt x="280" y="33"/>
                    <a:pt x="292" y="45"/>
                    <a:pt x="280" y="70"/>
                  </a:cubicBezTo>
                  <a:lnTo>
                    <a:pt x="244" y="143"/>
                  </a:lnTo>
                  <a:lnTo>
                    <a:pt x="98" y="398"/>
                  </a:lnTo>
                  <a:cubicBezTo>
                    <a:pt x="85" y="410"/>
                    <a:pt x="61" y="410"/>
                    <a:pt x="49" y="410"/>
                  </a:cubicBezTo>
                  <a:cubicBezTo>
                    <a:pt x="37" y="398"/>
                    <a:pt x="25" y="373"/>
                    <a:pt x="37" y="362"/>
                  </a:cubicBezTo>
                  <a:cubicBezTo>
                    <a:pt x="73" y="276"/>
                    <a:pt x="122" y="191"/>
                    <a:pt x="171" y="106"/>
                  </a:cubicBezTo>
                  <a:cubicBezTo>
                    <a:pt x="195" y="81"/>
                    <a:pt x="207" y="57"/>
                    <a:pt x="219" y="33"/>
                  </a:cubicBezTo>
                  <a:cubicBezTo>
                    <a:pt x="226" y="19"/>
                    <a:pt x="237" y="13"/>
                    <a:pt x="248" y="13"/>
                  </a:cubicBezTo>
                  <a:close/>
                  <a:moveTo>
                    <a:pt x="246" y="1"/>
                  </a:moveTo>
                  <a:cubicBezTo>
                    <a:pt x="230" y="1"/>
                    <a:pt x="214" y="7"/>
                    <a:pt x="207" y="21"/>
                  </a:cubicBezTo>
                  <a:cubicBezTo>
                    <a:pt x="195" y="45"/>
                    <a:pt x="171" y="70"/>
                    <a:pt x="158" y="94"/>
                  </a:cubicBezTo>
                  <a:lnTo>
                    <a:pt x="12" y="349"/>
                  </a:lnTo>
                  <a:cubicBezTo>
                    <a:pt x="1" y="386"/>
                    <a:pt x="12" y="410"/>
                    <a:pt x="37" y="422"/>
                  </a:cubicBezTo>
                  <a:cubicBezTo>
                    <a:pt x="49" y="422"/>
                    <a:pt x="61" y="435"/>
                    <a:pt x="61" y="435"/>
                  </a:cubicBezTo>
                  <a:cubicBezTo>
                    <a:pt x="85" y="435"/>
                    <a:pt x="98" y="422"/>
                    <a:pt x="109" y="398"/>
                  </a:cubicBezTo>
                  <a:cubicBezTo>
                    <a:pt x="158" y="325"/>
                    <a:pt x="207" y="240"/>
                    <a:pt x="255" y="154"/>
                  </a:cubicBezTo>
                  <a:lnTo>
                    <a:pt x="292" y="81"/>
                  </a:lnTo>
                  <a:cubicBezTo>
                    <a:pt x="317" y="45"/>
                    <a:pt x="292" y="21"/>
                    <a:pt x="280" y="8"/>
                  </a:cubicBezTo>
                  <a:cubicBezTo>
                    <a:pt x="270" y="4"/>
                    <a:pt x="25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48"/>
            <p:cNvSpPr/>
            <p:nvPr/>
          </p:nvSpPr>
          <p:spPr>
            <a:xfrm>
              <a:off x="8446759" y="3889524"/>
              <a:ext cx="11419" cy="15800"/>
            </a:xfrm>
            <a:custGeom>
              <a:avLst/>
              <a:gdLst/>
              <a:ahLst/>
              <a:cxnLst/>
              <a:rect l="l" t="t" r="r" b="b"/>
              <a:pathLst>
                <a:path w="232" h="321" extrusionOk="0">
                  <a:moveTo>
                    <a:pt x="174" y="0"/>
                  </a:moveTo>
                  <a:cubicBezTo>
                    <a:pt x="160" y="0"/>
                    <a:pt x="146" y="6"/>
                    <a:pt x="138" y="18"/>
                  </a:cubicBezTo>
                  <a:cubicBezTo>
                    <a:pt x="101" y="103"/>
                    <a:pt x="65" y="176"/>
                    <a:pt x="17" y="261"/>
                  </a:cubicBezTo>
                  <a:cubicBezTo>
                    <a:pt x="0" y="293"/>
                    <a:pt x="28" y="321"/>
                    <a:pt x="55" y="321"/>
                  </a:cubicBezTo>
                  <a:cubicBezTo>
                    <a:pt x="68" y="321"/>
                    <a:pt x="82" y="314"/>
                    <a:pt x="90" y="298"/>
                  </a:cubicBezTo>
                  <a:cubicBezTo>
                    <a:pt x="150" y="225"/>
                    <a:pt x="187" y="139"/>
                    <a:pt x="223" y="55"/>
                  </a:cubicBezTo>
                  <a:cubicBezTo>
                    <a:pt x="231" y="22"/>
                    <a:pt x="20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48"/>
            <p:cNvSpPr/>
            <p:nvPr/>
          </p:nvSpPr>
          <p:spPr>
            <a:xfrm>
              <a:off x="8446365" y="3889179"/>
              <a:ext cx="12010" cy="16784"/>
            </a:xfrm>
            <a:custGeom>
              <a:avLst/>
              <a:gdLst/>
              <a:ahLst/>
              <a:cxnLst/>
              <a:rect l="l" t="t" r="r" b="b"/>
              <a:pathLst>
                <a:path w="244" h="341" extrusionOk="0">
                  <a:moveTo>
                    <a:pt x="182" y="17"/>
                  </a:moveTo>
                  <a:cubicBezTo>
                    <a:pt x="189" y="17"/>
                    <a:pt x="197" y="20"/>
                    <a:pt x="207" y="25"/>
                  </a:cubicBezTo>
                  <a:cubicBezTo>
                    <a:pt x="219" y="25"/>
                    <a:pt x="231" y="37"/>
                    <a:pt x="219" y="62"/>
                  </a:cubicBezTo>
                  <a:cubicBezTo>
                    <a:pt x="195" y="146"/>
                    <a:pt x="146" y="232"/>
                    <a:pt x="98" y="305"/>
                  </a:cubicBezTo>
                  <a:cubicBezTo>
                    <a:pt x="85" y="317"/>
                    <a:pt x="61" y="317"/>
                    <a:pt x="49" y="317"/>
                  </a:cubicBezTo>
                  <a:cubicBezTo>
                    <a:pt x="36" y="305"/>
                    <a:pt x="25" y="292"/>
                    <a:pt x="36" y="268"/>
                  </a:cubicBezTo>
                  <a:cubicBezTo>
                    <a:pt x="73" y="195"/>
                    <a:pt x="109" y="122"/>
                    <a:pt x="158" y="37"/>
                  </a:cubicBezTo>
                  <a:cubicBezTo>
                    <a:pt x="165" y="23"/>
                    <a:pt x="173" y="17"/>
                    <a:pt x="182" y="17"/>
                  </a:cubicBezTo>
                  <a:close/>
                  <a:moveTo>
                    <a:pt x="207" y="0"/>
                  </a:moveTo>
                  <a:cubicBezTo>
                    <a:pt x="182" y="0"/>
                    <a:pt x="158" y="0"/>
                    <a:pt x="146" y="25"/>
                  </a:cubicBezTo>
                  <a:cubicBezTo>
                    <a:pt x="98" y="110"/>
                    <a:pt x="61" y="183"/>
                    <a:pt x="12" y="256"/>
                  </a:cubicBezTo>
                  <a:cubicBezTo>
                    <a:pt x="0" y="292"/>
                    <a:pt x="12" y="317"/>
                    <a:pt x="36" y="329"/>
                  </a:cubicBezTo>
                  <a:cubicBezTo>
                    <a:pt x="49" y="329"/>
                    <a:pt x="49" y="341"/>
                    <a:pt x="61" y="341"/>
                  </a:cubicBezTo>
                  <a:cubicBezTo>
                    <a:pt x="85" y="341"/>
                    <a:pt x="98" y="329"/>
                    <a:pt x="109" y="317"/>
                  </a:cubicBezTo>
                  <a:cubicBezTo>
                    <a:pt x="158" y="232"/>
                    <a:pt x="207" y="146"/>
                    <a:pt x="231" y="62"/>
                  </a:cubicBezTo>
                  <a:cubicBezTo>
                    <a:pt x="244" y="37"/>
                    <a:pt x="231" y="13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48"/>
            <p:cNvSpPr/>
            <p:nvPr/>
          </p:nvSpPr>
          <p:spPr>
            <a:xfrm>
              <a:off x="8456849" y="3888490"/>
              <a:ext cx="12797" cy="17276"/>
            </a:xfrm>
            <a:custGeom>
              <a:avLst/>
              <a:gdLst/>
              <a:ahLst/>
              <a:cxnLst/>
              <a:rect l="l" t="t" r="r" b="b"/>
              <a:pathLst>
                <a:path w="260" h="351" extrusionOk="0">
                  <a:moveTo>
                    <a:pt x="215" y="0"/>
                  </a:moveTo>
                  <a:cubicBezTo>
                    <a:pt x="211" y="0"/>
                    <a:pt x="206" y="1"/>
                    <a:pt x="201" y="3"/>
                  </a:cubicBezTo>
                  <a:cubicBezTo>
                    <a:pt x="177" y="3"/>
                    <a:pt x="164" y="14"/>
                    <a:pt x="140" y="39"/>
                  </a:cubicBezTo>
                  <a:cubicBezTo>
                    <a:pt x="131" y="52"/>
                    <a:pt x="133" y="67"/>
                    <a:pt x="142" y="79"/>
                  </a:cubicBezTo>
                  <a:lnTo>
                    <a:pt x="142" y="79"/>
                  </a:lnTo>
                  <a:cubicBezTo>
                    <a:pt x="101" y="151"/>
                    <a:pt x="56" y="217"/>
                    <a:pt x="18" y="282"/>
                  </a:cubicBezTo>
                  <a:cubicBezTo>
                    <a:pt x="1" y="316"/>
                    <a:pt x="32" y="351"/>
                    <a:pt x="61" y="351"/>
                  </a:cubicBezTo>
                  <a:cubicBezTo>
                    <a:pt x="73" y="351"/>
                    <a:pt x="84" y="345"/>
                    <a:pt x="91" y="331"/>
                  </a:cubicBezTo>
                  <a:cubicBezTo>
                    <a:pt x="152" y="246"/>
                    <a:pt x="201" y="149"/>
                    <a:pt x="250" y="63"/>
                  </a:cubicBezTo>
                  <a:cubicBezTo>
                    <a:pt x="260" y="32"/>
                    <a:pt x="24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48"/>
            <p:cNvSpPr/>
            <p:nvPr/>
          </p:nvSpPr>
          <p:spPr>
            <a:xfrm>
              <a:off x="8456505" y="3887752"/>
              <a:ext cx="13831" cy="18211"/>
            </a:xfrm>
            <a:custGeom>
              <a:avLst/>
              <a:gdLst/>
              <a:ahLst/>
              <a:cxnLst/>
              <a:rect l="l" t="t" r="r" b="b"/>
              <a:pathLst>
                <a:path w="281" h="370" extrusionOk="0">
                  <a:moveTo>
                    <a:pt x="208" y="18"/>
                  </a:moveTo>
                  <a:cubicBezTo>
                    <a:pt x="232" y="18"/>
                    <a:pt x="244" y="29"/>
                    <a:pt x="244" y="29"/>
                  </a:cubicBezTo>
                  <a:cubicBezTo>
                    <a:pt x="257" y="42"/>
                    <a:pt x="257" y="54"/>
                    <a:pt x="244" y="66"/>
                  </a:cubicBezTo>
                  <a:lnTo>
                    <a:pt x="244" y="91"/>
                  </a:lnTo>
                  <a:lnTo>
                    <a:pt x="195" y="29"/>
                  </a:lnTo>
                  <a:lnTo>
                    <a:pt x="208" y="18"/>
                  </a:lnTo>
                  <a:close/>
                  <a:moveTo>
                    <a:pt x="184" y="42"/>
                  </a:moveTo>
                  <a:lnTo>
                    <a:pt x="220" y="91"/>
                  </a:lnTo>
                  <a:lnTo>
                    <a:pt x="208" y="102"/>
                  </a:lnTo>
                  <a:cubicBezTo>
                    <a:pt x="202" y="109"/>
                    <a:pt x="192" y="112"/>
                    <a:pt x="183" y="112"/>
                  </a:cubicBezTo>
                  <a:cubicBezTo>
                    <a:pt x="174" y="112"/>
                    <a:pt x="165" y="109"/>
                    <a:pt x="159" y="102"/>
                  </a:cubicBezTo>
                  <a:lnTo>
                    <a:pt x="159" y="91"/>
                  </a:lnTo>
                  <a:cubicBezTo>
                    <a:pt x="171" y="78"/>
                    <a:pt x="171" y="66"/>
                    <a:pt x="184" y="42"/>
                  </a:cubicBezTo>
                  <a:close/>
                  <a:moveTo>
                    <a:pt x="232" y="102"/>
                  </a:moveTo>
                  <a:lnTo>
                    <a:pt x="232" y="102"/>
                  </a:lnTo>
                  <a:cubicBezTo>
                    <a:pt x="184" y="200"/>
                    <a:pt x="135" y="273"/>
                    <a:pt x="86" y="346"/>
                  </a:cubicBezTo>
                  <a:cubicBezTo>
                    <a:pt x="74" y="358"/>
                    <a:pt x="62" y="358"/>
                    <a:pt x="49" y="358"/>
                  </a:cubicBezTo>
                  <a:cubicBezTo>
                    <a:pt x="25" y="346"/>
                    <a:pt x="25" y="321"/>
                    <a:pt x="38" y="310"/>
                  </a:cubicBezTo>
                  <a:cubicBezTo>
                    <a:pt x="62" y="248"/>
                    <a:pt x="98" y="175"/>
                    <a:pt x="147" y="115"/>
                  </a:cubicBezTo>
                  <a:lnTo>
                    <a:pt x="159" y="115"/>
                  </a:lnTo>
                  <a:cubicBezTo>
                    <a:pt x="166" y="122"/>
                    <a:pt x="181" y="129"/>
                    <a:pt x="195" y="129"/>
                  </a:cubicBezTo>
                  <a:cubicBezTo>
                    <a:pt x="205" y="129"/>
                    <a:pt x="215" y="125"/>
                    <a:pt x="220" y="115"/>
                  </a:cubicBezTo>
                  <a:lnTo>
                    <a:pt x="232" y="102"/>
                  </a:lnTo>
                  <a:close/>
                  <a:moveTo>
                    <a:pt x="221" y="0"/>
                  </a:moveTo>
                  <a:cubicBezTo>
                    <a:pt x="216" y="0"/>
                    <a:pt x="211" y="2"/>
                    <a:pt x="208" y="5"/>
                  </a:cubicBezTo>
                  <a:cubicBezTo>
                    <a:pt x="184" y="18"/>
                    <a:pt x="159" y="29"/>
                    <a:pt x="147" y="54"/>
                  </a:cubicBezTo>
                  <a:cubicBezTo>
                    <a:pt x="135" y="66"/>
                    <a:pt x="135" y="78"/>
                    <a:pt x="135" y="91"/>
                  </a:cubicBezTo>
                  <a:cubicBezTo>
                    <a:pt x="86" y="164"/>
                    <a:pt x="49" y="237"/>
                    <a:pt x="13" y="297"/>
                  </a:cubicBezTo>
                  <a:cubicBezTo>
                    <a:pt x="1" y="321"/>
                    <a:pt x="13" y="358"/>
                    <a:pt x="38" y="370"/>
                  </a:cubicBezTo>
                  <a:lnTo>
                    <a:pt x="62" y="370"/>
                  </a:lnTo>
                  <a:cubicBezTo>
                    <a:pt x="86" y="370"/>
                    <a:pt x="98" y="370"/>
                    <a:pt x="111" y="346"/>
                  </a:cubicBezTo>
                  <a:cubicBezTo>
                    <a:pt x="159" y="273"/>
                    <a:pt x="208" y="175"/>
                    <a:pt x="268" y="78"/>
                  </a:cubicBezTo>
                  <a:cubicBezTo>
                    <a:pt x="281" y="66"/>
                    <a:pt x="268" y="42"/>
                    <a:pt x="257" y="18"/>
                  </a:cubicBezTo>
                  <a:cubicBezTo>
                    <a:pt x="248" y="9"/>
                    <a:pt x="23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48"/>
            <p:cNvSpPr/>
            <p:nvPr/>
          </p:nvSpPr>
          <p:spPr>
            <a:xfrm>
              <a:off x="8467678" y="3888785"/>
              <a:ext cx="13683" cy="19786"/>
            </a:xfrm>
            <a:custGeom>
              <a:avLst/>
              <a:gdLst/>
              <a:ahLst/>
              <a:cxnLst/>
              <a:rect l="l" t="t" r="r" b="b"/>
              <a:pathLst>
                <a:path w="278" h="402" extrusionOk="0">
                  <a:moveTo>
                    <a:pt x="213" y="1"/>
                  </a:moveTo>
                  <a:cubicBezTo>
                    <a:pt x="200" y="1"/>
                    <a:pt x="186" y="7"/>
                    <a:pt x="175" y="21"/>
                  </a:cubicBezTo>
                  <a:cubicBezTo>
                    <a:pt x="127" y="130"/>
                    <a:pt x="66" y="227"/>
                    <a:pt x="17" y="337"/>
                  </a:cubicBezTo>
                  <a:cubicBezTo>
                    <a:pt x="1" y="370"/>
                    <a:pt x="28" y="402"/>
                    <a:pt x="58" y="402"/>
                  </a:cubicBezTo>
                  <a:cubicBezTo>
                    <a:pt x="74" y="402"/>
                    <a:pt x="90" y="394"/>
                    <a:pt x="103" y="373"/>
                  </a:cubicBezTo>
                  <a:cubicBezTo>
                    <a:pt x="151" y="276"/>
                    <a:pt x="200" y="167"/>
                    <a:pt x="260" y="70"/>
                  </a:cubicBezTo>
                  <a:cubicBezTo>
                    <a:pt x="277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48"/>
            <p:cNvSpPr/>
            <p:nvPr/>
          </p:nvSpPr>
          <p:spPr>
            <a:xfrm>
              <a:off x="8467924" y="3888244"/>
              <a:ext cx="13782" cy="20771"/>
            </a:xfrm>
            <a:custGeom>
              <a:avLst/>
              <a:gdLst/>
              <a:ahLst/>
              <a:cxnLst/>
              <a:rect l="l" t="t" r="r" b="b"/>
              <a:pathLst>
                <a:path w="280" h="422" extrusionOk="0">
                  <a:moveTo>
                    <a:pt x="231" y="19"/>
                  </a:moveTo>
                  <a:cubicBezTo>
                    <a:pt x="243" y="32"/>
                    <a:pt x="255" y="56"/>
                    <a:pt x="243" y="68"/>
                  </a:cubicBezTo>
                  <a:cubicBezTo>
                    <a:pt x="231" y="105"/>
                    <a:pt x="219" y="129"/>
                    <a:pt x="206" y="154"/>
                  </a:cubicBezTo>
                  <a:cubicBezTo>
                    <a:pt x="158" y="227"/>
                    <a:pt x="122" y="311"/>
                    <a:pt x="85" y="384"/>
                  </a:cubicBezTo>
                  <a:cubicBezTo>
                    <a:pt x="78" y="399"/>
                    <a:pt x="71" y="404"/>
                    <a:pt x="61" y="404"/>
                  </a:cubicBezTo>
                  <a:cubicBezTo>
                    <a:pt x="54" y="404"/>
                    <a:pt x="46" y="402"/>
                    <a:pt x="36" y="397"/>
                  </a:cubicBezTo>
                  <a:cubicBezTo>
                    <a:pt x="25" y="384"/>
                    <a:pt x="12" y="373"/>
                    <a:pt x="25" y="348"/>
                  </a:cubicBezTo>
                  <a:cubicBezTo>
                    <a:pt x="61" y="275"/>
                    <a:pt x="98" y="190"/>
                    <a:pt x="146" y="117"/>
                  </a:cubicBezTo>
                  <a:cubicBezTo>
                    <a:pt x="158" y="92"/>
                    <a:pt x="170" y="68"/>
                    <a:pt x="182" y="32"/>
                  </a:cubicBezTo>
                  <a:cubicBezTo>
                    <a:pt x="195" y="19"/>
                    <a:pt x="206" y="19"/>
                    <a:pt x="231" y="19"/>
                  </a:cubicBezTo>
                  <a:close/>
                  <a:moveTo>
                    <a:pt x="205" y="0"/>
                  </a:moveTo>
                  <a:cubicBezTo>
                    <a:pt x="190" y="0"/>
                    <a:pt x="178" y="9"/>
                    <a:pt x="170" y="32"/>
                  </a:cubicBezTo>
                  <a:cubicBezTo>
                    <a:pt x="158" y="56"/>
                    <a:pt x="134" y="81"/>
                    <a:pt x="122" y="117"/>
                  </a:cubicBezTo>
                  <a:lnTo>
                    <a:pt x="12" y="336"/>
                  </a:lnTo>
                  <a:cubicBezTo>
                    <a:pt x="0" y="373"/>
                    <a:pt x="12" y="397"/>
                    <a:pt x="36" y="409"/>
                  </a:cubicBezTo>
                  <a:cubicBezTo>
                    <a:pt x="36" y="421"/>
                    <a:pt x="49" y="421"/>
                    <a:pt x="61" y="421"/>
                  </a:cubicBezTo>
                  <a:cubicBezTo>
                    <a:pt x="73" y="421"/>
                    <a:pt x="85" y="409"/>
                    <a:pt x="98" y="397"/>
                  </a:cubicBezTo>
                  <a:cubicBezTo>
                    <a:pt x="146" y="324"/>
                    <a:pt x="182" y="238"/>
                    <a:pt x="219" y="165"/>
                  </a:cubicBezTo>
                  <a:cubicBezTo>
                    <a:pt x="231" y="141"/>
                    <a:pt x="243" y="105"/>
                    <a:pt x="255" y="81"/>
                  </a:cubicBezTo>
                  <a:cubicBezTo>
                    <a:pt x="279" y="44"/>
                    <a:pt x="255" y="19"/>
                    <a:pt x="231" y="8"/>
                  </a:cubicBezTo>
                  <a:cubicBezTo>
                    <a:pt x="222" y="3"/>
                    <a:pt x="213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48"/>
            <p:cNvSpPr/>
            <p:nvPr/>
          </p:nvSpPr>
          <p:spPr>
            <a:xfrm>
              <a:off x="8480870" y="3890016"/>
              <a:ext cx="11862" cy="18556"/>
            </a:xfrm>
            <a:custGeom>
              <a:avLst/>
              <a:gdLst/>
              <a:ahLst/>
              <a:cxnLst/>
              <a:rect l="l" t="t" r="r" b="b"/>
              <a:pathLst>
                <a:path w="241" h="377" extrusionOk="0">
                  <a:moveTo>
                    <a:pt x="181" y="0"/>
                  </a:moveTo>
                  <a:cubicBezTo>
                    <a:pt x="169" y="0"/>
                    <a:pt x="158" y="6"/>
                    <a:pt x="151" y="20"/>
                  </a:cubicBezTo>
                  <a:cubicBezTo>
                    <a:pt x="102" y="118"/>
                    <a:pt x="53" y="215"/>
                    <a:pt x="16" y="312"/>
                  </a:cubicBezTo>
                  <a:cubicBezTo>
                    <a:pt x="0" y="345"/>
                    <a:pt x="27" y="377"/>
                    <a:pt x="54" y="377"/>
                  </a:cubicBezTo>
                  <a:cubicBezTo>
                    <a:pt x="68" y="377"/>
                    <a:pt x="81" y="369"/>
                    <a:pt x="89" y="348"/>
                  </a:cubicBezTo>
                  <a:cubicBezTo>
                    <a:pt x="138" y="264"/>
                    <a:pt x="187" y="166"/>
                    <a:pt x="224" y="69"/>
                  </a:cubicBezTo>
                  <a:cubicBezTo>
                    <a:pt x="241" y="35"/>
                    <a:pt x="20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48"/>
            <p:cNvSpPr/>
            <p:nvPr/>
          </p:nvSpPr>
          <p:spPr>
            <a:xfrm>
              <a:off x="8480476" y="3889819"/>
              <a:ext cx="12600" cy="19196"/>
            </a:xfrm>
            <a:custGeom>
              <a:avLst/>
              <a:gdLst/>
              <a:ahLst/>
              <a:cxnLst/>
              <a:rect l="l" t="t" r="r" b="b"/>
              <a:pathLst>
                <a:path w="256" h="390" extrusionOk="0">
                  <a:moveTo>
                    <a:pt x="195" y="12"/>
                  </a:moveTo>
                  <a:cubicBezTo>
                    <a:pt x="195" y="12"/>
                    <a:pt x="207" y="12"/>
                    <a:pt x="207" y="24"/>
                  </a:cubicBezTo>
                  <a:cubicBezTo>
                    <a:pt x="232" y="24"/>
                    <a:pt x="243" y="49"/>
                    <a:pt x="232" y="73"/>
                  </a:cubicBezTo>
                  <a:cubicBezTo>
                    <a:pt x="183" y="182"/>
                    <a:pt x="134" y="268"/>
                    <a:pt x="97" y="352"/>
                  </a:cubicBezTo>
                  <a:cubicBezTo>
                    <a:pt x="91" y="367"/>
                    <a:pt x="79" y="372"/>
                    <a:pt x="68" y="372"/>
                  </a:cubicBezTo>
                  <a:cubicBezTo>
                    <a:pt x="61" y="372"/>
                    <a:pt x="54" y="370"/>
                    <a:pt x="49" y="365"/>
                  </a:cubicBezTo>
                  <a:cubicBezTo>
                    <a:pt x="37" y="365"/>
                    <a:pt x="24" y="341"/>
                    <a:pt x="37" y="316"/>
                  </a:cubicBezTo>
                  <a:cubicBezTo>
                    <a:pt x="73" y="231"/>
                    <a:pt x="110" y="146"/>
                    <a:pt x="170" y="36"/>
                  </a:cubicBezTo>
                  <a:cubicBezTo>
                    <a:pt x="170" y="24"/>
                    <a:pt x="183" y="12"/>
                    <a:pt x="195" y="12"/>
                  </a:cubicBezTo>
                  <a:close/>
                  <a:moveTo>
                    <a:pt x="219" y="0"/>
                  </a:moveTo>
                  <a:cubicBezTo>
                    <a:pt x="195" y="0"/>
                    <a:pt x="170" y="0"/>
                    <a:pt x="159" y="24"/>
                  </a:cubicBezTo>
                  <a:cubicBezTo>
                    <a:pt x="97" y="133"/>
                    <a:pt x="49" y="231"/>
                    <a:pt x="13" y="304"/>
                  </a:cubicBezTo>
                  <a:cubicBezTo>
                    <a:pt x="0" y="341"/>
                    <a:pt x="13" y="377"/>
                    <a:pt x="37" y="389"/>
                  </a:cubicBezTo>
                  <a:lnTo>
                    <a:pt x="61" y="389"/>
                  </a:lnTo>
                  <a:cubicBezTo>
                    <a:pt x="86" y="389"/>
                    <a:pt x="97" y="377"/>
                    <a:pt x="110" y="365"/>
                  </a:cubicBezTo>
                  <a:cubicBezTo>
                    <a:pt x="146" y="279"/>
                    <a:pt x="195" y="195"/>
                    <a:pt x="243" y="73"/>
                  </a:cubicBezTo>
                  <a:cubicBezTo>
                    <a:pt x="256" y="49"/>
                    <a:pt x="243" y="12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48"/>
            <p:cNvSpPr/>
            <p:nvPr/>
          </p:nvSpPr>
          <p:spPr>
            <a:xfrm>
              <a:off x="8490812" y="3889819"/>
              <a:ext cx="16833" cy="21361"/>
            </a:xfrm>
            <a:custGeom>
              <a:avLst/>
              <a:gdLst/>
              <a:ahLst/>
              <a:cxnLst/>
              <a:rect l="l" t="t" r="r" b="b"/>
              <a:pathLst>
                <a:path w="342" h="434" extrusionOk="0">
                  <a:moveTo>
                    <a:pt x="278" y="1"/>
                  </a:moveTo>
                  <a:cubicBezTo>
                    <a:pt x="269" y="1"/>
                    <a:pt x="260" y="4"/>
                    <a:pt x="252" y="12"/>
                  </a:cubicBezTo>
                  <a:cubicBezTo>
                    <a:pt x="155" y="122"/>
                    <a:pt x="70" y="231"/>
                    <a:pt x="9" y="365"/>
                  </a:cubicBezTo>
                  <a:cubicBezTo>
                    <a:pt x="1" y="399"/>
                    <a:pt x="35" y="434"/>
                    <a:pt x="64" y="434"/>
                  </a:cubicBezTo>
                  <a:cubicBezTo>
                    <a:pt x="76" y="434"/>
                    <a:pt x="88" y="428"/>
                    <a:pt x="95" y="414"/>
                  </a:cubicBezTo>
                  <a:cubicBezTo>
                    <a:pt x="155" y="292"/>
                    <a:pt x="228" y="182"/>
                    <a:pt x="314" y="85"/>
                  </a:cubicBezTo>
                  <a:cubicBezTo>
                    <a:pt x="342" y="46"/>
                    <a:pt x="310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48"/>
            <p:cNvSpPr/>
            <p:nvPr/>
          </p:nvSpPr>
          <p:spPr>
            <a:xfrm>
              <a:off x="8490665" y="3889474"/>
              <a:ext cx="17375" cy="22494"/>
            </a:xfrm>
            <a:custGeom>
              <a:avLst/>
              <a:gdLst/>
              <a:ahLst/>
              <a:cxnLst/>
              <a:rect l="l" t="t" r="r" b="b"/>
              <a:pathLst>
                <a:path w="353" h="457" extrusionOk="0">
                  <a:moveTo>
                    <a:pt x="292" y="19"/>
                  </a:moveTo>
                  <a:cubicBezTo>
                    <a:pt x="292" y="19"/>
                    <a:pt x="304" y="19"/>
                    <a:pt x="317" y="31"/>
                  </a:cubicBezTo>
                  <a:cubicBezTo>
                    <a:pt x="328" y="43"/>
                    <a:pt x="328" y="67"/>
                    <a:pt x="317" y="80"/>
                  </a:cubicBezTo>
                  <a:cubicBezTo>
                    <a:pt x="219" y="177"/>
                    <a:pt x="146" y="286"/>
                    <a:pt x="85" y="421"/>
                  </a:cubicBezTo>
                  <a:cubicBezTo>
                    <a:pt x="79" y="432"/>
                    <a:pt x="71" y="435"/>
                    <a:pt x="63" y="435"/>
                  </a:cubicBezTo>
                  <a:cubicBezTo>
                    <a:pt x="55" y="435"/>
                    <a:pt x="49" y="432"/>
                    <a:pt x="49" y="432"/>
                  </a:cubicBezTo>
                  <a:cubicBezTo>
                    <a:pt x="25" y="421"/>
                    <a:pt x="12" y="396"/>
                    <a:pt x="25" y="384"/>
                  </a:cubicBezTo>
                  <a:cubicBezTo>
                    <a:pt x="85" y="250"/>
                    <a:pt x="158" y="140"/>
                    <a:pt x="268" y="31"/>
                  </a:cubicBezTo>
                  <a:cubicBezTo>
                    <a:pt x="268" y="19"/>
                    <a:pt x="280" y="19"/>
                    <a:pt x="292" y="19"/>
                  </a:cubicBezTo>
                  <a:close/>
                  <a:moveTo>
                    <a:pt x="292" y="0"/>
                  </a:moveTo>
                  <a:cubicBezTo>
                    <a:pt x="280" y="0"/>
                    <a:pt x="267" y="7"/>
                    <a:pt x="255" y="19"/>
                  </a:cubicBezTo>
                  <a:cubicBezTo>
                    <a:pt x="146" y="129"/>
                    <a:pt x="61" y="250"/>
                    <a:pt x="12" y="372"/>
                  </a:cubicBezTo>
                  <a:cubicBezTo>
                    <a:pt x="0" y="408"/>
                    <a:pt x="12" y="432"/>
                    <a:pt x="36" y="445"/>
                  </a:cubicBezTo>
                  <a:cubicBezTo>
                    <a:pt x="49" y="445"/>
                    <a:pt x="49" y="457"/>
                    <a:pt x="61" y="457"/>
                  </a:cubicBezTo>
                  <a:cubicBezTo>
                    <a:pt x="73" y="457"/>
                    <a:pt x="98" y="445"/>
                    <a:pt x="98" y="421"/>
                  </a:cubicBezTo>
                  <a:cubicBezTo>
                    <a:pt x="158" y="299"/>
                    <a:pt x="231" y="189"/>
                    <a:pt x="328" y="92"/>
                  </a:cubicBezTo>
                  <a:cubicBezTo>
                    <a:pt x="353" y="67"/>
                    <a:pt x="341" y="31"/>
                    <a:pt x="328" y="19"/>
                  </a:cubicBezTo>
                  <a:cubicBezTo>
                    <a:pt x="316" y="7"/>
                    <a:pt x="30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48"/>
            <p:cNvSpPr/>
            <p:nvPr/>
          </p:nvSpPr>
          <p:spPr>
            <a:xfrm>
              <a:off x="8503019" y="3891640"/>
              <a:ext cx="15406" cy="20033"/>
            </a:xfrm>
            <a:custGeom>
              <a:avLst/>
              <a:gdLst/>
              <a:ahLst/>
              <a:cxnLst/>
              <a:rect l="l" t="t" r="r" b="b"/>
              <a:pathLst>
                <a:path w="313" h="407" extrusionOk="0">
                  <a:moveTo>
                    <a:pt x="249" y="0"/>
                  </a:moveTo>
                  <a:cubicBezTo>
                    <a:pt x="240" y="0"/>
                    <a:pt x="231" y="4"/>
                    <a:pt x="223" y="12"/>
                  </a:cubicBezTo>
                  <a:cubicBezTo>
                    <a:pt x="139" y="109"/>
                    <a:pt x="66" y="231"/>
                    <a:pt x="17" y="352"/>
                  </a:cubicBezTo>
                  <a:cubicBezTo>
                    <a:pt x="1" y="385"/>
                    <a:pt x="33" y="406"/>
                    <a:pt x="63" y="406"/>
                  </a:cubicBezTo>
                  <a:cubicBezTo>
                    <a:pt x="78" y="406"/>
                    <a:pt x="93" y="401"/>
                    <a:pt x="102" y="388"/>
                  </a:cubicBezTo>
                  <a:cubicBezTo>
                    <a:pt x="150" y="279"/>
                    <a:pt x="211" y="169"/>
                    <a:pt x="284" y="72"/>
                  </a:cubicBezTo>
                  <a:cubicBezTo>
                    <a:pt x="313" y="44"/>
                    <a:pt x="282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48"/>
            <p:cNvSpPr/>
            <p:nvPr/>
          </p:nvSpPr>
          <p:spPr>
            <a:xfrm>
              <a:off x="8502626" y="3891197"/>
              <a:ext cx="15603" cy="20771"/>
            </a:xfrm>
            <a:custGeom>
              <a:avLst/>
              <a:gdLst/>
              <a:ahLst/>
              <a:cxnLst/>
              <a:rect l="l" t="t" r="r" b="b"/>
              <a:pathLst>
                <a:path w="317" h="422" extrusionOk="0">
                  <a:moveTo>
                    <a:pt x="260" y="17"/>
                  </a:moveTo>
                  <a:cubicBezTo>
                    <a:pt x="268" y="17"/>
                    <a:pt x="274" y="21"/>
                    <a:pt x="280" y="21"/>
                  </a:cubicBezTo>
                  <a:cubicBezTo>
                    <a:pt x="292" y="32"/>
                    <a:pt x="304" y="57"/>
                    <a:pt x="280" y="81"/>
                  </a:cubicBezTo>
                  <a:cubicBezTo>
                    <a:pt x="207" y="178"/>
                    <a:pt x="147" y="288"/>
                    <a:pt x="98" y="386"/>
                  </a:cubicBezTo>
                  <a:cubicBezTo>
                    <a:pt x="85" y="410"/>
                    <a:pt x="74" y="410"/>
                    <a:pt x="49" y="410"/>
                  </a:cubicBezTo>
                  <a:cubicBezTo>
                    <a:pt x="37" y="397"/>
                    <a:pt x="25" y="386"/>
                    <a:pt x="37" y="361"/>
                  </a:cubicBezTo>
                  <a:cubicBezTo>
                    <a:pt x="74" y="251"/>
                    <a:pt x="147" y="142"/>
                    <a:pt x="231" y="32"/>
                  </a:cubicBezTo>
                  <a:cubicBezTo>
                    <a:pt x="243" y="20"/>
                    <a:pt x="252" y="17"/>
                    <a:pt x="260" y="17"/>
                  </a:cubicBezTo>
                  <a:close/>
                  <a:moveTo>
                    <a:pt x="263" y="0"/>
                  </a:moveTo>
                  <a:cubicBezTo>
                    <a:pt x="248" y="0"/>
                    <a:pt x="234" y="6"/>
                    <a:pt x="219" y="21"/>
                  </a:cubicBezTo>
                  <a:cubicBezTo>
                    <a:pt x="122" y="130"/>
                    <a:pt x="61" y="240"/>
                    <a:pt x="12" y="361"/>
                  </a:cubicBezTo>
                  <a:cubicBezTo>
                    <a:pt x="1" y="386"/>
                    <a:pt x="25" y="410"/>
                    <a:pt x="49" y="422"/>
                  </a:cubicBezTo>
                  <a:lnTo>
                    <a:pt x="74" y="422"/>
                  </a:lnTo>
                  <a:cubicBezTo>
                    <a:pt x="85" y="422"/>
                    <a:pt x="98" y="422"/>
                    <a:pt x="110" y="397"/>
                  </a:cubicBezTo>
                  <a:cubicBezTo>
                    <a:pt x="158" y="300"/>
                    <a:pt x="219" y="191"/>
                    <a:pt x="304" y="94"/>
                  </a:cubicBezTo>
                  <a:cubicBezTo>
                    <a:pt x="317" y="57"/>
                    <a:pt x="317" y="32"/>
                    <a:pt x="292" y="8"/>
                  </a:cubicBezTo>
                  <a:cubicBezTo>
                    <a:pt x="282" y="3"/>
                    <a:pt x="27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48"/>
            <p:cNvSpPr/>
            <p:nvPr/>
          </p:nvSpPr>
          <p:spPr>
            <a:xfrm>
              <a:off x="8516555" y="3889228"/>
              <a:ext cx="14864" cy="21804"/>
            </a:xfrm>
            <a:custGeom>
              <a:avLst/>
              <a:gdLst/>
              <a:ahLst/>
              <a:cxnLst/>
              <a:rect l="l" t="t" r="r" b="b"/>
              <a:pathLst>
                <a:path w="302" h="443" extrusionOk="0">
                  <a:moveTo>
                    <a:pt x="247" y="1"/>
                  </a:moveTo>
                  <a:cubicBezTo>
                    <a:pt x="232" y="1"/>
                    <a:pt x="216" y="8"/>
                    <a:pt x="204" y="24"/>
                  </a:cubicBezTo>
                  <a:cubicBezTo>
                    <a:pt x="131" y="134"/>
                    <a:pt x="58" y="255"/>
                    <a:pt x="9" y="389"/>
                  </a:cubicBezTo>
                  <a:cubicBezTo>
                    <a:pt x="1" y="421"/>
                    <a:pt x="31" y="443"/>
                    <a:pt x="59" y="443"/>
                  </a:cubicBezTo>
                  <a:cubicBezTo>
                    <a:pt x="73" y="443"/>
                    <a:pt x="86" y="437"/>
                    <a:pt x="94" y="426"/>
                  </a:cubicBezTo>
                  <a:cubicBezTo>
                    <a:pt x="155" y="291"/>
                    <a:pt x="204" y="182"/>
                    <a:pt x="277" y="61"/>
                  </a:cubicBezTo>
                  <a:cubicBezTo>
                    <a:pt x="301" y="28"/>
                    <a:pt x="276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48"/>
            <p:cNvSpPr/>
            <p:nvPr/>
          </p:nvSpPr>
          <p:spPr>
            <a:xfrm>
              <a:off x="8516358" y="3888785"/>
              <a:ext cx="15061" cy="22592"/>
            </a:xfrm>
            <a:custGeom>
              <a:avLst/>
              <a:gdLst/>
              <a:ahLst/>
              <a:cxnLst/>
              <a:rect l="l" t="t" r="r" b="b"/>
              <a:pathLst>
                <a:path w="306" h="459" extrusionOk="0">
                  <a:moveTo>
                    <a:pt x="268" y="21"/>
                  </a:moveTo>
                  <a:cubicBezTo>
                    <a:pt x="281" y="33"/>
                    <a:pt x="293" y="45"/>
                    <a:pt x="281" y="70"/>
                  </a:cubicBezTo>
                  <a:cubicBezTo>
                    <a:pt x="208" y="167"/>
                    <a:pt x="147" y="289"/>
                    <a:pt x="86" y="422"/>
                  </a:cubicBezTo>
                  <a:cubicBezTo>
                    <a:pt x="86" y="436"/>
                    <a:pt x="78" y="442"/>
                    <a:pt x="68" y="442"/>
                  </a:cubicBezTo>
                  <a:cubicBezTo>
                    <a:pt x="62" y="442"/>
                    <a:pt x="55" y="439"/>
                    <a:pt x="49" y="435"/>
                  </a:cubicBezTo>
                  <a:cubicBezTo>
                    <a:pt x="38" y="435"/>
                    <a:pt x="13" y="422"/>
                    <a:pt x="25" y="398"/>
                  </a:cubicBezTo>
                  <a:cubicBezTo>
                    <a:pt x="74" y="276"/>
                    <a:pt x="135" y="154"/>
                    <a:pt x="220" y="33"/>
                  </a:cubicBezTo>
                  <a:cubicBezTo>
                    <a:pt x="220" y="21"/>
                    <a:pt x="232" y="21"/>
                    <a:pt x="244" y="21"/>
                  </a:cubicBezTo>
                  <a:close/>
                  <a:moveTo>
                    <a:pt x="244" y="1"/>
                  </a:moveTo>
                  <a:cubicBezTo>
                    <a:pt x="229" y="1"/>
                    <a:pt x="210" y="7"/>
                    <a:pt x="195" y="21"/>
                  </a:cubicBezTo>
                  <a:cubicBezTo>
                    <a:pt x="122" y="143"/>
                    <a:pt x="62" y="264"/>
                    <a:pt x="13" y="398"/>
                  </a:cubicBezTo>
                  <a:cubicBezTo>
                    <a:pt x="1" y="422"/>
                    <a:pt x="13" y="446"/>
                    <a:pt x="38" y="459"/>
                  </a:cubicBezTo>
                  <a:lnTo>
                    <a:pt x="62" y="459"/>
                  </a:lnTo>
                  <a:cubicBezTo>
                    <a:pt x="86" y="459"/>
                    <a:pt x="98" y="459"/>
                    <a:pt x="111" y="435"/>
                  </a:cubicBezTo>
                  <a:cubicBezTo>
                    <a:pt x="171" y="300"/>
                    <a:pt x="232" y="179"/>
                    <a:pt x="293" y="81"/>
                  </a:cubicBezTo>
                  <a:cubicBezTo>
                    <a:pt x="305" y="45"/>
                    <a:pt x="293" y="21"/>
                    <a:pt x="268" y="8"/>
                  </a:cubicBezTo>
                  <a:cubicBezTo>
                    <a:pt x="264" y="4"/>
                    <a:pt x="255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48"/>
            <p:cNvSpPr/>
            <p:nvPr/>
          </p:nvSpPr>
          <p:spPr>
            <a:xfrm>
              <a:off x="8527483" y="3889671"/>
              <a:ext cx="15996" cy="21509"/>
            </a:xfrm>
            <a:custGeom>
              <a:avLst/>
              <a:gdLst/>
              <a:ahLst/>
              <a:cxnLst/>
              <a:rect l="l" t="t" r="r" b="b"/>
              <a:pathLst>
                <a:path w="325" h="437" extrusionOk="0">
                  <a:moveTo>
                    <a:pt x="261" y="0"/>
                  </a:moveTo>
                  <a:cubicBezTo>
                    <a:pt x="249" y="0"/>
                    <a:pt x="235" y="5"/>
                    <a:pt x="225" y="15"/>
                  </a:cubicBezTo>
                  <a:cubicBezTo>
                    <a:pt x="140" y="125"/>
                    <a:pt x="79" y="246"/>
                    <a:pt x="18" y="368"/>
                  </a:cubicBezTo>
                  <a:cubicBezTo>
                    <a:pt x="1" y="402"/>
                    <a:pt x="32" y="437"/>
                    <a:pt x="65" y="437"/>
                  </a:cubicBezTo>
                  <a:cubicBezTo>
                    <a:pt x="79" y="437"/>
                    <a:pt x="93" y="431"/>
                    <a:pt x="104" y="417"/>
                  </a:cubicBezTo>
                  <a:cubicBezTo>
                    <a:pt x="164" y="295"/>
                    <a:pt x="225" y="173"/>
                    <a:pt x="298" y="63"/>
                  </a:cubicBezTo>
                  <a:cubicBezTo>
                    <a:pt x="324" y="28"/>
                    <a:pt x="294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48"/>
            <p:cNvSpPr/>
            <p:nvPr/>
          </p:nvSpPr>
          <p:spPr>
            <a:xfrm>
              <a:off x="8527138" y="3889376"/>
              <a:ext cx="16243" cy="22001"/>
            </a:xfrm>
            <a:custGeom>
              <a:avLst/>
              <a:gdLst/>
              <a:ahLst/>
              <a:cxnLst/>
              <a:rect l="l" t="t" r="r" b="b"/>
              <a:pathLst>
                <a:path w="330" h="447" extrusionOk="0">
                  <a:moveTo>
                    <a:pt x="268" y="9"/>
                  </a:moveTo>
                  <a:cubicBezTo>
                    <a:pt x="281" y="9"/>
                    <a:pt x="281" y="21"/>
                    <a:pt x="293" y="21"/>
                  </a:cubicBezTo>
                  <a:cubicBezTo>
                    <a:pt x="305" y="33"/>
                    <a:pt x="305" y="45"/>
                    <a:pt x="293" y="69"/>
                  </a:cubicBezTo>
                  <a:cubicBezTo>
                    <a:pt x="220" y="191"/>
                    <a:pt x="159" y="301"/>
                    <a:pt x="98" y="410"/>
                  </a:cubicBezTo>
                  <a:cubicBezTo>
                    <a:pt x="86" y="434"/>
                    <a:pt x="74" y="434"/>
                    <a:pt x="49" y="434"/>
                  </a:cubicBezTo>
                  <a:cubicBezTo>
                    <a:pt x="38" y="423"/>
                    <a:pt x="25" y="398"/>
                    <a:pt x="38" y="374"/>
                  </a:cubicBezTo>
                  <a:cubicBezTo>
                    <a:pt x="98" y="240"/>
                    <a:pt x="159" y="131"/>
                    <a:pt x="232" y="33"/>
                  </a:cubicBezTo>
                  <a:cubicBezTo>
                    <a:pt x="244" y="21"/>
                    <a:pt x="257" y="9"/>
                    <a:pt x="268" y="9"/>
                  </a:cubicBezTo>
                  <a:close/>
                  <a:moveTo>
                    <a:pt x="270" y="1"/>
                  </a:moveTo>
                  <a:cubicBezTo>
                    <a:pt x="252" y="1"/>
                    <a:pt x="234" y="7"/>
                    <a:pt x="220" y="21"/>
                  </a:cubicBezTo>
                  <a:cubicBezTo>
                    <a:pt x="147" y="118"/>
                    <a:pt x="86" y="228"/>
                    <a:pt x="13" y="374"/>
                  </a:cubicBezTo>
                  <a:cubicBezTo>
                    <a:pt x="1" y="398"/>
                    <a:pt x="25" y="434"/>
                    <a:pt x="49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1" y="423"/>
                  </a:cubicBezTo>
                  <a:cubicBezTo>
                    <a:pt x="171" y="301"/>
                    <a:pt x="244" y="191"/>
                    <a:pt x="317" y="69"/>
                  </a:cubicBezTo>
                  <a:cubicBezTo>
                    <a:pt x="330" y="45"/>
                    <a:pt x="317" y="21"/>
                    <a:pt x="305" y="9"/>
                  </a:cubicBezTo>
                  <a:cubicBezTo>
                    <a:pt x="295" y="4"/>
                    <a:pt x="283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48"/>
            <p:cNvSpPr/>
            <p:nvPr/>
          </p:nvSpPr>
          <p:spPr>
            <a:xfrm>
              <a:off x="8540772" y="3888638"/>
              <a:ext cx="14175" cy="21657"/>
            </a:xfrm>
            <a:custGeom>
              <a:avLst/>
              <a:gdLst/>
              <a:ahLst/>
              <a:cxnLst/>
              <a:rect l="l" t="t" r="r" b="b"/>
              <a:pathLst>
                <a:path w="288" h="440" extrusionOk="0">
                  <a:moveTo>
                    <a:pt x="234" y="1"/>
                  </a:moveTo>
                  <a:cubicBezTo>
                    <a:pt x="220" y="1"/>
                    <a:pt x="207" y="8"/>
                    <a:pt x="198" y="24"/>
                  </a:cubicBezTo>
                  <a:cubicBezTo>
                    <a:pt x="113" y="133"/>
                    <a:pt x="53" y="255"/>
                    <a:pt x="16" y="389"/>
                  </a:cubicBezTo>
                  <a:cubicBezTo>
                    <a:pt x="1" y="419"/>
                    <a:pt x="28" y="440"/>
                    <a:pt x="53" y="440"/>
                  </a:cubicBezTo>
                  <a:cubicBezTo>
                    <a:pt x="69" y="440"/>
                    <a:pt x="84" y="432"/>
                    <a:pt x="89" y="413"/>
                  </a:cubicBezTo>
                  <a:cubicBezTo>
                    <a:pt x="150" y="292"/>
                    <a:pt x="198" y="170"/>
                    <a:pt x="271" y="60"/>
                  </a:cubicBezTo>
                  <a:cubicBezTo>
                    <a:pt x="288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48"/>
            <p:cNvSpPr/>
            <p:nvPr/>
          </p:nvSpPr>
          <p:spPr>
            <a:xfrm>
              <a:off x="8540329" y="3888195"/>
              <a:ext cx="15012" cy="22592"/>
            </a:xfrm>
            <a:custGeom>
              <a:avLst/>
              <a:gdLst/>
              <a:ahLst/>
              <a:cxnLst/>
              <a:rect l="l" t="t" r="r" b="b"/>
              <a:pathLst>
                <a:path w="305" h="459" extrusionOk="0">
                  <a:moveTo>
                    <a:pt x="256" y="20"/>
                  </a:moveTo>
                  <a:cubicBezTo>
                    <a:pt x="268" y="33"/>
                    <a:pt x="280" y="45"/>
                    <a:pt x="268" y="69"/>
                  </a:cubicBezTo>
                  <a:cubicBezTo>
                    <a:pt x="219" y="166"/>
                    <a:pt x="146" y="288"/>
                    <a:pt x="98" y="422"/>
                  </a:cubicBezTo>
                  <a:cubicBezTo>
                    <a:pt x="89" y="430"/>
                    <a:pt x="75" y="439"/>
                    <a:pt x="63" y="439"/>
                  </a:cubicBezTo>
                  <a:cubicBezTo>
                    <a:pt x="57" y="439"/>
                    <a:pt x="53" y="438"/>
                    <a:pt x="49" y="434"/>
                  </a:cubicBezTo>
                  <a:cubicBezTo>
                    <a:pt x="37" y="434"/>
                    <a:pt x="25" y="422"/>
                    <a:pt x="25" y="398"/>
                  </a:cubicBezTo>
                  <a:cubicBezTo>
                    <a:pt x="73" y="264"/>
                    <a:pt x="135" y="130"/>
                    <a:pt x="207" y="33"/>
                  </a:cubicBezTo>
                  <a:cubicBezTo>
                    <a:pt x="219" y="20"/>
                    <a:pt x="232" y="20"/>
                    <a:pt x="243" y="20"/>
                  </a:cubicBezTo>
                  <a:close/>
                  <a:moveTo>
                    <a:pt x="237" y="0"/>
                  </a:moveTo>
                  <a:cubicBezTo>
                    <a:pt x="223" y="0"/>
                    <a:pt x="209" y="6"/>
                    <a:pt x="195" y="20"/>
                  </a:cubicBezTo>
                  <a:cubicBezTo>
                    <a:pt x="122" y="130"/>
                    <a:pt x="62" y="252"/>
                    <a:pt x="13" y="398"/>
                  </a:cubicBezTo>
                  <a:cubicBezTo>
                    <a:pt x="0" y="422"/>
                    <a:pt x="13" y="447"/>
                    <a:pt x="37" y="458"/>
                  </a:cubicBezTo>
                  <a:lnTo>
                    <a:pt x="62" y="458"/>
                  </a:lnTo>
                  <a:cubicBezTo>
                    <a:pt x="86" y="458"/>
                    <a:pt x="98" y="447"/>
                    <a:pt x="110" y="422"/>
                  </a:cubicBezTo>
                  <a:cubicBezTo>
                    <a:pt x="159" y="288"/>
                    <a:pt x="232" y="166"/>
                    <a:pt x="292" y="69"/>
                  </a:cubicBezTo>
                  <a:cubicBezTo>
                    <a:pt x="305" y="45"/>
                    <a:pt x="292" y="20"/>
                    <a:pt x="268" y="9"/>
                  </a:cubicBezTo>
                  <a:cubicBezTo>
                    <a:pt x="258" y="3"/>
                    <a:pt x="24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48"/>
            <p:cNvSpPr/>
            <p:nvPr/>
          </p:nvSpPr>
          <p:spPr>
            <a:xfrm>
              <a:off x="8552241" y="3891050"/>
              <a:ext cx="13486" cy="21214"/>
            </a:xfrm>
            <a:custGeom>
              <a:avLst/>
              <a:gdLst/>
              <a:ahLst/>
              <a:cxnLst/>
              <a:rect l="l" t="t" r="r" b="b"/>
              <a:pathLst>
                <a:path w="274" h="431" extrusionOk="0">
                  <a:moveTo>
                    <a:pt x="220" y="1"/>
                  </a:moveTo>
                  <a:cubicBezTo>
                    <a:pt x="206" y="1"/>
                    <a:pt x="193" y="7"/>
                    <a:pt x="184" y="24"/>
                  </a:cubicBezTo>
                  <a:cubicBezTo>
                    <a:pt x="111" y="133"/>
                    <a:pt x="50" y="254"/>
                    <a:pt x="14" y="376"/>
                  </a:cubicBezTo>
                  <a:cubicBezTo>
                    <a:pt x="0" y="411"/>
                    <a:pt x="23" y="430"/>
                    <a:pt x="49" y="430"/>
                  </a:cubicBezTo>
                  <a:cubicBezTo>
                    <a:pt x="68" y="430"/>
                    <a:pt x="89" y="421"/>
                    <a:pt x="99" y="400"/>
                  </a:cubicBezTo>
                  <a:cubicBezTo>
                    <a:pt x="136" y="279"/>
                    <a:pt x="196" y="170"/>
                    <a:pt x="257" y="60"/>
                  </a:cubicBezTo>
                  <a:cubicBezTo>
                    <a:pt x="274" y="27"/>
                    <a:pt x="247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48"/>
            <p:cNvSpPr/>
            <p:nvPr/>
          </p:nvSpPr>
          <p:spPr>
            <a:xfrm>
              <a:off x="8551700" y="3890557"/>
              <a:ext cx="14421" cy="22051"/>
            </a:xfrm>
            <a:custGeom>
              <a:avLst/>
              <a:gdLst/>
              <a:ahLst/>
              <a:cxnLst/>
              <a:rect l="l" t="t" r="r" b="b"/>
              <a:pathLst>
                <a:path w="293" h="448" extrusionOk="0">
                  <a:moveTo>
                    <a:pt x="244" y="21"/>
                  </a:moveTo>
                  <a:cubicBezTo>
                    <a:pt x="268" y="34"/>
                    <a:pt x="268" y="45"/>
                    <a:pt x="256" y="70"/>
                  </a:cubicBezTo>
                  <a:cubicBezTo>
                    <a:pt x="195" y="167"/>
                    <a:pt x="147" y="277"/>
                    <a:pt x="98" y="410"/>
                  </a:cubicBezTo>
                  <a:cubicBezTo>
                    <a:pt x="85" y="435"/>
                    <a:pt x="61" y="435"/>
                    <a:pt x="49" y="435"/>
                  </a:cubicBezTo>
                  <a:cubicBezTo>
                    <a:pt x="37" y="423"/>
                    <a:pt x="25" y="410"/>
                    <a:pt x="25" y="386"/>
                  </a:cubicBezTo>
                  <a:cubicBezTo>
                    <a:pt x="74" y="264"/>
                    <a:pt x="122" y="155"/>
                    <a:pt x="195" y="34"/>
                  </a:cubicBezTo>
                  <a:cubicBezTo>
                    <a:pt x="207" y="21"/>
                    <a:pt x="220" y="21"/>
                    <a:pt x="231" y="21"/>
                  </a:cubicBezTo>
                  <a:close/>
                  <a:moveTo>
                    <a:pt x="225" y="1"/>
                  </a:moveTo>
                  <a:cubicBezTo>
                    <a:pt x="211" y="1"/>
                    <a:pt x="197" y="7"/>
                    <a:pt x="183" y="21"/>
                  </a:cubicBezTo>
                  <a:cubicBezTo>
                    <a:pt x="110" y="143"/>
                    <a:pt x="49" y="264"/>
                    <a:pt x="12" y="386"/>
                  </a:cubicBezTo>
                  <a:cubicBezTo>
                    <a:pt x="1" y="410"/>
                    <a:pt x="25" y="435"/>
                    <a:pt x="49" y="447"/>
                  </a:cubicBezTo>
                  <a:lnTo>
                    <a:pt x="61" y="447"/>
                  </a:lnTo>
                  <a:cubicBezTo>
                    <a:pt x="85" y="447"/>
                    <a:pt x="110" y="435"/>
                    <a:pt x="110" y="410"/>
                  </a:cubicBezTo>
                  <a:cubicBezTo>
                    <a:pt x="158" y="289"/>
                    <a:pt x="220" y="180"/>
                    <a:pt x="280" y="82"/>
                  </a:cubicBezTo>
                  <a:cubicBezTo>
                    <a:pt x="293" y="45"/>
                    <a:pt x="280" y="21"/>
                    <a:pt x="256" y="9"/>
                  </a:cubicBezTo>
                  <a:cubicBezTo>
                    <a:pt x="246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48"/>
            <p:cNvSpPr/>
            <p:nvPr/>
          </p:nvSpPr>
          <p:spPr>
            <a:xfrm>
              <a:off x="8565383" y="3889376"/>
              <a:ext cx="13585" cy="22297"/>
            </a:xfrm>
            <a:custGeom>
              <a:avLst/>
              <a:gdLst/>
              <a:ahLst/>
              <a:cxnLst/>
              <a:rect l="l" t="t" r="r" b="b"/>
              <a:pathLst>
                <a:path w="276" h="453" extrusionOk="0">
                  <a:moveTo>
                    <a:pt x="215" y="1"/>
                  </a:moveTo>
                  <a:cubicBezTo>
                    <a:pt x="203" y="1"/>
                    <a:pt x="192" y="6"/>
                    <a:pt x="185" y="21"/>
                  </a:cubicBezTo>
                  <a:cubicBezTo>
                    <a:pt x="112" y="142"/>
                    <a:pt x="51" y="264"/>
                    <a:pt x="15" y="398"/>
                  </a:cubicBezTo>
                  <a:cubicBezTo>
                    <a:pt x="0" y="433"/>
                    <a:pt x="23" y="452"/>
                    <a:pt x="50" y="452"/>
                  </a:cubicBezTo>
                  <a:cubicBezTo>
                    <a:pt x="69" y="452"/>
                    <a:pt x="89" y="443"/>
                    <a:pt x="99" y="423"/>
                  </a:cubicBezTo>
                  <a:cubicBezTo>
                    <a:pt x="148" y="301"/>
                    <a:pt x="197" y="179"/>
                    <a:pt x="258" y="69"/>
                  </a:cubicBezTo>
                  <a:cubicBezTo>
                    <a:pt x="275" y="35"/>
                    <a:pt x="24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48"/>
            <p:cNvSpPr/>
            <p:nvPr/>
          </p:nvSpPr>
          <p:spPr>
            <a:xfrm>
              <a:off x="8564891" y="3888835"/>
              <a:ext cx="14421" cy="23133"/>
            </a:xfrm>
            <a:custGeom>
              <a:avLst/>
              <a:gdLst/>
              <a:ahLst/>
              <a:cxnLst/>
              <a:rect l="l" t="t" r="r" b="b"/>
              <a:pathLst>
                <a:path w="293" h="470" extrusionOk="0">
                  <a:moveTo>
                    <a:pt x="231" y="20"/>
                  </a:moveTo>
                  <a:cubicBezTo>
                    <a:pt x="231" y="20"/>
                    <a:pt x="244" y="20"/>
                    <a:pt x="244" y="32"/>
                  </a:cubicBezTo>
                  <a:cubicBezTo>
                    <a:pt x="255" y="32"/>
                    <a:pt x="268" y="56"/>
                    <a:pt x="255" y="69"/>
                  </a:cubicBezTo>
                  <a:cubicBezTo>
                    <a:pt x="195" y="190"/>
                    <a:pt x="146" y="299"/>
                    <a:pt x="98" y="434"/>
                  </a:cubicBezTo>
                  <a:cubicBezTo>
                    <a:pt x="85" y="458"/>
                    <a:pt x="61" y="458"/>
                    <a:pt x="49" y="458"/>
                  </a:cubicBezTo>
                  <a:cubicBezTo>
                    <a:pt x="36" y="445"/>
                    <a:pt x="25" y="445"/>
                    <a:pt x="25" y="409"/>
                  </a:cubicBezTo>
                  <a:cubicBezTo>
                    <a:pt x="61" y="299"/>
                    <a:pt x="122" y="178"/>
                    <a:pt x="207" y="44"/>
                  </a:cubicBezTo>
                  <a:cubicBezTo>
                    <a:pt x="207" y="32"/>
                    <a:pt x="219" y="20"/>
                    <a:pt x="231" y="20"/>
                  </a:cubicBezTo>
                  <a:close/>
                  <a:moveTo>
                    <a:pt x="229" y="0"/>
                  </a:moveTo>
                  <a:cubicBezTo>
                    <a:pt x="213" y="0"/>
                    <a:pt x="198" y="9"/>
                    <a:pt x="182" y="32"/>
                  </a:cubicBezTo>
                  <a:cubicBezTo>
                    <a:pt x="109" y="178"/>
                    <a:pt x="49" y="299"/>
                    <a:pt x="12" y="409"/>
                  </a:cubicBezTo>
                  <a:cubicBezTo>
                    <a:pt x="0" y="434"/>
                    <a:pt x="12" y="458"/>
                    <a:pt x="36" y="470"/>
                  </a:cubicBezTo>
                  <a:lnTo>
                    <a:pt x="61" y="470"/>
                  </a:lnTo>
                  <a:cubicBezTo>
                    <a:pt x="85" y="470"/>
                    <a:pt x="98" y="458"/>
                    <a:pt x="109" y="434"/>
                  </a:cubicBezTo>
                  <a:cubicBezTo>
                    <a:pt x="171" y="312"/>
                    <a:pt x="219" y="190"/>
                    <a:pt x="280" y="80"/>
                  </a:cubicBezTo>
                  <a:cubicBezTo>
                    <a:pt x="292" y="56"/>
                    <a:pt x="280" y="20"/>
                    <a:pt x="255" y="7"/>
                  </a:cubicBezTo>
                  <a:cubicBezTo>
                    <a:pt x="246" y="3"/>
                    <a:pt x="23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48"/>
            <p:cNvSpPr/>
            <p:nvPr/>
          </p:nvSpPr>
          <p:spPr>
            <a:xfrm>
              <a:off x="8581430" y="3888195"/>
              <a:ext cx="14274" cy="20968"/>
            </a:xfrm>
            <a:custGeom>
              <a:avLst/>
              <a:gdLst/>
              <a:ahLst/>
              <a:cxnLst/>
              <a:rect l="l" t="t" r="r" b="b"/>
              <a:pathLst>
                <a:path w="290" h="426" extrusionOk="0">
                  <a:moveTo>
                    <a:pt x="225" y="0"/>
                  </a:moveTo>
                  <a:cubicBezTo>
                    <a:pt x="212" y="0"/>
                    <a:pt x="198" y="6"/>
                    <a:pt x="187" y="20"/>
                  </a:cubicBezTo>
                  <a:cubicBezTo>
                    <a:pt x="126" y="130"/>
                    <a:pt x="65" y="239"/>
                    <a:pt x="17" y="361"/>
                  </a:cubicBezTo>
                  <a:cubicBezTo>
                    <a:pt x="0" y="393"/>
                    <a:pt x="27" y="426"/>
                    <a:pt x="58" y="426"/>
                  </a:cubicBezTo>
                  <a:cubicBezTo>
                    <a:pt x="74" y="426"/>
                    <a:pt x="90" y="418"/>
                    <a:pt x="102" y="398"/>
                  </a:cubicBezTo>
                  <a:cubicBezTo>
                    <a:pt x="162" y="301"/>
                    <a:pt x="211" y="179"/>
                    <a:pt x="272" y="69"/>
                  </a:cubicBezTo>
                  <a:cubicBezTo>
                    <a:pt x="290" y="35"/>
                    <a:pt x="258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48"/>
            <p:cNvSpPr/>
            <p:nvPr/>
          </p:nvSpPr>
          <p:spPr>
            <a:xfrm>
              <a:off x="8581036" y="3887752"/>
              <a:ext cx="15012" cy="21804"/>
            </a:xfrm>
            <a:custGeom>
              <a:avLst/>
              <a:gdLst/>
              <a:ahLst/>
              <a:cxnLst/>
              <a:rect l="l" t="t" r="r" b="b"/>
              <a:pathLst>
                <a:path w="305" h="443" extrusionOk="0">
                  <a:moveTo>
                    <a:pt x="232" y="18"/>
                  </a:moveTo>
                  <a:cubicBezTo>
                    <a:pt x="243" y="18"/>
                    <a:pt x="243" y="18"/>
                    <a:pt x="256" y="29"/>
                  </a:cubicBezTo>
                  <a:cubicBezTo>
                    <a:pt x="268" y="29"/>
                    <a:pt x="280" y="54"/>
                    <a:pt x="268" y="78"/>
                  </a:cubicBezTo>
                  <a:cubicBezTo>
                    <a:pt x="219" y="188"/>
                    <a:pt x="159" y="297"/>
                    <a:pt x="98" y="407"/>
                  </a:cubicBezTo>
                  <a:cubicBezTo>
                    <a:pt x="91" y="421"/>
                    <a:pt x="80" y="427"/>
                    <a:pt x="69" y="427"/>
                  </a:cubicBezTo>
                  <a:cubicBezTo>
                    <a:pt x="62" y="427"/>
                    <a:pt x="54" y="424"/>
                    <a:pt x="49" y="419"/>
                  </a:cubicBezTo>
                  <a:cubicBezTo>
                    <a:pt x="37" y="407"/>
                    <a:pt x="25" y="394"/>
                    <a:pt x="37" y="370"/>
                  </a:cubicBezTo>
                  <a:cubicBezTo>
                    <a:pt x="86" y="248"/>
                    <a:pt x="146" y="139"/>
                    <a:pt x="207" y="42"/>
                  </a:cubicBezTo>
                  <a:lnTo>
                    <a:pt x="232" y="18"/>
                  </a:lnTo>
                  <a:close/>
                  <a:moveTo>
                    <a:pt x="242" y="0"/>
                  </a:moveTo>
                  <a:cubicBezTo>
                    <a:pt x="226" y="0"/>
                    <a:pt x="204" y="12"/>
                    <a:pt x="195" y="29"/>
                  </a:cubicBezTo>
                  <a:lnTo>
                    <a:pt x="13" y="358"/>
                  </a:lnTo>
                  <a:cubicBezTo>
                    <a:pt x="0" y="394"/>
                    <a:pt x="25" y="419"/>
                    <a:pt x="49" y="431"/>
                  </a:cubicBezTo>
                  <a:cubicBezTo>
                    <a:pt x="49" y="443"/>
                    <a:pt x="62" y="443"/>
                    <a:pt x="73" y="443"/>
                  </a:cubicBezTo>
                  <a:cubicBezTo>
                    <a:pt x="86" y="443"/>
                    <a:pt x="98" y="431"/>
                    <a:pt x="110" y="419"/>
                  </a:cubicBezTo>
                  <a:cubicBezTo>
                    <a:pt x="183" y="310"/>
                    <a:pt x="232" y="188"/>
                    <a:pt x="280" y="78"/>
                  </a:cubicBezTo>
                  <a:cubicBezTo>
                    <a:pt x="305" y="54"/>
                    <a:pt x="280" y="18"/>
                    <a:pt x="256" y="5"/>
                  </a:cubicBezTo>
                  <a:cubicBezTo>
                    <a:pt x="253" y="2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48"/>
            <p:cNvSpPr/>
            <p:nvPr/>
          </p:nvSpPr>
          <p:spPr>
            <a:xfrm>
              <a:off x="8596787" y="3887604"/>
              <a:ext cx="14914" cy="22247"/>
            </a:xfrm>
            <a:custGeom>
              <a:avLst/>
              <a:gdLst/>
              <a:ahLst/>
              <a:cxnLst/>
              <a:rect l="l" t="t" r="r" b="b"/>
              <a:pathLst>
                <a:path w="303" h="452" extrusionOk="0">
                  <a:moveTo>
                    <a:pt x="236" y="1"/>
                  </a:moveTo>
                  <a:cubicBezTo>
                    <a:pt x="223" y="1"/>
                    <a:pt x="211" y="6"/>
                    <a:pt x="204" y="21"/>
                  </a:cubicBezTo>
                  <a:cubicBezTo>
                    <a:pt x="131" y="142"/>
                    <a:pt x="58" y="264"/>
                    <a:pt x="9" y="397"/>
                  </a:cubicBezTo>
                  <a:cubicBezTo>
                    <a:pt x="1" y="430"/>
                    <a:pt x="30" y="451"/>
                    <a:pt x="58" y="451"/>
                  </a:cubicBezTo>
                  <a:cubicBezTo>
                    <a:pt x="72" y="451"/>
                    <a:pt x="86" y="446"/>
                    <a:pt x="94" y="434"/>
                  </a:cubicBezTo>
                  <a:lnTo>
                    <a:pt x="277" y="69"/>
                  </a:lnTo>
                  <a:cubicBezTo>
                    <a:pt x="302" y="35"/>
                    <a:pt x="267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48"/>
            <p:cNvSpPr/>
            <p:nvPr/>
          </p:nvSpPr>
          <p:spPr>
            <a:xfrm>
              <a:off x="8595999" y="3887013"/>
              <a:ext cx="15603" cy="23183"/>
            </a:xfrm>
            <a:custGeom>
              <a:avLst/>
              <a:gdLst/>
              <a:ahLst/>
              <a:cxnLst/>
              <a:rect l="l" t="t" r="r" b="b"/>
              <a:pathLst>
                <a:path w="317" h="471" extrusionOk="0">
                  <a:moveTo>
                    <a:pt x="256" y="20"/>
                  </a:moveTo>
                  <a:cubicBezTo>
                    <a:pt x="268" y="20"/>
                    <a:pt x="268" y="20"/>
                    <a:pt x="280" y="33"/>
                  </a:cubicBezTo>
                  <a:cubicBezTo>
                    <a:pt x="293" y="33"/>
                    <a:pt x="304" y="57"/>
                    <a:pt x="293" y="69"/>
                  </a:cubicBezTo>
                  <a:cubicBezTo>
                    <a:pt x="244" y="142"/>
                    <a:pt x="207" y="227"/>
                    <a:pt x="171" y="300"/>
                  </a:cubicBezTo>
                  <a:cubicBezTo>
                    <a:pt x="147" y="336"/>
                    <a:pt x="122" y="385"/>
                    <a:pt x="98" y="434"/>
                  </a:cubicBezTo>
                  <a:cubicBezTo>
                    <a:pt x="91" y="448"/>
                    <a:pt x="83" y="454"/>
                    <a:pt x="74" y="454"/>
                  </a:cubicBezTo>
                  <a:cubicBezTo>
                    <a:pt x="67" y="454"/>
                    <a:pt x="59" y="451"/>
                    <a:pt x="49" y="446"/>
                  </a:cubicBezTo>
                  <a:cubicBezTo>
                    <a:pt x="37" y="446"/>
                    <a:pt x="25" y="434"/>
                    <a:pt x="37" y="409"/>
                  </a:cubicBezTo>
                  <a:cubicBezTo>
                    <a:pt x="85" y="288"/>
                    <a:pt x="147" y="179"/>
                    <a:pt x="231" y="44"/>
                  </a:cubicBezTo>
                  <a:cubicBezTo>
                    <a:pt x="231" y="33"/>
                    <a:pt x="244" y="20"/>
                    <a:pt x="256" y="20"/>
                  </a:cubicBezTo>
                  <a:close/>
                  <a:moveTo>
                    <a:pt x="253" y="1"/>
                  </a:moveTo>
                  <a:cubicBezTo>
                    <a:pt x="238" y="1"/>
                    <a:pt x="222" y="9"/>
                    <a:pt x="207" y="33"/>
                  </a:cubicBezTo>
                  <a:cubicBezTo>
                    <a:pt x="134" y="166"/>
                    <a:pt x="74" y="276"/>
                    <a:pt x="12" y="409"/>
                  </a:cubicBezTo>
                  <a:cubicBezTo>
                    <a:pt x="1" y="434"/>
                    <a:pt x="25" y="458"/>
                    <a:pt x="49" y="471"/>
                  </a:cubicBezTo>
                  <a:lnTo>
                    <a:pt x="74" y="471"/>
                  </a:lnTo>
                  <a:cubicBezTo>
                    <a:pt x="85" y="471"/>
                    <a:pt x="110" y="458"/>
                    <a:pt x="110" y="446"/>
                  </a:cubicBezTo>
                  <a:lnTo>
                    <a:pt x="183" y="300"/>
                  </a:lnTo>
                  <a:cubicBezTo>
                    <a:pt x="220" y="227"/>
                    <a:pt x="268" y="154"/>
                    <a:pt x="304" y="81"/>
                  </a:cubicBezTo>
                  <a:cubicBezTo>
                    <a:pt x="317" y="57"/>
                    <a:pt x="304" y="20"/>
                    <a:pt x="280" y="8"/>
                  </a:cubicBezTo>
                  <a:cubicBezTo>
                    <a:pt x="271" y="4"/>
                    <a:pt x="262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48"/>
            <p:cNvSpPr/>
            <p:nvPr/>
          </p:nvSpPr>
          <p:spPr>
            <a:xfrm>
              <a:off x="8608206" y="3889376"/>
              <a:ext cx="14225" cy="21115"/>
            </a:xfrm>
            <a:custGeom>
              <a:avLst/>
              <a:gdLst/>
              <a:ahLst/>
              <a:cxnLst/>
              <a:rect l="l" t="t" r="r" b="b"/>
              <a:pathLst>
                <a:path w="289" h="429" extrusionOk="0">
                  <a:moveTo>
                    <a:pt x="228" y="1"/>
                  </a:moveTo>
                  <a:cubicBezTo>
                    <a:pt x="215" y="1"/>
                    <a:pt x="201" y="6"/>
                    <a:pt x="191" y="21"/>
                  </a:cubicBezTo>
                  <a:cubicBezTo>
                    <a:pt x="118" y="131"/>
                    <a:pt x="56" y="240"/>
                    <a:pt x="8" y="374"/>
                  </a:cubicBezTo>
                  <a:cubicBezTo>
                    <a:pt x="1" y="409"/>
                    <a:pt x="27" y="428"/>
                    <a:pt x="55" y="428"/>
                  </a:cubicBezTo>
                  <a:cubicBezTo>
                    <a:pt x="74" y="428"/>
                    <a:pt x="95" y="418"/>
                    <a:pt x="105" y="398"/>
                  </a:cubicBezTo>
                  <a:cubicBezTo>
                    <a:pt x="142" y="277"/>
                    <a:pt x="202" y="167"/>
                    <a:pt x="264" y="69"/>
                  </a:cubicBezTo>
                  <a:cubicBezTo>
                    <a:pt x="289" y="35"/>
                    <a:pt x="26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48"/>
            <p:cNvSpPr/>
            <p:nvPr/>
          </p:nvSpPr>
          <p:spPr>
            <a:xfrm>
              <a:off x="8607960" y="3888982"/>
              <a:ext cx="14421" cy="21804"/>
            </a:xfrm>
            <a:custGeom>
              <a:avLst/>
              <a:gdLst/>
              <a:ahLst/>
              <a:cxnLst/>
              <a:rect l="l" t="t" r="r" b="b"/>
              <a:pathLst>
                <a:path w="293" h="443" extrusionOk="0">
                  <a:moveTo>
                    <a:pt x="232" y="17"/>
                  </a:moveTo>
                  <a:cubicBezTo>
                    <a:pt x="244" y="17"/>
                    <a:pt x="244" y="17"/>
                    <a:pt x="256" y="29"/>
                  </a:cubicBezTo>
                  <a:cubicBezTo>
                    <a:pt x="269" y="29"/>
                    <a:pt x="280" y="53"/>
                    <a:pt x="269" y="66"/>
                  </a:cubicBezTo>
                  <a:cubicBezTo>
                    <a:pt x="207" y="163"/>
                    <a:pt x="147" y="272"/>
                    <a:pt x="98" y="406"/>
                  </a:cubicBezTo>
                  <a:cubicBezTo>
                    <a:pt x="86" y="431"/>
                    <a:pt x="61" y="431"/>
                    <a:pt x="50" y="431"/>
                  </a:cubicBezTo>
                  <a:cubicBezTo>
                    <a:pt x="37" y="418"/>
                    <a:pt x="25" y="406"/>
                    <a:pt x="25" y="382"/>
                  </a:cubicBezTo>
                  <a:cubicBezTo>
                    <a:pt x="61" y="260"/>
                    <a:pt x="123" y="150"/>
                    <a:pt x="196" y="41"/>
                  </a:cubicBezTo>
                  <a:cubicBezTo>
                    <a:pt x="207" y="29"/>
                    <a:pt x="220" y="17"/>
                    <a:pt x="232" y="17"/>
                  </a:cubicBezTo>
                  <a:close/>
                  <a:moveTo>
                    <a:pt x="230" y="0"/>
                  </a:moveTo>
                  <a:cubicBezTo>
                    <a:pt x="213" y="0"/>
                    <a:pt x="196" y="9"/>
                    <a:pt x="183" y="29"/>
                  </a:cubicBezTo>
                  <a:cubicBezTo>
                    <a:pt x="98" y="139"/>
                    <a:pt x="50" y="260"/>
                    <a:pt x="13" y="382"/>
                  </a:cubicBezTo>
                  <a:cubicBezTo>
                    <a:pt x="1" y="406"/>
                    <a:pt x="13" y="431"/>
                    <a:pt x="37" y="442"/>
                  </a:cubicBezTo>
                  <a:lnTo>
                    <a:pt x="61" y="442"/>
                  </a:lnTo>
                  <a:cubicBezTo>
                    <a:pt x="86" y="442"/>
                    <a:pt x="98" y="431"/>
                    <a:pt x="110" y="406"/>
                  </a:cubicBezTo>
                  <a:cubicBezTo>
                    <a:pt x="171" y="272"/>
                    <a:pt x="220" y="175"/>
                    <a:pt x="280" y="77"/>
                  </a:cubicBezTo>
                  <a:cubicBezTo>
                    <a:pt x="293" y="53"/>
                    <a:pt x="280" y="29"/>
                    <a:pt x="269" y="17"/>
                  </a:cubicBezTo>
                  <a:cubicBezTo>
                    <a:pt x="258" y="6"/>
                    <a:pt x="24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48"/>
            <p:cNvSpPr/>
            <p:nvPr/>
          </p:nvSpPr>
          <p:spPr>
            <a:xfrm>
              <a:off x="8620315" y="3890459"/>
              <a:ext cx="13683" cy="20722"/>
            </a:xfrm>
            <a:custGeom>
              <a:avLst/>
              <a:gdLst/>
              <a:ahLst/>
              <a:cxnLst/>
              <a:rect l="l" t="t" r="r" b="b"/>
              <a:pathLst>
                <a:path w="278" h="421" extrusionOk="0">
                  <a:moveTo>
                    <a:pt x="223" y="0"/>
                  </a:moveTo>
                  <a:cubicBezTo>
                    <a:pt x="209" y="0"/>
                    <a:pt x="196" y="7"/>
                    <a:pt x="188" y="23"/>
                  </a:cubicBezTo>
                  <a:cubicBezTo>
                    <a:pt x="127" y="120"/>
                    <a:pt x="66" y="242"/>
                    <a:pt x="18" y="352"/>
                  </a:cubicBezTo>
                  <a:cubicBezTo>
                    <a:pt x="0" y="386"/>
                    <a:pt x="32" y="421"/>
                    <a:pt x="60" y="421"/>
                  </a:cubicBezTo>
                  <a:cubicBezTo>
                    <a:pt x="72" y="421"/>
                    <a:pt x="83" y="415"/>
                    <a:pt x="91" y="401"/>
                  </a:cubicBezTo>
                  <a:cubicBezTo>
                    <a:pt x="151" y="291"/>
                    <a:pt x="212" y="169"/>
                    <a:pt x="261" y="60"/>
                  </a:cubicBezTo>
                  <a:cubicBezTo>
                    <a:pt x="277" y="27"/>
                    <a:pt x="250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48"/>
            <p:cNvSpPr/>
            <p:nvPr/>
          </p:nvSpPr>
          <p:spPr>
            <a:xfrm>
              <a:off x="8619970" y="3890016"/>
              <a:ext cx="14421" cy="21361"/>
            </a:xfrm>
            <a:custGeom>
              <a:avLst/>
              <a:gdLst/>
              <a:ahLst/>
              <a:cxnLst/>
              <a:rect l="l" t="t" r="r" b="b"/>
              <a:pathLst>
                <a:path w="293" h="434" extrusionOk="0">
                  <a:moveTo>
                    <a:pt x="243" y="20"/>
                  </a:moveTo>
                  <a:cubicBezTo>
                    <a:pt x="255" y="20"/>
                    <a:pt x="268" y="45"/>
                    <a:pt x="255" y="69"/>
                  </a:cubicBezTo>
                  <a:cubicBezTo>
                    <a:pt x="206" y="178"/>
                    <a:pt x="158" y="275"/>
                    <a:pt x="98" y="385"/>
                  </a:cubicBezTo>
                  <a:lnTo>
                    <a:pt x="85" y="397"/>
                  </a:lnTo>
                  <a:cubicBezTo>
                    <a:pt x="85" y="411"/>
                    <a:pt x="76" y="417"/>
                    <a:pt x="67" y="417"/>
                  </a:cubicBezTo>
                  <a:cubicBezTo>
                    <a:pt x="61" y="417"/>
                    <a:pt x="54" y="414"/>
                    <a:pt x="49" y="410"/>
                  </a:cubicBezTo>
                  <a:cubicBezTo>
                    <a:pt x="36" y="410"/>
                    <a:pt x="25" y="385"/>
                    <a:pt x="25" y="361"/>
                  </a:cubicBezTo>
                  <a:lnTo>
                    <a:pt x="36" y="348"/>
                  </a:lnTo>
                  <a:cubicBezTo>
                    <a:pt x="85" y="239"/>
                    <a:pt x="146" y="129"/>
                    <a:pt x="206" y="32"/>
                  </a:cubicBezTo>
                  <a:cubicBezTo>
                    <a:pt x="206" y="20"/>
                    <a:pt x="219" y="20"/>
                    <a:pt x="231" y="20"/>
                  </a:cubicBezTo>
                  <a:close/>
                  <a:moveTo>
                    <a:pt x="225" y="0"/>
                  </a:moveTo>
                  <a:cubicBezTo>
                    <a:pt x="211" y="0"/>
                    <a:pt x="197" y="6"/>
                    <a:pt x="182" y="20"/>
                  </a:cubicBezTo>
                  <a:cubicBezTo>
                    <a:pt x="122" y="129"/>
                    <a:pt x="73" y="227"/>
                    <a:pt x="25" y="337"/>
                  </a:cubicBezTo>
                  <a:lnTo>
                    <a:pt x="12" y="361"/>
                  </a:lnTo>
                  <a:cubicBezTo>
                    <a:pt x="0" y="385"/>
                    <a:pt x="12" y="421"/>
                    <a:pt x="36" y="434"/>
                  </a:cubicBezTo>
                  <a:lnTo>
                    <a:pt x="61" y="434"/>
                  </a:lnTo>
                  <a:cubicBezTo>
                    <a:pt x="85" y="434"/>
                    <a:pt x="98" y="434"/>
                    <a:pt x="109" y="410"/>
                  </a:cubicBezTo>
                  <a:lnTo>
                    <a:pt x="109" y="397"/>
                  </a:lnTo>
                  <a:cubicBezTo>
                    <a:pt x="170" y="288"/>
                    <a:pt x="231" y="178"/>
                    <a:pt x="279" y="69"/>
                  </a:cubicBezTo>
                  <a:cubicBezTo>
                    <a:pt x="292" y="45"/>
                    <a:pt x="268" y="8"/>
                    <a:pt x="255" y="8"/>
                  </a:cubicBezTo>
                  <a:cubicBezTo>
                    <a:pt x="245" y="3"/>
                    <a:pt x="235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48"/>
            <p:cNvSpPr/>
            <p:nvPr/>
          </p:nvSpPr>
          <p:spPr>
            <a:xfrm>
              <a:off x="8630504" y="3892822"/>
              <a:ext cx="13043" cy="20869"/>
            </a:xfrm>
            <a:custGeom>
              <a:avLst/>
              <a:gdLst/>
              <a:ahLst/>
              <a:cxnLst/>
              <a:rect l="l" t="t" r="r" b="b"/>
              <a:pathLst>
                <a:path w="265" h="424" extrusionOk="0">
                  <a:moveTo>
                    <a:pt x="212" y="0"/>
                  </a:moveTo>
                  <a:cubicBezTo>
                    <a:pt x="198" y="0"/>
                    <a:pt x="184" y="7"/>
                    <a:pt x="175" y="24"/>
                  </a:cubicBezTo>
                  <a:cubicBezTo>
                    <a:pt x="114" y="134"/>
                    <a:pt x="65" y="243"/>
                    <a:pt x="17" y="364"/>
                  </a:cubicBezTo>
                  <a:cubicBezTo>
                    <a:pt x="1" y="397"/>
                    <a:pt x="33" y="424"/>
                    <a:pt x="60" y="424"/>
                  </a:cubicBezTo>
                  <a:cubicBezTo>
                    <a:pt x="74" y="424"/>
                    <a:pt x="86" y="417"/>
                    <a:pt x="90" y="401"/>
                  </a:cubicBezTo>
                  <a:cubicBezTo>
                    <a:pt x="151" y="291"/>
                    <a:pt x="200" y="170"/>
                    <a:pt x="248" y="48"/>
                  </a:cubicBezTo>
                  <a:cubicBezTo>
                    <a:pt x="264" y="24"/>
                    <a:pt x="238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48"/>
            <p:cNvSpPr/>
            <p:nvPr/>
          </p:nvSpPr>
          <p:spPr>
            <a:xfrm>
              <a:off x="8630110" y="3892379"/>
              <a:ext cx="13831" cy="21411"/>
            </a:xfrm>
            <a:custGeom>
              <a:avLst/>
              <a:gdLst/>
              <a:ahLst/>
              <a:cxnLst/>
              <a:rect l="l" t="t" r="r" b="b"/>
              <a:pathLst>
                <a:path w="281" h="435" extrusionOk="0">
                  <a:moveTo>
                    <a:pt x="218" y="16"/>
                  </a:moveTo>
                  <a:cubicBezTo>
                    <a:pt x="224" y="16"/>
                    <a:pt x="228" y="17"/>
                    <a:pt x="232" y="21"/>
                  </a:cubicBezTo>
                  <a:cubicBezTo>
                    <a:pt x="244" y="33"/>
                    <a:pt x="256" y="45"/>
                    <a:pt x="256" y="57"/>
                  </a:cubicBezTo>
                  <a:cubicBezTo>
                    <a:pt x="208" y="167"/>
                    <a:pt x="159" y="289"/>
                    <a:pt x="98" y="410"/>
                  </a:cubicBezTo>
                  <a:cubicBezTo>
                    <a:pt x="86" y="422"/>
                    <a:pt x="62" y="422"/>
                    <a:pt x="49" y="422"/>
                  </a:cubicBezTo>
                  <a:cubicBezTo>
                    <a:pt x="37" y="410"/>
                    <a:pt x="25" y="398"/>
                    <a:pt x="25" y="373"/>
                  </a:cubicBezTo>
                  <a:cubicBezTo>
                    <a:pt x="73" y="276"/>
                    <a:pt x="122" y="167"/>
                    <a:pt x="183" y="33"/>
                  </a:cubicBezTo>
                  <a:cubicBezTo>
                    <a:pt x="192" y="24"/>
                    <a:pt x="206" y="16"/>
                    <a:pt x="218" y="16"/>
                  </a:cubicBezTo>
                  <a:close/>
                  <a:moveTo>
                    <a:pt x="210" y="1"/>
                  </a:moveTo>
                  <a:cubicBezTo>
                    <a:pt x="194" y="1"/>
                    <a:pt x="178" y="7"/>
                    <a:pt x="171" y="21"/>
                  </a:cubicBezTo>
                  <a:cubicBezTo>
                    <a:pt x="110" y="154"/>
                    <a:pt x="62" y="264"/>
                    <a:pt x="13" y="373"/>
                  </a:cubicBezTo>
                  <a:cubicBezTo>
                    <a:pt x="0" y="398"/>
                    <a:pt x="25" y="422"/>
                    <a:pt x="37" y="434"/>
                  </a:cubicBezTo>
                  <a:lnTo>
                    <a:pt x="73" y="434"/>
                  </a:lnTo>
                  <a:cubicBezTo>
                    <a:pt x="86" y="434"/>
                    <a:pt x="98" y="434"/>
                    <a:pt x="110" y="410"/>
                  </a:cubicBezTo>
                  <a:cubicBezTo>
                    <a:pt x="171" y="289"/>
                    <a:pt x="219" y="167"/>
                    <a:pt x="268" y="70"/>
                  </a:cubicBezTo>
                  <a:cubicBezTo>
                    <a:pt x="281" y="33"/>
                    <a:pt x="256" y="8"/>
                    <a:pt x="244" y="8"/>
                  </a:cubicBezTo>
                  <a:cubicBezTo>
                    <a:pt x="234" y="4"/>
                    <a:pt x="222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48"/>
            <p:cNvSpPr/>
            <p:nvPr/>
          </p:nvSpPr>
          <p:spPr>
            <a:xfrm>
              <a:off x="8644384" y="3891443"/>
              <a:ext cx="13437" cy="19639"/>
            </a:xfrm>
            <a:custGeom>
              <a:avLst/>
              <a:gdLst/>
              <a:ahLst/>
              <a:cxnLst/>
              <a:rect l="l" t="t" r="r" b="b"/>
              <a:pathLst>
                <a:path w="273" h="399" extrusionOk="0">
                  <a:moveTo>
                    <a:pt x="209" y="1"/>
                  </a:moveTo>
                  <a:cubicBezTo>
                    <a:pt x="197" y="1"/>
                    <a:pt x="183" y="5"/>
                    <a:pt x="173" y="16"/>
                  </a:cubicBezTo>
                  <a:cubicBezTo>
                    <a:pt x="112" y="125"/>
                    <a:pt x="51" y="235"/>
                    <a:pt x="15" y="344"/>
                  </a:cubicBezTo>
                  <a:cubicBezTo>
                    <a:pt x="1" y="379"/>
                    <a:pt x="24" y="398"/>
                    <a:pt x="50" y="398"/>
                  </a:cubicBezTo>
                  <a:cubicBezTo>
                    <a:pt x="69" y="398"/>
                    <a:pt x="89" y="388"/>
                    <a:pt x="100" y="368"/>
                  </a:cubicBezTo>
                  <a:cubicBezTo>
                    <a:pt x="137" y="259"/>
                    <a:pt x="185" y="162"/>
                    <a:pt x="246" y="64"/>
                  </a:cubicBezTo>
                  <a:cubicBezTo>
                    <a:pt x="272" y="29"/>
                    <a:pt x="242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48"/>
            <p:cNvSpPr/>
            <p:nvPr/>
          </p:nvSpPr>
          <p:spPr>
            <a:xfrm>
              <a:off x="8643892" y="3891197"/>
              <a:ext cx="14421" cy="20180"/>
            </a:xfrm>
            <a:custGeom>
              <a:avLst/>
              <a:gdLst/>
              <a:ahLst/>
              <a:cxnLst/>
              <a:rect l="l" t="t" r="r" b="b"/>
              <a:pathLst>
                <a:path w="293" h="410" extrusionOk="0">
                  <a:moveTo>
                    <a:pt x="224" y="12"/>
                  </a:moveTo>
                  <a:cubicBezTo>
                    <a:pt x="231" y="12"/>
                    <a:pt x="239" y="15"/>
                    <a:pt x="244" y="21"/>
                  </a:cubicBezTo>
                  <a:cubicBezTo>
                    <a:pt x="256" y="32"/>
                    <a:pt x="268" y="45"/>
                    <a:pt x="256" y="69"/>
                  </a:cubicBezTo>
                  <a:cubicBezTo>
                    <a:pt x="195" y="154"/>
                    <a:pt x="147" y="251"/>
                    <a:pt x="98" y="373"/>
                  </a:cubicBezTo>
                  <a:cubicBezTo>
                    <a:pt x="90" y="387"/>
                    <a:pt x="79" y="393"/>
                    <a:pt x="68" y="393"/>
                  </a:cubicBezTo>
                  <a:cubicBezTo>
                    <a:pt x="61" y="393"/>
                    <a:pt x="54" y="390"/>
                    <a:pt x="49" y="386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74" y="240"/>
                    <a:pt x="122" y="142"/>
                    <a:pt x="195" y="32"/>
                  </a:cubicBezTo>
                  <a:cubicBezTo>
                    <a:pt x="202" y="18"/>
                    <a:pt x="213" y="12"/>
                    <a:pt x="224" y="12"/>
                  </a:cubicBezTo>
                  <a:close/>
                  <a:moveTo>
                    <a:pt x="222" y="0"/>
                  </a:moveTo>
                  <a:cubicBezTo>
                    <a:pt x="206" y="0"/>
                    <a:pt x="190" y="6"/>
                    <a:pt x="183" y="21"/>
                  </a:cubicBezTo>
                  <a:cubicBezTo>
                    <a:pt x="110" y="130"/>
                    <a:pt x="49" y="240"/>
                    <a:pt x="12" y="349"/>
                  </a:cubicBezTo>
                  <a:cubicBezTo>
                    <a:pt x="1" y="373"/>
                    <a:pt x="25" y="397"/>
                    <a:pt x="37" y="410"/>
                  </a:cubicBezTo>
                  <a:lnTo>
                    <a:pt x="61" y="410"/>
                  </a:lnTo>
                  <a:cubicBezTo>
                    <a:pt x="85" y="410"/>
                    <a:pt x="110" y="397"/>
                    <a:pt x="110" y="373"/>
                  </a:cubicBezTo>
                  <a:cubicBezTo>
                    <a:pt x="158" y="264"/>
                    <a:pt x="207" y="167"/>
                    <a:pt x="268" y="69"/>
                  </a:cubicBezTo>
                  <a:cubicBezTo>
                    <a:pt x="293" y="45"/>
                    <a:pt x="268" y="21"/>
                    <a:pt x="256" y="8"/>
                  </a:cubicBezTo>
                  <a:cubicBezTo>
                    <a:pt x="246" y="3"/>
                    <a:pt x="23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48"/>
            <p:cNvSpPr/>
            <p:nvPr/>
          </p:nvSpPr>
          <p:spPr>
            <a:xfrm>
              <a:off x="8656247" y="3889868"/>
              <a:ext cx="15209" cy="21165"/>
            </a:xfrm>
            <a:custGeom>
              <a:avLst/>
              <a:gdLst/>
              <a:ahLst/>
              <a:cxnLst/>
              <a:rect l="l" t="t" r="r" b="b"/>
              <a:pathLst>
                <a:path w="309" h="430" extrusionOk="0">
                  <a:moveTo>
                    <a:pt x="255" y="0"/>
                  </a:moveTo>
                  <a:cubicBezTo>
                    <a:pt x="240" y="0"/>
                    <a:pt x="224" y="7"/>
                    <a:pt x="212" y="23"/>
                  </a:cubicBezTo>
                  <a:cubicBezTo>
                    <a:pt x="139" y="132"/>
                    <a:pt x="66" y="242"/>
                    <a:pt x="17" y="376"/>
                  </a:cubicBezTo>
                  <a:cubicBezTo>
                    <a:pt x="1" y="408"/>
                    <a:pt x="33" y="430"/>
                    <a:pt x="64" y="430"/>
                  </a:cubicBezTo>
                  <a:cubicBezTo>
                    <a:pt x="79" y="430"/>
                    <a:pt x="94" y="424"/>
                    <a:pt x="102" y="413"/>
                  </a:cubicBezTo>
                  <a:cubicBezTo>
                    <a:pt x="163" y="291"/>
                    <a:pt x="212" y="169"/>
                    <a:pt x="285" y="59"/>
                  </a:cubicBezTo>
                  <a:cubicBezTo>
                    <a:pt x="309" y="27"/>
                    <a:pt x="2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48"/>
            <p:cNvSpPr/>
            <p:nvPr/>
          </p:nvSpPr>
          <p:spPr>
            <a:xfrm>
              <a:off x="8655853" y="3889376"/>
              <a:ext cx="16193" cy="22001"/>
            </a:xfrm>
            <a:custGeom>
              <a:avLst/>
              <a:gdLst/>
              <a:ahLst/>
              <a:cxnLst/>
              <a:rect l="l" t="t" r="r" b="b"/>
              <a:pathLst>
                <a:path w="329" h="447" extrusionOk="0">
                  <a:moveTo>
                    <a:pt x="280" y="21"/>
                  </a:moveTo>
                  <a:cubicBezTo>
                    <a:pt x="293" y="33"/>
                    <a:pt x="304" y="45"/>
                    <a:pt x="293" y="69"/>
                  </a:cubicBezTo>
                  <a:cubicBezTo>
                    <a:pt x="231" y="167"/>
                    <a:pt x="171" y="264"/>
                    <a:pt x="123" y="361"/>
                  </a:cubicBezTo>
                  <a:lnTo>
                    <a:pt x="98" y="410"/>
                  </a:lnTo>
                  <a:cubicBezTo>
                    <a:pt x="91" y="424"/>
                    <a:pt x="79" y="430"/>
                    <a:pt x="69" y="430"/>
                  </a:cubicBezTo>
                  <a:cubicBezTo>
                    <a:pt x="61" y="430"/>
                    <a:pt x="54" y="427"/>
                    <a:pt x="50" y="423"/>
                  </a:cubicBezTo>
                  <a:cubicBezTo>
                    <a:pt x="37" y="423"/>
                    <a:pt x="25" y="410"/>
                    <a:pt x="37" y="386"/>
                  </a:cubicBezTo>
                  <a:cubicBezTo>
                    <a:pt x="74" y="277"/>
                    <a:pt x="134" y="167"/>
                    <a:pt x="231" y="33"/>
                  </a:cubicBezTo>
                  <a:cubicBezTo>
                    <a:pt x="231" y="21"/>
                    <a:pt x="244" y="21"/>
                    <a:pt x="256" y="21"/>
                  </a:cubicBezTo>
                  <a:close/>
                  <a:moveTo>
                    <a:pt x="258" y="1"/>
                  </a:moveTo>
                  <a:cubicBezTo>
                    <a:pt x="242" y="1"/>
                    <a:pt x="227" y="7"/>
                    <a:pt x="220" y="21"/>
                  </a:cubicBezTo>
                  <a:cubicBezTo>
                    <a:pt x="123" y="155"/>
                    <a:pt x="61" y="277"/>
                    <a:pt x="13" y="386"/>
                  </a:cubicBezTo>
                  <a:cubicBezTo>
                    <a:pt x="1" y="410"/>
                    <a:pt x="25" y="434"/>
                    <a:pt x="50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0" y="423"/>
                  </a:cubicBezTo>
                  <a:lnTo>
                    <a:pt x="134" y="374"/>
                  </a:lnTo>
                  <a:cubicBezTo>
                    <a:pt x="195" y="277"/>
                    <a:pt x="244" y="167"/>
                    <a:pt x="304" y="82"/>
                  </a:cubicBezTo>
                  <a:cubicBezTo>
                    <a:pt x="329" y="45"/>
                    <a:pt x="304" y="21"/>
                    <a:pt x="293" y="9"/>
                  </a:cubicBezTo>
                  <a:cubicBezTo>
                    <a:pt x="283" y="4"/>
                    <a:pt x="270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48"/>
            <p:cNvSpPr/>
            <p:nvPr/>
          </p:nvSpPr>
          <p:spPr>
            <a:xfrm>
              <a:off x="8668109" y="3890262"/>
              <a:ext cx="13043" cy="20820"/>
            </a:xfrm>
            <a:custGeom>
              <a:avLst/>
              <a:gdLst/>
              <a:ahLst/>
              <a:cxnLst/>
              <a:rect l="l" t="t" r="r" b="b"/>
              <a:pathLst>
                <a:path w="265" h="423" extrusionOk="0">
                  <a:moveTo>
                    <a:pt x="202" y="0"/>
                  </a:moveTo>
                  <a:cubicBezTo>
                    <a:pt x="189" y="0"/>
                    <a:pt x="176" y="5"/>
                    <a:pt x="165" y="15"/>
                  </a:cubicBezTo>
                  <a:cubicBezTo>
                    <a:pt x="104" y="124"/>
                    <a:pt x="44" y="246"/>
                    <a:pt x="7" y="368"/>
                  </a:cubicBezTo>
                  <a:cubicBezTo>
                    <a:pt x="0" y="403"/>
                    <a:pt x="26" y="422"/>
                    <a:pt x="51" y="422"/>
                  </a:cubicBezTo>
                  <a:cubicBezTo>
                    <a:pt x="69" y="422"/>
                    <a:pt x="87" y="412"/>
                    <a:pt x="92" y="392"/>
                  </a:cubicBezTo>
                  <a:cubicBezTo>
                    <a:pt x="141" y="283"/>
                    <a:pt x="177" y="173"/>
                    <a:pt x="238" y="64"/>
                  </a:cubicBezTo>
                  <a:cubicBezTo>
                    <a:pt x="264" y="29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48"/>
            <p:cNvSpPr/>
            <p:nvPr/>
          </p:nvSpPr>
          <p:spPr>
            <a:xfrm>
              <a:off x="8667863" y="3890016"/>
              <a:ext cx="13191" cy="21361"/>
            </a:xfrm>
            <a:custGeom>
              <a:avLst/>
              <a:gdLst/>
              <a:ahLst/>
              <a:cxnLst/>
              <a:rect l="l" t="t" r="r" b="b"/>
              <a:pathLst>
                <a:path w="268" h="434" extrusionOk="0">
                  <a:moveTo>
                    <a:pt x="206" y="8"/>
                  </a:moveTo>
                  <a:cubicBezTo>
                    <a:pt x="219" y="8"/>
                    <a:pt x="219" y="20"/>
                    <a:pt x="231" y="20"/>
                  </a:cubicBezTo>
                  <a:cubicBezTo>
                    <a:pt x="243" y="32"/>
                    <a:pt x="255" y="45"/>
                    <a:pt x="243" y="69"/>
                  </a:cubicBezTo>
                  <a:cubicBezTo>
                    <a:pt x="182" y="166"/>
                    <a:pt x="133" y="275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36" y="410"/>
                    <a:pt x="12" y="397"/>
                    <a:pt x="24" y="373"/>
                  </a:cubicBezTo>
                  <a:cubicBezTo>
                    <a:pt x="49" y="264"/>
                    <a:pt x="97" y="154"/>
                    <a:pt x="182" y="32"/>
                  </a:cubicBezTo>
                  <a:cubicBezTo>
                    <a:pt x="182" y="20"/>
                    <a:pt x="195" y="8"/>
                    <a:pt x="206" y="8"/>
                  </a:cubicBezTo>
                  <a:close/>
                  <a:moveTo>
                    <a:pt x="210" y="0"/>
                  </a:moveTo>
                  <a:cubicBezTo>
                    <a:pt x="193" y="0"/>
                    <a:pt x="177" y="6"/>
                    <a:pt x="170" y="20"/>
                  </a:cubicBezTo>
                  <a:cubicBezTo>
                    <a:pt x="85" y="154"/>
                    <a:pt x="36" y="264"/>
                    <a:pt x="0" y="373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73" y="434"/>
                    <a:pt x="97" y="421"/>
                    <a:pt x="109" y="397"/>
                  </a:cubicBezTo>
                  <a:cubicBezTo>
                    <a:pt x="146" y="288"/>
                    <a:pt x="195" y="178"/>
                    <a:pt x="255" y="69"/>
                  </a:cubicBezTo>
                  <a:cubicBezTo>
                    <a:pt x="268" y="45"/>
                    <a:pt x="255" y="20"/>
                    <a:pt x="243" y="8"/>
                  </a:cubicBezTo>
                  <a:cubicBezTo>
                    <a:pt x="233" y="3"/>
                    <a:pt x="221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48"/>
            <p:cNvSpPr/>
            <p:nvPr/>
          </p:nvSpPr>
          <p:spPr>
            <a:xfrm>
              <a:off x="8678396" y="3889376"/>
              <a:ext cx="12896" cy="20131"/>
            </a:xfrm>
            <a:custGeom>
              <a:avLst/>
              <a:gdLst/>
              <a:ahLst/>
              <a:cxnLst/>
              <a:rect l="l" t="t" r="r" b="b"/>
              <a:pathLst>
                <a:path w="262" h="409" extrusionOk="0">
                  <a:moveTo>
                    <a:pt x="195" y="1"/>
                  </a:moveTo>
                  <a:cubicBezTo>
                    <a:pt x="182" y="1"/>
                    <a:pt x="170" y="6"/>
                    <a:pt x="163" y="21"/>
                  </a:cubicBezTo>
                  <a:cubicBezTo>
                    <a:pt x="102" y="131"/>
                    <a:pt x="54" y="228"/>
                    <a:pt x="17" y="350"/>
                  </a:cubicBezTo>
                  <a:cubicBezTo>
                    <a:pt x="1" y="382"/>
                    <a:pt x="33" y="409"/>
                    <a:pt x="64" y="409"/>
                  </a:cubicBezTo>
                  <a:cubicBezTo>
                    <a:pt x="79" y="409"/>
                    <a:pt x="94" y="402"/>
                    <a:pt x="102" y="386"/>
                  </a:cubicBezTo>
                  <a:cubicBezTo>
                    <a:pt x="151" y="277"/>
                    <a:pt x="187" y="167"/>
                    <a:pt x="236" y="69"/>
                  </a:cubicBezTo>
                  <a:cubicBezTo>
                    <a:pt x="262" y="35"/>
                    <a:pt x="22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48"/>
            <p:cNvSpPr/>
            <p:nvPr/>
          </p:nvSpPr>
          <p:spPr>
            <a:xfrm>
              <a:off x="8678003" y="3888835"/>
              <a:ext cx="13191" cy="20722"/>
            </a:xfrm>
            <a:custGeom>
              <a:avLst/>
              <a:gdLst/>
              <a:ahLst/>
              <a:cxnLst/>
              <a:rect l="l" t="t" r="r" b="b"/>
              <a:pathLst>
                <a:path w="268" h="421" extrusionOk="0">
                  <a:moveTo>
                    <a:pt x="207" y="24"/>
                  </a:moveTo>
                  <a:cubicBezTo>
                    <a:pt x="214" y="24"/>
                    <a:pt x="222" y="27"/>
                    <a:pt x="232" y="32"/>
                  </a:cubicBezTo>
                  <a:cubicBezTo>
                    <a:pt x="244" y="32"/>
                    <a:pt x="256" y="56"/>
                    <a:pt x="244" y="80"/>
                  </a:cubicBezTo>
                  <a:cubicBezTo>
                    <a:pt x="208" y="142"/>
                    <a:pt x="171" y="215"/>
                    <a:pt x="146" y="275"/>
                  </a:cubicBezTo>
                  <a:cubicBezTo>
                    <a:pt x="135" y="312"/>
                    <a:pt x="110" y="348"/>
                    <a:pt x="98" y="385"/>
                  </a:cubicBezTo>
                  <a:cubicBezTo>
                    <a:pt x="86" y="409"/>
                    <a:pt x="73" y="409"/>
                    <a:pt x="49" y="409"/>
                  </a:cubicBezTo>
                  <a:cubicBezTo>
                    <a:pt x="37" y="397"/>
                    <a:pt x="25" y="385"/>
                    <a:pt x="25" y="361"/>
                  </a:cubicBezTo>
                  <a:cubicBezTo>
                    <a:pt x="62" y="251"/>
                    <a:pt x="122" y="142"/>
                    <a:pt x="183" y="44"/>
                  </a:cubicBezTo>
                  <a:cubicBezTo>
                    <a:pt x="190" y="30"/>
                    <a:pt x="197" y="24"/>
                    <a:pt x="207" y="24"/>
                  </a:cubicBezTo>
                  <a:close/>
                  <a:moveTo>
                    <a:pt x="205" y="0"/>
                  </a:moveTo>
                  <a:cubicBezTo>
                    <a:pt x="190" y="0"/>
                    <a:pt x="174" y="9"/>
                    <a:pt x="159" y="32"/>
                  </a:cubicBezTo>
                  <a:cubicBezTo>
                    <a:pt x="110" y="129"/>
                    <a:pt x="49" y="239"/>
                    <a:pt x="13" y="361"/>
                  </a:cubicBezTo>
                  <a:cubicBezTo>
                    <a:pt x="0" y="385"/>
                    <a:pt x="25" y="409"/>
                    <a:pt x="49" y="421"/>
                  </a:cubicBezTo>
                  <a:lnTo>
                    <a:pt x="73" y="421"/>
                  </a:lnTo>
                  <a:cubicBezTo>
                    <a:pt x="86" y="421"/>
                    <a:pt x="98" y="421"/>
                    <a:pt x="110" y="397"/>
                  </a:cubicBezTo>
                  <a:cubicBezTo>
                    <a:pt x="135" y="361"/>
                    <a:pt x="146" y="324"/>
                    <a:pt x="159" y="288"/>
                  </a:cubicBezTo>
                  <a:cubicBezTo>
                    <a:pt x="195" y="215"/>
                    <a:pt x="219" y="153"/>
                    <a:pt x="256" y="80"/>
                  </a:cubicBezTo>
                  <a:cubicBezTo>
                    <a:pt x="268" y="56"/>
                    <a:pt x="256" y="20"/>
                    <a:pt x="232" y="7"/>
                  </a:cubicBezTo>
                  <a:cubicBezTo>
                    <a:pt x="223" y="3"/>
                    <a:pt x="214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48"/>
            <p:cNvSpPr/>
            <p:nvPr/>
          </p:nvSpPr>
          <p:spPr>
            <a:xfrm>
              <a:off x="8690308" y="3890557"/>
              <a:ext cx="13732" cy="19442"/>
            </a:xfrm>
            <a:custGeom>
              <a:avLst/>
              <a:gdLst/>
              <a:ahLst/>
              <a:cxnLst/>
              <a:rect l="l" t="t" r="r" b="b"/>
              <a:pathLst>
                <a:path w="279" h="395" extrusionOk="0">
                  <a:moveTo>
                    <a:pt x="214" y="1"/>
                  </a:moveTo>
                  <a:cubicBezTo>
                    <a:pt x="201" y="1"/>
                    <a:pt x="187" y="7"/>
                    <a:pt x="177" y="21"/>
                  </a:cubicBezTo>
                  <a:cubicBezTo>
                    <a:pt x="128" y="118"/>
                    <a:pt x="67" y="216"/>
                    <a:pt x="18" y="326"/>
                  </a:cubicBezTo>
                  <a:cubicBezTo>
                    <a:pt x="1" y="360"/>
                    <a:pt x="32" y="394"/>
                    <a:pt x="65" y="394"/>
                  </a:cubicBezTo>
                  <a:cubicBezTo>
                    <a:pt x="79" y="394"/>
                    <a:pt x="93" y="388"/>
                    <a:pt x="104" y="374"/>
                  </a:cubicBezTo>
                  <a:cubicBezTo>
                    <a:pt x="152" y="277"/>
                    <a:pt x="201" y="167"/>
                    <a:pt x="261" y="70"/>
                  </a:cubicBezTo>
                  <a:cubicBezTo>
                    <a:pt x="278" y="35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48"/>
            <p:cNvSpPr/>
            <p:nvPr/>
          </p:nvSpPr>
          <p:spPr>
            <a:xfrm>
              <a:off x="8689964" y="3890016"/>
              <a:ext cx="13831" cy="20180"/>
            </a:xfrm>
            <a:custGeom>
              <a:avLst/>
              <a:gdLst/>
              <a:ahLst/>
              <a:cxnLst/>
              <a:rect l="l" t="t" r="r" b="b"/>
              <a:pathLst>
                <a:path w="281" h="410" extrusionOk="0">
                  <a:moveTo>
                    <a:pt x="220" y="20"/>
                  </a:moveTo>
                  <a:cubicBezTo>
                    <a:pt x="232" y="20"/>
                    <a:pt x="232" y="20"/>
                    <a:pt x="244" y="32"/>
                  </a:cubicBezTo>
                  <a:cubicBezTo>
                    <a:pt x="256" y="32"/>
                    <a:pt x="268" y="56"/>
                    <a:pt x="256" y="81"/>
                  </a:cubicBezTo>
                  <a:lnTo>
                    <a:pt x="232" y="129"/>
                  </a:lnTo>
                  <a:cubicBezTo>
                    <a:pt x="184" y="202"/>
                    <a:pt x="147" y="300"/>
                    <a:pt x="98" y="373"/>
                  </a:cubicBezTo>
                  <a:cubicBezTo>
                    <a:pt x="91" y="387"/>
                    <a:pt x="80" y="393"/>
                    <a:pt x="69" y="393"/>
                  </a:cubicBezTo>
                  <a:cubicBezTo>
                    <a:pt x="62" y="393"/>
                    <a:pt x="54" y="390"/>
                    <a:pt x="49" y="385"/>
                  </a:cubicBezTo>
                  <a:cubicBezTo>
                    <a:pt x="38" y="385"/>
                    <a:pt x="25" y="361"/>
                    <a:pt x="38" y="337"/>
                  </a:cubicBezTo>
                  <a:cubicBezTo>
                    <a:pt x="74" y="251"/>
                    <a:pt x="122" y="166"/>
                    <a:pt x="171" y="81"/>
                  </a:cubicBezTo>
                  <a:lnTo>
                    <a:pt x="195" y="45"/>
                  </a:lnTo>
                  <a:cubicBezTo>
                    <a:pt x="208" y="32"/>
                    <a:pt x="208" y="20"/>
                    <a:pt x="220" y="20"/>
                  </a:cubicBezTo>
                  <a:close/>
                  <a:moveTo>
                    <a:pt x="224" y="1"/>
                  </a:moveTo>
                  <a:cubicBezTo>
                    <a:pt x="209" y="1"/>
                    <a:pt x="191" y="9"/>
                    <a:pt x="184" y="32"/>
                  </a:cubicBezTo>
                  <a:lnTo>
                    <a:pt x="159" y="81"/>
                  </a:lnTo>
                  <a:cubicBezTo>
                    <a:pt x="111" y="154"/>
                    <a:pt x="62" y="239"/>
                    <a:pt x="25" y="324"/>
                  </a:cubicBezTo>
                  <a:cubicBezTo>
                    <a:pt x="1" y="361"/>
                    <a:pt x="25" y="397"/>
                    <a:pt x="49" y="410"/>
                  </a:cubicBezTo>
                  <a:lnTo>
                    <a:pt x="74" y="410"/>
                  </a:lnTo>
                  <a:cubicBezTo>
                    <a:pt x="86" y="410"/>
                    <a:pt x="98" y="410"/>
                    <a:pt x="111" y="385"/>
                  </a:cubicBezTo>
                  <a:cubicBezTo>
                    <a:pt x="159" y="300"/>
                    <a:pt x="208" y="215"/>
                    <a:pt x="244" y="129"/>
                  </a:cubicBezTo>
                  <a:lnTo>
                    <a:pt x="268" y="81"/>
                  </a:lnTo>
                  <a:cubicBezTo>
                    <a:pt x="281" y="56"/>
                    <a:pt x="268" y="20"/>
                    <a:pt x="244" y="8"/>
                  </a:cubicBezTo>
                  <a:cubicBezTo>
                    <a:pt x="240" y="3"/>
                    <a:pt x="232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48"/>
            <p:cNvSpPr/>
            <p:nvPr/>
          </p:nvSpPr>
          <p:spPr>
            <a:xfrm>
              <a:off x="8698085" y="3891050"/>
              <a:ext cx="13683" cy="15554"/>
            </a:xfrm>
            <a:custGeom>
              <a:avLst/>
              <a:gdLst/>
              <a:ahLst/>
              <a:cxnLst/>
              <a:rect l="l" t="t" r="r" b="b"/>
              <a:pathLst>
                <a:path w="278" h="316" extrusionOk="0">
                  <a:moveTo>
                    <a:pt x="224" y="1"/>
                  </a:moveTo>
                  <a:cubicBezTo>
                    <a:pt x="211" y="1"/>
                    <a:pt x="197" y="7"/>
                    <a:pt x="189" y="24"/>
                  </a:cubicBezTo>
                  <a:cubicBezTo>
                    <a:pt x="127" y="97"/>
                    <a:pt x="67" y="170"/>
                    <a:pt x="19" y="243"/>
                  </a:cubicBezTo>
                  <a:cubicBezTo>
                    <a:pt x="0" y="279"/>
                    <a:pt x="30" y="316"/>
                    <a:pt x="62" y="316"/>
                  </a:cubicBezTo>
                  <a:cubicBezTo>
                    <a:pt x="72" y="316"/>
                    <a:pt x="82" y="312"/>
                    <a:pt x="91" y="303"/>
                  </a:cubicBezTo>
                  <a:cubicBezTo>
                    <a:pt x="164" y="230"/>
                    <a:pt x="213" y="145"/>
                    <a:pt x="262" y="60"/>
                  </a:cubicBezTo>
                  <a:cubicBezTo>
                    <a:pt x="278" y="27"/>
                    <a:pt x="25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48"/>
            <p:cNvSpPr/>
            <p:nvPr/>
          </p:nvSpPr>
          <p:spPr>
            <a:xfrm>
              <a:off x="8697790" y="3890557"/>
              <a:ext cx="14421" cy="16636"/>
            </a:xfrm>
            <a:custGeom>
              <a:avLst/>
              <a:gdLst/>
              <a:ahLst/>
              <a:cxnLst/>
              <a:rect l="l" t="t" r="r" b="b"/>
              <a:pathLst>
                <a:path w="293" h="338" extrusionOk="0">
                  <a:moveTo>
                    <a:pt x="227" y="13"/>
                  </a:moveTo>
                  <a:cubicBezTo>
                    <a:pt x="233" y="13"/>
                    <a:pt x="238" y="16"/>
                    <a:pt x="243" y="21"/>
                  </a:cubicBezTo>
                  <a:cubicBezTo>
                    <a:pt x="255" y="34"/>
                    <a:pt x="268" y="45"/>
                    <a:pt x="255" y="70"/>
                  </a:cubicBezTo>
                  <a:cubicBezTo>
                    <a:pt x="231" y="131"/>
                    <a:pt x="170" y="228"/>
                    <a:pt x="97" y="301"/>
                  </a:cubicBezTo>
                  <a:cubicBezTo>
                    <a:pt x="87" y="311"/>
                    <a:pt x="77" y="315"/>
                    <a:pt x="68" y="315"/>
                  </a:cubicBezTo>
                  <a:cubicBezTo>
                    <a:pt x="55" y="315"/>
                    <a:pt x="44" y="308"/>
                    <a:pt x="36" y="301"/>
                  </a:cubicBezTo>
                  <a:cubicBezTo>
                    <a:pt x="25" y="301"/>
                    <a:pt x="25" y="277"/>
                    <a:pt x="36" y="264"/>
                  </a:cubicBezTo>
                  <a:cubicBezTo>
                    <a:pt x="61" y="216"/>
                    <a:pt x="97" y="180"/>
                    <a:pt x="122" y="143"/>
                  </a:cubicBezTo>
                  <a:lnTo>
                    <a:pt x="195" y="34"/>
                  </a:lnTo>
                  <a:cubicBezTo>
                    <a:pt x="209" y="19"/>
                    <a:pt x="219" y="13"/>
                    <a:pt x="227" y="13"/>
                  </a:cubicBezTo>
                  <a:close/>
                  <a:moveTo>
                    <a:pt x="225" y="1"/>
                  </a:moveTo>
                  <a:cubicBezTo>
                    <a:pt x="210" y="1"/>
                    <a:pt x="196" y="7"/>
                    <a:pt x="182" y="21"/>
                  </a:cubicBezTo>
                  <a:lnTo>
                    <a:pt x="109" y="131"/>
                  </a:lnTo>
                  <a:cubicBezTo>
                    <a:pt x="73" y="167"/>
                    <a:pt x="49" y="204"/>
                    <a:pt x="12" y="253"/>
                  </a:cubicBezTo>
                  <a:cubicBezTo>
                    <a:pt x="0" y="277"/>
                    <a:pt x="12" y="301"/>
                    <a:pt x="25" y="313"/>
                  </a:cubicBezTo>
                  <a:cubicBezTo>
                    <a:pt x="36" y="326"/>
                    <a:pt x="49" y="337"/>
                    <a:pt x="73" y="337"/>
                  </a:cubicBezTo>
                  <a:cubicBezTo>
                    <a:pt x="85" y="337"/>
                    <a:pt x="97" y="326"/>
                    <a:pt x="109" y="313"/>
                  </a:cubicBezTo>
                  <a:cubicBezTo>
                    <a:pt x="182" y="240"/>
                    <a:pt x="243" y="143"/>
                    <a:pt x="279" y="70"/>
                  </a:cubicBezTo>
                  <a:cubicBezTo>
                    <a:pt x="292" y="45"/>
                    <a:pt x="279" y="21"/>
                    <a:pt x="255" y="9"/>
                  </a:cubicBezTo>
                  <a:cubicBezTo>
                    <a:pt x="245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48"/>
            <p:cNvSpPr/>
            <p:nvPr/>
          </p:nvSpPr>
          <p:spPr>
            <a:xfrm>
              <a:off x="8706945" y="3889474"/>
              <a:ext cx="13289" cy="20820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211" y="1"/>
                  </a:moveTo>
                  <a:cubicBezTo>
                    <a:pt x="200" y="1"/>
                    <a:pt x="189" y="6"/>
                    <a:pt x="179" y="19"/>
                  </a:cubicBezTo>
                  <a:cubicBezTo>
                    <a:pt x="106" y="116"/>
                    <a:pt x="33" y="238"/>
                    <a:pt x="9" y="372"/>
                  </a:cubicBezTo>
                  <a:cubicBezTo>
                    <a:pt x="1" y="402"/>
                    <a:pt x="31" y="423"/>
                    <a:pt x="57" y="423"/>
                  </a:cubicBezTo>
                  <a:cubicBezTo>
                    <a:pt x="74" y="423"/>
                    <a:pt x="89" y="415"/>
                    <a:pt x="93" y="396"/>
                  </a:cubicBezTo>
                  <a:cubicBezTo>
                    <a:pt x="130" y="275"/>
                    <a:pt x="179" y="165"/>
                    <a:pt x="252" y="67"/>
                  </a:cubicBezTo>
                  <a:cubicBezTo>
                    <a:pt x="270" y="41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48"/>
            <p:cNvSpPr/>
            <p:nvPr/>
          </p:nvSpPr>
          <p:spPr>
            <a:xfrm>
              <a:off x="8706748" y="3889081"/>
              <a:ext cx="13831" cy="21706"/>
            </a:xfrm>
            <a:custGeom>
              <a:avLst/>
              <a:gdLst/>
              <a:ahLst/>
              <a:cxnLst/>
              <a:rect l="l" t="t" r="r" b="b"/>
              <a:pathLst>
                <a:path w="281" h="441" extrusionOk="0">
                  <a:moveTo>
                    <a:pt x="219" y="15"/>
                  </a:moveTo>
                  <a:cubicBezTo>
                    <a:pt x="219" y="15"/>
                    <a:pt x="232" y="15"/>
                    <a:pt x="243" y="27"/>
                  </a:cubicBezTo>
                  <a:cubicBezTo>
                    <a:pt x="256" y="39"/>
                    <a:pt x="256" y="51"/>
                    <a:pt x="243" y="75"/>
                  </a:cubicBezTo>
                  <a:cubicBezTo>
                    <a:pt x="183" y="161"/>
                    <a:pt x="134" y="258"/>
                    <a:pt x="97" y="404"/>
                  </a:cubicBezTo>
                  <a:cubicBezTo>
                    <a:pt x="86" y="429"/>
                    <a:pt x="73" y="429"/>
                    <a:pt x="49" y="429"/>
                  </a:cubicBezTo>
                  <a:cubicBezTo>
                    <a:pt x="37" y="416"/>
                    <a:pt x="24" y="404"/>
                    <a:pt x="24" y="380"/>
                  </a:cubicBezTo>
                  <a:cubicBezTo>
                    <a:pt x="49" y="258"/>
                    <a:pt x="97" y="148"/>
                    <a:pt x="195" y="27"/>
                  </a:cubicBezTo>
                  <a:cubicBezTo>
                    <a:pt x="195" y="15"/>
                    <a:pt x="207" y="15"/>
                    <a:pt x="219" y="15"/>
                  </a:cubicBezTo>
                  <a:close/>
                  <a:moveTo>
                    <a:pt x="208" y="1"/>
                  </a:moveTo>
                  <a:cubicBezTo>
                    <a:pt x="198" y="1"/>
                    <a:pt x="188" y="5"/>
                    <a:pt x="183" y="15"/>
                  </a:cubicBezTo>
                  <a:cubicBezTo>
                    <a:pt x="86" y="137"/>
                    <a:pt x="24" y="258"/>
                    <a:pt x="13" y="380"/>
                  </a:cubicBezTo>
                  <a:cubicBezTo>
                    <a:pt x="0" y="404"/>
                    <a:pt x="24" y="429"/>
                    <a:pt x="49" y="440"/>
                  </a:cubicBezTo>
                  <a:lnTo>
                    <a:pt x="61" y="440"/>
                  </a:lnTo>
                  <a:cubicBezTo>
                    <a:pt x="86" y="440"/>
                    <a:pt x="97" y="429"/>
                    <a:pt x="110" y="404"/>
                  </a:cubicBezTo>
                  <a:cubicBezTo>
                    <a:pt x="159" y="270"/>
                    <a:pt x="195" y="173"/>
                    <a:pt x="268" y="88"/>
                  </a:cubicBezTo>
                  <a:cubicBezTo>
                    <a:pt x="280" y="51"/>
                    <a:pt x="268" y="27"/>
                    <a:pt x="243" y="15"/>
                  </a:cubicBezTo>
                  <a:cubicBezTo>
                    <a:pt x="237" y="8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48"/>
            <p:cNvSpPr/>
            <p:nvPr/>
          </p:nvSpPr>
          <p:spPr>
            <a:xfrm>
              <a:off x="8718906" y="3890705"/>
              <a:ext cx="12256" cy="17965"/>
            </a:xfrm>
            <a:custGeom>
              <a:avLst/>
              <a:gdLst/>
              <a:ahLst/>
              <a:cxnLst/>
              <a:rect l="l" t="t" r="r" b="b"/>
              <a:pathLst>
                <a:path w="249" h="365" extrusionOk="0">
                  <a:moveTo>
                    <a:pt x="190" y="1"/>
                  </a:moveTo>
                  <a:cubicBezTo>
                    <a:pt x="176" y="1"/>
                    <a:pt x="163" y="6"/>
                    <a:pt x="155" y="18"/>
                  </a:cubicBezTo>
                  <a:lnTo>
                    <a:pt x="9" y="310"/>
                  </a:lnTo>
                  <a:cubicBezTo>
                    <a:pt x="1" y="342"/>
                    <a:pt x="30" y="364"/>
                    <a:pt x="58" y="364"/>
                  </a:cubicBezTo>
                  <a:cubicBezTo>
                    <a:pt x="72" y="364"/>
                    <a:pt x="86" y="359"/>
                    <a:pt x="94" y="347"/>
                  </a:cubicBezTo>
                  <a:cubicBezTo>
                    <a:pt x="155" y="250"/>
                    <a:pt x="191" y="152"/>
                    <a:pt x="240" y="55"/>
                  </a:cubicBezTo>
                  <a:cubicBezTo>
                    <a:pt x="248" y="22"/>
                    <a:pt x="218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48"/>
            <p:cNvSpPr/>
            <p:nvPr/>
          </p:nvSpPr>
          <p:spPr>
            <a:xfrm>
              <a:off x="8718709" y="3890557"/>
              <a:ext cx="12650" cy="18457"/>
            </a:xfrm>
            <a:custGeom>
              <a:avLst/>
              <a:gdLst/>
              <a:ahLst/>
              <a:cxnLst/>
              <a:rect l="l" t="t" r="r" b="b"/>
              <a:pathLst>
                <a:path w="257" h="375" extrusionOk="0">
                  <a:moveTo>
                    <a:pt x="219" y="21"/>
                  </a:moveTo>
                  <a:cubicBezTo>
                    <a:pt x="232" y="21"/>
                    <a:pt x="244" y="45"/>
                    <a:pt x="232" y="58"/>
                  </a:cubicBezTo>
                  <a:cubicBezTo>
                    <a:pt x="183" y="167"/>
                    <a:pt x="135" y="264"/>
                    <a:pt x="98" y="337"/>
                  </a:cubicBezTo>
                  <a:cubicBezTo>
                    <a:pt x="91" y="352"/>
                    <a:pt x="79" y="357"/>
                    <a:pt x="66" y="357"/>
                  </a:cubicBezTo>
                  <a:cubicBezTo>
                    <a:pt x="57" y="357"/>
                    <a:pt x="47" y="355"/>
                    <a:pt x="37" y="350"/>
                  </a:cubicBezTo>
                  <a:cubicBezTo>
                    <a:pt x="25" y="350"/>
                    <a:pt x="25" y="337"/>
                    <a:pt x="25" y="313"/>
                  </a:cubicBezTo>
                  <a:cubicBezTo>
                    <a:pt x="62" y="228"/>
                    <a:pt x="110" y="131"/>
                    <a:pt x="171" y="34"/>
                  </a:cubicBezTo>
                  <a:cubicBezTo>
                    <a:pt x="171" y="21"/>
                    <a:pt x="183" y="21"/>
                    <a:pt x="195" y="21"/>
                  </a:cubicBezTo>
                  <a:close/>
                  <a:moveTo>
                    <a:pt x="189" y="1"/>
                  </a:moveTo>
                  <a:cubicBezTo>
                    <a:pt x="175" y="1"/>
                    <a:pt x="160" y="7"/>
                    <a:pt x="146" y="21"/>
                  </a:cubicBezTo>
                  <a:cubicBezTo>
                    <a:pt x="98" y="118"/>
                    <a:pt x="49" y="216"/>
                    <a:pt x="13" y="301"/>
                  </a:cubicBezTo>
                  <a:cubicBezTo>
                    <a:pt x="0" y="337"/>
                    <a:pt x="13" y="362"/>
                    <a:pt x="37" y="362"/>
                  </a:cubicBezTo>
                  <a:cubicBezTo>
                    <a:pt x="49" y="374"/>
                    <a:pt x="49" y="374"/>
                    <a:pt x="62" y="374"/>
                  </a:cubicBezTo>
                  <a:cubicBezTo>
                    <a:pt x="86" y="374"/>
                    <a:pt x="98" y="362"/>
                    <a:pt x="110" y="350"/>
                  </a:cubicBezTo>
                  <a:cubicBezTo>
                    <a:pt x="159" y="264"/>
                    <a:pt x="195" y="180"/>
                    <a:pt x="244" y="70"/>
                  </a:cubicBezTo>
                  <a:cubicBezTo>
                    <a:pt x="256" y="34"/>
                    <a:pt x="244" y="9"/>
                    <a:pt x="219" y="9"/>
                  </a:cubicBezTo>
                  <a:cubicBezTo>
                    <a:pt x="209" y="4"/>
                    <a:pt x="199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48"/>
            <p:cNvSpPr/>
            <p:nvPr/>
          </p:nvSpPr>
          <p:spPr>
            <a:xfrm>
              <a:off x="8731851" y="3892969"/>
              <a:ext cx="11124" cy="17276"/>
            </a:xfrm>
            <a:custGeom>
              <a:avLst/>
              <a:gdLst/>
              <a:ahLst/>
              <a:cxnLst/>
              <a:rect l="l" t="t" r="r" b="b"/>
              <a:pathLst>
                <a:path w="226" h="351" extrusionOk="0">
                  <a:moveTo>
                    <a:pt x="165" y="1"/>
                  </a:moveTo>
                  <a:cubicBezTo>
                    <a:pt x="154" y="1"/>
                    <a:pt x="142" y="6"/>
                    <a:pt x="135" y="21"/>
                  </a:cubicBezTo>
                  <a:cubicBezTo>
                    <a:pt x="74" y="106"/>
                    <a:pt x="14" y="204"/>
                    <a:pt x="1" y="313"/>
                  </a:cubicBezTo>
                  <a:cubicBezTo>
                    <a:pt x="1" y="339"/>
                    <a:pt x="22" y="351"/>
                    <a:pt x="43" y="351"/>
                  </a:cubicBezTo>
                  <a:cubicBezTo>
                    <a:pt x="62" y="351"/>
                    <a:pt x="81" y="342"/>
                    <a:pt x="87" y="325"/>
                  </a:cubicBezTo>
                  <a:cubicBezTo>
                    <a:pt x="123" y="228"/>
                    <a:pt x="160" y="142"/>
                    <a:pt x="208" y="69"/>
                  </a:cubicBezTo>
                  <a:cubicBezTo>
                    <a:pt x="225" y="35"/>
                    <a:pt x="194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48"/>
            <p:cNvSpPr/>
            <p:nvPr/>
          </p:nvSpPr>
          <p:spPr>
            <a:xfrm>
              <a:off x="8731310" y="3892379"/>
              <a:ext cx="12010" cy="18408"/>
            </a:xfrm>
            <a:custGeom>
              <a:avLst/>
              <a:gdLst/>
              <a:ahLst/>
              <a:cxnLst/>
              <a:rect l="l" t="t" r="r" b="b"/>
              <a:pathLst>
                <a:path w="244" h="374" extrusionOk="0">
                  <a:moveTo>
                    <a:pt x="182" y="21"/>
                  </a:moveTo>
                  <a:cubicBezTo>
                    <a:pt x="182" y="21"/>
                    <a:pt x="195" y="21"/>
                    <a:pt x="206" y="33"/>
                  </a:cubicBezTo>
                  <a:cubicBezTo>
                    <a:pt x="219" y="33"/>
                    <a:pt x="219" y="57"/>
                    <a:pt x="206" y="70"/>
                  </a:cubicBezTo>
                  <a:cubicBezTo>
                    <a:pt x="171" y="130"/>
                    <a:pt x="146" y="203"/>
                    <a:pt x="122" y="264"/>
                  </a:cubicBezTo>
                  <a:cubicBezTo>
                    <a:pt x="109" y="289"/>
                    <a:pt x="98" y="313"/>
                    <a:pt x="98" y="325"/>
                  </a:cubicBezTo>
                  <a:cubicBezTo>
                    <a:pt x="88" y="342"/>
                    <a:pt x="73" y="354"/>
                    <a:pt x="61" y="354"/>
                  </a:cubicBezTo>
                  <a:cubicBezTo>
                    <a:pt x="56" y="354"/>
                    <a:pt x="52" y="352"/>
                    <a:pt x="49" y="349"/>
                  </a:cubicBezTo>
                  <a:cubicBezTo>
                    <a:pt x="36" y="349"/>
                    <a:pt x="25" y="349"/>
                    <a:pt x="25" y="325"/>
                  </a:cubicBezTo>
                  <a:cubicBezTo>
                    <a:pt x="36" y="240"/>
                    <a:pt x="73" y="143"/>
                    <a:pt x="146" y="33"/>
                  </a:cubicBezTo>
                  <a:cubicBezTo>
                    <a:pt x="158" y="21"/>
                    <a:pt x="171" y="21"/>
                    <a:pt x="182" y="21"/>
                  </a:cubicBezTo>
                  <a:close/>
                  <a:moveTo>
                    <a:pt x="177" y="1"/>
                  </a:moveTo>
                  <a:cubicBezTo>
                    <a:pt x="162" y="1"/>
                    <a:pt x="148" y="7"/>
                    <a:pt x="134" y="21"/>
                  </a:cubicBezTo>
                  <a:cubicBezTo>
                    <a:pt x="61" y="130"/>
                    <a:pt x="12" y="227"/>
                    <a:pt x="0" y="325"/>
                  </a:cubicBezTo>
                  <a:cubicBezTo>
                    <a:pt x="0" y="349"/>
                    <a:pt x="12" y="362"/>
                    <a:pt x="36" y="373"/>
                  </a:cubicBezTo>
                  <a:lnTo>
                    <a:pt x="49" y="373"/>
                  </a:lnTo>
                  <a:cubicBezTo>
                    <a:pt x="73" y="373"/>
                    <a:pt x="98" y="362"/>
                    <a:pt x="109" y="337"/>
                  </a:cubicBezTo>
                  <a:cubicBezTo>
                    <a:pt x="122" y="313"/>
                    <a:pt x="134" y="289"/>
                    <a:pt x="134" y="276"/>
                  </a:cubicBezTo>
                  <a:cubicBezTo>
                    <a:pt x="158" y="203"/>
                    <a:pt x="182" y="143"/>
                    <a:pt x="231" y="81"/>
                  </a:cubicBezTo>
                  <a:cubicBezTo>
                    <a:pt x="243" y="57"/>
                    <a:pt x="231" y="21"/>
                    <a:pt x="206" y="8"/>
                  </a:cubicBezTo>
                  <a:cubicBezTo>
                    <a:pt x="197" y="4"/>
                    <a:pt x="18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48"/>
            <p:cNvSpPr/>
            <p:nvPr/>
          </p:nvSpPr>
          <p:spPr>
            <a:xfrm>
              <a:off x="8742335" y="3891443"/>
              <a:ext cx="9106" cy="17227"/>
            </a:xfrm>
            <a:custGeom>
              <a:avLst/>
              <a:gdLst/>
              <a:ahLst/>
              <a:cxnLst/>
              <a:rect l="l" t="t" r="r" b="b"/>
              <a:pathLst>
                <a:path w="185" h="350" extrusionOk="0">
                  <a:moveTo>
                    <a:pt x="129" y="1"/>
                  </a:moveTo>
                  <a:cubicBezTo>
                    <a:pt x="112" y="1"/>
                    <a:pt x="97" y="9"/>
                    <a:pt x="92" y="27"/>
                  </a:cubicBezTo>
                  <a:cubicBezTo>
                    <a:pt x="55" y="113"/>
                    <a:pt x="31" y="198"/>
                    <a:pt x="7" y="295"/>
                  </a:cubicBezTo>
                  <a:cubicBezTo>
                    <a:pt x="0" y="331"/>
                    <a:pt x="26" y="349"/>
                    <a:pt x="51" y="349"/>
                  </a:cubicBezTo>
                  <a:cubicBezTo>
                    <a:pt x="69" y="349"/>
                    <a:pt x="87" y="340"/>
                    <a:pt x="92" y="319"/>
                  </a:cubicBezTo>
                  <a:cubicBezTo>
                    <a:pt x="128" y="235"/>
                    <a:pt x="153" y="137"/>
                    <a:pt x="177" y="52"/>
                  </a:cubicBezTo>
                  <a:cubicBezTo>
                    <a:pt x="185" y="22"/>
                    <a:pt x="155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48"/>
            <p:cNvSpPr/>
            <p:nvPr/>
          </p:nvSpPr>
          <p:spPr>
            <a:xfrm>
              <a:off x="8742089" y="3890754"/>
              <a:ext cx="9598" cy="18261"/>
            </a:xfrm>
            <a:custGeom>
              <a:avLst/>
              <a:gdLst/>
              <a:ahLst/>
              <a:cxnLst/>
              <a:rect l="l" t="t" r="r" b="b"/>
              <a:pathLst>
                <a:path w="195" h="371" extrusionOk="0">
                  <a:moveTo>
                    <a:pt x="146" y="17"/>
                  </a:moveTo>
                  <a:cubicBezTo>
                    <a:pt x="158" y="30"/>
                    <a:pt x="170" y="41"/>
                    <a:pt x="170" y="66"/>
                  </a:cubicBezTo>
                  <a:lnTo>
                    <a:pt x="158" y="103"/>
                  </a:lnTo>
                  <a:cubicBezTo>
                    <a:pt x="146" y="176"/>
                    <a:pt x="122" y="249"/>
                    <a:pt x="97" y="322"/>
                  </a:cubicBezTo>
                  <a:cubicBezTo>
                    <a:pt x="88" y="339"/>
                    <a:pt x="73" y="350"/>
                    <a:pt x="60" y="350"/>
                  </a:cubicBezTo>
                  <a:cubicBezTo>
                    <a:pt x="56" y="350"/>
                    <a:pt x="52" y="349"/>
                    <a:pt x="49" y="346"/>
                  </a:cubicBezTo>
                  <a:cubicBezTo>
                    <a:pt x="36" y="346"/>
                    <a:pt x="12" y="333"/>
                    <a:pt x="24" y="309"/>
                  </a:cubicBezTo>
                  <a:cubicBezTo>
                    <a:pt x="36" y="224"/>
                    <a:pt x="60" y="151"/>
                    <a:pt x="85" y="78"/>
                  </a:cubicBezTo>
                  <a:lnTo>
                    <a:pt x="97" y="41"/>
                  </a:lnTo>
                  <a:cubicBezTo>
                    <a:pt x="109" y="30"/>
                    <a:pt x="122" y="17"/>
                    <a:pt x="133" y="17"/>
                  </a:cubicBezTo>
                  <a:close/>
                  <a:moveTo>
                    <a:pt x="128" y="1"/>
                  </a:moveTo>
                  <a:cubicBezTo>
                    <a:pt x="110" y="1"/>
                    <a:pt x="94" y="14"/>
                    <a:pt x="85" y="41"/>
                  </a:cubicBezTo>
                  <a:lnTo>
                    <a:pt x="73" y="78"/>
                  </a:lnTo>
                  <a:cubicBezTo>
                    <a:pt x="49" y="151"/>
                    <a:pt x="24" y="224"/>
                    <a:pt x="0" y="309"/>
                  </a:cubicBezTo>
                  <a:cubicBezTo>
                    <a:pt x="0" y="333"/>
                    <a:pt x="12" y="358"/>
                    <a:pt x="36" y="370"/>
                  </a:cubicBezTo>
                  <a:lnTo>
                    <a:pt x="60" y="370"/>
                  </a:lnTo>
                  <a:cubicBezTo>
                    <a:pt x="73" y="370"/>
                    <a:pt x="97" y="358"/>
                    <a:pt x="109" y="333"/>
                  </a:cubicBezTo>
                  <a:cubicBezTo>
                    <a:pt x="133" y="260"/>
                    <a:pt x="158" y="176"/>
                    <a:pt x="182" y="103"/>
                  </a:cubicBezTo>
                  <a:lnTo>
                    <a:pt x="182" y="66"/>
                  </a:lnTo>
                  <a:cubicBezTo>
                    <a:pt x="195" y="41"/>
                    <a:pt x="170" y="17"/>
                    <a:pt x="146" y="5"/>
                  </a:cubicBezTo>
                  <a:cubicBezTo>
                    <a:pt x="140" y="2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48"/>
            <p:cNvSpPr/>
            <p:nvPr/>
          </p:nvSpPr>
          <p:spPr>
            <a:xfrm>
              <a:off x="8750457" y="3891296"/>
              <a:ext cx="7038" cy="12650"/>
            </a:xfrm>
            <a:custGeom>
              <a:avLst/>
              <a:gdLst/>
              <a:ahLst/>
              <a:cxnLst/>
              <a:rect l="l" t="t" r="r" b="b"/>
              <a:pathLst>
                <a:path w="143" h="257" extrusionOk="0">
                  <a:moveTo>
                    <a:pt x="85" y="1"/>
                  </a:moveTo>
                  <a:cubicBezTo>
                    <a:pt x="71" y="1"/>
                    <a:pt x="57" y="6"/>
                    <a:pt x="49" y="19"/>
                  </a:cubicBezTo>
                  <a:cubicBezTo>
                    <a:pt x="25" y="79"/>
                    <a:pt x="0" y="152"/>
                    <a:pt x="0" y="213"/>
                  </a:cubicBezTo>
                  <a:cubicBezTo>
                    <a:pt x="0" y="240"/>
                    <a:pt x="27" y="256"/>
                    <a:pt x="50" y="256"/>
                  </a:cubicBezTo>
                  <a:cubicBezTo>
                    <a:pt x="69" y="256"/>
                    <a:pt x="85" y="246"/>
                    <a:pt x="85" y="225"/>
                  </a:cubicBezTo>
                  <a:cubicBezTo>
                    <a:pt x="98" y="165"/>
                    <a:pt x="109" y="116"/>
                    <a:pt x="134" y="55"/>
                  </a:cubicBezTo>
                  <a:cubicBezTo>
                    <a:pt x="142" y="22"/>
                    <a:pt x="11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48"/>
            <p:cNvSpPr/>
            <p:nvPr/>
          </p:nvSpPr>
          <p:spPr>
            <a:xfrm>
              <a:off x="8749817" y="3890754"/>
              <a:ext cx="8466" cy="14028"/>
            </a:xfrm>
            <a:custGeom>
              <a:avLst/>
              <a:gdLst/>
              <a:ahLst/>
              <a:cxnLst/>
              <a:rect l="l" t="t" r="r" b="b"/>
              <a:pathLst>
                <a:path w="172" h="285" extrusionOk="0">
                  <a:moveTo>
                    <a:pt x="122" y="17"/>
                  </a:moveTo>
                  <a:cubicBezTo>
                    <a:pt x="135" y="30"/>
                    <a:pt x="147" y="41"/>
                    <a:pt x="135" y="66"/>
                  </a:cubicBezTo>
                  <a:cubicBezTo>
                    <a:pt x="122" y="127"/>
                    <a:pt x="98" y="176"/>
                    <a:pt x="98" y="236"/>
                  </a:cubicBezTo>
                  <a:cubicBezTo>
                    <a:pt x="98" y="260"/>
                    <a:pt x="74" y="260"/>
                    <a:pt x="62" y="260"/>
                  </a:cubicBezTo>
                  <a:cubicBezTo>
                    <a:pt x="38" y="260"/>
                    <a:pt x="25" y="249"/>
                    <a:pt x="25" y="224"/>
                  </a:cubicBezTo>
                  <a:cubicBezTo>
                    <a:pt x="25" y="163"/>
                    <a:pt x="49" y="90"/>
                    <a:pt x="74" y="41"/>
                  </a:cubicBezTo>
                  <a:cubicBezTo>
                    <a:pt x="86" y="17"/>
                    <a:pt x="111" y="17"/>
                    <a:pt x="122" y="17"/>
                  </a:cubicBezTo>
                  <a:close/>
                  <a:moveTo>
                    <a:pt x="108" y="0"/>
                  </a:moveTo>
                  <a:cubicBezTo>
                    <a:pt x="93" y="0"/>
                    <a:pt x="71" y="12"/>
                    <a:pt x="62" y="30"/>
                  </a:cubicBezTo>
                  <a:cubicBezTo>
                    <a:pt x="25" y="90"/>
                    <a:pt x="13" y="151"/>
                    <a:pt x="1" y="224"/>
                  </a:cubicBezTo>
                  <a:cubicBezTo>
                    <a:pt x="1" y="260"/>
                    <a:pt x="25" y="273"/>
                    <a:pt x="62" y="285"/>
                  </a:cubicBezTo>
                  <a:cubicBezTo>
                    <a:pt x="86" y="285"/>
                    <a:pt x="111" y="273"/>
                    <a:pt x="111" y="236"/>
                  </a:cubicBezTo>
                  <a:cubicBezTo>
                    <a:pt x="122" y="187"/>
                    <a:pt x="135" y="127"/>
                    <a:pt x="159" y="66"/>
                  </a:cubicBezTo>
                  <a:cubicBezTo>
                    <a:pt x="171" y="41"/>
                    <a:pt x="147" y="17"/>
                    <a:pt x="122" y="5"/>
                  </a:cubicBezTo>
                  <a:cubicBezTo>
                    <a:pt x="119" y="2"/>
                    <a:pt x="11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48"/>
            <p:cNvSpPr/>
            <p:nvPr/>
          </p:nvSpPr>
          <p:spPr>
            <a:xfrm>
              <a:off x="8425397" y="3507858"/>
              <a:ext cx="6005" cy="45381"/>
            </a:xfrm>
            <a:custGeom>
              <a:avLst/>
              <a:gdLst/>
              <a:ahLst/>
              <a:cxnLst/>
              <a:rect l="l" t="t" r="r" b="b"/>
              <a:pathLst>
                <a:path w="122" h="922" extrusionOk="0">
                  <a:moveTo>
                    <a:pt x="43" y="1"/>
                  </a:moveTo>
                  <a:cubicBezTo>
                    <a:pt x="22" y="1"/>
                    <a:pt x="0" y="13"/>
                    <a:pt x="0" y="37"/>
                  </a:cubicBezTo>
                  <a:cubicBezTo>
                    <a:pt x="25" y="317"/>
                    <a:pt x="37" y="596"/>
                    <a:pt x="37" y="877"/>
                  </a:cubicBezTo>
                  <a:cubicBezTo>
                    <a:pt x="37" y="907"/>
                    <a:pt x="58" y="922"/>
                    <a:pt x="80" y="922"/>
                  </a:cubicBezTo>
                  <a:cubicBezTo>
                    <a:pt x="101" y="922"/>
                    <a:pt x="122" y="907"/>
                    <a:pt x="122" y="877"/>
                  </a:cubicBezTo>
                  <a:cubicBezTo>
                    <a:pt x="122" y="596"/>
                    <a:pt x="110" y="317"/>
                    <a:pt x="86" y="37"/>
                  </a:cubicBezTo>
                  <a:cubicBezTo>
                    <a:pt x="86" y="13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48"/>
            <p:cNvSpPr/>
            <p:nvPr/>
          </p:nvSpPr>
          <p:spPr>
            <a:xfrm>
              <a:off x="8424806" y="3507268"/>
              <a:ext cx="7235" cy="46168"/>
            </a:xfrm>
            <a:custGeom>
              <a:avLst/>
              <a:gdLst/>
              <a:ahLst/>
              <a:cxnLst/>
              <a:rect l="l" t="t" r="r" b="b"/>
              <a:pathLst>
                <a:path w="147" h="938" extrusionOk="0">
                  <a:moveTo>
                    <a:pt x="61" y="25"/>
                  </a:moveTo>
                  <a:cubicBezTo>
                    <a:pt x="74" y="25"/>
                    <a:pt x="98" y="37"/>
                    <a:pt x="98" y="49"/>
                  </a:cubicBezTo>
                  <a:cubicBezTo>
                    <a:pt x="122" y="341"/>
                    <a:pt x="134" y="621"/>
                    <a:pt x="134" y="889"/>
                  </a:cubicBezTo>
                  <a:cubicBezTo>
                    <a:pt x="134" y="913"/>
                    <a:pt x="110" y="925"/>
                    <a:pt x="98" y="925"/>
                  </a:cubicBezTo>
                  <a:cubicBezTo>
                    <a:pt x="74" y="925"/>
                    <a:pt x="61" y="913"/>
                    <a:pt x="61" y="889"/>
                  </a:cubicBezTo>
                  <a:cubicBezTo>
                    <a:pt x="61" y="597"/>
                    <a:pt x="49" y="317"/>
                    <a:pt x="25" y="49"/>
                  </a:cubicBezTo>
                  <a:cubicBezTo>
                    <a:pt x="25" y="25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2" y="49"/>
                  </a:cubicBezTo>
                  <a:cubicBezTo>
                    <a:pt x="25" y="317"/>
                    <a:pt x="37" y="597"/>
                    <a:pt x="37" y="889"/>
                  </a:cubicBezTo>
                  <a:cubicBezTo>
                    <a:pt x="37" y="925"/>
                    <a:pt x="74" y="937"/>
                    <a:pt x="98" y="937"/>
                  </a:cubicBezTo>
                  <a:cubicBezTo>
                    <a:pt x="122" y="937"/>
                    <a:pt x="147" y="925"/>
                    <a:pt x="147" y="889"/>
                  </a:cubicBezTo>
                  <a:cubicBezTo>
                    <a:pt x="147" y="621"/>
                    <a:pt x="134" y="341"/>
                    <a:pt x="110" y="49"/>
                  </a:cubicBezTo>
                  <a:cubicBezTo>
                    <a:pt x="110" y="13"/>
                    <a:pt x="7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48"/>
            <p:cNvSpPr/>
            <p:nvPr/>
          </p:nvSpPr>
          <p:spPr>
            <a:xfrm>
              <a:off x="8433764" y="3509827"/>
              <a:ext cx="8121" cy="107004"/>
            </a:xfrm>
            <a:custGeom>
              <a:avLst/>
              <a:gdLst/>
              <a:ahLst/>
              <a:cxnLst/>
              <a:rect l="l" t="t" r="r" b="b"/>
              <a:pathLst>
                <a:path w="165" h="2174" extrusionOk="0">
                  <a:moveTo>
                    <a:pt x="43" y="0"/>
                  </a:moveTo>
                  <a:cubicBezTo>
                    <a:pt x="22" y="0"/>
                    <a:pt x="1" y="15"/>
                    <a:pt x="1" y="46"/>
                  </a:cubicBezTo>
                  <a:cubicBezTo>
                    <a:pt x="25" y="739"/>
                    <a:pt x="49" y="1432"/>
                    <a:pt x="73" y="2137"/>
                  </a:cubicBezTo>
                  <a:cubicBezTo>
                    <a:pt x="73" y="2162"/>
                    <a:pt x="98" y="2174"/>
                    <a:pt x="121" y="2174"/>
                  </a:cubicBezTo>
                  <a:cubicBezTo>
                    <a:pt x="144" y="2174"/>
                    <a:pt x="165" y="2162"/>
                    <a:pt x="159" y="2137"/>
                  </a:cubicBezTo>
                  <a:cubicBezTo>
                    <a:pt x="146" y="1432"/>
                    <a:pt x="122" y="739"/>
                    <a:pt x="86" y="46"/>
                  </a:cubicBezTo>
                  <a:cubicBezTo>
                    <a:pt x="86" y="15"/>
                    <a:pt x="65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48"/>
            <p:cNvSpPr/>
            <p:nvPr/>
          </p:nvSpPr>
          <p:spPr>
            <a:xfrm>
              <a:off x="8433174" y="3509089"/>
              <a:ext cx="9007" cy="108382"/>
            </a:xfrm>
            <a:custGeom>
              <a:avLst/>
              <a:gdLst/>
              <a:ahLst/>
              <a:cxnLst/>
              <a:rect l="l" t="t" r="r" b="b"/>
              <a:pathLst>
                <a:path w="183" h="2202" extrusionOk="0">
                  <a:moveTo>
                    <a:pt x="49" y="25"/>
                  </a:moveTo>
                  <a:cubicBezTo>
                    <a:pt x="74" y="25"/>
                    <a:pt x="85" y="36"/>
                    <a:pt x="85" y="61"/>
                  </a:cubicBezTo>
                  <a:cubicBezTo>
                    <a:pt x="122" y="852"/>
                    <a:pt x="147" y="1520"/>
                    <a:pt x="171" y="2152"/>
                  </a:cubicBezTo>
                  <a:cubicBezTo>
                    <a:pt x="171" y="2177"/>
                    <a:pt x="147" y="2177"/>
                    <a:pt x="134" y="2189"/>
                  </a:cubicBezTo>
                  <a:cubicBezTo>
                    <a:pt x="110" y="2177"/>
                    <a:pt x="98" y="2177"/>
                    <a:pt x="98" y="2152"/>
                  </a:cubicBezTo>
                  <a:cubicBezTo>
                    <a:pt x="74" y="1520"/>
                    <a:pt x="49" y="852"/>
                    <a:pt x="25" y="61"/>
                  </a:cubicBezTo>
                  <a:cubicBezTo>
                    <a:pt x="25" y="36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" y="61"/>
                  </a:cubicBezTo>
                  <a:cubicBezTo>
                    <a:pt x="25" y="852"/>
                    <a:pt x="49" y="1520"/>
                    <a:pt x="74" y="2152"/>
                  </a:cubicBezTo>
                  <a:cubicBezTo>
                    <a:pt x="74" y="2189"/>
                    <a:pt x="110" y="2201"/>
                    <a:pt x="134" y="2201"/>
                  </a:cubicBezTo>
                  <a:cubicBezTo>
                    <a:pt x="158" y="2201"/>
                    <a:pt x="183" y="2189"/>
                    <a:pt x="183" y="2152"/>
                  </a:cubicBezTo>
                  <a:cubicBezTo>
                    <a:pt x="171" y="1520"/>
                    <a:pt x="147" y="852"/>
                    <a:pt x="110" y="61"/>
                  </a:cubicBezTo>
                  <a:cubicBezTo>
                    <a:pt x="110" y="25"/>
                    <a:pt x="8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48"/>
            <p:cNvSpPr/>
            <p:nvPr/>
          </p:nvSpPr>
          <p:spPr>
            <a:xfrm>
              <a:off x="8741450" y="3780251"/>
              <a:ext cx="6054" cy="105232"/>
            </a:xfrm>
            <a:custGeom>
              <a:avLst/>
              <a:gdLst/>
              <a:ahLst/>
              <a:cxnLst/>
              <a:rect l="l" t="t" r="r" b="b"/>
              <a:pathLst>
                <a:path w="123" h="2138" extrusionOk="0">
                  <a:moveTo>
                    <a:pt x="80" y="0"/>
                  </a:moveTo>
                  <a:cubicBezTo>
                    <a:pt x="59" y="0"/>
                    <a:pt x="37" y="13"/>
                    <a:pt x="37" y="37"/>
                  </a:cubicBezTo>
                  <a:cubicBezTo>
                    <a:pt x="0" y="718"/>
                    <a:pt x="0" y="1411"/>
                    <a:pt x="37" y="2092"/>
                  </a:cubicBezTo>
                  <a:cubicBezTo>
                    <a:pt x="37" y="2122"/>
                    <a:pt x="59" y="2138"/>
                    <a:pt x="80" y="2138"/>
                  </a:cubicBezTo>
                  <a:cubicBezTo>
                    <a:pt x="101" y="2138"/>
                    <a:pt x="122" y="2122"/>
                    <a:pt x="122" y="2092"/>
                  </a:cubicBezTo>
                  <a:cubicBezTo>
                    <a:pt x="110" y="1411"/>
                    <a:pt x="110" y="730"/>
                    <a:pt x="122" y="37"/>
                  </a:cubicBezTo>
                  <a:cubicBezTo>
                    <a:pt x="122" y="13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48"/>
            <p:cNvSpPr/>
            <p:nvPr/>
          </p:nvSpPr>
          <p:spPr>
            <a:xfrm>
              <a:off x="8740859" y="3779661"/>
              <a:ext cx="7235" cy="105971"/>
            </a:xfrm>
            <a:custGeom>
              <a:avLst/>
              <a:gdLst/>
              <a:ahLst/>
              <a:cxnLst/>
              <a:rect l="l" t="t" r="r" b="b"/>
              <a:pathLst>
                <a:path w="147" h="2153" extrusionOk="0">
                  <a:moveTo>
                    <a:pt x="85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730"/>
                    <a:pt x="122" y="1411"/>
                    <a:pt x="134" y="2104"/>
                  </a:cubicBezTo>
                  <a:cubicBezTo>
                    <a:pt x="134" y="2128"/>
                    <a:pt x="110" y="2141"/>
                    <a:pt x="98" y="2141"/>
                  </a:cubicBezTo>
                  <a:cubicBezTo>
                    <a:pt x="74" y="2141"/>
                    <a:pt x="61" y="2128"/>
                    <a:pt x="49" y="2104"/>
                  </a:cubicBezTo>
                  <a:cubicBezTo>
                    <a:pt x="25" y="1484"/>
                    <a:pt x="25" y="815"/>
                    <a:pt x="49" y="49"/>
                  </a:cubicBezTo>
                  <a:cubicBezTo>
                    <a:pt x="49" y="25"/>
                    <a:pt x="74" y="25"/>
                    <a:pt x="85" y="25"/>
                  </a:cubicBezTo>
                  <a:close/>
                  <a:moveTo>
                    <a:pt x="85" y="0"/>
                  </a:moveTo>
                  <a:cubicBezTo>
                    <a:pt x="61" y="0"/>
                    <a:pt x="37" y="12"/>
                    <a:pt x="37" y="49"/>
                  </a:cubicBezTo>
                  <a:cubicBezTo>
                    <a:pt x="1" y="815"/>
                    <a:pt x="1" y="1484"/>
                    <a:pt x="37" y="2104"/>
                  </a:cubicBezTo>
                  <a:cubicBezTo>
                    <a:pt x="37" y="2141"/>
                    <a:pt x="61" y="2152"/>
                    <a:pt x="98" y="2152"/>
                  </a:cubicBezTo>
                  <a:cubicBezTo>
                    <a:pt x="122" y="2152"/>
                    <a:pt x="147" y="2141"/>
                    <a:pt x="147" y="2104"/>
                  </a:cubicBezTo>
                  <a:cubicBezTo>
                    <a:pt x="134" y="1411"/>
                    <a:pt x="122" y="730"/>
                    <a:pt x="134" y="49"/>
                  </a:cubicBezTo>
                  <a:cubicBezTo>
                    <a:pt x="134" y="12"/>
                    <a:pt x="11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48"/>
            <p:cNvSpPr/>
            <p:nvPr/>
          </p:nvSpPr>
          <p:spPr>
            <a:xfrm>
              <a:off x="8749817" y="3816725"/>
              <a:ext cx="5463" cy="81459"/>
            </a:xfrm>
            <a:custGeom>
              <a:avLst/>
              <a:gdLst/>
              <a:ahLst/>
              <a:cxnLst/>
              <a:rect l="l" t="t" r="r" b="b"/>
              <a:pathLst>
                <a:path w="111" h="1655" extrusionOk="0">
                  <a:moveTo>
                    <a:pt x="45" y="1"/>
                  </a:moveTo>
                  <a:cubicBezTo>
                    <a:pt x="22" y="1"/>
                    <a:pt x="1" y="13"/>
                    <a:pt x="1" y="37"/>
                  </a:cubicBezTo>
                  <a:cubicBezTo>
                    <a:pt x="13" y="572"/>
                    <a:pt x="13" y="1096"/>
                    <a:pt x="25" y="1618"/>
                  </a:cubicBezTo>
                  <a:cubicBezTo>
                    <a:pt x="25" y="1643"/>
                    <a:pt x="46" y="1655"/>
                    <a:pt x="68" y="1655"/>
                  </a:cubicBezTo>
                  <a:cubicBezTo>
                    <a:pt x="89" y="1655"/>
                    <a:pt x="111" y="1643"/>
                    <a:pt x="111" y="1618"/>
                  </a:cubicBezTo>
                  <a:cubicBezTo>
                    <a:pt x="111" y="1096"/>
                    <a:pt x="98" y="561"/>
                    <a:pt x="98" y="37"/>
                  </a:cubicBezTo>
                  <a:cubicBezTo>
                    <a:pt x="92" y="13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48"/>
            <p:cNvSpPr/>
            <p:nvPr/>
          </p:nvSpPr>
          <p:spPr>
            <a:xfrm>
              <a:off x="8749817" y="3816134"/>
              <a:ext cx="6054" cy="82640"/>
            </a:xfrm>
            <a:custGeom>
              <a:avLst/>
              <a:gdLst/>
              <a:ahLst/>
              <a:cxnLst/>
              <a:rect l="l" t="t" r="r" b="b"/>
              <a:pathLst>
                <a:path w="123" h="1679" extrusionOk="0">
                  <a:moveTo>
                    <a:pt x="49" y="25"/>
                  </a:moveTo>
                  <a:cubicBezTo>
                    <a:pt x="62" y="25"/>
                    <a:pt x="86" y="38"/>
                    <a:pt x="86" y="62"/>
                  </a:cubicBezTo>
                  <a:lnTo>
                    <a:pt x="86" y="86"/>
                  </a:lnTo>
                  <a:cubicBezTo>
                    <a:pt x="98" y="584"/>
                    <a:pt x="98" y="1108"/>
                    <a:pt x="98" y="1630"/>
                  </a:cubicBezTo>
                  <a:cubicBezTo>
                    <a:pt x="98" y="1643"/>
                    <a:pt x="86" y="1655"/>
                    <a:pt x="62" y="1655"/>
                  </a:cubicBezTo>
                  <a:cubicBezTo>
                    <a:pt x="49" y="1655"/>
                    <a:pt x="25" y="1643"/>
                    <a:pt x="25" y="1630"/>
                  </a:cubicBezTo>
                  <a:cubicBezTo>
                    <a:pt x="25" y="1120"/>
                    <a:pt x="13" y="597"/>
                    <a:pt x="13" y="98"/>
                  </a:cubicBezTo>
                  <a:lnTo>
                    <a:pt x="13" y="49"/>
                  </a:lnTo>
                  <a:cubicBezTo>
                    <a:pt x="13" y="38"/>
                    <a:pt x="38" y="25"/>
                    <a:pt x="49" y="25"/>
                  </a:cubicBezTo>
                  <a:close/>
                  <a:moveTo>
                    <a:pt x="49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98"/>
                  </a:lnTo>
                  <a:cubicBezTo>
                    <a:pt x="1" y="597"/>
                    <a:pt x="1" y="1120"/>
                    <a:pt x="13" y="1630"/>
                  </a:cubicBezTo>
                  <a:cubicBezTo>
                    <a:pt x="13" y="1655"/>
                    <a:pt x="38" y="1679"/>
                    <a:pt x="62" y="1679"/>
                  </a:cubicBezTo>
                  <a:cubicBezTo>
                    <a:pt x="98" y="1679"/>
                    <a:pt x="122" y="1655"/>
                    <a:pt x="122" y="1630"/>
                  </a:cubicBezTo>
                  <a:cubicBezTo>
                    <a:pt x="122" y="1108"/>
                    <a:pt x="111" y="584"/>
                    <a:pt x="98" y="86"/>
                  </a:cubicBezTo>
                  <a:lnTo>
                    <a:pt x="98" y="49"/>
                  </a:lnTo>
                  <a:cubicBezTo>
                    <a:pt x="98" y="25"/>
                    <a:pt x="7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48"/>
            <p:cNvSpPr/>
            <p:nvPr/>
          </p:nvSpPr>
          <p:spPr>
            <a:xfrm>
              <a:off x="8706158" y="3871164"/>
              <a:ext cx="72255" cy="7531"/>
            </a:xfrm>
            <a:custGeom>
              <a:avLst/>
              <a:gdLst/>
              <a:ahLst/>
              <a:cxnLst/>
              <a:rect l="l" t="t" r="r" b="b"/>
              <a:pathLst>
                <a:path w="1468" h="153" extrusionOk="0">
                  <a:moveTo>
                    <a:pt x="1398" y="0"/>
                  </a:moveTo>
                  <a:cubicBezTo>
                    <a:pt x="1394" y="0"/>
                    <a:pt x="1391" y="1"/>
                    <a:pt x="1387" y="2"/>
                  </a:cubicBezTo>
                  <a:cubicBezTo>
                    <a:pt x="1132" y="37"/>
                    <a:pt x="874" y="56"/>
                    <a:pt x="616" y="56"/>
                  </a:cubicBezTo>
                  <a:cubicBezTo>
                    <a:pt x="430" y="56"/>
                    <a:pt x="244" y="46"/>
                    <a:pt x="61" y="26"/>
                  </a:cubicBezTo>
                  <a:cubicBezTo>
                    <a:pt x="0" y="26"/>
                    <a:pt x="0" y="111"/>
                    <a:pt x="61" y="123"/>
                  </a:cubicBezTo>
                  <a:cubicBezTo>
                    <a:pt x="242" y="143"/>
                    <a:pt x="423" y="153"/>
                    <a:pt x="604" y="153"/>
                  </a:cubicBezTo>
                  <a:cubicBezTo>
                    <a:pt x="873" y="153"/>
                    <a:pt x="1142" y="131"/>
                    <a:pt x="1411" y="87"/>
                  </a:cubicBezTo>
                  <a:cubicBezTo>
                    <a:pt x="1468" y="75"/>
                    <a:pt x="1450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48"/>
            <p:cNvSpPr/>
            <p:nvPr/>
          </p:nvSpPr>
          <p:spPr>
            <a:xfrm>
              <a:off x="8706158" y="3870623"/>
              <a:ext cx="71861" cy="8466"/>
            </a:xfrm>
            <a:custGeom>
              <a:avLst/>
              <a:gdLst/>
              <a:ahLst/>
              <a:cxnLst/>
              <a:rect l="l" t="t" r="r" b="b"/>
              <a:pathLst>
                <a:path w="1460" h="172" extrusionOk="0">
                  <a:moveTo>
                    <a:pt x="1401" y="22"/>
                  </a:moveTo>
                  <a:cubicBezTo>
                    <a:pt x="1420" y="22"/>
                    <a:pt x="1436" y="39"/>
                    <a:pt x="1436" y="50"/>
                  </a:cubicBezTo>
                  <a:cubicBezTo>
                    <a:pt x="1436" y="61"/>
                    <a:pt x="1436" y="85"/>
                    <a:pt x="1411" y="85"/>
                  </a:cubicBezTo>
                  <a:cubicBezTo>
                    <a:pt x="1156" y="135"/>
                    <a:pt x="896" y="160"/>
                    <a:pt x="632" y="160"/>
                  </a:cubicBezTo>
                  <a:cubicBezTo>
                    <a:pt x="444" y="160"/>
                    <a:pt x="253" y="148"/>
                    <a:pt x="61" y="122"/>
                  </a:cubicBezTo>
                  <a:cubicBezTo>
                    <a:pt x="36" y="122"/>
                    <a:pt x="25" y="98"/>
                    <a:pt x="25" y="74"/>
                  </a:cubicBezTo>
                  <a:cubicBezTo>
                    <a:pt x="25" y="61"/>
                    <a:pt x="36" y="50"/>
                    <a:pt x="49" y="50"/>
                  </a:cubicBezTo>
                  <a:cubicBezTo>
                    <a:pt x="231" y="70"/>
                    <a:pt x="415" y="79"/>
                    <a:pt x="601" y="79"/>
                  </a:cubicBezTo>
                  <a:cubicBezTo>
                    <a:pt x="861" y="79"/>
                    <a:pt x="1124" y="60"/>
                    <a:pt x="1387" y="25"/>
                  </a:cubicBezTo>
                  <a:cubicBezTo>
                    <a:pt x="1392" y="23"/>
                    <a:pt x="1396" y="22"/>
                    <a:pt x="1401" y="22"/>
                  </a:cubicBezTo>
                  <a:close/>
                  <a:moveTo>
                    <a:pt x="1387" y="1"/>
                  </a:moveTo>
                  <a:cubicBezTo>
                    <a:pt x="1124" y="43"/>
                    <a:pt x="861" y="61"/>
                    <a:pt x="603" y="61"/>
                  </a:cubicBezTo>
                  <a:cubicBezTo>
                    <a:pt x="419" y="61"/>
                    <a:pt x="238" y="52"/>
                    <a:pt x="61" y="37"/>
                  </a:cubicBezTo>
                  <a:cubicBezTo>
                    <a:pt x="54" y="35"/>
                    <a:pt x="48" y="34"/>
                    <a:pt x="43" y="34"/>
                  </a:cubicBezTo>
                  <a:cubicBezTo>
                    <a:pt x="17" y="34"/>
                    <a:pt x="0" y="54"/>
                    <a:pt x="0" y="74"/>
                  </a:cubicBezTo>
                  <a:cubicBezTo>
                    <a:pt x="0" y="110"/>
                    <a:pt x="12" y="134"/>
                    <a:pt x="49" y="147"/>
                  </a:cubicBezTo>
                  <a:cubicBezTo>
                    <a:pt x="244" y="158"/>
                    <a:pt x="426" y="171"/>
                    <a:pt x="609" y="171"/>
                  </a:cubicBezTo>
                  <a:cubicBezTo>
                    <a:pt x="876" y="171"/>
                    <a:pt x="1144" y="147"/>
                    <a:pt x="1411" y="98"/>
                  </a:cubicBezTo>
                  <a:cubicBezTo>
                    <a:pt x="1447" y="98"/>
                    <a:pt x="1460" y="74"/>
                    <a:pt x="1447" y="50"/>
                  </a:cubicBezTo>
                  <a:cubicBezTo>
                    <a:pt x="1447" y="25"/>
                    <a:pt x="142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48"/>
            <p:cNvSpPr/>
            <p:nvPr/>
          </p:nvSpPr>
          <p:spPr>
            <a:xfrm>
              <a:off x="8751048" y="3516866"/>
              <a:ext cx="6005" cy="30566"/>
            </a:xfrm>
            <a:custGeom>
              <a:avLst/>
              <a:gdLst/>
              <a:ahLst/>
              <a:cxnLst/>
              <a:rect l="l" t="t" r="r" b="b"/>
              <a:pathLst>
                <a:path w="122" h="621" extrusionOk="0">
                  <a:moveTo>
                    <a:pt x="78" y="0"/>
                  </a:moveTo>
                  <a:cubicBezTo>
                    <a:pt x="55" y="0"/>
                    <a:pt x="31" y="13"/>
                    <a:pt x="24" y="37"/>
                  </a:cubicBezTo>
                  <a:cubicBezTo>
                    <a:pt x="0" y="219"/>
                    <a:pt x="0" y="402"/>
                    <a:pt x="0" y="584"/>
                  </a:cubicBezTo>
                  <a:cubicBezTo>
                    <a:pt x="0" y="608"/>
                    <a:pt x="21" y="620"/>
                    <a:pt x="43" y="620"/>
                  </a:cubicBezTo>
                  <a:cubicBezTo>
                    <a:pt x="64" y="620"/>
                    <a:pt x="86" y="608"/>
                    <a:pt x="86" y="584"/>
                  </a:cubicBezTo>
                  <a:cubicBezTo>
                    <a:pt x="86" y="402"/>
                    <a:pt x="97" y="219"/>
                    <a:pt x="122" y="37"/>
                  </a:cubicBezTo>
                  <a:cubicBezTo>
                    <a:pt x="122" y="13"/>
                    <a:pt x="10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48"/>
            <p:cNvSpPr/>
            <p:nvPr/>
          </p:nvSpPr>
          <p:spPr>
            <a:xfrm>
              <a:off x="8750457" y="3516275"/>
              <a:ext cx="7235" cy="31747"/>
            </a:xfrm>
            <a:custGeom>
              <a:avLst/>
              <a:gdLst/>
              <a:ahLst/>
              <a:cxnLst/>
              <a:rect l="l" t="t" r="r" b="b"/>
              <a:pathLst>
                <a:path w="147" h="645" extrusionOk="0">
                  <a:moveTo>
                    <a:pt x="98" y="25"/>
                  </a:moveTo>
                  <a:cubicBezTo>
                    <a:pt x="98" y="25"/>
                    <a:pt x="122" y="25"/>
                    <a:pt x="122" y="49"/>
                  </a:cubicBezTo>
                  <a:cubicBezTo>
                    <a:pt x="98" y="231"/>
                    <a:pt x="85" y="401"/>
                    <a:pt x="98" y="596"/>
                  </a:cubicBezTo>
                  <a:cubicBezTo>
                    <a:pt x="98" y="608"/>
                    <a:pt x="73" y="620"/>
                    <a:pt x="61" y="620"/>
                  </a:cubicBezTo>
                  <a:cubicBezTo>
                    <a:pt x="49" y="620"/>
                    <a:pt x="25" y="608"/>
                    <a:pt x="25" y="584"/>
                  </a:cubicBezTo>
                  <a:cubicBezTo>
                    <a:pt x="12" y="414"/>
                    <a:pt x="25" y="243"/>
                    <a:pt x="49" y="61"/>
                  </a:cubicBezTo>
                  <a:cubicBezTo>
                    <a:pt x="49" y="25"/>
                    <a:pt x="73" y="25"/>
                    <a:pt x="98" y="25"/>
                  </a:cubicBezTo>
                  <a:close/>
                  <a:moveTo>
                    <a:pt x="98" y="0"/>
                  </a:moveTo>
                  <a:cubicBezTo>
                    <a:pt x="73" y="0"/>
                    <a:pt x="36" y="12"/>
                    <a:pt x="36" y="49"/>
                  </a:cubicBezTo>
                  <a:cubicBezTo>
                    <a:pt x="12" y="231"/>
                    <a:pt x="0" y="414"/>
                    <a:pt x="12" y="596"/>
                  </a:cubicBezTo>
                  <a:cubicBezTo>
                    <a:pt x="12" y="620"/>
                    <a:pt x="36" y="644"/>
                    <a:pt x="61" y="644"/>
                  </a:cubicBezTo>
                  <a:cubicBezTo>
                    <a:pt x="85" y="644"/>
                    <a:pt x="109" y="620"/>
                    <a:pt x="109" y="584"/>
                  </a:cubicBezTo>
                  <a:cubicBezTo>
                    <a:pt x="109" y="401"/>
                    <a:pt x="109" y="231"/>
                    <a:pt x="134" y="61"/>
                  </a:cubicBezTo>
                  <a:cubicBezTo>
                    <a:pt x="146" y="25"/>
                    <a:pt x="122" y="12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48"/>
            <p:cNvSpPr/>
            <p:nvPr/>
          </p:nvSpPr>
          <p:spPr>
            <a:xfrm>
              <a:off x="8756708" y="3515045"/>
              <a:ext cx="6349" cy="71123"/>
            </a:xfrm>
            <a:custGeom>
              <a:avLst/>
              <a:gdLst/>
              <a:ahLst/>
              <a:cxnLst/>
              <a:rect l="l" t="t" r="r" b="b"/>
              <a:pathLst>
                <a:path w="129" h="1445" extrusionOk="0">
                  <a:moveTo>
                    <a:pt x="45" y="0"/>
                  </a:moveTo>
                  <a:cubicBezTo>
                    <a:pt x="22" y="0"/>
                    <a:pt x="1" y="13"/>
                    <a:pt x="7" y="37"/>
                  </a:cubicBezTo>
                  <a:cubicBezTo>
                    <a:pt x="31" y="487"/>
                    <a:pt x="31" y="950"/>
                    <a:pt x="19" y="1399"/>
                  </a:cubicBezTo>
                  <a:cubicBezTo>
                    <a:pt x="19" y="1430"/>
                    <a:pt x="41" y="1445"/>
                    <a:pt x="62" y="1445"/>
                  </a:cubicBezTo>
                  <a:cubicBezTo>
                    <a:pt x="83" y="1445"/>
                    <a:pt x="104" y="1430"/>
                    <a:pt x="104" y="1399"/>
                  </a:cubicBezTo>
                  <a:cubicBezTo>
                    <a:pt x="128" y="950"/>
                    <a:pt x="117" y="487"/>
                    <a:pt x="92" y="37"/>
                  </a:cubicBezTo>
                  <a:cubicBezTo>
                    <a:pt x="92" y="13"/>
                    <a:pt x="6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48"/>
            <p:cNvSpPr/>
            <p:nvPr/>
          </p:nvSpPr>
          <p:spPr>
            <a:xfrm>
              <a:off x="8756462" y="3514454"/>
              <a:ext cx="7186" cy="71861"/>
            </a:xfrm>
            <a:custGeom>
              <a:avLst/>
              <a:gdLst/>
              <a:ahLst/>
              <a:cxnLst/>
              <a:rect l="l" t="t" r="r" b="b"/>
              <a:pathLst>
                <a:path w="146" h="1460" extrusionOk="0">
                  <a:moveTo>
                    <a:pt x="49" y="13"/>
                  </a:moveTo>
                  <a:cubicBezTo>
                    <a:pt x="60" y="13"/>
                    <a:pt x="85" y="25"/>
                    <a:pt x="85" y="49"/>
                  </a:cubicBezTo>
                  <a:cubicBezTo>
                    <a:pt x="122" y="511"/>
                    <a:pt x="122" y="962"/>
                    <a:pt x="109" y="1411"/>
                  </a:cubicBezTo>
                  <a:cubicBezTo>
                    <a:pt x="97" y="1435"/>
                    <a:pt x="85" y="1448"/>
                    <a:pt x="60" y="1448"/>
                  </a:cubicBezTo>
                  <a:cubicBezTo>
                    <a:pt x="49" y="1448"/>
                    <a:pt x="36" y="1435"/>
                    <a:pt x="36" y="1411"/>
                  </a:cubicBezTo>
                  <a:cubicBezTo>
                    <a:pt x="49" y="949"/>
                    <a:pt x="49" y="499"/>
                    <a:pt x="12" y="49"/>
                  </a:cubicBezTo>
                  <a:cubicBezTo>
                    <a:pt x="12" y="25"/>
                    <a:pt x="36" y="25"/>
                    <a:pt x="49" y="13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24" y="499"/>
                    <a:pt x="36" y="949"/>
                    <a:pt x="12" y="1411"/>
                  </a:cubicBezTo>
                  <a:cubicBezTo>
                    <a:pt x="12" y="1448"/>
                    <a:pt x="36" y="1460"/>
                    <a:pt x="60" y="1460"/>
                  </a:cubicBezTo>
                  <a:cubicBezTo>
                    <a:pt x="97" y="1460"/>
                    <a:pt x="122" y="1448"/>
                    <a:pt x="122" y="1411"/>
                  </a:cubicBezTo>
                  <a:cubicBezTo>
                    <a:pt x="146" y="973"/>
                    <a:pt x="133" y="511"/>
                    <a:pt x="109" y="49"/>
                  </a:cubicBezTo>
                  <a:cubicBezTo>
                    <a:pt x="97" y="13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48"/>
            <p:cNvSpPr/>
            <p:nvPr/>
          </p:nvSpPr>
          <p:spPr>
            <a:xfrm>
              <a:off x="8732688" y="3519918"/>
              <a:ext cx="46956" cy="6595"/>
            </a:xfrm>
            <a:custGeom>
              <a:avLst/>
              <a:gdLst/>
              <a:ahLst/>
              <a:cxnLst/>
              <a:rect l="l" t="t" r="r" b="b"/>
              <a:pathLst>
                <a:path w="954" h="134" extrusionOk="0">
                  <a:moveTo>
                    <a:pt x="454" y="0"/>
                  </a:moveTo>
                  <a:cubicBezTo>
                    <a:pt x="321" y="0"/>
                    <a:pt x="189" y="12"/>
                    <a:pt x="57" y="35"/>
                  </a:cubicBezTo>
                  <a:cubicBezTo>
                    <a:pt x="0" y="47"/>
                    <a:pt x="18" y="122"/>
                    <a:pt x="70" y="122"/>
                  </a:cubicBezTo>
                  <a:cubicBezTo>
                    <a:pt x="74" y="122"/>
                    <a:pt x="77" y="122"/>
                    <a:pt x="81" y="121"/>
                  </a:cubicBezTo>
                  <a:cubicBezTo>
                    <a:pt x="199" y="99"/>
                    <a:pt x="317" y="90"/>
                    <a:pt x="435" y="90"/>
                  </a:cubicBezTo>
                  <a:cubicBezTo>
                    <a:pt x="585" y="90"/>
                    <a:pt x="734" y="105"/>
                    <a:pt x="884" y="133"/>
                  </a:cubicBezTo>
                  <a:cubicBezTo>
                    <a:pt x="887" y="133"/>
                    <a:pt x="890" y="134"/>
                    <a:pt x="893" y="134"/>
                  </a:cubicBezTo>
                  <a:cubicBezTo>
                    <a:pt x="935" y="134"/>
                    <a:pt x="953" y="59"/>
                    <a:pt x="908" y="48"/>
                  </a:cubicBezTo>
                  <a:cubicBezTo>
                    <a:pt x="754" y="15"/>
                    <a:pt x="603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48"/>
            <p:cNvSpPr/>
            <p:nvPr/>
          </p:nvSpPr>
          <p:spPr>
            <a:xfrm>
              <a:off x="8733082" y="3519327"/>
              <a:ext cx="46168" cy="7777"/>
            </a:xfrm>
            <a:custGeom>
              <a:avLst/>
              <a:gdLst/>
              <a:ahLst/>
              <a:cxnLst/>
              <a:rect l="l" t="t" r="r" b="b"/>
              <a:pathLst>
                <a:path w="938" h="158" extrusionOk="0">
                  <a:moveTo>
                    <a:pt x="436" y="20"/>
                  </a:moveTo>
                  <a:cubicBezTo>
                    <a:pt x="591" y="20"/>
                    <a:pt x="741" y="38"/>
                    <a:pt x="889" y="72"/>
                  </a:cubicBezTo>
                  <a:cubicBezTo>
                    <a:pt x="913" y="72"/>
                    <a:pt x="925" y="96"/>
                    <a:pt x="913" y="109"/>
                  </a:cubicBezTo>
                  <a:cubicBezTo>
                    <a:pt x="913" y="118"/>
                    <a:pt x="904" y="136"/>
                    <a:pt x="888" y="136"/>
                  </a:cubicBezTo>
                  <a:cubicBezTo>
                    <a:pt x="884" y="136"/>
                    <a:pt x="880" y="135"/>
                    <a:pt x="876" y="133"/>
                  </a:cubicBezTo>
                  <a:cubicBezTo>
                    <a:pt x="718" y="109"/>
                    <a:pt x="572" y="96"/>
                    <a:pt x="426" y="96"/>
                  </a:cubicBezTo>
                  <a:cubicBezTo>
                    <a:pt x="305" y="96"/>
                    <a:pt x="183" y="109"/>
                    <a:pt x="73" y="120"/>
                  </a:cubicBezTo>
                  <a:cubicBezTo>
                    <a:pt x="69" y="123"/>
                    <a:pt x="64" y="124"/>
                    <a:pt x="60" y="124"/>
                  </a:cubicBezTo>
                  <a:cubicBezTo>
                    <a:pt x="41" y="124"/>
                    <a:pt x="25" y="104"/>
                    <a:pt x="25" y="84"/>
                  </a:cubicBezTo>
                  <a:cubicBezTo>
                    <a:pt x="25" y="72"/>
                    <a:pt x="25" y="60"/>
                    <a:pt x="49" y="60"/>
                  </a:cubicBezTo>
                  <a:cubicBezTo>
                    <a:pt x="180" y="32"/>
                    <a:pt x="310" y="20"/>
                    <a:pt x="436" y="20"/>
                  </a:cubicBezTo>
                  <a:close/>
                  <a:moveTo>
                    <a:pt x="456" y="0"/>
                  </a:moveTo>
                  <a:cubicBezTo>
                    <a:pt x="322" y="0"/>
                    <a:pt x="187" y="13"/>
                    <a:pt x="49" y="36"/>
                  </a:cubicBezTo>
                  <a:cubicBezTo>
                    <a:pt x="13" y="47"/>
                    <a:pt x="0" y="72"/>
                    <a:pt x="0" y="96"/>
                  </a:cubicBezTo>
                  <a:cubicBezTo>
                    <a:pt x="13" y="120"/>
                    <a:pt x="37" y="145"/>
                    <a:pt x="73" y="145"/>
                  </a:cubicBezTo>
                  <a:cubicBezTo>
                    <a:pt x="185" y="123"/>
                    <a:pt x="299" y="114"/>
                    <a:pt x="415" y="114"/>
                  </a:cubicBezTo>
                  <a:cubicBezTo>
                    <a:pt x="565" y="114"/>
                    <a:pt x="718" y="130"/>
                    <a:pt x="876" y="157"/>
                  </a:cubicBezTo>
                  <a:cubicBezTo>
                    <a:pt x="913" y="157"/>
                    <a:pt x="925" y="133"/>
                    <a:pt x="937" y="109"/>
                  </a:cubicBezTo>
                  <a:cubicBezTo>
                    <a:pt x="937" y="84"/>
                    <a:pt x="925" y="60"/>
                    <a:pt x="900" y="47"/>
                  </a:cubicBezTo>
                  <a:cubicBezTo>
                    <a:pt x="753" y="15"/>
                    <a:pt x="606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48"/>
            <p:cNvSpPr/>
            <p:nvPr/>
          </p:nvSpPr>
          <p:spPr>
            <a:xfrm>
              <a:off x="8477769" y="3509236"/>
              <a:ext cx="6349" cy="22051"/>
            </a:xfrm>
            <a:custGeom>
              <a:avLst/>
              <a:gdLst/>
              <a:ahLst/>
              <a:cxnLst/>
              <a:rect l="l" t="t" r="r" b="b"/>
              <a:pathLst>
                <a:path w="129" h="448" extrusionOk="0">
                  <a:moveTo>
                    <a:pt x="86" y="0"/>
                  </a:moveTo>
                  <a:cubicBezTo>
                    <a:pt x="65" y="0"/>
                    <a:pt x="43" y="15"/>
                    <a:pt x="43" y="46"/>
                  </a:cubicBezTo>
                  <a:lnTo>
                    <a:pt x="6" y="411"/>
                  </a:lnTo>
                  <a:cubicBezTo>
                    <a:pt x="1" y="435"/>
                    <a:pt x="19" y="447"/>
                    <a:pt x="40" y="447"/>
                  </a:cubicBezTo>
                  <a:cubicBezTo>
                    <a:pt x="61" y="447"/>
                    <a:pt x="86" y="435"/>
                    <a:pt x="92" y="411"/>
                  </a:cubicBezTo>
                  <a:lnTo>
                    <a:pt x="128" y="46"/>
                  </a:lnTo>
                  <a:cubicBezTo>
                    <a:pt x="128" y="15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48"/>
            <p:cNvSpPr/>
            <p:nvPr/>
          </p:nvSpPr>
          <p:spPr>
            <a:xfrm>
              <a:off x="8477473" y="3508449"/>
              <a:ext cx="7235" cy="23429"/>
            </a:xfrm>
            <a:custGeom>
              <a:avLst/>
              <a:gdLst/>
              <a:ahLst/>
              <a:cxnLst/>
              <a:rect l="l" t="t" r="r" b="b"/>
              <a:pathLst>
                <a:path w="147" h="476" extrusionOk="0">
                  <a:moveTo>
                    <a:pt x="98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184"/>
                    <a:pt x="98" y="305"/>
                    <a:pt x="85" y="427"/>
                  </a:cubicBezTo>
                  <a:cubicBezTo>
                    <a:pt x="85" y="445"/>
                    <a:pt x="72" y="456"/>
                    <a:pt x="56" y="456"/>
                  </a:cubicBezTo>
                  <a:cubicBezTo>
                    <a:pt x="50" y="456"/>
                    <a:pt x="43" y="454"/>
                    <a:pt x="37" y="451"/>
                  </a:cubicBezTo>
                  <a:cubicBezTo>
                    <a:pt x="37" y="451"/>
                    <a:pt x="12" y="451"/>
                    <a:pt x="12" y="427"/>
                  </a:cubicBezTo>
                  <a:cubicBezTo>
                    <a:pt x="25" y="305"/>
                    <a:pt x="37" y="184"/>
                    <a:pt x="61" y="62"/>
                  </a:cubicBezTo>
                  <a:cubicBezTo>
                    <a:pt x="61" y="38"/>
                    <a:pt x="85" y="25"/>
                    <a:pt x="98" y="25"/>
                  </a:cubicBezTo>
                  <a:close/>
                  <a:moveTo>
                    <a:pt x="98" y="1"/>
                  </a:moveTo>
                  <a:cubicBezTo>
                    <a:pt x="74" y="1"/>
                    <a:pt x="49" y="25"/>
                    <a:pt x="37" y="49"/>
                  </a:cubicBezTo>
                  <a:cubicBezTo>
                    <a:pt x="25" y="184"/>
                    <a:pt x="12" y="305"/>
                    <a:pt x="1" y="427"/>
                  </a:cubicBezTo>
                  <a:cubicBezTo>
                    <a:pt x="1" y="451"/>
                    <a:pt x="12" y="475"/>
                    <a:pt x="37" y="475"/>
                  </a:cubicBezTo>
                  <a:lnTo>
                    <a:pt x="49" y="475"/>
                  </a:lnTo>
                  <a:cubicBezTo>
                    <a:pt x="74" y="475"/>
                    <a:pt x="98" y="451"/>
                    <a:pt x="98" y="427"/>
                  </a:cubicBezTo>
                  <a:cubicBezTo>
                    <a:pt x="122" y="305"/>
                    <a:pt x="134" y="184"/>
                    <a:pt x="147" y="62"/>
                  </a:cubicBezTo>
                  <a:cubicBezTo>
                    <a:pt x="147" y="25"/>
                    <a:pt x="122" y="13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48"/>
            <p:cNvSpPr/>
            <p:nvPr/>
          </p:nvSpPr>
          <p:spPr>
            <a:xfrm>
              <a:off x="8483724" y="3509925"/>
              <a:ext cx="6349" cy="25496"/>
            </a:xfrm>
            <a:custGeom>
              <a:avLst/>
              <a:gdLst/>
              <a:ahLst/>
              <a:cxnLst/>
              <a:rect l="l" t="t" r="r" b="b"/>
              <a:pathLst>
                <a:path w="129" h="518" extrusionOk="0">
                  <a:moveTo>
                    <a:pt x="65" y="1"/>
                  </a:moveTo>
                  <a:cubicBezTo>
                    <a:pt x="43" y="1"/>
                    <a:pt x="20" y="16"/>
                    <a:pt x="20" y="44"/>
                  </a:cubicBezTo>
                  <a:cubicBezTo>
                    <a:pt x="31" y="178"/>
                    <a:pt x="31" y="324"/>
                    <a:pt x="7" y="457"/>
                  </a:cubicBezTo>
                  <a:cubicBezTo>
                    <a:pt x="0" y="494"/>
                    <a:pt x="27" y="517"/>
                    <a:pt x="53" y="517"/>
                  </a:cubicBezTo>
                  <a:cubicBezTo>
                    <a:pt x="71" y="517"/>
                    <a:pt x="88" y="506"/>
                    <a:pt x="93" y="481"/>
                  </a:cubicBezTo>
                  <a:cubicBezTo>
                    <a:pt x="117" y="336"/>
                    <a:pt x="129" y="178"/>
                    <a:pt x="104" y="32"/>
                  </a:cubicBezTo>
                  <a:cubicBezTo>
                    <a:pt x="99" y="11"/>
                    <a:pt x="82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48"/>
            <p:cNvSpPr/>
            <p:nvPr/>
          </p:nvSpPr>
          <p:spPr>
            <a:xfrm>
              <a:off x="8483478" y="3509433"/>
              <a:ext cx="7235" cy="26037"/>
            </a:xfrm>
            <a:custGeom>
              <a:avLst/>
              <a:gdLst/>
              <a:ahLst/>
              <a:cxnLst/>
              <a:rect l="l" t="t" r="r" b="b"/>
              <a:pathLst>
                <a:path w="147" h="529" extrusionOk="0">
                  <a:moveTo>
                    <a:pt x="61" y="18"/>
                  </a:moveTo>
                  <a:cubicBezTo>
                    <a:pt x="85" y="18"/>
                    <a:pt x="98" y="18"/>
                    <a:pt x="98" y="42"/>
                  </a:cubicBezTo>
                  <a:cubicBezTo>
                    <a:pt x="122" y="188"/>
                    <a:pt x="122" y="334"/>
                    <a:pt x="85" y="491"/>
                  </a:cubicBezTo>
                  <a:cubicBezTo>
                    <a:pt x="85" y="516"/>
                    <a:pt x="73" y="516"/>
                    <a:pt x="49" y="516"/>
                  </a:cubicBezTo>
                  <a:cubicBezTo>
                    <a:pt x="36" y="516"/>
                    <a:pt x="12" y="491"/>
                    <a:pt x="25" y="467"/>
                  </a:cubicBezTo>
                  <a:cubicBezTo>
                    <a:pt x="36" y="346"/>
                    <a:pt x="49" y="212"/>
                    <a:pt x="36" y="54"/>
                  </a:cubicBezTo>
                  <a:cubicBezTo>
                    <a:pt x="36" y="29"/>
                    <a:pt x="49" y="18"/>
                    <a:pt x="61" y="18"/>
                  </a:cubicBezTo>
                  <a:close/>
                  <a:moveTo>
                    <a:pt x="79" y="1"/>
                  </a:moveTo>
                  <a:cubicBezTo>
                    <a:pt x="73" y="1"/>
                    <a:pt x="67" y="2"/>
                    <a:pt x="61" y="5"/>
                  </a:cubicBezTo>
                  <a:cubicBezTo>
                    <a:pt x="36" y="5"/>
                    <a:pt x="12" y="18"/>
                    <a:pt x="12" y="54"/>
                  </a:cubicBezTo>
                  <a:cubicBezTo>
                    <a:pt x="25" y="212"/>
                    <a:pt x="25" y="346"/>
                    <a:pt x="0" y="467"/>
                  </a:cubicBezTo>
                  <a:cubicBezTo>
                    <a:pt x="0" y="504"/>
                    <a:pt x="25" y="528"/>
                    <a:pt x="49" y="528"/>
                  </a:cubicBezTo>
                  <a:lnTo>
                    <a:pt x="61" y="528"/>
                  </a:lnTo>
                  <a:cubicBezTo>
                    <a:pt x="85" y="528"/>
                    <a:pt x="98" y="516"/>
                    <a:pt x="109" y="491"/>
                  </a:cubicBezTo>
                  <a:cubicBezTo>
                    <a:pt x="134" y="334"/>
                    <a:pt x="146" y="188"/>
                    <a:pt x="122" y="42"/>
                  </a:cubicBezTo>
                  <a:cubicBezTo>
                    <a:pt x="113" y="14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48"/>
            <p:cNvSpPr/>
            <p:nvPr/>
          </p:nvSpPr>
          <p:spPr>
            <a:xfrm>
              <a:off x="8459507" y="3519868"/>
              <a:ext cx="77275" cy="6595"/>
            </a:xfrm>
            <a:custGeom>
              <a:avLst/>
              <a:gdLst/>
              <a:ahLst/>
              <a:cxnLst/>
              <a:rect l="l" t="t" r="r" b="b"/>
              <a:pathLst>
                <a:path w="1570" h="134" extrusionOk="0">
                  <a:moveTo>
                    <a:pt x="61" y="0"/>
                  </a:moveTo>
                  <a:cubicBezTo>
                    <a:pt x="1" y="0"/>
                    <a:pt x="1" y="73"/>
                    <a:pt x="61" y="85"/>
                  </a:cubicBezTo>
                  <a:cubicBezTo>
                    <a:pt x="536" y="134"/>
                    <a:pt x="1023" y="134"/>
                    <a:pt x="1509" y="134"/>
                  </a:cubicBezTo>
                  <a:cubicBezTo>
                    <a:pt x="1569" y="122"/>
                    <a:pt x="1569" y="36"/>
                    <a:pt x="1509" y="36"/>
                  </a:cubicBezTo>
                  <a:cubicBezTo>
                    <a:pt x="1023" y="36"/>
                    <a:pt x="548" y="1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48"/>
            <p:cNvSpPr/>
            <p:nvPr/>
          </p:nvSpPr>
          <p:spPr>
            <a:xfrm>
              <a:off x="8459507" y="3519228"/>
              <a:ext cx="77275" cy="7235"/>
            </a:xfrm>
            <a:custGeom>
              <a:avLst/>
              <a:gdLst/>
              <a:ahLst/>
              <a:cxnLst/>
              <a:rect l="l" t="t" r="r" b="b"/>
              <a:pathLst>
                <a:path w="1570" h="147" extrusionOk="0">
                  <a:moveTo>
                    <a:pt x="61" y="25"/>
                  </a:moveTo>
                  <a:cubicBezTo>
                    <a:pt x="536" y="38"/>
                    <a:pt x="1023" y="62"/>
                    <a:pt x="1509" y="62"/>
                  </a:cubicBezTo>
                  <a:cubicBezTo>
                    <a:pt x="1533" y="62"/>
                    <a:pt x="1545" y="74"/>
                    <a:pt x="1545" y="98"/>
                  </a:cubicBezTo>
                  <a:cubicBezTo>
                    <a:pt x="1545" y="111"/>
                    <a:pt x="1533" y="135"/>
                    <a:pt x="1509" y="135"/>
                  </a:cubicBezTo>
                  <a:cubicBezTo>
                    <a:pt x="1413" y="137"/>
                    <a:pt x="1319" y="138"/>
                    <a:pt x="1228" y="138"/>
                  </a:cubicBezTo>
                  <a:cubicBezTo>
                    <a:pt x="791" y="138"/>
                    <a:pt x="414" y="116"/>
                    <a:pt x="61" y="86"/>
                  </a:cubicBezTo>
                  <a:cubicBezTo>
                    <a:pt x="37" y="86"/>
                    <a:pt x="25" y="62"/>
                    <a:pt x="25" y="49"/>
                  </a:cubicBezTo>
                  <a:cubicBezTo>
                    <a:pt x="25" y="38"/>
                    <a:pt x="37" y="25"/>
                    <a:pt x="61" y="25"/>
                  </a:cubicBezTo>
                  <a:close/>
                  <a:moveTo>
                    <a:pt x="61" y="1"/>
                  </a:moveTo>
                  <a:cubicBezTo>
                    <a:pt x="25" y="1"/>
                    <a:pt x="13" y="25"/>
                    <a:pt x="13" y="49"/>
                  </a:cubicBezTo>
                  <a:cubicBezTo>
                    <a:pt x="1" y="74"/>
                    <a:pt x="25" y="98"/>
                    <a:pt x="61" y="111"/>
                  </a:cubicBezTo>
                  <a:cubicBezTo>
                    <a:pt x="402" y="135"/>
                    <a:pt x="779" y="147"/>
                    <a:pt x="1204" y="147"/>
                  </a:cubicBezTo>
                  <a:lnTo>
                    <a:pt x="1509" y="147"/>
                  </a:lnTo>
                  <a:cubicBezTo>
                    <a:pt x="1545" y="147"/>
                    <a:pt x="1569" y="122"/>
                    <a:pt x="1569" y="98"/>
                  </a:cubicBezTo>
                  <a:cubicBezTo>
                    <a:pt x="1569" y="62"/>
                    <a:pt x="1545" y="38"/>
                    <a:pt x="1509" y="38"/>
                  </a:cubicBezTo>
                  <a:cubicBezTo>
                    <a:pt x="1023" y="38"/>
                    <a:pt x="536" y="25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48"/>
            <p:cNvSpPr/>
            <p:nvPr/>
          </p:nvSpPr>
          <p:spPr>
            <a:xfrm>
              <a:off x="8437358" y="3827652"/>
              <a:ext cx="5463" cy="50647"/>
            </a:xfrm>
            <a:custGeom>
              <a:avLst/>
              <a:gdLst/>
              <a:ahLst/>
              <a:cxnLst/>
              <a:rect l="l" t="t" r="r" b="b"/>
              <a:pathLst>
                <a:path w="111" h="1029" extrusionOk="0">
                  <a:moveTo>
                    <a:pt x="68" y="1"/>
                  </a:moveTo>
                  <a:cubicBezTo>
                    <a:pt x="46" y="1"/>
                    <a:pt x="25" y="16"/>
                    <a:pt x="25" y="47"/>
                  </a:cubicBezTo>
                  <a:cubicBezTo>
                    <a:pt x="13" y="363"/>
                    <a:pt x="0" y="667"/>
                    <a:pt x="25" y="983"/>
                  </a:cubicBezTo>
                  <a:cubicBezTo>
                    <a:pt x="25" y="1013"/>
                    <a:pt x="46" y="1029"/>
                    <a:pt x="68" y="1029"/>
                  </a:cubicBezTo>
                  <a:cubicBezTo>
                    <a:pt x="89" y="1029"/>
                    <a:pt x="110" y="1013"/>
                    <a:pt x="110" y="983"/>
                  </a:cubicBezTo>
                  <a:cubicBezTo>
                    <a:pt x="98" y="667"/>
                    <a:pt x="98" y="363"/>
                    <a:pt x="110" y="47"/>
                  </a:cubicBezTo>
                  <a:cubicBezTo>
                    <a:pt x="110" y="16"/>
                    <a:pt x="8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48"/>
            <p:cNvSpPr/>
            <p:nvPr/>
          </p:nvSpPr>
          <p:spPr>
            <a:xfrm>
              <a:off x="8437358" y="3827553"/>
              <a:ext cx="6054" cy="50893"/>
            </a:xfrm>
            <a:custGeom>
              <a:avLst/>
              <a:gdLst/>
              <a:ahLst/>
              <a:cxnLst/>
              <a:rect l="l" t="t" r="r" b="b"/>
              <a:pathLst>
                <a:path w="123" h="1034" extrusionOk="0">
                  <a:moveTo>
                    <a:pt x="73" y="12"/>
                  </a:moveTo>
                  <a:cubicBezTo>
                    <a:pt x="86" y="12"/>
                    <a:pt x="98" y="25"/>
                    <a:pt x="98" y="49"/>
                  </a:cubicBezTo>
                  <a:cubicBezTo>
                    <a:pt x="86" y="352"/>
                    <a:pt x="86" y="669"/>
                    <a:pt x="98" y="985"/>
                  </a:cubicBezTo>
                  <a:cubicBezTo>
                    <a:pt x="98" y="1009"/>
                    <a:pt x="86" y="1022"/>
                    <a:pt x="62" y="1022"/>
                  </a:cubicBezTo>
                  <a:cubicBezTo>
                    <a:pt x="49" y="1022"/>
                    <a:pt x="25" y="1009"/>
                    <a:pt x="25" y="985"/>
                  </a:cubicBezTo>
                  <a:cubicBezTo>
                    <a:pt x="13" y="681"/>
                    <a:pt x="13" y="365"/>
                    <a:pt x="37" y="49"/>
                  </a:cubicBezTo>
                  <a:cubicBezTo>
                    <a:pt x="37" y="25"/>
                    <a:pt x="49" y="12"/>
                    <a:pt x="73" y="12"/>
                  </a:cubicBezTo>
                  <a:close/>
                  <a:moveTo>
                    <a:pt x="73" y="0"/>
                  </a:moveTo>
                  <a:cubicBezTo>
                    <a:pt x="49" y="0"/>
                    <a:pt x="13" y="12"/>
                    <a:pt x="13" y="49"/>
                  </a:cubicBezTo>
                  <a:cubicBezTo>
                    <a:pt x="0" y="365"/>
                    <a:pt x="0" y="681"/>
                    <a:pt x="13" y="985"/>
                  </a:cubicBezTo>
                  <a:cubicBezTo>
                    <a:pt x="13" y="1022"/>
                    <a:pt x="37" y="1033"/>
                    <a:pt x="62" y="1033"/>
                  </a:cubicBezTo>
                  <a:cubicBezTo>
                    <a:pt x="86" y="1033"/>
                    <a:pt x="110" y="1022"/>
                    <a:pt x="110" y="985"/>
                  </a:cubicBezTo>
                  <a:cubicBezTo>
                    <a:pt x="98" y="669"/>
                    <a:pt x="98" y="352"/>
                    <a:pt x="122" y="49"/>
                  </a:cubicBezTo>
                  <a:cubicBezTo>
                    <a:pt x="122" y="12"/>
                    <a:pt x="98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48"/>
            <p:cNvSpPr/>
            <p:nvPr/>
          </p:nvSpPr>
          <p:spPr>
            <a:xfrm>
              <a:off x="8442772" y="3842665"/>
              <a:ext cx="4233" cy="38047"/>
            </a:xfrm>
            <a:custGeom>
              <a:avLst/>
              <a:gdLst/>
              <a:ahLst/>
              <a:cxnLst/>
              <a:rect l="l" t="t" r="r" b="b"/>
              <a:pathLst>
                <a:path w="86" h="773" extrusionOk="0">
                  <a:moveTo>
                    <a:pt x="43" y="0"/>
                  </a:moveTo>
                  <a:cubicBezTo>
                    <a:pt x="22" y="0"/>
                    <a:pt x="0" y="15"/>
                    <a:pt x="0" y="45"/>
                  </a:cubicBezTo>
                  <a:lnTo>
                    <a:pt x="0" y="726"/>
                  </a:lnTo>
                  <a:cubicBezTo>
                    <a:pt x="0" y="757"/>
                    <a:pt x="22" y="772"/>
                    <a:pt x="43" y="772"/>
                  </a:cubicBezTo>
                  <a:cubicBezTo>
                    <a:pt x="64" y="772"/>
                    <a:pt x="85" y="757"/>
                    <a:pt x="85" y="726"/>
                  </a:cubicBezTo>
                  <a:lnTo>
                    <a:pt x="85" y="45"/>
                  </a:lnTo>
                  <a:cubicBezTo>
                    <a:pt x="85" y="15"/>
                    <a:pt x="6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48"/>
            <p:cNvSpPr/>
            <p:nvPr/>
          </p:nvSpPr>
          <p:spPr>
            <a:xfrm>
              <a:off x="8442132" y="3842172"/>
              <a:ext cx="5463" cy="39278"/>
            </a:xfrm>
            <a:custGeom>
              <a:avLst/>
              <a:gdLst/>
              <a:ahLst/>
              <a:cxnLst/>
              <a:rect l="l" t="t" r="r" b="b"/>
              <a:pathLst>
                <a:path w="111" h="798" extrusionOk="0">
                  <a:moveTo>
                    <a:pt x="62" y="19"/>
                  </a:moveTo>
                  <a:cubicBezTo>
                    <a:pt x="74" y="19"/>
                    <a:pt x="98" y="31"/>
                    <a:pt x="98" y="55"/>
                  </a:cubicBezTo>
                  <a:lnTo>
                    <a:pt x="98" y="201"/>
                  </a:lnTo>
                  <a:lnTo>
                    <a:pt x="98" y="736"/>
                  </a:lnTo>
                  <a:cubicBezTo>
                    <a:pt x="98" y="761"/>
                    <a:pt x="74" y="773"/>
                    <a:pt x="62" y="773"/>
                  </a:cubicBezTo>
                  <a:cubicBezTo>
                    <a:pt x="38" y="773"/>
                    <a:pt x="25" y="761"/>
                    <a:pt x="25" y="736"/>
                  </a:cubicBezTo>
                  <a:lnTo>
                    <a:pt x="25" y="201"/>
                  </a:lnTo>
                  <a:lnTo>
                    <a:pt x="25" y="55"/>
                  </a:lnTo>
                  <a:cubicBezTo>
                    <a:pt x="25" y="31"/>
                    <a:pt x="38" y="19"/>
                    <a:pt x="62" y="19"/>
                  </a:cubicBez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5"/>
                  </a:cubicBezTo>
                  <a:lnTo>
                    <a:pt x="1" y="201"/>
                  </a:lnTo>
                  <a:lnTo>
                    <a:pt x="1" y="736"/>
                  </a:lnTo>
                  <a:cubicBezTo>
                    <a:pt x="1" y="773"/>
                    <a:pt x="38" y="798"/>
                    <a:pt x="62" y="798"/>
                  </a:cubicBezTo>
                  <a:cubicBezTo>
                    <a:pt x="86" y="798"/>
                    <a:pt x="111" y="773"/>
                    <a:pt x="111" y="736"/>
                  </a:cubicBezTo>
                  <a:lnTo>
                    <a:pt x="111" y="201"/>
                  </a:lnTo>
                  <a:lnTo>
                    <a:pt x="111" y="55"/>
                  </a:lnTo>
                  <a:cubicBezTo>
                    <a:pt x="111" y="19"/>
                    <a:pt x="8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48"/>
            <p:cNvSpPr/>
            <p:nvPr/>
          </p:nvSpPr>
          <p:spPr>
            <a:xfrm>
              <a:off x="8421213" y="3868358"/>
              <a:ext cx="37161" cy="6202"/>
            </a:xfrm>
            <a:custGeom>
              <a:avLst/>
              <a:gdLst/>
              <a:ahLst/>
              <a:cxnLst/>
              <a:rect l="l" t="t" r="r" b="b"/>
              <a:pathLst>
                <a:path w="755" h="126" extrusionOk="0">
                  <a:moveTo>
                    <a:pt x="87" y="0"/>
                  </a:moveTo>
                  <a:cubicBezTo>
                    <a:pt x="79" y="0"/>
                    <a:pt x="70" y="3"/>
                    <a:pt x="61" y="10"/>
                  </a:cubicBezTo>
                  <a:cubicBezTo>
                    <a:pt x="37" y="10"/>
                    <a:pt x="25" y="23"/>
                    <a:pt x="12" y="47"/>
                  </a:cubicBezTo>
                  <a:cubicBezTo>
                    <a:pt x="1" y="71"/>
                    <a:pt x="25" y="107"/>
                    <a:pt x="49" y="107"/>
                  </a:cubicBezTo>
                  <a:cubicBezTo>
                    <a:pt x="159" y="119"/>
                    <a:pt x="265" y="125"/>
                    <a:pt x="371" y="125"/>
                  </a:cubicBezTo>
                  <a:cubicBezTo>
                    <a:pt x="478" y="125"/>
                    <a:pt x="584" y="119"/>
                    <a:pt x="693" y="107"/>
                  </a:cubicBezTo>
                  <a:cubicBezTo>
                    <a:pt x="755" y="107"/>
                    <a:pt x="755" y="23"/>
                    <a:pt x="693" y="23"/>
                  </a:cubicBezTo>
                  <a:cubicBezTo>
                    <a:pt x="584" y="28"/>
                    <a:pt x="478" y="31"/>
                    <a:pt x="371" y="31"/>
                  </a:cubicBezTo>
                  <a:cubicBezTo>
                    <a:pt x="288" y="31"/>
                    <a:pt x="204" y="29"/>
                    <a:pt x="119" y="26"/>
                  </a:cubicBezTo>
                  <a:lnTo>
                    <a:pt x="119" y="26"/>
                  </a:lnTo>
                  <a:cubicBezTo>
                    <a:pt x="114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48"/>
            <p:cNvSpPr/>
            <p:nvPr/>
          </p:nvSpPr>
          <p:spPr>
            <a:xfrm>
              <a:off x="8421213" y="3868014"/>
              <a:ext cx="36521" cy="6842"/>
            </a:xfrm>
            <a:custGeom>
              <a:avLst/>
              <a:gdLst/>
              <a:ahLst/>
              <a:cxnLst/>
              <a:rect l="l" t="t" r="r" b="b"/>
              <a:pathLst>
                <a:path w="742" h="139" extrusionOk="0">
                  <a:moveTo>
                    <a:pt x="110" y="41"/>
                  </a:moveTo>
                  <a:cubicBezTo>
                    <a:pt x="110" y="54"/>
                    <a:pt x="110" y="66"/>
                    <a:pt x="98" y="78"/>
                  </a:cubicBezTo>
                  <a:lnTo>
                    <a:pt x="74" y="41"/>
                  </a:lnTo>
                  <a:close/>
                  <a:moveTo>
                    <a:pt x="49" y="30"/>
                  </a:moveTo>
                  <a:lnTo>
                    <a:pt x="82" y="106"/>
                  </a:lnTo>
                  <a:lnTo>
                    <a:pt x="82" y="106"/>
                  </a:lnTo>
                  <a:cubicBezTo>
                    <a:pt x="71" y="105"/>
                    <a:pt x="60" y="104"/>
                    <a:pt x="49" y="103"/>
                  </a:cubicBezTo>
                  <a:cubicBezTo>
                    <a:pt x="37" y="103"/>
                    <a:pt x="25" y="103"/>
                    <a:pt x="25" y="90"/>
                  </a:cubicBezTo>
                  <a:cubicBezTo>
                    <a:pt x="12" y="78"/>
                    <a:pt x="12" y="66"/>
                    <a:pt x="25" y="54"/>
                  </a:cubicBezTo>
                  <a:lnTo>
                    <a:pt x="49" y="30"/>
                  </a:lnTo>
                  <a:close/>
                  <a:moveTo>
                    <a:pt x="693" y="41"/>
                  </a:moveTo>
                  <a:cubicBezTo>
                    <a:pt x="718" y="41"/>
                    <a:pt x="730" y="54"/>
                    <a:pt x="730" y="66"/>
                  </a:cubicBezTo>
                  <a:cubicBezTo>
                    <a:pt x="730" y="90"/>
                    <a:pt x="718" y="103"/>
                    <a:pt x="693" y="114"/>
                  </a:cubicBezTo>
                  <a:cubicBezTo>
                    <a:pt x="607" y="119"/>
                    <a:pt x="518" y="123"/>
                    <a:pt x="428" y="123"/>
                  </a:cubicBezTo>
                  <a:cubicBezTo>
                    <a:pt x="318" y="123"/>
                    <a:pt x="205" y="118"/>
                    <a:pt x="92" y="107"/>
                  </a:cubicBezTo>
                  <a:lnTo>
                    <a:pt x="92" y="107"/>
                  </a:lnTo>
                  <a:lnTo>
                    <a:pt x="110" y="90"/>
                  </a:lnTo>
                  <a:cubicBezTo>
                    <a:pt x="122" y="78"/>
                    <a:pt x="134" y="66"/>
                    <a:pt x="134" y="41"/>
                  </a:cubicBezTo>
                  <a:cubicBezTo>
                    <a:pt x="225" y="48"/>
                    <a:pt x="317" y="51"/>
                    <a:pt x="409" y="51"/>
                  </a:cubicBezTo>
                  <a:cubicBezTo>
                    <a:pt x="502" y="51"/>
                    <a:pt x="596" y="48"/>
                    <a:pt x="693" y="41"/>
                  </a:cubicBezTo>
                  <a:close/>
                  <a:moveTo>
                    <a:pt x="76" y="0"/>
                  </a:moveTo>
                  <a:cubicBezTo>
                    <a:pt x="68" y="0"/>
                    <a:pt x="59" y="2"/>
                    <a:pt x="49" y="5"/>
                  </a:cubicBezTo>
                  <a:cubicBezTo>
                    <a:pt x="25" y="17"/>
                    <a:pt x="25" y="30"/>
                    <a:pt x="12" y="41"/>
                  </a:cubicBezTo>
                  <a:cubicBezTo>
                    <a:pt x="1" y="66"/>
                    <a:pt x="1" y="78"/>
                    <a:pt x="1" y="90"/>
                  </a:cubicBezTo>
                  <a:cubicBezTo>
                    <a:pt x="12" y="114"/>
                    <a:pt x="37" y="127"/>
                    <a:pt x="49" y="127"/>
                  </a:cubicBezTo>
                  <a:cubicBezTo>
                    <a:pt x="158" y="138"/>
                    <a:pt x="280" y="138"/>
                    <a:pt x="390" y="138"/>
                  </a:cubicBezTo>
                  <a:cubicBezTo>
                    <a:pt x="487" y="138"/>
                    <a:pt x="596" y="138"/>
                    <a:pt x="693" y="127"/>
                  </a:cubicBezTo>
                  <a:cubicBezTo>
                    <a:pt x="730" y="127"/>
                    <a:pt x="742" y="90"/>
                    <a:pt x="742" y="66"/>
                  </a:cubicBezTo>
                  <a:cubicBezTo>
                    <a:pt x="742" y="41"/>
                    <a:pt x="730" y="17"/>
                    <a:pt x="693" y="17"/>
                  </a:cubicBezTo>
                  <a:cubicBezTo>
                    <a:pt x="578" y="31"/>
                    <a:pt x="463" y="37"/>
                    <a:pt x="351" y="37"/>
                  </a:cubicBezTo>
                  <a:cubicBezTo>
                    <a:pt x="273" y="37"/>
                    <a:pt x="197" y="34"/>
                    <a:pt x="122" y="30"/>
                  </a:cubicBezTo>
                  <a:cubicBezTo>
                    <a:pt x="113" y="12"/>
                    <a:pt x="98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48"/>
            <p:cNvSpPr/>
            <p:nvPr/>
          </p:nvSpPr>
          <p:spPr>
            <a:xfrm>
              <a:off x="8409252" y="3468628"/>
              <a:ext cx="371168" cy="425458"/>
            </a:xfrm>
            <a:custGeom>
              <a:avLst/>
              <a:gdLst/>
              <a:ahLst/>
              <a:cxnLst/>
              <a:rect l="l" t="t" r="r" b="b"/>
              <a:pathLst>
                <a:path w="7541" h="8644" extrusionOk="0">
                  <a:moveTo>
                    <a:pt x="365" y="89"/>
                  </a:moveTo>
                  <a:cubicBezTo>
                    <a:pt x="392" y="89"/>
                    <a:pt x="420" y="98"/>
                    <a:pt x="438" y="117"/>
                  </a:cubicBezTo>
                  <a:cubicBezTo>
                    <a:pt x="463" y="153"/>
                    <a:pt x="450" y="226"/>
                    <a:pt x="401" y="239"/>
                  </a:cubicBezTo>
                  <a:cubicBezTo>
                    <a:pt x="365" y="239"/>
                    <a:pt x="353" y="263"/>
                    <a:pt x="353" y="287"/>
                  </a:cubicBezTo>
                  <a:lnTo>
                    <a:pt x="353" y="312"/>
                  </a:lnTo>
                  <a:cubicBezTo>
                    <a:pt x="353" y="323"/>
                    <a:pt x="365" y="323"/>
                    <a:pt x="365" y="336"/>
                  </a:cubicBezTo>
                  <a:lnTo>
                    <a:pt x="341" y="336"/>
                  </a:lnTo>
                  <a:cubicBezTo>
                    <a:pt x="317" y="336"/>
                    <a:pt x="292" y="323"/>
                    <a:pt x="280" y="312"/>
                  </a:cubicBezTo>
                  <a:cubicBezTo>
                    <a:pt x="244" y="263"/>
                    <a:pt x="244" y="166"/>
                    <a:pt x="292" y="117"/>
                  </a:cubicBezTo>
                  <a:cubicBezTo>
                    <a:pt x="310" y="98"/>
                    <a:pt x="338" y="89"/>
                    <a:pt x="365" y="89"/>
                  </a:cubicBezTo>
                  <a:close/>
                  <a:moveTo>
                    <a:pt x="7227" y="303"/>
                  </a:moveTo>
                  <a:cubicBezTo>
                    <a:pt x="7250" y="303"/>
                    <a:pt x="7274" y="310"/>
                    <a:pt x="7297" y="323"/>
                  </a:cubicBezTo>
                  <a:cubicBezTo>
                    <a:pt x="7400" y="392"/>
                    <a:pt x="7309" y="483"/>
                    <a:pt x="7237" y="483"/>
                  </a:cubicBezTo>
                  <a:cubicBezTo>
                    <a:pt x="7232" y="483"/>
                    <a:pt x="7228" y="482"/>
                    <a:pt x="7224" y="482"/>
                  </a:cubicBezTo>
                  <a:cubicBezTo>
                    <a:pt x="7224" y="462"/>
                    <a:pt x="7199" y="442"/>
                    <a:pt x="7177" y="442"/>
                  </a:cubicBezTo>
                  <a:cubicBezTo>
                    <a:pt x="7172" y="442"/>
                    <a:pt x="7167" y="443"/>
                    <a:pt x="7163" y="445"/>
                  </a:cubicBezTo>
                  <a:cubicBezTo>
                    <a:pt x="7151" y="421"/>
                    <a:pt x="7139" y="421"/>
                    <a:pt x="7127" y="421"/>
                  </a:cubicBezTo>
                  <a:cubicBezTo>
                    <a:pt x="7114" y="409"/>
                    <a:pt x="7127" y="385"/>
                    <a:pt x="7139" y="360"/>
                  </a:cubicBezTo>
                  <a:cubicBezTo>
                    <a:pt x="7154" y="322"/>
                    <a:pt x="7188" y="303"/>
                    <a:pt x="7227" y="303"/>
                  </a:cubicBezTo>
                  <a:close/>
                  <a:moveTo>
                    <a:pt x="109" y="883"/>
                  </a:moveTo>
                  <a:cubicBezTo>
                    <a:pt x="280" y="883"/>
                    <a:pt x="463" y="883"/>
                    <a:pt x="633" y="895"/>
                  </a:cubicBezTo>
                  <a:cubicBezTo>
                    <a:pt x="730" y="1077"/>
                    <a:pt x="839" y="1260"/>
                    <a:pt x="961" y="1430"/>
                  </a:cubicBezTo>
                  <a:cubicBezTo>
                    <a:pt x="971" y="1445"/>
                    <a:pt x="985" y="1451"/>
                    <a:pt x="999" y="1451"/>
                  </a:cubicBezTo>
                  <a:cubicBezTo>
                    <a:pt x="1032" y="1451"/>
                    <a:pt x="1063" y="1416"/>
                    <a:pt x="1046" y="1382"/>
                  </a:cubicBezTo>
                  <a:cubicBezTo>
                    <a:pt x="936" y="1223"/>
                    <a:pt x="839" y="1053"/>
                    <a:pt x="742" y="895"/>
                  </a:cubicBezTo>
                  <a:lnTo>
                    <a:pt x="742" y="895"/>
                  </a:lnTo>
                  <a:cubicBezTo>
                    <a:pt x="2798" y="920"/>
                    <a:pt x="4852" y="920"/>
                    <a:pt x="6908" y="944"/>
                  </a:cubicBezTo>
                  <a:cubicBezTo>
                    <a:pt x="6835" y="1090"/>
                    <a:pt x="6774" y="1236"/>
                    <a:pt x="6701" y="1382"/>
                  </a:cubicBezTo>
                  <a:cubicBezTo>
                    <a:pt x="6684" y="1423"/>
                    <a:pt x="6718" y="1458"/>
                    <a:pt x="6749" y="1458"/>
                  </a:cubicBezTo>
                  <a:cubicBezTo>
                    <a:pt x="6764" y="1458"/>
                    <a:pt x="6779" y="1450"/>
                    <a:pt x="6786" y="1430"/>
                  </a:cubicBezTo>
                  <a:cubicBezTo>
                    <a:pt x="6871" y="1272"/>
                    <a:pt x="6944" y="1114"/>
                    <a:pt x="7030" y="944"/>
                  </a:cubicBezTo>
                  <a:lnTo>
                    <a:pt x="7431" y="944"/>
                  </a:lnTo>
                  <a:cubicBezTo>
                    <a:pt x="7395" y="3474"/>
                    <a:pt x="7431" y="6003"/>
                    <a:pt x="7406" y="8520"/>
                  </a:cubicBezTo>
                  <a:cubicBezTo>
                    <a:pt x="4987" y="8520"/>
                    <a:pt x="2579" y="8447"/>
                    <a:pt x="158" y="8447"/>
                  </a:cubicBezTo>
                  <a:cubicBezTo>
                    <a:pt x="134" y="5930"/>
                    <a:pt x="171" y="3401"/>
                    <a:pt x="109" y="883"/>
                  </a:cubicBezTo>
                  <a:close/>
                  <a:moveTo>
                    <a:pt x="358" y="0"/>
                  </a:moveTo>
                  <a:cubicBezTo>
                    <a:pt x="308" y="0"/>
                    <a:pt x="256" y="19"/>
                    <a:pt x="219" y="56"/>
                  </a:cubicBezTo>
                  <a:cubicBezTo>
                    <a:pt x="134" y="141"/>
                    <a:pt x="134" y="323"/>
                    <a:pt x="231" y="396"/>
                  </a:cubicBezTo>
                  <a:cubicBezTo>
                    <a:pt x="262" y="420"/>
                    <a:pt x="304" y="433"/>
                    <a:pt x="342" y="433"/>
                  </a:cubicBezTo>
                  <a:cubicBezTo>
                    <a:pt x="363" y="433"/>
                    <a:pt x="384" y="429"/>
                    <a:pt x="401" y="421"/>
                  </a:cubicBezTo>
                  <a:cubicBezTo>
                    <a:pt x="450" y="542"/>
                    <a:pt x="511" y="676"/>
                    <a:pt x="584" y="798"/>
                  </a:cubicBezTo>
                  <a:lnTo>
                    <a:pt x="85" y="798"/>
                  </a:lnTo>
                  <a:cubicBezTo>
                    <a:pt x="79" y="795"/>
                    <a:pt x="72" y="793"/>
                    <a:pt x="65" y="793"/>
                  </a:cubicBezTo>
                  <a:cubicBezTo>
                    <a:pt x="45" y="793"/>
                    <a:pt x="25" y="807"/>
                    <a:pt x="25" y="834"/>
                  </a:cubicBezTo>
                  <a:cubicBezTo>
                    <a:pt x="0" y="3376"/>
                    <a:pt x="49" y="5930"/>
                    <a:pt x="61" y="8484"/>
                  </a:cubicBezTo>
                  <a:lnTo>
                    <a:pt x="61" y="8496"/>
                  </a:lnTo>
                  <a:cubicBezTo>
                    <a:pt x="61" y="8520"/>
                    <a:pt x="73" y="8533"/>
                    <a:pt x="98" y="8533"/>
                  </a:cubicBezTo>
                  <a:cubicBezTo>
                    <a:pt x="2542" y="8606"/>
                    <a:pt x="4987" y="8569"/>
                    <a:pt x="7419" y="8630"/>
                  </a:cubicBezTo>
                  <a:cubicBezTo>
                    <a:pt x="7429" y="8640"/>
                    <a:pt x="7441" y="8644"/>
                    <a:pt x="7453" y="8644"/>
                  </a:cubicBezTo>
                  <a:cubicBezTo>
                    <a:pt x="7469" y="8644"/>
                    <a:pt x="7484" y="8637"/>
                    <a:pt x="7492" y="8630"/>
                  </a:cubicBezTo>
                  <a:cubicBezTo>
                    <a:pt x="7528" y="8617"/>
                    <a:pt x="7540" y="8557"/>
                    <a:pt x="7504" y="8533"/>
                  </a:cubicBezTo>
                  <a:cubicBezTo>
                    <a:pt x="7492" y="5990"/>
                    <a:pt x="7528" y="3437"/>
                    <a:pt x="7516" y="883"/>
                  </a:cubicBezTo>
                  <a:cubicBezTo>
                    <a:pt x="7516" y="871"/>
                    <a:pt x="7504" y="858"/>
                    <a:pt x="7479" y="847"/>
                  </a:cubicBezTo>
                  <a:cubicBezTo>
                    <a:pt x="7479" y="834"/>
                    <a:pt x="7455" y="834"/>
                    <a:pt x="7443" y="834"/>
                  </a:cubicBezTo>
                  <a:lnTo>
                    <a:pt x="7078" y="834"/>
                  </a:lnTo>
                  <a:cubicBezTo>
                    <a:pt x="7114" y="749"/>
                    <a:pt x="7151" y="652"/>
                    <a:pt x="7187" y="566"/>
                  </a:cubicBezTo>
                  <a:cubicBezTo>
                    <a:pt x="7210" y="571"/>
                    <a:pt x="7232" y="574"/>
                    <a:pt x="7254" y="574"/>
                  </a:cubicBezTo>
                  <a:cubicBezTo>
                    <a:pt x="7292" y="574"/>
                    <a:pt x="7327" y="565"/>
                    <a:pt x="7358" y="542"/>
                  </a:cubicBezTo>
                  <a:cubicBezTo>
                    <a:pt x="7455" y="482"/>
                    <a:pt x="7455" y="348"/>
                    <a:pt x="7370" y="263"/>
                  </a:cubicBezTo>
                  <a:cubicBezTo>
                    <a:pt x="7330" y="223"/>
                    <a:pt x="7277" y="201"/>
                    <a:pt x="7224" y="201"/>
                  </a:cubicBezTo>
                  <a:cubicBezTo>
                    <a:pt x="7164" y="201"/>
                    <a:pt x="7104" y="229"/>
                    <a:pt x="7066" y="287"/>
                  </a:cubicBezTo>
                  <a:cubicBezTo>
                    <a:pt x="7005" y="372"/>
                    <a:pt x="7005" y="506"/>
                    <a:pt x="7090" y="579"/>
                  </a:cubicBezTo>
                  <a:cubicBezTo>
                    <a:pt x="7041" y="664"/>
                    <a:pt x="7005" y="749"/>
                    <a:pt x="6968" y="834"/>
                  </a:cubicBezTo>
                  <a:cubicBezTo>
                    <a:pt x="4877" y="822"/>
                    <a:pt x="2785" y="798"/>
                    <a:pt x="693" y="798"/>
                  </a:cubicBezTo>
                  <a:cubicBezTo>
                    <a:pt x="608" y="639"/>
                    <a:pt x="523" y="469"/>
                    <a:pt x="450" y="312"/>
                  </a:cubicBezTo>
                  <a:cubicBezTo>
                    <a:pt x="523" y="263"/>
                    <a:pt x="560" y="166"/>
                    <a:pt x="523" y="93"/>
                  </a:cubicBezTo>
                  <a:cubicBezTo>
                    <a:pt x="489" y="31"/>
                    <a:pt x="4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48"/>
            <p:cNvSpPr/>
            <p:nvPr/>
          </p:nvSpPr>
          <p:spPr>
            <a:xfrm>
              <a:off x="8409252" y="3468235"/>
              <a:ext cx="371168" cy="426393"/>
            </a:xfrm>
            <a:custGeom>
              <a:avLst/>
              <a:gdLst/>
              <a:ahLst/>
              <a:cxnLst/>
              <a:rect l="l" t="t" r="r" b="b"/>
              <a:pathLst>
                <a:path w="7541" h="8663" extrusionOk="0">
                  <a:moveTo>
                    <a:pt x="377" y="112"/>
                  </a:moveTo>
                  <a:cubicBezTo>
                    <a:pt x="390" y="112"/>
                    <a:pt x="414" y="112"/>
                    <a:pt x="426" y="137"/>
                  </a:cubicBezTo>
                  <a:cubicBezTo>
                    <a:pt x="438" y="149"/>
                    <a:pt x="450" y="174"/>
                    <a:pt x="438" y="198"/>
                  </a:cubicBezTo>
                  <a:cubicBezTo>
                    <a:pt x="426" y="210"/>
                    <a:pt x="414" y="234"/>
                    <a:pt x="401" y="234"/>
                  </a:cubicBezTo>
                  <a:cubicBezTo>
                    <a:pt x="365" y="234"/>
                    <a:pt x="353" y="271"/>
                    <a:pt x="353" y="283"/>
                  </a:cubicBezTo>
                  <a:cubicBezTo>
                    <a:pt x="341" y="295"/>
                    <a:pt x="341" y="307"/>
                    <a:pt x="341" y="331"/>
                  </a:cubicBezTo>
                  <a:cubicBezTo>
                    <a:pt x="317" y="331"/>
                    <a:pt x="304" y="320"/>
                    <a:pt x="292" y="307"/>
                  </a:cubicBezTo>
                  <a:cubicBezTo>
                    <a:pt x="255" y="271"/>
                    <a:pt x="255" y="174"/>
                    <a:pt x="292" y="137"/>
                  </a:cubicBezTo>
                  <a:cubicBezTo>
                    <a:pt x="317" y="112"/>
                    <a:pt x="341" y="112"/>
                    <a:pt x="365" y="112"/>
                  </a:cubicBezTo>
                  <a:close/>
                  <a:moveTo>
                    <a:pt x="377" y="88"/>
                  </a:moveTo>
                  <a:cubicBezTo>
                    <a:pt x="341" y="88"/>
                    <a:pt x="304" y="101"/>
                    <a:pt x="280" y="125"/>
                  </a:cubicBezTo>
                  <a:cubicBezTo>
                    <a:pt x="231" y="174"/>
                    <a:pt x="231" y="271"/>
                    <a:pt x="280" y="320"/>
                  </a:cubicBezTo>
                  <a:cubicBezTo>
                    <a:pt x="292" y="344"/>
                    <a:pt x="317" y="356"/>
                    <a:pt x="341" y="356"/>
                  </a:cubicBezTo>
                  <a:lnTo>
                    <a:pt x="377" y="356"/>
                  </a:lnTo>
                  <a:lnTo>
                    <a:pt x="377" y="344"/>
                  </a:lnTo>
                  <a:lnTo>
                    <a:pt x="365" y="331"/>
                  </a:lnTo>
                  <a:lnTo>
                    <a:pt x="365" y="320"/>
                  </a:lnTo>
                  <a:cubicBezTo>
                    <a:pt x="353" y="307"/>
                    <a:pt x="365" y="307"/>
                    <a:pt x="365" y="295"/>
                  </a:cubicBezTo>
                  <a:cubicBezTo>
                    <a:pt x="365" y="271"/>
                    <a:pt x="377" y="258"/>
                    <a:pt x="401" y="247"/>
                  </a:cubicBezTo>
                  <a:cubicBezTo>
                    <a:pt x="426" y="247"/>
                    <a:pt x="438" y="234"/>
                    <a:pt x="450" y="210"/>
                  </a:cubicBezTo>
                  <a:cubicBezTo>
                    <a:pt x="463" y="174"/>
                    <a:pt x="463" y="137"/>
                    <a:pt x="438" y="125"/>
                  </a:cubicBezTo>
                  <a:cubicBezTo>
                    <a:pt x="426" y="101"/>
                    <a:pt x="401" y="88"/>
                    <a:pt x="377" y="88"/>
                  </a:cubicBezTo>
                  <a:close/>
                  <a:moveTo>
                    <a:pt x="7200" y="320"/>
                  </a:moveTo>
                  <a:cubicBezTo>
                    <a:pt x="7224" y="320"/>
                    <a:pt x="7260" y="320"/>
                    <a:pt x="7285" y="344"/>
                  </a:cubicBezTo>
                  <a:cubicBezTo>
                    <a:pt x="7322" y="368"/>
                    <a:pt x="7346" y="393"/>
                    <a:pt x="7322" y="429"/>
                  </a:cubicBezTo>
                  <a:cubicBezTo>
                    <a:pt x="7311" y="459"/>
                    <a:pt x="7285" y="481"/>
                    <a:pt x="7256" y="481"/>
                  </a:cubicBezTo>
                  <a:cubicBezTo>
                    <a:pt x="7249" y="481"/>
                    <a:pt x="7243" y="479"/>
                    <a:pt x="7236" y="477"/>
                  </a:cubicBezTo>
                  <a:cubicBezTo>
                    <a:pt x="7224" y="465"/>
                    <a:pt x="7212" y="453"/>
                    <a:pt x="7200" y="453"/>
                  </a:cubicBezTo>
                  <a:cubicBezTo>
                    <a:pt x="7200" y="441"/>
                    <a:pt x="7187" y="441"/>
                    <a:pt x="7176" y="441"/>
                  </a:cubicBezTo>
                  <a:cubicBezTo>
                    <a:pt x="7163" y="429"/>
                    <a:pt x="7151" y="429"/>
                    <a:pt x="7127" y="429"/>
                  </a:cubicBezTo>
                  <a:cubicBezTo>
                    <a:pt x="7127" y="404"/>
                    <a:pt x="7139" y="393"/>
                    <a:pt x="7139" y="368"/>
                  </a:cubicBezTo>
                  <a:cubicBezTo>
                    <a:pt x="7151" y="344"/>
                    <a:pt x="7176" y="331"/>
                    <a:pt x="7200" y="320"/>
                  </a:cubicBezTo>
                  <a:close/>
                  <a:moveTo>
                    <a:pt x="7224" y="302"/>
                  </a:moveTo>
                  <a:cubicBezTo>
                    <a:pt x="7215" y="302"/>
                    <a:pt x="7207" y="304"/>
                    <a:pt x="7200" y="307"/>
                  </a:cubicBezTo>
                  <a:cubicBezTo>
                    <a:pt x="7163" y="307"/>
                    <a:pt x="7139" y="331"/>
                    <a:pt x="7127" y="368"/>
                  </a:cubicBezTo>
                  <a:cubicBezTo>
                    <a:pt x="7114" y="393"/>
                    <a:pt x="7114" y="404"/>
                    <a:pt x="7114" y="441"/>
                  </a:cubicBezTo>
                  <a:lnTo>
                    <a:pt x="7127" y="441"/>
                  </a:lnTo>
                  <a:cubicBezTo>
                    <a:pt x="7139" y="441"/>
                    <a:pt x="7151" y="441"/>
                    <a:pt x="7163" y="453"/>
                  </a:cubicBezTo>
                  <a:lnTo>
                    <a:pt x="7163" y="465"/>
                  </a:lnTo>
                  <a:lnTo>
                    <a:pt x="7176" y="465"/>
                  </a:lnTo>
                  <a:cubicBezTo>
                    <a:pt x="7176" y="461"/>
                    <a:pt x="7177" y="460"/>
                    <a:pt x="7179" y="460"/>
                  </a:cubicBezTo>
                  <a:cubicBezTo>
                    <a:pt x="7184" y="460"/>
                    <a:pt x="7192" y="465"/>
                    <a:pt x="7200" y="465"/>
                  </a:cubicBezTo>
                  <a:cubicBezTo>
                    <a:pt x="7200" y="477"/>
                    <a:pt x="7212" y="477"/>
                    <a:pt x="7212" y="490"/>
                  </a:cubicBezTo>
                  <a:lnTo>
                    <a:pt x="7212" y="501"/>
                  </a:lnTo>
                  <a:lnTo>
                    <a:pt x="7236" y="501"/>
                  </a:lnTo>
                  <a:cubicBezTo>
                    <a:pt x="7285" y="501"/>
                    <a:pt x="7333" y="477"/>
                    <a:pt x="7346" y="429"/>
                  </a:cubicBezTo>
                  <a:cubicBezTo>
                    <a:pt x="7358" y="393"/>
                    <a:pt x="7346" y="356"/>
                    <a:pt x="7297" y="320"/>
                  </a:cubicBezTo>
                  <a:cubicBezTo>
                    <a:pt x="7271" y="311"/>
                    <a:pt x="7245" y="302"/>
                    <a:pt x="7224" y="302"/>
                  </a:cubicBezTo>
                  <a:close/>
                  <a:moveTo>
                    <a:pt x="620" y="903"/>
                  </a:moveTo>
                  <a:cubicBezTo>
                    <a:pt x="717" y="1085"/>
                    <a:pt x="839" y="1268"/>
                    <a:pt x="961" y="1438"/>
                  </a:cubicBezTo>
                  <a:cubicBezTo>
                    <a:pt x="969" y="1461"/>
                    <a:pt x="986" y="1470"/>
                    <a:pt x="1004" y="1470"/>
                  </a:cubicBezTo>
                  <a:cubicBezTo>
                    <a:pt x="1014" y="1470"/>
                    <a:pt x="1025" y="1467"/>
                    <a:pt x="1034" y="1463"/>
                  </a:cubicBezTo>
                  <a:cubicBezTo>
                    <a:pt x="1058" y="1438"/>
                    <a:pt x="1071" y="1414"/>
                    <a:pt x="1046" y="1390"/>
                  </a:cubicBezTo>
                  <a:cubicBezTo>
                    <a:pt x="949" y="1231"/>
                    <a:pt x="852" y="1085"/>
                    <a:pt x="754" y="903"/>
                  </a:cubicBezTo>
                  <a:lnTo>
                    <a:pt x="754" y="903"/>
                  </a:lnTo>
                  <a:cubicBezTo>
                    <a:pt x="1885" y="928"/>
                    <a:pt x="3028" y="928"/>
                    <a:pt x="4135" y="939"/>
                  </a:cubicBezTo>
                  <a:cubicBezTo>
                    <a:pt x="5035" y="939"/>
                    <a:pt x="5971" y="952"/>
                    <a:pt x="6895" y="964"/>
                  </a:cubicBezTo>
                  <a:cubicBezTo>
                    <a:pt x="6835" y="1098"/>
                    <a:pt x="6762" y="1244"/>
                    <a:pt x="6701" y="1390"/>
                  </a:cubicBezTo>
                  <a:cubicBezTo>
                    <a:pt x="6689" y="1426"/>
                    <a:pt x="6701" y="1463"/>
                    <a:pt x="6725" y="1474"/>
                  </a:cubicBezTo>
                  <a:cubicBezTo>
                    <a:pt x="6732" y="1478"/>
                    <a:pt x="6739" y="1479"/>
                    <a:pt x="6747" y="1479"/>
                  </a:cubicBezTo>
                  <a:cubicBezTo>
                    <a:pt x="6768" y="1479"/>
                    <a:pt x="6790" y="1468"/>
                    <a:pt x="6798" y="1450"/>
                  </a:cubicBezTo>
                  <a:cubicBezTo>
                    <a:pt x="6871" y="1292"/>
                    <a:pt x="6957" y="1122"/>
                    <a:pt x="7030" y="964"/>
                  </a:cubicBezTo>
                  <a:lnTo>
                    <a:pt x="7419" y="964"/>
                  </a:lnTo>
                  <a:cubicBezTo>
                    <a:pt x="7395" y="2411"/>
                    <a:pt x="7395" y="3895"/>
                    <a:pt x="7406" y="5317"/>
                  </a:cubicBezTo>
                  <a:lnTo>
                    <a:pt x="7406" y="8528"/>
                  </a:lnTo>
                  <a:lnTo>
                    <a:pt x="7370" y="8528"/>
                  </a:lnTo>
                  <a:cubicBezTo>
                    <a:pt x="6227" y="8528"/>
                    <a:pt x="5071" y="8504"/>
                    <a:pt x="3952" y="8492"/>
                  </a:cubicBezTo>
                  <a:cubicBezTo>
                    <a:pt x="2822" y="8468"/>
                    <a:pt x="1666" y="8455"/>
                    <a:pt x="511" y="8455"/>
                  </a:cubicBezTo>
                  <a:lnTo>
                    <a:pt x="158" y="8455"/>
                  </a:lnTo>
                  <a:lnTo>
                    <a:pt x="158" y="5609"/>
                  </a:lnTo>
                  <a:cubicBezTo>
                    <a:pt x="158" y="4065"/>
                    <a:pt x="158" y="2472"/>
                    <a:pt x="122" y="903"/>
                  </a:cubicBezTo>
                  <a:close/>
                  <a:moveTo>
                    <a:pt x="109" y="879"/>
                  </a:moveTo>
                  <a:lnTo>
                    <a:pt x="109" y="891"/>
                  </a:lnTo>
                  <a:cubicBezTo>
                    <a:pt x="134" y="2460"/>
                    <a:pt x="134" y="4065"/>
                    <a:pt x="134" y="5609"/>
                  </a:cubicBezTo>
                  <a:cubicBezTo>
                    <a:pt x="134" y="6546"/>
                    <a:pt x="134" y="7506"/>
                    <a:pt x="146" y="8455"/>
                  </a:cubicBezTo>
                  <a:lnTo>
                    <a:pt x="146" y="8468"/>
                  </a:lnTo>
                  <a:lnTo>
                    <a:pt x="158" y="8468"/>
                  </a:lnTo>
                  <a:cubicBezTo>
                    <a:pt x="1423" y="8468"/>
                    <a:pt x="2700" y="8479"/>
                    <a:pt x="3952" y="8504"/>
                  </a:cubicBezTo>
                  <a:cubicBezTo>
                    <a:pt x="5071" y="8528"/>
                    <a:pt x="6227" y="8541"/>
                    <a:pt x="7370" y="8541"/>
                  </a:cubicBezTo>
                  <a:lnTo>
                    <a:pt x="7419" y="8541"/>
                  </a:lnTo>
                  <a:lnTo>
                    <a:pt x="7419" y="8528"/>
                  </a:lnTo>
                  <a:cubicBezTo>
                    <a:pt x="7431" y="7458"/>
                    <a:pt x="7419" y="6376"/>
                    <a:pt x="7419" y="5317"/>
                  </a:cubicBezTo>
                  <a:cubicBezTo>
                    <a:pt x="7419" y="3895"/>
                    <a:pt x="7419" y="2411"/>
                    <a:pt x="7431" y="952"/>
                  </a:cubicBezTo>
                  <a:cubicBezTo>
                    <a:pt x="7358" y="939"/>
                    <a:pt x="7273" y="939"/>
                    <a:pt x="7200" y="939"/>
                  </a:cubicBezTo>
                  <a:lnTo>
                    <a:pt x="7017" y="939"/>
                  </a:lnTo>
                  <a:lnTo>
                    <a:pt x="7017" y="952"/>
                  </a:lnTo>
                  <a:cubicBezTo>
                    <a:pt x="6944" y="1110"/>
                    <a:pt x="6859" y="1280"/>
                    <a:pt x="6786" y="1438"/>
                  </a:cubicBezTo>
                  <a:cubicBezTo>
                    <a:pt x="6779" y="1453"/>
                    <a:pt x="6768" y="1458"/>
                    <a:pt x="6757" y="1458"/>
                  </a:cubicBezTo>
                  <a:cubicBezTo>
                    <a:pt x="6750" y="1458"/>
                    <a:pt x="6743" y="1455"/>
                    <a:pt x="6738" y="1450"/>
                  </a:cubicBezTo>
                  <a:cubicBezTo>
                    <a:pt x="6714" y="1450"/>
                    <a:pt x="6701" y="1426"/>
                    <a:pt x="6714" y="1401"/>
                  </a:cubicBezTo>
                  <a:cubicBezTo>
                    <a:pt x="6786" y="1244"/>
                    <a:pt x="6847" y="1098"/>
                    <a:pt x="6920" y="952"/>
                  </a:cubicBezTo>
                  <a:lnTo>
                    <a:pt x="6920" y="939"/>
                  </a:lnTo>
                  <a:lnTo>
                    <a:pt x="6908" y="939"/>
                  </a:lnTo>
                  <a:cubicBezTo>
                    <a:pt x="5984" y="928"/>
                    <a:pt x="5047" y="928"/>
                    <a:pt x="4135" y="915"/>
                  </a:cubicBezTo>
                  <a:cubicBezTo>
                    <a:pt x="3016" y="915"/>
                    <a:pt x="1873" y="903"/>
                    <a:pt x="742" y="891"/>
                  </a:cubicBezTo>
                  <a:lnTo>
                    <a:pt x="730" y="891"/>
                  </a:lnTo>
                  <a:lnTo>
                    <a:pt x="742" y="903"/>
                  </a:lnTo>
                  <a:cubicBezTo>
                    <a:pt x="839" y="1085"/>
                    <a:pt x="936" y="1244"/>
                    <a:pt x="1034" y="1401"/>
                  </a:cubicBezTo>
                  <a:cubicBezTo>
                    <a:pt x="1046" y="1414"/>
                    <a:pt x="1046" y="1438"/>
                    <a:pt x="1022" y="1438"/>
                  </a:cubicBezTo>
                  <a:cubicBezTo>
                    <a:pt x="1016" y="1444"/>
                    <a:pt x="1006" y="1447"/>
                    <a:pt x="997" y="1447"/>
                  </a:cubicBezTo>
                  <a:cubicBezTo>
                    <a:pt x="988" y="1447"/>
                    <a:pt x="979" y="1444"/>
                    <a:pt x="973" y="1438"/>
                  </a:cubicBezTo>
                  <a:cubicBezTo>
                    <a:pt x="852" y="1255"/>
                    <a:pt x="742" y="1074"/>
                    <a:pt x="633" y="891"/>
                  </a:cubicBezTo>
                  <a:lnTo>
                    <a:pt x="401" y="891"/>
                  </a:lnTo>
                  <a:cubicBezTo>
                    <a:pt x="304" y="891"/>
                    <a:pt x="207" y="879"/>
                    <a:pt x="109" y="879"/>
                  </a:cubicBezTo>
                  <a:close/>
                  <a:moveTo>
                    <a:pt x="401" y="15"/>
                  </a:moveTo>
                  <a:cubicBezTo>
                    <a:pt x="450" y="28"/>
                    <a:pt x="499" y="52"/>
                    <a:pt x="511" y="101"/>
                  </a:cubicBezTo>
                  <a:cubicBezTo>
                    <a:pt x="535" y="137"/>
                    <a:pt x="535" y="174"/>
                    <a:pt x="523" y="210"/>
                  </a:cubicBezTo>
                  <a:cubicBezTo>
                    <a:pt x="511" y="258"/>
                    <a:pt x="487" y="283"/>
                    <a:pt x="450" y="307"/>
                  </a:cubicBezTo>
                  <a:lnTo>
                    <a:pt x="438" y="307"/>
                  </a:lnTo>
                  <a:lnTo>
                    <a:pt x="438" y="320"/>
                  </a:lnTo>
                  <a:cubicBezTo>
                    <a:pt x="511" y="477"/>
                    <a:pt x="596" y="647"/>
                    <a:pt x="681" y="806"/>
                  </a:cubicBezTo>
                  <a:lnTo>
                    <a:pt x="693" y="818"/>
                  </a:lnTo>
                  <a:cubicBezTo>
                    <a:pt x="1836" y="818"/>
                    <a:pt x="3004" y="818"/>
                    <a:pt x="4123" y="830"/>
                  </a:cubicBezTo>
                  <a:cubicBezTo>
                    <a:pt x="5060" y="842"/>
                    <a:pt x="6020" y="842"/>
                    <a:pt x="6968" y="842"/>
                  </a:cubicBezTo>
                  <a:cubicBezTo>
                    <a:pt x="7005" y="769"/>
                    <a:pt x="7054" y="684"/>
                    <a:pt x="7090" y="599"/>
                  </a:cubicBezTo>
                  <a:lnTo>
                    <a:pt x="7103" y="587"/>
                  </a:lnTo>
                  <a:lnTo>
                    <a:pt x="7090" y="587"/>
                  </a:lnTo>
                  <a:cubicBezTo>
                    <a:pt x="7017" y="514"/>
                    <a:pt x="7005" y="393"/>
                    <a:pt x="7066" y="307"/>
                  </a:cubicBezTo>
                  <a:cubicBezTo>
                    <a:pt x="7103" y="258"/>
                    <a:pt x="7151" y="234"/>
                    <a:pt x="7200" y="222"/>
                  </a:cubicBezTo>
                  <a:cubicBezTo>
                    <a:pt x="7211" y="220"/>
                    <a:pt x="7221" y="219"/>
                    <a:pt x="7232" y="219"/>
                  </a:cubicBezTo>
                  <a:cubicBezTo>
                    <a:pt x="7282" y="219"/>
                    <a:pt x="7330" y="243"/>
                    <a:pt x="7370" y="283"/>
                  </a:cubicBezTo>
                  <a:cubicBezTo>
                    <a:pt x="7406" y="320"/>
                    <a:pt x="7431" y="368"/>
                    <a:pt x="7431" y="429"/>
                  </a:cubicBezTo>
                  <a:cubicBezTo>
                    <a:pt x="7419" y="477"/>
                    <a:pt x="7395" y="514"/>
                    <a:pt x="7346" y="550"/>
                  </a:cubicBezTo>
                  <a:cubicBezTo>
                    <a:pt x="7319" y="568"/>
                    <a:pt x="7279" y="579"/>
                    <a:pt x="7241" y="579"/>
                  </a:cubicBezTo>
                  <a:cubicBezTo>
                    <a:pt x="7227" y="579"/>
                    <a:pt x="7213" y="578"/>
                    <a:pt x="7200" y="574"/>
                  </a:cubicBezTo>
                  <a:lnTo>
                    <a:pt x="7187" y="563"/>
                  </a:lnTo>
                  <a:lnTo>
                    <a:pt x="7187" y="574"/>
                  </a:lnTo>
                  <a:cubicBezTo>
                    <a:pt x="7151" y="660"/>
                    <a:pt x="7103" y="757"/>
                    <a:pt x="7066" y="830"/>
                  </a:cubicBezTo>
                  <a:lnTo>
                    <a:pt x="7066" y="842"/>
                  </a:lnTo>
                  <a:lnTo>
                    <a:pt x="7236" y="842"/>
                  </a:lnTo>
                  <a:cubicBezTo>
                    <a:pt x="7309" y="855"/>
                    <a:pt x="7382" y="855"/>
                    <a:pt x="7443" y="855"/>
                  </a:cubicBezTo>
                  <a:cubicBezTo>
                    <a:pt x="7455" y="855"/>
                    <a:pt x="7468" y="855"/>
                    <a:pt x="7479" y="866"/>
                  </a:cubicBezTo>
                  <a:cubicBezTo>
                    <a:pt x="7492" y="866"/>
                    <a:pt x="7504" y="879"/>
                    <a:pt x="7504" y="891"/>
                  </a:cubicBezTo>
                  <a:cubicBezTo>
                    <a:pt x="7516" y="2204"/>
                    <a:pt x="7504" y="3530"/>
                    <a:pt x="7504" y="4819"/>
                  </a:cubicBezTo>
                  <a:cubicBezTo>
                    <a:pt x="7492" y="6035"/>
                    <a:pt x="7492" y="7300"/>
                    <a:pt x="7492" y="8541"/>
                  </a:cubicBezTo>
                  <a:lnTo>
                    <a:pt x="7492" y="8552"/>
                  </a:lnTo>
                  <a:lnTo>
                    <a:pt x="7504" y="8552"/>
                  </a:lnTo>
                  <a:cubicBezTo>
                    <a:pt x="7516" y="8552"/>
                    <a:pt x="7516" y="8577"/>
                    <a:pt x="7516" y="8589"/>
                  </a:cubicBezTo>
                  <a:cubicBezTo>
                    <a:pt x="7516" y="8614"/>
                    <a:pt x="7504" y="8625"/>
                    <a:pt x="7492" y="8625"/>
                  </a:cubicBezTo>
                  <a:cubicBezTo>
                    <a:pt x="7479" y="8638"/>
                    <a:pt x="7468" y="8638"/>
                    <a:pt x="7455" y="8638"/>
                  </a:cubicBezTo>
                  <a:cubicBezTo>
                    <a:pt x="7443" y="8638"/>
                    <a:pt x="7431" y="8638"/>
                    <a:pt x="7431" y="8625"/>
                  </a:cubicBezTo>
                  <a:lnTo>
                    <a:pt x="7419" y="8625"/>
                  </a:lnTo>
                  <a:cubicBezTo>
                    <a:pt x="6263" y="8601"/>
                    <a:pt x="5096" y="8589"/>
                    <a:pt x="3965" y="8589"/>
                  </a:cubicBezTo>
                  <a:cubicBezTo>
                    <a:pt x="2700" y="8577"/>
                    <a:pt x="1387" y="8577"/>
                    <a:pt x="98" y="8541"/>
                  </a:cubicBezTo>
                  <a:cubicBezTo>
                    <a:pt x="85" y="8541"/>
                    <a:pt x="85" y="8528"/>
                    <a:pt x="73" y="8528"/>
                  </a:cubicBezTo>
                  <a:lnTo>
                    <a:pt x="73" y="8504"/>
                  </a:lnTo>
                  <a:lnTo>
                    <a:pt x="73" y="8492"/>
                  </a:lnTo>
                  <a:lnTo>
                    <a:pt x="61" y="8492"/>
                  </a:lnTo>
                  <a:cubicBezTo>
                    <a:pt x="61" y="7531"/>
                    <a:pt x="61" y="6558"/>
                    <a:pt x="49" y="5609"/>
                  </a:cubicBezTo>
                  <a:cubicBezTo>
                    <a:pt x="36" y="4053"/>
                    <a:pt x="25" y="2436"/>
                    <a:pt x="36" y="842"/>
                  </a:cubicBezTo>
                  <a:cubicBezTo>
                    <a:pt x="36" y="830"/>
                    <a:pt x="49" y="818"/>
                    <a:pt x="49" y="818"/>
                  </a:cubicBezTo>
                  <a:cubicBezTo>
                    <a:pt x="61" y="818"/>
                    <a:pt x="61" y="806"/>
                    <a:pt x="73" y="806"/>
                  </a:cubicBezTo>
                  <a:cubicBezTo>
                    <a:pt x="73" y="806"/>
                    <a:pt x="85" y="806"/>
                    <a:pt x="85" y="818"/>
                  </a:cubicBezTo>
                  <a:lnTo>
                    <a:pt x="596" y="818"/>
                  </a:lnTo>
                  <a:lnTo>
                    <a:pt x="584" y="806"/>
                  </a:lnTo>
                  <a:cubicBezTo>
                    <a:pt x="523" y="684"/>
                    <a:pt x="463" y="550"/>
                    <a:pt x="414" y="429"/>
                  </a:cubicBezTo>
                  <a:lnTo>
                    <a:pt x="401" y="417"/>
                  </a:lnTo>
                  <a:cubicBezTo>
                    <a:pt x="384" y="425"/>
                    <a:pt x="364" y="429"/>
                    <a:pt x="344" y="429"/>
                  </a:cubicBezTo>
                  <a:cubicBezTo>
                    <a:pt x="306" y="429"/>
                    <a:pt x="267" y="416"/>
                    <a:pt x="244" y="393"/>
                  </a:cubicBezTo>
                  <a:cubicBezTo>
                    <a:pt x="195" y="368"/>
                    <a:pt x="171" y="307"/>
                    <a:pt x="171" y="247"/>
                  </a:cubicBezTo>
                  <a:cubicBezTo>
                    <a:pt x="171" y="185"/>
                    <a:pt x="182" y="112"/>
                    <a:pt x="231" y="76"/>
                  </a:cubicBezTo>
                  <a:cubicBezTo>
                    <a:pt x="268" y="28"/>
                    <a:pt x="341" y="15"/>
                    <a:pt x="401" y="15"/>
                  </a:cubicBezTo>
                  <a:close/>
                  <a:moveTo>
                    <a:pt x="364" y="0"/>
                  </a:moveTo>
                  <a:cubicBezTo>
                    <a:pt x="307" y="0"/>
                    <a:pt x="259" y="24"/>
                    <a:pt x="219" y="64"/>
                  </a:cubicBezTo>
                  <a:cubicBezTo>
                    <a:pt x="171" y="101"/>
                    <a:pt x="146" y="174"/>
                    <a:pt x="158" y="258"/>
                  </a:cubicBezTo>
                  <a:cubicBezTo>
                    <a:pt x="158" y="320"/>
                    <a:pt x="182" y="380"/>
                    <a:pt x="231" y="404"/>
                  </a:cubicBezTo>
                  <a:cubicBezTo>
                    <a:pt x="268" y="432"/>
                    <a:pt x="311" y="446"/>
                    <a:pt x="356" y="446"/>
                  </a:cubicBezTo>
                  <a:cubicBezTo>
                    <a:pt x="371" y="446"/>
                    <a:pt x="386" y="444"/>
                    <a:pt x="401" y="441"/>
                  </a:cubicBezTo>
                  <a:cubicBezTo>
                    <a:pt x="450" y="563"/>
                    <a:pt x="511" y="684"/>
                    <a:pt x="571" y="793"/>
                  </a:cubicBezTo>
                  <a:lnTo>
                    <a:pt x="85" y="793"/>
                  </a:lnTo>
                  <a:cubicBezTo>
                    <a:pt x="73" y="793"/>
                    <a:pt x="61" y="793"/>
                    <a:pt x="36" y="806"/>
                  </a:cubicBezTo>
                  <a:cubicBezTo>
                    <a:pt x="25" y="806"/>
                    <a:pt x="25" y="830"/>
                    <a:pt x="25" y="842"/>
                  </a:cubicBezTo>
                  <a:cubicBezTo>
                    <a:pt x="0" y="2436"/>
                    <a:pt x="12" y="4053"/>
                    <a:pt x="25" y="5609"/>
                  </a:cubicBezTo>
                  <a:cubicBezTo>
                    <a:pt x="36" y="6558"/>
                    <a:pt x="49" y="7531"/>
                    <a:pt x="49" y="8492"/>
                  </a:cubicBezTo>
                  <a:lnTo>
                    <a:pt x="49" y="8504"/>
                  </a:lnTo>
                  <a:cubicBezTo>
                    <a:pt x="49" y="8516"/>
                    <a:pt x="61" y="8528"/>
                    <a:pt x="61" y="8541"/>
                  </a:cubicBezTo>
                  <a:cubicBezTo>
                    <a:pt x="73" y="8552"/>
                    <a:pt x="85" y="8552"/>
                    <a:pt x="98" y="8552"/>
                  </a:cubicBezTo>
                  <a:cubicBezTo>
                    <a:pt x="1387" y="8589"/>
                    <a:pt x="2700" y="8601"/>
                    <a:pt x="3965" y="8601"/>
                  </a:cubicBezTo>
                  <a:cubicBezTo>
                    <a:pt x="5096" y="8614"/>
                    <a:pt x="6263" y="8614"/>
                    <a:pt x="7419" y="8650"/>
                  </a:cubicBezTo>
                  <a:cubicBezTo>
                    <a:pt x="7431" y="8650"/>
                    <a:pt x="7443" y="8662"/>
                    <a:pt x="7455" y="8662"/>
                  </a:cubicBezTo>
                  <a:cubicBezTo>
                    <a:pt x="7479" y="8662"/>
                    <a:pt x="7492" y="8650"/>
                    <a:pt x="7504" y="8638"/>
                  </a:cubicBezTo>
                  <a:cubicBezTo>
                    <a:pt x="7516" y="8638"/>
                    <a:pt x="7528" y="8614"/>
                    <a:pt x="7528" y="8589"/>
                  </a:cubicBezTo>
                  <a:cubicBezTo>
                    <a:pt x="7540" y="8577"/>
                    <a:pt x="7528" y="8552"/>
                    <a:pt x="7516" y="8541"/>
                  </a:cubicBezTo>
                  <a:cubicBezTo>
                    <a:pt x="7504" y="7300"/>
                    <a:pt x="7516" y="6035"/>
                    <a:pt x="7516" y="4819"/>
                  </a:cubicBezTo>
                  <a:cubicBezTo>
                    <a:pt x="7528" y="3530"/>
                    <a:pt x="7528" y="2204"/>
                    <a:pt x="7516" y="891"/>
                  </a:cubicBezTo>
                  <a:cubicBezTo>
                    <a:pt x="7516" y="879"/>
                    <a:pt x="7504" y="855"/>
                    <a:pt x="7492" y="855"/>
                  </a:cubicBezTo>
                  <a:cubicBezTo>
                    <a:pt x="7479" y="842"/>
                    <a:pt x="7455" y="830"/>
                    <a:pt x="7443" y="830"/>
                  </a:cubicBezTo>
                  <a:lnTo>
                    <a:pt x="7090" y="830"/>
                  </a:lnTo>
                  <a:cubicBezTo>
                    <a:pt x="7127" y="757"/>
                    <a:pt x="7163" y="672"/>
                    <a:pt x="7200" y="587"/>
                  </a:cubicBezTo>
                  <a:cubicBezTo>
                    <a:pt x="7213" y="590"/>
                    <a:pt x="7227" y="592"/>
                    <a:pt x="7241" y="592"/>
                  </a:cubicBezTo>
                  <a:cubicBezTo>
                    <a:pt x="7280" y="592"/>
                    <a:pt x="7322" y="581"/>
                    <a:pt x="7358" y="563"/>
                  </a:cubicBezTo>
                  <a:cubicBezTo>
                    <a:pt x="7406" y="526"/>
                    <a:pt x="7443" y="477"/>
                    <a:pt x="7443" y="429"/>
                  </a:cubicBezTo>
                  <a:cubicBezTo>
                    <a:pt x="7455" y="368"/>
                    <a:pt x="7431" y="307"/>
                    <a:pt x="7382" y="271"/>
                  </a:cubicBezTo>
                  <a:cubicBezTo>
                    <a:pt x="7341" y="230"/>
                    <a:pt x="7284" y="207"/>
                    <a:pt x="7231" y="207"/>
                  </a:cubicBezTo>
                  <a:cubicBezTo>
                    <a:pt x="7220" y="207"/>
                    <a:pt x="7210" y="208"/>
                    <a:pt x="7200" y="210"/>
                  </a:cubicBezTo>
                  <a:cubicBezTo>
                    <a:pt x="7139" y="210"/>
                    <a:pt x="7090" y="247"/>
                    <a:pt x="7054" y="295"/>
                  </a:cubicBezTo>
                  <a:cubicBezTo>
                    <a:pt x="6993" y="380"/>
                    <a:pt x="7005" y="514"/>
                    <a:pt x="7078" y="599"/>
                  </a:cubicBezTo>
                  <a:cubicBezTo>
                    <a:pt x="7030" y="684"/>
                    <a:pt x="6993" y="757"/>
                    <a:pt x="6957" y="830"/>
                  </a:cubicBezTo>
                  <a:cubicBezTo>
                    <a:pt x="6020" y="830"/>
                    <a:pt x="5060" y="818"/>
                    <a:pt x="4123" y="818"/>
                  </a:cubicBezTo>
                  <a:cubicBezTo>
                    <a:pt x="3004" y="806"/>
                    <a:pt x="1836" y="793"/>
                    <a:pt x="693" y="793"/>
                  </a:cubicBezTo>
                  <a:cubicBezTo>
                    <a:pt x="608" y="636"/>
                    <a:pt x="535" y="477"/>
                    <a:pt x="463" y="320"/>
                  </a:cubicBezTo>
                  <a:cubicBezTo>
                    <a:pt x="499" y="295"/>
                    <a:pt x="523" y="258"/>
                    <a:pt x="535" y="222"/>
                  </a:cubicBezTo>
                  <a:cubicBezTo>
                    <a:pt x="560" y="174"/>
                    <a:pt x="547" y="137"/>
                    <a:pt x="535" y="88"/>
                  </a:cubicBezTo>
                  <a:cubicBezTo>
                    <a:pt x="511" y="39"/>
                    <a:pt x="463" y="15"/>
                    <a:pt x="401" y="3"/>
                  </a:cubicBezTo>
                  <a:cubicBezTo>
                    <a:pt x="388" y="1"/>
                    <a:pt x="376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48"/>
            <p:cNvSpPr/>
            <p:nvPr/>
          </p:nvSpPr>
          <p:spPr>
            <a:xfrm>
              <a:off x="8448531" y="3539065"/>
              <a:ext cx="22789" cy="10927"/>
            </a:xfrm>
            <a:custGeom>
              <a:avLst/>
              <a:gdLst/>
              <a:ahLst/>
              <a:cxnLst/>
              <a:rect l="l" t="t" r="r" b="b"/>
              <a:pathLst>
                <a:path w="463" h="222" extrusionOk="0">
                  <a:moveTo>
                    <a:pt x="406" y="1"/>
                  </a:moveTo>
                  <a:cubicBezTo>
                    <a:pt x="387" y="1"/>
                    <a:pt x="367" y="11"/>
                    <a:pt x="357" y="35"/>
                  </a:cubicBezTo>
                  <a:cubicBezTo>
                    <a:pt x="336" y="101"/>
                    <a:pt x="276" y="136"/>
                    <a:pt x="213" y="136"/>
                  </a:cubicBezTo>
                  <a:cubicBezTo>
                    <a:pt x="170" y="136"/>
                    <a:pt x="125" y="119"/>
                    <a:pt x="90" y="84"/>
                  </a:cubicBezTo>
                  <a:cubicBezTo>
                    <a:pt x="82" y="76"/>
                    <a:pt x="73" y="73"/>
                    <a:pt x="64" y="73"/>
                  </a:cubicBezTo>
                  <a:cubicBezTo>
                    <a:pt x="32" y="73"/>
                    <a:pt x="0" y="116"/>
                    <a:pt x="29" y="145"/>
                  </a:cubicBezTo>
                  <a:cubicBezTo>
                    <a:pt x="77" y="198"/>
                    <a:pt x="143" y="222"/>
                    <a:pt x="210" y="222"/>
                  </a:cubicBezTo>
                  <a:cubicBezTo>
                    <a:pt x="313" y="222"/>
                    <a:pt x="418" y="163"/>
                    <a:pt x="455" y="60"/>
                  </a:cubicBezTo>
                  <a:cubicBezTo>
                    <a:pt x="462" y="24"/>
                    <a:pt x="43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48"/>
            <p:cNvSpPr/>
            <p:nvPr/>
          </p:nvSpPr>
          <p:spPr>
            <a:xfrm>
              <a:off x="8448777" y="3538769"/>
              <a:ext cx="22789" cy="11616"/>
            </a:xfrm>
            <a:custGeom>
              <a:avLst/>
              <a:gdLst/>
              <a:ahLst/>
              <a:cxnLst/>
              <a:rect l="l" t="t" r="r" b="b"/>
              <a:pathLst>
                <a:path w="463" h="236" extrusionOk="0">
                  <a:moveTo>
                    <a:pt x="414" y="17"/>
                  </a:moveTo>
                  <a:cubicBezTo>
                    <a:pt x="425" y="30"/>
                    <a:pt x="438" y="41"/>
                    <a:pt x="438" y="54"/>
                  </a:cubicBezTo>
                  <a:cubicBezTo>
                    <a:pt x="414" y="139"/>
                    <a:pt x="341" y="200"/>
                    <a:pt x="255" y="212"/>
                  </a:cubicBezTo>
                  <a:cubicBezTo>
                    <a:pt x="233" y="218"/>
                    <a:pt x="211" y="221"/>
                    <a:pt x="190" y="221"/>
                  </a:cubicBezTo>
                  <a:cubicBezTo>
                    <a:pt x="128" y="221"/>
                    <a:pt x="72" y="196"/>
                    <a:pt x="36" y="151"/>
                  </a:cubicBezTo>
                  <a:cubicBezTo>
                    <a:pt x="12" y="139"/>
                    <a:pt x="24" y="114"/>
                    <a:pt x="36" y="103"/>
                  </a:cubicBezTo>
                  <a:cubicBezTo>
                    <a:pt x="36" y="90"/>
                    <a:pt x="49" y="90"/>
                    <a:pt x="60" y="90"/>
                  </a:cubicBezTo>
                  <a:cubicBezTo>
                    <a:pt x="60" y="90"/>
                    <a:pt x="73" y="90"/>
                    <a:pt x="85" y="103"/>
                  </a:cubicBezTo>
                  <a:cubicBezTo>
                    <a:pt x="112" y="130"/>
                    <a:pt x="153" y="143"/>
                    <a:pt x="197" y="143"/>
                  </a:cubicBezTo>
                  <a:cubicBezTo>
                    <a:pt x="212" y="143"/>
                    <a:pt x="228" y="142"/>
                    <a:pt x="243" y="139"/>
                  </a:cubicBezTo>
                  <a:cubicBezTo>
                    <a:pt x="304" y="127"/>
                    <a:pt x="352" y="90"/>
                    <a:pt x="365" y="41"/>
                  </a:cubicBezTo>
                  <a:cubicBezTo>
                    <a:pt x="377" y="17"/>
                    <a:pt x="401" y="17"/>
                    <a:pt x="414" y="17"/>
                  </a:cubicBezTo>
                  <a:close/>
                  <a:moveTo>
                    <a:pt x="405" y="1"/>
                  </a:moveTo>
                  <a:cubicBezTo>
                    <a:pt x="384" y="1"/>
                    <a:pt x="362" y="14"/>
                    <a:pt x="352" y="41"/>
                  </a:cubicBezTo>
                  <a:cubicBezTo>
                    <a:pt x="328" y="78"/>
                    <a:pt x="292" y="114"/>
                    <a:pt x="243" y="127"/>
                  </a:cubicBezTo>
                  <a:cubicBezTo>
                    <a:pt x="228" y="130"/>
                    <a:pt x="214" y="131"/>
                    <a:pt x="200" y="131"/>
                  </a:cubicBezTo>
                  <a:cubicBezTo>
                    <a:pt x="159" y="131"/>
                    <a:pt x="124" y="118"/>
                    <a:pt x="97" y="90"/>
                  </a:cubicBezTo>
                  <a:cubicBezTo>
                    <a:pt x="85" y="78"/>
                    <a:pt x="70" y="72"/>
                    <a:pt x="56" y="72"/>
                  </a:cubicBezTo>
                  <a:cubicBezTo>
                    <a:pt x="42" y="72"/>
                    <a:pt x="30" y="78"/>
                    <a:pt x="24" y="90"/>
                  </a:cubicBezTo>
                  <a:cubicBezTo>
                    <a:pt x="0" y="103"/>
                    <a:pt x="0" y="139"/>
                    <a:pt x="24" y="163"/>
                  </a:cubicBezTo>
                  <a:cubicBezTo>
                    <a:pt x="60" y="212"/>
                    <a:pt x="133" y="236"/>
                    <a:pt x="195" y="236"/>
                  </a:cubicBezTo>
                  <a:lnTo>
                    <a:pt x="255" y="236"/>
                  </a:lnTo>
                  <a:cubicBezTo>
                    <a:pt x="352" y="212"/>
                    <a:pt x="425" y="151"/>
                    <a:pt x="450" y="66"/>
                  </a:cubicBezTo>
                  <a:cubicBezTo>
                    <a:pt x="462" y="30"/>
                    <a:pt x="450" y="5"/>
                    <a:pt x="425" y="5"/>
                  </a:cubicBezTo>
                  <a:cubicBezTo>
                    <a:pt x="419" y="2"/>
                    <a:pt x="41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48"/>
            <p:cNvSpPr/>
            <p:nvPr/>
          </p:nvSpPr>
          <p:spPr>
            <a:xfrm>
              <a:off x="8727077" y="3537342"/>
              <a:ext cx="15406" cy="14963"/>
            </a:xfrm>
            <a:custGeom>
              <a:avLst/>
              <a:gdLst/>
              <a:ahLst/>
              <a:cxnLst/>
              <a:rect l="l" t="t" r="r" b="b"/>
              <a:pathLst>
                <a:path w="313" h="304" extrusionOk="0">
                  <a:moveTo>
                    <a:pt x="45" y="1"/>
                  </a:moveTo>
                  <a:cubicBezTo>
                    <a:pt x="22" y="1"/>
                    <a:pt x="1" y="16"/>
                    <a:pt x="1" y="46"/>
                  </a:cubicBezTo>
                  <a:cubicBezTo>
                    <a:pt x="13" y="168"/>
                    <a:pt x="111" y="289"/>
                    <a:pt x="232" y="302"/>
                  </a:cubicBezTo>
                  <a:cubicBezTo>
                    <a:pt x="236" y="303"/>
                    <a:pt x="240" y="303"/>
                    <a:pt x="243" y="303"/>
                  </a:cubicBezTo>
                  <a:cubicBezTo>
                    <a:pt x="295" y="303"/>
                    <a:pt x="313" y="228"/>
                    <a:pt x="257" y="216"/>
                  </a:cubicBezTo>
                  <a:cubicBezTo>
                    <a:pt x="171" y="205"/>
                    <a:pt x="98" y="132"/>
                    <a:pt x="98" y="46"/>
                  </a:cubicBezTo>
                  <a:cubicBezTo>
                    <a:pt x="92" y="16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48"/>
            <p:cNvSpPr/>
            <p:nvPr/>
          </p:nvSpPr>
          <p:spPr>
            <a:xfrm>
              <a:off x="8726486" y="3537194"/>
              <a:ext cx="15652" cy="15603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61" y="13"/>
                  </a:moveTo>
                  <a:cubicBezTo>
                    <a:pt x="74" y="13"/>
                    <a:pt x="98" y="25"/>
                    <a:pt x="98" y="49"/>
                  </a:cubicBezTo>
                  <a:cubicBezTo>
                    <a:pt x="110" y="135"/>
                    <a:pt x="171" y="208"/>
                    <a:pt x="269" y="232"/>
                  </a:cubicBezTo>
                  <a:cubicBezTo>
                    <a:pt x="304" y="232"/>
                    <a:pt x="293" y="256"/>
                    <a:pt x="293" y="268"/>
                  </a:cubicBezTo>
                  <a:cubicBezTo>
                    <a:pt x="293" y="281"/>
                    <a:pt x="280" y="305"/>
                    <a:pt x="244" y="305"/>
                  </a:cubicBezTo>
                  <a:cubicBezTo>
                    <a:pt x="134" y="281"/>
                    <a:pt x="37" y="183"/>
                    <a:pt x="25" y="49"/>
                  </a:cubicBezTo>
                  <a:cubicBezTo>
                    <a:pt x="25" y="25"/>
                    <a:pt x="50" y="13"/>
                    <a:pt x="50" y="13"/>
                  </a:cubicBezTo>
                  <a:close/>
                  <a:moveTo>
                    <a:pt x="50" y="0"/>
                  </a:moveTo>
                  <a:cubicBezTo>
                    <a:pt x="25" y="0"/>
                    <a:pt x="1" y="13"/>
                    <a:pt x="13" y="49"/>
                  </a:cubicBezTo>
                  <a:cubicBezTo>
                    <a:pt x="25" y="195"/>
                    <a:pt x="123" y="305"/>
                    <a:pt x="244" y="317"/>
                  </a:cubicBezTo>
                  <a:lnTo>
                    <a:pt x="256" y="317"/>
                  </a:lnTo>
                  <a:cubicBezTo>
                    <a:pt x="293" y="317"/>
                    <a:pt x="304" y="292"/>
                    <a:pt x="317" y="268"/>
                  </a:cubicBezTo>
                  <a:cubicBezTo>
                    <a:pt x="317" y="244"/>
                    <a:pt x="304" y="219"/>
                    <a:pt x="280" y="208"/>
                  </a:cubicBezTo>
                  <a:cubicBezTo>
                    <a:pt x="207" y="195"/>
                    <a:pt x="123" y="135"/>
                    <a:pt x="110" y="49"/>
                  </a:cubicBezTo>
                  <a:cubicBezTo>
                    <a:pt x="110" y="13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6" name="Google Shape;5516;p48"/>
          <p:cNvGrpSpPr/>
          <p:nvPr/>
        </p:nvGrpSpPr>
        <p:grpSpPr>
          <a:xfrm>
            <a:off x="6102755" y="52962"/>
            <a:ext cx="549506" cy="533681"/>
            <a:chOff x="7377121" y="3473748"/>
            <a:chExt cx="395237" cy="428609"/>
          </a:xfrm>
        </p:grpSpPr>
        <p:sp>
          <p:nvSpPr>
            <p:cNvPr id="5517" name="Google Shape;5517;p48"/>
            <p:cNvSpPr/>
            <p:nvPr/>
          </p:nvSpPr>
          <p:spPr>
            <a:xfrm>
              <a:off x="7550234" y="3475470"/>
              <a:ext cx="27908" cy="42378"/>
            </a:xfrm>
            <a:custGeom>
              <a:avLst/>
              <a:gdLst/>
              <a:ahLst/>
              <a:cxnLst/>
              <a:rect l="l" t="t" r="r" b="b"/>
              <a:pathLst>
                <a:path w="567" h="861" extrusionOk="0">
                  <a:moveTo>
                    <a:pt x="391" y="1"/>
                  </a:moveTo>
                  <a:cubicBezTo>
                    <a:pt x="387" y="1"/>
                    <a:pt x="383" y="1"/>
                    <a:pt x="378" y="2"/>
                  </a:cubicBezTo>
                  <a:cubicBezTo>
                    <a:pt x="146" y="75"/>
                    <a:pt x="0" y="330"/>
                    <a:pt x="37" y="573"/>
                  </a:cubicBezTo>
                  <a:cubicBezTo>
                    <a:pt x="64" y="738"/>
                    <a:pt x="208" y="861"/>
                    <a:pt x="365" y="861"/>
                  </a:cubicBezTo>
                  <a:cubicBezTo>
                    <a:pt x="418" y="861"/>
                    <a:pt x="472" y="847"/>
                    <a:pt x="524" y="817"/>
                  </a:cubicBezTo>
                  <a:cubicBezTo>
                    <a:pt x="566" y="795"/>
                    <a:pt x="534" y="728"/>
                    <a:pt x="493" y="728"/>
                  </a:cubicBezTo>
                  <a:cubicBezTo>
                    <a:pt x="487" y="728"/>
                    <a:pt x="481" y="729"/>
                    <a:pt x="475" y="732"/>
                  </a:cubicBezTo>
                  <a:cubicBezTo>
                    <a:pt x="441" y="749"/>
                    <a:pt x="408" y="757"/>
                    <a:pt x="377" y="757"/>
                  </a:cubicBezTo>
                  <a:cubicBezTo>
                    <a:pt x="234" y="757"/>
                    <a:pt x="137" y="592"/>
                    <a:pt x="146" y="452"/>
                  </a:cubicBezTo>
                  <a:cubicBezTo>
                    <a:pt x="159" y="294"/>
                    <a:pt x="256" y="148"/>
                    <a:pt x="402" y="87"/>
                  </a:cubicBezTo>
                  <a:cubicBezTo>
                    <a:pt x="447" y="65"/>
                    <a:pt x="440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48"/>
            <p:cNvSpPr/>
            <p:nvPr/>
          </p:nvSpPr>
          <p:spPr>
            <a:xfrm>
              <a:off x="7549644" y="3474929"/>
              <a:ext cx="28154" cy="43166"/>
            </a:xfrm>
            <a:custGeom>
              <a:avLst/>
              <a:gdLst/>
              <a:ahLst/>
              <a:cxnLst/>
              <a:rect l="l" t="t" r="r" b="b"/>
              <a:pathLst>
                <a:path w="572" h="877" extrusionOk="0">
                  <a:moveTo>
                    <a:pt x="401" y="25"/>
                  </a:moveTo>
                  <a:cubicBezTo>
                    <a:pt x="426" y="25"/>
                    <a:pt x="426" y="25"/>
                    <a:pt x="438" y="38"/>
                  </a:cubicBezTo>
                  <a:cubicBezTo>
                    <a:pt x="438" y="62"/>
                    <a:pt x="438" y="86"/>
                    <a:pt x="414" y="86"/>
                  </a:cubicBezTo>
                  <a:cubicBezTo>
                    <a:pt x="268" y="147"/>
                    <a:pt x="171" y="293"/>
                    <a:pt x="147" y="451"/>
                  </a:cubicBezTo>
                  <a:cubicBezTo>
                    <a:pt x="147" y="560"/>
                    <a:pt x="195" y="682"/>
                    <a:pt x="268" y="743"/>
                  </a:cubicBezTo>
                  <a:cubicBezTo>
                    <a:pt x="303" y="764"/>
                    <a:pt x="347" y="777"/>
                    <a:pt x="391" y="777"/>
                  </a:cubicBezTo>
                  <a:cubicBezTo>
                    <a:pt x="424" y="777"/>
                    <a:pt x="456" y="770"/>
                    <a:pt x="487" y="755"/>
                  </a:cubicBezTo>
                  <a:cubicBezTo>
                    <a:pt x="494" y="752"/>
                    <a:pt x="500" y="750"/>
                    <a:pt x="506" y="750"/>
                  </a:cubicBezTo>
                  <a:cubicBezTo>
                    <a:pt x="523" y="750"/>
                    <a:pt x="539" y="761"/>
                    <a:pt x="547" y="779"/>
                  </a:cubicBezTo>
                  <a:cubicBezTo>
                    <a:pt x="547" y="792"/>
                    <a:pt x="547" y="816"/>
                    <a:pt x="523" y="828"/>
                  </a:cubicBezTo>
                  <a:cubicBezTo>
                    <a:pt x="478" y="854"/>
                    <a:pt x="428" y="866"/>
                    <a:pt x="379" y="866"/>
                  </a:cubicBezTo>
                  <a:cubicBezTo>
                    <a:pt x="337" y="866"/>
                    <a:pt x="295" y="857"/>
                    <a:pt x="256" y="840"/>
                  </a:cubicBezTo>
                  <a:cubicBezTo>
                    <a:pt x="158" y="792"/>
                    <a:pt x="85" y="694"/>
                    <a:pt x="61" y="584"/>
                  </a:cubicBezTo>
                  <a:cubicBezTo>
                    <a:pt x="12" y="341"/>
                    <a:pt x="171" y="86"/>
                    <a:pt x="390" y="25"/>
                  </a:cubicBezTo>
                  <a:close/>
                  <a:moveTo>
                    <a:pt x="390" y="1"/>
                  </a:moveTo>
                  <a:cubicBezTo>
                    <a:pt x="158" y="74"/>
                    <a:pt x="1" y="341"/>
                    <a:pt x="37" y="584"/>
                  </a:cubicBezTo>
                  <a:cubicBezTo>
                    <a:pt x="61" y="706"/>
                    <a:pt x="134" y="803"/>
                    <a:pt x="244" y="852"/>
                  </a:cubicBezTo>
                  <a:cubicBezTo>
                    <a:pt x="292" y="876"/>
                    <a:pt x="341" y="876"/>
                    <a:pt x="377" y="876"/>
                  </a:cubicBezTo>
                  <a:cubicBezTo>
                    <a:pt x="438" y="876"/>
                    <a:pt x="487" y="865"/>
                    <a:pt x="536" y="840"/>
                  </a:cubicBezTo>
                  <a:cubicBezTo>
                    <a:pt x="572" y="816"/>
                    <a:pt x="572" y="792"/>
                    <a:pt x="560" y="767"/>
                  </a:cubicBezTo>
                  <a:cubicBezTo>
                    <a:pt x="551" y="750"/>
                    <a:pt x="530" y="733"/>
                    <a:pt x="511" y="733"/>
                  </a:cubicBezTo>
                  <a:cubicBezTo>
                    <a:pt x="502" y="733"/>
                    <a:pt x="494" y="736"/>
                    <a:pt x="487" y="743"/>
                  </a:cubicBezTo>
                  <a:cubicBezTo>
                    <a:pt x="452" y="756"/>
                    <a:pt x="419" y="761"/>
                    <a:pt x="391" y="761"/>
                  </a:cubicBezTo>
                  <a:cubicBezTo>
                    <a:pt x="341" y="761"/>
                    <a:pt x="303" y="746"/>
                    <a:pt x="280" y="730"/>
                  </a:cubicBezTo>
                  <a:cubicBezTo>
                    <a:pt x="207" y="670"/>
                    <a:pt x="158" y="560"/>
                    <a:pt x="171" y="463"/>
                  </a:cubicBezTo>
                  <a:cubicBezTo>
                    <a:pt x="183" y="305"/>
                    <a:pt x="280" y="159"/>
                    <a:pt x="414" y="111"/>
                  </a:cubicBezTo>
                  <a:cubicBezTo>
                    <a:pt x="450" y="98"/>
                    <a:pt x="463" y="62"/>
                    <a:pt x="450" y="38"/>
                  </a:cubicBezTo>
                  <a:cubicBezTo>
                    <a:pt x="438" y="13"/>
                    <a:pt x="426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48"/>
            <p:cNvSpPr/>
            <p:nvPr/>
          </p:nvSpPr>
          <p:spPr>
            <a:xfrm>
              <a:off x="7544229" y="3486250"/>
              <a:ext cx="14274" cy="5562"/>
            </a:xfrm>
            <a:custGeom>
              <a:avLst/>
              <a:gdLst/>
              <a:ahLst/>
              <a:cxnLst/>
              <a:rect l="l" t="t" r="r" b="b"/>
              <a:pathLst>
                <a:path w="290" h="113" extrusionOk="0">
                  <a:moveTo>
                    <a:pt x="242" y="1"/>
                  </a:moveTo>
                  <a:cubicBezTo>
                    <a:pt x="239" y="1"/>
                    <a:pt x="236" y="1"/>
                    <a:pt x="232" y="2"/>
                  </a:cubicBezTo>
                  <a:cubicBezTo>
                    <a:pt x="171" y="14"/>
                    <a:pt x="111" y="14"/>
                    <a:pt x="38" y="27"/>
                  </a:cubicBezTo>
                  <a:cubicBezTo>
                    <a:pt x="3" y="37"/>
                    <a:pt x="1" y="112"/>
                    <a:pt x="40" y="112"/>
                  </a:cubicBezTo>
                  <a:cubicBezTo>
                    <a:pt x="43" y="112"/>
                    <a:pt x="46" y="112"/>
                    <a:pt x="49" y="111"/>
                  </a:cubicBezTo>
                  <a:cubicBezTo>
                    <a:pt x="122" y="111"/>
                    <a:pt x="184" y="99"/>
                    <a:pt x="244" y="87"/>
                  </a:cubicBezTo>
                  <a:cubicBezTo>
                    <a:pt x="289" y="76"/>
                    <a:pt x="28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8"/>
            <p:cNvSpPr/>
            <p:nvPr/>
          </p:nvSpPr>
          <p:spPr>
            <a:xfrm>
              <a:off x="7544229" y="3485708"/>
              <a:ext cx="14421" cy="6645"/>
            </a:xfrm>
            <a:custGeom>
              <a:avLst/>
              <a:gdLst/>
              <a:ahLst/>
              <a:cxnLst/>
              <a:rect l="l" t="t" r="r" b="b"/>
              <a:pathLst>
                <a:path w="293" h="135" extrusionOk="0">
                  <a:moveTo>
                    <a:pt x="244" y="25"/>
                  </a:moveTo>
                  <a:cubicBezTo>
                    <a:pt x="257" y="25"/>
                    <a:pt x="268" y="38"/>
                    <a:pt x="268" y="49"/>
                  </a:cubicBezTo>
                  <a:cubicBezTo>
                    <a:pt x="268" y="62"/>
                    <a:pt x="268" y="86"/>
                    <a:pt x="244" y="86"/>
                  </a:cubicBezTo>
                  <a:cubicBezTo>
                    <a:pt x="184" y="98"/>
                    <a:pt x="122" y="110"/>
                    <a:pt x="49" y="122"/>
                  </a:cubicBezTo>
                  <a:cubicBezTo>
                    <a:pt x="38" y="122"/>
                    <a:pt x="25" y="110"/>
                    <a:pt x="25" y="86"/>
                  </a:cubicBezTo>
                  <a:cubicBezTo>
                    <a:pt x="25" y="74"/>
                    <a:pt x="25" y="49"/>
                    <a:pt x="49" y="49"/>
                  </a:cubicBezTo>
                  <a:cubicBezTo>
                    <a:pt x="111" y="38"/>
                    <a:pt x="171" y="25"/>
                    <a:pt x="232" y="25"/>
                  </a:cubicBezTo>
                  <a:close/>
                  <a:moveTo>
                    <a:pt x="232" y="1"/>
                  </a:moveTo>
                  <a:cubicBezTo>
                    <a:pt x="171" y="13"/>
                    <a:pt x="98" y="25"/>
                    <a:pt x="38" y="38"/>
                  </a:cubicBezTo>
                  <a:cubicBezTo>
                    <a:pt x="13" y="38"/>
                    <a:pt x="1" y="74"/>
                    <a:pt x="1" y="98"/>
                  </a:cubicBezTo>
                  <a:cubicBezTo>
                    <a:pt x="13" y="110"/>
                    <a:pt x="25" y="135"/>
                    <a:pt x="49" y="135"/>
                  </a:cubicBezTo>
                  <a:lnTo>
                    <a:pt x="62" y="135"/>
                  </a:lnTo>
                  <a:cubicBezTo>
                    <a:pt x="122" y="122"/>
                    <a:pt x="184" y="122"/>
                    <a:pt x="244" y="110"/>
                  </a:cubicBezTo>
                  <a:cubicBezTo>
                    <a:pt x="281" y="98"/>
                    <a:pt x="293" y="74"/>
                    <a:pt x="281" y="49"/>
                  </a:cubicBezTo>
                  <a:cubicBezTo>
                    <a:pt x="281" y="25"/>
                    <a:pt x="268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8"/>
            <p:cNvSpPr/>
            <p:nvPr/>
          </p:nvSpPr>
          <p:spPr>
            <a:xfrm>
              <a:off x="7540291" y="3492353"/>
              <a:ext cx="19786" cy="13388"/>
            </a:xfrm>
            <a:custGeom>
              <a:avLst/>
              <a:gdLst/>
              <a:ahLst/>
              <a:cxnLst/>
              <a:rect l="l" t="t" r="r" b="b"/>
              <a:pathLst>
                <a:path w="402" h="272" extrusionOk="0">
                  <a:moveTo>
                    <a:pt x="337" y="1"/>
                  </a:moveTo>
                  <a:cubicBezTo>
                    <a:pt x="329" y="1"/>
                    <a:pt x="320" y="4"/>
                    <a:pt x="312" y="11"/>
                  </a:cubicBezTo>
                  <a:cubicBezTo>
                    <a:pt x="227" y="97"/>
                    <a:pt x="142" y="146"/>
                    <a:pt x="32" y="194"/>
                  </a:cubicBezTo>
                  <a:cubicBezTo>
                    <a:pt x="0" y="205"/>
                    <a:pt x="15" y="272"/>
                    <a:pt x="52" y="272"/>
                  </a:cubicBezTo>
                  <a:cubicBezTo>
                    <a:pt x="57" y="272"/>
                    <a:pt x="63" y="270"/>
                    <a:pt x="69" y="267"/>
                  </a:cubicBezTo>
                  <a:cubicBezTo>
                    <a:pt x="178" y="230"/>
                    <a:pt x="288" y="157"/>
                    <a:pt x="373" y="84"/>
                  </a:cubicBezTo>
                  <a:cubicBezTo>
                    <a:pt x="402" y="46"/>
                    <a:pt x="37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8"/>
            <p:cNvSpPr/>
            <p:nvPr/>
          </p:nvSpPr>
          <p:spPr>
            <a:xfrm>
              <a:off x="7540636" y="3492206"/>
              <a:ext cx="19196" cy="13929"/>
            </a:xfrm>
            <a:custGeom>
              <a:avLst/>
              <a:gdLst/>
              <a:ahLst/>
              <a:cxnLst/>
              <a:rect l="l" t="t" r="r" b="b"/>
              <a:pathLst>
                <a:path w="390" h="283" extrusionOk="0">
                  <a:moveTo>
                    <a:pt x="330" y="14"/>
                  </a:moveTo>
                  <a:cubicBezTo>
                    <a:pt x="341" y="14"/>
                    <a:pt x="354" y="27"/>
                    <a:pt x="354" y="27"/>
                  </a:cubicBezTo>
                  <a:cubicBezTo>
                    <a:pt x="366" y="39"/>
                    <a:pt x="378" y="63"/>
                    <a:pt x="354" y="76"/>
                  </a:cubicBezTo>
                  <a:cubicBezTo>
                    <a:pt x="268" y="160"/>
                    <a:pt x="171" y="222"/>
                    <a:pt x="62" y="270"/>
                  </a:cubicBezTo>
                  <a:cubicBezTo>
                    <a:pt x="38" y="270"/>
                    <a:pt x="25" y="258"/>
                    <a:pt x="25" y="246"/>
                  </a:cubicBezTo>
                  <a:cubicBezTo>
                    <a:pt x="13" y="233"/>
                    <a:pt x="13" y="209"/>
                    <a:pt x="38" y="209"/>
                  </a:cubicBezTo>
                  <a:cubicBezTo>
                    <a:pt x="135" y="160"/>
                    <a:pt x="232" y="100"/>
                    <a:pt x="305" y="27"/>
                  </a:cubicBezTo>
                  <a:cubicBezTo>
                    <a:pt x="317" y="14"/>
                    <a:pt x="317" y="14"/>
                    <a:pt x="330" y="14"/>
                  </a:cubicBezTo>
                  <a:close/>
                  <a:moveTo>
                    <a:pt x="327" y="1"/>
                  </a:moveTo>
                  <a:cubicBezTo>
                    <a:pt x="315" y="1"/>
                    <a:pt x="303" y="4"/>
                    <a:pt x="293" y="14"/>
                  </a:cubicBezTo>
                  <a:cubicBezTo>
                    <a:pt x="220" y="87"/>
                    <a:pt x="135" y="136"/>
                    <a:pt x="25" y="185"/>
                  </a:cubicBezTo>
                  <a:cubicBezTo>
                    <a:pt x="1" y="197"/>
                    <a:pt x="1" y="233"/>
                    <a:pt x="1" y="246"/>
                  </a:cubicBezTo>
                  <a:cubicBezTo>
                    <a:pt x="13" y="270"/>
                    <a:pt x="25" y="282"/>
                    <a:pt x="49" y="282"/>
                  </a:cubicBezTo>
                  <a:lnTo>
                    <a:pt x="62" y="282"/>
                  </a:lnTo>
                  <a:cubicBezTo>
                    <a:pt x="184" y="246"/>
                    <a:pt x="281" y="173"/>
                    <a:pt x="366" y="87"/>
                  </a:cubicBezTo>
                  <a:cubicBezTo>
                    <a:pt x="390" y="63"/>
                    <a:pt x="390" y="39"/>
                    <a:pt x="366" y="14"/>
                  </a:cubicBezTo>
                  <a:cubicBezTo>
                    <a:pt x="359" y="8"/>
                    <a:pt x="34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8"/>
            <p:cNvSpPr/>
            <p:nvPr/>
          </p:nvSpPr>
          <p:spPr>
            <a:xfrm>
              <a:off x="7543983" y="3501459"/>
              <a:ext cx="17129" cy="13289"/>
            </a:xfrm>
            <a:custGeom>
              <a:avLst/>
              <a:gdLst/>
              <a:ahLst/>
              <a:cxnLst/>
              <a:rect l="l" t="t" r="r" b="b"/>
              <a:pathLst>
                <a:path w="348" h="270" extrusionOk="0">
                  <a:moveTo>
                    <a:pt x="287" y="1"/>
                  </a:moveTo>
                  <a:cubicBezTo>
                    <a:pt x="274" y="1"/>
                    <a:pt x="260" y="7"/>
                    <a:pt x="249" y="21"/>
                  </a:cubicBezTo>
                  <a:cubicBezTo>
                    <a:pt x="200" y="94"/>
                    <a:pt x="127" y="155"/>
                    <a:pt x="43" y="191"/>
                  </a:cubicBezTo>
                  <a:cubicBezTo>
                    <a:pt x="1" y="212"/>
                    <a:pt x="22" y="269"/>
                    <a:pt x="67" y="269"/>
                  </a:cubicBezTo>
                  <a:cubicBezTo>
                    <a:pt x="75" y="269"/>
                    <a:pt x="83" y="268"/>
                    <a:pt x="91" y="264"/>
                  </a:cubicBezTo>
                  <a:cubicBezTo>
                    <a:pt x="189" y="228"/>
                    <a:pt x="273" y="155"/>
                    <a:pt x="322" y="70"/>
                  </a:cubicBezTo>
                  <a:cubicBezTo>
                    <a:pt x="348" y="35"/>
                    <a:pt x="3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48"/>
            <p:cNvSpPr/>
            <p:nvPr/>
          </p:nvSpPr>
          <p:spPr>
            <a:xfrm>
              <a:off x="7544229" y="3500918"/>
              <a:ext cx="16833" cy="14766"/>
            </a:xfrm>
            <a:custGeom>
              <a:avLst/>
              <a:gdLst/>
              <a:ahLst/>
              <a:cxnLst/>
              <a:rect l="l" t="t" r="r" b="b"/>
              <a:pathLst>
                <a:path w="342" h="300" extrusionOk="0">
                  <a:moveTo>
                    <a:pt x="281" y="20"/>
                  </a:moveTo>
                  <a:cubicBezTo>
                    <a:pt x="293" y="20"/>
                    <a:pt x="305" y="20"/>
                    <a:pt x="305" y="32"/>
                  </a:cubicBezTo>
                  <a:cubicBezTo>
                    <a:pt x="317" y="32"/>
                    <a:pt x="330" y="56"/>
                    <a:pt x="317" y="69"/>
                  </a:cubicBezTo>
                  <a:cubicBezTo>
                    <a:pt x="257" y="154"/>
                    <a:pt x="171" y="227"/>
                    <a:pt x="74" y="275"/>
                  </a:cubicBezTo>
                  <a:cubicBezTo>
                    <a:pt x="67" y="279"/>
                    <a:pt x="61" y="280"/>
                    <a:pt x="56" y="280"/>
                  </a:cubicBezTo>
                  <a:cubicBezTo>
                    <a:pt x="43" y="280"/>
                    <a:pt x="34" y="269"/>
                    <a:pt x="25" y="251"/>
                  </a:cubicBezTo>
                  <a:cubicBezTo>
                    <a:pt x="25" y="239"/>
                    <a:pt x="25" y="227"/>
                    <a:pt x="38" y="215"/>
                  </a:cubicBezTo>
                  <a:cubicBezTo>
                    <a:pt x="122" y="178"/>
                    <a:pt x="195" y="118"/>
                    <a:pt x="257" y="32"/>
                  </a:cubicBezTo>
                  <a:cubicBezTo>
                    <a:pt x="257" y="20"/>
                    <a:pt x="268" y="20"/>
                    <a:pt x="281" y="20"/>
                  </a:cubicBezTo>
                  <a:close/>
                  <a:moveTo>
                    <a:pt x="284" y="0"/>
                  </a:moveTo>
                  <a:cubicBezTo>
                    <a:pt x="267" y="0"/>
                    <a:pt x="251" y="6"/>
                    <a:pt x="244" y="20"/>
                  </a:cubicBezTo>
                  <a:cubicBezTo>
                    <a:pt x="184" y="105"/>
                    <a:pt x="111" y="154"/>
                    <a:pt x="38" y="202"/>
                  </a:cubicBezTo>
                  <a:cubicBezTo>
                    <a:pt x="1" y="215"/>
                    <a:pt x="1" y="239"/>
                    <a:pt x="13" y="264"/>
                  </a:cubicBezTo>
                  <a:cubicBezTo>
                    <a:pt x="25" y="275"/>
                    <a:pt x="38" y="300"/>
                    <a:pt x="62" y="300"/>
                  </a:cubicBezTo>
                  <a:cubicBezTo>
                    <a:pt x="74" y="300"/>
                    <a:pt x="74" y="288"/>
                    <a:pt x="86" y="288"/>
                  </a:cubicBezTo>
                  <a:cubicBezTo>
                    <a:pt x="184" y="239"/>
                    <a:pt x="268" y="166"/>
                    <a:pt x="330" y="81"/>
                  </a:cubicBezTo>
                  <a:cubicBezTo>
                    <a:pt x="341" y="56"/>
                    <a:pt x="341" y="32"/>
                    <a:pt x="317" y="8"/>
                  </a:cubicBezTo>
                  <a:cubicBezTo>
                    <a:pt x="307" y="3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48"/>
            <p:cNvSpPr/>
            <p:nvPr/>
          </p:nvSpPr>
          <p:spPr>
            <a:xfrm>
              <a:off x="7550087" y="3507858"/>
              <a:ext cx="14864" cy="13142"/>
            </a:xfrm>
            <a:custGeom>
              <a:avLst/>
              <a:gdLst/>
              <a:ahLst/>
              <a:cxnLst/>
              <a:rect l="l" t="t" r="r" b="b"/>
              <a:pathLst>
                <a:path w="302" h="267" extrusionOk="0">
                  <a:moveTo>
                    <a:pt x="240" y="0"/>
                  </a:moveTo>
                  <a:cubicBezTo>
                    <a:pt x="230" y="0"/>
                    <a:pt x="219" y="4"/>
                    <a:pt x="211" y="13"/>
                  </a:cubicBezTo>
                  <a:cubicBezTo>
                    <a:pt x="162" y="74"/>
                    <a:pt x="101" y="134"/>
                    <a:pt x="40" y="183"/>
                  </a:cubicBezTo>
                  <a:cubicBezTo>
                    <a:pt x="1" y="213"/>
                    <a:pt x="25" y="266"/>
                    <a:pt x="61" y="266"/>
                  </a:cubicBezTo>
                  <a:cubicBezTo>
                    <a:pt x="70" y="266"/>
                    <a:pt x="80" y="263"/>
                    <a:pt x="89" y="256"/>
                  </a:cubicBezTo>
                  <a:cubicBezTo>
                    <a:pt x="162" y="207"/>
                    <a:pt x="222" y="134"/>
                    <a:pt x="283" y="61"/>
                  </a:cubicBezTo>
                  <a:cubicBezTo>
                    <a:pt x="302" y="34"/>
                    <a:pt x="272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48"/>
            <p:cNvSpPr/>
            <p:nvPr/>
          </p:nvSpPr>
          <p:spPr>
            <a:xfrm>
              <a:off x="7550234" y="3507169"/>
              <a:ext cx="15012" cy="13929"/>
            </a:xfrm>
            <a:custGeom>
              <a:avLst/>
              <a:gdLst/>
              <a:ahLst/>
              <a:cxnLst/>
              <a:rect l="l" t="t" r="r" b="b"/>
              <a:pathLst>
                <a:path w="305" h="283" extrusionOk="0">
                  <a:moveTo>
                    <a:pt x="232" y="15"/>
                  </a:moveTo>
                  <a:cubicBezTo>
                    <a:pt x="244" y="15"/>
                    <a:pt x="256" y="27"/>
                    <a:pt x="256" y="27"/>
                  </a:cubicBezTo>
                  <a:cubicBezTo>
                    <a:pt x="268" y="39"/>
                    <a:pt x="280" y="51"/>
                    <a:pt x="268" y="75"/>
                  </a:cubicBezTo>
                  <a:cubicBezTo>
                    <a:pt x="219" y="148"/>
                    <a:pt x="159" y="210"/>
                    <a:pt x="73" y="258"/>
                  </a:cubicBezTo>
                  <a:cubicBezTo>
                    <a:pt x="65" y="266"/>
                    <a:pt x="58" y="269"/>
                    <a:pt x="53" y="269"/>
                  </a:cubicBezTo>
                  <a:cubicBezTo>
                    <a:pt x="42" y="269"/>
                    <a:pt x="37" y="258"/>
                    <a:pt x="37" y="258"/>
                  </a:cubicBezTo>
                  <a:cubicBezTo>
                    <a:pt x="25" y="246"/>
                    <a:pt x="25" y="221"/>
                    <a:pt x="49" y="197"/>
                  </a:cubicBezTo>
                  <a:cubicBezTo>
                    <a:pt x="98" y="161"/>
                    <a:pt x="159" y="100"/>
                    <a:pt x="219" y="27"/>
                  </a:cubicBezTo>
                  <a:lnTo>
                    <a:pt x="232" y="15"/>
                  </a:lnTo>
                  <a:close/>
                  <a:moveTo>
                    <a:pt x="228" y="1"/>
                  </a:moveTo>
                  <a:cubicBezTo>
                    <a:pt x="220" y="1"/>
                    <a:pt x="212" y="5"/>
                    <a:pt x="208" y="15"/>
                  </a:cubicBezTo>
                  <a:cubicBezTo>
                    <a:pt x="146" y="88"/>
                    <a:pt x="86" y="148"/>
                    <a:pt x="37" y="185"/>
                  </a:cubicBezTo>
                  <a:cubicBezTo>
                    <a:pt x="0" y="210"/>
                    <a:pt x="0" y="246"/>
                    <a:pt x="25" y="270"/>
                  </a:cubicBezTo>
                  <a:cubicBezTo>
                    <a:pt x="25" y="283"/>
                    <a:pt x="49" y="283"/>
                    <a:pt x="62" y="283"/>
                  </a:cubicBezTo>
                  <a:lnTo>
                    <a:pt x="86" y="283"/>
                  </a:lnTo>
                  <a:cubicBezTo>
                    <a:pt x="171" y="221"/>
                    <a:pt x="232" y="148"/>
                    <a:pt x="280" y="75"/>
                  </a:cubicBezTo>
                  <a:cubicBezTo>
                    <a:pt x="305" y="51"/>
                    <a:pt x="292" y="27"/>
                    <a:pt x="268" y="15"/>
                  </a:cubicBezTo>
                  <a:cubicBezTo>
                    <a:pt x="254" y="8"/>
                    <a:pt x="24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48"/>
            <p:cNvSpPr/>
            <p:nvPr/>
          </p:nvSpPr>
          <p:spPr>
            <a:xfrm>
              <a:off x="7556584" y="3513912"/>
              <a:ext cx="12305" cy="10730"/>
            </a:xfrm>
            <a:custGeom>
              <a:avLst/>
              <a:gdLst/>
              <a:ahLst/>
              <a:cxnLst/>
              <a:rect l="l" t="t" r="r" b="b"/>
              <a:pathLst>
                <a:path w="250" h="218" extrusionOk="0">
                  <a:moveTo>
                    <a:pt x="189" y="0"/>
                  </a:moveTo>
                  <a:cubicBezTo>
                    <a:pt x="180" y="0"/>
                    <a:pt x="171" y="4"/>
                    <a:pt x="163" y="11"/>
                  </a:cubicBezTo>
                  <a:cubicBezTo>
                    <a:pt x="115" y="60"/>
                    <a:pt x="66" y="97"/>
                    <a:pt x="30" y="146"/>
                  </a:cubicBezTo>
                  <a:cubicBezTo>
                    <a:pt x="1" y="174"/>
                    <a:pt x="32" y="217"/>
                    <a:pt x="64" y="217"/>
                  </a:cubicBezTo>
                  <a:cubicBezTo>
                    <a:pt x="73" y="217"/>
                    <a:pt x="82" y="214"/>
                    <a:pt x="90" y="206"/>
                  </a:cubicBezTo>
                  <a:cubicBezTo>
                    <a:pt x="127" y="157"/>
                    <a:pt x="176" y="121"/>
                    <a:pt x="212" y="73"/>
                  </a:cubicBezTo>
                  <a:cubicBezTo>
                    <a:pt x="250" y="44"/>
                    <a:pt x="22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8"/>
            <p:cNvSpPr/>
            <p:nvPr/>
          </p:nvSpPr>
          <p:spPr>
            <a:xfrm>
              <a:off x="7556830" y="3513568"/>
              <a:ext cx="12010" cy="11714"/>
            </a:xfrm>
            <a:custGeom>
              <a:avLst/>
              <a:gdLst/>
              <a:ahLst/>
              <a:cxnLst/>
              <a:rect l="l" t="t" r="r" b="b"/>
              <a:pathLst>
                <a:path w="244" h="238" extrusionOk="0">
                  <a:moveTo>
                    <a:pt x="182" y="18"/>
                  </a:moveTo>
                  <a:cubicBezTo>
                    <a:pt x="195" y="18"/>
                    <a:pt x="195" y="18"/>
                    <a:pt x="207" y="31"/>
                  </a:cubicBezTo>
                  <a:cubicBezTo>
                    <a:pt x="219" y="43"/>
                    <a:pt x="219" y="55"/>
                    <a:pt x="207" y="80"/>
                  </a:cubicBezTo>
                  <a:lnTo>
                    <a:pt x="122" y="164"/>
                  </a:lnTo>
                  <a:lnTo>
                    <a:pt x="74" y="201"/>
                  </a:lnTo>
                  <a:cubicBezTo>
                    <a:pt x="74" y="213"/>
                    <a:pt x="61" y="213"/>
                    <a:pt x="49" y="213"/>
                  </a:cubicBezTo>
                  <a:cubicBezTo>
                    <a:pt x="37" y="213"/>
                    <a:pt x="25" y="201"/>
                    <a:pt x="25" y="189"/>
                  </a:cubicBezTo>
                  <a:lnTo>
                    <a:pt x="25" y="153"/>
                  </a:lnTo>
                  <a:lnTo>
                    <a:pt x="61" y="116"/>
                  </a:lnTo>
                  <a:cubicBezTo>
                    <a:pt x="98" y="91"/>
                    <a:pt x="122" y="55"/>
                    <a:pt x="158" y="31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9" y="6"/>
                    <a:pt x="146" y="18"/>
                  </a:cubicBezTo>
                  <a:cubicBezTo>
                    <a:pt x="110" y="43"/>
                    <a:pt x="85" y="80"/>
                    <a:pt x="49" y="104"/>
                  </a:cubicBezTo>
                  <a:lnTo>
                    <a:pt x="12" y="140"/>
                  </a:lnTo>
                  <a:cubicBezTo>
                    <a:pt x="1" y="153"/>
                    <a:pt x="1" y="177"/>
                    <a:pt x="1" y="189"/>
                  </a:cubicBezTo>
                  <a:cubicBezTo>
                    <a:pt x="12" y="213"/>
                    <a:pt x="25" y="226"/>
                    <a:pt x="49" y="237"/>
                  </a:cubicBezTo>
                  <a:lnTo>
                    <a:pt x="61" y="237"/>
                  </a:lnTo>
                  <a:cubicBezTo>
                    <a:pt x="74" y="237"/>
                    <a:pt x="85" y="226"/>
                    <a:pt x="98" y="213"/>
                  </a:cubicBezTo>
                  <a:lnTo>
                    <a:pt x="134" y="177"/>
                  </a:lnTo>
                  <a:lnTo>
                    <a:pt x="219" y="91"/>
                  </a:lnTo>
                  <a:cubicBezTo>
                    <a:pt x="244" y="67"/>
                    <a:pt x="231" y="31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8"/>
            <p:cNvSpPr/>
            <p:nvPr/>
          </p:nvSpPr>
          <p:spPr>
            <a:xfrm>
              <a:off x="7568003" y="3515094"/>
              <a:ext cx="9401" cy="8318"/>
            </a:xfrm>
            <a:custGeom>
              <a:avLst/>
              <a:gdLst/>
              <a:ahLst/>
              <a:cxnLst/>
              <a:rect l="l" t="t" r="r" b="b"/>
              <a:pathLst>
                <a:path w="191" h="169" extrusionOk="0">
                  <a:moveTo>
                    <a:pt x="127" y="1"/>
                  </a:moveTo>
                  <a:cubicBezTo>
                    <a:pt x="118" y="1"/>
                    <a:pt x="109" y="4"/>
                    <a:pt x="101" y="12"/>
                  </a:cubicBezTo>
                  <a:cubicBezTo>
                    <a:pt x="77" y="49"/>
                    <a:pt x="53" y="73"/>
                    <a:pt x="28" y="97"/>
                  </a:cubicBezTo>
                  <a:cubicBezTo>
                    <a:pt x="0" y="125"/>
                    <a:pt x="31" y="169"/>
                    <a:pt x="63" y="169"/>
                  </a:cubicBezTo>
                  <a:cubicBezTo>
                    <a:pt x="73" y="169"/>
                    <a:pt x="82" y="166"/>
                    <a:pt x="90" y="158"/>
                  </a:cubicBezTo>
                  <a:cubicBezTo>
                    <a:pt x="114" y="133"/>
                    <a:pt x="138" y="109"/>
                    <a:pt x="163" y="73"/>
                  </a:cubicBezTo>
                  <a:cubicBezTo>
                    <a:pt x="191" y="44"/>
                    <a:pt x="16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8"/>
            <p:cNvSpPr/>
            <p:nvPr/>
          </p:nvSpPr>
          <p:spPr>
            <a:xfrm>
              <a:off x="7568200" y="3514946"/>
              <a:ext cx="9598" cy="910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34" y="15"/>
                  </a:moveTo>
                  <a:cubicBezTo>
                    <a:pt x="134" y="15"/>
                    <a:pt x="146" y="27"/>
                    <a:pt x="159" y="27"/>
                  </a:cubicBezTo>
                  <a:cubicBezTo>
                    <a:pt x="170" y="39"/>
                    <a:pt x="170" y="63"/>
                    <a:pt x="159" y="76"/>
                  </a:cubicBezTo>
                  <a:lnTo>
                    <a:pt x="73" y="149"/>
                  </a:lnTo>
                  <a:cubicBezTo>
                    <a:pt x="73" y="161"/>
                    <a:pt x="61" y="161"/>
                    <a:pt x="49" y="161"/>
                  </a:cubicBezTo>
                  <a:cubicBezTo>
                    <a:pt x="37" y="161"/>
                    <a:pt x="24" y="149"/>
                    <a:pt x="24" y="136"/>
                  </a:cubicBezTo>
                  <a:lnTo>
                    <a:pt x="24" y="100"/>
                  </a:lnTo>
                  <a:lnTo>
                    <a:pt x="110" y="27"/>
                  </a:lnTo>
                  <a:cubicBezTo>
                    <a:pt x="110" y="15"/>
                    <a:pt x="122" y="15"/>
                    <a:pt x="134" y="15"/>
                  </a:cubicBezTo>
                  <a:close/>
                  <a:moveTo>
                    <a:pt x="128" y="1"/>
                  </a:moveTo>
                  <a:cubicBezTo>
                    <a:pt x="118" y="1"/>
                    <a:pt x="108" y="4"/>
                    <a:pt x="97" y="15"/>
                  </a:cubicBezTo>
                  <a:lnTo>
                    <a:pt x="13" y="88"/>
                  </a:lnTo>
                  <a:cubicBezTo>
                    <a:pt x="0" y="100"/>
                    <a:pt x="0" y="125"/>
                    <a:pt x="0" y="136"/>
                  </a:cubicBezTo>
                  <a:cubicBezTo>
                    <a:pt x="13" y="161"/>
                    <a:pt x="24" y="173"/>
                    <a:pt x="49" y="173"/>
                  </a:cubicBezTo>
                  <a:cubicBezTo>
                    <a:pt x="49" y="185"/>
                    <a:pt x="49" y="185"/>
                    <a:pt x="61" y="185"/>
                  </a:cubicBezTo>
                  <a:cubicBezTo>
                    <a:pt x="73" y="185"/>
                    <a:pt x="86" y="173"/>
                    <a:pt x="86" y="161"/>
                  </a:cubicBezTo>
                  <a:lnTo>
                    <a:pt x="170" y="88"/>
                  </a:lnTo>
                  <a:cubicBezTo>
                    <a:pt x="195" y="63"/>
                    <a:pt x="183" y="39"/>
                    <a:pt x="170" y="15"/>
                  </a:cubicBezTo>
                  <a:cubicBezTo>
                    <a:pt x="156" y="8"/>
                    <a:pt x="142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8"/>
            <p:cNvSpPr/>
            <p:nvPr/>
          </p:nvSpPr>
          <p:spPr>
            <a:xfrm>
              <a:off x="7548905" y="3507317"/>
              <a:ext cx="45873" cy="13388"/>
            </a:xfrm>
            <a:custGeom>
              <a:avLst/>
              <a:gdLst/>
              <a:ahLst/>
              <a:cxnLst/>
              <a:rect l="l" t="t" r="r" b="b"/>
              <a:pathLst>
                <a:path w="932" h="272" extrusionOk="0">
                  <a:moveTo>
                    <a:pt x="874" y="1"/>
                  </a:moveTo>
                  <a:cubicBezTo>
                    <a:pt x="864" y="1"/>
                    <a:pt x="853" y="4"/>
                    <a:pt x="843" y="12"/>
                  </a:cubicBezTo>
                  <a:cubicBezTo>
                    <a:pt x="731" y="124"/>
                    <a:pt x="587" y="178"/>
                    <a:pt x="442" y="178"/>
                  </a:cubicBezTo>
                  <a:cubicBezTo>
                    <a:pt x="318" y="178"/>
                    <a:pt x="194" y="139"/>
                    <a:pt x="89" y="61"/>
                  </a:cubicBezTo>
                  <a:cubicBezTo>
                    <a:pt x="81" y="53"/>
                    <a:pt x="73" y="50"/>
                    <a:pt x="65" y="50"/>
                  </a:cubicBezTo>
                  <a:cubicBezTo>
                    <a:pt x="32" y="50"/>
                    <a:pt x="1" y="101"/>
                    <a:pt x="40" y="121"/>
                  </a:cubicBezTo>
                  <a:cubicBezTo>
                    <a:pt x="157" y="222"/>
                    <a:pt x="303" y="271"/>
                    <a:pt x="448" y="271"/>
                  </a:cubicBezTo>
                  <a:cubicBezTo>
                    <a:pt x="617" y="271"/>
                    <a:pt x="785" y="204"/>
                    <a:pt x="903" y="72"/>
                  </a:cubicBezTo>
                  <a:cubicBezTo>
                    <a:pt x="932" y="44"/>
                    <a:pt x="908" y="1"/>
                    <a:pt x="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48"/>
            <p:cNvSpPr/>
            <p:nvPr/>
          </p:nvSpPr>
          <p:spPr>
            <a:xfrm>
              <a:off x="7549004" y="3507169"/>
              <a:ext cx="45578" cy="13929"/>
            </a:xfrm>
            <a:custGeom>
              <a:avLst/>
              <a:gdLst/>
              <a:ahLst/>
              <a:cxnLst/>
              <a:rect l="l" t="t" r="r" b="b"/>
              <a:pathLst>
                <a:path w="926" h="283" extrusionOk="0">
                  <a:moveTo>
                    <a:pt x="875" y="18"/>
                  </a:moveTo>
                  <a:cubicBezTo>
                    <a:pt x="883" y="18"/>
                    <a:pt x="889" y="21"/>
                    <a:pt x="889" y="27"/>
                  </a:cubicBezTo>
                  <a:cubicBezTo>
                    <a:pt x="901" y="39"/>
                    <a:pt x="914" y="51"/>
                    <a:pt x="901" y="75"/>
                  </a:cubicBezTo>
                  <a:cubicBezTo>
                    <a:pt x="776" y="201"/>
                    <a:pt x="608" y="265"/>
                    <a:pt x="440" y="265"/>
                  </a:cubicBezTo>
                  <a:cubicBezTo>
                    <a:pt x="297" y="265"/>
                    <a:pt x="155" y="219"/>
                    <a:pt x="38" y="124"/>
                  </a:cubicBezTo>
                  <a:cubicBezTo>
                    <a:pt x="25" y="112"/>
                    <a:pt x="25" y="88"/>
                    <a:pt x="38" y="75"/>
                  </a:cubicBezTo>
                  <a:cubicBezTo>
                    <a:pt x="50" y="64"/>
                    <a:pt x="62" y="64"/>
                    <a:pt x="62" y="64"/>
                  </a:cubicBezTo>
                  <a:lnTo>
                    <a:pt x="87" y="64"/>
                  </a:lnTo>
                  <a:cubicBezTo>
                    <a:pt x="193" y="147"/>
                    <a:pt x="317" y="187"/>
                    <a:pt x="441" y="187"/>
                  </a:cubicBezTo>
                  <a:cubicBezTo>
                    <a:pt x="587" y="187"/>
                    <a:pt x="734" y="132"/>
                    <a:pt x="852" y="27"/>
                  </a:cubicBezTo>
                  <a:cubicBezTo>
                    <a:pt x="859" y="21"/>
                    <a:pt x="868" y="18"/>
                    <a:pt x="875" y="18"/>
                  </a:cubicBezTo>
                  <a:close/>
                  <a:moveTo>
                    <a:pt x="872" y="1"/>
                  </a:moveTo>
                  <a:cubicBezTo>
                    <a:pt x="861" y="1"/>
                    <a:pt x="851" y="5"/>
                    <a:pt x="841" y="15"/>
                  </a:cubicBezTo>
                  <a:cubicBezTo>
                    <a:pt x="730" y="119"/>
                    <a:pt x="592" y="170"/>
                    <a:pt x="453" y="170"/>
                  </a:cubicBezTo>
                  <a:cubicBezTo>
                    <a:pt x="330" y="170"/>
                    <a:pt x="206" y="131"/>
                    <a:pt x="98" y="51"/>
                  </a:cubicBezTo>
                  <a:cubicBezTo>
                    <a:pt x="89" y="42"/>
                    <a:pt x="78" y="38"/>
                    <a:pt x="68" y="38"/>
                  </a:cubicBezTo>
                  <a:cubicBezTo>
                    <a:pt x="50" y="38"/>
                    <a:pt x="33" y="49"/>
                    <a:pt x="25" y="64"/>
                  </a:cubicBezTo>
                  <a:cubicBezTo>
                    <a:pt x="14" y="88"/>
                    <a:pt x="1" y="112"/>
                    <a:pt x="25" y="137"/>
                  </a:cubicBezTo>
                  <a:cubicBezTo>
                    <a:pt x="147" y="234"/>
                    <a:pt x="293" y="283"/>
                    <a:pt x="439" y="283"/>
                  </a:cubicBezTo>
                  <a:cubicBezTo>
                    <a:pt x="609" y="283"/>
                    <a:pt x="792" y="221"/>
                    <a:pt x="914" y="88"/>
                  </a:cubicBezTo>
                  <a:cubicBezTo>
                    <a:pt x="925" y="64"/>
                    <a:pt x="925" y="27"/>
                    <a:pt x="914" y="15"/>
                  </a:cubicBezTo>
                  <a:cubicBezTo>
                    <a:pt x="900" y="8"/>
                    <a:pt x="88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8"/>
            <p:cNvSpPr/>
            <p:nvPr/>
          </p:nvSpPr>
          <p:spPr>
            <a:xfrm>
              <a:off x="7517206" y="3501755"/>
              <a:ext cx="36669" cy="19491"/>
            </a:xfrm>
            <a:custGeom>
              <a:avLst/>
              <a:gdLst/>
              <a:ahLst/>
              <a:cxnLst/>
              <a:rect l="l" t="t" r="r" b="b"/>
              <a:pathLst>
                <a:path w="745" h="396" extrusionOk="0">
                  <a:moveTo>
                    <a:pt x="63" y="0"/>
                  </a:moveTo>
                  <a:cubicBezTo>
                    <a:pt x="31" y="0"/>
                    <a:pt x="1" y="29"/>
                    <a:pt x="27" y="64"/>
                  </a:cubicBezTo>
                  <a:cubicBezTo>
                    <a:pt x="150" y="266"/>
                    <a:pt x="377" y="395"/>
                    <a:pt x="621" y="395"/>
                  </a:cubicBezTo>
                  <a:cubicBezTo>
                    <a:pt x="642" y="395"/>
                    <a:pt x="663" y="394"/>
                    <a:pt x="684" y="393"/>
                  </a:cubicBezTo>
                  <a:cubicBezTo>
                    <a:pt x="744" y="393"/>
                    <a:pt x="744" y="307"/>
                    <a:pt x="684" y="307"/>
                  </a:cubicBezTo>
                  <a:cubicBezTo>
                    <a:pt x="441" y="307"/>
                    <a:pt x="246" y="198"/>
                    <a:pt x="100" y="15"/>
                  </a:cubicBezTo>
                  <a:cubicBezTo>
                    <a:pt x="90" y="5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8"/>
            <p:cNvSpPr/>
            <p:nvPr/>
          </p:nvSpPr>
          <p:spPr>
            <a:xfrm>
              <a:off x="7517305" y="3501066"/>
              <a:ext cx="35980" cy="20623"/>
            </a:xfrm>
            <a:custGeom>
              <a:avLst/>
              <a:gdLst/>
              <a:ahLst/>
              <a:cxnLst/>
              <a:rect l="l" t="t" r="r" b="b"/>
              <a:pathLst>
                <a:path w="731" h="419" extrusionOk="0">
                  <a:moveTo>
                    <a:pt x="61" y="17"/>
                  </a:moveTo>
                  <a:cubicBezTo>
                    <a:pt x="74" y="17"/>
                    <a:pt x="86" y="29"/>
                    <a:pt x="86" y="42"/>
                  </a:cubicBezTo>
                  <a:cubicBezTo>
                    <a:pt x="231" y="224"/>
                    <a:pt x="450" y="334"/>
                    <a:pt x="682" y="334"/>
                  </a:cubicBezTo>
                  <a:cubicBezTo>
                    <a:pt x="706" y="334"/>
                    <a:pt x="718" y="345"/>
                    <a:pt x="718" y="358"/>
                  </a:cubicBezTo>
                  <a:cubicBezTo>
                    <a:pt x="718" y="382"/>
                    <a:pt x="706" y="407"/>
                    <a:pt x="682" y="407"/>
                  </a:cubicBezTo>
                  <a:cubicBezTo>
                    <a:pt x="671" y="407"/>
                    <a:pt x="660" y="407"/>
                    <a:pt x="649" y="407"/>
                  </a:cubicBezTo>
                  <a:cubicBezTo>
                    <a:pt x="394" y="407"/>
                    <a:pt x="153" y="276"/>
                    <a:pt x="25" y="66"/>
                  </a:cubicBezTo>
                  <a:cubicBezTo>
                    <a:pt x="13" y="53"/>
                    <a:pt x="25" y="42"/>
                    <a:pt x="37" y="29"/>
                  </a:cubicBezTo>
                  <a:cubicBezTo>
                    <a:pt x="37" y="29"/>
                    <a:pt x="50" y="17"/>
                    <a:pt x="61" y="17"/>
                  </a:cubicBezTo>
                  <a:close/>
                  <a:moveTo>
                    <a:pt x="62" y="0"/>
                  </a:moveTo>
                  <a:cubicBezTo>
                    <a:pt x="50" y="0"/>
                    <a:pt x="36" y="6"/>
                    <a:pt x="25" y="17"/>
                  </a:cubicBezTo>
                  <a:cubicBezTo>
                    <a:pt x="13" y="29"/>
                    <a:pt x="1" y="53"/>
                    <a:pt x="13" y="78"/>
                  </a:cubicBezTo>
                  <a:cubicBezTo>
                    <a:pt x="147" y="297"/>
                    <a:pt x="377" y="418"/>
                    <a:pt x="645" y="418"/>
                  </a:cubicBezTo>
                  <a:lnTo>
                    <a:pt x="682" y="418"/>
                  </a:lnTo>
                  <a:cubicBezTo>
                    <a:pt x="718" y="418"/>
                    <a:pt x="731" y="394"/>
                    <a:pt x="731" y="358"/>
                  </a:cubicBezTo>
                  <a:cubicBezTo>
                    <a:pt x="731" y="334"/>
                    <a:pt x="718" y="309"/>
                    <a:pt x="682" y="309"/>
                  </a:cubicBezTo>
                  <a:lnTo>
                    <a:pt x="669" y="309"/>
                  </a:lnTo>
                  <a:cubicBezTo>
                    <a:pt x="439" y="309"/>
                    <a:pt x="244" y="212"/>
                    <a:pt x="98" y="29"/>
                  </a:cubicBezTo>
                  <a:cubicBezTo>
                    <a:pt x="91" y="9"/>
                    <a:pt x="77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8"/>
            <p:cNvSpPr/>
            <p:nvPr/>
          </p:nvSpPr>
          <p:spPr>
            <a:xfrm>
              <a:off x="7526903" y="3497423"/>
              <a:ext cx="9155" cy="14520"/>
            </a:xfrm>
            <a:custGeom>
              <a:avLst/>
              <a:gdLst/>
              <a:ahLst/>
              <a:cxnLst/>
              <a:rect l="l" t="t" r="r" b="b"/>
              <a:pathLst>
                <a:path w="186" h="295" extrusionOk="0">
                  <a:moveTo>
                    <a:pt x="129" y="0"/>
                  </a:moveTo>
                  <a:cubicBezTo>
                    <a:pt x="118" y="0"/>
                    <a:pt x="107" y="6"/>
                    <a:pt x="98" y="18"/>
                  </a:cubicBezTo>
                  <a:cubicBezTo>
                    <a:pt x="36" y="79"/>
                    <a:pt x="0" y="164"/>
                    <a:pt x="0" y="249"/>
                  </a:cubicBezTo>
                  <a:cubicBezTo>
                    <a:pt x="6" y="280"/>
                    <a:pt x="27" y="295"/>
                    <a:pt x="47" y="295"/>
                  </a:cubicBezTo>
                  <a:cubicBezTo>
                    <a:pt x="67" y="295"/>
                    <a:pt x="85" y="280"/>
                    <a:pt x="85" y="249"/>
                  </a:cubicBezTo>
                  <a:cubicBezTo>
                    <a:pt x="85" y="189"/>
                    <a:pt x="109" y="127"/>
                    <a:pt x="158" y="79"/>
                  </a:cubicBezTo>
                  <a:cubicBezTo>
                    <a:pt x="185" y="4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8"/>
            <p:cNvSpPr/>
            <p:nvPr/>
          </p:nvSpPr>
          <p:spPr>
            <a:xfrm>
              <a:off x="7526263" y="3496980"/>
              <a:ext cx="9647" cy="15111"/>
            </a:xfrm>
            <a:custGeom>
              <a:avLst/>
              <a:gdLst/>
              <a:ahLst/>
              <a:cxnLst/>
              <a:rect l="l" t="t" r="r" b="b"/>
              <a:pathLst>
                <a:path w="196" h="307" extrusionOk="0">
                  <a:moveTo>
                    <a:pt x="135" y="15"/>
                  </a:moveTo>
                  <a:cubicBezTo>
                    <a:pt x="147" y="15"/>
                    <a:pt x="147" y="27"/>
                    <a:pt x="159" y="27"/>
                  </a:cubicBezTo>
                  <a:cubicBezTo>
                    <a:pt x="171" y="39"/>
                    <a:pt x="171" y="63"/>
                    <a:pt x="159" y="76"/>
                  </a:cubicBezTo>
                  <a:cubicBezTo>
                    <a:pt x="111" y="125"/>
                    <a:pt x="98" y="185"/>
                    <a:pt x="98" y="258"/>
                  </a:cubicBezTo>
                  <a:cubicBezTo>
                    <a:pt x="98" y="282"/>
                    <a:pt x="74" y="295"/>
                    <a:pt x="62" y="295"/>
                  </a:cubicBezTo>
                  <a:cubicBezTo>
                    <a:pt x="49" y="295"/>
                    <a:pt x="25" y="282"/>
                    <a:pt x="25" y="258"/>
                  </a:cubicBezTo>
                  <a:cubicBezTo>
                    <a:pt x="25" y="173"/>
                    <a:pt x="49" y="100"/>
                    <a:pt x="111" y="27"/>
                  </a:cubicBezTo>
                  <a:cubicBezTo>
                    <a:pt x="122" y="27"/>
                    <a:pt x="122" y="15"/>
                    <a:pt x="135" y="15"/>
                  </a:cubicBezTo>
                  <a:close/>
                  <a:moveTo>
                    <a:pt x="129" y="1"/>
                  </a:moveTo>
                  <a:cubicBezTo>
                    <a:pt x="118" y="1"/>
                    <a:pt x="108" y="5"/>
                    <a:pt x="98" y="15"/>
                  </a:cubicBezTo>
                  <a:cubicBezTo>
                    <a:pt x="38" y="88"/>
                    <a:pt x="1" y="173"/>
                    <a:pt x="13" y="258"/>
                  </a:cubicBezTo>
                  <a:cubicBezTo>
                    <a:pt x="13" y="295"/>
                    <a:pt x="38" y="307"/>
                    <a:pt x="62" y="307"/>
                  </a:cubicBezTo>
                  <a:cubicBezTo>
                    <a:pt x="86" y="307"/>
                    <a:pt x="111" y="295"/>
                    <a:pt x="111" y="258"/>
                  </a:cubicBezTo>
                  <a:cubicBezTo>
                    <a:pt x="111" y="198"/>
                    <a:pt x="135" y="136"/>
                    <a:pt x="171" y="88"/>
                  </a:cubicBezTo>
                  <a:cubicBezTo>
                    <a:pt x="195" y="63"/>
                    <a:pt x="184" y="39"/>
                    <a:pt x="171" y="15"/>
                  </a:cubicBezTo>
                  <a:cubicBezTo>
                    <a:pt x="157" y="8"/>
                    <a:pt x="143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8"/>
            <p:cNvSpPr/>
            <p:nvPr/>
          </p:nvSpPr>
          <p:spPr>
            <a:xfrm>
              <a:off x="7534286" y="3501312"/>
              <a:ext cx="12010" cy="16882"/>
            </a:xfrm>
            <a:custGeom>
              <a:avLst/>
              <a:gdLst/>
              <a:ahLst/>
              <a:cxnLst/>
              <a:rect l="l" t="t" r="r" b="b"/>
              <a:pathLst>
                <a:path w="244" h="343" extrusionOk="0">
                  <a:moveTo>
                    <a:pt x="180" y="1"/>
                  </a:moveTo>
                  <a:cubicBezTo>
                    <a:pt x="171" y="1"/>
                    <a:pt x="162" y="4"/>
                    <a:pt x="154" y="12"/>
                  </a:cubicBezTo>
                  <a:cubicBezTo>
                    <a:pt x="81" y="97"/>
                    <a:pt x="21" y="183"/>
                    <a:pt x="8" y="292"/>
                  </a:cubicBezTo>
                  <a:cubicBezTo>
                    <a:pt x="1" y="322"/>
                    <a:pt x="30" y="342"/>
                    <a:pt x="57" y="342"/>
                  </a:cubicBezTo>
                  <a:cubicBezTo>
                    <a:pt x="74" y="342"/>
                    <a:pt x="89" y="335"/>
                    <a:pt x="94" y="316"/>
                  </a:cubicBezTo>
                  <a:cubicBezTo>
                    <a:pt x="105" y="219"/>
                    <a:pt x="154" y="146"/>
                    <a:pt x="215" y="73"/>
                  </a:cubicBezTo>
                  <a:cubicBezTo>
                    <a:pt x="243" y="45"/>
                    <a:pt x="213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8"/>
            <p:cNvSpPr/>
            <p:nvPr/>
          </p:nvSpPr>
          <p:spPr>
            <a:xfrm>
              <a:off x="7534089" y="3501016"/>
              <a:ext cx="12010" cy="17670"/>
            </a:xfrm>
            <a:custGeom>
              <a:avLst/>
              <a:gdLst/>
              <a:ahLst/>
              <a:cxnLst/>
              <a:rect l="l" t="t" r="r" b="b"/>
              <a:pathLst>
                <a:path w="244" h="359" extrusionOk="0">
                  <a:moveTo>
                    <a:pt x="182" y="18"/>
                  </a:moveTo>
                  <a:cubicBezTo>
                    <a:pt x="195" y="18"/>
                    <a:pt x="195" y="18"/>
                    <a:pt x="207" y="30"/>
                  </a:cubicBezTo>
                  <a:cubicBezTo>
                    <a:pt x="219" y="43"/>
                    <a:pt x="219" y="54"/>
                    <a:pt x="207" y="79"/>
                  </a:cubicBezTo>
                  <a:cubicBezTo>
                    <a:pt x="146" y="140"/>
                    <a:pt x="109" y="225"/>
                    <a:pt x="85" y="322"/>
                  </a:cubicBezTo>
                  <a:cubicBezTo>
                    <a:pt x="85" y="335"/>
                    <a:pt x="61" y="346"/>
                    <a:pt x="49" y="346"/>
                  </a:cubicBezTo>
                  <a:cubicBezTo>
                    <a:pt x="25" y="335"/>
                    <a:pt x="12" y="322"/>
                    <a:pt x="12" y="298"/>
                  </a:cubicBezTo>
                  <a:cubicBezTo>
                    <a:pt x="36" y="200"/>
                    <a:pt x="85" y="103"/>
                    <a:pt x="158" y="30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8" y="6"/>
                    <a:pt x="146" y="18"/>
                  </a:cubicBezTo>
                  <a:cubicBezTo>
                    <a:pt x="73" y="91"/>
                    <a:pt x="12" y="189"/>
                    <a:pt x="0" y="298"/>
                  </a:cubicBezTo>
                  <a:cubicBezTo>
                    <a:pt x="0" y="335"/>
                    <a:pt x="25" y="359"/>
                    <a:pt x="49" y="359"/>
                  </a:cubicBezTo>
                  <a:lnTo>
                    <a:pt x="61" y="359"/>
                  </a:lnTo>
                  <a:cubicBezTo>
                    <a:pt x="73" y="359"/>
                    <a:pt x="98" y="346"/>
                    <a:pt x="98" y="322"/>
                  </a:cubicBezTo>
                  <a:cubicBezTo>
                    <a:pt x="122" y="225"/>
                    <a:pt x="158" y="152"/>
                    <a:pt x="219" y="91"/>
                  </a:cubicBezTo>
                  <a:cubicBezTo>
                    <a:pt x="244" y="67"/>
                    <a:pt x="231" y="30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8"/>
            <p:cNvSpPr/>
            <p:nvPr/>
          </p:nvSpPr>
          <p:spPr>
            <a:xfrm>
              <a:off x="7575534" y="3499884"/>
              <a:ext cx="38392" cy="20722"/>
            </a:xfrm>
            <a:custGeom>
              <a:avLst/>
              <a:gdLst/>
              <a:ahLst/>
              <a:cxnLst/>
              <a:rect l="l" t="t" r="r" b="b"/>
              <a:pathLst>
                <a:path w="780" h="421" extrusionOk="0">
                  <a:moveTo>
                    <a:pt x="722" y="1"/>
                  </a:moveTo>
                  <a:cubicBezTo>
                    <a:pt x="707" y="1"/>
                    <a:pt x="690" y="9"/>
                    <a:pt x="678" y="29"/>
                  </a:cubicBezTo>
                  <a:cubicBezTo>
                    <a:pt x="557" y="217"/>
                    <a:pt x="355" y="324"/>
                    <a:pt x="128" y="324"/>
                  </a:cubicBezTo>
                  <a:cubicBezTo>
                    <a:pt x="105" y="324"/>
                    <a:pt x="82" y="323"/>
                    <a:pt x="58" y="321"/>
                  </a:cubicBezTo>
                  <a:cubicBezTo>
                    <a:pt x="55" y="320"/>
                    <a:pt x="52" y="320"/>
                    <a:pt x="49" y="320"/>
                  </a:cubicBezTo>
                  <a:cubicBezTo>
                    <a:pt x="8" y="320"/>
                    <a:pt x="0" y="394"/>
                    <a:pt x="46" y="406"/>
                  </a:cubicBezTo>
                  <a:cubicBezTo>
                    <a:pt x="92" y="416"/>
                    <a:pt x="139" y="421"/>
                    <a:pt x="185" y="421"/>
                  </a:cubicBezTo>
                  <a:cubicBezTo>
                    <a:pt x="427" y="421"/>
                    <a:pt x="651" y="291"/>
                    <a:pt x="764" y="66"/>
                  </a:cubicBezTo>
                  <a:cubicBezTo>
                    <a:pt x="780" y="33"/>
                    <a:pt x="753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8"/>
            <p:cNvSpPr/>
            <p:nvPr/>
          </p:nvSpPr>
          <p:spPr>
            <a:xfrm>
              <a:off x="7575977" y="3499687"/>
              <a:ext cx="38392" cy="21411"/>
            </a:xfrm>
            <a:custGeom>
              <a:avLst/>
              <a:gdLst/>
              <a:ahLst/>
              <a:cxnLst/>
              <a:rect l="l" t="t" r="r" b="b"/>
              <a:pathLst>
                <a:path w="780" h="435" extrusionOk="0">
                  <a:moveTo>
                    <a:pt x="710" y="13"/>
                  </a:moveTo>
                  <a:cubicBezTo>
                    <a:pt x="718" y="13"/>
                    <a:pt x="725" y="16"/>
                    <a:pt x="730" y="21"/>
                  </a:cubicBezTo>
                  <a:cubicBezTo>
                    <a:pt x="742" y="33"/>
                    <a:pt x="755" y="45"/>
                    <a:pt x="742" y="70"/>
                  </a:cubicBezTo>
                  <a:cubicBezTo>
                    <a:pt x="630" y="283"/>
                    <a:pt x="415" y="412"/>
                    <a:pt x="184" y="412"/>
                  </a:cubicBezTo>
                  <a:cubicBezTo>
                    <a:pt x="140" y="412"/>
                    <a:pt x="95" y="407"/>
                    <a:pt x="49" y="398"/>
                  </a:cubicBezTo>
                  <a:cubicBezTo>
                    <a:pt x="25" y="398"/>
                    <a:pt x="12" y="373"/>
                    <a:pt x="12" y="362"/>
                  </a:cubicBezTo>
                  <a:cubicBezTo>
                    <a:pt x="25" y="349"/>
                    <a:pt x="37" y="325"/>
                    <a:pt x="49" y="325"/>
                  </a:cubicBezTo>
                  <a:cubicBezTo>
                    <a:pt x="82" y="329"/>
                    <a:pt x="114" y="332"/>
                    <a:pt x="146" y="332"/>
                  </a:cubicBezTo>
                  <a:cubicBezTo>
                    <a:pt x="365" y="332"/>
                    <a:pt x="565" y="224"/>
                    <a:pt x="682" y="33"/>
                  </a:cubicBezTo>
                  <a:cubicBezTo>
                    <a:pt x="689" y="19"/>
                    <a:pt x="700" y="13"/>
                    <a:pt x="710" y="13"/>
                  </a:cubicBezTo>
                  <a:close/>
                  <a:moveTo>
                    <a:pt x="709" y="1"/>
                  </a:moveTo>
                  <a:cubicBezTo>
                    <a:pt x="692" y="1"/>
                    <a:pt x="677" y="7"/>
                    <a:pt x="669" y="21"/>
                  </a:cubicBezTo>
                  <a:cubicBezTo>
                    <a:pt x="548" y="208"/>
                    <a:pt x="346" y="316"/>
                    <a:pt x="119" y="316"/>
                  </a:cubicBezTo>
                  <a:cubicBezTo>
                    <a:pt x="96" y="316"/>
                    <a:pt x="73" y="315"/>
                    <a:pt x="49" y="313"/>
                  </a:cubicBezTo>
                  <a:cubicBezTo>
                    <a:pt x="25" y="313"/>
                    <a:pt x="1" y="337"/>
                    <a:pt x="1" y="362"/>
                  </a:cubicBezTo>
                  <a:cubicBezTo>
                    <a:pt x="1" y="386"/>
                    <a:pt x="12" y="410"/>
                    <a:pt x="37" y="422"/>
                  </a:cubicBezTo>
                  <a:cubicBezTo>
                    <a:pt x="85" y="435"/>
                    <a:pt x="122" y="435"/>
                    <a:pt x="171" y="435"/>
                  </a:cubicBezTo>
                  <a:cubicBezTo>
                    <a:pt x="414" y="435"/>
                    <a:pt x="645" y="300"/>
                    <a:pt x="755" y="81"/>
                  </a:cubicBezTo>
                  <a:cubicBezTo>
                    <a:pt x="779" y="45"/>
                    <a:pt x="766" y="21"/>
                    <a:pt x="742" y="8"/>
                  </a:cubicBezTo>
                  <a:cubicBezTo>
                    <a:pt x="732" y="4"/>
                    <a:pt x="72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8"/>
            <p:cNvSpPr/>
            <p:nvPr/>
          </p:nvSpPr>
          <p:spPr>
            <a:xfrm>
              <a:off x="7590744" y="3504905"/>
              <a:ext cx="14963" cy="7580"/>
            </a:xfrm>
            <a:custGeom>
              <a:avLst/>
              <a:gdLst/>
              <a:ahLst/>
              <a:cxnLst/>
              <a:rect l="l" t="t" r="r" b="b"/>
              <a:pathLst>
                <a:path w="304" h="154" extrusionOk="0">
                  <a:moveTo>
                    <a:pt x="64" y="1"/>
                  </a:moveTo>
                  <a:cubicBezTo>
                    <a:pt x="31" y="1"/>
                    <a:pt x="0" y="45"/>
                    <a:pt x="29" y="73"/>
                  </a:cubicBezTo>
                  <a:cubicBezTo>
                    <a:pt x="77" y="121"/>
                    <a:pt x="132" y="153"/>
                    <a:pt x="194" y="153"/>
                  </a:cubicBezTo>
                  <a:cubicBezTo>
                    <a:pt x="212" y="153"/>
                    <a:pt x="229" y="151"/>
                    <a:pt x="247" y="146"/>
                  </a:cubicBezTo>
                  <a:cubicBezTo>
                    <a:pt x="304" y="123"/>
                    <a:pt x="288" y="60"/>
                    <a:pt x="237" y="60"/>
                  </a:cubicBezTo>
                  <a:cubicBezTo>
                    <a:pt x="233" y="60"/>
                    <a:pt x="228" y="60"/>
                    <a:pt x="223" y="61"/>
                  </a:cubicBezTo>
                  <a:cubicBezTo>
                    <a:pt x="175" y="61"/>
                    <a:pt x="126" y="48"/>
                    <a:pt x="90" y="12"/>
                  </a:cubicBezTo>
                  <a:cubicBezTo>
                    <a:pt x="82" y="4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8"/>
            <p:cNvSpPr/>
            <p:nvPr/>
          </p:nvSpPr>
          <p:spPr>
            <a:xfrm>
              <a:off x="7590941" y="3504610"/>
              <a:ext cx="14421" cy="8121"/>
            </a:xfrm>
            <a:custGeom>
              <a:avLst/>
              <a:gdLst/>
              <a:ahLst/>
              <a:cxnLst/>
              <a:rect l="l" t="t" r="r" b="b"/>
              <a:pathLst>
                <a:path w="293" h="165" extrusionOk="0">
                  <a:moveTo>
                    <a:pt x="62" y="18"/>
                  </a:moveTo>
                  <a:cubicBezTo>
                    <a:pt x="62" y="18"/>
                    <a:pt x="73" y="18"/>
                    <a:pt x="86" y="30"/>
                  </a:cubicBezTo>
                  <a:cubicBezTo>
                    <a:pt x="113" y="58"/>
                    <a:pt x="147" y="71"/>
                    <a:pt x="183" y="71"/>
                  </a:cubicBezTo>
                  <a:cubicBezTo>
                    <a:pt x="195" y="71"/>
                    <a:pt x="207" y="70"/>
                    <a:pt x="219" y="67"/>
                  </a:cubicBezTo>
                  <a:cubicBezTo>
                    <a:pt x="243" y="67"/>
                    <a:pt x="268" y="79"/>
                    <a:pt x="268" y="103"/>
                  </a:cubicBezTo>
                  <a:cubicBezTo>
                    <a:pt x="268" y="116"/>
                    <a:pt x="268" y="127"/>
                    <a:pt x="243" y="140"/>
                  </a:cubicBezTo>
                  <a:cubicBezTo>
                    <a:pt x="225" y="146"/>
                    <a:pt x="205" y="149"/>
                    <a:pt x="185" y="149"/>
                  </a:cubicBezTo>
                  <a:cubicBezTo>
                    <a:pt x="129" y="149"/>
                    <a:pt x="73" y="124"/>
                    <a:pt x="37" y="79"/>
                  </a:cubicBezTo>
                  <a:cubicBezTo>
                    <a:pt x="13" y="67"/>
                    <a:pt x="25" y="43"/>
                    <a:pt x="37" y="30"/>
                  </a:cubicBezTo>
                  <a:cubicBezTo>
                    <a:pt x="37" y="18"/>
                    <a:pt x="49" y="18"/>
                    <a:pt x="62" y="18"/>
                  </a:cubicBezTo>
                  <a:close/>
                  <a:moveTo>
                    <a:pt x="57" y="0"/>
                  </a:moveTo>
                  <a:cubicBezTo>
                    <a:pt x="43" y="0"/>
                    <a:pt x="31" y="6"/>
                    <a:pt x="25" y="18"/>
                  </a:cubicBezTo>
                  <a:cubicBezTo>
                    <a:pt x="0" y="30"/>
                    <a:pt x="0" y="67"/>
                    <a:pt x="25" y="91"/>
                  </a:cubicBezTo>
                  <a:cubicBezTo>
                    <a:pt x="62" y="140"/>
                    <a:pt x="122" y="164"/>
                    <a:pt x="183" y="164"/>
                  </a:cubicBezTo>
                  <a:cubicBezTo>
                    <a:pt x="207" y="164"/>
                    <a:pt x="232" y="164"/>
                    <a:pt x="243" y="152"/>
                  </a:cubicBezTo>
                  <a:cubicBezTo>
                    <a:pt x="280" y="152"/>
                    <a:pt x="292" y="116"/>
                    <a:pt x="280" y="91"/>
                  </a:cubicBezTo>
                  <a:cubicBezTo>
                    <a:pt x="280" y="71"/>
                    <a:pt x="264" y="51"/>
                    <a:pt x="238" y="51"/>
                  </a:cubicBezTo>
                  <a:cubicBezTo>
                    <a:pt x="232" y="51"/>
                    <a:pt x="226" y="52"/>
                    <a:pt x="219" y="54"/>
                  </a:cubicBezTo>
                  <a:cubicBezTo>
                    <a:pt x="207" y="58"/>
                    <a:pt x="195" y="59"/>
                    <a:pt x="183" y="59"/>
                  </a:cubicBezTo>
                  <a:cubicBezTo>
                    <a:pt x="147" y="59"/>
                    <a:pt x="116" y="45"/>
                    <a:pt x="98" y="18"/>
                  </a:cubicBezTo>
                  <a:cubicBezTo>
                    <a:pt x="85" y="6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8"/>
            <p:cNvSpPr/>
            <p:nvPr/>
          </p:nvSpPr>
          <p:spPr>
            <a:xfrm>
              <a:off x="7600391" y="3500672"/>
              <a:ext cx="8761" cy="6595"/>
            </a:xfrm>
            <a:custGeom>
              <a:avLst/>
              <a:gdLst/>
              <a:ahLst/>
              <a:cxnLst/>
              <a:rect l="l" t="t" r="r" b="b"/>
              <a:pathLst>
                <a:path w="178" h="134" extrusionOk="0">
                  <a:moveTo>
                    <a:pt x="58" y="0"/>
                  </a:moveTo>
                  <a:cubicBezTo>
                    <a:pt x="27" y="0"/>
                    <a:pt x="0" y="34"/>
                    <a:pt x="27" y="61"/>
                  </a:cubicBezTo>
                  <a:lnTo>
                    <a:pt x="88" y="123"/>
                  </a:lnTo>
                  <a:cubicBezTo>
                    <a:pt x="96" y="130"/>
                    <a:pt x="105" y="134"/>
                    <a:pt x="114" y="134"/>
                  </a:cubicBezTo>
                  <a:cubicBezTo>
                    <a:pt x="146" y="134"/>
                    <a:pt x="178" y="90"/>
                    <a:pt x="149" y="61"/>
                  </a:cubicBezTo>
                  <a:cubicBezTo>
                    <a:pt x="124" y="37"/>
                    <a:pt x="113" y="25"/>
                    <a:pt x="88" y="13"/>
                  </a:cubicBezTo>
                  <a:cubicBezTo>
                    <a:pt x="79" y="4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8"/>
            <p:cNvSpPr/>
            <p:nvPr/>
          </p:nvSpPr>
          <p:spPr>
            <a:xfrm>
              <a:off x="7600490" y="3499983"/>
              <a:ext cx="8466" cy="7334"/>
            </a:xfrm>
            <a:custGeom>
              <a:avLst/>
              <a:gdLst/>
              <a:ahLst/>
              <a:cxnLst/>
              <a:rect l="l" t="t" r="r" b="b"/>
              <a:pathLst>
                <a:path w="172" h="149" extrusionOk="0">
                  <a:moveTo>
                    <a:pt x="62" y="15"/>
                  </a:moveTo>
                  <a:cubicBezTo>
                    <a:pt x="74" y="15"/>
                    <a:pt x="74" y="27"/>
                    <a:pt x="86" y="27"/>
                  </a:cubicBezTo>
                  <a:lnTo>
                    <a:pt x="135" y="75"/>
                  </a:lnTo>
                  <a:cubicBezTo>
                    <a:pt x="159" y="88"/>
                    <a:pt x="147" y="112"/>
                    <a:pt x="135" y="124"/>
                  </a:cubicBezTo>
                  <a:cubicBezTo>
                    <a:pt x="129" y="130"/>
                    <a:pt x="123" y="134"/>
                    <a:pt x="115" y="134"/>
                  </a:cubicBezTo>
                  <a:cubicBezTo>
                    <a:pt x="108" y="134"/>
                    <a:pt x="99" y="130"/>
                    <a:pt x="86" y="124"/>
                  </a:cubicBezTo>
                  <a:lnTo>
                    <a:pt x="38" y="75"/>
                  </a:lnTo>
                  <a:cubicBezTo>
                    <a:pt x="25" y="64"/>
                    <a:pt x="25" y="39"/>
                    <a:pt x="38" y="27"/>
                  </a:cubicBezTo>
                  <a:cubicBezTo>
                    <a:pt x="38" y="27"/>
                    <a:pt x="49" y="15"/>
                    <a:pt x="62" y="15"/>
                  </a:cubicBezTo>
                  <a:close/>
                  <a:moveTo>
                    <a:pt x="63" y="1"/>
                  </a:moveTo>
                  <a:cubicBezTo>
                    <a:pt x="47" y="1"/>
                    <a:pt x="32" y="8"/>
                    <a:pt x="25" y="15"/>
                  </a:cubicBezTo>
                  <a:cubicBezTo>
                    <a:pt x="13" y="39"/>
                    <a:pt x="1" y="64"/>
                    <a:pt x="25" y="88"/>
                  </a:cubicBezTo>
                  <a:lnTo>
                    <a:pt x="74" y="137"/>
                  </a:lnTo>
                  <a:cubicBezTo>
                    <a:pt x="86" y="148"/>
                    <a:pt x="98" y="148"/>
                    <a:pt x="111" y="148"/>
                  </a:cubicBezTo>
                  <a:cubicBezTo>
                    <a:pt x="122" y="148"/>
                    <a:pt x="135" y="148"/>
                    <a:pt x="147" y="137"/>
                  </a:cubicBezTo>
                  <a:cubicBezTo>
                    <a:pt x="171" y="112"/>
                    <a:pt x="171" y="88"/>
                    <a:pt x="147" y="64"/>
                  </a:cubicBezTo>
                  <a:lnTo>
                    <a:pt x="98" y="15"/>
                  </a:lnTo>
                  <a:cubicBezTo>
                    <a:pt x="88" y="5"/>
                    <a:pt x="75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48"/>
            <p:cNvSpPr/>
            <p:nvPr/>
          </p:nvSpPr>
          <p:spPr>
            <a:xfrm>
              <a:off x="7378450" y="3501902"/>
              <a:ext cx="370528" cy="399765"/>
            </a:xfrm>
            <a:custGeom>
              <a:avLst/>
              <a:gdLst/>
              <a:ahLst/>
              <a:cxnLst/>
              <a:rect l="l" t="t" r="r" b="b"/>
              <a:pathLst>
                <a:path w="7528" h="8122" extrusionOk="0">
                  <a:moveTo>
                    <a:pt x="49" y="0"/>
                  </a:moveTo>
                  <a:cubicBezTo>
                    <a:pt x="25" y="0"/>
                    <a:pt x="0" y="25"/>
                    <a:pt x="0" y="49"/>
                  </a:cubicBezTo>
                  <a:cubicBezTo>
                    <a:pt x="12" y="2676"/>
                    <a:pt x="0" y="5314"/>
                    <a:pt x="0" y="7941"/>
                  </a:cubicBezTo>
                  <a:cubicBezTo>
                    <a:pt x="0" y="7990"/>
                    <a:pt x="36" y="8014"/>
                    <a:pt x="85" y="8014"/>
                  </a:cubicBezTo>
                  <a:cubicBezTo>
                    <a:pt x="1308" y="8081"/>
                    <a:pt x="2536" y="8121"/>
                    <a:pt x="3764" y="8121"/>
                  </a:cubicBezTo>
                  <a:cubicBezTo>
                    <a:pt x="4992" y="8121"/>
                    <a:pt x="6221" y="8081"/>
                    <a:pt x="7443" y="7990"/>
                  </a:cubicBezTo>
                  <a:cubicBezTo>
                    <a:pt x="7479" y="7990"/>
                    <a:pt x="7516" y="7966"/>
                    <a:pt x="7516" y="7917"/>
                  </a:cubicBezTo>
                  <a:cubicBezTo>
                    <a:pt x="7528" y="7832"/>
                    <a:pt x="7528" y="7759"/>
                    <a:pt x="7528" y="7674"/>
                  </a:cubicBezTo>
                  <a:cubicBezTo>
                    <a:pt x="7528" y="7627"/>
                    <a:pt x="7494" y="7605"/>
                    <a:pt x="7459" y="7605"/>
                  </a:cubicBezTo>
                  <a:cubicBezTo>
                    <a:pt x="7421" y="7605"/>
                    <a:pt x="7382" y="7630"/>
                    <a:pt x="7382" y="7674"/>
                  </a:cubicBezTo>
                  <a:cubicBezTo>
                    <a:pt x="7374" y="7731"/>
                    <a:pt x="7372" y="7783"/>
                    <a:pt x="7367" y="7836"/>
                  </a:cubicBezTo>
                  <a:lnTo>
                    <a:pt x="7367" y="7836"/>
                  </a:lnTo>
                  <a:cubicBezTo>
                    <a:pt x="6022" y="7902"/>
                    <a:pt x="4680" y="7941"/>
                    <a:pt x="3337" y="7941"/>
                  </a:cubicBezTo>
                  <a:cubicBezTo>
                    <a:pt x="2283" y="7941"/>
                    <a:pt x="1228" y="7917"/>
                    <a:pt x="171" y="7861"/>
                  </a:cubicBezTo>
                  <a:lnTo>
                    <a:pt x="171" y="7861"/>
                  </a:lnTo>
                  <a:cubicBezTo>
                    <a:pt x="171" y="6514"/>
                    <a:pt x="170" y="5154"/>
                    <a:pt x="158" y="3806"/>
                  </a:cubicBezTo>
                  <a:cubicBezTo>
                    <a:pt x="158" y="3138"/>
                    <a:pt x="146" y="2457"/>
                    <a:pt x="134" y="1776"/>
                  </a:cubicBezTo>
                  <a:cubicBezTo>
                    <a:pt x="134" y="1447"/>
                    <a:pt x="122" y="1119"/>
                    <a:pt x="122" y="790"/>
                  </a:cubicBezTo>
                  <a:cubicBezTo>
                    <a:pt x="122" y="620"/>
                    <a:pt x="73" y="401"/>
                    <a:pt x="109" y="231"/>
                  </a:cubicBezTo>
                  <a:cubicBezTo>
                    <a:pt x="132" y="122"/>
                    <a:pt x="197" y="100"/>
                    <a:pt x="283" y="100"/>
                  </a:cubicBezTo>
                  <a:cubicBezTo>
                    <a:pt x="340" y="100"/>
                    <a:pt x="406" y="109"/>
                    <a:pt x="474" y="109"/>
                  </a:cubicBezTo>
                  <a:cubicBezTo>
                    <a:pt x="547" y="109"/>
                    <a:pt x="547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48"/>
            <p:cNvSpPr/>
            <p:nvPr/>
          </p:nvSpPr>
          <p:spPr>
            <a:xfrm>
              <a:off x="7377810" y="3501262"/>
              <a:ext cx="371808" cy="401094"/>
            </a:xfrm>
            <a:custGeom>
              <a:avLst/>
              <a:gdLst/>
              <a:ahLst/>
              <a:cxnLst/>
              <a:rect l="l" t="t" r="r" b="b"/>
              <a:pathLst>
                <a:path w="7554" h="8149" extrusionOk="0">
                  <a:moveTo>
                    <a:pt x="7432" y="7857"/>
                  </a:moveTo>
                  <a:lnTo>
                    <a:pt x="7383" y="7906"/>
                  </a:lnTo>
                  <a:lnTo>
                    <a:pt x="7383" y="7857"/>
                  </a:lnTo>
                  <a:close/>
                  <a:moveTo>
                    <a:pt x="171" y="7881"/>
                  </a:moveTo>
                  <a:lnTo>
                    <a:pt x="171" y="7930"/>
                  </a:lnTo>
                  <a:lnTo>
                    <a:pt x="122" y="7881"/>
                  </a:lnTo>
                  <a:close/>
                  <a:moveTo>
                    <a:pt x="62" y="13"/>
                  </a:moveTo>
                  <a:lnTo>
                    <a:pt x="487" y="25"/>
                  </a:lnTo>
                  <a:cubicBezTo>
                    <a:pt x="524" y="25"/>
                    <a:pt x="536" y="49"/>
                    <a:pt x="536" y="74"/>
                  </a:cubicBezTo>
                  <a:cubicBezTo>
                    <a:pt x="536" y="86"/>
                    <a:pt x="524" y="111"/>
                    <a:pt x="487" y="111"/>
                  </a:cubicBezTo>
                  <a:cubicBezTo>
                    <a:pt x="463" y="111"/>
                    <a:pt x="427" y="111"/>
                    <a:pt x="390" y="98"/>
                  </a:cubicBezTo>
                  <a:cubicBezTo>
                    <a:pt x="374" y="98"/>
                    <a:pt x="359" y="98"/>
                    <a:pt x="343" y="98"/>
                  </a:cubicBezTo>
                  <a:cubicBezTo>
                    <a:pt x="238" y="98"/>
                    <a:pt x="142" y="107"/>
                    <a:pt x="111" y="244"/>
                  </a:cubicBezTo>
                  <a:cubicBezTo>
                    <a:pt x="86" y="366"/>
                    <a:pt x="98" y="500"/>
                    <a:pt x="111" y="621"/>
                  </a:cubicBezTo>
                  <a:cubicBezTo>
                    <a:pt x="122" y="694"/>
                    <a:pt x="122" y="743"/>
                    <a:pt x="122" y="803"/>
                  </a:cubicBezTo>
                  <a:lnTo>
                    <a:pt x="122" y="974"/>
                  </a:lnTo>
                  <a:cubicBezTo>
                    <a:pt x="135" y="1241"/>
                    <a:pt x="135" y="1521"/>
                    <a:pt x="147" y="1789"/>
                  </a:cubicBezTo>
                  <a:cubicBezTo>
                    <a:pt x="147" y="2384"/>
                    <a:pt x="159" y="3005"/>
                    <a:pt x="159" y="3819"/>
                  </a:cubicBezTo>
                  <a:cubicBezTo>
                    <a:pt x="171" y="5157"/>
                    <a:pt x="171" y="6495"/>
                    <a:pt x="171" y="7870"/>
                  </a:cubicBezTo>
                  <a:cubicBezTo>
                    <a:pt x="147" y="7857"/>
                    <a:pt x="122" y="7857"/>
                    <a:pt x="98" y="7857"/>
                  </a:cubicBezTo>
                  <a:lnTo>
                    <a:pt x="74" y="7857"/>
                  </a:lnTo>
                  <a:lnTo>
                    <a:pt x="195" y="7967"/>
                  </a:lnTo>
                  <a:lnTo>
                    <a:pt x="195" y="7954"/>
                  </a:lnTo>
                  <a:lnTo>
                    <a:pt x="195" y="7881"/>
                  </a:lnTo>
                  <a:cubicBezTo>
                    <a:pt x="1207" y="7934"/>
                    <a:pt x="2253" y="7961"/>
                    <a:pt x="3370" y="7961"/>
                  </a:cubicBezTo>
                  <a:cubicBezTo>
                    <a:pt x="4603" y="7961"/>
                    <a:pt x="5922" y="7928"/>
                    <a:pt x="7371" y="7857"/>
                  </a:cubicBezTo>
                  <a:lnTo>
                    <a:pt x="7371" y="7930"/>
                  </a:lnTo>
                  <a:lnTo>
                    <a:pt x="7359" y="7954"/>
                  </a:lnTo>
                  <a:lnTo>
                    <a:pt x="7359" y="7954"/>
                  </a:lnTo>
                  <a:lnTo>
                    <a:pt x="7481" y="7833"/>
                  </a:lnTo>
                  <a:lnTo>
                    <a:pt x="7481" y="7833"/>
                  </a:lnTo>
                  <a:lnTo>
                    <a:pt x="7456" y="7845"/>
                  </a:lnTo>
                  <a:lnTo>
                    <a:pt x="7395" y="7845"/>
                  </a:lnTo>
                  <a:lnTo>
                    <a:pt x="7395" y="7687"/>
                  </a:lnTo>
                  <a:cubicBezTo>
                    <a:pt x="7408" y="7651"/>
                    <a:pt x="7444" y="7626"/>
                    <a:pt x="7481" y="7626"/>
                  </a:cubicBezTo>
                  <a:cubicBezTo>
                    <a:pt x="7505" y="7626"/>
                    <a:pt x="7529" y="7651"/>
                    <a:pt x="7529" y="7687"/>
                  </a:cubicBezTo>
                  <a:lnTo>
                    <a:pt x="7529" y="7930"/>
                  </a:lnTo>
                  <a:cubicBezTo>
                    <a:pt x="7529" y="7967"/>
                    <a:pt x="7492" y="7991"/>
                    <a:pt x="7456" y="8003"/>
                  </a:cubicBezTo>
                  <a:cubicBezTo>
                    <a:pt x="6277" y="8087"/>
                    <a:pt x="5051" y="8130"/>
                    <a:pt x="3752" y="8130"/>
                  </a:cubicBezTo>
                  <a:cubicBezTo>
                    <a:pt x="2598" y="8130"/>
                    <a:pt x="1386" y="8096"/>
                    <a:pt x="98" y="8027"/>
                  </a:cubicBezTo>
                  <a:cubicBezTo>
                    <a:pt x="62" y="8027"/>
                    <a:pt x="25" y="7991"/>
                    <a:pt x="25" y="7954"/>
                  </a:cubicBezTo>
                  <a:lnTo>
                    <a:pt x="25" y="5243"/>
                  </a:lnTo>
                  <a:cubicBezTo>
                    <a:pt x="25" y="3540"/>
                    <a:pt x="25" y="1789"/>
                    <a:pt x="13" y="62"/>
                  </a:cubicBezTo>
                  <a:cubicBezTo>
                    <a:pt x="13" y="49"/>
                    <a:pt x="25" y="38"/>
                    <a:pt x="38" y="38"/>
                  </a:cubicBezTo>
                  <a:cubicBezTo>
                    <a:pt x="38" y="25"/>
                    <a:pt x="49" y="13"/>
                    <a:pt x="62" y="13"/>
                  </a:cubicBezTo>
                  <a:close/>
                  <a:moveTo>
                    <a:pt x="62" y="1"/>
                  </a:moveTo>
                  <a:cubicBezTo>
                    <a:pt x="49" y="1"/>
                    <a:pt x="25" y="13"/>
                    <a:pt x="25" y="25"/>
                  </a:cubicBezTo>
                  <a:cubicBezTo>
                    <a:pt x="13" y="38"/>
                    <a:pt x="1" y="49"/>
                    <a:pt x="1" y="62"/>
                  </a:cubicBezTo>
                  <a:cubicBezTo>
                    <a:pt x="13" y="1789"/>
                    <a:pt x="13" y="3540"/>
                    <a:pt x="13" y="5243"/>
                  </a:cubicBezTo>
                  <a:lnTo>
                    <a:pt x="13" y="7954"/>
                  </a:lnTo>
                  <a:cubicBezTo>
                    <a:pt x="13" y="8003"/>
                    <a:pt x="49" y="8040"/>
                    <a:pt x="98" y="8040"/>
                  </a:cubicBezTo>
                  <a:cubicBezTo>
                    <a:pt x="1387" y="8113"/>
                    <a:pt x="2603" y="8149"/>
                    <a:pt x="3759" y="8149"/>
                  </a:cubicBezTo>
                  <a:cubicBezTo>
                    <a:pt x="5060" y="8149"/>
                    <a:pt x="6289" y="8100"/>
                    <a:pt x="7456" y="8016"/>
                  </a:cubicBezTo>
                  <a:cubicBezTo>
                    <a:pt x="7505" y="8016"/>
                    <a:pt x="7541" y="7979"/>
                    <a:pt x="7541" y="7930"/>
                  </a:cubicBezTo>
                  <a:cubicBezTo>
                    <a:pt x="7541" y="7845"/>
                    <a:pt x="7554" y="7772"/>
                    <a:pt x="7554" y="7687"/>
                  </a:cubicBezTo>
                  <a:cubicBezTo>
                    <a:pt x="7554" y="7638"/>
                    <a:pt x="7517" y="7614"/>
                    <a:pt x="7481" y="7614"/>
                  </a:cubicBezTo>
                  <a:cubicBezTo>
                    <a:pt x="7432" y="7614"/>
                    <a:pt x="7383" y="7638"/>
                    <a:pt x="7383" y="7687"/>
                  </a:cubicBezTo>
                  <a:cubicBezTo>
                    <a:pt x="7383" y="7748"/>
                    <a:pt x="7371" y="7797"/>
                    <a:pt x="7371" y="7845"/>
                  </a:cubicBezTo>
                  <a:cubicBezTo>
                    <a:pt x="5883" y="7911"/>
                    <a:pt x="4533" y="7945"/>
                    <a:pt x="3271" y="7945"/>
                  </a:cubicBezTo>
                  <a:cubicBezTo>
                    <a:pt x="2192" y="7945"/>
                    <a:pt x="1177" y="7920"/>
                    <a:pt x="195" y="7870"/>
                  </a:cubicBezTo>
                  <a:cubicBezTo>
                    <a:pt x="195" y="6495"/>
                    <a:pt x="184" y="5157"/>
                    <a:pt x="184" y="3819"/>
                  </a:cubicBezTo>
                  <a:cubicBezTo>
                    <a:pt x="171" y="3005"/>
                    <a:pt x="171" y="2384"/>
                    <a:pt x="159" y="1789"/>
                  </a:cubicBezTo>
                  <a:cubicBezTo>
                    <a:pt x="159" y="1521"/>
                    <a:pt x="147" y="1241"/>
                    <a:pt x="147" y="974"/>
                  </a:cubicBezTo>
                  <a:lnTo>
                    <a:pt x="147" y="803"/>
                  </a:lnTo>
                  <a:cubicBezTo>
                    <a:pt x="135" y="743"/>
                    <a:pt x="135" y="682"/>
                    <a:pt x="135" y="621"/>
                  </a:cubicBezTo>
                  <a:cubicBezTo>
                    <a:pt x="122" y="500"/>
                    <a:pt x="111" y="366"/>
                    <a:pt x="135" y="257"/>
                  </a:cubicBezTo>
                  <a:cubicBezTo>
                    <a:pt x="154" y="143"/>
                    <a:pt x="217" y="118"/>
                    <a:pt x="307" y="118"/>
                  </a:cubicBezTo>
                  <a:cubicBezTo>
                    <a:pt x="333" y="118"/>
                    <a:pt x="361" y="120"/>
                    <a:pt x="390" y="122"/>
                  </a:cubicBezTo>
                  <a:lnTo>
                    <a:pt x="487" y="122"/>
                  </a:lnTo>
                  <a:cubicBezTo>
                    <a:pt x="536" y="122"/>
                    <a:pt x="549" y="98"/>
                    <a:pt x="549" y="74"/>
                  </a:cubicBezTo>
                  <a:cubicBezTo>
                    <a:pt x="549" y="38"/>
                    <a:pt x="536" y="13"/>
                    <a:pt x="500" y="13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48"/>
            <p:cNvSpPr/>
            <p:nvPr/>
          </p:nvSpPr>
          <p:spPr>
            <a:xfrm>
              <a:off x="7381354" y="3503133"/>
              <a:ext cx="20082" cy="16095"/>
            </a:xfrm>
            <a:custGeom>
              <a:avLst/>
              <a:gdLst/>
              <a:ahLst/>
              <a:cxnLst/>
              <a:rect l="l" t="t" r="r" b="b"/>
              <a:pathLst>
                <a:path w="408" h="327" extrusionOk="0">
                  <a:moveTo>
                    <a:pt x="344" y="0"/>
                  </a:moveTo>
                  <a:cubicBezTo>
                    <a:pt x="335" y="0"/>
                    <a:pt x="326" y="4"/>
                    <a:pt x="318" y="11"/>
                  </a:cubicBezTo>
                  <a:cubicBezTo>
                    <a:pt x="221" y="84"/>
                    <a:pt x="123" y="170"/>
                    <a:pt x="39" y="255"/>
                  </a:cubicBezTo>
                  <a:cubicBezTo>
                    <a:pt x="1" y="284"/>
                    <a:pt x="37" y="327"/>
                    <a:pt x="72" y="327"/>
                  </a:cubicBezTo>
                  <a:cubicBezTo>
                    <a:pt x="82" y="327"/>
                    <a:pt x="91" y="324"/>
                    <a:pt x="99" y="316"/>
                  </a:cubicBezTo>
                  <a:cubicBezTo>
                    <a:pt x="196" y="230"/>
                    <a:pt x="282" y="146"/>
                    <a:pt x="379" y="73"/>
                  </a:cubicBezTo>
                  <a:cubicBezTo>
                    <a:pt x="407" y="44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48"/>
            <p:cNvSpPr/>
            <p:nvPr/>
          </p:nvSpPr>
          <p:spPr>
            <a:xfrm>
              <a:off x="7381404" y="3502444"/>
              <a:ext cx="19836" cy="17473"/>
            </a:xfrm>
            <a:custGeom>
              <a:avLst/>
              <a:gdLst/>
              <a:ahLst/>
              <a:cxnLst/>
              <a:rect l="l" t="t" r="r" b="b"/>
              <a:pathLst>
                <a:path w="403" h="355" extrusionOk="0">
                  <a:moveTo>
                    <a:pt x="342" y="17"/>
                  </a:moveTo>
                  <a:cubicBezTo>
                    <a:pt x="351" y="17"/>
                    <a:pt x="360" y="20"/>
                    <a:pt x="366" y="25"/>
                  </a:cubicBezTo>
                  <a:cubicBezTo>
                    <a:pt x="378" y="38"/>
                    <a:pt x="378" y="62"/>
                    <a:pt x="366" y="74"/>
                  </a:cubicBezTo>
                  <a:lnTo>
                    <a:pt x="305" y="135"/>
                  </a:lnTo>
                  <a:cubicBezTo>
                    <a:pt x="232" y="196"/>
                    <a:pt x="171" y="257"/>
                    <a:pt x="98" y="330"/>
                  </a:cubicBezTo>
                  <a:cubicBezTo>
                    <a:pt x="91" y="333"/>
                    <a:pt x="84" y="335"/>
                    <a:pt x="77" y="335"/>
                  </a:cubicBezTo>
                  <a:cubicBezTo>
                    <a:pt x="61" y="335"/>
                    <a:pt x="46" y="326"/>
                    <a:pt x="38" y="317"/>
                  </a:cubicBezTo>
                  <a:cubicBezTo>
                    <a:pt x="25" y="306"/>
                    <a:pt x="25" y="293"/>
                    <a:pt x="38" y="269"/>
                  </a:cubicBezTo>
                  <a:lnTo>
                    <a:pt x="257" y="87"/>
                  </a:lnTo>
                  <a:lnTo>
                    <a:pt x="317" y="25"/>
                  </a:lnTo>
                  <a:cubicBezTo>
                    <a:pt x="323" y="20"/>
                    <a:pt x="333" y="17"/>
                    <a:pt x="342" y="17"/>
                  </a:cubicBezTo>
                  <a:close/>
                  <a:moveTo>
                    <a:pt x="337" y="0"/>
                  </a:moveTo>
                  <a:cubicBezTo>
                    <a:pt x="326" y="0"/>
                    <a:pt x="315" y="4"/>
                    <a:pt x="305" y="14"/>
                  </a:cubicBezTo>
                  <a:lnTo>
                    <a:pt x="244" y="74"/>
                  </a:lnTo>
                  <a:lnTo>
                    <a:pt x="25" y="257"/>
                  </a:lnTo>
                  <a:cubicBezTo>
                    <a:pt x="1" y="281"/>
                    <a:pt x="13" y="317"/>
                    <a:pt x="25" y="330"/>
                  </a:cubicBezTo>
                  <a:cubicBezTo>
                    <a:pt x="38" y="342"/>
                    <a:pt x="49" y="354"/>
                    <a:pt x="74" y="354"/>
                  </a:cubicBezTo>
                  <a:cubicBezTo>
                    <a:pt x="86" y="354"/>
                    <a:pt x="98" y="342"/>
                    <a:pt x="111" y="342"/>
                  </a:cubicBezTo>
                  <a:cubicBezTo>
                    <a:pt x="184" y="281"/>
                    <a:pt x="244" y="208"/>
                    <a:pt x="317" y="147"/>
                  </a:cubicBezTo>
                  <a:lnTo>
                    <a:pt x="378" y="87"/>
                  </a:lnTo>
                  <a:cubicBezTo>
                    <a:pt x="403" y="62"/>
                    <a:pt x="403" y="38"/>
                    <a:pt x="378" y="25"/>
                  </a:cubicBezTo>
                  <a:cubicBezTo>
                    <a:pt x="370" y="10"/>
                    <a:pt x="354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48"/>
            <p:cNvSpPr/>
            <p:nvPr/>
          </p:nvSpPr>
          <p:spPr>
            <a:xfrm>
              <a:off x="7382437" y="3507317"/>
              <a:ext cx="22001" cy="21509"/>
            </a:xfrm>
            <a:custGeom>
              <a:avLst/>
              <a:gdLst/>
              <a:ahLst/>
              <a:cxnLst/>
              <a:rect l="l" t="t" r="r" b="b"/>
              <a:pathLst>
                <a:path w="447" h="437" extrusionOk="0">
                  <a:moveTo>
                    <a:pt x="383" y="1"/>
                  </a:moveTo>
                  <a:cubicBezTo>
                    <a:pt x="374" y="1"/>
                    <a:pt x="365" y="4"/>
                    <a:pt x="357" y="12"/>
                  </a:cubicBezTo>
                  <a:cubicBezTo>
                    <a:pt x="247" y="121"/>
                    <a:pt x="138" y="243"/>
                    <a:pt x="28" y="353"/>
                  </a:cubicBezTo>
                  <a:cubicBezTo>
                    <a:pt x="0" y="391"/>
                    <a:pt x="31" y="436"/>
                    <a:pt x="64" y="436"/>
                  </a:cubicBezTo>
                  <a:cubicBezTo>
                    <a:pt x="73" y="436"/>
                    <a:pt x="82" y="433"/>
                    <a:pt x="90" y="425"/>
                  </a:cubicBezTo>
                  <a:cubicBezTo>
                    <a:pt x="211" y="316"/>
                    <a:pt x="309" y="194"/>
                    <a:pt x="418" y="72"/>
                  </a:cubicBezTo>
                  <a:cubicBezTo>
                    <a:pt x="446" y="44"/>
                    <a:pt x="415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48"/>
            <p:cNvSpPr/>
            <p:nvPr/>
          </p:nvSpPr>
          <p:spPr>
            <a:xfrm>
              <a:off x="7382634" y="3506825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402" y="22"/>
                  </a:moveTo>
                  <a:cubicBezTo>
                    <a:pt x="414" y="34"/>
                    <a:pt x="426" y="58"/>
                    <a:pt x="414" y="82"/>
                  </a:cubicBezTo>
                  <a:lnTo>
                    <a:pt x="402" y="82"/>
                  </a:lnTo>
                  <a:cubicBezTo>
                    <a:pt x="305" y="192"/>
                    <a:pt x="195" y="314"/>
                    <a:pt x="86" y="423"/>
                  </a:cubicBezTo>
                  <a:cubicBezTo>
                    <a:pt x="75" y="433"/>
                    <a:pt x="67" y="437"/>
                    <a:pt x="60" y="437"/>
                  </a:cubicBezTo>
                  <a:cubicBezTo>
                    <a:pt x="51" y="437"/>
                    <a:pt x="44" y="430"/>
                    <a:pt x="37" y="423"/>
                  </a:cubicBezTo>
                  <a:cubicBezTo>
                    <a:pt x="24" y="411"/>
                    <a:pt x="13" y="387"/>
                    <a:pt x="37" y="374"/>
                  </a:cubicBezTo>
                  <a:cubicBezTo>
                    <a:pt x="134" y="253"/>
                    <a:pt x="243" y="144"/>
                    <a:pt x="353" y="34"/>
                  </a:cubicBezTo>
                  <a:lnTo>
                    <a:pt x="365" y="34"/>
                  </a:lnTo>
                  <a:cubicBezTo>
                    <a:pt x="365" y="22"/>
                    <a:pt x="378" y="22"/>
                    <a:pt x="378" y="22"/>
                  </a:cubicBezTo>
                  <a:close/>
                  <a:moveTo>
                    <a:pt x="388" y="1"/>
                  </a:moveTo>
                  <a:cubicBezTo>
                    <a:pt x="378" y="1"/>
                    <a:pt x="365" y="4"/>
                    <a:pt x="353" y="9"/>
                  </a:cubicBezTo>
                  <a:lnTo>
                    <a:pt x="341" y="22"/>
                  </a:lnTo>
                  <a:cubicBezTo>
                    <a:pt x="232" y="131"/>
                    <a:pt x="122" y="241"/>
                    <a:pt x="24" y="363"/>
                  </a:cubicBezTo>
                  <a:cubicBezTo>
                    <a:pt x="0" y="387"/>
                    <a:pt x="0" y="423"/>
                    <a:pt x="24" y="435"/>
                  </a:cubicBezTo>
                  <a:cubicBezTo>
                    <a:pt x="37" y="447"/>
                    <a:pt x="49" y="460"/>
                    <a:pt x="61" y="460"/>
                  </a:cubicBezTo>
                  <a:cubicBezTo>
                    <a:pt x="73" y="460"/>
                    <a:pt x="86" y="447"/>
                    <a:pt x="97" y="435"/>
                  </a:cubicBezTo>
                  <a:cubicBezTo>
                    <a:pt x="207" y="326"/>
                    <a:pt x="316" y="204"/>
                    <a:pt x="414" y="95"/>
                  </a:cubicBezTo>
                  <a:lnTo>
                    <a:pt x="426" y="95"/>
                  </a:lnTo>
                  <a:cubicBezTo>
                    <a:pt x="451" y="58"/>
                    <a:pt x="438" y="34"/>
                    <a:pt x="414" y="9"/>
                  </a:cubicBezTo>
                  <a:cubicBezTo>
                    <a:pt x="408" y="4"/>
                    <a:pt x="399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48"/>
            <p:cNvSpPr/>
            <p:nvPr/>
          </p:nvSpPr>
          <p:spPr>
            <a:xfrm>
              <a:off x="7380616" y="3519524"/>
              <a:ext cx="23133" cy="20082"/>
            </a:xfrm>
            <a:custGeom>
              <a:avLst/>
              <a:gdLst/>
              <a:ahLst/>
              <a:cxnLst/>
              <a:rect l="l" t="t" r="r" b="b"/>
              <a:pathLst>
                <a:path w="470" h="408" extrusionOk="0">
                  <a:moveTo>
                    <a:pt x="398" y="1"/>
                  </a:moveTo>
                  <a:cubicBezTo>
                    <a:pt x="389" y="1"/>
                    <a:pt x="379" y="3"/>
                    <a:pt x="370" y="7"/>
                  </a:cubicBezTo>
                  <a:cubicBezTo>
                    <a:pt x="260" y="105"/>
                    <a:pt x="138" y="226"/>
                    <a:pt x="29" y="335"/>
                  </a:cubicBezTo>
                  <a:cubicBezTo>
                    <a:pt x="0" y="364"/>
                    <a:pt x="32" y="407"/>
                    <a:pt x="70" y="407"/>
                  </a:cubicBezTo>
                  <a:cubicBezTo>
                    <a:pt x="81" y="407"/>
                    <a:pt x="92" y="404"/>
                    <a:pt x="102" y="396"/>
                  </a:cubicBezTo>
                  <a:cubicBezTo>
                    <a:pt x="211" y="286"/>
                    <a:pt x="333" y="189"/>
                    <a:pt x="430" y="68"/>
                  </a:cubicBezTo>
                  <a:cubicBezTo>
                    <a:pt x="470" y="38"/>
                    <a:pt x="437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48"/>
            <p:cNvSpPr/>
            <p:nvPr/>
          </p:nvSpPr>
          <p:spPr>
            <a:xfrm>
              <a:off x="7380862" y="3519179"/>
              <a:ext cx="22789" cy="21066"/>
            </a:xfrm>
            <a:custGeom>
              <a:avLst/>
              <a:gdLst/>
              <a:ahLst/>
              <a:cxnLst/>
              <a:rect l="l" t="t" r="r" b="b"/>
              <a:pathLst>
                <a:path w="463" h="428" extrusionOk="0">
                  <a:moveTo>
                    <a:pt x="401" y="17"/>
                  </a:moveTo>
                  <a:cubicBezTo>
                    <a:pt x="410" y="17"/>
                    <a:pt x="419" y="20"/>
                    <a:pt x="425" y="26"/>
                  </a:cubicBezTo>
                  <a:cubicBezTo>
                    <a:pt x="438" y="39"/>
                    <a:pt x="438" y="50"/>
                    <a:pt x="425" y="75"/>
                  </a:cubicBezTo>
                  <a:cubicBezTo>
                    <a:pt x="316" y="184"/>
                    <a:pt x="195" y="293"/>
                    <a:pt x="85" y="391"/>
                  </a:cubicBezTo>
                  <a:cubicBezTo>
                    <a:pt x="74" y="401"/>
                    <a:pt x="66" y="405"/>
                    <a:pt x="59" y="405"/>
                  </a:cubicBezTo>
                  <a:cubicBezTo>
                    <a:pt x="50" y="405"/>
                    <a:pt x="43" y="398"/>
                    <a:pt x="36" y="391"/>
                  </a:cubicBezTo>
                  <a:cubicBezTo>
                    <a:pt x="24" y="379"/>
                    <a:pt x="12" y="366"/>
                    <a:pt x="36" y="342"/>
                  </a:cubicBezTo>
                  <a:cubicBezTo>
                    <a:pt x="146" y="233"/>
                    <a:pt x="255" y="123"/>
                    <a:pt x="377" y="26"/>
                  </a:cubicBezTo>
                  <a:cubicBezTo>
                    <a:pt x="383" y="20"/>
                    <a:pt x="392" y="17"/>
                    <a:pt x="401" y="17"/>
                  </a:cubicBezTo>
                  <a:close/>
                  <a:moveTo>
                    <a:pt x="400" y="0"/>
                  </a:moveTo>
                  <a:cubicBezTo>
                    <a:pt x="388" y="0"/>
                    <a:pt x="375" y="4"/>
                    <a:pt x="365" y="14"/>
                  </a:cubicBezTo>
                  <a:cubicBezTo>
                    <a:pt x="243" y="112"/>
                    <a:pt x="133" y="220"/>
                    <a:pt x="24" y="330"/>
                  </a:cubicBezTo>
                  <a:cubicBezTo>
                    <a:pt x="0" y="355"/>
                    <a:pt x="0" y="391"/>
                    <a:pt x="24" y="403"/>
                  </a:cubicBezTo>
                  <a:cubicBezTo>
                    <a:pt x="24" y="415"/>
                    <a:pt x="49" y="428"/>
                    <a:pt x="60" y="428"/>
                  </a:cubicBezTo>
                  <a:cubicBezTo>
                    <a:pt x="73" y="428"/>
                    <a:pt x="85" y="415"/>
                    <a:pt x="97" y="403"/>
                  </a:cubicBezTo>
                  <a:cubicBezTo>
                    <a:pt x="206" y="306"/>
                    <a:pt x="328" y="196"/>
                    <a:pt x="438" y="87"/>
                  </a:cubicBezTo>
                  <a:cubicBezTo>
                    <a:pt x="462" y="63"/>
                    <a:pt x="450" y="39"/>
                    <a:pt x="438" y="14"/>
                  </a:cubicBezTo>
                  <a:cubicBezTo>
                    <a:pt x="431" y="7"/>
                    <a:pt x="416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48"/>
            <p:cNvSpPr/>
            <p:nvPr/>
          </p:nvSpPr>
          <p:spPr>
            <a:xfrm>
              <a:off x="7379484" y="3528285"/>
              <a:ext cx="26136" cy="25742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467" y="0"/>
                  </a:moveTo>
                  <a:cubicBezTo>
                    <a:pt x="458" y="0"/>
                    <a:pt x="449" y="3"/>
                    <a:pt x="442" y="11"/>
                  </a:cubicBezTo>
                  <a:cubicBezTo>
                    <a:pt x="283" y="145"/>
                    <a:pt x="150" y="291"/>
                    <a:pt x="28" y="449"/>
                  </a:cubicBezTo>
                  <a:cubicBezTo>
                    <a:pt x="0" y="486"/>
                    <a:pt x="35" y="523"/>
                    <a:pt x="70" y="523"/>
                  </a:cubicBezTo>
                  <a:cubicBezTo>
                    <a:pt x="81" y="523"/>
                    <a:pt x="92" y="519"/>
                    <a:pt x="101" y="510"/>
                  </a:cubicBezTo>
                  <a:lnTo>
                    <a:pt x="502" y="72"/>
                  </a:lnTo>
                  <a:cubicBezTo>
                    <a:pt x="531" y="43"/>
                    <a:pt x="499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48"/>
            <p:cNvSpPr/>
            <p:nvPr/>
          </p:nvSpPr>
          <p:spPr>
            <a:xfrm>
              <a:off x="7379632" y="3527891"/>
              <a:ext cx="25791" cy="26726"/>
            </a:xfrm>
            <a:custGeom>
              <a:avLst/>
              <a:gdLst/>
              <a:ahLst/>
              <a:cxnLst/>
              <a:rect l="l" t="t" r="r" b="b"/>
              <a:pathLst>
                <a:path w="524" h="543" extrusionOk="0">
                  <a:moveTo>
                    <a:pt x="463" y="19"/>
                  </a:moveTo>
                  <a:cubicBezTo>
                    <a:pt x="475" y="19"/>
                    <a:pt x="487" y="19"/>
                    <a:pt x="487" y="32"/>
                  </a:cubicBezTo>
                  <a:cubicBezTo>
                    <a:pt x="499" y="43"/>
                    <a:pt x="512" y="56"/>
                    <a:pt x="487" y="80"/>
                  </a:cubicBezTo>
                  <a:cubicBezTo>
                    <a:pt x="377" y="189"/>
                    <a:pt x="268" y="311"/>
                    <a:pt x="158" y="433"/>
                  </a:cubicBezTo>
                  <a:lnTo>
                    <a:pt x="85" y="506"/>
                  </a:lnTo>
                  <a:cubicBezTo>
                    <a:pt x="80" y="516"/>
                    <a:pt x="73" y="520"/>
                    <a:pt x="65" y="520"/>
                  </a:cubicBezTo>
                  <a:cubicBezTo>
                    <a:pt x="55" y="520"/>
                    <a:pt x="44" y="513"/>
                    <a:pt x="37" y="506"/>
                  </a:cubicBezTo>
                  <a:cubicBezTo>
                    <a:pt x="25" y="506"/>
                    <a:pt x="12" y="481"/>
                    <a:pt x="25" y="470"/>
                  </a:cubicBezTo>
                  <a:cubicBezTo>
                    <a:pt x="147" y="311"/>
                    <a:pt x="293" y="165"/>
                    <a:pt x="439" y="32"/>
                  </a:cubicBezTo>
                  <a:cubicBezTo>
                    <a:pt x="450" y="19"/>
                    <a:pt x="463" y="19"/>
                    <a:pt x="463" y="19"/>
                  </a:cubicBezTo>
                  <a:close/>
                  <a:moveTo>
                    <a:pt x="467" y="1"/>
                  </a:moveTo>
                  <a:cubicBezTo>
                    <a:pt x="453" y="1"/>
                    <a:pt x="438" y="7"/>
                    <a:pt x="426" y="19"/>
                  </a:cubicBezTo>
                  <a:cubicBezTo>
                    <a:pt x="280" y="153"/>
                    <a:pt x="134" y="299"/>
                    <a:pt x="12" y="457"/>
                  </a:cubicBezTo>
                  <a:cubicBezTo>
                    <a:pt x="1" y="481"/>
                    <a:pt x="1" y="506"/>
                    <a:pt x="25" y="518"/>
                  </a:cubicBezTo>
                  <a:cubicBezTo>
                    <a:pt x="37" y="530"/>
                    <a:pt x="49" y="543"/>
                    <a:pt x="61" y="543"/>
                  </a:cubicBezTo>
                  <a:cubicBezTo>
                    <a:pt x="74" y="543"/>
                    <a:pt x="85" y="530"/>
                    <a:pt x="98" y="518"/>
                  </a:cubicBezTo>
                  <a:lnTo>
                    <a:pt x="171" y="445"/>
                  </a:lnTo>
                  <a:cubicBezTo>
                    <a:pt x="280" y="324"/>
                    <a:pt x="390" y="202"/>
                    <a:pt x="499" y="92"/>
                  </a:cubicBezTo>
                  <a:cubicBezTo>
                    <a:pt x="523" y="68"/>
                    <a:pt x="523" y="32"/>
                    <a:pt x="499" y="19"/>
                  </a:cubicBezTo>
                  <a:cubicBezTo>
                    <a:pt x="493" y="7"/>
                    <a:pt x="481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48"/>
            <p:cNvSpPr/>
            <p:nvPr/>
          </p:nvSpPr>
          <p:spPr>
            <a:xfrm>
              <a:off x="7377121" y="3541969"/>
              <a:ext cx="25594" cy="26973"/>
            </a:xfrm>
            <a:custGeom>
              <a:avLst/>
              <a:gdLst/>
              <a:ahLst/>
              <a:cxnLst/>
              <a:rect l="l" t="t" r="r" b="b"/>
              <a:pathLst>
                <a:path w="520" h="548" extrusionOk="0">
                  <a:moveTo>
                    <a:pt x="464" y="0"/>
                  </a:moveTo>
                  <a:cubicBezTo>
                    <a:pt x="455" y="0"/>
                    <a:pt x="447" y="4"/>
                    <a:pt x="441" y="13"/>
                  </a:cubicBezTo>
                  <a:cubicBezTo>
                    <a:pt x="295" y="147"/>
                    <a:pt x="161" y="317"/>
                    <a:pt x="39" y="463"/>
                  </a:cubicBezTo>
                  <a:cubicBezTo>
                    <a:pt x="1" y="501"/>
                    <a:pt x="38" y="547"/>
                    <a:pt x="73" y="547"/>
                  </a:cubicBezTo>
                  <a:cubicBezTo>
                    <a:pt x="83" y="547"/>
                    <a:pt x="92" y="544"/>
                    <a:pt x="100" y="536"/>
                  </a:cubicBezTo>
                  <a:cubicBezTo>
                    <a:pt x="246" y="390"/>
                    <a:pt x="392" y="232"/>
                    <a:pt x="501" y="62"/>
                  </a:cubicBezTo>
                  <a:cubicBezTo>
                    <a:pt x="519" y="3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48"/>
            <p:cNvSpPr/>
            <p:nvPr/>
          </p:nvSpPr>
          <p:spPr>
            <a:xfrm>
              <a:off x="7377269" y="3541280"/>
              <a:ext cx="25742" cy="28301"/>
            </a:xfrm>
            <a:custGeom>
              <a:avLst/>
              <a:gdLst/>
              <a:ahLst/>
              <a:cxnLst/>
              <a:rect l="l" t="t" r="r" b="b"/>
              <a:pathLst>
                <a:path w="523" h="575" extrusionOk="0">
                  <a:moveTo>
                    <a:pt x="462" y="15"/>
                  </a:moveTo>
                  <a:cubicBezTo>
                    <a:pt x="474" y="15"/>
                    <a:pt x="474" y="27"/>
                    <a:pt x="487" y="27"/>
                  </a:cubicBezTo>
                  <a:cubicBezTo>
                    <a:pt x="498" y="39"/>
                    <a:pt x="498" y="52"/>
                    <a:pt x="498" y="63"/>
                  </a:cubicBezTo>
                  <a:cubicBezTo>
                    <a:pt x="365" y="258"/>
                    <a:pt x="206" y="428"/>
                    <a:pt x="97" y="538"/>
                  </a:cubicBezTo>
                  <a:cubicBezTo>
                    <a:pt x="87" y="548"/>
                    <a:pt x="77" y="552"/>
                    <a:pt x="68" y="552"/>
                  </a:cubicBezTo>
                  <a:cubicBezTo>
                    <a:pt x="55" y="552"/>
                    <a:pt x="43" y="545"/>
                    <a:pt x="36" y="538"/>
                  </a:cubicBezTo>
                  <a:cubicBezTo>
                    <a:pt x="24" y="526"/>
                    <a:pt x="24" y="501"/>
                    <a:pt x="36" y="490"/>
                  </a:cubicBezTo>
                  <a:cubicBezTo>
                    <a:pt x="60" y="453"/>
                    <a:pt x="85" y="428"/>
                    <a:pt x="109" y="404"/>
                  </a:cubicBezTo>
                  <a:cubicBezTo>
                    <a:pt x="219" y="271"/>
                    <a:pt x="328" y="149"/>
                    <a:pt x="438" y="27"/>
                  </a:cubicBezTo>
                  <a:cubicBezTo>
                    <a:pt x="450" y="27"/>
                    <a:pt x="450" y="15"/>
                    <a:pt x="462" y="15"/>
                  </a:cubicBezTo>
                  <a:close/>
                  <a:moveTo>
                    <a:pt x="456" y="1"/>
                  </a:moveTo>
                  <a:cubicBezTo>
                    <a:pt x="446" y="1"/>
                    <a:pt x="435" y="5"/>
                    <a:pt x="425" y="15"/>
                  </a:cubicBezTo>
                  <a:cubicBezTo>
                    <a:pt x="316" y="136"/>
                    <a:pt x="206" y="258"/>
                    <a:pt x="97" y="392"/>
                  </a:cubicBezTo>
                  <a:cubicBezTo>
                    <a:pt x="73" y="417"/>
                    <a:pt x="49" y="453"/>
                    <a:pt x="24" y="477"/>
                  </a:cubicBezTo>
                  <a:cubicBezTo>
                    <a:pt x="0" y="501"/>
                    <a:pt x="12" y="538"/>
                    <a:pt x="24" y="562"/>
                  </a:cubicBezTo>
                  <a:cubicBezTo>
                    <a:pt x="36" y="562"/>
                    <a:pt x="49" y="574"/>
                    <a:pt x="60" y="574"/>
                  </a:cubicBezTo>
                  <a:cubicBezTo>
                    <a:pt x="73" y="574"/>
                    <a:pt x="97" y="562"/>
                    <a:pt x="109" y="550"/>
                  </a:cubicBezTo>
                  <a:cubicBezTo>
                    <a:pt x="219" y="441"/>
                    <a:pt x="377" y="271"/>
                    <a:pt x="511" y="76"/>
                  </a:cubicBezTo>
                  <a:cubicBezTo>
                    <a:pt x="523" y="52"/>
                    <a:pt x="511" y="27"/>
                    <a:pt x="498" y="15"/>
                  </a:cubicBezTo>
                  <a:cubicBezTo>
                    <a:pt x="484" y="8"/>
                    <a:pt x="470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48"/>
            <p:cNvSpPr/>
            <p:nvPr/>
          </p:nvSpPr>
          <p:spPr>
            <a:xfrm>
              <a:off x="7379386" y="3553339"/>
              <a:ext cx="25151" cy="26973"/>
            </a:xfrm>
            <a:custGeom>
              <a:avLst/>
              <a:gdLst/>
              <a:ahLst/>
              <a:cxnLst/>
              <a:rect l="l" t="t" r="r" b="b"/>
              <a:pathLst>
                <a:path w="511" h="548" extrusionOk="0">
                  <a:moveTo>
                    <a:pt x="443" y="0"/>
                  </a:moveTo>
                  <a:cubicBezTo>
                    <a:pt x="434" y="0"/>
                    <a:pt x="425" y="4"/>
                    <a:pt x="419" y="13"/>
                  </a:cubicBezTo>
                  <a:cubicBezTo>
                    <a:pt x="298" y="172"/>
                    <a:pt x="163" y="317"/>
                    <a:pt x="30" y="463"/>
                  </a:cubicBezTo>
                  <a:cubicBezTo>
                    <a:pt x="1" y="502"/>
                    <a:pt x="33" y="547"/>
                    <a:pt x="71" y="547"/>
                  </a:cubicBezTo>
                  <a:cubicBezTo>
                    <a:pt x="82" y="547"/>
                    <a:pt x="93" y="544"/>
                    <a:pt x="103" y="536"/>
                  </a:cubicBezTo>
                  <a:cubicBezTo>
                    <a:pt x="236" y="390"/>
                    <a:pt x="371" y="232"/>
                    <a:pt x="492" y="74"/>
                  </a:cubicBezTo>
                  <a:cubicBezTo>
                    <a:pt x="511" y="37"/>
                    <a:pt x="473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48"/>
            <p:cNvSpPr/>
            <p:nvPr/>
          </p:nvSpPr>
          <p:spPr>
            <a:xfrm>
              <a:off x="7379632" y="3552945"/>
              <a:ext cx="25201" cy="28006"/>
            </a:xfrm>
            <a:custGeom>
              <a:avLst/>
              <a:gdLst/>
              <a:ahLst/>
              <a:cxnLst/>
              <a:rect l="l" t="t" r="r" b="b"/>
              <a:pathLst>
                <a:path w="512" h="569" extrusionOk="0">
                  <a:moveTo>
                    <a:pt x="439" y="21"/>
                  </a:moveTo>
                  <a:cubicBezTo>
                    <a:pt x="450" y="21"/>
                    <a:pt x="463" y="21"/>
                    <a:pt x="463" y="34"/>
                  </a:cubicBezTo>
                  <a:cubicBezTo>
                    <a:pt x="475" y="34"/>
                    <a:pt x="487" y="58"/>
                    <a:pt x="475" y="70"/>
                  </a:cubicBezTo>
                  <a:cubicBezTo>
                    <a:pt x="341" y="264"/>
                    <a:pt x="207" y="410"/>
                    <a:pt x="85" y="532"/>
                  </a:cubicBezTo>
                  <a:cubicBezTo>
                    <a:pt x="80" y="542"/>
                    <a:pt x="73" y="546"/>
                    <a:pt x="65" y="546"/>
                  </a:cubicBezTo>
                  <a:cubicBezTo>
                    <a:pt x="55" y="546"/>
                    <a:pt x="44" y="539"/>
                    <a:pt x="37" y="532"/>
                  </a:cubicBezTo>
                  <a:cubicBezTo>
                    <a:pt x="25" y="520"/>
                    <a:pt x="12" y="496"/>
                    <a:pt x="37" y="483"/>
                  </a:cubicBezTo>
                  <a:cubicBezTo>
                    <a:pt x="74" y="447"/>
                    <a:pt x="98" y="398"/>
                    <a:pt x="134" y="361"/>
                  </a:cubicBezTo>
                  <a:cubicBezTo>
                    <a:pt x="231" y="253"/>
                    <a:pt x="329" y="143"/>
                    <a:pt x="414" y="34"/>
                  </a:cubicBezTo>
                  <a:cubicBezTo>
                    <a:pt x="426" y="21"/>
                    <a:pt x="439" y="21"/>
                    <a:pt x="439" y="21"/>
                  </a:cubicBezTo>
                  <a:close/>
                  <a:moveTo>
                    <a:pt x="444" y="1"/>
                  </a:moveTo>
                  <a:cubicBezTo>
                    <a:pt x="430" y="1"/>
                    <a:pt x="416" y="7"/>
                    <a:pt x="402" y="21"/>
                  </a:cubicBezTo>
                  <a:cubicBezTo>
                    <a:pt x="317" y="131"/>
                    <a:pt x="220" y="240"/>
                    <a:pt x="122" y="350"/>
                  </a:cubicBezTo>
                  <a:cubicBezTo>
                    <a:pt x="85" y="398"/>
                    <a:pt x="49" y="434"/>
                    <a:pt x="25" y="471"/>
                  </a:cubicBezTo>
                  <a:cubicBezTo>
                    <a:pt x="1" y="496"/>
                    <a:pt x="1" y="532"/>
                    <a:pt x="25" y="544"/>
                  </a:cubicBezTo>
                  <a:cubicBezTo>
                    <a:pt x="37" y="556"/>
                    <a:pt x="49" y="569"/>
                    <a:pt x="61" y="569"/>
                  </a:cubicBezTo>
                  <a:cubicBezTo>
                    <a:pt x="74" y="569"/>
                    <a:pt x="85" y="556"/>
                    <a:pt x="98" y="544"/>
                  </a:cubicBezTo>
                  <a:cubicBezTo>
                    <a:pt x="220" y="423"/>
                    <a:pt x="353" y="277"/>
                    <a:pt x="487" y="82"/>
                  </a:cubicBezTo>
                  <a:cubicBezTo>
                    <a:pt x="512" y="58"/>
                    <a:pt x="499" y="34"/>
                    <a:pt x="475" y="9"/>
                  </a:cubicBezTo>
                  <a:cubicBezTo>
                    <a:pt x="464" y="4"/>
                    <a:pt x="454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48"/>
            <p:cNvSpPr/>
            <p:nvPr/>
          </p:nvSpPr>
          <p:spPr>
            <a:xfrm>
              <a:off x="7379386" y="3567712"/>
              <a:ext cx="25151" cy="24561"/>
            </a:xfrm>
            <a:custGeom>
              <a:avLst/>
              <a:gdLst/>
              <a:ahLst/>
              <a:cxnLst/>
              <a:rect l="l" t="t" r="r" b="b"/>
              <a:pathLst>
                <a:path w="511" h="499" extrusionOk="0">
                  <a:moveTo>
                    <a:pt x="449" y="0"/>
                  </a:moveTo>
                  <a:cubicBezTo>
                    <a:pt x="439" y="0"/>
                    <a:pt x="428" y="4"/>
                    <a:pt x="419" y="13"/>
                  </a:cubicBezTo>
                  <a:cubicBezTo>
                    <a:pt x="298" y="147"/>
                    <a:pt x="163" y="280"/>
                    <a:pt x="30" y="415"/>
                  </a:cubicBezTo>
                  <a:cubicBezTo>
                    <a:pt x="1" y="453"/>
                    <a:pt x="33" y="499"/>
                    <a:pt x="71" y="499"/>
                  </a:cubicBezTo>
                  <a:cubicBezTo>
                    <a:pt x="82" y="499"/>
                    <a:pt x="93" y="495"/>
                    <a:pt x="103" y="488"/>
                  </a:cubicBezTo>
                  <a:cubicBezTo>
                    <a:pt x="236" y="366"/>
                    <a:pt x="382" y="220"/>
                    <a:pt x="492" y="61"/>
                  </a:cubicBezTo>
                  <a:cubicBezTo>
                    <a:pt x="511" y="34"/>
                    <a:pt x="480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48"/>
            <p:cNvSpPr/>
            <p:nvPr/>
          </p:nvSpPr>
          <p:spPr>
            <a:xfrm>
              <a:off x="7379632" y="3567023"/>
              <a:ext cx="25201" cy="25890"/>
            </a:xfrm>
            <a:custGeom>
              <a:avLst/>
              <a:gdLst/>
              <a:ahLst/>
              <a:cxnLst/>
              <a:rect l="l" t="t" r="r" b="b"/>
              <a:pathLst>
                <a:path w="512" h="526" extrusionOk="0">
                  <a:moveTo>
                    <a:pt x="451" y="18"/>
                  </a:moveTo>
                  <a:cubicBezTo>
                    <a:pt x="460" y="18"/>
                    <a:pt x="469" y="21"/>
                    <a:pt x="475" y="27"/>
                  </a:cubicBezTo>
                  <a:cubicBezTo>
                    <a:pt x="487" y="39"/>
                    <a:pt x="487" y="51"/>
                    <a:pt x="475" y="75"/>
                  </a:cubicBezTo>
                  <a:cubicBezTo>
                    <a:pt x="377" y="210"/>
                    <a:pt x="256" y="356"/>
                    <a:pt x="85" y="489"/>
                  </a:cubicBezTo>
                  <a:cubicBezTo>
                    <a:pt x="80" y="499"/>
                    <a:pt x="73" y="503"/>
                    <a:pt x="65" y="503"/>
                  </a:cubicBezTo>
                  <a:cubicBezTo>
                    <a:pt x="55" y="503"/>
                    <a:pt x="44" y="496"/>
                    <a:pt x="37" y="489"/>
                  </a:cubicBezTo>
                  <a:cubicBezTo>
                    <a:pt x="25" y="477"/>
                    <a:pt x="12" y="465"/>
                    <a:pt x="37" y="440"/>
                  </a:cubicBezTo>
                  <a:cubicBezTo>
                    <a:pt x="98" y="367"/>
                    <a:pt x="171" y="307"/>
                    <a:pt x="231" y="234"/>
                  </a:cubicBezTo>
                  <a:cubicBezTo>
                    <a:pt x="293" y="173"/>
                    <a:pt x="353" y="100"/>
                    <a:pt x="426" y="27"/>
                  </a:cubicBezTo>
                  <a:cubicBezTo>
                    <a:pt x="432" y="21"/>
                    <a:pt x="441" y="18"/>
                    <a:pt x="451" y="18"/>
                  </a:cubicBezTo>
                  <a:close/>
                  <a:moveTo>
                    <a:pt x="445" y="1"/>
                  </a:moveTo>
                  <a:cubicBezTo>
                    <a:pt x="435" y="1"/>
                    <a:pt x="425" y="5"/>
                    <a:pt x="414" y="15"/>
                  </a:cubicBezTo>
                  <a:cubicBezTo>
                    <a:pt x="341" y="88"/>
                    <a:pt x="280" y="161"/>
                    <a:pt x="220" y="221"/>
                  </a:cubicBezTo>
                  <a:cubicBezTo>
                    <a:pt x="158" y="294"/>
                    <a:pt x="85" y="356"/>
                    <a:pt x="25" y="429"/>
                  </a:cubicBezTo>
                  <a:cubicBezTo>
                    <a:pt x="1" y="453"/>
                    <a:pt x="1" y="489"/>
                    <a:pt x="25" y="502"/>
                  </a:cubicBezTo>
                  <a:cubicBezTo>
                    <a:pt x="37" y="513"/>
                    <a:pt x="49" y="526"/>
                    <a:pt x="61" y="526"/>
                  </a:cubicBezTo>
                  <a:cubicBezTo>
                    <a:pt x="74" y="526"/>
                    <a:pt x="85" y="513"/>
                    <a:pt x="98" y="502"/>
                  </a:cubicBezTo>
                  <a:cubicBezTo>
                    <a:pt x="268" y="367"/>
                    <a:pt x="402" y="221"/>
                    <a:pt x="499" y="75"/>
                  </a:cubicBezTo>
                  <a:cubicBezTo>
                    <a:pt x="512" y="51"/>
                    <a:pt x="499" y="27"/>
                    <a:pt x="487" y="15"/>
                  </a:cubicBezTo>
                  <a:cubicBezTo>
                    <a:pt x="473" y="8"/>
                    <a:pt x="459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48"/>
            <p:cNvSpPr/>
            <p:nvPr/>
          </p:nvSpPr>
          <p:spPr>
            <a:xfrm>
              <a:off x="7380567" y="3582331"/>
              <a:ext cx="23872" cy="19786"/>
            </a:xfrm>
            <a:custGeom>
              <a:avLst/>
              <a:gdLst/>
              <a:ahLst/>
              <a:cxnLst/>
              <a:rect l="l" t="t" r="r" b="b"/>
              <a:pathLst>
                <a:path w="485" h="402" extrusionOk="0">
                  <a:moveTo>
                    <a:pt x="410" y="0"/>
                  </a:moveTo>
                  <a:cubicBezTo>
                    <a:pt x="400" y="0"/>
                    <a:pt x="391" y="2"/>
                    <a:pt x="383" y="8"/>
                  </a:cubicBezTo>
                  <a:cubicBezTo>
                    <a:pt x="274" y="118"/>
                    <a:pt x="164" y="215"/>
                    <a:pt x="42" y="312"/>
                  </a:cubicBezTo>
                  <a:cubicBezTo>
                    <a:pt x="0" y="343"/>
                    <a:pt x="30" y="402"/>
                    <a:pt x="71" y="402"/>
                  </a:cubicBezTo>
                  <a:cubicBezTo>
                    <a:pt x="77" y="402"/>
                    <a:pt x="84" y="400"/>
                    <a:pt x="91" y="397"/>
                  </a:cubicBezTo>
                  <a:cubicBezTo>
                    <a:pt x="225" y="300"/>
                    <a:pt x="358" y="191"/>
                    <a:pt x="456" y="69"/>
                  </a:cubicBezTo>
                  <a:cubicBezTo>
                    <a:pt x="484" y="31"/>
                    <a:pt x="44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48"/>
            <p:cNvSpPr/>
            <p:nvPr/>
          </p:nvSpPr>
          <p:spPr>
            <a:xfrm>
              <a:off x="7380862" y="3581986"/>
              <a:ext cx="23330" cy="20525"/>
            </a:xfrm>
            <a:custGeom>
              <a:avLst/>
              <a:gdLst/>
              <a:ahLst/>
              <a:cxnLst/>
              <a:rect l="l" t="t" r="r" b="b"/>
              <a:pathLst>
                <a:path w="474" h="417" extrusionOk="0">
                  <a:moveTo>
                    <a:pt x="414" y="15"/>
                  </a:moveTo>
                  <a:cubicBezTo>
                    <a:pt x="425" y="15"/>
                    <a:pt x="438" y="27"/>
                    <a:pt x="438" y="27"/>
                  </a:cubicBezTo>
                  <a:cubicBezTo>
                    <a:pt x="450" y="39"/>
                    <a:pt x="462" y="52"/>
                    <a:pt x="438" y="63"/>
                  </a:cubicBezTo>
                  <a:cubicBezTo>
                    <a:pt x="352" y="185"/>
                    <a:pt x="231" y="295"/>
                    <a:pt x="73" y="392"/>
                  </a:cubicBezTo>
                  <a:cubicBezTo>
                    <a:pt x="69" y="396"/>
                    <a:pt x="65" y="397"/>
                    <a:pt x="60" y="397"/>
                  </a:cubicBezTo>
                  <a:cubicBezTo>
                    <a:pt x="48" y="397"/>
                    <a:pt x="36" y="389"/>
                    <a:pt x="36" y="380"/>
                  </a:cubicBezTo>
                  <a:cubicBezTo>
                    <a:pt x="24" y="368"/>
                    <a:pt x="24" y="344"/>
                    <a:pt x="36" y="331"/>
                  </a:cubicBezTo>
                  <a:cubicBezTo>
                    <a:pt x="133" y="258"/>
                    <a:pt x="231" y="173"/>
                    <a:pt x="316" y="100"/>
                  </a:cubicBezTo>
                  <a:lnTo>
                    <a:pt x="389" y="27"/>
                  </a:lnTo>
                  <a:cubicBezTo>
                    <a:pt x="389" y="15"/>
                    <a:pt x="401" y="15"/>
                    <a:pt x="414" y="15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5"/>
                    <a:pt x="377" y="15"/>
                  </a:cubicBezTo>
                  <a:lnTo>
                    <a:pt x="304" y="88"/>
                  </a:lnTo>
                  <a:cubicBezTo>
                    <a:pt x="219" y="161"/>
                    <a:pt x="122" y="246"/>
                    <a:pt x="24" y="307"/>
                  </a:cubicBezTo>
                  <a:cubicBezTo>
                    <a:pt x="0" y="331"/>
                    <a:pt x="0" y="368"/>
                    <a:pt x="12" y="392"/>
                  </a:cubicBezTo>
                  <a:cubicBezTo>
                    <a:pt x="24" y="404"/>
                    <a:pt x="36" y="417"/>
                    <a:pt x="60" y="417"/>
                  </a:cubicBezTo>
                  <a:cubicBezTo>
                    <a:pt x="73" y="417"/>
                    <a:pt x="73" y="417"/>
                    <a:pt x="85" y="404"/>
                  </a:cubicBezTo>
                  <a:cubicBezTo>
                    <a:pt x="243" y="307"/>
                    <a:pt x="365" y="198"/>
                    <a:pt x="462" y="76"/>
                  </a:cubicBezTo>
                  <a:cubicBezTo>
                    <a:pt x="474" y="52"/>
                    <a:pt x="474" y="27"/>
                    <a:pt x="450" y="15"/>
                  </a:cubicBezTo>
                  <a:cubicBezTo>
                    <a:pt x="443" y="8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48"/>
            <p:cNvSpPr/>
            <p:nvPr/>
          </p:nvSpPr>
          <p:spPr>
            <a:xfrm>
              <a:off x="7379336" y="3594981"/>
              <a:ext cx="26234" cy="27908"/>
            </a:xfrm>
            <a:custGeom>
              <a:avLst/>
              <a:gdLst/>
              <a:ahLst/>
              <a:cxnLst/>
              <a:rect l="l" t="t" r="r" b="b"/>
              <a:pathLst>
                <a:path w="533" h="567" extrusionOk="0">
                  <a:moveTo>
                    <a:pt x="481" y="0"/>
                  </a:moveTo>
                  <a:cubicBezTo>
                    <a:pt x="470" y="0"/>
                    <a:pt x="457" y="6"/>
                    <a:pt x="445" y="18"/>
                  </a:cubicBezTo>
                  <a:cubicBezTo>
                    <a:pt x="286" y="153"/>
                    <a:pt x="140" y="323"/>
                    <a:pt x="18" y="493"/>
                  </a:cubicBezTo>
                  <a:cubicBezTo>
                    <a:pt x="0" y="530"/>
                    <a:pt x="30" y="566"/>
                    <a:pt x="62" y="566"/>
                  </a:cubicBezTo>
                  <a:cubicBezTo>
                    <a:pt x="72" y="566"/>
                    <a:pt x="83" y="562"/>
                    <a:pt x="91" y="553"/>
                  </a:cubicBezTo>
                  <a:cubicBezTo>
                    <a:pt x="237" y="396"/>
                    <a:pt x="372" y="237"/>
                    <a:pt x="505" y="80"/>
                  </a:cubicBezTo>
                  <a:cubicBezTo>
                    <a:pt x="532" y="43"/>
                    <a:pt x="513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48"/>
            <p:cNvSpPr/>
            <p:nvPr/>
          </p:nvSpPr>
          <p:spPr>
            <a:xfrm>
              <a:off x="7379041" y="3594587"/>
              <a:ext cx="26973" cy="28843"/>
            </a:xfrm>
            <a:custGeom>
              <a:avLst/>
              <a:gdLst/>
              <a:ahLst/>
              <a:cxnLst/>
              <a:rect l="l" t="t" r="r" b="b"/>
              <a:pathLst>
                <a:path w="548" h="586" extrusionOk="0">
                  <a:moveTo>
                    <a:pt x="487" y="15"/>
                  </a:moveTo>
                  <a:cubicBezTo>
                    <a:pt x="499" y="15"/>
                    <a:pt x="499" y="26"/>
                    <a:pt x="511" y="26"/>
                  </a:cubicBezTo>
                  <a:cubicBezTo>
                    <a:pt x="524" y="39"/>
                    <a:pt x="524" y="63"/>
                    <a:pt x="511" y="75"/>
                  </a:cubicBezTo>
                  <a:lnTo>
                    <a:pt x="256" y="367"/>
                  </a:lnTo>
                  <a:cubicBezTo>
                    <a:pt x="207" y="428"/>
                    <a:pt x="146" y="488"/>
                    <a:pt x="97" y="561"/>
                  </a:cubicBezTo>
                  <a:cubicBezTo>
                    <a:pt x="92" y="568"/>
                    <a:pt x="83" y="571"/>
                    <a:pt x="73" y="571"/>
                  </a:cubicBezTo>
                  <a:cubicBezTo>
                    <a:pt x="64" y="571"/>
                    <a:pt x="55" y="568"/>
                    <a:pt x="49" y="561"/>
                  </a:cubicBezTo>
                  <a:cubicBezTo>
                    <a:pt x="37" y="550"/>
                    <a:pt x="24" y="525"/>
                    <a:pt x="37" y="513"/>
                  </a:cubicBezTo>
                  <a:cubicBezTo>
                    <a:pt x="170" y="331"/>
                    <a:pt x="316" y="161"/>
                    <a:pt x="462" y="26"/>
                  </a:cubicBezTo>
                  <a:cubicBezTo>
                    <a:pt x="475" y="15"/>
                    <a:pt x="475" y="15"/>
                    <a:pt x="487" y="15"/>
                  </a:cubicBezTo>
                  <a:close/>
                  <a:moveTo>
                    <a:pt x="482" y="0"/>
                  </a:moveTo>
                  <a:cubicBezTo>
                    <a:pt x="471" y="0"/>
                    <a:pt x="461" y="4"/>
                    <a:pt x="451" y="15"/>
                  </a:cubicBezTo>
                  <a:cubicBezTo>
                    <a:pt x="305" y="148"/>
                    <a:pt x="146" y="318"/>
                    <a:pt x="24" y="501"/>
                  </a:cubicBezTo>
                  <a:cubicBezTo>
                    <a:pt x="0" y="525"/>
                    <a:pt x="13" y="561"/>
                    <a:pt x="37" y="574"/>
                  </a:cubicBezTo>
                  <a:cubicBezTo>
                    <a:pt x="49" y="574"/>
                    <a:pt x="61" y="586"/>
                    <a:pt x="73" y="586"/>
                  </a:cubicBezTo>
                  <a:cubicBezTo>
                    <a:pt x="86" y="586"/>
                    <a:pt x="97" y="586"/>
                    <a:pt x="110" y="574"/>
                  </a:cubicBezTo>
                  <a:cubicBezTo>
                    <a:pt x="159" y="501"/>
                    <a:pt x="219" y="440"/>
                    <a:pt x="268" y="379"/>
                  </a:cubicBezTo>
                  <a:lnTo>
                    <a:pt x="524" y="88"/>
                  </a:lnTo>
                  <a:cubicBezTo>
                    <a:pt x="548" y="63"/>
                    <a:pt x="535" y="26"/>
                    <a:pt x="524" y="15"/>
                  </a:cubicBezTo>
                  <a:cubicBezTo>
                    <a:pt x="510" y="7"/>
                    <a:pt x="496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48"/>
            <p:cNvSpPr/>
            <p:nvPr/>
          </p:nvSpPr>
          <p:spPr>
            <a:xfrm>
              <a:off x="7380124" y="3608763"/>
              <a:ext cx="25447" cy="25742"/>
            </a:xfrm>
            <a:custGeom>
              <a:avLst/>
              <a:gdLst/>
              <a:ahLst/>
              <a:cxnLst/>
              <a:rect l="l" t="t" r="r" b="b"/>
              <a:pathLst>
                <a:path w="517" h="523" extrusionOk="0">
                  <a:moveTo>
                    <a:pt x="455" y="0"/>
                  </a:moveTo>
                  <a:cubicBezTo>
                    <a:pt x="442" y="0"/>
                    <a:pt x="429" y="6"/>
                    <a:pt x="416" y="18"/>
                  </a:cubicBezTo>
                  <a:cubicBezTo>
                    <a:pt x="283" y="152"/>
                    <a:pt x="148" y="298"/>
                    <a:pt x="27" y="444"/>
                  </a:cubicBezTo>
                  <a:cubicBezTo>
                    <a:pt x="0" y="480"/>
                    <a:pt x="26" y="523"/>
                    <a:pt x="57" y="523"/>
                  </a:cubicBezTo>
                  <a:cubicBezTo>
                    <a:pt x="67" y="523"/>
                    <a:pt x="78" y="517"/>
                    <a:pt x="88" y="505"/>
                  </a:cubicBezTo>
                  <a:cubicBezTo>
                    <a:pt x="234" y="371"/>
                    <a:pt x="356" y="225"/>
                    <a:pt x="489" y="79"/>
                  </a:cubicBezTo>
                  <a:cubicBezTo>
                    <a:pt x="516" y="43"/>
                    <a:pt x="490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48"/>
            <p:cNvSpPr/>
            <p:nvPr/>
          </p:nvSpPr>
          <p:spPr>
            <a:xfrm>
              <a:off x="7379632" y="3608320"/>
              <a:ext cx="25791" cy="26530"/>
            </a:xfrm>
            <a:custGeom>
              <a:avLst/>
              <a:gdLst/>
              <a:ahLst/>
              <a:cxnLst/>
              <a:rect l="l" t="t" r="r" b="b"/>
              <a:pathLst>
                <a:path w="524" h="539" extrusionOk="0">
                  <a:moveTo>
                    <a:pt x="463" y="18"/>
                  </a:moveTo>
                  <a:cubicBezTo>
                    <a:pt x="472" y="18"/>
                    <a:pt x="481" y="21"/>
                    <a:pt x="487" y="27"/>
                  </a:cubicBezTo>
                  <a:cubicBezTo>
                    <a:pt x="499" y="39"/>
                    <a:pt x="499" y="63"/>
                    <a:pt x="487" y="76"/>
                  </a:cubicBezTo>
                  <a:cubicBezTo>
                    <a:pt x="353" y="234"/>
                    <a:pt x="220" y="380"/>
                    <a:pt x="98" y="514"/>
                  </a:cubicBezTo>
                  <a:cubicBezTo>
                    <a:pt x="86" y="520"/>
                    <a:pt x="77" y="523"/>
                    <a:pt x="69" y="523"/>
                  </a:cubicBezTo>
                  <a:cubicBezTo>
                    <a:pt x="61" y="523"/>
                    <a:pt x="55" y="520"/>
                    <a:pt x="49" y="514"/>
                  </a:cubicBezTo>
                  <a:cubicBezTo>
                    <a:pt x="37" y="501"/>
                    <a:pt x="25" y="477"/>
                    <a:pt x="37" y="453"/>
                  </a:cubicBezTo>
                  <a:cubicBezTo>
                    <a:pt x="158" y="319"/>
                    <a:pt x="293" y="173"/>
                    <a:pt x="439" y="27"/>
                  </a:cubicBezTo>
                  <a:cubicBezTo>
                    <a:pt x="444" y="21"/>
                    <a:pt x="453" y="18"/>
                    <a:pt x="463" y="18"/>
                  </a:cubicBezTo>
                  <a:close/>
                  <a:moveTo>
                    <a:pt x="456" y="1"/>
                  </a:moveTo>
                  <a:cubicBezTo>
                    <a:pt x="446" y="1"/>
                    <a:pt x="436" y="5"/>
                    <a:pt x="426" y="15"/>
                  </a:cubicBezTo>
                  <a:cubicBezTo>
                    <a:pt x="280" y="161"/>
                    <a:pt x="147" y="307"/>
                    <a:pt x="25" y="441"/>
                  </a:cubicBezTo>
                  <a:cubicBezTo>
                    <a:pt x="1" y="477"/>
                    <a:pt x="12" y="501"/>
                    <a:pt x="37" y="526"/>
                  </a:cubicBezTo>
                  <a:cubicBezTo>
                    <a:pt x="49" y="538"/>
                    <a:pt x="61" y="538"/>
                    <a:pt x="74" y="538"/>
                  </a:cubicBezTo>
                  <a:cubicBezTo>
                    <a:pt x="85" y="538"/>
                    <a:pt x="98" y="538"/>
                    <a:pt x="110" y="526"/>
                  </a:cubicBezTo>
                  <a:cubicBezTo>
                    <a:pt x="231" y="392"/>
                    <a:pt x="366" y="246"/>
                    <a:pt x="499" y="88"/>
                  </a:cubicBezTo>
                  <a:cubicBezTo>
                    <a:pt x="523" y="63"/>
                    <a:pt x="512" y="27"/>
                    <a:pt x="499" y="15"/>
                  </a:cubicBezTo>
                  <a:cubicBezTo>
                    <a:pt x="485" y="8"/>
                    <a:pt x="471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48"/>
            <p:cNvSpPr/>
            <p:nvPr/>
          </p:nvSpPr>
          <p:spPr>
            <a:xfrm>
              <a:off x="7381207" y="3623972"/>
              <a:ext cx="23183" cy="22789"/>
            </a:xfrm>
            <a:custGeom>
              <a:avLst/>
              <a:gdLst/>
              <a:ahLst/>
              <a:cxnLst/>
              <a:rect l="l" t="t" r="r" b="b"/>
              <a:pathLst>
                <a:path w="471" h="463" extrusionOk="0">
                  <a:moveTo>
                    <a:pt x="401" y="1"/>
                  </a:moveTo>
                  <a:cubicBezTo>
                    <a:pt x="390" y="1"/>
                    <a:pt x="379" y="4"/>
                    <a:pt x="370" y="13"/>
                  </a:cubicBezTo>
                  <a:cubicBezTo>
                    <a:pt x="248" y="123"/>
                    <a:pt x="139" y="256"/>
                    <a:pt x="29" y="378"/>
                  </a:cubicBezTo>
                  <a:cubicBezTo>
                    <a:pt x="1" y="416"/>
                    <a:pt x="32" y="462"/>
                    <a:pt x="70" y="462"/>
                  </a:cubicBezTo>
                  <a:cubicBezTo>
                    <a:pt x="81" y="462"/>
                    <a:pt x="92" y="459"/>
                    <a:pt x="102" y="451"/>
                  </a:cubicBezTo>
                  <a:cubicBezTo>
                    <a:pt x="224" y="329"/>
                    <a:pt x="345" y="208"/>
                    <a:pt x="443" y="74"/>
                  </a:cubicBezTo>
                  <a:cubicBezTo>
                    <a:pt x="471" y="37"/>
                    <a:pt x="435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48"/>
            <p:cNvSpPr/>
            <p:nvPr/>
          </p:nvSpPr>
          <p:spPr>
            <a:xfrm>
              <a:off x="7380862" y="3623579"/>
              <a:ext cx="23330" cy="23232"/>
            </a:xfrm>
            <a:custGeom>
              <a:avLst/>
              <a:gdLst/>
              <a:ahLst/>
              <a:cxnLst/>
              <a:rect l="l" t="t" r="r" b="b"/>
              <a:pathLst>
                <a:path w="474" h="472" extrusionOk="0">
                  <a:moveTo>
                    <a:pt x="409" y="19"/>
                  </a:moveTo>
                  <a:cubicBezTo>
                    <a:pt x="420" y="19"/>
                    <a:pt x="431" y="26"/>
                    <a:pt x="438" y="34"/>
                  </a:cubicBezTo>
                  <a:cubicBezTo>
                    <a:pt x="450" y="34"/>
                    <a:pt x="462" y="45"/>
                    <a:pt x="450" y="70"/>
                  </a:cubicBezTo>
                  <a:cubicBezTo>
                    <a:pt x="352" y="191"/>
                    <a:pt x="243" y="326"/>
                    <a:pt x="97" y="447"/>
                  </a:cubicBezTo>
                  <a:cubicBezTo>
                    <a:pt x="92" y="457"/>
                    <a:pt x="85" y="461"/>
                    <a:pt x="77" y="461"/>
                  </a:cubicBezTo>
                  <a:cubicBezTo>
                    <a:pt x="67" y="461"/>
                    <a:pt x="56" y="454"/>
                    <a:pt x="49" y="447"/>
                  </a:cubicBezTo>
                  <a:cubicBezTo>
                    <a:pt x="36" y="434"/>
                    <a:pt x="24" y="410"/>
                    <a:pt x="49" y="386"/>
                  </a:cubicBezTo>
                  <a:cubicBezTo>
                    <a:pt x="146" y="277"/>
                    <a:pt x="268" y="143"/>
                    <a:pt x="389" y="34"/>
                  </a:cubicBezTo>
                  <a:cubicBezTo>
                    <a:pt x="394" y="23"/>
                    <a:pt x="401" y="19"/>
                    <a:pt x="409" y="19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4"/>
                    <a:pt x="377" y="9"/>
                  </a:cubicBezTo>
                  <a:cubicBezTo>
                    <a:pt x="243" y="131"/>
                    <a:pt x="133" y="264"/>
                    <a:pt x="24" y="386"/>
                  </a:cubicBezTo>
                  <a:cubicBezTo>
                    <a:pt x="0" y="410"/>
                    <a:pt x="12" y="447"/>
                    <a:pt x="36" y="459"/>
                  </a:cubicBezTo>
                  <a:cubicBezTo>
                    <a:pt x="36" y="471"/>
                    <a:pt x="60" y="471"/>
                    <a:pt x="73" y="471"/>
                  </a:cubicBezTo>
                  <a:cubicBezTo>
                    <a:pt x="85" y="471"/>
                    <a:pt x="97" y="471"/>
                    <a:pt x="109" y="459"/>
                  </a:cubicBezTo>
                  <a:cubicBezTo>
                    <a:pt x="255" y="337"/>
                    <a:pt x="365" y="204"/>
                    <a:pt x="462" y="82"/>
                  </a:cubicBezTo>
                  <a:cubicBezTo>
                    <a:pt x="474" y="58"/>
                    <a:pt x="474" y="34"/>
                    <a:pt x="450" y="21"/>
                  </a:cubicBezTo>
                  <a:cubicBezTo>
                    <a:pt x="443" y="7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48"/>
            <p:cNvSpPr/>
            <p:nvPr/>
          </p:nvSpPr>
          <p:spPr>
            <a:xfrm>
              <a:off x="7380124" y="3640215"/>
              <a:ext cx="26087" cy="23626"/>
            </a:xfrm>
            <a:custGeom>
              <a:avLst/>
              <a:gdLst/>
              <a:ahLst/>
              <a:cxnLst/>
              <a:rect l="l" t="t" r="r" b="b"/>
              <a:pathLst>
                <a:path w="530" h="480" extrusionOk="0">
                  <a:moveTo>
                    <a:pt x="466" y="1"/>
                  </a:moveTo>
                  <a:cubicBezTo>
                    <a:pt x="457" y="1"/>
                    <a:pt x="448" y="4"/>
                    <a:pt x="440" y="12"/>
                  </a:cubicBezTo>
                  <a:cubicBezTo>
                    <a:pt x="294" y="145"/>
                    <a:pt x="161" y="267"/>
                    <a:pt x="27" y="401"/>
                  </a:cubicBezTo>
                  <a:cubicBezTo>
                    <a:pt x="0" y="437"/>
                    <a:pt x="26" y="479"/>
                    <a:pt x="61" y="479"/>
                  </a:cubicBezTo>
                  <a:cubicBezTo>
                    <a:pt x="74" y="479"/>
                    <a:pt x="87" y="474"/>
                    <a:pt x="100" y="461"/>
                  </a:cubicBezTo>
                  <a:cubicBezTo>
                    <a:pt x="234" y="340"/>
                    <a:pt x="367" y="206"/>
                    <a:pt x="502" y="85"/>
                  </a:cubicBezTo>
                  <a:cubicBezTo>
                    <a:pt x="530" y="47"/>
                    <a:pt x="499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48"/>
            <p:cNvSpPr/>
            <p:nvPr/>
          </p:nvSpPr>
          <p:spPr>
            <a:xfrm>
              <a:off x="7380222" y="3639871"/>
              <a:ext cx="26382" cy="24265"/>
            </a:xfrm>
            <a:custGeom>
              <a:avLst/>
              <a:gdLst/>
              <a:ahLst/>
              <a:cxnLst/>
              <a:rect l="l" t="t" r="r" b="b"/>
              <a:pathLst>
                <a:path w="536" h="493" extrusionOk="0">
                  <a:moveTo>
                    <a:pt x="468" y="17"/>
                  </a:moveTo>
                  <a:cubicBezTo>
                    <a:pt x="481" y="17"/>
                    <a:pt x="492" y="24"/>
                    <a:pt x="500" y="31"/>
                  </a:cubicBezTo>
                  <a:cubicBezTo>
                    <a:pt x="511" y="43"/>
                    <a:pt x="511" y="67"/>
                    <a:pt x="500" y="79"/>
                  </a:cubicBezTo>
                  <a:lnTo>
                    <a:pt x="487" y="92"/>
                  </a:lnTo>
                  <a:cubicBezTo>
                    <a:pt x="354" y="213"/>
                    <a:pt x="219" y="347"/>
                    <a:pt x="86" y="468"/>
                  </a:cubicBezTo>
                  <a:cubicBezTo>
                    <a:pt x="80" y="475"/>
                    <a:pt x="70" y="478"/>
                    <a:pt x="61" y="478"/>
                  </a:cubicBezTo>
                  <a:cubicBezTo>
                    <a:pt x="52" y="478"/>
                    <a:pt x="43" y="475"/>
                    <a:pt x="37" y="468"/>
                  </a:cubicBezTo>
                  <a:cubicBezTo>
                    <a:pt x="25" y="457"/>
                    <a:pt x="25" y="432"/>
                    <a:pt x="37" y="420"/>
                  </a:cubicBezTo>
                  <a:cubicBezTo>
                    <a:pt x="159" y="286"/>
                    <a:pt x="305" y="165"/>
                    <a:pt x="427" y="43"/>
                  </a:cubicBezTo>
                  <a:lnTo>
                    <a:pt x="438" y="31"/>
                  </a:lnTo>
                  <a:cubicBezTo>
                    <a:pt x="448" y="20"/>
                    <a:pt x="459" y="17"/>
                    <a:pt x="468" y="17"/>
                  </a:cubicBezTo>
                  <a:close/>
                  <a:moveTo>
                    <a:pt x="469" y="1"/>
                  </a:moveTo>
                  <a:cubicBezTo>
                    <a:pt x="454" y="1"/>
                    <a:pt x="439" y="7"/>
                    <a:pt x="427" y="19"/>
                  </a:cubicBezTo>
                  <a:lnTo>
                    <a:pt x="414" y="31"/>
                  </a:lnTo>
                  <a:cubicBezTo>
                    <a:pt x="292" y="152"/>
                    <a:pt x="146" y="274"/>
                    <a:pt x="25" y="408"/>
                  </a:cubicBezTo>
                  <a:cubicBezTo>
                    <a:pt x="0" y="432"/>
                    <a:pt x="0" y="457"/>
                    <a:pt x="25" y="481"/>
                  </a:cubicBezTo>
                  <a:cubicBezTo>
                    <a:pt x="37" y="493"/>
                    <a:pt x="49" y="493"/>
                    <a:pt x="62" y="493"/>
                  </a:cubicBezTo>
                  <a:cubicBezTo>
                    <a:pt x="73" y="493"/>
                    <a:pt x="86" y="493"/>
                    <a:pt x="98" y="481"/>
                  </a:cubicBezTo>
                  <a:cubicBezTo>
                    <a:pt x="232" y="359"/>
                    <a:pt x="365" y="225"/>
                    <a:pt x="500" y="103"/>
                  </a:cubicBezTo>
                  <a:lnTo>
                    <a:pt x="511" y="92"/>
                  </a:lnTo>
                  <a:cubicBezTo>
                    <a:pt x="536" y="67"/>
                    <a:pt x="524" y="43"/>
                    <a:pt x="511" y="19"/>
                  </a:cubicBezTo>
                  <a:cubicBezTo>
                    <a:pt x="499" y="7"/>
                    <a:pt x="484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48"/>
            <p:cNvSpPr/>
            <p:nvPr/>
          </p:nvSpPr>
          <p:spPr>
            <a:xfrm>
              <a:off x="7380025" y="3653604"/>
              <a:ext cx="25644" cy="21903"/>
            </a:xfrm>
            <a:custGeom>
              <a:avLst/>
              <a:gdLst/>
              <a:ahLst/>
              <a:cxnLst/>
              <a:rect l="l" t="t" r="r" b="b"/>
              <a:pathLst>
                <a:path w="521" h="445" extrusionOk="0">
                  <a:moveTo>
                    <a:pt x="453" y="1"/>
                  </a:moveTo>
                  <a:cubicBezTo>
                    <a:pt x="445" y="1"/>
                    <a:pt x="437" y="3"/>
                    <a:pt x="431" y="7"/>
                  </a:cubicBezTo>
                  <a:cubicBezTo>
                    <a:pt x="296" y="129"/>
                    <a:pt x="150" y="238"/>
                    <a:pt x="29" y="372"/>
                  </a:cubicBezTo>
                  <a:cubicBezTo>
                    <a:pt x="1" y="400"/>
                    <a:pt x="31" y="444"/>
                    <a:pt x="64" y="444"/>
                  </a:cubicBezTo>
                  <a:cubicBezTo>
                    <a:pt x="73" y="444"/>
                    <a:pt x="82" y="441"/>
                    <a:pt x="90" y="433"/>
                  </a:cubicBezTo>
                  <a:lnTo>
                    <a:pt x="491" y="68"/>
                  </a:lnTo>
                  <a:cubicBezTo>
                    <a:pt x="521" y="38"/>
                    <a:pt x="486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48"/>
            <p:cNvSpPr/>
            <p:nvPr/>
          </p:nvSpPr>
          <p:spPr>
            <a:xfrm>
              <a:off x="7380222" y="3653259"/>
              <a:ext cx="25201" cy="22838"/>
            </a:xfrm>
            <a:custGeom>
              <a:avLst/>
              <a:gdLst/>
              <a:ahLst/>
              <a:cxnLst/>
              <a:rect l="l" t="t" r="r" b="b"/>
              <a:pathLst>
                <a:path w="512" h="464" extrusionOk="0">
                  <a:moveTo>
                    <a:pt x="451" y="14"/>
                  </a:moveTo>
                  <a:cubicBezTo>
                    <a:pt x="463" y="14"/>
                    <a:pt x="475" y="26"/>
                    <a:pt x="475" y="26"/>
                  </a:cubicBezTo>
                  <a:cubicBezTo>
                    <a:pt x="487" y="39"/>
                    <a:pt x="500" y="50"/>
                    <a:pt x="475" y="75"/>
                  </a:cubicBezTo>
                  <a:cubicBezTo>
                    <a:pt x="354" y="196"/>
                    <a:pt x="219" y="318"/>
                    <a:pt x="86" y="428"/>
                  </a:cubicBezTo>
                  <a:cubicBezTo>
                    <a:pt x="76" y="438"/>
                    <a:pt x="66" y="442"/>
                    <a:pt x="56" y="442"/>
                  </a:cubicBezTo>
                  <a:cubicBezTo>
                    <a:pt x="43" y="442"/>
                    <a:pt x="32" y="435"/>
                    <a:pt x="25" y="428"/>
                  </a:cubicBezTo>
                  <a:cubicBezTo>
                    <a:pt x="25" y="415"/>
                    <a:pt x="13" y="404"/>
                    <a:pt x="37" y="379"/>
                  </a:cubicBezTo>
                  <a:cubicBezTo>
                    <a:pt x="171" y="245"/>
                    <a:pt x="317" y="123"/>
                    <a:pt x="427" y="26"/>
                  </a:cubicBezTo>
                  <a:cubicBezTo>
                    <a:pt x="438" y="14"/>
                    <a:pt x="451" y="14"/>
                    <a:pt x="451" y="14"/>
                  </a:cubicBezTo>
                  <a:close/>
                  <a:moveTo>
                    <a:pt x="450" y="0"/>
                  </a:moveTo>
                  <a:cubicBezTo>
                    <a:pt x="437" y="0"/>
                    <a:pt x="424" y="4"/>
                    <a:pt x="414" y="14"/>
                  </a:cubicBezTo>
                  <a:cubicBezTo>
                    <a:pt x="305" y="99"/>
                    <a:pt x="159" y="233"/>
                    <a:pt x="25" y="367"/>
                  </a:cubicBezTo>
                  <a:cubicBezTo>
                    <a:pt x="0" y="391"/>
                    <a:pt x="0" y="428"/>
                    <a:pt x="13" y="440"/>
                  </a:cubicBezTo>
                  <a:cubicBezTo>
                    <a:pt x="25" y="452"/>
                    <a:pt x="37" y="464"/>
                    <a:pt x="62" y="464"/>
                  </a:cubicBezTo>
                  <a:cubicBezTo>
                    <a:pt x="73" y="464"/>
                    <a:pt x="86" y="452"/>
                    <a:pt x="98" y="440"/>
                  </a:cubicBezTo>
                  <a:cubicBezTo>
                    <a:pt x="232" y="331"/>
                    <a:pt x="365" y="209"/>
                    <a:pt x="487" y="87"/>
                  </a:cubicBezTo>
                  <a:cubicBezTo>
                    <a:pt x="511" y="63"/>
                    <a:pt x="511" y="39"/>
                    <a:pt x="500" y="14"/>
                  </a:cubicBezTo>
                  <a:cubicBezTo>
                    <a:pt x="486" y="7"/>
                    <a:pt x="467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48"/>
            <p:cNvSpPr/>
            <p:nvPr/>
          </p:nvSpPr>
          <p:spPr>
            <a:xfrm>
              <a:off x="7381896" y="3665269"/>
              <a:ext cx="21460" cy="21312"/>
            </a:xfrm>
            <a:custGeom>
              <a:avLst/>
              <a:gdLst/>
              <a:ahLst/>
              <a:cxnLst/>
              <a:rect l="l" t="t" r="r" b="b"/>
              <a:pathLst>
                <a:path w="436" h="433" extrusionOk="0">
                  <a:moveTo>
                    <a:pt x="374" y="0"/>
                  </a:moveTo>
                  <a:cubicBezTo>
                    <a:pt x="364" y="0"/>
                    <a:pt x="353" y="4"/>
                    <a:pt x="344" y="14"/>
                  </a:cubicBezTo>
                  <a:cubicBezTo>
                    <a:pt x="234" y="123"/>
                    <a:pt x="137" y="233"/>
                    <a:pt x="28" y="354"/>
                  </a:cubicBezTo>
                  <a:cubicBezTo>
                    <a:pt x="0" y="390"/>
                    <a:pt x="27" y="432"/>
                    <a:pt x="57" y="432"/>
                  </a:cubicBezTo>
                  <a:cubicBezTo>
                    <a:pt x="68" y="432"/>
                    <a:pt x="79" y="427"/>
                    <a:pt x="88" y="414"/>
                  </a:cubicBezTo>
                  <a:cubicBezTo>
                    <a:pt x="210" y="306"/>
                    <a:pt x="320" y="184"/>
                    <a:pt x="417" y="62"/>
                  </a:cubicBezTo>
                  <a:cubicBezTo>
                    <a:pt x="435" y="35"/>
                    <a:pt x="405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48"/>
            <p:cNvSpPr/>
            <p:nvPr/>
          </p:nvSpPr>
          <p:spPr>
            <a:xfrm>
              <a:off x="7382044" y="3664876"/>
              <a:ext cx="21608" cy="22001"/>
            </a:xfrm>
            <a:custGeom>
              <a:avLst/>
              <a:gdLst/>
              <a:ahLst/>
              <a:cxnLst/>
              <a:rect l="l" t="t" r="r" b="b"/>
              <a:pathLst>
                <a:path w="439" h="447" extrusionOk="0">
                  <a:moveTo>
                    <a:pt x="368" y="16"/>
                  </a:moveTo>
                  <a:cubicBezTo>
                    <a:pt x="380" y="16"/>
                    <a:pt x="393" y="22"/>
                    <a:pt x="401" y="22"/>
                  </a:cubicBezTo>
                  <a:cubicBezTo>
                    <a:pt x="414" y="33"/>
                    <a:pt x="414" y="46"/>
                    <a:pt x="401" y="70"/>
                  </a:cubicBezTo>
                  <a:cubicBezTo>
                    <a:pt x="317" y="192"/>
                    <a:pt x="207" y="314"/>
                    <a:pt x="85" y="422"/>
                  </a:cubicBezTo>
                  <a:cubicBezTo>
                    <a:pt x="73" y="429"/>
                    <a:pt x="64" y="432"/>
                    <a:pt x="56" y="432"/>
                  </a:cubicBezTo>
                  <a:cubicBezTo>
                    <a:pt x="49" y="432"/>
                    <a:pt x="43" y="429"/>
                    <a:pt x="36" y="422"/>
                  </a:cubicBezTo>
                  <a:cubicBezTo>
                    <a:pt x="25" y="411"/>
                    <a:pt x="12" y="386"/>
                    <a:pt x="36" y="362"/>
                  </a:cubicBezTo>
                  <a:cubicBezTo>
                    <a:pt x="146" y="241"/>
                    <a:pt x="255" y="131"/>
                    <a:pt x="353" y="22"/>
                  </a:cubicBezTo>
                  <a:cubicBezTo>
                    <a:pt x="357" y="17"/>
                    <a:pt x="362" y="16"/>
                    <a:pt x="368" y="16"/>
                  </a:cubicBezTo>
                  <a:close/>
                  <a:moveTo>
                    <a:pt x="377" y="0"/>
                  </a:moveTo>
                  <a:cubicBezTo>
                    <a:pt x="365" y="0"/>
                    <a:pt x="353" y="3"/>
                    <a:pt x="341" y="9"/>
                  </a:cubicBezTo>
                  <a:cubicBezTo>
                    <a:pt x="244" y="119"/>
                    <a:pt x="134" y="228"/>
                    <a:pt x="25" y="362"/>
                  </a:cubicBezTo>
                  <a:cubicBezTo>
                    <a:pt x="0" y="386"/>
                    <a:pt x="0" y="411"/>
                    <a:pt x="25" y="435"/>
                  </a:cubicBezTo>
                  <a:cubicBezTo>
                    <a:pt x="36" y="447"/>
                    <a:pt x="49" y="447"/>
                    <a:pt x="61" y="447"/>
                  </a:cubicBezTo>
                  <a:cubicBezTo>
                    <a:pt x="73" y="447"/>
                    <a:pt x="85" y="447"/>
                    <a:pt x="98" y="435"/>
                  </a:cubicBezTo>
                  <a:cubicBezTo>
                    <a:pt x="219" y="325"/>
                    <a:pt x="328" y="204"/>
                    <a:pt x="426" y="82"/>
                  </a:cubicBezTo>
                  <a:cubicBezTo>
                    <a:pt x="438" y="58"/>
                    <a:pt x="426" y="33"/>
                    <a:pt x="414" y="9"/>
                  </a:cubicBezTo>
                  <a:cubicBezTo>
                    <a:pt x="402" y="3"/>
                    <a:pt x="390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48"/>
            <p:cNvSpPr/>
            <p:nvPr/>
          </p:nvSpPr>
          <p:spPr>
            <a:xfrm>
              <a:off x="7381994" y="3677329"/>
              <a:ext cx="23527" cy="20574"/>
            </a:xfrm>
            <a:custGeom>
              <a:avLst/>
              <a:gdLst/>
              <a:ahLst/>
              <a:cxnLst/>
              <a:rect l="l" t="t" r="r" b="b"/>
              <a:pathLst>
                <a:path w="478" h="418" extrusionOk="0">
                  <a:moveTo>
                    <a:pt x="410" y="0"/>
                  </a:moveTo>
                  <a:cubicBezTo>
                    <a:pt x="400" y="0"/>
                    <a:pt x="389" y="4"/>
                    <a:pt x="378" y="12"/>
                  </a:cubicBezTo>
                  <a:cubicBezTo>
                    <a:pt x="256" y="109"/>
                    <a:pt x="147" y="231"/>
                    <a:pt x="37" y="340"/>
                  </a:cubicBezTo>
                  <a:cubicBezTo>
                    <a:pt x="0" y="368"/>
                    <a:pt x="34" y="417"/>
                    <a:pt x="69" y="417"/>
                  </a:cubicBezTo>
                  <a:cubicBezTo>
                    <a:pt x="79" y="417"/>
                    <a:pt x="90" y="413"/>
                    <a:pt x="99" y="401"/>
                  </a:cubicBezTo>
                  <a:cubicBezTo>
                    <a:pt x="220" y="291"/>
                    <a:pt x="329" y="194"/>
                    <a:pt x="439" y="72"/>
                  </a:cubicBezTo>
                  <a:cubicBezTo>
                    <a:pt x="477" y="44"/>
                    <a:pt x="44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48"/>
            <p:cNvSpPr/>
            <p:nvPr/>
          </p:nvSpPr>
          <p:spPr>
            <a:xfrm>
              <a:off x="7382044" y="3676886"/>
              <a:ext cx="23379" cy="21411"/>
            </a:xfrm>
            <a:custGeom>
              <a:avLst/>
              <a:gdLst/>
              <a:ahLst/>
              <a:cxnLst/>
              <a:rect l="l" t="t" r="r" b="b"/>
              <a:pathLst>
                <a:path w="475" h="435" extrusionOk="0">
                  <a:moveTo>
                    <a:pt x="403" y="16"/>
                  </a:moveTo>
                  <a:cubicBezTo>
                    <a:pt x="415" y="16"/>
                    <a:pt x="429" y="24"/>
                    <a:pt x="438" y="33"/>
                  </a:cubicBezTo>
                  <a:cubicBezTo>
                    <a:pt x="450" y="45"/>
                    <a:pt x="450" y="57"/>
                    <a:pt x="438" y="81"/>
                  </a:cubicBezTo>
                  <a:cubicBezTo>
                    <a:pt x="328" y="191"/>
                    <a:pt x="207" y="300"/>
                    <a:pt x="98" y="410"/>
                  </a:cubicBezTo>
                  <a:cubicBezTo>
                    <a:pt x="86" y="416"/>
                    <a:pt x="73" y="419"/>
                    <a:pt x="63" y="419"/>
                  </a:cubicBezTo>
                  <a:cubicBezTo>
                    <a:pt x="52" y="419"/>
                    <a:pt x="43" y="416"/>
                    <a:pt x="36" y="410"/>
                  </a:cubicBezTo>
                  <a:cubicBezTo>
                    <a:pt x="25" y="386"/>
                    <a:pt x="25" y="373"/>
                    <a:pt x="36" y="349"/>
                  </a:cubicBezTo>
                  <a:cubicBezTo>
                    <a:pt x="158" y="240"/>
                    <a:pt x="268" y="130"/>
                    <a:pt x="390" y="21"/>
                  </a:cubicBezTo>
                  <a:cubicBezTo>
                    <a:pt x="393" y="17"/>
                    <a:pt x="398" y="16"/>
                    <a:pt x="403" y="16"/>
                  </a:cubicBezTo>
                  <a:close/>
                  <a:moveTo>
                    <a:pt x="407" y="1"/>
                  </a:moveTo>
                  <a:cubicBezTo>
                    <a:pt x="397" y="1"/>
                    <a:pt x="387" y="3"/>
                    <a:pt x="377" y="8"/>
                  </a:cubicBezTo>
                  <a:cubicBezTo>
                    <a:pt x="255" y="118"/>
                    <a:pt x="146" y="227"/>
                    <a:pt x="25" y="337"/>
                  </a:cubicBezTo>
                  <a:cubicBezTo>
                    <a:pt x="0" y="361"/>
                    <a:pt x="12" y="397"/>
                    <a:pt x="25" y="422"/>
                  </a:cubicBezTo>
                  <a:cubicBezTo>
                    <a:pt x="36" y="422"/>
                    <a:pt x="49" y="434"/>
                    <a:pt x="73" y="434"/>
                  </a:cubicBezTo>
                  <a:cubicBezTo>
                    <a:pt x="85" y="434"/>
                    <a:pt x="98" y="434"/>
                    <a:pt x="109" y="422"/>
                  </a:cubicBezTo>
                  <a:cubicBezTo>
                    <a:pt x="219" y="313"/>
                    <a:pt x="341" y="203"/>
                    <a:pt x="450" y="94"/>
                  </a:cubicBezTo>
                  <a:cubicBezTo>
                    <a:pt x="474" y="57"/>
                    <a:pt x="463" y="33"/>
                    <a:pt x="450" y="21"/>
                  </a:cubicBezTo>
                  <a:cubicBezTo>
                    <a:pt x="436" y="6"/>
                    <a:pt x="421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48"/>
            <p:cNvSpPr/>
            <p:nvPr/>
          </p:nvSpPr>
          <p:spPr>
            <a:xfrm>
              <a:off x="7382437" y="3689831"/>
              <a:ext cx="22100" cy="21558"/>
            </a:xfrm>
            <a:custGeom>
              <a:avLst/>
              <a:gdLst/>
              <a:ahLst/>
              <a:cxnLst/>
              <a:rect l="l" t="t" r="r" b="b"/>
              <a:pathLst>
                <a:path w="449" h="438" extrusionOk="0">
                  <a:moveTo>
                    <a:pt x="387" y="0"/>
                  </a:moveTo>
                  <a:cubicBezTo>
                    <a:pt x="377" y="0"/>
                    <a:pt x="366" y="4"/>
                    <a:pt x="357" y="13"/>
                  </a:cubicBezTo>
                  <a:cubicBezTo>
                    <a:pt x="247" y="134"/>
                    <a:pt x="138" y="244"/>
                    <a:pt x="28" y="353"/>
                  </a:cubicBezTo>
                  <a:cubicBezTo>
                    <a:pt x="0" y="392"/>
                    <a:pt x="31" y="438"/>
                    <a:pt x="70" y="438"/>
                  </a:cubicBezTo>
                  <a:cubicBezTo>
                    <a:pt x="80" y="438"/>
                    <a:pt x="91" y="434"/>
                    <a:pt x="101" y="426"/>
                  </a:cubicBezTo>
                  <a:cubicBezTo>
                    <a:pt x="223" y="317"/>
                    <a:pt x="333" y="196"/>
                    <a:pt x="430" y="61"/>
                  </a:cubicBezTo>
                  <a:cubicBezTo>
                    <a:pt x="449" y="34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48"/>
            <p:cNvSpPr/>
            <p:nvPr/>
          </p:nvSpPr>
          <p:spPr>
            <a:xfrm>
              <a:off x="7382634" y="3689142"/>
              <a:ext cx="22198" cy="22297"/>
            </a:xfrm>
            <a:custGeom>
              <a:avLst/>
              <a:gdLst/>
              <a:ahLst/>
              <a:cxnLst/>
              <a:rect l="l" t="t" r="r" b="b"/>
              <a:pathLst>
                <a:path w="451" h="453" extrusionOk="0">
                  <a:moveTo>
                    <a:pt x="378" y="15"/>
                  </a:moveTo>
                  <a:cubicBezTo>
                    <a:pt x="389" y="15"/>
                    <a:pt x="402" y="27"/>
                    <a:pt x="402" y="27"/>
                  </a:cubicBezTo>
                  <a:cubicBezTo>
                    <a:pt x="414" y="39"/>
                    <a:pt x="426" y="51"/>
                    <a:pt x="414" y="75"/>
                  </a:cubicBezTo>
                  <a:cubicBezTo>
                    <a:pt x="305" y="210"/>
                    <a:pt x="195" y="331"/>
                    <a:pt x="86" y="429"/>
                  </a:cubicBezTo>
                  <a:cubicBezTo>
                    <a:pt x="74" y="434"/>
                    <a:pt x="64" y="437"/>
                    <a:pt x="57" y="437"/>
                  </a:cubicBezTo>
                  <a:cubicBezTo>
                    <a:pt x="49" y="437"/>
                    <a:pt x="43" y="434"/>
                    <a:pt x="37" y="429"/>
                  </a:cubicBezTo>
                  <a:cubicBezTo>
                    <a:pt x="24" y="416"/>
                    <a:pt x="13" y="392"/>
                    <a:pt x="37" y="380"/>
                  </a:cubicBezTo>
                  <a:cubicBezTo>
                    <a:pt x="146" y="270"/>
                    <a:pt x="256" y="148"/>
                    <a:pt x="365" y="27"/>
                  </a:cubicBezTo>
                  <a:lnTo>
                    <a:pt x="378" y="15"/>
                  </a:lnTo>
                  <a:close/>
                  <a:moveTo>
                    <a:pt x="376" y="1"/>
                  </a:moveTo>
                  <a:cubicBezTo>
                    <a:pt x="364" y="1"/>
                    <a:pt x="351" y="5"/>
                    <a:pt x="341" y="15"/>
                  </a:cubicBezTo>
                  <a:cubicBezTo>
                    <a:pt x="243" y="137"/>
                    <a:pt x="122" y="258"/>
                    <a:pt x="24" y="367"/>
                  </a:cubicBezTo>
                  <a:cubicBezTo>
                    <a:pt x="0" y="392"/>
                    <a:pt x="0" y="416"/>
                    <a:pt x="13" y="440"/>
                  </a:cubicBezTo>
                  <a:cubicBezTo>
                    <a:pt x="24" y="453"/>
                    <a:pt x="49" y="453"/>
                    <a:pt x="61" y="453"/>
                  </a:cubicBezTo>
                  <a:cubicBezTo>
                    <a:pt x="73" y="453"/>
                    <a:pt x="86" y="453"/>
                    <a:pt x="97" y="440"/>
                  </a:cubicBezTo>
                  <a:cubicBezTo>
                    <a:pt x="207" y="343"/>
                    <a:pt x="316" y="221"/>
                    <a:pt x="426" y="75"/>
                  </a:cubicBezTo>
                  <a:cubicBezTo>
                    <a:pt x="451" y="51"/>
                    <a:pt x="438" y="27"/>
                    <a:pt x="414" y="15"/>
                  </a:cubicBezTo>
                  <a:cubicBezTo>
                    <a:pt x="407" y="8"/>
                    <a:pt x="392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48"/>
            <p:cNvSpPr/>
            <p:nvPr/>
          </p:nvSpPr>
          <p:spPr>
            <a:xfrm>
              <a:off x="7379336" y="3701841"/>
              <a:ext cx="24512" cy="22444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38" y="1"/>
                  </a:moveTo>
                  <a:cubicBezTo>
                    <a:pt x="429" y="1"/>
                    <a:pt x="418" y="4"/>
                    <a:pt x="408" y="12"/>
                  </a:cubicBezTo>
                  <a:cubicBezTo>
                    <a:pt x="286" y="134"/>
                    <a:pt x="153" y="255"/>
                    <a:pt x="31" y="377"/>
                  </a:cubicBezTo>
                  <a:cubicBezTo>
                    <a:pt x="0" y="408"/>
                    <a:pt x="29" y="455"/>
                    <a:pt x="68" y="455"/>
                  </a:cubicBezTo>
                  <a:cubicBezTo>
                    <a:pt x="76" y="455"/>
                    <a:pt x="84" y="454"/>
                    <a:pt x="91" y="450"/>
                  </a:cubicBezTo>
                  <a:cubicBezTo>
                    <a:pt x="226" y="341"/>
                    <a:pt x="359" y="207"/>
                    <a:pt x="469" y="73"/>
                  </a:cubicBezTo>
                  <a:cubicBezTo>
                    <a:pt x="497" y="44"/>
                    <a:pt x="473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48"/>
            <p:cNvSpPr/>
            <p:nvPr/>
          </p:nvSpPr>
          <p:spPr>
            <a:xfrm>
              <a:off x="7379632" y="3701349"/>
              <a:ext cx="24561" cy="23281"/>
            </a:xfrm>
            <a:custGeom>
              <a:avLst/>
              <a:gdLst/>
              <a:ahLst/>
              <a:cxnLst/>
              <a:rect l="l" t="t" r="r" b="b"/>
              <a:pathLst>
                <a:path w="499" h="473" extrusionOk="0">
                  <a:moveTo>
                    <a:pt x="463" y="22"/>
                  </a:moveTo>
                  <a:cubicBezTo>
                    <a:pt x="475" y="35"/>
                    <a:pt x="475" y="59"/>
                    <a:pt x="463" y="83"/>
                  </a:cubicBezTo>
                  <a:cubicBezTo>
                    <a:pt x="341" y="217"/>
                    <a:pt x="207" y="351"/>
                    <a:pt x="74" y="448"/>
                  </a:cubicBezTo>
                  <a:cubicBezTo>
                    <a:pt x="67" y="454"/>
                    <a:pt x="58" y="457"/>
                    <a:pt x="50" y="457"/>
                  </a:cubicBezTo>
                  <a:cubicBezTo>
                    <a:pt x="43" y="457"/>
                    <a:pt x="37" y="454"/>
                    <a:pt x="37" y="448"/>
                  </a:cubicBezTo>
                  <a:cubicBezTo>
                    <a:pt x="25" y="424"/>
                    <a:pt x="12" y="399"/>
                    <a:pt x="25" y="387"/>
                  </a:cubicBezTo>
                  <a:cubicBezTo>
                    <a:pt x="85" y="338"/>
                    <a:pt x="134" y="290"/>
                    <a:pt x="195" y="241"/>
                  </a:cubicBezTo>
                  <a:lnTo>
                    <a:pt x="414" y="22"/>
                  </a:lnTo>
                  <a:close/>
                  <a:moveTo>
                    <a:pt x="438" y="1"/>
                  </a:moveTo>
                  <a:cubicBezTo>
                    <a:pt x="426" y="1"/>
                    <a:pt x="414" y="4"/>
                    <a:pt x="402" y="10"/>
                  </a:cubicBezTo>
                  <a:lnTo>
                    <a:pt x="183" y="229"/>
                  </a:lnTo>
                  <a:cubicBezTo>
                    <a:pt x="122" y="278"/>
                    <a:pt x="74" y="327"/>
                    <a:pt x="12" y="375"/>
                  </a:cubicBezTo>
                  <a:cubicBezTo>
                    <a:pt x="1" y="399"/>
                    <a:pt x="1" y="435"/>
                    <a:pt x="12" y="460"/>
                  </a:cubicBezTo>
                  <a:cubicBezTo>
                    <a:pt x="25" y="472"/>
                    <a:pt x="37" y="472"/>
                    <a:pt x="61" y="472"/>
                  </a:cubicBezTo>
                  <a:cubicBezTo>
                    <a:pt x="61" y="472"/>
                    <a:pt x="74" y="472"/>
                    <a:pt x="85" y="460"/>
                  </a:cubicBezTo>
                  <a:cubicBezTo>
                    <a:pt x="220" y="363"/>
                    <a:pt x="353" y="241"/>
                    <a:pt x="475" y="95"/>
                  </a:cubicBezTo>
                  <a:cubicBezTo>
                    <a:pt x="499" y="59"/>
                    <a:pt x="487" y="35"/>
                    <a:pt x="475" y="10"/>
                  </a:cubicBezTo>
                  <a:cubicBezTo>
                    <a:pt x="462" y="4"/>
                    <a:pt x="450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48"/>
            <p:cNvSpPr/>
            <p:nvPr/>
          </p:nvSpPr>
          <p:spPr>
            <a:xfrm>
              <a:off x="7379632" y="3715033"/>
              <a:ext cx="24216" cy="21263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427" y="1"/>
                  </a:moveTo>
                  <a:cubicBezTo>
                    <a:pt x="418" y="1"/>
                    <a:pt x="409" y="4"/>
                    <a:pt x="402" y="12"/>
                  </a:cubicBezTo>
                  <a:cubicBezTo>
                    <a:pt x="280" y="121"/>
                    <a:pt x="147" y="230"/>
                    <a:pt x="37" y="352"/>
                  </a:cubicBezTo>
                  <a:cubicBezTo>
                    <a:pt x="1" y="388"/>
                    <a:pt x="31" y="431"/>
                    <a:pt x="70" y="431"/>
                  </a:cubicBezTo>
                  <a:cubicBezTo>
                    <a:pt x="83" y="431"/>
                    <a:pt x="97" y="426"/>
                    <a:pt x="110" y="413"/>
                  </a:cubicBezTo>
                  <a:cubicBezTo>
                    <a:pt x="231" y="316"/>
                    <a:pt x="341" y="194"/>
                    <a:pt x="463" y="85"/>
                  </a:cubicBezTo>
                  <a:cubicBezTo>
                    <a:pt x="491" y="46"/>
                    <a:pt x="46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48"/>
            <p:cNvSpPr/>
            <p:nvPr/>
          </p:nvSpPr>
          <p:spPr>
            <a:xfrm>
              <a:off x="7379632" y="3714885"/>
              <a:ext cx="24561" cy="21706"/>
            </a:xfrm>
            <a:custGeom>
              <a:avLst/>
              <a:gdLst/>
              <a:ahLst/>
              <a:cxnLst/>
              <a:rect l="l" t="t" r="r" b="b"/>
              <a:pathLst>
                <a:path w="499" h="441" extrusionOk="0">
                  <a:moveTo>
                    <a:pt x="437" y="18"/>
                  </a:moveTo>
                  <a:cubicBezTo>
                    <a:pt x="447" y="18"/>
                    <a:pt x="457" y="21"/>
                    <a:pt x="463" y="27"/>
                  </a:cubicBezTo>
                  <a:cubicBezTo>
                    <a:pt x="463" y="39"/>
                    <a:pt x="475" y="63"/>
                    <a:pt x="463" y="76"/>
                  </a:cubicBezTo>
                  <a:cubicBezTo>
                    <a:pt x="426" y="112"/>
                    <a:pt x="390" y="136"/>
                    <a:pt x="366" y="173"/>
                  </a:cubicBezTo>
                  <a:cubicBezTo>
                    <a:pt x="280" y="258"/>
                    <a:pt x="195" y="343"/>
                    <a:pt x="98" y="416"/>
                  </a:cubicBezTo>
                  <a:cubicBezTo>
                    <a:pt x="86" y="422"/>
                    <a:pt x="74" y="425"/>
                    <a:pt x="63" y="425"/>
                  </a:cubicBezTo>
                  <a:cubicBezTo>
                    <a:pt x="52" y="425"/>
                    <a:pt x="43" y="422"/>
                    <a:pt x="37" y="416"/>
                  </a:cubicBezTo>
                  <a:cubicBezTo>
                    <a:pt x="25" y="404"/>
                    <a:pt x="25" y="379"/>
                    <a:pt x="37" y="355"/>
                  </a:cubicBezTo>
                  <a:cubicBezTo>
                    <a:pt x="122" y="270"/>
                    <a:pt x="220" y="197"/>
                    <a:pt x="304" y="112"/>
                  </a:cubicBezTo>
                  <a:cubicBezTo>
                    <a:pt x="341" y="88"/>
                    <a:pt x="377" y="52"/>
                    <a:pt x="402" y="27"/>
                  </a:cubicBezTo>
                  <a:cubicBezTo>
                    <a:pt x="414" y="21"/>
                    <a:pt x="426" y="18"/>
                    <a:pt x="437" y="18"/>
                  </a:cubicBezTo>
                  <a:close/>
                  <a:moveTo>
                    <a:pt x="425" y="1"/>
                  </a:moveTo>
                  <a:cubicBezTo>
                    <a:pt x="412" y="1"/>
                    <a:pt x="400" y="4"/>
                    <a:pt x="390" y="15"/>
                  </a:cubicBezTo>
                  <a:cubicBezTo>
                    <a:pt x="366" y="39"/>
                    <a:pt x="329" y="76"/>
                    <a:pt x="293" y="100"/>
                  </a:cubicBezTo>
                  <a:cubicBezTo>
                    <a:pt x="207" y="185"/>
                    <a:pt x="110" y="258"/>
                    <a:pt x="25" y="343"/>
                  </a:cubicBezTo>
                  <a:cubicBezTo>
                    <a:pt x="1" y="379"/>
                    <a:pt x="12" y="404"/>
                    <a:pt x="25" y="428"/>
                  </a:cubicBezTo>
                  <a:cubicBezTo>
                    <a:pt x="37" y="441"/>
                    <a:pt x="49" y="441"/>
                    <a:pt x="74" y="441"/>
                  </a:cubicBezTo>
                  <a:cubicBezTo>
                    <a:pt x="85" y="441"/>
                    <a:pt x="98" y="441"/>
                    <a:pt x="110" y="428"/>
                  </a:cubicBezTo>
                  <a:cubicBezTo>
                    <a:pt x="207" y="355"/>
                    <a:pt x="293" y="270"/>
                    <a:pt x="377" y="185"/>
                  </a:cubicBezTo>
                  <a:cubicBezTo>
                    <a:pt x="402" y="149"/>
                    <a:pt x="439" y="124"/>
                    <a:pt x="475" y="88"/>
                  </a:cubicBezTo>
                  <a:cubicBezTo>
                    <a:pt x="499" y="63"/>
                    <a:pt x="487" y="39"/>
                    <a:pt x="475" y="15"/>
                  </a:cubicBezTo>
                  <a:cubicBezTo>
                    <a:pt x="460" y="8"/>
                    <a:pt x="442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48"/>
            <p:cNvSpPr/>
            <p:nvPr/>
          </p:nvSpPr>
          <p:spPr>
            <a:xfrm>
              <a:off x="7382486" y="3726944"/>
              <a:ext cx="22051" cy="21903"/>
            </a:xfrm>
            <a:custGeom>
              <a:avLst/>
              <a:gdLst/>
              <a:ahLst/>
              <a:cxnLst/>
              <a:rect l="l" t="t" r="r" b="b"/>
              <a:pathLst>
                <a:path w="448" h="445" extrusionOk="0">
                  <a:moveTo>
                    <a:pt x="386" y="0"/>
                  </a:moveTo>
                  <a:cubicBezTo>
                    <a:pt x="376" y="0"/>
                    <a:pt x="365" y="4"/>
                    <a:pt x="356" y="13"/>
                  </a:cubicBezTo>
                  <a:cubicBezTo>
                    <a:pt x="259" y="134"/>
                    <a:pt x="149" y="256"/>
                    <a:pt x="27" y="366"/>
                  </a:cubicBezTo>
                  <a:cubicBezTo>
                    <a:pt x="1" y="402"/>
                    <a:pt x="27" y="444"/>
                    <a:pt x="57" y="444"/>
                  </a:cubicBezTo>
                  <a:cubicBezTo>
                    <a:pt x="68" y="444"/>
                    <a:pt x="79" y="439"/>
                    <a:pt x="89" y="426"/>
                  </a:cubicBezTo>
                  <a:cubicBezTo>
                    <a:pt x="222" y="329"/>
                    <a:pt x="332" y="196"/>
                    <a:pt x="429" y="61"/>
                  </a:cubicBezTo>
                  <a:cubicBezTo>
                    <a:pt x="448" y="34"/>
                    <a:pt x="41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48"/>
            <p:cNvSpPr/>
            <p:nvPr/>
          </p:nvSpPr>
          <p:spPr>
            <a:xfrm>
              <a:off x="7382634" y="3726501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383" y="13"/>
                  </a:moveTo>
                  <a:cubicBezTo>
                    <a:pt x="389" y="13"/>
                    <a:pt x="396" y="16"/>
                    <a:pt x="402" y="22"/>
                  </a:cubicBezTo>
                  <a:cubicBezTo>
                    <a:pt x="414" y="34"/>
                    <a:pt x="426" y="46"/>
                    <a:pt x="414" y="70"/>
                  </a:cubicBezTo>
                  <a:cubicBezTo>
                    <a:pt x="305" y="216"/>
                    <a:pt x="195" y="338"/>
                    <a:pt x="86" y="435"/>
                  </a:cubicBezTo>
                  <a:cubicBezTo>
                    <a:pt x="74" y="442"/>
                    <a:pt x="64" y="445"/>
                    <a:pt x="57" y="445"/>
                  </a:cubicBezTo>
                  <a:cubicBezTo>
                    <a:pt x="49" y="445"/>
                    <a:pt x="43" y="442"/>
                    <a:pt x="37" y="435"/>
                  </a:cubicBezTo>
                  <a:cubicBezTo>
                    <a:pt x="24" y="424"/>
                    <a:pt x="13" y="399"/>
                    <a:pt x="37" y="387"/>
                  </a:cubicBezTo>
                  <a:cubicBezTo>
                    <a:pt x="134" y="278"/>
                    <a:pt x="256" y="156"/>
                    <a:pt x="365" y="22"/>
                  </a:cubicBezTo>
                  <a:cubicBezTo>
                    <a:pt x="371" y="16"/>
                    <a:pt x="377" y="13"/>
                    <a:pt x="383" y="13"/>
                  </a:cubicBezTo>
                  <a:close/>
                  <a:moveTo>
                    <a:pt x="383" y="1"/>
                  </a:moveTo>
                  <a:cubicBezTo>
                    <a:pt x="371" y="1"/>
                    <a:pt x="359" y="4"/>
                    <a:pt x="353" y="10"/>
                  </a:cubicBezTo>
                  <a:cubicBezTo>
                    <a:pt x="243" y="143"/>
                    <a:pt x="122" y="265"/>
                    <a:pt x="24" y="375"/>
                  </a:cubicBezTo>
                  <a:cubicBezTo>
                    <a:pt x="0" y="399"/>
                    <a:pt x="0" y="424"/>
                    <a:pt x="13" y="448"/>
                  </a:cubicBezTo>
                  <a:cubicBezTo>
                    <a:pt x="24" y="460"/>
                    <a:pt x="49" y="460"/>
                    <a:pt x="61" y="460"/>
                  </a:cubicBezTo>
                  <a:cubicBezTo>
                    <a:pt x="73" y="460"/>
                    <a:pt x="86" y="460"/>
                    <a:pt x="97" y="448"/>
                  </a:cubicBezTo>
                  <a:cubicBezTo>
                    <a:pt x="207" y="351"/>
                    <a:pt x="316" y="229"/>
                    <a:pt x="426" y="83"/>
                  </a:cubicBezTo>
                  <a:cubicBezTo>
                    <a:pt x="451" y="59"/>
                    <a:pt x="438" y="22"/>
                    <a:pt x="414" y="10"/>
                  </a:cubicBezTo>
                  <a:cubicBezTo>
                    <a:pt x="408" y="4"/>
                    <a:pt x="396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48"/>
            <p:cNvSpPr/>
            <p:nvPr/>
          </p:nvSpPr>
          <p:spPr>
            <a:xfrm>
              <a:off x="7380272" y="3745255"/>
              <a:ext cx="21066" cy="21558"/>
            </a:xfrm>
            <a:custGeom>
              <a:avLst/>
              <a:gdLst/>
              <a:ahLst/>
              <a:cxnLst/>
              <a:rect l="l" t="t" r="r" b="b"/>
              <a:pathLst>
                <a:path w="428" h="438" extrusionOk="0">
                  <a:moveTo>
                    <a:pt x="372" y="0"/>
                  </a:moveTo>
                  <a:cubicBezTo>
                    <a:pt x="361" y="0"/>
                    <a:pt x="350" y="6"/>
                    <a:pt x="340" y="18"/>
                  </a:cubicBezTo>
                  <a:cubicBezTo>
                    <a:pt x="231" y="127"/>
                    <a:pt x="134" y="237"/>
                    <a:pt x="36" y="359"/>
                  </a:cubicBezTo>
                  <a:cubicBezTo>
                    <a:pt x="0" y="395"/>
                    <a:pt x="31" y="437"/>
                    <a:pt x="64" y="437"/>
                  </a:cubicBezTo>
                  <a:cubicBezTo>
                    <a:pt x="75" y="437"/>
                    <a:pt x="87" y="432"/>
                    <a:pt x="97" y="419"/>
                  </a:cubicBezTo>
                  <a:cubicBezTo>
                    <a:pt x="194" y="310"/>
                    <a:pt x="304" y="200"/>
                    <a:pt x="401" y="79"/>
                  </a:cubicBezTo>
                  <a:cubicBezTo>
                    <a:pt x="428" y="43"/>
                    <a:pt x="40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48"/>
            <p:cNvSpPr/>
            <p:nvPr/>
          </p:nvSpPr>
          <p:spPr>
            <a:xfrm>
              <a:off x="7380222" y="3744812"/>
              <a:ext cx="21017" cy="22297"/>
            </a:xfrm>
            <a:custGeom>
              <a:avLst/>
              <a:gdLst/>
              <a:ahLst/>
              <a:cxnLst/>
              <a:rect l="l" t="t" r="r" b="b"/>
              <a:pathLst>
                <a:path w="427" h="453" extrusionOk="0">
                  <a:moveTo>
                    <a:pt x="365" y="15"/>
                  </a:moveTo>
                  <a:cubicBezTo>
                    <a:pt x="378" y="15"/>
                    <a:pt x="378" y="27"/>
                    <a:pt x="390" y="27"/>
                  </a:cubicBezTo>
                  <a:cubicBezTo>
                    <a:pt x="402" y="39"/>
                    <a:pt x="402" y="63"/>
                    <a:pt x="390" y="76"/>
                  </a:cubicBezTo>
                  <a:cubicBezTo>
                    <a:pt x="292" y="198"/>
                    <a:pt x="195" y="306"/>
                    <a:pt x="86" y="428"/>
                  </a:cubicBezTo>
                  <a:cubicBezTo>
                    <a:pt x="80" y="434"/>
                    <a:pt x="70" y="438"/>
                    <a:pt x="63" y="438"/>
                  </a:cubicBezTo>
                  <a:cubicBezTo>
                    <a:pt x="55" y="438"/>
                    <a:pt x="49" y="434"/>
                    <a:pt x="49" y="428"/>
                  </a:cubicBezTo>
                  <a:cubicBezTo>
                    <a:pt x="25" y="416"/>
                    <a:pt x="25" y="392"/>
                    <a:pt x="37" y="379"/>
                  </a:cubicBezTo>
                  <a:cubicBezTo>
                    <a:pt x="135" y="258"/>
                    <a:pt x="244" y="136"/>
                    <a:pt x="341" y="27"/>
                  </a:cubicBezTo>
                  <a:cubicBezTo>
                    <a:pt x="354" y="27"/>
                    <a:pt x="365" y="15"/>
                    <a:pt x="365" y="15"/>
                  </a:cubicBezTo>
                  <a:close/>
                  <a:moveTo>
                    <a:pt x="360" y="1"/>
                  </a:moveTo>
                  <a:cubicBezTo>
                    <a:pt x="350" y="1"/>
                    <a:pt x="339" y="4"/>
                    <a:pt x="329" y="15"/>
                  </a:cubicBezTo>
                  <a:cubicBezTo>
                    <a:pt x="232" y="125"/>
                    <a:pt x="122" y="246"/>
                    <a:pt x="25" y="368"/>
                  </a:cubicBezTo>
                  <a:cubicBezTo>
                    <a:pt x="0" y="392"/>
                    <a:pt x="13" y="428"/>
                    <a:pt x="37" y="441"/>
                  </a:cubicBezTo>
                  <a:cubicBezTo>
                    <a:pt x="37" y="452"/>
                    <a:pt x="49" y="452"/>
                    <a:pt x="62" y="452"/>
                  </a:cubicBezTo>
                  <a:cubicBezTo>
                    <a:pt x="73" y="452"/>
                    <a:pt x="86" y="452"/>
                    <a:pt x="98" y="441"/>
                  </a:cubicBezTo>
                  <a:cubicBezTo>
                    <a:pt x="208" y="319"/>
                    <a:pt x="305" y="209"/>
                    <a:pt x="402" y="88"/>
                  </a:cubicBezTo>
                  <a:cubicBezTo>
                    <a:pt x="427" y="63"/>
                    <a:pt x="414" y="27"/>
                    <a:pt x="402" y="15"/>
                  </a:cubicBezTo>
                  <a:cubicBezTo>
                    <a:pt x="388" y="8"/>
                    <a:pt x="374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48"/>
            <p:cNvSpPr/>
            <p:nvPr/>
          </p:nvSpPr>
          <p:spPr>
            <a:xfrm>
              <a:off x="7380025" y="3759824"/>
              <a:ext cx="19737" cy="21017"/>
            </a:xfrm>
            <a:custGeom>
              <a:avLst/>
              <a:gdLst/>
              <a:ahLst/>
              <a:cxnLst/>
              <a:rect l="l" t="t" r="r" b="b"/>
              <a:pathLst>
                <a:path w="401" h="427" extrusionOk="0">
                  <a:moveTo>
                    <a:pt x="339" y="1"/>
                  </a:moveTo>
                  <a:cubicBezTo>
                    <a:pt x="329" y="1"/>
                    <a:pt x="318" y="5"/>
                    <a:pt x="309" y="14"/>
                  </a:cubicBezTo>
                  <a:cubicBezTo>
                    <a:pt x="223" y="123"/>
                    <a:pt x="126" y="233"/>
                    <a:pt x="29" y="355"/>
                  </a:cubicBezTo>
                  <a:cubicBezTo>
                    <a:pt x="1" y="383"/>
                    <a:pt x="31" y="426"/>
                    <a:pt x="69" y="426"/>
                  </a:cubicBezTo>
                  <a:cubicBezTo>
                    <a:pt x="80" y="426"/>
                    <a:pt x="91" y="423"/>
                    <a:pt x="102" y="415"/>
                  </a:cubicBezTo>
                  <a:cubicBezTo>
                    <a:pt x="199" y="306"/>
                    <a:pt x="296" y="184"/>
                    <a:pt x="382" y="63"/>
                  </a:cubicBezTo>
                  <a:cubicBezTo>
                    <a:pt x="400" y="35"/>
                    <a:pt x="370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48"/>
            <p:cNvSpPr/>
            <p:nvPr/>
          </p:nvSpPr>
          <p:spPr>
            <a:xfrm>
              <a:off x="7380222" y="3759480"/>
              <a:ext cx="19836" cy="22001"/>
            </a:xfrm>
            <a:custGeom>
              <a:avLst/>
              <a:gdLst/>
              <a:ahLst/>
              <a:cxnLst/>
              <a:rect l="l" t="t" r="r" b="b"/>
              <a:pathLst>
                <a:path w="403" h="447" extrusionOk="0">
                  <a:moveTo>
                    <a:pt x="365" y="21"/>
                  </a:moveTo>
                  <a:cubicBezTo>
                    <a:pt x="378" y="33"/>
                    <a:pt x="378" y="57"/>
                    <a:pt x="365" y="70"/>
                  </a:cubicBezTo>
                  <a:cubicBezTo>
                    <a:pt x="268" y="203"/>
                    <a:pt x="183" y="313"/>
                    <a:pt x="86" y="410"/>
                  </a:cubicBezTo>
                  <a:cubicBezTo>
                    <a:pt x="80" y="422"/>
                    <a:pt x="71" y="425"/>
                    <a:pt x="62" y="425"/>
                  </a:cubicBezTo>
                  <a:cubicBezTo>
                    <a:pt x="53" y="425"/>
                    <a:pt x="43" y="422"/>
                    <a:pt x="37" y="422"/>
                  </a:cubicBezTo>
                  <a:cubicBezTo>
                    <a:pt x="25" y="410"/>
                    <a:pt x="13" y="386"/>
                    <a:pt x="37" y="362"/>
                  </a:cubicBezTo>
                  <a:cubicBezTo>
                    <a:pt x="73" y="313"/>
                    <a:pt x="122" y="264"/>
                    <a:pt x="159" y="203"/>
                  </a:cubicBezTo>
                  <a:cubicBezTo>
                    <a:pt x="219" y="154"/>
                    <a:pt x="268" y="94"/>
                    <a:pt x="317" y="33"/>
                  </a:cubicBezTo>
                  <a:cubicBezTo>
                    <a:pt x="317" y="21"/>
                    <a:pt x="329" y="21"/>
                    <a:pt x="341" y="21"/>
                  </a:cubicBezTo>
                  <a:close/>
                  <a:moveTo>
                    <a:pt x="344" y="1"/>
                  </a:moveTo>
                  <a:cubicBezTo>
                    <a:pt x="328" y="1"/>
                    <a:pt x="312" y="7"/>
                    <a:pt x="305" y="21"/>
                  </a:cubicBezTo>
                  <a:cubicBezTo>
                    <a:pt x="256" y="81"/>
                    <a:pt x="195" y="143"/>
                    <a:pt x="146" y="203"/>
                  </a:cubicBezTo>
                  <a:cubicBezTo>
                    <a:pt x="110" y="252"/>
                    <a:pt x="62" y="300"/>
                    <a:pt x="25" y="349"/>
                  </a:cubicBezTo>
                  <a:cubicBezTo>
                    <a:pt x="0" y="373"/>
                    <a:pt x="0" y="410"/>
                    <a:pt x="25" y="435"/>
                  </a:cubicBezTo>
                  <a:cubicBezTo>
                    <a:pt x="37" y="435"/>
                    <a:pt x="49" y="446"/>
                    <a:pt x="62" y="446"/>
                  </a:cubicBezTo>
                  <a:cubicBezTo>
                    <a:pt x="73" y="446"/>
                    <a:pt x="86" y="435"/>
                    <a:pt x="98" y="422"/>
                  </a:cubicBezTo>
                  <a:cubicBezTo>
                    <a:pt x="195" y="325"/>
                    <a:pt x="281" y="216"/>
                    <a:pt x="390" y="81"/>
                  </a:cubicBezTo>
                  <a:cubicBezTo>
                    <a:pt x="402" y="57"/>
                    <a:pt x="390" y="33"/>
                    <a:pt x="378" y="8"/>
                  </a:cubicBezTo>
                  <a:cubicBezTo>
                    <a:pt x="368" y="4"/>
                    <a:pt x="356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48"/>
            <p:cNvSpPr/>
            <p:nvPr/>
          </p:nvSpPr>
          <p:spPr>
            <a:xfrm>
              <a:off x="7381207" y="3773114"/>
              <a:ext cx="22051" cy="20869"/>
            </a:xfrm>
            <a:custGeom>
              <a:avLst/>
              <a:gdLst/>
              <a:ahLst/>
              <a:cxnLst/>
              <a:rect l="l" t="t" r="r" b="b"/>
              <a:pathLst>
                <a:path w="448" h="424" extrusionOk="0">
                  <a:moveTo>
                    <a:pt x="384" y="0"/>
                  </a:moveTo>
                  <a:cubicBezTo>
                    <a:pt x="375" y="0"/>
                    <a:pt x="366" y="4"/>
                    <a:pt x="358" y="12"/>
                  </a:cubicBezTo>
                  <a:cubicBezTo>
                    <a:pt x="248" y="121"/>
                    <a:pt x="126" y="231"/>
                    <a:pt x="29" y="340"/>
                  </a:cubicBezTo>
                  <a:cubicBezTo>
                    <a:pt x="1" y="378"/>
                    <a:pt x="32" y="424"/>
                    <a:pt x="65" y="424"/>
                  </a:cubicBezTo>
                  <a:cubicBezTo>
                    <a:pt x="73" y="424"/>
                    <a:pt x="82" y="420"/>
                    <a:pt x="90" y="413"/>
                  </a:cubicBezTo>
                  <a:cubicBezTo>
                    <a:pt x="212" y="304"/>
                    <a:pt x="309" y="182"/>
                    <a:pt x="418" y="72"/>
                  </a:cubicBezTo>
                  <a:cubicBezTo>
                    <a:pt x="447" y="44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48"/>
            <p:cNvSpPr/>
            <p:nvPr/>
          </p:nvSpPr>
          <p:spPr>
            <a:xfrm>
              <a:off x="7381404" y="3772376"/>
              <a:ext cx="22247" cy="22247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403" y="27"/>
                  </a:moveTo>
                  <a:cubicBezTo>
                    <a:pt x="414" y="38"/>
                    <a:pt x="427" y="63"/>
                    <a:pt x="414" y="87"/>
                  </a:cubicBezTo>
                  <a:cubicBezTo>
                    <a:pt x="378" y="111"/>
                    <a:pt x="354" y="136"/>
                    <a:pt x="330" y="160"/>
                  </a:cubicBezTo>
                  <a:cubicBezTo>
                    <a:pt x="257" y="246"/>
                    <a:pt x="171" y="343"/>
                    <a:pt x="86" y="416"/>
                  </a:cubicBezTo>
                  <a:cubicBezTo>
                    <a:pt x="76" y="426"/>
                    <a:pt x="68" y="430"/>
                    <a:pt x="61" y="430"/>
                  </a:cubicBezTo>
                  <a:cubicBezTo>
                    <a:pt x="52" y="430"/>
                    <a:pt x="45" y="423"/>
                    <a:pt x="38" y="416"/>
                  </a:cubicBezTo>
                  <a:cubicBezTo>
                    <a:pt x="25" y="403"/>
                    <a:pt x="13" y="392"/>
                    <a:pt x="38" y="367"/>
                  </a:cubicBezTo>
                  <a:cubicBezTo>
                    <a:pt x="111" y="282"/>
                    <a:pt x="195" y="197"/>
                    <a:pt x="281" y="111"/>
                  </a:cubicBezTo>
                  <a:cubicBezTo>
                    <a:pt x="305" y="87"/>
                    <a:pt x="330" y="63"/>
                    <a:pt x="354" y="27"/>
                  </a:cubicBezTo>
                  <a:close/>
                  <a:moveTo>
                    <a:pt x="376" y="0"/>
                  </a:moveTo>
                  <a:cubicBezTo>
                    <a:pt x="364" y="0"/>
                    <a:pt x="351" y="4"/>
                    <a:pt x="341" y="14"/>
                  </a:cubicBezTo>
                  <a:cubicBezTo>
                    <a:pt x="317" y="51"/>
                    <a:pt x="293" y="75"/>
                    <a:pt x="268" y="100"/>
                  </a:cubicBezTo>
                  <a:lnTo>
                    <a:pt x="13" y="355"/>
                  </a:lnTo>
                  <a:cubicBezTo>
                    <a:pt x="1" y="379"/>
                    <a:pt x="1" y="416"/>
                    <a:pt x="25" y="428"/>
                  </a:cubicBezTo>
                  <a:cubicBezTo>
                    <a:pt x="25" y="440"/>
                    <a:pt x="49" y="452"/>
                    <a:pt x="62" y="452"/>
                  </a:cubicBezTo>
                  <a:cubicBezTo>
                    <a:pt x="74" y="452"/>
                    <a:pt x="86" y="440"/>
                    <a:pt x="98" y="428"/>
                  </a:cubicBezTo>
                  <a:cubicBezTo>
                    <a:pt x="184" y="355"/>
                    <a:pt x="268" y="257"/>
                    <a:pt x="341" y="173"/>
                  </a:cubicBezTo>
                  <a:cubicBezTo>
                    <a:pt x="366" y="148"/>
                    <a:pt x="403" y="124"/>
                    <a:pt x="427" y="100"/>
                  </a:cubicBezTo>
                  <a:cubicBezTo>
                    <a:pt x="451" y="75"/>
                    <a:pt x="439" y="38"/>
                    <a:pt x="414" y="14"/>
                  </a:cubicBezTo>
                  <a:cubicBezTo>
                    <a:pt x="407" y="7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48"/>
            <p:cNvSpPr/>
            <p:nvPr/>
          </p:nvSpPr>
          <p:spPr>
            <a:xfrm>
              <a:off x="7380715" y="3786306"/>
              <a:ext cx="21706" cy="23872"/>
            </a:xfrm>
            <a:custGeom>
              <a:avLst/>
              <a:gdLst/>
              <a:ahLst/>
              <a:cxnLst/>
              <a:rect l="l" t="t" r="r" b="b"/>
              <a:pathLst>
                <a:path w="441" h="485" extrusionOk="0">
                  <a:moveTo>
                    <a:pt x="376" y="0"/>
                  </a:moveTo>
                  <a:cubicBezTo>
                    <a:pt x="360" y="0"/>
                    <a:pt x="343" y="7"/>
                    <a:pt x="331" y="23"/>
                  </a:cubicBezTo>
                  <a:cubicBezTo>
                    <a:pt x="246" y="157"/>
                    <a:pt x="149" y="279"/>
                    <a:pt x="39" y="400"/>
                  </a:cubicBezTo>
                  <a:cubicBezTo>
                    <a:pt x="1" y="439"/>
                    <a:pt x="38" y="484"/>
                    <a:pt x="73" y="484"/>
                  </a:cubicBezTo>
                  <a:cubicBezTo>
                    <a:pt x="83" y="484"/>
                    <a:pt x="93" y="481"/>
                    <a:pt x="100" y="473"/>
                  </a:cubicBezTo>
                  <a:cubicBezTo>
                    <a:pt x="234" y="352"/>
                    <a:pt x="331" y="218"/>
                    <a:pt x="417" y="72"/>
                  </a:cubicBezTo>
                  <a:cubicBezTo>
                    <a:pt x="441" y="31"/>
                    <a:pt x="410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48"/>
            <p:cNvSpPr/>
            <p:nvPr/>
          </p:nvSpPr>
          <p:spPr>
            <a:xfrm>
              <a:off x="7380862" y="3785863"/>
              <a:ext cx="21558" cy="24364"/>
            </a:xfrm>
            <a:custGeom>
              <a:avLst/>
              <a:gdLst/>
              <a:ahLst/>
              <a:cxnLst/>
              <a:rect l="l" t="t" r="r" b="b"/>
              <a:pathLst>
                <a:path w="438" h="495" extrusionOk="0">
                  <a:moveTo>
                    <a:pt x="369" y="12"/>
                  </a:moveTo>
                  <a:cubicBezTo>
                    <a:pt x="377" y="12"/>
                    <a:pt x="384" y="15"/>
                    <a:pt x="389" y="20"/>
                  </a:cubicBezTo>
                  <a:cubicBezTo>
                    <a:pt x="414" y="32"/>
                    <a:pt x="414" y="45"/>
                    <a:pt x="401" y="69"/>
                  </a:cubicBezTo>
                  <a:cubicBezTo>
                    <a:pt x="304" y="239"/>
                    <a:pt x="206" y="372"/>
                    <a:pt x="97" y="470"/>
                  </a:cubicBezTo>
                  <a:cubicBezTo>
                    <a:pt x="87" y="480"/>
                    <a:pt x="79" y="484"/>
                    <a:pt x="71" y="484"/>
                  </a:cubicBezTo>
                  <a:cubicBezTo>
                    <a:pt x="60" y="484"/>
                    <a:pt x="50" y="477"/>
                    <a:pt x="36" y="470"/>
                  </a:cubicBezTo>
                  <a:cubicBezTo>
                    <a:pt x="24" y="458"/>
                    <a:pt x="24" y="434"/>
                    <a:pt x="36" y="409"/>
                  </a:cubicBezTo>
                  <a:cubicBezTo>
                    <a:pt x="133" y="299"/>
                    <a:pt x="243" y="178"/>
                    <a:pt x="341" y="32"/>
                  </a:cubicBezTo>
                  <a:cubicBezTo>
                    <a:pt x="347" y="18"/>
                    <a:pt x="358" y="12"/>
                    <a:pt x="369" y="12"/>
                  </a:cubicBezTo>
                  <a:close/>
                  <a:moveTo>
                    <a:pt x="368" y="0"/>
                  </a:moveTo>
                  <a:cubicBezTo>
                    <a:pt x="351" y="0"/>
                    <a:pt x="335" y="6"/>
                    <a:pt x="328" y="20"/>
                  </a:cubicBezTo>
                  <a:cubicBezTo>
                    <a:pt x="231" y="166"/>
                    <a:pt x="122" y="299"/>
                    <a:pt x="24" y="409"/>
                  </a:cubicBezTo>
                  <a:cubicBezTo>
                    <a:pt x="0" y="434"/>
                    <a:pt x="12" y="470"/>
                    <a:pt x="24" y="482"/>
                  </a:cubicBezTo>
                  <a:cubicBezTo>
                    <a:pt x="36" y="494"/>
                    <a:pt x="49" y="494"/>
                    <a:pt x="73" y="494"/>
                  </a:cubicBezTo>
                  <a:cubicBezTo>
                    <a:pt x="85" y="494"/>
                    <a:pt x="97" y="494"/>
                    <a:pt x="109" y="482"/>
                  </a:cubicBezTo>
                  <a:cubicBezTo>
                    <a:pt x="219" y="385"/>
                    <a:pt x="328" y="251"/>
                    <a:pt x="425" y="81"/>
                  </a:cubicBezTo>
                  <a:cubicBezTo>
                    <a:pt x="438" y="45"/>
                    <a:pt x="425" y="20"/>
                    <a:pt x="401" y="8"/>
                  </a:cubicBezTo>
                  <a:cubicBezTo>
                    <a:pt x="391" y="3"/>
                    <a:pt x="379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48"/>
            <p:cNvSpPr/>
            <p:nvPr/>
          </p:nvSpPr>
          <p:spPr>
            <a:xfrm>
              <a:off x="7384948" y="3802352"/>
              <a:ext cx="18408" cy="21460"/>
            </a:xfrm>
            <a:custGeom>
              <a:avLst/>
              <a:gdLst/>
              <a:ahLst/>
              <a:cxnLst/>
              <a:rect l="l" t="t" r="r" b="b"/>
              <a:pathLst>
                <a:path w="374" h="436" extrusionOk="0">
                  <a:moveTo>
                    <a:pt x="312" y="0"/>
                  </a:moveTo>
                  <a:cubicBezTo>
                    <a:pt x="301" y="0"/>
                    <a:pt x="291" y="4"/>
                    <a:pt x="282" y="13"/>
                  </a:cubicBezTo>
                  <a:cubicBezTo>
                    <a:pt x="196" y="123"/>
                    <a:pt x="112" y="245"/>
                    <a:pt x="26" y="366"/>
                  </a:cubicBezTo>
                  <a:cubicBezTo>
                    <a:pt x="1" y="401"/>
                    <a:pt x="30" y="435"/>
                    <a:pt x="62" y="435"/>
                  </a:cubicBezTo>
                  <a:cubicBezTo>
                    <a:pt x="75" y="435"/>
                    <a:pt x="88" y="429"/>
                    <a:pt x="99" y="415"/>
                  </a:cubicBezTo>
                  <a:cubicBezTo>
                    <a:pt x="185" y="305"/>
                    <a:pt x="269" y="183"/>
                    <a:pt x="355" y="62"/>
                  </a:cubicBezTo>
                  <a:cubicBezTo>
                    <a:pt x="373" y="35"/>
                    <a:pt x="343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48"/>
            <p:cNvSpPr/>
            <p:nvPr/>
          </p:nvSpPr>
          <p:spPr>
            <a:xfrm>
              <a:off x="7384997" y="3801712"/>
              <a:ext cx="18654" cy="22297"/>
            </a:xfrm>
            <a:custGeom>
              <a:avLst/>
              <a:gdLst/>
              <a:ahLst/>
              <a:cxnLst/>
              <a:rect l="l" t="t" r="r" b="b"/>
              <a:pathLst>
                <a:path w="379" h="453" extrusionOk="0">
                  <a:moveTo>
                    <a:pt x="311" y="17"/>
                  </a:moveTo>
                  <a:cubicBezTo>
                    <a:pt x="317" y="17"/>
                    <a:pt x="323" y="20"/>
                    <a:pt x="330" y="26"/>
                  </a:cubicBezTo>
                  <a:cubicBezTo>
                    <a:pt x="341" y="39"/>
                    <a:pt x="354" y="50"/>
                    <a:pt x="341" y="75"/>
                  </a:cubicBezTo>
                  <a:cubicBezTo>
                    <a:pt x="268" y="185"/>
                    <a:pt x="184" y="294"/>
                    <a:pt x="86" y="428"/>
                  </a:cubicBezTo>
                  <a:cubicBezTo>
                    <a:pt x="80" y="434"/>
                    <a:pt x="71" y="437"/>
                    <a:pt x="62" y="437"/>
                  </a:cubicBezTo>
                  <a:cubicBezTo>
                    <a:pt x="53" y="437"/>
                    <a:pt x="44" y="434"/>
                    <a:pt x="38" y="428"/>
                  </a:cubicBezTo>
                  <a:cubicBezTo>
                    <a:pt x="25" y="428"/>
                    <a:pt x="13" y="415"/>
                    <a:pt x="25" y="391"/>
                  </a:cubicBezTo>
                  <a:cubicBezTo>
                    <a:pt x="111" y="258"/>
                    <a:pt x="208" y="136"/>
                    <a:pt x="293" y="26"/>
                  </a:cubicBezTo>
                  <a:cubicBezTo>
                    <a:pt x="299" y="20"/>
                    <a:pt x="305" y="17"/>
                    <a:pt x="311" y="17"/>
                  </a:cubicBezTo>
                  <a:close/>
                  <a:moveTo>
                    <a:pt x="306" y="0"/>
                  </a:moveTo>
                  <a:cubicBezTo>
                    <a:pt x="295" y="0"/>
                    <a:pt x="286" y="4"/>
                    <a:pt x="281" y="14"/>
                  </a:cubicBezTo>
                  <a:cubicBezTo>
                    <a:pt x="184" y="136"/>
                    <a:pt x="98" y="245"/>
                    <a:pt x="13" y="379"/>
                  </a:cubicBezTo>
                  <a:cubicBezTo>
                    <a:pt x="1" y="404"/>
                    <a:pt x="1" y="428"/>
                    <a:pt x="25" y="440"/>
                  </a:cubicBezTo>
                  <a:cubicBezTo>
                    <a:pt x="38" y="452"/>
                    <a:pt x="49" y="452"/>
                    <a:pt x="62" y="452"/>
                  </a:cubicBezTo>
                  <a:cubicBezTo>
                    <a:pt x="74" y="452"/>
                    <a:pt x="98" y="452"/>
                    <a:pt x="111" y="428"/>
                  </a:cubicBezTo>
                  <a:cubicBezTo>
                    <a:pt x="195" y="306"/>
                    <a:pt x="281" y="196"/>
                    <a:pt x="354" y="87"/>
                  </a:cubicBezTo>
                  <a:cubicBezTo>
                    <a:pt x="378" y="63"/>
                    <a:pt x="366" y="26"/>
                    <a:pt x="341" y="14"/>
                  </a:cubicBezTo>
                  <a:cubicBezTo>
                    <a:pt x="335" y="7"/>
                    <a:pt x="32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48"/>
            <p:cNvSpPr/>
            <p:nvPr/>
          </p:nvSpPr>
          <p:spPr>
            <a:xfrm>
              <a:off x="7382486" y="3820318"/>
              <a:ext cx="18457" cy="20722"/>
            </a:xfrm>
            <a:custGeom>
              <a:avLst/>
              <a:gdLst/>
              <a:ahLst/>
              <a:cxnLst/>
              <a:rect l="l" t="t" r="r" b="b"/>
              <a:pathLst>
                <a:path w="375" h="421" extrusionOk="0">
                  <a:moveTo>
                    <a:pt x="312" y="1"/>
                  </a:moveTo>
                  <a:cubicBezTo>
                    <a:pt x="302" y="1"/>
                    <a:pt x="292" y="4"/>
                    <a:pt x="283" y="13"/>
                  </a:cubicBezTo>
                  <a:cubicBezTo>
                    <a:pt x="198" y="123"/>
                    <a:pt x="113" y="245"/>
                    <a:pt x="27" y="353"/>
                  </a:cubicBezTo>
                  <a:cubicBezTo>
                    <a:pt x="1" y="381"/>
                    <a:pt x="33" y="420"/>
                    <a:pt x="67" y="420"/>
                  </a:cubicBezTo>
                  <a:cubicBezTo>
                    <a:pt x="79" y="420"/>
                    <a:pt x="91" y="415"/>
                    <a:pt x="100" y="402"/>
                  </a:cubicBezTo>
                  <a:lnTo>
                    <a:pt x="356" y="74"/>
                  </a:lnTo>
                  <a:cubicBezTo>
                    <a:pt x="375" y="37"/>
                    <a:pt x="34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48"/>
            <p:cNvSpPr/>
            <p:nvPr/>
          </p:nvSpPr>
          <p:spPr>
            <a:xfrm>
              <a:off x="7382634" y="3819924"/>
              <a:ext cx="18605" cy="21411"/>
            </a:xfrm>
            <a:custGeom>
              <a:avLst/>
              <a:gdLst/>
              <a:ahLst/>
              <a:cxnLst/>
              <a:rect l="l" t="t" r="r" b="b"/>
              <a:pathLst>
                <a:path w="378" h="435" extrusionOk="0">
                  <a:moveTo>
                    <a:pt x="311" y="18"/>
                  </a:moveTo>
                  <a:cubicBezTo>
                    <a:pt x="317" y="18"/>
                    <a:pt x="323" y="21"/>
                    <a:pt x="329" y="21"/>
                  </a:cubicBezTo>
                  <a:cubicBezTo>
                    <a:pt x="341" y="34"/>
                    <a:pt x="353" y="58"/>
                    <a:pt x="341" y="70"/>
                  </a:cubicBezTo>
                  <a:cubicBezTo>
                    <a:pt x="256" y="191"/>
                    <a:pt x="170" y="313"/>
                    <a:pt x="86" y="410"/>
                  </a:cubicBezTo>
                  <a:cubicBezTo>
                    <a:pt x="79" y="416"/>
                    <a:pt x="70" y="420"/>
                    <a:pt x="61" y="420"/>
                  </a:cubicBezTo>
                  <a:cubicBezTo>
                    <a:pt x="52" y="420"/>
                    <a:pt x="43" y="416"/>
                    <a:pt x="37" y="410"/>
                  </a:cubicBezTo>
                  <a:cubicBezTo>
                    <a:pt x="24" y="398"/>
                    <a:pt x="13" y="386"/>
                    <a:pt x="24" y="361"/>
                  </a:cubicBezTo>
                  <a:cubicBezTo>
                    <a:pt x="97" y="264"/>
                    <a:pt x="195" y="143"/>
                    <a:pt x="292" y="34"/>
                  </a:cubicBezTo>
                  <a:cubicBezTo>
                    <a:pt x="298" y="21"/>
                    <a:pt x="305" y="18"/>
                    <a:pt x="311" y="18"/>
                  </a:cubicBezTo>
                  <a:close/>
                  <a:moveTo>
                    <a:pt x="315" y="1"/>
                  </a:moveTo>
                  <a:cubicBezTo>
                    <a:pt x="300" y="1"/>
                    <a:pt x="282" y="7"/>
                    <a:pt x="268" y="21"/>
                  </a:cubicBezTo>
                  <a:cubicBezTo>
                    <a:pt x="170" y="131"/>
                    <a:pt x="86" y="253"/>
                    <a:pt x="13" y="361"/>
                  </a:cubicBezTo>
                  <a:cubicBezTo>
                    <a:pt x="0" y="386"/>
                    <a:pt x="13" y="410"/>
                    <a:pt x="24" y="423"/>
                  </a:cubicBezTo>
                  <a:cubicBezTo>
                    <a:pt x="37" y="434"/>
                    <a:pt x="49" y="434"/>
                    <a:pt x="61" y="434"/>
                  </a:cubicBezTo>
                  <a:cubicBezTo>
                    <a:pt x="73" y="434"/>
                    <a:pt x="86" y="434"/>
                    <a:pt x="97" y="423"/>
                  </a:cubicBezTo>
                  <a:cubicBezTo>
                    <a:pt x="183" y="325"/>
                    <a:pt x="268" y="204"/>
                    <a:pt x="353" y="82"/>
                  </a:cubicBezTo>
                  <a:cubicBezTo>
                    <a:pt x="378" y="58"/>
                    <a:pt x="365" y="34"/>
                    <a:pt x="341" y="9"/>
                  </a:cubicBezTo>
                  <a:cubicBezTo>
                    <a:pt x="336" y="4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48"/>
            <p:cNvSpPr/>
            <p:nvPr/>
          </p:nvSpPr>
          <p:spPr>
            <a:xfrm>
              <a:off x="7380665" y="3832968"/>
              <a:ext cx="21952" cy="20623"/>
            </a:xfrm>
            <a:custGeom>
              <a:avLst/>
              <a:gdLst/>
              <a:ahLst/>
              <a:cxnLst/>
              <a:rect l="l" t="t" r="r" b="b"/>
              <a:pathLst>
                <a:path w="446" h="419" extrusionOk="0">
                  <a:moveTo>
                    <a:pt x="383" y="0"/>
                  </a:moveTo>
                  <a:cubicBezTo>
                    <a:pt x="374" y="0"/>
                    <a:pt x="364" y="4"/>
                    <a:pt x="356" y="12"/>
                  </a:cubicBezTo>
                  <a:lnTo>
                    <a:pt x="28" y="340"/>
                  </a:lnTo>
                  <a:cubicBezTo>
                    <a:pt x="1" y="376"/>
                    <a:pt x="28" y="419"/>
                    <a:pt x="63" y="419"/>
                  </a:cubicBezTo>
                  <a:cubicBezTo>
                    <a:pt x="75" y="419"/>
                    <a:pt x="89" y="414"/>
                    <a:pt x="101" y="401"/>
                  </a:cubicBezTo>
                  <a:cubicBezTo>
                    <a:pt x="210" y="291"/>
                    <a:pt x="308" y="182"/>
                    <a:pt x="418" y="72"/>
                  </a:cubicBezTo>
                  <a:cubicBezTo>
                    <a:pt x="446" y="44"/>
                    <a:pt x="415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8"/>
            <p:cNvSpPr/>
            <p:nvPr/>
          </p:nvSpPr>
          <p:spPr>
            <a:xfrm>
              <a:off x="7380862" y="3832623"/>
              <a:ext cx="21558" cy="21312"/>
            </a:xfrm>
            <a:custGeom>
              <a:avLst/>
              <a:gdLst/>
              <a:ahLst/>
              <a:cxnLst/>
              <a:rect l="l" t="t" r="r" b="b"/>
              <a:pathLst>
                <a:path w="438" h="433" extrusionOk="0">
                  <a:moveTo>
                    <a:pt x="377" y="17"/>
                  </a:moveTo>
                  <a:cubicBezTo>
                    <a:pt x="387" y="17"/>
                    <a:pt x="394" y="24"/>
                    <a:pt x="401" y="31"/>
                  </a:cubicBezTo>
                  <a:cubicBezTo>
                    <a:pt x="414" y="43"/>
                    <a:pt x="425" y="55"/>
                    <a:pt x="401" y="79"/>
                  </a:cubicBezTo>
                  <a:cubicBezTo>
                    <a:pt x="304" y="189"/>
                    <a:pt x="206" y="286"/>
                    <a:pt x="85" y="408"/>
                  </a:cubicBezTo>
                  <a:cubicBezTo>
                    <a:pt x="79" y="414"/>
                    <a:pt x="70" y="417"/>
                    <a:pt x="61" y="417"/>
                  </a:cubicBezTo>
                  <a:cubicBezTo>
                    <a:pt x="52" y="417"/>
                    <a:pt x="42" y="414"/>
                    <a:pt x="36" y="408"/>
                  </a:cubicBezTo>
                  <a:cubicBezTo>
                    <a:pt x="24" y="395"/>
                    <a:pt x="12" y="371"/>
                    <a:pt x="36" y="359"/>
                  </a:cubicBezTo>
                  <a:cubicBezTo>
                    <a:pt x="146" y="238"/>
                    <a:pt x="255" y="128"/>
                    <a:pt x="352" y="31"/>
                  </a:cubicBezTo>
                  <a:cubicBezTo>
                    <a:pt x="362" y="20"/>
                    <a:pt x="371" y="17"/>
                    <a:pt x="377" y="17"/>
                  </a:cubicBezTo>
                  <a:close/>
                  <a:moveTo>
                    <a:pt x="381" y="1"/>
                  </a:moveTo>
                  <a:cubicBezTo>
                    <a:pt x="368" y="1"/>
                    <a:pt x="353" y="7"/>
                    <a:pt x="341" y="19"/>
                  </a:cubicBezTo>
                  <a:cubicBezTo>
                    <a:pt x="243" y="116"/>
                    <a:pt x="133" y="225"/>
                    <a:pt x="24" y="347"/>
                  </a:cubicBezTo>
                  <a:cubicBezTo>
                    <a:pt x="0" y="371"/>
                    <a:pt x="0" y="395"/>
                    <a:pt x="24" y="420"/>
                  </a:cubicBezTo>
                  <a:cubicBezTo>
                    <a:pt x="36" y="432"/>
                    <a:pt x="49" y="432"/>
                    <a:pt x="60" y="432"/>
                  </a:cubicBezTo>
                  <a:cubicBezTo>
                    <a:pt x="73" y="432"/>
                    <a:pt x="85" y="432"/>
                    <a:pt x="97" y="420"/>
                  </a:cubicBezTo>
                  <a:lnTo>
                    <a:pt x="425" y="92"/>
                  </a:lnTo>
                  <a:cubicBezTo>
                    <a:pt x="438" y="67"/>
                    <a:pt x="438" y="31"/>
                    <a:pt x="414" y="19"/>
                  </a:cubicBezTo>
                  <a:cubicBezTo>
                    <a:pt x="407" y="7"/>
                    <a:pt x="395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8"/>
            <p:cNvSpPr/>
            <p:nvPr/>
          </p:nvSpPr>
          <p:spPr>
            <a:xfrm>
              <a:off x="7380715" y="3842812"/>
              <a:ext cx="21854" cy="22149"/>
            </a:xfrm>
            <a:custGeom>
              <a:avLst/>
              <a:gdLst/>
              <a:ahLst/>
              <a:cxnLst/>
              <a:rect l="l" t="t" r="r" b="b"/>
              <a:pathLst>
                <a:path w="444" h="450" extrusionOk="0">
                  <a:moveTo>
                    <a:pt x="392" y="0"/>
                  </a:moveTo>
                  <a:cubicBezTo>
                    <a:pt x="380" y="0"/>
                    <a:pt x="368" y="6"/>
                    <a:pt x="355" y="18"/>
                  </a:cubicBezTo>
                  <a:cubicBezTo>
                    <a:pt x="246" y="140"/>
                    <a:pt x="136" y="250"/>
                    <a:pt x="27" y="371"/>
                  </a:cubicBezTo>
                  <a:cubicBezTo>
                    <a:pt x="0" y="407"/>
                    <a:pt x="26" y="450"/>
                    <a:pt x="62" y="450"/>
                  </a:cubicBezTo>
                  <a:cubicBezTo>
                    <a:pt x="74" y="450"/>
                    <a:pt x="88" y="444"/>
                    <a:pt x="100" y="432"/>
                  </a:cubicBezTo>
                  <a:cubicBezTo>
                    <a:pt x="209" y="323"/>
                    <a:pt x="319" y="201"/>
                    <a:pt x="417" y="79"/>
                  </a:cubicBezTo>
                  <a:cubicBezTo>
                    <a:pt x="443" y="43"/>
                    <a:pt x="423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8"/>
            <p:cNvSpPr/>
            <p:nvPr/>
          </p:nvSpPr>
          <p:spPr>
            <a:xfrm>
              <a:off x="7380862" y="3842418"/>
              <a:ext cx="22149" cy="22838"/>
            </a:xfrm>
            <a:custGeom>
              <a:avLst/>
              <a:gdLst/>
              <a:ahLst/>
              <a:cxnLst/>
              <a:rect l="l" t="t" r="r" b="b"/>
              <a:pathLst>
                <a:path w="450" h="464" extrusionOk="0">
                  <a:moveTo>
                    <a:pt x="389" y="14"/>
                  </a:moveTo>
                  <a:lnTo>
                    <a:pt x="401" y="26"/>
                  </a:lnTo>
                  <a:cubicBezTo>
                    <a:pt x="414" y="39"/>
                    <a:pt x="425" y="63"/>
                    <a:pt x="414" y="75"/>
                  </a:cubicBezTo>
                  <a:cubicBezTo>
                    <a:pt x="316" y="196"/>
                    <a:pt x="206" y="318"/>
                    <a:pt x="85" y="440"/>
                  </a:cubicBezTo>
                  <a:cubicBezTo>
                    <a:pt x="79" y="446"/>
                    <a:pt x="70" y="449"/>
                    <a:pt x="61" y="449"/>
                  </a:cubicBezTo>
                  <a:cubicBezTo>
                    <a:pt x="52" y="449"/>
                    <a:pt x="42" y="446"/>
                    <a:pt x="36" y="440"/>
                  </a:cubicBezTo>
                  <a:cubicBezTo>
                    <a:pt x="24" y="428"/>
                    <a:pt x="12" y="404"/>
                    <a:pt x="36" y="391"/>
                  </a:cubicBezTo>
                  <a:cubicBezTo>
                    <a:pt x="97" y="318"/>
                    <a:pt x="158" y="245"/>
                    <a:pt x="219" y="185"/>
                  </a:cubicBezTo>
                  <a:cubicBezTo>
                    <a:pt x="268" y="136"/>
                    <a:pt x="316" y="75"/>
                    <a:pt x="365" y="26"/>
                  </a:cubicBezTo>
                  <a:cubicBezTo>
                    <a:pt x="377" y="26"/>
                    <a:pt x="377" y="14"/>
                    <a:pt x="389" y="14"/>
                  </a:cubicBezTo>
                  <a:close/>
                  <a:moveTo>
                    <a:pt x="382" y="0"/>
                  </a:moveTo>
                  <a:cubicBezTo>
                    <a:pt x="373" y="0"/>
                    <a:pt x="363" y="4"/>
                    <a:pt x="352" y="14"/>
                  </a:cubicBezTo>
                  <a:cubicBezTo>
                    <a:pt x="304" y="63"/>
                    <a:pt x="255" y="123"/>
                    <a:pt x="206" y="172"/>
                  </a:cubicBezTo>
                  <a:cubicBezTo>
                    <a:pt x="146" y="233"/>
                    <a:pt x="85" y="306"/>
                    <a:pt x="24" y="379"/>
                  </a:cubicBezTo>
                  <a:cubicBezTo>
                    <a:pt x="0" y="404"/>
                    <a:pt x="0" y="428"/>
                    <a:pt x="24" y="452"/>
                  </a:cubicBezTo>
                  <a:cubicBezTo>
                    <a:pt x="36" y="464"/>
                    <a:pt x="49" y="464"/>
                    <a:pt x="60" y="464"/>
                  </a:cubicBezTo>
                  <a:cubicBezTo>
                    <a:pt x="73" y="464"/>
                    <a:pt x="85" y="464"/>
                    <a:pt x="97" y="452"/>
                  </a:cubicBezTo>
                  <a:cubicBezTo>
                    <a:pt x="219" y="331"/>
                    <a:pt x="328" y="209"/>
                    <a:pt x="425" y="87"/>
                  </a:cubicBezTo>
                  <a:cubicBezTo>
                    <a:pt x="450" y="63"/>
                    <a:pt x="438" y="26"/>
                    <a:pt x="414" y="14"/>
                  </a:cubicBezTo>
                  <a:cubicBezTo>
                    <a:pt x="406" y="7"/>
                    <a:pt x="39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8"/>
            <p:cNvSpPr/>
            <p:nvPr/>
          </p:nvSpPr>
          <p:spPr>
            <a:xfrm>
              <a:off x="7380616" y="3853247"/>
              <a:ext cx="23281" cy="24561"/>
            </a:xfrm>
            <a:custGeom>
              <a:avLst/>
              <a:gdLst/>
              <a:ahLst/>
              <a:cxnLst/>
              <a:rect l="l" t="t" r="r" b="b"/>
              <a:pathLst>
                <a:path w="473" h="499" extrusionOk="0">
                  <a:moveTo>
                    <a:pt x="412" y="0"/>
                  </a:moveTo>
                  <a:cubicBezTo>
                    <a:pt x="402" y="0"/>
                    <a:pt x="391" y="4"/>
                    <a:pt x="382" y="13"/>
                  </a:cubicBezTo>
                  <a:cubicBezTo>
                    <a:pt x="273" y="147"/>
                    <a:pt x="151" y="281"/>
                    <a:pt x="29" y="414"/>
                  </a:cubicBezTo>
                  <a:cubicBezTo>
                    <a:pt x="0" y="452"/>
                    <a:pt x="32" y="498"/>
                    <a:pt x="70" y="498"/>
                  </a:cubicBezTo>
                  <a:cubicBezTo>
                    <a:pt x="81" y="498"/>
                    <a:pt x="92" y="495"/>
                    <a:pt x="102" y="487"/>
                  </a:cubicBezTo>
                  <a:cubicBezTo>
                    <a:pt x="224" y="354"/>
                    <a:pt x="346" y="208"/>
                    <a:pt x="455" y="62"/>
                  </a:cubicBezTo>
                  <a:cubicBezTo>
                    <a:pt x="473" y="34"/>
                    <a:pt x="444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8"/>
            <p:cNvSpPr/>
            <p:nvPr/>
          </p:nvSpPr>
          <p:spPr>
            <a:xfrm>
              <a:off x="7380862" y="3852558"/>
              <a:ext cx="23330" cy="25890"/>
            </a:xfrm>
            <a:custGeom>
              <a:avLst/>
              <a:gdLst/>
              <a:ahLst/>
              <a:cxnLst/>
              <a:rect l="l" t="t" r="r" b="b"/>
              <a:pathLst>
                <a:path w="474" h="526" extrusionOk="0">
                  <a:moveTo>
                    <a:pt x="401" y="15"/>
                  </a:moveTo>
                  <a:cubicBezTo>
                    <a:pt x="414" y="15"/>
                    <a:pt x="425" y="27"/>
                    <a:pt x="425" y="27"/>
                  </a:cubicBezTo>
                  <a:cubicBezTo>
                    <a:pt x="438" y="39"/>
                    <a:pt x="450" y="52"/>
                    <a:pt x="438" y="76"/>
                  </a:cubicBezTo>
                  <a:cubicBezTo>
                    <a:pt x="328" y="234"/>
                    <a:pt x="206" y="368"/>
                    <a:pt x="85" y="489"/>
                  </a:cubicBezTo>
                  <a:cubicBezTo>
                    <a:pt x="80" y="500"/>
                    <a:pt x="73" y="503"/>
                    <a:pt x="65" y="503"/>
                  </a:cubicBezTo>
                  <a:cubicBezTo>
                    <a:pt x="55" y="503"/>
                    <a:pt x="43" y="496"/>
                    <a:pt x="36" y="489"/>
                  </a:cubicBezTo>
                  <a:cubicBezTo>
                    <a:pt x="24" y="477"/>
                    <a:pt x="12" y="452"/>
                    <a:pt x="36" y="441"/>
                  </a:cubicBezTo>
                  <a:cubicBezTo>
                    <a:pt x="170" y="282"/>
                    <a:pt x="279" y="149"/>
                    <a:pt x="389" y="27"/>
                  </a:cubicBezTo>
                  <a:lnTo>
                    <a:pt x="401" y="15"/>
                  </a:lnTo>
                  <a:close/>
                  <a:moveTo>
                    <a:pt x="395" y="1"/>
                  </a:moveTo>
                  <a:cubicBezTo>
                    <a:pt x="385" y="1"/>
                    <a:pt x="375" y="4"/>
                    <a:pt x="365" y="15"/>
                  </a:cubicBezTo>
                  <a:cubicBezTo>
                    <a:pt x="268" y="136"/>
                    <a:pt x="158" y="271"/>
                    <a:pt x="24" y="428"/>
                  </a:cubicBezTo>
                  <a:cubicBezTo>
                    <a:pt x="0" y="452"/>
                    <a:pt x="0" y="489"/>
                    <a:pt x="24" y="501"/>
                  </a:cubicBezTo>
                  <a:cubicBezTo>
                    <a:pt x="36" y="514"/>
                    <a:pt x="49" y="525"/>
                    <a:pt x="60" y="525"/>
                  </a:cubicBezTo>
                  <a:cubicBezTo>
                    <a:pt x="73" y="525"/>
                    <a:pt x="85" y="514"/>
                    <a:pt x="97" y="501"/>
                  </a:cubicBezTo>
                  <a:cubicBezTo>
                    <a:pt x="219" y="380"/>
                    <a:pt x="341" y="246"/>
                    <a:pt x="450" y="88"/>
                  </a:cubicBezTo>
                  <a:cubicBezTo>
                    <a:pt x="474" y="63"/>
                    <a:pt x="462" y="27"/>
                    <a:pt x="438" y="15"/>
                  </a:cubicBezTo>
                  <a:cubicBezTo>
                    <a:pt x="424" y="8"/>
                    <a:pt x="410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8"/>
            <p:cNvSpPr/>
            <p:nvPr/>
          </p:nvSpPr>
          <p:spPr>
            <a:xfrm>
              <a:off x="7383077" y="3864716"/>
              <a:ext cx="21165" cy="25398"/>
            </a:xfrm>
            <a:custGeom>
              <a:avLst/>
              <a:gdLst/>
              <a:ahLst/>
              <a:cxnLst/>
              <a:rect l="l" t="t" r="r" b="b"/>
              <a:pathLst>
                <a:path w="430" h="516" extrusionOk="0">
                  <a:moveTo>
                    <a:pt x="374" y="1"/>
                  </a:moveTo>
                  <a:cubicBezTo>
                    <a:pt x="359" y="1"/>
                    <a:pt x="344" y="8"/>
                    <a:pt x="332" y="24"/>
                  </a:cubicBezTo>
                  <a:cubicBezTo>
                    <a:pt x="234" y="170"/>
                    <a:pt x="137" y="303"/>
                    <a:pt x="28" y="449"/>
                  </a:cubicBezTo>
                  <a:cubicBezTo>
                    <a:pt x="1" y="476"/>
                    <a:pt x="33" y="516"/>
                    <a:pt x="67" y="516"/>
                  </a:cubicBezTo>
                  <a:cubicBezTo>
                    <a:pt x="79" y="516"/>
                    <a:pt x="91" y="510"/>
                    <a:pt x="101" y="497"/>
                  </a:cubicBezTo>
                  <a:cubicBezTo>
                    <a:pt x="223" y="376"/>
                    <a:pt x="320" y="218"/>
                    <a:pt x="405" y="72"/>
                  </a:cubicBezTo>
                  <a:cubicBezTo>
                    <a:pt x="430" y="31"/>
                    <a:pt x="404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8"/>
            <p:cNvSpPr/>
            <p:nvPr/>
          </p:nvSpPr>
          <p:spPr>
            <a:xfrm>
              <a:off x="7383225" y="3864273"/>
              <a:ext cx="20968" cy="26136"/>
            </a:xfrm>
            <a:custGeom>
              <a:avLst/>
              <a:gdLst/>
              <a:ahLst/>
              <a:cxnLst/>
              <a:rect l="l" t="t" r="r" b="b"/>
              <a:pathLst>
                <a:path w="426" h="531" extrusionOk="0">
                  <a:moveTo>
                    <a:pt x="390" y="20"/>
                  </a:moveTo>
                  <a:cubicBezTo>
                    <a:pt x="402" y="33"/>
                    <a:pt x="414" y="57"/>
                    <a:pt x="402" y="69"/>
                  </a:cubicBezTo>
                  <a:cubicBezTo>
                    <a:pt x="304" y="251"/>
                    <a:pt x="207" y="385"/>
                    <a:pt x="98" y="506"/>
                  </a:cubicBezTo>
                  <a:cubicBezTo>
                    <a:pt x="86" y="513"/>
                    <a:pt x="77" y="516"/>
                    <a:pt x="67" y="516"/>
                  </a:cubicBezTo>
                  <a:cubicBezTo>
                    <a:pt x="58" y="516"/>
                    <a:pt x="49" y="513"/>
                    <a:pt x="37" y="506"/>
                  </a:cubicBezTo>
                  <a:cubicBezTo>
                    <a:pt x="25" y="495"/>
                    <a:pt x="25" y="482"/>
                    <a:pt x="37" y="458"/>
                  </a:cubicBezTo>
                  <a:lnTo>
                    <a:pt x="61" y="422"/>
                  </a:lnTo>
                  <a:cubicBezTo>
                    <a:pt x="147" y="300"/>
                    <a:pt x="244" y="166"/>
                    <a:pt x="341" y="33"/>
                  </a:cubicBezTo>
                  <a:cubicBezTo>
                    <a:pt x="341" y="20"/>
                    <a:pt x="353" y="20"/>
                    <a:pt x="366" y="20"/>
                  </a:cubicBezTo>
                  <a:close/>
                  <a:moveTo>
                    <a:pt x="368" y="1"/>
                  </a:moveTo>
                  <a:cubicBezTo>
                    <a:pt x="352" y="1"/>
                    <a:pt x="332" y="9"/>
                    <a:pt x="317" y="33"/>
                  </a:cubicBezTo>
                  <a:cubicBezTo>
                    <a:pt x="231" y="154"/>
                    <a:pt x="134" y="287"/>
                    <a:pt x="49" y="409"/>
                  </a:cubicBezTo>
                  <a:lnTo>
                    <a:pt x="12" y="446"/>
                  </a:lnTo>
                  <a:cubicBezTo>
                    <a:pt x="1" y="470"/>
                    <a:pt x="12" y="506"/>
                    <a:pt x="25" y="519"/>
                  </a:cubicBezTo>
                  <a:cubicBezTo>
                    <a:pt x="37" y="531"/>
                    <a:pt x="61" y="531"/>
                    <a:pt x="74" y="531"/>
                  </a:cubicBezTo>
                  <a:cubicBezTo>
                    <a:pt x="85" y="531"/>
                    <a:pt x="98" y="531"/>
                    <a:pt x="110" y="519"/>
                  </a:cubicBezTo>
                  <a:cubicBezTo>
                    <a:pt x="220" y="397"/>
                    <a:pt x="317" y="263"/>
                    <a:pt x="414" y="81"/>
                  </a:cubicBezTo>
                  <a:cubicBezTo>
                    <a:pt x="426" y="44"/>
                    <a:pt x="414" y="20"/>
                    <a:pt x="390" y="8"/>
                  </a:cubicBezTo>
                  <a:cubicBezTo>
                    <a:pt x="385" y="4"/>
                    <a:pt x="377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8"/>
            <p:cNvSpPr/>
            <p:nvPr/>
          </p:nvSpPr>
          <p:spPr>
            <a:xfrm>
              <a:off x="7395629" y="3879679"/>
              <a:ext cx="10582" cy="12748"/>
            </a:xfrm>
            <a:custGeom>
              <a:avLst/>
              <a:gdLst/>
              <a:ahLst/>
              <a:cxnLst/>
              <a:rect l="l" t="t" r="r" b="b"/>
              <a:pathLst>
                <a:path w="215" h="259" extrusionOk="0">
                  <a:moveTo>
                    <a:pt x="157" y="0"/>
                  </a:moveTo>
                  <a:cubicBezTo>
                    <a:pt x="142" y="0"/>
                    <a:pt x="126" y="7"/>
                    <a:pt x="114" y="23"/>
                  </a:cubicBezTo>
                  <a:cubicBezTo>
                    <a:pt x="77" y="72"/>
                    <a:pt x="41" y="133"/>
                    <a:pt x="16" y="193"/>
                  </a:cubicBezTo>
                  <a:cubicBezTo>
                    <a:pt x="0" y="226"/>
                    <a:pt x="27" y="258"/>
                    <a:pt x="54" y="258"/>
                  </a:cubicBezTo>
                  <a:cubicBezTo>
                    <a:pt x="68" y="258"/>
                    <a:pt x="81" y="250"/>
                    <a:pt x="89" y="230"/>
                  </a:cubicBezTo>
                  <a:cubicBezTo>
                    <a:pt x="114" y="169"/>
                    <a:pt x="150" y="120"/>
                    <a:pt x="198" y="60"/>
                  </a:cubicBezTo>
                  <a:cubicBezTo>
                    <a:pt x="214" y="28"/>
                    <a:pt x="187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8"/>
            <p:cNvSpPr/>
            <p:nvPr/>
          </p:nvSpPr>
          <p:spPr>
            <a:xfrm>
              <a:off x="7395186" y="3879039"/>
              <a:ext cx="10828" cy="13782"/>
            </a:xfrm>
            <a:custGeom>
              <a:avLst/>
              <a:gdLst/>
              <a:ahLst/>
              <a:cxnLst/>
              <a:rect l="l" t="t" r="r" b="b"/>
              <a:pathLst>
                <a:path w="220" h="280" extrusionOk="0">
                  <a:moveTo>
                    <a:pt x="171" y="24"/>
                  </a:moveTo>
                  <a:cubicBezTo>
                    <a:pt x="183" y="24"/>
                    <a:pt x="196" y="36"/>
                    <a:pt x="196" y="49"/>
                  </a:cubicBezTo>
                  <a:cubicBezTo>
                    <a:pt x="207" y="49"/>
                    <a:pt x="196" y="60"/>
                    <a:pt x="196" y="73"/>
                  </a:cubicBezTo>
                  <a:cubicBezTo>
                    <a:pt x="159" y="122"/>
                    <a:pt x="123" y="182"/>
                    <a:pt x="86" y="243"/>
                  </a:cubicBezTo>
                  <a:cubicBezTo>
                    <a:pt x="79" y="257"/>
                    <a:pt x="72" y="263"/>
                    <a:pt x="65" y="263"/>
                  </a:cubicBezTo>
                  <a:cubicBezTo>
                    <a:pt x="60" y="263"/>
                    <a:pt x="54" y="260"/>
                    <a:pt x="50" y="255"/>
                  </a:cubicBezTo>
                  <a:cubicBezTo>
                    <a:pt x="37" y="255"/>
                    <a:pt x="25" y="231"/>
                    <a:pt x="25" y="206"/>
                  </a:cubicBezTo>
                  <a:cubicBezTo>
                    <a:pt x="61" y="146"/>
                    <a:pt x="86" y="85"/>
                    <a:pt x="134" y="36"/>
                  </a:cubicBezTo>
                  <a:cubicBezTo>
                    <a:pt x="147" y="24"/>
                    <a:pt x="159" y="24"/>
                    <a:pt x="159" y="24"/>
                  </a:cubicBezTo>
                  <a:close/>
                  <a:moveTo>
                    <a:pt x="171" y="0"/>
                  </a:moveTo>
                  <a:cubicBezTo>
                    <a:pt x="147" y="0"/>
                    <a:pt x="134" y="12"/>
                    <a:pt x="123" y="24"/>
                  </a:cubicBezTo>
                  <a:cubicBezTo>
                    <a:pt x="74" y="85"/>
                    <a:pt x="37" y="133"/>
                    <a:pt x="13" y="206"/>
                  </a:cubicBezTo>
                  <a:cubicBezTo>
                    <a:pt x="1" y="231"/>
                    <a:pt x="13" y="268"/>
                    <a:pt x="37" y="279"/>
                  </a:cubicBezTo>
                  <a:lnTo>
                    <a:pt x="61" y="279"/>
                  </a:lnTo>
                  <a:cubicBezTo>
                    <a:pt x="74" y="279"/>
                    <a:pt x="98" y="268"/>
                    <a:pt x="98" y="255"/>
                  </a:cubicBezTo>
                  <a:cubicBezTo>
                    <a:pt x="134" y="195"/>
                    <a:pt x="171" y="133"/>
                    <a:pt x="207" y="85"/>
                  </a:cubicBezTo>
                  <a:cubicBezTo>
                    <a:pt x="220" y="60"/>
                    <a:pt x="220" y="49"/>
                    <a:pt x="220" y="36"/>
                  </a:cubicBezTo>
                  <a:cubicBezTo>
                    <a:pt x="207" y="24"/>
                    <a:pt x="196" y="12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8"/>
            <p:cNvSpPr/>
            <p:nvPr/>
          </p:nvSpPr>
          <p:spPr>
            <a:xfrm>
              <a:off x="7406507" y="3879433"/>
              <a:ext cx="12305" cy="15012"/>
            </a:xfrm>
            <a:custGeom>
              <a:avLst/>
              <a:gdLst/>
              <a:ahLst/>
              <a:cxnLst/>
              <a:rect l="l" t="t" r="r" b="b"/>
              <a:pathLst>
                <a:path w="250" h="305" extrusionOk="0">
                  <a:moveTo>
                    <a:pt x="195" y="0"/>
                  </a:moveTo>
                  <a:cubicBezTo>
                    <a:pt x="182" y="0"/>
                    <a:pt x="168" y="8"/>
                    <a:pt x="160" y="28"/>
                  </a:cubicBezTo>
                  <a:cubicBezTo>
                    <a:pt x="111" y="101"/>
                    <a:pt x="75" y="174"/>
                    <a:pt x="26" y="247"/>
                  </a:cubicBezTo>
                  <a:cubicBezTo>
                    <a:pt x="1" y="273"/>
                    <a:pt x="29" y="304"/>
                    <a:pt x="60" y="304"/>
                  </a:cubicBezTo>
                  <a:cubicBezTo>
                    <a:pt x="74" y="304"/>
                    <a:pt x="88" y="299"/>
                    <a:pt x="99" y="284"/>
                  </a:cubicBezTo>
                  <a:cubicBezTo>
                    <a:pt x="147" y="223"/>
                    <a:pt x="196" y="150"/>
                    <a:pt x="233" y="65"/>
                  </a:cubicBezTo>
                  <a:cubicBezTo>
                    <a:pt x="249" y="33"/>
                    <a:pt x="22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8"/>
            <p:cNvSpPr/>
            <p:nvPr/>
          </p:nvSpPr>
          <p:spPr>
            <a:xfrm>
              <a:off x="7406556" y="3879039"/>
              <a:ext cx="12650" cy="15603"/>
            </a:xfrm>
            <a:custGeom>
              <a:avLst/>
              <a:gdLst/>
              <a:ahLst/>
              <a:cxnLst/>
              <a:rect l="l" t="t" r="r" b="b"/>
              <a:pathLst>
                <a:path w="257" h="317" extrusionOk="0">
                  <a:moveTo>
                    <a:pt x="180" y="16"/>
                  </a:moveTo>
                  <a:cubicBezTo>
                    <a:pt x="185" y="16"/>
                    <a:pt x="190" y="19"/>
                    <a:pt x="195" y="24"/>
                  </a:cubicBezTo>
                  <a:cubicBezTo>
                    <a:pt x="219" y="24"/>
                    <a:pt x="232" y="49"/>
                    <a:pt x="219" y="73"/>
                  </a:cubicBezTo>
                  <a:cubicBezTo>
                    <a:pt x="183" y="158"/>
                    <a:pt x="135" y="219"/>
                    <a:pt x="86" y="292"/>
                  </a:cubicBezTo>
                  <a:cubicBezTo>
                    <a:pt x="80" y="298"/>
                    <a:pt x="71" y="301"/>
                    <a:pt x="61" y="301"/>
                  </a:cubicBezTo>
                  <a:cubicBezTo>
                    <a:pt x="52" y="301"/>
                    <a:pt x="43" y="298"/>
                    <a:pt x="38" y="292"/>
                  </a:cubicBezTo>
                  <a:cubicBezTo>
                    <a:pt x="25" y="292"/>
                    <a:pt x="13" y="279"/>
                    <a:pt x="25" y="255"/>
                  </a:cubicBezTo>
                  <a:cubicBezTo>
                    <a:pt x="86" y="182"/>
                    <a:pt x="122" y="109"/>
                    <a:pt x="159" y="36"/>
                  </a:cubicBezTo>
                  <a:cubicBezTo>
                    <a:pt x="166" y="22"/>
                    <a:pt x="173" y="16"/>
                    <a:pt x="180" y="16"/>
                  </a:cubicBezTo>
                  <a:close/>
                  <a:moveTo>
                    <a:pt x="208" y="0"/>
                  </a:moveTo>
                  <a:cubicBezTo>
                    <a:pt x="183" y="0"/>
                    <a:pt x="159" y="0"/>
                    <a:pt x="146" y="24"/>
                  </a:cubicBezTo>
                  <a:cubicBezTo>
                    <a:pt x="110" y="97"/>
                    <a:pt x="62" y="170"/>
                    <a:pt x="13" y="243"/>
                  </a:cubicBezTo>
                  <a:cubicBezTo>
                    <a:pt x="1" y="268"/>
                    <a:pt x="13" y="292"/>
                    <a:pt x="25" y="316"/>
                  </a:cubicBezTo>
                  <a:lnTo>
                    <a:pt x="62" y="316"/>
                  </a:lnTo>
                  <a:cubicBezTo>
                    <a:pt x="74" y="316"/>
                    <a:pt x="98" y="316"/>
                    <a:pt x="110" y="304"/>
                  </a:cubicBezTo>
                  <a:cubicBezTo>
                    <a:pt x="159" y="231"/>
                    <a:pt x="195" y="158"/>
                    <a:pt x="232" y="73"/>
                  </a:cubicBezTo>
                  <a:cubicBezTo>
                    <a:pt x="256" y="49"/>
                    <a:pt x="232" y="12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8"/>
            <p:cNvSpPr/>
            <p:nvPr/>
          </p:nvSpPr>
          <p:spPr>
            <a:xfrm>
              <a:off x="7416548" y="3879630"/>
              <a:ext cx="12896" cy="13388"/>
            </a:xfrm>
            <a:custGeom>
              <a:avLst/>
              <a:gdLst/>
              <a:ahLst/>
              <a:cxnLst/>
              <a:rect l="l" t="t" r="r" b="b"/>
              <a:pathLst>
                <a:path w="262" h="272" extrusionOk="0">
                  <a:moveTo>
                    <a:pt x="195" y="1"/>
                  </a:moveTo>
                  <a:cubicBezTo>
                    <a:pt x="184" y="1"/>
                    <a:pt x="173" y="4"/>
                    <a:pt x="162" y="12"/>
                  </a:cubicBezTo>
                  <a:cubicBezTo>
                    <a:pt x="102" y="61"/>
                    <a:pt x="53" y="121"/>
                    <a:pt x="16" y="207"/>
                  </a:cubicBezTo>
                  <a:cubicBezTo>
                    <a:pt x="0" y="239"/>
                    <a:pt x="27" y="272"/>
                    <a:pt x="54" y="272"/>
                  </a:cubicBezTo>
                  <a:cubicBezTo>
                    <a:pt x="68" y="272"/>
                    <a:pt x="81" y="264"/>
                    <a:pt x="89" y="243"/>
                  </a:cubicBezTo>
                  <a:cubicBezTo>
                    <a:pt x="126" y="183"/>
                    <a:pt x="162" y="121"/>
                    <a:pt x="224" y="73"/>
                  </a:cubicBezTo>
                  <a:cubicBezTo>
                    <a:pt x="262" y="45"/>
                    <a:pt x="233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8"/>
            <p:cNvSpPr/>
            <p:nvPr/>
          </p:nvSpPr>
          <p:spPr>
            <a:xfrm>
              <a:off x="7416154" y="3878941"/>
              <a:ext cx="13191" cy="14471"/>
            </a:xfrm>
            <a:custGeom>
              <a:avLst/>
              <a:gdLst/>
              <a:ahLst/>
              <a:cxnLst/>
              <a:rect l="l" t="t" r="r" b="b"/>
              <a:pathLst>
                <a:path w="268" h="294" extrusionOk="0">
                  <a:moveTo>
                    <a:pt x="195" y="26"/>
                  </a:moveTo>
                  <a:cubicBezTo>
                    <a:pt x="207" y="26"/>
                    <a:pt x="219" y="26"/>
                    <a:pt x="232" y="38"/>
                  </a:cubicBezTo>
                  <a:cubicBezTo>
                    <a:pt x="243" y="51"/>
                    <a:pt x="243" y="62"/>
                    <a:pt x="232" y="75"/>
                  </a:cubicBezTo>
                  <a:cubicBezTo>
                    <a:pt x="170" y="124"/>
                    <a:pt x="134" y="184"/>
                    <a:pt x="97" y="257"/>
                  </a:cubicBezTo>
                  <a:cubicBezTo>
                    <a:pt x="91" y="269"/>
                    <a:pt x="82" y="272"/>
                    <a:pt x="73" y="272"/>
                  </a:cubicBezTo>
                  <a:cubicBezTo>
                    <a:pt x="64" y="272"/>
                    <a:pt x="55" y="270"/>
                    <a:pt x="49" y="270"/>
                  </a:cubicBezTo>
                  <a:cubicBezTo>
                    <a:pt x="37" y="270"/>
                    <a:pt x="24" y="245"/>
                    <a:pt x="37" y="221"/>
                  </a:cubicBezTo>
                  <a:cubicBezTo>
                    <a:pt x="61" y="148"/>
                    <a:pt x="110" y="87"/>
                    <a:pt x="183" y="26"/>
                  </a:cubicBezTo>
                  <a:close/>
                  <a:moveTo>
                    <a:pt x="201" y="1"/>
                  </a:moveTo>
                  <a:cubicBezTo>
                    <a:pt x="191" y="1"/>
                    <a:pt x="180" y="5"/>
                    <a:pt x="170" y="14"/>
                  </a:cubicBezTo>
                  <a:cubicBezTo>
                    <a:pt x="97" y="75"/>
                    <a:pt x="49" y="135"/>
                    <a:pt x="13" y="208"/>
                  </a:cubicBezTo>
                  <a:cubicBezTo>
                    <a:pt x="0" y="245"/>
                    <a:pt x="24" y="281"/>
                    <a:pt x="49" y="294"/>
                  </a:cubicBezTo>
                  <a:lnTo>
                    <a:pt x="61" y="294"/>
                  </a:lnTo>
                  <a:cubicBezTo>
                    <a:pt x="86" y="294"/>
                    <a:pt x="97" y="281"/>
                    <a:pt x="110" y="270"/>
                  </a:cubicBezTo>
                  <a:cubicBezTo>
                    <a:pt x="146" y="197"/>
                    <a:pt x="183" y="135"/>
                    <a:pt x="243" y="87"/>
                  </a:cubicBezTo>
                  <a:cubicBezTo>
                    <a:pt x="268" y="75"/>
                    <a:pt x="256" y="38"/>
                    <a:pt x="243" y="26"/>
                  </a:cubicBezTo>
                  <a:cubicBezTo>
                    <a:pt x="236" y="11"/>
                    <a:pt x="219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8"/>
            <p:cNvSpPr/>
            <p:nvPr/>
          </p:nvSpPr>
          <p:spPr>
            <a:xfrm>
              <a:off x="7425506" y="3877267"/>
              <a:ext cx="14225" cy="19688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34" y="1"/>
                  </a:moveTo>
                  <a:cubicBezTo>
                    <a:pt x="221" y="1"/>
                    <a:pt x="207" y="7"/>
                    <a:pt x="199" y="23"/>
                  </a:cubicBezTo>
                  <a:cubicBezTo>
                    <a:pt x="139" y="121"/>
                    <a:pt x="78" y="231"/>
                    <a:pt x="17" y="328"/>
                  </a:cubicBezTo>
                  <a:cubicBezTo>
                    <a:pt x="1" y="369"/>
                    <a:pt x="29" y="399"/>
                    <a:pt x="60" y="399"/>
                  </a:cubicBezTo>
                  <a:cubicBezTo>
                    <a:pt x="75" y="399"/>
                    <a:pt x="90" y="392"/>
                    <a:pt x="102" y="377"/>
                  </a:cubicBezTo>
                  <a:cubicBezTo>
                    <a:pt x="163" y="279"/>
                    <a:pt x="212" y="169"/>
                    <a:pt x="272" y="60"/>
                  </a:cubicBezTo>
                  <a:cubicBezTo>
                    <a:pt x="289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8"/>
            <p:cNvSpPr/>
            <p:nvPr/>
          </p:nvSpPr>
          <p:spPr>
            <a:xfrm>
              <a:off x="7425162" y="3876824"/>
              <a:ext cx="14963" cy="20771"/>
            </a:xfrm>
            <a:custGeom>
              <a:avLst/>
              <a:gdLst/>
              <a:ahLst/>
              <a:cxnLst/>
              <a:rect l="l" t="t" r="r" b="b"/>
              <a:pathLst>
                <a:path w="304" h="422" extrusionOk="0">
                  <a:moveTo>
                    <a:pt x="255" y="21"/>
                  </a:moveTo>
                  <a:cubicBezTo>
                    <a:pt x="268" y="32"/>
                    <a:pt x="279" y="45"/>
                    <a:pt x="268" y="69"/>
                  </a:cubicBezTo>
                  <a:cubicBezTo>
                    <a:pt x="255" y="94"/>
                    <a:pt x="243" y="105"/>
                    <a:pt x="231" y="130"/>
                  </a:cubicBezTo>
                  <a:cubicBezTo>
                    <a:pt x="195" y="215"/>
                    <a:pt x="146" y="300"/>
                    <a:pt x="97" y="386"/>
                  </a:cubicBezTo>
                  <a:cubicBezTo>
                    <a:pt x="85" y="397"/>
                    <a:pt x="60" y="397"/>
                    <a:pt x="49" y="397"/>
                  </a:cubicBezTo>
                  <a:cubicBezTo>
                    <a:pt x="36" y="386"/>
                    <a:pt x="24" y="373"/>
                    <a:pt x="36" y="349"/>
                  </a:cubicBezTo>
                  <a:cubicBezTo>
                    <a:pt x="73" y="264"/>
                    <a:pt x="122" y="178"/>
                    <a:pt x="170" y="94"/>
                  </a:cubicBezTo>
                  <a:cubicBezTo>
                    <a:pt x="182" y="69"/>
                    <a:pt x="195" y="57"/>
                    <a:pt x="206" y="32"/>
                  </a:cubicBezTo>
                  <a:cubicBezTo>
                    <a:pt x="219" y="21"/>
                    <a:pt x="231" y="21"/>
                    <a:pt x="231" y="21"/>
                  </a:cubicBezTo>
                  <a:close/>
                  <a:moveTo>
                    <a:pt x="234" y="1"/>
                  </a:moveTo>
                  <a:cubicBezTo>
                    <a:pt x="217" y="1"/>
                    <a:pt x="202" y="6"/>
                    <a:pt x="195" y="21"/>
                  </a:cubicBezTo>
                  <a:cubicBezTo>
                    <a:pt x="182" y="45"/>
                    <a:pt x="170" y="69"/>
                    <a:pt x="158" y="81"/>
                  </a:cubicBezTo>
                  <a:cubicBezTo>
                    <a:pt x="109" y="167"/>
                    <a:pt x="60" y="251"/>
                    <a:pt x="24" y="337"/>
                  </a:cubicBezTo>
                  <a:cubicBezTo>
                    <a:pt x="0" y="373"/>
                    <a:pt x="24" y="397"/>
                    <a:pt x="49" y="410"/>
                  </a:cubicBezTo>
                  <a:cubicBezTo>
                    <a:pt x="49" y="410"/>
                    <a:pt x="60" y="422"/>
                    <a:pt x="73" y="422"/>
                  </a:cubicBezTo>
                  <a:cubicBezTo>
                    <a:pt x="85" y="422"/>
                    <a:pt x="97" y="410"/>
                    <a:pt x="109" y="397"/>
                  </a:cubicBezTo>
                  <a:lnTo>
                    <a:pt x="255" y="142"/>
                  </a:lnTo>
                  <a:cubicBezTo>
                    <a:pt x="268" y="118"/>
                    <a:pt x="279" y="94"/>
                    <a:pt x="279" y="81"/>
                  </a:cubicBezTo>
                  <a:cubicBezTo>
                    <a:pt x="304" y="45"/>
                    <a:pt x="292" y="21"/>
                    <a:pt x="268" y="8"/>
                  </a:cubicBezTo>
                  <a:cubicBezTo>
                    <a:pt x="258" y="3"/>
                    <a:pt x="246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8"/>
            <p:cNvSpPr/>
            <p:nvPr/>
          </p:nvSpPr>
          <p:spPr>
            <a:xfrm>
              <a:off x="7433874" y="3878449"/>
              <a:ext cx="13683" cy="20771"/>
            </a:xfrm>
            <a:custGeom>
              <a:avLst/>
              <a:gdLst/>
              <a:ahLst/>
              <a:cxnLst/>
              <a:rect l="l" t="t" r="r" b="b"/>
              <a:pathLst>
                <a:path w="278" h="422" extrusionOk="0">
                  <a:moveTo>
                    <a:pt x="223" y="1"/>
                  </a:moveTo>
                  <a:cubicBezTo>
                    <a:pt x="209" y="1"/>
                    <a:pt x="196" y="8"/>
                    <a:pt x="188" y="24"/>
                  </a:cubicBezTo>
                  <a:cubicBezTo>
                    <a:pt x="127" y="134"/>
                    <a:pt x="66" y="243"/>
                    <a:pt x="18" y="353"/>
                  </a:cubicBezTo>
                  <a:cubicBezTo>
                    <a:pt x="0" y="387"/>
                    <a:pt x="32" y="421"/>
                    <a:pt x="60" y="421"/>
                  </a:cubicBezTo>
                  <a:cubicBezTo>
                    <a:pt x="72" y="421"/>
                    <a:pt x="83" y="416"/>
                    <a:pt x="91" y="401"/>
                  </a:cubicBezTo>
                  <a:cubicBezTo>
                    <a:pt x="151" y="291"/>
                    <a:pt x="212" y="182"/>
                    <a:pt x="261" y="61"/>
                  </a:cubicBezTo>
                  <a:cubicBezTo>
                    <a:pt x="277" y="28"/>
                    <a:pt x="250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8"/>
            <p:cNvSpPr/>
            <p:nvPr/>
          </p:nvSpPr>
          <p:spPr>
            <a:xfrm>
              <a:off x="7433529" y="3878006"/>
              <a:ext cx="14421" cy="21411"/>
            </a:xfrm>
            <a:custGeom>
              <a:avLst/>
              <a:gdLst/>
              <a:ahLst/>
              <a:cxnLst/>
              <a:rect l="l" t="t" r="r" b="b"/>
              <a:pathLst>
                <a:path w="293" h="435" extrusionOk="0">
                  <a:moveTo>
                    <a:pt x="228" y="13"/>
                  </a:moveTo>
                  <a:cubicBezTo>
                    <a:pt x="233" y="13"/>
                    <a:pt x="238" y="16"/>
                    <a:pt x="244" y="21"/>
                  </a:cubicBezTo>
                  <a:cubicBezTo>
                    <a:pt x="268" y="33"/>
                    <a:pt x="280" y="45"/>
                    <a:pt x="268" y="70"/>
                  </a:cubicBezTo>
                  <a:lnTo>
                    <a:pt x="255" y="94"/>
                  </a:lnTo>
                  <a:cubicBezTo>
                    <a:pt x="195" y="191"/>
                    <a:pt x="146" y="300"/>
                    <a:pt x="85" y="410"/>
                  </a:cubicBezTo>
                  <a:cubicBezTo>
                    <a:pt x="73" y="422"/>
                    <a:pt x="61" y="422"/>
                    <a:pt x="49" y="422"/>
                  </a:cubicBezTo>
                  <a:cubicBezTo>
                    <a:pt x="25" y="410"/>
                    <a:pt x="12" y="386"/>
                    <a:pt x="25" y="373"/>
                  </a:cubicBezTo>
                  <a:cubicBezTo>
                    <a:pt x="73" y="264"/>
                    <a:pt x="134" y="154"/>
                    <a:pt x="195" y="57"/>
                  </a:cubicBezTo>
                  <a:lnTo>
                    <a:pt x="207" y="33"/>
                  </a:lnTo>
                  <a:cubicBezTo>
                    <a:pt x="214" y="19"/>
                    <a:pt x="221" y="13"/>
                    <a:pt x="228" y="13"/>
                  </a:cubicBezTo>
                  <a:close/>
                  <a:moveTo>
                    <a:pt x="226" y="1"/>
                  </a:moveTo>
                  <a:cubicBezTo>
                    <a:pt x="213" y="1"/>
                    <a:pt x="202" y="7"/>
                    <a:pt x="195" y="21"/>
                  </a:cubicBezTo>
                  <a:lnTo>
                    <a:pt x="182" y="45"/>
                  </a:lnTo>
                  <a:cubicBezTo>
                    <a:pt x="122" y="154"/>
                    <a:pt x="61" y="252"/>
                    <a:pt x="12" y="362"/>
                  </a:cubicBezTo>
                  <a:cubicBezTo>
                    <a:pt x="0" y="386"/>
                    <a:pt x="12" y="422"/>
                    <a:pt x="36" y="435"/>
                  </a:cubicBezTo>
                  <a:lnTo>
                    <a:pt x="61" y="435"/>
                  </a:lnTo>
                  <a:cubicBezTo>
                    <a:pt x="73" y="435"/>
                    <a:pt x="98" y="435"/>
                    <a:pt x="109" y="410"/>
                  </a:cubicBezTo>
                  <a:cubicBezTo>
                    <a:pt x="158" y="313"/>
                    <a:pt x="219" y="203"/>
                    <a:pt x="268" y="94"/>
                  </a:cubicBezTo>
                  <a:lnTo>
                    <a:pt x="280" y="81"/>
                  </a:lnTo>
                  <a:cubicBezTo>
                    <a:pt x="292" y="45"/>
                    <a:pt x="280" y="21"/>
                    <a:pt x="255" y="8"/>
                  </a:cubicBezTo>
                  <a:cubicBezTo>
                    <a:pt x="245" y="4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8"/>
            <p:cNvSpPr/>
            <p:nvPr/>
          </p:nvSpPr>
          <p:spPr>
            <a:xfrm>
              <a:off x="7445244" y="3879679"/>
              <a:ext cx="14077" cy="18457"/>
            </a:xfrm>
            <a:custGeom>
              <a:avLst/>
              <a:gdLst/>
              <a:ahLst/>
              <a:cxnLst/>
              <a:rect l="l" t="t" r="r" b="b"/>
              <a:pathLst>
                <a:path w="286" h="375" extrusionOk="0">
                  <a:moveTo>
                    <a:pt x="231" y="0"/>
                  </a:moveTo>
                  <a:cubicBezTo>
                    <a:pt x="216" y="0"/>
                    <a:pt x="200" y="7"/>
                    <a:pt x="187" y="23"/>
                  </a:cubicBezTo>
                  <a:cubicBezTo>
                    <a:pt x="127" y="109"/>
                    <a:pt x="66" y="206"/>
                    <a:pt x="17" y="303"/>
                  </a:cubicBezTo>
                  <a:cubicBezTo>
                    <a:pt x="1" y="344"/>
                    <a:pt x="29" y="374"/>
                    <a:pt x="56" y="374"/>
                  </a:cubicBezTo>
                  <a:cubicBezTo>
                    <a:pt x="69" y="374"/>
                    <a:pt x="82" y="368"/>
                    <a:pt x="90" y="352"/>
                  </a:cubicBezTo>
                  <a:cubicBezTo>
                    <a:pt x="151" y="255"/>
                    <a:pt x="212" y="157"/>
                    <a:pt x="260" y="60"/>
                  </a:cubicBezTo>
                  <a:cubicBezTo>
                    <a:pt x="285" y="28"/>
                    <a:pt x="26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8"/>
            <p:cNvSpPr/>
            <p:nvPr/>
          </p:nvSpPr>
          <p:spPr>
            <a:xfrm>
              <a:off x="7444850" y="3879236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57" y="20"/>
                  </a:moveTo>
                  <a:cubicBezTo>
                    <a:pt x="268" y="32"/>
                    <a:pt x="281" y="45"/>
                    <a:pt x="268" y="69"/>
                  </a:cubicBezTo>
                  <a:cubicBezTo>
                    <a:pt x="208" y="166"/>
                    <a:pt x="159" y="264"/>
                    <a:pt x="98" y="361"/>
                  </a:cubicBezTo>
                  <a:cubicBezTo>
                    <a:pt x="86" y="373"/>
                    <a:pt x="62" y="373"/>
                    <a:pt x="50" y="373"/>
                  </a:cubicBezTo>
                  <a:cubicBezTo>
                    <a:pt x="25" y="361"/>
                    <a:pt x="25" y="337"/>
                    <a:pt x="38" y="324"/>
                  </a:cubicBezTo>
                  <a:cubicBezTo>
                    <a:pt x="86" y="227"/>
                    <a:pt x="147" y="129"/>
                    <a:pt x="208" y="32"/>
                  </a:cubicBezTo>
                  <a:cubicBezTo>
                    <a:pt x="220" y="20"/>
                    <a:pt x="220" y="20"/>
                    <a:pt x="232" y="20"/>
                  </a:cubicBezTo>
                  <a:close/>
                  <a:moveTo>
                    <a:pt x="235" y="0"/>
                  </a:moveTo>
                  <a:cubicBezTo>
                    <a:pt x="219" y="0"/>
                    <a:pt x="203" y="6"/>
                    <a:pt x="195" y="20"/>
                  </a:cubicBezTo>
                  <a:cubicBezTo>
                    <a:pt x="122" y="118"/>
                    <a:pt x="74" y="215"/>
                    <a:pt x="14" y="312"/>
                  </a:cubicBezTo>
                  <a:cubicBezTo>
                    <a:pt x="1" y="348"/>
                    <a:pt x="14" y="373"/>
                    <a:pt x="38" y="385"/>
                  </a:cubicBezTo>
                  <a:cubicBezTo>
                    <a:pt x="38" y="385"/>
                    <a:pt x="50" y="397"/>
                    <a:pt x="62" y="397"/>
                  </a:cubicBezTo>
                  <a:cubicBezTo>
                    <a:pt x="86" y="397"/>
                    <a:pt x="98" y="385"/>
                    <a:pt x="111" y="373"/>
                  </a:cubicBezTo>
                  <a:cubicBezTo>
                    <a:pt x="171" y="275"/>
                    <a:pt x="232" y="178"/>
                    <a:pt x="281" y="81"/>
                  </a:cubicBezTo>
                  <a:cubicBezTo>
                    <a:pt x="293" y="45"/>
                    <a:pt x="281" y="20"/>
                    <a:pt x="268" y="8"/>
                  </a:cubicBezTo>
                  <a:cubicBezTo>
                    <a:pt x="258" y="3"/>
                    <a:pt x="247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8"/>
            <p:cNvSpPr/>
            <p:nvPr/>
          </p:nvSpPr>
          <p:spPr>
            <a:xfrm>
              <a:off x="7455433" y="3878301"/>
              <a:ext cx="12945" cy="17424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200" y="0"/>
                  </a:moveTo>
                  <a:cubicBezTo>
                    <a:pt x="187" y="0"/>
                    <a:pt x="174" y="5"/>
                    <a:pt x="163" y="15"/>
                  </a:cubicBezTo>
                  <a:cubicBezTo>
                    <a:pt x="102" y="100"/>
                    <a:pt x="53" y="197"/>
                    <a:pt x="17" y="283"/>
                  </a:cubicBezTo>
                  <a:cubicBezTo>
                    <a:pt x="1" y="324"/>
                    <a:pt x="29" y="354"/>
                    <a:pt x="57" y="354"/>
                  </a:cubicBezTo>
                  <a:cubicBezTo>
                    <a:pt x="70" y="354"/>
                    <a:pt x="83" y="347"/>
                    <a:pt x="90" y="331"/>
                  </a:cubicBezTo>
                  <a:cubicBezTo>
                    <a:pt x="139" y="246"/>
                    <a:pt x="188" y="148"/>
                    <a:pt x="236" y="64"/>
                  </a:cubicBezTo>
                  <a:cubicBezTo>
                    <a:pt x="262" y="29"/>
                    <a:pt x="23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8"/>
            <p:cNvSpPr/>
            <p:nvPr/>
          </p:nvSpPr>
          <p:spPr>
            <a:xfrm>
              <a:off x="7455089" y="3878006"/>
              <a:ext cx="13782" cy="18408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211" y="13"/>
                  </a:moveTo>
                  <a:cubicBezTo>
                    <a:pt x="219" y="13"/>
                    <a:pt x="226" y="16"/>
                    <a:pt x="231" y="21"/>
                  </a:cubicBezTo>
                  <a:cubicBezTo>
                    <a:pt x="243" y="33"/>
                    <a:pt x="255" y="45"/>
                    <a:pt x="243" y="70"/>
                  </a:cubicBezTo>
                  <a:cubicBezTo>
                    <a:pt x="195" y="130"/>
                    <a:pt x="158" y="203"/>
                    <a:pt x="122" y="276"/>
                  </a:cubicBezTo>
                  <a:cubicBezTo>
                    <a:pt x="109" y="289"/>
                    <a:pt x="97" y="313"/>
                    <a:pt x="85" y="337"/>
                  </a:cubicBezTo>
                  <a:cubicBezTo>
                    <a:pt x="79" y="349"/>
                    <a:pt x="73" y="352"/>
                    <a:pt x="67" y="352"/>
                  </a:cubicBezTo>
                  <a:cubicBezTo>
                    <a:pt x="61" y="352"/>
                    <a:pt x="55" y="349"/>
                    <a:pt x="49" y="349"/>
                  </a:cubicBezTo>
                  <a:cubicBezTo>
                    <a:pt x="36" y="337"/>
                    <a:pt x="24" y="325"/>
                    <a:pt x="24" y="300"/>
                  </a:cubicBezTo>
                  <a:cubicBezTo>
                    <a:pt x="73" y="191"/>
                    <a:pt x="133" y="106"/>
                    <a:pt x="182" y="33"/>
                  </a:cubicBezTo>
                  <a:cubicBezTo>
                    <a:pt x="189" y="19"/>
                    <a:pt x="201" y="13"/>
                    <a:pt x="211" y="13"/>
                  </a:cubicBezTo>
                  <a:close/>
                  <a:moveTo>
                    <a:pt x="210" y="1"/>
                  </a:moveTo>
                  <a:cubicBezTo>
                    <a:pt x="193" y="1"/>
                    <a:pt x="177" y="7"/>
                    <a:pt x="170" y="21"/>
                  </a:cubicBezTo>
                  <a:cubicBezTo>
                    <a:pt x="109" y="94"/>
                    <a:pt x="60" y="191"/>
                    <a:pt x="12" y="289"/>
                  </a:cubicBezTo>
                  <a:cubicBezTo>
                    <a:pt x="0" y="325"/>
                    <a:pt x="12" y="349"/>
                    <a:pt x="36" y="362"/>
                  </a:cubicBezTo>
                  <a:cubicBezTo>
                    <a:pt x="49" y="373"/>
                    <a:pt x="60" y="373"/>
                    <a:pt x="60" y="373"/>
                  </a:cubicBezTo>
                  <a:cubicBezTo>
                    <a:pt x="85" y="373"/>
                    <a:pt x="97" y="362"/>
                    <a:pt x="109" y="337"/>
                  </a:cubicBezTo>
                  <a:cubicBezTo>
                    <a:pt x="122" y="325"/>
                    <a:pt x="133" y="300"/>
                    <a:pt x="146" y="276"/>
                  </a:cubicBezTo>
                  <a:cubicBezTo>
                    <a:pt x="182" y="216"/>
                    <a:pt x="219" y="143"/>
                    <a:pt x="255" y="70"/>
                  </a:cubicBezTo>
                  <a:cubicBezTo>
                    <a:pt x="279" y="45"/>
                    <a:pt x="255" y="21"/>
                    <a:pt x="243" y="8"/>
                  </a:cubicBezTo>
                  <a:cubicBezTo>
                    <a:pt x="233" y="4"/>
                    <a:pt x="22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8"/>
            <p:cNvSpPr/>
            <p:nvPr/>
          </p:nvSpPr>
          <p:spPr>
            <a:xfrm>
              <a:off x="7465425" y="3877858"/>
              <a:ext cx="12600" cy="19688"/>
            </a:xfrm>
            <a:custGeom>
              <a:avLst/>
              <a:gdLst/>
              <a:ahLst/>
              <a:cxnLst/>
              <a:rect l="l" t="t" r="r" b="b"/>
              <a:pathLst>
                <a:path w="256" h="400" extrusionOk="0">
                  <a:moveTo>
                    <a:pt x="203" y="1"/>
                  </a:moveTo>
                  <a:cubicBezTo>
                    <a:pt x="189" y="1"/>
                    <a:pt x="175" y="7"/>
                    <a:pt x="167" y="24"/>
                  </a:cubicBezTo>
                  <a:cubicBezTo>
                    <a:pt x="106" y="121"/>
                    <a:pt x="58" y="230"/>
                    <a:pt x="9" y="340"/>
                  </a:cubicBezTo>
                  <a:cubicBezTo>
                    <a:pt x="1" y="373"/>
                    <a:pt x="30" y="399"/>
                    <a:pt x="58" y="399"/>
                  </a:cubicBezTo>
                  <a:cubicBezTo>
                    <a:pt x="72" y="399"/>
                    <a:pt x="85" y="393"/>
                    <a:pt x="94" y="376"/>
                  </a:cubicBezTo>
                  <a:cubicBezTo>
                    <a:pt x="155" y="279"/>
                    <a:pt x="204" y="157"/>
                    <a:pt x="240" y="48"/>
                  </a:cubicBezTo>
                  <a:cubicBezTo>
                    <a:pt x="255" y="24"/>
                    <a:pt x="23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8"/>
            <p:cNvSpPr/>
            <p:nvPr/>
          </p:nvSpPr>
          <p:spPr>
            <a:xfrm>
              <a:off x="7465228" y="3877415"/>
              <a:ext cx="13191" cy="20820"/>
            </a:xfrm>
            <a:custGeom>
              <a:avLst/>
              <a:gdLst/>
              <a:ahLst/>
              <a:cxnLst/>
              <a:rect l="l" t="t" r="r" b="b"/>
              <a:pathLst>
                <a:path w="268" h="423" extrusionOk="0">
                  <a:moveTo>
                    <a:pt x="206" y="16"/>
                  </a:moveTo>
                  <a:cubicBezTo>
                    <a:pt x="211" y="16"/>
                    <a:pt x="216" y="17"/>
                    <a:pt x="219" y="20"/>
                  </a:cubicBezTo>
                  <a:cubicBezTo>
                    <a:pt x="232" y="33"/>
                    <a:pt x="244" y="45"/>
                    <a:pt x="244" y="57"/>
                  </a:cubicBezTo>
                  <a:cubicBezTo>
                    <a:pt x="195" y="179"/>
                    <a:pt x="146" y="288"/>
                    <a:pt x="98" y="385"/>
                  </a:cubicBezTo>
                  <a:cubicBezTo>
                    <a:pt x="86" y="398"/>
                    <a:pt x="62" y="398"/>
                    <a:pt x="49" y="398"/>
                  </a:cubicBezTo>
                  <a:cubicBezTo>
                    <a:pt x="37" y="385"/>
                    <a:pt x="13" y="374"/>
                    <a:pt x="25" y="349"/>
                  </a:cubicBezTo>
                  <a:cubicBezTo>
                    <a:pt x="62" y="252"/>
                    <a:pt x="122" y="142"/>
                    <a:pt x="171" y="33"/>
                  </a:cubicBezTo>
                  <a:cubicBezTo>
                    <a:pt x="180" y="24"/>
                    <a:pt x="194" y="16"/>
                    <a:pt x="206" y="16"/>
                  </a:cubicBezTo>
                  <a:close/>
                  <a:moveTo>
                    <a:pt x="197" y="0"/>
                  </a:moveTo>
                  <a:cubicBezTo>
                    <a:pt x="181" y="0"/>
                    <a:pt x="166" y="6"/>
                    <a:pt x="159" y="20"/>
                  </a:cubicBezTo>
                  <a:cubicBezTo>
                    <a:pt x="98" y="130"/>
                    <a:pt x="49" y="239"/>
                    <a:pt x="13" y="349"/>
                  </a:cubicBezTo>
                  <a:cubicBezTo>
                    <a:pt x="0" y="374"/>
                    <a:pt x="13" y="398"/>
                    <a:pt x="37" y="410"/>
                  </a:cubicBezTo>
                  <a:cubicBezTo>
                    <a:pt x="49" y="410"/>
                    <a:pt x="62" y="422"/>
                    <a:pt x="62" y="422"/>
                  </a:cubicBezTo>
                  <a:cubicBezTo>
                    <a:pt x="86" y="422"/>
                    <a:pt x="98" y="410"/>
                    <a:pt x="110" y="385"/>
                  </a:cubicBezTo>
                  <a:cubicBezTo>
                    <a:pt x="159" y="301"/>
                    <a:pt x="208" y="191"/>
                    <a:pt x="256" y="69"/>
                  </a:cubicBezTo>
                  <a:cubicBezTo>
                    <a:pt x="268" y="33"/>
                    <a:pt x="244" y="20"/>
                    <a:pt x="232" y="9"/>
                  </a:cubicBezTo>
                  <a:cubicBezTo>
                    <a:pt x="222" y="3"/>
                    <a:pt x="209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8"/>
            <p:cNvSpPr/>
            <p:nvPr/>
          </p:nvSpPr>
          <p:spPr>
            <a:xfrm>
              <a:off x="7478026" y="3877858"/>
              <a:ext cx="11960" cy="19097"/>
            </a:xfrm>
            <a:custGeom>
              <a:avLst/>
              <a:gdLst/>
              <a:ahLst/>
              <a:cxnLst/>
              <a:rect l="l" t="t" r="r" b="b"/>
              <a:pathLst>
                <a:path w="243" h="388" extrusionOk="0">
                  <a:moveTo>
                    <a:pt x="185" y="1"/>
                  </a:moveTo>
                  <a:cubicBezTo>
                    <a:pt x="171" y="1"/>
                    <a:pt x="158" y="7"/>
                    <a:pt x="154" y="24"/>
                  </a:cubicBezTo>
                  <a:cubicBezTo>
                    <a:pt x="105" y="121"/>
                    <a:pt x="45" y="219"/>
                    <a:pt x="8" y="328"/>
                  </a:cubicBezTo>
                  <a:cubicBezTo>
                    <a:pt x="0" y="360"/>
                    <a:pt x="30" y="387"/>
                    <a:pt x="58" y="387"/>
                  </a:cubicBezTo>
                  <a:cubicBezTo>
                    <a:pt x="72" y="387"/>
                    <a:pt x="85" y="381"/>
                    <a:pt x="94" y="365"/>
                  </a:cubicBezTo>
                  <a:cubicBezTo>
                    <a:pt x="142" y="267"/>
                    <a:pt x="191" y="157"/>
                    <a:pt x="227" y="48"/>
                  </a:cubicBezTo>
                  <a:cubicBezTo>
                    <a:pt x="243" y="24"/>
                    <a:pt x="212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8"/>
            <p:cNvSpPr/>
            <p:nvPr/>
          </p:nvSpPr>
          <p:spPr>
            <a:xfrm>
              <a:off x="7477829" y="3877415"/>
              <a:ext cx="12600" cy="19590"/>
            </a:xfrm>
            <a:custGeom>
              <a:avLst/>
              <a:gdLst/>
              <a:ahLst/>
              <a:cxnLst/>
              <a:rect l="l" t="t" r="r" b="b"/>
              <a:pathLst>
                <a:path w="256" h="398" extrusionOk="0">
                  <a:moveTo>
                    <a:pt x="206" y="20"/>
                  </a:moveTo>
                  <a:cubicBezTo>
                    <a:pt x="219" y="20"/>
                    <a:pt x="231" y="45"/>
                    <a:pt x="231" y="57"/>
                  </a:cubicBezTo>
                  <a:lnTo>
                    <a:pt x="206" y="106"/>
                  </a:lnTo>
                  <a:cubicBezTo>
                    <a:pt x="170" y="191"/>
                    <a:pt x="134" y="288"/>
                    <a:pt x="85" y="374"/>
                  </a:cubicBezTo>
                  <a:cubicBezTo>
                    <a:pt x="73" y="385"/>
                    <a:pt x="61" y="385"/>
                    <a:pt x="36" y="385"/>
                  </a:cubicBezTo>
                  <a:cubicBezTo>
                    <a:pt x="25" y="374"/>
                    <a:pt x="12" y="361"/>
                    <a:pt x="25" y="337"/>
                  </a:cubicBezTo>
                  <a:cubicBezTo>
                    <a:pt x="61" y="252"/>
                    <a:pt x="98" y="155"/>
                    <a:pt x="146" y="69"/>
                  </a:cubicBezTo>
                  <a:lnTo>
                    <a:pt x="158" y="33"/>
                  </a:lnTo>
                  <a:cubicBezTo>
                    <a:pt x="170" y="20"/>
                    <a:pt x="182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8" y="0"/>
                    <a:pt x="153" y="6"/>
                    <a:pt x="146" y="20"/>
                  </a:cubicBezTo>
                  <a:lnTo>
                    <a:pt x="122" y="69"/>
                  </a:lnTo>
                  <a:cubicBezTo>
                    <a:pt x="85" y="155"/>
                    <a:pt x="36" y="239"/>
                    <a:pt x="0" y="337"/>
                  </a:cubicBezTo>
                  <a:cubicBezTo>
                    <a:pt x="0" y="361"/>
                    <a:pt x="12" y="385"/>
                    <a:pt x="36" y="398"/>
                  </a:cubicBezTo>
                  <a:lnTo>
                    <a:pt x="61" y="398"/>
                  </a:lnTo>
                  <a:cubicBezTo>
                    <a:pt x="73" y="398"/>
                    <a:pt x="98" y="398"/>
                    <a:pt x="109" y="374"/>
                  </a:cubicBezTo>
                  <a:lnTo>
                    <a:pt x="219" y="118"/>
                  </a:lnTo>
                  <a:lnTo>
                    <a:pt x="243" y="69"/>
                  </a:lnTo>
                  <a:cubicBezTo>
                    <a:pt x="255" y="33"/>
                    <a:pt x="231" y="9"/>
                    <a:pt x="219" y="9"/>
                  </a:cubicBezTo>
                  <a:cubicBezTo>
                    <a:pt x="209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8"/>
            <p:cNvSpPr/>
            <p:nvPr/>
          </p:nvSpPr>
          <p:spPr>
            <a:xfrm>
              <a:off x="7487772" y="3878596"/>
              <a:ext cx="13683" cy="18359"/>
            </a:xfrm>
            <a:custGeom>
              <a:avLst/>
              <a:gdLst/>
              <a:ahLst/>
              <a:cxnLst/>
              <a:rect l="l" t="t" r="r" b="b"/>
              <a:pathLst>
                <a:path w="278" h="373" extrusionOk="0">
                  <a:moveTo>
                    <a:pt x="213" y="1"/>
                  </a:moveTo>
                  <a:cubicBezTo>
                    <a:pt x="199" y="1"/>
                    <a:pt x="186" y="7"/>
                    <a:pt x="175" y="21"/>
                  </a:cubicBezTo>
                  <a:cubicBezTo>
                    <a:pt x="114" y="118"/>
                    <a:pt x="66" y="204"/>
                    <a:pt x="17" y="301"/>
                  </a:cubicBezTo>
                  <a:cubicBezTo>
                    <a:pt x="1" y="342"/>
                    <a:pt x="29" y="372"/>
                    <a:pt x="60" y="372"/>
                  </a:cubicBezTo>
                  <a:cubicBezTo>
                    <a:pt x="75" y="372"/>
                    <a:pt x="90" y="365"/>
                    <a:pt x="102" y="350"/>
                  </a:cubicBezTo>
                  <a:cubicBezTo>
                    <a:pt x="150" y="264"/>
                    <a:pt x="212" y="167"/>
                    <a:pt x="260" y="69"/>
                  </a:cubicBezTo>
                  <a:cubicBezTo>
                    <a:pt x="278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8"/>
            <p:cNvSpPr/>
            <p:nvPr/>
          </p:nvSpPr>
          <p:spPr>
            <a:xfrm>
              <a:off x="7487378" y="3878055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24" y="24"/>
                  </a:moveTo>
                  <a:cubicBezTo>
                    <a:pt x="232" y="24"/>
                    <a:pt x="239" y="27"/>
                    <a:pt x="244" y="32"/>
                  </a:cubicBezTo>
                  <a:cubicBezTo>
                    <a:pt x="256" y="32"/>
                    <a:pt x="268" y="56"/>
                    <a:pt x="256" y="80"/>
                  </a:cubicBezTo>
                  <a:cubicBezTo>
                    <a:pt x="220" y="166"/>
                    <a:pt x="158" y="263"/>
                    <a:pt x="98" y="361"/>
                  </a:cubicBezTo>
                  <a:cubicBezTo>
                    <a:pt x="85" y="372"/>
                    <a:pt x="61" y="372"/>
                    <a:pt x="49" y="372"/>
                  </a:cubicBezTo>
                  <a:cubicBezTo>
                    <a:pt x="37" y="361"/>
                    <a:pt x="25" y="336"/>
                    <a:pt x="37" y="324"/>
                  </a:cubicBezTo>
                  <a:cubicBezTo>
                    <a:pt x="85" y="215"/>
                    <a:pt x="134" y="129"/>
                    <a:pt x="195" y="44"/>
                  </a:cubicBezTo>
                  <a:cubicBezTo>
                    <a:pt x="202" y="30"/>
                    <a:pt x="214" y="24"/>
                    <a:pt x="224" y="24"/>
                  </a:cubicBezTo>
                  <a:close/>
                  <a:moveTo>
                    <a:pt x="226" y="1"/>
                  </a:moveTo>
                  <a:cubicBezTo>
                    <a:pt x="208" y="1"/>
                    <a:pt x="191" y="9"/>
                    <a:pt x="183" y="32"/>
                  </a:cubicBezTo>
                  <a:cubicBezTo>
                    <a:pt x="122" y="117"/>
                    <a:pt x="74" y="215"/>
                    <a:pt x="12" y="312"/>
                  </a:cubicBezTo>
                  <a:cubicBezTo>
                    <a:pt x="1" y="348"/>
                    <a:pt x="12" y="372"/>
                    <a:pt x="37" y="385"/>
                  </a:cubicBezTo>
                  <a:cubicBezTo>
                    <a:pt x="49" y="385"/>
                    <a:pt x="61" y="397"/>
                    <a:pt x="61" y="397"/>
                  </a:cubicBezTo>
                  <a:cubicBezTo>
                    <a:pt x="85" y="397"/>
                    <a:pt x="98" y="385"/>
                    <a:pt x="110" y="361"/>
                  </a:cubicBezTo>
                  <a:cubicBezTo>
                    <a:pt x="171" y="275"/>
                    <a:pt x="231" y="178"/>
                    <a:pt x="268" y="80"/>
                  </a:cubicBezTo>
                  <a:cubicBezTo>
                    <a:pt x="293" y="56"/>
                    <a:pt x="268" y="20"/>
                    <a:pt x="256" y="7"/>
                  </a:cubicBezTo>
                  <a:cubicBezTo>
                    <a:pt x="247" y="3"/>
                    <a:pt x="237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8"/>
            <p:cNvSpPr/>
            <p:nvPr/>
          </p:nvSpPr>
          <p:spPr>
            <a:xfrm>
              <a:off x="7497370" y="3880122"/>
              <a:ext cx="12945" cy="18261"/>
            </a:xfrm>
            <a:custGeom>
              <a:avLst/>
              <a:gdLst/>
              <a:ahLst/>
              <a:cxnLst/>
              <a:rect l="l" t="t" r="r" b="b"/>
              <a:pathLst>
                <a:path w="263" h="371" extrusionOk="0">
                  <a:moveTo>
                    <a:pt x="213" y="0"/>
                  </a:moveTo>
                  <a:cubicBezTo>
                    <a:pt x="196" y="0"/>
                    <a:pt x="176" y="8"/>
                    <a:pt x="163" y="27"/>
                  </a:cubicBezTo>
                  <a:cubicBezTo>
                    <a:pt x="114" y="111"/>
                    <a:pt x="65" y="197"/>
                    <a:pt x="17" y="294"/>
                  </a:cubicBezTo>
                  <a:cubicBezTo>
                    <a:pt x="0" y="335"/>
                    <a:pt x="34" y="371"/>
                    <a:pt x="65" y="371"/>
                  </a:cubicBezTo>
                  <a:cubicBezTo>
                    <a:pt x="79" y="371"/>
                    <a:pt x="93" y="362"/>
                    <a:pt x="101" y="343"/>
                  </a:cubicBezTo>
                  <a:cubicBezTo>
                    <a:pt x="163" y="257"/>
                    <a:pt x="211" y="160"/>
                    <a:pt x="247" y="51"/>
                  </a:cubicBezTo>
                  <a:cubicBezTo>
                    <a:pt x="262" y="21"/>
                    <a:pt x="240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8"/>
            <p:cNvSpPr/>
            <p:nvPr/>
          </p:nvSpPr>
          <p:spPr>
            <a:xfrm>
              <a:off x="7496976" y="3879827"/>
              <a:ext cx="13191" cy="18950"/>
            </a:xfrm>
            <a:custGeom>
              <a:avLst/>
              <a:gdLst/>
              <a:ahLst/>
              <a:cxnLst/>
              <a:rect l="l" t="t" r="r" b="b"/>
              <a:pathLst>
                <a:path w="268" h="385" extrusionOk="0">
                  <a:moveTo>
                    <a:pt x="218" y="15"/>
                  </a:moveTo>
                  <a:cubicBezTo>
                    <a:pt x="223" y="15"/>
                    <a:pt x="228" y="17"/>
                    <a:pt x="231" y="20"/>
                  </a:cubicBezTo>
                  <a:cubicBezTo>
                    <a:pt x="244" y="20"/>
                    <a:pt x="255" y="33"/>
                    <a:pt x="244" y="57"/>
                  </a:cubicBezTo>
                  <a:cubicBezTo>
                    <a:pt x="207" y="154"/>
                    <a:pt x="158" y="252"/>
                    <a:pt x="98" y="349"/>
                  </a:cubicBezTo>
                  <a:cubicBezTo>
                    <a:pt x="90" y="363"/>
                    <a:pt x="83" y="369"/>
                    <a:pt x="76" y="369"/>
                  </a:cubicBezTo>
                  <a:cubicBezTo>
                    <a:pt x="71" y="369"/>
                    <a:pt x="66" y="366"/>
                    <a:pt x="61" y="361"/>
                  </a:cubicBezTo>
                  <a:cubicBezTo>
                    <a:pt x="36" y="349"/>
                    <a:pt x="25" y="325"/>
                    <a:pt x="36" y="300"/>
                  </a:cubicBezTo>
                  <a:cubicBezTo>
                    <a:pt x="85" y="203"/>
                    <a:pt x="134" y="106"/>
                    <a:pt x="182" y="33"/>
                  </a:cubicBezTo>
                  <a:cubicBezTo>
                    <a:pt x="191" y="24"/>
                    <a:pt x="206" y="15"/>
                    <a:pt x="218" y="15"/>
                  </a:cubicBezTo>
                  <a:close/>
                  <a:moveTo>
                    <a:pt x="209" y="0"/>
                  </a:moveTo>
                  <a:cubicBezTo>
                    <a:pt x="193" y="0"/>
                    <a:pt x="177" y="6"/>
                    <a:pt x="171" y="20"/>
                  </a:cubicBezTo>
                  <a:cubicBezTo>
                    <a:pt x="122" y="106"/>
                    <a:pt x="73" y="190"/>
                    <a:pt x="25" y="300"/>
                  </a:cubicBezTo>
                  <a:cubicBezTo>
                    <a:pt x="0" y="336"/>
                    <a:pt x="25" y="361"/>
                    <a:pt x="49" y="373"/>
                  </a:cubicBezTo>
                  <a:cubicBezTo>
                    <a:pt x="61" y="385"/>
                    <a:pt x="61" y="385"/>
                    <a:pt x="73" y="385"/>
                  </a:cubicBezTo>
                  <a:cubicBezTo>
                    <a:pt x="85" y="385"/>
                    <a:pt x="109" y="373"/>
                    <a:pt x="122" y="349"/>
                  </a:cubicBezTo>
                  <a:cubicBezTo>
                    <a:pt x="182" y="252"/>
                    <a:pt x="231" y="154"/>
                    <a:pt x="268" y="69"/>
                  </a:cubicBezTo>
                  <a:cubicBezTo>
                    <a:pt x="268" y="44"/>
                    <a:pt x="268" y="20"/>
                    <a:pt x="244" y="8"/>
                  </a:cubicBezTo>
                  <a:cubicBezTo>
                    <a:pt x="233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8"/>
            <p:cNvSpPr/>
            <p:nvPr/>
          </p:nvSpPr>
          <p:spPr>
            <a:xfrm>
              <a:off x="7505689" y="3880270"/>
              <a:ext cx="13043" cy="18310"/>
            </a:xfrm>
            <a:custGeom>
              <a:avLst/>
              <a:gdLst/>
              <a:ahLst/>
              <a:cxnLst/>
              <a:rect l="l" t="t" r="r" b="b"/>
              <a:pathLst>
                <a:path w="265" h="372" extrusionOk="0">
                  <a:moveTo>
                    <a:pt x="211" y="1"/>
                  </a:moveTo>
                  <a:cubicBezTo>
                    <a:pt x="197" y="1"/>
                    <a:pt x="184" y="7"/>
                    <a:pt x="176" y="24"/>
                  </a:cubicBezTo>
                  <a:cubicBezTo>
                    <a:pt x="127" y="108"/>
                    <a:pt x="67" y="206"/>
                    <a:pt x="18" y="303"/>
                  </a:cubicBezTo>
                  <a:cubicBezTo>
                    <a:pt x="1" y="337"/>
                    <a:pt x="32" y="372"/>
                    <a:pt x="61" y="372"/>
                  </a:cubicBezTo>
                  <a:cubicBezTo>
                    <a:pt x="73" y="372"/>
                    <a:pt x="84" y="366"/>
                    <a:pt x="91" y="352"/>
                  </a:cubicBezTo>
                  <a:cubicBezTo>
                    <a:pt x="151" y="254"/>
                    <a:pt x="200" y="157"/>
                    <a:pt x="249" y="60"/>
                  </a:cubicBezTo>
                  <a:cubicBezTo>
                    <a:pt x="265" y="27"/>
                    <a:pt x="238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8"/>
            <p:cNvSpPr/>
            <p:nvPr/>
          </p:nvSpPr>
          <p:spPr>
            <a:xfrm>
              <a:off x="7505344" y="3879827"/>
              <a:ext cx="13782" cy="18950"/>
            </a:xfrm>
            <a:custGeom>
              <a:avLst/>
              <a:gdLst/>
              <a:ahLst/>
              <a:cxnLst/>
              <a:rect l="l" t="t" r="r" b="b"/>
              <a:pathLst>
                <a:path w="280" h="385" extrusionOk="0">
                  <a:moveTo>
                    <a:pt x="212" y="13"/>
                  </a:moveTo>
                  <a:cubicBezTo>
                    <a:pt x="220" y="13"/>
                    <a:pt x="226" y="15"/>
                    <a:pt x="231" y="20"/>
                  </a:cubicBezTo>
                  <a:cubicBezTo>
                    <a:pt x="244" y="33"/>
                    <a:pt x="256" y="44"/>
                    <a:pt x="244" y="69"/>
                  </a:cubicBezTo>
                  <a:lnTo>
                    <a:pt x="207" y="142"/>
                  </a:lnTo>
                  <a:lnTo>
                    <a:pt x="98" y="361"/>
                  </a:lnTo>
                  <a:cubicBezTo>
                    <a:pt x="85" y="373"/>
                    <a:pt x="61" y="373"/>
                    <a:pt x="49" y="373"/>
                  </a:cubicBezTo>
                  <a:cubicBezTo>
                    <a:pt x="37" y="361"/>
                    <a:pt x="25" y="336"/>
                    <a:pt x="37" y="325"/>
                  </a:cubicBezTo>
                  <a:lnTo>
                    <a:pt x="147" y="106"/>
                  </a:lnTo>
                  <a:lnTo>
                    <a:pt x="183" y="33"/>
                  </a:lnTo>
                  <a:cubicBezTo>
                    <a:pt x="190" y="18"/>
                    <a:pt x="202" y="13"/>
                    <a:pt x="212" y="13"/>
                  </a:cubicBezTo>
                  <a:close/>
                  <a:moveTo>
                    <a:pt x="209" y="0"/>
                  </a:moveTo>
                  <a:cubicBezTo>
                    <a:pt x="193" y="0"/>
                    <a:pt x="178" y="6"/>
                    <a:pt x="171" y="20"/>
                  </a:cubicBezTo>
                  <a:cubicBezTo>
                    <a:pt x="158" y="44"/>
                    <a:pt x="147" y="69"/>
                    <a:pt x="134" y="106"/>
                  </a:cubicBezTo>
                  <a:cubicBezTo>
                    <a:pt x="98" y="166"/>
                    <a:pt x="49" y="239"/>
                    <a:pt x="12" y="312"/>
                  </a:cubicBezTo>
                  <a:cubicBezTo>
                    <a:pt x="1" y="349"/>
                    <a:pt x="12" y="373"/>
                    <a:pt x="37" y="385"/>
                  </a:cubicBezTo>
                  <a:lnTo>
                    <a:pt x="61" y="385"/>
                  </a:lnTo>
                  <a:cubicBezTo>
                    <a:pt x="85" y="385"/>
                    <a:pt x="98" y="385"/>
                    <a:pt x="110" y="361"/>
                  </a:cubicBezTo>
                  <a:cubicBezTo>
                    <a:pt x="147" y="300"/>
                    <a:pt x="183" y="227"/>
                    <a:pt x="220" y="154"/>
                  </a:cubicBezTo>
                  <a:cubicBezTo>
                    <a:pt x="231" y="130"/>
                    <a:pt x="244" y="106"/>
                    <a:pt x="268" y="81"/>
                  </a:cubicBezTo>
                  <a:cubicBezTo>
                    <a:pt x="280" y="44"/>
                    <a:pt x="268" y="20"/>
                    <a:pt x="244" y="8"/>
                  </a:cubicBezTo>
                  <a:cubicBezTo>
                    <a:pt x="234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8"/>
            <p:cNvSpPr/>
            <p:nvPr/>
          </p:nvSpPr>
          <p:spPr>
            <a:xfrm>
              <a:off x="7514647" y="3880861"/>
              <a:ext cx="13093" cy="17178"/>
            </a:xfrm>
            <a:custGeom>
              <a:avLst/>
              <a:gdLst/>
              <a:ahLst/>
              <a:cxnLst/>
              <a:rect l="l" t="t" r="r" b="b"/>
              <a:pathLst>
                <a:path w="266" h="349" extrusionOk="0">
                  <a:moveTo>
                    <a:pt x="211" y="1"/>
                  </a:moveTo>
                  <a:cubicBezTo>
                    <a:pt x="198" y="1"/>
                    <a:pt x="185" y="7"/>
                    <a:pt x="176" y="23"/>
                  </a:cubicBezTo>
                  <a:cubicBezTo>
                    <a:pt x="128" y="109"/>
                    <a:pt x="67" y="194"/>
                    <a:pt x="18" y="279"/>
                  </a:cubicBezTo>
                  <a:cubicBezTo>
                    <a:pt x="1" y="314"/>
                    <a:pt x="32" y="348"/>
                    <a:pt x="61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52" y="242"/>
                    <a:pt x="201" y="158"/>
                    <a:pt x="249" y="60"/>
                  </a:cubicBezTo>
                  <a:cubicBezTo>
                    <a:pt x="266" y="28"/>
                    <a:pt x="23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8"/>
            <p:cNvSpPr/>
            <p:nvPr/>
          </p:nvSpPr>
          <p:spPr>
            <a:xfrm>
              <a:off x="7514302" y="3880418"/>
              <a:ext cx="13831" cy="17818"/>
            </a:xfrm>
            <a:custGeom>
              <a:avLst/>
              <a:gdLst/>
              <a:ahLst/>
              <a:cxnLst/>
              <a:rect l="l" t="t" r="r" b="b"/>
              <a:pathLst>
                <a:path w="281" h="362" extrusionOk="0">
                  <a:moveTo>
                    <a:pt x="232" y="21"/>
                  </a:moveTo>
                  <a:cubicBezTo>
                    <a:pt x="244" y="32"/>
                    <a:pt x="256" y="45"/>
                    <a:pt x="244" y="69"/>
                  </a:cubicBezTo>
                  <a:cubicBezTo>
                    <a:pt x="208" y="142"/>
                    <a:pt x="159" y="251"/>
                    <a:pt x="98" y="324"/>
                  </a:cubicBezTo>
                  <a:cubicBezTo>
                    <a:pt x="91" y="339"/>
                    <a:pt x="80" y="345"/>
                    <a:pt x="69" y="345"/>
                  </a:cubicBezTo>
                  <a:cubicBezTo>
                    <a:pt x="62" y="345"/>
                    <a:pt x="54" y="342"/>
                    <a:pt x="49" y="337"/>
                  </a:cubicBezTo>
                  <a:cubicBezTo>
                    <a:pt x="38" y="337"/>
                    <a:pt x="25" y="313"/>
                    <a:pt x="38" y="300"/>
                  </a:cubicBezTo>
                  <a:cubicBezTo>
                    <a:pt x="62" y="251"/>
                    <a:pt x="86" y="215"/>
                    <a:pt x="98" y="178"/>
                  </a:cubicBezTo>
                  <a:cubicBezTo>
                    <a:pt x="135" y="130"/>
                    <a:pt x="159" y="81"/>
                    <a:pt x="195" y="32"/>
                  </a:cubicBezTo>
                  <a:cubicBezTo>
                    <a:pt x="195" y="21"/>
                    <a:pt x="208" y="21"/>
                    <a:pt x="219" y="21"/>
                  </a:cubicBezTo>
                  <a:close/>
                  <a:moveTo>
                    <a:pt x="214" y="1"/>
                  </a:moveTo>
                  <a:cubicBezTo>
                    <a:pt x="200" y="1"/>
                    <a:pt x="185" y="6"/>
                    <a:pt x="171" y="21"/>
                  </a:cubicBezTo>
                  <a:cubicBezTo>
                    <a:pt x="147" y="69"/>
                    <a:pt x="122" y="118"/>
                    <a:pt x="86" y="167"/>
                  </a:cubicBezTo>
                  <a:cubicBezTo>
                    <a:pt x="62" y="215"/>
                    <a:pt x="38" y="251"/>
                    <a:pt x="25" y="288"/>
                  </a:cubicBezTo>
                  <a:cubicBezTo>
                    <a:pt x="1" y="313"/>
                    <a:pt x="13" y="337"/>
                    <a:pt x="38" y="349"/>
                  </a:cubicBezTo>
                  <a:cubicBezTo>
                    <a:pt x="49" y="361"/>
                    <a:pt x="49" y="361"/>
                    <a:pt x="62" y="361"/>
                  </a:cubicBezTo>
                  <a:cubicBezTo>
                    <a:pt x="86" y="361"/>
                    <a:pt x="98" y="361"/>
                    <a:pt x="111" y="337"/>
                  </a:cubicBezTo>
                  <a:cubicBezTo>
                    <a:pt x="171" y="251"/>
                    <a:pt x="219" y="154"/>
                    <a:pt x="268" y="69"/>
                  </a:cubicBezTo>
                  <a:cubicBezTo>
                    <a:pt x="281" y="45"/>
                    <a:pt x="268" y="21"/>
                    <a:pt x="244" y="8"/>
                  </a:cubicBezTo>
                  <a:cubicBezTo>
                    <a:pt x="234" y="3"/>
                    <a:pt x="22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8"/>
            <p:cNvSpPr/>
            <p:nvPr/>
          </p:nvSpPr>
          <p:spPr>
            <a:xfrm>
              <a:off x="7528577" y="3877907"/>
              <a:ext cx="11714" cy="21460"/>
            </a:xfrm>
            <a:custGeom>
              <a:avLst/>
              <a:gdLst/>
              <a:ahLst/>
              <a:cxnLst/>
              <a:rect l="l" t="t" r="r" b="b"/>
              <a:pathLst>
                <a:path w="238" h="436" extrusionOk="0">
                  <a:moveTo>
                    <a:pt x="184" y="0"/>
                  </a:moveTo>
                  <a:cubicBezTo>
                    <a:pt x="170" y="0"/>
                    <a:pt x="157" y="7"/>
                    <a:pt x="148" y="23"/>
                  </a:cubicBezTo>
                  <a:cubicBezTo>
                    <a:pt x="88" y="132"/>
                    <a:pt x="39" y="254"/>
                    <a:pt x="15" y="375"/>
                  </a:cubicBezTo>
                  <a:cubicBezTo>
                    <a:pt x="1" y="412"/>
                    <a:pt x="25" y="435"/>
                    <a:pt x="52" y="435"/>
                  </a:cubicBezTo>
                  <a:cubicBezTo>
                    <a:pt x="70" y="435"/>
                    <a:pt x="90" y="424"/>
                    <a:pt x="100" y="400"/>
                  </a:cubicBezTo>
                  <a:cubicBezTo>
                    <a:pt x="137" y="291"/>
                    <a:pt x="173" y="169"/>
                    <a:pt x="221" y="59"/>
                  </a:cubicBezTo>
                  <a:cubicBezTo>
                    <a:pt x="238" y="27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8"/>
            <p:cNvSpPr/>
            <p:nvPr/>
          </p:nvSpPr>
          <p:spPr>
            <a:xfrm>
              <a:off x="7528084" y="3877464"/>
              <a:ext cx="12600" cy="21952"/>
            </a:xfrm>
            <a:custGeom>
              <a:avLst/>
              <a:gdLst/>
              <a:ahLst/>
              <a:cxnLst/>
              <a:rect l="l" t="t" r="r" b="b"/>
              <a:pathLst>
                <a:path w="256" h="446" extrusionOk="0">
                  <a:moveTo>
                    <a:pt x="207" y="19"/>
                  </a:moveTo>
                  <a:cubicBezTo>
                    <a:pt x="231" y="32"/>
                    <a:pt x="244" y="44"/>
                    <a:pt x="231" y="68"/>
                  </a:cubicBezTo>
                  <a:cubicBezTo>
                    <a:pt x="171" y="190"/>
                    <a:pt x="134" y="311"/>
                    <a:pt x="98" y="409"/>
                  </a:cubicBezTo>
                  <a:cubicBezTo>
                    <a:pt x="85" y="433"/>
                    <a:pt x="74" y="433"/>
                    <a:pt x="49" y="433"/>
                  </a:cubicBezTo>
                  <a:cubicBezTo>
                    <a:pt x="37" y="421"/>
                    <a:pt x="25" y="409"/>
                    <a:pt x="25" y="384"/>
                  </a:cubicBezTo>
                  <a:cubicBezTo>
                    <a:pt x="49" y="275"/>
                    <a:pt x="98" y="154"/>
                    <a:pt x="171" y="32"/>
                  </a:cubicBezTo>
                  <a:cubicBezTo>
                    <a:pt x="171" y="19"/>
                    <a:pt x="183" y="19"/>
                    <a:pt x="195" y="19"/>
                  </a:cubicBezTo>
                  <a:close/>
                  <a:moveTo>
                    <a:pt x="193" y="0"/>
                  </a:moveTo>
                  <a:cubicBezTo>
                    <a:pt x="179" y="0"/>
                    <a:pt x="166" y="9"/>
                    <a:pt x="158" y="32"/>
                  </a:cubicBezTo>
                  <a:cubicBezTo>
                    <a:pt x="85" y="154"/>
                    <a:pt x="37" y="263"/>
                    <a:pt x="12" y="384"/>
                  </a:cubicBezTo>
                  <a:cubicBezTo>
                    <a:pt x="1" y="421"/>
                    <a:pt x="25" y="446"/>
                    <a:pt x="49" y="446"/>
                  </a:cubicBezTo>
                  <a:lnTo>
                    <a:pt x="61" y="446"/>
                  </a:lnTo>
                  <a:cubicBezTo>
                    <a:pt x="85" y="446"/>
                    <a:pt x="110" y="433"/>
                    <a:pt x="110" y="409"/>
                  </a:cubicBezTo>
                  <a:cubicBezTo>
                    <a:pt x="147" y="311"/>
                    <a:pt x="183" y="190"/>
                    <a:pt x="244" y="81"/>
                  </a:cubicBezTo>
                  <a:cubicBezTo>
                    <a:pt x="256" y="44"/>
                    <a:pt x="244" y="19"/>
                    <a:pt x="220" y="8"/>
                  </a:cubicBezTo>
                  <a:cubicBezTo>
                    <a:pt x="211" y="3"/>
                    <a:pt x="202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8"/>
            <p:cNvSpPr/>
            <p:nvPr/>
          </p:nvSpPr>
          <p:spPr>
            <a:xfrm>
              <a:off x="7539110" y="3878449"/>
              <a:ext cx="10976" cy="19688"/>
            </a:xfrm>
            <a:custGeom>
              <a:avLst/>
              <a:gdLst/>
              <a:ahLst/>
              <a:cxnLst/>
              <a:rect l="l" t="t" r="r" b="b"/>
              <a:pathLst>
                <a:path w="223" h="400" extrusionOk="0">
                  <a:moveTo>
                    <a:pt x="170" y="1"/>
                  </a:moveTo>
                  <a:cubicBezTo>
                    <a:pt x="156" y="1"/>
                    <a:pt x="141" y="8"/>
                    <a:pt x="129" y="24"/>
                  </a:cubicBezTo>
                  <a:cubicBezTo>
                    <a:pt x="80" y="121"/>
                    <a:pt x="32" y="231"/>
                    <a:pt x="7" y="340"/>
                  </a:cubicBezTo>
                  <a:cubicBezTo>
                    <a:pt x="0" y="376"/>
                    <a:pt x="28" y="400"/>
                    <a:pt x="53" y="400"/>
                  </a:cubicBezTo>
                  <a:cubicBezTo>
                    <a:pt x="71" y="400"/>
                    <a:pt x="88" y="389"/>
                    <a:pt x="93" y="364"/>
                  </a:cubicBezTo>
                  <a:cubicBezTo>
                    <a:pt x="129" y="267"/>
                    <a:pt x="166" y="158"/>
                    <a:pt x="215" y="61"/>
                  </a:cubicBezTo>
                  <a:cubicBezTo>
                    <a:pt x="222" y="28"/>
                    <a:pt x="19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8"/>
            <p:cNvSpPr/>
            <p:nvPr/>
          </p:nvSpPr>
          <p:spPr>
            <a:xfrm>
              <a:off x="7538864" y="3878006"/>
              <a:ext cx="11419" cy="20229"/>
            </a:xfrm>
            <a:custGeom>
              <a:avLst/>
              <a:gdLst/>
              <a:ahLst/>
              <a:cxnLst/>
              <a:rect l="l" t="t" r="r" b="b"/>
              <a:pathLst>
                <a:path w="232" h="411" extrusionOk="0">
                  <a:moveTo>
                    <a:pt x="168" y="13"/>
                  </a:moveTo>
                  <a:cubicBezTo>
                    <a:pt x="173" y="13"/>
                    <a:pt x="178" y="16"/>
                    <a:pt x="183" y="21"/>
                  </a:cubicBezTo>
                  <a:cubicBezTo>
                    <a:pt x="207" y="33"/>
                    <a:pt x="220" y="45"/>
                    <a:pt x="207" y="70"/>
                  </a:cubicBezTo>
                  <a:cubicBezTo>
                    <a:pt x="171" y="143"/>
                    <a:pt x="147" y="203"/>
                    <a:pt x="134" y="276"/>
                  </a:cubicBezTo>
                  <a:cubicBezTo>
                    <a:pt x="122" y="300"/>
                    <a:pt x="110" y="337"/>
                    <a:pt x="98" y="373"/>
                  </a:cubicBezTo>
                  <a:cubicBezTo>
                    <a:pt x="85" y="398"/>
                    <a:pt x="61" y="398"/>
                    <a:pt x="49" y="398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49" y="227"/>
                    <a:pt x="98" y="106"/>
                    <a:pt x="147" y="33"/>
                  </a:cubicBezTo>
                  <a:cubicBezTo>
                    <a:pt x="153" y="19"/>
                    <a:pt x="161" y="13"/>
                    <a:pt x="168" y="13"/>
                  </a:cubicBezTo>
                  <a:close/>
                  <a:moveTo>
                    <a:pt x="166" y="1"/>
                  </a:moveTo>
                  <a:cubicBezTo>
                    <a:pt x="153" y="1"/>
                    <a:pt x="141" y="7"/>
                    <a:pt x="134" y="21"/>
                  </a:cubicBezTo>
                  <a:cubicBezTo>
                    <a:pt x="85" y="106"/>
                    <a:pt x="25" y="227"/>
                    <a:pt x="12" y="349"/>
                  </a:cubicBezTo>
                  <a:cubicBezTo>
                    <a:pt x="1" y="386"/>
                    <a:pt x="25" y="410"/>
                    <a:pt x="49" y="410"/>
                  </a:cubicBezTo>
                  <a:lnTo>
                    <a:pt x="61" y="410"/>
                  </a:lnTo>
                  <a:cubicBezTo>
                    <a:pt x="85" y="410"/>
                    <a:pt x="98" y="398"/>
                    <a:pt x="110" y="373"/>
                  </a:cubicBezTo>
                  <a:cubicBezTo>
                    <a:pt x="122" y="349"/>
                    <a:pt x="134" y="313"/>
                    <a:pt x="147" y="276"/>
                  </a:cubicBezTo>
                  <a:cubicBezTo>
                    <a:pt x="171" y="216"/>
                    <a:pt x="195" y="143"/>
                    <a:pt x="220" y="81"/>
                  </a:cubicBezTo>
                  <a:cubicBezTo>
                    <a:pt x="231" y="45"/>
                    <a:pt x="220" y="21"/>
                    <a:pt x="195" y="8"/>
                  </a:cubicBezTo>
                  <a:cubicBezTo>
                    <a:pt x="185" y="4"/>
                    <a:pt x="175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8"/>
            <p:cNvSpPr/>
            <p:nvPr/>
          </p:nvSpPr>
          <p:spPr>
            <a:xfrm>
              <a:off x="7548118" y="3876086"/>
              <a:ext cx="11960" cy="23675"/>
            </a:xfrm>
            <a:custGeom>
              <a:avLst/>
              <a:gdLst/>
              <a:ahLst/>
              <a:cxnLst/>
              <a:rect l="l" t="t" r="r" b="b"/>
              <a:pathLst>
                <a:path w="243" h="481" extrusionOk="0">
                  <a:moveTo>
                    <a:pt x="184" y="0"/>
                  </a:moveTo>
                  <a:cubicBezTo>
                    <a:pt x="169" y="0"/>
                    <a:pt x="153" y="7"/>
                    <a:pt x="141" y="23"/>
                  </a:cubicBezTo>
                  <a:cubicBezTo>
                    <a:pt x="68" y="145"/>
                    <a:pt x="19" y="291"/>
                    <a:pt x="7" y="437"/>
                  </a:cubicBezTo>
                  <a:cubicBezTo>
                    <a:pt x="0" y="464"/>
                    <a:pt x="24" y="480"/>
                    <a:pt x="49" y="480"/>
                  </a:cubicBezTo>
                  <a:cubicBezTo>
                    <a:pt x="68" y="480"/>
                    <a:pt x="87" y="470"/>
                    <a:pt x="92" y="449"/>
                  </a:cubicBezTo>
                  <a:cubicBezTo>
                    <a:pt x="116" y="315"/>
                    <a:pt x="165" y="193"/>
                    <a:pt x="226" y="60"/>
                  </a:cubicBezTo>
                  <a:cubicBezTo>
                    <a:pt x="242" y="28"/>
                    <a:pt x="21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8"/>
            <p:cNvSpPr/>
            <p:nvPr/>
          </p:nvSpPr>
          <p:spPr>
            <a:xfrm>
              <a:off x="7547822" y="3875643"/>
              <a:ext cx="12010" cy="24364"/>
            </a:xfrm>
            <a:custGeom>
              <a:avLst/>
              <a:gdLst/>
              <a:ahLst/>
              <a:cxnLst/>
              <a:rect l="l" t="t" r="r" b="b"/>
              <a:pathLst>
                <a:path w="244" h="495" extrusionOk="0">
                  <a:moveTo>
                    <a:pt x="208" y="20"/>
                  </a:moveTo>
                  <a:cubicBezTo>
                    <a:pt x="220" y="32"/>
                    <a:pt x="232" y="45"/>
                    <a:pt x="220" y="69"/>
                  </a:cubicBezTo>
                  <a:cubicBezTo>
                    <a:pt x="159" y="191"/>
                    <a:pt x="122" y="324"/>
                    <a:pt x="98" y="458"/>
                  </a:cubicBezTo>
                  <a:cubicBezTo>
                    <a:pt x="86" y="483"/>
                    <a:pt x="74" y="483"/>
                    <a:pt x="49" y="483"/>
                  </a:cubicBezTo>
                  <a:cubicBezTo>
                    <a:pt x="38" y="483"/>
                    <a:pt x="13" y="470"/>
                    <a:pt x="25" y="446"/>
                  </a:cubicBezTo>
                  <a:cubicBezTo>
                    <a:pt x="38" y="300"/>
                    <a:pt x="86" y="154"/>
                    <a:pt x="159" y="32"/>
                  </a:cubicBezTo>
                  <a:cubicBezTo>
                    <a:pt x="171" y="20"/>
                    <a:pt x="171" y="20"/>
                    <a:pt x="184" y="20"/>
                  </a:cubicBezTo>
                  <a:close/>
                  <a:moveTo>
                    <a:pt x="184" y="0"/>
                  </a:moveTo>
                  <a:cubicBezTo>
                    <a:pt x="170" y="0"/>
                    <a:pt x="154" y="6"/>
                    <a:pt x="147" y="20"/>
                  </a:cubicBezTo>
                  <a:cubicBezTo>
                    <a:pt x="62" y="154"/>
                    <a:pt x="25" y="288"/>
                    <a:pt x="1" y="446"/>
                  </a:cubicBezTo>
                  <a:cubicBezTo>
                    <a:pt x="1" y="483"/>
                    <a:pt x="25" y="494"/>
                    <a:pt x="49" y="494"/>
                  </a:cubicBezTo>
                  <a:lnTo>
                    <a:pt x="62" y="494"/>
                  </a:lnTo>
                  <a:cubicBezTo>
                    <a:pt x="86" y="494"/>
                    <a:pt x="111" y="483"/>
                    <a:pt x="111" y="458"/>
                  </a:cubicBezTo>
                  <a:cubicBezTo>
                    <a:pt x="135" y="324"/>
                    <a:pt x="171" y="202"/>
                    <a:pt x="232" y="81"/>
                  </a:cubicBezTo>
                  <a:cubicBezTo>
                    <a:pt x="244" y="45"/>
                    <a:pt x="232" y="20"/>
                    <a:pt x="208" y="8"/>
                  </a:cubicBezTo>
                  <a:cubicBezTo>
                    <a:pt x="203" y="3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8"/>
            <p:cNvSpPr/>
            <p:nvPr/>
          </p:nvSpPr>
          <p:spPr>
            <a:xfrm>
              <a:off x="7556042" y="3877267"/>
              <a:ext cx="13191" cy="20229"/>
            </a:xfrm>
            <a:custGeom>
              <a:avLst/>
              <a:gdLst/>
              <a:ahLst/>
              <a:cxnLst/>
              <a:rect l="l" t="t" r="r" b="b"/>
              <a:pathLst>
                <a:path w="268" h="411" extrusionOk="0">
                  <a:moveTo>
                    <a:pt x="210" y="1"/>
                  </a:moveTo>
                  <a:cubicBezTo>
                    <a:pt x="196" y="1"/>
                    <a:pt x="182" y="7"/>
                    <a:pt x="174" y="23"/>
                  </a:cubicBezTo>
                  <a:cubicBezTo>
                    <a:pt x="114" y="121"/>
                    <a:pt x="65" y="231"/>
                    <a:pt x="17" y="340"/>
                  </a:cubicBezTo>
                  <a:cubicBezTo>
                    <a:pt x="0" y="381"/>
                    <a:pt x="28" y="411"/>
                    <a:pt x="55" y="411"/>
                  </a:cubicBezTo>
                  <a:cubicBezTo>
                    <a:pt x="69" y="411"/>
                    <a:pt x="82" y="404"/>
                    <a:pt x="90" y="388"/>
                  </a:cubicBezTo>
                  <a:cubicBezTo>
                    <a:pt x="162" y="291"/>
                    <a:pt x="211" y="169"/>
                    <a:pt x="260" y="60"/>
                  </a:cubicBezTo>
                  <a:cubicBezTo>
                    <a:pt x="268" y="28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8"/>
            <p:cNvSpPr/>
            <p:nvPr/>
          </p:nvSpPr>
          <p:spPr>
            <a:xfrm>
              <a:off x="7555649" y="3876874"/>
              <a:ext cx="13782" cy="21361"/>
            </a:xfrm>
            <a:custGeom>
              <a:avLst/>
              <a:gdLst/>
              <a:ahLst/>
              <a:cxnLst/>
              <a:rect l="l" t="t" r="r" b="b"/>
              <a:pathLst>
                <a:path w="280" h="434" extrusionOk="0">
                  <a:moveTo>
                    <a:pt x="231" y="20"/>
                  </a:moveTo>
                  <a:cubicBezTo>
                    <a:pt x="255" y="31"/>
                    <a:pt x="255" y="44"/>
                    <a:pt x="255" y="56"/>
                  </a:cubicBezTo>
                  <a:cubicBezTo>
                    <a:pt x="206" y="190"/>
                    <a:pt x="158" y="299"/>
                    <a:pt x="98" y="396"/>
                  </a:cubicBezTo>
                  <a:cubicBezTo>
                    <a:pt x="91" y="409"/>
                    <a:pt x="82" y="412"/>
                    <a:pt x="72" y="412"/>
                  </a:cubicBezTo>
                  <a:cubicBezTo>
                    <a:pt x="63" y="412"/>
                    <a:pt x="55" y="409"/>
                    <a:pt x="49" y="409"/>
                  </a:cubicBezTo>
                  <a:cubicBezTo>
                    <a:pt x="25" y="396"/>
                    <a:pt x="12" y="372"/>
                    <a:pt x="25" y="348"/>
                  </a:cubicBezTo>
                  <a:cubicBezTo>
                    <a:pt x="73" y="250"/>
                    <a:pt x="122" y="153"/>
                    <a:pt x="195" y="31"/>
                  </a:cubicBezTo>
                  <a:cubicBezTo>
                    <a:pt x="195" y="20"/>
                    <a:pt x="219" y="20"/>
                    <a:pt x="231" y="20"/>
                  </a:cubicBezTo>
                  <a:close/>
                  <a:moveTo>
                    <a:pt x="217" y="0"/>
                  </a:moveTo>
                  <a:cubicBezTo>
                    <a:pt x="201" y="0"/>
                    <a:pt x="186" y="9"/>
                    <a:pt x="170" y="31"/>
                  </a:cubicBezTo>
                  <a:cubicBezTo>
                    <a:pt x="109" y="141"/>
                    <a:pt x="61" y="239"/>
                    <a:pt x="12" y="348"/>
                  </a:cubicBezTo>
                  <a:cubicBezTo>
                    <a:pt x="0" y="385"/>
                    <a:pt x="12" y="409"/>
                    <a:pt x="36" y="421"/>
                  </a:cubicBezTo>
                  <a:cubicBezTo>
                    <a:pt x="49" y="421"/>
                    <a:pt x="49" y="433"/>
                    <a:pt x="61" y="433"/>
                  </a:cubicBezTo>
                  <a:cubicBezTo>
                    <a:pt x="73" y="433"/>
                    <a:pt x="98" y="421"/>
                    <a:pt x="109" y="396"/>
                  </a:cubicBezTo>
                  <a:cubicBezTo>
                    <a:pt x="170" y="312"/>
                    <a:pt x="231" y="190"/>
                    <a:pt x="268" y="68"/>
                  </a:cubicBezTo>
                  <a:cubicBezTo>
                    <a:pt x="279" y="31"/>
                    <a:pt x="268" y="20"/>
                    <a:pt x="243" y="7"/>
                  </a:cubicBezTo>
                  <a:cubicBezTo>
                    <a:pt x="235" y="3"/>
                    <a:pt x="22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8"/>
            <p:cNvSpPr/>
            <p:nvPr/>
          </p:nvSpPr>
          <p:spPr>
            <a:xfrm>
              <a:off x="7565591" y="3876677"/>
              <a:ext cx="12010" cy="20869"/>
            </a:xfrm>
            <a:custGeom>
              <a:avLst/>
              <a:gdLst/>
              <a:ahLst/>
              <a:cxnLst/>
              <a:rect l="l" t="t" r="r" b="b"/>
              <a:pathLst>
                <a:path w="244" h="424" extrusionOk="0">
                  <a:moveTo>
                    <a:pt x="186" y="1"/>
                  </a:moveTo>
                  <a:cubicBezTo>
                    <a:pt x="172" y="1"/>
                    <a:pt x="159" y="7"/>
                    <a:pt x="150" y="24"/>
                  </a:cubicBezTo>
                  <a:cubicBezTo>
                    <a:pt x="102" y="133"/>
                    <a:pt x="53" y="243"/>
                    <a:pt x="17" y="364"/>
                  </a:cubicBezTo>
                  <a:cubicBezTo>
                    <a:pt x="1" y="397"/>
                    <a:pt x="33" y="423"/>
                    <a:pt x="63" y="423"/>
                  </a:cubicBezTo>
                  <a:cubicBezTo>
                    <a:pt x="79" y="423"/>
                    <a:pt x="94" y="417"/>
                    <a:pt x="102" y="400"/>
                  </a:cubicBezTo>
                  <a:cubicBezTo>
                    <a:pt x="150" y="291"/>
                    <a:pt x="199" y="170"/>
                    <a:pt x="236" y="60"/>
                  </a:cubicBezTo>
                  <a:cubicBezTo>
                    <a:pt x="244" y="27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8"/>
            <p:cNvSpPr/>
            <p:nvPr/>
          </p:nvSpPr>
          <p:spPr>
            <a:xfrm>
              <a:off x="7565198" y="3876234"/>
              <a:ext cx="12600" cy="22001"/>
            </a:xfrm>
            <a:custGeom>
              <a:avLst/>
              <a:gdLst/>
              <a:ahLst/>
              <a:cxnLst/>
              <a:rect l="l" t="t" r="r" b="b"/>
              <a:pathLst>
                <a:path w="256" h="447" extrusionOk="0">
                  <a:moveTo>
                    <a:pt x="207" y="20"/>
                  </a:moveTo>
                  <a:cubicBezTo>
                    <a:pt x="231" y="20"/>
                    <a:pt x="244" y="44"/>
                    <a:pt x="231" y="57"/>
                  </a:cubicBezTo>
                  <a:cubicBezTo>
                    <a:pt x="195" y="179"/>
                    <a:pt x="158" y="300"/>
                    <a:pt x="98" y="409"/>
                  </a:cubicBezTo>
                  <a:cubicBezTo>
                    <a:pt x="91" y="424"/>
                    <a:pt x="83" y="430"/>
                    <a:pt x="74" y="430"/>
                  </a:cubicBezTo>
                  <a:cubicBezTo>
                    <a:pt x="67" y="430"/>
                    <a:pt x="59" y="427"/>
                    <a:pt x="49" y="422"/>
                  </a:cubicBezTo>
                  <a:cubicBezTo>
                    <a:pt x="37" y="422"/>
                    <a:pt x="25" y="398"/>
                    <a:pt x="25" y="373"/>
                  </a:cubicBezTo>
                  <a:cubicBezTo>
                    <a:pt x="61" y="263"/>
                    <a:pt x="110" y="154"/>
                    <a:pt x="171" y="33"/>
                  </a:cubicBezTo>
                  <a:cubicBezTo>
                    <a:pt x="171" y="20"/>
                    <a:pt x="183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9" y="0"/>
                    <a:pt x="154" y="6"/>
                    <a:pt x="147" y="20"/>
                  </a:cubicBezTo>
                  <a:cubicBezTo>
                    <a:pt x="98" y="142"/>
                    <a:pt x="49" y="252"/>
                    <a:pt x="12" y="373"/>
                  </a:cubicBezTo>
                  <a:cubicBezTo>
                    <a:pt x="1" y="409"/>
                    <a:pt x="25" y="434"/>
                    <a:pt x="49" y="446"/>
                  </a:cubicBezTo>
                  <a:lnTo>
                    <a:pt x="74" y="446"/>
                  </a:lnTo>
                  <a:cubicBezTo>
                    <a:pt x="85" y="446"/>
                    <a:pt x="110" y="434"/>
                    <a:pt x="122" y="422"/>
                  </a:cubicBezTo>
                  <a:cubicBezTo>
                    <a:pt x="171" y="300"/>
                    <a:pt x="220" y="179"/>
                    <a:pt x="256" y="69"/>
                  </a:cubicBezTo>
                  <a:cubicBezTo>
                    <a:pt x="256" y="33"/>
                    <a:pt x="244" y="8"/>
                    <a:pt x="220" y="8"/>
                  </a:cubicBezTo>
                  <a:cubicBezTo>
                    <a:pt x="210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8"/>
            <p:cNvSpPr/>
            <p:nvPr/>
          </p:nvSpPr>
          <p:spPr>
            <a:xfrm>
              <a:off x="7576912" y="3876086"/>
              <a:ext cx="10878" cy="17129"/>
            </a:xfrm>
            <a:custGeom>
              <a:avLst/>
              <a:gdLst/>
              <a:ahLst/>
              <a:cxnLst/>
              <a:rect l="l" t="t" r="r" b="b"/>
              <a:pathLst>
                <a:path w="221" h="348" extrusionOk="0">
                  <a:moveTo>
                    <a:pt x="163" y="0"/>
                  </a:moveTo>
                  <a:cubicBezTo>
                    <a:pt x="149" y="0"/>
                    <a:pt x="136" y="7"/>
                    <a:pt x="128" y="23"/>
                  </a:cubicBezTo>
                  <a:lnTo>
                    <a:pt x="18" y="279"/>
                  </a:lnTo>
                  <a:cubicBezTo>
                    <a:pt x="0" y="313"/>
                    <a:pt x="32" y="348"/>
                    <a:pt x="60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39" y="230"/>
                    <a:pt x="176" y="145"/>
                    <a:pt x="212" y="60"/>
                  </a:cubicBezTo>
                  <a:cubicBezTo>
                    <a:pt x="221" y="28"/>
                    <a:pt x="191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8"/>
            <p:cNvSpPr/>
            <p:nvPr/>
          </p:nvSpPr>
          <p:spPr>
            <a:xfrm>
              <a:off x="7576568" y="3875643"/>
              <a:ext cx="12010" cy="17768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195" y="20"/>
                  </a:moveTo>
                  <a:cubicBezTo>
                    <a:pt x="208" y="32"/>
                    <a:pt x="219" y="45"/>
                    <a:pt x="208" y="56"/>
                  </a:cubicBezTo>
                  <a:cubicBezTo>
                    <a:pt x="183" y="142"/>
                    <a:pt x="135" y="227"/>
                    <a:pt x="86" y="324"/>
                  </a:cubicBezTo>
                  <a:cubicBezTo>
                    <a:pt x="79" y="338"/>
                    <a:pt x="71" y="344"/>
                    <a:pt x="64" y="344"/>
                  </a:cubicBezTo>
                  <a:cubicBezTo>
                    <a:pt x="59" y="344"/>
                    <a:pt x="54" y="341"/>
                    <a:pt x="49" y="337"/>
                  </a:cubicBezTo>
                  <a:cubicBezTo>
                    <a:pt x="37" y="337"/>
                    <a:pt x="25" y="312"/>
                    <a:pt x="25" y="288"/>
                  </a:cubicBezTo>
                  <a:cubicBezTo>
                    <a:pt x="73" y="191"/>
                    <a:pt x="110" y="105"/>
                    <a:pt x="146" y="32"/>
                  </a:cubicBezTo>
                  <a:cubicBezTo>
                    <a:pt x="159" y="20"/>
                    <a:pt x="159" y="20"/>
                    <a:pt x="171" y="20"/>
                  </a:cubicBezTo>
                  <a:close/>
                  <a:moveTo>
                    <a:pt x="169" y="1"/>
                  </a:moveTo>
                  <a:cubicBezTo>
                    <a:pt x="155" y="1"/>
                    <a:pt x="142" y="9"/>
                    <a:pt x="135" y="32"/>
                  </a:cubicBezTo>
                  <a:cubicBezTo>
                    <a:pt x="98" y="93"/>
                    <a:pt x="62" y="178"/>
                    <a:pt x="13" y="288"/>
                  </a:cubicBezTo>
                  <a:cubicBezTo>
                    <a:pt x="0" y="312"/>
                    <a:pt x="13" y="348"/>
                    <a:pt x="37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0" y="337"/>
                  </a:cubicBezTo>
                  <a:cubicBezTo>
                    <a:pt x="159" y="239"/>
                    <a:pt x="195" y="154"/>
                    <a:pt x="232" y="69"/>
                  </a:cubicBezTo>
                  <a:cubicBezTo>
                    <a:pt x="244" y="45"/>
                    <a:pt x="219" y="20"/>
                    <a:pt x="195" y="8"/>
                  </a:cubicBezTo>
                  <a:cubicBezTo>
                    <a:pt x="186" y="4"/>
                    <a:pt x="177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8"/>
            <p:cNvSpPr/>
            <p:nvPr/>
          </p:nvSpPr>
          <p:spPr>
            <a:xfrm>
              <a:off x="7588184" y="3878990"/>
              <a:ext cx="10878" cy="14421"/>
            </a:xfrm>
            <a:custGeom>
              <a:avLst/>
              <a:gdLst/>
              <a:ahLst/>
              <a:cxnLst/>
              <a:rect l="l" t="t" r="r" b="b"/>
              <a:pathLst>
                <a:path w="221" h="293" extrusionOk="0">
                  <a:moveTo>
                    <a:pt x="159" y="0"/>
                  </a:moveTo>
                  <a:cubicBezTo>
                    <a:pt x="149" y="0"/>
                    <a:pt x="138" y="4"/>
                    <a:pt x="129" y="13"/>
                  </a:cubicBezTo>
                  <a:cubicBezTo>
                    <a:pt x="81" y="86"/>
                    <a:pt x="32" y="159"/>
                    <a:pt x="8" y="244"/>
                  </a:cubicBezTo>
                  <a:cubicBezTo>
                    <a:pt x="1" y="272"/>
                    <a:pt x="22" y="292"/>
                    <a:pt x="47" y="292"/>
                  </a:cubicBezTo>
                  <a:cubicBezTo>
                    <a:pt x="64" y="292"/>
                    <a:pt x="83" y="282"/>
                    <a:pt x="93" y="256"/>
                  </a:cubicBezTo>
                  <a:cubicBezTo>
                    <a:pt x="118" y="196"/>
                    <a:pt x="154" y="123"/>
                    <a:pt x="202" y="61"/>
                  </a:cubicBezTo>
                  <a:cubicBezTo>
                    <a:pt x="220" y="34"/>
                    <a:pt x="191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8"/>
            <p:cNvSpPr/>
            <p:nvPr/>
          </p:nvSpPr>
          <p:spPr>
            <a:xfrm>
              <a:off x="7587938" y="3878596"/>
              <a:ext cx="11419" cy="15406"/>
            </a:xfrm>
            <a:custGeom>
              <a:avLst/>
              <a:gdLst/>
              <a:ahLst/>
              <a:cxnLst/>
              <a:rect l="l" t="t" r="r" b="b"/>
              <a:pathLst>
                <a:path w="232" h="313" extrusionOk="0">
                  <a:moveTo>
                    <a:pt x="183" y="21"/>
                  </a:moveTo>
                  <a:cubicBezTo>
                    <a:pt x="196" y="33"/>
                    <a:pt x="207" y="58"/>
                    <a:pt x="196" y="69"/>
                  </a:cubicBezTo>
                  <a:cubicBezTo>
                    <a:pt x="147" y="131"/>
                    <a:pt x="123" y="204"/>
                    <a:pt x="86" y="264"/>
                  </a:cubicBezTo>
                  <a:cubicBezTo>
                    <a:pt x="86" y="282"/>
                    <a:pt x="73" y="293"/>
                    <a:pt x="56" y="293"/>
                  </a:cubicBezTo>
                  <a:cubicBezTo>
                    <a:pt x="50" y="293"/>
                    <a:pt x="43" y="292"/>
                    <a:pt x="37" y="288"/>
                  </a:cubicBezTo>
                  <a:cubicBezTo>
                    <a:pt x="25" y="288"/>
                    <a:pt x="13" y="277"/>
                    <a:pt x="25" y="252"/>
                  </a:cubicBezTo>
                  <a:cubicBezTo>
                    <a:pt x="37" y="179"/>
                    <a:pt x="74" y="106"/>
                    <a:pt x="147" y="21"/>
                  </a:cubicBezTo>
                  <a:close/>
                  <a:moveTo>
                    <a:pt x="165" y="1"/>
                  </a:moveTo>
                  <a:cubicBezTo>
                    <a:pt x="151" y="1"/>
                    <a:pt x="137" y="7"/>
                    <a:pt x="123" y="21"/>
                  </a:cubicBezTo>
                  <a:cubicBezTo>
                    <a:pt x="61" y="94"/>
                    <a:pt x="25" y="167"/>
                    <a:pt x="1" y="240"/>
                  </a:cubicBezTo>
                  <a:cubicBezTo>
                    <a:pt x="1" y="277"/>
                    <a:pt x="13" y="301"/>
                    <a:pt x="37" y="301"/>
                  </a:cubicBezTo>
                  <a:cubicBezTo>
                    <a:pt x="37" y="313"/>
                    <a:pt x="50" y="313"/>
                    <a:pt x="50" y="313"/>
                  </a:cubicBezTo>
                  <a:cubicBezTo>
                    <a:pt x="74" y="313"/>
                    <a:pt x="98" y="301"/>
                    <a:pt x="110" y="277"/>
                  </a:cubicBezTo>
                  <a:cubicBezTo>
                    <a:pt x="134" y="215"/>
                    <a:pt x="159" y="142"/>
                    <a:pt x="207" y="82"/>
                  </a:cubicBezTo>
                  <a:cubicBezTo>
                    <a:pt x="232" y="58"/>
                    <a:pt x="220" y="21"/>
                    <a:pt x="196" y="9"/>
                  </a:cubicBezTo>
                  <a:cubicBezTo>
                    <a:pt x="185" y="4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8"/>
            <p:cNvSpPr/>
            <p:nvPr/>
          </p:nvSpPr>
          <p:spPr>
            <a:xfrm>
              <a:off x="7598127" y="3877415"/>
              <a:ext cx="11074" cy="20525"/>
            </a:xfrm>
            <a:custGeom>
              <a:avLst/>
              <a:gdLst/>
              <a:ahLst/>
              <a:cxnLst/>
              <a:rect l="l" t="t" r="r" b="b"/>
              <a:pathLst>
                <a:path w="225" h="417" extrusionOk="0">
                  <a:moveTo>
                    <a:pt x="165" y="0"/>
                  </a:moveTo>
                  <a:cubicBezTo>
                    <a:pt x="153" y="0"/>
                    <a:pt x="142" y="6"/>
                    <a:pt x="134" y="20"/>
                  </a:cubicBezTo>
                  <a:cubicBezTo>
                    <a:pt x="61" y="130"/>
                    <a:pt x="13" y="252"/>
                    <a:pt x="0" y="374"/>
                  </a:cubicBezTo>
                  <a:cubicBezTo>
                    <a:pt x="0" y="401"/>
                    <a:pt x="27" y="416"/>
                    <a:pt x="53" y="416"/>
                  </a:cubicBezTo>
                  <a:cubicBezTo>
                    <a:pt x="73" y="416"/>
                    <a:pt x="92" y="407"/>
                    <a:pt x="97" y="385"/>
                  </a:cubicBezTo>
                  <a:cubicBezTo>
                    <a:pt x="110" y="276"/>
                    <a:pt x="146" y="166"/>
                    <a:pt x="207" y="69"/>
                  </a:cubicBezTo>
                  <a:cubicBezTo>
                    <a:pt x="225" y="35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8"/>
            <p:cNvSpPr/>
            <p:nvPr/>
          </p:nvSpPr>
          <p:spPr>
            <a:xfrm>
              <a:off x="7598127" y="3876874"/>
              <a:ext cx="11419" cy="21361"/>
            </a:xfrm>
            <a:custGeom>
              <a:avLst/>
              <a:gdLst/>
              <a:ahLst/>
              <a:cxnLst/>
              <a:rect l="l" t="t" r="r" b="b"/>
              <a:pathLst>
                <a:path w="232" h="434" extrusionOk="0">
                  <a:moveTo>
                    <a:pt x="165" y="23"/>
                  </a:moveTo>
                  <a:cubicBezTo>
                    <a:pt x="174" y="23"/>
                    <a:pt x="183" y="26"/>
                    <a:pt x="195" y="31"/>
                  </a:cubicBezTo>
                  <a:cubicBezTo>
                    <a:pt x="207" y="31"/>
                    <a:pt x="207" y="56"/>
                    <a:pt x="195" y="68"/>
                  </a:cubicBezTo>
                  <a:cubicBezTo>
                    <a:pt x="146" y="166"/>
                    <a:pt x="110" y="263"/>
                    <a:pt x="86" y="396"/>
                  </a:cubicBezTo>
                  <a:cubicBezTo>
                    <a:pt x="86" y="421"/>
                    <a:pt x="61" y="421"/>
                    <a:pt x="49" y="421"/>
                  </a:cubicBezTo>
                  <a:cubicBezTo>
                    <a:pt x="37" y="421"/>
                    <a:pt x="13" y="409"/>
                    <a:pt x="13" y="385"/>
                  </a:cubicBezTo>
                  <a:cubicBezTo>
                    <a:pt x="25" y="263"/>
                    <a:pt x="61" y="141"/>
                    <a:pt x="134" y="31"/>
                  </a:cubicBezTo>
                  <a:cubicBezTo>
                    <a:pt x="147" y="26"/>
                    <a:pt x="156" y="23"/>
                    <a:pt x="165" y="23"/>
                  </a:cubicBezTo>
                  <a:close/>
                  <a:moveTo>
                    <a:pt x="174" y="0"/>
                  </a:moveTo>
                  <a:cubicBezTo>
                    <a:pt x="158" y="0"/>
                    <a:pt x="137" y="9"/>
                    <a:pt x="122" y="31"/>
                  </a:cubicBezTo>
                  <a:cubicBezTo>
                    <a:pt x="49" y="141"/>
                    <a:pt x="0" y="263"/>
                    <a:pt x="0" y="385"/>
                  </a:cubicBezTo>
                  <a:cubicBezTo>
                    <a:pt x="0" y="421"/>
                    <a:pt x="25" y="433"/>
                    <a:pt x="49" y="433"/>
                  </a:cubicBezTo>
                  <a:cubicBezTo>
                    <a:pt x="73" y="433"/>
                    <a:pt x="97" y="433"/>
                    <a:pt x="97" y="396"/>
                  </a:cubicBezTo>
                  <a:cubicBezTo>
                    <a:pt x="122" y="275"/>
                    <a:pt x="159" y="166"/>
                    <a:pt x="219" y="80"/>
                  </a:cubicBezTo>
                  <a:cubicBezTo>
                    <a:pt x="232" y="56"/>
                    <a:pt x="219" y="20"/>
                    <a:pt x="195" y="7"/>
                  </a:cubicBezTo>
                  <a:cubicBezTo>
                    <a:pt x="191" y="3"/>
                    <a:pt x="183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8"/>
            <p:cNvSpPr/>
            <p:nvPr/>
          </p:nvSpPr>
          <p:spPr>
            <a:xfrm>
              <a:off x="7607676" y="3878793"/>
              <a:ext cx="9844" cy="16341"/>
            </a:xfrm>
            <a:custGeom>
              <a:avLst/>
              <a:gdLst/>
              <a:ahLst/>
              <a:cxnLst/>
              <a:rect l="l" t="t" r="r" b="b"/>
              <a:pathLst>
                <a:path w="200" h="332" extrusionOk="0">
                  <a:moveTo>
                    <a:pt x="146" y="1"/>
                  </a:moveTo>
                  <a:cubicBezTo>
                    <a:pt x="132" y="1"/>
                    <a:pt x="119" y="9"/>
                    <a:pt x="111" y="29"/>
                  </a:cubicBezTo>
                  <a:cubicBezTo>
                    <a:pt x="62" y="102"/>
                    <a:pt x="13" y="187"/>
                    <a:pt x="1" y="273"/>
                  </a:cubicBezTo>
                  <a:cubicBezTo>
                    <a:pt x="1" y="309"/>
                    <a:pt x="27" y="332"/>
                    <a:pt x="53" y="332"/>
                  </a:cubicBezTo>
                  <a:cubicBezTo>
                    <a:pt x="71" y="332"/>
                    <a:pt x="88" y="321"/>
                    <a:pt x="98" y="297"/>
                  </a:cubicBezTo>
                  <a:cubicBezTo>
                    <a:pt x="122" y="224"/>
                    <a:pt x="147" y="151"/>
                    <a:pt x="184" y="65"/>
                  </a:cubicBezTo>
                  <a:cubicBezTo>
                    <a:pt x="200" y="33"/>
                    <a:pt x="17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8"/>
            <p:cNvSpPr/>
            <p:nvPr/>
          </p:nvSpPr>
          <p:spPr>
            <a:xfrm>
              <a:off x="7607135" y="3878596"/>
              <a:ext cx="10779" cy="17227"/>
            </a:xfrm>
            <a:custGeom>
              <a:avLst/>
              <a:gdLst/>
              <a:ahLst/>
              <a:cxnLst/>
              <a:rect l="l" t="t" r="r" b="b"/>
              <a:pathLst>
                <a:path w="219" h="350" extrusionOk="0">
                  <a:moveTo>
                    <a:pt x="158" y="9"/>
                  </a:moveTo>
                  <a:lnTo>
                    <a:pt x="170" y="21"/>
                  </a:lnTo>
                  <a:cubicBezTo>
                    <a:pt x="182" y="21"/>
                    <a:pt x="195" y="45"/>
                    <a:pt x="182" y="69"/>
                  </a:cubicBezTo>
                  <a:cubicBezTo>
                    <a:pt x="158" y="131"/>
                    <a:pt x="133" y="191"/>
                    <a:pt x="122" y="252"/>
                  </a:cubicBezTo>
                  <a:cubicBezTo>
                    <a:pt x="109" y="264"/>
                    <a:pt x="109" y="288"/>
                    <a:pt x="97" y="301"/>
                  </a:cubicBezTo>
                  <a:cubicBezTo>
                    <a:pt x="88" y="319"/>
                    <a:pt x="79" y="330"/>
                    <a:pt x="70" y="330"/>
                  </a:cubicBezTo>
                  <a:cubicBezTo>
                    <a:pt x="67" y="330"/>
                    <a:pt x="64" y="328"/>
                    <a:pt x="60" y="325"/>
                  </a:cubicBezTo>
                  <a:cubicBezTo>
                    <a:pt x="36" y="325"/>
                    <a:pt x="24" y="313"/>
                    <a:pt x="24" y="277"/>
                  </a:cubicBezTo>
                  <a:cubicBezTo>
                    <a:pt x="36" y="204"/>
                    <a:pt x="73" y="118"/>
                    <a:pt x="122" y="33"/>
                  </a:cubicBezTo>
                  <a:cubicBezTo>
                    <a:pt x="133" y="21"/>
                    <a:pt x="146" y="9"/>
                    <a:pt x="158" y="9"/>
                  </a:cubicBezTo>
                  <a:close/>
                  <a:moveTo>
                    <a:pt x="151" y="1"/>
                  </a:moveTo>
                  <a:cubicBezTo>
                    <a:pt x="137" y="1"/>
                    <a:pt x="123" y="7"/>
                    <a:pt x="109" y="21"/>
                  </a:cubicBezTo>
                  <a:cubicBezTo>
                    <a:pt x="60" y="106"/>
                    <a:pt x="24" y="204"/>
                    <a:pt x="12" y="277"/>
                  </a:cubicBezTo>
                  <a:cubicBezTo>
                    <a:pt x="0" y="313"/>
                    <a:pt x="24" y="337"/>
                    <a:pt x="49" y="350"/>
                  </a:cubicBezTo>
                  <a:lnTo>
                    <a:pt x="60" y="350"/>
                  </a:lnTo>
                  <a:cubicBezTo>
                    <a:pt x="85" y="350"/>
                    <a:pt x="109" y="337"/>
                    <a:pt x="122" y="313"/>
                  </a:cubicBezTo>
                  <a:cubicBezTo>
                    <a:pt x="122" y="288"/>
                    <a:pt x="133" y="277"/>
                    <a:pt x="133" y="252"/>
                  </a:cubicBezTo>
                  <a:cubicBezTo>
                    <a:pt x="158" y="191"/>
                    <a:pt x="182" y="131"/>
                    <a:pt x="206" y="82"/>
                  </a:cubicBezTo>
                  <a:cubicBezTo>
                    <a:pt x="219" y="45"/>
                    <a:pt x="206" y="21"/>
                    <a:pt x="182" y="9"/>
                  </a:cubicBezTo>
                  <a:cubicBezTo>
                    <a:pt x="172" y="4"/>
                    <a:pt x="16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8"/>
            <p:cNvSpPr/>
            <p:nvPr/>
          </p:nvSpPr>
          <p:spPr>
            <a:xfrm>
              <a:off x="7616388" y="3879039"/>
              <a:ext cx="8515" cy="16686"/>
            </a:xfrm>
            <a:custGeom>
              <a:avLst/>
              <a:gdLst/>
              <a:ahLst/>
              <a:cxnLst/>
              <a:rect l="l" t="t" r="r" b="b"/>
              <a:pathLst>
                <a:path w="173" h="339" extrusionOk="0">
                  <a:moveTo>
                    <a:pt x="117" y="1"/>
                  </a:moveTo>
                  <a:cubicBezTo>
                    <a:pt x="102" y="1"/>
                    <a:pt x="88" y="8"/>
                    <a:pt x="80" y="24"/>
                  </a:cubicBezTo>
                  <a:cubicBezTo>
                    <a:pt x="43" y="97"/>
                    <a:pt x="7" y="206"/>
                    <a:pt x="7" y="292"/>
                  </a:cubicBezTo>
                  <a:cubicBezTo>
                    <a:pt x="0" y="324"/>
                    <a:pt x="21" y="339"/>
                    <a:pt x="43" y="339"/>
                  </a:cubicBezTo>
                  <a:cubicBezTo>
                    <a:pt x="64" y="339"/>
                    <a:pt x="86" y="327"/>
                    <a:pt x="91" y="304"/>
                  </a:cubicBezTo>
                  <a:cubicBezTo>
                    <a:pt x="116" y="231"/>
                    <a:pt x="140" y="133"/>
                    <a:pt x="164" y="49"/>
                  </a:cubicBezTo>
                  <a:cubicBezTo>
                    <a:pt x="173" y="25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8"/>
            <p:cNvSpPr/>
            <p:nvPr/>
          </p:nvSpPr>
          <p:spPr>
            <a:xfrm>
              <a:off x="7616093" y="3878400"/>
              <a:ext cx="9007" cy="18015"/>
            </a:xfrm>
            <a:custGeom>
              <a:avLst/>
              <a:gdLst/>
              <a:ahLst/>
              <a:cxnLst/>
              <a:rect l="l" t="t" r="r" b="b"/>
              <a:pathLst>
                <a:path w="183" h="366" extrusionOk="0">
                  <a:moveTo>
                    <a:pt x="119" y="17"/>
                  </a:moveTo>
                  <a:cubicBezTo>
                    <a:pt x="124" y="17"/>
                    <a:pt x="129" y="20"/>
                    <a:pt x="134" y="25"/>
                  </a:cubicBezTo>
                  <a:cubicBezTo>
                    <a:pt x="159" y="25"/>
                    <a:pt x="170" y="49"/>
                    <a:pt x="159" y="62"/>
                  </a:cubicBezTo>
                  <a:lnTo>
                    <a:pt x="146" y="98"/>
                  </a:lnTo>
                  <a:cubicBezTo>
                    <a:pt x="134" y="171"/>
                    <a:pt x="110" y="256"/>
                    <a:pt x="86" y="317"/>
                  </a:cubicBezTo>
                  <a:cubicBezTo>
                    <a:pt x="86" y="334"/>
                    <a:pt x="73" y="346"/>
                    <a:pt x="61" y="346"/>
                  </a:cubicBezTo>
                  <a:cubicBezTo>
                    <a:pt x="56" y="346"/>
                    <a:pt x="52" y="344"/>
                    <a:pt x="49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4" y="232"/>
                    <a:pt x="49" y="122"/>
                    <a:pt x="97" y="37"/>
                  </a:cubicBezTo>
                  <a:cubicBezTo>
                    <a:pt x="105" y="23"/>
                    <a:pt x="112" y="17"/>
                    <a:pt x="119" y="17"/>
                  </a:cubicBezTo>
                  <a:close/>
                  <a:moveTo>
                    <a:pt x="146" y="0"/>
                  </a:moveTo>
                  <a:cubicBezTo>
                    <a:pt x="122" y="0"/>
                    <a:pt x="97" y="0"/>
                    <a:pt x="86" y="25"/>
                  </a:cubicBezTo>
                  <a:cubicBezTo>
                    <a:pt x="37" y="122"/>
                    <a:pt x="0" y="219"/>
                    <a:pt x="0" y="305"/>
                  </a:cubicBezTo>
                  <a:cubicBezTo>
                    <a:pt x="0" y="341"/>
                    <a:pt x="13" y="354"/>
                    <a:pt x="37" y="365"/>
                  </a:cubicBezTo>
                  <a:lnTo>
                    <a:pt x="49" y="365"/>
                  </a:lnTo>
                  <a:cubicBezTo>
                    <a:pt x="73" y="365"/>
                    <a:pt x="97" y="354"/>
                    <a:pt x="110" y="329"/>
                  </a:cubicBezTo>
                  <a:cubicBezTo>
                    <a:pt x="134" y="256"/>
                    <a:pt x="146" y="183"/>
                    <a:pt x="170" y="110"/>
                  </a:cubicBezTo>
                  <a:lnTo>
                    <a:pt x="183" y="73"/>
                  </a:lnTo>
                  <a:cubicBezTo>
                    <a:pt x="183" y="37"/>
                    <a:pt x="170" y="13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8"/>
            <p:cNvSpPr/>
            <p:nvPr/>
          </p:nvSpPr>
          <p:spPr>
            <a:xfrm>
              <a:off x="7626823" y="3879089"/>
              <a:ext cx="9253" cy="15701"/>
            </a:xfrm>
            <a:custGeom>
              <a:avLst/>
              <a:gdLst/>
              <a:ahLst/>
              <a:cxnLst/>
              <a:rect l="l" t="t" r="r" b="b"/>
              <a:pathLst>
                <a:path w="188" h="319" extrusionOk="0">
                  <a:moveTo>
                    <a:pt x="130" y="0"/>
                  </a:moveTo>
                  <a:cubicBezTo>
                    <a:pt x="115" y="0"/>
                    <a:pt x="99" y="7"/>
                    <a:pt x="87" y="23"/>
                  </a:cubicBezTo>
                  <a:cubicBezTo>
                    <a:pt x="38" y="84"/>
                    <a:pt x="1" y="181"/>
                    <a:pt x="1" y="267"/>
                  </a:cubicBezTo>
                  <a:cubicBezTo>
                    <a:pt x="1" y="300"/>
                    <a:pt x="27" y="319"/>
                    <a:pt x="52" y="319"/>
                  </a:cubicBezTo>
                  <a:cubicBezTo>
                    <a:pt x="73" y="319"/>
                    <a:pt x="93" y="306"/>
                    <a:pt x="98" y="278"/>
                  </a:cubicBezTo>
                  <a:cubicBezTo>
                    <a:pt x="111" y="205"/>
                    <a:pt x="135" y="132"/>
                    <a:pt x="171" y="59"/>
                  </a:cubicBezTo>
                  <a:cubicBezTo>
                    <a:pt x="187" y="27"/>
                    <a:pt x="161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8"/>
            <p:cNvSpPr/>
            <p:nvPr/>
          </p:nvSpPr>
          <p:spPr>
            <a:xfrm>
              <a:off x="7626282" y="3878596"/>
              <a:ext cx="10189" cy="16587"/>
            </a:xfrm>
            <a:custGeom>
              <a:avLst/>
              <a:gdLst/>
              <a:ahLst/>
              <a:cxnLst/>
              <a:rect l="l" t="t" r="r" b="b"/>
              <a:pathLst>
                <a:path w="207" h="337" extrusionOk="0">
                  <a:moveTo>
                    <a:pt x="158" y="21"/>
                  </a:moveTo>
                  <a:cubicBezTo>
                    <a:pt x="171" y="33"/>
                    <a:pt x="182" y="45"/>
                    <a:pt x="171" y="69"/>
                  </a:cubicBezTo>
                  <a:lnTo>
                    <a:pt x="98" y="288"/>
                  </a:lnTo>
                  <a:cubicBezTo>
                    <a:pt x="85" y="313"/>
                    <a:pt x="73" y="313"/>
                    <a:pt x="61" y="313"/>
                  </a:cubicBezTo>
                  <a:cubicBezTo>
                    <a:pt x="36" y="313"/>
                    <a:pt x="25" y="301"/>
                    <a:pt x="25" y="277"/>
                  </a:cubicBezTo>
                  <a:cubicBezTo>
                    <a:pt x="25" y="204"/>
                    <a:pt x="61" y="106"/>
                    <a:pt x="109" y="33"/>
                  </a:cubicBezTo>
                  <a:cubicBezTo>
                    <a:pt x="122" y="21"/>
                    <a:pt x="134" y="21"/>
                    <a:pt x="146" y="21"/>
                  </a:cubicBezTo>
                  <a:close/>
                  <a:moveTo>
                    <a:pt x="140" y="1"/>
                  </a:moveTo>
                  <a:cubicBezTo>
                    <a:pt x="126" y="1"/>
                    <a:pt x="112" y="7"/>
                    <a:pt x="98" y="21"/>
                  </a:cubicBezTo>
                  <a:cubicBezTo>
                    <a:pt x="36" y="94"/>
                    <a:pt x="12" y="191"/>
                    <a:pt x="0" y="277"/>
                  </a:cubicBezTo>
                  <a:cubicBezTo>
                    <a:pt x="0" y="313"/>
                    <a:pt x="25" y="325"/>
                    <a:pt x="49" y="337"/>
                  </a:cubicBezTo>
                  <a:lnTo>
                    <a:pt x="61" y="337"/>
                  </a:lnTo>
                  <a:cubicBezTo>
                    <a:pt x="85" y="337"/>
                    <a:pt x="109" y="325"/>
                    <a:pt x="109" y="301"/>
                  </a:cubicBezTo>
                  <a:cubicBezTo>
                    <a:pt x="134" y="215"/>
                    <a:pt x="158" y="155"/>
                    <a:pt x="195" y="82"/>
                  </a:cubicBezTo>
                  <a:cubicBezTo>
                    <a:pt x="207" y="45"/>
                    <a:pt x="195" y="21"/>
                    <a:pt x="171" y="9"/>
                  </a:cubicBezTo>
                  <a:cubicBezTo>
                    <a:pt x="160" y="4"/>
                    <a:pt x="150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8"/>
            <p:cNvSpPr/>
            <p:nvPr/>
          </p:nvSpPr>
          <p:spPr>
            <a:xfrm>
              <a:off x="7635831" y="3878892"/>
              <a:ext cx="9401" cy="17079"/>
            </a:xfrm>
            <a:custGeom>
              <a:avLst/>
              <a:gdLst/>
              <a:ahLst/>
              <a:cxnLst/>
              <a:rect l="l" t="t" r="r" b="b"/>
              <a:pathLst>
                <a:path w="191" h="347" extrusionOk="0">
                  <a:moveTo>
                    <a:pt x="140" y="1"/>
                  </a:moveTo>
                  <a:cubicBezTo>
                    <a:pt x="124" y="1"/>
                    <a:pt x="107" y="9"/>
                    <a:pt x="98" y="27"/>
                  </a:cubicBezTo>
                  <a:cubicBezTo>
                    <a:pt x="49" y="112"/>
                    <a:pt x="13" y="198"/>
                    <a:pt x="1" y="295"/>
                  </a:cubicBezTo>
                  <a:cubicBezTo>
                    <a:pt x="1" y="328"/>
                    <a:pt x="26" y="347"/>
                    <a:pt x="52" y="347"/>
                  </a:cubicBezTo>
                  <a:cubicBezTo>
                    <a:pt x="72" y="347"/>
                    <a:pt x="92" y="334"/>
                    <a:pt x="98" y="307"/>
                  </a:cubicBezTo>
                  <a:cubicBezTo>
                    <a:pt x="122" y="222"/>
                    <a:pt x="147" y="136"/>
                    <a:pt x="183" y="52"/>
                  </a:cubicBezTo>
                  <a:cubicBezTo>
                    <a:pt x="191" y="22"/>
                    <a:pt x="166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8"/>
            <p:cNvSpPr/>
            <p:nvPr/>
          </p:nvSpPr>
          <p:spPr>
            <a:xfrm>
              <a:off x="7635240" y="3878400"/>
              <a:ext cx="10238" cy="18015"/>
            </a:xfrm>
            <a:custGeom>
              <a:avLst/>
              <a:gdLst/>
              <a:ahLst/>
              <a:cxnLst/>
              <a:rect l="l" t="t" r="r" b="b"/>
              <a:pathLst>
                <a:path w="208" h="366" extrusionOk="0">
                  <a:moveTo>
                    <a:pt x="139" y="17"/>
                  </a:moveTo>
                  <a:cubicBezTo>
                    <a:pt x="146" y="17"/>
                    <a:pt x="154" y="20"/>
                    <a:pt x="159" y="25"/>
                  </a:cubicBezTo>
                  <a:cubicBezTo>
                    <a:pt x="170" y="25"/>
                    <a:pt x="183" y="49"/>
                    <a:pt x="183" y="62"/>
                  </a:cubicBezTo>
                  <a:cubicBezTo>
                    <a:pt x="159" y="122"/>
                    <a:pt x="146" y="183"/>
                    <a:pt x="122" y="256"/>
                  </a:cubicBezTo>
                  <a:cubicBezTo>
                    <a:pt x="110" y="268"/>
                    <a:pt x="110" y="292"/>
                    <a:pt x="97" y="317"/>
                  </a:cubicBezTo>
                  <a:cubicBezTo>
                    <a:pt x="97" y="334"/>
                    <a:pt x="85" y="346"/>
                    <a:pt x="68" y="346"/>
                  </a:cubicBezTo>
                  <a:cubicBezTo>
                    <a:pt x="62" y="346"/>
                    <a:pt x="55" y="344"/>
                    <a:pt x="49" y="341"/>
                  </a:cubicBezTo>
                  <a:cubicBezTo>
                    <a:pt x="49" y="341"/>
                    <a:pt x="25" y="341"/>
                    <a:pt x="25" y="305"/>
                  </a:cubicBezTo>
                  <a:cubicBezTo>
                    <a:pt x="37" y="219"/>
                    <a:pt x="61" y="122"/>
                    <a:pt x="110" y="37"/>
                  </a:cubicBezTo>
                  <a:cubicBezTo>
                    <a:pt x="117" y="23"/>
                    <a:pt x="128" y="17"/>
                    <a:pt x="139" y="17"/>
                  </a:cubicBezTo>
                  <a:close/>
                  <a:moveTo>
                    <a:pt x="170" y="0"/>
                  </a:moveTo>
                  <a:cubicBezTo>
                    <a:pt x="146" y="0"/>
                    <a:pt x="110" y="0"/>
                    <a:pt x="97" y="25"/>
                  </a:cubicBezTo>
                  <a:cubicBezTo>
                    <a:pt x="49" y="122"/>
                    <a:pt x="13" y="219"/>
                    <a:pt x="0" y="305"/>
                  </a:cubicBezTo>
                  <a:cubicBezTo>
                    <a:pt x="0" y="341"/>
                    <a:pt x="13" y="354"/>
                    <a:pt x="49" y="365"/>
                  </a:cubicBezTo>
                  <a:lnTo>
                    <a:pt x="61" y="365"/>
                  </a:lnTo>
                  <a:cubicBezTo>
                    <a:pt x="86" y="365"/>
                    <a:pt x="110" y="354"/>
                    <a:pt x="122" y="329"/>
                  </a:cubicBezTo>
                  <a:cubicBezTo>
                    <a:pt x="122" y="305"/>
                    <a:pt x="134" y="281"/>
                    <a:pt x="134" y="256"/>
                  </a:cubicBezTo>
                  <a:cubicBezTo>
                    <a:pt x="159" y="195"/>
                    <a:pt x="170" y="135"/>
                    <a:pt x="195" y="73"/>
                  </a:cubicBezTo>
                  <a:cubicBezTo>
                    <a:pt x="207" y="37"/>
                    <a:pt x="195" y="13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8"/>
            <p:cNvSpPr/>
            <p:nvPr/>
          </p:nvSpPr>
          <p:spPr>
            <a:xfrm>
              <a:off x="7647989" y="3878646"/>
              <a:ext cx="7974" cy="14717"/>
            </a:xfrm>
            <a:custGeom>
              <a:avLst/>
              <a:gdLst/>
              <a:ahLst/>
              <a:cxnLst/>
              <a:rect l="l" t="t" r="r" b="b"/>
              <a:pathLst>
                <a:path w="162" h="299" extrusionOk="0">
                  <a:moveTo>
                    <a:pt x="117" y="0"/>
                  </a:moveTo>
                  <a:cubicBezTo>
                    <a:pt x="97" y="0"/>
                    <a:pt x="75" y="10"/>
                    <a:pt x="70" y="32"/>
                  </a:cubicBezTo>
                  <a:cubicBezTo>
                    <a:pt x="57" y="105"/>
                    <a:pt x="33" y="166"/>
                    <a:pt x="9" y="239"/>
                  </a:cubicBezTo>
                  <a:cubicBezTo>
                    <a:pt x="1" y="271"/>
                    <a:pt x="31" y="299"/>
                    <a:pt x="59" y="299"/>
                  </a:cubicBezTo>
                  <a:cubicBezTo>
                    <a:pt x="73" y="299"/>
                    <a:pt x="86" y="292"/>
                    <a:pt x="94" y="276"/>
                  </a:cubicBezTo>
                  <a:cubicBezTo>
                    <a:pt x="130" y="203"/>
                    <a:pt x="143" y="117"/>
                    <a:pt x="155" y="32"/>
                  </a:cubicBezTo>
                  <a:cubicBezTo>
                    <a:pt x="161" y="13"/>
                    <a:pt x="140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8"/>
            <p:cNvSpPr/>
            <p:nvPr/>
          </p:nvSpPr>
          <p:spPr>
            <a:xfrm>
              <a:off x="7647841" y="3877809"/>
              <a:ext cx="8417" cy="16193"/>
            </a:xfrm>
            <a:custGeom>
              <a:avLst/>
              <a:gdLst/>
              <a:ahLst/>
              <a:cxnLst/>
              <a:rect l="l" t="t" r="r" b="b"/>
              <a:pathLst>
                <a:path w="171" h="329" extrusionOk="0">
                  <a:moveTo>
                    <a:pt x="122" y="25"/>
                  </a:moveTo>
                  <a:cubicBezTo>
                    <a:pt x="133" y="25"/>
                    <a:pt x="146" y="37"/>
                    <a:pt x="146" y="49"/>
                  </a:cubicBezTo>
                  <a:cubicBezTo>
                    <a:pt x="133" y="147"/>
                    <a:pt x="122" y="231"/>
                    <a:pt x="85" y="293"/>
                  </a:cubicBezTo>
                  <a:cubicBezTo>
                    <a:pt x="79" y="305"/>
                    <a:pt x="73" y="308"/>
                    <a:pt x="67" y="308"/>
                  </a:cubicBezTo>
                  <a:cubicBezTo>
                    <a:pt x="61" y="308"/>
                    <a:pt x="55" y="304"/>
                    <a:pt x="49" y="304"/>
                  </a:cubicBezTo>
                  <a:cubicBezTo>
                    <a:pt x="36" y="304"/>
                    <a:pt x="12" y="280"/>
                    <a:pt x="24" y="268"/>
                  </a:cubicBezTo>
                  <a:cubicBezTo>
                    <a:pt x="36" y="231"/>
                    <a:pt x="36" y="207"/>
                    <a:pt x="49" y="183"/>
                  </a:cubicBezTo>
                  <a:cubicBezTo>
                    <a:pt x="60" y="134"/>
                    <a:pt x="73" y="85"/>
                    <a:pt x="85" y="49"/>
                  </a:cubicBezTo>
                  <a:cubicBezTo>
                    <a:pt x="85" y="25"/>
                    <a:pt x="109" y="25"/>
                    <a:pt x="122" y="25"/>
                  </a:cubicBezTo>
                  <a:close/>
                  <a:moveTo>
                    <a:pt x="122" y="1"/>
                  </a:moveTo>
                  <a:cubicBezTo>
                    <a:pt x="97" y="1"/>
                    <a:pt x="73" y="12"/>
                    <a:pt x="60" y="37"/>
                  </a:cubicBezTo>
                  <a:cubicBezTo>
                    <a:pt x="60" y="85"/>
                    <a:pt x="36" y="134"/>
                    <a:pt x="24" y="171"/>
                  </a:cubicBezTo>
                  <a:cubicBezTo>
                    <a:pt x="24" y="207"/>
                    <a:pt x="12" y="231"/>
                    <a:pt x="12" y="256"/>
                  </a:cubicBezTo>
                  <a:cubicBezTo>
                    <a:pt x="0" y="293"/>
                    <a:pt x="24" y="317"/>
                    <a:pt x="49" y="329"/>
                  </a:cubicBezTo>
                  <a:lnTo>
                    <a:pt x="60" y="329"/>
                  </a:lnTo>
                  <a:cubicBezTo>
                    <a:pt x="85" y="329"/>
                    <a:pt x="97" y="317"/>
                    <a:pt x="109" y="304"/>
                  </a:cubicBezTo>
                  <a:cubicBezTo>
                    <a:pt x="133" y="231"/>
                    <a:pt x="158" y="158"/>
                    <a:pt x="170" y="61"/>
                  </a:cubicBezTo>
                  <a:cubicBezTo>
                    <a:pt x="170" y="37"/>
                    <a:pt x="158" y="1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8"/>
            <p:cNvSpPr/>
            <p:nvPr/>
          </p:nvSpPr>
          <p:spPr>
            <a:xfrm>
              <a:off x="7657045" y="3877563"/>
              <a:ext cx="10976" cy="18211"/>
            </a:xfrm>
            <a:custGeom>
              <a:avLst/>
              <a:gdLst/>
              <a:ahLst/>
              <a:cxnLst/>
              <a:rect l="l" t="t" r="r" b="b"/>
              <a:pathLst>
                <a:path w="223" h="370" extrusionOk="0">
                  <a:moveTo>
                    <a:pt x="165" y="0"/>
                  </a:moveTo>
                  <a:cubicBezTo>
                    <a:pt x="151" y="0"/>
                    <a:pt x="137" y="6"/>
                    <a:pt x="129" y="17"/>
                  </a:cubicBezTo>
                  <a:cubicBezTo>
                    <a:pt x="81" y="103"/>
                    <a:pt x="44" y="212"/>
                    <a:pt x="8" y="309"/>
                  </a:cubicBezTo>
                  <a:cubicBezTo>
                    <a:pt x="0" y="346"/>
                    <a:pt x="27" y="369"/>
                    <a:pt x="53" y="369"/>
                  </a:cubicBezTo>
                  <a:cubicBezTo>
                    <a:pt x="71" y="369"/>
                    <a:pt x="88" y="358"/>
                    <a:pt x="92" y="334"/>
                  </a:cubicBezTo>
                  <a:cubicBezTo>
                    <a:pt x="141" y="236"/>
                    <a:pt x="178" y="152"/>
                    <a:pt x="214" y="54"/>
                  </a:cubicBezTo>
                  <a:cubicBezTo>
                    <a:pt x="222" y="22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8"/>
            <p:cNvSpPr/>
            <p:nvPr/>
          </p:nvSpPr>
          <p:spPr>
            <a:xfrm>
              <a:off x="7656799" y="3876874"/>
              <a:ext cx="11419" cy="18950"/>
            </a:xfrm>
            <a:custGeom>
              <a:avLst/>
              <a:gdLst/>
              <a:ahLst/>
              <a:cxnLst/>
              <a:rect l="l" t="t" r="r" b="b"/>
              <a:pathLst>
                <a:path w="232" h="385" extrusionOk="0">
                  <a:moveTo>
                    <a:pt x="195" y="20"/>
                  </a:moveTo>
                  <a:cubicBezTo>
                    <a:pt x="207" y="31"/>
                    <a:pt x="219" y="44"/>
                    <a:pt x="207" y="56"/>
                  </a:cubicBezTo>
                  <a:cubicBezTo>
                    <a:pt x="183" y="141"/>
                    <a:pt x="146" y="239"/>
                    <a:pt x="110" y="312"/>
                  </a:cubicBezTo>
                  <a:lnTo>
                    <a:pt x="97" y="348"/>
                  </a:lnTo>
                  <a:cubicBezTo>
                    <a:pt x="86" y="372"/>
                    <a:pt x="61" y="372"/>
                    <a:pt x="49" y="372"/>
                  </a:cubicBezTo>
                  <a:cubicBezTo>
                    <a:pt x="24" y="360"/>
                    <a:pt x="13" y="348"/>
                    <a:pt x="24" y="323"/>
                  </a:cubicBezTo>
                  <a:cubicBezTo>
                    <a:pt x="49" y="226"/>
                    <a:pt x="97" y="117"/>
                    <a:pt x="146" y="31"/>
                  </a:cubicBezTo>
                  <a:cubicBezTo>
                    <a:pt x="159" y="20"/>
                    <a:pt x="170" y="20"/>
                    <a:pt x="170" y="20"/>
                  </a:cubicBezTo>
                  <a:close/>
                  <a:moveTo>
                    <a:pt x="178" y="0"/>
                  </a:moveTo>
                  <a:cubicBezTo>
                    <a:pt x="159" y="0"/>
                    <a:pt x="142" y="9"/>
                    <a:pt x="134" y="31"/>
                  </a:cubicBezTo>
                  <a:cubicBezTo>
                    <a:pt x="86" y="117"/>
                    <a:pt x="37" y="214"/>
                    <a:pt x="13" y="323"/>
                  </a:cubicBezTo>
                  <a:cubicBezTo>
                    <a:pt x="0" y="360"/>
                    <a:pt x="13" y="385"/>
                    <a:pt x="37" y="385"/>
                  </a:cubicBezTo>
                  <a:lnTo>
                    <a:pt x="61" y="385"/>
                  </a:lnTo>
                  <a:cubicBezTo>
                    <a:pt x="73" y="385"/>
                    <a:pt x="97" y="385"/>
                    <a:pt x="110" y="348"/>
                  </a:cubicBezTo>
                  <a:lnTo>
                    <a:pt x="122" y="323"/>
                  </a:lnTo>
                  <a:lnTo>
                    <a:pt x="232" y="68"/>
                  </a:lnTo>
                  <a:cubicBezTo>
                    <a:pt x="232" y="44"/>
                    <a:pt x="219" y="20"/>
                    <a:pt x="207" y="7"/>
                  </a:cubicBezTo>
                  <a:cubicBezTo>
                    <a:pt x="198" y="3"/>
                    <a:pt x="188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8"/>
            <p:cNvSpPr/>
            <p:nvPr/>
          </p:nvSpPr>
          <p:spPr>
            <a:xfrm>
              <a:off x="7669351" y="3877858"/>
              <a:ext cx="8810" cy="16686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123" y="1"/>
                  </a:moveTo>
                  <a:cubicBezTo>
                    <a:pt x="108" y="1"/>
                    <a:pt x="94" y="7"/>
                    <a:pt x="86" y="24"/>
                  </a:cubicBezTo>
                  <a:cubicBezTo>
                    <a:pt x="50" y="109"/>
                    <a:pt x="13" y="206"/>
                    <a:pt x="1" y="292"/>
                  </a:cubicBezTo>
                  <a:cubicBezTo>
                    <a:pt x="1" y="323"/>
                    <a:pt x="24" y="338"/>
                    <a:pt x="48" y="338"/>
                  </a:cubicBezTo>
                  <a:cubicBezTo>
                    <a:pt x="70" y="338"/>
                    <a:pt x="92" y="326"/>
                    <a:pt x="98" y="303"/>
                  </a:cubicBezTo>
                  <a:cubicBezTo>
                    <a:pt x="122" y="219"/>
                    <a:pt x="134" y="133"/>
                    <a:pt x="171" y="48"/>
                  </a:cubicBezTo>
                  <a:cubicBezTo>
                    <a:pt x="179" y="24"/>
                    <a:pt x="150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8"/>
            <p:cNvSpPr/>
            <p:nvPr/>
          </p:nvSpPr>
          <p:spPr>
            <a:xfrm>
              <a:off x="7669351" y="3877218"/>
              <a:ext cx="9007" cy="17965"/>
            </a:xfrm>
            <a:custGeom>
              <a:avLst/>
              <a:gdLst/>
              <a:ahLst/>
              <a:cxnLst/>
              <a:rect l="l" t="t" r="r" b="b"/>
              <a:pathLst>
                <a:path w="183" h="365" extrusionOk="0">
                  <a:moveTo>
                    <a:pt x="116" y="17"/>
                  </a:moveTo>
                  <a:cubicBezTo>
                    <a:pt x="122" y="17"/>
                    <a:pt x="129" y="20"/>
                    <a:pt x="134" y="24"/>
                  </a:cubicBezTo>
                  <a:cubicBezTo>
                    <a:pt x="147" y="24"/>
                    <a:pt x="171" y="49"/>
                    <a:pt x="158" y="61"/>
                  </a:cubicBezTo>
                  <a:cubicBezTo>
                    <a:pt x="147" y="110"/>
                    <a:pt x="134" y="159"/>
                    <a:pt x="122" y="195"/>
                  </a:cubicBezTo>
                  <a:cubicBezTo>
                    <a:pt x="110" y="243"/>
                    <a:pt x="98" y="280"/>
                    <a:pt x="86" y="316"/>
                  </a:cubicBezTo>
                  <a:cubicBezTo>
                    <a:pt x="86" y="334"/>
                    <a:pt x="73" y="346"/>
                    <a:pt x="56" y="346"/>
                  </a:cubicBezTo>
                  <a:cubicBezTo>
                    <a:pt x="50" y="346"/>
                    <a:pt x="43" y="344"/>
                    <a:pt x="37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5" y="207"/>
                    <a:pt x="61" y="110"/>
                    <a:pt x="98" y="37"/>
                  </a:cubicBezTo>
                  <a:cubicBezTo>
                    <a:pt x="98" y="23"/>
                    <a:pt x="107" y="17"/>
                    <a:pt x="116" y="17"/>
                  </a:cubicBezTo>
                  <a:close/>
                  <a:moveTo>
                    <a:pt x="147" y="0"/>
                  </a:moveTo>
                  <a:cubicBezTo>
                    <a:pt x="122" y="0"/>
                    <a:pt x="86" y="0"/>
                    <a:pt x="74" y="24"/>
                  </a:cubicBezTo>
                  <a:cubicBezTo>
                    <a:pt x="50" y="97"/>
                    <a:pt x="1" y="207"/>
                    <a:pt x="1" y="305"/>
                  </a:cubicBezTo>
                  <a:cubicBezTo>
                    <a:pt x="1" y="341"/>
                    <a:pt x="13" y="353"/>
                    <a:pt x="37" y="365"/>
                  </a:cubicBezTo>
                  <a:lnTo>
                    <a:pt x="50" y="365"/>
                  </a:lnTo>
                  <a:cubicBezTo>
                    <a:pt x="74" y="365"/>
                    <a:pt x="98" y="353"/>
                    <a:pt x="110" y="329"/>
                  </a:cubicBezTo>
                  <a:cubicBezTo>
                    <a:pt x="122" y="280"/>
                    <a:pt x="122" y="243"/>
                    <a:pt x="134" y="207"/>
                  </a:cubicBezTo>
                  <a:cubicBezTo>
                    <a:pt x="147" y="159"/>
                    <a:pt x="158" y="110"/>
                    <a:pt x="171" y="73"/>
                  </a:cubicBezTo>
                  <a:cubicBezTo>
                    <a:pt x="183" y="37"/>
                    <a:pt x="171" y="13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8"/>
            <p:cNvSpPr/>
            <p:nvPr/>
          </p:nvSpPr>
          <p:spPr>
            <a:xfrm>
              <a:off x="7680130" y="3878596"/>
              <a:ext cx="8072" cy="16489"/>
            </a:xfrm>
            <a:custGeom>
              <a:avLst/>
              <a:gdLst/>
              <a:ahLst/>
              <a:cxnLst/>
              <a:rect l="l" t="t" r="r" b="b"/>
              <a:pathLst>
                <a:path w="164" h="335" extrusionOk="0">
                  <a:moveTo>
                    <a:pt x="104" y="1"/>
                  </a:moveTo>
                  <a:cubicBezTo>
                    <a:pt x="92" y="1"/>
                    <a:pt x="81" y="7"/>
                    <a:pt x="74" y="21"/>
                  </a:cubicBezTo>
                  <a:cubicBezTo>
                    <a:pt x="37" y="106"/>
                    <a:pt x="1" y="204"/>
                    <a:pt x="12" y="288"/>
                  </a:cubicBezTo>
                  <a:cubicBezTo>
                    <a:pt x="12" y="319"/>
                    <a:pt x="31" y="334"/>
                    <a:pt x="51" y="334"/>
                  </a:cubicBezTo>
                  <a:cubicBezTo>
                    <a:pt x="70" y="334"/>
                    <a:pt x="92" y="319"/>
                    <a:pt x="98" y="288"/>
                  </a:cubicBezTo>
                  <a:cubicBezTo>
                    <a:pt x="110" y="215"/>
                    <a:pt x="122" y="142"/>
                    <a:pt x="147" y="69"/>
                  </a:cubicBezTo>
                  <a:cubicBezTo>
                    <a:pt x="164" y="35"/>
                    <a:pt x="132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8"/>
            <p:cNvSpPr/>
            <p:nvPr/>
          </p:nvSpPr>
          <p:spPr>
            <a:xfrm>
              <a:off x="7679540" y="3878153"/>
              <a:ext cx="9056" cy="17670"/>
            </a:xfrm>
            <a:custGeom>
              <a:avLst/>
              <a:gdLst/>
              <a:ahLst/>
              <a:cxnLst/>
              <a:rect l="l" t="t" r="r" b="b"/>
              <a:pathLst>
                <a:path w="184" h="359" extrusionOk="0">
                  <a:moveTo>
                    <a:pt x="122" y="18"/>
                  </a:moveTo>
                  <a:cubicBezTo>
                    <a:pt x="122" y="18"/>
                    <a:pt x="134" y="18"/>
                    <a:pt x="134" y="30"/>
                  </a:cubicBezTo>
                  <a:cubicBezTo>
                    <a:pt x="146" y="30"/>
                    <a:pt x="159" y="54"/>
                    <a:pt x="159" y="78"/>
                  </a:cubicBezTo>
                  <a:cubicBezTo>
                    <a:pt x="122" y="151"/>
                    <a:pt x="110" y="213"/>
                    <a:pt x="97" y="297"/>
                  </a:cubicBezTo>
                  <a:cubicBezTo>
                    <a:pt x="97" y="322"/>
                    <a:pt x="86" y="334"/>
                    <a:pt x="61" y="334"/>
                  </a:cubicBezTo>
                  <a:cubicBezTo>
                    <a:pt x="49" y="334"/>
                    <a:pt x="37" y="322"/>
                    <a:pt x="24" y="297"/>
                  </a:cubicBezTo>
                  <a:cubicBezTo>
                    <a:pt x="24" y="224"/>
                    <a:pt x="49" y="140"/>
                    <a:pt x="97" y="42"/>
                  </a:cubicBezTo>
                  <a:cubicBezTo>
                    <a:pt x="97" y="30"/>
                    <a:pt x="110" y="18"/>
                    <a:pt x="122" y="18"/>
                  </a:cubicBezTo>
                  <a:close/>
                  <a:moveTo>
                    <a:pt x="127" y="1"/>
                  </a:moveTo>
                  <a:cubicBezTo>
                    <a:pt x="109" y="1"/>
                    <a:pt x="91" y="12"/>
                    <a:pt x="73" y="30"/>
                  </a:cubicBezTo>
                  <a:cubicBezTo>
                    <a:pt x="24" y="140"/>
                    <a:pt x="0" y="224"/>
                    <a:pt x="13" y="297"/>
                  </a:cubicBezTo>
                  <a:cubicBezTo>
                    <a:pt x="13" y="334"/>
                    <a:pt x="37" y="359"/>
                    <a:pt x="61" y="359"/>
                  </a:cubicBezTo>
                  <a:cubicBezTo>
                    <a:pt x="86" y="359"/>
                    <a:pt x="110" y="334"/>
                    <a:pt x="122" y="297"/>
                  </a:cubicBezTo>
                  <a:cubicBezTo>
                    <a:pt x="134" y="224"/>
                    <a:pt x="134" y="151"/>
                    <a:pt x="170" y="78"/>
                  </a:cubicBezTo>
                  <a:cubicBezTo>
                    <a:pt x="183" y="54"/>
                    <a:pt x="170" y="18"/>
                    <a:pt x="146" y="5"/>
                  </a:cubicBezTo>
                  <a:cubicBezTo>
                    <a:pt x="140" y="2"/>
                    <a:pt x="133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8"/>
            <p:cNvSpPr/>
            <p:nvPr/>
          </p:nvSpPr>
          <p:spPr>
            <a:xfrm>
              <a:off x="7689089" y="3879433"/>
              <a:ext cx="9253" cy="16932"/>
            </a:xfrm>
            <a:custGeom>
              <a:avLst/>
              <a:gdLst/>
              <a:ahLst/>
              <a:cxnLst/>
              <a:rect l="l" t="t" r="r" b="b"/>
              <a:pathLst>
                <a:path w="188" h="344" extrusionOk="0">
                  <a:moveTo>
                    <a:pt x="133" y="0"/>
                  </a:moveTo>
                  <a:cubicBezTo>
                    <a:pt x="120" y="0"/>
                    <a:pt x="106" y="8"/>
                    <a:pt x="98" y="28"/>
                  </a:cubicBezTo>
                  <a:cubicBezTo>
                    <a:pt x="49" y="101"/>
                    <a:pt x="1" y="198"/>
                    <a:pt x="13" y="296"/>
                  </a:cubicBezTo>
                  <a:cubicBezTo>
                    <a:pt x="13" y="324"/>
                    <a:pt x="38" y="344"/>
                    <a:pt x="61" y="344"/>
                  </a:cubicBezTo>
                  <a:cubicBezTo>
                    <a:pt x="77" y="344"/>
                    <a:pt x="93" y="334"/>
                    <a:pt x="98" y="308"/>
                  </a:cubicBezTo>
                  <a:cubicBezTo>
                    <a:pt x="122" y="223"/>
                    <a:pt x="135" y="150"/>
                    <a:pt x="171" y="65"/>
                  </a:cubicBezTo>
                  <a:cubicBezTo>
                    <a:pt x="187" y="33"/>
                    <a:pt x="160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8"/>
            <p:cNvSpPr/>
            <p:nvPr/>
          </p:nvSpPr>
          <p:spPr>
            <a:xfrm>
              <a:off x="7689089" y="3879236"/>
              <a:ext cx="9647" cy="17768"/>
            </a:xfrm>
            <a:custGeom>
              <a:avLst/>
              <a:gdLst/>
              <a:ahLst/>
              <a:cxnLst/>
              <a:rect l="l" t="t" r="r" b="b"/>
              <a:pathLst>
                <a:path w="196" h="361" extrusionOk="0">
                  <a:moveTo>
                    <a:pt x="122" y="8"/>
                  </a:moveTo>
                  <a:cubicBezTo>
                    <a:pt x="135" y="8"/>
                    <a:pt x="135" y="20"/>
                    <a:pt x="147" y="20"/>
                  </a:cubicBezTo>
                  <a:cubicBezTo>
                    <a:pt x="159" y="32"/>
                    <a:pt x="171" y="45"/>
                    <a:pt x="159" y="69"/>
                  </a:cubicBezTo>
                  <a:cubicBezTo>
                    <a:pt x="135" y="129"/>
                    <a:pt x="122" y="178"/>
                    <a:pt x="111" y="239"/>
                  </a:cubicBezTo>
                  <a:cubicBezTo>
                    <a:pt x="111" y="264"/>
                    <a:pt x="98" y="288"/>
                    <a:pt x="98" y="312"/>
                  </a:cubicBezTo>
                  <a:cubicBezTo>
                    <a:pt x="86" y="337"/>
                    <a:pt x="74" y="337"/>
                    <a:pt x="49" y="337"/>
                  </a:cubicBezTo>
                  <a:cubicBezTo>
                    <a:pt x="38" y="337"/>
                    <a:pt x="25" y="324"/>
                    <a:pt x="13" y="300"/>
                  </a:cubicBezTo>
                  <a:cubicBezTo>
                    <a:pt x="13" y="202"/>
                    <a:pt x="62" y="105"/>
                    <a:pt x="98" y="32"/>
                  </a:cubicBezTo>
                  <a:lnTo>
                    <a:pt x="122" y="8"/>
                  </a:lnTo>
                  <a:close/>
                  <a:moveTo>
                    <a:pt x="123" y="0"/>
                  </a:moveTo>
                  <a:cubicBezTo>
                    <a:pt x="109" y="0"/>
                    <a:pt x="93" y="6"/>
                    <a:pt x="86" y="20"/>
                  </a:cubicBezTo>
                  <a:cubicBezTo>
                    <a:pt x="49" y="105"/>
                    <a:pt x="1" y="202"/>
                    <a:pt x="1" y="300"/>
                  </a:cubicBezTo>
                  <a:cubicBezTo>
                    <a:pt x="1" y="337"/>
                    <a:pt x="25" y="361"/>
                    <a:pt x="49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1" y="312"/>
                  </a:cubicBezTo>
                  <a:cubicBezTo>
                    <a:pt x="122" y="288"/>
                    <a:pt x="122" y="264"/>
                    <a:pt x="122" y="239"/>
                  </a:cubicBezTo>
                  <a:cubicBezTo>
                    <a:pt x="135" y="191"/>
                    <a:pt x="147" y="129"/>
                    <a:pt x="184" y="81"/>
                  </a:cubicBezTo>
                  <a:cubicBezTo>
                    <a:pt x="195" y="45"/>
                    <a:pt x="171" y="20"/>
                    <a:pt x="147" y="8"/>
                  </a:cubicBezTo>
                  <a:cubicBezTo>
                    <a:pt x="142" y="3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8"/>
            <p:cNvSpPr/>
            <p:nvPr/>
          </p:nvSpPr>
          <p:spPr>
            <a:xfrm>
              <a:off x="7698687" y="3880073"/>
              <a:ext cx="8712" cy="14717"/>
            </a:xfrm>
            <a:custGeom>
              <a:avLst/>
              <a:gdLst/>
              <a:ahLst/>
              <a:cxnLst/>
              <a:rect l="l" t="t" r="r" b="b"/>
              <a:pathLst>
                <a:path w="177" h="299" extrusionOk="0">
                  <a:moveTo>
                    <a:pt x="115" y="1"/>
                  </a:moveTo>
                  <a:cubicBezTo>
                    <a:pt x="104" y="1"/>
                    <a:pt x="93" y="5"/>
                    <a:pt x="86" y="15"/>
                  </a:cubicBezTo>
                  <a:cubicBezTo>
                    <a:pt x="37" y="88"/>
                    <a:pt x="0" y="174"/>
                    <a:pt x="0" y="247"/>
                  </a:cubicBezTo>
                  <a:cubicBezTo>
                    <a:pt x="0" y="280"/>
                    <a:pt x="26" y="299"/>
                    <a:pt x="51" y="299"/>
                  </a:cubicBezTo>
                  <a:cubicBezTo>
                    <a:pt x="72" y="299"/>
                    <a:pt x="92" y="286"/>
                    <a:pt x="98" y="258"/>
                  </a:cubicBezTo>
                  <a:cubicBezTo>
                    <a:pt x="110" y="198"/>
                    <a:pt x="122" y="125"/>
                    <a:pt x="159" y="64"/>
                  </a:cubicBezTo>
                  <a:cubicBezTo>
                    <a:pt x="176" y="29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8"/>
            <p:cNvSpPr/>
            <p:nvPr/>
          </p:nvSpPr>
          <p:spPr>
            <a:xfrm>
              <a:off x="7698096" y="3879827"/>
              <a:ext cx="9647" cy="15357"/>
            </a:xfrm>
            <a:custGeom>
              <a:avLst/>
              <a:gdLst/>
              <a:ahLst/>
              <a:cxnLst/>
              <a:rect l="l" t="t" r="r" b="b"/>
              <a:pathLst>
                <a:path w="196" h="312" extrusionOk="0">
                  <a:moveTo>
                    <a:pt x="147" y="20"/>
                  </a:moveTo>
                  <a:cubicBezTo>
                    <a:pt x="171" y="33"/>
                    <a:pt x="171" y="44"/>
                    <a:pt x="158" y="69"/>
                  </a:cubicBezTo>
                  <a:cubicBezTo>
                    <a:pt x="134" y="117"/>
                    <a:pt x="122" y="166"/>
                    <a:pt x="110" y="227"/>
                  </a:cubicBezTo>
                  <a:cubicBezTo>
                    <a:pt x="110" y="239"/>
                    <a:pt x="98" y="252"/>
                    <a:pt x="98" y="263"/>
                  </a:cubicBezTo>
                  <a:cubicBezTo>
                    <a:pt x="89" y="281"/>
                    <a:pt x="80" y="293"/>
                    <a:pt x="66" y="293"/>
                  </a:cubicBezTo>
                  <a:cubicBezTo>
                    <a:pt x="61" y="293"/>
                    <a:pt x="56" y="291"/>
                    <a:pt x="49" y="288"/>
                  </a:cubicBezTo>
                  <a:cubicBezTo>
                    <a:pt x="37" y="288"/>
                    <a:pt x="25" y="276"/>
                    <a:pt x="25" y="252"/>
                  </a:cubicBezTo>
                  <a:cubicBezTo>
                    <a:pt x="25" y="166"/>
                    <a:pt x="61" y="81"/>
                    <a:pt x="98" y="33"/>
                  </a:cubicBezTo>
                  <a:cubicBezTo>
                    <a:pt x="110" y="20"/>
                    <a:pt x="122" y="20"/>
                    <a:pt x="134" y="20"/>
                  </a:cubicBezTo>
                  <a:close/>
                  <a:moveTo>
                    <a:pt x="128" y="0"/>
                  </a:moveTo>
                  <a:cubicBezTo>
                    <a:pt x="114" y="0"/>
                    <a:pt x="99" y="6"/>
                    <a:pt x="85" y="20"/>
                  </a:cubicBezTo>
                  <a:cubicBezTo>
                    <a:pt x="49" y="81"/>
                    <a:pt x="1" y="166"/>
                    <a:pt x="1" y="252"/>
                  </a:cubicBezTo>
                  <a:cubicBezTo>
                    <a:pt x="1" y="288"/>
                    <a:pt x="25" y="312"/>
                    <a:pt x="49" y="312"/>
                  </a:cubicBezTo>
                  <a:lnTo>
                    <a:pt x="61" y="312"/>
                  </a:lnTo>
                  <a:cubicBezTo>
                    <a:pt x="85" y="312"/>
                    <a:pt x="110" y="300"/>
                    <a:pt x="110" y="276"/>
                  </a:cubicBezTo>
                  <a:cubicBezTo>
                    <a:pt x="122" y="252"/>
                    <a:pt x="122" y="239"/>
                    <a:pt x="122" y="227"/>
                  </a:cubicBezTo>
                  <a:cubicBezTo>
                    <a:pt x="147" y="179"/>
                    <a:pt x="158" y="130"/>
                    <a:pt x="183" y="69"/>
                  </a:cubicBezTo>
                  <a:cubicBezTo>
                    <a:pt x="195" y="44"/>
                    <a:pt x="183" y="20"/>
                    <a:pt x="158" y="8"/>
                  </a:cubicBezTo>
                  <a:cubicBezTo>
                    <a:pt x="148" y="3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8"/>
            <p:cNvSpPr/>
            <p:nvPr/>
          </p:nvSpPr>
          <p:spPr>
            <a:xfrm>
              <a:off x="7709467" y="3878153"/>
              <a:ext cx="8810" cy="14766"/>
            </a:xfrm>
            <a:custGeom>
              <a:avLst/>
              <a:gdLst/>
              <a:ahLst/>
              <a:cxnLst/>
              <a:rect l="l" t="t" r="r" b="b"/>
              <a:pathLst>
                <a:path w="179" h="300" extrusionOk="0">
                  <a:moveTo>
                    <a:pt x="122" y="0"/>
                  </a:moveTo>
                  <a:cubicBezTo>
                    <a:pt x="108" y="0"/>
                    <a:pt x="94" y="6"/>
                    <a:pt x="86" y="18"/>
                  </a:cubicBezTo>
                  <a:cubicBezTo>
                    <a:pt x="49" y="91"/>
                    <a:pt x="13" y="176"/>
                    <a:pt x="0" y="261"/>
                  </a:cubicBezTo>
                  <a:cubicBezTo>
                    <a:pt x="0" y="287"/>
                    <a:pt x="21" y="299"/>
                    <a:pt x="44" y="299"/>
                  </a:cubicBezTo>
                  <a:cubicBezTo>
                    <a:pt x="64" y="299"/>
                    <a:pt x="86" y="290"/>
                    <a:pt x="98" y="273"/>
                  </a:cubicBezTo>
                  <a:cubicBezTo>
                    <a:pt x="122" y="200"/>
                    <a:pt x="134" y="127"/>
                    <a:pt x="170" y="54"/>
                  </a:cubicBezTo>
                  <a:cubicBezTo>
                    <a:pt x="179" y="22"/>
                    <a:pt x="14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8"/>
            <p:cNvSpPr/>
            <p:nvPr/>
          </p:nvSpPr>
          <p:spPr>
            <a:xfrm>
              <a:off x="7708876" y="3877809"/>
              <a:ext cx="9647" cy="15603"/>
            </a:xfrm>
            <a:custGeom>
              <a:avLst/>
              <a:gdLst/>
              <a:ahLst/>
              <a:cxnLst/>
              <a:rect l="l" t="t" r="r" b="b"/>
              <a:pathLst>
                <a:path w="196" h="317" extrusionOk="0">
                  <a:moveTo>
                    <a:pt x="126" y="17"/>
                  </a:moveTo>
                  <a:cubicBezTo>
                    <a:pt x="134" y="17"/>
                    <a:pt x="141" y="20"/>
                    <a:pt x="146" y="25"/>
                  </a:cubicBezTo>
                  <a:cubicBezTo>
                    <a:pt x="158" y="25"/>
                    <a:pt x="182" y="37"/>
                    <a:pt x="171" y="61"/>
                  </a:cubicBezTo>
                  <a:lnTo>
                    <a:pt x="134" y="171"/>
                  </a:lnTo>
                  <a:cubicBezTo>
                    <a:pt x="122" y="195"/>
                    <a:pt x="110" y="231"/>
                    <a:pt x="98" y="268"/>
                  </a:cubicBezTo>
                  <a:cubicBezTo>
                    <a:pt x="89" y="286"/>
                    <a:pt x="73" y="297"/>
                    <a:pt x="61" y="297"/>
                  </a:cubicBezTo>
                  <a:cubicBezTo>
                    <a:pt x="56" y="297"/>
                    <a:pt x="52" y="296"/>
                    <a:pt x="49" y="293"/>
                  </a:cubicBezTo>
                  <a:cubicBezTo>
                    <a:pt x="37" y="293"/>
                    <a:pt x="25" y="280"/>
                    <a:pt x="25" y="268"/>
                  </a:cubicBezTo>
                  <a:cubicBezTo>
                    <a:pt x="25" y="183"/>
                    <a:pt x="61" y="110"/>
                    <a:pt x="98" y="37"/>
                  </a:cubicBezTo>
                  <a:cubicBezTo>
                    <a:pt x="105" y="23"/>
                    <a:pt x="116" y="17"/>
                    <a:pt x="126" y="17"/>
                  </a:cubicBezTo>
                  <a:close/>
                  <a:moveTo>
                    <a:pt x="158" y="1"/>
                  </a:moveTo>
                  <a:cubicBezTo>
                    <a:pt x="134" y="1"/>
                    <a:pt x="98" y="1"/>
                    <a:pt x="85" y="25"/>
                  </a:cubicBezTo>
                  <a:cubicBezTo>
                    <a:pt x="49" y="98"/>
                    <a:pt x="12" y="183"/>
                    <a:pt x="12" y="268"/>
                  </a:cubicBezTo>
                  <a:cubicBezTo>
                    <a:pt x="1" y="293"/>
                    <a:pt x="25" y="304"/>
                    <a:pt x="49" y="317"/>
                  </a:cubicBezTo>
                  <a:lnTo>
                    <a:pt x="61" y="317"/>
                  </a:lnTo>
                  <a:cubicBezTo>
                    <a:pt x="85" y="317"/>
                    <a:pt x="110" y="304"/>
                    <a:pt x="110" y="280"/>
                  </a:cubicBezTo>
                  <a:cubicBezTo>
                    <a:pt x="134" y="244"/>
                    <a:pt x="146" y="207"/>
                    <a:pt x="146" y="171"/>
                  </a:cubicBezTo>
                  <a:cubicBezTo>
                    <a:pt x="158" y="134"/>
                    <a:pt x="171" y="98"/>
                    <a:pt x="182" y="74"/>
                  </a:cubicBezTo>
                  <a:cubicBezTo>
                    <a:pt x="195" y="37"/>
                    <a:pt x="182" y="12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8"/>
            <p:cNvSpPr/>
            <p:nvPr/>
          </p:nvSpPr>
          <p:spPr>
            <a:xfrm>
              <a:off x="7720246" y="3877612"/>
              <a:ext cx="8023" cy="13732"/>
            </a:xfrm>
            <a:custGeom>
              <a:avLst/>
              <a:gdLst/>
              <a:ahLst/>
              <a:cxnLst/>
              <a:rect l="l" t="t" r="r" b="b"/>
              <a:pathLst>
                <a:path w="163" h="279" extrusionOk="0">
                  <a:moveTo>
                    <a:pt x="108" y="0"/>
                  </a:moveTo>
                  <a:cubicBezTo>
                    <a:pt x="95" y="0"/>
                    <a:pt x="81" y="9"/>
                    <a:pt x="73" y="29"/>
                  </a:cubicBezTo>
                  <a:cubicBezTo>
                    <a:pt x="37" y="89"/>
                    <a:pt x="13" y="162"/>
                    <a:pt x="0" y="235"/>
                  </a:cubicBezTo>
                  <a:cubicBezTo>
                    <a:pt x="0" y="263"/>
                    <a:pt x="27" y="279"/>
                    <a:pt x="53" y="279"/>
                  </a:cubicBezTo>
                  <a:cubicBezTo>
                    <a:pt x="73" y="279"/>
                    <a:pt x="92" y="269"/>
                    <a:pt x="97" y="248"/>
                  </a:cubicBezTo>
                  <a:cubicBezTo>
                    <a:pt x="122" y="187"/>
                    <a:pt x="122" y="126"/>
                    <a:pt x="146" y="65"/>
                  </a:cubicBezTo>
                  <a:cubicBezTo>
                    <a:pt x="162" y="33"/>
                    <a:pt x="135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8"/>
            <p:cNvSpPr/>
            <p:nvPr/>
          </p:nvSpPr>
          <p:spPr>
            <a:xfrm>
              <a:off x="7720246" y="3876972"/>
              <a:ext cx="8417" cy="14668"/>
            </a:xfrm>
            <a:custGeom>
              <a:avLst/>
              <a:gdLst/>
              <a:ahLst/>
              <a:cxnLst/>
              <a:rect l="l" t="t" r="r" b="b"/>
              <a:pathLst>
                <a:path w="171" h="298" extrusionOk="0">
                  <a:moveTo>
                    <a:pt x="104" y="22"/>
                  </a:moveTo>
                  <a:cubicBezTo>
                    <a:pt x="110" y="22"/>
                    <a:pt x="117" y="25"/>
                    <a:pt x="122" y="29"/>
                  </a:cubicBezTo>
                  <a:cubicBezTo>
                    <a:pt x="146" y="29"/>
                    <a:pt x="159" y="54"/>
                    <a:pt x="146" y="78"/>
                  </a:cubicBezTo>
                  <a:lnTo>
                    <a:pt x="110" y="188"/>
                  </a:lnTo>
                  <a:cubicBezTo>
                    <a:pt x="97" y="212"/>
                    <a:pt x="97" y="237"/>
                    <a:pt x="86" y="248"/>
                  </a:cubicBezTo>
                  <a:cubicBezTo>
                    <a:pt x="86" y="273"/>
                    <a:pt x="61" y="285"/>
                    <a:pt x="37" y="285"/>
                  </a:cubicBezTo>
                  <a:cubicBezTo>
                    <a:pt x="37" y="285"/>
                    <a:pt x="13" y="273"/>
                    <a:pt x="13" y="248"/>
                  </a:cubicBezTo>
                  <a:cubicBezTo>
                    <a:pt x="13" y="175"/>
                    <a:pt x="49" y="102"/>
                    <a:pt x="86" y="42"/>
                  </a:cubicBezTo>
                  <a:cubicBezTo>
                    <a:pt x="86" y="28"/>
                    <a:pt x="94" y="22"/>
                    <a:pt x="104" y="22"/>
                  </a:cubicBezTo>
                  <a:close/>
                  <a:moveTo>
                    <a:pt x="115" y="1"/>
                  </a:moveTo>
                  <a:cubicBezTo>
                    <a:pt x="97" y="1"/>
                    <a:pt x="79" y="12"/>
                    <a:pt x="61" y="29"/>
                  </a:cubicBezTo>
                  <a:cubicBezTo>
                    <a:pt x="37" y="91"/>
                    <a:pt x="0" y="164"/>
                    <a:pt x="0" y="248"/>
                  </a:cubicBezTo>
                  <a:cubicBezTo>
                    <a:pt x="0" y="273"/>
                    <a:pt x="13" y="297"/>
                    <a:pt x="37" y="297"/>
                  </a:cubicBezTo>
                  <a:lnTo>
                    <a:pt x="49" y="297"/>
                  </a:lnTo>
                  <a:cubicBezTo>
                    <a:pt x="73" y="297"/>
                    <a:pt x="97" y="285"/>
                    <a:pt x="110" y="261"/>
                  </a:cubicBezTo>
                  <a:cubicBezTo>
                    <a:pt x="110" y="237"/>
                    <a:pt x="122" y="212"/>
                    <a:pt x="122" y="188"/>
                  </a:cubicBezTo>
                  <a:cubicBezTo>
                    <a:pt x="134" y="151"/>
                    <a:pt x="146" y="115"/>
                    <a:pt x="159" y="91"/>
                  </a:cubicBezTo>
                  <a:cubicBezTo>
                    <a:pt x="170" y="54"/>
                    <a:pt x="159" y="18"/>
                    <a:pt x="134" y="5"/>
                  </a:cubicBezTo>
                  <a:cubicBezTo>
                    <a:pt x="128" y="2"/>
                    <a:pt x="12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8"/>
            <p:cNvSpPr/>
            <p:nvPr/>
          </p:nvSpPr>
          <p:spPr>
            <a:xfrm>
              <a:off x="7731862" y="3878301"/>
              <a:ext cx="8564" cy="15258"/>
            </a:xfrm>
            <a:custGeom>
              <a:avLst/>
              <a:gdLst/>
              <a:ahLst/>
              <a:cxnLst/>
              <a:rect l="l" t="t" r="r" b="b"/>
              <a:pathLst>
                <a:path w="174" h="310" extrusionOk="0">
                  <a:moveTo>
                    <a:pt x="114" y="0"/>
                  </a:moveTo>
                  <a:cubicBezTo>
                    <a:pt x="96" y="0"/>
                    <a:pt x="78" y="8"/>
                    <a:pt x="69" y="27"/>
                  </a:cubicBezTo>
                  <a:cubicBezTo>
                    <a:pt x="44" y="100"/>
                    <a:pt x="20" y="173"/>
                    <a:pt x="7" y="258"/>
                  </a:cubicBezTo>
                  <a:cubicBezTo>
                    <a:pt x="0" y="288"/>
                    <a:pt x="30" y="309"/>
                    <a:pt x="56" y="309"/>
                  </a:cubicBezTo>
                  <a:cubicBezTo>
                    <a:pt x="73" y="309"/>
                    <a:pt x="88" y="301"/>
                    <a:pt x="93" y="283"/>
                  </a:cubicBezTo>
                  <a:cubicBezTo>
                    <a:pt x="117" y="210"/>
                    <a:pt x="142" y="124"/>
                    <a:pt x="166" y="51"/>
                  </a:cubicBezTo>
                  <a:cubicBezTo>
                    <a:pt x="173" y="21"/>
                    <a:pt x="14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8"/>
            <p:cNvSpPr/>
            <p:nvPr/>
          </p:nvSpPr>
          <p:spPr>
            <a:xfrm>
              <a:off x="7731616" y="3877612"/>
              <a:ext cx="9007" cy="16390"/>
            </a:xfrm>
            <a:custGeom>
              <a:avLst/>
              <a:gdLst/>
              <a:ahLst/>
              <a:cxnLst/>
              <a:rect l="l" t="t" r="r" b="b"/>
              <a:pathLst>
                <a:path w="183" h="333" extrusionOk="0">
                  <a:moveTo>
                    <a:pt x="122" y="16"/>
                  </a:moveTo>
                  <a:cubicBezTo>
                    <a:pt x="122" y="16"/>
                    <a:pt x="134" y="16"/>
                    <a:pt x="134" y="29"/>
                  </a:cubicBezTo>
                  <a:cubicBezTo>
                    <a:pt x="147" y="29"/>
                    <a:pt x="171" y="41"/>
                    <a:pt x="158" y="65"/>
                  </a:cubicBezTo>
                  <a:lnTo>
                    <a:pt x="122" y="175"/>
                  </a:lnTo>
                  <a:cubicBezTo>
                    <a:pt x="122" y="211"/>
                    <a:pt x="110" y="248"/>
                    <a:pt x="98" y="284"/>
                  </a:cubicBezTo>
                  <a:cubicBezTo>
                    <a:pt x="85" y="308"/>
                    <a:pt x="61" y="321"/>
                    <a:pt x="49" y="321"/>
                  </a:cubicBezTo>
                  <a:cubicBezTo>
                    <a:pt x="37" y="308"/>
                    <a:pt x="12" y="297"/>
                    <a:pt x="12" y="272"/>
                  </a:cubicBezTo>
                  <a:cubicBezTo>
                    <a:pt x="25" y="187"/>
                    <a:pt x="61" y="126"/>
                    <a:pt x="85" y="53"/>
                  </a:cubicBezTo>
                  <a:cubicBezTo>
                    <a:pt x="85" y="29"/>
                    <a:pt x="110" y="16"/>
                    <a:pt x="122" y="16"/>
                  </a:cubicBezTo>
                  <a:close/>
                  <a:moveTo>
                    <a:pt x="126" y="0"/>
                  </a:moveTo>
                  <a:cubicBezTo>
                    <a:pt x="105" y="0"/>
                    <a:pt x="82" y="14"/>
                    <a:pt x="74" y="41"/>
                  </a:cubicBezTo>
                  <a:cubicBezTo>
                    <a:pt x="37" y="114"/>
                    <a:pt x="12" y="187"/>
                    <a:pt x="1" y="260"/>
                  </a:cubicBezTo>
                  <a:cubicBezTo>
                    <a:pt x="1" y="297"/>
                    <a:pt x="25" y="321"/>
                    <a:pt x="49" y="333"/>
                  </a:cubicBezTo>
                  <a:lnTo>
                    <a:pt x="61" y="333"/>
                  </a:lnTo>
                  <a:cubicBezTo>
                    <a:pt x="74" y="333"/>
                    <a:pt x="98" y="321"/>
                    <a:pt x="110" y="297"/>
                  </a:cubicBezTo>
                  <a:cubicBezTo>
                    <a:pt x="122" y="260"/>
                    <a:pt x="134" y="211"/>
                    <a:pt x="147" y="175"/>
                  </a:cubicBezTo>
                  <a:cubicBezTo>
                    <a:pt x="158" y="138"/>
                    <a:pt x="158" y="102"/>
                    <a:pt x="171" y="78"/>
                  </a:cubicBezTo>
                  <a:cubicBezTo>
                    <a:pt x="183" y="41"/>
                    <a:pt x="171" y="16"/>
                    <a:pt x="147" y="5"/>
                  </a:cubicBezTo>
                  <a:cubicBezTo>
                    <a:pt x="140" y="2"/>
                    <a:pt x="13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8"/>
            <p:cNvSpPr/>
            <p:nvPr/>
          </p:nvSpPr>
          <p:spPr>
            <a:xfrm>
              <a:off x="7552055" y="3476061"/>
              <a:ext cx="41591" cy="41640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43" y="0"/>
                  </a:moveTo>
                  <a:cubicBezTo>
                    <a:pt x="356" y="0"/>
                    <a:pt x="263" y="42"/>
                    <a:pt x="195" y="88"/>
                  </a:cubicBezTo>
                  <a:cubicBezTo>
                    <a:pt x="73" y="172"/>
                    <a:pt x="0" y="318"/>
                    <a:pt x="25" y="477"/>
                  </a:cubicBezTo>
                  <a:cubicBezTo>
                    <a:pt x="82" y="700"/>
                    <a:pt x="304" y="845"/>
                    <a:pt x="521" y="845"/>
                  </a:cubicBezTo>
                  <a:cubicBezTo>
                    <a:pt x="622" y="845"/>
                    <a:pt x="722" y="814"/>
                    <a:pt x="803" y="744"/>
                  </a:cubicBezTo>
                  <a:cubicBezTo>
                    <a:pt x="845" y="712"/>
                    <a:pt x="814" y="654"/>
                    <a:pt x="774" y="654"/>
                  </a:cubicBezTo>
                  <a:cubicBezTo>
                    <a:pt x="768" y="654"/>
                    <a:pt x="761" y="655"/>
                    <a:pt x="754" y="659"/>
                  </a:cubicBezTo>
                  <a:cubicBezTo>
                    <a:pt x="674" y="684"/>
                    <a:pt x="594" y="701"/>
                    <a:pt x="516" y="701"/>
                  </a:cubicBezTo>
                  <a:cubicBezTo>
                    <a:pt x="405" y="701"/>
                    <a:pt x="300" y="667"/>
                    <a:pt x="207" y="574"/>
                  </a:cubicBezTo>
                  <a:cubicBezTo>
                    <a:pt x="134" y="477"/>
                    <a:pt x="109" y="355"/>
                    <a:pt x="182" y="258"/>
                  </a:cubicBezTo>
                  <a:cubicBezTo>
                    <a:pt x="230" y="183"/>
                    <a:pt x="349" y="100"/>
                    <a:pt x="452" y="100"/>
                  </a:cubicBezTo>
                  <a:cubicBezTo>
                    <a:pt x="482" y="100"/>
                    <a:pt x="510" y="107"/>
                    <a:pt x="535" y="124"/>
                  </a:cubicBezTo>
                  <a:cubicBezTo>
                    <a:pt x="541" y="127"/>
                    <a:pt x="547" y="129"/>
                    <a:pt x="553" y="129"/>
                  </a:cubicBezTo>
                  <a:cubicBezTo>
                    <a:pt x="585" y="129"/>
                    <a:pt x="614" y="82"/>
                    <a:pt x="584" y="51"/>
                  </a:cubicBezTo>
                  <a:cubicBezTo>
                    <a:pt x="543" y="15"/>
                    <a:pt x="49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8"/>
            <p:cNvSpPr/>
            <p:nvPr/>
          </p:nvSpPr>
          <p:spPr>
            <a:xfrm>
              <a:off x="7551416" y="3475864"/>
              <a:ext cx="41935" cy="42231"/>
            </a:xfrm>
            <a:custGeom>
              <a:avLst/>
              <a:gdLst/>
              <a:ahLst/>
              <a:cxnLst/>
              <a:rect l="l" t="t" r="r" b="b"/>
              <a:pathLst>
                <a:path w="852" h="858" extrusionOk="0">
                  <a:moveTo>
                    <a:pt x="451" y="19"/>
                  </a:moveTo>
                  <a:cubicBezTo>
                    <a:pt x="511" y="19"/>
                    <a:pt x="548" y="30"/>
                    <a:pt x="597" y="67"/>
                  </a:cubicBezTo>
                  <a:cubicBezTo>
                    <a:pt x="609" y="79"/>
                    <a:pt x="609" y="92"/>
                    <a:pt x="597" y="103"/>
                  </a:cubicBezTo>
                  <a:cubicBezTo>
                    <a:pt x="588" y="112"/>
                    <a:pt x="580" y="121"/>
                    <a:pt x="567" y="121"/>
                  </a:cubicBezTo>
                  <a:cubicBezTo>
                    <a:pt x="561" y="121"/>
                    <a:pt x="555" y="119"/>
                    <a:pt x="548" y="116"/>
                  </a:cubicBezTo>
                  <a:cubicBezTo>
                    <a:pt x="523" y="99"/>
                    <a:pt x="494" y="92"/>
                    <a:pt x="464" y="92"/>
                  </a:cubicBezTo>
                  <a:cubicBezTo>
                    <a:pt x="361" y="92"/>
                    <a:pt x="240" y="174"/>
                    <a:pt x="184" y="249"/>
                  </a:cubicBezTo>
                  <a:cubicBezTo>
                    <a:pt x="122" y="359"/>
                    <a:pt x="135" y="481"/>
                    <a:pt x="220" y="578"/>
                  </a:cubicBezTo>
                  <a:cubicBezTo>
                    <a:pt x="311" y="682"/>
                    <a:pt x="416" y="717"/>
                    <a:pt x="519" y="717"/>
                  </a:cubicBezTo>
                  <a:cubicBezTo>
                    <a:pt x="607" y="717"/>
                    <a:pt x="694" y="691"/>
                    <a:pt x="767" y="663"/>
                  </a:cubicBezTo>
                  <a:cubicBezTo>
                    <a:pt x="792" y="663"/>
                    <a:pt x="816" y="675"/>
                    <a:pt x="828" y="687"/>
                  </a:cubicBezTo>
                  <a:cubicBezTo>
                    <a:pt x="828" y="711"/>
                    <a:pt x="840" y="724"/>
                    <a:pt x="816" y="748"/>
                  </a:cubicBezTo>
                  <a:cubicBezTo>
                    <a:pt x="739" y="810"/>
                    <a:pt x="643" y="842"/>
                    <a:pt x="542" y="842"/>
                  </a:cubicBezTo>
                  <a:cubicBezTo>
                    <a:pt x="484" y="842"/>
                    <a:pt x="424" y="831"/>
                    <a:pt x="365" y="809"/>
                  </a:cubicBezTo>
                  <a:cubicBezTo>
                    <a:pt x="208" y="748"/>
                    <a:pt x="86" y="627"/>
                    <a:pt x="49" y="481"/>
                  </a:cubicBezTo>
                  <a:cubicBezTo>
                    <a:pt x="25" y="335"/>
                    <a:pt x="86" y="189"/>
                    <a:pt x="220" y="92"/>
                  </a:cubicBezTo>
                  <a:cubicBezTo>
                    <a:pt x="292" y="55"/>
                    <a:pt x="378" y="19"/>
                    <a:pt x="451" y="19"/>
                  </a:cubicBezTo>
                  <a:close/>
                  <a:moveTo>
                    <a:pt x="456" y="0"/>
                  </a:moveTo>
                  <a:cubicBezTo>
                    <a:pt x="371" y="0"/>
                    <a:pt x="281" y="35"/>
                    <a:pt x="208" y="79"/>
                  </a:cubicBezTo>
                  <a:cubicBezTo>
                    <a:pt x="74" y="176"/>
                    <a:pt x="1" y="335"/>
                    <a:pt x="38" y="481"/>
                  </a:cubicBezTo>
                  <a:cubicBezTo>
                    <a:pt x="74" y="638"/>
                    <a:pt x="195" y="773"/>
                    <a:pt x="365" y="821"/>
                  </a:cubicBezTo>
                  <a:cubicBezTo>
                    <a:pt x="427" y="846"/>
                    <a:pt x="487" y="857"/>
                    <a:pt x="536" y="857"/>
                  </a:cubicBezTo>
                  <a:cubicBezTo>
                    <a:pt x="646" y="857"/>
                    <a:pt x="743" y="821"/>
                    <a:pt x="828" y="760"/>
                  </a:cubicBezTo>
                  <a:cubicBezTo>
                    <a:pt x="852" y="736"/>
                    <a:pt x="852" y="711"/>
                    <a:pt x="840" y="687"/>
                  </a:cubicBezTo>
                  <a:cubicBezTo>
                    <a:pt x="830" y="667"/>
                    <a:pt x="804" y="648"/>
                    <a:pt x="782" y="648"/>
                  </a:cubicBezTo>
                  <a:cubicBezTo>
                    <a:pt x="777" y="648"/>
                    <a:pt x="772" y="649"/>
                    <a:pt x="767" y="651"/>
                  </a:cubicBezTo>
                  <a:cubicBezTo>
                    <a:pt x="675" y="683"/>
                    <a:pt x="593" y="700"/>
                    <a:pt x="520" y="700"/>
                  </a:cubicBezTo>
                  <a:cubicBezTo>
                    <a:pt x="402" y="700"/>
                    <a:pt x="308" y="656"/>
                    <a:pt x="232" y="565"/>
                  </a:cubicBezTo>
                  <a:cubicBezTo>
                    <a:pt x="147" y="481"/>
                    <a:pt x="135" y="359"/>
                    <a:pt x="208" y="262"/>
                  </a:cubicBezTo>
                  <a:cubicBezTo>
                    <a:pt x="255" y="185"/>
                    <a:pt x="370" y="109"/>
                    <a:pt x="465" y="109"/>
                  </a:cubicBezTo>
                  <a:cubicBezTo>
                    <a:pt x="491" y="109"/>
                    <a:pt x="515" y="115"/>
                    <a:pt x="536" y="128"/>
                  </a:cubicBezTo>
                  <a:cubicBezTo>
                    <a:pt x="550" y="137"/>
                    <a:pt x="562" y="141"/>
                    <a:pt x="573" y="141"/>
                  </a:cubicBezTo>
                  <a:cubicBezTo>
                    <a:pt x="590" y="141"/>
                    <a:pt x="602" y="131"/>
                    <a:pt x="609" y="116"/>
                  </a:cubicBezTo>
                  <a:cubicBezTo>
                    <a:pt x="621" y="103"/>
                    <a:pt x="633" y="67"/>
                    <a:pt x="609" y="55"/>
                  </a:cubicBezTo>
                  <a:cubicBezTo>
                    <a:pt x="565" y="16"/>
                    <a:pt x="51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8"/>
            <p:cNvSpPr/>
            <p:nvPr/>
          </p:nvSpPr>
          <p:spPr>
            <a:xfrm>
              <a:off x="7419747" y="3497079"/>
              <a:ext cx="6645" cy="32830"/>
            </a:xfrm>
            <a:custGeom>
              <a:avLst/>
              <a:gdLst/>
              <a:ahLst/>
              <a:cxnLst/>
              <a:rect l="l" t="t" r="r" b="b"/>
              <a:pathLst>
                <a:path w="135" h="667" extrusionOk="0">
                  <a:moveTo>
                    <a:pt x="92" y="1"/>
                  </a:moveTo>
                  <a:cubicBezTo>
                    <a:pt x="70" y="1"/>
                    <a:pt x="49" y="13"/>
                    <a:pt x="49" y="37"/>
                  </a:cubicBezTo>
                  <a:cubicBezTo>
                    <a:pt x="24" y="232"/>
                    <a:pt x="13" y="426"/>
                    <a:pt x="0" y="621"/>
                  </a:cubicBezTo>
                  <a:cubicBezTo>
                    <a:pt x="0" y="651"/>
                    <a:pt x="21" y="667"/>
                    <a:pt x="44" y="667"/>
                  </a:cubicBezTo>
                  <a:cubicBezTo>
                    <a:pt x="67" y="667"/>
                    <a:pt x="92" y="651"/>
                    <a:pt x="97" y="621"/>
                  </a:cubicBezTo>
                  <a:lnTo>
                    <a:pt x="134" y="37"/>
                  </a:lnTo>
                  <a:cubicBezTo>
                    <a:pt x="134" y="13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8"/>
            <p:cNvSpPr/>
            <p:nvPr/>
          </p:nvSpPr>
          <p:spPr>
            <a:xfrm>
              <a:off x="7419747" y="3496488"/>
              <a:ext cx="7235" cy="33568"/>
            </a:xfrm>
            <a:custGeom>
              <a:avLst/>
              <a:gdLst/>
              <a:ahLst/>
              <a:cxnLst/>
              <a:rect l="l" t="t" r="r" b="b"/>
              <a:pathLst>
                <a:path w="147" h="682" extrusionOk="0">
                  <a:moveTo>
                    <a:pt x="97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22" y="232"/>
                    <a:pt x="97" y="414"/>
                    <a:pt x="86" y="584"/>
                  </a:cubicBezTo>
                  <a:lnTo>
                    <a:pt x="86" y="633"/>
                  </a:lnTo>
                  <a:cubicBezTo>
                    <a:pt x="86" y="657"/>
                    <a:pt x="61" y="670"/>
                    <a:pt x="49" y="670"/>
                  </a:cubicBezTo>
                  <a:cubicBezTo>
                    <a:pt x="24" y="670"/>
                    <a:pt x="13" y="657"/>
                    <a:pt x="13" y="633"/>
                  </a:cubicBezTo>
                  <a:lnTo>
                    <a:pt x="13" y="584"/>
                  </a:lnTo>
                  <a:cubicBezTo>
                    <a:pt x="24" y="414"/>
                    <a:pt x="37" y="232"/>
                    <a:pt x="49" y="49"/>
                  </a:cubicBezTo>
                  <a:cubicBezTo>
                    <a:pt x="61" y="25"/>
                    <a:pt x="73" y="25"/>
                    <a:pt x="86" y="25"/>
                  </a:cubicBezTo>
                  <a:close/>
                  <a:moveTo>
                    <a:pt x="86" y="0"/>
                  </a:moveTo>
                  <a:cubicBezTo>
                    <a:pt x="61" y="0"/>
                    <a:pt x="37" y="13"/>
                    <a:pt x="37" y="49"/>
                  </a:cubicBezTo>
                  <a:cubicBezTo>
                    <a:pt x="13" y="232"/>
                    <a:pt x="13" y="414"/>
                    <a:pt x="0" y="584"/>
                  </a:cubicBezTo>
                  <a:lnTo>
                    <a:pt x="0" y="633"/>
                  </a:lnTo>
                  <a:cubicBezTo>
                    <a:pt x="0" y="670"/>
                    <a:pt x="24" y="681"/>
                    <a:pt x="37" y="681"/>
                  </a:cubicBezTo>
                  <a:lnTo>
                    <a:pt x="49" y="681"/>
                  </a:lnTo>
                  <a:cubicBezTo>
                    <a:pt x="73" y="681"/>
                    <a:pt x="97" y="670"/>
                    <a:pt x="97" y="633"/>
                  </a:cubicBezTo>
                  <a:lnTo>
                    <a:pt x="110" y="584"/>
                  </a:lnTo>
                  <a:cubicBezTo>
                    <a:pt x="122" y="414"/>
                    <a:pt x="134" y="232"/>
                    <a:pt x="134" y="49"/>
                  </a:cubicBezTo>
                  <a:cubicBezTo>
                    <a:pt x="146" y="25"/>
                    <a:pt x="12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8"/>
            <p:cNvSpPr/>
            <p:nvPr/>
          </p:nvSpPr>
          <p:spPr>
            <a:xfrm>
              <a:off x="7427229" y="3497079"/>
              <a:ext cx="5710" cy="64134"/>
            </a:xfrm>
            <a:custGeom>
              <a:avLst/>
              <a:gdLst/>
              <a:ahLst/>
              <a:cxnLst/>
              <a:rect l="l" t="t" r="r" b="b"/>
              <a:pathLst>
                <a:path w="116" h="1303" extrusionOk="0">
                  <a:moveTo>
                    <a:pt x="49" y="1"/>
                  </a:moveTo>
                  <a:cubicBezTo>
                    <a:pt x="28" y="1"/>
                    <a:pt x="7" y="13"/>
                    <a:pt x="7" y="37"/>
                  </a:cubicBezTo>
                  <a:lnTo>
                    <a:pt x="7" y="1266"/>
                  </a:lnTo>
                  <a:cubicBezTo>
                    <a:pt x="0" y="1290"/>
                    <a:pt x="22" y="1302"/>
                    <a:pt x="44" y="1302"/>
                  </a:cubicBezTo>
                  <a:cubicBezTo>
                    <a:pt x="67" y="1302"/>
                    <a:pt x="91" y="1290"/>
                    <a:pt x="91" y="1266"/>
                  </a:cubicBezTo>
                  <a:cubicBezTo>
                    <a:pt x="104" y="852"/>
                    <a:pt x="116" y="451"/>
                    <a:pt x="91" y="37"/>
                  </a:cubicBezTo>
                  <a:cubicBezTo>
                    <a:pt x="91" y="13"/>
                    <a:pt x="7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48"/>
            <p:cNvSpPr/>
            <p:nvPr/>
          </p:nvSpPr>
          <p:spPr>
            <a:xfrm>
              <a:off x="7426934" y="3496488"/>
              <a:ext cx="6645" cy="65315"/>
            </a:xfrm>
            <a:custGeom>
              <a:avLst/>
              <a:gdLst/>
              <a:ahLst/>
              <a:cxnLst/>
              <a:rect l="l" t="t" r="r" b="b"/>
              <a:pathLst>
                <a:path w="135" h="1327" extrusionOk="0">
                  <a:moveTo>
                    <a:pt x="61" y="25"/>
                  </a:moveTo>
                  <a:cubicBezTo>
                    <a:pt x="73" y="25"/>
                    <a:pt x="97" y="25"/>
                    <a:pt x="97" y="49"/>
                  </a:cubicBezTo>
                  <a:cubicBezTo>
                    <a:pt x="122" y="475"/>
                    <a:pt x="110" y="900"/>
                    <a:pt x="86" y="1278"/>
                  </a:cubicBezTo>
                  <a:cubicBezTo>
                    <a:pt x="86" y="1302"/>
                    <a:pt x="73" y="1302"/>
                    <a:pt x="49" y="1302"/>
                  </a:cubicBezTo>
                  <a:cubicBezTo>
                    <a:pt x="37" y="1302"/>
                    <a:pt x="13" y="1302"/>
                    <a:pt x="13" y="1278"/>
                  </a:cubicBezTo>
                  <a:cubicBezTo>
                    <a:pt x="24" y="1010"/>
                    <a:pt x="24" y="754"/>
                    <a:pt x="24" y="500"/>
                  </a:cubicBezTo>
                  <a:lnTo>
                    <a:pt x="24" y="49"/>
                  </a:lnTo>
                  <a:cubicBezTo>
                    <a:pt x="24" y="25"/>
                    <a:pt x="49" y="25"/>
                    <a:pt x="61" y="25"/>
                  </a:cubicBezTo>
                  <a:close/>
                  <a:moveTo>
                    <a:pt x="61" y="0"/>
                  </a:moveTo>
                  <a:cubicBezTo>
                    <a:pt x="37" y="0"/>
                    <a:pt x="13" y="13"/>
                    <a:pt x="13" y="49"/>
                  </a:cubicBezTo>
                  <a:lnTo>
                    <a:pt x="13" y="500"/>
                  </a:lnTo>
                  <a:cubicBezTo>
                    <a:pt x="0" y="754"/>
                    <a:pt x="0" y="1010"/>
                    <a:pt x="0" y="1278"/>
                  </a:cubicBezTo>
                  <a:cubicBezTo>
                    <a:pt x="0" y="1302"/>
                    <a:pt x="24" y="1327"/>
                    <a:pt x="49" y="1327"/>
                  </a:cubicBezTo>
                  <a:cubicBezTo>
                    <a:pt x="73" y="1327"/>
                    <a:pt x="110" y="1302"/>
                    <a:pt x="110" y="1278"/>
                  </a:cubicBezTo>
                  <a:cubicBezTo>
                    <a:pt x="122" y="913"/>
                    <a:pt x="134" y="475"/>
                    <a:pt x="110" y="49"/>
                  </a:cubicBezTo>
                  <a:cubicBezTo>
                    <a:pt x="110" y="25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48"/>
            <p:cNvSpPr/>
            <p:nvPr/>
          </p:nvSpPr>
          <p:spPr>
            <a:xfrm>
              <a:off x="7437664" y="3517604"/>
              <a:ext cx="4873" cy="82936"/>
            </a:xfrm>
            <a:custGeom>
              <a:avLst/>
              <a:gdLst/>
              <a:ahLst/>
              <a:cxnLst/>
              <a:rect l="l" t="t" r="r" b="b"/>
              <a:pathLst>
                <a:path w="99" h="1685" extrusionOk="0">
                  <a:moveTo>
                    <a:pt x="56" y="0"/>
                  </a:moveTo>
                  <a:cubicBezTo>
                    <a:pt x="35" y="0"/>
                    <a:pt x="14" y="16"/>
                    <a:pt x="14" y="46"/>
                  </a:cubicBezTo>
                  <a:cubicBezTo>
                    <a:pt x="1" y="581"/>
                    <a:pt x="1" y="1116"/>
                    <a:pt x="1" y="1639"/>
                  </a:cubicBezTo>
                  <a:cubicBezTo>
                    <a:pt x="1" y="1670"/>
                    <a:pt x="22" y="1685"/>
                    <a:pt x="44" y="1685"/>
                  </a:cubicBezTo>
                  <a:cubicBezTo>
                    <a:pt x="65" y="1685"/>
                    <a:pt x="87" y="1670"/>
                    <a:pt x="87" y="1639"/>
                  </a:cubicBezTo>
                  <a:cubicBezTo>
                    <a:pt x="98" y="1116"/>
                    <a:pt x="98" y="581"/>
                    <a:pt x="98" y="46"/>
                  </a:cubicBezTo>
                  <a:cubicBezTo>
                    <a:pt x="98" y="16"/>
                    <a:pt x="7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8"/>
            <p:cNvSpPr/>
            <p:nvPr/>
          </p:nvSpPr>
          <p:spPr>
            <a:xfrm>
              <a:off x="7437123" y="3516817"/>
              <a:ext cx="6005" cy="84511"/>
            </a:xfrm>
            <a:custGeom>
              <a:avLst/>
              <a:gdLst/>
              <a:ahLst/>
              <a:cxnLst/>
              <a:rect l="l" t="t" r="r" b="b"/>
              <a:pathLst>
                <a:path w="122" h="1717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lnTo>
                    <a:pt x="98" y="293"/>
                  </a:lnTo>
                  <a:cubicBezTo>
                    <a:pt x="98" y="743"/>
                    <a:pt x="98" y="1205"/>
                    <a:pt x="85" y="1655"/>
                  </a:cubicBezTo>
                  <a:cubicBezTo>
                    <a:pt x="85" y="1679"/>
                    <a:pt x="73" y="1692"/>
                    <a:pt x="49" y="1692"/>
                  </a:cubicBezTo>
                  <a:cubicBezTo>
                    <a:pt x="36" y="1692"/>
                    <a:pt x="12" y="1679"/>
                    <a:pt x="12" y="1655"/>
                  </a:cubicBezTo>
                  <a:cubicBezTo>
                    <a:pt x="25" y="1205"/>
                    <a:pt x="25" y="743"/>
                    <a:pt x="25" y="293"/>
                  </a:cubicBezTo>
                  <a:lnTo>
                    <a:pt x="36" y="62"/>
                  </a:lnTo>
                  <a:cubicBezTo>
                    <a:pt x="36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36" y="1"/>
                    <a:pt x="12" y="25"/>
                    <a:pt x="12" y="62"/>
                  </a:cubicBezTo>
                  <a:lnTo>
                    <a:pt x="12" y="293"/>
                  </a:lnTo>
                  <a:cubicBezTo>
                    <a:pt x="12" y="743"/>
                    <a:pt x="0" y="1205"/>
                    <a:pt x="0" y="1655"/>
                  </a:cubicBezTo>
                  <a:cubicBezTo>
                    <a:pt x="0" y="1692"/>
                    <a:pt x="25" y="1716"/>
                    <a:pt x="49" y="1716"/>
                  </a:cubicBezTo>
                  <a:cubicBezTo>
                    <a:pt x="85" y="1716"/>
                    <a:pt x="109" y="1692"/>
                    <a:pt x="109" y="1655"/>
                  </a:cubicBezTo>
                  <a:cubicBezTo>
                    <a:pt x="109" y="1205"/>
                    <a:pt x="122" y="743"/>
                    <a:pt x="122" y="293"/>
                  </a:cubicBezTo>
                  <a:lnTo>
                    <a:pt x="122" y="62"/>
                  </a:ln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8"/>
            <p:cNvSpPr/>
            <p:nvPr/>
          </p:nvSpPr>
          <p:spPr>
            <a:xfrm>
              <a:off x="7742987" y="3805551"/>
              <a:ext cx="6005" cy="71566"/>
            </a:xfrm>
            <a:custGeom>
              <a:avLst/>
              <a:gdLst/>
              <a:ahLst/>
              <a:cxnLst/>
              <a:rect l="l" t="t" r="r" b="b"/>
              <a:pathLst>
                <a:path w="122" h="1454" extrusionOk="0">
                  <a:moveTo>
                    <a:pt x="67" y="0"/>
                  </a:moveTo>
                  <a:cubicBezTo>
                    <a:pt x="46" y="0"/>
                    <a:pt x="25" y="15"/>
                    <a:pt x="25" y="45"/>
                  </a:cubicBezTo>
                  <a:cubicBezTo>
                    <a:pt x="13" y="496"/>
                    <a:pt x="0" y="958"/>
                    <a:pt x="13" y="1407"/>
                  </a:cubicBezTo>
                  <a:cubicBezTo>
                    <a:pt x="13" y="1438"/>
                    <a:pt x="34" y="1453"/>
                    <a:pt x="55" y="1453"/>
                  </a:cubicBezTo>
                  <a:cubicBezTo>
                    <a:pt x="76" y="1453"/>
                    <a:pt x="98" y="1438"/>
                    <a:pt x="98" y="1407"/>
                  </a:cubicBezTo>
                  <a:cubicBezTo>
                    <a:pt x="122" y="958"/>
                    <a:pt x="110" y="496"/>
                    <a:pt x="110" y="45"/>
                  </a:cubicBezTo>
                  <a:cubicBezTo>
                    <a:pt x="110" y="15"/>
                    <a:pt x="89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8"/>
            <p:cNvSpPr/>
            <p:nvPr/>
          </p:nvSpPr>
          <p:spPr>
            <a:xfrm>
              <a:off x="7742987" y="3805354"/>
              <a:ext cx="6005" cy="71910"/>
            </a:xfrm>
            <a:custGeom>
              <a:avLst/>
              <a:gdLst/>
              <a:ahLst/>
              <a:cxnLst/>
              <a:rect l="l" t="t" r="r" b="b"/>
              <a:pathLst>
                <a:path w="122" h="1461" extrusionOk="0">
                  <a:moveTo>
                    <a:pt x="73" y="13"/>
                  </a:moveTo>
                  <a:cubicBezTo>
                    <a:pt x="86" y="13"/>
                    <a:pt x="110" y="25"/>
                    <a:pt x="110" y="49"/>
                  </a:cubicBezTo>
                  <a:lnTo>
                    <a:pt x="110" y="232"/>
                  </a:lnTo>
                  <a:cubicBezTo>
                    <a:pt x="110" y="621"/>
                    <a:pt x="110" y="1022"/>
                    <a:pt x="98" y="1411"/>
                  </a:cubicBezTo>
                  <a:cubicBezTo>
                    <a:pt x="86" y="1436"/>
                    <a:pt x="73" y="1448"/>
                    <a:pt x="49" y="1448"/>
                  </a:cubicBezTo>
                  <a:cubicBezTo>
                    <a:pt x="37" y="1448"/>
                    <a:pt x="25" y="1436"/>
                    <a:pt x="25" y="1411"/>
                  </a:cubicBezTo>
                  <a:cubicBezTo>
                    <a:pt x="13" y="1022"/>
                    <a:pt x="25" y="621"/>
                    <a:pt x="37" y="232"/>
                  </a:cubicBezTo>
                  <a:lnTo>
                    <a:pt x="37" y="49"/>
                  </a:lnTo>
                  <a:cubicBezTo>
                    <a:pt x="37" y="25"/>
                    <a:pt x="49" y="13"/>
                    <a:pt x="73" y="13"/>
                  </a:cubicBezTo>
                  <a:close/>
                  <a:moveTo>
                    <a:pt x="73" y="1"/>
                  </a:moveTo>
                  <a:cubicBezTo>
                    <a:pt x="49" y="1"/>
                    <a:pt x="13" y="13"/>
                    <a:pt x="13" y="49"/>
                  </a:cubicBezTo>
                  <a:lnTo>
                    <a:pt x="13" y="232"/>
                  </a:lnTo>
                  <a:cubicBezTo>
                    <a:pt x="0" y="621"/>
                    <a:pt x="0" y="1022"/>
                    <a:pt x="0" y="1411"/>
                  </a:cubicBezTo>
                  <a:cubicBezTo>
                    <a:pt x="0" y="1448"/>
                    <a:pt x="25" y="1460"/>
                    <a:pt x="49" y="1460"/>
                  </a:cubicBezTo>
                  <a:cubicBezTo>
                    <a:pt x="86" y="1460"/>
                    <a:pt x="110" y="1448"/>
                    <a:pt x="110" y="1411"/>
                  </a:cubicBezTo>
                  <a:cubicBezTo>
                    <a:pt x="122" y="1022"/>
                    <a:pt x="122" y="621"/>
                    <a:pt x="122" y="232"/>
                  </a:cubicBezTo>
                  <a:lnTo>
                    <a:pt x="122" y="49"/>
                  </a:lnTo>
                  <a:cubicBezTo>
                    <a:pt x="122" y="13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8"/>
            <p:cNvSpPr/>
            <p:nvPr/>
          </p:nvSpPr>
          <p:spPr>
            <a:xfrm>
              <a:off x="7734028" y="3844289"/>
              <a:ext cx="6005" cy="37013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50" y="0"/>
                  </a:moveTo>
                  <a:cubicBezTo>
                    <a:pt x="30" y="0"/>
                    <a:pt x="12" y="12"/>
                    <a:pt x="12" y="37"/>
                  </a:cubicBezTo>
                  <a:cubicBezTo>
                    <a:pt x="0" y="256"/>
                    <a:pt x="12" y="487"/>
                    <a:pt x="36" y="706"/>
                  </a:cubicBezTo>
                  <a:cubicBezTo>
                    <a:pt x="36" y="736"/>
                    <a:pt x="58" y="751"/>
                    <a:pt x="79" y="751"/>
                  </a:cubicBezTo>
                  <a:cubicBezTo>
                    <a:pt x="101" y="751"/>
                    <a:pt x="122" y="736"/>
                    <a:pt x="122" y="706"/>
                  </a:cubicBezTo>
                  <a:cubicBezTo>
                    <a:pt x="109" y="487"/>
                    <a:pt x="109" y="256"/>
                    <a:pt x="98" y="37"/>
                  </a:cubicBezTo>
                  <a:cubicBezTo>
                    <a:pt x="91" y="12"/>
                    <a:pt x="70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8"/>
            <p:cNvSpPr/>
            <p:nvPr/>
          </p:nvSpPr>
          <p:spPr>
            <a:xfrm>
              <a:off x="7733388" y="3843698"/>
              <a:ext cx="7235" cy="38342"/>
            </a:xfrm>
            <a:custGeom>
              <a:avLst/>
              <a:gdLst/>
              <a:ahLst/>
              <a:cxnLst/>
              <a:rect l="l" t="t" r="r" b="b"/>
              <a:pathLst>
                <a:path w="147" h="779" extrusionOk="0">
                  <a:moveTo>
                    <a:pt x="62" y="13"/>
                  </a:moveTo>
                  <a:cubicBezTo>
                    <a:pt x="74" y="13"/>
                    <a:pt x="98" y="24"/>
                    <a:pt x="98" y="49"/>
                  </a:cubicBezTo>
                  <a:cubicBezTo>
                    <a:pt x="111" y="268"/>
                    <a:pt x="122" y="487"/>
                    <a:pt x="122" y="694"/>
                  </a:cubicBezTo>
                  <a:lnTo>
                    <a:pt x="122" y="718"/>
                  </a:lnTo>
                  <a:cubicBezTo>
                    <a:pt x="122" y="742"/>
                    <a:pt x="111" y="754"/>
                    <a:pt x="98" y="754"/>
                  </a:cubicBezTo>
                  <a:cubicBezTo>
                    <a:pt x="74" y="754"/>
                    <a:pt x="62" y="742"/>
                    <a:pt x="49" y="718"/>
                  </a:cubicBezTo>
                  <a:cubicBezTo>
                    <a:pt x="25" y="487"/>
                    <a:pt x="25" y="256"/>
                    <a:pt x="25" y="49"/>
                  </a:cubicBezTo>
                  <a:cubicBezTo>
                    <a:pt x="25" y="24"/>
                    <a:pt x="49" y="13"/>
                    <a:pt x="62" y="13"/>
                  </a:cubicBezTo>
                  <a:close/>
                  <a:moveTo>
                    <a:pt x="62" y="0"/>
                  </a:moveTo>
                  <a:cubicBezTo>
                    <a:pt x="38" y="0"/>
                    <a:pt x="13" y="13"/>
                    <a:pt x="13" y="49"/>
                  </a:cubicBezTo>
                  <a:cubicBezTo>
                    <a:pt x="1" y="256"/>
                    <a:pt x="13" y="487"/>
                    <a:pt x="38" y="730"/>
                  </a:cubicBezTo>
                  <a:cubicBezTo>
                    <a:pt x="38" y="754"/>
                    <a:pt x="62" y="778"/>
                    <a:pt x="98" y="778"/>
                  </a:cubicBezTo>
                  <a:cubicBezTo>
                    <a:pt x="122" y="778"/>
                    <a:pt x="147" y="754"/>
                    <a:pt x="147" y="718"/>
                  </a:cubicBezTo>
                  <a:lnTo>
                    <a:pt x="147" y="694"/>
                  </a:lnTo>
                  <a:cubicBezTo>
                    <a:pt x="135" y="487"/>
                    <a:pt x="135" y="268"/>
                    <a:pt x="111" y="49"/>
                  </a:cubicBezTo>
                  <a:cubicBezTo>
                    <a:pt x="111" y="13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8"/>
            <p:cNvSpPr/>
            <p:nvPr/>
          </p:nvSpPr>
          <p:spPr>
            <a:xfrm>
              <a:off x="7723839" y="3852657"/>
              <a:ext cx="6645" cy="24905"/>
            </a:xfrm>
            <a:custGeom>
              <a:avLst/>
              <a:gdLst/>
              <a:ahLst/>
              <a:cxnLst/>
              <a:rect l="l" t="t" r="r" b="b"/>
              <a:pathLst>
                <a:path w="135" h="506" extrusionOk="0">
                  <a:moveTo>
                    <a:pt x="49" y="1"/>
                  </a:moveTo>
                  <a:cubicBezTo>
                    <a:pt x="24" y="1"/>
                    <a:pt x="0" y="13"/>
                    <a:pt x="0" y="37"/>
                  </a:cubicBezTo>
                  <a:cubicBezTo>
                    <a:pt x="0" y="183"/>
                    <a:pt x="13" y="329"/>
                    <a:pt x="37" y="475"/>
                  </a:cubicBezTo>
                  <a:cubicBezTo>
                    <a:pt x="42" y="496"/>
                    <a:pt x="62" y="506"/>
                    <a:pt x="82" y="506"/>
                  </a:cubicBezTo>
                  <a:cubicBezTo>
                    <a:pt x="108" y="506"/>
                    <a:pt x="134" y="490"/>
                    <a:pt x="134" y="463"/>
                  </a:cubicBezTo>
                  <a:cubicBezTo>
                    <a:pt x="110" y="317"/>
                    <a:pt x="97" y="183"/>
                    <a:pt x="97" y="37"/>
                  </a:cubicBezTo>
                  <a:cubicBezTo>
                    <a:pt x="97" y="13"/>
                    <a:pt x="73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8"/>
            <p:cNvSpPr/>
            <p:nvPr/>
          </p:nvSpPr>
          <p:spPr>
            <a:xfrm>
              <a:off x="7723839" y="3852066"/>
              <a:ext cx="7235" cy="25791"/>
            </a:xfrm>
            <a:custGeom>
              <a:avLst/>
              <a:gdLst/>
              <a:ahLst/>
              <a:cxnLst/>
              <a:rect l="l" t="t" r="r" b="b"/>
              <a:pathLst>
                <a:path w="147" h="524" extrusionOk="0">
                  <a:moveTo>
                    <a:pt x="49" y="25"/>
                  </a:moveTo>
                  <a:cubicBezTo>
                    <a:pt x="61" y="25"/>
                    <a:pt x="86" y="25"/>
                    <a:pt x="86" y="49"/>
                  </a:cubicBezTo>
                  <a:cubicBezTo>
                    <a:pt x="86" y="195"/>
                    <a:pt x="110" y="341"/>
                    <a:pt x="122" y="475"/>
                  </a:cubicBezTo>
                  <a:cubicBezTo>
                    <a:pt x="122" y="499"/>
                    <a:pt x="110" y="499"/>
                    <a:pt x="97" y="511"/>
                  </a:cubicBezTo>
                  <a:cubicBezTo>
                    <a:pt x="73" y="511"/>
                    <a:pt x="49" y="499"/>
                    <a:pt x="49" y="487"/>
                  </a:cubicBezTo>
                  <a:cubicBezTo>
                    <a:pt x="24" y="354"/>
                    <a:pt x="13" y="219"/>
                    <a:pt x="13" y="49"/>
                  </a:cubicBezTo>
                  <a:cubicBezTo>
                    <a:pt x="13" y="25"/>
                    <a:pt x="24" y="25"/>
                    <a:pt x="49" y="25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0" y="219"/>
                    <a:pt x="13" y="354"/>
                    <a:pt x="37" y="487"/>
                  </a:cubicBezTo>
                  <a:cubicBezTo>
                    <a:pt x="37" y="511"/>
                    <a:pt x="61" y="524"/>
                    <a:pt x="86" y="524"/>
                  </a:cubicBezTo>
                  <a:lnTo>
                    <a:pt x="97" y="524"/>
                  </a:lnTo>
                  <a:cubicBezTo>
                    <a:pt x="122" y="524"/>
                    <a:pt x="146" y="499"/>
                    <a:pt x="134" y="475"/>
                  </a:cubicBezTo>
                  <a:cubicBezTo>
                    <a:pt x="122" y="341"/>
                    <a:pt x="110" y="195"/>
                    <a:pt x="110" y="49"/>
                  </a:cubicBezTo>
                  <a:cubicBezTo>
                    <a:pt x="97" y="25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8"/>
            <p:cNvSpPr/>
            <p:nvPr/>
          </p:nvSpPr>
          <p:spPr>
            <a:xfrm>
              <a:off x="7750173" y="3786946"/>
              <a:ext cx="6645" cy="79540"/>
            </a:xfrm>
            <a:custGeom>
              <a:avLst/>
              <a:gdLst/>
              <a:ahLst/>
              <a:cxnLst/>
              <a:rect l="l" t="t" r="r" b="b"/>
              <a:pathLst>
                <a:path w="135" h="1616" extrusionOk="0">
                  <a:moveTo>
                    <a:pt x="57" y="1"/>
                  </a:moveTo>
                  <a:cubicBezTo>
                    <a:pt x="34" y="1"/>
                    <a:pt x="13" y="16"/>
                    <a:pt x="13" y="47"/>
                  </a:cubicBezTo>
                  <a:cubicBezTo>
                    <a:pt x="49" y="558"/>
                    <a:pt x="37" y="1068"/>
                    <a:pt x="0" y="1579"/>
                  </a:cubicBezTo>
                  <a:cubicBezTo>
                    <a:pt x="0" y="1604"/>
                    <a:pt x="22" y="1616"/>
                    <a:pt x="43" y="1616"/>
                  </a:cubicBezTo>
                  <a:cubicBezTo>
                    <a:pt x="64" y="1616"/>
                    <a:pt x="86" y="1604"/>
                    <a:pt x="86" y="1579"/>
                  </a:cubicBezTo>
                  <a:cubicBezTo>
                    <a:pt x="134" y="1068"/>
                    <a:pt x="134" y="558"/>
                    <a:pt x="110" y="47"/>
                  </a:cubicBezTo>
                  <a:cubicBezTo>
                    <a:pt x="104" y="16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8"/>
            <p:cNvSpPr/>
            <p:nvPr/>
          </p:nvSpPr>
          <p:spPr>
            <a:xfrm>
              <a:off x="7749582" y="3786207"/>
              <a:ext cx="7826" cy="80868"/>
            </a:xfrm>
            <a:custGeom>
              <a:avLst/>
              <a:gdLst/>
              <a:ahLst/>
              <a:cxnLst/>
              <a:rect l="l" t="t" r="r" b="b"/>
              <a:pathLst>
                <a:path w="159" h="1643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cubicBezTo>
                    <a:pt x="146" y="597"/>
                    <a:pt x="134" y="1095"/>
                    <a:pt x="98" y="1594"/>
                  </a:cubicBezTo>
                  <a:cubicBezTo>
                    <a:pt x="98" y="1612"/>
                    <a:pt x="85" y="1623"/>
                    <a:pt x="68" y="1623"/>
                  </a:cubicBezTo>
                  <a:cubicBezTo>
                    <a:pt x="62" y="1623"/>
                    <a:pt x="56" y="1622"/>
                    <a:pt x="49" y="1619"/>
                  </a:cubicBezTo>
                  <a:cubicBezTo>
                    <a:pt x="37" y="1619"/>
                    <a:pt x="25" y="1619"/>
                    <a:pt x="25" y="1594"/>
                  </a:cubicBezTo>
                  <a:cubicBezTo>
                    <a:pt x="61" y="1046"/>
                    <a:pt x="61" y="536"/>
                    <a:pt x="37" y="62"/>
                  </a:cubicBezTo>
                  <a:cubicBezTo>
                    <a:pt x="37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49" y="1"/>
                    <a:pt x="25" y="25"/>
                    <a:pt x="25" y="62"/>
                  </a:cubicBezTo>
                  <a:cubicBezTo>
                    <a:pt x="49" y="536"/>
                    <a:pt x="37" y="1046"/>
                    <a:pt x="1" y="1594"/>
                  </a:cubicBezTo>
                  <a:cubicBezTo>
                    <a:pt x="1" y="1619"/>
                    <a:pt x="25" y="1643"/>
                    <a:pt x="49" y="1643"/>
                  </a:cubicBezTo>
                  <a:cubicBezTo>
                    <a:pt x="85" y="1643"/>
                    <a:pt x="109" y="1619"/>
                    <a:pt x="109" y="1594"/>
                  </a:cubicBezTo>
                  <a:cubicBezTo>
                    <a:pt x="158" y="1095"/>
                    <a:pt x="158" y="597"/>
                    <a:pt x="122" y="62"/>
                  </a:cubicBez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8"/>
            <p:cNvSpPr/>
            <p:nvPr/>
          </p:nvSpPr>
          <p:spPr>
            <a:xfrm>
              <a:off x="7708876" y="3859597"/>
              <a:ext cx="54487" cy="5119"/>
            </a:xfrm>
            <a:custGeom>
              <a:avLst/>
              <a:gdLst/>
              <a:ahLst/>
              <a:cxnLst/>
              <a:rect l="l" t="t" r="r" b="b"/>
              <a:pathLst>
                <a:path w="1107" h="104" extrusionOk="0">
                  <a:moveTo>
                    <a:pt x="718" y="0"/>
                  </a:moveTo>
                  <a:cubicBezTo>
                    <a:pt x="499" y="0"/>
                    <a:pt x="280" y="6"/>
                    <a:pt x="61" y="6"/>
                  </a:cubicBezTo>
                  <a:cubicBezTo>
                    <a:pt x="1" y="6"/>
                    <a:pt x="1" y="103"/>
                    <a:pt x="61" y="103"/>
                  </a:cubicBezTo>
                  <a:cubicBezTo>
                    <a:pt x="390" y="103"/>
                    <a:pt x="718" y="103"/>
                    <a:pt x="1046" y="91"/>
                  </a:cubicBezTo>
                  <a:cubicBezTo>
                    <a:pt x="1107" y="91"/>
                    <a:pt x="1107" y="6"/>
                    <a:pt x="1046" y="6"/>
                  </a:cubicBezTo>
                  <a:cubicBezTo>
                    <a:pt x="937" y="2"/>
                    <a:pt x="827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8"/>
            <p:cNvSpPr/>
            <p:nvPr/>
          </p:nvSpPr>
          <p:spPr>
            <a:xfrm>
              <a:off x="7709467" y="3859252"/>
              <a:ext cx="53896" cy="6005"/>
            </a:xfrm>
            <a:custGeom>
              <a:avLst/>
              <a:gdLst/>
              <a:ahLst/>
              <a:cxnLst/>
              <a:rect l="l" t="t" r="r" b="b"/>
              <a:pathLst>
                <a:path w="1095" h="122" extrusionOk="0">
                  <a:moveTo>
                    <a:pt x="597" y="13"/>
                  </a:moveTo>
                  <a:cubicBezTo>
                    <a:pt x="743" y="13"/>
                    <a:pt x="888" y="13"/>
                    <a:pt x="1034" y="25"/>
                  </a:cubicBezTo>
                  <a:cubicBezTo>
                    <a:pt x="1059" y="25"/>
                    <a:pt x="1070" y="37"/>
                    <a:pt x="1070" y="62"/>
                  </a:cubicBezTo>
                  <a:cubicBezTo>
                    <a:pt x="1070" y="73"/>
                    <a:pt x="1059" y="98"/>
                    <a:pt x="1034" y="98"/>
                  </a:cubicBezTo>
                  <a:cubicBezTo>
                    <a:pt x="929" y="102"/>
                    <a:pt x="824" y="103"/>
                    <a:pt x="718" y="103"/>
                  </a:cubicBezTo>
                  <a:cubicBezTo>
                    <a:pt x="507" y="103"/>
                    <a:pt x="297" y="98"/>
                    <a:pt x="86" y="98"/>
                  </a:cubicBezTo>
                  <a:lnTo>
                    <a:pt x="49" y="98"/>
                  </a:lnTo>
                  <a:cubicBezTo>
                    <a:pt x="25" y="98"/>
                    <a:pt x="13" y="73"/>
                    <a:pt x="13" y="62"/>
                  </a:cubicBezTo>
                  <a:cubicBezTo>
                    <a:pt x="13" y="37"/>
                    <a:pt x="25" y="25"/>
                    <a:pt x="49" y="25"/>
                  </a:cubicBezTo>
                  <a:lnTo>
                    <a:pt x="86" y="25"/>
                  </a:lnTo>
                  <a:cubicBezTo>
                    <a:pt x="256" y="25"/>
                    <a:pt x="426" y="13"/>
                    <a:pt x="597" y="13"/>
                  </a:cubicBezTo>
                  <a:close/>
                  <a:moveTo>
                    <a:pt x="49" y="0"/>
                  </a:moveTo>
                  <a:cubicBezTo>
                    <a:pt x="13" y="0"/>
                    <a:pt x="0" y="37"/>
                    <a:pt x="0" y="62"/>
                  </a:cubicBezTo>
                  <a:cubicBezTo>
                    <a:pt x="0" y="86"/>
                    <a:pt x="13" y="110"/>
                    <a:pt x="49" y="110"/>
                  </a:cubicBezTo>
                  <a:lnTo>
                    <a:pt x="86" y="110"/>
                  </a:lnTo>
                  <a:cubicBezTo>
                    <a:pt x="256" y="122"/>
                    <a:pt x="426" y="122"/>
                    <a:pt x="597" y="122"/>
                  </a:cubicBezTo>
                  <a:cubicBezTo>
                    <a:pt x="743" y="122"/>
                    <a:pt x="888" y="122"/>
                    <a:pt x="1034" y="110"/>
                  </a:cubicBezTo>
                  <a:cubicBezTo>
                    <a:pt x="1070" y="110"/>
                    <a:pt x="1095" y="86"/>
                    <a:pt x="1095" y="62"/>
                  </a:cubicBezTo>
                  <a:cubicBezTo>
                    <a:pt x="1095" y="37"/>
                    <a:pt x="1070" y="13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48"/>
            <p:cNvSpPr/>
            <p:nvPr/>
          </p:nvSpPr>
          <p:spPr>
            <a:xfrm>
              <a:off x="7732207" y="3498654"/>
              <a:ext cx="4824" cy="39671"/>
            </a:xfrm>
            <a:custGeom>
              <a:avLst/>
              <a:gdLst/>
              <a:ahLst/>
              <a:cxnLst/>
              <a:rect l="l" t="t" r="r" b="b"/>
              <a:pathLst>
                <a:path w="98" h="806" extrusionOk="0">
                  <a:moveTo>
                    <a:pt x="59" y="1"/>
                  </a:moveTo>
                  <a:cubicBezTo>
                    <a:pt x="37" y="1"/>
                    <a:pt x="13" y="16"/>
                    <a:pt x="13" y="42"/>
                  </a:cubicBezTo>
                  <a:cubicBezTo>
                    <a:pt x="0" y="285"/>
                    <a:pt x="0" y="529"/>
                    <a:pt x="13" y="759"/>
                  </a:cubicBezTo>
                  <a:cubicBezTo>
                    <a:pt x="13" y="790"/>
                    <a:pt x="34" y="805"/>
                    <a:pt x="55" y="805"/>
                  </a:cubicBezTo>
                  <a:cubicBezTo>
                    <a:pt x="76" y="805"/>
                    <a:pt x="98" y="790"/>
                    <a:pt x="98" y="759"/>
                  </a:cubicBezTo>
                  <a:lnTo>
                    <a:pt x="98" y="42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48"/>
            <p:cNvSpPr/>
            <p:nvPr/>
          </p:nvSpPr>
          <p:spPr>
            <a:xfrm>
              <a:off x="7732207" y="3498309"/>
              <a:ext cx="5463" cy="40754"/>
            </a:xfrm>
            <a:custGeom>
              <a:avLst/>
              <a:gdLst/>
              <a:ahLst/>
              <a:cxnLst/>
              <a:rect l="l" t="t" r="r" b="b"/>
              <a:pathLst>
                <a:path w="111" h="828" extrusionOk="0">
                  <a:moveTo>
                    <a:pt x="62" y="12"/>
                  </a:moveTo>
                  <a:cubicBezTo>
                    <a:pt x="73" y="12"/>
                    <a:pt x="98" y="25"/>
                    <a:pt x="98" y="49"/>
                  </a:cubicBezTo>
                  <a:cubicBezTo>
                    <a:pt x="86" y="304"/>
                    <a:pt x="86" y="547"/>
                    <a:pt x="86" y="766"/>
                  </a:cubicBezTo>
                  <a:cubicBezTo>
                    <a:pt x="86" y="790"/>
                    <a:pt x="73" y="803"/>
                    <a:pt x="62" y="803"/>
                  </a:cubicBezTo>
                  <a:cubicBezTo>
                    <a:pt x="37" y="803"/>
                    <a:pt x="25" y="790"/>
                    <a:pt x="25" y="766"/>
                  </a:cubicBezTo>
                  <a:cubicBezTo>
                    <a:pt x="13" y="523"/>
                    <a:pt x="13" y="280"/>
                    <a:pt x="25" y="49"/>
                  </a:cubicBezTo>
                  <a:cubicBezTo>
                    <a:pt x="25" y="25"/>
                    <a:pt x="37" y="12"/>
                    <a:pt x="62" y="12"/>
                  </a:cubicBezTo>
                  <a:close/>
                  <a:moveTo>
                    <a:pt x="62" y="0"/>
                  </a:moveTo>
                  <a:cubicBezTo>
                    <a:pt x="37" y="0"/>
                    <a:pt x="13" y="12"/>
                    <a:pt x="0" y="49"/>
                  </a:cubicBezTo>
                  <a:lnTo>
                    <a:pt x="0" y="766"/>
                  </a:lnTo>
                  <a:cubicBezTo>
                    <a:pt x="0" y="803"/>
                    <a:pt x="25" y="827"/>
                    <a:pt x="62" y="827"/>
                  </a:cubicBezTo>
                  <a:cubicBezTo>
                    <a:pt x="86" y="827"/>
                    <a:pt x="110" y="803"/>
                    <a:pt x="110" y="766"/>
                  </a:cubicBezTo>
                  <a:lnTo>
                    <a:pt x="110" y="49"/>
                  </a:lnTo>
                  <a:cubicBezTo>
                    <a:pt x="110" y="12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48"/>
            <p:cNvSpPr/>
            <p:nvPr/>
          </p:nvSpPr>
          <p:spPr>
            <a:xfrm>
              <a:off x="7738163" y="3501459"/>
              <a:ext cx="7235" cy="55372"/>
            </a:xfrm>
            <a:custGeom>
              <a:avLst/>
              <a:gdLst/>
              <a:ahLst/>
              <a:cxnLst/>
              <a:rect l="l" t="t" r="r" b="b"/>
              <a:pathLst>
                <a:path w="147" h="1125" extrusionOk="0">
                  <a:moveTo>
                    <a:pt x="50" y="0"/>
                  </a:moveTo>
                  <a:cubicBezTo>
                    <a:pt x="25" y="0"/>
                    <a:pt x="1" y="15"/>
                    <a:pt x="1" y="45"/>
                  </a:cubicBezTo>
                  <a:cubicBezTo>
                    <a:pt x="1" y="386"/>
                    <a:pt x="14" y="739"/>
                    <a:pt x="50" y="1080"/>
                  </a:cubicBezTo>
                  <a:cubicBezTo>
                    <a:pt x="56" y="1110"/>
                    <a:pt x="80" y="1125"/>
                    <a:pt x="103" y="1125"/>
                  </a:cubicBezTo>
                  <a:cubicBezTo>
                    <a:pt x="126" y="1125"/>
                    <a:pt x="147" y="1110"/>
                    <a:pt x="147" y="1080"/>
                  </a:cubicBezTo>
                  <a:cubicBezTo>
                    <a:pt x="111" y="739"/>
                    <a:pt x="98" y="386"/>
                    <a:pt x="98" y="45"/>
                  </a:cubicBezTo>
                  <a:cubicBezTo>
                    <a:pt x="98" y="15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48"/>
            <p:cNvSpPr/>
            <p:nvPr/>
          </p:nvSpPr>
          <p:spPr>
            <a:xfrm>
              <a:off x="7737621" y="3501262"/>
              <a:ext cx="8417" cy="55766"/>
            </a:xfrm>
            <a:custGeom>
              <a:avLst/>
              <a:gdLst/>
              <a:ahLst/>
              <a:cxnLst/>
              <a:rect l="l" t="t" r="r" b="b"/>
              <a:pathLst>
                <a:path w="171" h="1133" extrusionOk="0">
                  <a:moveTo>
                    <a:pt x="61" y="13"/>
                  </a:moveTo>
                  <a:cubicBezTo>
                    <a:pt x="73" y="13"/>
                    <a:pt x="98" y="25"/>
                    <a:pt x="98" y="49"/>
                  </a:cubicBezTo>
                  <a:cubicBezTo>
                    <a:pt x="98" y="366"/>
                    <a:pt x="109" y="706"/>
                    <a:pt x="146" y="1084"/>
                  </a:cubicBezTo>
                  <a:cubicBezTo>
                    <a:pt x="146" y="1108"/>
                    <a:pt x="134" y="1120"/>
                    <a:pt x="122" y="1120"/>
                  </a:cubicBezTo>
                  <a:cubicBezTo>
                    <a:pt x="98" y="1120"/>
                    <a:pt x="73" y="1108"/>
                    <a:pt x="73" y="1084"/>
                  </a:cubicBezTo>
                  <a:cubicBezTo>
                    <a:pt x="36" y="755"/>
                    <a:pt x="25" y="414"/>
                    <a:pt x="25" y="49"/>
                  </a:cubicBezTo>
                  <a:cubicBezTo>
                    <a:pt x="25" y="25"/>
                    <a:pt x="36" y="13"/>
                    <a:pt x="61" y="13"/>
                  </a:cubicBezTo>
                  <a:close/>
                  <a:moveTo>
                    <a:pt x="61" y="1"/>
                  </a:moveTo>
                  <a:cubicBezTo>
                    <a:pt x="36" y="1"/>
                    <a:pt x="0" y="13"/>
                    <a:pt x="0" y="49"/>
                  </a:cubicBezTo>
                  <a:cubicBezTo>
                    <a:pt x="0" y="414"/>
                    <a:pt x="25" y="755"/>
                    <a:pt x="49" y="1084"/>
                  </a:cubicBezTo>
                  <a:cubicBezTo>
                    <a:pt x="61" y="1120"/>
                    <a:pt x="85" y="1132"/>
                    <a:pt x="109" y="1132"/>
                  </a:cubicBezTo>
                  <a:lnTo>
                    <a:pt x="122" y="1132"/>
                  </a:lnTo>
                  <a:cubicBezTo>
                    <a:pt x="146" y="1132"/>
                    <a:pt x="171" y="1120"/>
                    <a:pt x="158" y="1084"/>
                  </a:cubicBezTo>
                  <a:cubicBezTo>
                    <a:pt x="134" y="706"/>
                    <a:pt x="122" y="366"/>
                    <a:pt x="109" y="49"/>
                  </a:cubicBezTo>
                  <a:cubicBezTo>
                    <a:pt x="109" y="13"/>
                    <a:pt x="85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48"/>
            <p:cNvSpPr/>
            <p:nvPr/>
          </p:nvSpPr>
          <p:spPr>
            <a:xfrm>
              <a:off x="7722215" y="3508597"/>
              <a:ext cx="45381" cy="9549"/>
            </a:xfrm>
            <a:custGeom>
              <a:avLst/>
              <a:gdLst/>
              <a:ahLst/>
              <a:cxnLst/>
              <a:rect l="l" t="t" r="r" b="b"/>
              <a:pathLst>
                <a:path w="922" h="194" extrusionOk="0">
                  <a:moveTo>
                    <a:pt x="780" y="0"/>
                  </a:moveTo>
                  <a:cubicBezTo>
                    <a:pt x="716" y="0"/>
                    <a:pt x="648" y="15"/>
                    <a:pt x="593" y="22"/>
                  </a:cubicBezTo>
                  <a:cubicBezTo>
                    <a:pt x="411" y="46"/>
                    <a:pt x="228" y="71"/>
                    <a:pt x="46" y="108"/>
                  </a:cubicBezTo>
                  <a:cubicBezTo>
                    <a:pt x="0" y="108"/>
                    <a:pt x="8" y="193"/>
                    <a:pt x="49" y="193"/>
                  </a:cubicBezTo>
                  <a:cubicBezTo>
                    <a:pt x="52" y="193"/>
                    <a:pt x="54" y="193"/>
                    <a:pt x="57" y="192"/>
                  </a:cubicBezTo>
                  <a:cubicBezTo>
                    <a:pt x="143" y="192"/>
                    <a:pt x="824" y="132"/>
                    <a:pt x="824" y="83"/>
                  </a:cubicBezTo>
                  <a:cubicBezTo>
                    <a:pt x="824" y="110"/>
                    <a:pt x="847" y="126"/>
                    <a:pt x="869" y="126"/>
                  </a:cubicBezTo>
                  <a:cubicBezTo>
                    <a:pt x="887" y="126"/>
                    <a:pt x="904" y="116"/>
                    <a:pt x="909" y="95"/>
                  </a:cubicBezTo>
                  <a:cubicBezTo>
                    <a:pt x="921" y="95"/>
                    <a:pt x="921" y="83"/>
                    <a:pt x="921" y="83"/>
                  </a:cubicBezTo>
                  <a:cubicBezTo>
                    <a:pt x="921" y="71"/>
                    <a:pt x="921" y="46"/>
                    <a:pt x="909" y="35"/>
                  </a:cubicBezTo>
                  <a:cubicBezTo>
                    <a:pt x="873" y="9"/>
                    <a:pt x="828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48"/>
            <p:cNvSpPr/>
            <p:nvPr/>
          </p:nvSpPr>
          <p:spPr>
            <a:xfrm>
              <a:off x="7722067" y="3508301"/>
              <a:ext cx="46119" cy="10385"/>
            </a:xfrm>
            <a:custGeom>
              <a:avLst/>
              <a:gdLst/>
              <a:ahLst/>
              <a:cxnLst/>
              <a:rect l="l" t="t" r="r" b="b"/>
              <a:pathLst>
                <a:path w="937" h="211" extrusionOk="0">
                  <a:moveTo>
                    <a:pt x="778" y="16"/>
                  </a:moveTo>
                  <a:cubicBezTo>
                    <a:pt x="827" y="16"/>
                    <a:pt x="876" y="28"/>
                    <a:pt x="900" y="52"/>
                  </a:cubicBezTo>
                  <a:cubicBezTo>
                    <a:pt x="912" y="52"/>
                    <a:pt x="912" y="77"/>
                    <a:pt x="912" y="89"/>
                  </a:cubicBezTo>
                  <a:lnTo>
                    <a:pt x="912" y="101"/>
                  </a:lnTo>
                  <a:cubicBezTo>
                    <a:pt x="900" y="114"/>
                    <a:pt x="887" y="125"/>
                    <a:pt x="863" y="125"/>
                  </a:cubicBezTo>
                  <a:cubicBezTo>
                    <a:pt x="863" y="114"/>
                    <a:pt x="839" y="114"/>
                    <a:pt x="839" y="89"/>
                  </a:cubicBezTo>
                  <a:lnTo>
                    <a:pt x="827" y="89"/>
                  </a:lnTo>
                  <a:cubicBezTo>
                    <a:pt x="803" y="114"/>
                    <a:pt x="584" y="138"/>
                    <a:pt x="133" y="187"/>
                  </a:cubicBezTo>
                  <a:cubicBezTo>
                    <a:pt x="97" y="187"/>
                    <a:pt x="73" y="187"/>
                    <a:pt x="60" y="198"/>
                  </a:cubicBezTo>
                  <a:cubicBezTo>
                    <a:pt x="36" y="198"/>
                    <a:pt x="24" y="174"/>
                    <a:pt x="24" y="162"/>
                  </a:cubicBezTo>
                  <a:cubicBezTo>
                    <a:pt x="24" y="138"/>
                    <a:pt x="36" y="125"/>
                    <a:pt x="49" y="114"/>
                  </a:cubicBezTo>
                  <a:cubicBezTo>
                    <a:pt x="219" y="89"/>
                    <a:pt x="401" y="65"/>
                    <a:pt x="596" y="41"/>
                  </a:cubicBezTo>
                  <a:cubicBezTo>
                    <a:pt x="620" y="41"/>
                    <a:pt x="632" y="28"/>
                    <a:pt x="657" y="28"/>
                  </a:cubicBezTo>
                  <a:cubicBezTo>
                    <a:pt x="693" y="28"/>
                    <a:pt x="741" y="16"/>
                    <a:pt x="778" y="16"/>
                  </a:cubicBezTo>
                  <a:close/>
                  <a:moveTo>
                    <a:pt x="792" y="1"/>
                  </a:moveTo>
                  <a:cubicBezTo>
                    <a:pt x="745" y="1"/>
                    <a:pt x="693" y="10"/>
                    <a:pt x="644" y="16"/>
                  </a:cubicBezTo>
                  <a:lnTo>
                    <a:pt x="596" y="16"/>
                  </a:lnTo>
                  <a:cubicBezTo>
                    <a:pt x="401" y="52"/>
                    <a:pt x="219" y="77"/>
                    <a:pt x="49" y="101"/>
                  </a:cubicBezTo>
                  <a:cubicBezTo>
                    <a:pt x="24" y="101"/>
                    <a:pt x="0" y="138"/>
                    <a:pt x="12" y="162"/>
                  </a:cubicBezTo>
                  <a:cubicBezTo>
                    <a:pt x="12" y="187"/>
                    <a:pt x="24" y="211"/>
                    <a:pt x="60" y="211"/>
                  </a:cubicBezTo>
                  <a:cubicBezTo>
                    <a:pt x="73" y="211"/>
                    <a:pt x="109" y="211"/>
                    <a:pt x="146" y="198"/>
                  </a:cubicBezTo>
                  <a:cubicBezTo>
                    <a:pt x="608" y="162"/>
                    <a:pt x="778" y="125"/>
                    <a:pt x="827" y="101"/>
                  </a:cubicBezTo>
                  <a:cubicBezTo>
                    <a:pt x="827" y="125"/>
                    <a:pt x="839" y="138"/>
                    <a:pt x="863" y="138"/>
                  </a:cubicBezTo>
                  <a:cubicBezTo>
                    <a:pt x="887" y="138"/>
                    <a:pt x="912" y="138"/>
                    <a:pt x="924" y="101"/>
                  </a:cubicBezTo>
                  <a:lnTo>
                    <a:pt x="924" y="89"/>
                  </a:lnTo>
                  <a:cubicBezTo>
                    <a:pt x="936" y="77"/>
                    <a:pt x="936" y="52"/>
                    <a:pt x="912" y="41"/>
                  </a:cubicBezTo>
                  <a:cubicBezTo>
                    <a:pt x="882" y="10"/>
                    <a:pt x="839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48"/>
            <p:cNvSpPr/>
            <p:nvPr/>
          </p:nvSpPr>
          <p:spPr>
            <a:xfrm>
              <a:off x="7395186" y="3474338"/>
              <a:ext cx="377173" cy="409067"/>
            </a:xfrm>
            <a:custGeom>
              <a:avLst/>
              <a:gdLst/>
              <a:ahLst/>
              <a:cxnLst/>
              <a:rect l="l" t="t" r="r" b="b"/>
              <a:pathLst>
                <a:path w="7663" h="8311" extrusionOk="0">
                  <a:moveTo>
                    <a:pt x="3494" y="104"/>
                  </a:moveTo>
                  <a:cubicBezTo>
                    <a:pt x="3810" y="104"/>
                    <a:pt x="4150" y="301"/>
                    <a:pt x="4063" y="609"/>
                  </a:cubicBezTo>
                  <a:cubicBezTo>
                    <a:pt x="3994" y="838"/>
                    <a:pt x="3741" y="938"/>
                    <a:pt x="3508" y="938"/>
                  </a:cubicBezTo>
                  <a:cubicBezTo>
                    <a:pt x="3494" y="938"/>
                    <a:pt x="3480" y="938"/>
                    <a:pt x="3466" y="937"/>
                  </a:cubicBezTo>
                  <a:cubicBezTo>
                    <a:pt x="3223" y="925"/>
                    <a:pt x="3090" y="791"/>
                    <a:pt x="3004" y="585"/>
                  </a:cubicBezTo>
                  <a:cubicBezTo>
                    <a:pt x="3017" y="585"/>
                    <a:pt x="3029" y="560"/>
                    <a:pt x="3017" y="548"/>
                  </a:cubicBezTo>
                  <a:cubicBezTo>
                    <a:pt x="2995" y="236"/>
                    <a:pt x="3237" y="104"/>
                    <a:pt x="3494" y="104"/>
                  </a:cubicBezTo>
                  <a:close/>
                  <a:moveTo>
                    <a:pt x="705" y="529"/>
                  </a:moveTo>
                  <a:cubicBezTo>
                    <a:pt x="1123" y="529"/>
                    <a:pt x="1541" y="560"/>
                    <a:pt x="1958" y="560"/>
                  </a:cubicBezTo>
                  <a:cubicBezTo>
                    <a:pt x="2275" y="560"/>
                    <a:pt x="2579" y="572"/>
                    <a:pt x="2883" y="572"/>
                  </a:cubicBezTo>
                  <a:cubicBezTo>
                    <a:pt x="3001" y="856"/>
                    <a:pt x="3188" y="1047"/>
                    <a:pt x="3522" y="1047"/>
                  </a:cubicBezTo>
                  <a:cubicBezTo>
                    <a:pt x="3532" y="1047"/>
                    <a:pt x="3542" y="1047"/>
                    <a:pt x="3552" y="1047"/>
                  </a:cubicBezTo>
                  <a:cubicBezTo>
                    <a:pt x="3831" y="1034"/>
                    <a:pt x="4136" y="864"/>
                    <a:pt x="4172" y="572"/>
                  </a:cubicBezTo>
                  <a:cubicBezTo>
                    <a:pt x="4665" y="578"/>
                    <a:pt x="5161" y="583"/>
                    <a:pt x="5657" y="583"/>
                  </a:cubicBezTo>
                  <a:cubicBezTo>
                    <a:pt x="6273" y="583"/>
                    <a:pt x="6891" y="575"/>
                    <a:pt x="7504" y="548"/>
                  </a:cubicBezTo>
                  <a:lnTo>
                    <a:pt x="7504" y="548"/>
                  </a:lnTo>
                  <a:cubicBezTo>
                    <a:pt x="7504" y="1837"/>
                    <a:pt x="7577" y="3139"/>
                    <a:pt x="7480" y="4415"/>
                  </a:cubicBezTo>
                  <a:cubicBezTo>
                    <a:pt x="7395" y="5680"/>
                    <a:pt x="7517" y="6933"/>
                    <a:pt x="7468" y="8198"/>
                  </a:cubicBezTo>
                  <a:cubicBezTo>
                    <a:pt x="6376" y="8187"/>
                    <a:pt x="5274" y="8159"/>
                    <a:pt x="4179" y="8159"/>
                  </a:cubicBezTo>
                  <a:cubicBezTo>
                    <a:pt x="4006" y="8159"/>
                    <a:pt x="3833" y="8159"/>
                    <a:pt x="3661" y="8161"/>
                  </a:cubicBezTo>
                  <a:cubicBezTo>
                    <a:pt x="3358" y="8161"/>
                    <a:pt x="3066" y="8209"/>
                    <a:pt x="2774" y="8209"/>
                  </a:cubicBezTo>
                  <a:cubicBezTo>
                    <a:pt x="2506" y="8209"/>
                    <a:pt x="2239" y="8149"/>
                    <a:pt x="1971" y="8149"/>
                  </a:cubicBezTo>
                  <a:cubicBezTo>
                    <a:pt x="1945" y="8149"/>
                    <a:pt x="1918" y="8148"/>
                    <a:pt x="1891" y="8148"/>
                  </a:cubicBezTo>
                  <a:cubicBezTo>
                    <a:pt x="1444" y="8148"/>
                    <a:pt x="996" y="8226"/>
                    <a:pt x="548" y="8226"/>
                  </a:cubicBezTo>
                  <a:cubicBezTo>
                    <a:pt x="439" y="8226"/>
                    <a:pt x="329" y="8221"/>
                    <a:pt x="220" y="8209"/>
                  </a:cubicBezTo>
                  <a:lnTo>
                    <a:pt x="220" y="8185"/>
                  </a:lnTo>
                  <a:cubicBezTo>
                    <a:pt x="86" y="6920"/>
                    <a:pt x="183" y="5644"/>
                    <a:pt x="196" y="4379"/>
                  </a:cubicBezTo>
                  <a:cubicBezTo>
                    <a:pt x="220" y="3102"/>
                    <a:pt x="220" y="1825"/>
                    <a:pt x="207" y="548"/>
                  </a:cubicBezTo>
                  <a:cubicBezTo>
                    <a:pt x="373" y="534"/>
                    <a:pt x="539" y="529"/>
                    <a:pt x="705" y="529"/>
                  </a:cubicBezTo>
                  <a:close/>
                  <a:moveTo>
                    <a:pt x="3513" y="0"/>
                  </a:moveTo>
                  <a:cubicBezTo>
                    <a:pt x="3212" y="0"/>
                    <a:pt x="2919" y="150"/>
                    <a:pt x="2907" y="463"/>
                  </a:cubicBezTo>
                  <a:cubicBezTo>
                    <a:pt x="2895" y="463"/>
                    <a:pt x="2883" y="475"/>
                    <a:pt x="2871" y="475"/>
                  </a:cubicBezTo>
                  <a:lnTo>
                    <a:pt x="1958" y="475"/>
                  </a:lnTo>
                  <a:cubicBezTo>
                    <a:pt x="1539" y="475"/>
                    <a:pt x="1114" y="439"/>
                    <a:pt x="690" y="439"/>
                  </a:cubicBezTo>
                  <a:cubicBezTo>
                    <a:pt x="512" y="439"/>
                    <a:pt x="335" y="445"/>
                    <a:pt x="159" y="463"/>
                  </a:cubicBezTo>
                  <a:cubicBezTo>
                    <a:pt x="147" y="463"/>
                    <a:pt x="134" y="475"/>
                    <a:pt x="134" y="487"/>
                  </a:cubicBezTo>
                  <a:cubicBezTo>
                    <a:pt x="123" y="487"/>
                    <a:pt x="123" y="499"/>
                    <a:pt x="123" y="512"/>
                  </a:cubicBezTo>
                  <a:cubicBezTo>
                    <a:pt x="134" y="1801"/>
                    <a:pt x="123" y="3090"/>
                    <a:pt x="110" y="4379"/>
                  </a:cubicBezTo>
                  <a:cubicBezTo>
                    <a:pt x="86" y="5644"/>
                    <a:pt x="1" y="6920"/>
                    <a:pt x="123" y="8185"/>
                  </a:cubicBezTo>
                  <a:cubicBezTo>
                    <a:pt x="123" y="8198"/>
                    <a:pt x="134" y="8198"/>
                    <a:pt x="134" y="8209"/>
                  </a:cubicBezTo>
                  <a:cubicBezTo>
                    <a:pt x="98" y="8222"/>
                    <a:pt x="98" y="8282"/>
                    <a:pt x="134" y="8282"/>
                  </a:cubicBezTo>
                  <a:cubicBezTo>
                    <a:pt x="278" y="8303"/>
                    <a:pt x="422" y="8311"/>
                    <a:pt x="565" y="8311"/>
                  </a:cubicBezTo>
                  <a:cubicBezTo>
                    <a:pt x="1014" y="8311"/>
                    <a:pt x="1458" y="8234"/>
                    <a:pt x="1910" y="8234"/>
                  </a:cubicBezTo>
                  <a:cubicBezTo>
                    <a:pt x="2153" y="8234"/>
                    <a:pt x="2396" y="8282"/>
                    <a:pt x="2639" y="8295"/>
                  </a:cubicBezTo>
                  <a:cubicBezTo>
                    <a:pt x="2673" y="8296"/>
                    <a:pt x="2706" y="8297"/>
                    <a:pt x="2740" y="8297"/>
                  </a:cubicBezTo>
                  <a:cubicBezTo>
                    <a:pt x="3023" y="8297"/>
                    <a:pt x="3305" y="8257"/>
                    <a:pt x="3588" y="8246"/>
                  </a:cubicBezTo>
                  <a:cubicBezTo>
                    <a:pt x="3770" y="8245"/>
                    <a:pt x="3952" y="8244"/>
                    <a:pt x="4134" y="8244"/>
                  </a:cubicBezTo>
                  <a:cubicBezTo>
                    <a:pt x="5257" y="8244"/>
                    <a:pt x="6385" y="8274"/>
                    <a:pt x="7504" y="8295"/>
                  </a:cubicBezTo>
                  <a:cubicBezTo>
                    <a:pt x="7517" y="8295"/>
                    <a:pt x="7528" y="8282"/>
                    <a:pt x="7541" y="8271"/>
                  </a:cubicBezTo>
                  <a:cubicBezTo>
                    <a:pt x="7565" y="8258"/>
                    <a:pt x="7565" y="8234"/>
                    <a:pt x="7565" y="8209"/>
                  </a:cubicBezTo>
                  <a:cubicBezTo>
                    <a:pt x="7601" y="6945"/>
                    <a:pt x="7480" y="5680"/>
                    <a:pt x="7577" y="4415"/>
                  </a:cubicBezTo>
                  <a:cubicBezTo>
                    <a:pt x="7663" y="3126"/>
                    <a:pt x="7601" y="1813"/>
                    <a:pt x="7590" y="512"/>
                  </a:cubicBezTo>
                  <a:cubicBezTo>
                    <a:pt x="7590" y="487"/>
                    <a:pt x="7577" y="475"/>
                    <a:pt x="7553" y="475"/>
                  </a:cubicBezTo>
                  <a:cubicBezTo>
                    <a:pt x="7553" y="463"/>
                    <a:pt x="7541" y="450"/>
                    <a:pt x="7517" y="450"/>
                  </a:cubicBezTo>
                  <a:cubicBezTo>
                    <a:pt x="6769" y="483"/>
                    <a:pt x="6015" y="489"/>
                    <a:pt x="5260" y="489"/>
                  </a:cubicBezTo>
                  <a:cubicBezTo>
                    <a:pt x="4898" y="489"/>
                    <a:pt x="4535" y="487"/>
                    <a:pt x="4172" y="487"/>
                  </a:cubicBezTo>
                  <a:cubicBezTo>
                    <a:pt x="4159" y="168"/>
                    <a:pt x="3831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48"/>
            <p:cNvSpPr/>
            <p:nvPr/>
          </p:nvSpPr>
          <p:spPr>
            <a:xfrm>
              <a:off x="7396416" y="3473748"/>
              <a:ext cx="375302" cy="410101"/>
            </a:xfrm>
            <a:custGeom>
              <a:avLst/>
              <a:gdLst/>
              <a:ahLst/>
              <a:cxnLst/>
              <a:rect l="l" t="t" r="r" b="b"/>
              <a:pathLst>
                <a:path w="7625" h="8332" extrusionOk="0">
                  <a:moveTo>
                    <a:pt x="3458" y="123"/>
                  </a:moveTo>
                  <a:cubicBezTo>
                    <a:pt x="3618" y="123"/>
                    <a:pt x="3790" y="176"/>
                    <a:pt x="3904" y="268"/>
                  </a:cubicBezTo>
                  <a:cubicBezTo>
                    <a:pt x="3989" y="329"/>
                    <a:pt x="4074" y="451"/>
                    <a:pt x="4025" y="621"/>
                  </a:cubicBezTo>
                  <a:cubicBezTo>
                    <a:pt x="3978" y="785"/>
                    <a:pt x="3796" y="950"/>
                    <a:pt x="3477" y="950"/>
                  </a:cubicBezTo>
                  <a:cubicBezTo>
                    <a:pt x="3465" y="950"/>
                    <a:pt x="3453" y="949"/>
                    <a:pt x="3441" y="949"/>
                  </a:cubicBezTo>
                  <a:cubicBezTo>
                    <a:pt x="3187" y="937"/>
                    <a:pt x="3065" y="767"/>
                    <a:pt x="2979" y="608"/>
                  </a:cubicBezTo>
                  <a:cubicBezTo>
                    <a:pt x="3004" y="597"/>
                    <a:pt x="3004" y="572"/>
                    <a:pt x="3004" y="560"/>
                  </a:cubicBezTo>
                  <a:cubicBezTo>
                    <a:pt x="2992" y="341"/>
                    <a:pt x="3101" y="232"/>
                    <a:pt x="3198" y="183"/>
                  </a:cubicBezTo>
                  <a:cubicBezTo>
                    <a:pt x="3271" y="142"/>
                    <a:pt x="3362" y="123"/>
                    <a:pt x="3458" y="123"/>
                  </a:cubicBezTo>
                  <a:close/>
                  <a:moveTo>
                    <a:pt x="3467" y="108"/>
                  </a:moveTo>
                  <a:cubicBezTo>
                    <a:pt x="3365" y="108"/>
                    <a:pt x="3266" y="128"/>
                    <a:pt x="3187" y="171"/>
                  </a:cubicBezTo>
                  <a:cubicBezTo>
                    <a:pt x="3089" y="219"/>
                    <a:pt x="2968" y="329"/>
                    <a:pt x="2992" y="560"/>
                  </a:cubicBezTo>
                  <a:cubicBezTo>
                    <a:pt x="2992" y="572"/>
                    <a:pt x="2979" y="584"/>
                    <a:pt x="2968" y="597"/>
                  </a:cubicBezTo>
                  <a:lnTo>
                    <a:pt x="2968" y="608"/>
                  </a:lnTo>
                  <a:cubicBezTo>
                    <a:pt x="3052" y="779"/>
                    <a:pt x="3162" y="949"/>
                    <a:pt x="3441" y="962"/>
                  </a:cubicBezTo>
                  <a:lnTo>
                    <a:pt x="3478" y="962"/>
                  </a:lnTo>
                  <a:cubicBezTo>
                    <a:pt x="3600" y="962"/>
                    <a:pt x="3709" y="937"/>
                    <a:pt x="3806" y="889"/>
                  </a:cubicBezTo>
                  <a:cubicBezTo>
                    <a:pt x="3928" y="827"/>
                    <a:pt x="4014" y="743"/>
                    <a:pt x="4050" y="621"/>
                  </a:cubicBezTo>
                  <a:cubicBezTo>
                    <a:pt x="4087" y="487"/>
                    <a:pt x="4038" y="353"/>
                    <a:pt x="3916" y="256"/>
                  </a:cubicBezTo>
                  <a:cubicBezTo>
                    <a:pt x="3797" y="159"/>
                    <a:pt x="3627" y="108"/>
                    <a:pt x="3467" y="108"/>
                  </a:cubicBezTo>
                  <a:close/>
                  <a:moveTo>
                    <a:pt x="616" y="547"/>
                  </a:moveTo>
                  <a:cubicBezTo>
                    <a:pt x="850" y="547"/>
                    <a:pt x="1087" y="557"/>
                    <a:pt x="1314" y="572"/>
                  </a:cubicBezTo>
                  <a:cubicBezTo>
                    <a:pt x="1520" y="572"/>
                    <a:pt x="1727" y="584"/>
                    <a:pt x="1933" y="584"/>
                  </a:cubicBezTo>
                  <a:lnTo>
                    <a:pt x="2858" y="584"/>
                  </a:lnTo>
                  <a:cubicBezTo>
                    <a:pt x="2987" y="912"/>
                    <a:pt x="3195" y="1071"/>
                    <a:pt x="3492" y="1071"/>
                  </a:cubicBezTo>
                  <a:cubicBezTo>
                    <a:pt x="3504" y="1071"/>
                    <a:pt x="3515" y="1071"/>
                    <a:pt x="3527" y="1071"/>
                  </a:cubicBezTo>
                  <a:cubicBezTo>
                    <a:pt x="3806" y="1059"/>
                    <a:pt x="4111" y="889"/>
                    <a:pt x="4159" y="597"/>
                  </a:cubicBezTo>
                  <a:lnTo>
                    <a:pt x="4244" y="597"/>
                  </a:lnTo>
                  <a:cubicBezTo>
                    <a:pt x="4628" y="601"/>
                    <a:pt x="5017" y="604"/>
                    <a:pt x="5408" y="604"/>
                  </a:cubicBezTo>
                  <a:cubicBezTo>
                    <a:pt x="6094" y="604"/>
                    <a:pt x="6786" y="595"/>
                    <a:pt x="7467" y="572"/>
                  </a:cubicBezTo>
                  <a:cubicBezTo>
                    <a:pt x="7467" y="986"/>
                    <a:pt x="7479" y="1399"/>
                    <a:pt x="7479" y="1800"/>
                  </a:cubicBezTo>
                  <a:cubicBezTo>
                    <a:pt x="7503" y="2664"/>
                    <a:pt x="7516" y="3564"/>
                    <a:pt x="7455" y="4427"/>
                  </a:cubicBezTo>
                  <a:cubicBezTo>
                    <a:pt x="7394" y="5145"/>
                    <a:pt x="7419" y="5875"/>
                    <a:pt x="7430" y="6580"/>
                  </a:cubicBezTo>
                  <a:cubicBezTo>
                    <a:pt x="7443" y="7115"/>
                    <a:pt x="7455" y="7662"/>
                    <a:pt x="7443" y="8197"/>
                  </a:cubicBezTo>
                  <a:cubicBezTo>
                    <a:pt x="6944" y="8197"/>
                    <a:pt x="6446" y="8185"/>
                    <a:pt x="5959" y="8185"/>
                  </a:cubicBezTo>
                  <a:cubicBezTo>
                    <a:pt x="5193" y="8173"/>
                    <a:pt x="4403" y="8161"/>
                    <a:pt x="3636" y="8161"/>
                  </a:cubicBezTo>
                  <a:cubicBezTo>
                    <a:pt x="3490" y="8173"/>
                    <a:pt x="3344" y="8173"/>
                    <a:pt x="3198" y="8185"/>
                  </a:cubicBezTo>
                  <a:cubicBezTo>
                    <a:pt x="3052" y="8197"/>
                    <a:pt x="2895" y="8210"/>
                    <a:pt x="2749" y="8210"/>
                  </a:cubicBezTo>
                  <a:cubicBezTo>
                    <a:pt x="2603" y="8210"/>
                    <a:pt x="2469" y="8197"/>
                    <a:pt x="2335" y="8185"/>
                  </a:cubicBezTo>
                  <a:cubicBezTo>
                    <a:pt x="2201" y="8173"/>
                    <a:pt x="2079" y="8148"/>
                    <a:pt x="1946" y="8148"/>
                  </a:cubicBezTo>
                  <a:cubicBezTo>
                    <a:pt x="1703" y="8148"/>
                    <a:pt x="1447" y="8173"/>
                    <a:pt x="1204" y="8185"/>
                  </a:cubicBezTo>
                  <a:cubicBezTo>
                    <a:pt x="990" y="8209"/>
                    <a:pt x="770" y="8228"/>
                    <a:pt x="552" y="8228"/>
                  </a:cubicBezTo>
                  <a:cubicBezTo>
                    <a:pt x="436" y="8228"/>
                    <a:pt x="321" y="8222"/>
                    <a:pt x="207" y="8210"/>
                  </a:cubicBezTo>
                  <a:lnTo>
                    <a:pt x="207" y="8197"/>
                  </a:lnTo>
                  <a:cubicBezTo>
                    <a:pt x="109" y="7249"/>
                    <a:pt x="134" y="6276"/>
                    <a:pt x="158" y="5327"/>
                  </a:cubicBezTo>
                  <a:cubicBezTo>
                    <a:pt x="171" y="5023"/>
                    <a:pt x="182" y="4707"/>
                    <a:pt x="182" y="4391"/>
                  </a:cubicBezTo>
                  <a:cubicBezTo>
                    <a:pt x="207" y="3102"/>
                    <a:pt x="207" y="1813"/>
                    <a:pt x="195" y="560"/>
                  </a:cubicBezTo>
                  <a:cubicBezTo>
                    <a:pt x="333" y="551"/>
                    <a:pt x="474" y="547"/>
                    <a:pt x="616" y="547"/>
                  </a:cubicBezTo>
                  <a:close/>
                  <a:moveTo>
                    <a:pt x="668" y="534"/>
                  </a:moveTo>
                  <a:cubicBezTo>
                    <a:pt x="506" y="534"/>
                    <a:pt x="343" y="538"/>
                    <a:pt x="182" y="548"/>
                  </a:cubicBezTo>
                  <a:lnTo>
                    <a:pt x="171" y="548"/>
                  </a:lnTo>
                  <a:lnTo>
                    <a:pt x="171" y="560"/>
                  </a:lnTo>
                  <a:cubicBezTo>
                    <a:pt x="182" y="1813"/>
                    <a:pt x="182" y="3102"/>
                    <a:pt x="171" y="4391"/>
                  </a:cubicBezTo>
                  <a:cubicBezTo>
                    <a:pt x="158" y="4695"/>
                    <a:pt x="158" y="5023"/>
                    <a:pt x="146" y="5327"/>
                  </a:cubicBezTo>
                  <a:cubicBezTo>
                    <a:pt x="122" y="6276"/>
                    <a:pt x="85" y="7249"/>
                    <a:pt x="182" y="8197"/>
                  </a:cubicBezTo>
                  <a:lnTo>
                    <a:pt x="182" y="8221"/>
                  </a:lnTo>
                  <a:lnTo>
                    <a:pt x="182" y="8234"/>
                  </a:lnTo>
                  <a:lnTo>
                    <a:pt x="195" y="8234"/>
                  </a:lnTo>
                  <a:cubicBezTo>
                    <a:pt x="304" y="8246"/>
                    <a:pt x="414" y="8246"/>
                    <a:pt x="523" y="8246"/>
                  </a:cubicBezTo>
                  <a:cubicBezTo>
                    <a:pt x="754" y="8246"/>
                    <a:pt x="985" y="8221"/>
                    <a:pt x="1204" y="8210"/>
                  </a:cubicBezTo>
                  <a:cubicBezTo>
                    <a:pt x="1447" y="8185"/>
                    <a:pt x="1703" y="8173"/>
                    <a:pt x="1946" y="8173"/>
                  </a:cubicBezTo>
                  <a:cubicBezTo>
                    <a:pt x="2079" y="8173"/>
                    <a:pt x="2201" y="8185"/>
                    <a:pt x="2335" y="8197"/>
                  </a:cubicBezTo>
                  <a:cubicBezTo>
                    <a:pt x="2469" y="8210"/>
                    <a:pt x="2603" y="8221"/>
                    <a:pt x="2749" y="8221"/>
                  </a:cubicBezTo>
                  <a:cubicBezTo>
                    <a:pt x="2906" y="8221"/>
                    <a:pt x="3052" y="8221"/>
                    <a:pt x="3198" y="8210"/>
                  </a:cubicBezTo>
                  <a:cubicBezTo>
                    <a:pt x="3344" y="8197"/>
                    <a:pt x="3490" y="8185"/>
                    <a:pt x="3636" y="8185"/>
                  </a:cubicBezTo>
                  <a:cubicBezTo>
                    <a:pt x="3862" y="8182"/>
                    <a:pt x="4091" y="8180"/>
                    <a:pt x="4320" y="8180"/>
                  </a:cubicBezTo>
                  <a:cubicBezTo>
                    <a:pt x="4867" y="8180"/>
                    <a:pt x="5419" y="8189"/>
                    <a:pt x="5959" y="8197"/>
                  </a:cubicBezTo>
                  <a:cubicBezTo>
                    <a:pt x="6446" y="8210"/>
                    <a:pt x="6957" y="8221"/>
                    <a:pt x="7443" y="8221"/>
                  </a:cubicBezTo>
                  <a:lnTo>
                    <a:pt x="7455" y="8221"/>
                  </a:lnTo>
                  <a:lnTo>
                    <a:pt x="7455" y="8210"/>
                  </a:lnTo>
                  <a:cubicBezTo>
                    <a:pt x="7467" y="7662"/>
                    <a:pt x="7455" y="7115"/>
                    <a:pt x="7443" y="6580"/>
                  </a:cubicBezTo>
                  <a:cubicBezTo>
                    <a:pt x="7430" y="5875"/>
                    <a:pt x="7419" y="5145"/>
                    <a:pt x="7467" y="4427"/>
                  </a:cubicBezTo>
                  <a:cubicBezTo>
                    <a:pt x="7528" y="3564"/>
                    <a:pt x="7516" y="2664"/>
                    <a:pt x="7503" y="1800"/>
                  </a:cubicBezTo>
                  <a:cubicBezTo>
                    <a:pt x="7492" y="1399"/>
                    <a:pt x="7492" y="973"/>
                    <a:pt x="7492" y="560"/>
                  </a:cubicBezTo>
                  <a:lnTo>
                    <a:pt x="7492" y="548"/>
                  </a:lnTo>
                  <a:lnTo>
                    <a:pt x="7479" y="548"/>
                  </a:lnTo>
                  <a:cubicBezTo>
                    <a:pt x="6767" y="580"/>
                    <a:pt x="6050" y="586"/>
                    <a:pt x="5341" y="586"/>
                  </a:cubicBezTo>
                  <a:cubicBezTo>
                    <a:pt x="4973" y="586"/>
                    <a:pt x="4606" y="584"/>
                    <a:pt x="4244" y="584"/>
                  </a:cubicBezTo>
                  <a:lnTo>
                    <a:pt x="4135" y="584"/>
                  </a:lnTo>
                  <a:cubicBezTo>
                    <a:pt x="4098" y="876"/>
                    <a:pt x="3795" y="1035"/>
                    <a:pt x="3527" y="1046"/>
                  </a:cubicBezTo>
                  <a:cubicBezTo>
                    <a:pt x="3515" y="1047"/>
                    <a:pt x="3502" y="1047"/>
                    <a:pt x="3490" y="1047"/>
                  </a:cubicBezTo>
                  <a:cubicBezTo>
                    <a:pt x="3195" y="1047"/>
                    <a:pt x="2998" y="899"/>
                    <a:pt x="2870" y="572"/>
                  </a:cubicBezTo>
                  <a:lnTo>
                    <a:pt x="1933" y="572"/>
                  </a:lnTo>
                  <a:cubicBezTo>
                    <a:pt x="1727" y="560"/>
                    <a:pt x="1520" y="560"/>
                    <a:pt x="1314" y="548"/>
                  </a:cubicBezTo>
                  <a:cubicBezTo>
                    <a:pt x="1104" y="541"/>
                    <a:pt x="887" y="534"/>
                    <a:pt x="668" y="534"/>
                  </a:cubicBezTo>
                  <a:close/>
                  <a:moveTo>
                    <a:pt x="3490" y="13"/>
                  </a:moveTo>
                  <a:cubicBezTo>
                    <a:pt x="3806" y="13"/>
                    <a:pt x="4123" y="183"/>
                    <a:pt x="4147" y="499"/>
                  </a:cubicBezTo>
                  <a:lnTo>
                    <a:pt x="4281" y="511"/>
                  </a:lnTo>
                  <a:cubicBezTo>
                    <a:pt x="4643" y="511"/>
                    <a:pt x="5008" y="513"/>
                    <a:pt x="5374" y="513"/>
                  </a:cubicBezTo>
                  <a:cubicBezTo>
                    <a:pt x="6078" y="513"/>
                    <a:pt x="6788" y="507"/>
                    <a:pt x="7492" y="475"/>
                  </a:cubicBezTo>
                  <a:cubicBezTo>
                    <a:pt x="7516" y="475"/>
                    <a:pt x="7516" y="487"/>
                    <a:pt x="7528" y="487"/>
                  </a:cubicBezTo>
                  <a:lnTo>
                    <a:pt x="7528" y="499"/>
                  </a:lnTo>
                  <a:cubicBezTo>
                    <a:pt x="7540" y="499"/>
                    <a:pt x="7552" y="499"/>
                    <a:pt x="7552" y="524"/>
                  </a:cubicBezTo>
                  <a:cubicBezTo>
                    <a:pt x="7552" y="827"/>
                    <a:pt x="7565" y="1132"/>
                    <a:pt x="7565" y="1435"/>
                  </a:cubicBezTo>
                  <a:cubicBezTo>
                    <a:pt x="7589" y="2421"/>
                    <a:pt x="7613" y="3442"/>
                    <a:pt x="7540" y="4427"/>
                  </a:cubicBezTo>
                  <a:cubicBezTo>
                    <a:pt x="7492" y="5145"/>
                    <a:pt x="7503" y="5862"/>
                    <a:pt x="7516" y="6568"/>
                  </a:cubicBezTo>
                  <a:cubicBezTo>
                    <a:pt x="7540" y="7103"/>
                    <a:pt x="7552" y="7662"/>
                    <a:pt x="7528" y="8221"/>
                  </a:cubicBezTo>
                  <a:cubicBezTo>
                    <a:pt x="7540" y="8234"/>
                    <a:pt x="7528" y="8258"/>
                    <a:pt x="7516" y="8270"/>
                  </a:cubicBezTo>
                  <a:lnTo>
                    <a:pt x="7503" y="8270"/>
                  </a:lnTo>
                  <a:cubicBezTo>
                    <a:pt x="7503" y="8283"/>
                    <a:pt x="7492" y="8294"/>
                    <a:pt x="7479" y="8294"/>
                  </a:cubicBezTo>
                  <a:cubicBezTo>
                    <a:pt x="7151" y="8294"/>
                    <a:pt x="6822" y="8283"/>
                    <a:pt x="6519" y="8283"/>
                  </a:cubicBezTo>
                  <a:cubicBezTo>
                    <a:pt x="5831" y="8266"/>
                    <a:pt x="5131" y="8248"/>
                    <a:pt x="4431" y="8248"/>
                  </a:cubicBezTo>
                  <a:cubicBezTo>
                    <a:pt x="4141" y="8248"/>
                    <a:pt x="3852" y="8251"/>
                    <a:pt x="3563" y="8258"/>
                  </a:cubicBezTo>
                  <a:cubicBezTo>
                    <a:pt x="3430" y="8258"/>
                    <a:pt x="3308" y="8270"/>
                    <a:pt x="3174" y="8283"/>
                  </a:cubicBezTo>
                  <a:cubicBezTo>
                    <a:pt x="3046" y="8291"/>
                    <a:pt x="2911" y="8300"/>
                    <a:pt x="2779" y="8300"/>
                  </a:cubicBezTo>
                  <a:cubicBezTo>
                    <a:pt x="2724" y="8300"/>
                    <a:pt x="2669" y="8298"/>
                    <a:pt x="2614" y="8294"/>
                  </a:cubicBezTo>
                  <a:cubicBezTo>
                    <a:pt x="2506" y="8294"/>
                    <a:pt x="2408" y="8283"/>
                    <a:pt x="2298" y="8270"/>
                  </a:cubicBezTo>
                  <a:cubicBezTo>
                    <a:pt x="2165" y="8258"/>
                    <a:pt x="2031" y="8246"/>
                    <a:pt x="1885" y="8246"/>
                  </a:cubicBezTo>
                  <a:cubicBezTo>
                    <a:pt x="1654" y="8246"/>
                    <a:pt x="1435" y="8258"/>
                    <a:pt x="1216" y="8283"/>
                  </a:cubicBezTo>
                  <a:cubicBezTo>
                    <a:pt x="984" y="8298"/>
                    <a:pt x="751" y="8319"/>
                    <a:pt x="515" y="8319"/>
                  </a:cubicBezTo>
                  <a:cubicBezTo>
                    <a:pt x="381" y="8319"/>
                    <a:pt x="246" y="8312"/>
                    <a:pt x="109" y="8294"/>
                  </a:cubicBezTo>
                  <a:cubicBezTo>
                    <a:pt x="98" y="8283"/>
                    <a:pt x="98" y="8270"/>
                    <a:pt x="98" y="8258"/>
                  </a:cubicBezTo>
                  <a:cubicBezTo>
                    <a:pt x="85" y="8246"/>
                    <a:pt x="98" y="8234"/>
                    <a:pt x="109" y="8221"/>
                  </a:cubicBezTo>
                  <a:lnTo>
                    <a:pt x="122" y="8221"/>
                  </a:lnTo>
                  <a:lnTo>
                    <a:pt x="122" y="8210"/>
                  </a:lnTo>
                  <a:cubicBezTo>
                    <a:pt x="109" y="8210"/>
                    <a:pt x="109" y="8210"/>
                    <a:pt x="109" y="8197"/>
                  </a:cubicBezTo>
                  <a:cubicBezTo>
                    <a:pt x="12" y="7249"/>
                    <a:pt x="36" y="6264"/>
                    <a:pt x="73" y="5327"/>
                  </a:cubicBezTo>
                  <a:cubicBezTo>
                    <a:pt x="73" y="5011"/>
                    <a:pt x="85" y="4695"/>
                    <a:pt x="98" y="4391"/>
                  </a:cubicBezTo>
                  <a:cubicBezTo>
                    <a:pt x="109" y="3162"/>
                    <a:pt x="109" y="1898"/>
                    <a:pt x="109" y="524"/>
                  </a:cubicBezTo>
                  <a:lnTo>
                    <a:pt x="109" y="499"/>
                  </a:lnTo>
                  <a:cubicBezTo>
                    <a:pt x="122" y="499"/>
                    <a:pt x="122" y="487"/>
                    <a:pt x="146" y="487"/>
                  </a:cubicBezTo>
                  <a:cubicBezTo>
                    <a:pt x="316" y="462"/>
                    <a:pt x="498" y="462"/>
                    <a:pt x="669" y="462"/>
                  </a:cubicBezTo>
                  <a:cubicBezTo>
                    <a:pt x="900" y="462"/>
                    <a:pt x="1119" y="462"/>
                    <a:pt x="1338" y="475"/>
                  </a:cubicBezTo>
                  <a:cubicBezTo>
                    <a:pt x="1533" y="487"/>
                    <a:pt x="1739" y="487"/>
                    <a:pt x="1933" y="499"/>
                  </a:cubicBezTo>
                  <a:lnTo>
                    <a:pt x="2858" y="499"/>
                  </a:lnTo>
                  <a:cubicBezTo>
                    <a:pt x="2858" y="487"/>
                    <a:pt x="2870" y="487"/>
                    <a:pt x="2882" y="487"/>
                  </a:cubicBezTo>
                  <a:lnTo>
                    <a:pt x="2895" y="487"/>
                  </a:lnTo>
                  <a:lnTo>
                    <a:pt x="2895" y="475"/>
                  </a:lnTo>
                  <a:cubicBezTo>
                    <a:pt x="2906" y="159"/>
                    <a:pt x="3198" y="25"/>
                    <a:pt x="3490" y="13"/>
                  </a:cubicBezTo>
                  <a:close/>
                  <a:moveTo>
                    <a:pt x="3490" y="0"/>
                  </a:moveTo>
                  <a:cubicBezTo>
                    <a:pt x="3198" y="0"/>
                    <a:pt x="2895" y="146"/>
                    <a:pt x="2870" y="462"/>
                  </a:cubicBezTo>
                  <a:cubicBezTo>
                    <a:pt x="2858" y="475"/>
                    <a:pt x="2858" y="475"/>
                    <a:pt x="2846" y="475"/>
                  </a:cubicBezTo>
                  <a:lnTo>
                    <a:pt x="1933" y="475"/>
                  </a:lnTo>
                  <a:cubicBezTo>
                    <a:pt x="1739" y="475"/>
                    <a:pt x="1533" y="462"/>
                    <a:pt x="1338" y="462"/>
                  </a:cubicBezTo>
                  <a:cubicBezTo>
                    <a:pt x="1125" y="449"/>
                    <a:pt x="905" y="440"/>
                    <a:pt x="683" y="440"/>
                  </a:cubicBezTo>
                  <a:cubicBezTo>
                    <a:pt x="500" y="440"/>
                    <a:pt x="316" y="446"/>
                    <a:pt x="134" y="462"/>
                  </a:cubicBezTo>
                  <a:cubicBezTo>
                    <a:pt x="122" y="462"/>
                    <a:pt x="109" y="475"/>
                    <a:pt x="98" y="487"/>
                  </a:cubicBezTo>
                  <a:cubicBezTo>
                    <a:pt x="85" y="499"/>
                    <a:pt x="85" y="511"/>
                    <a:pt x="85" y="524"/>
                  </a:cubicBezTo>
                  <a:cubicBezTo>
                    <a:pt x="98" y="1898"/>
                    <a:pt x="98" y="3162"/>
                    <a:pt x="73" y="4391"/>
                  </a:cubicBezTo>
                  <a:cubicBezTo>
                    <a:pt x="73" y="4695"/>
                    <a:pt x="61" y="5011"/>
                    <a:pt x="49" y="5327"/>
                  </a:cubicBezTo>
                  <a:cubicBezTo>
                    <a:pt x="25" y="6264"/>
                    <a:pt x="0" y="7249"/>
                    <a:pt x="98" y="8197"/>
                  </a:cubicBezTo>
                  <a:lnTo>
                    <a:pt x="98" y="8210"/>
                  </a:lnTo>
                  <a:cubicBezTo>
                    <a:pt x="73" y="8221"/>
                    <a:pt x="73" y="8246"/>
                    <a:pt x="73" y="8270"/>
                  </a:cubicBezTo>
                  <a:cubicBezTo>
                    <a:pt x="73" y="8283"/>
                    <a:pt x="85" y="8307"/>
                    <a:pt x="109" y="8307"/>
                  </a:cubicBezTo>
                  <a:cubicBezTo>
                    <a:pt x="255" y="8331"/>
                    <a:pt x="401" y="8331"/>
                    <a:pt x="547" y="8331"/>
                  </a:cubicBezTo>
                  <a:cubicBezTo>
                    <a:pt x="766" y="8331"/>
                    <a:pt x="998" y="8319"/>
                    <a:pt x="1216" y="8294"/>
                  </a:cubicBezTo>
                  <a:cubicBezTo>
                    <a:pt x="1435" y="8283"/>
                    <a:pt x="1654" y="8258"/>
                    <a:pt x="1885" y="8258"/>
                  </a:cubicBezTo>
                  <a:cubicBezTo>
                    <a:pt x="2019" y="8258"/>
                    <a:pt x="2165" y="8270"/>
                    <a:pt x="2298" y="8283"/>
                  </a:cubicBezTo>
                  <a:cubicBezTo>
                    <a:pt x="2396" y="8294"/>
                    <a:pt x="2506" y="8307"/>
                    <a:pt x="2614" y="8319"/>
                  </a:cubicBezTo>
                  <a:cubicBezTo>
                    <a:pt x="2797" y="8319"/>
                    <a:pt x="2992" y="8307"/>
                    <a:pt x="3174" y="8294"/>
                  </a:cubicBezTo>
                  <a:cubicBezTo>
                    <a:pt x="3308" y="8283"/>
                    <a:pt x="3430" y="8270"/>
                    <a:pt x="3563" y="8270"/>
                  </a:cubicBezTo>
                  <a:cubicBezTo>
                    <a:pt x="3825" y="8267"/>
                    <a:pt x="4089" y="8266"/>
                    <a:pt x="4352" y="8266"/>
                  </a:cubicBezTo>
                  <a:cubicBezTo>
                    <a:pt x="5078" y="8266"/>
                    <a:pt x="5805" y="8277"/>
                    <a:pt x="6519" y="8294"/>
                  </a:cubicBezTo>
                  <a:cubicBezTo>
                    <a:pt x="6822" y="8294"/>
                    <a:pt x="7151" y="8307"/>
                    <a:pt x="7479" y="8307"/>
                  </a:cubicBezTo>
                  <a:cubicBezTo>
                    <a:pt x="7492" y="8307"/>
                    <a:pt x="7516" y="8307"/>
                    <a:pt x="7516" y="8283"/>
                  </a:cubicBezTo>
                  <a:cubicBezTo>
                    <a:pt x="7552" y="8270"/>
                    <a:pt x="7552" y="8246"/>
                    <a:pt x="7552" y="8221"/>
                  </a:cubicBezTo>
                  <a:cubicBezTo>
                    <a:pt x="7565" y="7662"/>
                    <a:pt x="7552" y="7103"/>
                    <a:pt x="7540" y="6568"/>
                  </a:cubicBezTo>
                  <a:cubicBezTo>
                    <a:pt x="7528" y="5862"/>
                    <a:pt x="7503" y="5145"/>
                    <a:pt x="7552" y="4427"/>
                  </a:cubicBezTo>
                  <a:cubicBezTo>
                    <a:pt x="7625" y="3442"/>
                    <a:pt x="7601" y="2421"/>
                    <a:pt x="7589" y="1435"/>
                  </a:cubicBezTo>
                  <a:cubicBezTo>
                    <a:pt x="7576" y="1132"/>
                    <a:pt x="7576" y="827"/>
                    <a:pt x="7576" y="524"/>
                  </a:cubicBezTo>
                  <a:cubicBezTo>
                    <a:pt x="7576" y="499"/>
                    <a:pt x="7565" y="487"/>
                    <a:pt x="7540" y="475"/>
                  </a:cubicBezTo>
                  <a:cubicBezTo>
                    <a:pt x="7528" y="462"/>
                    <a:pt x="7516" y="462"/>
                    <a:pt x="7492" y="462"/>
                  </a:cubicBezTo>
                  <a:cubicBezTo>
                    <a:pt x="6816" y="486"/>
                    <a:pt x="6136" y="494"/>
                    <a:pt x="5460" y="494"/>
                  </a:cubicBezTo>
                  <a:cubicBezTo>
                    <a:pt x="5065" y="494"/>
                    <a:pt x="4671" y="491"/>
                    <a:pt x="4281" y="487"/>
                  </a:cubicBezTo>
                  <a:lnTo>
                    <a:pt x="4159" y="487"/>
                  </a:lnTo>
                  <a:cubicBezTo>
                    <a:pt x="4135" y="171"/>
                    <a:pt x="3806" y="0"/>
                    <a:pt x="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6" name="Google Shape;5846;p48"/>
          <p:cNvSpPr/>
          <p:nvPr/>
        </p:nvSpPr>
        <p:spPr>
          <a:xfrm>
            <a:off x="5719184" y="649996"/>
            <a:ext cx="1534500" cy="1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7" name="Google Shape;5847;p48"/>
          <p:cNvSpPr/>
          <p:nvPr/>
        </p:nvSpPr>
        <p:spPr>
          <a:xfrm>
            <a:off x="5754832" y="703388"/>
            <a:ext cx="1441366" cy="95657"/>
          </a:xfrm>
          <a:prstGeom prst="rect">
            <a:avLst/>
          </a:prstGeom>
          <a:solidFill>
            <a:srgbClr val="730F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8" name="Google Shape;5848;p48"/>
          <p:cNvSpPr/>
          <p:nvPr/>
        </p:nvSpPr>
        <p:spPr>
          <a:xfrm>
            <a:off x="7516716" y="663803"/>
            <a:ext cx="1534500" cy="1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9" name="Google Shape;5849;p48"/>
          <p:cNvSpPr/>
          <p:nvPr/>
        </p:nvSpPr>
        <p:spPr>
          <a:xfrm>
            <a:off x="7552819" y="696779"/>
            <a:ext cx="1273831" cy="127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3764;p39">
            <a:extLst>
              <a:ext uri="{FF2B5EF4-FFF2-40B4-BE49-F238E27FC236}">
                <a16:creationId xmlns:a16="http://schemas.microsoft.com/office/drawing/2014/main" id="{D9A2576A-F87E-F684-6BFD-D30404145981}"/>
              </a:ext>
            </a:extLst>
          </p:cNvPr>
          <p:cNvGrpSpPr/>
          <p:nvPr/>
        </p:nvGrpSpPr>
        <p:grpSpPr>
          <a:xfrm>
            <a:off x="-154140" y="665549"/>
            <a:ext cx="1378102" cy="201971"/>
            <a:chOff x="4147674" y="2583786"/>
            <a:chExt cx="671753" cy="98436"/>
          </a:xfrm>
        </p:grpSpPr>
        <p:sp>
          <p:nvSpPr>
            <p:cNvPr id="15" name="Google Shape;3765;p39">
              <a:extLst>
                <a:ext uri="{FF2B5EF4-FFF2-40B4-BE49-F238E27FC236}">
                  <a16:creationId xmlns:a16="http://schemas.microsoft.com/office/drawing/2014/main" id="{F6113790-07E4-AE7B-973E-567C702545EF}"/>
                </a:ext>
              </a:extLst>
            </p:cNvPr>
            <p:cNvSpPr/>
            <p:nvPr/>
          </p:nvSpPr>
          <p:spPr>
            <a:xfrm>
              <a:off x="4147674" y="2583786"/>
              <a:ext cx="668616" cy="98436"/>
            </a:xfrm>
            <a:custGeom>
              <a:avLst/>
              <a:gdLst/>
              <a:ahLst/>
              <a:cxnLst/>
              <a:rect l="l" t="t" r="r" b="b"/>
              <a:pathLst>
                <a:path w="4286" h="631" extrusionOk="0">
                  <a:moveTo>
                    <a:pt x="1450" y="1"/>
                  </a:moveTo>
                  <a:cubicBezTo>
                    <a:pt x="1418" y="1"/>
                    <a:pt x="1384" y="6"/>
                    <a:pt x="1350" y="17"/>
                  </a:cubicBezTo>
                  <a:cubicBezTo>
                    <a:pt x="1277" y="42"/>
                    <a:pt x="1229" y="103"/>
                    <a:pt x="1180" y="151"/>
                  </a:cubicBezTo>
                  <a:lnTo>
                    <a:pt x="1107" y="260"/>
                  </a:lnTo>
                  <a:cubicBezTo>
                    <a:pt x="1055" y="321"/>
                    <a:pt x="966" y="376"/>
                    <a:pt x="884" y="376"/>
                  </a:cubicBezTo>
                  <a:cubicBezTo>
                    <a:pt x="851" y="376"/>
                    <a:pt x="819" y="367"/>
                    <a:pt x="791" y="346"/>
                  </a:cubicBezTo>
                  <a:cubicBezTo>
                    <a:pt x="686" y="272"/>
                    <a:pt x="645" y="127"/>
                    <a:pt x="518" y="127"/>
                  </a:cubicBezTo>
                  <a:cubicBezTo>
                    <a:pt x="498" y="127"/>
                    <a:pt x="475" y="131"/>
                    <a:pt x="450" y="139"/>
                  </a:cubicBezTo>
                  <a:cubicBezTo>
                    <a:pt x="256" y="200"/>
                    <a:pt x="98" y="431"/>
                    <a:pt x="1" y="614"/>
                  </a:cubicBezTo>
                  <a:cubicBezTo>
                    <a:pt x="1" y="622"/>
                    <a:pt x="7" y="631"/>
                    <a:pt x="14" y="631"/>
                  </a:cubicBezTo>
                  <a:cubicBezTo>
                    <a:pt x="18" y="631"/>
                    <a:pt x="21" y="629"/>
                    <a:pt x="25" y="625"/>
                  </a:cubicBezTo>
                  <a:cubicBezTo>
                    <a:pt x="110" y="479"/>
                    <a:pt x="256" y="309"/>
                    <a:pt x="414" y="249"/>
                  </a:cubicBezTo>
                  <a:cubicBezTo>
                    <a:pt x="451" y="233"/>
                    <a:pt x="481" y="226"/>
                    <a:pt x="507" y="226"/>
                  </a:cubicBezTo>
                  <a:cubicBezTo>
                    <a:pt x="617" y="226"/>
                    <a:pt x="644" y="354"/>
                    <a:pt x="742" y="443"/>
                  </a:cubicBezTo>
                  <a:cubicBezTo>
                    <a:pt x="794" y="484"/>
                    <a:pt x="845" y="501"/>
                    <a:pt x="895" y="501"/>
                  </a:cubicBezTo>
                  <a:cubicBezTo>
                    <a:pt x="1010" y="501"/>
                    <a:pt x="1116" y="411"/>
                    <a:pt x="1193" y="309"/>
                  </a:cubicBezTo>
                  <a:cubicBezTo>
                    <a:pt x="1265" y="228"/>
                    <a:pt x="1350" y="114"/>
                    <a:pt x="1453" y="114"/>
                  </a:cubicBezTo>
                  <a:cubicBezTo>
                    <a:pt x="1490" y="114"/>
                    <a:pt x="1528" y="128"/>
                    <a:pt x="1569" y="163"/>
                  </a:cubicBezTo>
                  <a:cubicBezTo>
                    <a:pt x="1642" y="224"/>
                    <a:pt x="1691" y="309"/>
                    <a:pt x="1752" y="395"/>
                  </a:cubicBezTo>
                  <a:cubicBezTo>
                    <a:pt x="1833" y="499"/>
                    <a:pt x="1925" y="626"/>
                    <a:pt x="2072" y="626"/>
                  </a:cubicBezTo>
                  <a:cubicBezTo>
                    <a:pt x="2079" y="626"/>
                    <a:pt x="2086" y="626"/>
                    <a:pt x="2093" y="625"/>
                  </a:cubicBezTo>
                  <a:cubicBezTo>
                    <a:pt x="2275" y="625"/>
                    <a:pt x="2372" y="455"/>
                    <a:pt x="2482" y="333"/>
                  </a:cubicBezTo>
                  <a:cubicBezTo>
                    <a:pt x="2540" y="258"/>
                    <a:pt x="2605" y="188"/>
                    <a:pt x="2687" y="188"/>
                  </a:cubicBezTo>
                  <a:cubicBezTo>
                    <a:pt x="2724" y="188"/>
                    <a:pt x="2764" y="202"/>
                    <a:pt x="2810" y="236"/>
                  </a:cubicBezTo>
                  <a:cubicBezTo>
                    <a:pt x="2907" y="309"/>
                    <a:pt x="2968" y="406"/>
                    <a:pt x="3065" y="479"/>
                  </a:cubicBezTo>
                  <a:cubicBezTo>
                    <a:pt x="3216" y="575"/>
                    <a:pt x="3394" y="623"/>
                    <a:pt x="3572" y="623"/>
                  </a:cubicBezTo>
                  <a:cubicBezTo>
                    <a:pt x="3825" y="623"/>
                    <a:pt x="4079" y="526"/>
                    <a:pt x="4257" y="333"/>
                  </a:cubicBezTo>
                  <a:cubicBezTo>
                    <a:pt x="4285" y="305"/>
                    <a:pt x="4255" y="262"/>
                    <a:pt x="4217" y="262"/>
                  </a:cubicBezTo>
                  <a:cubicBezTo>
                    <a:pt x="4206" y="262"/>
                    <a:pt x="4195" y="265"/>
                    <a:pt x="4184" y="273"/>
                  </a:cubicBezTo>
                  <a:cubicBezTo>
                    <a:pt x="4023" y="434"/>
                    <a:pt x="3806" y="516"/>
                    <a:pt x="3588" y="516"/>
                  </a:cubicBezTo>
                  <a:cubicBezTo>
                    <a:pt x="3362" y="516"/>
                    <a:pt x="3135" y="428"/>
                    <a:pt x="2968" y="249"/>
                  </a:cubicBezTo>
                  <a:cubicBezTo>
                    <a:pt x="2894" y="165"/>
                    <a:pt x="2803" y="71"/>
                    <a:pt x="2685" y="71"/>
                  </a:cubicBezTo>
                  <a:cubicBezTo>
                    <a:pt x="2667" y="71"/>
                    <a:pt x="2647" y="73"/>
                    <a:pt x="2628" y="79"/>
                  </a:cubicBezTo>
                  <a:cubicBezTo>
                    <a:pt x="2493" y="115"/>
                    <a:pt x="2420" y="236"/>
                    <a:pt x="2347" y="333"/>
                  </a:cubicBezTo>
                  <a:cubicBezTo>
                    <a:pt x="2268" y="429"/>
                    <a:pt x="2178" y="514"/>
                    <a:pt x="2082" y="514"/>
                  </a:cubicBezTo>
                  <a:cubicBezTo>
                    <a:pt x="2030" y="514"/>
                    <a:pt x="1977" y="490"/>
                    <a:pt x="1922" y="431"/>
                  </a:cubicBezTo>
                  <a:cubicBezTo>
                    <a:pt x="1812" y="322"/>
                    <a:pt x="1764" y="176"/>
                    <a:pt x="1642" y="79"/>
                  </a:cubicBezTo>
                  <a:cubicBezTo>
                    <a:pt x="1592" y="28"/>
                    <a:pt x="1524" y="1"/>
                    <a:pt x="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66;p39">
              <a:extLst>
                <a:ext uri="{FF2B5EF4-FFF2-40B4-BE49-F238E27FC236}">
                  <a16:creationId xmlns:a16="http://schemas.microsoft.com/office/drawing/2014/main" id="{7151F6E4-2189-66BB-D3E5-F00EAFF55306}"/>
                </a:ext>
              </a:extLst>
            </p:cNvPr>
            <p:cNvSpPr/>
            <p:nvPr/>
          </p:nvSpPr>
          <p:spPr>
            <a:xfrm>
              <a:off x="4733939" y="2622475"/>
              <a:ext cx="85488" cy="18876"/>
            </a:xfrm>
            <a:custGeom>
              <a:avLst/>
              <a:gdLst/>
              <a:ahLst/>
              <a:cxnLst/>
              <a:rect l="l" t="t" r="r" b="b"/>
              <a:pathLst>
                <a:path w="548" h="121" extrusionOk="0">
                  <a:moveTo>
                    <a:pt x="487" y="1"/>
                  </a:moveTo>
                  <a:cubicBezTo>
                    <a:pt x="402" y="12"/>
                    <a:pt x="305" y="12"/>
                    <a:pt x="219" y="37"/>
                  </a:cubicBezTo>
                  <a:cubicBezTo>
                    <a:pt x="146" y="49"/>
                    <a:pt x="61" y="61"/>
                    <a:pt x="0" y="110"/>
                  </a:cubicBezTo>
                  <a:cubicBezTo>
                    <a:pt x="23" y="117"/>
                    <a:pt x="47" y="120"/>
                    <a:pt x="71" y="120"/>
                  </a:cubicBezTo>
                  <a:cubicBezTo>
                    <a:pt x="125" y="120"/>
                    <a:pt x="181" y="106"/>
                    <a:pt x="232" y="98"/>
                  </a:cubicBezTo>
                  <a:cubicBezTo>
                    <a:pt x="316" y="98"/>
                    <a:pt x="402" y="85"/>
                    <a:pt x="487" y="85"/>
                  </a:cubicBezTo>
                  <a:cubicBezTo>
                    <a:pt x="548" y="74"/>
                    <a:pt x="548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67;p39">
              <a:extLst>
                <a:ext uri="{FF2B5EF4-FFF2-40B4-BE49-F238E27FC236}">
                  <a16:creationId xmlns:a16="http://schemas.microsoft.com/office/drawing/2014/main" id="{A579DD65-95C8-3DE1-B68B-FCEBF3DBD453}"/>
                </a:ext>
              </a:extLst>
            </p:cNvPr>
            <p:cNvSpPr/>
            <p:nvPr/>
          </p:nvSpPr>
          <p:spPr>
            <a:xfrm>
              <a:off x="4779492" y="2626219"/>
              <a:ext cx="32448" cy="55224"/>
            </a:xfrm>
            <a:custGeom>
              <a:avLst/>
              <a:gdLst/>
              <a:ahLst/>
              <a:cxnLst/>
              <a:rect l="l" t="t" r="r" b="b"/>
              <a:pathLst>
                <a:path w="208" h="354" extrusionOk="0">
                  <a:moveTo>
                    <a:pt x="164" y="1"/>
                  </a:moveTo>
                  <a:cubicBezTo>
                    <a:pt x="143" y="1"/>
                    <a:pt x="122" y="13"/>
                    <a:pt x="122" y="37"/>
                  </a:cubicBezTo>
                  <a:cubicBezTo>
                    <a:pt x="122" y="147"/>
                    <a:pt x="73" y="256"/>
                    <a:pt x="13" y="342"/>
                  </a:cubicBezTo>
                  <a:cubicBezTo>
                    <a:pt x="0" y="342"/>
                    <a:pt x="13" y="353"/>
                    <a:pt x="24" y="353"/>
                  </a:cubicBezTo>
                  <a:cubicBezTo>
                    <a:pt x="134" y="293"/>
                    <a:pt x="207" y="171"/>
                    <a:pt x="207" y="37"/>
                  </a:cubicBezTo>
                  <a:cubicBezTo>
                    <a:pt x="207" y="13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97E48B2-C74F-9ED1-1B6D-6C7606DF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3" y="1735511"/>
            <a:ext cx="4222788" cy="2816714"/>
          </a:xfrm>
          <a:custGeom>
            <a:avLst/>
            <a:gdLst>
              <a:gd name="connsiteX0" fmla="*/ 0 w 4222788"/>
              <a:gd name="connsiteY0" fmla="*/ 0 h 2816714"/>
              <a:gd name="connsiteX1" fmla="*/ 476572 w 4222788"/>
              <a:gd name="connsiteY1" fmla="*/ 0 h 2816714"/>
              <a:gd name="connsiteX2" fmla="*/ 1037599 w 4222788"/>
              <a:gd name="connsiteY2" fmla="*/ 0 h 2816714"/>
              <a:gd name="connsiteX3" fmla="*/ 1514171 w 4222788"/>
              <a:gd name="connsiteY3" fmla="*/ 0 h 2816714"/>
              <a:gd name="connsiteX4" fmla="*/ 2159654 w 4222788"/>
              <a:gd name="connsiteY4" fmla="*/ 0 h 2816714"/>
              <a:gd name="connsiteX5" fmla="*/ 2847366 w 4222788"/>
              <a:gd name="connsiteY5" fmla="*/ 0 h 2816714"/>
              <a:gd name="connsiteX6" fmla="*/ 3408393 w 4222788"/>
              <a:gd name="connsiteY6" fmla="*/ 0 h 2816714"/>
              <a:gd name="connsiteX7" fmla="*/ 4222788 w 4222788"/>
              <a:gd name="connsiteY7" fmla="*/ 0 h 2816714"/>
              <a:gd name="connsiteX8" fmla="*/ 4222788 w 4222788"/>
              <a:gd name="connsiteY8" fmla="*/ 535176 h 2816714"/>
              <a:gd name="connsiteX9" fmla="*/ 4222788 w 4222788"/>
              <a:gd name="connsiteY9" fmla="*/ 1070351 h 2816714"/>
              <a:gd name="connsiteX10" fmla="*/ 4222788 w 4222788"/>
              <a:gd name="connsiteY10" fmla="*/ 1605527 h 2816714"/>
              <a:gd name="connsiteX11" fmla="*/ 4222788 w 4222788"/>
              <a:gd name="connsiteY11" fmla="*/ 2084368 h 2816714"/>
              <a:gd name="connsiteX12" fmla="*/ 4222788 w 4222788"/>
              <a:gd name="connsiteY12" fmla="*/ 2816714 h 2816714"/>
              <a:gd name="connsiteX13" fmla="*/ 3535077 w 4222788"/>
              <a:gd name="connsiteY13" fmla="*/ 2816714 h 2816714"/>
              <a:gd name="connsiteX14" fmla="*/ 3058505 w 4222788"/>
              <a:gd name="connsiteY14" fmla="*/ 2816714 h 2816714"/>
              <a:gd name="connsiteX15" fmla="*/ 2370794 w 4222788"/>
              <a:gd name="connsiteY15" fmla="*/ 2816714 h 2816714"/>
              <a:gd name="connsiteX16" fmla="*/ 1851994 w 4222788"/>
              <a:gd name="connsiteY16" fmla="*/ 2816714 h 2816714"/>
              <a:gd name="connsiteX17" fmla="*/ 1290967 w 4222788"/>
              <a:gd name="connsiteY17" fmla="*/ 2816714 h 2816714"/>
              <a:gd name="connsiteX18" fmla="*/ 603255 w 4222788"/>
              <a:gd name="connsiteY18" fmla="*/ 2816714 h 2816714"/>
              <a:gd name="connsiteX19" fmla="*/ 0 w 4222788"/>
              <a:gd name="connsiteY19" fmla="*/ 2816714 h 2816714"/>
              <a:gd name="connsiteX20" fmla="*/ 0 w 4222788"/>
              <a:gd name="connsiteY20" fmla="*/ 2281538 h 2816714"/>
              <a:gd name="connsiteX21" fmla="*/ 0 w 4222788"/>
              <a:gd name="connsiteY21" fmla="*/ 1774530 h 2816714"/>
              <a:gd name="connsiteX22" fmla="*/ 0 w 4222788"/>
              <a:gd name="connsiteY22" fmla="*/ 1154853 h 2816714"/>
              <a:gd name="connsiteX23" fmla="*/ 0 w 4222788"/>
              <a:gd name="connsiteY23" fmla="*/ 591510 h 2816714"/>
              <a:gd name="connsiteX24" fmla="*/ 0 w 4222788"/>
              <a:gd name="connsiteY24" fmla="*/ 0 h 281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22788" h="2816714" fill="none" extrusionOk="0">
                <a:moveTo>
                  <a:pt x="0" y="0"/>
                </a:moveTo>
                <a:cubicBezTo>
                  <a:pt x="137757" y="-22501"/>
                  <a:pt x="340383" y="-10275"/>
                  <a:pt x="476572" y="0"/>
                </a:cubicBezTo>
                <a:cubicBezTo>
                  <a:pt x="612761" y="10275"/>
                  <a:pt x="884653" y="27799"/>
                  <a:pt x="1037599" y="0"/>
                </a:cubicBezTo>
                <a:cubicBezTo>
                  <a:pt x="1190545" y="-27799"/>
                  <a:pt x="1389034" y="20149"/>
                  <a:pt x="1514171" y="0"/>
                </a:cubicBezTo>
                <a:cubicBezTo>
                  <a:pt x="1639308" y="-20149"/>
                  <a:pt x="1888043" y="-768"/>
                  <a:pt x="2159654" y="0"/>
                </a:cubicBezTo>
                <a:cubicBezTo>
                  <a:pt x="2431265" y="768"/>
                  <a:pt x="2645495" y="1673"/>
                  <a:pt x="2847366" y="0"/>
                </a:cubicBezTo>
                <a:cubicBezTo>
                  <a:pt x="3049237" y="-1673"/>
                  <a:pt x="3161511" y="8639"/>
                  <a:pt x="3408393" y="0"/>
                </a:cubicBezTo>
                <a:cubicBezTo>
                  <a:pt x="3655275" y="-8639"/>
                  <a:pt x="4023734" y="18540"/>
                  <a:pt x="4222788" y="0"/>
                </a:cubicBezTo>
                <a:cubicBezTo>
                  <a:pt x="4244467" y="108791"/>
                  <a:pt x="4247604" y="323143"/>
                  <a:pt x="4222788" y="535176"/>
                </a:cubicBezTo>
                <a:cubicBezTo>
                  <a:pt x="4197972" y="747209"/>
                  <a:pt x="4214378" y="868922"/>
                  <a:pt x="4222788" y="1070351"/>
                </a:cubicBezTo>
                <a:cubicBezTo>
                  <a:pt x="4231198" y="1271781"/>
                  <a:pt x="4231840" y="1415349"/>
                  <a:pt x="4222788" y="1605527"/>
                </a:cubicBezTo>
                <a:cubicBezTo>
                  <a:pt x="4213736" y="1795705"/>
                  <a:pt x="4236935" y="1954054"/>
                  <a:pt x="4222788" y="2084368"/>
                </a:cubicBezTo>
                <a:cubicBezTo>
                  <a:pt x="4208641" y="2214682"/>
                  <a:pt x="4254597" y="2554662"/>
                  <a:pt x="4222788" y="2816714"/>
                </a:cubicBezTo>
                <a:cubicBezTo>
                  <a:pt x="4001714" y="2840476"/>
                  <a:pt x="3856232" y="2819461"/>
                  <a:pt x="3535077" y="2816714"/>
                </a:cubicBezTo>
                <a:cubicBezTo>
                  <a:pt x="3213922" y="2813967"/>
                  <a:pt x="3234945" y="2831918"/>
                  <a:pt x="3058505" y="2816714"/>
                </a:cubicBezTo>
                <a:cubicBezTo>
                  <a:pt x="2882065" y="2801510"/>
                  <a:pt x="2694158" y="2847437"/>
                  <a:pt x="2370794" y="2816714"/>
                </a:cubicBezTo>
                <a:cubicBezTo>
                  <a:pt x="2047430" y="2785991"/>
                  <a:pt x="2035531" y="2806800"/>
                  <a:pt x="1851994" y="2816714"/>
                </a:cubicBezTo>
                <a:cubicBezTo>
                  <a:pt x="1668457" y="2826628"/>
                  <a:pt x="1523129" y="2793965"/>
                  <a:pt x="1290967" y="2816714"/>
                </a:cubicBezTo>
                <a:cubicBezTo>
                  <a:pt x="1058805" y="2839463"/>
                  <a:pt x="939076" y="2797390"/>
                  <a:pt x="603255" y="2816714"/>
                </a:cubicBezTo>
                <a:cubicBezTo>
                  <a:pt x="267434" y="2836038"/>
                  <a:pt x="269735" y="2825527"/>
                  <a:pt x="0" y="2816714"/>
                </a:cubicBezTo>
                <a:cubicBezTo>
                  <a:pt x="8607" y="2625709"/>
                  <a:pt x="-23295" y="2443523"/>
                  <a:pt x="0" y="2281538"/>
                </a:cubicBezTo>
                <a:cubicBezTo>
                  <a:pt x="23295" y="2119553"/>
                  <a:pt x="18203" y="1956589"/>
                  <a:pt x="0" y="1774530"/>
                </a:cubicBezTo>
                <a:cubicBezTo>
                  <a:pt x="-18203" y="1592471"/>
                  <a:pt x="26515" y="1457104"/>
                  <a:pt x="0" y="1154853"/>
                </a:cubicBezTo>
                <a:cubicBezTo>
                  <a:pt x="-26515" y="852602"/>
                  <a:pt x="-28018" y="795061"/>
                  <a:pt x="0" y="591510"/>
                </a:cubicBezTo>
                <a:cubicBezTo>
                  <a:pt x="28018" y="387959"/>
                  <a:pt x="6005" y="145175"/>
                  <a:pt x="0" y="0"/>
                </a:cubicBezTo>
                <a:close/>
              </a:path>
              <a:path w="4222788" h="2816714" stroke="0" extrusionOk="0">
                <a:moveTo>
                  <a:pt x="0" y="0"/>
                </a:moveTo>
                <a:cubicBezTo>
                  <a:pt x="166257" y="-15756"/>
                  <a:pt x="328465" y="-30139"/>
                  <a:pt x="603255" y="0"/>
                </a:cubicBezTo>
                <a:cubicBezTo>
                  <a:pt x="878046" y="30139"/>
                  <a:pt x="960601" y="4485"/>
                  <a:pt x="1164283" y="0"/>
                </a:cubicBezTo>
                <a:cubicBezTo>
                  <a:pt x="1367965" y="-4485"/>
                  <a:pt x="1593087" y="14729"/>
                  <a:pt x="1767538" y="0"/>
                </a:cubicBezTo>
                <a:cubicBezTo>
                  <a:pt x="1941990" y="-14729"/>
                  <a:pt x="2182212" y="-25416"/>
                  <a:pt x="2286338" y="0"/>
                </a:cubicBezTo>
                <a:cubicBezTo>
                  <a:pt x="2390464" y="25416"/>
                  <a:pt x="2717536" y="-23000"/>
                  <a:pt x="2889594" y="0"/>
                </a:cubicBezTo>
                <a:cubicBezTo>
                  <a:pt x="3061652" y="23000"/>
                  <a:pt x="3242445" y="-27699"/>
                  <a:pt x="3577305" y="0"/>
                </a:cubicBezTo>
                <a:cubicBezTo>
                  <a:pt x="3912165" y="27699"/>
                  <a:pt x="3913914" y="-2140"/>
                  <a:pt x="4222788" y="0"/>
                </a:cubicBezTo>
                <a:cubicBezTo>
                  <a:pt x="4210593" y="113446"/>
                  <a:pt x="4229078" y="416982"/>
                  <a:pt x="4222788" y="535176"/>
                </a:cubicBezTo>
                <a:cubicBezTo>
                  <a:pt x="4216498" y="653370"/>
                  <a:pt x="4199315" y="818114"/>
                  <a:pt x="4222788" y="1098518"/>
                </a:cubicBezTo>
                <a:cubicBezTo>
                  <a:pt x="4246261" y="1378922"/>
                  <a:pt x="4231162" y="1496353"/>
                  <a:pt x="4222788" y="1661861"/>
                </a:cubicBezTo>
                <a:cubicBezTo>
                  <a:pt x="4214414" y="1827369"/>
                  <a:pt x="4237900" y="2047760"/>
                  <a:pt x="4222788" y="2197037"/>
                </a:cubicBezTo>
                <a:cubicBezTo>
                  <a:pt x="4207676" y="2346314"/>
                  <a:pt x="4240406" y="2551265"/>
                  <a:pt x="4222788" y="2816714"/>
                </a:cubicBezTo>
                <a:cubicBezTo>
                  <a:pt x="3992875" y="2826273"/>
                  <a:pt x="3882498" y="2838801"/>
                  <a:pt x="3746216" y="2816714"/>
                </a:cubicBezTo>
                <a:cubicBezTo>
                  <a:pt x="3609934" y="2794627"/>
                  <a:pt x="3197733" y="2810482"/>
                  <a:pt x="3058505" y="2816714"/>
                </a:cubicBezTo>
                <a:cubicBezTo>
                  <a:pt x="2919277" y="2822946"/>
                  <a:pt x="2733345" y="2845238"/>
                  <a:pt x="2455250" y="2816714"/>
                </a:cubicBezTo>
                <a:cubicBezTo>
                  <a:pt x="2177156" y="2788190"/>
                  <a:pt x="2063969" y="2829473"/>
                  <a:pt x="1809766" y="2816714"/>
                </a:cubicBezTo>
                <a:cubicBezTo>
                  <a:pt x="1555563" y="2803955"/>
                  <a:pt x="1489189" y="2822238"/>
                  <a:pt x="1333194" y="2816714"/>
                </a:cubicBezTo>
                <a:cubicBezTo>
                  <a:pt x="1177199" y="2811190"/>
                  <a:pt x="801630" y="2793586"/>
                  <a:pt x="645483" y="2816714"/>
                </a:cubicBezTo>
                <a:cubicBezTo>
                  <a:pt x="489336" y="2839842"/>
                  <a:pt x="232944" y="2823657"/>
                  <a:pt x="0" y="2816714"/>
                </a:cubicBezTo>
                <a:cubicBezTo>
                  <a:pt x="21845" y="2702042"/>
                  <a:pt x="6683" y="2372831"/>
                  <a:pt x="0" y="2253371"/>
                </a:cubicBezTo>
                <a:cubicBezTo>
                  <a:pt x="-6683" y="2133911"/>
                  <a:pt x="27101" y="1918503"/>
                  <a:pt x="0" y="1690028"/>
                </a:cubicBezTo>
                <a:cubicBezTo>
                  <a:pt x="-27101" y="1461553"/>
                  <a:pt x="3468" y="1265290"/>
                  <a:pt x="0" y="1098518"/>
                </a:cubicBezTo>
                <a:cubicBezTo>
                  <a:pt x="-3468" y="931746"/>
                  <a:pt x="6147" y="745946"/>
                  <a:pt x="0" y="535176"/>
                </a:cubicBezTo>
                <a:cubicBezTo>
                  <a:pt x="-6147" y="324406"/>
                  <a:pt x="-17639" y="233602"/>
                  <a:pt x="0" y="0"/>
                </a:cubicBezTo>
                <a:close/>
              </a:path>
            </a:pathLst>
          </a:custGeom>
          <a:solidFill>
            <a:srgbClr val="730F7C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439737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4FC92-3DC0-E843-7D1B-E66678547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854" y="1735239"/>
            <a:ext cx="4246649" cy="2795556"/>
          </a:xfrm>
          <a:custGeom>
            <a:avLst/>
            <a:gdLst>
              <a:gd name="connsiteX0" fmla="*/ 0 w 4246649"/>
              <a:gd name="connsiteY0" fmla="*/ 0 h 2795556"/>
              <a:gd name="connsiteX1" fmla="*/ 4246649 w 4246649"/>
              <a:gd name="connsiteY1" fmla="*/ 0 h 2795556"/>
              <a:gd name="connsiteX2" fmla="*/ 4246649 w 4246649"/>
              <a:gd name="connsiteY2" fmla="*/ 2795556 h 2795556"/>
              <a:gd name="connsiteX3" fmla="*/ 0 w 4246649"/>
              <a:gd name="connsiteY3" fmla="*/ 2795556 h 2795556"/>
              <a:gd name="connsiteX4" fmla="*/ 0 w 4246649"/>
              <a:gd name="connsiteY4" fmla="*/ 0 h 27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6649" h="2795556" fill="none" extrusionOk="0">
                <a:moveTo>
                  <a:pt x="0" y="0"/>
                </a:moveTo>
                <a:cubicBezTo>
                  <a:pt x="1685874" y="69830"/>
                  <a:pt x="3427573" y="50454"/>
                  <a:pt x="4246649" y="0"/>
                </a:cubicBezTo>
                <a:cubicBezTo>
                  <a:pt x="4289002" y="545340"/>
                  <a:pt x="4131700" y="1678073"/>
                  <a:pt x="4246649" y="2795556"/>
                </a:cubicBezTo>
                <a:cubicBezTo>
                  <a:pt x="2699652" y="2883118"/>
                  <a:pt x="467715" y="2631023"/>
                  <a:pt x="0" y="2795556"/>
                </a:cubicBezTo>
                <a:cubicBezTo>
                  <a:pt x="-116726" y="2192689"/>
                  <a:pt x="85675" y="1158681"/>
                  <a:pt x="0" y="0"/>
                </a:cubicBezTo>
                <a:close/>
              </a:path>
              <a:path w="4246649" h="2795556" stroke="0" extrusionOk="0">
                <a:moveTo>
                  <a:pt x="0" y="0"/>
                </a:moveTo>
                <a:cubicBezTo>
                  <a:pt x="1030551" y="-9783"/>
                  <a:pt x="3134713" y="-87053"/>
                  <a:pt x="4246649" y="0"/>
                </a:cubicBezTo>
                <a:cubicBezTo>
                  <a:pt x="4124094" y="1389334"/>
                  <a:pt x="4346154" y="2409794"/>
                  <a:pt x="4246649" y="2795556"/>
                </a:cubicBezTo>
                <a:cubicBezTo>
                  <a:pt x="2940927" y="2865623"/>
                  <a:pt x="1625754" y="2626058"/>
                  <a:pt x="0" y="2795556"/>
                </a:cubicBezTo>
                <a:cubicBezTo>
                  <a:pt x="-71645" y="1460303"/>
                  <a:pt x="7375" y="7202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973235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grpSp>
        <p:nvGrpSpPr>
          <p:cNvPr id="8" name="Google Shape;1236;p31">
            <a:extLst>
              <a:ext uri="{FF2B5EF4-FFF2-40B4-BE49-F238E27FC236}">
                <a16:creationId xmlns:a16="http://schemas.microsoft.com/office/drawing/2014/main" id="{24102536-7A5F-BCD4-ADDD-DE2E118ABFED}"/>
              </a:ext>
            </a:extLst>
          </p:cNvPr>
          <p:cNvGrpSpPr/>
          <p:nvPr/>
        </p:nvGrpSpPr>
        <p:grpSpPr>
          <a:xfrm>
            <a:off x="7848600" y="3547631"/>
            <a:ext cx="1049469" cy="551929"/>
            <a:chOff x="1169719" y="1645799"/>
            <a:chExt cx="182016" cy="151499"/>
          </a:xfrm>
          <a:solidFill>
            <a:schemeClr val="bg2"/>
          </a:solidFill>
        </p:grpSpPr>
        <p:sp>
          <p:nvSpPr>
            <p:cNvPr id="10" name="Google Shape;1237;p31">
              <a:extLst>
                <a:ext uri="{FF2B5EF4-FFF2-40B4-BE49-F238E27FC236}">
                  <a16:creationId xmlns:a16="http://schemas.microsoft.com/office/drawing/2014/main" id="{2CD7D32F-9540-E5BA-9F3A-77A9CA40844D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8;p31">
              <a:extLst>
                <a:ext uri="{FF2B5EF4-FFF2-40B4-BE49-F238E27FC236}">
                  <a16:creationId xmlns:a16="http://schemas.microsoft.com/office/drawing/2014/main" id="{7952E898-8573-6616-5A10-9215F0CCC610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36;p31">
            <a:extLst>
              <a:ext uri="{FF2B5EF4-FFF2-40B4-BE49-F238E27FC236}">
                <a16:creationId xmlns:a16="http://schemas.microsoft.com/office/drawing/2014/main" id="{E87FAC0D-AED9-FC9E-81A4-DD34AD789D06}"/>
              </a:ext>
            </a:extLst>
          </p:cNvPr>
          <p:cNvGrpSpPr/>
          <p:nvPr/>
        </p:nvGrpSpPr>
        <p:grpSpPr>
          <a:xfrm>
            <a:off x="7816445" y="4160888"/>
            <a:ext cx="1049469" cy="551929"/>
            <a:chOff x="1169719" y="1645799"/>
            <a:chExt cx="182016" cy="151499"/>
          </a:xfrm>
          <a:solidFill>
            <a:schemeClr val="bg2"/>
          </a:solidFill>
        </p:grpSpPr>
        <p:sp>
          <p:nvSpPr>
            <p:cNvPr id="13" name="Google Shape;1237;p31">
              <a:extLst>
                <a:ext uri="{FF2B5EF4-FFF2-40B4-BE49-F238E27FC236}">
                  <a16:creationId xmlns:a16="http://schemas.microsoft.com/office/drawing/2014/main" id="{737FD3CC-B42F-B142-74E3-CF2B68D9FDA1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8;p31">
              <a:extLst>
                <a:ext uri="{FF2B5EF4-FFF2-40B4-BE49-F238E27FC236}">
                  <a16:creationId xmlns:a16="http://schemas.microsoft.com/office/drawing/2014/main" id="{AC4A74D1-9C7D-D7FD-744E-D89A6BCB8284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236;p31">
            <a:extLst>
              <a:ext uri="{FF2B5EF4-FFF2-40B4-BE49-F238E27FC236}">
                <a16:creationId xmlns:a16="http://schemas.microsoft.com/office/drawing/2014/main" id="{F148044D-F65D-08FC-73AE-D53B1B5FA76B}"/>
              </a:ext>
            </a:extLst>
          </p:cNvPr>
          <p:cNvGrpSpPr/>
          <p:nvPr/>
        </p:nvGrpSpPr>
        <p:grpSpPr>
          <a:xfrm>
            <a:off x="3241117" y="4158786"/>
            <a:ext cx="1049469" cy="551929"/>
            <a:chOff x="1169719" y="1645799"/>
            <a:chExt cx="182016" cy="151499"/>
          </a:xfrm>
          <a:solidFill>
            <a:srgbClr val="730F7C"/>
          </a:solidFill>
        </p:grpSpPr>
        <p:sp>
          <p:nvSpPr>
            <p:cNvPr id="20" name="Google Shape;1237;p31">
              <a:extLst>
                <a:ext uri="{FF2B5EF4-FFF2-40B4-BE49-F238E27FC236}">
                  <a16:creationId xmlns:a16="http://schemas.microsoft.com/office/drawing/2014/main" id="{DD1E9907-E32A-4B0D-CE8C-0CE9142E8A5F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8;p31">
              <a:extLst>
                <a:ext uri="{FF2B5EF4-FFF2-40B4-BE49-F238E27FC236}">
                  <a16:creationId xmlns:a16="http://schemas.microsoft.com/office/drawing/2014/main" id="{F56A077E-2854-48A5-450E-82CF5E0816D0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36;p31">
            <a:extLst>
              <a:ext uri="{FF2B5EF4-FFF2-40B4-BE49-F238E27FC236}">
                <a16:creationId xmlns:a16="http://schemas.microsoft.com/office/drawing/2014/main" id="{E519C9AB-E1FA-C4DA-A6E9-D52A8B7F8358}"/>
              </a:ext>
            </a:extLst>
          </p:cNvPr>
          <p:cNvGrpSpPr/>
          <p:nvPr/>
        </p:nvGrpSpPr>
        <p:grpSpPr>
          <a:xfrm>
            <a:off x="3312869" y="3485020"/>
            <a:ext cx="1049469" cy="551929"/>
            <a:chOff x="1169719" y="1645799"/>
            <a:chExt cx="182016" cy="151499"/>
          </a:xfrm>
          <a:solidFill>
            <a:srgbClr val="730F7C"/>
          </a:solidFill>
        </p:grpSpPr>
        <p:sp>
          <p:nvSpPr>
            <p:cNvPr id="23" name="Google Shape;1237;p31">
              <a:extLst>
                <a:ext uri="{FF2B5EF4-FFF2-40B4-BE49-F238E27FC236}">
                  <a16:creationId xmlns:a16="http://schemas.microsoft.com/office/drawing/2014/main" id="{43E57FDD-FE7B-9FA4-6C75-FCED9D5E42D5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8;p31">
              <a:extLst>
                <a:ext uri="{FF2B5EF4-FFF2-40B4-BE49-F238E27FC236}">
                  <a16:creationId xmlns:a16="http://schemas.microsoft.com/office/drawing/2014/main" id="{CAAA4635-89F0-9260-630C-51DBC2CAC47D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236;p31">
            <a:extLst>
              <a:ext uri="{FF2B5EF4-FFF2-40B4-BE49-F238E27FC236}">
                <a16:creationId xmlns:a16="http://schemas.microsoft.com/office/drawing/2014/main" id="{57A25110-2FAA-48AB-BC7F-371F8A3BD554}"/>
              </a:ext>
            </a:extLst>
          </p:cNvPr>
          <p:cNvGrpSpPr/>
          <p:nvPr/>
        </p:nvGrpSpPr>
        <p:grpSpPr>
          <a:xfrm>
            <a:off x="650583" y="1868592"/>
            <a:ext cx="1049469" cy="551929"/>
            <a:chOff x="1169719" y="1645799"/>
            <a:chExt cx="182016" cy="151499"/>
          </a:xfrm>
          <a:solidFill>
            <a:srgbClr val="730F7C"/>
          </a:solidFill>
        </p:grpSpPr>
        <p:sp>
          <p:nvSpPr>
            <p:cNvPr id="34" name="Google Shape;1237;p31">
              <a:extLst>
                <a:ext uri="{FF2B5EF4-FFF2-40B4-BE49-F238E27FC236}">
                  <a16:creationId xmlns:a16="http://schemas.microsoft.com/office/drawing/2014/main" id="{D988E65A-1666-ACB4-B98F-FD35D11CBE55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8;p31">
              <a:extLst>
                <a:ext uri="{FF2B5EF4-FFF2-40B4-BE49-F238E27FC236}">
                  <a16:creationId xmlns:a16="http://schemas.microsoft.com/office/drawing/2014/main" id="{EE9BE516-0AEA-87EF-0CEF-5C52F93E7A34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236;p31">
            <a:extLst>
              <a:ext uri="{FF2B5EF4-FFF2-40B4-BE49-F238E27FC236}">
                <a16:creationId xmlns:a16="http://schemas.microsoft.com/office/drawing/2014/main" id="{35F130D5-E40D-990F-0B9D-5353CFAFB5CC}"/>
              </a:ext>
            </a:extLst>
          </p:cNvPr>
          <p:cNvGrpSpPr/>
          <p:nvPr/>
        </p:nvGrpSpPr>
        <p:grpSpPr>
          <a:xfrm>
            <a:off x="1571519" y="1897833"/>
            <a:ext cx="4604873" cy="551929"/>
            <a:chOff x="1303011" y="1611993"/>
            <a:chExt cx="798652" cy="151499"/>
          </a:xfrm>
          <a:solidFill>
            <a:schemeClr val="bg2"/>
          </a:solidFill>
        </p:grpSpPr>
        <p:sp>
          <p:nvSpPr>
            <p:cNvPr id="37" name="Google Shape;1237;p31">
              <a:extLst>
                <a:ext uri="{FF2B5EF4-FFF2-40B4-BE49-F238E27FC236}">
                  <a16:creationId xmlns:a16="http://schemas.microsoft.com/office/drawing/2014/main" id="{8B122936-C102-5CD3-95F8-A7A181394AF1}"/>
                </a:ext>
              </a:extLst>
            </p:cNvPr>
            <p:cNvSpPr/>
            <p:nvPr/>
          </p:nvSpPr>
          <p:spPr>
            <a:xfrm>
              <a:off x="1919647" y="1611993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238;p31">
              <a:extLst>
                <a:ext uri="{FF2B5EF4-FFF2-40B4-BE49-F238E27FC236}">
                  <a16:creationId xmlns:a16="http://schemas.microsoft.com/office/drawing/2014/main" id="{87B07911-F761-DC40-8A0F-66AA348C2A57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044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2ADA-6E41-CAF7-A0ED-58F3FE68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040" y="394000"/>
            <a:ext cx="3805200" cy="841800"/>
          </a:xfrm>
        </p:spPr>
        <p:txBody>
          <a:bodyPr/>
          <a:lstStyle/>
          <a:p>
            <a:r>
              <a:rPr lang="en-US" dirty="0"/>
              <a:t>Team 3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D6BCBFF-52D3-722E-E29A-BFE26002C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01429"/>
              </p:ext>
            </p:extLst>
          </p:nvPr>
        </p:nvGraphicFramePr>
        <p:xfrm>
          <a:off x="2783758" y="1052291"/>
          <a:ext cx="3576484" cy="3854128"/>
        </p:xfrm>
        <a:graphic>
          <a:graphicData uri="http://schemas.openxmlformats.org/drawingml/2006/table">
            <a:tbl>
              <a:tblPr firstRow="1" bandRow="1"/>
              <a:tblGrid>
                <a:gridCol w="3576484">
                  <a:extLst>
                    <a:ext uri="{9D8B030D-6E8A-4147-A177-3AD203B41FA5}">
                      <a16:colId xmlns:a16="http://schemas.microsoft.com/office/drawing/2014/main" val="2445062579"/>
                    </a:ext>
                  </a:extLst>
                </a:gridCol>
              </a:tblGrid>
              <a:tr h="481766">
                <a:tc>
                  <a:txBody>
                    <a:bodyPr/>
                    <a:lstStyle/>
                    <a:p>
                      <a:pPr algn="ctr"/>
                      <a:r>
                        <a:rPr lang="ar-EG" sz="2000" b="0" dirty="0">
                          <a:solidFill>
                            <a:schemeClr val="tx1"/>
                          </a:solidFill>
                        </a:rPr>
                        <a:t>عبدالله سمير السيد الحداد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17123"/>
                  </a:ext>
                </a:extLst>
              </a:tr>
              <a:tr h="481766">
                <a:tc>
                  <a:txBody>
                    <a:bodyPr/>
                    <a:lstStyle/>
                    <a:p>
                      <a:pPr algn="ctr"/>
                      <a:r>
                        <a:rPr lang="ar-EG" sz="2000" b="0" dirty="0">
                          <a:solidFill>
                            <a:schemeClr val="tx1"/>
                          </a:solidFill>
                        </a:rPr>
                        <a:t>حازم احمد الشناوي ابو السعود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62658"/>
                  </a:ext>
                </a:extLst>
              </a:tr>
              <a:tr h="481766">
                <a:tc>
                  <a:txBody>
                    <a:bodyPr/>
                    <a:lstStyle/>
                    <a:p>
                      <a:pPr algn="ctr"/>
                      <a:r>
                        <a:rPr lang="ar-EG" sz="2000" b="0" dirty="0">
                          <a:solidFill>
                            <a:schemeClr val="tx1"/>
                          </a:solidFill>
                        </a:rPr>
                        <a:t>احمد اشرف عبد الحميد هجرس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63709"/>
                  </a:ext>
                </a:extLst>
              </a:tr>
              <a:tr h="481766">
                <a:tc>
                  <a:txBody>
                    <a:bodyPr/>
                    <a:lstStyle/>
                    <a:p>
                      <a:pPr algn="ctr"/>
                      <a:r>
                        <a:rPr lang="ar-EG" sz="2000" b="0" dirty="0">
                          <a:solidFill>
                            <a:schemeClr val="tx1"/>
                          </a:solidFill>
                        </a:rPr>
                        <a:t> ساره حمزه عبد الرازق سعدون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0823"/>
                  </a:ext>
                </a:extLst>
              </a:tr>
              <a:tr h="481766">
                <a:tc>
                  <a:txBody>
                    <a:bodyPr/>
                    <a:lstStyle/>
                    <a:p>
                      <a:pPr algn="ctr"/>
                      <a:r>
                        <a:rPr lang="ar-EG" sz="2000" b="0" dirty="0">
                          <a:solidFill>
                            <a:schemeClr val="tx1"/>
                          </a:solidFill>
                        </a:rPr>
                        <a:t>ساره صلاح الدين عبد المعطى عبد العال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53181"/>
                  </a:ext>
                </a:extLst>
              </a:tr>
              <a:tr h="481766">
                <a:tc>
                  <a:txBody>
                    <a:bodyPr/>
                    <a:lstStyle/>
                    <a:p>
                      <a:pPr algn="ctr"/>
                      <a:r>
                        <a:rPr lang="ar-EG" sz="2000" b="0" dirty="0">
                          <a:solidFill>
                            <a:schemeClr val="tx1"/>
                          </a:solidFill>
                        </a:rPr>
                        <a:t> شرين مصطفى ابراهيم محمد نصر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44822"/>
                  </a:ext>
                </a:extLst>
              </a:tr>
              <a:tr h="481766">
                <a:tc>
                  <a:txBody>
                    <a:bodyPr/>
                    <a:lstStyle/>
                    <a:p>
                      <a:pPr algn="ctr"/>
                      <a:r>
                        <a:rPr lang="ar-EG" sz="2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ايمان نصر إبراهيم خيال</a:t>
                      </a:r>
                      <a:endParaRPr lang="en-US" sz="2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97087"/>
                  </a:ext>
                </a:extLst>
              </a:tr>
              <a:tr h="481766">
                <a:tc>
                  <a:txBody>
                    <a:bodyPr/>
                    <a:lstStyle/>
                    <a:p>
                      <a:pPr algn="ctr"/>
                      <a:r>
                        <a:rPr lang="ar-EG" sz="2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سمر محمود طه البري</a:t>
                      </a:r>
                      <a:endParaRPr lang="en-US" sz="2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9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69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274E-7629-60BD-4356-3E7698A43E5C}"/>
              </a:ext>
            </a:extLst>
          </p:cNvPr>
          <p:cNvSpPr txBox="1">
            <a:spLocks/>
          </p:cNvSpPr>
          <p:nvPr/>
        </p:nvSpPr>
        <p:spPr>
          <a:xfrm>
            <a:off x="2510700" y="1310850"/>
            <a:ext cx="5185500" cy="84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800" dirty="0">
                <a:solidFill>
                  <a:schemeClr val="dk2"/>
                </a:solidFill>
                <a:latin typeface="Nerko One"/>
                <a:sym typeface="Nerko One"/>
              </a:rPr>
              <a:t>T</a:t>
            </a:r>
            <a:r>
              <a:rPr lang="en-US" sz="7200" dirty="0">
                <a:solidFill>
                  <a:schemeClr val="dk2"/>
                </a:solidFill>
                <a:latin typeface="Nerko One"/>
                <a:sym typeface="Nerko One"/>
              </a:rPr>
              <a:t>hanks!</a:t>
            </a:r>
          </a:p>
        </p:txBody>
      </p:sp>
    </p:spTree>
    <p:extLst>
      <p:ext uri="{BB962C8B-B14F-4D97-AF65-F5344CB8AC3E}">
        <p14:creationId xmlns:p14="http://schemas.microsoft.com/office/powerpoint/2010/main" val="307735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5A1A-3EAB-7E46-8374-04821652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CFFD5-E1C7-641E-31CB-7E5A4D85B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93" y="2280428"/>
            <a:ext cx="2868300" cy="393600"/>
          </a:xfrm>
        </p:spPr>
        <p:txBody>
          <a:bodyPr/>
          <a:lstStyle/>
          <a:p>
            <a:r>
              <a:rPr lang="en-US" dirty="0"/>
              <a:t>Sigmoid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66E869-813D-EEB0-6DF2-154C6BA04E7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204236" y="2254389"/>
            <a:ext cx="2868300" cy="393600"/>
          </a:xfrm>
        </p:spPr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source-serif-pro"/>
              </a:rPr>
              <a:t>(Rectified Linear Unit)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90D25-E2B2-7BFB-B295-A27B67FE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6" y="2742194"/>
            <a:ext cx="2579981" cy="1381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CD45A-49B3-2567-CB4E-A7791AAC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46" y="2677163"/>
            <a:ext cx="2632461" cy="16384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72201A-30BF-7BB9-9F50-21C50A9BD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164" y="2759951"/>
            <a:ext cx="2836444" cy="14728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0F12BB-44D8-B21D-D7ED-BB09A492462D}"/>
              </a:ext>
            </a:extLst>
          </p:cNvPr>
          <p:cNvSpPr txBox="1"/>
          <p:nvPr/>
        </p:nvSpPr>
        <p:spPr>
          <a:xfrm>
            <a:off x="643993" y="1171207"/>
            <a:ext cx="7907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Simply put, an activation function is a function that is added in order to help 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network learn complex patterns in the data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endParaRPr lang="en-US" dirty="0"/>
          </a:p>
          <a:p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 It takes in the output signal from the previous cell and converts it into some form that can be taken as input to the next cell. </a:t>
            </a:r>
            <a:endParaRPr lang="en-US" dirty="0"/>
          </a:p>
        </p:txBody>
      </p:sp>
      <p:sp>
        <p:nvSpPr>
          <p:cNvPr id="14" name="Google Shape;1824;p33">
            <a:extLst>
              <a:ext uri="{FF2B5EF4-FFF2-40B4-BE49-F238E27FC236}">
                <a16:creationId xmlns:a16="http://schemas.microsoft.com/office/drawing/2014/main" id="{94E7C10B-9A5E-D9FB-D98E-B5F0C63B3728}"/>
              </a:ext>
            </a:extLst>
          </p:cNvPr>
          <p:cNvSpPr/>
          <p:nvPr/>
        </p:nvSpPr>
        <p:spPr>
          <a:xfrm rot="2365981">
            <a:off x="625289" y="455214"/>
            <a:ext cx="586690" cy="552314"/>
          </a:xfrm>
          <a:custGeom>
            <a:avLst/>
            <a:gdLst/>
            <a:ahLst/>
            <a:cxnLst/>
            <a:rect l="l" t="t" r="r" b="b"/>
            <a:pathLst>
              <a:path w="3102" h="2920" extrusionOk="0">
                <a:moveTo>
                  <a:pt x="2858" y="98"/>
                </a:moveTo>
                <a:cubicBezTo>
                  <a:pt x="2871" y="110"/>
                  <a:pt x="2968" y="208"/>
                  <a:pt x="2993" y="208"/>
                </a:cubicBezTo>
                <a:cubicBezTo>
                  <a:pt x="2993" y="268"/>
                  <a:pt x="2993" y="329"/>
                  <a:pt x="3004" y="378"/>
                </a:cubicBezTo>
                <a:cubicBezTo>
                  <a:pt x="2993" y="365"/>
                  <a:pt x="2871" y="268"/>
                  <a:pt x="2858" y="268"/>
                </a:cubicBezTo>
                <a:lnTo>
                  <a:pt x="2858" y="98"/>
                </a:lnTo>
                <a:close/>
                <a:moveTo>
                  <a:pt x="2871" y="365"/>
                </a:moveTo>
                <a:cubicBezTo>
                  <a:pt x="2883" y="378"/>
                  <a:pt x="3004" y="475"/>
                  <a:pt x="3004" y="487"/>
                </a:cubicBezTo>
                <a:cubicBezTo>
                  <a:pt x="3004" y="511"/>
                  <a:pt x="3017" y="609"/>
                  <a:pt x="3017" y="646"/>
                </a:cubicBezTo>
                <a:cubicBezTo>
                  <a:pt x="3004" y="633"/>
                  <a:pt x="2883" y="573"/>
                  <a:pt x="2871" y="573"/>
                </a:cubicBezTo>
                <a:lnTo>
                  <a:pt x="2871" y="365"/>
                </a:lnTo>
                <a:close/>
                <a:moveTo>
                  <a:pt x="2871" y="657"/>
                </a:moveTo>
                <a:lnTo>
                  <a:pt x="3017" y="730"/>
                </a:lnTo>
                <a:cubicBezTo>
                  <a:pt x="3017" y="779"/>
                  <a:pt x="3029" y="816"/>
                  <a:pt x="3029" y="864"/>
                </a:cubicBezTo>
                <a:lnTo>
                  <a:pt x="2883" y="864"/>
                </a:lnTo>
                <a:cubicBezTo>
                  <a:pt x="2883" y="791"/>
                  <a:pt x="2883" y="730"/>
                  <a:pt x="2871" y="657"/>
                </a:cubicBezTo>
                <a:close/>
                <a:moveTo>
                  <a:pt x="2725" y="827"/>
                </a:moveTo>
                <a:cubicBezTo>
                  <a:pt x="2761" y="852"/>
                  <a:pt x="2858" y="900"/>
                  <a:pt x="2871" y="900"/>
                </a:cubicBezTo>
                <a:cubicBezTo>
                  <a:pt x="2822" y="937"/>
                  <a:pt x="2774" y="986"/>
                  <a:pt x="2737" y="1022"/>
                </a:cubicBezTo>
                <a:lnTo>
                  <a:pt x="2639" y="925"/>
                </a:lnTo>
                <a:cubicBezTo>
                  <a:pt x="2664" y="900"/>
                  <a:pt x="2701" y="864"/>
                  <a:pt x="2725" y="827"/>
                </a:cubicBezTo>
                <a:close/>
                <a:moveTo>
                  <a:pt x="2591" y="986"/>
                </a:moveTo>
                <a:lnTo>
                  <a:pt x="2688" y="1083"/>
                </a:lnTo>
                <a:cubicBezTo>
                  <a:pt x="2639" y="1132"/>
                  <a:pt x="2603" y="1181"/>
                  <a:pt x="2555" y="1229"/>
                </a:cubicBezTo>
                <a:cubicBezTo>
                  <a:pt x="2555" y="1229"/>
                  <a:pt x="2469" y="1144"/>
                  <a:pt x="2457" y="1144"/>
                </a:cubicBezTo>
                <a:cubicBezTo>
                  <a:pt x="2506" y="1095"/>
                  <a:pt x="2542" y="1035"/>
                  <a:pt x="2591" y="986"/>
                </a:cubicBezTo>
                <a:close/>
                <a:moveTo>
                  <a:pt x="2420" y="1192"/>
                </a:moveTo>
                <a:lnTo>
                  <a:pt x="2420" y="1205"/>
                </a:lnTo>
                <a:cubicBezTo>
                  <a:pt x="2433" y="1229"/>
                  <a:pt x="2445" y="1241"/>
                  <a:pt x="2469" y="1254"/>
                </a:cubicBezTo>
                <a:lnTo>
                  <a:pt x="2506" y="1290"/>
                </a:lnTo>
                <a:lnTo>
                  <a:pt x="2360" y="1473"/>
                </a:lnTo>
                <a:cubicBezTo>
                  <a:pt x="2348" y="1460"/>
                  <a:pt x="2336" y="1448"/>
                  <a:pt x="2336" y="1436"/>
                </a:cubicBezTo>
                <a:cubicBezTo>
                  <a:pt x="2312" y="1411"/>
                  <a:pt x="2287" y="1400"/>
                  <a:pt x="2263" y="1375"/>
                </a:cubicBezTo>
                <a:cubicBezTo>
                  <a:pt x="2312" y="1327"/>
                  <a:pt x="2360" y="1265"/>
                  <a:pt x="2409" y="1205"/>
                </a:cubicBezTo>
                <a:lnTo>
                  <a:pt x="2420" y="1192"/>
                </a:lnTo>
                <a:close/>
                <a:moveTo>
                  <a:pt x="2214" y="1436"/>
                </a:moveTo>
                <a:cubicBezTo>
                  <a:pt x="2239" y="1460"/>
                  <a:pt x="2263" y="1473"/>
                  <a:pt x="2275" y="1497"/>
                </a:cubicBezTo>
                <a:lnTo>
                  <a:pt x="2312" y="1533"/>
                </a:lnTo>
                <a:cubicBezTo>
                  <a:pt x="2299" y="1545"/>
                  <a:pt x="2275" y="1570"/>
                  <a:pt x="2263" y="1594"/>
                </a:cubicBezTo>
                <a:cubicBezTo>
                  <a:pt x="2246" y="1602"/>
                  <a:pt x="2224" y="1622"/>
                  <a:pt x="2200" y="1622"/>
                </a:cubicBezTo>
                <a:cubicBezTo>
                  <a:pt x="2189" y="1622"/>
                  <a:pt x="2177" y="1618"/>
                  <a:pt x="2166" y="1606"/>
                </a:cubicBezTo>
                <a:cubicBezTo>
                  <a:pt x="2117" y="1570"/>
                  <a:pt x="2177" y="1484"/>
                  <a:pt x="2214" y="1436"/>
                </a:cubicBezTo>
                <a:close/>
                <a:moveTo>
                  <a:pt x="1898" y="1545"/>
                </a:moveTo>
                <a:cubicBezTo>
                  <a:pt x="1934" y="1581"/>
                  <a:pt x="2044" y="1643"/>
                  <a:pt x="2044" y="1643"/>
                </a:cubicBezTo>
                <a:cubicBezTo>
                  <a:pt x="2007" y="1679"/>
                  <a:pt x="1971" y="1716"/>
                  <a:pt x="1947" y="1752"/>
                </a:cubicBezTo>
                <a:cubicBezTo>
                  <a:pt x="1934" y="1740"/>
                  <a:pt x="1825" y="1630"/>
                  <a:pt x="1812" y="1630"/>
                </a:cubicBezTo>
                <a:cubicBezTo>
                  <a:pt x="1837" y="1606"/>
                  <a:pt x="1861" y="1570"/>
                  <a:pt x="1898" y="1545"/>
                </a:cubicBezTo>
                <a:close/>
                <a:moveTo>
                  <a:pt x="1776" y="1679"/>
                </a:moveTo>
                <a:cubicBezTo>
                  <a:pt x="1776" y="1691"/>
                  <a:pt x="1885" y="1800"/>
                  <a:pt x="1898" y="1800"/>
                </a:cubicBezTo>
                <a:cubicBezTo>
                  <a:pt x="1849" y="1849"/>
                  <a:pt x="1812" y="1898"/>
                  <a:pt x="1764" y="1946"/>
                </a:cubicBezTo>
                <a:lnTo>
                  <a:pt x="1642" y="1825"/>
                </a:lnTo>
                <a:cubicBezTo>
                  <a:pt x="1679" y="1776"/>
                  <a:pt x="1728" y="1727"/>
                  <a:pt x="1776" y="1679"/>
                </a:cubicBezTo>
                <a:close/>
                <a:moveTo>
                  <a:pt x="1594" y="1873"/>
                </a:moveTo>
                <a:cubicBezTo>
                  <a:pt x="1594" y="1886"/>
                  <a:pt x="1715" y="1983"/>
                  <a:pt x="1728" y="1983"/>
                </a:cubicBezTo>
                <a:cubicBezTo>
                  <a:pt x="1679" y="2032"/>
                  <a:pt x="1630" y="2081"/>
                  <a:pt x="1594" y="2129"/>
                </a:cubicBezTo>
                <a:cubicBezTo>
                  <a:pt x="1582" y="2129"/>
                  <a:pt x="1485" y="2044"/>
                  <a:pt x="1472" y="2019"/>
                </a:cubicBezTo>
                <a:cubicBezTo>
                  <a:pt x="1472" y="2019"/>
                  <a:pt x="1558" y="1922"/>
                  <a:pt x="1594" y="1873"/>
                </a:cubicBezTo>
                <a:close/>
                <a:moveTo>
                  <a:pt x="1423" y="2068"/>
                </a:moveTo>
                <a:cubicBezTo>
                  <a:pt x="1448" y="2092"/>
                  <a:pt x="1545" y="2178"/>
                  <a:pt x="1545" y="2178"/>
                </a:cubicBezTo>
                <a:lnTo>
                  <a:pt x="1399" y="2324"/>
                </a:lnTo>
                <a:cubicBezTo>
                  <a:pt x="1363" y="2287"/>
                  <a:pt x="1266" y="2251"/>
                  <a:pt x="1266" y="2238"/>
                </a:cubicBezTo>
                <a:cubicBezTo>
                  <a:pt x="1302" y="2214"/>
                  <a:pt x="1326" y="2178"/>
                  <a:pt x="1350" y="2154"/>
                </a:cubicBezTo>
                <a:cubicBezTo>
                  <a:pt x="1375" y="2129"/>
                  <a:pt x="1399" y="2092"/>
                  <a:pt x="1423" y="2068"/>
                </a:cubicBezTo>
                <a:close/>
                <a:moveTo>
                  <a:pt x="1010" y="2154"/>
                </a:moveTo>
                <a:cubicBezTo>
                  <a:pt x="1058" y="2178"/>
                  <a:pt x="1156" y="2251"/>
                  <a:pt x="1168" y="2263"/>
                </a:cubicBezTo>
                <a:lnTo>
                  <a:pt x="1071" y="2360"/>
                </a:lnTo>
                <a:cubicBezTo>
                  <a:pt x="1071" y="2348"/>
                  <a:pt x="949" y="2251"/>
                  <a:pt x="937" y="2251"/>
                </a:cubicBezTo>
                <a:cubicBezTo>
                  <a:pt x="961" y="2214"/>
                  <a:pt x="985" y="2190"/>
                  <a:pt x="1010" y="2154"/>
                </a:cubicBezTo>
                <a:close/>
                <a:moveTo>
                  <a:pt x="901" y="2299"/>
                </a:moveTo>
                <a:lnTo>
                  <a:pt x="1022" y="2408"/>
                </a:lnTo>
                <a:cubicBezTo>
                  <a:pt x="985" y="2445"/>
                  <a:pt x="949" y="2494"/>
                  <a:pt x="912" y="2530"/>
                </a:cubicBezTo>
                <a:cubicBezTo>
                  <a:pt x="901" y="2530"/>
                  <a:pt x="767" y="2457"/>
                  <a:pt x="767" y="2457"/>
                </a:cubicBezTo>
                <a:cubicBezTo>
                  <a:pt x="815" y="2397"/>
                  <a:pt x="852" y="2348"/>
                  <a:pt x="901" y="2299"/>
                </a:cubicBezTo>
                <a:close/>
                <a:moveTo>
                  <a:pt x="718" y="2506"/>
                </a:moveTo>
                <a:cubicBezTo>
                  <a:pt x="731" y="2518"/>
                  <a:pt x="852" y="2579"/>
                  <a:pt x="864" y="2591"/>
                </a:cubicBezTo>
                <a:cubicBezTo>
                  <a:pt x="852" y="2603"/>
                  <a:pt x="767" y="2676"/>
                  <a:pt x="742" y="2713"/>
                </a:cubicBezTo>
                <a:cubicBezTo>
                  <a:pt x="742" y="2700"/>
                  <a:pt x="645" y="2640"/>
                  <a:pt x="621" y="2627"/>
                </a:cubicBezTo>
                <a:cubicBezTo>
                  <a:pt x="658" y="2591"/>
                  <a:pt x="682" y="2543"/>
                  <a:pt x="718" y="2506"/>
                </a:cubicBezTo>
                <a:close/>
                <a:moveTo>
                  <a:pt x="2785" y="98"/>
                </a:moveTo>
                <a:cubicBezTo>
                  <a:pt x="2785" y="329"/>
                  <a:pt x="2798" y="560"/>
                  <a:pt x="2810" y="791"/>
                </a:cubicBezTo>
                <a:cubicBezTo>
                  <a:pt x="2785" y="779"/>
                  <a:pt x="2761" y="754"/>
                  <a:pt x="2737" y="743"/>
                </a:cubicBezTo>
                <a:cubicBezTo>
                  <a:pt x="2733" y="739"/>
                  <a:pt x="2729" y="738"/>
                  <a:pt x="2724" y="738"/>
                </a:cubicBezTo>
                <a:cubicBezTo>
                  <a:pt x="2713" y="738"/>
                  <a:pt x="2701" y="746"/>
                  <a:pt x="2701" y="754"/>
                </a:cubicBezTo>
                <a:cubicBezTo>
                  <a:pt x="2579" y="889"/>
                  <a:pt x="2469" y="1022"/>
                  <a:pt x="2348" y="1156"/>
                </a:cubicBezTo>
                <a:cubicBezTo>
                  <a:pt x="2250" y="1290"/>
                  <a:pt x="2141" y="1411"/>
                  <a:pt x="2031" y="1545"/>
                </a:cubicBezTo>
                <a:cubicBezTo>
                  <a:pt x="1995" y="1521"/>
                  <a:pt x="1958" y="1497"/>
                  <a:pt x="1922" y="1460"/>
                </a:cubicBezTo>
                <a:cubicBezTo>
                  <a:pt x="1910" y="1454"/>
                  <a:pt x="1898" y="1451"/>
                  <a:pt x="1887" y="1451"/>
                </a:cubicBezTo>
                <a:cubicBezTo>
                  <a:pt x="1877" y="1451"/>
                  <a:pt x="1867" y="1454"/>
                  <a:pt x="1861" y="1460"/>
                </a:cubicBezTo>
                <a:cubicBezTo>
                  <a:pt x="1728" y="1606"/>
                  <a:pt x="1594" y="1764"/>
                  <a:pt x="1472" y="1910"/>
                </a:cubicBezTo>
                <a:cubicBezTo>
                  <a:pt x="1399" y="1983"/>
                  <a:pt x="1339" y="2056"/>
                  <a:pt x="1277" y="2129"/>
                </a:cubicBezTo>
                <a:cubicBezTo>
                  <a:pt x="1253" y="2154"/>
                  <a:pt x="1241" y="2178"/>
                  <a:pt x="1217" y="2190"/>
                </a:cubicBezTo>
                <a:cubicBezTo>
                  <a:pt x="1193" y="2190"/>
                  <a:pt x="1180" y="2165"/>
                  <a:pt x="1156" y="2154"/>
                </a:cubicBezTo>
                <a:cubicBezTo>
                  <a:pt x="1120" y="2129"/>
                  <a:pt x="1071" y="2105"/>
                  <a:pt x="1022" y="2068"/>
                </a:cubicBezTo>
                <a:cubicBezTo>
                  <a:pt x="1010" y="2068"/>
                  <a:pt x="985" y="2068"/>
                  <a:pt x="985" y="2081"/>
                </a:cubicBezTo>
                <a:cubicBezTo>
                  <a:pt x="779" y="2311"/>
                  <a:pt x="572" y="2554"/>
                  <a:pt x="366" y="2786"/>
                </a:cubicBezTo>
                <a:cubicBezTo>
                  <a:pt x="268" y="2700"/>
                  <a:pt x="171" y="2627"/>
                  <a:pt x="74" y="2543"/>
                </a:cubicBezTo>
                <a:cubicBezTo>
                  <a:pt x="329" y="2202"/>
                  <a:pt x="572" y="1873"/>
                  <a:pt x="828" y="1533"/>
                </a:cubicBezTo>
                <a:cubicBezTo>
                  <a:pt x="888" y="1594"/>
                  <a:pt x="961" y="1654"/>
                  <a:pt x="1034" y="1716"/>
                </a:cubicBezTo>
                <a:cubicBezTo>
                  <a:pt x="1040" y="1722"/>
                  <a:pt x="1050" y="1724"/>
                  <a:pt x="1057" y="1724"/>
                </a:cubicBezTo>
                <a:cubicBezTo>
                  <a:pt x="1065" y="1724"/>
                  <a:pt x="1071" y="1722"/>
                  <a:pt x="1071" y="1716"/>
                </a:cubicBezTo>
                <a:cubicBezTo>
                  <a:pt x="1168" y="1594"/>
                  <a:pt x="1569" y="1071"/>
                  <a:pt x="1618" y="1022"/>
                </a:cubicBezTo>
                <a:lnTo>
                  <a:pt x="1801" y="1168"/>
                </a:lnTo>
                <a:cubicBezTo>
                  <a:pt x="1807" y="1174"/>
                  <a:pt x="1816" y="1177"/>
                  <a:pt x="1825" y="1177"/>
                </a:cubicBezTo>
                <a:cubicBezTo>
                  <a:pt x="1834" y="1177"/>
                  <a:pt x="1843" y="1174"/>
                  <a:pt x="1849" y="1168"/>
                </a:cubicBezTo>
                <a:cubicBezTo>
                  <a:pt x="2044" y="937"/>
                  <a:pt x="2239" y="718"/>
                  <a:pt x="2445" y="511"/>
                </a:cubicBezTo>
                <a:cubicBezTo>
                  <a:pt x="2457" y="500"/>
                  <a:pt x="2457" y="475"/>
                  <a:pt x="2445" y="463"/>
                </a:cubicBezTo>
                <a:cubicBezTo>
                  <a:pt x="2372" y="402"/>
                  <a:pt x="2312" y="354"/>
                  <a:pt x="2250" y="292"/>
                </a:cubicBezTo>
                <a:cubicBezTo>
                  <a:pt x="2433" y="244"/>
                  <a:pt x="2603" y="171"/>
                  <a:pt x="2785" y="98"/>
                </a:cubicBezTo>
                <a:close/>
                <a:moveTo>
                  <a:pt x="572" y="2689"/>
                </a:moveTo>
                <a:cubicBezTo>
                  <a:pt x="596" y="2689"/>
                  <a:pt x="694" y="2762"/>
                  <a:pt x="694" y="2762"/>
                </a:cubicBezTo>
                <a:cubicBezTo>
                  <a:pt x="682" y="2786"/>
                  <a:pt x="658" y="2810"/>
                  <a:pt x="633" y="2835"/>
                </a:cubicBezTo>
                <a:cubicBezTo>
                  <a:pt x="615" y="2847"/>
                  <a:pt x="571" y="2850"/>
                  <a:pt x="529" y="2850"/>
                </a:cubicBezTo>
                <a:cubicBezTo>
                  <a:pt x="485" y="2850"/>
                  <a:pt x="445" y="2846"/>
                  <a:pt x="439" y="2846"/>
                </a:cubicBezTo>
                <a:cubicBezTo>
                  <a:pt x="487" y="2786"/>
                  <a:pt x="523" y="2737"/>
                  <a:pt x="572" y="2689"/>
                </a:cubicBezTo>
                <a:close/>
                <a:moveTo>
                  <a:pt x="2810" y="0"/>
                </a:moveTo>
                <a:cubicBezTo>
                  <a:pt x="2798" y="0"/>
                  <a:pt x="2384" y="183"/>
                  <a:pt x="2166" y="232"/>
                </a:cubicBezTo>
                <a:cubicBezTo>
                  <a:pt x="2129" y="244"/>
                  <a:pt x="2129" y="281"/>
                  <a:pt x="2153" y="305"/>
                </a:cubicBezTo>
                <a:cubicBezTo>
                  <a:pt x="2214" y="365"/>
                  <a:pt x="2287" y="427"/>
                  <a:pt x="2360" y="487"/>
                </a:cubicBezTo>
                <a:cubicBezTo>
                  <a:pt x="2166" y="682"/>
                  <a:pt x="1995" y="876"/>
                  <a:pt x="1812" y="1083"/>
                </a:cubicBezTo>
                <a:lnTo>
                  <a:pt x="1630" y="937"/>
                </a:lnTo>
                <a:cubicBezTo>
                  <a:pt x="1624" y="931"/>
                  <a:pt x="1615" y="928"/>
                  <a:pt x="1606" y="928"/>
                </a:cubicBezTo>
                <a:cubicBezTo>
                  <a:pt x="1597" y="928"/>
                  <a:pt x="1588" y="931"/>
                  <a:pt x="1582" y="937"/>
                </a:cubicBezTo>
                <a:cubicBezTo>
                  <a:pt x="1533" y="998"/>
                  <a:pt x="1131" y="1533"/>
                  <a:pt x="1047" y="1643"/>
                </a:cubicBezTo>
                <a:cubicBezTo>
                  <a:pt x="974" y="1581"/>
                  <a:pt x="912" y="1533"/>
                  <a:pt x="840" y="1473"/>
                </a:cubicBezTo>
                <a:cubicBezTo>
                  <a:pt x="834" y="1466"/>
                  <a:pt x="825" y="1463"/>
                  <a:pt x="816" y="1463"/>
                </a:cubicBezTo>
                <a:cubicBezTo>
                  <a:pt x="806" y="1463"/>
                  <a:pt x="797" y="1466"/>
                  <a:pt x="791" y="1473"/>
                </a:cubicBezTo>
                <a:cubicBezTo>
                  <a:pt x="536" y="1825"/>
                  <a:pt x="256" y="2190"/>
                  <a:pt x="1" y="2530"/>
                </a:cubicBezTo>
                <a:cubicBezTo>
                  <a:pt x="1" y="2543"/>
                  <a:pt x="1" y="2579"/>
                  <a:pt x="13" y="2591"/>
                </a:cubicBezTo>
                <a:cubicBezTo>
                  <a:pt x="122" y="2689"/>
                  <a:pt x="366" y="2919"/>
                  <a:pt x="390" y="2919"/>
                </a:cubicBezTo>
                <a:cubicBezTo>
                  <a:pt x="401" y="2917"/>
                  <a:pt x="417" y="2916"/>
                  <a:pt x="437" y="2916"/>
                </a:cubicBezTo>
                <a:cubicBezTo>
                  <a:pt x="474" y="2916"/>
                  <a:pt x="522" y="2919"/>
                  <a:pt x="564" y="2919"/>
                </a:cubicBezTo>
                <a:cubicBezTo>
                  <a:pt x="600" y="2919"/>
                  <a:pt x="632" y="2917"/>
                  <a:pt x="645" y="2908"/>
                </a:cubicBezTo>
                <a:cubicBezTo>
                  <a:pt x="682" y="2883"/>
                  <a:pt x="1204" y="2324"/>
                  <a:pt x="1217" y="2311"/>
                </a:cubicBezTo>
                <a:lnTo>
                  <a:pt x="1399" y="2384"/>
                </a:lnTo>
                <a:cubicBezTo>
                  <a:pt x="1405" y="2390"/>
                  <a:pt x="1411" y="2394"/>
                  <a:pt x="1417" y="2394"/>
                </a:cubicBezTo>
                <a:cubicBezTo>
                  <a:pt x="1423" y="2394"/>
                  <a:pt x="1430" y="2390"/>
                  <a:pt x="1436" y="2384"/>
                </a:cubicBezTo>
                <a:cubicBezTo>
                  <a:pt x="1558" y="2263"/>
                  <a:pt x="1679" y="2141"/>
                  <a:pt x="1788" y="2019"/>
                </a:cubicBezTo>
                <a:cubicBezTo>
                  <a:pt x="1898" y="1910"/>
                  <a:pt x="2020" y="1789"/>
                  <a:pt x="2117" y="1667"/>
                </a:cubicBezTo>
                <a:cubicBezTo>
                  <a:pt x="2135" y="1685"/>
                  <a:pt x="2162" y="1694"/>
                  <a:pt x="2191" y="1694"/>
                </a:cubicBezTo>
                <a:cubicBezTo>
                  <a:pt x="2220" y="1694"/>
                  <a:pt x="2250" y="1685"/>
                  <a:pt x="2275" y="1667"/>
                </a:cubicBezTo>
                <a:cubicBezTo>
                  <a:pt x="2323" y="1643"/>
                  <a:pt x="2348" y="1594"/>
                  <a:pt x="2384" y="1557"/>
                </a:cubicBezTo>
                <a:cubicBezTo>
                  <a:pt x="2420" y="1521"/>
                  <a:pt x="2457" y="1484"/>
                  <a:pt x="2493" y="1436"/>
                </a:cubicBezTo>
                <a:cubicBezTo>
                  <a:pt x="2555" y="1351"/>
                  <a:pt x="2628" y="1265"/>
                  <a:pt x="2701" y="1192"/>
                </a:cubicBezTo>
                <a:cubicBezTo>
                  <a:pt x="2737" y="1144"/>
                  <a:pt x="2774" y="1108"/>
                  <a:pt x="2810" y="1071"/>
                </a:cubicBezTo>
                <a:cubicBezTo>
                  <a:pt x="2847" y="1022"/>
                  <a:pt x="2920" y="937"/>
                  <a:pt x="2920" y="937"/>
                </a:cubicBezTo>
                <a:lnTo>
                  <a:pt x="3066" y="937"/>
                </a:lnTo>
                <a:cubicBezTo>
                  <a:pt x="3090" y="937"/>
                  <a:pt x="3102" y="925"/>
                  <a:pt x="3102" y="900"/>
                </a:cubicBezTo>
                <a:cubicBezTo>
                  <a:pt x="3102" y="791"/>
                  <a:pt x="3090" y="670"/>
                  <a:pt x="3090" y="548"/>
                </a:cubicBezTo>
                <a:cubicBezTo>
                  <a:pt x="3077" y="438"/>
                  <a:pt x="3066" y="317"/>
                  <a:pt x="3066" y="208"/>
                </a:cubicBezTo>
                <a:cubicBezTo>
                  <a:pt x="3066" y="183"/>
                  <a:pt x="3004" y="135"/>
                  <a:pt x="2993" y="122"/>
                </a:cubicBezTo>
                <a:cubicBezTo>
                  <a:pt x="2980" y="110"/>
                  <a:pt x="2883" y="37"/>
                  <a:pt x="2847" y="13"/>
                </a:cubicBezTo>
                <a:cubicBezTo>
                  <a:pt x="2834" y="0"/>
                  <a:pt x="2822" y="0"/>
                  <a:pt x="28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8554B258-4DF8-3B51-8707-F01BC6045362}"/>
              </a:ext>
            </a:extLst>
          </p:cNvPr>
          <p:cNvSpPr txBox="1">
            <a:spLocks/>
          </p:cNvSpPr>
          <p:nvPr/>
        </p:nvSpPr>
        <p:spPr>
          <a:xfrm>
            <a:off x="6056607" y="2172858"/>
            <a:ext cx="286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ng Soon"/>
              <a:buNone/>
              <a:defRPr sz="2400" b="0" i="0" u="none" strike="noStrike" cap="none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ng Soon"/>
              <a:buNone/>
              <a:defRPr sz="2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ng Soon"/>
              <a:buNone/>
              <a:defRPr sz="2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ng Soon"/>
              <a:buNone/>
              <a:defRPr sz="2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ng Soon"/>
              <a:buNone/>
              <a:defRPr sz="2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ng Soon"/>
              <a:buNone/>
              <a:defRPr sz="2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ng Soon"/>
              <a:buNone/>
              <a:defRPr sz="2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ng Soon"/>
              <a:buNone/>
              <a:defRPr sz="2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ng Soon"/>
              <a:buNone/>
              <a:defRPr sz="2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r>
              <a:rPr lang="en-US" dirty="0"/>
              <a:t>tanh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672A18-F4B5-682E-FB1D-2D8B04E6E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98" y="4087851"/>
            <a:ext cx="2009775" cy="590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742DCE-49C7-9214-D012-89A0FB94D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827" y="4268826"/>
            <a:ext cx="1552575" cy="409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11D55F-3F51-C867-C684-537B4AB27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667" y="4232788"/>
            <a:ext cx="1609725" cy="4000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D2F812-F8CA-9A36-F9A6-89A62902ACAD}"/>
              </a:ext>
            </a:extLst>
          </p:cNvPr>
          <p:cNvSpPr txBox="1"/>
          <p:nvPr/>
        </p:nvSpPr>
        <p:spPr>
          <a:xfrm>
            <a:off x="3986553" y="4747259"/>
            <a:ext cx="30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more!!</a:t>
            </a:r>
          </a:p>
        </p:txBody>
      </p:sp>
    </p:spTree>
    <p:extLst>
      <p:ext uri="{BB962C8B-B14F-4D97-AF65-F5344CB8AC3E}">
        <p14:creationId xmlns:p14="http://schemas.microsoft.com/office/powerpoint/2010/main" val="337134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5A1A-3EAB-7E46-8374-04821652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really need activation functions?!!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F12BB-44D8-B21D-D7ED-BB09A492462D}"/>
              </a:ext>
            </a:extLst>
          </p:cNvPr>
          <p:cNvSpPr txBox="1"/>
          <p:nvPr/>
        </p:nvSpPr>
        <p:spPr>
          <a:xfrm>
            <a:off x="1236926" y="1626351"/>
            <a:ext cx="4163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50E17"/>
                </a:solidFill>
                <a:effectLst/>
                <a:latin typeface="-apple-system"/>
              </a:rPr>
              <a:t>Yes, activation functions are an essential component of neural networks.</a:t>
            </a:r>
          </a:p>
          <a:p>
            <a:endParaRPr lang="en-US" sz="1600" b="0" i="0" dirty="0">
              <a:solidFill>
                <a:srgbClr val="050E17"/>
              </a:solidFill>
              <a:effectLst/>
              <a:latin typeface="-apple-system"/>
            </a:endParaRPr>
          </a:p>
          <a:p>
            <a:r>
              <a:rPr lang="en-US" sz="1600" b="0" i="0" dirty="0">
                <a:solidFill>
                  <a:srgbClr val="050E17"/>
                </a:solidFill>
                <a:effectLst/>
                <a:latin typeface="-apple-system"/>
              </a:rPr>
              <a:t>Without </a:t>
            </a:r>
            <a:r>
              <a:rPr lang="en-US" sz="1600" b="0" i="0" u="none" strike="noStrike" dirty="0">
                <a:effectLst/>
                <a:latin typeface="-apple-system"/>
              </a:rPr>
              <a:t>activation functions</a:t>
            </a:r>
            <a:r>
              <a:rPr lang="en-US" sz="1600" b="0" i="0" dirty="0">
                <a:solidFill>
                  <a:srgbClr val="050E17"/>
                </a:solidFill>
                <a:effectLst/>
                <a:latin typeface="-apple-system"/>
              </a:rPr>
              <a:t>, a </a:t>
            </a:r>
            <a:r>
              <a:rPr lang="en-US" sz="1600" b="0" i="0" u="none" strike="noStrike" dirty="0">
                <a:effectLst/>
                <a:latin typeface="-apple-system"/>
              </a:rPr>
              <a:t>neural network</a:t>
            </a:r>
            <a:r>
              <a:rPr lang="en-US" sz="1600" b="0" i="0" dirty="0">
                <a:solidFill>
                  <a:srgbClr val="050E17"/>
                </a:solidFill>
                <a:effectLst/>
                <a:latin typeface="-apple-system"/>
              </a:rPr>
              <a:t> would simply be a </a:t>
            </a:r>
            <a:r>
              <a:rPr lang="en-US" sz="1600" b="0" i="0" u="none" strike="noStrike" dirty="0">
                <a:effectLst/>
                <a:latin typeface="-apple-system"/>
              </a:rPr>
              <a:t>linear regression model</a:t>
            </a:r>
            <a:r>
              <a:rPr lang="en-US" sz="1600" b="0" i="0" dirty="0">
                <a:solidFill>
                  <a:srgbClr val="050E17"/>
                </a:solidFill>
                <a:effectLst/>
                <a:latin typeface="-apple-system"/>
              </a:rPr>
              <a:t>, and it would not be able to learn complex nonlinear patterns in the data.</a:t>
            </a:r>
          </a:p>
          <a:p>
            <a:endParaRPr lang="en-US" sz="1600" dirty="0">
              <a:solidFill>
                <a:srgbClr val="050E17"/>
              </a:solidFill>
              <a:latin typeface="-apple-system"/>
            </a:endParaRPr>
          </a:p>
          <a:p>
            <a:r>
              <a:rPr lang="en-US" sz="1600" b="0" i="0" dirty="0">
                <a:solidFill>
                  <a:srgbClr val="050E17"/>
                </a:solidFill>
                <a:effectLst/>
                <a:latin typeface="-apple-system"/>
              </a:rPr>
              <a:t>Activation functions also help to ensure that the output of the neural network is within a certain range, which can be important for certain types of problems, such as</a:t>
            </a:r>
            <a:r>
              <a:rPr lang="en-US" sz="1600" b="0" i="0" u="none" strike="noStrike" dirty="0">
                <a:effectLst/>
                <a:latin typeface="-apple-system"/>
              </a:rPr>
              <a:t> classification problems</a:t>
            </a:r>
            <a:endParaRPr lang="en-US" sz="1600" dirty="0"/>
          </a:p>
        </p:txBody>
      </p:sp>
      <p:sp>
        <p:nvSpPr>
          <p:cNvPr id="14" name="Google Shape;1824;p33">
            <a:extLst>
              <a:ext uri="{FF2B5EF4-FFF2-40B4-BE49-F238E27FC236}">
                <a16:creationId xmlns:a16="http://schemas.microsoft.com/office/drawing/2014/main" id="{94E7C10B-9A5E-D9FB-D98E-B5F0C63B3728}"/>
              </a:ext>
            </a:extLst>
          </p:cNvPr>
          <p:cNvSpPr/>
          <p:nvPr/>
        </p:nvSpPr>
        <p:spPr>
          <a:xfrm rot="2365981">
            <a:off x="625289" y="455214"/>
            <a:ext cx="586690" cy="552314"/>
          </a:xfrm>
          <a:custGeom>
            <a:avLst/>
            <a:gdLst/>
            <a:ahLst/>
            <a:cxnLst/>
            <a:rect l="l" t="t" r="r" b="b"/>
            <a:pathLst>
              <a:path w="3102" h="2920" extrusionOk="0">
                <a:moveTo>
                  <a:pt x="2858" y="98"/>
                </a:moveTo>
                <a:cubicBezTo>
                  <a:pt x="2871" y="110"/>
                  <a:pt x="2968" y="208"/>
                  <a:pt x="2993" y="208"/>
                </a:cubicBezTo>
                <a:cubicBezTo>
                  <a:pt x="2993" y="268"/>
                  <a:pt x="2993" y="329"/>
                  <a:pt x="3004" y="378"/>
                </a:cubicBezTo>
                <a:cubicBezTo>
                  <a:pt x="2993" y="365"/>
                  <a:pt x="2871" y="268"/>
                  <a:pt x="2858" y="268"/>
                </a:cubicBezTo>
                <a:lnTo>
                  <a:pt x="2858" y="98"/>
                </a:lnTo>
                <a:close/>
                <a:moveTo>
                  <a:pt x="2871" y="365"/>
                </a:moveTo>
                <a:cubicBezTo>
                  <a:pt x="2883" y="378"/>
                  <a:pt x="3004" y="475"/>
                  <a:pt x="3004" y="487"/>
                </a:cubicBezTo>
                <a:cubicBezTo>
                  <a:pt x="3004" y="511"/>
                  <a:pt x="3017" y="609"/>
                  <a:pt x="3017" y="646"/>
                </a:cubicBezTo>
                <a:cubicBezTo>
                  <a:pt x="3004" y="633"/>
                  <a:pt x="2883" y="573"/>
                  <a:pt x="2871" y="573"/>
                </a:cubicBezTo>
                <a:lnTo>
                  <a:pt x="2871" y="365"/>
                </a:lnTo>
                <a:close/>
                <a:moveTo>
                  <a:pt x="2871" y="657"/>
                </a:moveTo>
                <a:lnTo>
                  <a:pt x="3017" y="730"/>
                </a:lnTo>
                <a:cubicBezTo>
                  <a:pt x="3017" y="779"/>
                  <a:pt x="3029" y="816"/>
                  <a:pt x="3029" y="864"/>
                </a:cubicBezTo>
                <a:lnTo>
                  <a:pt x="2883" y="864"/>
                </a:lnTo>
                <a:cubicBezTo>
                  <a:pt x="2883" y="791"/>
                  <a:pt x="2883" y="730"/>
                  <a:pt x="2871" y="657"/>
                </a:cubicBezTo>
                <a:close/>
                <a:moveTo>
                  <a:pt x="2725" y="827"/>
                </a:moveTo>
                <a:cubicBezTo>
                  <a:pt x="2761" y="852"/>
                  <a:pt x="2858" y="900"/>
                  <a:pt x="2871" y="900"/>
                </a:cubicBezTo>
                <a:cubicBezTo>
                  <a:pt x="2822" y="937"/>
                  <a:pt x="2774" y="986"/>
                  <a:pt x="2737" y="1022"/>
                </a:cubicBezTo>
                <a:lnTo>
                  <a:pt x="2639" y="925"/>
                </a:lnTo>
                <a:cubicBezTo>
                  <a:pt x="2664" y="900"/>
                  <a:pt x="2701" y="864"/>
                  <a:pt x="2725" y="827"/>
                </a:cubicBezTo>
                <a:close/>
                <a:moveTo>
                  <a:pt x="2591" y="986"/>
                </a:moveTo>
                <a:lnTo>
                  <a:pt x="2688" y="1083"/>
                </a:lnTo>
                <a:cubicBezTo>
                  <a:pt x="2639" y="1132"/>
                  <a:pt x="2603" y="1181"/>
                  <a:pt x="2555" y="1229"/>
                </a:cubicBezTo>
                <a:cubicBezTo>
                  <a:pt x="2555" y="1229"/>
                  <a:pt x="2469" y="1144"/>
                  <a:pt x="2457" y="1144"/>
                </a:cubicBezTo>
                <a:cubicBezTo>
                  <a:pt x="2506" y="1095"/>
                  <a:pt x="2542" y="1035"/>
                  <a:pt x="2591" y="986"/>
                </a:cubicBezTo>
                <a:close/>
                <a:moveTo>
                  <a:pt x="2420" y="1192"/>
                </a:moveTo>
                <a:lnTo>
                  <a:pt x="2420" y="1205"/>
                </a:lnTo>
                <a:cubicBezTo>
                  <a:pt x="2433" y="1229"/>
                  <a:pt x="2445" y="1241"/>
                  <a:pt x="2469" y="1254"/>
                </a:cubicBezTo>
                <a:lnTo>
                  <a:pt x="2506" y="1290"/>
                </a:lnTo>
                <a:lnTo>
                  <a:pt x="2360" y="1473"/>
                </a:lnTo>
                <a:cubicBezTo>
                  <a:pt x="2348" y="1460"/>
                  <a:pt x="2336" y="1448"/>
                  <a:pt x="2336" y="1436"/>
                </a:cubicBezTo>
                <a:cubicBezTo>
                  <a:pt x="2312" y="1411"/>
                  <a:pt x="2287" y="1400"/>
                  <a:pt x="2263" y="1375"/>
                </a:cubicBezTo>
                <a:cubicBezTo>
                  <a:pt x="2312" y="1327"/>
                  <a:pt x="2360" y="1265"/>
                  <a:pt x="2409" y="1205"/>
                </a:cubicBezTo>
                <a:lnTo>
                  <a:pt x="2420" y="1192"/>
                </a:lnTo>
                <a:close/>
                <a:moveTo>
                  <a:pt x="2214" y="1436"/>
                </a:moveTo>
                <a:cubicBezTo>
                  <a:pt x="2239" y="1460"/>
                  <a:pt x="2263" y="1473"/>
                  <a:pt x="2275" y="1497"/>
                </a:cubicBezTo>
                <a:lnTo>
                  <a:pt x="2312" y="1533"/>
                </a:lnTo>
                <a:cubicBezTo>
                  <a:pt x="2299" y="1545"/>
                  <a:pt x="2275" y="1570"/>
                  <a:pt x="2263" y="1594"/>
                </a:cubicBezTo>
                <a:cubicBezTo>
                  <a:pt x="2246" y="1602"/>
                  <a:pt x="2224" y="1622"/>
                  <a:pt x="2200" y="1622"/>
                </a:cubicBezTo>
                <a:cubicBezTo>
                  <a:pt x="2189" y="1622"/>
                  <a:pt x="2177" y="1618"/>
                  <a:pt x="2166" y="1606"/>
                </a:cubicBezTo>
                <a:cubicBezTo>
                  <a:pt x="2117" y="1570"/>
                  <a:pt x="2177" y="1484"/>
                  <a:pt x="2214" y="1436"/>
                </a:cubicBezTo>
                <a:close/>
                <a:moveTo>
                  <a:pt x="1898" y="1545"/>
                </a:moveTo>
                <a:cubicBezTo>
                  <a:pt x="1934" y="1581"/>
                  <a:pt x="2044" y="1643"/>
                  <a:pt x="2044" y="1643"/>
                </a:cubicBezTo>
                <a:cubicBezTo>
                  <a:pt x="2007" y="1679"/>
                  <a:pt x="1971" y="1716"/>
                  <a:pt x="1947" y="1752"/>
                </a:cubicBezTo>
                <a:cubicBezTo>
                  <a:pt x="1934" y="1740"/>
                  <a:pt x="1825" y="1630"/>
                  <a:pt x="1812" y="1630"/>
                </a:cubicBezTo>
                <a:cubicBezTo>
                  <a:pt x="1837" y="1606"/>
                  <a:pt x="1861" y="1570"/>
                  <a:pt x="1898" y="1545"/>
                </a:cubicBezTo>
                <a:close/>
                <a:moveTo>
                  <a:pt x="1776" y="1679"/>
                </a:moveTo>
                <a:cubicBezTo>
                  <a:pt x="1776" y="1691"/>
                  <a:pt x="1885" y="1800"/>
                  <a:pt x="1898" y="1800"/>
                </a:cubicBezTo>
                <a:cubicBezTo>
                  <a:pt x="1849" y="1849"/>
                  <a:pt x="1812" y="1898"/>
                  <a:pt x="1764" y="1946"/>
                </a:cubicBezTo>
                <a:lnTo>
                  <a:pt x="1642" y="1825"/>
                </a:lnTo>
                <a:cubicBezTo>
                  <a:pt x="1679" y="1776"/>
                  <a:pt x="1728" y="1727"/>
                  <a:pt x="1776" y="1679"/>
                </a:cubicBezTo>
                <a:close/>
                <a:moveTo>
                  <a:pt x="1594" y="1873"/>
                </a:moveTo>
                <a:cubicBezTo>
                  <a:pt x="1594" y="1886"/>
                  <a:pt x="1715" y="1983"/>
                  <a:pt x="1728" y="1983"/>
                </a:cubicBezTo>
                <a:cubicBezTo>
                  <a:pt x="1679" y="2032"/>
                  <a:pt x="1630" y="2081"/>
                  <a:pt x="1594" y="2129"/>
                </a:cubicBezTo>
                <a:cubicBezTo>
                  <a:pt x="1582" y="2129"/>
                  <a:pt x="1485" y="2044"/>
                  <a:pt x="1472" y="2019"/>
                </a:cubicBezTo>
                <a:cubicBezTo>
                  <a:pt x="1472" y="2019"/>
                  <a:pt x="1558" y="1922"/>
                  <a:pt x="1594" y="1873"/>
                </a:cubicBezTo>
                <a:close/>
                <a:moveTo>
                  <a:pt x="1423" y="2068"/>
                </a:moveTo>
                <a:cubicBezTo>
                  <a:pt x="1448" y="2092"/>
                  <a:pt x="1545" y="2178"/>
                  <a:pt x="1545" y="2178"/>
                </a:cubicBezTo>
                <a:lnTo>
                  <a:pt x="1399" y="2324"/>
                </a:lnTo>
                <a:cubicBezTo>
                  <a:pt x="1363" y="2287"/>
                  <a:pt x="1266" y="2251"/>
                  <a:pt x="1266" y="2238"/>
                </a:cubicBezTo>
                <a:cubicBezTo>
                  <a:pt x="1302" y="2214"/>
                  <a:pt x="1326" y="2178"/>
                  <a:pt x="1350" y="2154"/>
                </a:cubicBezTo>
                <a:cubicBezTo>
                  <a:pt x="1375" y="2129"/>
                  <a:pt x="1399" y="2092"/>
                  <a:pt x="1423" y="2068"/>
                </a:cubicBezTo>
                <a:close/>
                <a:moveTo>
                  <a:pt x="1010" y="2154"/>
                </a:moveTo>
                <a:cubicBezTo>
                  <a:pt x="1058" y="2178"/>
                  <a:pt x="1156" y="2251"/>
                  <a:pt x="1168" y="2263"/>
                </a:cubicBezTo>
                <a:lnTo>
                  <a:pt x="1071" y="2360"/>
                </a:lnTo>
                <a:cubicBezTo>
                  <a:pt x="1071" y="2348"/>
                  <a:pt x="949" y="2251"/>
                  <a:pt x="937" y="2251"/>
                </a:cubicBezTo>
                <a:cubicBezTo>
                  <a:pt x="961" y="2214"/>
                  <a:pt x="985" y="2190"/>
                  <a:pt x="1010" y="2154"/>
                </a:cubicBezTo>
                <a:close/>
                <a:moveTo>
                  <a:pt x="901" y="2299"/>
                </a:moveTo>
                <a:lnTo>
                  <a:pt x="1022" y="2408"/>
                </a:lnTo>
                <a:cubicBezTo>
                  <a:pt x="985" y="2445"/>
                  <a:pt x="949" y="2494"/>
                  <a:pt x="912" y="2530"/>
                </a:cubicBezTo>
                <a:cubicBezTo>
                  <a:pt x="901" y="2530"/>
                  <a:pt x="767" y="2457"/>
                  <a:pt x="767" y="2457"/>
                </a:cubicBezTo>
                <a:cubicBezTo>
                  <a:pt x="815" y="2397"/>
                  <a:pt x="852" y="2348"/>
                  <a:pt x="901" y="2299"/>
                </a:cubicBezTo>
                <a:close/>
                <a:moveTo>
                  <a:pt x="718" y="2506"/>
                </a:moveTo>
                <a:cubicBezTo>
                  <a:pt x="731" y="2518"/>
                  <a:pt x="852" y="2579"/>
                  <a:pt x="864" y="2591"/>
                </a:cubicBezTo>
                <a:cubicBezTo>
                  <a:pt x="852" y="2603"/>
                  <a:pt x="767" y="2676"/>
                  <a:pt x="742" y="2713"/>
                </a:cubicBezTo>
                <a:cubicBezTo>
                  <a:pt x="742" y="2700"/>
                  <a:pt x="645" y="2640"/>
                  <a:pt x="621" y="2627"/>
                </a:cubicBezTo>
                <a:cubicBezTo>
                  <a:pt x="658" y="2591"/>
                  <a:pt x="682" y="2543"/>
                  <a:pt x="718" y="2506"/>
                </a:cubicBezTo>
                <a:close/>
                <a:moveTo>
                  <a:pt x="2785" y="98"/>
                </a:moveTo>
                <a:cubicBezTo>
                  <a:pt x="2785" y="329"/>
                  <a:pt x="2798" y="560"/>
                  <a:pt x="2810" y="791"/>
                </a:cubicBezTo>
                <a:cubicBezTo>
                  <a:pt x="2785" y="779"/>
                  <a:pt x="2761" y="754"/>
                  <a:pt x="2737" y="743"/>
                </a:cubicBezTo>
                <a:cubicBezTo>
                  <a:pt x="2733" y="739"/>
                  <a:pt x="2729" y="738"/>
                  <a:pt x="2724" y="738"/>
                </a:cubicBezTo>
                <a:cubicBezTo>
                  <a:pt x="2713" y="738"/>
                  <a:pt x="2701" y="746"/>
                  <a:pt x="2701" y="754"/>
                </a:cubicBezTo>
                <a:cubicBezTo>
                  <a:pt x="2579" y="889"/>
                  <a:pt x="2469" y="1022"/>
                  <a:pt x="2348" y="1156"/>
                </a:cubicBezTo>
                <a:cubicBezTo>
                  <a:pt x="2250" y="1290"/>
                  <a:pt x="2141" y="1411"/>
                  <a:pt x="2031" y="1545"/>
                </a:cubicBezTo>
                <a:cubicBezTo>
                  <a:pt x="1995" y="1521"/>
                  <a:pt x="1958" y="1497"/>
                  <a:pt x="1922" y="1460"/>
                </a:cubicBezTo>
                <a:cubicBezTo>
                  <a:pt x="1910" y="1454"/>
                  <a:pt x="1898" y="1451"/>
                  <a:pt x="1887" y="1451"/>
                </a:cubicBezTo>
                <a:cubicBezTo>
                  <a:pt x="1877" y="1451"/>
                  <a:pt x="1867" y="1454"/>
                  <a:pt x="1861" y="1460"/>
                </a:cubicBezTo>
                <a:cubicBezTo>
                  <a:pt x="1728" y="1606"/>
                  <a:pt x="1594" y="1764"/>
                  <a:pt x="1472" y="1910"/>
                </a:cubicBezTo>
                <a:cubicBezTo>
                  <a:pt x="1399" y="1983"/>
                  <a:pt x="1339" y="2056"/>
                  <a:pt x="1277" y="2129"/>
                </a:cubicBezTo>
                <a:cubicBezTo>
                  <a:pt x="1253" y="2154"/>
                  <a:pt x="1241" y="2178"/>
                  <a:pt x="1217" y="2190"/>
                </a:cubicBezTo>
                <a:cubicBezTo>
                  <a:pt x="1193" y="2190"/>
                  <a:pt x="1180" y="2165"/>
                  <a:pt x="1156" y="2154"/>
                </a:cubicBezTo>
                <a:cubicBezTo>
                  <a:pt x="1120" y="2129"/>
                  <a:pt x="1071" y="2105"/>
                  <a:pt x="1022" y="2068"/>
                </a:cubicBezTo>
                <a:cubicBezTo>
                  <a:pt x="1010" y="2068"/>
                  <a:pt x="985" y="2068"/>
                  <a:pt x="985" y="2081"/>
                </a:cubicBezTo>
                <a:cubicBezTo>
                  <a:pt x="779" y="2311"/>
                  <a:pt x="572" y="2554"/>
                  <a:pt x="366" y="2786"/>
                </a:cubicBezTo>
                <a:cubicBezTo>
                  <a:pt x="268" y="2700"/>
                  <a:pt x="171" y="2627"/>
                  <a:pt x="74" y="2543"/>
                </a:cubicBezTo>
                <a:cubicBezTo>
                  <a:pt x="329" y="2202"/>
                  <a:pt x="572" y="1873"/>
                  <a:pt x="828" y="1533"/>
                </a:cubicBezTo>
                <a:cubicBezTo>
                  <a:pt x="888" y="1594"/>
                  <a:pt x="961" y="1654"/>
                  <a:pt x="1034" y="1716"/>
                </a:cubicBezTo>
                <a:cubicBezTo>
                  <a:pt x="1040" y="1722"/>
                  <a:pt x="1050" y="1724"/>
                  <a:pt x="1057" y="1724"/>
                </a:cubicBezTo>
                <a:cubicBezTo>
                  <a:pt x="1065" y="1724"/>
                  <a:pt x="1071" y="1722"/>
                  <a:pt x="1071" y="1716"/>
                </a:cubicBezTo>
                <a:cubicBezTo>
                  <a:pt x="1168" y="1594"/>
                  <a:pt x="1569" y="1071"/>
                  <a:pt x="1618" y="1022"/>
                </a:cubicBezTo>
                <a:lnTo>
                  <a:pt x="1801" y="1168"/>
                </a:lnTo>
                <a:cubicBezTo>
                  <a:pt x="1807" y="1174"/>
                  <a:pt x="1816" y="1177"/>
                  <a:pt x="1825" y="1177"/>
                </a:cubicBezTo>
                <a:cubicBezTo>
                  <a:pt x="1834" y="1177"/>
                  <a:pt x="1843" y="1174"/>
                  <a:pt x="1849" y="1168"/>
                </a:cubicBezTo>
                <a:cubicBezTo>
                  <a:pt x="2044" y="937"/>
                  <a:pt x="2239" y="718"/>
                  <a:pt x="2445" y="511"/>
                </a:cubicBezTo>
                <a:cubicBezTo>
                  <a:pt x="2457" y="500"/>
                  <a:pt x="2457" y="475"/>
                  <a:pt x="2445" y="463"/>
                </a:cubicBezTo>
                <a:cubicBezTo>
                  <a:pt x="2372" y="402"/>
                  <a:pt x="2312" y="354"/>
                  <a:pt x="2250" y="292"/>
                </a:cubicBezTo>
                <a:cubicBezTo>
                  <a:pt x="2433" y="244"/>
                  <a:pt x="2603" y="171"/>
                  <a:pt x="2785" y="98"/>
                </a:cubicBezTo>
                <a:close/>
                <a:moveTo>
                  <a:pt x="572" y="2689"/>
                </a:moveTo>
                <a:cubicBezTo>
                  <a:pt x="596" y="2689"/>
                  <a:pt x="694" y="2762"/>
                  <a:pt x="694" y="2762"/>
                </a:cubicBezTo>
                <a:cubicBezTo>
                  <a:pt x="682" y="2786"/>
                  <a:pt x="658" y="2810"/>
                  <a:pt x="633" y="2835"/>
                </a:cubicBezTo>
                <a:cubicBezTo>
                  <a:pt x="615" y="2847"/>
                  <a:pt x="571" y="2850"/>
                  <a:pt x="529" y="2850"/>
                </a:cubicBezTo>
                <a:cubicBezTo>
                  <a:pt x="485" y="2850"/>
                  <a:pt x="445" y="2846"/>
                  <a:pt x="439" y="2846"/>
                </a:cubicBezTo>
                <a:cubicBezTo>
                  <a:pt x="487" y="2786"/>
                  <a:pt x="523" y="2737"/>
                  <a:pt x="572" y="2689"/>
                </a:cubicBezTo>
                <a:close/>
                <a:moveTo>
                  <a:pt x="2810" y="0"/>
                </a:moveTo>
                <a:cubicBezTo>
                  <a:pt x="2798" y="0"/>
                  <a:pt x="2384" y="183"/>
                  <a:pt x="2166" y="232"/>
                </a:cubicBezTo>
                <a:cubicBezTo>
                  <a:pt x="2129" y="244"/>
                  <a:pt x="2129" y="281"/>
                  <a:pt x="2153" y="305"/>
                </a:cubicBezTo>
                <a:cubicBezTo>
                  <a:pt x="2214" y="365"/>
                  <a:pt x="2287" y="427"/>
                  <a:pt x="2360" y="487"/>
                </a:cubicBezTo>
                <a:cubicBezTo>
                  <a:pt x="2166" y="682"/>
                  <a:pt x="1995" y="876"/>
                  <a:pt x="1812" y="1083"/>
                </a:cubicBezTo>
                <a:lnTo>
                  <a:pt x="1630" y="937"/>
                </a:lnTo>
                <a:cubicBezTo>
                  <a:pt x="1624" y="931"/>
                  <a:pt x="1615" y="928"/>
                  <a:pt x="1606" y="928"/>
                </a:cubicBezTo>
                <a:cubicBezTo>
                  <a:pt x="1597" y="928"/>
                  <a:pt x="1588" y="931"/>
                  <a:pt x="1582" y="937"/>
                </a:cubicBezTo>
                <a:cubicBezTo>
                  <a:pt x="1533" y="998"/>
                  <a:pt x="1131" y="1533"/>
                  <a:pt x="1047" y="1643"/>
                </a:cubicBezTo>
                <a:cubicBezTo>
                  <a:pt x="974" y="1581"/>
                  <a:pt x="912" y="1533"/>
                  <a:pt x="840" y="1473"/>
                </a:cubicBezTo>
                <a:cubicBezTo>
                  <a:pt x="834" y="1466"/>
                  <a:pt x="825" y="1463"/>
                  <a:pt x="816" y="1463"/>
                </a:cubicBezTo>
                <a:cubicBezTo>
                  <a:pt x="806" y="1463"/>
                  <a:pt x="797" y="1466"/>
                  <a:pt x="791" y="1473"/>
                </a:cubicBezTo>
                <a:cubicBezTo>
                  <a:pt x="536" y="1825"/>
                  <a:pt x="256" y="2190"/>
                  <a:pt x="1" y="2530"/>
                </a:cubicBezTo>
                <a:cubicBezTo>
                  <a:pt x="1" y="2543"/>
                  <a:pt x="1" y="2579"/>
                  <a:pt x="13" y="2591"/>
                </a:cubicBezTo>
                <a:cubicBezTo>
                  <a:pt x="122" y="2689"/>
                  <a:pt x="366" y="2919"/>
                  <a:pt x="390" y="2919"/>
                </a:cubicBezTo>
                <a:cubicBezTo>
                  <a:pt x="401" y="2917"/>
                  <a:pt x="417" y="2916"/>
                  <a:pt x="437" y="2916"/>
                </a:cubicBezTo>
                <a:cubicBezTo>
                  <a:pt x="474" y="2916"/>
                  <a:pt x="522" y="2919"/>
                  <a:pt x="564" y="2919"/>
                </a:cubicBezTo>
                <a:cubicBezTo>
                  <a:pt x="600" y="2919"/>
                  <a:pt x="632" y="2917"/>
                  <a:pt x="645" y="2908"/>
                </a:cubicBezTo>
                <a:cubicBezTo>
                  <a:pt x="682" y="2883"/>
                  <a:pt x="1204" y="2324"/>
                  <a:pt x="1217" y="2311"/>
                </a:cubicBezTo>
                <a:lnTo>
                  <a:pt x="1399" y="2384"/>
                </a:lnTo>
                <a:cubicBezTo>
                  <a:pt x="1405" y="2390"/>
                  <a:pt x="1411" y="2394"/>
                  <a:pt x="1417" y="2394"/>
                </a:cubicBezTo>
                <a:cubicBezTo>
                  <a:pt x="1423" y="2394"/>
                  <a:pt x="1430" y="2390"/>
                  <a:pt x="1436" y="2384"/>
                </a:cubicBezTo>
                <a:cubicBezTo>
                  <a:pt x="1558" y="2263"/>
                  <a:pt x="1679" y="2141"/>
                  <a:pt x="1788" y="2019"/>
                </a:cubicBezTo>
                <a:cubicBezTo>
                  <a:pt x="1898" y="1910"/>
                  <a:pt x="2020" y="1789"/>
                  <a:pt x="2117" y="1667"/>
                </a:cubicBezTo>
                <a:cubicBezTo>
                  <a:pt x="2135" y="1685"/>
                  <a:pt x="2162" y="1694"/>
                  <a:pt x="2191" y="1694"/>
                </a:cubicBezTo>
                <a:cubicBezTo>
                  <a:pt x="2220" y="1694"/>
                  <a:pt x="2250" y="1685"/>
                  <a:pt x="2275" y="1667"/>
                </a:cubicBezTo>
                <a:cubicBezTo>
                  <a:pt x="2323" y="1643"/>
                  <a:pt x="2348" y="1594"/>
                  <a:pt x="2384" y="1557"/>
                </a:cubicBezTo>
                <a:cubicBezTo>
                  <a:pt x="2420" y="1521"/>
                  <a:pt x="2457" y="1484"/>
                  <a:pt x="2493" y="1436"/>
                </a:cubicBezTo>
                <a:cubicBezTo>
                  <a:pt x="2555" y="1351"/>
                  <a:pt x="2628" y="1265"/>
                  <a:pt x="2701" y="1192"/>
                </a:cubicBezTo>
                <a:cubicBezTo>
                  <a:pt x="2737" y="1144"/>
                  <a:pt x="2774" y="1108"/>
                  <a:pt x="2810" y="1071"/>
                </a:cubicBezTo>
                <a:cubicBezTo>
                  <a:pt x="2847" y="1022"/>
                  <a:pt x="2920" y="937"/>
                  <a:pt x="2920" y="937"/>
                </a:cubicBezTo>
                <a:lnTo>
                  <a:pt x="3066" y="937"/>
                </a:lnTo>
                <a:cubicBezTo>
                  <a:pt x="3090" y="937"/>
                  <a:pt x="3102" y="925"/>
                  <a:pt x="3102" y="900"/>
                </a:cubicBezTo>
                <a:cubicBezTo>
                  <a:pt x="3102" y="791"/>
                  <a:pt x="3090" y="670"/>
                  <a:pt x="3090" y="548"/>
                </a:cubicBezTo>
                <a:cubicBezTo>
                  <a:pt x="3077" y="438"/>
                  <a:pt x="3066" y="317"/>
                  <a:pt x="3066" y="208"/>
                </a:cubicBezTo>
                <a:cubicBezTo>
                  <a:pt x="3066" y="183"/>
                  <a:pt x="3004" y="135"/>
                  <a:pt x="2993" y="122"/>
                </a:cubicBezTo>
                <a:cubicBezTo>
                  <a:pt x="2980" y="110"/>
                  <a:pt x="2883" y="37"/>
                  <a:pt x="2847" y="13"/>
                </a:cubicBezTo>
                <a:cubicBezTo>
                  <a:pt x="2834" y="0"/>
                  <a:pt x="2822" y="0"/>
                  <a:pt x="28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87;p31">
            <a:extLst>
              <a:ext uri="{FF2B5EF4-FFF2-40B4-BE49-F238E27FC236}">
                <a16:creationId xmlns:a16="http://schemas.microsoft.com/office/drawing/2014/main" id="{066F79F2-DC67-D511-3A5F-BA6457EAF1BB}"/>
              </a:ext>
            </a:extLst>
          </p:cNvPr>
          <p:cNvGrpSpPr/>
          <p:nvPr/>
        </p:nvGrpSpPr>
        <p:grpSpPr>
          <a:xfrm>
            <a:off x="782096" y="1502897"/>
            <a:ext cx="454829" cy="246909"/>
            <a:chOff x="-72441" y="2262154"/>
            <a:chExt cx="147955" cy="80327"/>
          </a:xfrm>
        </p:grpSpPr>
        <p:sp>
          <p:nvSpPr>
            <p:cNvPr id="16" name="Google Shape;1188;p31">
              <a:extLst>
                <a:ext uri="{FF2B5EF4-FFF2-40B4-BE49-F238E27FC236}">
                  <a16:creationId xmlns:a16="http://schemas.microsoft.com/office/drawing/2014/main" id="{55B35869-960F-DBAE-65CF-479FA4240B42}"/>
                </a:ext>
              </a:extLst>
            </p:cNvPr>
            <p:cNvSpPr/>
            <p:nvPr/>
          </p:nvSpPr>
          <p:spPr>
            <a:xfrm>
              <a:off x="-72441" y="2262154"/>
              <a:ext cx="147955" cy="80327"/>
            </a:xfrm>
            <a:custGeom>
              <a:avLst/>
              <a:gdLst/>
              <a:ahLst/>
              <a:cxnLst/>
              <a:rect l="l" t="t" r="r" b="b"/>
              <a:pathLst>
                <a:path w="3006" h="1632" extrusionOk="0">
                  <a:moveTo>
                    <a:pt x="2457" y="98"/>
                  </a:moveTo>
                  <a:cubicBezTo>
                    <a:pt x="2652" y="98"/>
                    <a:pt x="2835" y="195"/>
                    <a:pt x="2811" y="414"/>
                  </a:cubicBezTo>
                  <a:cubicBezTo>
                    <a:pt x="2798" y="524"/>
                    <a:pt x="2738" y="621"/>
                    <a:pt x="2665" y="706"/>
                  </a:cubicBezTo>
                  <a:cubicBezTo>
                    <a:pt x="2519" y="876"/>
                    <a:pt x="2324" y="1010"/>
                    <a:pt x="2117" y="1071"/>
                  </a:cubicBezTo>
                  <a:cubicBezTo>
                    <a:pt x="2093" y="1071"/>
                    <a:pt x="2081" y="1119"/>
                    <a:pt x="2081" y="1132"/>
                  </a:cubicBezTo>
                  <a:cubicBezTo>
                    <a:pt x="2068" y="1254"/>
                    <a:pt x="2057" y="1375"/>
                    <a:pt x="2020" y="1497"/>
                  </a:cubicBezTo>
                  <a:lnTo>
                    <a:pt x="1813" y="1290"/>
                  </a:lnTo>
                  <a:cubicBezTo>
                    <a:pt x="1740" y="1217"/>
                    <a:pt x="1679" y="1132"/>
                    <a:pt x="1570" y="1119"/>
                  </a:cubicBezTo>
                  <a:cubicBezTo>
                    <a:pt x="1554" y="1115"/>
                    <a:pt x="1536" y="1114"/>
                    <a:pt x="1518" y="1114"/>
                  </a:cubicBezTo>
                  <a:cubicBezTo>
                    <a:pt x="1482" y="1114"/>
                    <a:pt x="1444" y="1119"/>
                    <a:pt x="1411" y="1119"/>
                  </a:cubicBezTo>
                  <a:cubicBezTo>
                    <a:pt x="1359" y="1123"/>
                    <a:pt x="1307" y="1124"/>
                    <a:pt x="1254" y="1124"/>
                  </a:cubicBezTo>
                  <a:cubicBezTo>
                    <a:pt x="1112" y="1124"/>
                    <a:pt x="970" y="1113"/>
                    <a:pt x="828" y="1095"/>
                  </a:cubicBezTo>
                  <a:cubicBezTo>
                    <a:pt x="657" y="1071"/>
                    <a:pt x="451" y="1046"/>
                    <a:pt x="293" y="949"/>
                  </a:cubicBezTo>
                  <a:cubicBezTo>
                    <a:pt x="208" y="913"/>
                    <a:pt x="147" y="852"/>
                    <a:pt x="135" y="754"/>
                  </a:cubicBezTo>
                  <a:cubicBezTo>
                    <a:pt x="122" y="682"/>
                    <a:pt x="147" y="584"/>
                    <a:pt x="195" y="524"/>
                  </a:cubicBezTo>
                  <a:cubicBezTo>
                    <a:pt x="293" y="354"/>
                    <a:pt x="512" y="292"/>
                    <a:pt x="694" y="244"/>
                  </a:cubicBezTo>
                  <a:cubicBezTo>
                    <a:pt x="1266" y="98"/>
                    <a:pt x="1862" y="98"/>
                    <a:pt x="2457" y="98"/>
                  </a:cubicBezTo>
                  <a:close/>
                  <a:moveTo>
                    <a:pt x="1922" y="0"/>
                  </a:moveTo>
                  <a:cubicBezTo>
                    <a:pt x="1619" y="13"/>
                    <a:pt x="1314" y="37"/>
                    <a:pt x="1022" y="86"/>
                  </a:cubicBezTo>
                  <a:cubicBezTo>
                    <a:pt x="767" y="122"/>
                    <a:pt x="476" y="159"/>
                    <a:pt x="257" y="317"/>
                  </a:cubicBezTo>
                  <a:cubicBezTo>
                    <a:pt x="111" y="427"/>
                    <a:pt x="1" y="621"/>
                    <a:pt x="49" y="816"/>
                  </a:cubicBezTo>
                  <a:cubicBezTo>
                    <a:pt x="111" y="1010"/>
                    <a:pt x="317" y="1083"/>
                    <a:pt x="500" y="1132"/>
                  </a:cubicBezTo>
                  <a:cubicBezTo>
                    <a:pt x="767" y="1192"/>
                    <a:pt x="1047" y="1217"/>
                    <a:pt x="1327" y="1217"/>
                  </a:cubicBezTo>
                  <a:cubicBezTo>
                    <a:pt x="1400" y="1217"/>
                    <a:pt x="1460" y="1205"/>
                    <a:pt x="1533" y="1205"/>
                  </a:cubicBezTo>
                  <a:cubicBezTo>
                    <a:pt x="1606" y="1205"/>
                    <a:pt x="1643" y="1254"/>
                    <a:pt x="1692" y="1302"/>
                  </a:cubicBezTo>
                  <a:cubicBezTo>
                    <a:pt x="1801" y="1411"/>
                    <a:pt x="1898" y="1521"/>
                    <a:pt x="2008" y="1618"/>
                  </a:cubicBezTo>
                  <a:cubicBezTo>
                    <a:pt x="2017" y="1628"/>
                    <a:pt x="2028" y="1632"/>
                    <a:pt x="2039" y="1632"/>
                  </a:cubicBezTo>
                  <a:cubicBezTo>
                    <a:pt x="2056" y="1632"/>
                    <a:pt x="2073" y="1621"/>
                    <a:pt x="2081" y="1606"/>
                  </a:cubicBezTo>
                  <a:cubicBezTo>
                    <a:pt x="2129" y="1460"/>
                    <a:pt x="2165" y="1302"/>
                    <a:pt x="2165" y="1156"/>
                  </a:cubicBezTo>
                  <a:cubicBezTo>
                    <a:pt x="2360" y="1083"/>
                    <a:pt x="2543" y="973"/>
                    <a:pt x="2676" y="827"/>
                  </a:cubicBezTo>
                  <a:cubicBezTo>
                    <a:pt x="2847" y="657"/>
                    <a:pt x="3005" y="365"/>
                    <a:pt x="2822" y="146"/>
                  </a:cubicBezTo>
                  <a:cubicBezTo>
                    <a:pt x="2738" y="37"/>
                    <a:pt x="2592" y="25"/>
                    <a:pt x="2457" y="13"/>
                  </a:cubicBezTo>
                  <a:cubicBezTo>
                    <a:pt x="2275" y="0"/>
                    <a:pt x="2105" y="0"/>
                    <a:pt x="1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9;p31">
              <a:extLst>
                <a:ext uri="{FF2B5EF4-FFF2-40B4-BE49-F238E27FC236}">
                  <a16:creationId xmlns:a16="http://schemas.microsoft.com/office/drawing/2014/main" id="{B2D455BE-A20F-08FD-9934-EAD8B3C05B21}"/>
                </a:ext>
              </a:extLst>
            </p:cNvPr>
            <p:cNvSpPr/>
            <p:nvPr/>
          </p:nvSpPr>
          <p:spPr>
            <a:xfrm>
              <a:off x="18570" y="2275247"/>
              <a:ext cx="23429" cy="5070"/>
            </a:xfrm>
            <a:custGeom>
              <a:avLst/>
              <a:gdLst/>
              <a:ahLst/>
              <a:cxnLst/>
              <a:rect l="l" t="t" r="r" b="b"/>
              <a:pathLst>
                <a:path w="476" h="103" extrusionOk="0">
                  <a:moveTo>
                    <a:pt x="388" y="1"/>
                  </a:moveTo>
                  <a:cubicBezTo>
                    <a:pt x="370" y="1"/>
                    <a:pt x="353" y="2"/>
                    <a:pt x="341" y="2"/>
                  </a:cubicBezTo>
                  <a:lnTo>
                    <a:pt x="98" y="2"/>
                  </a:lnTo>
                  <a:cubicBezTo>
                    <a:pt x="73" y="2"/>
                    <a:pt x="37" y="2"/>
                    <a:pt x="25" y="15"/>
                  </a:cubicBezTo>
                  <a:cubicBezTo>
                    <a:pt x="13" y="26"/>
                    <a:pt x="0" y="51"/>
                    <a:pt x="0" y="63"/>
                  </a:cubicBezTo>
                  <a:cubicBezTo>
                    <a:pt x="13" y="88"/>
                    <a:pt x="37" y="99"/>
                    <a:pt x="62" y="99"/>
                  </a:cubicBezTo>
                  <a:cubicBezTo>
                    <a:pt x="68" y="99"/>
                    <a:pt x="153" y="103"/>
                    <a:pt x="241" y="103"/>
                  </a:cubicBezTo>
                  <a:cubicBezTo>
                    <a:pt x="326" y="103"/>
                    <a:pt x="414" y="100"/>
                    <a:pt x="438" y="88"/>
                  </a:cubicBezTo>
                  <a:cubicBezTo>
                    <a:pt x="462" y="88"/>
                    <a:pt x="475" y="63"/>
                    <a:pt x="475" y="39"/>
                  </a:cubicBezTo>
                  <a:cubicBezTo>
                    <a:pt x="467" y="6"/>
                    <a:pt x="425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0;p31">
              <a:extLst>
                <a:ext uri="{FF2B5EF4-FFF2-40B4-BE49-F238E27FC236}">
                  <a16:creationId xmlns:a16="http://schemas.microsoft.com/office/drawing/2014/main" id="{AEC63382-0A5F-49E7-D8E9-B70F09E3B6C5}"/>
                </a:ext>
              </a:extLst>
            </p:cNvPr>
            <p:cNvSpPr/>
            <p:nvPr/>
          </p:nvSpPr>
          <p:spPr>
            <a:xfrm>
              <a:off x="2425" y="2277068"/>
              <a:ext cx="9007" cy="4134"/>
            </a:xfrm>
            <a:custGeom>
              <a:avLst/>
              <a:gdLst/>
              <a:ahLst/>
              <a:cxnLst/>
              <a:rect l="l" t="t" r="r" b="b"/>
              <a:pathLst>
                <a:path w="183" h="84" extrusionOk="0">
                  <a:moveTo>
                    <a:pt x="122" y="1"/>
                  </a:moveTo>
                  <a:cubicBezTo>
                    <a:pt x="107" y="1"/>
                    <a:pt x="93" y="2"/>
                    <a:pt x="85" y="2"/>
                  </a:cubicBezTo>
                  <a:cubicBezTo>
                    <a:pt x="61" y="2"/>
                    <a:pt x="36" y="14"/>
                    <a:pt x="25" y="14"/>
                  </a:cubicBezTo>
                  <a:cubicBezTo>
                    <a:pt x="0" y="38"/>
                    <a:pt x="12" y="62"/>
                    <a:pt x="36" y="75"/>
                  </a:cubicBezTo>
                  <a:lnTo>
                    <a:pt x="49" y="75"/>
                  </a:lnTo>
                  <a:cubicBezTo>
                    <a:pt x="61" y="81"/>
                    <a:pt x="76" y="84"/>
                    <a:pt x="91" y="84"/>
                  </a:cubicBezTo>
                  <a:cubicBezTo>
                    <a:pt x="106" y="84"/>
                    <a:pt x="122" y="81"/>
                    <a:pt x="134" y="75"/>
                  </a:cubicBezTo>
                  <a:cubicBezTo>
                    <a:pt x="158" y="75"/>
                    <a:pt x="182" y="62"/>
                    <a:pt x="182" y="38"/>
                  </a:cubicBezTo>
                  <a:cubicBezTo>
                    <a:pt x="182" y="6"/>
                    <a:pt x="151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186;p31">
            <a:extLst>
              <a:ext uri="{FF2B5EF4-FFF2-40B4-BE49-F238E27FC236}">
                <a16:creationId xmlns:a16="http://schemas.microsoft.com/office/drawing/2014/main" id="{70A9844C-E00B-6B43-4725-48747E299E72}"/>
              </a:ext>
            </a:extLst>
          </p:cNvPr>
          <p:cNvSpPr/>
          <p:nvPr/>
        </p:nvSpPr>
        <p:spPr>
          <a:xfrm rot="6031743">
            <a:off x="7338472" y="3941181"/>
            <a:ext cx="422102" cy="418816"/>
          </a:xfrm>
          <a:custGeom>
            <a:avLst/>
            <a:gdLst/>
            <a:ahLst/>
            <a:cxnLst/>
            <a:rect l="l" t="t" r="r" b="b"/>
            <a:pathLst>
              <a:path w="1375" h="1485" extrusionOk="0">
                <a:moveTo>
                  <a:pt x="1217" y="182"/>
                </a:moveTo>
                <a:cubicBezTo>
                  <a:pt x="1228" y="182"/>
                  <a:pt x="1253" y="244"/>
                  <a:pt x="1253" y="255"/>
                </a:cubicBezTo>
                <a:cubicBezTo>
                  <a:pt x="1253" y="280"/>
                  <a:pt x="1253" y="292"/>
                  <a:pt x="1241" y="317"/>
                </a:cubicBezTo>
                <a:lnTo>
                  <a:pt x="1192" y="280"/>
                </a:lnTo>
                <a:cubicBezTo>
                  <a:pt x="1204" y="244"/>
                  <a:pt x="1217" y="219"/>
                  <a:pt x="1217" y="182"/>
                </a:cubicBezTo>
                <a:close/>
                <a:moveTo>
                  <a:pt x="1180" y="328"/>
                </a:moveTo>
                <a:cubicBezTo>
                  <a:pt x="1180" y="341"/>
                  <a:pt x="1217" y="365"/>
                  <a:pt x="1228" y="377"/>
                </a:cubicBezTo>
                <a:cubicBezTo>
                  <a:pt x="1217" y="401"/>
                  <a:pt x="1204" y="450"/>
                  <a:pt x="1204" y="450"/>
                </a:cubicBezTo>
                <a:lnTo>
                  <a:pt x="1155" y="390"/>
                </a:lnTo>
                <a:cubicBezTo>
                  <a:pt x="1168" y="365"/>
                  <a:pt x="1168" y="353"/>
                  <a:pt x="1180" y="328"/>
                </a:cubicBezTo>
                <a:close/>
                <a:moveTo>
                  <a:pt x="1131" y="463"/>
                </a:moveTo>
                <a:lnTo>
                  <a:pt x="1180" y="536"/>
                </a:lnTo>
                <a:cubicBezTo>
                  <a:pt x="1180" y="536"/>
                  <a:pt x="1168" y="572"/>
                  <a:pt x="1168" y="584"/>
                </a:cubicBezTo>
                <a:cubicBezTo>
                  <a:pt x="1168" y="584"/>
                  <a:pt x="1131" y="547"/>
                  <a:pt x="1119" y="523"/>
                </a:cubicBezTo>
                <a:cubicBezTo>
                  <a:pt x="1119" y="499"/>
                  <a:pt x="1119" y="474"/>
                  <a:pt x="1131" y="463"/>
                </a:cubicBezTo>
                <a:close/>
                <a:moveTo>
                  <a:pt x="414" y="912"/>
                </a:moveTo>
                <a:cubicBezTo>
                  <a:pt x="438" y="912"/>
                  <a:pt x="474" y="961"/>
                  <a:pt x="474" y="973"/>
                </a:cubicBezTo>
                <a:cubicBezTo>
                  <a:pt x="463" y="985"/>
                  <a:pt x="438" y="985"/>
                  <a:pt x="426" y="985"/>
                </a:cubicBezTo>
                <a:cubicBezTo>
                  <a:pt x="426" y="985"/>
                  <a:pt x="390" y="925"/>
                  <a:pt x="377" y="912"/>
                </a:cubicBezTo>
                <a:close/>
                <a:moveTo>
                  <a:pt x="1277" y="912"/>
                </a:moveTo>
                <a:cubicBezTo>
                  <a:pt x="1277" y="925"/>
                  <a:pt x="1228" y="998"/>
                  <a:pt x="1228" y="998"/>
                </a:cubicBezTo>
                <a:lnTo>
                  <a:pt x="1168" y="998"/>
                </a:lnTo>
                <a:lnTo>
                  <a:pt x="1217" y="912"/>
                </a:lnTo>
                <a:close/>
                <a:moveTo>
                  <a:pt x="317" y="925"/>
                </a:moveTo>
                <a:lnTo>
                  <a:pt x="365" y="998"/>
                </a:lnTo>
                <a:cubicBezTo>
                  <a:pt x="353" y="998"/>
                  <a:pt x="317" y="1009"/>
                  <a:pt x="304" y="1009"/>
                </a:cubicBezTo>
                <a:cubicBezTo>
                  <a:pt x="304" y="1009"/>
                  <a:pt x="244" y="936"/>
                  <a:pt x="244" y="925"/>
                </a:cubicBezTo>
                <a:close/>
                <a:moveTo>
                  <a:pt x="912" y="888"/>
                </a:moveTo>
                <a:cubicBezTo>
                  <a:pt x="936" y="888"/>
                  <a:pt x="961" y="900"/>
                  <a:pt x="985" y="900"/>
                </a:cubicBezTo>
                <a:cubicBezTo>
                  <a:pt x="985" y="900"/>
                  <a:pt x="973" y="998"/>
                  <a:pt x="973" y="1009"/>
                </a:cubicBezTo>
                <a:lnTo>
                  <a:pt x="888" y="998"/>
                </a:lnTo>
                <a:cubicBezTo>
                  <a:pt x="900" y="961"/>
                  <a:pt x="900" y="925"/>
                  <a:pt x="912" y="888"/>
                </a:cubicBezTo>
                <a:close/>
                <a:moveTo>
                  <a:pt x="1144" y="912"/>
                </a:moveTo>
                <a:cubicBezTo>
                  <a:pt x="1131" y="925"/>
                  <a:pt x="1095" y="998"/>
                  <a:pt x="1095" y="1009"/>
                </a:cubicBezTo>
                <a:lnTo>
                  <a:pt x="1034" y="1009"/>
                </a:lnTo>
                <a:cubicBezTo>
                  <a:pt x="1034" y="998"/>
                  <a:pt x="1046" y="912"/>
                  <a:pt x="1046" y="912"/>
                </a:cubicBezTo>
                <a:close/>
                <a:moveTo>
                  <a:pt x="171" y="936"/>
                </a:moveTo>
                <a:cubicBezTo>
                  <a:pt x="171" y="949"/>
                  <a:pt x="231" y="1022"/>
                  <a:pt x="231" y="1022"/>
                </a:cubicBezTo>
                <a:cubicBezTo>
                  <a:pt x="207" y="1034"/>
                  <a:pt x="182" y="1034"/>
                  <a:pt x="158" y="1034"/>
                </a:cubicBezTo>
                <a:cubicBezTo>
                  <a:pt x="158" y="1034"/>
                  <a:pt x="98" y="961"/>
                  <a:pt x="85" y="949"/>
                </a:cubicBezTo>
                <a:cubicBezTo>
                  <a:pt x="109" y="936"/>
                  <a:pt x="146" y="936"/>
                  <a:pt x="171" y="936"/>
                </a:cubicBezTo>
                <a:close/>
                <a:moveTo>
                  <a:pt x="876" y="1058"/>
                </a:moveTo>
                <a:cubicBezTo>
                  <a:pt x="876" y="1058"/>
                  <a:pt x="949" y="1071"/>
                  <a:pt x="961" y="1071"/>
                </a:cubicBezTo>
                <a:cubicBezTo>
                  <a:pt x="949" y="1119"/>
                  <a:pt x="936" y="1168"/>
                  <a:pt x="925" y="1204"/>
                </a:cubicBezTo>
                <a:cubicBezTo>
                  <a:pt x="912" y="1204"/>
                  <a:pt x="839" y="1192"/>
                  <a:pt x="839" y="1192"/>
                </a:cubicBezTo>
                <a:cubicBezTo>
                  <a:pt x="852" y="1155"/>
                  <a:pt x="863" y="1107"/>
                  <a:pt x="876" y="1058"/>
                </a:cubicBezTo>
                <a:close/>
                <a:moveTo>
                  <a:pt x="231" y="98"/>
                </a:moveTo>
                <a:cubicBezTo>
                  <a:pt x="377" y="158"/>
                  <a:pt x="499" y="231"/>
                  <a:pt x="620" y="328"/>
                </a:cubicBezTo>
                <a:cubicBezTo>
                  <a:pt x="620" y="339"/>
                  <a:pt x="652" y="356"/>
                  <a:pt x="671" y="356"/>
                </a:cubicBezTo>
                <a:cubicBezTo>
                  <a:pt x="675" y="356"/>
                  <a:pt x="679" y="355"/>
                  <a:pt x="681" y="353"/>
                </a:cubicBezTo>
                <a:cubicBezTo>
                  <a:pt x="790" y="280"/>
                  <a:pt x="1144" y="122"/>
                  <a:pt x="1155" y="122"/>
                </a:cubicBezTo>
                <a:lnTo>
                  <a:pt x="1155" y="122"/>
                </a:lnTo>
                <a:cubicBezTo>
                  <a:pt x="1155" y="134"/>
                  <a:pt x="1058" y="401"/>
                  <a:pt x="1046" y="450"/>
                </a:cubicBezTo>
                <a:cubicBezTo>
                  <a:pt x="1034" y="511"/>
                  <a:pt x="1046" y="547"/>
                  <a:pt x="1082" y="596"/>
                </a:cubicBezTo>
                <a:cubicBezTo>
                  <a:pt x="1144" y="682"/>
                  <a:pt x="1204" y="766"/>
                  <a:pt x="1265" y="839"/>
                </a:cubicBezTo>
                <a:cubicBezTo>
                  <a:pt x="1232" y="843"/>
                  <a:pt x="1199" y="844"/>
                  <a:pt x="1165" y="844"/>
                </a:cubicBezTo>
                <a:cubicBezTo>
                  <a:pt x="1072" y="844"/>
                  <a:pt x="977" y="833"/>
                  <a:pt x="888" y="815"/>
                </a:cubicBezTo>
                <a:cubicBezTo>
                  <a:pt x="876" y="815"/>
                  <a:pt x="852" y="815"/>
                  <a:pt x="852" y="839"/>
                </a:cubicBezTo>
                <a:cubicBezTo>
                  <a:pt x="815" y="1009"/>
                  <a:pt x="779" y="1168"/>
                  <a:pt x="730" y="1326"/>
                </a:cubicBezTo>
                <a:cubicBezTo>
                  <a:pt x="657" y="1180"/>
                  <a:pt x="584" y="1046"/>
                  <a:pt x="511" y="900"/>
                </a:cubicBezTo>
                <a:cubicBezTo>
                  <a:pt x="499" y="876"/>
                  <a:pt x="487" y="852"/>
                  <a:pt x="450" y="839"/>
                </a:cubicBezTo>
                <a:cubicBezTo>
                  <a:pt x="445" y="838"/>
                  <a:pt x="436" y="837"/>
                  <a:pt x="425" y="837"/>
                </a:cubicBezTo>
                <a:cubicBezTo>
                  <a:pt x="351" y="837"/>
                  <a:pt x="162" y="865"/>
                  <a:pt x="109" y="876"/>
                </a:cubicBezTo>
                <a:cubicBezTo>
                  <a:pt x="182" y="766"/>
                  <a:pt x="280" y="669"/>
                  <a:pt x="377" y="584"/>
                </a:cubicBezTo>
                <a:cubicBezTo>
                  <a:pt x="390" y="572"/>
                  <a:pt x="401" y="523"/>
                  <a:pt x="401" y="511"/>
                </a:cubicBezTo>
                <a:cubicBezTo>
                  <a:pt x="365" y="426"/>
                  <a:pt x="255" y="158"/>
                  <a:pt x="231" y="98"/>
                </a:cubicBezTo>
                <a:close/>
                <a:moveTo>
                  <a:pt x="815" y="1265"/>
                </a:moveTo>
                <a:cubicBezTo>
                  <a:pt x="815" y="1265"/>
                  <a:pt x="900" y="1277"/>
                  <a:pt x="912" y="1277"/>
                </a:cubicBezTo>
                <a:cubicBezTo>
                  <a:pt x="888" y="1326"/>
                  <a:pt x="863" y="1411"/>
                  <a:pt x="863" y="1411"/>
                </a:cubicBezTo>
                <a:cubicBezTo>
                  <a:pt x="863" y="1411"/>
                  <a:pt x="790" y="1411"/>
                  <a:pt x="779" y="1399"/>
                </a:cubicBezTo>
                <a:cubicBezTo>
                  <a:pt x="790" y="1350"/>
                  <a:pt x="803" y="1314"/>
                  <a:pt x="815" y="1265"/>
                </a:cubicBezTo>
                <a:close/>
                <a:moveTo>
                  <a:pt x="182" y="0"/>
                </a:moveTo>
                <a:cubicBezTo>
                  <a:pt x="158" y="0"/>
                  <a:pt x="134" y="25"/>
                  <a:pt x="146" y="49"/>
                </a:cubicBezTo>
                <a:cubicBezTo>
                  <a:pt x="171" y="122"/>
                  <a:pt x="207" y="207"/>
                  <a:pt x="231" y="292"/>
                </a:cubicBezTo>
                <a:cubicBezTo>
                  <a:pt x="268" y="365"/>
                  <a:pt x="304" y="450"/>
                  <a:pt x="328" y="523"/>
                </a:cubicBezTo>
                <a:cubicBezTo>
                  <a:pt x="328" y="523"/>
                  <a:pt x="98" y="766"/>
                  <a:pt x="12" y="900"/>
                </a:cubicBezTo>
                <a:cubicBezTo>
                  <a:pt x="0" y="912"/>
                  <a:pt x="12" y="961"/>
                  <a:pt x="25" y="961"/>
                </a:cubicBezTo>
                <a:lnTo>
                  <a:pt x="109" y="1071"/>
                </a:lnTo>
                <a:cubicBezTo>
                  <a:pt x="120" y="1080"/>
                  <a:pt x="146" y="1098"/>
                  <a:pt x="162" y="1098"/>
                </a:cubicBezTo>
                <a:cubicBezTo>
                  <a:pt x="165" y="1098"/>
                  <a:pt x="168" y="1097"/>
                  <a:pt x="171" y="1095"/>
                </a:cubicBezTo>
                <a:cubicBezTo>
                  <a:pt x="231" y="1082"/>
                  <a:pt x="487" y="1046"/>
                  <a:pt x="511" y="1034"/>
                </a:cubicBezTo>
                <a:cubicBezTo>
                  <a:pt x="572" y="1168"/>
                  <a:pt x="633" y="1301"/>
                  <a:pt x="706" y="1436"/>
                </a:cubicBezTo>
                <a:cubicBezTo>
                  <a:pt x="706" y="1447"/>
                  <a:pt x="803" y="1484"/>
                  <a:pt x="876" y="1484"/>
                </a:cubicBezTo>
                <a:cubicBezTo>
                  <a:pt x="888" y="1484"/>
                  <a:pt x="925" y="1436"/>
                  <a:pt x="925" y="1423"/>
                </a:cubicBezTo>
                <a:cubicBezTo>
                  <a:pt x="961" y="1314"/>
                  <a:pt x="1009" y="1192"/>
                  <a:pt x="1022" y="1071"/>
                </a:cubicBezTo>
                <a:cubicBezTo>
                  <a:pt x="1022" y="1071"/>
                  <a:pt x="1253" y="1058"/>
                  <a:pt x="1265" y="1046"/>
                </a:cubicBezTo>
                <a:cubicBezTo>
                  <a:pt x="1277" y="1046"/>
                  <a:pt x="1363" y="900"/>
                  <a:pt x="1363" y="888"/>
                </a:cubicBezTo>
                <a:cubicBezTo>
                  <a:pt x="1374" y="876"/>
                  <a:pt x="1374" y="863"/>
                  <a:pt x="1363" y="839"/>
                </a:cubicBezTo>
                <a:cubicBezTo>
                  <a:pt x="1314" y="790"/>
                  <a:pt x="1217" y="657"/>
                  <a:pt x="1217" y="657"/>
                </a:cubicBezTo>
                <a:cubicBezTo>
                  <a:pt x="1217" y="620"/>
                  <a:pt x="1301" y="328"/>
                  <a:pt x="1314" y="268"/>
                </a:cubicBezTo>
                <a:cubicBezTo>
                  <a:pt x="1314" y="268"/>
                  <a:pt x="1326" y="255"/>
                  <a:pt x="1326" y="244"/>
                </a:cubicBezTo>
                <a:cubicBezTo>
                  <a:pt x="1326" y="231"/>
                  <a:pt x="1265" y="109"/>
                  <a:pt x="1241" y="85"/>
                </a:cubicBezTo>
                <a:cubicBezTo>
                  <a:pt x="1241" y="73"/>
                  <a:pt x="1204" y="36"/>
                  <a:pt x="1180" y="36"/>
                </a:cubicBezTo>
                <a:cubicBezTo>
                  <a:pt x="1144" y="36"/>
                  <a:pt x="779" y="219"/>
                  <a:pt x="657" y="280"/>
                </a:cubicBezTo>
                <a:cubicBezTo>
                  <a:pt x="584" y="219"/>
                  <a:pt x="511" y="171"/>
                  <a:pt x="426" y="122"/>
                </a:cubicBezTo>
                <a:cubicBezTo>
                  <a:pt x="353" y="85"/>
                  <a:pt x="268" y="36"/>
                  <a:pt x="1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0DDEE-4DAF-C51B-DBB3-E859913C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219" y="1585147"/>
            <a:ext cx="3177369" cy="18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5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9EB8-4D97-068F-6DCC-F3CA4647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50" y="331750"/>
            <a:ext cx="7859644" cy="841800"/>
          </a:xfrm>
        </p:spPr>
        <p:txBody>
          <a:bodyPr/>
          <a:lstStyle/>
          <a:p>
            <a:r>
              <a:rPr lang="en-US" dirty="0"/>
              <a:t>Why NOT using Single Layer Perceptron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0FE421-310A-047E-269D-BF7F49C0B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613" y="1012056"/>
            <a:ext cx="8097500" cy="112800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92929"/>
                </a:solidFill>
                <a:latin typeface="source-serif-pro"/>
                <a:cs typeface="Arial"/>
                <a:sym typeface="Arial"/>
              </a:rPr>
              <a:t>Uses only Binary Activation function 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source-serif-pro"/>
                <a:cs typeface="Arial"/>
                <a:sym typeface="Arial"/>
              </a:rPr>
              <a:t>Cannot solve Linear In-separable Problem 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source-serif-pro"/>
                <a:cs typeface="Arial"/>
                <a:sym typeface="Arial"/>
              </a:rPr>
              <a:t>Single layer networks cannot solve complex problems</a:t>
            </a:r>
          </a:p>
        </p:txBody>
      </p:sp>
      <p:sp>
        <p:nvSpPr>
          <p:cNvPr id="10" name="Google Shape;3246;p38">
            <a:extLst>
              <a:ext uri="{FF2B5EF4-FFF2-40B4-BE49-F238E27FC236}">
                <a16:creationId xmlns:a16="http://schemas.microsoft.com/office/drawing/2014/main" id="{220C3BFD-2851-0F79-0CBD-F995E1FAE0A5}"/>
              </a:ext>
            </a:extLst>
          </p:cNvPr>
          <p:cNvSpPr/>
          <p:nvPr/>
        </p:nvSpPr>
        <p:spPr>
          <a:xfrm rot="2365981">
            <a:off x="625289" y="455214"/>
            <a:ext cx="586690" cy="552314"/>
          </a:xfrm>
          <a:custGeom>
            <a:avLst/>
            <a:gdLst/>
            <a:ahLst/>
            <a:cxnLst/>
            <a:rect l="l" t="t" r="r" b="b"/>
            <a:pathLst>
              <a:path w="3102" h="2920" extrusionOk="0">
                <a:moveTo>
                  <a:pt x="2858" y="98"/>
                </a:moveTo>
                <a:cubicBezTo>
                  <a:pt x="2871" y="110"/>
                  <a:pt x="2968" y="208"/>
                  <a:pt x="2993" y="208"/>
                </a:cubicBezTo>
                <a:cubicBezTo>
                  <a:pt x="2993" y="268"/>
                  <a:pt x="2993" y="329"/>
                  <a:pt x="3004" y="378"/>
                </a:cubicBezTo>
                <a:cubicBezTo>
                  <a:pt x="2993" y="365"/>
                  <a:pt x="2871" y="268"/>
                  <a:pt x="2858" y="268"/>
                </a:cubicBezTo>
                <a:lnTo>
                  <a:pt x="2858" y="98"/>
                </a:lnTo>
                <a:close/>
                <a:moveTo>
                  <a:pt x="2871" y="365"/>
                </a:moveTo>
                <a:cubicBezTo>
                  <a:pt x="2883" y="378"/>
                  <a:pt x="3004" y="475"/>
                  <a:pt x="3004" y="487"/>
                </a:cubicBezTo>
                <a:cubicBezTo>
                  <a:pt x="3004" y="511"/>
                  <a:pt x="3017" y="609"/>
                  <a:pt x="3017" y="646"/>
                </a:cubicBezTo>
                <a:cubicBezTo>
                  <a:pt x="3004" y="633"/>
                  <a:pt x="2883" y="573"/>
                  <a:pt x="2871" y="573"/>
                </a:cubicBezTo>
                <a:lnTo>
                  <a:pt x="2871" y="365"/>
                </a:lnTo>
                <a:close/>
                <a:moveTo>
                  <a:pt x="2871" y="657"/>
                </a:moveTo>
                <a:lnTo>
                  <a:pt x="3017" y="730"/>
                </a:lnTo>
                <a:cubicBezTo>
                  <a:pt x="3017" y="779"/>
                  <a:pt x="3029" y="816"/>
                  <a:pt x="3029" y="864"/>
                </a:cubicBezTo>
                <a:lnTo>
                  <a:pt x="2883" y="864"/>
                </a:lnTo>
                <a:cubicBezTo>
                  <a:pt x="2883" y="791"/>
                  <a:pt x="2883" y="730"/>
                  <a:pt x="2871" y="657"/>
                </a:cubicBezTo>
                <a:close/>
                <a:moveTo>
                  <a:pt x="2725" y="827"/>
                </a:moveTo>
                <a:cubicBezTo>
                  <a:pt x="2761" y="852"/>
                  <a:pt x="2858" y="900"/>
                  <a:pt x="2871" y="900"/>
                </a:cubicBezTo>
                <a:cubicBezTo>
                  <a:pt x="2822" y="937"/>
                  <a:pt x="2774" y="986"/>
                  <a:pt x="2737" y="1022"/>
                </a:cubicBezTo>
                <a:lnTo>
                  <a:pt x="2639" y="925"/>
                </a:lnTo>
                <a:cubicBezTo>
                  <a:pt x="2664" y="900"/>
                  <a:pt x="2701" y="864"/>
                  <a:pt x="2725" y="827"/>
                </a:cubicBezTo>
                <a:close/>
                <a:moveTo>
                  <a:pt x="2591" y="986"/>
                </a:moveTo>
                <a:lnTo>
                  <a:pt x="2688" y="1083"/>
                </a:lnTo>
                <a:cubicBezTo>
                  <a:pt x="2639" y="1132"/>
                  <a:pt x="2603" y="1181"/>
                  <a:pt x="2555" y="1229"/>
                </a:cubicBezTo>
                <a:cubicBezTo>
                  <a:pt x="2555" y="1229"/>
                  <a:pt x="2469" y="1144"/>
                  <a:pt x="2457" y="1144"/>
                </a:cubicBezTo>
                <a:cubicBezTo>
                  <a:pt x="2506" y="1095"/>
                  <a:pt x="2542" y="1035"/>
                  <a:pt x="2591" y="986"/>
                </a:cubicBezTo>
                <a:close/>
                <a:moveTo>
                  <a:pt x="2420" y="1192"/>
                </a:moveTo>
                <a:lnTo>
                  <a:pt x="2420" y="1205"/>
                </a:lnTo>
                <a:cubicBezTo>
                  <a:pt x="2433" y="1229"/>
                  <a:pt x="2445" y="1241"/>
                  <a:pt x="2469" y="1254"/>
                </a:cubicBezTo>
                <a:lnTo>
                  <a:pt x="2506" y="1290"/>
                </a:lnTo>
                <a:lnTo>
                  <a:pt x="2360" y="1473"/>
                </a:lnTo>
                <a:cubicBezTo>
                  <a:pt x="2348" y="1460"/>
                  <a:pt x="2336" y="1448"/>
                  <a:pt x="2336" y="1436"/>
                </a:cubicBezTo>
                <a:cubicBezTo>
                  <a:pt x="2312" y="1411"/>
                  <a:pt x="2287" y="1400"/>
                  <a:pt x="2263" y="1375"/>
                </a:cubicBezTo>
                <a:cubicBezTo>
                  <a:pt x="2312" y="1327"/>
                  <a:pt x="2360" y="1265"/>
                  <a:pt x="2409" y="1205"/>
                </a:cubicBezTo>
                <a:lnTo>
                  <a:pt x="2420" y="1192"/>
                </a:lnTo>
                <a:close/>
                <a:moveTo>
                  <a:pt x="2214" y="1436"/>
                </a:moveTo>
                <a:cubicBezTo>
                  <a:pt x="2239" y="1460"/>
                  <a:pt x="2263" y="1473"/>
                  <a:pt x="2275" y="1497"/>
                </a:cubicBezTo>
                <a:lnTo>
                  <a:pt x="2312" y="1533"/>
                </a:lnTo>
                <a:cubicBezTo>
                  <a:pt x="2299" y="1545"/>
                  <a:pt x="2275" y="1570"/>
                  <a:pt x="2263" y="1594"/>
                </a:cubicBezTo>
                <a:cubicBezTo>
                  <a:pt x="2246" y="1602"/>
                  <a:pt x="2224" y="1622"/>
                  <a:pt x="2200" y="1622"/>
                </a:cubicBezTo>
                <a:cubicBezTo>
                  <a:pt x="2189" y="1622"/>
                  <a:pt x="2177" y="1618"/>
                  <a:pt x="2166" y="1606"/>
                </a:cubicBezTo>
                <a:cubicBezTo>
                  <a:pt x="2117" y="1570"/>
                  <a:pt x="2177" y="1484"/>
                  <a:pt x="2214" y="1436"/>
                </a:cubicBezTo>
                <a:close/>
                <a:moveTo>
                  <a:pt x="1898" y="1545"/>
                </a:moveTo>
                <a:cubicBezTo>
                  <a:pt x="1934" y="1581"/>
                  <a:pt x="2044" y="1643"/>
                  <a:pt x="2044" y="1643"/>
                </a:cubicBezTo>
                <a:cubicBezTo>
                  <a:pt x="2007" y="1679"/>
                  <a:pt x="1971" y="1716"/>
                  <a:pt x="1947" y="1752"/>
                </a:cubicBezTo>
                <a:cubicBezTo>
                  <a:pt x="1934" y="1740"/>
                  <a:pt x="1825" y="1630"/>
                  <a:pt x="1812" y="1630"/>
                </a:cubicBezTo>
                <a:cubicBezTo>
                  <a:pt x="1837" y="1606"/>
                  <a:pt x="1861" y="1570"/>
                  <a:pt x="1898" y="1545"/>
                </a:cubicBezTo>
                <a:close/>
                <a:moveTo>
                  <a:pt x="1776" y="1679"/>
                </a:moveTo>
                <a:cubicBezTo>
                  <a:pt x="1776" y="1691"/>
                  <a:pt x="1885" y="1800"/>
                  <a:pt x="1898" y="1800"/>
                </a:cubicBezTo>
                <a:cubicBezTo>
                  <a:pt x="1849" y="1849"/>
                  <a:pt x="1812" y="1898"/>
                  <a:pt x="1764" y="1946"/>
                </a:cubicBezTo>
                <a:lnTo>
                  <a:pt x="1642" y="1825"/>
                </a:lnTo>
                <a:cubicBezTo>
                  <a:pt x="1679" y="1776"/>
                  <a:pt x="1728" y="1727"/>
                  <a:pt x="1776" y="1679"/>
                </a:cubicBezTo>
                <a:close/>
                <a:moveTo>
                  <a:pt x="1594" y="1873"/>
                </a:moveTo>
                <a:cubicBezTo>
                  <a:pt x="1594" y="1886"/>
                  <a:pt x="1715" y="1983"/>
                  <a:pt x="1728" y="1983"/>
                </a:cubicBezTo>
                <a:cubicBezTo>
                  <a:pt x="1679" y="2032"/>
                  <a:pt x="1630" y="2081"/>
                  <a:pt x="1594" y="2129"/>
                </a:cubicBezTo>
                <a:cubicBezTo>
                  <a:pt x="1582" y="2129"/>
                  <a:pt x="1485" y="2044"/>
                  <a:pt x="1472" y="2019"/>
                </a:cubicBezTo>
                <a:cubicBezTo>
                  <a:pt x="1472" y="2019"/>
                  <a:pt x="1558" y="1922"/>
                  <a:pt x="1594" y="1873"/>
                </a:cubicBezTo>
                <a:close/>
                <a:moveTo>
                  <a:pt x="1423" y="2068"/>
                </a:moveTo>
                <a:cubicBezTo>
                  <a:pt x="1448" y="2092"/>
                  <a:pt x="1545" y="2178"/>
                  <a:pt x="1545" y="2178"/>
                </a:cubicBezTo>
                <a:lnTo>
                  <a:pt x="1399" y="2324"/>
                </a:lnTo>
                <a:cubicBezTo>
                  <a:pt x="1363" y="2287"/>
                  <a:pt x="1266" y="2251"/>
                  <a:pt x="1266" y="2238"/>
                </a:cubicBezTo>
                <a:cubicBezTo>
                  <a:pt x="1302" y="2214"/>
                  <a:pt x="1326" y="2178"/>
                  <a:pt x="1350" y="2154"/>
                </a:cubicBezTo>
                <a:cubicBezTo>
                  <a:pt x="1375" y="2129"/>
                  <a:pt x="1399" y="2092"/>
                  <a:pt x="1423" y="2068"/>
                </a:cubicBezTo>
                <a:close/>
                <a:moveTo>
                  <a:pt x="1010" y="2154"/>
                </a:moveTo>
                <a:cubicBezTo>
                  <a:pt x="1058" y="2178"/>
                  <a:pt x="1156" y="2251"/>
                  <a:pt x="1168" y="2263"/>
                </a:cubicBezTo>
                <a:lnTo>
                  <a:pt x="1071" y="2360"/>
                </a:lnTo>
                <a:cubicBezTo>
                  <a:pt x="1071" y="2348"/>
                  <a:pt x="949" y="2251"/>
                  <a:pt x="937" y="2251"/>
                </a:cubicBezTo>
                <a:cubicBezTo>
                  <a:pt x="961" y="2214"/>
                  <a:pt x="985" y="2190"/>
                  <a:pt x="1010" y="2154"/>
                </a:cubicBezTo>
                <a:close/>
                <a:moveTo>
                  <a:pt x="901" y="2299"/>
                </a:moveTo>
                <a:lnTo>
                  <a:pt x="1022" y="2408"/>
                </a:lnTo>
                <a:cubicBezTo>
                  <a:pt x="985" y="2445"/>
                  <a:pt x="949" y="2494"/>
                  <a:pt x="912" y="2530"/>
                </a:cubicBezTo>
                <a:cubicBezTo>
                  <a:pt x="901" y="2530"/>
                  <a:pt x="767" y="2457"/>
                  <a:pt x="767" y="2457"/>
                </a:cubicBezTo>
                <a:cubicBezTo>
                  <a:pt x="815" y="2397"/>
                  <a:pt x="852" y="2348"/>
                  <a:pt x="901" y="2299"/>
                </a:cubicBezTo>
                <a:close/>
                <a:moveTo>
                  <a:pt x="718" y="2506"/>
                </a:moveTo>
                <a:cubicBezTo>
                  <a:pt x="731" y="2518"/>
                  <a:pt x="852" y="2579"/>
                  <a:pt x="864" y="2591"/>
                </a:cubicBezTo>
                <a:cubicBezTo>
                  <a:pt x="852" y="2603"/>
                  <a:pt x="767" y="2676"/>
                  <a:pt x="742" y="2713"/>
                </a:cubicBezTo>
                <a:cubicBezTo>
                  <a:pt x="742" y="2700"/>
                  <a:pt x="645" y="2640"/>
                  <a:pt x="621" y="2627"/>
                </a:cubicBezTo>
                <a:cubicBezTo>
                  <a:pt x="658" y="2591"/>
                  <a:pt x="682" y="2543"/>
                  <a:pt x="718" y="2506"/>
                </a:cubicBezTo>
                <a:close/>
                <a:moveTo>
                  <a:pt x="2785" y="98"/>
                </a:moveTo>
                <a:cubicBezTo>
                  <a:pt x="2785" y="329"/>
                  <a:pt x="2798" y="560"/>
                  <a:pt x="2810" y="791"/>
                </a:cubicBezTo>
                <a:cubicBezTo>
                  <a:pt x="2785" y="779"/>
                  <a:pt x="2761" y="754"/>
                  <a:pt x="2737" y="743"/>
                </a:cubicBezTo>
                <a:cubicBezTo>
                  <a:pt x="2733" y="739"/>
                  <a:pt x="2729" y="738"/>
                  <a:pt x="2724" y="738"/>
                </a:cubicBezTo>
                <a:cubicBezTo>
                  <a:pt x="2713" y="738"/>
                  <a:pt x="2701" y="746"/>
                  <a:pt x="2701" y="754"/>
                </a:cubicBezTo>
                <a:cubicBezTo>
                  <a:pt x="2579" y="889"/>
                  <a:pt x="2469" y="1022"/>
                  <a:pt x="2348" y="1156"/>
                </a:cubicBezTo>
                <a:cubicBezTo>
                  <a:pt x="2250" y="1290"/>
                  <a:pt x="2141" y="1411"/>
                  <a:pt x="2031" y="1545"/>
                </a:cubicBezTo>
                <a:cubicBezTo>
                  <a:pt x="1995" y="1521"/>
                  <a:pt x="1958" y="1497"/>
                  <a:pt x="1922" y="1460"/>
                </a:cubicBezTo>
                <a:cubicBezTo>
                  <a:pt x="1910" y="1454"/>
                  <a:pt x="1898" y="1451"/>
                  <a:pt x="1887" y="1451"/>
                </a:cubicBezTo>
                <a:cubicBezTo>
                  <a:pt x="1877" y="1451"/>
                  <a:pt x="1867" y="1454"/>
                  <a:pt x="1861" y="1460"/>
                </a:cubicBezTo>
                <a:cubicBezTo>
                  <a:pt x="1728" y="1606"/>
                  <a:pt x="1594" y="1764"/>
                  <a:pt x="1472" y="1910"/>
                </a:cubicBezTo>
                <a:cubicBezTo>
                  <a:pt x="1399" y="1983"/>
                  <a:pt x="1339" y="2056"/>
                  <a:pt x="1277" y="2129"/>
                </a:cubicBezTo>
                <a:cubicBezTo>
                  <a:pt x="1253" y="2154"/>
                  <a:pt x="1241" y="2178"/>
                  <a:pt x="1217" y="2190"/>
                </a:cubicBezTo>
                <a:cubicBezTo>
                  <a:pt x="1193" y="2190"/>
                  <a:pt x="1180" y="2165"/>
                  <a:pt x="1156" y="2154"/>
                </a:cubicBezTo>
                <a:cubicBezTo>
                  <a:pt x="1120" y="2129"/>
                  <a:pt x="1071" y="2105"/>
                  <a:pt x="1022" y="2068"/>
                </a:cubicBezTo>
                <a:cubicBezTo>
                  <a:pt x="1010" y="2068"/>
                  <a:pt x="985" y="2068"/>
                  <a:pt x="985" y="2081"/>
                </a:cubicBezTo>
                <a:cubicBezTo>
                  <a:pt x="779" y="2311"/>
                  <a:pt x="572" y="2554"/>
                  <a:pt x="366" y="2786"/>
                </a:cubicBezTo>
                <a:cubicBezTo>
                  <a:pt x="268" y="2700"/>
                  <a:pt x="171" y="2627"/>
                  <a:pt x="74" y="2543"/>
                </a:cubicBezTo>
                <a:cubicBezTo>
                  <a:pt x="329" y="2202"/>
                  <a:pt x="572" y="1873"/>
                  <a:pt x="828" y="1533"/>
                </a:cubicBezTo>
                <a:cubicBezTo>
                  <a:pt x="888" y="1594"/>
                  <a:pt x="961" y="1654"/>
                  <a:pt x="1034" y="1716"/>
                </a:cubicBezTo>
                <a:cubicBezTo>
                  <a:pt x="1040" y="1722"/>
                  <a:pt x="1050" y="1724"/>
                  <a:pt x="1057" y="1724"/>
                </a:cubicBezTo>
                <a:cubicBezTo>
                  <a:pt x="1065" y="1724"/>
                  <a:pt x="1071" y="1722"/>
                  <a:pt x="1071" y="1716"/>
                </a:cubicBezTo>
                <a:cubicBezTo>
                  <a:pt x="1168" y="1594"/>
                  <a:pt x="1569" y="1071"/>
                  <a:pt x="1618" y="1022"/>
                </a:cubicBezTo>
                <a:lnTo>
                  <a:pt x="1801" y="1168"/>
                </a:lnTo>
                <a:cubicBezTo>
                  <a:pt x="1807" y="1174"/>
                  <a:pt x="1816" y="1177"/>
                  <a:pt x="1825" y="1177"/>
                </a:cubicBezTo>
                <a:cubicBezTo>
                  <a:pt x="1834" y="1177"/>
                  <a:pt x="1843" y="1174"/>
                  <a:pt x="1849" y="1168"/>
                </a:cubicBezTo>
                <a:cubicBezTo>
                  <a:pt x="2044" y="937"/>
                  <a:pt x="2239" y="718"/>
                  <a:pt x="2445" y="511"/>
                </a:cubicBezTo>
                <a:cubicBezTo>
                  <a:pt x="2457" y="500"/>
                  <a:pt x="2457" y="475"/>
                  <a:pt x="2445" y="463"/>
                </a:cubicBezTo>
                <a:cubicBezTo>
                  <a:pt x="2372" y="402"/>
                  <a:pt x="2312" y="354"/>
                  <a:pt x="2250" y="292"/>
                </a:cubicBezTo>
                <a:cubicBezTo>
                  <a:pt x="2433" y="244"/>
                  <a:pt x="2603" y="171"/>
                  <a:pt x="2785" y="98"/>
                </a:cubicBezTo>
                <a:close/>
                <a:moveTo>
                  <a:pt x="572" y="2689"/>
                </a:moveTo>
                <a:cubicBezTo>
                  <a:pt x="596" y="2689"/>
                  <a:pt x="694" y="2762"/>
                  <a:pt x="694" y="2762"/>
                </a:cubicBezTo>
                <a:cubicBezTo>
                  <a:pt x="682" y="2786"/>
                  <a:pt x="658" y="2810"/>
                  <a:pt x="633" y="2835"/>
                </a:cubicBezTo>
                <a:cubicBezTo>
                  <a:pt x="615" y="2847"/>
                  <a:pt x="571" y="2850"/>
                  <a:pt x="529" y="2850"/>
                </a:cubicBezTo>
                <a:cubicBezTo>
                  <a:pt x="485" y="2850"/>
                  <a:pt x="445" y="2846"/>
                  <a:pt x="439" y="2846"/>
                </a:cubicBezTo>
                <a:cubicBezTo>
                  <a:pt x="487" y="2786"/>
                  <a:pt x="523" y="2737"/>
                  <a:pt x="572" y="2689"/>
                </a:cubicBezTo>
                <a:close/>
                <a:moveTo>
                  <a:pt x="2810" y="0"/>
                </a:moveTo>
                <a:cubicBezTo>
                  <a:pt x="2798" y="0"/>
                  <a:pt x="2384" y="183"/>
                  <a:pt x="2166" y="232"/>
                </a:cubicBezTo>
                <a:cubicBezTo>
                  <a:pt x="2129" y="244"/>
                  <a:pt x="2129" y="281"/>
                  <a:pt x="2153" y="305"/>
                </a:cubicBezTo>
                <a:cubicBezTo>
                  <a:pt x="2214" y="365"/>
                  <a:pt x="2287" y="427"/>
                  <a:pt x="2360" y="487"/>
                </a:cubicBezTo>
                <a:cubicBezTo>
                  <a:pt x="2166" y="682"/>
                  <a:pt x="1995" y="876"/>
                  <a:pt x="1812" y="1083"/>
                </a:cubicBezTo>
                <a:lnTo>
                  <a:pt x="1630" y="937"/>
                </a:lnTo>
                <a:cubicBezTo>
                  <a:pt x="1624" y="931"/>
                  <a:pt x="1615" y="928"/>
                  <a:pt x="1606" y="928"/>
                </a:cubicBezTo>
                <a:cubicBezTo>
                  <a:pt x="1597" y="928"/>
                  <a:pt x="1588" y="931"/>
                  <a:pt x="1582" y="937"/>
                </a:cubicBezTo>
                <a:cubicBezTo>
                  <a:pt x="1533" y="998"/>
                  <a:pt x="1131" y="1533"/>
                  <a:pt x="1047" y="1643"/>
                </a:cubicBezTo>
                <a:cubicBezTo>
                  <a:pt x="974" y="1581"/>
                  <a:pt x="912" y="1533"/>
                  <a:pt x="840" y="1473"/>
                </a:cubicBezTo>
                <a:cubicBezTo>
                  <a:pt x="834" y="1466"/>
                  <a:pt x="825" y="1463"/>
                  <a:pt x="816" y="1463"/>
                </a:cubicBezTo>
                <a:cubicBezTo>
                  <a:pt x="806" y="1463"/>
                  <a:pt x="797" y="1466"/>
                  <a:pt x="791" y="1473"/>
                </a:cubicBezTo>
                <a:cubicBezTo>
                  <a:pt x="536" y="1825"/>
                  <a:pt x="256" y="2190"/>
                  <a:pt x="1" y="2530"/>
                </a:cubicBezTo>
                <a:cubicBezTo>
                  <a:pt x="1" y="2543"/>
                  <a:pt x="1" y="2579"/>
                  <a:pt x="13" y="2591"/>
                </a:cubicBezTo>
                <a:cubicBezTo>
                  <a:pt x="122" y="2689"/>
                  <a:pt x="366" y="2919"/>
                  <a:pt x="390" y="2919"/>
                </a:cubicBezTo>
                <a:cubicBezTo>
                  <a:pt x="401" y="2917"/>
                  <a:pt x="417" y="2916"/>
                  <a:pt x="437" y="2916"/>
                </a:cubicBezTo>
                <a:cubicBezTo>
                  <a:pt x="474" y="2916"/>
                  <a:pt x="522" y="2919"/>
                  <a:pt x="564" y="2919"/>
                </a:cubicBezTo>
                <a:cubicBezTo>
                  <a:pt x="600" y="2919"/>
                  <a:pt x="632" y="2917"/>
                  <a:pt x="645" y="2908"/>
                </a:cubicBezTo>
                <a:cubicBezTo>
                  <a:pt x="682" y="2883"/>
                  <a:pt x="1204" y="2324"/>
                  <a:pt x="1217" y="2311"/>
                </a:cubicBezTo>
                <a:lnTo>
                  <a:pt x="1399" y="2384"/>
                </a:lnTo>
                <a:cubicBezTo>
                  <a:pt x="1405" y="2390"/>
                  <a:pt x="1411" y="2394"/>
                  <a:pt x="1417" y="2394"/>
                </a:cubicBezTo>
                <a:cubicBezTo>
                  <a:pt x="1423" y="2394"/>
                  <a:pt x="1430" y="2390"/>
                  <a:pt x="1436" y="2384"/>
                </a:cubicBezTo>
                <a:cubicBezTo>
                  <a:pt x="1558" y="2263"/>
                  <a:pt x="1679" y="2141"/>
                  <a:pt x="1788" y="2019"/>
                </a:cubicBezTo>
                <a:cubicBezTo>
                  <a:pt x="1898" y="1910"/>
                  <a:pt x="2020" y="1789"/>
                  <a:pt x="2117" y="1667"/>
                </a:cubicBezTo>
                <a:cubicBezTo>
                  <a:pt x="2135" y="1685"/>
                  <a:pt x="2162" y="1694"/>
                  <a:pt x="2191" y="1694"/>
                </a:cubicBezTo>
                <a:cubicBezTo>
                  <a:pt x="2220" y="1694"/>
                  <a:pt x="2250" y="1685"/>
                  <a:pt x="2275" y="1667"/>
                </a:cubicBezTo>
                <a:cubicBezTo>
                  <a:pt x="2323" y="1643"/>
                  <a:pt x="2348" y="1594"/>
                  <a:pt x="2384" y="1557"/>
                </a:cubicBezTo>
                <a:cubicBezTo>
                  <a:pt x="2420" y="1521"/>
                  <a:pt x="2457" y="1484"/>
                  <a:pt x="2493" y="1436"/>
                </a:cubicBezTo>
                <a:cubicBezTo>
                  <a:pt x="2555" y="1351"/>
                  <a:pt x="2628" y="1265"/>
                  <a:pt x="2701" y="1192"/>
                </a:cubicBezTo>
                <a:cubicBezTo>
                  <a:pt x="2737" y="1144"/>
                  <a:pt x="2774" y="1108"/>
                  <a:pt x="2810" y="1071"/>
                </a:cubicBezTo>
                <a:cubicBezTo>
                  <a:pt x="2847" y="1022"/>
                  <a:pt x="2920" y="937"/>
                  <a:pt x="2920" y="937"/>
                </a:cubicBezTo>
                <a:lnTo>
                  <a:pt x="3066" y="937"/>
                </a:lnTo>
                <a:cubicBezTo>
                  <a:pt x="3090" y="937"/>
                  <a:pt x="3102" y="925"/>
                  <a:pt x="3102" y="900"/>
                </a:cubicBezTo>
                <a:cubicBezTo>
                  <a:pt x="3102" y="791"/>
                  <a:pt x="3090" y="670"/>
                  <a:pt x="3090" y="548"/>
                </a:cubicBezTo>
                <a:cubicBezTo>
                  <a:pt x="3077" y="438"/>
                  <a:pt x="3066" y="317"/>
                  <a:pt x="3066" y="208"/>
                </a:cubicBezTo>
                <a:cubicBezTo>
                  <a:pt x="3066" y="183"/>
                  <a:pt x="3004" y="135"/>
                  <a:pt x="2993" y="122"/>
                </a:cubicBezTo>
                <a:cubicBezTo>
                  <a:pt x="2980" y="110"/>
                  <a:pt x="2883" y="37"/>
                  <a:pt x="2847" y="13"/>
                </a:cubicBezTo>
                <a:cubicBezTo>
                  <a:pt x="2834" y="0"/>
                  <a:pt x="2822" y="0"/>
                  <a:pt x="2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244;p31">
            <a:extLst>
              <a:ext uri="{FF2B5EF4-FFF2-40B4-BE49-F238E27FC236}">
                <a16:creationId xmlns:a16="http://schemas.microsoft.com/office/drawing/2014/main" id="{9572E514-1F45-1C0B-CD11-BE6E575F4BFE}"/>
              </a:ext>
            </a:extLst>
          </p:cNvPr>
          <p:cNvGrpSpPr/>
          <p:nvPr/>
        </p:nvGrpSpPr>
        <p:grpSpPr>
          <a:xfrm rot="8900786">
            <a:off x="4176421" y="3567239"/>
            <a:ext cx="816622" cy="638058"/>
            <a:chOff x="5820219" y="3594987"/>
            <a:chExt cx="964489" cy="642565"/>
          </a:xfrm>
        </p:grpSpPr>
        <p:grpSp>
          <p:nvGrpSpPr>
            <p:cNvPr id="14" name="Google Shape;1245;p31">
              <a:extLst>
                <a:ext uri="{FF2B5EF4-FFF2-40B4-BE49-F238E27FC236}">
                  <a16:creationId xmlns:a16="http://schemas.microsoft.com/office/drawing/2014/main" id="{3EC1D348-C00B-FEC9-3015-CD04182E014A}"/>
                </a:ext>
              </a:extLst>
            </p:cNvPr>
            <p:cNvGrpSpPr/>
            <p:nvPr/>
          </p:nvGrpSpPr>
          <p:grpSpPr>
            <a:xfrm>
              <a:off x="5820219" y="3779012"/>
              <a:ext cx="70809" cy="100723"/>
              <a:chOff x="1415384" y="2231193"/>
              <a:chExt cx="22247" cy="31649"/>
            </a:xfrm>
          </p:grpSpPr>
          <p:sp>
            <p:nvSpPr>
              <p:cNvPr id="20" name="Google Shape;1246;p31">
                <a:extLst>
                  <a:ext uri="{FF2B5EF4-FFF2-40B4-BE49-F238E27FC236}">
                    <a16:creationId xmlns:a16="http://schemas.microsoft.com/office/drawing/2014/main" id="{F57D5459-6D59-0101-AF3D-3BAAC8569933}"/>
                  </a:ext>
                </a:extLst>
              </p:cNvPr>
              <p:cNvSpPr/>
              <p:nvPr/>
            </p:nvSpPr>
            <p:spPr>
              <a:xfrm>
                <a:off x="1415384" y="2231193"/>
                <a:ext cx="6989" cy="29532"/>
              </a:xfrm>
              <a:custGeom>
                <a:avLst/>
                <a:gdLst/>
                <a:ahLst/>
                <a:cxnLst/>
                <a:rect l="l" t="t" r="r" b="b"/>
                <a:pathLst>
                  <a:path w="142" h="600" extrusionOk="0">
                    <a:moveTo>
                      <a:pt x="129" y="0"/>
                    </a:moveTo>
                    <a:cubicBezTo>
                      <a:pt x="123" y="0"/>
                      <a:pt x="117" y="3"/>
                      <a:pt x="117" y="10"/>
                    </a:cubicBezTo>
                    <a:lnTo>
                      <a:pt x="7" y="557"/>
                    </a:lnTo>
                    <a:cubicBezTo>
                      <a:pt x="0" y="584"/>
                      <a:pt x="21" y="600"/>
                      <a:pt x="42" y="600"/>
                    </a:cubicBezTo>
                    <a:cubicBezTo>
                      <a:pt x="58" y="600"/>
                      <a:pt x="75" y="590"/>
                      <a:pt x="80" y="569"/>
                    </a:cubicBezTo>
                    <a:cubicBezTo>
                      <a:pt x="104" y="386"/>
                      <a:pt x="129" y="204"/>
                      <a:pt x="141" y="10"/>
                    </a:cubicBezTo>
                    <a:cubicBezTo>
                      <a:pt x="141" y="3"/>
                      <a:pt x="135" y="0"/>
                      <a:pt x="1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47;p31">
                <a:extLst>
                  <a:ext uri="{FF2B5EF4-FFF2-40B4-BE49-F238E27FC236}">
                    <a16:creationId xmlns:a16="http://schemas.microsoft.com/office/drawing/2014/main" id="{64D89E4D-EBA8-7E14-44BB-A225A4CAC5CD}"/>
                  </a:ext>
                </a:extLst>
              </p:cNvPr>
              <p:cNvSpPr/>
              <p:nvPr/>
            </p:nvSpPr>
            <p:spPr>
              <a:xfrm>
                <a:off x="1415729" y="2243351"/>
                <a:ext cx="21903" cy="1949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96" extrusionOk="0">
                    <a:moveTo>
                      <a:pt x="395" y="0"/>
                    </a:moveTo>
                    <a:cubicBezTo>
                      <a:pt x="389" y="0"/>
                      <a:pt x="383" y="2"/>
                      <a:pt x="378" y="6"/>
                    </a:cubicBezTo>
                    <a:cubicBezTo>
                      <a:pt x="232" y="103"/>
                      <a:pt x="110" y="225"/>
                      <a:pt x="0" y="371"/>
                    </a:cubicBezTo>
                    <a:cubicBezTo>
                      <a:pt x="0" y="382"/>
                      <a:pt x="13" y="395"/>
                      <a:pt x="24" y="395"/>
                    </a:cubicBezTo>
                    <a:cubicBezTo>
                      <a:pt x="146" y="274"/>
                      <a:pt x="268" y="164"/>
                      <a:pt x="414" y="66"/>
                    </a:cubicBezTo>
                    <a:cubicBezTo>
                      <a:pt x="444" y="46"/>
                      <a:pt x="424" y="0"/>
                      <a:pt x="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48;p31">
                <a:extLst>
                  <a:ext uri="{FF2B5EF4-FFF2-40B4-BE49-F238E27FC236}">
                    <a16:creationId xmlns:a16="http://schemas.microsoft.com/office/drawing/2014/main" id="{E79DC719-3E25-016F-9B20-E2064629DF08}"/>
                  </a:ext>
                </a:extLst>
              </p:cNvPr>
              <p:cNvSpPr/>
              <p:nvPr/>
            </p:nvSpPr>
            <p:spPr>
              <a:xfrm>
                <a:off x="1421094" y="2231932"/>
                <a:ext cx="3052" cy="16046"/>
              </a:xfrm>
              <a:custGeom>
                <a:avLst/>
                <a:gdLst/>
                <a:ahLst/>
                <a:cxnLst/>
                <a:rect l="l" t="t" r="r" b="b"/>
                <a:pathLst>
                  <a:path w="62" h="326" extrusionOk="0">
                    <a:moveTo>
                      <a:pt x="31" y="1"/>
                    </a:moveTo>
                    <a:cubicBezTo>
                      <a:pt x="25" y="1"/>
                      <a:pt x="19" y="7"/>
                      <a:pt x="13" y="19"/>
                    </a:cubicBezTo>
                    <a:cubicBezTo>
                      <a:pt x="13" y="104"/>
                      <a:pt x="1" y="201"/>
                      <a:pt x="1" y="298"/>
                    </a:cubicBezTo>
                    <a:cubicBezTo>
                      <a:pt x="1" y="317"/>
                      <a:pt x="16" y="326"/>
                      <a:pt x="31" y="326"/>
                    </a:cubicBezTo>
                    <a:cubicBezTo>
                      <a:pt x="46" y="326"/>
                      <a:pt x="61" y="317"/>
                      <a:pt x="61" y="298"/>
                    </a:cubicBezTo>
                    <a:cubicBezTo>
                      <a:pt x="61" y="201"/>
                      <a:pt x="50" y="104"/>
                      <a:pt x="50" y="19"/>
                    </a:cubicBezTo>
                    <a:cubicBezTo>
                      <a:pt x="43" y="7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49;p31">
                <a:extLst>
                  <a:ext uri="{FF2B5EF4-FFF2-40B4-BE49-F238E27FC236}">
                    <a16:creationId xmlns:a16="http://schemas.microsoft.com/office/drawing/2014/main" id="{7D2DF16D-42A2-C75D-4760-BCF36CBECF9B}"/>
                  </a:ext>
                </a:extLst>
              </p:cNvPr>
              <p:cNvSpPr/>
              <p:nvPr/>
            </p:nvSpPr>
            <p:spPr>
              <a:xfrm>
                <a:off x="1421389" y="2243400"/>
                <a:ext cx="1353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20" extrusionOk="0">
                    <a:moveTo>
                      <a:pt x="203" y="0"/>
                    </a:moveTo>
                    <a:cubicBezTo>
                      <a:pt x="142" y="0"/>
                      <a:pt x="87" y="17"/>
                      <a:pt x="31" y="54"/>
                    </a:cubicBezTo>
                    <a:cubicBezTo>
                      <a:pt x="1" y="74"/>
                      <a:pt x="21" y="120"/>
                      <a:pt x="50" y="120"/>
                    </a:cubicBezTo>
                    <a:cubicBezTo>
                      <a:pt x="56" y="120"/>
                      <a:pt x="62" y="118"/>
                      <a:pt x="68" y="114"/>
                    </a:cubicBezTo>
                    <a:cubicBezTo>
                      <a:pt x="117" y="65"/>
                      <a:pt x="190" y="29"/>
                      <a:pt x="263" y="29"/>
                    </a:cubicBezTo>
                    <a:cubicBezTo>
                      <a:pt x="263" y="29"/>
                      <a:pt x="274" y="17"/>
                      <a:pt x="263" y="5"/>
                    </a:cubicBezTo>
                    <a:cubicBezTo>
                      <a:pt x="242" y="2"/>
                      <a:pt x="222" y="0"/>
                      <a:pt x="2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50;p31">
                <a:extLst>
                  <a:ext uri="{FF2B5EF4-FFF2-40B4-BE49-F238E27FC236}">
                    <a16:creationId xmlns:a16="http://schemas.microsoft.com/office/drawing/2014/main" id="{6089D861-4693-09CC-3F9B-C3E806856242}"/>
                  </a:ext>
                </a:extLst>
              </p:cNvPr>
              <p:cNvSpPr/>
              <p:nvPr/>
            </p:nvSpPr>
            <p:spPr>
              <a:xfrm>
                <a:off x="1419322" y="2244090"/>
                <a:ext cx="11813" cy="13043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65" extrusionOk="0">
                    <a:moveTo>
                      <a:pt x="193" y="0"/>
                    </a:moveTo>
                    <a:cubicBezTo>
                      <a:pt x="190" y="0"/>
                      <a:pt x="186" y="1"/>
                      <a:pt x="183" y="3"/>
                    </a:cubicBezTo>
                    <a:lnTo>
                      <a:pt x="79" y="72"/>
                    </a:lnTo>
                    <a:lnTo>
                      <a:pt x="79" y="72"/>
                    </a:lnTo>
                    <a:cubicBezTo>
                      <a:pt x="78" y="57"/>
                      <a:pt x="76" y="42"/>
                      <a:pt x="73" y="27"/>
                    </a:cubicBezTo>
                    <a:cubicBezTo>
                      <a:pt x="73" y="21"/>
                      <a:pt x="70" y="18"/>
                      <a:pt x="67" y="18"/>
                    </a:cubicBezTo>
                    <a:cubicBezTo>
                      <a:pt x="64" y="18"/>
                      <a:pt x="61" y="21"/>
                      <a:pt x="61" y="27"/>
                    </a:cubicBezTo>
                    <a:cubicBezTo>
                      <a:pt x="61" y="56"/>
                      <a:pt x="59" y="83"/>
                      <a:pt x="55" y="109"/>
                    </a:cubicBezTo>
                    <a:lnTo>
                      <a:pt x="55" y="109"/>
                    </a:lnTo>
                    <a:cubicBezTo>
                      <a:pt x="53" y="110"/>
                      <a:pt x="51" y="112"/>
                      <a:pt x="49" y="113"/>
                    </a:cubicBezTo>
                    <a:cubicBezTo>
                      <a:pt x="50" y="115"/>
                      <a:pt x="51" y="117"/>
                      <a:pt x="53" y="120"/>
                    </a:cubicBezTo>
                    <a:lnTo>
                      <a:pt x="53" y="120"/>
                    </a:lnTo>
                    <a:cubicBezTo>
                      <a:pt x="52" y="120"/>
                      <a:pt x="52" y="120"/>
                      <a:pt x="52" y="121"/>
                    </a:cubicBezTo>
                    <a:lnTo>
                      <a:pt x="52" y="121"/>
                    </a:lnTo>
                    <a:cubicBezTo>
                      <a:pt x="51" y="122"/>
                      <a:pt x="50" y="123"/>
                      <a:pt x="49" y="124"/>
                    </a:cubicBezTo>
                    <a:cubicBezTo>
                      <a:pt x="40" y="130"/>
                      <a:pt x="36" y="136"/>
                      <a:pt x="36" y="143"/>
                    </a:cubicBezTo>
                    <a:lnTo>
                      <a:pt x="36" y="143"/>
                    </a:lnTo>
                    <a:cubicBezTo>
                      <a:pt x="18" y="168"/>
                      <a:pt x="6" y="198"/>
                      <a:pt x="0" y="234"/>
                    </a:cubicBezTo>
                    <a:cubicBezTo>
                      <a:pt x="0" y="250"/>
                      <a:pt x="19" y="265"/>
                      <a:pt x="37" y="265"/>
                    </a:cubicBezTo>
                    <a:cubicBezTo>
                      <a:pt x="47" y="265"/>
                      <a:pt x="57" y="260"/>
                      <a:pt x="61" y="246"/>
                    </a:cubicBezTo>
                    <a:cubicBezTo>
                      <a:pt x="64" y="237"/>
                      <a:pt x="67" y="228"/>
                      <a:pt x="69" y="219"/>
                    </a:cubicBezTo>
                    <a:lnTo>
                      <a:pt x="69" y="219"/>
                    </a:lnTo>
                    <a:cubicBezTo>
                      <a:pt x="83" y="180"/>
                      <a:pt x="106" y="144"/>
                      <a:pt x="146" y="124"/>
                    </a:cubicBezTo>
                    <a:cubicBezTo>
                      <a:pt x="145" y="122"/>
                      <a:pt x="143" y="119"/>
                      <a:pt x="142" y="117"/>
                    </a:cubicBezTo>
                    <a:lnTo>
                      <a:pt x="142" y="117"/>
                    </a:lnTo>
                    <a:cubicBezTo>
                      <a:pt x="143" y="115"/>
                      <a:pt x="145" y="114"/>
                      <a:pt x="146" y="113"/>
                    </a:cubicBezTo>
                    <a:cubicBezTo>
                      <a:pt x="149" y="111"/>
                      <a:pt x="151" y="109"/>
                      <a:pt x="153" y="106"/>
                    </a:cubicBezTo>
                    <a:lnTo>
                      <a:pt x="153" y="106"/>
                    </a:lnTo>
                    <a:cubicBezTo>
                      <a:pt x="174" y="88"/>
                      <a:pt x="195" y="70"/>
                      <a:pt x="219" y="51"/>
                    </a:cubicBezTo>
                    <a:cubicBezTo>
                      <a:pt x="240" y="30"/>
                      <a:pt x="216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51;p31">
                <a:extLst>
                  <a:ext uri="{FF2B5EF4-FFF2-40B4-BE49-F238E27FC236}">
                    <a16:creationId xmlns:a16="http://schemas.microsoft.com/office/drawing/2014/main" id="{951CBE5D-8212-46D3-C2D9-796E911047FD}"/>
                  </a:ext>
                </a:extLst>
              </p:cNvPr>
              <p:cNvSpPr/>
              <p:nvPr/>
            </p:nvSpPr>
            <p:spPr>
              <a:xfrm>
                <a:off x="1418977" y="2243499"/>
                <a:ext cx="4577" cy="11419"/>
              </a:xfrm>
              <a:custGeom>
                <a:avLst/>
                <a:gdLst/>
                <a:ahLst/>
                <a:cxnLst/>
                <a:rect l="l" t="t" r="r" b="b"/>
                <a:pathLst>
                  <a:path w="93" h="232" extrusionOk="0">
                    <a:moveTo>
                      <a:pt x="75" y="1"/>
                    </a:moveTo>
                    <a:cubicBezTo>
                      <a:pt x="68" y="1"/>
                      <a:pt x="61" y="4"/>
                      <a:pt x="56" y="15"/>
                    </a:cubicBezTo>
                    <a:cubicBezTo>
                      <a:pt x="44" y="76"/>
                      <a:pt x="20" y="136"/>
                      <a:pt x="7" y="198"/>
                    </a:cubicBezTo>
                    <a:cubicBezTo>
                      <a:pt x="0" y="218"/>
                      <a:pt x="14" y="231"/>
                      <a:pt x="29" y="231"/>
                    </a:cubicBezTo>
                    <a:cubicBezTo>
                      <a:pt x="39" y="231"/>
                      <a:pt x="51" y="225"/>
                      <a:pt x="56" y="209"/>
                    </a:cubicBezTo>
                    <a:cubicBezTo>
                      <a:pt x="68" y="149"/>
                      <a:pt x="80" y="88"/>
                      <a:pt x="93" y="15"/>
                    </a:cubicBezTo>
                    <a:cubicBezTo>
                      <a:pt x="93" y="8"/>
                      <a:pt x="84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252;p31">
              <a:extLst>
                <a:ext uri="{FF2B5EF4-FFF2-40B4-BE49-F238E27FC236}">
                  <a16:creationId xmlns:a16="http://schemas.microsoft.com/office/drawing/2014/main" id="{E80B1FCA-726D-A6A0-EDF6-9A349E3B84DE}"/>
                </a:ext>
              </a:extLst>
            </p:cNvPr>
            <p:cNvGrpSpPr/>
            <p:nvPr/>
          </p:nvGrpSpPr>
          <p:grpSpPr>
            <a:xfrm>
              <a:off x="5822693" y="3594987"/>
              <a:ext cx="962015" cy="642565"/>
              <a:chOff x="1415286" y="2200774"/>
              <a:chExt cx="215984" cy="144264"/>
            </a:xfrm>
          </p:grpSpPr>
          <p:grpSp>
            <p:nvGrpSpPr>
              <p:cNvPr id="16" name="Google Shape;1253;p31">
                <a:extLst>
                  <a:ext uri="{FF2B5EF4-FFF2-40B4-BE49-F238E27FC236}">
                    <a16:creationId xmlns:a16="http://schemas.microsoft.com/office/drawing/2014/main" id="{6757CA95-810A-1B67-4973-2FC843CB43FF}"/>
                  </a:ext>
                </a:extLst>
              </p:cNvPr>
              <p:cNvGrpSpPr/>
              <p:nvPr/>
            </p:nvGrpSpPr>
            <p:grpSpPr>
              <a:xfrm>
                <a:off x="1415286" y="2200774"/>
                <a:ext cx="215984" cy="144264"/>
                <a:chOff x="1415286" y="2200774"/>
                <a:chExt cx="215984" cy="144264"/>
              </a:xfrm>
            </p:grpSpPr>
            <p:sp>
              <p:nvSpPr>
                <p:cNvPr id="18" name="Google Shape;1254;p31">
                  <a:extLst>
                    <a:ext uri="{FF2B5EF4-FFF2-40B4-BE49-F238E27FC236}">
                      <a16:creationId xmlns:a16="http://schemas.microsoft.com/office/drawing/2014/main" id="{43271F2A-0549-BE22-569C-5FB759345CE9}"/>
                    </a:ext>
                  </a:extLst>
                </p:cNvPr>
                <p:cNvSpPr/>
                <p:nvPr/>
              </p:nvSpPr>
              <p:spPr>
                <a:xfrm>
                  <a:off x="1415286" y="2200774"/>
                  <a:ext cx="202393" cy="14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931" extrusionOk="0">
                      <a:moveTo>
                        <a:pt x="1281" y="1"/>
                      </a:moveTo>
                      <a:cubicBezTo>
                        <a:pt x="1171" y="1"/>
                        <a:pt x="1043" y="50"/>
                        <a:pt x="958" y="93"/>
                      </a:cubicBezTo>
                      <a:cubicBezTo>
                        <a:pt x="495" y="323"/>
                        <a:pt x="241" y="798"/>
                        <a:pt x="9" y="1236"/>
                      </a:cubicBezTo>
                      <a:cubicBezTo>
                        <a:pt x="1" y="1244"/>
                        <a:pt x="10" y="1253"/>
                        <a:pt x="21" y="1253"/>
                      </a:cubicBezTo>
                      <a:cubicBezTo>
                        <a:pt x="25" y="1253"/>
                        <a:pt x="30" y="1251"/>
                        <a:pt x="33" y="1247"/>
                      </a:cubicBezTo>
                      <a:cubicBezTo>
                        <a:pt x="277" y="847"/>
                        <a:pt x="544" y="396"/>
                        <a:pt x="970" y="177"/>
                      </a:cubicBezTo>
                      <a:cubicBezTo>
                        <a:pt x="1052" y="137"/>
                        <a:pt x="1150" y="85"/>
                        <a:pt x="1243" y="85"/>
                      </a:cubicBezTo>
                      <a:cubicBezTo>
                        <a:pt x="1288" y="85"/>
                        <a:pt x="1331" y="97"/>
                        <a:pt x="1371" y="129"/>
                      </a:cubicBezTo>
                      <a:cubicBezTo>
                        <a:pt x="1457" y="190"/>
                        <a:pt x="1432" y="287"/>
                        <a:pt x="1395" y="360"/>
                      </a:cubicBezTo>
                      <a:cubicBezTo>
                        <a:pt x="1347" y="493"/>
                        <a:pt x="1201" y="615"/>
                        <a:pt x="1104" y="725"/>
                      </a:cubicBezTo>
                      <a:cubicBezTo>
                        <a:pt x="946" y="895"/>
                        <a:pt x="787" y="1077"/>
                        <a:pt x="641" y="1260"/>
                      </a:cubicBezTo>
                      <a:cubicBezTo>
                        <a:pt x="495" y="1442"/>
                        <a:pt x="374" y="1637"/>
                        <a:pt x="277" y="1844"/>
                      </a:cubicBezTo>
                      <a:cubicBezTo>
                        <a:pt x="241" y="1941"/>
                        <a:pt x="106" y="2196"/>
                        <a:pt x="228" y="2282"/>
                      </a:cubicBezTo>
                      <a:cubicBezTo>
                        <a:pt x="251" y="2300"/>
                        <a:pt x="279" y="2308"/>
                        <a:pt x="308" y="2308"/>
                      </a:cubicBezTo>
                      <a:cubicBezTo>
                        <a:pt x="429" y="2308"/>
                        <a:pt x="585" y="2170"/>
                        <a:pt x="654" y="2111"/>
                      </a:cubicBezTo>
                      <a:cubicBezTo>
                        <a:pt x="812" y="1990"/>
                        <a:pt x="958" y="1844"/>
                        <a:pt x="1104" y="1685"/>
                      </a:cubicBezTo>
                      <a:cubicBezTo>
                        <a:pt x="1384" y="1382"/>
                        <a:pt x="1627" y="1041"/>
                        <a:pt x="1931" y="737"/>
                      </a:cubicBezTo>
                      <a:cubicBezTo>
                        <a:pt x="2076" y="579"/>
                        <a:pt x="2247" y="421"/>
                        <a:pt x="2441" y="312"/>
                      </a:cubicBezTo>
                      <a:cubicBezTo>
                        <a:pt x="2522" y="258"/>
                        <a:pt x="2650" y="157"/>
                        <a:pt x="2760" y="157"/>
                      </a:cubicBezTo>
                      <a:cubicBezTo>
                        <a:pt x="2799" y="157"/>
                        <a:pt x="2836" y="170"/>
                        <a:pt x="2867" y="202"/>
                      </a:cubicBezTo>
                      <a:cubicBezTo>
                        <a:pt x="2989" y="312"/>
                        <a:pt x="2830" y="518"/>
                        <a:pt x="2770" y="615"/>
                      </a:cubicBezTo>
                      <a:cubicBezTo>
                        <a:pt x="2514" y="1066"/>
                        <a:pt x="2186" y="1466"/>
                        <a:pt x="1906" y="1893"/>
                      </a:cubicBezTo>
                      <a:cubicBezTo>
                        <a:pt x="1760" y="2123"/>
                        <a:pt x="1627" y="2355"/>
                        <a:pt x="1517" y="2598"/>
                      </a:cubicBezTo>
                      <a:cubicBezTo>
                        <a:pt x="1457" y="2707"/>
                        <a:pt x="1395" y="2853"/>
                        <a:pt x="1554" y="2914"/>
                      </a:cubicBezTo>
                      <a:cubicBezTo>
                        <a:pt x="1581" y="2925"/>
                        <a:pt x="1611" y="2930"/>
                        <a:pt x="1641" y="2930"/>
                      </a:cubicBezTo>
                      <a:cubicBezTo>
                        <a:pt x="1774" y="2930"/>
                        <a:pt x="1929" y="2837"/>
                        <a:pt x="2028" y="2768"/>
                      </a:cubicBezTo>
                      <a:cubicBezTo>
                        <a:pt x="2198" y="2658"/>
                        <a:pt x="2332" y="2512"/>
                        <a:pt x="2454" y="2366"/>
                      </a:cubicBezTo>
                      <a:cubicBezTo>
                        <a:pt x="2600" y="2196"/>
                        <a:pt x="2722" y="2026"/>
                        <a:pt x="2867" y="1868"/>
                      </a:cubicBezTo>
                      <a:cubicBezTo>
                        <a:pt x="2932" y="1814"/>
                        <a:pt x="3199" y="1538"/>
                        <a:pt x="3326" y="1538"/>
                      </a:cubicBezTo>
                      <a:cubicBezTo>
                        <a:pt x="3341" y="1538"/>
                        <a:pt x="3355" y="1543"/>
                        <a:pt x="3366" y="1552"/>
                      </a:cubicBezTo>
                      <a:cubicBezTo>
                        <a:pt x="3463" y="1637"/>
                        <a:pt x="3208" y="1990"/>
                        <a:pt x="3159" y="2074"/>
                      </a:cubicBezTo>
                      <a:cubicBezTo>
                        <a:pt x="3098" y="2196"/>
                        <a:pt x="3013" y="2403"/>
                        <a:pt x="3098" y="2525"/>
                      </a:cubicBezTo>
                      <a:cubicBezTo>
                        <a:pt x="3131" y="2581"/>
                        <a:pt x="3178" y="2601"/>
                        <a:pt x="3230" y="2601"/>
                      </a:cubicBezTo>
                      <a:cubicBezTo>
                        <a:pt x="3313" y="2601"/>
                        <a:pt x="3408" y="2550"/>
                        <a:pt x="3476" y="2512"/>
                      </a:cubicBezTo>
                      <a:cubicBezTo>
                        <a:pt x="3694" y="2391"/>
                        <a:pt x="3901" y="2245"/>
                        <a:pt x="4084" y="2063"/>
                      </a:cubicBezTo>
                      <a:cubicBezTo>
                        <a:pt x="4112" y="2034"/>
                        <a:pt x="4081" y="1990"/>
                        <a:pt x="4043" y="1990"/>
                      </a:cubicBezTo>
                      <a:cubicBezTo>
                        <a:pt x="4032" y="1990"/>
                        <a:pt x="4021" y="1994"/>
                        <a:pt x="4011" y="2001"/>
                      </a:cubicBezTo>
                      <a:cubicBezTo>
                        <a:pt x="3876" y="2136"/>
                        <a:pt x="3719" y="2257"/>
                        <a:pt x="3560" y="2355"/>
                      </a:cubicBezTo>
                      <a:cubicBezTo>
                        <a:pt x="3487" y="2403"/>
                        <a:pt x="3403" y="2452"/>
                        <a:pt x="3317" y="2476"/>
                      </a:cubicBezTo>
                      <a:cubicBezTo>
                        <a:pt x="3295" y="2487"/>
                        <a:pt x="3271" y="2493"/>
                        <a:pt x="3249" y="2493"/>
                      </a:cubicBezTo>
                      <a:cubicBezTo>
                        <a:pt x="3221" y="2493"/>
                        <a:pt x="3197" y="2484"/>
                        <a:pt x="3184" y="2464"/>
                      </a:cubicBezTo>
                      <a:cubicBezTo>
                        <a:pt x="3135" y="2428"/>
                        <a:pt x="3159" y="2355"/>
                        <a:pt x="3171" y="2306"/>
                      </a:cubicBezTo>
                      <a:cubicBezTo>
                        <a:pt x="3184" y="2257"/>
                        <a:pt x="3195" y="2209"/>
                        <a:pt x="3220" y="2160"/>
                      </a:cubicBezTo>
                      <a:cubicBezTo>
                        <a:pt x="3293" y="2001"/>
                        <a:pt x="3597" y="1637"/>
                        <a:pt x="3451" y="1466"/>
                      </a:cubicBezTo>
                      <a:cubicBezTo>
                        <a:pt x="3430" y="1443"/>
                        <a:pt x="3402" y="1433"/>
                        <a:pt x="3369" y="1433"/>
                      </a:cubicBezTo>
                      <a:cubicBezTo>
                        <a:pt x="3235" y="1433"/>
                        <a:pt x="3030" y="1602"/>
                        <a:pt x="2952" y="1661"/>
                      </a:cubicBezTo>
                      <a:cubicBezTo>
                        <a:pt x="2819" y="1783"/>
                        <a:pt x="2685" y="1929"/>
                        <a:pt x="2576" y="2074"/>
                      </a:cubicBezTo>
                      <a:cubicBezTo>
                        <a:pt x="2441" y="2220"/>
                        <a:pt x="2332" y="2379"/>
                        <a:pt x="2186" y="2525"/>
                      </a:cubicBezTo>
                      <a:cubicBezTo>
                        <a:pt x="2113" y="2585"/>
                        <a:pt x="2040" y="2658"/>
                        <a:pt x="1955" y="2707"/>
                      </a:cubicBezTo>
                      <a:cubicBezTo>
                        <a:pt x="1906" y="2731"/>
                        <a:pt x="1870" y="2756"/>
                        <a:pt x="1822" y="2780"/>
                      </a:cubicBezTo>
                      <a:cubicBezTo>
                        <a:pt x="1797" y="2792"/>
                        <a:pt x="1760" y="2804"/>
                        <a:pt x="1736" y="2817"/>
                      </a:cubicBezTo>
                      <a:cubicBezTo>
                        <a:pt x="1709" y="2823"/>
                        <a:pt x="1679" y="2833"/>
                        <a:pt x="1652" y="2833"/>
                      </a:cubicBezTo>
                      <a:cubicBezTo>
                        <a:pt x="1628" y="2833"/>
                        <a:pt x="1607" y="2826"/>
                        <a:pt x="1590" y="2804"/>
                      </a:cubicBezTo>
                      <a:cubicBezTo>
                        <a:pt x="1566" y="2792"/>
                        <a:pt x="1554" y="2756"/>
                        <a:pt x="1566" y="2720"/>
                      </a:cubicBezTo>
                      <a:cubicBezTo>
                        <a:pt x="1566" y="2647"/>
                        <a:pt x="1627" y="2574"/>
                        <a:pt x="1651" y="2512"/>
                      </a:cubicBezTo>
                      <a:cubicBezTo>
                        <a:pt x="1687" y="2452"/>
                        <a:pt x="1712" y="2403"/>
                        <a:pt x="1736" y="2355"/>
                      </a:cubicBezTo>
                      <a:lnTo>
                        <a:pt x="1955" y="1990"/>
                      </a:lnTo>
                      <a:cubicBezTo>
                        <a:pt x="2101" y="1758"/>
                        <a:pt x="2271" y="1539"/>
                        <a:pt x="2430" y="1309"/>
                      </a:cubicBezTo>
                      <a:cubicBezTo>
                        <a:pt x="2587" y="1090"/>
                        <a:pt x="2733" y="871"/>
                        <a:pt x="2867" y="639"/>
                      </a:cubicBezTo>
                      <a:cubicBezTo>
                        <a:pt x="2940" y="506"/>
                        <a:pt x="3062" y="312"/>
                        <a:pt x="2989" y="166"/>
                      </a:cubicBezTo>
                      <a:cubicBezTo>
                        <a:pt x="2948" y="87"/>
                        <a:pt x="2883" y="55"/>
                        <a:pt x="2805" y="55"/>
                      </a:cubicBezTo>
                      <a:cubicBezTo>
                        <a:pt x="2558" y="55"/>
                        <a:pt x="2185" y="368"/>
                        <a:pt x="2065" y="469"/>
                      </a:cubicBezTo>
                      <a:cubicBezTo>
                        <a:pt x="1736" y="761"/>
                        <a:pt x="1468" y="1126"/>
                        <a:pt x="1177" y="1466"/>
                      </a:cubicBezTo>
                      <a:cubicBezTo>
                        <a:pt x="1043" y="1625"/>
                        <a:pt x="885" y="1783"/>
                        <a:pt x="727" y="1929"/>
                      </a:cubicBezTo>
                      <a:cubicBezTo>
                        <a:pt x="641" y="2001"/>
                        <a:pt x="544" y="2074"/>
                        <a:pt x="447" y="2136"/>
                      </a:cubicBezTo>
                      <a:cubicBezTo>
                        <a:pt x="418" y="2155"/>
                        <a:pt x="373" y="2206"/>
                        <a:pt x="331" y="2206"/>
                      </a:cubicBezTo>
                      <a:cubicBezTo>
                        <a:pt x="320" y="2206"/>
                        <a:pt x="310" y="2203"/>
                        <a:pt x="301" y="2196"/>
                      </a:cubicBezTo>
                      <a:cubicBezTo>
                        <a:pt x="289" y="2184"/>
                        <a:pt x="277" y="2147"/>
                        <a:pt x="277" y="2136"/>
                      </a:cubicBezTo>
                      <a:cubicBezTo>
                        <a:pt x="277" y="2050"/>
                        <a:pt x="325" y="1990"/>
                        <a:pt x="350" y="1929"/>
                      </a:cubicBezTo>
                      <a:cubicBezTo>
                        <a:pt x="544" y="1406"/>
                        <a:pt x="970" y="1017"/>
                        <a:pt x="1322" y="615"/>
                      </a:cubicBezTo>
                      <a:cubicBezTo>
                        <a:pt x="1408" y="518"/>
                        <a:pt x="1505" y="396"/>
                        <a:pt x="1505" y="250"/>
                      </a:cubicBezTo>
                      <a:cubicBezTo>
                        <a:pt x="1505" y="177"/>
                        <a:pt x="1481" y="68"/>
                        <a:pt x="1408" y="31"/>
                      </a:cubicBezTo>
                      <a:cubicBezTo>
                        <a:pt x="1372" y="10"/>
                        <a:pt x="1328" y="1"/>
                        <a:pt x="12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255;p31">
                  <a:extLst>
                    <a:ext uri="{FF2B5EF4-FFF2-40B4-BE49-F238E27FC236}">
                      <a16:creationId xmlns:a16="http://schemas.microsoft.com/office/drawing/2014/main" id="{A774BB00-56BB-4529-F645-ED19B8238FEB}"/>
                    </a:ext>
                  </a:extLst>
                </p:cNvPr>
                <p:cNvSpPr/>
                <p:nvPr/>
              </p:nvSpPr>
              <p:spPr>
                <a:xfrm>
                  <a:off x="1610253" y="2281104"/>
                  <a:ext cx="21017" cy="23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80" extrusionOk="0">
                      <a:moveTo>
                        <a:pt x="238" y="85"/>
                      </a:moveTo>
                      <a:cubicBezTo>
                        <a:pt x="256" y="85"/>
                        <a:pt x="275" y="94"/>
                        <a:pt x="293" y="115"/>
                      </a:cubicBezTo>
                      <a:cubicBezTo>
                        <a:pt x="342" y="163"/>
                        <a:pt x="342" y="297"/>
                        <a:pt x="293" y="345"/>
                      </a:cubicBezTo>
                      <a:cubicBezTo>
                        <a:pt x="273" y="383"/>
                        <a:pt x="231" y="402"/>
                        <a:pt x="188" y="402"/>
                      </a:cubicBezTo>
                      <a:cubicBezTo>
                        <a:pt x="149" y="402"/>
                        <a:pt x="109" y="387"/>
                        <a:pt x="86" y="358"/>
                      </a:cubicBezTo>
                      <a:cubicBezTo>
                        <a:pt x="66" y="324"/>
                        <a:pt x="64" y="275"/>
                        <a:pt x="75" y="232"/>
                      </a:cubicBezTo>
                      <a:lnTo>
                        <a:pt x="75" y="232"/>
                      </a:lnTo>
                      <a:cubicBezTo>
                        <a:pt x="88" y="231"/>
                        <a:pt x="100" y="225"/>
                        <a:pt x="110" y="212"/>
                      </a:cubicBezTo>
                      <a:cubicBezTo>
                        <a:pt x="128" y="166"/>
                        <a:pt x="182" y="85"/>
                        <a:pt x="238" y="85"/>
                      </a:cubicBezTo>
                      <a:close/>
                      <a:moveTo>
                        <a:pt x="238" y="0"/>
                      </a:moveTo>
                      <a:cubicBezTo>
                        <a:pt x="154" y="0"/>
                        <a:pt x="70" y="92"/>
                        <a:pt x="25" y="163"/>
                      </a:cubicBezTo>
                      <a:cubicBezTo>
                        <a:pt x="16" y="182"/>
                        <a:pt x="21" y="201"/>
                        <a:pt x="33" y="214"/>
                      </a:cubicBezTo>
                      <a:lnTo>
                        <a:pt x="33" y="214"/>
                      </a:lnTo>
                      <a:cubicBezTo>
                        <a:pt x="30" y="221"/>
                        <a:pt x="27" y="228"/>
                        <a:pt x="25" y="236"/>
                      </a:cubicBezTo>
                      <a:cubicBezTo>
                        <a:pt x="1" y="285"/>
                        <a:pt x="13" y="358"/>
                        <a:pt x="37" y="406"/>
                      </a:cubicBezTo>
                      <a:cubicBezTo>
                        <a:pt x="73" y="455"/>
                        <a:pt x="131" y="479"/>
                        <a:pt x="191" y="479"/>
                      </a:cubicBezTo>
                      <a:cubicBezTo>
                        <a:pt x="250" y="479"/>
                        <a:pt x="311" y="455"/>
                        <a:pt x="353" y="406"/>
                      </a:cubicBezTo>
                      <a:cubicBezTo>
                        <a:pt x="426" y="321"/>
                        <a:pt x="426" y="126"/>
                        <a:pt x="329" y="42"/>
                      </a:cubicBezTo>
                      <a:cubicBezTo>
                        <a:pt x="300" y="12"/>
                        <a:pt x="269" y="0"/>
                        <a:pt x="2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" name="Google Shape;1256;p31">
                <a:extLst>
                  <a:ext uri="{FF2B5EF4-FFF2-40B4-BE49-F238E27FC236}">
                    <a16:creationId xmlns:a16="http://schemas.microsoft.com/office/drawing/2014/main" id="{644A2F8E-5D87-CCB7-AD71-654CF2C32430}"/>
                  </a:ext>
                </a:extLst>
              </p:cNvPr>
              <p:cNvSpPr/>
              <p:nvPr/>
            </p:nvSpPr>
            <p:spPr>
              <a:xfrm>
                <a:off x="1421094" y="2247387"/>
                <a:ext cx="6989" cy="585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19" extrusionOk="0">
                    <a:moveTo>
                      <a:pt x="115" y="0"/>
                    </a:moveTo>
                    <a:cubicBezTo>
                      <a:pt x="110" y="0"/>
                      <a:pt x="104" y="3"/>
                      <a:pt x="98" y="9"/>
                    </a:cubicBezTo>
                    <a:lnTo>
                      <a:pt x="1" y="106"/>
                    </a:lnTo>
                    <a:cubicBezTo>
                      <a:pt x="1" y="106"/>
                      <a:pt x="1" y="119"/>
                      <a:pt x="13" y="119"/>
                    </a:cubicBezTo>
                    <a:cubicBezTo>
                      <a:pt x="50" y="82"/>
                      <a:pt x="86" y="57"/>
                      <a:pt x="123" y="33"/>
                    </a:cubicBezTo>
                    <a:cubicBezTo>
                      <a:pt x="141" y="24"/>
                      <a:pt x="131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F9AEB46B-2BB9-3250-4205-ED78D174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17" y="1866900"/>
            <a:ext cx="7153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3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BBE5DC-3F3F-BDA7-A71C-DC5F5A88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2" y="1623244"/>
            <a:ext cx="3769852" cy="2534319"/>
          </a:xfrm>
          <a:prstGeom prst="rect">
            <a:avLst/>
          </a:prstGeom>
        </p:spPr>
      </p:pic>
      <p:sp>
        <p:nvSpPr>
          <p:cNvPr id="6" name="Google Shape;3255;p39">
            <a:extLst>
              <a:ext uri="{FF2B5EF4-FFF2-40B4-BE49-F238E27FC236}">
                <a16:creationId xmlns:a16="http://schemas.microsoft.com/office/drawing/2014/main" id="{EB4B95C6-0D90-052E-7641-23D61DD3CBDF}"/>
              </a:ext>
            </a:extLst>
          </p:cNvPr>
          <p:cNvSpPr txBox="1">
            <a:spLocks/>
          </p:cNvSpPr>
          <p:nvPr/>
        </p:nvSpPr>
        <p:spPr>
          <a:xfrm>
            <a:off x="1324450" y="591275"/>
            <a:ext cx="7099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84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9pPr>
          </a:lstStyle>
          <a:p>
            <a:pPr algn="l"/>
            <a:r>
              <a:rPr lang="en-US" sz="3600" dirty="0"/>
              <a:t>Multilayer Perceptron</a:t>
            </a:r>
          </a:p>
        </p:txBody>
      </p:sp>
      <p:grpSp>
        <p:nvGrpSpPr>
          <p:cNvPr id="7" name="Google Shape;3262;p39">
            <a:extLst>
              <a:ext uri="{FF2B5EF4-FFF2-40B4-BE49-F238E27FC236}">
                <a16:creationId xmlns:a16="http://schemas.microsoft.com/office/drawing/2014/main" id="{8C4B9D52-F429-CA93-A4BF-07984738FC30}"/>
              </a:ext>
            </a:extLst>
          </p:cNvPr>
          <p:cNvGrpSpPr/>
          <p:nvPr/>
        </p:nvGrpSpPr>
        <p:grpSpPr>
          <a:xfrm>
            <a:off x="583869" y="636794"/>
            <a:ext cx="669530" cy="189148"/>
            <a:chOff x="470524" y="2358481"/>
            <a:chExt cx="174239" cy="49220"/>
          </a:xfrm>
        </p:grpSpPr>
        <p:sp>
          <p:nvSpPr>
            <p:cNvPr id="8" name="Google Shape;3263;p39">
              <a:extLst>
                <a:ext uri="{FF2B5EF4-FFF2-40B4-BE49-F238E27FC236}">
                  <a16:creationId xmlns:a16="http://schemas.microsoft.com/office/drawing/2014/main" id="{29344B00-A98C-88BE-8BED-279B0C68A1AE}"/>
                </a:ext>
              </a:extLst>
            </p:cNvPr>
            <p:cNvSpPr/>
            <p:nvPr/>
          </p:nvSpPr>
          <p:spPr>
            <a:xfrm>
              <a:off x="542929" y="2371082"/>
              <a:ext cx="47350" cy="5463"/>
            </a:xfrm>
            <a:custGeom>
              <a:avLst/>
              <a:gdLst/>
              <a:ahLst/>
              <a:cxnLst/>
              <a:rect l="l" t="t" r="r" b="b"/>
              <a:pathLst>
                <a:path w="962" h="111" extrusionOk="0">
                  <a:moveTo>
                    <a:pt x="840" y="1"/>
                  </a:moveTo>
                  <a:cubicBezTo>
                    <a:pt x="803" y="1"/>
                    <a:pt x="767" y="1"/>
                    <a:pt x="719" y="14"/>
                  </a:cubicBezTo>
                  <a:lnTo>
                    <a:pt x="500" y="14"/>
                  </a:lnTo>
                  <a:cubicBezTo>
                    <a:pt x="354" y="25"/>
                    <a:pt x="195" y="25"/>
                    <a:pt x="38" y="38"/>
                  </a:cubicBezTo>
                  <a:cubicBezTo>
                    <a:pt x="1" y="38"/>
                    <a:pt x="1" y="111"/>
                    <a:pt x="38" y="111"/>
                  </a:cubicBezTo>
                  <a:cubicBezTo>
                    <a:pt x="195" y="98"/>
                    <a:pt x="354" y="98"/>
                    <a:pt x="511" y="86"/>
                  </a:cubicBezTo>
                  <a:lnTo>
                    <a:pt x="743" y="86"/>
                  </a:lnTo>
                  <a:cubicBezTo>
                    <a:pt x="779" y="86"/>
                    <a:pt x="816" y="86"/>
                    <a:pt x="852" y="74"/>
                  </a:cubicBezTo>
                  <a:cubicBezTo>
                    <a:pt x="889" y="74"/>
                    <a:pt x="925" y="74"/>
                    <a:pt x="949" y="50"/>
                  </a:cubicBezTo>
                  <a:cubicBezTo>
                    <a:pt x="962" y="50"/>
                    <a:pt x="949" y="25"/>
                    <a:pt x="938" y="14"/>
                  </a:cubicBezTo>
                  <a:cubicBezTo>
                    <a:pt x="913" y="1"/>
                    <a:pt x="876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4;p39">
              <a:extLst>
                <a:ext uri="{FF2B5EF4-FFF2-40B4-BE49-F238E27FC236}">
                  <a16:creationId xmlns:a16="http://schemas.microsoft.com/office/drawing/2014/main" id="{0AD4C790-D13E-B97A-18B3-A977DE3D45C4}"/>
                </a:ext>
              </a:extLst>
            </p:cNvPr>
            <p:cNvSpPr/>
            <p:nvPr/>
          </p:nvSpPr>
          <p:spPr>
            <a:xfrm>
              <a:off x="595596" y="2369900"/>
              <a:ext cx="9647" cy="4577"/>
            </a:xfrm>
            <a:custGeom>
              <a:avLst/>
              <a:gdLst/>
              <a:ahLst/>
              <a:cxnLst/>
              <a:rect l="l" t="t" r="r" b="b"/>
              <a:pathLst>
                <a:path w="196" h="93" extrusionOk="0">
                  <a:moveTo>
                    <a:pt x="38" y="1"/>
                  </a:moveTo>
                  <a:cubicBezTo>
                    <a:pt x="14" y="1"/>
                    <a:pt x="1" y="25"/>
                    <a:pt x="1" y="49"/>
                  </a:cubicBezTo>
                  <a:cubicBezTo>
                    <a:pt x="1" y="82"/>
                    <a:pt x="45" y="93"/>
                    <a:pt x="85" y="93"/>
                  </a:cubicBezTo>
                  <a:cubicBezTo>
                    <a:pt x="104" y="93"/>
                    <a:pt x="123" y="90"/>
                    <a:pt x="135" y="86"/>
                  </a:cubicBezTo>
                  <a:cubicBezTo>
                    <a:pt x="159" y="86"/>
                    <a:pt x="195" y="62"/>
                    <a:pt x="184" y="25"/>
                  </a:cubicBezTo>
                  <a:lnTo>
                    <a:pt x="171" y="13"/>
                  </a:lnTo>
                  <a:cubicBezTo>
                    <a:pt x="135" y="1"/>
                    <a:pt x="62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65;p39">
              <a:extLst>
                <a:ext uri="{FF2B5EF4-FFF2-40B4-BE49-F238E27FC236}">
                  <a16:creationId xmlns:a16="http://schemas.microsoft.com/office/drawing/2014/main" id="{EE31B1B3-ADF1-501E-B77A-81009F1D329B}"/>
                </a:ext>
              </a:extLst>
            </p:cNvPr>
            <p:cNvSpPr/>
            <p:nvPr/>
          </p:nvSpPr>
          <p:spPr>
            <a:xfrm>
              <a:off x="470524" y="2358481"/>
              <a:ext cx="174239" cy="49220"/>
            </a:xfrm>
            <a:custGeom>
              <a:avLst/>
              <a:gdLst/>
              <a:ahLst/>
              <a:cxnLst/>
              <a:rect l="l" t="t" r="r" b="b"/>
              <a:pathLst>
                <a:path w="3540" h="1000" extrusionOk="0">
                  <a:moveTo>
                    <a:pt x="207" y="281"/>
                  </a:moveTo>
                  <a:lnTo>
                    <a:pt x="207" y="440"/>
                  </a:lnTo>
                  <a:lnTo>
                    <a:pt x="85" y="524"/>
                  </a:lnTo>
                  <a:cubicBezTo>
                    <a:pt x="85" y="500"/>
                    <a:pt x="74" y="451"/>
                    <a:pt x="74" y="440"/>
                  </a:cubicBezTo>
                  <a:cubicBezTo>
                    <a:pt x="122" y="391"/>
                    <a:pt x="171" y="342"/>
                    <a:pt x="207" y="281"/>
                  </a:cubicBezTo>
                  <a:close/>
                  <a:moveTo>
                    <a:pt x="207" y="513"/>
                  </a:moveTo>
                  <a:lnTo>
                    <a:pt x="207" y="622"/>
                  </a:lnTo>
                  <a:cubicBezTo>
                    <a:pt x="207" y="622"/>
                    <a:pt x="98" y="695"/>
                    <a:pt x="85" y="707"/>
                  </a:cubicBezTo>
                  <a:lnTo>
                    <a:pt x="85" y="597"/>
                  </a:lnTo>
                  <a:cubicBezTo>
                    <a:pt x="85" y="597"/>
                    <a:pt x="207" y="524"/>
                    <a:pt x="207" y="513"/>
                  </a:cubicBezTo>
                  <a:close/>
                  <a:moveTo>
                    <a:pt x="2970" y="86"/>
                  </a:moveTo>
                  <a:cubicBezTo>
                    <a:pt x="2976" y="86"/>
                    <a:pt x="2980" y="86"/>
                    <a:pt x="2980" y="87"/>
                  </a:cubicBezTo>
                  <a:lnTo>
                    <a:pt x="3418" y="342"/>
                  </a:lnTo>
                  <a:cubicBezTo>
                    <a:pt x="3345" y="415"/>
                    <a:pt x="3163" y="610"/>
                    <a:pt x="3126" y="646"/>
                  </a:cubicBezTo>
                  <a:cubicBezTo>
                    <a:pt x="3077" y="670"/>
                    <a:pt x="3028" y="683"/>
                    <a:pt x="2980" y="683"/>
                  </a:cubicBezTo>
                  <a:cubicBezTo>
                    <a:pt x="2761" y="695"/>
                    <a:pt x="523" y="756"/>
                    <a:pt x="293" y="768"/>
                  </a:cubicBezTo>
                  <a:lnTo>
                    <a:pt x="293" y="245"/>
                  </a:lnTo>
                  <a:cubicBezTo>
                    <a:pt x="445" y="233"/>
                    <a:pt x="2802" y="86"/>
                    <a:pt x="2970" y="86"/>
                  </a:cubicBezTo>
                  <a:close/>
                  <a:moveTo>
                    <a:pt x="220" y="695"/>
                  </a:moveTo>
                  <a:lnTo>
                    <a:pt x="220" y="780"/>
                  </a:lnTo>
                  <a:cubicBezTo>
                    <a:pt x="207" y="780"/>
                    <a:pt x="98" y="865"/>
                    <a:pt x="85" y="878"/>
                  </a:cubicBezTo>
                  <a:lnTo>
                    <a:pt x="85" y="780"/>
                  </a:lnTo>
                  <a:cubicBezTo>
                    <a:pt x="110" y="768"/>
                    <a:pt x="195" y="707"/>
                    <a:pt x="220" y="695"/>
                  </a:cubicBezTo>
                  <a:close/>
                  <a:moveTo>
                    <a:pt x="1910" y="792"/>
                  </a:moveTo>
                  <a:cubicBezTo>
                    <a:pt x="1910" y="805"/>
                    <a:pt x="1861" y="878"/>
                    <a:pt x="1861" y="878"/>
                  </a:cubicBezTo>
                  <a:lnTo>
                    <a:pt x="1679" y="878"/>
                  </a:lnTo>
                  <a:cubicBezTo>
                    <a:pt x="1691" y="878"/>
                    <a:pt x="1739" y="805"/>
                    <a:pt x="1739" y="805"/>
                  </a:cubicBezTo>
                  <a:cubicBezTo>
                    <a:pt x="1801" y="792"/>
                    <a:pt x="1861" y="792"/>
                    <a:pt x="1910" y="792"/>
                  </a:cubicBezTo>
                  <a:close/>
                  <a:moveTo>
                    <a:pt x="2177" y="792"/>
                  </a:moveTo>
                  <a:cubicBezTo>
                    <a:pt x="2177" y="805"/>
                    <a:pt x="2141" y="878"/>
                    <a:pt x="2141" y="878"/>
                  </a:cubicBezTo>
                  <a:lnTo>
                    <a:pt x="1922" y="878"/>
                  </a:lnTo>
                  <a:cubicBezTo>
                    <a:pt x="1922" y="878"/>
                    <a:pt x="1958" y="816"/>
                    <a:pt x="1982" y="792"/>
                  </a:cubicBezTo>
                  <a:close/>
                  <a:moveTo>
                    <a:pt x="2445" y="780"/>
                  </a:moveTo>
                  <a:cubicBezTo>
                    <a:pt x="2433" y="805"/>
                    <a:pt x="2384" y="878"/>
                    <a:pt x="2384" y="878"/>
                  </a:cubicBezTo>
                  <a:lnTo>
                    <a:pt x="2190" y="878"/>
                  </a:lnTo>
                  <a:cubicBezTo>
                    <a:pt x="2201" y="878"/>
                    <a:pt x="2238" y="792"/>
                    <a:pt x="2238" y="792"/>
                  </a:cubicBezTo>
                  <a:cubicBezTo>
                    <a:pt x="2311" y="780"/>
                    <a:pt x="2372" y="780"/>
                    <a:pt x="2445" y="780"/>
                  </a:cubicBezTo>
                  <a:close/>
                  <a:moveTo>
                    <a:pt x="2676" y="768"/>
                  </a:moveTo>
                  <a:lnTo>
                    <a:pt x="2676" y="768"/>
                  </a:lnTo>
                  <a:cubicBezTo>
                    <a:pt x="2664" y="792"/>
                    <a:pt x="2615" y="878"/>
                    <a:pt x="2615" y="878"/>
                  </a:cubicBezTo>
                  <a:lnTo>
                    <a:pt x="2457" y="878"/>
                  </a:lnTo>
                  <a:cubicBezTo>
                    <a:pt x="2457" y="878"/>
                    <a:pt x="2506" y="792"/>
                    <a:pt x="2493" y="780"/>
                  </a:cubicBezTo>
                  <a:cubicBezTo>
                    <a:pt x="2555" y="780"/>
                    <a:pt x="2615" y="780"/>
                    <a:pt x="2676" y="768"/>
                  </a:cubicBezTo>
                  <a:close/>
                  <a:moveTo>
                    <a:pt x="2955" y="768"/>
                  </a:moveTo>
                  <a:cubicBezTo>
                    <a:pt x="2944" y="780"/>
                    <a:pt x="2834" y="878"/>
                    <a:pt x="2834" y="878"/>
                  </a:cubicBezTo>
                  <a:lnTo>
                    <a:pt x="2688" y="878"/>
                  </a:lnTo>
                  <a:cubicBezTo>
                    <a:pt x="2688" y="878"/>
                    <a:pt x="2749" y="780"/>
                    <a:pt x="2749" y="768"/>
                  </a:cubicBezTo>
                  <a:close/>
                  <a:moveTo>
                    <a:pt x="1168" y="816"/>
                  </a:moveTo>
                  <a:cubicBezTo>
                    <a:pt x="1168" y="816"/>
                    <a:pt x="1131" y="865"/>
                    <a:pt x="1131" y="889"/>
                  </a:cubicBezTo>
                  <a:lnTo>
                    <a:pt x="912" y="889"/>
                  </a:lnTo>
                  <a:cubicBezTo>
                    <a:pt x="925" y="889"/>
                    <a:pt x="974" y="829"/>
                    <a:pt x="974" y="816"/>
                  </a:cubicBezTo>
                  <a:close/>
                  <a:moveTo>
                    <a:pt x="1411" y="805"/>
                  </a:moveTo>
                  <a:cubicBezTo>
                    <a:pt x="1399" y="816"/>
                    <a:pt x="1374" y="878"/>
                    <a:pt x="1374" y="889"/>
                  </a:cubicBezTo>
                  <a:lnTo>
                    <a:pt x="1192" y="889"/>
                  </a:lnTo>
                  <a:cubicBezTo>
                    <a:pt x="1192" y="878"/>
                    <a:pt x="1228" y="829"/>
                    <a:pt x="1241" y="816"/>
                  </a:cubicBezTo>
                  <a:cubicBezTo>
                    <a:pt x="1301" y="805"/>
                    <a:pt x="1350" y="805"/>
                    <a:pt x="1411" y="805"/>
                  </a:cubicBezTo>
                  <a:close/>
                  <a:moveTo>
                    <a:pt x="1666" y="805"/>
                  </a:moveTo>
                  <a:lnTo>
                    <a:pt x="1618" y="878"/>
                  </a:lnTo>
                  <a:cubicBezTo>
                    <a:pt x="1557" y="889"/>
                    <a:pt x="1496" y="889"/>
                    <a:pt x="1423" y="889"/>
                  </a:cubicBezTo>
                  <a:cubicBezTo>
                    <a:pt x="1436" y="878"/>
                    <a:pt x="1484" y="816"/>
                    <a:pt x="1484" y="80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88" y="829"/>
                    <a:pt x="839" y="889"/>
                    <a:pt x="839" y="902"/>
                  </a:cubicBezTo>
                  <a:lnTo>
                    <a:pt x="657" y="902"/>
                  </a:lnTo>
                  <a:lnTo>
                    <a:pt x="718" y="829"/>
                  </a:lnTo>
                  <a:cubicBezTo>
                    <a:pt x="779" y="829"/>
                    <a:pt x="839" y="829"/>
                    <a:pt x="901" y="816"/>
                  </a:cubicBezTo>
                  <a:close/>
                  <a:moveTo>
                    <a:pt x="377" y="829"/>
                  </a:moveTo>
                  <a:cubicBezTo>
                    <a:pt x="377" y="841"/>
                    <a:pt x="293" y="914"/>
                    <a:pt x="293" y="914"/>
                  </a:cubicBezTo>
                  <a:lnTo>
                    <a:pt x="147" y="914"/>
                  </a:lnTo>
                  <a:cubicBezTo>
                    <a:pt x="158" y="902"/>
                    <a:pt x="256" y="841"/>
                    <a:pt x="256" y="841"/>
                  </a:cubicBezTo>
                  <a:cubicBezTo>
                    <a:pt x="293" y="841"/>
                    <a:pt x="341" y="841"/>
                    <a:pt x="377" y="829"/>
                  </a:cubicBezTo>
                  <a:close/>
                  <a:moveTo>
                    <a:pt x="633" y="829"/>
                  </a:moveTo>
                  <a:cubicBezTo>
                    <a:pt x="633" y="841"/>
                    <a:pt x="584" y="902"/>
                    <a:pt x="584" y="902"/>
                  </a:cubicBezTo>
                  <a:cubicBezTo>
                    <a:pt x="523" y="902"/>
                    <a:pt x="463" y="914"/>
                    <a:pt x="401" y="914"/>
                  </a:cubicBezTo>
                  <a:lnTo>
                    <a:pt x="487" y="829"/>
                  </a:lnTo>
                  <a:close/>
                  <a:moveTo>
                    <a:pt x="2999" y="1"/>
                  </a:moveTo>
                  <a:cubicBezTo>
                    <a:pt x="2833" y="1"/>
                    <a:pt x="1515" y="90"/>
                    <a:pt x="852" y="135"/>
                  </a:cubicBezTo>
                  <a:cubicBezTo>
                    <a:pt x="657" y="148"/>
                    <a:pt x="450" y="172"/>
                    <a:pt x="244" y="172"/>
                  </a:cubicBezTo>
                  <a:cubicBezTo>
                    <a:pt x="244" y="172"/>
                    <a:pt x="195" y="197"/>
                    <a:pt x="183" y="208"/>
                  </a:cubicBezTo>
                  <a:cubicBezTo>
                    <a:pt x="134" y="281"/>
                    <a:pt x="85" y="342"/>
                    <a:pt x="25" y="403"/>
                  </a:cubicBezTo>
                  <a:cubicBezTo>
                    <a:pt x="12" y="415"/>
                    <a:pt x="1" y="451"/>
                    <a:pt x="1" y="464"/>
                  </a:cubicBezTo>
                  <a:cubicBezTo>
                    <a:pt x="12" y="537"/>
                    <a:pt x="12" y="914"/>
                    <a:pt x="25" y="938"/>
                  </a:cubicBezTo>
                  <a:cubicBezTo>
                    <a:pt x="25" y="951"/>
                    <a:pt x="61" y="999"/>
                    <a:pt x="85" y="999"/>
                  </a:cubicBezTo>
                  <a:cubicBezTo>
                    <a:pt x="803" y="962"/>
                    <a:pt x="2846" y="962"/>
                    <a:pt x="2846" y="962"/>
                  </a:cubicBezTo>
                  <a:cubicBezTo>
                    <a:pt x="2882" y="951"/>
                    <a:pt x="3028" y="805"/>
                    <a:pt x="3041" y="792"/>
                  </a:cubicBezTo>
                  <a:cubicBezTo>
                    <a:pt x="3053" y="780"/>
                    <a:pt x="3065" y="780"/>
                    <a:pt x="3077" y="768"/>
                  </a:cubicBezTo>
                  <a:cubicBezTo>
                    <a:pt x="3077" y="768"/>
                    <a:pt x="3114" y="743"/>
                    <a:pt x="3138" y="743"/>
                  </a:cubicBezTo>
                  <a:cubicBezTo>
                    <a:pt x="3187" y="719"/>
                    <a:pt x="3430" y="451"/>
                    <a:pt x="3515" y="367"/>
                  </a:cubicBezTo>
                  <a:cubicBezTo>
                    <a:pt x="3539" y="342"/>
                    <a:pt x="3527" y="306"/>
                    <a:pt x="3503" y="294"/>
                  </a:cubicBezTo>
                  <a:cubicBezTo>
                    <a:pt x="3345" y="197"/>
                    <a:pt x="3187" y="99"/>
                    <a:pt x="3017" y="2"/>
                  </a:cubicBezTo>
                  <a:cubicBezTo>
                    <a:pt x="3016" y="1"/>
                    <a:pt x="3010" y="1"/>
                    <a:pt x="2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810EF0-F75B-11F6-A42F-D42B654EDCFD}"/>
              </a:ext>
            </a:extLst>
          </p:cNvPr>
          <p:cNvSpPr txBox="1"/>
          <p:nvPr/>
        </p:nvSpPr>
        <p:spPr>
          <a:xfrm>
            <a:off x="4414532" y="1336133"/>
            <a:ext cx="44627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There are many </a:t>
            </a:r>
            <a:r>
              <a:rPr lang="en-US" b="1" dirty="0"/>
              <a:t>types of layers</a:t>
            </a:r>
            <a:r>
              <a:rPr lang="en-US" dirty="0"/>
              <a:t> such as: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Dense Layer </a:t>
            </a:r>
            <a:r>
              <a:rPr lang="en-US" dirty="0"/>
              <a:t>: 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each neuron in the layer is connected to every neuron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Flatten Layer </a:t>
            </a:r>
            <a:r>
              <a:rPr lang="en-US" dirty="0"/>
              <a:t>: </a:t>
            </a:r>
            <a:r>
              <a:rPr lang="it-IT" b="0" i="0" dirty="0">
                <a:solidFill>
                  <a:srgbClr val="050E17"/>
                </a:solidFill>
                <a:effectLst/>
                <a:latin typeface="-apple-system"/>
              </a:rPr>
              <a:t>convert multi-dimensional input data into a one-dimensional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Dropout Layer </a:t>
            </a:r>
            <a:r>
              <a:rPr lang="en-US" dirty="0"/>
              <a:t>: 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a type of </a:t>
            </a:r>
            <a:r>
              <a:rPr lang="en-US" b="0" i="0" u="none" strike="noStrike" dirty="0">
                <a:effectLst/>
                <a:latin typeface="-apple-system"/>
              </a:rPr>
              <a:t>regularization technique (avoid overfitting)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that randomly drops out (set to zero) some of the neurons in the layer during training</a:t>
            </a:r>
            <a:endParaRPr lang="en-US" dirty="0"/>
          </a:p>
          <a:p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DF225-BAD1-A05A-6F6B-413D141EA17E}"/>
              </a:ext>
            </a:extLst>
          </p:cNvPr>
          <p:cNvSpPr txBox="1"/>
          <p:nvPr/>
        </p:nvSpPr>
        <p:spPr>
          <a:xfrm>
            <a:off x="1421170" y="41575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Hidden Layers!!</a:t>
            </a:r>
          </a:p>
        </p:txBody>
      </p:sp>
    </p:spTree>
    <p:extLst>
      <p:ext uri="{BB962C8B-B14F-4D97-AF65-F5344CB8AC3E}">
        <p14:creationId xmlns:p14="http://schemas.microsoft.com/office/powerpoint/2010/main" val="400866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4BCD0F-79BA-E171-F97D-53445166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2" y="1845123"/>
            <a:ext cx="7165658" cy="2975169"/>
          </a:xfrm>
          <a:prstGeom prst="rect">
            <a:avLst/>
          </a:prstGeom>
        </p:spPr>
      </p:pic>
      <p:sp>
        <p:nvSpPr>
          <p:cNvPr id="6" name="Google Shape;3255;p39">
            <a:extLst>
              <a:ext uri="{FF2B5EF4-FFF2-40B4-BE49-F238E27FC236}">
                <a16:creationId xmlns:a16="http://schemas.microsoft.com/office/drawing/2014/main" id="{AB835FB0-7CEF-3208-7F37-43201233774B}"/>
              </a:ext>
            </a:extLst>
          </p:cNvPr>
          <p:cNvSpPr txBox="1">
            <a:spLocks/>
          </p:cNvSpPr>
          <p:nvPr/>
        </p:nvSpPr>
        <p:spPr>
          <a:xfrm>
            <a:off x="1324450" y="591275"/>
            <a:ext cx="7110890" cy="45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84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erko One"/>
              <a:buNone/>
              <a:defRPr sz="5200" b="0" i="0" u="none" strike="noStrike" cap="none">
                <a:solidFill>
                  <a:schemeClr val="dk1"/>
                </a:solidFill>
                <a:latin typeface="Nerko One"/>
                <a:ea typeface="Nerko One"/>
                <a:cs typeface="Nerko One"/>
                <a:sym typeface="Nerko One"/>
              </a:defRPr>
            </a:lvl9pPr>
          </a:lstStyle>
          <a:p>
            <a:pPr algn="l"/>
            <a:r>
              <a:rPr lang="en-US" sz="3600"/>
              <a:t>Multilayer Perceptron</a:t>
            </a:r>
            <a:endParaRPr lang="en-US" sz="3600" dirty="0"/>
          </a:p>
        </p:txBody>
      </p:sp>
      <p:grpSp>
        <p:nvGrpSpPr>
          <p:cNvPr id="7" name="Google Shape;3262;p39">
            <a:extLst>
              <a:ext uri="{FF2B5EF4-FFF2-40B4-BE49-F238E27FC236}">
                <a16:creationId xmlns:a16="http://schemas.microsoft.com/office/drawing/2014/main" id="{08DEFD9D-AE68-CFE5-A5F5-05A856776A15}"/>
              </a:ext>
            </a:extLst>
          </p:cNvPr>
          <p:cNvGrpSpPr/>
          <p:nvPr/>
        </p:nvGrpSpPr>
        <p:grpSpPr>
          <a:xfrm>
            <a:off x="583869" y="636794"/>
            <a:ext cx="669530" cy="189148"/>
            <a:chOff x="470524" y="2358481"/>
            <a:chExt cx="174239" cy="49220"/>
          </a:xfrm>
        </p:grpSpPr>
        <p:sp>
          <p:nvSpPr>
            <p:cNvPr id="8" name="Google Shape;3263;p39">
              <a:extLst>
                <a:ext uri="{FF2B5EF4-FFF2-40B4-BE49-F238E27FC236}">
                  <a16:creationId xmlns:a16="http://schemas.microsoft.com/office/drawing/2014/main" id="{A9E8BD8C-B9BC-9472-7F9D-D4826E19D0DD}"/>
                </a:ext>
              </a:extLst>
            </p:cNvPr>
            <p:cNvSpPr/>
            <p:nvPr/>
          </p:nvSpPr>
          <p:spPr>
            <a:xfrm>
              <a:off x="542929" y="2371082"/>
              <a:ext cx="47350" cy="5463"/>
            </a:xfrm>
            <a:custGeom>
              <a:avLst/>
              <a:gdLst/>
              <a:ahLst/>
              <a:cxnLst/>
              <a:rect l="l" t="t" r="r" b="b"/>
              <a:pathLst>
                <a:path w="962" h="111" extrusionOk="0">
                  <a:moveTo>
                    <a:pt x="840" y="1"/>
                  </a:moveTo>
                  <a:cubicBezTo>
                    <a:pt x="803" y="1"/>
                    <a:pt x="767" y="1"/>
                    <a:pt x="719" y="14"/>
                  </a:cubicBezTo>
                  <a:lnTo>
                    <a:pt x="500" y="14"/>
                  </a:lnTo>
                  <a:cubicBezTo>
                    <a:pt x="354" y="25"/>
                    <a:pt x="195" y="25"/>
                    <a:pt x="38" y="38"/>
                  </a:cubicBezTo>
                  <a:cubicBezTo>
                    <a:pt x="1" y="38"/>
                    <a:pt x="1" y="111"/>
                    <a:pt x="38" y="111"/>
                  </a:cubicBezTo>
                  <a:cubicBezTo>
                    <a:pt x="195" y="98"/>
                    <a:pt x="354" y="98"/>
                    <a:pt x="511" y="86"/>
                  </a:cubicBezTo>
                  <a:lnTo>
                    <a:pt x="743" y="86"/>
                  </a:lnTo>
                  <a:cubicBezTo>
                    <a:pt x="779" y="86"/>
                    <a:pt x="816" y="86"/>
                    <a:pt x="852" y="74"/>
                  </a:cubicBezTo>
                  <a:cubicBezTo>
                    <a:pt x="889" y="74"/>
                    <a:pt x="925" y="74"/>
                    <a:pt x="949" y="50"/>
                  </a:cubicBezTo>
                  <a:cubicBezTo>
                    <a:pt x="962" y="50"/>
                    <a:pt x="949" y="25"/>
                    <a:pt x="938" y="14"/>
                  </a:cubicBezTo>
                  <a:cubicBezTo>
                    <a:pt x="913" y="1"/>
                    <a:pt x="876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4;p39">
              <a:extLst>
                <a:ext uri="{FF2B5EF4-FFF2-40B4-BE49-F238E27FC236}">
                  <a16:creationId xmlns:a16="http://schemas.microsoft.com/office/drawing/2014/main" id="{CE1599A3-4144-AEA3-2C49-3DB845517527}"/>
                </a:ext>
              </a:extLst>
            </p:cNvPr>
            <p:cNvSpPr/>
            <p:nvPr/>
          </p:nvSpPr>
          <p:spPr>
            <a:xfrm>
              <a:off x="595596" y="2369900"/>
              <a:ext cx="9647" cy="4577"/>
            </a:xfrm>
            <a:custGeom>
              <a:avLst/>
              <a:gdLst/>
              <a:ahLst/>
              <a:cxnLst/>
              <a:rect l="l" t="t" r="r" b="b"/>
              <a:pathLst>
                <a:path w="196" h="93" extrusionOk="0">
                  <a:moveTo>
                    <a:pt x="38" y="1"/>
                  </a:moveTo>
                  <a:cubicBezTo>
                    <a:pt x="14" y="1"/>
                    <a:pt x="1" y="25"/>
                    <a:pt x="1" y="49"/>
                  </a:cubicBezTo>
                  <a:cubicBezTo>
                    <a:pt x="1" y="82"/>
                    <a:pt x="45" y="93"/>
                    <a:pt x="85" y="93"/>
                  </a:cubicBezTo>
                  <a:cubicBezTo>
                    <a:pt x="104" y="93"/>
                    <a:pt x="123" y="90"/>
                    <a:pt x="135" y="86"/>
                  </a:cubicBezTo>
                  <a:cubicBezTo>
                    <a:pt x="159" y="86"/>
                    <a:pt x="195" y="62"/>
                    <a:pt x="184" y="25"/>
                  </a:cubicBezTo>
                  <a:lnTo>
                    <a:pt x="171" y="13"/>
                  </a:lnTo>
                  <a:cubicBezTo>
                    <a:pt x="135" y="1"/>
                    <a:pt x="62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65;p39">
              <a:extLst>
                <a:ext uri="{FF2B5EF4-FFF2-40B4-BE49-F238E27FC236}">
                  <a16:creationId xmlns:a16="http://schemas.microsoft.com/office/drawing/2014/main" id="{78E7FA15-CC9D-C396-CC08-D15A6D750F19}"/>
                </a:ext>
              </a:extLst>
            </p:cNvPr>
            <p:cNvSpPr/>
            <p:nvPr/>
          </p:nvSpPr>
          <p:spPr>
            <a:xfrm>
              <a:off x="470524" y="2358481"/>
              <a:ext cx="174239" cy="49220"/>
            </a:xfrm>
            <a:custGeom>
              <a:avLst/>
              <a:gdLst/>
              <a:ahLst/>
              <a:cxnLst/>
              <a:rect l="l" t="t" r="r" b="b"/>
              <a:pathLst>
                <a:path w="3540" h="1000" extrusionOk="0">
                  <a:moveTo>
                    <a:pt x="207" y="281"/>
                  </a:moveTo>
                  <a:lnTo>
                    <a:pt x="207" y="440"/>
                  </a:lnTo>
                  <a:lnTo>
                    <a:pt x="85" y="524"/>
                  </a:lnTo>
                  <a:cubicBezTo>
                    <a:pt x="85" y="500"/>
                    <a:pt x="74" y="451"/>
                    <a:pt x="74" y="440"/>
                  </a:cubicBezTo>
                  <a:cubicBezTo>
                    <a:pt x="122" y="391"/>
                    <a:pt x="171" y="342"/>
                    <a:pt x="207" y="281"/>
                  </a:cubicBezTo>
                  <a:close/>
                  <a:moveTo>
                    <a:pt x="207" y="513"/>
                  </a:moveTo>
                  <a:lnTo>
                    <a:pt x="207" y="622"/>
                  </a:lnTo>
                  <a:cubicBezTo>
                    <a:pt x="207" y="622"/>
                    <a:pt x="98" y="695"/>
                    <a:pt x="85" y="707"/>
                  </a:cubicBezTo>
                  <a:lnTo>
                    <a:pt x="85" y="597"/>
                  </a:lnTo>
                  <a:cubicBezTo>
                    <a:pt x="85" y="597"/>
                    <a:pt x="207" y="524"/>
                    <a:pt x="207" y="513"/>
                  </a:cubicBezTo>
                  <a:close/>
                  <a:moveTo>
                    <a:pt x="2970" y="86"/>
                  </a:moveTo>
                  <a:cubicBezTo>
                    <a:pt x="2976" y="86"/>
                    <a:pt x="2980" y="86"/>
                    <a:pt x="2980" y="87"/>
                  </a:cubicBezTo>
                  <a:lnTo>
                    <a:pt x="3418" y="342"/>
                  </a:lnTo>
                  <a:cubicBezTo>
                    <a:pt x="3345" y="415"/>
                    <a:pt x="3163" y="610"/>
                    <a:pt x="3126" y="646"/>
                  </a:cubicBezTo>
                  <a:cubicBezTo>
                    <a:pt x="3077" y="670"/>
                    <a:pt x="3028" y="683"/>
                    <a:pt x="2980" y="683"/>
                  </a:cubicBezTo>
                  <a:cubicBezTo>
                    <a:pt x="2761" y="695"/>
                    <a:pt x="523" y="756"/>
                    <a:pt x="293" y="768"/>
                  </a:cubicBezTo>
                  <a:lnTo>
                    <a:pt x="293" y="245"/>
                  </a:lnTo>
                  <a:cubicBezTo>
                    <a:pt x="445" y="233"/>
                    <a:pt x="2802" y="86"/>
                    <a:pt x="2970" y="86"/>
                  </a:cubicBezTo>
                  <a:close/>
                  <a:moveTo>
                    <a:pt x="220" y="695"/>
                  </a:moveTo>
                  <a:lnTo>
                    <a:pt x="220" y="780"/>
                  </a:lnTo>
                  <a:cubicBezTo>
                    <a:pt x="207" y="780"/>
                    <a:pt x="98" y="865"/>
                    <a:pt x="85" y="878"/>
                  </a:cubicBezTo>
                  <a:lnTo>
                    <a:pt x="85" y="780"/>
                  </a:lnTo>
                  <a:cubicBezTo>
                    <a:pt x="110" y="768"/>
                    <a:pt x="195" y="707"/>
                    <a:pt x="220" y="695"/>
                  </a:cubicBezTo>
                  <a:close/>
                  <a:moveTo>
                    <a:pt x="1910" y="792"/>
                  </a:moveTo>
                  <a:cubicBezTo>
                    <a:pt x="1910" y="805"/>
                    <a:pt x="1861" y="878"/>
                    <a:pt x="1861" y="878"/>
                  </a:cubicBezTo>
                  <a:lnTo>
                    <a:pt x="1679" y="878"/>
                  </a:lnTo>
                  <a:cubicBezTo>
                    <a:pt x="1691" y="878"/>
                    <a:pt x="1739" y="805"/>
                    <a:pt x="1739" y="805"/>
                  </a:cubicBezTo>
                  <a:cubicBezTo>
                    <a:pt x="1801" y="792"/>
                    <a:pt x="1861" y="792"/>
                    <a:pt x="1910" y="792"/>
                  </a:cubicBezTo>
                  <a:close/>
                  <a:moveTo>
                    <a:pt x="2177" y="792"/>
                  </a:moveTo>
                  <a:cubicBezTo>
                    <a:pt x="2177" y="805"/>
                    <a:pt x="2141" y="878"/>
                    <a:pt x="2141" y="878"/>
                  </a:cubicBezTo>
                  <a:lnTo>
                    <a:pt x="1922" y="878"/>
                  </a:lnTo>
                  <a:cubicBezTo>
                    <a:pt x="1922" y="878"/>
                    <a:pt x="1958" y="816"/>
                    <a:pt x="1982" y="792"/>
                  </a:cubicBezTo>
                  <a:close/>
                  <a:moveTo>
                    <a:pt x="2445" y="780"/>
                  </a:moveTo>
                  <a:cubicBezTo>
                    <a:pt x="2433" y="805"/>
                    <a:pt x="2384" y="878"/>
                    <a:pt x="2384" y="878"/>
                  </a:cubicBezTo>
                  <a:lnTo>
                    <a:pt x="2190" y="878"/>
                  </a:lnTo>
                  <a:cubicBezTo>
                    <a:pt x="2201" y="878"/>
                    <a:pt x="2238" y="792"/>
                    <a:pt x="2238" y="792"/>
                  </a:cubicBezTo>
                  <a:cubicBezTo>
                    <a:pt x="2311" y="780"/>
                    <a:pt x="2372" y="780"/>
                    <a:pt x="2445" y="780"/>
                  </a:cubicBezTo>
                  <a:close/>
                  <a:moveTo>
                    <a:pt x="2676" y="768"/>
                  </a:moveTo>
                  <a:lnTo>
                    <a:pt x="2676" y="768"/>
                  </a:lnTo>
                  <a:cubicBezTo>
                    <a:pt x="2664" y="792"/>
                    <a:pt x="2615" y="878"/>
                    <a:pt x="2615" y="878"/>
                  </a:cubicBezTo>
                  <a:lnTo>
                    <a:pt x="2457" y="878"/>
                  </a:lnTo>
                  <a:cubicBezTo>
                    <a:pt x="2457" y="878"/>
                    <a:pt x="2506" y="792"/>
                    <a:pt x="2493" y="780"/>
                  </a:cubicBezTo>
                  <a:cubicBezTo>
                    <a:pt x="2555" y="780"/>
                    <a:pt x="2615" y="780"/>
                    <a:pt x="2676" y="768"/>
                  </a:cubicBezTo>
                  <a:close/>
                  <a:moveTo>
                    <a:pt x="2955" y="768"/>
                  </a:moveTo>
                  <a:cubicBezTo>
                    <a:pt x="2944" y="780"/>
                    <a:pt x="2834" y="878"/>
                    <a:pt x="2834" y="878"/>
                  </a:cubicBezTo>
                  <a:lnTo>
                    <a:pt x="2688" y="878"/>
                  </a:lnTo>
                  <a:cubicBezTo>
                    <a:pt x="2688" y="878"/>
                    <a:pt x="2749" y="780"/>
                    <a:pt x="2749" y="768"/>
                  </a:cubicBezTo>
                  <a:close/>
                  <a:moveTo>
                    <a:pt x="1168" y="816"/>
                  </a:moveTo>
                  <a:cubicBezTo>
                    <a:pt x="1168" y="816"/>
                    <a:pt x="1131" y="865"/>
                    <a:pt x="1131" y="889"/>
                  </a:cubicBezTo>
                  <a:lnTo>
                    <a:pt x="912" y="889"/>
                  </a:lnTo>
                  <a:cubicBezTo>
                    <a:pt x="925" y="889"/>
                    <a:pt x="974" y="829"/>
                    <a:pt x="974" y="816"/>
                  </a:cubicBezTo>
                  <a:close/>
                  <a:moveTo>
                    <a:pt x="1411" y="805"/>
                  </a:moveTo>
                  <a:cubicBezTo>
                    <a:pt x="1399" y="816"/>
                    <a:pt x="1374" y="878"/>
                    <a:pt x="1374" y="889"/>
                  </a:cubicBezTo>
                  <a:lnTo>
                    <a:pt x="1192" y="889"/>
                  </a:lnTo>
                  <a:cubicBezTo>
                    <a:pt x="1192" y="878"/>
                    <a:pt x="1228" y="829"/>
                    <a:pt x="1241" y="816"/>
                  </a:cubicBezTo>
                  <a:cubicBezTo>
                    <a:pt x="1301" y="805"/>
                    <a:pt x="1350" y="805"/>
                    <a:pt x="1411" y="805"/>
                  </a:cubicBezTo>
                  <a:close/>
                  <a:moveTo>
                    <a:pt x="1666" y="805"/>
                  </a:moveTo>
                  <a:lnTo>
                    <a:pt x="1618" y="878"/>
                  </a:lnTo>
                  <a:cubicBezTo>
                    <a:pt x="1557" y="889"/>
                    <a:pt x="1496" y="889"/>
                    <a:pt x="1423" y="889"/>
                  </a:cubicBezTo>
                  <a:cubicBezTo>
                    <a:pt x="1436" y="878"/>
                    <a:pt x="1484" y="816"/>
                    <a:pt x="1484" y="80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88" y="829"/>
                    <a:pt x="839" y="889"/>
                    <a:pt x="839" y="902"/>
                  </a:cubicBezTo>
                  <a:lnTo>
                    <a:pt x="657" y="902"/>
                  </a:lnTo>
                  <a:lnTo>
                    <a:pt x="718" y="829"/>
                  </a:lnTo>
                  <a:cubicBezTo>
                    <a:pt x="779" y="829"/>
                    <a:pt x="839" y="829"/>
                    <a:pt x="901" y="816"/>
                  </a:cubicBezTo>
                  <a:close/>
                  <a:moveTo>
                    <a:pt x="377" y="829"/>
                  </a:moveTo>
                  <a:cubicBezTo>
                    <a:pt x="377" y="841"/>
                    <a:pt x="293" y="914"/>
                    <a:pt x="293" y="914"/>
                  </a:cubicBezTo>
                  <a:lnTo>
                    <a:pt x="147" y="914"/>
                  </a:lnTo>
                  <a:cubicBezTo>
                    <a:pt x="158" y="902"/>
                    <a:pt x="256" y="841"/>
                    <a:pt x="256" y="841"/>
                  </a:cubicBezTo>
                  <a:cubicBezTo>
                    <a:pt x="293" y="841"/>
                    <a:pt x="341" y="841"/>
                    <a:pt x="377" y="829"/>
                  </a:cubicBezTo>
                  <a:close/>
                  <a:moveTo>
                    <a:pt x="633" y="829"/>
                  </a:moveTo>
                  <a:cubicBezTo>
                    <a:pt x="633" y="841"/>
                    <a:pt x="584" y="902"/>
                    <a:pt x="584" y="902"/>
                  </a:cubicBezTo>
                  <a:cubicBezTo>
                    <a:pt x="523" y="902"/>
                    <a:pt x="463" y="914"/>
                    <a:pt x="401" y="914"/>
                  </a:cubicBezTo>
                  <a:lnTo>
                    <a:pt x="487" y="829"/>
                  </a:lnTo>
                  <a:close/>
                  <a:moveTo>
                    <a:pt x="2999" y="1"/>
                  </a:moveTo>
                  <a:cubicBezTo>
                    <a:pt x="2833" y="1"/>
                    <a:pt x="1515" y="90"/>
                    <a:pt x="852" y="135"/>
                  </a:cubicBezTo>
                  <a:cubicBezTo>
                    <a:pt x="657" y="148"/>
                    <a:pt x="450" y="172"/>
                    <a:pt x="244" y="172"/>
                  </a:cubicBezTo>
                  <a:cubicBezTo>
                    <a:pt x="244" y="172"/>
                    <a:pt x="195" y="197"/>
                    <a:pt x="183" y="208"/>
                  </a:cubicBezTo>
                  <a:cubicBezTo>
                    <a:pt x="134" y="281"/>
                    <a:pt x="85" y="342"/>
                    <a:pt x="25" y="403"/>
                  </a:cubicBezTo>
                  <a:cubicBezTo>
                    <a:pt x="12" y="415"/>
                    <a:pt x="1" y="451"/>
                    <a:pt x="1" y="464"/>
                  </a:cubicBezTo>
                  <a:cubicBezTo>
                    <a:pt x="12" y="537"/>
                    <a:pt x="12" y="914"/>
                    <a:pt x="25" y="938"/>
                  </a:cubicBezTo>
                  <a:cubicBezTo>
                    <a:pt x="25" y="951"/>
                    <a:pt x="61" y="999"/>
                    <a:pt x="85" y="999"/>
                  </a:cubicBezTo>
                  <a:cubicBezTo>
                    <a:pt x="803" y="962"/>
                    <a:pt x="2846" y="962"/>
                    <a:pt x="2846" y="962"/>
                  </a:cubicBezTo>
                  <a:cubicBezTo>
                    <a:pt x="2882" y="951"/>
                    <a:pt x="3028" y="805"/>
                    <a:pt x="3041" y="792"/>
                  </a:cubicBezTo>
                  <a:cubicBezTo>
                    <a:pt x="3053" y="780"/>
                    <a:pt x="3065" y="780"/>
                    <a:pt x="3077" y="768"/>
                  </a:cubicBezTo>
                  <a:cubicBezTo>
                    <a:pt x="3077" y="768"/>
                    <a:pt x="3114" y="743"/>
                    <a:pt x="3138" y="743"/>
                  </a:cubicBezTo>
                  <a:cubicBezTo>
                    <a:pt x="3187" y="719"/>
                    <a:pt x="3430" y="451"/>
                    <a:pt x="3515" y="367"/>
                  </a:cubicBezTo>
                  <a:cubicBezTo>
                    <a:pt x="3539" y="342"/>
                    <a:pt x="3527" y="306"/>
                    <a:pt x="3503" y="294"/>
                  </a:cubicBezTo>
                  <a:cubicBezTo>
                    <a:pt x="3345" y="197"/>
                    <a:pt x="3187" y="99"/>
                    <a:pt x="3017" y="2"/>
                  </a:cubicBezTo>
                  <a:cubicBezTo>
                    <a:pt x="3016" y="1"/>
                    <a:pt x="3010" y="1"/>
                    <a:pt x="2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5A9A8D-9903-E1B8-5BC5-A4B88DA8D468}"/>
              </a:ext>
            </a:extLst>
          </p:cNvPr>
          <p:cNvSpPr txBox="1"/>
          <p:nvPr/>
        </p:nvSpPr>
        <p:spPr>
          <a:xfrm>
            <a:off x="1786939" y="1043941"/>
            <a:ext cx="557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just a neuron in the output layer – multiclass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0CF30-6402-3225-4C91-3CCCC081ABB4}"/>
              </a:ext>
            </a:extLst>
          </p:cNvPr>
          <p:cNvSpPr txBox="1"/>
          <p:nvPr/>
        </p:nvSpPr>
        <p:spPr>
          <a:xfrm>
            <a:off x="2564080" y="4666403"/>
            <a:ext cx="1322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Flatten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B7BA1-44FF-901A-B9CA-C417F35F14DF}"/>
              </a:ext>
            </a:extLst>
          </p:cNvPr>
          <p:cNvSpPr txBox="1"/>
          <p:nvPr/>
        </p:nvSpPr>
        <p:spPr>
          <a:xfrm>
            <a:off x="4313147" y="4638048"/>
            <a:ext cx="1889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Dense Layers</a:t>
            </a:r>
          </a:p>
          <a:p>
            <a:r>
              <a:rPr lang="en-US" b="1" dirty="0"/>
              <a:t>&amp; dropout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A07F0-3DF7-C2C8-DDD6-A38ACAFEAD6A}"/>
              </a:ext>
            </a:extLst>
          </p:cNvPr>
          <p:cNvSpPr txBox="1"/>
          <p:nvPr/>
        </p:nvSpPr>
        <p:spPr>
          <a:xfrm>
            <a:off x="6019025" y="4683002"/>
            <a:ext cx="1322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362101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5" name="Google Shape;7195;p51"/>
          <p:cNvSpPr txBox="1">
            <a:spLocks noGrp="1"/>
          </p:cNvSpPr>
          <p:nvPr>
            <p:ph type="title"/>
          </p:nvPr>
        </p:nvSpPr>
        <p:spPr>
          <a:xfrm>
            <a:off x="1324450" y="591275"/>
            <a:ext cx="7099500" cy="42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Back Propagation Network Algorithm</a:t>
            </a:r>
          </a:p>
        </p:txBody>
      </p:sp>
      <p:grpSp>
        <p:nvGrpSpPr>
          <p:cNvPr id="7196" name="Google Shape;7196;p51"/>
          <p:cNvGrpSpPr/>
          <p:nvPr/>
        </p:nvGrpSpPr>
        <p:grpSpPr>
          <a:xfrm>
            <a:off x="583869" y="636794"/>
            <a:ext cx="669530" cy="189148"/>
            <a:chOff x="470524" y="2358481"/>
            <a:chExt cx="174239" cy="49220"/>
          </a:xfrm>
          <a:solidFill>
            <a:schemeClr val="accent1"/>
          </a:solidFill>
        </p:grpSpPr>
        <p:sp>
          <p:nvSpPr>
            <p:cNvPr id="7197" name="Google Shape;7197;p51"/>
            <p:cNvSpPr/>
            <p:nvPr/>
          </p:nvSpPr>
          <p:spPr>
            <a:xfrm>
              <a:off x="542929" y="2371082"/>
              <a:ext cx="47350" cy="5463"/>
            </a:xfrm>
            <a:custGeom>
              <a:avLst/>
              <a:gdLst/>
              <a:ahLst/>
              <a:cxnLst/>
              <a:rect l="l" t="t" r="r" b="b"/>
              <a:pathLst>
                <a:path w="962" h="111" extrusionOk="0">
                  <a:moveTo>
                    <a:pt x="840" y="1"/>
                  </a:moveTo>
                  <a:cubicBezTo>
                    <a:pt x="803" y="1"/>
                    <a:pt x="767" y="1"/>
                    <a:pt x="719" y="14"/>
                  </a:cubicBezTo>
                  <a:lnTo>
                    <a:pt x="500" y="14"/>
                  </a:lnTo>
                  <a:cubicBezTo>
                    <a:pt x="354" y="25"/>
                    <a:pt x="195" y="25"/>
                    <a:pt x="38" y="38"/>
                  </a:cubicBezTo>
                  <a:cubicBezTo>
                    <a:pt x="1" y="38"/>
                    <a:pt x="1" y="111"/>
                    <a:pt x="38" y="111"/>
                  </a:cubicBezTo>
                  <a:cubicBezTo>
                    <a:pt x="195" y="98"/>
                    <a:pt x="354" y="98"/>
                    <a:pt x="511" y="86"/>
                  </a:cubicBezTo>
                  <a:lnTo>
                    <a:pt x="743" y="86"/>
                  </a:lnTo>
                  <a:cubicBezTo>
                    <a:pt x="779" y="86"/>
                    <a:pt x="816" y="86"/>
                    <a:pt x="852" y="74"/>
                  </a:cubicBezTo>
                  <a:cubicBezTo>
                    <a:pt x="889" y="74"/>
                    <a:pt x="925" y="74"/>
                    <a:pt x="949" y="50"/>
                  </a:cubicBezTo>
                  <a:cubicBezTo>
                    <a:pt x="962" y="50"/>
                    <a:pt x="949" y="25"/>
                    <a:pt x="938" y="14"/>
                  </a:cubicBezTo>
                  <a:cubicBezTo>
                    <a:pt x="913" y="1"/>
                    <a:pt x="876" y="1"/>
                    <a:pt x="8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51"/>
            <p:cNvSpPr/>
            <p:nvPr/>
          </p:nvSpPr>
          <p:spPr>
            <a:xfrm>
              <a:off x="595596" y="2369900"/>
              <a:ext cx="9647" cy="4577"/>
            </a:xfrm>
            <a:custGeom>
              <a:avLst/>
              <a:gdLst/>
              <a:ahLst/>
              <a:cxnLst/>
              <a:rect l="l" t="t" r="r" b="b"/>
              <a:pathLst>
                <a:path w="196" h="93" extrusionOk="0">
                  <a:moveTo>
                    <a:pt x="38" y="1"/>
                  </a:moveTo>
                  <a:cubicBezTo>
                    <a:pt x="14" y="1"/>
                    <a:pt x="1" y="25"/>
                    <a:pt x="1" y="49"/>
                  </a:cubicBezTo>
                  <a:cubicBezTo>
                    <a:pt x="1" y="82"/>
                    <a:pt x="45" y="93"/>
                    <a:pt x="85" y="93"/>
                  </a:cubicBezTo>
                  <a:cubicBezTo>
                    <a:pt x="104" y="93"/>
                    <a:pt x="123" y="90"/>
                    <a:pt x="135" y="86"/>
                  </a:cubicBezTo>
                  <a:cubicBezTo>
                    <a:pt x="159" y="86"/>
                    <a:pt x="195" y="62"/>
                    <a:pt x="184" y="25"/>
                  </a:cubicBezTo>
                  <a:lnTo>
                    <a:pt x="171" y="13"/>
                  </a:lnTo>
                  <a:cubicBezTo>
                    <a:pt x="135" y="1"/>
                    <a:pt x="62" y="1"/>
                    <a:pt x="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51"/>
            <p:cNvSpPr/>
            <p:nvPr/>
          </p:nvSpPr>
          <p:spPr>
            <a:xfrm>
              <a:off x="470524" y="2358481"/>
              <a:ext cx="174239" cy="49220"/>
            </a:xfrm>
            <a:custGeom>
              <a:avLst/>
              <a:gdLst/>
              <a:ahLst/>
              <a:cxnLst/>
              <a:rect l="l" t="t" r="r" b="b"/>
              <a:pathLst>
                <a:path w="3540" h="1000" extrusionOk="0">
                  <a:moveTo>
                    <a:pt x="207" y="281"/>
                  </a:moveTo>
                  <a:lnTo>
                    <a:pt x="207" y="440"/>
                  </a:lnTo>
                  <a:lnTo>
                    <a:pt x="85" y="524"/>
                  </a:lnTo>
                  <a:cubicBezTo>
                    <a:pt x="85" y="500"/>
                    <a:pt x="74" y="451"/>
                    <a:pt x="74" y="440"/>
                  </a:cubicBezTo>
                  <a:cubicBezTo>
                    <a:pt x="122" y="391"/>
                    <a:pt x="171" y="342"/>
                    <a:pt x="207" y="281"/>
                  </a:cubicBezTo>
                  <a:close/>
                  <a:moveTo>
                    <a:pt x="207" y="513"/>
                  </a:moveTo>
                  <a:lnTo>
                    <a:pt x="207" y="622"/>
                  </a:lnTo>
                  <a:cubicBezTo>
                    <a:pt x="207" y="622"/>
                    <a:pt x="98" y="695"/>
                    <a:pt x="85" y="707"/>
                  </a:cubicBezTo>
                  <a:lnTo>
                    <a:pt x="85" y="597"/>
                  </a:lnTo>
                  <a:cubicBezTo>
                    <a:pt x="85" y="597"/>
                    <a:pt x="207" y="524"/>
                    <a:pt x="207" y="513"/>
                  </a:cubicBezTo>
                  <a:close/>
                  <a:moveTo>
                    <a:pt x="2970" y="86"/>
                  </a:moveTo>
                  <a:cubicBezTo>
                    <a:pt x="2976" y="86"/>
                    <a:pt x="2980" y="86"/>
                    <a:pt x="2980" y="87"/>
                  </a:cubicBezTo>
                  <a:lnTo>
                    <a:pt x="3418" y="342"/>
                  </a:lnTo>
                  <a:cubicBezTo>
                    <a:pt x="3345" y="415"/>
                    <a:pt x="3163" y="610"/>
                    <a:pt x="3126" y="646"/>
                  </a:cubicBezTo>
                  <a:cubicBezTo>
                    <a:pt x="3077" y="670"/>
                    <a:pt x="3028" y="683"/>
                    <a:pt x="2980" y="683"/>
                  </a:cubicBezTo>
                  <a:cubicBezTo>
                    <a:pt x="2761" y="695"/>
                    <a:pt x="523" y="756"/>
                    <a:pt x="293" y="768"/>
                  </a:cubicBezTo>
                  <a:lnTo>
                    <a:pt x="293" y="245"/>
                  </a:lnTo>
                  <a:cubicBezTo>
                    <a:pt x="445" y="233"/>
                    <a:pt x="2802" y="86"/>
                    <a:pt x="2970" y="86"/>
                  </a:cubicBezTo>
                  <a:close/>
                  <a:moveTo>
                    <a:pt x="220" y="695"/>
                  </a:moveTo>
                  <a:lnTo>
                    <a:pt x="220" y="780"/>
                  </a:lnTo>
                  <a:cubicBezTo>
                    <a:pt x="207" y="780"/>
                    <a:pt x="98" y="865"/>
                    <a:pt x="85" y="878"/>
                  </a:cubicBezTo>
                  <a:lnTo>
                    <a:pt x="85" y="780"/>
                  </a:lnTo>
                  <a:cubicBezTo>
                    <a:pt x="110" y="768"/>
                    <a:pt x="195" y="707"/>
                    <a:pt x="220" y="695"/>
                  </a:cubicBezTo>
                  <a:close/>
                  <a:moveTo>
                    <a:pt x="1910" y="792"/>
                  </a:moveTo>
                  <a:cubicBezTo>
                    <a:pt x="1910" y="805"/>
                    <a:pt x="1861" y="878"/>
                    <a:pt x="1861" y="878"/>
                  </a:cubicBezTo>
                  <a:lnTo>
                    <a:pt x="1679" y="878"/>
                  </a:lnTo>
                  <a:cubicBezTo>
                    <a:pt x="1691" y="878"/>
                    <a:pt x="1739" y="805"/>
                    <a:pt x="1739" y="805"/>
                  </a:cubicBezTo>
                  <a:cubicBezTo>
                    <a:pt x="1801" y="792"/>
                    <a:pt x="1861" y="792"/>
                    <a:pt x="1910" y="792"/>
                  </a:cubicBezTo>
                  <a:close/>
                  <a:moveTo>
                    <a:pt x="2177" y="792"/>
                  </a:moveTo>
                  <a:cubicBezTo>
                    <a:pt x="2177" y="805"/>
                    <a:pt x="2141" y="878"/>
                    <a:pt x="2141" y="878"/>
                  </a:cubicBezTo>
                  <a:lnTo>
                    <a:pt x="1922" y="878"/>
                  </a:lnTo>
                  <a:cubicBezTo>
                    <a:pt x="1922" y="878"/>
                    <a:pt x="1958" y="816"/>
                    <a:pt x="1982" y="792"/>
                  </a:cubicBezTo>
                  <a:close/>
                  <a:moveTo>
                    <a:pt x="2445" y="780"/>
                  </a:moveTo>
                  <a:cubicBezTo>
                    <a:pt x="2433" y="805"/>
                    <a:pt x="2384" y="878"/>
                    <a:pt x="2384" y="878"/>
                  </a:cubicBezTo>
                  <a:lnTo>
                    <a:pt x="2190" y="878"/>
                  </a:lnTo>
                  <a:cubicBezTo>
                    <a:pt x="2201" y="878"/>
                    <a:pt x="2238" y="792"/>
                    <a:pt x="2238" y="792"/>
                  </a:cubicBezTo>
                  <a:cubicBezTo>
                    <a:pt x="2311" y="780"/>
                    <a:pt x="2372" y="780"/>
                    <a:pt x="2445" y="780"/>
                  </a:cubicBezTo>
                  <a:close/>
                  <a:moveTo>
                    <a:pt x="2676" y="768"/>
                  </a:moveTo>
                  <a:lnTo>
                    <a:pt x="2676" y="768"/>
                  </a:lnTo>
                  <a:cubicBezTo>
                    <a:pt x="2664" y="792"/>
                    <a:pt x="2615" y="878"/>
                    <a:pt x="2615" y="878"/>
                  </a:cubicBezTo>
                  <a:lnTo>
                    <a:pt x="2457" y="878"/>
                  </a:lnTo>
                  <a:cubicBezTo>
                    <a:pt x="2457" y="878"/>
                    <a:pt x="2506" y="792"/>
                    <a:pt x="2493" y="780"/>
                  </a:cubicBezTo>
                  <a:cubicBezTo>
                    <a:pt x="2555" y="780"/>
                    <a:pt x="2615" y="780"/>
                    <a:pt x="2676" y="768"/>
                  </a:cubicBezTo>
                  <a:close/>
                  <a:moveTo>
                    <a:pt x="2955" y="768"/>
                  </a:moveTo>
                  <a:cubicBezTo>
                    <a:pt x="2944" y="780"/>
                    <a:pt x="2834" y="878"/>
                    <a:pt x="2834" y="878"/>
                  </a:cubicBezTo>
                  <a:lnTo>
                    <a:pt x="2688" y="878"/>
                  </a:lnTo>
                  <a:cubicBezTo>
                    <a:pt x="2688" y="878"/>
                    <a:pt x="2749" y="780"/>
                    <a:pt x="2749" y="768"/>
                  </a:cubicBezTo>
                  <a:close/>
                  <a:moveTo>
                    <a:pt x="1168" y="816"/>
                  </a:moveTo>
                  <a:cubicBezTo>
                    <a:pt x="1168" y="816"/>
                    <a:pt x="1131" y="865"/>
                    <a:pt x="1131" y="889"/>
                  </a:cubicBezTo>
                  <a:lnTo>
                    <a:pt x="912" y="889"/>
                  </a:lnTo>
                  <a:cubicBezTo>
                    <a:pt x="925" y="889"/>
                    <a:pt x="974" y="829"/>
                    <a:pt x="974" y="816"/>
                  </a:cubicBezTo>
                  <a:close/>
                  <a:moveTo>
                    <a:pt x="1411" y="805"/>
                  </a:moveTo>
                  <a:cubicBezTo>
                    <a:pt x="1399" y="816"/>
                    <a:pt x="1374" y="878"/>
                    <a:pt x="1374" y="889"/>
                  </a:cubicBezTo>
                  <a:lnTo>
                    <a:pt x="1192" y="889"/>
                  </a:lnTo>
                  <a:cubicBezTo>
                    <a:pt x="1192" y="878"/>
                    <a:pt x="1228" y="829"/>
                    <a:pt x="1241" y="816"/>
                  </a:cubicBezTo>
                  <a:cubicBezTo>
                    <a:pt x="1301" y="805"/>
                    <a:pt x="1350" y="805"/>
                    <a:pt x="1411" y="805"/>
                  </a:cubicBezTo>
                  <a:close/>
                  <a:moveTo>
                    <a:pt x="1666" y="805"/>
                  </a:moveTo>
                  <a:lnTo>
                    <a:pt x="1618" y="878"/>
                  </a:lnTo>
                  <a:cubicBezTo>
                    <a:pt x="1557" y="889"/>
                    <a:pt x="1496" y="889"/>
                    <a:pt x="1423" y="889"/>
                  </a:cubicBezTo>
                  <a:cubicBezTo>
                    <a:pt x="1436" y="878"/>
                    <a:pt x="1484" y="816"/>
                    <a:pt x="1484" y="80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88" y="829"/>
                    <a:pt x="839" y="889"/>
                    <a:pt x="839" y="902"/>
                  </a:cubicBezTo>
                  <a:lnTo>
                    <a:pt x="657" y="902"/>
                  </a:lnTo>
                  <a:lnTo>
                    <a:pt x="718" y="829"/>
                  </a:lnTo>
                  <a:cubicBezTo>
                    <a:pt x="779" y="829"/>
                    <a:pt x="839" y="829"/>
                    <a:pt x="901" y="816"/>
                  </a:cubicBezTo>
                  <a:close/>
                  <a:moveTo>
                    <a:pt x="377" y="829"/>
                  </a:moveTo>
                  <a:cubicBezTo>
                    <a:pt x="377" y="841"/>
                    <a:pt x="293" y="914"/>
                    <a:pt x="293" y="914"/>
                  </a:cubicBezTo>
                  <a:lnTo>
                    <a:pt x="147" y="914"/>
                  </a:lnTo>
                  <a:cubicBezTo>
                    <a:pt x="158" y="902"/>
                    <a:pt x="256" y="841"/>
                    <a:pt x="256" y="841"/>
                  </a:cubicBezTo>
                  <a:cubicBezTo>
                    <a:pt x="293" y="841"/>
                    <a:pt x="341" y="841"/>
                    <a:pt x="377" y="829"/>
                  </a:cubicBezTo>
                  <a:close/>
                  <a:moveTo>
                    <a:pt x="633" y="829"/>
                  </a:moveTo>
                  <a:cubicBezTo>
                    <a:pt x="633" y="841"/>
                    <a:pt x="584" y="902"/>
                    <a:pt x="584" y="902"/>
                  </a:cubicBezTo>
                  <a:cubicBezTo>
                    <a:pt x="523" y="902"/>
                    <a:pt x="463" y="914"/>
                    <a:pt x="401" y="914"/>
                  </a:cubicBezTo>
                  <a:lnTo>
                    <a:pt x="487" y="829"/>
                  </a:lnTo>
                  <a:close/>
                  <a:moveTo>
                    <a:pt x="2999" y="1"/>
                  </a:moveTo>
                  <a:cubicBezTo>
                    <a:pt x="2833" y="1"/>
                    <a:pt x="1515" y="90"/>
                    <a:pt x="852" y="135"/>
                  </a:cubicBezTo>
                  <a:cubicBezTo>
                    <a:pt x="657" y="148"/>
                    <a:pt x="450" y="172"/>
                    <a:pt x="244" y="172"/>
                  </a:cubicBezTo>
                  <a:cubicBezTo>
                    <a:pt x="244" y="172"/>
                    <a:pt x="195" y="197"/>
                    <a:pt x="183" y="208"/>
                  </a:cubicBezTo>
                  <a:cubicBezTo>
                    <a:pt x="134" y="281"/>
                    <a:pt x="85" y="342"/>
                    <a:pt x="25" y="403"/>
                  </a:cubicBezTo>
                  <a:cubicBezTo>
                    <a:pt x="12" y="415"/>
                    <a:pt x="1" y="451"/>
                    <a:pt x="1" y="464"/>
                  </a:cubicBezTo>
                  <a:cubicBezTo>
                    <a:pt x="12" y="537"/>
                    <a:pt x="12" y="914"/>
                    <a:pt x="25" y="938"/>
                  </a:cubicBezTo>
                  <a:cubicBezTo>
                    <a:pt x="25" y="951"/>
                    <a:pt x="61" y="999"/>
                    <a:pt x="85" y="999"/>
                  </a:cubicBezTo>
                  <a:cubicBezTo>
                    <a:pt x="803" y="962"/>
                    <a:pt x="2846" y="962"/>
                    <a:pt x="2846" y="962"/>
                  </a:cubicBezTo>
                  <a:cubicBezTo>
                    <a:pt x="2882" y="951"/>
                    <a:pt x="3028" y="805"/>
                    <a:pt x="3041" y="792"/>
                  </a:cubicBezTo>
                  <a:cubicBezTo>
                    <a:pt x="3053" y="780"/>
                    <a:pt x="3065" y="780"/>
                    <a:pt x="3077" y="768"/>
                  </a:cubicBezTo>
                  <a:cubicBezTo>
                    <a:pt x="3077" y="768"/>
                    <a:pt x="3114" y="743"/>
                    <a:pt x="3138" y="743"/>
                  </a:cubicBezTo>
                  <a:cubicBezTo>
                    <a:pt x="3187" y="719"/>
                    <a:pt x="3430" y="451"/>
                    <a:pt x="3515" y="367"/>
                  </a:cubicBezTo>
                  <a:cubicBezTo>
                    <a:pt x="3539" y="342"/>
                    <a:pt x="3527" y="306"/>
                    <a:pt x="3503" y="294"/>
                  </a:cubicBezTo>
                  <a:cubicBezTo>
                    <a:pt x="3345" y="197"/>
                    <a:pt x="3187" y="99"/>
                    <a:pt x="3017" y="2"/>
                  </a:cubicBezTo>
                  <a:cubicBezTo>
                    <a:pt x="3016" y="1"/>
                    <a:pt x="3010" y="1"/>
                    <a:pt x="29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7200" name="Google Shape;7200;p51"/>
          <p:cNvGrpSpPr/>
          <p:nvPr/>
        </p:nvGrpSpPr>
        <p:grpSpPr>
          <a:xfrm>
            <a:off x="5111580" y="1397624"/>
            <a:ext cx="928373" cy="1006759"/>
            <a:chOff x="7377121" y="3473748"/>
            <a:chExt cx="395237" cy="428609"/>
          </a:xfrm>
        </p:grpSpPr>
        <p:sp>
          <p:nvSpPr>
            <p:cNvPr id="7201" name="Google Shape;7201;p51"/>
            <p:cNvSpPr/>
            <p:nvPr/>
          </p:nvSpPr>
          <p:spPr>
            <a:xfrm>
              <a:off x="7550234" y="3475470"/>
              <a:ext cx="27908" cy="42378"/>
            </a:xfrm>
            <a:custGeom>
              <a:avLst/>
              <a:gdLst/>
              <a:ahLst/>
              <a:cxnLst/>
              <a:rect l="l" t="t" r="r" b="b"/>
              <a:pathLst>
                <a:path w="567" h="861" extrusionOk="0">
                  <a:moveTo>
                    <a:pt x="391" y="1"/>
                  </a:moveTo>
                  <a:cubicBezTo>
                    <a:pt x="387" y="1"/>
                    <a:pt x="383" y="1"/>
                    <a:pt x="378" y="2"/>
                  </a:cubicBezTo>
                  <a:cubicBezTo>
                    <a:pt x="146" y="75"/>
                    <a:pt x="0" y="330"/>
                    <a:pt x="37" y="573"/>
                  </a:cubicBezTo>
                  <a:cubicBezTo>
                    <a:pt x="64" y="738"/>
                    <a:pt x="208" y="861"/>
                    <a:pt x="365" y="861"/>
                  </a:cubicBezTo>
                  <a:cubicBezTo>
                    <a:pt x="418" y="861"/>
                    <a:pt x="472" y="847"/>
                    <a:pt x="524" y="817"/>
                  </a:cubicBezTo>
                  <a:cubicBezTo>
                    <a:pt x="566" y="795"/>
                    <a:pt x="534" y="728"/>
                    <a:pt x="493" y="728"/>
                  </a:cubicBezTo>
                  <a:cubicBezTo>
                    <a:pt x="487" y="728"/>
                    <a:pt x="481" y="729"/>
                    <a:pt x="475" y="732"/>
                  </a:cubicBezTo>
                  <a:cubicBezTo>
                    <a:pt x="441" y="749"/>
                    <a:pt x="408" y="757"/>
                    <a:pt x="377" y="757"/>
                  </a:cubicBezTo>
                  <a:cubicBezTo>
                    <a:pt x="234" y="757"/>
                    <a:pt x="137" y="592"/>
                    <a:pt x="146" y="452"/>
                  </a:cubicBezTo>
                  <a:cubicBezTo>
                    <a:pt x="159" y="294"/>
                    <a:pt x="256" y="148"/>
                    <a:pt x="402" y="87"/>
                  </a:cubicBezTo>
                  <a:cubicBezTo>
                    <a:pt x="447" y="65"/>
                    <a:pt x="440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51"/>
            <p:cNvSpPr/>
            <p:nvPr/>
          </p:nvSpPr>
          <p:spPr>
            <a:xfrm>
              <a:off x="7549644" y="3474929"/>
              <a:ext cx="28154" cy="43166"/>
            </a:xfrm>
            <a:custGeom>
              <a:avLst/>
              <a:gdLst/>
              <a:ahLst/>
              <a:cxnLst/>
              <a:rect l="l" t="t" r="r" b="b"/>
              <a:pathLst>
                <a:path w="572" h="877" extrusionOk="0">
                  <a:moveTo>
                    <a:pt x="401" y="25"/>
                  </a:moveTo>
                  <a:cubicBezTo>
                    <a:pt x="426" y="25"/>
                    <a:pt x="426" y="25"/>
                    <a:pt x="438" y="38"/>
                  </a:cubicBezTo>
                  <a:cubicBezTo>
                    <a:pt x="438" y="62"/>
                    <a:pt x="438" y="86"/>
                    <a:pt x="414" y="86"/>
                  </a:cubicBezTo>
                  <a:cubicBezTo>
                    <a:pt x="268" y="147"/>
                    <a:pt x="171" y="293"/>
                    <a:pt x="147" y="451"/>
                  </a:cubicBezTo>
                  <a:cubicBezTo>
                    <a:pt x="147" y="560"/>
                    <a:pt x="195" y="682"/>
                    <a:pt x="268" y="743"/>
                  </a:cubicBezTo>
                  <a:cubicBezTo>
                    <a:pt x="303" y="764"/>
                    <a:pt x="347" y="777"/>
                    <a:pt x="391" y="777"/>
                  </a:cubicBezTo>
                  <a:cubicBezTo>
                    <a:pt x="424" y="777"/>
                    <a:pt x="456" y="770"/>
                    <a:pt x="487" y="755"/>
                  </a:cubicBezTo>
                  <a:cubicBezTo>
                    <a:pt x="494" y="752"/>
                    <a:pt x="500" y="750"/>
                    <a:pt x="506" y="750"/>
                  </a:cubicBezTo>
                  <a:cubicBezTo>
                    <a:pt x="523" y="750"/>
                    <a:pt x="539" y="761"/>
                    <a:pt x="547" y="779"/>
                  </a:cubicBezTo>
                  <a:cubicBezTo>
                    <a:pt x="547" y="792"/>
                    <a:pt x="547" y="816"/>
                    <a:pt x="523" y="828"/>
                  </a:cubicBezTo>
                  <a:cubicBezTo>
                    <a:pt x="478" y="854"/>
                    <a:pt x="428" y="866"/>
                    <a:pt x="379" y="866"/>
                  </a:cubicBezTo>
                  <a:cubicBezTo>
                    <a:pt x="337" y="866"/>
                    <a:pt x="295" y="857"/>
                    <a:pt x="256" y="840"/>
                  </a:cubicBezTo>
                  <a:cubicBezTo>
                    <a:pt x="158" y="792"/>
                    <a:pt x="85" y="694"/>
                    <a:pt x="61" y="584"/>
                  </a:cubicBezTo>
                  <a:cubicBezTo>
                    <a:pt x="12" y="341"/>
                    <a:pt x="171" y="86"/>
                    <a:pt x="390" y="25"/>
                  </a:cubicBezTo>
                  <a:close/>
                  <a:moveTo>
                    <a:pt x="390" y="1"/>
                  </a:moveTo>
                  <a:cubicBezTo>
                    <a:pt x="158" y="74"/>
                    <a:pt x="1" y="341"/>
                    <a:pt x="37" y="584"/>
                  </a:cubicBezTo>
                  <a:cubicBezTo>
                    <a:pt x="61" y="706"/>
                    <a:pt x="134" y="803"/>
                    <a:pt x="244" y="852"/>
                  </a:cubicBezTo>
                  <a:cubicBezTo>
                    <a:pt x="292" y="876"/>
                    <a:pt x="341" y="876"/>
                    <a:pt x="377" y="876"/>
                  </a:cubicBezTo>
                  <a:cubicBezTo>
                    <a:pt x="438" y="876"/>
                    <a:pt x="487" y="865"/>
                    <a:pt x="536" y="840"/>
                  </a:cubicBezTo>
                  <a:cubicBezTo>
                    <a:pt x="572" y="816"/>
                    <a:pt x="572" y="792"/>
                    <a:pt x="560" y="767"/>
                  </a:cubicBezTo>
                  <a:cubicBezTo>
                    <a:pt x="551" y="750"/>
                    <a:pt x="530" y="733"/>
                    <a:pt x="511" y="733"/>
                  </a:cubicBezTo>
                  <a:cubicBezTo>
                    <a:pt x="502" y="733"/>
                    <a:pt x="494" y="736"/>
                    <a:pt x="487" y="743"/>
                  </a:cubicBezTo>
                  <a:cubicBezTo>
                    <a:pt x="452" y="756"/>
                    <a:pt x="419" y="761"/>
                    <a:pt x="391" y="761"/>
                  </a:cubicBezTo>
                  <a:cubicBezTo>
                    <a:pt x="341" y="761"/>
                    <a:pt x="303" y="746"/>
                    <a:pt x="280" y="730"/>
                  </a:cubicBezTo>
                  <a:cubicBezTo>
                    <a:pt x="207" y="670"/>
                    <a:pt x="158" y="560"/>
                    <a:pt x="171" y="463"/>
                  </a:cubicBezTo>
                  <a:cubicBezTo>
                    <a:pt x="183" y="305"/>
                    <a:pt x="280" y="159"/>
                    <a:pt x="414" y="111"/>
                  </a:cubicBezTo>
                  <a:cubicBezTo>
                    <a:pt x="450" y="98"/>
                    <a:pt x="463" y="62"/>
                    <a:pt x="450" y="38"/>
                  </a:cubicBezTo>
                  <a:cubicBezTo>
                    <a:pt x="438" y="13"/>
                    <a:pt x="426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51"/>
            <p:cNvSpPr/>
            <p:nvPr/>
          </p:nvSpPr>
          <p:spPr>
            <a:xfrm>
              <a:off x="7544229" y="3486250"/>
              <a:ext cx="14274" cy="5562"/>
            </a:xfrm>
            <a:custGeom>
              <a:avLst/>
              <a:gdLst/>
              <a:ahLst/>
              <a:cxnLst/>
              <a:rect l="l" t="t" r="r" b="b"/>
              <a:pathLst>
                <a:path w="290" h="113" extrusionOk="0">
                  <a:moveTo>
                    <a:pt x="242" y="1"/>
                  </a:moveTo>
                  <a:cubicBezTo>
                    <a:pt x="239" y="1"/>
                    <a:pt x="236" y="1"/>
                    <a:pt x="232" y="2"/>
                  </a:cubicBezTo>
                  <a:cubicBezTo>
                    <a:pt x="171" y="14"/>
                    <a:pt x="111" y="14"/>
                    <a:pt x="38" y="27"/>
                  </a:cubicBezTo>
                  <a:cubicBezTo>
                    <a:pt x="3" y="37"/>
                    <a:pt x="1" y="112"/>
                    <a:pt x="40" y="112"/>
                  </a:cubicBezTo>
                  <a:cubicBezTo>
                    <a:pt x="43" y="112"/>
                    <a:pt x="46" y="112"/>
                    <a:pt x="49" y="111"/>
                  </a:cubicBezTo>
                  <a:cubicBezTo>
                    <a:pt x="122" y="111"/>
                    <a:pt x="184" y="99"/>
                    <a:pt x="244" y="87"/>
                  </a:cubicBezTo>
                  <a:cubicBezTo>
                    <a:pt x="289" y="76"/>
                    <a:pt x="28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51"/>
            <p:cNvSpPr/>
            <p:nvPr/>
          </p:nvSpPr>
          <p:spPr>
            <a:xfrm>
              <a:off x="7544229" y="3485708"/>
              <a:ext cx="14421" cy="6645"/>
            </a:xfrm>
            <a:custGeom>
              <a:avLst/>
              <a:gdLst/>
              <a:ahLst/>
              <a:cxnLst/>
              <a:rect l="l" t="t" r="r" b="b"/>
              <a:pathLst>
                <a:path w="293" h="135" extrusionOk="0">
                  <a:moveTo>
                    <a:pt x="244" y="25"/>
                  </a:moveTo>
                  <a:cubicBezTo>
                    <a:pt x="257" y="25"/>
                    <a:pt x="268" y="38"/>
                    <a:pt x="268" y="49"/>
                  </a:cubicBezTo>
                  <a:cubicBezTo>
                    <a:pt x="268" y="62"/>
                    <a:pt x="268" y="86"/>
                    <a:pt x="244" y="86"/>
                  </a:cubicBezTo>
                  <a:cubicBezTo>
                    <a:pt x="184" y="98"/>
                    <a:pt x="122" y="110"/>
                    <a:pt x="49" y="122"/>
                  </a:cubicBezTo>
                  <a:cubicBezTo>
                    <a:pt x="38" y="122"/>
                    <a:pt x="25" y="110"/>
                    <a:pt x="25" y="86"/>
                  </a:cubicBezTo>
                  <a:cubicBezTo>
                    <a:pt x="25" y="74"/>
                    <a:pt x="25" y="49"/>
                    <a:pt x="49" y="49"/>
                  </a:cubicBezTo>
                  <a:cubicBezTo>
                    <a:pt x="111" y="38"/>
                    <a:pt x="171" y="25"/>
                    <a:pt x="232" y="25"/>
                  </a:cubicBezTo>
                  <a:close/>
                  <a:moveTo>
                    <a:pt x="232" y="1"/>
                  </a:moveTo>
                  <a:cubicBezTo>
                    <a:pt x="171" y="13"/>
                    <a:pt x="98" y="25"/>
                    <a:pt x="38" y="38"/>
                  </a:cubicBezTo>
                  <a:cubicBezTo>
                    <a:pt x="13" y="38"/>
                    <a:pt x="1" y="74"/>
                    <a:pt x="1" y="98"/>
                  </a:cubicBezTo>
                  <a:cubicBezTo>
                    <a:pt x="13" y="110"/>
                    <a:pt x="25" y="135"/>
                    <a:pt x="49" y="135"/>
                  </a:cubicBezTo>
                  <a:lnTo>
                    <a:pt x="62" y="135"/>
                  </a:lnTo>
                  <a:cubicBezTo>
                    <a:pt x="122" y="122"/>
                    <a:pt x="184" y="122"/>
                    <a:pt x="244" y="110"/>
                  </a:cubicBezTo>
                  <a:cubicBezTo>
                    <a:pt x="281" y="98"/>
                    <a:pt x="293" y="74"/>
                    <a:pt x="281" y="49"/>
                  </a:cubicBezTo>
                  <a:cubicBezTo>
                    <a:pt x="281" y="25"/>
                    <a:pt x="268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51"/>
            <p:cNvSpPr/>
            <p:nvPr/>
          </p:nvSpPr>
          <p:spPr>
            <a:xfrm>
              <a:off x="7540291" y="3492353"/>
              <a:ext cx="19786" cy="13388"/>
            </a:xfrm>
            <a:custGeom>
              <a:avLst/>
              <a:gdLst/>
              <a:ahLst/>
              <a:cxnLst/>
              <a:rect l="l" t="t" r="r" b="b"/>
              <a:pathLst>
                <a:path w="402" h="272" extrusionOk="0">
                  <a:moveTo>
                    <a:pt x="337" y="1"/>
                  </a:moveTo>
                  <a:cubicBezTo>
                    <a:pt x="329" y="1"/>
                    <a:pt x="320" y="4"/>
                    <a:pt x="312" y="11"/>
                  </a:cubicBezTo>
                  <a:cubicBezTo>
                    <a:pt x="227" y="97"/>
                    <a:pt x="142" y="146"/>
                    <a:pt x="32" y="194"/>
                  </a:cubicBezTo>
                  <a:cubicBezTo>
                    <a:pt x="0" y="205"/>
                    <a:pt x="15" y="272"/>
                    <a:pt x="52" y="272"/>
                  </a:cubicBezTo>
                  <a:cubicBezTo>
                    <a:pt x="57" y="272"/>
                    <a:pt x="63" y="270"/>
                    <a:pt x="69" y="267"/>
                  </a:cubicBezTo>
                  <a:cubicBezTo>
                    <a:pt x="178" y="230"/>
                    <a:pt x="288" y="157"/>
                    <a:pt x="373" y="84"/>
                  </a:cubicBezTo>
                  <a:cubicBezTo>
                    <a:pt x="402" y="46"/>
                    <a:pt x="37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51"/>
            <p:cNvSpPr/>
            <p:nvPr/>
          </p:nvSpPr>
          <p:spPr>
            <a:xfrm>
              <a:off x="7540636" y="3492206"/>
              <a:ext cx="19196" cy="13929"/>
            </a:xfrm>
            <a:custGeom>
              <a:avLst/>
              <a:gdLst/>
              <a:ahLst/>
              <a:cxnLst/>
              <a:rect l="l" t="t" r="r" b="b"/>
              <a:pathLst>
                <a:path w="390" h="283" extrusionOk="0">
                  <a:moveTo>
                    <a:pt x="330" y="14"/>
                  </a:moveTo>
                  <a:cubicBezTo>
                    <a:pt x="341" y="14"/>
                    <a:pt x="354" y="27"/>
                    <a:pt x="354" y="27"/>
                  </a:cubicBezTo>
                  <a:cubicBezTo>
                    <a:pt x="366" y="39"/>
                    <a:pt x="378" y="63"/>
                    <a:pt x="354" y="76"/>
                  </a:cubicBezTo>
                  <a:cubicBezTo>
                    <a:pt x="268" y="160"/>
                    <a:pt x="171" y="222"/>
                    <a:pt x="62" y="270"/>
                  </a:cubicBezTo>
                  <a:cubicBezTo>
                    <a:pt x="38" y="270"/>
                    <a:pt x="25" y="258"/>
                    <a:pt x="25" y="246"/>
                  </a:cubicBezTo>
                  <a:cubicBezTo>
                    <a:pt x="13" y="233"/>
                    <a:pt x="13" y="209"/>
                    <a:pt x="38" y="209"/>
                  </a:cubicBezTo>
                  <a:cubicBezTo>
                    <a:pt x="135" y="160"/>
                    <a:pt x="232" y="100"/>
                    <a:pt x="305" y="27"/>
                  </a:cubicBezTo>
                  <a:cubicBezTo>
                    <a:pt x="317" y="14"/>
                    <a:pt x="317" y="14"/>
                    <a:pt x="330" y="14"/>
                  </a:cubicBezTo>
                  <a:close/>
                  <a:moveTo>
                    <a:pt x="327" y="1"/>
                  </a:moveTo>
                  <a:cubicBezTo>
                    <a:pt x="315" y="1"/>
                    <a:pt x="303" y="4"/>
                    <a:pt x="293" y="14"/>
                  </a:cubicBezTo>
                  <a:cubicBezTo>
                    <a:pt x="220" y="87"/>
                    <a:pt x="135" y="136"/>
                    <a:pt x="25" y="185"/>
                  </a:cubicBezTo>
                  <a:cubicBezTo>
                    <a:pt x="1" y="197"/>
                    <a:pt x="1" y="233"/>
                    <a:pt x="1" y="246"/>
                  </a:cubicBezTo>
                  <a:cubicBezTo>
                    <a:pt x="13" y="270"/>
                    <a:pt x="25" y="282"/>
                    <a:pt x="49" y="282"/>
                  </a:cubicBezTo>
                  <a:lnTo>
                    <a:pt x="62" y="282"/>
                  </a:lnTo>
                  <a:cubicBezTo>
                    <a:pt x="184" y="246"/>
                    <a:pt x="281" y="173"/>
                    <a:pt x="366" y="87"/>
                  </a:cubicBezTo>
                  <a:cubicBezTo>
                    <a:pt x="390" y="63"/>
                    <a:pt x="390" y="39"/>
                    <a:pt x="366" y="14"/>
                  </a:cubicBezTo>
                  <a:cubicBezTo>
                    <a:pt x="359" y="8"/>
                    <a:pt x="34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51"/>
            <p:cNvSpPr/>
            <p:nvPr/>
          </p:nvSpPr>
          <p:spPr>
            <a:xfrm>
              <a:off x="7543983" y="3501459"/>
              <a:ext cx="17129" cy="13289"/>
            </a:xfrm>
            <a:custGeom>
              <a:avLst/>
              <a:gdLst/>
              <a:ahLst/>
              <a:cxnLst/>
              <a:rect l="l" t="t" r="r" b="b"/>
              <a:pathLst>
                <a:path w="348" h="270" extrusionOk="0">
                  <a:moveTo>
                    <a:pt x="287" y="1"/>
                  </a:moveTo>
                  <a:cubicBezTo>
                    <a:pt x="274" y="1"/>
                    <a:pt x="260" y="7"/>
                    <a:pt x="249" y="21"/>
                  </a:cubicBezTo>
                  <a:cubicBezTo>
                    <a:pt x="200" y="94"/>
                    <a:pt x="127" y="155"/>
                    <a:pt x="43" y="191"/>
                  </a:cubicBezTo>
                  <a:cubicBezTo>
                    <a:pt x="1" y="212"/>
                    <a:pt x="22" y="269"/>
                    <a:pt x="67" y="269"/>
                  </a:cubicBezTo>
                  <a:cubicBezTo>
                    <a:pt x="75" y="269"/>
                    <a:pt x="83" y="268"/>
                    <a:pt x="91" y="264"/>
                  </a:cubicBezTo>
                  <a:cubicBezTo>
                    <a:pt x="189" y="228"/>
                    <a:pt x="273" y="155"/>
                    <a:pt x="322" y="70"/>
                  </a:cubicBezTo>
                  <a:cubicBezTo>
                    <a:pt x="348" y="35"/>
                    <a:pt x="3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51"/>
            <p:cNvSpPr/>
            <p:nvPr/>
          </p:nvSpPr>
          <p:spPr>
            <a:xfrm>
              <a:off x="7544229" y="3500918"/>
              <a:ext cx="16833" cy="14766"/>
            </a:xfrm>
            <a:custGeom>
              <a:avLst/>
              <a:gdLst/>
              <a:ahLst/>
              <a:cxnLst/>
              <a:rect l="l" t="t" r="r" b="b"/>
              <a:pathLst>
                <a:path w="342" h="300" extrusionOk="0">
                  <a:moveTo>
                    <a:pt x="281" y="20"/>
                  </a:moveTo>
                  <a:cubicBezTo>
                    <a:pt x="293" y="20"/>
                    <a:pt x="305" y="20"/>
                    <a:pt x="305" y="32"/>
                  </a:cubicBezTo>
                  <a:cubicBezTo>
                    <a:pt x="317" y="32"/>
                    <a:pt x="330" y="56"/>
                    <a:pt x="317" y="69"/>
                  </a:cubicBezTo>
                  <a:cubicBezTo>
                    <a:pt x="257" y="154"/>
                    <a:pt x="171" y="227"/>
                    <a:pt x="74" y="275"/>
                  </a:cubicBezTo>
                  <a:cubicBezTo>
                    <a:pt x="67" y="279"/>
                    <a:pt x="61" y="280"/>
                    <a:pt x="56" y="280"/>
                  </a:cubicBezTo>
                  <a:cubicBezTo>
                    <a:pt x="43" y="280"/>
                    <a:pt x="34" y="269"/>
                    <a:pt x="25" y="251"/>
                  </a:cubicBezTo>
                  <a:cubicBezTo>
                    <a:pt x="25" y="239"/>
                    <a:pt x="25" y="227"/>
                    <a:pt x="38" y="215"/>
                  </a:cubicBezTo>
                  <a:cubicBezTo>
                    <a:pt x="122" y="178"/>
                    <a:pt x="195" y="118"/>
                    <a:pt x="257" y="32"/>
                  </a:cubicBezTo>
                  <a:cubicBezTo>
                    <a:pt x="257" y="20"/>
                    <a:pt x="268" y="20"/>
                    <a:pt x="281" y="20"/>
                  </a:cubicBezTo>
                  <a:close/>
                  <a:moveTo>
                    <a:pt x="284" y="0"/>
                  </a:moveTo>
                  <a:cubicBezTo>
                    <a:pt x="267" y="0"/>
                    <a:pt x="251" y="6"/>
                    <a:pt x="244" y="20"/>
                  </a:cubicBezTo>
                  <a:cubicBezTo>
                    <a:pt x="184" y="105"/>
                    <a:pt x="111" y="154"/>
                    <a:pt x="38" y="202"/>
                  </a:cubicBezTo>
                  <a:cubicBezTo>
                    <a:pt x="1" y="215"/>
                    <a:pt x="1" y="239"/>
                    <a:pt x="13" y="264"/>
                  </a:cubicBezTo>
                  <a:cubicBezTo>
                    <a:pt x="25" y="275"/>
                    <a:pt x="38" y="300"/>
                    <a:pt x="62" y="300"/>
                  </a:cubicBezTo>
                  <a:cubicBezTo>
                    <a:pt x="74" y="300"/>
                    <a:pt x="74" y="288"/>
                    <a:pt x="86" y="288"/>
                  </a:cubicBezTo>
                  <a:cubicBezTo>
                    <a:pt x="184" y="239"/>
                    <a:pt x="268" y="166"/>
                    <a:pt x="330" y="81"/>
                  </a:cubicBezTo>
                  <a:cubicBezTo>
                    <a:pt x="341" y="56"/>
                    <a:pt x="341" y="32"/>
                    <a:pt x="317" y="8"/>
                  </a:cubicBezTo>
                  <a:cubicBezTo>
                    <a:pt x="307" y="3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51"/>
            <p:cNvSpPr/>
            <p:nvPr/>
          </p:nvSpPr>
          <p:spPr>
            <a:xfrm>
              <a:off x="7550087" y="3507858"/>
              <a:ext cx="14864" cy="13142"/>
            </a:xfrm>
            <a:custGeom>
              <a:avLst/>
              <a:gdLst/>
              <a:ahLst/>
              <a:cxnLst/>
              <a:rect l="l" t="t" r="r" b="b"/>
              <a:pathLst>
                <a:path w="302" h="267" extrusionOk="0">
                  <a:moveTo>
                    <a:pt x="240" y="0"/>
                  </a:moveTo>
                  <a:cubicBezTo>
                    <a:pt x="230" y="0"/>
                    <a:pt x="219" y="4"/>
                    <a:pt x="211" y="13"/>
                  </a:cubicBezTo>
                  <a:cubicBezTo>
                    <a:pt x="162" y="74"/>
                    <a:pt x="101" y="134"/>
                    <a:pt x="40" y="183"/>
                  </a:cubicBezTo>
                  <a:cubicBezTo>
                    <a:pt x="1" y="213"/>
                    <a:pt x="25" y="266"/>
                    <a:pt x="61" y="266"/>
                  </a:cubicBezTo>
                  <a:cubicBezTo>
                    <a:pt x="70" y="266"/>
                    <a:pt x="80" y="263"/>
                    <a:pt x="89" y="256"/>
                  </a:cubicBezTo>
                  <a:cubicBezTo>
                    <a:pt x="162" y="207"/>
                    <a:pt x="222" y="134"/>
                    <a:pt x="283" y="61"/>
                  </a:cubicBezTo>
                  <a:cubicBezTo>
                    <a:pt x="302" y="34"/>
                    <a:pt x="272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51"/>
            <p:cNvSpPr/>
            <p:nvPr/>
          </p:nvSpPr>
          <p:spPr>
            <a:xfrm>
              <a:off x="7550234" y="3507169"/>
              <a:ext cx="15012" cy="13929"/>
            </a:xfrm>
            <a:custGeom>
              <a:avLst/>
              <a:gdLst/>
              <a:ahLst/>
              <a:cxnLst/>
              <a:rect l="l" t="t" r="r" b="b"/>
              <a:pathLst>
                <a:path w="305" h="283" extrusionOk="0">
                  <a:moveTo>
                    <a:pt x="232" y="15"/>
                  </a:moveTo>
                  <a:cubicBezTo>
                    <a:pt x="244" y="15"/>
                    <a:pt x="256" y="27"/>
                    <a:pt x="256" y="27"/>
                  </a:cubicBezTo>
                  <a:cubicBezTo>
                    <a:pt x="268" y="39"/>
                    <a:pt x="280" y="51"/>
                    <a:pt x="268" y="75"/>
                  </a:cubicBezTo>
                  <a:cubicBezTo>
                    <a:pt x="219" y="148"/>
                    <a:pt x="159" y="210"/>
                    <a:pt x="73" y="258"/>
                  </a:cubicBezTo>
                  <a:cubicBezTo>
                    <a:pt x="65" y="266"/>
                    <a:pt x="58" y="269"/>
                    <a:pt x="53" y="269"/>
                  </a:cubicBezTo>
                  <a:cubicBezTo>
                    <a:pt x="42" y="269"/>
                    <a:pt x="37" y="258"/>
                    <a:pt x="37" y="258"/>
                  </a:cubicBezTo>
                  <a:cubicBezTo>
                    <a:pt x="25" y="246"/>
                    <a:pt x="25" y="221"/>
                    <a:pt x="49" y="197"/>
                  </a:cubicBezTo>
                  <a:cubicBezTo>
                    <a:pt x="98" y="161"/>
                    <a:pt x="159" y="100"/>
                    <a:pt x="219" y="27"/>
                  </a:cubicBezTo>
                  <a:lnTo>
                    <a:pt x="232" y="15"/>
                  </a:lnTo>
                  <a:close/>
                  <a:moveTo>
                    <a:pt x="228" y="1"/>
                  </a:moveTo>
                  <a:cubicBezTo>
                    <a:pt x="220" y="1"/>
                    <a:pt x="212" y="5"/>
                    <a:pt x="208" y="15"/>
                  </a:cubicBezTo>
                  <a:cubicBezTo>
                    <a:pt x="146" y="88"/>
                    <a:pt x="86" y="148"/>
                    <a:pt x="37" y="185"/>
                  </a:cubicBezTo>
                  <a:cubicBezTo>
                    <a:pt x="0" y="210"/>
                    <a:pt x="0" y="246"/>
                    <a:pt x="25" y="270"/>
                  </a:cubicBezTo>
                  <a:cubicBezTo>
                    <a:pt x="25" y="283"/>
                    <a:pt x="49" y="283"/>
                    <a:pt x="62" y="283"/>
                  </a:cubicBezTo>
                  <a:lnTo>
                    <a:pt x="86" y="283"/>
                  </a:lnTo>
                  <a:cubicBezTo>
                    <a:pt x="171" y="221"/>
                    <a:pt x="232" y="148"/>
                    <a:pt x="280" y="75"/>
                  </a:cubicBezTo>
                  <a:cubicBezTo>
                    <a:pt x="305" y="51"/>
                    <a:pt x="292" y="27"/>
                    <a:pt x="268" y="15"/>
                  </a:cubicBezTo>
                  <a:cubicBezTo>
                    <a:pt x="254" y="8"/>
                    <a:pt x="24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51"/>
            <p:cNvSpPr/>
            <p:nvPr/>
          </p:nvSpPr>
          <p:spPr>
            <a:xfrm>
              <a:off x="7556584" y="3513912"/>
              <a:ext cx="12305" cy="10730"/>
            </a:xfrm>
            <a:custGeom>
              <a:avLst/>
              <a:gdLst/>
              <a:ahLst/>
              <a:cxnLst/>
              <a:rect l="l" t="t" r="r" b="b"/>
              <a:pathLst>
                <a:path w="250" h="218" extrusionOk="0">
                  <a:moveTo>
                    <a:pt x="189" y="0"/>
                  </a:moveTo>
                  <a:cubicBezTo>
                    <a:pt x="180" y="0"/>
                    <a:pt x="171" y="4"/>
                    <a:pt x="163" y="11"/>
                  </a:cubicBezTo>
                  <a:cubicBezTo>
                    <a:pt x="115" y="60"/>
                    <a:pt x="66" y="97"/>
                    <a:pt x="30" y="146"/>
                  </a:cubicBezTo>
                  <a:cubicBezTo>
                    <a:pt x="1" y="174"/>
                    <a:pt x="32" y="217"/>
                    <a:pt x="64" y="217"/>
                  </a:cubicBezTo>
                  <a:cubicBezTo>
                    <a:pt x="73" y="217"/>
                    <a:pt x="82" y="214"/>
                    <a:pt x="90" y="206"/>
                  </a:cubicBezTo>
                  <a:cubicBezTo>
                    <a:pt x="127" y="157"/>
                    <a:pt x="176" y="121"/>
                    <a:pt x="212" y="73"/>
                  </a:cubicBezTo>
                  <a:cubicBezTo>
                    <a:pt x="250" y="44"/>
                    <a:pt x="22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51"/>
            <p:cNvSpPr/>
            <p:nvPr/>
          </p:nvSpPr>
          <p:spPr>
            <a:xfrm>
              <a:off x="7556830" y="3513568"/>
              <a:ext cx="12010" cy="11714"/>
            </a:xfrm>
            <a:custGeom>
              <a:avLst/>
              <a:gdLst/>
              <a:ahLst/>
              <a:cxnLst/>
              <a:rect l="l" t="t" r="r" b="b"/>
              <a:pathLst>
                <a:path w="244" h="238" extrusionOk="0">
                  <a:moveTo>
                    <a:pt x="182" y="18"/>
                  </a:moveTo>
                  <a:cubicBezTo>
                    <a:pt x="195" y="18"/>
                    <a:pt x="195" y="18"/>
                    <a:pt x="207" y="31"/>
                  </a:cubicBezTo>
                  <a:cubicBezTo>
                    <a:pt x="219" y="43"/>
                    <a:pt x="219" y="55"/>
                    <a:pt x="207" y="80"/>
                  </a:cubicBezTo>
                  <a:lnTo>
                    <a:pt x="122" y="164"/>
                  </a:lnTo>
                  <a:lnTo>
                    <a:pt x="74" y="201"/>
                  </a:lnTo>
                  <a:cubicBezTo>
                    <a:pt x="74" y="213"/>
                    <a:pt x="61" y="213"/>
                    <a:pt x="49" y="213"/>
                  </a:cubicBezTo>
                  <a:cubicBezTo>
                    <a:pt x="37" y="213"/>
                    <a:pt x="25" y="201"/>
                    <a:pt x="25" y="189"/>
                  </a:cubicBezTo>
                  <a:lnTo>
                    <a:pt x="25" y="153"/>
                  </a:lnTo>
                  <a:lnTo>
                    <a:pt x="61" y="116"/>
                  </a:lnTo>
                  <a:cubicBezTo>
                    <a:pt x="98" y="91"/>
                    <a:pt x="122" y="55"/>
                    <a:pt x="158" y="31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9" y="6"/>
                    <a:pt x="146" y="18"/>
                  </a:cubicBezTo>
                  <a:cubicBezTo>
                    <a:pt x="110" y="43"/>
                    <a:pt x="85" y="80"/>
                    <a:pt x="49" y="104"/>
                  </a:cubicBezTo>
                  <a:lnTo>
                    <a:pt x="12" y="140"/>
                  </a:lnTo>
                  <a:cubicBezTo>
                    <a:pt x="1" y="153"/>
                    <a:pt x="1" y="177"/>
                    <a:pt x="1" y="189"/>
                  </a:cubicBezTo>
                  <a:cubicBezTo>
                    <a:pt x="12" y="213"/>
                    <a:pt x="25" y="226"/>
                    <a:pt x="49" y="237"/>
                  </a:cubicBezTo>
                  <a:lnTo>
                    <a:pt x="61" y="237"/>
                  </a:lnTo>
                  <a:cubicBezTo>
                    <a:pt x="74" y="237"/>
                    <a:pt x="85" y="226"/>
                    <a:pt x="98" y="213"/>
                  </a:cubicBezTo>
                  <a:lnTo>
                    <a:pt x="134" y="177"/>
                  </a:lnTo>
                  <a:lnTo>
                    <a:pt x="219" y="91"/>
                  </a:lnTo>
                  <a:cubicBezTo>
                    <a:pt x="244" y="67"/>
                    <a:pt x="231" y="31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51"/>
            <p:cNvSpPr/>
            <p:nvPr/>
          </p:nvSpPr>
          <p:spPr>
            <a:xfrm>
              <a:off x="7568003" y="3515094"/>
              <a:ext cx="9401" cy="8318"/>
            </a:xfrm>
            <a:custGeom>
              <a:avLst/>
              <a:gdLst/>
              <a:ahLst/>
              <a:cxnLst/>
              <a:rect l="l" t="t" r="r" b="b"/>
              <a:pathLst>
                <a:path w="191" h="169" extrusionOk="0">
                  <a:moveTo>
                    <a:pt x="127" y="1"/>
                  </a:moveTo>
                  <a:cubicBezTo>
                    <a:pt x="118" y="1"/>
                    <a:pt x="109" y="4"/>
                    <a:pt x="101" y="12"/>
                  </a:cubicBezTo>
                  <a:cubicBezTo>
                    <a:pt x="77" y="49"/>
                    <a:pt x="53" y="73"/>
                    <a:pt x="28" y="97"/>
                  </a:cubicBezTo>
                  <a:cubicBezTo>
                    <a:pt x="0" y="125"/>
                    <a:pt x="31" y="169"/>
                    <a:pt x="63" y="169"/>
                  </a:cubicBezTo>
                  <a:cubicBezTo>
                    <a:pt x="73" y="169"/>
                    <a:pt x="82" y="166"/>
                    <a:pt x="90" y="158"/>
                  </a:cubicBezTo>
                  <a:cubicBezTo>
                    <a:pt x="114" y="133"/>
                    <a:pt x="138" y="109"/>
                    <a:pt x="163" y="73"/>
                  </a:cubicBezTo>
                  <a:cubicBezTo>
                    <a:pt x="191" y="44"/>
                    <a:pt x="16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51"/>
            <p:cNvSpPr/>
            <p:nvPr/>
          </p:nvSpPr>
          <p:spPr>
            <a:xfrm>
              <a:off x="7568200" y="3514946"/>
              <a:ext cx="9598" cy="910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34" y="15"/>
                  </a:moveTo>
                  <a:cubicBezTo>
                    <a:pt x="134" y="15"/>
                    <a:pt x="146" y="27"/>
                    <a:pt x="159" y="27"/>
                  </a:cubicBezTo>
                  <a:cubicBezTo>
                    <a:pt x="170" y="39"/>
                    <a:pt x="170" y="63"/>
                    <a:pt x="159" y="76"/>
                  </a:cubicBezTo>
                  <a:lnTo>
                    <a:pt x="73" y="149"/>
                  </a:lnTo>
                  <a:cubicBezTo>
                    <a:pt x="73" y="161"/>
                    <a:pt x="61" y="161"/>
                    <a:pt x="49" y="161"/>
                  </a:cubicBezTo>
                  <a:cubicBezTo>
                    <a:pt x="37" y="161"/>
                    <a:pt x="24" y="149"/>
                    <a:pt x="24" y="136"/>
                  </a:cubicBezTo>
                  <a:lnTo>
                    <a:pt x="24" y="100"/>
                  </a:lnTo>
                  <a:lnTo>
                    <a:pt x="110" y="27"/>
                  </a:lnTo>
                  <a:cubicBezTo>
                    <a:pt x="110" y="15"/>
                    <a:pt x="122" y="15"/>
                    <a:pt x="134" y="15"/>
                  </a:cubicBezTo>
                  <a:close/>
                  <a:moveTo>
                    <a:pt x="128" y="1"/>
                  </a:moveTo>
                  <a:cubicBezTo>
                    <a:pt x="118" y="1"/>
                    <a:pt x="108" y="4"/>
                    <a:pt x="97" y="15"/>
                  </a:cubicBezTo>
                  <a:lnTo>
                    <a:pt x="13" y="88"/>
                  </a:lnTo>
                  <a:cubicBezTo>
                    <a:pt x="0" y="100"/>
                    <a:pt x="0" y="125"/>
                    <a:pt x="0" y="136"/>
                  </a:cubicBezTo>
                  <a:cubicBezTo>
                    <a:pt x="13" y="161"/>
                    <a:pt x="24" y="173"/>
                    <a:pt x="49" y="173"/>
                  </a:cubicBezTo>
                  <a:cubicBezTo>
                    <a:pt x="49" y="185"/>
                    <a:pt x="49" y="185"/>
                    <a:pt x="61" y="185"/>
                  </a:cubicBezTo>
                  <a:cubicBezTo>
                    <a:pt x="73" y="185"/>
                    <a:pt x="86" y="173"/>
                    <a:pt x="86" y="161"/>
                  </a:cubicBezTo>
                  <a:lnTo>
                    <a:pt x="170" y="88"/>
                  </a:lnTo>
                  <a:cubicBezTo>
                    <a:pt x="195" y="63"/>
                    <a:pt x="183" y="39"/>
                    <a:pt x="170" y="15"/>
                  </a:cubicBezTo>
                  <a:cubicBezTo>
                    <a:pt x="156" y="8"/>
                    <a:pt x="142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51"/>
            <p:cNvSpPr/>
            <p:nvPr/>
          </p:nvSpPr>
          <p:spPr>
            <a:xfrm>
              <a:off x="7548905" y="3507317"/>
              <a:ext cx="45873" cy="13388"/>
            </a:xfrm>
            <a:custGeom>
              <a:avLst/>
              <a:gdLst/>
              <a:ahLst/>
              <a:cxnLst/>
              <a:rect l="l" t="t" r="r" b="b"/>
              <a:pathLst>
                <a:path w="932" h="272" extrusionOk="0">
                  <a:moveTo>
                    <a:pt x="874" y="1"/>
                  </a:moveTo>
                  <a:cubicBezTo>
                    <a:pt x="864" y="1"/>
                    <a:pt x="853" y="4"/>
                    <a:pt x="843" y="12"/>
                  </a:cubicBezTo>
                  <a:cubicBezTo>
                    <a:pt x="731" y="124"/>
                    <a:pt x="587" y="178"/>
                    <a:pt x="442" y="178"/>
                  </a:cubicBezTo>
                  <a:cubicBezTo>
                    <a:pt x="318" y="178"/>
                    <a:pt x="194" y="139"/>
                    <a:pt x="89" y="61"/>
                  </a:cubicBezTo>
                  <a:cubicBezTo>
                    <a:pt x="81" y="53"/>
                    <a:pt x="73" y="50"/>
                    <a:pt x="65" y="50"/>
                  </a:cubicBezTo>
                  <a:cubicBezTo>
                    <a:pt x="32" y="50"/>
                    <a:pt x="1" y="101"/>
                    <a:pt x="40" y="121"/>
                  </a:cubicBezTo>
                  <a:cubicBezTo>
                    <a:pt x="157" y="222"/>
                    <a:pt x="303" y="271"/>
                    <a:pt x="448" y="271"/>
                  </a:cubicBezTo>
                  <a:cubicBezTo>
                    <a:pt x="617" y="271"/>
                    <a:pt x="785" y="204"/>
                    <a:pt x="903" y="72"/>
                  </a:cubicBezTo>
                  <a:cubicBezTo>
                    <a:pt x="932" y="44"/>
                    <a:pt x="908" y="1"/>
                    <a:pt x="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51"/>
            <p:cNvSpPr/>
            <p:nvPr/>
          </p:nvSpPr>
          <p:spPr>
            <a:xfrm>
              <a:off x="7549004" y="3507169"/>
              <a:ext cx="45578" cy="13929"/>
            </a:xfrm>
            <a:custGeom>
              <a:avLst/>
              <a:gdLst/>
              <a:ahLst/>
              <a:cxnLst/>
              <a:rect l="l" t="t" r="r" b="b"/>
              <a:pathLst>
                <a:path w="926" h="283" extrusionOk="0">
                  <a:moveTo>
                    <a:pt x="875" y="18"/>
                  </a:moveTo>
                  <a:cubicBezTo>
                    <a:pt x="883" y="18"/>
                    <a:pt x="889" y="21"/>
                    <a:pt x="889" y="27"/>
                  </a:cubicBezTo>
                  <a:cubicBezTo>
                    <a:pt x="901" y="39"/>
                    <a:pt x="914" y="51"/>
                    <a:pt x="901" y="75"/>
                  </a:cubicBezTo>
                  <a:cubicBezTo>
                    <a:pt x="776" y="201"/>
                    <a:pt x="608" y="265"/>
                    <a:pt x="440" y="265"/>
                  </a:cubicBezTo>
                  <a:cubicBezTo>
                    <a:pt x="297" y="265"/>
                    <a:pt x="155" y="219"/>
                    <a:pt x="38" y="124"/>
                  </a:cubicBezTo>
                  <a:cubicBezTo>
                    <a:pt x="25" y="112"/>
                    <a:pt x="25" y="88"/>
                    <a:pt x="38" y="75"/>
                  </a:cubicBezTo>
                  <a:cubicBezTo>
                    <a:pt x="50" y="64"/>
                    <a:pt x="62" y="64"/>
                    <a:pt x="62" y="64"/>
                  </a:cubicBezTo>
                  <a:lnTo>
                    <a:pt x="87" y="64"/>
                  </a:lnTo>
                  <a:cubicBezTo>
                    <a:pt x="193" y="147"/>
                    <a:pt x="317" y="187"/>
                    <a:pt x="441" y="187"/>
                  </a:cubicBezTo>
                  <a:cubicBezTo>
                    <a:pt x="587" y="187"/>
                    <a:pt x="734" y="132"/>
                    <a:pt x="852" y="27"/>
                  </a:cubicBezTo>
                  <a:cubicBezTo>
                    <a:pt x="859" y="21"/>
                    <a:pt x="868" y="18"/>
                    <a:pt x="875" y="18"/>
                  </a:cubicBezTo>
                  <a:close/>
                  <a:moveTo>
                    <a:pt x="872" y="1"/>
                  </a:moveTo>
                  <a:cubicBezTo>
                    <a:pt x="861" y="1"/>
                    <a:pt x="851" y="5"/>
                    <a:pt x="841" y="15"/>
                  </a:cubicBezTo>
                  <a:cubicBezTo>
                    <a:pt x="730" y="119"/>
                    <a:pt x="592" y="170"/>
                    <a:pt x="453" y="170"/>
                  </a:cubicBezTo>
                  <a:cubicBezTo>
                    <a:pt x="330" y="170"/>
                    <a:pt x="206" y="131"/>
                    <a:pt x="98" y="51"/>
                  </a:cubicBezTo>
                  <a:cubicBezTo>
                    <a:pt x="89" y="42"/>
                    <a:pt x="78" y="38"/>
                    <a:pt x="68" y="38"/>
                  </a:cubicBezTo>
                  <a:cubicBezTo>
                    <a:pt x="50" y="38"/>
                    <a:pt x="33" y="49"/>
                    <a:pt x="25" y="64"/>
                  </a:cubicBezTo>
                  <a:cubicBezTo>
                    <a:pt x="14" y="88"/>
                    <a:pt x="1" y="112"/>
                    <a:pt x="25" y="137"/>
                  </a:cubicBezTo>
                  <a:cubicBezTo>
                    <a:pt x="147" y="234"/>
                    <a:pt x="293" y="283"/>
                    <a:pt x="439" y="283"/>
                  </a:cubicBezTo>
                  <a:cubicBezTo>
                    <a:pt x="609" y="283"/>
                    <a:pt x="792" y="221"/>
                    <a:pt x="914" y="88"/>
                  </a:cubicBezTo>
                  <a:cubicBezTo>
                    <a:pt x="925" y="64"/>
                    <a:pt x="925" y="27"/>
                    <a:pt x="914" y="15"/>
                  </a:cubicBezTo>
                  <a:cubicBezTo>
                    <a:pt x="900" y="8"/>
                    <a:pt x="88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51"/>
            <p:cNvSpPr/>
            <p:nvPr/>
          </p:nvSpPr>
          <p:spPr>
            <a:xfrm>
              <a:off x="7517206" y="3501755"/>
              <a:ext cx="36669" cy="19491"/>
            </a:xfrm>
            <a:custGeom>
              <a:avLst/>
              <a:gdLst/>
              <a:ahLst/>
              <a:cxnLst/>
              <a:rect l="l" t="t" r="r" b="b"/>
              <a:pathLst>
                <a:path w="745" h="396" extrusionOk="0">
                  <a:moveTo>
                    <a:pt x="63" y="0"/>
                  </a:moveTo>
                  <a:cubicBezTo>
                    <a:pt x="31" y="0"/>
                    <a:pt x="1" y="29"/>
                    <a:pt x="27" y="64"/>
                  </a:cubicBezTo>
                  <a:cubicBezTo>
                    <a:pt x="150" y="266"/>
                    <a:pt x="377" y="395"/>
                    <a:pt x="621" y="395"/>
                  </a:cubicBezTo>
                  <a:cubicBezTo>
                    <a:pt x="642" y="395"/>
                    <a:pt x="663" y="394"/>
                    <a:pt x="684" y="393"/>
                  </a:cubicBezTo>
                  <a:cubicBezTo>
                    <a:pt x="744" y="393"/>
                    <a:pt x="744" y="307"/>
                    <a:pt x="684" y="307"/>
                  </a:cubicBezTo>
                  <a:cubicBezTo>
                    <a:pt x="441" y="307"/>
                    <a:pt x="246" y="198"/>
                    <a:pt x="100" y="15"/>
                  </a:cubicBezTo>
                  <a:cubicBezTo>
                    <a:pt x="90" y="5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51"/>
            <p:cNvSpPr/>
            <p:nvPr/>
          </p:nvSpPr>
          <p:spPr>
            <a:xfrm>
              <a:off x="7517305" y="3501066"/>
              <a:ext cx="35980" cy="20623"/>
            </a:xfrm>
            <a:custGeom>
              <a:avLst/>
              <a:gdLst/>
              <a:ahLst/>
              <a:cxnLst/>
              <a:rect l="l" t="t" r="r" b="b"/>
              <a:pathLst>
                <a:path w="731" h="419" extrusionOk="0">
                  <a:moveTo>
                    <a:pt x="61" y="17"/>
                  </a:moveTo>
                  <a:cubicBezTo>
                    <a:pt x="74" y="17"/>
                    <a:pt x="86" y="29"/>
                    <a:pt x="86" y="42"/>
                  </a:cubicBezTo>
                  <a:cubicBezTo>
                    <a:pt x="231" y="224"/>
                    <a:pt x="450" y="334"/>
                    <a:pt x="682" y="334"/>
                  </a:cubicBezTo>
                  <a:cubicBezTo>
                    <a:pt x="706" y="334"/>
                    <a:pt x="718" y="345"/>
                    <a:pt x="718" y="358"/>
                  </a:cubicBezTo>
                  <a:cubicBezTo>
                    <a:pt x="718" y="382"/>
                    <a:pt x="706" y="407"/>
                    <a:pt x="682" y="407"/>
                  </a:cubicBezTo>
                  <a:cubicBezTo>
                    <a:pt x="671" y="407"/>
                    <a:pt x="660" y="407"/>
                    <a:pt x="649" y="407"/>
                  </a:cubicBezTo>
                  <a:cubicBezTo>
                    <a:pt x="394" y="407"/>
                    <a:pt x="153" y="276"/>
                    <a:pt x="25" y="66"/>
                  </a:cubicBezTo>
                  <a:cubicBezTo>
                    <a:pt x="13" y="53"/>
                    <a:pt x="25" y="42"/>
                    <a:pt x="37" y="29"/>
                  </a:cubicBezTo>
                  <a:cubicBezTo>
                    <a:pt x="37" y="29"/>
                    <a:pt x="50" y="17"/>
                    <a:pt x="61" y="17"/>
                  </a:cubicBezTo>
                  <a:close/>
                  <a:moveTo>
                    <a:pt x="62" y="0"/>
                  </a:moveTo>
                  <a:cubicBezTo>
                    <a:pt x="50" y="0"/>
                    <a:pt x="36" y="6"/>
                    <a:pt x="25" y="17"/>
                  </a:cubicBezTo>
                  <a:cubicBezTo>
                    <a:pt x="13" y="29"/>
                    <a:pt x="1" y="53"/>
                    <a:pt x="13" y="78"/>
                  </a:cubicBezTo>
                  <a:cubicBezTo>
                    <a:pt x="147" y="297"/>
                    <a:pt x="377" y="418"/>
                    <a:pt x="645" y="418"/>
                  </a:cubicBezTo>
                  <a:lnTo>
                    <a:pt x="682" y="418"/>
                  </a:lnTo>
                  <a:cubicBezTo>
                    <a:pt x="718" y="418"/>
                    <a:pt x="731" y="394"/>
                    <a:pt x="731" y="358"/>
                  </a:cubicBezTo>
                  <a:cubicBezTo>
                    <a:pt x="731" y="334"/>
                    <a:pt x="718" y="309"/>
                    <a:pt x="682" y="309"/>
                  </a:cubicBezTo>
                  <a:lnTo>
                    <a:pt x="669" y="309"/>
                  </a:lnTo>
                  <a:cubicBezTo>
                    <a:pt x="439" y="309"/>
                    <a:pt x="244" y="212"/>
                    <a:pt x="98" y="29"/>
                  </a:cubicBezTo>
                  <a:cubicBezTo>
                    <a:pt x="91" y="9"/>
                    <a:pt x="77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51"/>
            <p:cNvSpPr/>
            <p:nvPr/>
          </p:nvSpPr>
          <p:spPr>
            <a:xfrm>
              <a:off x="7526903" y="3497423"/>
              <a:ext cx="9155" cy="14520"/>
            </a:xfrm>
            <a:custGeom>
              <a:avLst/>
              <a:gdLst/>
              <a:ahLst/>
              <a:cxnLst/>
              <a:rect l="l" t="t" r="r" b="b"/>
              <a:pathLst>
                <a:path w="186" h="295" extrusionOk="0">
                  <a:moveTo>
                    <a:pt x="129" y="0"/>
                  </a:moveTo>
                  <a:cubicBezTo>
                    <a:pt x="118" y="0"/>
                    <a:pt x="107" y="6"/>
                    <a:pt x="98" y="18"/>
                  </a:cubicBezTo>
                  <a:cubicBezTo>
                    <a:pt x="36" y="79"/>
                    <a:pt x="0" y="164"/>
                    <a:pt x="0" y="249"/>
                  </a:cubicBezTo>
                  <a:cubicBezTo>
                    <a:pt x="6" y="280"/>
                    <a:pt x="27" y="295"/>
                    <a:pt x="47" y="295"/>
                  </a:cubicBezTo>
                  <a:cubicBezTo>
                    <a:pt x="67" y="295"/>
                    <a:pt x="85" y="280"/>
                    <a:pt x="85" y="249"/>
                  </a:cubicBezTo>
                  <a:cubicBezTo>
                    <a:pt x="85" y="189"/>
                    <a:pt x="109" y="127"/>
                    <a:pt x="158" y="79"/>
                  </a:cubicBezTo>
                  <a:cubicBezTo>
                    <a:pt x="185" y="4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51"/>
            <p:cNvSpPr/>
            <p:nvPr/>
          </p:nvSpPr>
          <p:spPr>
            <a:xfrm>
              <a:off x="7526263" y="3496980"/>
              <a:ext cx="9647" cy="15111"/>
            </a:xfrm>
            <a:custGeom>
              <a:avLst/>
              <a:gdLst/>
              <a:ahLst/>
              <a:cxnLst/>
              <a:rect l="l" t="t" r="r" b="b"/>
              <a:pathLst>
                <a:path w="196" h="307" extrusionOk="0">
                  <a:moveTo>
                    <a:pt x="135" y="15"/>
                  </a:moveTo>
                  <a:cubicBezTo>
                    <a:pt x="147" y="15"/>
                    <a:pt x="147" y="27"/>
                    <a:pt x="159" y="27"/>
                  </a:cubicBezTo>
                  <a:cubicBezTo>
                    <a:pt x="171" y="39"/>
                    <a:pt x="171" y="63"/>
                    <a:pt x="159" y="76"/>
                  </a:cubicBezTo>
                  <a:cubicBezTo>
                    <a:pt x="111" y="125"/>
                    <a:pt x="98" y="185"/>
                    <a:pt x="98" y="258"/>
                  </a:cubicBezTo>
                  <a:cubicBezTo>
                    <a:pt x="98" y="282"/>
                    <a:pt x="74" y="295"/>
                    <a:pt x="62" y="295"/>
                  </a:cubicBezTo>
                  <a:cubicBezTo>
                    <a:pt x="49" y="295"/>
                    <a:pt x="25" y="282"/>
                    <a:pt x="25" y="258"/>
                  </a:cubicBezTo>
                  <a:cubicBezTo>
                    <a:pt x="25" y="173"/>
                    <a:pt x="49" y="100"/>
                    <a:pt x="111" y="27"/>
                  </a:cubicBezTo>
                  <a:cubicBezTo>
                    <a:pt x="122" y="27"/>
                    <a:pt x="122" y="15"/>
                    <a:pt x="135" y="15"/>
                  </a:cubicBezTo>
                  <a:close/>
                  <a:moveTo>
                    <a:pt x="129" y="1"/>
                  </a:moveTo>
                  <a:cubicBezTo>
                    <a:pt x="118" y="1"/>
                    <a:pt x="108" y="5"/>
                    <a:pt x="98" y="15"/>
                  </a:cubicBezTo>
                  <a:cubicBezTo>
                    <a:pt x="38" y="88"/>
                    <a:pt x="1" y="173"/>
                    <a:pt x="13" y="258"/>
                  </a:cubicBezTo>
                  <a:cubicBezTo>
                    <a:pt x="13" y="295"/>
                    <a:pt x="38" y="307"/>
                    <a:pt x="62" y="307"/>
                  </a:cubicBezTo>
                  <a:cubicBezTo>
                    <a:pt x="86" y="307"/>
                    <a:pt x="111" y="295"/>
                    <a:pt x="111" y="258"/>
                  </a:cubicBezTo>
                  <a:cubicBezTo>
                    <a:pt x="111" y="198"/>
                    <a:pt x="135" y="136"/>
                    <a:pt x="171" y="88"/>
                  </a:cubicBezTo>
                  <a:cubicBezTo>
                    <a:pt x="195" y="63"/>
                    <a:pt x="184" y="39"/>
                    <a:pt x="171" y="15"/>
                  </a:cubicBezTo>
                  <a:cubicBezTo>
                    <a:pt x="157" y="8"/>
                    <a:pt x="143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51"/>
            <p:cNvSpPr/>
            <p:nvPr/>
          </p:nvSpPr>
          <p:spPr>
            <a:xfrm>
              <a:off x="7534286" y="3501312"/>
              <a:ext cx="12010" cy="16882"/>
            </a:xfrm>
            <a:custGeom>
              <a:avLst/>
              <a:gdLst/>
              <a:ahLst/>
              <a:cxnLst/>
              <a:rect l="l" t="t" r="r" b="b"/>
              <a:pathLst>
                <a:path w="244" h="343" extrusionOk="0">
                  <a:moveTo>
                    <a:pt x="180" y="1"/>
                  </a:moveTo>
                  <a:cubicBezTo>
                    <a:pt x="171" y="1"/>
                    <a:pt x="162" y="4"/>
                    <a:pt x="154" y="12"/>
                  </a:cubicBezTo>
                  <a:cubicBezTo>
                    <a:pt x="81" y="97"/>
                    <a:pt x="21" y="183"/>
                    <a:pt x="8" y="292"/>
                  </a:cubicBezTo>
                  <a:cubicBezTo>
                    <a:pt x="1" y="322"/>
                    <a:pt x="30" y="342"/>
                    <a:pt x="57" y="342"/>
                  </a:cubicBezTo>
                  <a:cubicBezTo>
                    <a:pt x="74" y="342"/>
                    <a:pt x="89" y="335"/>
                    <a:pt x="94" y="316"/>
                  </a:cubicBezTo>
                  <a:cubicBezTo>
                    <a:pt x="105" y="219"/>
                    <a:pt x="154" y="146"/>
                    <a:pt x="215" y="73"/>
                  </a:cubicBezTo>
                  <a:cubicBezTo>
                    <a:pt x="243" y="45"/>
                    <a:pt x="213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51"/>
            <p:cNvSpPr/>
            <p:nvPr/>
          </p:nvSpPr>
          <p:spPr>
            <a:xfrm>
              <a:off x="7534089" y="3501016"/>
              <a:ext cx="12010" cy="17670"/>
            </a:xfrm>
            <a:custGeom>
              <a:avLst/>
              <a:gdLst/>
              <a:ahLst/>
              <a:cxnLst/>
              <a:rect l="l" t="t" r="r" b="b"/>
              <a:pathLst>
                <a:path w="244" h="359" extrusionOk="0">
                  <a:moveTo>
                    <a:pt x="182" y="18"/>
                  </a:moveTo>
                  <a:cubicBezTo>
                    <a:pt x="195" y="18"/>
                    <a:pt x="195" y="18"/>
                    <a:pt x="207" y="30"/>
                  </a:cubicBezTo>
                  <a:cubicBezTo>
                    <a:pt x="219" y="43"/>
                    <a:pt x="219" y="54"/>
                    <a:pt x="207" y="79"/>
                  </a:cubicBezTo>
                  <a:cubicBezTo>
                    <a:pt x="146" y="140"/>
                    <a:pt x="109" y="225"/>
                    <a:pt x="85" y="322"/>
                  </a:cubicBezTo>
                  <a:cubicBezTo>
                    <a:pt x="85" y="335"/>
                    <a:pt x="61" y="346"/>
                    <a:pt x="49" y="346"/>
                  </a:cubicBezTo>
                  <a:cubicBezTo>
                    <a:pt x="25" y="335"/>
                    <a:pt x="12" y="322"/>
                    <a:pt x="12" y="298"/>
                  </a:cubicBezTo>
                  <a:cubicBezTo>
                    <a:pt x="36" y="200"/>
                    <a:pt x="85" y="103"/>
                    <a:pt x="158" y="30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8" y="6"/>
                    <a:pt x="146" y="18"/>
                  </a:cubicBezTo>
                  <a:cubicBezTo>
                    <a:pt x="73" y="91"/>
                    <a:pt x="12" y="189"/>
                    <a:pt x="0" y="298"/>
                  </a:cubicBezTo>
                  <a:cubicBezTo>
                    <a:pt x="0" y="335"/>
                    <a:pt x="25" y="359"/>
                    <a:pt x="49" y="359"/>
                  </a:cubicBezTo>
                  <a:lnTo>
                    <a:pt x="61" y="359"/>
                  </a:lnTo>
                  <a:cubicBezTo>
                    <a:pt x="73" y="359"/>
                    <a:pt x="98" y="346"/>
                    <a:pt x="98" y="322"/>
                  </a:cubicBezTo>
                  <a:cubicBezTo>
                    <a:pt x="122" y="225"/>
                    <a:pt x="158" y="152"/>
                    <a:pt x="219" y="91"/>
                  </a:cubicBezTo>
                  <a:cubicBezTo>
                    <a:pt x="244" y="67"/>
                    <a:pt x="231" y="30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51"/>
            <p:cNvSpPr/>
            <p:nvPr/>
          </p:nvSpPr>
          <p:spPr>
            <a:xfrm>
              <a:off x="7575534" y="3499884"/>
              <a:ext cx="38392" cy="20722"/>
            </a:xfrm>
            <a:custGeom>
              <a:avLst/>
              <a:gdLst/>
              <a:ahLst/>
              <a:cxnLst/>
              <a:rect l="l" t="t" r="r" b="b"/>
              <a:pathLst>
                <a:path w="780" h="421" extrusionOk="0">
                  <a:moveTo>
                    <a:pt x="722" y="1"/>
                  </a:moveTo>
                  <a:cubicBezTo>
                    <a:pt x="707" y="1"/>
                    <a:pt x="690" y="9"/>
                    <a:pt x="678" y="29"/>
                  </a:cubicBezTo>
                  <a:cubicBezTo>
                    <a:pt x="557" y="217"/>
                    <a:pt x="355" y="324"/>
                    <a:pt x="128" y="324"/>
                  </a:cubicBezTo>
                  <a:cubicBezTo>
                    <a:pt x="105" y="324"/>
                    <a:pt x="82" y="323"/>
                    <a:pt x="58" y="321"/>
                  </a:cubicBezTo>
                  <a:cubicBezTo>
                    <a:pt x="55" y="320"/>
                    <a:pt x="52" y="320"/>
                    <a:pt x="49" y="320"/>
                  </a:cubicBezTo>
                  <a:cubicBezTo>
                    <a:pt x="8" y="320"/>
                    <a:pt x="0" y="394"/>
                    <a:pt x="46" y="406"/>
                  </a:cubicBezTo>
                  <a:cubicBezTo>
                    <a:pt x="92" y="416"/>
                    <a:pt x="139" y="421"/>
                    <a:pt x="185" y="421"/>
                  </a:cubicBezTo>
                  <a:cubicBezTo>
                    <a:pt x="427" y="421"/>
                    <a:pt x="651" y="291"/>
                    <a:pt x="764" y="66"/>
                  </a:cubicBezTo>
                  <a:cubicBezTo>
                    <a:pt x="780" y="33"/>
                    <a:pt x="753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51"/>
            <p:cNvSpPr/>
            <p:nvPr/>
          </p:nvSpPr>
          <p:spPr>
            <a:xfrm>
              <a:off x="7575977" y="3499687"/>
              <a:ext cx="38392" cy="21411"/>
            </a:xfrm>
            <a:custGeom>
              <a:avLst/>
              <a:gdLst/>
              <a:ahLst/>
              <a:cxnLst/>
              <a:rect l="l" t="t" r="r" b="b"/>
              <a:pathLst>
                <a:path w="780" h="435" extrusionOk="0">
                  <a:moveTo>
                    <a:pt x="710" y="13"/>
                  </a:moveTo>
                  <a:cubicBezTo>
                    <a:pt x="718" y="13"/>
                    <a:pt x="725" y="16"/>
                    <a:pt x="730" y="21"/>
                  </a:cubicBezTo>
                  <a:cubicBezTo>
                    <a:pt x="742" y="33"/>
                    <a:pt x="755" y="45"/>
                    <a:pt x="742" y="70"/>
                  </a:cubicBezTo>
                  <a:cubicBezTo>
                    <a:pt x="630" y="283"/>
                    <a:pt x="415" y="412"/>
                    <a:pt x="184" y="412"/>
                  </a:cubicBezTo>
                  <a:cubicBezTo>
                    <a:pt x="140" y="412"/>
                    <a:pt x="95" y="407"/>
                    <a:pt x="49" y="398"/>
                  </a:cubicBezTo>
                  <a:cubicBezTo>
                    <a:pt x="25" y="398"/>
                    <a:pt x="12" y="373"/>
                    <a:pt x="12" y="362"/>
                  </a:cubicBezTo>
                  <a:cubicBezTo>
                    <a:pt x="25" y="349"/>
                    <a:pt x="37" y="325"/>
                    <a:pt x="49" y="325"/>
                  </a:cubicBezTo>
                  <a:cubicBezTo>
                    <a:pt x="82" y="329"/>
                    <a:pt x="114" y="332"/>
                    <a:pt x="146" y="332"/>
                  </a:cubicBezTo>
                  <a:cubicBezTo>
                    <a:pt x="365" y="332"/>
                    <a:pt x="565" y="224"/>
                    <a:pt x="682" y="33"/>
                  </a:cubicBezTo>
                  <a:cubicBezTo>
                    <a:pt x="689" y="19"/>
                    <a:pt x="700" y="13"/>
                    <a:pt x="710" y="13"/>
                  </a:cubicBezTo>
                  <a:close/>
                  <a:moveTo>
                    <a:pt x="709" y="1"/>
                  </a:moveTo>
                  <a:cubicBezTo>
                    <a:pt x="692" y="1"/>
                    <a:pt x="677" y="7"/>
                    <a:pt x="669" y="21"/>
                  </a:cubicBezTo>
                  <a:cubicBezTo>
                    <a:pt x="548" y="208"/>
                    <a:pt x="346" y="316"/>
                    <a:pt x="119" y="316"/>
                  </a:cubicBezTo>
                  <a:cubicBezTo>
                    <a:pt x="96" y="316"/>
                    <a:pt x="73" y="315"/>
                    <a:pt x="49" y="313"/>
                  </a:cubicBezTo>
                  <a:cubicBezTo>
                    <a:pt x="25" y="313"/>
                    <a:pt x="1" y="337"/>
                    <a:pt x="1" y="362"/>
                  </a:cubicBezTo>
                  <a:cubicBezTo>
                    <a:pt x="1" y="386"/>
                    <a:pt x="12" y="410"/>
                    <a:pt x="37" y="422"/>
                  </a:cubicBezTo>
                  <a:cubicBezTo>
                    <a:pt x="85" y="435"/>
                    <a:pt x="122" y="435"/>
                    <a:pt x="171" y="435"/>
                  </a:cubicBezTo>
                  <a:cubicBezTo>
                    <a:pt x="414" y="435"/>
                    <a:pt x="645" y="300"/>
                    <a:pt x="755" y="81"/>
                  </a:cubicBezTo>
                  <a:cubicBezTo>
                    <a:pt x="779" y="45"/>
                    <a:pt x="766" y="21"/>
                    <a:pt x="742" y="8"/>
                  </a:cubicBezTo>
                  <a:cubicBezTo>
                    <a:pt x="732" y="4"/>
                    <a:pt x="72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51"/>
            <p:cNvSpPr/>
            <p:nvPr/>
          </p:nvSpPr>
          <p:spPr>
            <a:xfrm>
              <a:off x="7590744" y="3504905"/>
              <a:ext cx="14963" cy="7580"/>
            </a:xfrm>
            <a:custGeom>
              <a:avLst/>
              <a:gdLst/>
              <a:ahLst/>
              <a:cxnLst/>
              <a:rect l="l" t="t" r="r" b="b"/>
              <a:pathLst>
                <a:path w="304" h="154" extrusionOk="0">
                  <a:moveTo>
                    <a:pt x="64" y="1"/>
                  </a:moveTo>
                  <a:cubicBezTo>
                    <a:pt x="31" y="1"/>
                    <a:pt x="0" y="45"/>
                    <a:pt x="29" y="73"/>
                  </a:cubicBezTo>
                  <a:cubicBezTo>
                    <a:pt x="77" y="121"/>
                    <a:pt x="132" y="153"/>
                    <a:pt x="194" y="153"/>
                  </a:cubicBezTo>
                  <a:cubicBezTo>
                    <a:pt x="212" y="153"/>
                    <a:pt x="229" y="151"/>
                    <a:pt x="247" y="146"/>
                  </a:cubicBezTo>
                  <a:cubicBezTo>
                    <a:pt x="304" y="123"/>
                    <a:pt x="288" y="60"/>
                    <a:pt x="237" y="60"/>
                  </a:cubicBezTo>
                  <a:cubicBezTo>
                    <a:pt x="233" y="60"/>
                    <a:pt x="228" y="60"/>
                    <a:pt x="223" y="61"/>
                  </a:cubicBezTo>
                  <a:cubicBezTo>
                    <a:pt x="175" y="61"/>
                    <a:pt x="126" y="48"/>
                    <a:pt x="90" y="12"/>
                  </a:cubicBezTo>
                  <a:cubicBezTo>
                    <a:pt x="82" y="4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51"/>
            <p:cNvSpPr/>
            <p:nvPr/>
          </p:nvSpPr>
          <p:spPr>
            <a:xfrm>
              <a:off x="7590941" y="3504610"/>
              <a:ext cx="14421" cy="8121"/>
            </a:xfrm>
            <a:custGeom>
              <a:avLst/>
              <a:gdLst/>
              <a:ahLst/>
              <a:cxnLst/>
              <a:rect l="l" t="t" r="r" b="b"/>
              <a:pathLst>
                <a:path w="293" h="165" extrusionOk="0">
                  <a:moveTo>
                    <a:pt x="62" y="18"/>
                  </a:moveTo>
                  <a:cubicBezTo>
                    <a:pt x="62" y="18"/>
                    <a:pt x="73" y="18"/>
                    <a:pt x="86" y="30"/>
                  </a:cubicBezTo>
                  <a:cubicBezTo>
                    <a:pt x="113" y="58"/>
                    <a:pt x="147" y="71"/>
                    <a:pt x="183" y="71"/>
                  </a:cubicBezTo>
                  <a:cubicBezTo>
                    <a:pt x="195" y="71"/>
                    <a:pt x="207" y="70"/>
                    <a:pt x="219" y="67"/>
                  </a:cubicBezTo>
                  <a:cubicBezTo>
                    <a:pt x="243" y="67"/>
                    <a:pt x="268" y="79"/>
                    <a:pt x="268" y="103"/>
                  </a:cubicBezTo>
                  <a:cubicBezTo>
                    <a:pt x="268" y="116"/>
                    <a:pt x="268" y="127"/>
                    <a:pt x="243" y="140"/>
                  </a:cubicBezTo>
                  <a:cubicBezTo>
                    <a:pt x="225" y="146"/>
                    <a:pt x="205" y="149"/>
                    <a:pt x="185" y="149"/>
                  </a:cubicBezTo>
                  <a:cubicBezTo>
                    <a:pt x="129" y="149"/>
                    <a:pt x="73" y="124"/>
                    <a:pt x="37" y="79"/>
                  </a:cubicBezTo>
                  <a:cubicBezTo>
                    <a:pt x="13" y="67"/>
                    <a:pt x="25" y="43"/>
                    <a:pt x="37" y="30"/>
                  </a:cubicBezTo>
                  <a:cubicBezTo>
                    <a:pt x="37" y="18"/>
                    <a:pt x="49" y="18"/>
                    <a:pt x="62" y="18"/>
                  </a:cubicBezTo>
                  <a:close/>
                  <a:moveTo>
                    <a:pt x="57" y="0"/>
                  </a:moveTo>
                  <a:cubicBezTo>
                    <a:pt x="43" y="0"/>
                    <a:pt x="31" y="6"/>
                    <a:pt x="25" y="18"/>
                  </a:cubicBezTo>
                  <a:cubicBezTo>
                    <a:pt x="0" y="30"/>
                    <a:pt x="0" y="67"/>
                    <a:pt x="25" y="91"/>
                  </a:cubicBezTo>
                  <a:cubicBezTo>
                    <a:pt x="62" y="140"/>
                    <a:pt x="122" y="164"/>
                    <a:pt x="183" y="164"/>
                  </a:cubicBezTo>
                  <a:cubicBezTo>
                    <a:pt x="207" y="164"/>
                    <a:pt x="232" y="164"/>
                    <a:pt x="243" y="152"/>
                  </a:cubicBezTo>
                  <a:cubicBezTo>
                    <a:pt x="280" y="152"/>
                    <a:pt x="292" y="116"/>
                    <a:pt x="280" y="91"/>
                  </a:cubicBezTo>
                  <a:cubicBezTo>
                    <a:pt x="280" y="71"/>
                    <a:pt x="264" y="51"/>
                    <a:pt x="238" y="51"/>
                  </a:cubicBezTo>
                  <a:cubicBezTo>
                    <a:pt x="232" y="51"/>
                    <a:pt x="226" y="52"/>
                    <a:pt x="219" y="54"/>
                  </a:cubicBezTo>
                  <a:cubicBezTo>
                    <a:pt x="207" y="58"/>
                    <a:pt x="195" y="59"/>
                    <a:pt x="183" y="59"/>
                  </a:cubicBezTo>
                  <a:cubicBezTo>
                    <a:pt x="147" y="59"/>
                    <a:pt x="116" y="45"/>
                    <a:pt x="98" y="18"/>
                  </a:cubicBezTo>
                  <a:cubicBezTo>
                    <a:pt x="85" y="6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51"/>
            <p:cNvSpPr/>
            <p:nvPr/>
          </p:nvSpPr>
          <p:spPr>
            <a:xfrm>
              <a:off x="7600391" y="3500672"/>
              <a:ext cx="8761" cy="6595"/>
            </a:xfrm>
            <a:custGeom>
              <a:avLst/>
              <a:gdLst/>
              <a:ahLst/>
              <a:cxnLst/>
              <a:rect l="l" t="t" r="r" b="b"/>
              <a:pathLst>
                <a:path w="178" h="134" extrusionOk="0">
                  <a:moveTo>
                    <a:pt x="58" y="0"/>
                  </a:moveTo>
                  <a:cubicBezTo>
                    <a:pt x="27" y="0"/>
                    <a:pt x="0" y="34"/>
                    <a:pt x="27" y="61"/>
                  </a:cubicBezTo>
                  <a:lnTo>
                    <a:pt x="88" y="123"/>
                  </a:lnTo>
                  <a:cubicBezTo>
                    <a:pt x="96" y="130"/>
                    <a:pt x="105" y="134"/>
                    <a:pt x="114" y="134"/>
                  </a:cubicBezTo>
                  <a:cubicBezTo>
                    <a:pt x="146" y="134"/>
                    <a:pt x="178" y="90"/>
                    <a:pt x="149" y="61"/>
                  </a:cubicBezTo>
                  <a:cubicBezTo>
                    <a:pt x="124" y="37"/>
                    <a:pt x="113" y="25"/>
                    <a:pt x="88" y="13"/>
                  </a:cubicBezTo>
                  <a:cubicBezTo>
                    <a:pt x="79" y="4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51"/>
            <p:cNvSpPr/>
            <p:nvPr/>
          </p:nvSpPr>
          <p:spPr>
            <a:xfrm>
              <a:off x="7600490" y="3499983"/>
              <a:ext cx="8466" cy="7334"/>
            </a:xfrm>
            <a:custGeom>
              <a:avLst/>
              <a:gdLst/>
              <a:ahLst/>
              <a:cxnLst/>
              <a:rect l="l" t="t" r="r" b="b"/>
              <a:pathLst>
                <a:path w="172" h="149" extrusionOk="0">
                  <a:moveTo>
                    <a:pt x="62" y="15"/>
                  </a:moveTo>
                  <a:cubicBezTo>
                    <a:pt x="74" y="15"/>
                    <a:pt x="74" y="27"/>
                    <a:pt x="86" y="27"/>
                  </a:cubicBezTo>
                  <a:lnTo>
                    <a:pt x="135" y="75"/>
                  </a:lnTo>
                  <a:cubicBezTo>
                    <a:pt x="159" y="88"/>
                    <a:pt x="147" y="112"/>
                    <a:pt x="135" y="124"/>
                  </a:cubicBezTo>
                  <a:cubicBezTo>
                    <a:pt x="129" y="130"/>
                    <a:pt x="123" y="134"/>
                    <a:pt x="115" y="134"/>
                  </a:cubicBezTo>
                  <a:cubicBezTo>
                    <a:pt x="108" y="134"/>
                    <a:pt x="99" y="130"/>
                    <a:pt x="86" y="124"/>
                  </a:cubicBezTo>
                  <a:lnTo>
                    <a:pt x="38" y="75"/>
                  </a:lnTo>
                  <a:cubicBezTo>
                    <a:pt x="25" y="64"/>
                    <a:pt x="25" y="39"/>
                    <a:pt x="38" y="27"/>
                  </a:cubicBezTo>
                  <a:cubicBezTo>
                    <a:pt x="38" y="27"/>
                    <a:pt x="49" y="15"/>
                    <a:pt x="62" y="15"/>
                  </a:cubicBezTo>
                  <a:close/>
                  <a:moveTo>
                    <a:pt x="63" y="1"/>
                  </a:moveTo>
                  <a:cubicBezTo>
                    <a:pt x="47" y="1"/>
                    <a:pt x="32" y="8"/>
                    <a:pt x="25" y="15"/>
                  </a:cubicBezTo>
                  <a:cubicBezTo>
                    <a:pt x="13" y="39"/>
                    <a:pt x="1" y="64"/>
                    <a:pt x="25" y="88"/>
                  </a:cubicBezTo>
                  <a:lnTo>
                    <a:pt x="74" y="137"/>
                  </a:lnTo>
                  <a:cubicBezTo>
                    <a:pt x="86" y="148"/>
                    <a:pt x="98" y="148"/>
                    <a:pt x="111" y="148"/>
                  </a:cubicBezTo>
                  <a:cubicBezTo>
                    <a:pt x="122" y="148"/>
                    <a:pt x="135" y="148"/>
                    <a:pt x="147" y="137"/>
                  </a:cubicBezTo>
                  <a:cubicBezTo>
                    <a:pt x="171" y="112"/>
                    <a:pt x="171" y="88"/>
                    <a:pt x="147" y="64"/>
                  </a:cubicBezTo>
                  <a:lnTo>
                    <a:pt x="98" y="15"/>
                  </a:lnTo>
                  <a:cubicBezTo>
                    <a:pt x="88" y="5"/>
                    <a:pt x="75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51"/>
            <p:cNvSpPr/>
            <p:nvPr/>
          </p:nvSpPr>
          <p:spPr>
            <a:xfrm>
              <a:off x="7378450" y="3501902"/>
              <a:ext cx="370528" cy="399765"/>
            </a:xfrm>
            <a:custGeom>
              <a:avLst/>
              <a:gdLst/>
              <a:ahLst/>
              <a:cxnLst/>
              <a:rect l="l" t="t" r="r" b="b"/>
              <a:pathLst>
                <a:path w="7528" h="8122" extrusionOk="0">
                  <a:moveTo>
                    <a:pt x="49" y="0"/>
                  </a:moveTo>
                  <a:cubicBezTo>
                    <a:pt x="25" y="0"/>
                    <a:pt x="0" y="25"/>
                    <a:pt x="0" y="49"/>
                  </a:cubicBezTo>
                  <a:cubicBezTo>
                    <a:pt x="12" y="2676"/>
                    <a:pt x="0" y="5314"/>
                    <a:pt x="0" y="7941"/>
                  </a:cubicBezTo>
                  <a:cubicBezTo>
                    <a:pt x="0" y="7990"/>
                    <a:pt x="36" y="8014"/>
                    <a:pt x="85" y="8014"/>
                  </a:cubicBezTo>
                  <a:cubicBezTo>
                    <a:pt x="1308" y="8081"/>
                    <a:pt x="2536" y="8121"/>
                    <a:pt x="3764" y="8121"/>
                  </a:cubicBezTo>
                  <a:cubicBezTo>
                    <a:pt x="4992" y="8121"/>
                    <a:pt x="6221" y="8081"/>
                    <a:pt x="7443" y="7990"/>
                  </a:cubicBezTo>
                  <a:cubicBezTo>
                    <a:pt x="7479" y="7990"/>
                    <a:pt x="7516" y="7966"/>
                    <a:pt x="7516" y="7917"/>
                  </a:cubicBezTo>
                  <a:cubicBezTo>
                    <a:pt x="7528" y="7832"/>
                    <a:pt x="7528" y="7759"/>
                    <a:pt x="7528" y="7674"/>
                  </a:cubicBezTo>
                  <a:cubicBezTo>
                    <a:pt x="7528" y="7627"/>
                    <a:pt x="7494" y="7605"/>
                    <a:pt x="7459" y="7605"/>
                  </a:cubicBezTo>
                  <a:cubicBezTo>
                    <a:pt x="7421" y="7605"/>
                    <a:pt x="7382" y="7630"/>
                    <a:pt x="7382" y="7674"/>
                  </a:cubicBezTo>
                  <a:cubicBezTo>
                    <a:pt x="7374" y="7731"/>
                    <a:pt x="7372" y="7783"/>
                    <a:pt x="7367" y="7836"/>
                  </a:cubicBezTo>
                  <a:lnTo>
                    <a:pt x="7367" y="7836"/>
                  </a:lnTo>
                  <a:cubicBezTo>
                    <a:pt x="6022" y="7902"/>
                    <a:pt x="4680" y="7941"/>
                    <a:pt x="3337" y="7941"/>
                  </a:cubicBezTo>
                  <a:cubicBezTo>
                    <a:pt x="2283" y="7941"/>
                    <a:pt x="1228" y="7917"/>
                    <a:pt x="171" y="7861"/>
                  </a:cubicBezTo>
                  <a:lnTo>
                    <a:pt x="171" y="7861"/>
                  </a:lnTo>
                  <a:cubicBezTo>
                    <a:pt x="171" y="6514"/>
                    <a:pt x="170" y="5154"/>
                    <a:pt x="158" y="3806"/>
                  </a:cubicBezTo>
                  <a:cubicBezTo>
                    <a:pt x="158" y="3138"/>
                    <a:pt x="146" y="2457"/>
                    <a:pt x="134" y="1776"/>
                  </a:cubicBezTo>
                  <a:cubicBezTo>
                    <a:pt x="134" y="1447"/>
                    <a:pt x="122" y="1119"/>
                    <a:pt x="122" y="790"/>
                  </a:cubicBezTo>
                  <a:cubicBezTo>
                    <a:pt x="122" y="620"/>
                    <a:pt x="73" y="401"/>
                    <a:pt x="109" y="231"/>
                  </a:cubicBezTo>
                  <a:cubicBezTo>
                    <a:pt x="132" y="122"/>
                    <a:pt x="197" y="100"/>
                    <a:pt x="283" y="100"/>
                  </a:cubicBezTo>
                  <a:cubicBezTo>
                    <a:pt x="340" y="100"/>
                    <a:pt x="406" y="109"/>
                    <a:pt x="474" y="109"/>
                  </a:cubicBezTo>
                  <a:cubicBezTo>
                    <a:pt x="547" y="109"/>
                    <a:pt x="547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51"/>
            <p:cNvSpPr/>
            <p:nvPr/>
          </p:nvSpPr>
          <p:spPr>
            <a:xfrm>
              <a:off x="7377810" y="3501262"/>
              <a:ext cx="371808" cy="401094"/>
            </a:xfrm>
            <a:custGeom>
              <a:avLst/>
              <a:gdLst/>
              <a:ahLst/>
              <a:cxnLst/>
              <a:rect l="l" t="t" r="r" b="b"/>
              <a:pathLst>
                <a:path w="7554" h="8149" extrusionOk="0">
                  <a:moveTo>
                    <a:pt x="7432" y="7857"/>
                  </a:moveTo>
                  <a:lnTo>
                    <a:pt x="7383" y="7906"/>
                  </a:lnTo>
                  <a:lnTo>
                    <a:pt x="7383" y="7857"/>
                  </a:lnTo>
                  <a:close/>
                  <a:moveTo>
                    <a:pt x="171" y="7881"/>
                  </a:moveTo>
                  <a:lnTo>
                    <a:pt x="171" y="7930"/>
                  </a:lnTo>
                  <a:lnTo>
                    <a:pt x="122" y="7881"/>
                  </a:lnTo>
                  <a:close/>
                  <a:moveTo>
                    <a:pt x="62" y="13"/>
                  </a:moveTo>
                  <a:lnTo>
                    <a:pt x="487" y="25"/>
                  </a:lnTo>
                  <a:cubicBezTo>
                    <a:pt x="524" y="25"/>
                    <a:pt x="536" y="49"/>
                    <a:pt x="536" y="74"/>
                  </a:cubicBezTo>
                  <a:cubicBezTo>
                    <a:pt x="536" y="86"/>
                    <a:pt x="524" y="111"/>
                    <a:pt x="487" y="111"/>
                  </a:cubicBezTo>
                  <a:cubicBezTo>
                    <a:pt x="463" y="111"/>
                    <a:pt x="427" y="111"/>
                    <a:pt x="390" y="98"/>
                  </a:cubicBezTo>
                  <a:cubicBezTo>
                    <a:pt x="374" y="98"/>
                    <a:pt x="359" y="98"/>
                    <a:pt x="343" y="98"/>
                  </a:cubicBezTo>
                  <a:cubicBezTo>
                    <a:pt x="238" y="98"/>
                    <a:pt x="142" y="107"/>
                    <a:pt x="111" y="244"/>
                  </a:cubicBezTo>
                  <a:cubicBezTo>
                    <a:pt x="86" y="366"/>
                    <a:pt x="98" y="500"/>
                    <a:pt x="111" y="621"/>
                  </a:cubicBezTo>
                  <a:cubicBezTo>
                    <a:pt x="122" y="694"/>
                    <a:pt x="122" y="743"/>
                    <a:pt x="122" y="803"/>
                  </a:cubicBezTo>
                  <a:lnTo>
                    <a:pt x="122" y="974"/>
                  </a:lnTo>
                  <a:cubicBezTo>
                    <a:pt x="135" y="1241"/>
                    <a:pt x="135" y="1521"/>
                    <a:pt x="147" y="1789"/>
                  </a:cubicBezTo>
                  <a:cubicBezTo>
                    <a:pt x="147" y="2384"/>
                    <a:pt x="159" y="3005"/>
                    <a:pt x="159" y="3819"/>
                  </a:cubicBezTo>
                  <a:cubicBezTo>
                    <a:pt x="171" y="5157"/>
                    <a:pt x="171" y="6495"/>
                    <a:pt x="171" y="7870"/>
                  </a:cubicBezTo>
                  <a:cubicBezTo>
                    <a:pt x="147" y="7857"/>
                    <a:pt x="122" y="7857"/>
                    <a:pt x="98" y="7857"/>
                  </a:cubicBezTo>
                  <a:lnTo>
                    <a:pt x="74" y="7857"/>
                  </a:lnTo>
                  <a:lnTo>
                    <a:pt x="195" y="7967"/>
                  </a:lnTo>
                  <a:lnTo>
                    <a:pt x="195" y="7954"/>
                  </a:lnTo>
                  <a:lnTo>
                    <a:pt x="195" y="7881"/>
                  </a:lnTo>
                  <a:cubicBezTo>
                    <a:pt x="1207" y="7934"/>
                    <a:pt x="2253" y="7961"/>
                    <a:pt x="3370" y="7961"/>
                  </a:cubicBezTo>
                  <a:cubicBezTo>
                    <a:pt x="4603" y="7961"/>
                    <a:pt x="5922" y="7928"/>
                    <a:pt x="7371" y="7857"/>
                  </a:cubicBezTo>
                  <a:lnTo>
                    <a:pt x="7371" y="7930"/>
                  </a:lnTo>
                  <a:lnTo>
                    <a:pt x="7359" y="7954"/>
                  </a:lnTo>
                  <a:lnTo>
                    <a:pt x="7359" y="7954"/>
                  </a:lnTo>
                  <a:lnTo>
                    <a:pt x="7481" y="7833"/>
                  </a:lnTo>
                  <a:lnTo>
                    <a:pt x="7481" y="7833"/>
                  </a:lnTo>
                  <a:lnTo>
                    <a:pt x="7456" y="7845"/>
                  </a:lnTo>
                  <a:lnTo>
                    <a:pt x="7395" y="7845"/>
                  </a:lnTo>
                  <a:lnTo>
                    <a:pt x="7395" y="7687"/>
                  </a:lnTo>
                  <a:cubicBezTo>
                    <a:pt x="7408" y="7651"/>
                    <a:pt x="7444" y="7626"/>
                    <a:pt x="7481" y="7626"/>
                  </a:cubicBezTo>
                  <a:cubicBezTo>
                    <a:pt x="7505" y="7626"/>
                    <a:pt x="7529" y="7651"/>
                    <a:pt x="7529" y="7687"/>
                  </a:cubicBezTo>
                  <a:lnTo>
                    <a:pt x="7529" y="7930"/>
                  </a:lnTo>
                  <a:cubicBezTo>
                    <a:pt x="7529" y="7967"/>
                    <a:pt x="7492" y="7991"/>
                    <a:pt x="7456" y="8003"/>
                  </a:cubicBezTo>
                  <a:cubicBezTo>
                    <a:pt x="6277" y="8087"/>
                    <a:pt x="5051" y="8130"/>
                    <a:pt x="3752" y="8130"/>
                  </a:cubicBezTo>
                  <a:cubicBezTo>
                    <a:pt x="2598" y="8130"/>
                    <a:pt x="1386" y="8096"/>
                    <a:pt x="98" y="8027"/>
                  </a:cubicBezTo>
                  <a:cubicBezTo>
                    <a:pt x="62" y="8027"/>
                    <a:pt x="25" y="7991"/>
                    <a:pt x="25" y="7954"/>
                  </a:cubicBezTo>
                  <a:lnTo>
                    <a:pt x="25" y="5243"/>
                  </a:lnTo>
                  <a:cubicBezTo>
                    <a:pt x="25" y="3540"/>
                    <a:pt x="25" y="1789"/>
                    <a:pt x="13" y="62"/>
                  </a:cubicBezTo>
                  <a:cubicBezTo>
                    <a:pt x="13" y="49"/>
                    <a:pt x="25" y="38"/>
                    <a:pt x="38" y="38"/>
                  </a:cubicBezTo>
                  <a:cubicBezTo>
                    <a:pt x="38" y="25"/>
                    <a:pt x="49" y="13"/>
                    <a:pt x="62" y="13"/>
                  </a:cubicBezTo>
                  <a:close/>
                  <a:moveTo>
                    <a:pt x="62" y="1"/>
                  </a:moveTo>
                  <a:cubicBezTo>
                    <a:pt x="49" y="1"/>
                    <a:pt x="25" y="13"/>
                    <a:pt x="25" y="25"/>
                  </a:cubicBezTo>
                  <a:cubicBezTo>
                    <a:pt x="13" y="38"/>
                    <a:pt x="1" y="49"/>
                    <a:pt x="1" y="62"/>
                  </a:cubicBezTo>
                  <a:cubicBezTo>
                    <a:pt x="13" y="1789"/>
                    <a:pt x="13" y="3540"/>
                    <a:pt x="13" y="5243"/>
                  </a:cubicBezTo>
                  <a:lnTo>
                    <a:pt x="13" y="7954"/>
                  </a:lnTo>
                  <a:cubicBezTo>
                    <a:pt x="13" y="8003"/>
                    <a:pt x="49" y="8040"/>
                    <a:pt x="98" y="8040"/>
                  </a:cubicBezTo>
                  <a:cubicBezTo>
                    <a:pt x="1387" y="8113"/>
                    <a:pt x="2603" y="8149"/>
                    <a:pt x="3759" y="8149"/>
                  </a:cubicBezTo>
                  <a:cubicBezTo>
                    <a:pt x="5060" y="8149"/>
                    <a:pt x="6289" y="8100"/>
                    <a:pt x="7456" y="8016"/>
                  </a:cubicBezTo>
                  <a:cubicBezTo>
                    <a:pt x="7505" y="8016"/>
                    <a:pt x="7541" y="7979"/>
                    <a:pt x="7541" y="7930"/>
                  </a:cubicBezTo>
                  <a:cubicBezTo>
                    <a:pt x="7541" y="7845"/>
                    <a:pt x="7554" y="7772"/>
                    <a:pt x="7554" y="7687"/>
                  </a:cubicBezTo>
                  <a:cubicBezTo>
                    <a:pt x="7554" y="7638"/>
                    <a:pt x="7517" y="7614"/>
                    <a:pt x="7481" y="7614"/>
                  </a:cubicBezTo>
                  <a:cubicBezTo>
                    <a:pt x="7432" y="7614"/>
                    <a:pt x="7383" y="7638"/>
                    <a:pt x="7383" y="7687"/>
                  </a:cubicBezTo>
                  <a:cubicBezTo>
                    <a:pt x="7383" y="7748"/>
                    <a:pt x="7371" y="7797"/>
                    <a:pt x="7371" y="7845"/>
                  </a:cubicBezTo>
                  <a:cubicBezTo>
                    <a:pt x="5883" y="7911"/>
                    <a:pt x="4533" y="7945"/>
                    <a:pt x="3271" y="7945"/>
                  </a:cubicBezTo>
                  <a:cubicBezTo>
                    <a:pt x="2192" y="7945"/>
                    <a:pt x="1177" y="7920"/>
                    <a:pt x="195" y="7870"/>
                  </a:cubicBezTo>
                  <a:cubicBezTo>
                    <a:pt x="195" y="6495"/>
                    <a:pt x="184" y="5157"/>
                    <a:pt x="184" y="3819"/>
                  </a:cubicBezTo>
                  <a:cubicBezTo>
                    <a:pt x="171" y="3005"/>
                    <a:pt x="171" y="2384"/>
                    <a:pt x="159" y="1789"/>
                  </a:cubicBezTo>
                  <a:cubicBezTo>
                    <a:pt x="159" y="1521"/>
                    <a:pt x="147" y="1241"/>
                    <a:pt x="147" y="974"/>
                  </a:cubicBezTo>
                  <a:lnTo>
                    <a:pt x="147" y="803"/>
                  </a:lnTo>
                  <a:cubicBezTo>
                    <a:pt x="135" y="743"/>
                    <a:pt x="135" y="682"/>
                    <a:pt x="135" y="621"/>
                  </a:cubicBezTo>
                  <a:cubicBezTo>
                    <a:pt x="122" y="500"/>
                    <a:pt x="111" y="366"/>
                    <a:pt x="135" y="257"/>
                  </a:cubicBezTo>
                  <a:cubicBezTo>
                    <a:pt x="154" y="143"/>
                    <a:pt x="217" y="118"/>
                    <a:pt x="307" y="118"/>
                  </a:cubicBezTo>
                  <a:cubicBezTo>
                    <a:pt x="333" y="118"/>
                    <a:pt x="361" y="120"/>
                    <a:pt x="390" y="122"/>
                  </a:cubicBezTo>
                  <a:lnTo>
                    <a:pt x="487" y="122"/>
                  </a:lnTo>
                  <a:cubicBezTo>
                    <a:pt x="536" y="122"/>
                    <a:pt x="549" y="98"/>
                    <a:pt x="549" y="74"/>
                  </a:cubicBezTo>
                  <a:cubicBezTo>
                    <a:pt x="549" y="38"/>
                    <a:pt x="536" y="13"/>
                    <a:pt x="500" y="13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51"/>
            <p:cNvSpPr/>
            <p:nvPr/>
          </p:nvSpPr>
          <p:spPr>
            <a:xfrm>
              <a:off x="7381354" y="3503133"/>
              <a:ext cx="20082" cy="16095"/>
            </a:xfrm>
            <a:custGeom>
              <a:avLst/>
              <a:gdLst/>
              <a:ahLst/>
              <a:cxnLst/>
              <a:rect l="l" t="t" r="r" b="b"/>
              <a:pathLst>
                <a:path w="408" h="327" extrusionOk="0">
                  <a:moveTo>
                    <a:pt x="344" y="0"/>
                  </a:moveTo>
                  <a:cubicBezTo>
                    <a:pt x="335" y="0"/>
                    <a:pt x="326" y="4"/>
                    <a:pt x="318" y="11"/>
                  </a:cubicBezTo>
                  <a:cubicBezTo>
                    <a:pt x="221" y="84"/>
                    <a:pt x="123" y="170"/>
                    <a:pt x="39" y="255"/>
                  </a:cubicBezTo>
                  <a:cubicBezTo>
                    <a:pt x="1" y="284"/>
                    <a:pt x="37" y="327"/>
                    <a:pt x="72" y="327"/>
                  </a:cubicBezTo>
                  <a:cubicBezTo>
                    <a:pt x="82" y="327"/>
                    <a:pt x="91" y="324"/>
                    <a:pt x="99" y="316"/>
                  </a:cubicBezTo>
                  <a:cubicBezTo>
                    <a:pt x="196" y="230"/>
                    <a:pt x="282" y="146"/>
                    <a:pt x="379" y="73"/>
                  </a:cubicBezTo>
                  <a:cubicBezTo>
                    <a:pt x="407" y="44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51"/>
            <p:cNvSpPr/>
            <p:nvPr/>
          </p:nvSpPr>
          <p:spPr>
            <a:xfrm>
              <a:off x="7381404" y="3502444"/>
              <a:ext cx="19836" cy="17473"/>
            </a:xfrm>
            <a:custGeom>
              <a:avLst/>
              <a:gdLst/>
              <a:ahLst/>
              <a:cxnLst/>
              <a:rect l="l" t="t" r="r" b="b"/>
              <a:pathLst>
                <a:path w="403" h="355" extrusionOk="0">
                  <a:moveTo>
                    <a:pt x="342" y="17"/>
                  </a:moveTo>
                  <a:cubicBezTo>
                    <a:pt x="351" y="17"/>
                    <a:pt x="360" y="20"/>
                    <a:pt x="366" y="25"/>
                  </a:cubicBezTo>
                  <a:cubicBezTo>
                    <a:pt x="378" y="38"/>
                    <a:pt x="378" y="62"/>
                    <a:pt x="366" y="74"/>
                  </a:cubicBezTo>
                  <a:lnTo>
                    <a:pt x="305" y="135"/>
                  </a:lnTo>
                  <a:cubicBezTo>
                    <a:pt x="232" y="196"/>
                    <a:pt x="171" y="257"/>
                    <a:pt x="98" y="330"/>
                  </a:cubicBezTo>
                  <a:cubicBezTo>
                    <a:pt x="91" y="333"/>
                    <a:pt x="84" y="335"/>
                    <a:pt x="77" y="335"/>
                  </a:cubicBezTo>
                  <a:cubicBezTo>
                    <a:pt x="61" y="335"/>
                    <a:pt x="46" y="326"/>
                    <a:pt x="38" y="317"/>
                  </a:cubicBezTo>
                  <a:cubicBezTo>
                    <a:pt x="25" y="306"/>
                    <a:pt x="25" y="293"/>
                    <a:pt x="38" y="269"/>
                  </a:cubicBezTo>
                  <a:lnTo>
                    <a:pt x="257" y="87"/>
                  </a:lnTo>
                  <a:lnTo>
                    <a:pt x="317" y="25"/>
                  </a:lnTo>
                  <a:cubicBezTo>
                    <a:pt x="323" y="20"/>
                    <a:pt x="333" y="17"/>
                    <a:pt x="342" y="17"/>
                  </a:cubicBezTo>
                  <a:close/>
                  <a:moveTo>
                    <a:pt x="337" y="0"/>
                  </a:moveTo>
                  <a:cubicBezTo>
                    <a:pt x="326" y="0"/>
                    <a:pt x="315" y="4"/>
                    <a:pt x="305" y="14"/>
                  </a:cubicBezTo>
                  <a:lnTo>
                    <a:pt x="244" y="74"/>
                  </a:lnTo>
                  <a:lnTo>
                    <a:pt x="25" y="257"/>
                  </a:lnTo>
                  <a:cubicBezTo>
                    <a:pt x="1" y="281"/>
                    <a:pt x="13" y="317"/>
                    <a:pt x="25" y="330"/>
                  </a:cubicBezTo>
                  <a:cubicBezTo>
                    <a:pt x="38" y="342"/>
                    <a:pt x="49" y="354"/>
                    <a:pt x="74" y="354"/>
                  </a:cubicBezTo>
                  <a:cubicBezTo>
                    <a:pt x="86" y="354"/>
                    <a:pt x="98" y="342"/>
                    <a:pt x="111" y="342"/>
                  </a:cubicBezTo>
                  <a:cubicBezTo>
                    <a:pt x="184" y="281"/>
                    <a:pt x="244" y="208"/>
                    <a:pt x="317" y="147"/>
                  </a:cubicBezTo>
                  <a:lnTo>
                    <a:pt x="378" y="87"/>
                  </a:lnTo>
                  <a:cubicBezTo>
                    <a:pt x="403" y="62"/>
                    <a:pt x="403" y="38"/>
                    <a:pt x="378" y="25"/>
                  </a:cubicBezTo>
                  <a:cubicBezTo>
                    <a:pt x="370" y="10"/>
                    <a:pt x="354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51"/>
            <p:cNvSpPr/>
            <p:nvPr/>
          </p:nvSpPr>
          <p:spPr>
            <a:xfrm>
              <a:off x="7382437" y="3507317"/>
              <a:ext cx="22001" cy="21509"/>
            </a:xfrm>
            <a:custGeom>
              <a:avLst/>
              <a:gdLst/>
              <a:ahLst/>
              <a:cxnLst/>
              <a:rect l="l" t="t" r="r" b="b"/>
              <a:pathLst>
                <a:path w="447" h="437" extrusionOk="0">
                  <a:moveTo>
                    <a:pt x="383" y="1"/>
                  </a:moveTo>
                  <a:cubicBezTo>
                    <a:pt x="374" y="1"/>
                    <a:pt x="365" y="4"/>
                    <a:pt x="357" y="12"/>
                  </a:cubicBezTo>
                  <a:cubicBezTo>
                    <a:pt x="247" y="121"/>
                    <a:pt x="138" y="243"/>
                    <a:pt x="28" y="353"/>
                  </a:cubicBezTo>
                  <a:cubicBezTo>
                    <a:pt x="0" y="391"/>
                    <a:pt x="31" y="436"/>
                    <a:pt x="64" y="436"/>
                  </a:cubicBezTo>
                  <a:cubicBezTo>
                    <a:pt x="73" y="436"/>
                    <a:pt x="82" y="433"/>
                    <a:pt x="90" y="425"/>
                  </a:cubicBezTo>
                  <a:cubicBezTo>
                    <a:pt x="211" y="316"/>
                    <a:pt x="309" y="194"/>
                    <a:pt x="418" y="72"/>
                  </a:cubicBezTo>
                  <a:cubicBezTo>
                    <a:pt x="446" y="44"/>
                    <a:pt x="415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51"/>
            <p:cNvSpPr/>
            <p:nvPr/>
          </p:nvSpPr>
          <p:spPr>
            <a:xfrm>
              <a:off x="7382634" y="3506825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402" y="22"/>
                  </a:moveTo>
                  <a:cubicBezTo>
                    <a:pt x="414" y="34"/>
                    <a:pt x="426" y="58"/>
                    <a:pt x="414" y="82"/>
                  </a:cubicBezTo>
                  <a:lnTo>
                    <a:pt x="402" y="82"/>
                  </a:lnTo>
                  <a:cubicBezTo>
                    <a:pt x="305" y="192"/>
                    <a:pt x="195" y="314"/>
                    <a:pt x="86" y="423"/>
                  </a:cubicBezTo>
                  <a:cubicBezTo>
                    <a:pt x="75" y="433"/>
                    <a:pt x="67" y="437"/>
                    <a:pt x="60" y="437"/>
                  </a:cubicBezTo>
                  <a:cubicBezTo>
                    <a:pt x="51" y="437"/>
                    <a:pt x="44" y="430"/>
                    <a:pt x="37" y="423"/>
                  </a:cubicBezTo>
                  <a:cubicBezTo>
                    <a:pt x="24" y="411"/>
                    <a:pt x="13" y="387"/>
                    <a:pt x="37" y="374"/>
                  </a:cubicBezTo>
                  <a:cubicBezTo>
                    <a:pt x="134" y="253"/>
                    <a:pt x="243" y="144"/>
                    <a:pt x="353" y="34"/>
                  </a:cubicBezTo>
                  <a:lnTo>
                    <a:pt x="365" y="34"/>
                  </a:lnTo>
                  <a:cubicBezTo>
                    <a:pt x="365" y="22"/>
                    <a:pt x="378" y="22"/>
                    <a:pt x="378" y="22"/>
                  </a:cubicBezTo>
                  <a:close/>
                  <a:moveTo>
                    <a:pt x="388" y="1"/>
                  </a:moveTo>
                  <a:cubicBezTo>
                    <a:pt x="378" y="1"/>
                    <a:pt x="365" y="4"/>
                    <a:pt x="353" y="9"/>
                  </a:cubicBezTo>
                  <a:lnTo>
                    <a:pt x="341" y="22"/>
                  </a:lnTo>
                  <a:cubicBezTo>
                    <a:pt x="232" y="131"/>
                    <a:pt x="122" y="241"/>
                    <a:pt x="24" y="363"/>
                  </a:cubicBezTo>
                  <a:cubicBezTo>
                    <a:pt x="0" y="387"/>
                    <a:pt x="0" y="423"/>
                    <a:pt x="24" y="435"/>
                  </a:cubicBezTo>
                  <a:cubicBezTo>
                    <a:pt x="37" y="447"/>
                    <a:pt x="49" y="460"/>
                    <a:pt x="61" y="460"/>
                  </a:cubicBezTo>
                  <a:cubicBezTo>
                    <a:pt x="73" y="460"/>
                    <a:pt x="86" y="447"/>
                    <a:pt x="97" y="435"/>
                  </a:cubicBezTo>
                  <a:cubicBezTo>
                    <a:pt x="207" y="326"/>
                    <a:pt x="316" y="204"/>
                    <a:pt x="414" y="95"/>
                  </a:cubicBezTo>
                  <a:lnTo>
                    <a:pt x="426" y="95"/>
                  </a:lnTo>
                  <a:cubicBezTo>
                    <a:pt x="451" y="58"/>
                    <a:pt x="438" y="34"/>
                    <a:pt x="414" y="9"/>
                  </a:cubicBezTo>
                  <a:cubicBezTo>
                    <a:pt x="408" y="4"/>
                    <a:pt x="399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51"/>
            <p:cNvSpPr/>
            <p:nvPr/>
          </p:nvSpPr>
          <p:spPr>
            <a:xfrm>
              <a:off x="7380616" y="3519524"/>
              <a:ext cx="23133" cy="20082"/>
            </a:xfrm>
            <a:custGeom>
              <a:avLst/>
              <a:gdLst/>
              <a:ahLst/>
              <a:cxnLst/>
              <a:rect l="l" t="t" r="r" b="b"/>
              <a:pathLst>
                <a:path w="470" h="408" extrusionOk="0">
                  <a:moveTo>
                    <a:pt x="398" y="1"/>
                  </a:moveTo>
                  <a:cubicBezTo>
                    <a:pt x="389" y="1"/>
                    <a:pt x="379" y="3"/>
                    <a:pt x="370" y="7"/>
                  </a:cubicBezTo>
                  <a:cubicBezTo>
                    <a:pt x="260" y="105"/>
                    <a:pt x="138" y="226"/>
                    <a:pt x="29" y="335"/>
                  </a:cubicBezTo>
                  <a:cubicBezTo>
                    <a:pt x="0" y="364"/>
                    <a:pt x="32" y="407"/>
                    <a:pt x="70" y="407"/>
                  </a:cubicBezTo>
                  <a:cubicBezTo>
                    <a:pt x="81" y="407"/>
                    <a:pt x="92" y="404"/>
                    <a:pt x="102" y="396"/>
                  </a:cubicBezTo>
                  <a:cubicBezTo>
                    <a:pt x="211" y="286"/>
                    <a:pt x="333" y="189"/>
                    <a:pt x="430" y="68"/>
                  </a:cubicBezTo>
                  <a:cubicBezTo>
                    <a:pt x="470" y="38"/>
                    <a:pt x="437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51"/>
            <p:cNvSpPr/>
            <p:nvPr/>
          </p:nvSpPr>
          <p:spPr>
            <a:xfrm>
              <a:off x="7380862" y="3519179"/>
              <a:ext cx="22789" cy="21066"/>
            </a:xfrm>
            <a:custGeom>
              <a:avLst/>
              <a:gdLst/>
              <a:ahLst/>
              <a:cxnLst/>
              <a:rect l="l" t="t" r="r" b="b"/>
              <a:pathLst>
                <a:path w="463" h="428" extrusionOk="0">
                  <a:moveTo>
                    <a:pt x="401" y="17"/>
                  </a:moveTo>
                  <a:cubicBezTo>
                    <a:pt x="410" y="17"/>
                    <a:pt x="419" y="20"/>
                    <a:pt x="425" y="26"/>
                  </a:cubicBezTo>
                  <a:cubicBezTo>
                    <a:pt x="438" y="39"/>
                    <a:pt x="438" y="50"/>
                    <a:pt x="425" y="75"/>
                  </a:cubicBezTo>
                  <a:cubicBezTo>
                    <a:pt x="316" y="184"/>
                    <a:pt x="195" y="293"/>
                    <a:pt x="85" y="391"/>
                  </a:cubicBezTo>
                  <a:cubicBezTo>
                    <a:pt x="74" y="401"/>
                    <a:pt x="66" y="405"/>
                    <a:pt x="59" y="405"/>
                  </a:cubicBezTo>
                  <a:cubicBezTo>
                    <a:pt x="50" y="405"/>
                    <a:pt x="43" y="398"/>
                    <a:pt x="36" y="391"/>
                  </a:cubicBezTo>
                  <a:cubicBezTo>
                    <a:pt x="24" y="379"/>
                    <a:pt x="12" y="366"/>
                    <a:pt x="36" y="342"/>
                  </a:cubicBezTo>
                  <a:cubicBezTo>
                    <a:pt x="146" y="233"/>
                    <a:pt x="255" y="123"/>
                    <a:pt x="377" y="26"/>
                  </a:cubicBezTo>
                  <a:cubicBezTo>
                    <a:pt x="383" y="20"/>
                    <a:pt x="392" y="17"/>
                    <a:pt x="401" y="17"/>
                  </a:cubicBezTo>
                  <a:close/>
                  <a:moveTo>
                    <a:pt x="400" y="0"/>
                  </a:moveTo>
                  <a:cubicBezTo>
                    <a:pt x="388" y="0"/>
                    <a:pt x="375" y="4"/>
                    <a:pt x="365" y="14"/>
                  </a:cubicBezTo>
                  <a:cubicBezTo>
                    <a:pt x="243" y="112"/>
                    <a:pt x="133" y="220"/>
                    <a:pt x="24" y="330"/>
                  </a:cubicBezTo>
                  <a:cubicBezTo>
                    <a:pt x="0" y="355"/>
                    <a:pt x="0" y="391"/>
                    <a:pt x="24" y="403"/>
                  </a:cubicBezTo>
                  <a:cubicBezTo>
                    <a:pt x="24" y="415"/>
                    <a:pt x="49" y="428"/>
                    <a:pt x="60" y="428"/>
                  </a:cubicBezTo>
                  <a:cubicBezTo>
                    <a:pt x="73" y="428"/>
                    <a:pt x="85" y="415"/>
                    <a:pt x="97" y="403"/>
                  </a:cubicBezTo>
                  <a:cubicBezTo>
                    <a:pt x="206" y="306"/>
                    <a:pt x="328" y="196"/>
                    <a:pt x="438" y="87"/>
                  </a:cubicBezTo>
                  <a:cubicBezTo>
                    <a:pt x="462" y="63"/>
                    <a:pt x="450" y="39"/>
                    <a:pt x="438" y="14"/>
                  </a:cubicBezTo>
                  <a:cubicBezTo>
                    <a:pt x="431" y="7"/>
                    <a:pt x="416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51"/>
            <p:cNvSpPr/>
            <p:nvPr/>
          </p:nvSpPr>
          <p:spPr>
            <a:xfrm>
              <a:off x="7379484" y="3528285"/>
              <a:ext cx="26136" cy="25742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467" y="0"/>
                  </a:moveTo>
                  <a:cubicBezTo>
                    <a:pt x="458" y="0"/>
                    <a:pt x="449" y="3"/>
                    <a:pt x="442" y="11"/>
                  </a:cubicBezTo>
                  <a:cubicBezTo>
                    <a:pt x="283" y="145"/>
                    <a:pt x="150" y="291"/>
                    <a:pt x="28" y="449"/>
                  </a:cubicBezTo>
                  <a:cubicBezTo>
                    <a:pt x="0" y="486"/>
                    <a:pt x="35" y="523"/>
                    <a:pt x="70" y="523"/>
                  </a:cubicBezTo>
                  <a:cubicBezTo>
                    <a:pt x="81" y="523"/>
                    <a:pt x="92" y="519"/>
                    <a:pt x="101" y="510"/>
                  </a:cubicBezTo>
                  <a:lnTo>
                    <a:pt x="502" y="72"/>
                  </a:lnTo>
                  <a:cubicBezTo>
                    <a:pt x="531" y="43"/>
                    <a:pt x="499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51"/>
            <p:cNvSpPr/>
            <p:nvPr/>
          </p:nvSpPr>
          <p:spPr>
            <a:xfrm>
              <a:off x="7379632" y="3527891"/>
              <a:ext cx="25791" cy="26726"/>
            </a:xfrm>
            <a:custGeom>
              <a:avLst/>
              <a:gdLst/>
              <a:ahLst/>
              <a:cxnLst/>
              <a:rect l="l" t="t" r="r" b="b"/>
              <a:pathLst>
                <a:path w="524" h="543" extrusionOk="0">
                  <a:moveTo>
                    <a:pt x="463" y="19"/>
                  </a:moveTo>
                  <a:cubicBezTo>
                    <a:pt x="475" y="19"/>
                    <a:pt x="487" y="19"/>
                    <a:pt x="487" y="32"/>
                  </a:cubicBezTo>
                  <a:cubicBezTo>
                    <a:pt x="499" y="43"/>
                    <a:pt x="512" y="56"/>
                    <a:pt x="487" y="80"/>
                  </a:cubicBezTo>
                  <a:cubicBezTo>
                    <a:pt x="377" y="189"/>
                    <a:pt x="268" y="311"/>
                    <a:pt x="158" y="433"/>
                  </a:cubicBezTo>
                  <a:lnTo>
                    <a:pt x="85" y="506"/>
                  </a:lnTo>
                  <a:cubicBezTo>
                    <a:pt x="80" y="516"/>
                    <a:pt x="73" y="520"/>
                    <a:pt x="65" y="520"/>
                  </a:cubicBezTo>
                  <a:cubicBezTo>
                    <a:pt x="55" y="520"/>
                    <a:pt x="44" y="513"/>
                    <a:pt x="37" y="506"/>
                  </a:cubicBezTo>
                  <a:cubicBezTo>
                    <a:pt x="25" y="506"/>
                    <a:pt x="12" y="481"/>
                    <a:pt x="25" y="470"/>
                  </a:cubicBezTo>
                  <a:cubicBezTo>
                    <a:pt x="147" y="311"/>
                    <a:pt x="293" y="165"/>
                    <a:pt x="439" y="32"/>
                  </a:cubicBezTo>
                  <a:cubicBezTo>
                    <a:pt x="450" y="19"/>
                    <a:pt x="463" y="19"/>
                    <a:pt x="463" y="19"/>
                  </a:cubicBezTo>
                  <a:close/>
                  <a:moveTo>
                    <a:pt x="467" y="1"/>
                  </a:moveTo>
                  <a:cubicBezTo>
                    <a:pt x="453" y="1"/>
                    <a:pt x="438" y="7"/>
                    <a:pt x="426" y="19"/>
                  </a:cubicBezTo>
                  <a:cubicBezTo>
                    <a:pt x="280" y="153"/>
                    <a:pt x="134" y="299"/>
                    <a:pt x="12" y="457"/>
                  </a:cubicBezTo>
                  <a:cubicBezTo>
                    <a:pt x="1" y="481"/>
                    <a:pt x="1" y="506"/>
                    <a:pt x="25" y="518"/>
                  </a:cubicBezTo>
                  <a:cubicBezTo>
                    <a:pt x="37" y="530"/>
                    <a:pt x="49" y="543"/>
                    <a:pt x="61" y="543"/>
                  </a:cubicBezTo>
                  <a:cubicBezTo>
                    <a:pt x="74" y="543"/>
                    <a:pt x="85" y="530"/>
                    <a:pt x="98" y="518"/>
                  </a:cubicBezTo>
                  <a:lnTo>
                    <a:pt x="171" y="445"/>
                  </a:lnTo>
                  <a:cubicBezTo>
                    <a:pt x="280" y="324"/>
                    <a:pt x="390" y="202"/>
                    <a:pt x="499" y="92"/>
                  </a:cubicBezTo>
                  <a:cubicBezTo>
                    <a:pt x="523" y="68"/>
                    <a:pt x="523" y="32"/>
                    <a:pt x="499" y="19"/>
                  </a:cubicBezTo>
                  <a:cubicBezTo>
                    <a:pt x="493" y="7"/>
                    <a:pt x="481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51"/>
            <p:cNvSpPr/>
            <p:nvPr/>
          </p:nvSpPr>
          <p:spPr>
            <a:xfrm>
              <a:off x="7377121" y="3541969"/>
              <a:ext cx="25594" cy="26973"/>
            </a:xfrm>
            <a:custGeom>
              <a:avLst/>
              <a:gdLst/>
              <a:ahLst/>
              <a:cxnLst/>
              <a:rect l="l" t="t" r="r" b="b"/>
              <a:pathLst>
                <a:path w="520" h="548" extrusionOk="0">
                  <a:moveTo>
                    <a:pt x="464" y="0"/>
                  </a:moveTo>
                  <a:cubicBezTo>
                    <a:pt x="455" y="0"/>
                    <a:pt x="447" y="4"/>
                    <a:pt x="441" y="13"/>
                  </a:cubicBezTo>
                  <a:cubicBezTo>
                    <a:pt x="295" y="147"/>
                    <a:pt x="161" y="317"/>
                    <a:pt x="39" y="463"/>
                  </a:cubicBezTo>
                  <a:cubicBezTo>
                    <a:pt x="1" y="501"/>
                    <a:pt x="38" y="547"/>
                    <a:pt x="73" y="547"/>
                  </a:cubicBezTo>
                  <a:cubicBezTo>
                    <a:pt x="83" y="547"/>
                    <a:pt x="92" y="544"/>
                    <a:pt x="100" y="536"/>
                  </a:cubicBezTo>
                  <a:cubicBezTo>
                    <a:pt x="246" y="390"/>
                    <a:pt x="392" y="232"/>
                    <a:pt x="501" y="62"/>
                  </a:cubicBezTo>
                  <a:cubicBezTo>
                    <a:pt x="519" y="3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51"/>
            <p:cNvSpPr/>
            <p:nvPr/>
          </p:nvSpPr>
          <p:spPr>
            <a:xfrm>
              <a:off x="7377269" y="3541280"/>
              <a:ext cx="25742" cy="28301"/>
            </a:xfrm>
            <a:custGeom>
              <a:avLst/>
              <a:gdLst/>
              <a:ahLst/>
              <a:cxnLst/>
              <a:rect l="l" t="t" r="r" b="b"/>
              <a:pathLst>
                <a:path w="523" h="575" extrusionOk="0">
                  <a:moveTo>
                    <a:pt x="462" y="15"/>
                  </a:moveTo>
                  <a:cubicBezTo>
                    <a:pt x="474" y="15"/>
                    <a:pt x="474" y="27"/>
                    <a:pt x="487" y="27"/>
                  </a:cubicBezTo>
                  <a:cubicBezTo>
                    <a:pt x="498" y="39"/>
                    <a:pt x="498" y="52"/>
                    <a:pt x="498" y="63"/>
                  </a:cubicBezTo>
                  <a:cubicBezTo>
                    <a:pt x="365" y="258"/>
                    <a:pt x="206" y="428"/>
                    <a:pt x="97" y="538"/>
                  </a:cubicBezTo>
                  <a:cubicBezTo>
                    <a:pt x="87" y="548"/>
                    <a:pt x="77" y="552"/>
                    <a:pt x="68" y="552"/>
                  </a:cubicBezTo>
                  <a:cubicBezTo>
                    <a:pt x="55" y="552"/>
                    <a:pt x="43" y="545"/>
                    <a:pt x="36" y="538"/>
                  </a:cubicBezTo>
                  <a:cubicBezTo>
                    <a:pt x="24" y="526"/>
                    <a:pt x="24" y="501"/>
                    <a:pt x="36" y="490"/>
                  </a:cubicBezTo>
                  <a:cubicBezTo>
                    <a:pt x="60" y="453"/>
                    <a:pt x="85" y="428"/>
                    <a:pt x="109" y="404"/>
                  </a:cubicBezTo>
                  <a:cubicBezTo>
                    <a:pt x="219" y="271"/>
                    <a:pt x="328" y="149"/>
                    <a:pt x="438" y="27"/>
                  </a:cubicBezTo>
                  <a:cubicBezTo>
                    <a:pt x="450" y="27"/>
                    <a:pt x="450" y="15"/>
                    <a:pt x="462" y="15"/>
                  </a:cubicBezTo>
                  <a:close/>
                  <a:moveTo>
                    <a:pt x="456" y="1"/>
                  </a:moveTo>
                  <a:cubicBezTo>
                    <a:pt x="446" y="1"/>
                    <a:pt x="435" y="5"/>
                    <a:pt x="425" y="15"/>
                  </a:cubicBezTo>
                  <a:cubicBezTo>
                    <a:pt x="316" y="136"/>
                    <a:pt x="206" y="258"/>
                    <a:pt x="97" y="392"/>
                  </a:cubicBezTo>
                  <a:cubicBezTo>
                    <a:pt x="73" y="417"/>
                    <a:pt x="49" y="453"/>
                    <a:pt x="24" y="477"/>
                  </a:cubicBezTo>
                  <a:cubicBezTo>
                    <a:pt x="0" y="501"/>
                    <a:pt x="12" y="538"/>
                    <a:pt x="24" y="562"/>
                  </a:cubicBezTo>
                  <a:cubicBezTo>
                    <a:pt x="36" y="562"/>
                    <a:pt x="49" y="574"/>
                    <a:pt x="60" y="574"/>
                  </a:cubicBezTo>
                  <a:cubicBezTo>
                    <a:pt x="73" y="574"/>
                    <a:pt x="97" y="562"/>
                    <a:pt x="109" y="550"/>
                  </a:cubicBezTo>
                  <a:cubicBezTo>
                    <a:pt x="219" y="441"/>
                    <a:pt x="377" y="271"/>
                    <a:pt x="511" y="76"/>
                  </a:cubicBezTo>
                  <a:cubicBezTo>
                    <a:pt x="523" y="52"/>
                    <a:pt x="511" y="27"/>
                    <a:pt x="498" y="15"/>
                  </a:cubicBezTo>
                  <a:cubicBezTo>
                    <a:pt x="484" y="8"/>
                    <a:pt x="470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51"/>
            <p:cNvSpPr/>
            <p:nvPr/>
          </p:nvSpPr>
          <p:spPr>
            <a:xfrm>
              <a:off x="7379386" y="3553339"/>
              <a:ext cx="25151" cy="26973"/>
            </a:xfrm>
            <a:custGeom>
              <a:avLst/>
              <a:gdLst/>
              <a:ahLst/>
              <a:cxnLst/>
              <a:rect l="l" t="t" r="r" b="b"/>
              <a:pathLst>
                <a:path w="511" h="548" extrusionOk="0">
                  <a:moveTo>
                    <a:pt x="443" y="0"/>
                  </a:moveTo>
                  <a:cubicBezTo>
                    <a:pt x="434" y="0"/>
                    <a:pt x="425" y="4"/>
                    <a:pt x="419" y="13"/>
                  </a:cubicBezTo>
                  <a:cubicBezTo>
                    <a:pt x="298" y="172"/>
                    <a:pt x="163" y="317"/>
                    <a:pt x="30" y="463"/>
                  </a:cubicBezTo>
                  <a:cubicBezTo>
                    <a:pt x="1" y="502"/>
                    <a:pt x="33" y="547"/>
                    <a:pt x="71" y="547"/>
                  </a:cubicBezTo>
                  <a:cubicBezTo>
                    <a:pt x="82" y="547"/>
                    <a:pt x="93" y="544"/>
                    <a:pt x="103" y="536"/>
                  </a:cubicBezTo>
                  <a:cubicBezTo>
                    <a:pt x="236" y="390"/>
                    <a:pt x="371" y="232"/>
                    <a:pt x="492" y="74"/>
                  </a:cubicBezTo>
                  <a:cubicBezTo>
                    <a:pt x="511" y="37"/>
                    <a:pt x="473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51"/>
            <p:cNvSpPr/>
            <p:nvPr/>
          </p:nvSpPr>
          <p:spPr>
            <a:xfrm>
              <a:off x="7379632" y="3552945"/>
              <a:ext cx="25201" cy="28006"/>
            </a:xfrm>
            <a:custGeom>
              <a:avLst/>
              <a:gdLst/>
              <a:ahLst/>
              <a:cxnLst/>
              <a:rect l="l" t="t" r="r" b="b"/>
              <a:pathLst>
                <a:path w="512" h="569" extrusionOk="0">
                  <a:moveTo>
                    <a:pt x="439" y="21"/>
                  </a:moveTo>
                  <a:cubicBezTo>
                    <a:pt x="450" y="21"/>
                    <a:pt x="463" y="21"/>
                    <a:pt x="463" y="34"/>
                  </a:cubicBezTo>
                  <a:cubicBezTo>
                    <a:pt x="475" y="34"/>
                    <a:pt x="487" y="58"/>
                    <a:pt x="475" y="70"/>
                  </a:cubicBezTo>
                  <a:cubicBezTo>
                    <a:pt x="341" y="264"/>
                    <a:pt x="207" y="410"/>
                    <a:pt x="85" y="532"/>
                  </a:cubicBezTo>
                  <a:cubicBezTo>
                    <a:pt x="80" y="542"/>
                    <a:pt x="73" y="546"/>
                    <a:pt x="65" y="546"/>
                  </a:cubicBezTo>
                  <a:cubicBezTo>
                    <a:pt x="55" y="546"/>
                    <a:pt x="44" y="539"/>
                    <a:pt x="37" y="532"/>
                  </a:cubicBezTo>
                  <a:cubicBezTo>
                    <a:pt x="25" y="520"/>
                    <a:pt x="12" y="496"/>
                    <a:pt x="37" y="483"/>
                  </a:cubicBezTo>
                  <a:cubicBezTo>
                    <a:pt x="74" y="447"/>
                    <a:pt x="98" y="398"/>
                    <a:pt x="134" y="361"/>
                  </a:cubicBezTo>
                  <a:cubicBezTo>
                    <a:pt x="231" y="253"/>
                    <a:pt x="329" y="143"/>
                    <a:pt x="414" y="34"/>
                  </a:cubicBezTo>
                  <a:cubicBezTo>
                    <a:pt x="426" y="21"/>
                    <a:pt x="439" y="21"/>
                    <a:pt x="439" y="21"/>
                  </a:cubicBezTo>
                  <a:close/>
                  <a:moveTo>
                    <a:pt x="444" y="1"/>
                  </a:moveTo>
                  <a:cubicBezTo>
                    <a:pt x="430" y="1"/>
                    <a:pt x="416" y="7"/>
                    <a:pt x="402" y="21"/>
                  </a:cubicBezTo>
                  <a:cubicBezTo>
                    <a:pt x="317" y="131"/>
                    <a:pt x="220" y="240"/>
                    <a:pt x="122" y="350"/>
                  </a:cubicBezTo>
                  <a:cubicBezTo>
                    <a:pt x="85" y="398"/>
                    <a:pt x="49" y="434"/>
                    <a:pt x="25" y="471"/>
                  </a:cubicBezTo>
                  <a:cubicBezTo>
                    <a:pt x="1" y="496"/>
                    <a:pt x="1" y="532"/>
                    <a:pt x="25" y="544"/>
                  </a:cubicBezTo>
                  <a:cubicBezTo>
                    <a:pt x="37" y="556"/>
                    <a:pt x="49" y="569"/>
                    <a:pt x="61" y="569"/>
                  </a:cubicBezTo>
                  <a:cubicBezTo>
                    <a:pt x="74" y="569"/>
                    <a:pt x="85" y="556"/>
                    <a:pt x="98" y="544"/>
                  </a:cubicBezTo>
                  <a:cubicBezTo>
                    <a:pt x="220" y="423"/>
                    <a:pt x="353" y="277"/>
                    <a:pt x="487" y="82"/>
                  </a:cubicBezTo>
                  <a:cubicBezTo>
                    <a:pt x="512" y="58"/>
                    <a:pt x="499" y="34"/>
                    <a:pt x="475" y="9"/>
                  </a:cubicBezTo>
                  <a:cubicBezTo>
                    <a:pt x="464" y="4"/>
                    <a:pt x="454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51"/>
            <p:cNvSpPr/>
            <p:nvPr/>
          </p:nvSpPr>
          <p:spPr>
            <a:xfrm>
              <a:off x="7379386" y="3567712"/>
              <a:ext cx="25151" cy="24561"/>
            </a:xfrm>
            <a:custGeom>
              <a:avLst/>
              <a:gdLst/>
              <a:ahLst/>
              <a:cxnLst/>
              <a:rect l="l" t="t" r="r" b="b"/>
              <a:pathLst>
                <a:path w="511" h="499" extrusionOk="0">
                  <a:moveTo>
                    <a:pt x="449" y="0"/>
                  </a:moveTo>
                  <a:cubicBezTo>
                    <a:pt x="439" y="0"/>
                    <a:pt x="428" y="4"/>
                    <a:pt x="419" y="13"/>
                  </a:cubicBezTo>
                  <a:cubicBezTo>
                    <a:pt x="298" y="147"/>
                    <a:pt x="163" y="280"/>
                    <a:pt x="30" y="415"/>
                  </a:cubicBezTo>
                  <a:cubicBezTo>
                    <a:pt x="1" y="453"/>
                    <a:pt x="33" y="499"/>
                    <a:pt x="71" y="499"/>
                  </a:cubicBezTo>
                  <a:cubicBezTo>
                    <a:pt x="82" y="499"/>
                    <a:pt x="93" y="495"/>
                    <a:pt x="103" y="488"/>
                  </a:cubicBezTo>
                  <a:cubicBezTo>
                    <a:pt x="236" y="366"/>
                    <a:pt x="382" y="220"/>
                    <a:pt x="492" y="61"/>
                  </a:cubicBezTo>
                  <a:cubicBezTo>
                    <a:pt x="511" y="34"/>
                    <a:pt x="480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51"/>
            <p:cNvSpPr/>
            <p:nvPr/>
          </p:nvSpPr>
          <p:spPr>
            <a:xfrm>
              <a:off x="7379632" y="3567023"/>
              <a:ext cx="25201" cy="25890"/>
            </a:xfrm>
            <a:custGeom>
              <a:avLst/>
              <a:gdLst/>
              <a:ahLst/>
              <a:cxnLst/>
              <a:rect l="l" t="t" r="r" b="b"/>
              <a:pathLst>
                <a:path w="512" h="526" extrusionOk="0">
                  <a:moveTo>
                    <a:pt x="451" y="18"/>
                  </a:moveTo>
                  <a:cubicBezTo>
                    <a:pt x="460" y="18"/>
                    <a:pt x="469" y="21"/>
                    <a:pt x="475" y="27"/>
                  </a:cubicBezTo>
                  <a:cubicBezTo>
                    <a:pt x="487" y="39"/>
                    <a:pt x="487" y="51"/>
                    <a:pt x="475" y="75"/>
                  </a:cubicBezTo>
                  <a:cubicBezTo>
                    <a:pt x="377" y="210"/>
                    <a:pt x="256" y="356"/>
                    <a:pt x="85" y="489"/>
                  </a:cubicBezTo>
                  <a:cubicBezTo>
                    <a:pt x="80" y="499"/>
                    <a:pt x="73" y="503"/>
                    <a:pt x="65" y="503"/>
                  </a:cubicBezTo>
                  <a:cubicBezTo>
                    <a:pt x="55" y="503"/>
                    <a:pt x="44" y="496"/>
                    <a:pt x="37" y="489"/>
                  </a:cubicBezTo>
                  <a:cubicBezTo>
                    <a:pt x="25" y="477"/>
                    <a:pt x="12" y="465"/>
                    <a:pt x="37" y="440"/>
                  </a:cubicBezTo>
                  <a:cubicBezTo>
                    <a:pt x="98" y="367"/>
                    <a:pt x="171" y="307"/>
                    <a:pt x="231" y="234"/>
                  </a:cubicBezTo>
                  <a:cubicBezTo>
                    <a:pt x="293" y="173"/>
                    <a:pt x="353" y="100"/>
                    <a:pt x="426" y="27"/>
                  </a:cubicBezTo>
                  <a:cubicBezTo>
                    <a:pt x="432" y="21"/>
                    <a:pt x="441" y="18"/>
                    <a:pt x="451" y="18"/>
                  </a:cubicBezTo>
                  <a:close/>
                  <a:moveTo>
                    <a:pt x="445" y="1"/>
                  </a:moveTo>
                  <a:cubicBezTo>
                    <a:pt x="435" y="1"/>
                    <a:pt x="425" y="5"/>
                    <a:pt x="414" y="15"/>
                  </a:cubicBezTo>
                  <a:cubicBezTo>
                    <a:pt x="341" y="88"/>
                    <a:pt x="280" y="161"/>
                    <a:pt x="220" y="221"/>
                  </a:cubicBezTo>
                  <a:cubicBezTo>
                    <a:pt x="158" y="294"/>
                    <a:pt x="85" y="356"/>
                    <a:pt x="25" y="429"/>
                  </a:cubicBezTo>
                  <a:cubicBezTo>
                    <a:pt x="1" y="453"/>
                    <a:pt x="1" y="489"/>
                    <a:pt x="25" y="502"/>
                  </a:cubicBezTo>
                  <a:cubicBezTo>
                    <a:pt x="37" y="513"/>
                    <a:pt x="49" y="526"/>
                    <a:pt x="61" y="526"/>
                  </a:cubicBezTo>
                  <a:cubicBezTo>
                    <a:pt x="74" y="526"/>
                    <a:pt x="85" y="513"/>
                    <a:pt x="98" y="502"/>
                  </a:cubicBezTo>
                  <a:cubicBezTo>
                    <a:pt x="268" y="367"/>
                    <a:pt x="402" y="221"/>
                    <a:pt x="499" y="75"/>
                  </a:cubicBezTo>
                  <a:cubicBezTo>
                    <a:pt x="512" y="51"/>
                    <a:pt x="499" y="27"/>
                    <a:pt x="487" y="15"/>
                  </a:cubicBezTo>
                  <a:cubicBezTo>
                    <a:pt x="473" y="8"/>
                    <a:pt x="459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51"/>
            <p:cNvSpPr/>
            <p:nvPr/>
          </p:nvSpPr>
          <p:spPr>
            <a:xfrm>
              <a:off x="7380567" y="3582331"/>
              <a:ext cx="23872" cy="19786"/>
            </a:xfrm>
            <a:custGeom>
              <a:avLst/>
              <a:gdLst/>
              <a:ahLst/>
              <a:cxnLst/>
              <a:rect l="l" t="t" r="r" b="b"/>
              <a:pathLst>
                <a:path w="485" h="402" extrusionOk="0">
                  <a:moveTo>
                    <a:pt x="410" y="0"/>
                  </a:moveTo>
                  <a:cubicBezTo>
                    <a:pt x="400" y="0"/>
                    <a:pt x="391" y="2"/>
                    <a:pt x="383" y="8"/>
                  </a:cubicBezTo>
                  <a:cubicBezTo>
                    <a:pt x="274" y="118"/>
                    <a:pt x="164" y="215"/>
                    <a:pt x="42" y="312"/>
                  </a:cubicBezTo>
                  <a:cubicBezTo>
                    <a:pt x="0" y="343"/>
                    <a:pt x="30" y="402"/>
                    <a:pt x="71" y="402"/>
                  </a:cubicBezTo>
                  <a:cubicBezTo>
                    <a:pt x="77" y="402"/>
                    <a:pt x="84" y="400"/>
                    <a:pt x="91" y="397"/>
                  </a:cubicBezTo>
                  <a:cubicBezTo>
                    <a:pt x="225" y="300"/>
                    <a:pt x="358" y="191"/>
                    <a:pt x="456" y="69"/>
                  </a:cubicBezTo>
                  <a:cubicBezTo>
                    <a:pt x="484" y="31"/>
                    <a:pt x="44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51"/>
            <p:cNvSpPr/>
            <p:nvPr/>
          </p:nvSpPr>
          <p:spPr>
            <a:xfrm>
              <a:off x="7380862" y="3581986"/>
              <a:ext cx="23330" cy="20525"/>
            </a:xfrm>
            <a:custGeom>
              <a:avLst/>
              <a:gdLst/>
              <a:ahLst/>
              <a:cxnLst/>
              <a:rect l="l" t="t" r="r" b="b"/>
              <a:pathLst>
                <a:path w="474" h="417" extrusionOk="0">
                  <a:moveTo>
                    <a:pt x="414" y="15"/>
                  </a:moveTo>
                  <a:cubicBezTo>
                    <a:pt x="425" y="15"/>
                    <a:pt x="438" y="27"/>
                    <a:pt x="438" y="27"/>
                  </a:cubicBezTo>
                  <a:cubicBezTo>
                    <a:pt x="450" y="39"/>
                    <a:pt x="462" y="52"/>
                    <a:pt x="438" y="63"/>
                  </a:cubicBezTo>
                  <a:cubicBezTo>
                    <a:pt x="352" y="185"/>
                    <a:pt x="231" y="295"/>
                    <a:pt x="73" y="392"/>
                  </a:cubicBezTo>
                  <a:cubicBezTo>
                    <a:pt x="69" y="396"/>
                    <a:pt x="65" y="397"/>
                    <a:pt x="60" y="397"/>
                  </a:cubicBezTo>
                  <a:cubicBezTo>
                    <a:pt x="48" y="397"/>
                    <a:pt x="36" y="389"/>
                    <a:pt x="36" y="380"/>
                  </a:cubicBezTo>
                  <a:cubicBezTo>
                    <a:pt x="24" y="368"/>
                    <a:pt x="24" y="344"/>
                    <a:pt x="36" y="331"/>
                  </a:cubicBezTo>
                  <a:cubicBezTo>
                    <a:pt x="133" y="258"/>
                    <a:pt x="231" y="173"/>
                    <a:pt x="316" y="100"/>
                  </a:cubicBezTo>
                  <a:lnTo>
                    <a:pt x="389" y="27"/>
                  </a:lnTo>
                  <a:cubicBezTo>
                    <a:pt x="389" y="15"/>
                    <a:pt x="401" y="15"/>
                    <a:pt x="414" y="15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5"/>
                    <a:pt x="377" y="15"/>
                  </a:cubicBezTo>
                  <a:lnTo>
                    <a:pt x="304" y="88"/>
                  </a:lnTo>
                  <a:cubicBezTo>
                    <a:pt x="219" y="161"/>
                    <a:pt x="122" y="246"/>
                    <a:pt x="24" y="307"/>
                  </a:cubicBezTo>
                  <a:cubicBezTo>
                    <a:pt x="0" y="331"/>
                    <a:pt x="0" y="368"/>
                    <a:pt x="12" y="392"/>
                  </a:cubicBezTo>
                  <a:cubicBezTo>
                    <a:pt x="24" y="404"/>
                    <a:pt x="36" y="417"/>
                    <a:pt x="60" y="417"/>
                  </a:cubicBezTo>
                  <a:cubicBezTo>
                    <a:pt x="73" y="417"/>
                    <a:pt x="73" y="417"/>
                    <a:pt x="85" y="404"/>
                  </a:cubicBezTo>
                  <a:cubicBezTo>
                    <a:pt x="243" y="307"/>
                    <a:pt x="365" y="198"/>
                    <a:pt x="462" y="76"/>
                  </a:cubicBezTo>
                  <a:cubicBezTo>
                    <a:pt x="474" y="52"/>
                    <a:pt x="474" y="27"/>
                    <a:pt x="450" y="15"/>
                  </a:cubicBezTo>
                  <a:cubicBezTo>
                    <a:pt x="443" y="8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51"/>
            <p:cNvSpPr/>
            <p:nvPr/>
          </p:nvSpPr>
          <p:spPr>
            <a:xfrm>
              <a:off x="7379336" y="3594981"/>
              <a:ext cx="26234" cy="27908"/>
            </a:xfrm>
            <a:custGeom>
              <a:avLst/>
              <a:gdLst/>
              <a:ahLst/>
              <a:cxnLst/>
              <a:rect l="l" t="t" r="r" b="b"/>
              <a:pathLst>
                <a:path w="533" h="567" extrusionOk="0">
                  <a:moveTo>
                    <a:pt x="481" y="0"/>
                  </a:moveTo>
                  <a:cubicBezTo>
                    <a:pt x="470" y="0"/>
                    <a:pt x="457" y="6"/>
                    <a:pt x="445" y="18"/>
                  </a:cubicBezTo>
                  <a:cubicBezTo>
                    <a:pt x="286" y="153"/>
                    <a:pt x="140" y="323"/>
                    <a:pt x="18" y="493"/>
                  </a:cubicBezTo>
                  <a:cubicBezTo>
                    <a:pt x="0" y="530"/>
                    <a:pt x="30" y="566"/>
                    <a:pt x="62" y="566"/>
                  </a:cubicBezTo>
                  <a:cubicBezTo>
                    <a:pt x="72" y="566"/>
                    <a:pt x="83" y="562"/>
                    <a:pt x="91" y="553"/>
                  </a:cubicBezTo>
                  <a:cubicBezTo>
                    <a:pt x="237" y="396"/>
                    <a:pt x="372" y="237"/>
                    <a:pt x="505" y="80"/>
                  </a:cubicBezTo>
                  <a:cubicBezTo>
                    <a:pt x="532" y="43"/>
                    <a:pt x="513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51"/>
            <p:cNvSpPr/>
            <p:nvPr/>
          </p:nvSpPr>
          <p:spPr>
            <a:xfrm>
              <a:off x="7379041" y="3594587"/>
              <a:ext cx="26973" cy="28843"/>
            </a:xfrm>
            <a:custGeom>
              <a:avLst/>
              <a:gdLst/>
              <a:ahLst/>
              <a:cxnLst/>
              <a:rect l="l" t="t" r="r" b="b"/>
              <a:pathLst>
                <a:path w="548" h="586" extrusionOk="0">
                  <a:moveTo>
                    <a:pt x="487" y="15"/>
                  </a:moveTo>
                  <a:cubicBezTo>
                    <a:pt x="499" y="15"/>
                    <a:pt x="499" y="26"/>
                    <a:pt x="511" y="26"/>
                  </a:cubicBezTo>
                  <a:cubicBezTo>
                    <a:pt x="524" y="39"/>
                    <a:pt x="524" y="63"/>
                    <a:pt x="511" y="75"/>
                  </a:cubicBezTo>
                  <a:lnTo>
                    <a:pt x="256" y="367"/>
                  </a:lnTo>
                  <a:cubicBezTo>
                    <a:pt x="207" y="428"/>
                    <a:pt x="146" y="488"/>
                    <a:pt x="97" y="561"/>
                  </a:cubicBezTo>
                  <a:cubicBezTo>
                    <a:pt x="92" y="568"/>
                    <a:pt x="83" y="571"/>
                    <a:pt x="73" y="571"/>
                  </a:cubicBezTo>
                  <a:cubicBezTo>
                    <a:pt x="64" y="571"/>
                    <a:pt x="55" y="568"/>
                    <a:pt x="49" y="561"/>
                  </a:cubicBezTo>
                  <a:cubicBezTo>
                    <a:pt x="37" y="550"/>
                    <a:pt x="24" y="525"/>
                    <a:pt x="37" y="513"/>
                  </a:cubicBezTo>
                  <a:cubicBezTo>
                    <a:pt x="170" y="331"/>
                    <a:pt x="316" y="161"/>
                    <a:pt x="462" y="26"/>
                  </a:cubicBezTo>
                  <a:cubicBezTo>
                    <a:pt x="475" y="15"/>
                    <a:pt x="475" y="15"/>
                    <a:pt x="487" y="15"/>
                  </a:cubicBezTo>
                  <a:close/>
                  <a:moveTo>
                    <a:pt x="482" y="0"/>
                  </a:moveTo>
                  <a:cubicBezTo>
                    <a:pt x="471" y="0"/>
                    <a:pt x="461" y="4"/>
                    <a:pt x="451" y="15"/>
                  </a:cubicBezTo>
                  <a:cubicBezTo>
                    <a:pt x="305" y="148"/>
                    <a:pt x="146" y="318"/>
                    <a:pt x="24" y="501"/>
                  </a:cubicBezTo>
                  <a:cubicBezTo>
                    <a:pt x="0" y="525"/>
                    <a:pt x="13" y="561"/>
                    <a:pt x="37" y="574"/>
                  </a:cubicBezTo>
                  <a:cubicBezTo>
                    <a:pt x="49" y="574"/>
                    <a:pt x="61" y="586"/>
                    <a:pt x="73" y="586"/>
                  </a:cubicBezTo>
                  <a:cubicBezTo>
                    <a:pt x="86" y="586"/>
                    <a:pt x="97" y="586"/>
                    <a:pt x="110" y="574"/>
                  </a:cubicBezTo>
                  <a:cubicBezTo>
                    <a:pt x="159" y="501"/>
                    <a:pt x="219" y="440"/>
                    <a:pt x="268" y="379"/>
                  </a:cubicBezTo>
                  <a:lnTo>
                    <a:pt x="524" y="88"/>
                  </a:lnTo>
                  <a:cubicBezTo>
                    <a:pt x="548" y="63"/>
                    <a:pt x="535" y="26"/>
                    <a:pt x="524" y="15"/>
                  </a:cubicBezTo>
                  <a:cubicBezTo>
                    <a:pt x="510" y="7"/>
                    <a:pt x="496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51"/>
            <p:cNvSpPr/>
            <p:nvPr/>
          </p:nvSpPr>
          <p:spPr>
            <a:xfrm>
              <a:off x="7380124" y="3608763"/>
              <a:ext cx="25447" cy="25742"/>
            </a:xfrm>
            <a:custGeom>
              <a:avLst/>
              <a:gdLst/>
              <a:ahLst/>
              <a:cxnLst/>
              <a:rect l="l" t="t" r="r" b="b"/>
              <a:pathLst>
                <a:path w="517" h="523" extrusionOk="0">
                  <a:moveTo>
                    <a:pt x="455" y="0"/>
                  </a:moveTo>
                  <a:cubicBezTo>
                    <a:pt x="442" y="0"/>
                    <a:pt x="429" y="6"/>
                    <a:pt x="416" y="18"/>
                  </a:cubicBezTo>
                  <a:cubicBezTo>
                    <a:pt x="283" y="152"/>
                    <a:pt x="148" y="298"/>
                    <a:pt x="27" y="444"/>
                  </a:cubicBezTo>
                  <a:cubicBezTo>
                    <a:pt x="0" y="480"/>
                    <a:pt x="26" y="523"/>
                    <a:pt x="57" y="523"/>
                  </a:cubicBezTo>
                  <a:cubicBezTo>
                    <a:pt x="67" y="523"/>
                    <a:pt x="78" y="517"/>
                    <a:pt x="88" y="505"/>
                  </a:cubicBezTo>
                  <a:cubicBezTo>
                    <a:pt x="234" y="371"/>
                    <a:pt x="356" y="225"/>
                    <a:pt x="489" y="79"/>
                  </a:cubicBezTo>
                  <a:cubicBezTo>
                    <a:pt x="516" y="43"/>
                    <a:pt x="490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51"/>
            <p:cNvSpPr/>
            <p:nvPr/>
          </p:nvSpPr>
          <p:spPr>
            <a:xfrm>
              <a:off x="7379632" y="3608320"/>
              <a:ext cx="25791" cy="26530"/>
            </a:xfrm>
            <a:custGeom>
              <a:avLst/>
              <a:gdLst/>
              <a:ahLst/>
              <a:cxnLst/>
              <a:rect l="l" t="t" r="r" b="b"/>
              <a:pathLst>
                <a:path w="524" h="539" extrusionOk="0">
                  <a:moveTo>
                    <a:pt x="463" y="18"/>
                  </a:moveTo>
                  <a:cubicBezTo>
                    <a:pt x="472" y="18"/>
                    <a:pt x="481" y="21"/>
                    <a:pt x="487" y="27"/>
                  </a:cubicBezTo>
                  <a:cubicBezTo>
                    <a:pt x="499" y="39"/>
                    <a:pt x="499" y="63"/>
                    <a:pt x="487" y="76"/>
                  </a:cubicBezTo>
                  <a:cubicBezTo>
                    <a:pt x="353" y="234"/>
                    <a:pt x="220" y="380"/>
                    <a:pt x="98" y="514"/>
                  </a:cubicBezTo>
                  <a:cubicBezTo>
                    <a:pt x="86" y="520"/>
                    <a:pt x="77" y="523"/>
                    <a:pt x="69" y="523"/>
                  </a:cubicBezTo>
                  <a:cubicBezTo>
                    <a:pt x="61" y="523"/>
                    <a:pt x="55" y="520"/>
                    <a:pt x="49" y="514"/>
                  </a:cubicBezTo>
                  <a:cubicBezTo>
                    <a:pt x="37" y="501"/>
                    <a:pt x="25" y="477"/>
                    <a:pt x="37" y="453"/>
                  </a:cubicBezTo>
                  <a:cubicBezTo>
                    <a:pt x="158" y="319"/>
                    <a:pt x="293" y="173"/>
                    <a:pt x="439" y="27"/>
                  </a:cubicBezTo>
                  <a:cubicBezTo>
                    <a:pt x="444" y="21"/>
                    <a:pt x="453" y="18"/>
                    <a:pt x="463" y="18"/>
                  </a:cubicBezTo>
                  <a:close/>
                  <a:moveTo>
                    <a:pt x="456" y="1"/>
                  </a:moveTo>
                  <a:cubicBezTo>
                    <a:pt x="446" y="1"/>
                    <a:pt x="436" y="5"/>
                    <a:pt x="426" y="15"/>
                  </a:cubicBezTo>
                  <a:cubicBezTo>
                    <a:pt x="280" y="161"/>
                    <a:pt x="147" y="307"/>
                    <a:pt x="25" y="441"/>
                  </a:cubicBezTo>
                  <a:cubicBezTo>
                    <a:pt x="1" y="477"/>
                    <a:pt x="12" y="501"/>
                    <a:pt x="37" y="526"/>
                  </a:cubicBezTo>
                  <a:cubicBezTo>
                    <a:pt x="49" y="538"/>
                    <a:pt x="61" y="538"/>
                    <a:pt x="74" y="538"/>
                  </a:cubicBezTo>
                  <a:cubicBezTo>
                    <a:pt x="85" y="538"/>
                    <a:pt x="98" y="538"/>
                    <a:pt x="110" y="526"/>
                  </a:cubicBezTo>
                  <a:cubicBezTo>
                    <a:pt x="231" y="392"/>
                    <a:pt x="366" y="246"/>
                    <a:pt x="499" y="88"/>
                  </a:cubicBezTo>
                  <a:cubicBezTo>
                    <a:pt x="523" y="63"/>
                    <a:pt x="512" y="27"/>
                    <a:pt x="499" y="15"/>
                  </a:cubicBezTo>
                  <a:cubicBezTo>
                    <a:pt x="485" y="8"/>
                    <a:pt x="471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51"/>
            <p:cNvSpPr/>
            <p:nvPr/>
          </p:nvSpPr>
          <p:spPr>
            <a:xfrm>
              <a:off x="7381207" y="3623972"/>
              <a:ext cx="23183" cy="22789"/>
            </a:xfrm>
            <a:custGeom>
              <a:avLst/>
              <a:gdLst/>
              <a:ahLst/>
              <a:cxnLst/>
              <a:rect l="l" t="t" r="r" b="b"/>
              <a:pathLst>
                <a:path w="471" h="463" extrusionOk="0">
                  <a:moveTo>
                    <a:pt x="401" y="1"/>
                  </a:moveTo>
                  <a:cubicBezTo>
                    <a:pt x="390" y="1"/>
                    <a:pt x="379" y="4"/>
                    <a:pt x="370" y="13"/>
                  </a:cubicBezTo>
                  <a:cubicBezTo>
                    <a:pt x="248" y="123"/>
                    <a:pt x="139" y="256"/>
                    <a:pt x="29" y="378"/>
                  </a:cubicBezTo>
                  <a:cubicBezTo>
                    <a:pt x="1" y="416"/>
                    <a:pt x="32" y="462"/>
                    <a:pt x="70" y="462"/>
                  </a:cubicBezTo>
                  <a:cubicBezTo>
                    <a:pt x="81" y="462"/>
                    <a:pt x="92" y="459"/>
                    <a:pt x="102" y="451"/>
                  </a:cubicBezTo>
                  <a:cubicBezTo>
                    <a:pt x="224" y="329"/>
                    <a:pt x="345" y="208"/>
                    <a:pt x="443" y="74"/>
                  </a:cubicBezTo>
                  <a:cubicBezTo>
                    <a:pt x="471" y="37"/>
                    <a:pt x="435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51"/>
            <p:cNvSpPr/>
            <p:nvPr/>
          </p:nvSpPr>
          <p:spPr>
            <a:xfrm>
              <a:off x="7380862" y="3623579"/>
              <a:ext cx="23330" cy="23232"/>
            </a:xfrm>
            <a:custGeom>
              <a:avLst/>
              <a:gdLst/>
              <a:ahLst/>
              <a:cxnLst/>
              <a:rect l="l" t="t" r="r" b="b"/>
              <a:pathLst>
                <a:path w="474" h="472" extrusionOk="0">
                  <a:moveTo>
                    <a:pt x="409" y="19"/>
                  </a:moveTo>
                  <a:cubicBezTo>
                    <a:pt x="420" y="19"/>
                    <a:pt x="431" y="26"/>
                    <a:pt x="438" y="34"/>
                  </a:cubicBezTo>
                  <a:cubicBezTo>
                    <a:pt x="450" y="34"/>
                    <a:pt x="462" y="45"/>
                    <a:pt x="450" y="70"/>
                  </a:cubicBezTo>
                  <a:cubicBezTo>
                    <a:pt x="352" y="191"/>
                    <a:pt x="243" y="326"/>
                    <a:pt x="97" y="447"/>
                  </a:cubicBezTo>
                  <a:cubicBezTo>
                    <a:pt x="92" y="457"/>
                    <a:pt x="85" y="461"/>
                    <a:pt x="77" y="461"/>
                  </a:cubicBezTo>
                  <a:cubicBezTo>
                    <a:pt x="67" y="461"/>
                    <a:pt x="56" y="454"/>
                    <a:pt x="49" y="447"/>
                  </a:cubicBezTo>
                  <a:cubicBezTo>
                    <a:pt x="36" y="434"/>
                    <a:pt x="24" y="410"/>
                    <a:pt x="49" y="386"/>
                  </a:cubicBezTo>
                  <a:cubicBezTo>
                    <a:pt x="146" y="277"/>
                    <a:pt x="268" y="143"/>
                    <a:pt x="389" y="34"/>
                  </a:cubicBezTo>
                  <a:cubicBezTo>
                    <a:pt x="394" y="23"/>
                    <a:pt x="401" y="19"/>
                    <a:pt x="409" y="19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4"/>
                    <a:pt x="377" y="9"/>
                  </a:cubicBezTo>
                  <a:cubicBezTo>
                    <a:pt x="243" y="131"/>
                    <a:pt x="133" y="264"/>
                    <a:pt x="24" y="386"/>
                  </a:cubicBezTo>
                  <a:cubicBezTo>
                    <a:pt x="0" y="410"/>
                    <a:pt x="12" y="447"/>
                    <a:pt x="36" y="459"/>
                  </a:cubicBezTo>
                  <a:cubicBezTo>
                    <a:pt x="36" y="471"/>
                    <a:pt x="60" y="471"/>
                    <a:pt x="73" y="471"/>
                  </a:cubicBezTo>
                  <a:cubicBezTo>
                    <a:pt x="85" y="471"/>
                    <a:pt x="97" y="471"/>
                    <a:pt x="109" y="459"/>
                  </a:cubicBezTo>
                  <a:cubicBezTo>
                    <a:pt x="255" y="337"/>
                    <a:pt x="365" y="204"/>
                    <a:pt x="462" y="82"/>
                  </a:cubicBezTo>
                  <a:cubicBezTo>
                    <a:pt x="474" y="58"/>
                    <a:pt x="474" y="34"/>
                    <a:pt x="450" y="21"/>
                  </a:cubicBezTo>
                  <a:cubicBezTo>
                    <a:pt x="443" y="7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51"/>
            <p:cNvSpPr/>
            <p:nvPr/>
          </p:nvSpPr>
          <p:spPr>
            <a:xfrm>
              <a:off x="7380124" y="3640215"/>
              <a:ext cx="26087" cy="23626"/>
            </a:xfrm>
            <a:custGeom>
              <a:avLst/>
              <a:gdLst/>
              <a:ahLst/>
              <a:cxnLst/>
              <a:rect l="l" t="t" r="r" b="b"/>
              <a:pathLst>
                <a:path w="530" h="480" extrusionOk="0">
                  <a:moveTo>
                    <a:pt x="466" y="1"/>
                  </a:moveTo>
                  <a:cubicBezTo>
                    <a:pt x="457" y="1"/>
                    <a:pt x="448" y="4"/>
                    <a:pt x="440" y="12"/>
                  </a:cubicBezTo>
                  <a:cubicBezTo>
                    <a:pt x="294" y="145"/>
                    <a:pt x="161" y="267"/>
                    <a:pt x="27" y="401"/>
                  </a:cubicBezTo>
                  <a:cubicBezTo>
                    <a:pt x="0" y="437"/>
                    <a:pt x="26" y="479"/>
                    <a:pt x="61" y="479"/>
                  </a:cubicBezTo>
                  <a:cubicBezTo>
                    <a:pt x="74" y="479"/>
                    <a:pt x="87" y="474"/>
                    <a:pt x="100" y="461"/>
                  </a:cubicBezTo>
                  <a:cubicBezTo>
                    <a:pt x="234" y="340"/>
                    <a:pt x="367" y="206"/>
                    <a:pt x="502" y="85"/>
                  </a:cubicBezTo>
                  <a:cubicBezTo>
                    <a:pt x="530" y="47"/>
                    <a:pt x="499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51"/>
            <p:cNvSpPr/>
            <p:nvPr/>
          </p:nvSpPr>
          <p:spPr>
            <a:xfrm>
              <a:off x="7380222" y="3639871"/>
              <a:ext cx="26382" cy="24265"/>
            </a:xfrm>
            <a:custGeom>
              <a:avLst/>
              <a:gdLst/>
              <a:ahLst/>
              <a:cxnLst/>
              <a:rect l="l" t="t" r="r" b="b"/>
              <a:pathLst>
                <a:path w="536" h="493" extrusionOk="0">
                  <a:moveTo>
                    <a:pt x="468" y="17"/>
                  </a:moveTo>
                  <a:cubicBezTo>
                    <a:pt x="481" y="17"/>
                    <a:pt x="492" y="24"/>
                    <a:pt x="500" y="31"/>
                  </a:cubicBezTo>
                  <a:cubicBezTo>
                    <a:pt x="511" y="43"/>
                    <a:pt x="511" y="67"/>
                    <a:pt x="500" y="79"/>
                  </a:cubicBezTo>
                  <a:lnTo>
                    <a:pt x="487" y="92"/>
                  </a:lnTo>
                  <a:cubicBezTo>
                    <a:pt x="354" y="213"/>
                    <a:pt x="219" y="347"/>
                    <a:pt x="86" y="468"/>
                  </a:cubicBezTo>
                  <a:cubicBezTo>
                    <a:pt x="80" y="475"/>
                    <a:pt x="70" y="478"/>
                    <a:pt x="61" y="478"/>
                  </a:cubicBezTo>
                  <a:cubicBezTo>
                    <a:pt x="52" y="478"/>
                    <a:pt x="43" y="475"/>
                    <a:pt x="37" y="468"/>
                  </a:cubicBezTo>
                  <a:cubicBezTo>
                    <a:pt x="25" y="457"/>
                    <a:pt x="25" y="432"/>
                    <a:pt x="37" y="420"/>
                  </a:cubicBezTo>
                  <a:cubicBezTo>
                    <a:pt x="159" y="286"/>
                    <a:pt x="305" y="165"/>
                    <a:pt x="427" y="43"/>
                  </a:cubicBezTo>
                  <a:lnTo>
                    <a:pt x="438" y="31"/>
                  </a:lnTo>
                  <a:cubicBezTo>
                    <a:pt x="448" y="20"/>
                    <a:pt x="459" y="17"/>
                    <a:pt x="468" y="17"/>
                  </a:cubicBezTo>
                  <a:close/>
                  <a:moveTo>
                    <a:pt x="469" y="1"/>
                  </a:moveTo>
                  <a:cubicBezTo>
                    <a:pt x="454" y="1"/>
                    <a:pt x="439" y="7"/>
                    <a:pt x="427" y="19"/>
                  </a:cubicBezTo>
                  <a:lnTo>
                    <a:pt x="414" y="31"/>
                  </a:lnTo>
                  <a:cubicBezTo>
                    <a:pt x="292" y="152"/>
                    <a:pt x="146" y="274"/>
                    <a:pt x="25" y="408"/>
                  </a:cubicBezTo>
                  <a:cubicBezTo>
                    <a:pt x="0" y="432"/>
                    <a:pt x="0" y="457"/>
                    <a:pt x="25" y="481"/>
                  </a:cubicBezTo>
                  <a:cubicBezTo>
                    <a:pt x="37" y="493"/>
                    <a:pt x="49" y="493"/>
                    <a:pt x="62" y="493"/>
                  </a:cubicBezTo>
                  <a:cubicBezTo>
                    <a:pt x="73" y="493"/>
                    <a:pt x="86" y="493"/>
                    <a:pt x="98" y="481"/>
                  </a:cubicBezTo>
                  <a:cubicBezTo>
                    <a:pt x="232" y="359"/>
                    <a:pt x="365" y="225"/>
                    <a:pt x="500" y="103"/>
                  </a:cubicBezTo>
                  <a:lnTo>
                    <a:pt x="511" y="92"/>
                  </a:lnTo>
                  <a:cubicBezTo>
                    <a:pt x="536" y="67"/>
                    <a:pt x="524" y="43"/>
                    <a:pt x="511" y="19"/>
                  </a:cubicBezTo>
                  <a:cubicBezTo>
                    <a:pt x="499" y="7"/>
                    <a:pt x="484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51"/>
            <p:cNvSpPr/>
            <p:nvPr/>
          </p:nvSpPr>
          <p:spPr>
            <a:xfrm>
              <a:off x="7380025" y="3653604"/>
              <a:ext cx="25644" cy="21903"/>
            </a:xfrm>
            <a:custGeom>
              <a:avLst/>
              <a:gdLst/>
              <a:ahLst/>
              <a:cxnLst/>
              <a:rect l="l" t="t" r="r" b="b"/>
              <a:pathLst>
                <a:path w="521" h="445" extrusionOk="0">
                  <a:moveTo>
                    <a:pt x="453" y="1"/>
                  </a:moveTo>
                  <a:cubicBezTo>
                    <a:pt x="445" y="1"/>
                    <a:pt x="437" y="3"/>
                    <a:pt x="431" y="7"/>
                  </a:cubicBezTo>
                  <a:cubicBezTo>
                    <a:pt x="296" y="129"/>
                    <a:pt x="150" y="238"/>
                    <a:pt x="29" y="372"/>
                  </a:cubicBezTo>
                  <a:cubicBezTo>
                    <a:pt x="1" y="400"/>
                    <a:pt x="31" y="444"/>
                    <a:pt x="64" y="444"/>
                  </a:cubicBezTo>
                  <a:cubicBezTo>
                    <a:pt x="73" y="444"/>
                    <a:pt x="82" y="441"/>
                    <a:pt x="90" y="433"/>
                  </a:cubicBezTo>
                  <a:lnTo>
                    <a:pt x="491" y="68"/>
                  </a:lnTo>
                  <a:cubicBezTo>
                    <a:pt x="521" y="38"/>
                    <a:pt x="486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51"/>
            <p:cNvSpPr/>
            <p:nvPr/>
          </p:nvSpPr>
          <p:spPr>
            <a:xfrm>
              <a:off x="7380222" y="3653259"/>
              <a:ext cx="25201" cy="22838"/>
            </a:xfrm>
            <a:custGeom>
              <a:avLst/>
              <a:gdLst/>
              <a:ahLst/>
              <a:cxnLst/>
              <a:rect l="l" t="t" r="r" b="b"/>
              <a:pathLst>
                <a:path w="512" h="464" extrusionOk="0">
                  <a:moveTo>
                    <a:pt x="451" y="14"/>
                  </a:moveTo>
                  <a:cubicBezTo>
                    <a:pt x="463" y="14"/>
                    <a:pt x="475" y="26"/>
                    <a:pt x="475" y="26"/>
                  </a:cubicBezTo>
                  <a:cubicBezTo>
                    <a:pt x="487" y="39"/>
                    <a:pt x="500" y="50"/>
                    <a:pt x="475" y="75"/>
                  </a:cubicBezTo>
                  <a:cubicBezTo>
                    <a:pt x="354" y="196"/>
                    <a:pt x="219" y="318"/>
                    <a:pt x="86" y="428"/>
                  </a:cubicBezTo>
                  <a:cubicBezTo>
                    <a:pt x="76" y="438"/>
                    <a:pt x="66" y="442"/>
                    <a:pt x="56" y="442"/>
                  </a:cubicBezTo>
                  <a:cubicBezTo>
                    <a:pt x="43" y="442"/>
                    <a:pt x="32" y="435"/>
                    <a:pt x="25" y="428"/>
                  </a:cubicBezTo>
                  <a:cubicBezTo>
                    <a:pt x="25" y="415"/>
                    <a:pt x="13" y="404"/>
                    <a:pt x="37" y="379"/>
                  </a:cubicBezTo>
                  <a:cubicBezTo>
                    <a:pt x="171" y="245"/>
                    <a:pt x="317" y="123"/>
                    <a:pt x="427" y="26"/>
                  </a:cubicBezTo>
                  <a:cubicBezTo>
                    <a:pt x="438" y="14"/>
                    <a:pt x="451" y="14"/>
                    <a:pt x="451" y="14"/>
                  </a:cubicBezTo>
                  <a:close/>
                  <a:moveTo>
                    <a:pt x="450" y="0"/>
                  </a:moveTo>
                  <a:cubicBezTo>
                    <a:pt x="437" y="0"/>
                    <a:pt x="424" y="4"/>
                    <a:pt x="414" y="14"/>
                  </a:cubicBezTo>
                  <a:cubicBezTo>
                    <a:pt x="305" y="99"/>
                    <a:pt x="159" y="233"/>
                    <a:pt x="25" y="367"/>
                  </a:cubicBezTo>
                  <a:cubicBezTo>
                    <a:pt x="0" y="391"/>
                    <a:pt x="0" y="428"/>
                    <a:pt x="13" y="440"/>
                  </a:cubicBezTo>
                  <a:cubicBezTo>
                    <a:pt x="25" y="452"/>
                    <a:pt x="37" y="464"/>
                    <a:pt x="62" y="464"/>
                  </a:cubicBezTo>
                  <a:cubicBezTo>
                    <a:pt x="73" y="464"/>
                    <a:pt x="86" y="452"/>
                    <a:pt x="98" y="440"/>
                  </a:cubicBezTo>
                  <a:cubicBezTo>
                    <a:pt x="232" y="331"/>
                    <a:pt x="365" y="209"/>
                    <a:pt x="487" y="87"/>
                  </a:cubicBezTo>
                  <a:cubicBezTo>
                    <a:pt x="511" y="63"/>
                    <a:pt x="511" y="39"/>
                    <a:pt x="500" y="14"/>
                  </a:cubicBezTo>
                  <a:cubicBezTo>
                    <a:pt x="486" y="7"/>
                    <a:pt x="467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51"/>
            <p:cNvSpPr/>
            <p:nvPr/>
          </p:nvSpPr>
          <p:spPr>
            <a:xfrm>
              <a:off x="7381896" y="3665269"/>
              <a:ext cx="21460" cy="21312"/>
            </a:xfrm>
            <a:custGeom>
              <a:avLst/>
              <a:gdLst/>
              <a:ahLst/>
              <a:cxnLst/>
              <a:rect l="l" t="t" r="r" b="b"/>
              <a:pathLst>
                <a:path w="436" h="433" extrusionOk="0">
                  <a:moveTo>
                    <a:pt x="374" y="0"/>
                  </a:moveTo>
                  <a:cubicBezTo>
                    <a:pt x="364" y="0"/>
                    <a:pt x="353" y="4"/>
                    <a:pt x="344" y="14"/>
                  </a:cubicBezTo>
                  <a:cubicBezTo>
                    <a:pt x="234" y="123"/>
                    <a:pt x="137" y="233"/>
                    <a:pt x="28" y="354"/>
                  </a:cubicBezTo>
                  <a:cubicBezTo>
                    <a:pt x="0" y="390"/>
                    <a:pt x="27" y="432"/>
                    <a:pt x="57" y="432"/>
                  </a:cubicBezTo>
                  <a:cubicBezTo>
                    <a:pt x="68" y="432"/>
                    <a:pt x="79" y="427"/>
                    <a:pt x="88" y="414"/>
                  </a:cubicBezTo>
                  <a:cubicBezTo>
                    <a:pt x="210" y="306"/>
                    <a:pt x="320" y="184"/>
                    <a:pt x="417" y="62"/>
                  </a:cubicBezTo>
                  <a:cubicBezTo>
                    <a:pt x="435" y="35"/>
                    <a:pt x="405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51"/>
            <p:cNvSpPr/>
            <p:nvPr/>
          </p:nvSpPr>
          <p:spPr>
            <a:xfrm>
              <a:off x="7382044" y="3664876"/>
              <a:ext cx="21608" cy="22001"/>
            </a:xfrm>
            <a:custGeom>
              <a:avLst/>
              <a:gdLst/>
              <a:ahLst/>
              <a:cxnLst/>
              <a:rect l="l" t="t" r="r" b="b"/>
              <a:pathLst>
                <a:path w="439" h="447" extrusionOk="0">
                  <a:moveTo>
                    <a:pt x="368" y="16"/>
                  </a:moveTo>
                  <a:cubicBezTo>
                    <a:pt x="380" y="16"/>
                    <a:pt x="393" y="22"/>
                    <a:pt x="401" y="22"/>
                  </a:cubicBezTo>
                  <a:cubicBezTo>
                    <a:pt x="414" y="33"/>
                    <a:pt x="414" y="46"/>
                    <a:pt x="401" y="70"/>
                  </a:cubicBezTo>
                  <a:cubicBezTo>
                    <a:pt x="317" y="192"/>
                    <a:pt x="207" y="314"/>
                    <a:pt x="85" y="422"/>
                  </a:cubicBezTo>
                  <a:cubicBezTo>
                    <a:pt x="73" y="429"/>
                    <a:pt x="64" y="432"/>
                    <a:pt x="56" y="432"/>
                  </a:cubicBezTo>
                  <a:cubicBezTo>
                    <a:pt x="49" y="432"/>
                    <a:pt x="43" y="429"/>
                    <a:pt x="36" y="422"/>
                  </a:cubicBezTo>
                  <a:cubicBezTo>
                    <a:pt x="25" y="411"/>
                    <a:pt x="12" y="386"/>
                    <a:pt x="36" y="362"/>
                  </a:cubicBezTo>
                  <a:cubicBezTo>
                    <a:pt x="146" y="241"/>
                    <a:pt x="255" y="131"/>
                    <a:pt x="353" y="22"/>
                  </a:cubicBezTo>
                  <a:cubicBezTo>
                    <a:pt x="357" y="17"/>
                    <a:pt x="362" y="16"/>
                    <a:pt x="368" y="16"/>
                  </a:cubicBezTo>
                  <a:close/>
                  <a:moveTo>
                    <a:pt x="377" y="0"/>
                  </a:moveTo>
                  <a:cubicBezTo>
                    <a:pt x="365" y="0"/>
                    <a:pt x="353" y="3"/>
                    <a:pt x="341" y="9"/>
                  </a:cubicBezTo>
                  <a:cubicBezTo>
                    <a:pt x="244" y="119"/>
                    <a:pt x="134" y="228"/>
                    <a:pt x="25" y="362"/>
                  </a:cubicBezTo>
                  <a:cubicBezTo>
                    <a:pt x="0" y="386"/>
                    <a:pt x="0" y="411"/>
                    <a:pt x="25" y="435"/>
                  </a:cubicBezTo>
                  <a:cubicBezTo>
                    <a:pt x="36" y="447"/>
                    <a:pt x="49" y="447"/>
                    <a:pt x="61" y="447"/>
                  </a:cubicBezTo>
                  <a:cubicBezTo>
                    <a:pt x="73" y="447"/>
                    <a:pt x="85" y="447"/>
                    <a:pt x="98" y="435"/>
                  </a:cubicBezTo>
                  <a:cubicBezTo>
                    <a:pt x="219" y="325"/>
                    <a:pt x="328" y="204"/>
                    <a:pt x="426" y="82"/>
                  </a:cubicBezTo>
                  <a:cubicBezTo>
                    <a:pt x="438" y="58"/>
                    <a:pt x="426" y="33"/>
                    <a:pt x="414" y="9"/>
                  </a:cubicBezTo>
                  <a:cubicBezTo>
                    <a:pt x="402" y="3"/>
                    <a:pt x="390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51"/>
            <p:cNvSpPr/>
            <p:nvPr/>
          </p:nvSpPr>
          <p:spPr>
            <a:xfrm>
              <a:off x="7381994" y="3677329"/>
              <a:ext cx="23527" cy="20574"/>
            </a:xfrm>
            <a:custGeom>
              <a:avLst/>
              <a:gdLst/>
              <a:ahLst/>
              <a:cxnLst/>
              <a:rect l="l" t="t" r="r" b="b"/>
              <a:pathLst>
                <a:path w="478" h="418" extrusionOk="0">
                  <a:moveTo>
                    <a:pt x="410" y="0"/>
                  </a:moveTo>
                  <a:cubicBezTo>
                    <a:pt x="400" y="0"/>
                    <a:pt x="389" y="4"/>
                    <a:pt x="378" y="12"/>
                  </a:cubicBezTo>
                  <a:cubicBezTo>
                    <a:pt x="256" y="109"/>
                    <a:pt x="147" y="231"/>
                    <a:pt x="37" y="340"/>
                  </a:cubicBezTo>
                  <a:cubicBezTo>
                    <a:pt x="0" y="368"/>
                    <a:pt x="34" y="417"/>
                    <a:pt x="69" y="417"/>
                  </a:cubicBezTo>
                  <a:cubicBezTo>
                    <a:pt x="79" y="417"/>
                    <a:pt x="90" y="413"/>
                    <a:pt x="99" y="401"/>
                  </a:cubicBezTo>
                  <a:cubicBezTo>
                    <a:pt x="220" y="291"/>
                    <a:pt x="329" y="194"/>
                    <a:pt x="439" y="72"/>
                  </a:cubicBezTo>
                  <a:cubicBezTo>
                    <a:pt x="477" y="44"/>
                    <a:pt x="44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51"/>
            <p:cNvSpPr/>
            <p:nvPr/>
          </p:nvSpPr>
          <p:spPr>
            <a:xfrm>
              <a:off x="7382044" y="3676886"/>
              <a:ext cx="23379" cy="21411"/>
            </a:xfrm>
            <a:custGeom>
              <a:avLst/>
              <a:gdLst/>
              <a:ahLst/>
              <a:cxnLst/>
              <a:rect l="l" t="t" r="r" b="b"/>
              <a:pathLst>
                <a:path w="475" h="435" extrusionOk="0">
                  <a:moveTo>
                    <a:pt x="403" y="16"/>
                  </a:moveTo>
                  <a:cubicBezTo>
                    <a:pt x="415" y="16"/>
                    <a:pt x="429" y="24"/>
                    <a:pt x="438" y="33"/>
                  </a:cubicBezTo>
                  <a:cubicBezTo>
                    <a:pt x="450" y="45"/>
                    <a:pt x="450" y="57"/>
                    <a:pt x="438" y="81"/>
                  </a:cubicBezTo>
                  <a:cubicBezTo>
                    <a:pt x="328" y="191"/>
                    <a:pt x="207" y="300"/>
                    <a:pt x="98" y="410"/>
                  </a:cubicBezTo>
                  <a:cubicBezTo>
                    <a:pt x="86" y="416"/>
                    <a:pt x="73" y="419"/>
                    <a:pt x="63" y="419"/>
                  </a:cubicBezTo>
                  <a:cubicBezTo>
                    <a:pt x="52" y="419"/>
                    <a:pt x="43" y="416"/>
                    <a:pt x="36" y="410"/>
                  </a:cubicBezTo>
                  <a:cubicBezTo>
                    <a:pt x="25" y="386"/>
                    <a:pt x="25" y="373"/>
                    <a:pt x="36" y="349"/>
                  </a:cubicBezTo>
                  <a:cubicBezTo>
                    <a:pt x="158" y="240"/>
                    <a:pt x="268" y="130"/>
                    <a:pt x="390" y="21"/>
                  </a:cubicBezTo>
                  <a:cubicBezTo>
                    <a:pt x="393" y="17"/>
                    <a:pt x="398" y="16"/>
                    <a:pt x="403" y="16"/>
                  </a:cubicBezTo>
                  <a:close/>
                  <a:moveTo>
                    <a:pt x="407" y="1"/>
                  </a:moveTo>
                  <a:cubicBezTo>
                    <a:pt x="397" y="1"/>
                    <a:pt x="387" y="3"/>
                    <a:pt x="377" y="8"/>
                  </a:cubicBezTo>
                  <a:cubicBezTo>
                    <a:pt x="255" y="118"/>
                    <a:pt x="146" y="227"/>
                    <a:pt x="25" y="337"/>
                  </a:cubicBezTo>
                  <a:cubicBezTo>
                    <a:pt x="0" y="361"/>
                    <a:pt x="12" y="397"/>
                    <a:pt x="25" y="422"/>
                  </a:cubicBezTo>
                  <a:cubicBezTo>
                    <a:pt x="36" y="422"/>
                    <a:pt x="49" y="434"/>
                    <a:pt x="73" y="434"/>
                  </a:cubicBezTo>
                  <a:cubicBezTo>
                    <a:pt x="85" y="434"/>
                    <a:pt x="98" y="434"/>
                    <a:pt x="109" y="422"/>
                  </a:cubicBezTo>
                  <a:cubicBezTo>
                    <a:pt x="219" y="313"/>
                    <a:pt x="341" y="203"/>
                    <a:pt x="450" y="94"/>
                  </a:cubicBezTo>
                  <a:cubicBezTo>
                    <a:pt x="474" y="57"/>
                    <a:pt x="463" y="33"/>
                    <a:pt x="450" y="21"/>
                  </a:cubicBezTo>
                  <a:cubicBezTo>
                    <a:pt x="436" y="6"/>
                    <a:pt x="421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51"/>
            <p:cNvSpPr/>
            <p:nvPr/>
          </p:nvSpPr>
          <p:spPr>
            <a:xfrm>
              <a:off x="7382437" y="3689831"/>
              <a:ext cx="22100" cy="21558"/>
            </a:xfrm>
            <a:custGeom>
              <a:avLst/>
              <a:gdLst/>
              <a:ahLst/>
              <a:cxnLst/>
              <a:rect l="l" t="t" r="r" b="b"/>
              <a:pathLst>
                <a:path w="449" h="438" extrusionOk="0">
                  <a:moveTo>
                    <a:pt x="387" y="0"/>
                  </a:moveTo>
                  <a:cubicBezTo>
                    <a:pt x="377" y="0"/>
                    <a:pt x="366" y="4"/>
                    <a:pt x="357" y="13"/>
                  </a:cubicBezTo>
                  <a:cubicBezTo>
                    <a:pt x="247" y="134"/>
                    <a:pt x="138" y="244"/>
                    <a:pt x="28" y="353"/>
                  </a:cubicBezTo>
                  <a:cubicBezTo>
                    <a:pt x="0" y="392"/>
                    <a:pt x="31" y="438"/>
                    <a:pt x="70" y="438"/>
                  </a:cubicBezTo>
                  <a:cubicBezTo>
                    <a:pt x="80" y="438"/>
                    <a:pt x="91" y="434"/>
                    <a:pt x="101" y="426"/>
                  </a:cubicBezTo>
                  <a:cubicBezTo>
                    <a:pt x="223" y="317"/>
                    <a:pt x="333" y="196"/>
                    <a:pt x="430" y="61"/>
                  </a:cubicBezTo>
                  <a:cubicBezTo>
                    <a:pt x="449" y="34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51"/>
            <p:cNvSpPr/>
            <p:nvPr/>
          </p:nvSpPr>
          <p:spPr>
            <a:xfrm>
              <a:off x="7382634" y="3689142"/>
              <a:ext cx="22198" cy="22297"/>
            </a:xfrm>
            <a:custGeom>
              <a:avLst/>
              <a:gdLst/>
              <a:ahLst/>
              <a:cxnLst/>
              <a:rect l="l" t="t" r="r" b="b"/>
              <a:pathLst>
                <a:path w="451" h="453" extrusionOk="0">
                  <a:moveTo>
                    <a:pt x="378" y="15"/>
                  </a:moveTo>
                  <a:cubicBezTo>
                    <a:pt x="389" y="15"/>
                    <a:pt x="402" y="27"/>
                    <a:pt x="402" y="27"/>
                  </a:cubicBezTo>
                  <a:cubicBezTo>
                    <a:pt x="414" y="39"/>
                    <a:pt x="426" y="51"/>
                    <a:pt x="414" y="75"/>
                  </a:cubicBezTo>
                  <a:cubicBezTo>
                    <a:pt x="305" y="210"/>
                    <a:pt x="195" y="331"/>
                    <a:pt x="86" y="429"/>
                  </a:cubicBezTo>
                  <a:cubicBezTo>
                    <a:pt x="74" y="434"/>
                    <a:pt x="64" y="437"/>
                    <a:pt x="57" y="437"/>
                  </a:cubicBezTo>
                  <a:cubicBezTo>
                    <a:pt x="49" y="437"/>
                    <a:pt x="43" y="434"/>
                    <a:pt x="37" y="429"/>
                  </a:cubicBezTo>
                  <a:cubicBezTo>
                    <a:pt x="24" y="416"/>
                    <a:pt x="13" y="392"/>
                    <a:pt x="37" y="380"/>
                  </a:cubicBezTo>
                  <a:cubicBezTo>
                    <a:pt x="146" y="270"/>
                    <a:pt x="256" y="148"/>
                    <a:pt x="365" y="27"/>
                  </a:cubicBezTo>
                  <a:lnTo>
                    <a:pt x="378" y="15"/>
                  </a:lnTo>
                  <a:close/>
                  <a:moveTo>
                    <a:pt x="376" y="1"/>
                  </a:moveTo>
                  <a:cubicBezTo>
                    <a:pt x="364" y="1"/>
                    <a:pt x="351" y="5"/>
                    <a:pt x="341" y="15"/>
                  </a:cubicBezTo>
                  <a:cubicBezTo>
                    <a:pt x="243" y="137"/>
                    <a:pt x="122" y="258"/>
                    <a:pt x="24" y="367"/>
                  </a:cubicBezTo>
                  <a:cubicBezTo>
                    <a:pt x="0" y="392"/>
                    <a:pt x="0" y="416"/>
                    <a:pt x="13" y="440"/>
                  </a:cubicBezTo>
                  <a:cubicBezTo>
                    <a:pt x="24" y="453"/>
                    <a:pt x="49" y="453"/>
                    <a:pt x="61" y="453"/>
                  </a:cubicBezTo>
                  <a:cubicBezTo>
                    <a:pt x="73" y="453"/>
                    <a:pt x="86" y="453"/>
                    <a:pt x="97" y="440"/>
                  </a:cubicBezTo>
                  <a:cubicBezTo>
                    <a:pt x="207" y="343"/>
                    <a:pt x="316" y="221"/>
                    <a:pt x="426" y="75"/>
                  </a:cubicBezTo>
                  <a:cubicBezTo>
                    <a:pt x="451" y="51"/>
                    <a:pt x="438" y="27"/>
                    <a:pt x="414" y="15"/>
                  </a:cubicBezTo>
                  <a:cubicBezTo>
                    <a:pt x="407" y="8"/>
                    <a:pt x="392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51"/>
            <p:cNvSpPr/>
            <p:nvPr/>
          </p:nvSpPr>
          <p:spPr>
            <a:xfrm>
              <a:off x="7379336" y="3701841"/>
              <a:ext cx="24512" cy="22444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38" y="1"/>
                  </a:moveTo>
                  <a:cubicBezTo>
                    <a:pt x="429" y="1"/>
                    <a:pt x="418" y="4"/>
                    <a:pt x="408" y="12"/>
                  </a:cubicBezTo>
                  <a:cubicBezTo>
                    <a:pt x="286" y="134"/>
                    <a:pt x="153" y="255"/>
                    <a:pt x="31" y="377"/>
                  </a:cubicBezTo>
                  <a:cubicBezTo>
                    <a:pt x="0" y="408"/>
                    <a:pt x="29" y="455"/>
                    <a:pt x="68" y="455"/>
                  </a:cubicBezTo>
                  <a:cubicBezTo>
                    <a:pt x="76" y="455"/>
                    <a:pt x="84" y="454"/>
                    <a:pt x="91" y="450"/>
                  </a:cubicBezTo>
                  <a:cubicBezTo>
                    <a:pt x="226" y="341"/>
                    <a:pt x="359" y="207"/>
                    <a:pt x="469" y="73"/>
                  </a:cubicBezTo>
                  <a:cubicBezTo>
                    <a:pt x="497" y="44"/>
                    <a:pt x="473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51"/>
            <p:cNvSpPr/>
            <p:nvPr/>
          </p:nvSpPr>
          <p:spPr>
            <a:xfrm>
              <a:off x="7379632" y="3701349"/>
              <a:ext cx="24561" cy="23281"/>
            </a:xfrm>
            <a:custGeom>
              <a:avLst/>
              <a:gdLst/>
              <a:ahLst/>
              <a:cxnLst/>
              <a:rect l="l" t="t" r="r" b="b"/>
              <a:pathLst>
                <a:path w="499" h="473" extrusionOk="0">
                  <a:moveTo>
                    <a:pt x="463" y="22"/>
                  </a:moveTo>
                  <a:cubicBezTo>
                    <a:pt x="475" y="35"/>
                    <a:pt x="475" y="59"/>
                    <a:pt x="463" y="83"/>
                  </a:cubicBezTo>
                  <a:cubicBezTo>
                    <a:pt x="341" y="217"/>
                    <a:pt x="207" y="351"/>
                    <a:pt x="74" y="448"/>
                  </a:cubicBezTo>
                  <a:cubicBezTo>
                    <a:pt x="67" y="454"/>
                    <a:pt x="58" y="457"/>
                    <a:pt x="50" y="457"/>
                  </a:cubicBezTo>
                  <a:cubicBezTo>
                    <a:pt x="43" y="457"/>
                    <a:pt x="37" y="454"/>
                    <a:pt x="37" y="448"/>
                  </a:cubicBezTo>
                  <a:cubicBezTo>
                    <a:pt x="25" y="424"/>
                    <a:pt x="12" y="399"/>
                    <a:pt x="25" y="387"/>
                  </a:cubicBezTo>
                  <a:cubicBezTo>
                    <a:pt x="85" y="338"/>
                    <a:pt x="134" y="290"/>
                    <a:pt x="195" y="241"/>
                  </a:cubicBezTo>
                  <a:lnTo>
                    <a:pt x="414" y="22"/>
                  </a:lnTo>
                  <a:close/>
                  <a:moveTo>
                    <a:pt x="438" y="1"/>
                  </a:moveTo>
                  <a:cubicBezTo>
                    <a:pt x="426" y="1"/>
                    <a:pt x="414" y="4"/>
                    <a:pt x="402" y="10"/>
                  </a:cubicBezTo>
                  <a:lnTo>
                    <a:pt x="183" y="229"/>
                  </a:lnTo>
                  <a:cubicBezTo>
                    <a:pt x="122" y="278"/>
                    <a:pt x="74" y="327"/>
                    <a:pt x="12" y="375"/>
                  </a:cubicBezTo>
                  <a:cubicBezTo>
                    <a:pt x="1" y="399"/>
                    <a:pt x="1" y="435"/>
                    <a:pt x="12" y="460"/>
                  </a:cubicBezTo>
                  <a:cubicBezTo>
                    <a:pt x="25" y="472"/>
                    <a:pt x="37" y="472"/>
                    <a:pt x="61" y="472"/>
                  </a:cubicBezTo>
                  <a:cubicBezTo>
                    <a:pt x="61" y="472"/>
                    <a:pt x="74" y="472"/>
                    <a:pt x="85" y="460"/>
                  </a:cubicBezTo>
                  <a:cubicBezTo>
                    <a:pt x="220" y="363"/>
                    <a:pt x="353" y="241"/>
                    <a:pt x="475" y="95"/>
                  </a:cubicBezTo>
                  <a:cubicBezTo>
                    <a:pt x="499" y="59"/>
                    <a:pt x="487" y="35"/>
                    <a:pt x="475" y="10"/>
                  </a:cubicBezTo>
                  <a:cubicBezTo>
                    <a:pt x="462" y="4"/>
                    <a:pt x="450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51"/>
            <p:cNvSpPr/>
            <p:nvPr/>
          </p:nvSpPr>
          <p:spPr>
            <a:xfrm>
              <a:off x="7379632" y="3715033"/>
              <a:ext cx="24216" cy="21263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427" y="1"/>
                  </a:moveTo>
                  <a:cubicBezTo>
                    <a:pt x="418" y="1"/>
                    <a:pt x="409" y="4"/>
                    <a:pt x="402" y="12"/>
                  </a:cubicBezTo>
                  <a:cubicBezTo>
                    <a:pt x="280" y="121"/>
                    <a:pt x="147" y="230"/>
                    <a:pt x="37" y="352"/>
                  </a:cubicBezTo>
                  <a:cubicBezTo>
                    <a:pt x="1" y="388"/>
                    <a:pt x="31" y="431"/>
                    <a:pt x="70" y="431"/>
                  </a:cubicBezTo>
                  <a:cubicBezTo>
                    <a:pt x="83" y="431"/>
                    <a:pt x="97" y="426"/>
                    <a:pt x="110" y="413"/>
                  </a:cubicBezTo>
                  <a:cubicBezTo>
                    <a:pt x="231" y="316"/>
                    <a:pt x="341" y="194"/>
                    <a:pt x="463" y="85"/>
                  </a:cubicBezTo>
                  <a:cubicBezTo>
                    <a:pt x="491" y="46"/>
                    <a:pt x="46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51"/>
            <p:cNvSpPr/>
            <p:nvPr/>
          </p:nvSpPr>
          <p:spPr>
            <a:xfrm>
              <a:off x="7379632" y="3714885"/>
              <a:ext cx="24561" cy="21706"/>
            </a:xfrm>
            <a:custGeom>
              <a:avLst/>
              <a:gdLst/>
              <a:ahLst/>
              <a:cxnLst/>
              <a:rect l="l" t="t" r="r" b="b"/>
              <a:pathLst>
                <a:path w="499" h="441" extrusionOk="0">
                  <a:moveTo>
                    <a:pt x="437" y="18"/>
                  </a:moveTo>
                  <a:cubicBezTo>
                    <a:pt x="447" y="18"/>
                    <a:pt x="457" y="21"/>
                    <a:pt x="463" y="27"/>
                  </a:cubicBezTo>
                  <a:cubicBezTo>
                    <a:pt x="463" y="39"/>
                    <a:pt x="475" y="63"/>
                    <a:pt x="463" y="76"/>
                  </a:cubicBezTo>
                  <a:cubicBezTo>
                    <a:pt x="426" y="112"/>
                    <a:pt x="390" y="136"/>
                    <a:pt x="366" y="173"/>
                  </a:cubicBezTo>
                  <a:cubicBezTo>
                    <a:pt x="280" y="258"/>
                    <a:pt x="195" y="343"/>
                    <a:pt x="98" y="416"/>
                  </a:cubicBezTo>
                  <a:cubicBezTo>
                    <a:pt x="86" y="422"/>
                    <a:pt x="74" y="425"/>
                    <a:pt x="63" y="425"/>
                  </a:cubicBezTo>
                  <a:cubicBezTo>
                    <a:pt x="52" y="425"/>
                    <a:pt x="43" y="422"/>
                    <a:pt x="37" y="416"/>
                  </a:cubicBezTo>
                  <a:cubicBezTo>
                    <a:pt x="25" y="404"/>
                    <a:pt x="25" y="379"/>
                    <a:pt x="37" y="355"/>
                  </a:cubicBezTo>
                  <a:cubicBezTo>
                    <a:pt x="122" y="270"/>
                    <a:pt x="220" y="197"/>
                    <a:pt x="304" y="112"/>
                  </a:cubicBezTo>
                  <a:cubicBezTo>
                    <a:pt x="341" y="88"/>
                    <a:pt x="377" y="52"/>
                    <a:pt x="402" y="27"/>
                  </a:cubicBezTo>
                  <a:cubicBezTo>
                    <a:pt x="414" y="21"/>
                    <a:pt x="426" y="18"/>
                    <a:pt x="437" y="18"/>
                  </a:cubicBezTo>
                  <a:close/>
                  <a:moveTo>
                    <a:pt x="425" y="1"/>
                  </a:moveTo>
                  <a:cubicBezTo>
                    <a:pt x="412" y="1"/>
                    <a:pt x="400" y="4"/>
                    <a:pt x="390" y="15"/>
                  </a:cubicBezTo>
                  <a:cubicBezTo>
                    <a:pt x="366" y="39"/>
                    <a:pt x="329" y="76"/>
                    <a:pt x="293" y="100"/>
                  </a:cubicBezTo>
                  <a:cubicBezTo>
                    <a:pt x="207" y="185"/>
                    <a:pt x="110" y="258"/>
                    <a:pt x="25" y="343"/>
                  </a:cubicBezTo>
                  <a:cubicBezTo>
                    <a:pt x="1" y="379"/>
                    <a:pt x="12" y="404"/>
                    <a:pt x="25" y="428"/>
                  </a:cubicBezTo>
                  <a:cubicBezTo>
                    <a:pt x="37" y="441"/>
                    <a:pt x="49" y="441"/>
                    <a:pt x="74" y="441"/>
                  </a:cubicBezTo>
                  <a:cubicBezTo>
                    <a:pt x="85" y="441"/>
                    <a:pt x="98" y="441"/>
                    <a:pt x="110" y="428"/>
                  </a:cubicBezTo>
                  <a:cubicBezTo>
                    <a:pt x="207" y="355"/>
                    <a:pt x="293" y="270"/>
                    <a:pt x="377" y="185"/>
                  </a:cubicBezTo>
                  <a:cubicBezTo>
                    <a:pt x="402" y="149"/>
                    <a:pt x="439" y="124"/>
                    <a:pt x="475" y="88"/>
                  </a:cubicBezTo>
                  <a:cubicBezTo>
                    <a:pt x="499" y="63"/>
                    <a:pt x="487" y="39"/>
                    <a:pt x="475" y="15"/>
                  </a:cubicBezTo>
                  <a:cubicBezTo>
                    <a:pt x="460" y="8"/>
                    <a:pt x="442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51"/>
            <p:cNvSpPr/>
            <p:nvPr/>
          </p:nvSpPr>
          <p:spPr>
            <a:xfrm>
              <a:off x="7382486" y="3726944"/>
              <a:ext cx="22051" cy="21903"/>
            </a:xfrm>
            <a:custGeom>
              <a:avLst/>
              <a:gdLst/>
              <a:ahLst/>
              <a:cxnLst/>
              <a:rect l="l" t="t" r="r" b="b"/>
              <a:pathLst>
                <a:path w="448" h="445" extrusionOk="0">
                  <a:moveTo>
                    <a:pt x="386" y="0"/>
                  </a:moveTo>
                  <a:cubicBezTo>
                    <a:pt x="376" y="0"/>
                    <a:pt x="365" y="4"/>
                    <a:pt x="356" y="13"/>
                  </a:cubicBezTo>
                  <a:cubicBezTo>
                    <a:pt x="259" y="134"/>
                    <a:pt x="149" y="256"/>
                    <a:pt x="27" y="366"/>
                  </a:cubicBezTo>
                  <a:cubicBezTo>
                    <a:pt x="1" y="402"/>
                    <a:pt x="27" y="444"/>
                    <a:pt x="57" y="444"/>
                  </a:cubicBezTo>
                  <a:cubicBezTo>
                    <a:pt x="68" y="444"/>
                    <a:pt x="79" y="439"/>
                    <a:pt x="89" y="426"/>
                  </a:cubicBezTo>
                  <a:cubicBezTo>
                    <a:pt x="222" y="329"/>
                    <a:pt x="332" y="196"/>
                    <a:pt x="429" y="61"/>
                  </a:cubicBezTo>
                  <a:cubicBezTo>
                    <a:pt x="448" y="34"/>
                    <a:pt x="41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51"/>
            <p:cNvSpPr/>
            <p:nvPr/>
          </p:nvSpPr>
          <p:spPr>
            <a:xfrm>
              <a:off x="7382634" y="3726501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383" y="13"/>
                  </a:moveTo>
                  <a:cubicBezTo>
                    <a:pt x="389" y="13"/>
                    <a:pt x="396" y="16"/>
                    <a:pt x="402" y="22"/>
                  </a:cubicBezTo>
                  <a:cubicBezTo>
                    <a:pt x="414" y="34"/>
                    <a:pt x="426" y="46"/>
                    <a:pt x="414" y="70"/>
                  </a:cubicBezTo>
                  <a:cubicBezTo>
                    <a:pt x="305" y="216"/>
                    <a:pt x="195" y="338"/>
                    <a:pt x="86" y="435"/>
                  </a:cubicBezTo>
                  <a:cubicBezTo>
                    <a:pt x="74" y="442"/>
                    <a:pt x="64" y="445"/>
                    <a:pt x="57" y="445"/>
                  </a:cubicBezTo>
                  <a:cubicBezTo>
                    <a:pt x="49" y="445"/>
                    <a:pt x="43" y="442"/>
                    <a:pt x="37" y="435"/>
                  </a:cubicBezTo>
                  <a:cubicBezTo>
                    <a:pt x="24" y="424"/>
                    <a:pt x="13" y="399"/>
                    <a:pt x="37" y="387"/>
                  </a:cubicBezTo>
                  <a:cubicBezTo>
                    <a:pt x="134" y="278"/>
                    <a:pt x="256" y="156"/>
                    <a:pt x="365" y="22"/>
                  </a:cubicBezTo>
                  <a:cubicBezTo>
                    <a:pt x="371" y="16"/>
                    <a:pt x="377" y="13"/>
                    <a:pt x="383" y="13"/>
                  </a:cubicBezTo>
                  <a:close/>
                  <a:moveTo>
                    <a:pt x="383" y="1"/>
                  </a:moveTo>
                  <a:cubicBezTo>
                    <a:pt x="371" y="1"/>
                    <a:pt x="359" y="4"/>
                    <a:pt x="353" y="10"/>
                  </a:cubicBezTo>
                  <a:cubicBezTo>
                    <a:pt x="243" y="143"/>
                    <a:pt x="122" y="265"/>
                    <a:pt x="24" y="375"/>
                  </a:cubicBezTo>
                  <a:cubicBezTo>
                    <a:pt x="0" y="399"/>
                    <a:pt x="0" y="424"/>
                    <a:pt x="13" y="448"/>
                  </a:cubicBezTo>
                  <a:cubicBezTo>
                    <a:pt x="24" y="460"/>
                    <a:pt x="49" y="460"/>
                    <a:pt x="61" y="460"/>
                  </a:cubicBezTo>
                  <a:cubicBezTo>
                    <a:pt x="73" y="460"/>
                    <a:pt x="86" y="460"/>
                    <a:pt x="97" y="448"/>
                  </a:cubicBezTo>
                  <a:cubicBezTo>
                    <a:pt x="207" y="351"/>
                    <a:pt x="316" y="229"/>
                    <a:pt x="426" y="83"/>
                  </a:cubicBezTo>
                  <a:cubicBezTo>
                    <a:pt x="451" y="59"/>
                    <a:pt x="438" y="22"/>
                    <a:pt x="414" y="10"/>
                  </a:cubicBezTo>
                  <a:cubicBezTo>
                    <a:pt x="408" y="4"/>
                    <a:pt x="396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51"/>
            <p:cNvSpPr/>
            <p:nvPr/>
          </p:nvSpPr>
          <p:spPr>
            <a:xfrm>
              <a:off x="7380272" y="3745255"/>
              <a:ext cx="21066" cy="21558"/>
            </a:xfrm>
            <a:custGeom>
              <a:avLst/>
              <a:gdLst/>
              <a:ahLst/>
              <a:cxnLst/>
              <a:rect l="l" t="t" r="r" b="b"/>
              <a:pathLst>
                <a:path w="428" h="438" extrusionOk="0">
                  <a:moveTo>
                    <a:pt x="372" y="0"/>
                  </a:moveTo>
                  <a:cubicBezTo>
                    <a:pt x="361" y="0"/>
                    <a:pt x="350" y="6"/>
                    <a:pt x="340" y="18"/>
                  </a:cubicBezTo>
                  <a:cubicBezTo>
                    <a:pt x="231" y="127"/>
                    <a:pt x="134" y="237"/>
                    <a:pt x="36" y="359"/>
                  </a:cubicBezTo>
                  <a:cubicBezTo>
                    <a:pt x="0" y="395"/>
                    <a:pt x="31" y="437"/>
                    <a:pt x="64" y="437"/>
                  </a:cubicBezTo>
                  <a:cubicBezTo>
                    <a:pt x="75" y="437"/>
                    <a:pt x="87" y="432"/>
                    <a:pt x="97" y="419"/>
                  </a:cubicBezTo>
                  <a:cubicBezTo>
                    <a:pt x="194" y="310"/>
                    <a:pt x="304" y="200"/>
                    <a:pt x="401" y="79"/>
                  </a:cubicBezTo>
                  <a:cubicBezTo>
                    <a:pt x="428" y="43"/>
                    <a:pt x="40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51"/>
            <p:cNvSpPr/>
            <p:nvPr/>
          </p:nvSpPr>
          <p:spPr>
            <a:xfrm>
              <a:off x="7380222" y="3744812"/>
              <a:ext cx="21017" cy="22297"/>
            </a:xfrm>
            <a:custGeom>
              <a:avLst/>
              <a:gdLst/>
              <a:ahLst/>
              <a:cxnLst/>
              <a:rect l="l" t="t" r="r" b="b"/>
              <a:pathLst>
                <a:path w="427" h="453" extrusionOk="0">
                  <a:moveTo>
                    <a:pt x="365" y="15"/>
                  </a:moveTo>
                  <a:cubicBezTo>
                    <a:pt x="378" y="15"/>
                    <a:pt x="378" y="27"/>
                    <a:pt x="390" y="27"/>
                  </a:cubicBezTo>
                  <a:cubicBezTo>
                    <a:pt x="402" y="39"/>
                    <a:pt x="402" y="63"/>
                    <a:pt x="390" y="76"/>
                  </a:cubicBezTo>
                  <a:cubicBezTo>
                    <a:pt x="292" y="198"/>
                    <a:pt x="195" y="306"/>
                    <a:pt x="86" y="428"/>
                  </a:cubicBezTo>
                  <a:cubicBezTo>
                    <a:pt x="80" y="434"/>
                    <a:pt x="70" y="438"/>
                    <a:pt x="63" y="438"/>
                  </a:cubicBezTo>
                  <a:cubicBezTo>
                    <a:pt x="55" y="438"/>
                    <a:pt x="49" y="434"/>
                    <a:pt x="49" y="428"/>
                  </a:cubicBezTo>
                  <a:cubicBezTo>
                    <a:pt x="25" y="416"/>
                    <a:pt x="25" y="392"/>
                    <a:pt x="37" y="379"/>
                  </a:cubicBezTo>
                  <a:cubicBezTo>
                    <a:pt x="135" y="258"/>
                    <a:pt x="244" y="136"/>
                    <a:pt x="341" y="27"/>
                  </a:cubicBezTo>
                  <a:cubicBezTo>
                    <a:pt x="354" y="27"/>
                    <a:pt x="365" y="15"/>
                    <a:pt x="365" y="15"/>
                  </a:cubicBezTo>
                  <a:close/>
                  <a:moveTo>
                    <a:pt x="360" y="1"/>
                  </a:moveTo>
                  <a:cubicBezTo>
                    <a:pt x="350" y="1"/>
                    <a:pt x="339" y="4"/>
                    <a:pt x="329" y="15"/>
                  </a:cubicBezTo>
                  <a:cubicBezTo>
                    <a:pt x="232" y="125"/>
                    <a:pt x="122" y="246"/>
                    <a:pt x="25" y="368"/>
                  </a:cubicBezTo>
                  <a:cubicBezTo>
                    <a:pt x="0" y="392"/>
                    <a:pt x="13" y="428"/>
                    <a:pt x="37" y="441"/>
                  </a:cubicBezTo>
                  <a:cubicBezTo>
                    <a:pt x="37" y="452"/>
                    <a:pt x="49" y="452"/>
                    <a:pt x="62" y="452"/>
                  </a:cubicBezTo>
                  <a:cubicBezTo>
                    <a:pt x="73" y="452"/>
                    <a:pt x="86" y="452"/>
                    <a:pt x="98" y="441"/>
                  </a:cubicBezTo>
                  <a:cubicBezTo>
                    <a:pt x="208" y="319"/>
                    <a:pt x="305" y="209"/>
                    <a:pt x="402" y="88"/>
                  </a:cubicBezTo>
                  <a:cubicBezTo>
                    <a:pt x="427" y="63"/>
                    <a:pt x="414" y="27"/>
                    <a:pt x="402" y="15"/>
                  </a:cubicBezTo>
                  <a:cubicBezTo>
                    <a:pt x="388" y="8"/>
                    <a:pt x="374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51"/>
            <p:cNvSpPr/>
            <p:nvPr/>
          </p:nvSpPr>
          <p:spPr>
            <a:xfrm>
              <a:off x="7380025" y="3759824"/>
              <a:ext cx="19737" cy="21017"/>
            </a:xfrm>
            <a:custGeom>
              <a:avLst/>
              <a:gdLst/>
              <a:ahLst/>
              <a:cxnLst/>
              <a:rect l="l" t="t" r="r" b="b"/>
              <a:pathLst>
                <a:path w="401" h="427" extrusionOk="0">
                  <a:moveTo>
                    <a:pt x="339" y="1"/>
                  </a:moveTo>
                  <a:cubicBezTo>
                    <a:pt x="329" y="1"/>
                    <a:pt x="318" y="5"/>
                    <a:pt x="309" y="14"/>
                  </a:cubicBezTo>
                  <a:cubicBezTo>
                    <a:pt x="223" y="123"/>
                    <a:pt x="126" y="233"/>
                    <a:pt x="29" y="355"/>
                  </a:cubicBezTo>
                  <a:cubicBezTo>
                    <a:pt x="1" y="383"/>
                    <a:pt x="31" y="426"/>
                    <a:pt x="69" y="426"/>
                  </a:cubicBezTo>
                  <a:cubicBezTo>
                    <a:pt x="80" y="426"/>
                    <a:pt x="91" y="423"/>
                    <a:pt x="102" y="415"/>
                  </a:cubicBezTo>
                  <a:cubicBezTo>
                    <a:pt x="199" y="306"/>
                    <a:pt x="296" y="184"/>
                    <a:pt x="382" y="63"/>
                  </a:cubicBezTo>
                  <a:cubicBezTo>
                    <a:pt x="400" y="35"/>
                    <a:pt x="370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51"/>
            <p:cNvSpPr/>
            <p:nvPr/>
          </p:nvSpPr>
          <p:spPr>
            <a:xfrm>
              <a:off x="7380222" y="3759480"/>
              <a:ext cx="19836" cy="22001"/>
            </a:xfrm>
            <a:custGeom>
              <a:avLst/>
              <a:gdLst/>
              <a:ahLst/>
              <a:cxnLst/>
              <a:rect l="l" t="t" r="r" b="b"/>
              <a:pathLst>
                <a:path w="403" h="447" extrusionOk="0">
                  <a:moveTo>
                    <a:pt x="365" y="21"/>
                  </a:moveTo>
                  <a:cubicBezTo>
                    <a:pt x="378" y="33"/>
                    <a:pt x="378" y="57"/>
                    <a:pt x="365" y="70"/>
                  </a:cubicBezTo>
                  <a:cubicBezTo>
                    <a:pt x="268" y="203"/>
                    <a:pt x="183" y="313"/>
                    <a:pt x="86" y="410"/>
                  </a:cubicBezTo>
                  <a:cubicBezTo>
                    <a:pt x="80" y="422"/>
                    <a:pt x="71" y="425"/>
                    <a:pt x="62" y="425"/>
                  </a:cubicBezTo>
                  <a:cubicBezTo>
                    <a:pt x="53" y="425"/>
                    <a:pt x="43" y="422"/>
                    <a:pt x="37" y="422"/>
                  </a:cubicBezTo>
                  <a:cubicBezTo>
                    <a:pt x="25" y="410"/>
                    <a:pt x="13" y="386"/>
                    <a:pt x="37" y="362"/>
                  </a:cubicBezTo>
                  <a:cubicBezTo>
                    <a:pt x="73" y="313"/>
                    <a:pt x="122" y="264"/>
                    <a:pt x="159" y="203"/>
                  </a:cubicBezTo>
                  <a:cubicBezTo>
                    <a:pt x="219" y="154"/>
                    <a:pt x="268" y="94"/>
                    <a:pt x="317" y="33"/>
                  </a:cubicBezTo>
                  <a:cubicBezTo>
                    <a:pt x="317" y="21"/>
                    <a:pt x="329" y="21"/>
                    <a:pt x="341" y="21"/>
                  </a:cubicBezTo>
                  <a:close/>
                  <a:moveTo>
                    <a:pt x="344" y="1"/>
                  </a:moveTo>
                  <a:cubicBezTo>
                    <a:pt x="328" y="1"/>
                    <a:pt x="312" y="7"/>
                    <a:pt x="305" y="21"/>
                  </a:cubicBezTo>
                  <a:cubicBezTo>
                    <a:pt x="256" y="81"/>
                    <a:pt x="195" y="143"/>
                    <a:pt x="146" y="203"/>
                  </a:cubicBezTo>
                  <a:cubicBezTo>
                    <a:pt x="110" y="252"/>
                    <a:pt x="62" y="300"/>
                    <a:pt x="25" y="349"/>
                  </a:cubicBezTo>
                  <a:cubicBezTo>
                    <a:pt x="0" y="373"/>
                    <a:pt x="0" y="410"/>
                    <a:pt x="25" y="435"/>
                  </a:cubicBezTo>
                  <a:cubicBezTo>
                    <a:pt x="37" y="435"/>
                    <a:pt x="49" y="446"/>
                    <a:pt x="62" y="446"/>
                  </a:cubicBezTo>
                  <a:cubicBezTo>
                    <a:pt x="73" y="446"/>
                    <a:pt x="86" y="435"/>
                    <a:pt x="98" y="422"/>
                  </a:cubicBezTo>
                  <a:cubicBezTo>
                    <a:pt x="195" y="325"/>
                    <a:pt x="281" y="216"/>
                    <a:pt x="390" y="81"/>
                  </a:cubicBezTo>
                  <a:cubicBezTo>
                    <a:pt x="402" y="57"/>
                    <a:pt x="390" y="33"/>
                    <a:pt x="378" y="8"/>
                  </a:cubicBezTo>
                  <a:cubicBezTo>
                    <a:pt x="368" y="4"/>
                    <a:pt x="356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51"/>
            <p:cNvSpPr/>
            <p:nvPr/>
          </p:nvSpPr>
          <p:spPr>
            <a:xfrm>
              <a:off x="7381207" y="3773114"/>
              <a:ext cx="22051" cy="20869"/>
            </a:xfrm>
            <a:custGeom>
              <a:avLst/>
              <a:gdLst/>
              <a:ahLst/>
              <a:cxnLst/>
              <a:rect l="l" t="t" r="r" b="b"/>
              <a:pathLst>
                <a:path w="448" h="424" extrusionOk="0">
                  <a:moveTo>
                    <a:pt x="384" y="0"/>
                  </a:moveTo>
                  <a:cubicBezTo>
                    <a:pt x="375" y="0"/>
                    <a:pt x="366" y="4"/>
                    <a:pt x="358" y="12"/>
                  </a:cubicBezTo>
                  <a:cubicBezTo>
                    <a:pt x="248" y="121"/>
                    <a:pt x="126" y="231"/>
                    <a:pt x="29" y="340"/>
                  </a:cubicBezTo>
                  <a:cubicBezTo>
                    <a:pt x="1" y="378"/>
                    <a:pt x="32" y="424"/>
                    <a:pt x="65" y="424"/>
                  </a:cubicBezTo>
                  <a:cubicBezTo>
                    <a:pt x="73" y="424"/>
                    <a:pt x="82" y="420"/>
                    <a:pt x="90" y="413"/>
                  </a:cubicBezTo>
                  <a:cubicBezTo>
                    <a:pt x="212" y="304"/>
                    <a:pt x="309" y="182"/>
                    <a:pt x="418" y="72"/>
                  </a:cubicBezTo>
                  <a:cubicBezTo>
                    <a:pt x="447" y="44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51"/>
            <p:cNvSpPr/>
            <p:nvPr/>
          </p:nvSpPr>
          <p:spPr>
            <a:xfrm>
              <a:off x="7381404" y="3772376"/>
              <a:ext cx="22247" cy="22247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403" y="27"/>
                  </a:moveTo>
                  <a:cubicBezTo>
                    <a:pt x="414" y="38"/>
                    <a:pt x="427" y="63"/>
                    <a:pt x="414" y="87"/>
                  </a:cubicBezTo>
                  <a:cubicBezTo>
                    <a:pt x="378" y="111"/>
                    <a:pt x="354" y="136"/>
                    <a:pt x="330" y="160"/>
                  </a:cubicBezTo>
                  <a:cubicBezTo>
                    <a:pt x="257" y="246"/>
                    <a:pt x="171" y="343"/>
                    <a:pt x="86" y="416"/>
                  </a:cubicBezTo>
                  <a:cubicBezTo>
                    <a:pt x="76" y="426"/>
                    <a:pt x="68" y="430"/>
                    <a:pt x="61" y="430"/>
                  </a:cubicBezTo>
                  <a:cubicBezTo>
                    <a:pt x="52" y="430"/>
                    <a:pt x="45" y="423"/>
                    <a:pt x="38" y="416"/>
                  </a:cubicBezTo>
                  <a:cubicBezTo>
                    <a:pt x="25" y="403"/>
                    <a:pt x="13" y="392"/>
                    <a:pt x="38" y="367"/>
                  </a:cubicBezTo>
                  <a:cubicBezTo>
                    <a:pt x="111" y="282"/>
                    <a:pt x="195" y="197"/>
                    <a:pt x="281" y="111"/>
                  </a:cubicBezTo>
                  <a:cubicBezTo>
                    <a:pt x="305" y="87"/>
                    <a:pt x="330" y="63"/>
                    <a:pt x="354" y="27"/>
                  </a:cubicBezTo>
                  <a:close/>
                  <a:moveTo>
                    <a:pt x="376" y="0"/>
                  </a:moveTo>
                  <a:cubicBezTo>
                    <a:pt x="364" y="0"/>
                    <a:pt x="351" y="4"/>
                    <a:pt x="341" y="14"/>
                  </a:cubicBezTo>
                  <a:cubicBezTo>
                    <a:pt x="317" y="51"/>
                    <a:pt x="293" y="75"/>
                    <a:pt x="268" y="100"/>
                  </a:cubicBezTo>
                  <a:lnTo>
                    <a:pt x="13" y="355"/>
                  </a:lnTo>
                  <a:cubicBezTo>
                    <a:pt x="1" y="379"/>
                    <a:pt x="1" y="416"/>
                    <a:pt x="25" y="428"/>
                  </a:cubicBezTo>
                  <a:cubicBezTo>
                    <a:pt x="25" y="440"/>
                    <a:pt x="49" y="452"/>
                    <a:pt x="62" y="452"/>
                  </a:cubicBezTo>
                  <a:cubicBezTo>
                    <a:pt x="74" y="452"/>
                    <a:pt x="86" y="440"/>
                    <a:pt x="98" y="428"/>
                  </a:cubicBezTo>
                  <a:cubicBezTo>
                    <a:pt x="184" y="355"/>
                    <a:pt x="268" y="257"/>
                    <a:pt x="341" y="173"/>
                  </a:cubicBezTo>
                  <a:cubicBezTo>
                    <a:pt x="366" y="148"/>
                    <a:pt x="403" y="124"/>
                    <a:pt x="427" y="100"/>
                  </a:cubicBezTo>
                  <a:cubicBezTo>
                    <a:pt x="451" y="75"/>
                    <a:pt x="439" y="38"/>
                    <a:pt x="414" y="14"/>
                  </a:cubicBezTo>
                  <a:cubicBezTo>
                    <a:pt x="407" y="7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51"/>
            <p:cNvSpPr/>
            <p:nvPr/>
          </p:nvSpPr>
          <p:spPr>
            <a:xfrm>
              <a:off x="7380715" y="3786306"/>
              <a:ext cx="21706" cy="23872"/>
            </a:xfrm>
            <a:custGeom>
              <a:avLst/>
              <a:gdLst/>
              <a:ahLst/>
              <a:cxnLst/>
              <a:rect l="l" t="t" r="r" b="b"/>
              <a:pathLst>
                <a:path w="441" h="485" extrusionOk="0">
                  <a:moveTo>
                    <a:pt x="376" y="0"/>
                  </a:moveTo>
                  <a:cubicBezTo>
                    <a:pt x="360" y="0"/>
                    <a:pt x="343" y="7"/>
                    <a:pt x="331" y="23"/>
                  </a:cubicBezTo>
                  <a:cubicBezTo>
                    <a:pt x="246" y="157"/>
                    <a:pt x="149" y="279"/>
                    <a:pt x="39" y="400"/>
                  </a:cubicBezTo>
                  <a:cubicBezTo>
                    <a:pt x="1" y="439"/>
                    <a:pt x="38" y="484"/>
                    <a:pt x="73" y="484"/>
                  </a:cubicBezTo>
                  <a:cubicBezTo>
                    <a:pt x="83" y="484"/>
                    <a:pt x="93" y="481"/>
                    <a:pt x="100" y="473"/>
                  </a:cubicBezTo>
                  <a:cubicBezTo>
                    <a:pt x="234" y="352"/>
                    <a:pt x="331" y="218"/>
                    <a:pt x="417" y="72"/>
                  </a:cubicBezTo>
                  <a:cubicBezTo>
                    <a:pt x="441" y="31"/>
                    <a:pt x="410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51"/>
            <p:cNvSpPr/>
            <p:nvPr/>
          </p:nvSpPr>
          <p:spPr>
            <a:xfrm>
              <a:off x="7380862" y="3785863"/>
              <a:ext cx="21558" cy="24364"/>
            </a:xfrm>
            <a:custGeom>
              <a:avLst/>
              <a:gdLst/>
              <a:ahLst/>
              <a:cxnLst/>
              <a:rect l="l" t="t" r="r" b="b"/>
              <a:pathLst>
                <a:path w="438" h="495" extrusionOk="0">
                  <a:moveTo>
                    <a:pt x="369" y="12"/>
                  </a:moveTo>
                  <a:cubicBezTo>
                    <a:pt x="377" y="12"/>
                    <a:pt x="384" y="15"/>
                    <a:pt x="389" y="20"/>
                  </a:cubicBezTo>
                  <a:cubicBezTo>
                    <a:pt x="414" y="32"/>
                    <a:pt x="414" y="45"/>
                    <a:pt x="401" y="69"/>
                  </a:cubicBezTo>
                  <a:cubicBezTo>
                    <a:pt x="304" y="239"/>
                    <a:pt x="206" y="372"/>
                    <a:pt x="97" y="470"/>
                  </a:cubicBezTo>
                  <a:cubicBezTo>
                    <a:pt x="87" y="480"/>
                    <a:pt x="79" y="484"/>
                    <a:pt x="71" y="484"/>
                  </a:cubicBezTo>
                  <a:cubicBezTo>
                    <a:pt x="60" y="484"/>
                    <a:pt x="50" y="477"/>
                    <a:pt x="36" y="470"/>
                  </a:cubicBezTo>
                  <a:cubicBezTo>
                    <a:pt x="24" y="458"/>
                    <a:pt x="24" y="434"/>
                    <a:pt x="36" y="409"/>
                  </a:cubicBezTo>
                  <a:cubicBezTo>
                    <a:pt x="133" y="299"/>
                    <a:pt x="243" y="178"/>
                    <a:pt x="341" y="32"/>
                  </a:cubicBezTo>
                  <a:cubicBezTo>
                    <a:pt x="347" y="18"/>
                    <a:pt x="358" y="12"/>
                    <a:pt x="369" y="12"/>
                  </a:cubicBezTo>
                  <a:close/>
                  <a:moveTo>
                    <a:pt x="368" y="0"/>
                  </a:moveTo>
                  <a:cubicBezTo>
                    <a:pt x="351" y="0"/>
                    <a:pt x="335" y="6"/>
                    <a:pt x="328" y="20"/>
                  </a:cubicBezTo>
                  <a:cubicBezTo>
                    <a:pt x="231" y="166"/>
                    <a:pt x="122" y="299"/>
                    <a:pt x="24" y="409"/>
                  </a:cubicBezTo>
                  <a:cubicBezTo>
                    <a:pt x="0" y="434"/>
                    <a:pt x="12" y="470"/>
                    <a:pt x="24" y="482"/>
                  </a:cubicBezTo>
                  <a:cubicBezTo>
                    <a:pt x="36" y="494"/>
                    <a:pt x="49" y="494"/>
                    <a:pt x="73" y="494"/>
                  </a:cubicBezTo>
                  <a:cubicBezTo>
                    <a:pt x="85" y="494"/>
                    <a:pt x="97" y="494"/>
                    <a:pt x="109" y="482"/>
                  </a:cubicBezTo>
                  <a:cubicBezTo>
                    <a:pt x="219" y="385"/>
                    <a:pt x="328" y="251"/>
                    <a:pt x="425" y="81"/>
                  </a:cubicBezTo>
                  <a:cubicBezTo>
                    <a:pt x="438" y="45"/>
                    <a:pt x="425" y="20"/>
                    <a:pt x="401" y="8"/>
                  </a:cubicBezTo>
                  <a:cubicBezTo>
                    <a:pt x="391" y="3"/>
                    <a:pt x="379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51"/>
            <p:cNvSpPr/>
            <p:nvPr/>
          </p:nvSpPr>
          <p:spPr>
            <a:xfrm>
              <a:off x="7384948" y="3802352"/>
              <a:ext cx="18408" cy="21460"/>
            </a:xfrm>
            <a:custGeom>
              <a:avLst/>
              <a:gdLst/>
              <a:ahLst/>
              <a:cxnLst/>
              <a:rect l="l" t="t" r="r" b="b"/>
              <a:pathLst>
                <a:path w="374" h="436" extrusionOk="0">
                  <a:moveTo>
                    <a:pt x="312" y="0"/>
                  </a:moveTo>
                  <a:cubicBezTo>
                    <a:pt x="301" y="0"/>
                    <a:pt x="291" y="4"/>
                    <a:pt x="282" y="13"/>
                  </a:cubicBezTo>
                  <a:cubicBezTo>
                    <a:pt x="196" y="123"/>
                    <a:pt x="112" y="245"/>
                    <a:pt x="26" y="366"/>
                  </a:cubicBezTo>
                  <a:cubicBezTo>
                    <a:pt x="1" y="401"/>
                    <a:pt x="30" y="435"/>
                    <a:pt x="62" y="435"/>
                  </a:cubicBezTo>
                  <a:cubicBezTo>
                    <a:pt x="75" y="435"/>
                    <a:pt x="88" y="429"/>
                    <a:pt x="99" y="415"/>
                  </a:cubicBezTo>
                  <a:cubicBezTo>
                    <a:pt x="185" y="305"/>
                    <a:pt x="269" y="183"/>
                    <a:pt x="355" y="62"/>
                  </a:cubicBezTo>
                  <a:cubicBezTo>
                    <a:pt x="373" y="35"/>
                    <a:pt x="343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51"/>
            <p:cNvSpPr/>
            <p:nvPr/>
          </p:nvSpPr>
          <p:spPr>
            <a:xfrm>
              <a:off x="7384997" y="3801712"/>
              <a:ext cx="18654" cy="22297"/>
            </a:xfrm>
            <a:custGeom>
              <a:avLst/>
              <a:gdLst/>
              <a:ahLst/>
              <a:cxnLst/>
              <a:rect l="l" t="t" r="r" b="b"/>
              <a:pathLst>
                <a:path w="379" h="453" extrusionOk="0">
                  <a:moveTo>
                    <a:pt x="311" y="17"/>
                  </a:moveTo>
                  <a:cubicBezTo>
                    <a:pt x="317" y="17"/>
                    <a:pt x="323" y="20"/>
                    <a:pt x="330" y="26"/>
                  </a:cubicBezTo>
                  <a:cubicBezTo>
                    <a:pt x="341" y="39"/>
                    <a:pt x="354" y="50"/>
                    <a:pt x="341" y="75"/>
                  </a:cubicBezTo>
                  <a:cubicBezTo>
                    <a:pt x="268" y="185"/>
                    <a:pt x="184" y="294"/>
                    <a:pt x="86" y="428"/>
                  </a:cubicBezTo>
                  <a:cubicBezTo>
                    <a:pt x="80" y="434"/>
                    <a:pt x="71" y="437"/>
                    <a:pt x="62" y="437"/>
                  </a:cubicBezTo>
                  <a:cubicBezTo>
                    <a:pt x="53" y="437"/>
                    <a:pt x="44" y="434"/>
                    <a:pt x="38" y="428"/>
                  </a:cubicBezTo>
                  <a:cubicBezTo>
                    <a:pt x="25" y="428"/>
                    <a:pt x="13" y="415"/>
                    <a:pt x="25" y="391"/>
                  </a:cubicBezTo>
                  <a:cubicBezTo>
                    <a:pt x="111" y="258"/>
                    <a:pt x="208" y="136"/>
                    <a:pt x="293" y="26"/>
                  </a:cubicBezTo>
                  <a:cubicBezTo>
                    <a:pt x="299" y="20"/>
                    <a:pt x="305" y="17"/>
                    <a:pt x="311" y="17"/>
                  </a:cubicBezTo>
                  <a:close/>
                  <a:moveTo>
                    <a:pt x="306" y="0"/>
                  </a:moveTo>
                  <a:cubicBezTo>
                    <a:pt x="295" y="0"/>
                    <a:pt x="286" y="4"/>
                    <a:pt x="281" y="14"/>
                  </a:cubicBezTo>
                  <a:cubicBezTo>
                    <a:pt x="184" y="136"/>
                    <a:pt x="98" y="245"/>
                    <a:pt x="13" y="379"/>
                  </a:cubicBezTo>
                  <a:cubicBezTo>
                    <a:pt x="1" y="404"/>
                    <a:pt x="1" y="428"/>
                    <a:pt x="25" y="440"/>
                  </a:cubicBezTo>
                  <a:cubicBezTo>
                    <a:pt x="38" y="452"/>
                    <a:pt x="49" y="452"/>
                    <a:pt x="62" y="452"/>
                  </a:cubicBezTo>
                  <a:cubicBezTo>
                    <a:pt x="74" y="452"/>
                    <a:pt x="98" y="452"/>
                    <a:pt x="111" y="428"/>
                  </a:cubicBezTo>
                  <a:cubicBezTo>
                    <a:pt x="195" y="306"/>
                    <a:pt x="281" y="196"/>
                    <a:pt x="354" y="87"/>
                  </a:cubicBezTo>
                  <a:cubicBezTo>
                    <a:pt x="378" y="63"/>
                    <a:pt x="366" y="26"/>
                    <a:pt x="341" y="14"/>
                  </a:cubicBezTo>
                  <a:cubicBezTo>
                    <a:pt x="335" y="7"/>
                    <a:pt x="32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51"/>
            <p:cNvSpPr/>
            <p:nvPr/>
          </p:nvSpPr>
          <p:spPr>
            <a:xfrm>
              <a:off x="7382486" y="3820318"/>
              <a:ext cx="18457" cy="20722"/>
            </a:xfrm>
            <a:custGeom>
              <a:avLst/>
              <a:gdLst/>
              <a:ahLst/>
              <a:cxnLst/>
              <a:rect l="l" t="t" r="r" b="b"/>
              <a:pathLst>
                <a:path w="375" h="421" extrusionOk="0">
                  <a:moveTo>
                    <a:pt x="312" y="1"/>
                  </a:moveTo>
                  <a:cubicBezTo>
                    <a:pt x="302" y="1"/>
                    <a:pt x="292" y="4"/>
                    <a:pt x="283" y="13"/>
                  </a:cubicBezTo>
                  <a:cubicBezTo>
                    <a:pt x="198" y="123"/>
                    <a:pt x="113" y="245"/>
                    <a:pt x="27" y="353"/>
                  </a:cubicBezTo>
                  <a:cubicBezTo>
                    <a:pt x="1" y="381"/>
                    <a:pt x="33" y="420"/>
                    <a:pt x="67" y="420"/>
                  </a:cubicBezTo>
                  <a:cubicBezTo>
                    <a:pt x="79" y="420"/>
                    <a:pt x="91" y="415"/>
                    <a:pt x="100" y="402"/>
                  </a:cubicBezTo>
                  <a:lnTo>
                    <a:pt x="356" y="74"/>
                  </a:lnTo>
                  <a:cubicBezTo>
                    <a:pt x="375" y="37"/>
                    <a:pt x="34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51"/>
            <p:cNvSpPr/>
            <p:nvPr/>
          </p:nvSpPr>
          <p:spPr>
            <a:xfrm>
              <a:off x="7382634" y="3819924"/>
              <a:ext cx="18605" cy="21411"/>
            </a:xfrm>
            <a:custGeom>
              <a:avLst/>
              <a:gdLst/>
              <a:ahLst/>
              <a:cxnLst/>
              <a:rect l="l" t="t" r="r" b="b"/>
              <a:pathLst>
                <a:path w="378" h="435" extrusionOk="0">
                  <a:moveTo>
                    <a:pt x="311" y="18"/>
                  </a:moveTo>
                  <a:cubicBezTo>
                    <a:pt x="317" y="18"/>
                    <a:pt x="323" y="21"/>
                    <a:pt x="329" y="21"/>
                  </a:cubicBezTo>
                  <a:cubicBezTo>
                    <a:pt x="341" y="34"/>
                    <a:pt x="353" y="58"/>
                    <a:pt x="341" y="70"/>
                  </a:cubicBezTo>
                  <a:cubicBezTo>
                    <a:pt x="256" y="191"/>
                    <a:pt x="170" y="313"/>
                    <a:pt x="86" y="410"/>
                  </a:cubicBezTo>
                  <a:cubicBezTo>
                    <a:pt x="79" y="416"/>
                    <a:pt x="70" y="420"/>
                    <a:pt x="61" y="420"/>
                  </a:cubicBezTo>
                  <a:cubicBezTo>
                    <a:pt x="52" y="420"/>
                    <a:pt x="43" y="416"/>
                    <a:pt x="37" y="410"/>
                  </a:cubicBezTo>
                  <a:cubicBezTo>
                    <a:pt x="24" y="398"/>
                    <a:pt x="13" y="386"/>
                    <a:pt x="24" y="361"/>
                  </a:cubicBezTo>
                  <a:cubicBezTo>
                    <a:pt x="97" y="264"/>
                    <a:pt x="195" y="143"/>
                    <a:pt x="292" y="34"/>
                  </a:cubicBezTo>
                  <a:cubicBezTo>
                    <a:pt x="298" y="21"/>
                    <a:pt x="305" y="18"/>
                    <a:pt x="311" y="18"/>
                  </a:cubicBezTo>
                  <a:close/>
                  <a:moveTo>
                    <a:pt x="315" y="1"/>
                  </a:moveTo>
                  <a:cubicBezTo>
                    <a:pt x="300" y="1"/>
                    <a:pt x="282" y="7"/>
                    <a:pt x="268" y="21"/>
                  </a:cubicBezTo>
                  <a:cubicBezTo>
                    <a:pt x="170" y="131"/>
                    <a:pt x="86" y="253"/>
                    <a:pt x="13" y="361"/>
                  </a:cubicBezTo>
                  <a:cubicBezTo>
                    <a:pt x="0" y="386"/>
                    <a:pt x="13" y="410"/>
                    <a:pt x="24" y="423"/>
                  </a:cubicBezTo>
                  <a:cubicBezTo>
                    <a:pt x="37" y="434"/>
                    <a:pt x="49" y="434"/>
                    <a:pt x="61" y="434"/>
                  </a:cubicBezTo>
                  <a:cubicBezTo>
                    <a:pt x="73" y="434"/>
                    <a:pt x="86" y="434"/>
                    <a:pt x="97" y="423"/>
                  </a:cubicBezTo>
                  <a:cubicBezTo>
                    <a:pt x="183" y="325"/>
                    <a:pt x="268" y="204"/>
                    <a:pt x="353" y="82"/>
                  </a:cubicBezTo>
                  <a:cubicBezTo>
                    <a:pt x="378" y="58"/>
                    <a:pt x="365" y="34"/>
                    <a:pt x="341" y="9"/>
                  </a:cubicBezTo>
                  <a:cubicBezTo>
                    <a:pt x="336" y="4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51"/>
            <p:cNvSpPr/>
            <p:nvPr/>
          </p:nvSpPr>
          <p:spPr>
            <a:xfrm>
              <a:off x="7380665" y="3832968"/>
              <a:ext cx="21952" cy="20623"/>
            </a:xfrm>
            <a:custGeom>
              <a:avLst/>
              <a:gdLst/>
              <a:ahLst/>
              <a:cxnLst/>
              <a:rect l="l" t="t" r="r" b="b"/>
              <a:pathLst>
                <a:path w="446" h="419" extrusionOk="0">
                  <a:moveTo>
                    <a:pt x="383" y="0"/>
                  </a:moveTo>
                  <a:cubicBezTo>
                    <a:pt x="374" y="0"/>
                    <a:pt x="364" y="4"/>
                    <a:pt x="356" y="12"/>
                  </a:cubicBezTo>
                  <a:lnTo>
                    <a:pt x="28" y="340"/>
                  </a:lnTo>
                  <a:cubicBezTo>
                    <a:pt x="1" y="376"/>
                    <a:pt x="28" y="419"/>
                    <a:pt x="63" y="419"/>
                  </a:cubicBezTo>
                  <a:cubicBezTo>
                    <a:pt x="75" y="419"/>
                    <a:pt x="89" y="414"/>
                    <a:pt x="101" y="401"/>
                  </a:cubicBezTo>
                  <a:cubicBezTo>
                    <a:pt x="210" y="291"/>
                    <a:pt x="308" y="182"/>
                    <a:pt x="418" y="72"/>
                  </a:cubicBezTo>
                  <a:cubicBezTo>
                    <a:pt x="446" y="44"/>
                    <a:pt x="415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51"/>
            <p:cNvSpPr/>
            <p:nvPr/>
          </p:nvSpPr>
          <p:spPr>
            <a:xfrm>
              <a:off x="7380862" y="3832623"/>
              <a:ext cx="21558" cy="21312"/>
            </a:xfrm>
            <a:custGeom>
              <a:avLst/>
              <a:gdLst/>
              <a:ahLst/>
              <a:cxnLst/>
              <a:rect l="l" t="t" r="r" b="b"/>
              <a:pathLst>
                <a:path w="438" h="433" extrusionOk="0">
                  <a:moveTo>
                    <a:pt x="377" y="17"/>
                  </a:moveTo>
                  <a:cubicBezTo>
                    <a:pt x="387" y="17"/>
                    <a:pt x="394" y="24"/>
                    <a:pt x="401" y="31"/>
                  </a:cubicBezTo>
                  <a:cubicBezTo>
                    <a:pt x="414" y="43"/>
                    <a:pt x="425" y="55"/>
                    <a:pt x="401" y="79"/>
                  </a:cubicBezTo>
                  <a:cubicBezTo>
                    <a:pt x="304" y="189"/>
                    <a:pt x="206" y="286"/>
                    <a:pt x="85" y="408"/>
                  </a:cubicBezTo>
                  <a:cubicBezTo>
                    <a:pt x="79" y="414"/>
                    <a:pt x="70" y="417"/>
                    <a:pt x="61" y="417"/>
                  </a:cubicBezTo>
                  <a:cubicBezTo>
                    <a:pt x="52" y="417"/>
                    <a:pt x="42" y="414"/>
                    <a:pt x="36" y="408"/>
                  </a:cubicBezTo>
                  <a:cubicBezTo>
                    <a:pt x="24" y="395"/>
                    <a:pt x="12" y="371"/>
                    <a:pt x="36" y="359"/>
                  </a:cubicBezTo>
                  <a:cubicBezTo>
                    <a:pt x="146" y="238"/>
                    <a:pt x="255" y="128"/>
                    <a:pt x="352" y="31"/>
                  </a:cubicBezTo>
                  <a:cubicBezTo>
                    <a:pt x="362" y="20"/>
                    <a:pt x="371" y="17"/>
                    <a:pt x="377" y="17"/>
                  </a:cubicBezTo>
                  <a:close/>
                  <a:moveTo>
                    <a:pt x="381" y="1"/>
                  </a:moveTo>
                  <a:cubicBezTo>
                    <a:pt x="368" y="1"/>
                    <a:pt x="353" y="7"/>
                    <a:pt x="341" y="19"/>
                  </a:cubicBezTo>
                  <a:cubicBezTo>
                    <a:pt x="243" y="116"/>
                    <a:pt x="133" y="225"/>
                    <a:pt x="24" y="347"/>
                  </a:cubicBezTo>
                  <a:cubicBezTo>
                    <a:pt x="0" y="371"/>
                    <a:pt x="0" y="395"/>
                    <a:pt x="24" y="420"/>
                  </a:cubicBezTo>
                  <a:cubicBezTo>
                    <a:pt x="36" y="432"/>
                    <a:pt x="49" y="432"/>
                    <a:pt x="60" y="432"/>
                  </a:cubicBezTo>
                  <a:cubicBezTo>
                    <a:pt x="73" y="432"/>
                    <a:pt x="85" y="432"/>
                    <a:pt x="97" y="420"/>
                  </a:cubicBezTo>
                  <a:lnTo>
                    <a:pt x="425" y="92"/>
                  </a:lnTo>
                  <a:cubicBezTo>
                    <a:pt x="438" y="67"/>
                    <a:pt x="438" y="31"/>
                    <a:pt x="414" y="19"/>
                  </a:cubicBezTo>
                  <a:cubicBezTo>
                    <a:pt x="407" y="7"/>
                    <a:pt x="395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51"/>
            <p:cNvSpPr/>
            <p:nvPr/>
          </p:nvSpPr>
          <p:spPr>
            <a:xfrm>
              <a:off x="7380715" y="3842812"/>
              <a:ext cx="21854" cy="22149"/>
            </a:xfrm>
            <a:custGeom>
              <a:avLst/>
              <a:gdLst/>
              <a:ahLst/>
              <a:cxnLst/>
              <a:rect l="l" t="t" r="r" b="b"/>
              <a:pathLst>
                <a:path w="444" h="450" extrusionOk="0">
                  <a:moveTo>
                    <a:pt x="392" y="0"/>
                  </a:moveTo>
                  <a:cubicBezTo>
                    <a:pt x="380" y="0"/>
                    <a:pt x="368" y="6"/>
                    <a:pt x="355" y="18"/>
                  </a:cubicBezTo>
                  <a:cubicBezTo>
                    <a:pt x="246" y="140"/>
                    <a:pt x="136" y="250"/>
                    <a:pt x="27" y="371"/>
                  </a:cubicBezTo>
                  <a:cubicBezTo>
                    <a:pt x="0" y="407"/>
                    <a:pt x="26" y="450"/>
                    <a:pt x="62" y="450"/>
                  </a:cubicBezTo>
                  <a:cubicBezTo>
                    <a:pt x="74" y="450"/>
                    <a:pt x="88" y="444"/>
                    <a:pt x="100" y="432"/>
                  </a:cubicBezTo>
                  <a:cubicBezTo>
                    <a:pt x="209" y="323"/>
                    <a:pt x="319" y="201"/>
                    <a:pt x="417" y="79"/>
                  </a:cubicBezTo>
                  <a:cubicBezTo>
                    <a:pt x="443" y="43"/>
                    <a:pt x="423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51"/>
            <p:cNvSpPr/>
            <p:nvPr/>
          </p:nvSpPr>
          <p:spPr>
            <a:xfrm>
              <a:off x="7380862" y="3842418"/>
              <a:ext cx="22149" cy="22838"/>
            </a:xfrm>
            <a:custGeom>
              <a:avLst/>
              <a:gdLst/>
              <a:ahLst/>
              <a:cxnLst/>
              <a:rect l="l" t="t" r="r" b="b"/>
              <a:pathLst>
                <a:path w="450" h="464" extrusionOk="0">
                  <a:moveTo>
                    <a:pt x="389" y="14"/>
                  </a:moveTo>
                  <a:lnTo>
                    <a:pt x="401" y="26"/>
                  </a:lnTo>
                  <a:cubicBezTo>
                    <a:pt x="414" y="39"/>
                    <a:pt x="425" y="63"/>
                    <a:pt x="414" y="75"/>
                  </a:cubicBezTo>
                  <a:cubicBezTo>
                    <a:pt x="316" y="196"/>
                    <a:pt x="206" y="318"/>
                    <a:pt x="85" y="440"/>
                  </a:cubicBezTo>
                  <a:cubicBezTo>
                    <a:pt x="79" y="446"/>
                    <a:pt x="70" y="449"/>
                    <a:pt x="61" y="449"/>
                  </a:cubicBezTo>
                  <a:cubicBezTo>
                    <a:pt x="52" y="449"/>
                    <a:pt x="42" y="446"/>
                    <a:pt x="36" y="440"/>
                  </a:cubicBezTo>
                  <a:cubicBezTo>
                    <a:pt x="24" y="428"/>
                    <a:pt x="12" y="404"/>
                    <a:pt x="36" y="391"/>
                  </a:cubicBezTo>
                  <a:cubicBezTo>
                    <a:pt x="97" y="318"/>
                    <a:pt x="158" y="245"/>
                    <a:pt x="219" y="185"/>
                  </a:cubicBezTo>
                  <a:cubicBezTo>
                    <a:pt x="268" y="136"/>
                    <a:pt x="316" y="75"/>
                    <a:pt x="365" y="26"/>
                  </a:cubicBezTo>
                  <a:cubicBezTo>
                    <a:pt x="377" y="26"/>
                    <a:pt x="377" y="14"/>
                    <a:pt x="389" y="14"/>
                  </a:cubicBezTo>
                  <a:close/>
                  <a:moveTo>
                    <a:pt x="382" y="0"/>
                  </a:moveTo>
                  <a:cubicBezTo>
                    <a:pt x="373" y="0"/>
                    <a:pt x="363" y="4"/>
                    <a:pt x="352" y="14"/>
                  </a:cubicBezTo>
                  <a:cubicBezTo>
                    <a:pt x="304" y="63"/>
                    <a:pt x="255" y="123"/>
                    <a:pt x="206" y="172"/>
                  </a:cubicBezTo>
                  <a:cubicBezTo>
                    <a:pt x="146" y="233"/>
                    <a:pt x="85" y="306"/>
                    <a:pt x="24" y="379"/>
                  </a:cubicBezTo>
                  <a:cubicBezTo>
                    <a:pt x="0" y="404"/>
                    <a:pt x="0" y="428"/>
                    <a:pt x="24" y="452"/>
                  </a:cubicBezTo>
                  <a:cubicBezTo>
                    <a:pt x="36" y="464"/>
                    <a:pt x="49" y="464"/>
                    <a:pt x="60" y="464"/>
                  </a:cubicBezTo>
                  <a:cubicBezTo>
                    <a:pt x="73" y="464"/>
                    <a:pt x="85" y="464"/>
                    <a:pt x="97" y="452"/>
                  </a:cubicBezTo>
                  <a:cubicBezTo>
                    <a:pt x="219" y="331"/>
                    <a:pt x="328" y="209"/>
                    <a:pt x="425" y="87"/>
                  </a:cubicBezTo>
                  <a:cubicBezTo>
                    <a:pt x="450" y="63"/>
                    <a:pt x="438" y="26"/>
                    <a:pt x="414" y="14"/>
                  </a:cubicBezTo>
                  <a:cubicBezTo>
                    <a:pt x="406" y="7"/>
                    <a:pt x="39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51"/>
            <p:cNvSpPr/>
            <p:nvPr/>
          </p:nvSpPr>
          <p:spPr>
            <a:xfrm>
              <a:off x="7380616" y="3853247"/>
              <a:ext cx="23281" cy="24561"/>
            </a:xfrm>
            <a:custGeom>
              <a:avLst/>
              <a:gdLst/>
              <a:ahLst/>
              <a:cxnLst/>
              <a:rect l="l" t="t" r="r" b="b"/>
              <a:pathLst>
                <a:path w="473" h="499" extrusionOk="0">
                  <a:moveTo>
                    <a:pt x="412" y="0"/>
                  </a:moveTo>
                  <a:cubicBezTo>
                    <a:pt x="402" y="0"/>
                    <a:pt x="391" y="4"/>
                    <a:pt x="382" y="13"/>
                  </a:cubicBezTo>
                  <a:cubicBezTo>
                    <a:pt x="273" y="147"/>
                    <a:pt x="151" y="281"/>
                    <a:pt x="29" y="414"/>
                  </a:cubicBezTo>
                  <a:cubicBezTo>
                    <a:pt x="0" y="452"/>
                    <a:pt x="32" y="498"/>
                    <a:pt x="70" y="498"/>
                  </a:cubicBezTo>
                  <a:cubicBezTo>
                    <a:pt x="81" y="498"/>
                    <a:pt x="92" y="495"/>
                    <a:pt x="102" y="487"/>
                  </a:cubicBezTo>
                  <a:cubicBezTo>
                    <a:pt x="224" y="354"/>
                    <a:pt x="346" y="208"/>
                    <a:pt x="455" y="62"/>
                  </a:cubicBezTo>
                  <a:cubicBezTo>
                    <a:pt x="473" y="34"/>
                    <a:pt x="444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51"/>
            <p:cNvSpPr/>
            <p:nvPr/>
          </p:nvSpPr>
          <p:spPr>
            <a:xfrm>
              <a:off x="7380862" y="3852558"/>
              <a:ext cx="23330" cy="25890"/>
            </a:xfrm>
            <a:custGeom>
              <a:avLst/>
              <a:gdLst/>
              <a:ahLst/>
              <a:cxnLst/>
              <a:rect l="l" t="t" r="r" b="b"/>
              <a:pathLst>
                <a:path w="474" h="526" extrusionOk="0">
                  <a:moveTo>
                    <a:pt x="401" y="15"/>
                  </a:moveTo>
                  <a:cubicBezTo>
                    <a:pt x="414" y="15"/>
                    <a:pt x="425" y="27"/>
                    <a:pt x="425" y="27"/>
                  </a:cubicBezTo>
                  <a:cubicBezTo>
                    <a:pt x="438" y="39"/>
                    <a:pt x="450" y="52"/>
                    <a:pt x="438" y="76"/>
                  </a:cubicBezTo>
                  <a:cubicBezTo>
                    <a:pt x="328" y="234"/>
                    <a:pt x="206" y="368"/>
                    <a:pt x="85" y="489"/>
                  </a:cubicBezTo>
                  <a:cubicBezTo>
                    <a:pt x="80" y="500"/>
                    <a:pt x="73" y="503"/>
                    <a:pt x="65" y="503"/>
                  </a:cubicBezTo>
                  <a:cubicBezTo>
                    <a:pt x="55" y="503"/>
                    <a:pt x="43" y="496"/>
                    <a:pt x="36" y="489"/>
                  </a:cubicBezTo>
                  <a:cubicBezTo>
                    <a:pt x="24" y="477"/>
                    <a:pt x="12" y="452"/>
                    <a:pt x="36" y="441"/>
                  </a:cubicBezTo>
                  <a:cubicBezTo>
                    <a:pt x="170" y="282"/>
                    <a:pt x="279" y="149"/>
                    <a:pt x="389" y="27"/>
                  </a:cubicBezTo>
                  <a:lnTo>
                    <a:pt x="401" y="15"/>
                  </a:lnTo>
                  <a:close/>
                  <a:moveTo>
                    <a:pt x="395" y="1"/>
                  </a:moveTo>
                  <a:cubicBezTo>
                    <a:pt x="385" y="1"/>
                    <a:pt x="375" y="4"/>
                    <a:pt x="365" y="15"/>
                  </a:cubicBezTo>
                  <a:cubicBezTo>
                    <a:pt x="268" y="136"/>
                    <a:pt x="158" y="271"/>
                    <a:pt x="24" y="428"/>
                  </a:cubicBezTo>
                  <a:cubicBezTo>
                    <a:pt x="0" y="452"/>
                    <a:pt x="0" y="489"/>
                    <a:pt x="24" y="501"/>
                  </a:cubicBezTo>
                  <a:cubicBezTo>
                    <a:pt x="36" y="514"/>
                    <a:pt x="49" y="525"/>
                    <a:pt x="60" y="525"/>
                  </a:cubicBezTo>
                  <a:cubicBezTo>
                    <a:pt x="73" y="525"/>
                    <a:pt x="85" y="514"/>
                    <a:pt x="97" y="501"/>
                  </a:cubicBezTo>
                  <a:cubicBezTo>
                    <a:pt x="219" y="380"/>
                    <a:pt x="341" y="246"/>
                    <a:pt x="450" y="88"/>
                  </a:cubicBezTo>
                  <a:cubicBezTo>
                    <a:pt x="474" y="63"/>
                    <a:pt x="462" y="27"/>
                    <a:pt x="438" y="15"/>
                  </a:cubicBezTo>
                  <a:cubicBezTo>
                    <a:pt x="424" y="8"/>
                    <a:pt x="410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51"/>
            <p:cNvSpPr/>
            <p:nvPr/>
          </p:nvSpPr>
          <p:spPr>
            <a:xfrm>
              <a:off x="7383077" y="3864716"/>
              <a:ext cx="21165" cy="25398"/>
            </a:xfrm>
            <a:custGeom>
              <a:avLst/>
              <a:gdLst/>
              <a:ahLst/>
              <a:cxnLst/>
              <a:rect l="l" t="t" r="r" b="b"/>
              <a:pathLst>
                <a:path w="430" h="516" extrusionOk="0">
                  <a:moveTo>
                    <a:pt x="374" y="1"/>
                  </a:moveTo>
                  <a:cubicBezTo>
                    <a:pt x="359" y="1"/>
                    <a:pt x="344" y="8"/>
                    <a:pt x="332" y="24"/>
                  </a:cubicBezTo>
                  <a:cubicBezTo>
                    <a:pt x="234" y="170"/>
                    <a:pt x="137" y="303"/>
                    <a:pt x="28" y="449"/>
                  </a:cubicBezTo>
                  <a:cubicBezTo>
                    <a:pt x="1" y="476"/>
                    <a:pt x="33" y="516"/>
                    <a:pt x="67" y="516"/>
                  </a:cubicBezTo>
                  <a:cubicBezTo>
                    <a:pt x="79" y="516"/>
                    <a:pt x="91" y="510"/>
                    <a:pt x="101" y="497"/>
                  </a:cubicBezTo>
                  <a:cubicBezTo>
                    <a:pt x="223" y="376"/>
                    <a:pt x="320" y="218"/>
                    <a:pt x="405" y="72"/>
                  </a:cubicBezTo>
                  <a:cubicBezTo>
                    <a:pt x="430" y="31"/>
                    <a:pt x="404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51"/>
            <p:cNvSpPr/>
            <p:nvPr/>
          </p:nvSpPr>
          <p:spPr>
            <a:xfrm>
              <a:off x="7383225" y="3864273"/>
              <a:ext cx="20968" cy="26136"/>
            </a:xfrm>
            <a:custGeom>
              <a:avLst/>
              <a:gdLst/>
              <a:ahLst/>
              <a:cxnLst/>
              <a:rect l="l" t="t" r="r" b="b"/>
              <a:pathLst>
                <a:path w="426" h="531" extrusionOk="0">
                  <a:moveTo>
                    <a:pt x="390" y="20"/>
                  </a:moveTo>
                  <a:cubicBezTo>
                    <a:pt x="402" y="33"/>
                    <a:pt x="414" y="57"/>
                    <a:pt x="402" y="69"/>
                  </a:cubicBezTo>
                  <a:cubicBezTo>
                    <a:pt x="304" y="251"/>
                    <a:pt x="207" y="385"/>
                    <a:pt x="98" y="506"/>
                  </a:cubicBezTo>
                  <a:cubicBezTo>
                    <a:pt x="86" y="513"/>
                    <a:pt x="77" y="516"/>
                    <a:pt x="67" y="516"/>
                  </a:cubicBezTo>
                  <a:cubicBezTo>
                    <a:pt x="58" y="516"/>
                    <a:pt x="49" y="513"/>
                    <a:pt x="37" y="506"/>
                  </a:cubicBezTo>
                  <a:cubicBezTo>
                    <a:pt x="25" y="495"/>
                    <a:pt x="25" y="482"/>
                    <a:pt x="37" y="458"/>
                  </a:cubicBezTo>
                  <a:lnTo>
                    <a:pt x="61" y="422"/>
                  </a:lnTo>
                  <a:cubicBezTo>
                    <a:pt x="147" y="300"/>
                    <a:pt x="244" y="166"/>
                    <a:pt x="341" y="33"/>
                  </a:cubicBezTo>
                  <a:cubicBezTo>
                    <a:pt x="341" y="20"/>
                    <a:pt x="353" y="20"/>
                    <a:pt x="366" y="20"/>
                  </a:cubicBezTo>
                  <a:close/>
                  <a:moveTo>
                    <a:pt x="368" y="1"/>
                  </a:moveTo>
                  <a:cubicBezTo>
                    <a:pt x="352" y="1"/>
                    <a:pt x="332" y="9"/>
                    <a:pt x="317" y="33"/>
                  </a:cubicBezTo>
                  <a:cubicBezTo>
                    <a:pt x="231" y="154"/>
                    <a:pt x="134" y="287"/>
                    <a:pt x="49" y="409"/>
                  </a:cubicBezTo>
                  <a:lnTo>
                    <a:pt x="12" y="446"/>
                  </a:lnTo>
                  <a:cubicBezTo>
                    <a:pt x="1" y="470"/>
                    <a:pt x="12" y="506"/>
                    <a:pt x="25" y="519"/>
                  </a:cubicBezTo>
                  <a:cubicBezTo>
                    <a:pt x="37" y="531"/>
                    <a:pt x="61" y="531"/>
                    <a:pt x="74" y="531"/>
                  </a:cubicBezTo>
                  <a:cubicBezTo>
                    <a:pt x="85" y="531"/>
                    <a:pt x="98" y="531"/>
                    <a:pt x="110" y="519"/>
                  </a:cubicBezTo>
                  <a:cubicBezTo>
                    <a:pt x="220" y="397"/>
                    <a:pt x="317" y="263"/>
                    <a:pt x="414" y="81"/>
                  </a:cubicBezTo>
                  <a:cubicBezTo>
                    <a:pt x="426" y="44"/>
                    <a:pt x="414" y="20"/>
                    <a:pt x="390" y="8"/>
                  </a:cubicBezTo>
                  <a:cubicBezTo>
                    <a:pt x="385" y="4"/>
                    <a:pt x="377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51"/>
            <p:cNvSpPr/>
            <p:nvPr/>
          </p:nvSpPr>
          <p:spPr>
            <a:xfrm>
              <a:off x="7395629" y="3879679"/>
              <a:ext cx="10582" cy="12748"/>
            </a:xfrm>
            <a:custGeom>
              <a:avLst/>
              <a:gdLst/>
              <a:ahLst/>
              <a:cxnLst/>
              <a:rect l="l" t="t" r="r" b="b"/>
              <a:pathLst>
                <a:path w="215" h="259" extrusionOk="0">
                  <a:moveTo>
                    <a:pt x="157" y="0"/>
                  </a:moveTo>
                  <a:cubicBezTo>
                    <a:pt x="142" y="0"/>
                    <a:pt x="126" y="7"/>
                    <a:pt x="114" y="23"/>
                  </a:cubicBezTo>
                  <a:cubicBezTo>
                    <a:pt x="77" y="72"/>
                    <a:pt x="41" y="133"/>
                    <a:pt x="16" y="193"/>
                  </a:cubicBezTo>
                  <a:cubicBezTo>
                    <a:pt x="0" y="226"/>
                    <a:pt x="27" y="258"/>
                    <a:pt x="54" y="258"/>
                  </a:cubicBezTo>
                  <a:cubicBezTo>
                    <a:pt x="68" y="258"/>
                    <a:pt x="81" y="250"/>
                    <a:pt x="89" y="230"/>
                  </a:cubicBezTo>
                  <a:cubicBezTo>
                    <a:pt x="114" y="169"/>
                    <a:pt x="150" y="120"/>
                    <a:pt x="198" y="60"/>
                  </a:cubicBezTo>
                  <a:cubicBezTo>
                    <a:pt x="214" y="28"/>
                    <a:pt x="187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51"/>
            <p:cNvSpPr/>
            <p:nvPr/>
          </p:nvSpPr>
          <p:spPr>
            <a:xfrm>
              <a:off x="7395186" y="3879039"/>
              <a:ext cx="10828" cy="13782"/>
            </a:xfrm>
            <a:custGeom>
              <a:avLst/>
              <a:gdLst/>
              <a:ahLst/>
              <a:cxnLst/>
              <a:rect l="l" t="t" r="r" b="b"/>
              <a:pathLst>
                <a:path w="220" h="280" extrusionOk="0">
                  <a:moveTo>
                    <a:pt x="171" y="24"/>
                  </a:moveTo>
                  <a:cubicBezTo>
                    <a:pt x="183" y="24"/>
                    <a:pt x="196" y="36"/>
                    <a:pt x="196" y="49"/>
                  </a:cubicBezTo>
                  <a:cubicBezTo>
                    <a:pt x="207" y="49"/>
                    <a:pt x="196" y="60"/>
                    <a:pt x="196" y="73"/>
                  </a:cubicBezTo>
                  <a:cubicBezTo>
                    <a:pt x="159" y="122"/>
                    <a:pt x="123" y="182"/>
                    <a:pt x="86" y="243"/>
                  </a:cubicBezTo>
                  <a:cubicBezTo>
                    <a:pt x="79" y="257"/>
                    <a:pt x="72" y="263"/>
                    <a:pt x="65" y="263"/>
                  </a:cubicBezTo>
                  <a:cubicBezTo>
                    <a:pt x="60" y="263"/>
                    <a:pt x="54" y="260"/>
                    <a:pt x="50" y="255"/>
                  </a:cubicBezTo>
                  <a:cubicBezTo>
                    <a:pt x="37" y="255"/>
                    <a:pt x="25" y="231"/>
                    <a:pt x="25" y="206"/>
                  </a:cubicBezTo>
                  <a:cubicBezTo>
                    <a:pt x="61" y="146"/>
                    <a:pt x="86" y="85"/>
                    <a:pt x="134" y="36"/>
                  </a:cubicBezTo>
                  <a:cubicBezTo>
                    <a:pt x="147" y="24"/>
                    <a:pt x="159" y="24"/>
                    <a:pt x="159" y="24"/>
                  </a:cubicBezTo>
                  <a:close/>
                  <a:moveTo>
                    <a:pt x="171" y="0"/>
                  </a:moveTo>
                  <a:cubicBezTo>
                    <a:pt x="147" y="0"/>
                    <a:pt x="134" y="12"/>
                    <a:pt x="123" y="24"/>
                  </a:cubicBezTo>
                  <a:cubicBezTo>
                    <a:pt x="74" y="85"/>
                    <a:pt x="37" y="133"/>
                    <a:pt x="13" y="206"/>
                  </a:cubicBezTo>
                  <a:cubicBezTo>
                    <a:pt x="1" y="231"/>
                    <a:pt x="13" y="268"/>
                    <a:pt x="37" y="279"/>
                  </a:cubicBezTo>
                  <a:lnTo>
                    <a:pt x="61" y="279"/>
                  </a:lnTo>
                  <a:cubicBezTo>
                    <a:pt x="74" y="279"/>
                    <a:pt x="98" y="268"/>
                    <a:pt x="98" y="255"/>
                  </a:cubicBezTo>
                  <a:cubicBezTo>
                    <a:pt x="134" y="195"/>
                    <a:pt x="171" y="133"/>
                    <a:pt x="207" y="85"/>
                  </a:cubicBezTo>
                  <a:cubicBezTo>
                    <a:pt x="220" y="60"/>
                    <a:pt x="220" y="49"/>
                    <a:pt x="220" y="36"/>
                  </a:cubicBezTo>
                  <a:cubicBezTo>
                    <a:pt x="207" y="24"/>
                    <a:pt x="196" y="12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51"/>
            <p:cNvSpPr/>
            <p:nvPr/>
          </p:nvSpPr>
          <p:spPr>
            <a:xfrm>
              <a:off x="7406507" y="3879433"/>
              <a:ext cx="12305" cy="15012"/>
            </a:xfrm>
            <a:custGeom>
              <a:avLst/>
              <a:gdLst/>
              <a:ahLst/>
              <a:cxnLst/>
              <a:rect l="l" t="t" r="r" b="b"/>
              <a:pathLst>
                <a:path w="250" h="305" extrusionOk="0">
                  <a:moveTo>
                    <a:pt x="195" y="0"/>
                  </a:moveTo>
                  <a:cubicBezTo>
                    <a:pt x="182" y="0"/>
                    <a:pt x="168" y="8"/>
                    <a:pt x="160" y="28"/>
                  </a:cubicBezTo>
                  <a:cubicBezTo>
                    <a:pt x="111" y="101"/>
                    <a:pt x="75" y="174"/>
                    <a:pt x="26" y="247"/>
                  </a:cubicBezTo>
                  <a:cubicBezTo>
                    <a:pt x="1" y="273"/>
                    <a:pt x="29" y="304"/>
                    <a:pt x="60" y="304"/>
                  </a:cubicBezTo>
                  <a:cubicBezTo>
                    <a:pt x="74" y="304"/>
                    <a:pt x="88" y="299"/>
                    <a:pt x="99" y="284"/>
                  </a:cubicBezTo>
                  <a:cubicBezTo>
                    <a:pt x="147" y="223"/>
                    <a:pt x="196" y="150"/>
                    <a:pt x="233" y="65"/>
                  </a:cubicBezTo>
                  <a:cubicBezTo>
                    <a:pt x="249" y="33"/>
                    <a:pt x="22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51"/>
            <p:cNvSpPr/>
            <p:nvPr/>
          </p:nvSpPr>
          <p:spPr>
            <a:xfrm>
              <a:off x="7406556" y="3879039"/>
              <a:ext cx="12650" cy="15603"/>
            </a:xfrm>
            <a:custGeom>
              <a:avLst/>
              <a:gdLst/>
              <a:ahLst/>
              <a:cxnLst/>
              <a:rect l="l" t="t" r="r" b="b"/>
              <a:pathLst>
                <a:path w="257" h="317" extrusionOk="0">
                  <a:moveTo>
                    <a:pt x="180" y="16"/>
                  </a:moveTo>
                  <a:cubicBezTo>
                    <a:pt x="185" y="16"/>
                    <a:pt x="190" y="19"/>
                    <a:pt x="195" y="24"/>
                  </a:cubicBezTo>
                  <a:cubicBezTo>
                    <a:pt x="219" y="24"/>
                    <a:pt x="232" y="49"/>
                    <a:pt x="219" y="73"/>
                  </a:cubicBezTo>
                  <a:cubicBezTo>
                    <a:pt x="183" y="158"/>
                    <a:pt x="135" y="219"/>
                    <a:pt x="86" y="292"/>
                  </a:cubicBezTo>
                  <a:cubicBezTo>
                    <a:pt x="80" y="298"/>
                    <a:pt x="71" y="301"/>
                    <a:pt x="61" y="301"/>
                  </a:cubicBezTo>
                  <a:cubicBezTo>
                    <a:pt x="52" y="301"/>
                    <a:pt x="43" y="298"/>
                    <a:pt x="38" y="292"/>
                  </a:cubicBezTo>
                  <a:cubicBezTo>
                    <a:pt x="25" y="292"/>
                    <a:pt x="13" y="279"/>
                    <a:pt x="25" y="255"/>
                  </a:cubicBezTo>
                  <a:cubicBezTo>
                    <a:pt x="86" y="182"/>
                    <a:pt x="122" y="109"/>
                    <a:pt x="159" y="36"/>
                  </a:cubicBezTo>
                  <a:cubicBezTo>
                    <a:pt x="166" y="22"/>
                    <a:pt x="173" y="16"/>
                    <a:pt x="180" y="16"/>
                  </a:cubicBezTo>
                  <a:close/>
                  <a:moveTo>
                    <a:pt x="208" y="0"/>
                  </a:moveTo>
                  <a:cubicBezTo>
                    <a:pt x="183" y="0"/>
                    <a:pt x="159" y="0"/>
                    <a:pt x="146" y="24"/>
                  </a:cubicBezTo>
                  <a:cubicBezTo>
                    <a:pt x="110" y="97"/>
                    <a:pt x="62" y="170"/>
                    <a:pt x="13" y="243"/>
                  </a:cubicBezTo>
                  <a:cubicBezTo>
                    <a:pt x="1" y="268"/>
                    <a:pt x="13" y="292"/>
                    <a:pt x="25" y="316"/>
                  </a:cubicBezTo>
                  <a:lnTo>
                    <a:pt x="62" y="316"/>
                  </a:lnTo>
                  <a:cubicBezTo>
                    <a:pt x="74" y="316"/>
                    <a:pt x="98" y="316"/>
                    <a:pt x="110" y="304"/>
                  </a:cubicBezTo>
                  <a:cubicBezTo>
                    <a:pt x="159" y="231"/>
                    <a:pt x="195" y="158"/>
                    <a:pt x="232" y="73"/>
                  </a:cubicBezTo>
                  <a:cubicBezTo>
                    <a:pt x="256" y="49"/>
                    <a:pt x="232" y="12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51"/>
            <p:cNvSpPr/>
            <p:nvPr/>
          </p:nvSpPr>
          <p:spPr>
            <a:xfrm>
              <a:off x="7416548" y="3879630"/>
              <a:ext cx="12896" cy="13388"/>
            </a:xfrm>
            <a:custGeom>
              <a:avLst/>
              <a:gdLst/>
              <a:ahLst/>
              <a:cxnLst/>
              <a:rect l="l" t="t" r="r" b="b"/>
              <a:pathLst>
                <a:path w="262" h="272" extrusionOk="0">
                  <a:moveTo>
                    <a:pt x="195" y="1"/>
                  </a:moveTo>
                  <a:cubicBezTo>
                    <a:pt x="184" y="1"/>
                    <a:pt x="173" y="4"/>
                    <a:pt x="162" y="12"/>
                  </a:cubicBezTo>
                  <a:cubicBezTo>
                    <a:pt x="102" y="61"/>
                    <a:pt x="53" y="121"/>
                    <a:pt x="16" y="207"/>
                  </a:cubicBezTo>
                  <a:cubicBezTo>
                    <a:pt x="0" y="239"/>
                    <a:pt x="27" y="272"/>
                    <a:pt x="54" y="272"/>
                  </a:cubicBezTo>
                  <a:cubicBezTo>
                    <a:pt x="68" y="272"/>
                    <a:pt x="81" y="264"/>
                    <a:pt x="89" y="243"/>
                  </a:cubicBezTo>
                  <a:cubicBezTo>
                    <a:pt x="126" y="183"/>
                    <a:pt x="162" y="121"/>
                    <a:pt x="224" y="73"/>
                  </a:cubicBezTo>
                  <a:cubicBezTo>
                    <a:pt x="262" y="45"/>
                    <a:pt x="233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51"/>
            <p:cNvSpPr/>
            <p:nvPr/>
          </p:nvSpPr>
          <p:spPr>
            <a:xfrm>
              <a:off x="7416154" y="3878941"/>
              <a:ext cx="13191" cy="14471"/>
            </a:xfrm>
            <a:custGeom>
              <a:avLst/>
              <a:gdLst/>
              <a:ahLst/>
              <a:cxnLst/>
              <a:rect l="l" t="t" r="r" b="b"/>
              <a:pathLst>
                <a:path w="268" h="294" extrusionOk="0">
                  <a:moveTo>
                    <a:pt x="195" y="26"/>
                  </a:moveTo>
                  <a:cubicBezTo>
                    <a:pt x="207" y="26"/>
                    <a:pt x="219" y="26"/>
                    <a:pt x="232" y="38"/>
                  </a:cubicBezTo>
                  <a:cubicBezTo>
                    <a:pt x="243" y="51"/>
                    <a:pt x="243" y="62"/>
                    <a:pt x="232" y="75"/>
                  </a:cubicBezTo>
                  <a:cubicBezTo>
                    <a:pt x="170" y="124"/>
                    <a:pt x="134" y="184"/>
                    <a:pt x="97" y="257"/>
                  </a:cubicBezTo>
                  <a:cubicBezTo>
                    <a:pt x="91" y="269"/>
                    <a:pt x="82" y="272"/>
                    <a:pt x="73" y="272"/>
                  </a:cubicBezTo>
                  <a:cubicBezTo>
                    <a:pt x="64" y="272"/>
                    <a:pt x="55" y="270"/>
                    <a:pt x="49" y="270"/>
                  </a:cubicBezTo>
                  <a:cubicBezTo>
                    <a:pt x="37" y="270"/>
                    <a:pt x="24" y="245"/>
                    <a:pt x="37" y="221"/>
                  </a:cubicBezTo>
                  <a:cubicBezTo>
                    <a:pt x="61" y="148"/>
                    <a:pt x="110" y="87"/>
                    <a:pt x="183" y="26"/>
                  </a:cubicBezTo>
                  <a:close/>
                  <a:moveTo>
                    <a:pt x="201" y="1"/>
                  </a:moveTo>
                  <a:cubicBezTo>
                    <a:pt x="191" y="1"/>
                    <a:pt x="180" y="5"/>
                    <a:pt x="170" y="14"/>
                  </a:cubicBezTo>
                  <a:cubicBezTo>
                    <a:pt x="97" y="75"/>
                    <a:pt x="49" y="135"/>
                    <a:pt x="13" y="208"/>
                  </a:cubicBezTo>
                  <a:cubicBezTo>
                    <a:pt x="0" y="245"/>
                    <a:pt x="24" y="281"/>
                    <a:pt x="49" y="294"/>
                  </a:cubicBezTo>
                  <a:lnTo>
                    <a:pt x="61" y="294"/>
                  </a:lnTo>
                  <a:cubicBezTo>
                    <a:pt x="86" y="294"/>
                    <a:pt x="97" y="281"/>
                    <a:pt x="110" y="270"/>
                  </a:cubicBezTo>
                  <a:cubicBezTo>
                    <a:pt x="146" y="197"/>
                    <a:pt x="183" y="135"/>
                    <a:pt x="243" y="87"/>
                  </a:cubicBezTo>
                  <a:cubicBezTo>
                    <a:pt x="268" y="75"/>
                    <a:pt x="256" y="38"/>
                    <a:pt x="243" y="26"/>
                  </a:cubicBezTo>
                  <a:cubicBezTo>
                    <a:pt x="236" y="11"/>
                    <a:pt x="219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51"/>
            <p:cNvSpPr/>
            <p:nvPr/>
          </p:nvSpPr>
          <p:spPr>
            <a:xfrm>
              <a:off x="7425506" y="3877267"/>
              <a:ext cx="14225" cy="19688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34" y="1"/>
                  </a:moveTo>
                  <a:cubicBezTo>
                    <a:pt x="221" y="1"/>
                    <a:pt x="207" y="7"/>
                    <a:pt x="199" y="23"/>
                  </a:cubicBezTo>
                  <a:cubicBezTo>
                    <a:pt x="139" y="121"/>
                    <a:pt x="78" y="231"/>
                    <a:pt x="17" y="328"/>
                  </a:cubicBezTo>
                  <a:cubicBezTo>
                    <a:pt x="1" y="369"/>
                    <a:pt x="29" y="399"/>
                    <a:pt x="60" y="399"/>
                  </a:cubicBezTo>
                  <a:cubicBezTo>
                    <a:pt x="75" y="399"/>
                    <a:pt x="90" y="392"/>
                    <a:pt x="102" y="377"/>
                  </a:cubicBezTo>
                  <a:cubicBezTo>
                    <a:pt x="163" y="279"/>
                    <a:pt x="212" y="169"/>
                    <a:pt x="272" y="60"/>
                  </a:cubicBezTo>
                  <a:cubicBezTo>
                    <a:pt x="289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51"/>
            <p:cNvSpPr/>
            <p:nvPr/>
          </p:nvSpPr>
          <p:spPr>
            <a:xfrm>
              <a:off x="7425162" y="3876824"/>
              <a:ext cx="14963" cy="20771"/>
            </a:xfrm>
            <a:custGeom>
              <a:avLst/>
              <a:gdLst/>
              <a:ahLst/>
              <a:cxnLst/>
              <a:rect l="l" t="t" r="r" b="b"/>
              <a:pathLst>
                <a:path w="304" h="422" extrusionOk="0">
                  <a:moveTo>
                    <a:pt x="255" y="21"/>
                  </a:moveTo>
                  <a:cubicBezTo>
                    <a:pt x="268" y="32"/>
                    <a:pt x="279" y="45"/>
                    <a:pt x="268" y="69"/>
                  </a:cubicBezTo>
                  <a:cubicBezTo>
                    <a:pt x="255" y="94"/>
                    <a:pt x="243" y="105"/>
                    <a:pt x="231" y="130"/>
                  </a:cubicBezTo>
                  <a:cubicBezTo>
                    <a:pt x="195" y="215"/>
                    <a:pt x="146" y="300"/>
                    <a:pt x="97" y="386"/>
                  </a:cubicBezTo>
                  <a:cubicBezTo>
                    <a:pt x="85" y="397"/>
                    <a:pt x="60" y="397"/>
                    <a:pt x="49" y="397"/>
                  </a:cubicBezTo>
                  <a:cubicBezTo>
                    <a:pt x="36" y="386"/>
                    <a:pt x="24" y="373"/>
                    <a:pt x="36" y="349"/>
                  </a:cubicBezTo>
                  <a:cubicBezTo>
                    <a:pt x="73" y="264"/>
                    <a:pt x="122" y="178"/>
                    <a:pt x="170" y="94"/>
                  </a:cubicBezTo>
                  <a:cubicBezTo>
                    <a:pt x="182" y="69"/>
                    <a:pt x="195" y="57"/>
                    <a:pt x="206" y="32"/>
                  </a:cubicBezTo>
                  <a:cubicBezTo>
                    <a:pt x="219" y="21"/>
                    <a:pt x="231" y="21"/>
                    <a:pt x="231" y="21"/>
                  </a:cubicBezTo>
                  <a:close/>
                  <a:moveTo>
                    <a:pt x="234" y="1"/>
                  </a:moveTo>
                  <a:cubicBezTo>
                    <a:pt x="217" y="1"/>
                    <a:pt x="202" y="6"/>
                    <a:pt x="195" y="21"/>
                  </a:cubicBezTo>
                  <a:cubicBezTo>
                    <a:pt x="182" y="45"/>
                    <a:pt x="170" y="69"/>
                    <a:pt x="158" y="81"/>
                  </a:cubicBezTo>
                  <a:cubicBezTo>
                    <a:pt x="109" y="167"/>
                    <a:pt x="60" y="251"/>
                    <a:pt x="24" y="337"/>
                  </a:cubicBezTo>
                  <a:cubicBezTo>
                    <a:pt x="0" y="373"/>
                    <a:pt x="24" y="397"/>
                    <a:pt x="49" y="410"/>
                  </a:cubicBezTo>
                  <a:cubicBezTo>
                    <a:pt x="49" y="410"/>
                    <a:pt x="60" y="422"/>
                    <a:pt x="73" y="422"/>
                  </a:cubicBezTo>
                  <a:cubicBezTo>
                    <a:pt x="85" y="422"/>
                    <a:pt x="97" y="410"/>
                    <a:pt x="109" y="397"/>
                  </a:cubicBezTo>
                  <a:lnTo>
                    <a:pt x="255" y="142"/>
                  </a:lnTo>
                  <a:cubicBezTo>
                    <a:pt x="268" y="118"/>
                    <a:pt x="279" y="94"/>
                    <a:pt x="279" y="81"/>
                  </a:cubicBezTo>
                  <a:cubicBezTo>
                    <a:pt x="304" y="45"/>
                    <a:pt x="292" y="21"/>
                    <a:pt x="268" y="8"/>
                  </a:cubicBezTo>
                  <a:cubicBezTo>
                    <a:pt x="258" y="3"/>
                    <a:pt x="246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51"/>
            <p:cNvSpPr/>
            <p:nvPr/>
          </p:nvSpPr>
          <p:spPr>
            <a:xfrm>
              <a:off x="7433874" y="3878449"/>
              <a:ext cx="13683" cy="20771"/>
            </a:xfrm>
            <a:custGeom>
              <a:avLst/>
              <a:gdLst/>
              <a:ahLst/>
              <a:cxnLst/>
              <a:rect l="l" t="t" r="r" b="b"/>
              <a:pathLst>
                <a:path w="278" h="422" extrusionOk="0">
                  <a:moveTo>
                    <a:pt x="223" y="1"/>
                  </a:moveTo>
                  <a:cubicBezTo>
                    <a:pt x="209" y="1"/>
                    <a:pt x="196" y="8"/>
                    <a:pt x="188" y="24"/>
                  </a:cubicBezTo>
                  <a:cubicBezTo>
                    <a:pt x="127" y="134"/>
                    <a:pt x="66" y="243"/>
                    <a:pt x="18" y="353"/>
                  </a:cubicBezTo>
                  <a:cubicBezTo>
                    <a:pt x="0" y="387"/>
                    <a:pt x="32" y="421"/>
                    <a:pt x="60" y="421"/>
                  </a:cubicBezTo>
                  <a:cubicBezTo>
                    <a:pt x="72" y="421"/>
                    <a:pt x="83" y="416"/>
                    <a:pt x="91" y="401"/>
                  </a:cubicBezTo>
                  <a:cubicBezTo>
                    <a:pt x="151" y="291"/>
                    <a:pt x="212" y="182"/>
                    <a:pt x="261" y="61"/>
                  </a:cubicBezTo>
                  <a:cubicBezTo>
                    <a:pt x="277" y="28"/>
                    <a:pt x="250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51"/>
            <p:cNvSpPr/>
            <p:nvPr/>
          </p:nvSpPr>
          <p:spPr>
            <a:xfrm>
              <a:off x="7433529" y="3878006"/>
              <a:ext cx="14421" cy="21411"/>
            </a:xfrm>
            <a:custGeom>
              <a:avLst/>
              <a:gdLst/>
              <a:ahLst/>
              <a:cxnLst/>
              <a:rect l="l" t="t" r="r" b="b"/>
              <a:pathLst>
                <a:path w="293" h="435" extrusionOk="0">
                  <a:moveTo>
                    <a:pt x="228" y="13"/>
                  </a:moveTo>
                  <a:cubicBezTo>
                    <a:pt x="233" y="13"/>
                    <a:pt x="238" y="16"/>
                    <a:pt x="244" y="21"/>
                  </a:cubicBezTo>
                  <a:cubicBezTo>
                    <a:pt x="268" y="33"/>
                    <a:pt x="280" y="45"/>
                    <a:pt x="268" y="70"/>
                  </a:cubicBezTo>
                  <a:lnTo>
                    <a:pt x="255" y="94"/>
                  </a:lnTo>
                  <a:cubicBezTo>
                    <a:pt x="195" y="191"/>
                    <a:pt x="146" y="300"/>
                    <a:pt x="85" y="410"/>
                  </a:cubicBezTo>
                  <a:cubicBezTo>
                    <a:pt x="73" y="422"/>
                    <a:pt x="61" y="422"/>
                    <a:pt x="49" y="422"/>
                  </a:cubicBezTo>
                  <a:cubicBezTo>
                    <a:pt x="25" y="410"/>
                    <a:pt x="12" y="386"/>
                    <a:pt x="25" y="373"/>
                  </a:cubicBezTo>
                  <a:cubicBezTo>
                    <a:pt x="73" y="264"/>
                    <a:pt x="134" y="154"/>
                    <a:pt x="195" y="57"/>
                  </a:cubicBezTo>
                  <a:lnTo>
                    <a:pt x="207" y="33"/>
                  </a:lnTo>
                  <a:cubicBezTo>
                    <a:pt x="214" y="19"/>
                    <a:pt x="221" y="13"/>
                    <a:pt x="228" y="13"/>
                  </a:cubicBezTo>
                  <a:close/>
                  <a:moveTo>
                    <a:pt x="226" y="1"/>
                  </a:moveTo>
                  <a:cubicBezTo>
                    <a:pt x="213" y="1"/>
                    <a:pt x="202" y="7"/>
                    <a:pt x="195" y="21"/>
                  </a:cubicBezTo>
                  <a:lnTo>
                    <a:pt x="182" y="45"/>
                  </a:lnTo>
                  <a:cubicBezTo>
                    <a:pt x="122" y="154"/>
                    <a:pt x="61" y="252"/>
                    <a:pt x="12" y="362"/>
                  </a:cubicBezTo>
                  <a:cubicBezTo>
                    <a:pt x="0" y="386"/>
                    <a:pt x="12" y="422"/>
                    <a:pt x="36" y="435"/>
                  </a:cubicBezTo>
                  <a:lnTo>
                    <a:pt x="61" y="435"/>
                  </a:lnTo>
                  <a:cubicBezTo>
                    <a:pt x="73" y="435"/>
                    <a:pt x="98" y="435"/>
                    <a:pt x="109" y="410"/>
                  </a:cubicBezTo>
                  <a:cubicBezTo>
                    <a:pt x="158" y="313"/>
                    <a:pt x="219" y="203"/>
                    <a:pt x="268" y="94"/>
                  </a:cubicBezTo>
                  <a:lnTo>
                    <a:pt x="280" y="81"/>
                  </a:lnTo>
                  <a:cubicBezTo>
                    <a:pt x="292" y="45"/>
                    <a:pt x="280" y="21"/>
                    <a:pt x="255" y="8"/>
                  </a:cubicBezTo>
                  <a:cubicBezTo>
                    <a:pt x="245" y="4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51"/>
            <p:cNvSpPr/>
            <p:nvPr/>
          </p:nvSpPr>
          <p:spPr>
            <a:xfrm>
              <a:off x="7445244" y="3879679"/>
              <a:ext cx="14077" cy="18457"/>
            </a:xfrm>
            <a:custGeom>
              <a:avLst/>
              <a:gdLst/>
              <a:ahLst/>
              <a:cxnLst/>
              <a:rect l="l" t="t" r="r" b="b"/>
              <a:pathLst>
                <a:path w="286" h="375" extrusionOk="0">
                  <a:moveTo>
                    <a:pt x="231" y="0"/>
                  </a:moveTo>
                  <a:cubicBezTo>
                    <a:pt x="216" y="0"/>
                    <a:pt x="200" y="7"/>
                    <a:pt x="187" y="23"/>
                  </a:cubicBezTo>
                  <a:cubicBezTo>
                    <a:pt x="127" y="109"/>
                    <a:pt x="66" y="206"/>
                    <a:pt x="17" y="303"/>
                  </a:cubicBezTo>
                  <a:cubicBezTo>
                    <a:pt x="1" y="344"/>
                    <a:pt x="29" y="374"/>
                    <a:pt x="56" y="374"/>
                  </a:cubicBezTo>
                  <a:cubicBezTo>
                    <a:pt x="69" y="374"/>
                    <a:pt x="82" y="368"/>
                    <a:pt x="90" y="352"/>
                  </a:cubicBezTo>
                  <a:cubicBezTo>
                    <a:pt x="151" y="255"/>
                    <a:pt x="212" y="157"/>
                    <a:pt x="260" y="60"/>
                  </a:cubicBezTo>
                  <a:cubicBezTo>
                    <a:pt x="285" y="28"/>
                    <a:pt x="26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51"/>
            <p:cNvSpPr/>
            <p:nvPr/>
          </p:nvSpPr>
          <p:spPr>
            <a:xfrm>
              <a:off x="7444850" y="3879236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57" y="20"/>
                  </a:moveTo>
                  <a:cubicBezTo>
                    <a:pt x="268" y="32"/>
                    <a:pt x="281" y="45"/>
                    <a:pt x="268" y="69"/>
                  </a:cubicBezTo>
                  <a:cubicBezTo>
                    <a:pt x="208" y="166"/>
                    <a:pt x="159" y="264"/>
                    <a:pt x="98" y="361"/>
                  </a:cubicBezTo>
                  <a:cubicBezTo>
                    <a:pt x="86" y="373"/>
                    <a:pt x="62" y="373"/>
                    <a:pt x="50" y="373"/>
                  </a:cubicBezTo>
                  <a:cubicBezTo>
                    <a:pt x="25" y="361"/>
                    <a:pt x="25" y="337"/>
                    <a:pt x="38" y="324"/>
                  </a:cubicBezTo>
                  <a:cubicBezTo>
                    <a:pt x="86" y="227"/>
                    <a:pt x="147" y="129"/>
                    <a:pt x="208" y="32"/>
                  </a:cubicBezTo>
                  <a:cubicBezTo>
                    <a:pt x="220" y="20"/>
                    <a:pt x="220" y="20"/>
                    <a:pt x="232" y="20"/>
                  </a:cubicBezTo>
                  <a:close/>
                  <a:moveTo>
                    <a:pt x="235" y="0"/>
                  </a:moveTo>
                  <a:cubicBezTo>
                    <a:pt x="219" y="0"/>
                    <a:pt x="203" y="6"/>
                    <a:pt x="195" y="20"/>
                  </a:cubicBezTo>
                  <a:cubicBezTo>
                    <a:pt x="122" y="118"/>
                    <a:pt x="74" y="215"/>
                    <a:pt x="14" y="312"/>
                  </a:cubicBezTo>
                  <a:cubicBezTo>
                    <a:pt x="1" y="348"/>
                    <a:pt x="14" y="373"/>
                    <a:pt x="38" y="385"/>
                  </a:cubicBezTo>
                  <a:cubicBezTo>
                    <a:pt x="38" y="385"/>
                    <a:pt x="50" y="397"/>
                    <a:pt x="62" y="397"/>
                  </a:cubicBezTo>
                  <a:cubicBezTo>
                    <a:pt x="86" y="397"/>
                    <a:pt x="98" y="385"/>
                    <a:pt x="111" y="373"/>
                  </a:cubicBezTo>
                  <a:cubicBezTo>
                    <a:pt x="171" y="275"/>
                    <a:pt x="232" y="178"/>
                    <a:pt x="281" y="81"/>
                  </a:cubicBezTo>
                  <a:cubicBezTo>
                    <a:pt x="293" y="45"/>
                    <a:pt x="281" y="20"/>
                    <a:pt x="268" y="8"/>
                  </a:cubicBezTo>
                  <a:cubicBezTo>
                    <a:pt x="258" y="3"/>
                    <a:pt x="247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51"/>
            <p:cNvSpPr/>
            <p:nvPr/>
          </p:nvSpPr>
          <p:spPr>
            <a:xfrm>
              <a:off x="7455433" y="3878301"/>
              <a:ext cx="12945" cy="17424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200" y="0"/>
                  </a:moveTo>
                  <a:cubicBezTo>
                    <a:pt x="187" y="0"/>
                    <a:pt x="174" y="5"/>
                    <a:pt x="163" y="15"/>
                  </a:cubicBezTo>
                  <a:cubicBezTo>
                    <a:pt x="102" y="100"/>
                    <a:pt x="53" y="197"/>
                    <a:pt x="17" y="283"/>
                  </a:cubicBezTo>
                  <a:cubicBezTo>
                    <a:pt x="1" y="324"/>
                    <a:pt x="29" y="354"/>
                    <a:pt x="57" y="354"/>
                  </a:cubicBezTo>
                  <a:cubicBezTo>
                    <a:pt x="70" y="354"/>
                    <a:pt x="83" y="347"/>
                    <a:pt x="90" y="331"/>
                  </a:cubicBezTo>
                  <a:cubicBezTo>
                    <a:pt x="139" y="246"/>
                    <a:pt x="188" y="148"/>
                    <a:pt x="236" y="64"/>
                  </a:cubicBezTo>
                  <a:cubicBezTo>
                    <a:pt x="262" y="29"/>
                    <a:pt x="23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51"/>
            <p:cNvSpPr/>
            <p:nvPr/>
          </p:nvSpPr>
          <p:spPr>
            <a:xfrm>
              <a:off x="7455089" y="3878006"/>
              <a:ext cx="13782" cy="18408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211" y="13"/>
                  </a:moveTo>
                  <a:cubicBezTo>
                    <a:pt x="219" y="13"/>
                    <a:pt x="226" y="16"/>
                    <a:pt x="231" y="21"/>
                  </a:cubicBezTo>
                  <a:cubicBezTo>
                    <a:pt x="243" y="33"/>
                    <a:pt x="255" y="45"/>
                    <a:pt x="243" y="70"/>
                  </a:cubicBezTo>
                  <a:cubicBezTo>
                    <a:pt x="195" y="130"/>
                    <a:pt x="158" y="203"/>
                    <a:pt x="122" y="276"/>
                  </a:cubicBezTo>
                  <a:cubicBezTo>
                    <a:pt x="109" y="289"/>
                    <a:pt x="97" y="313"/>
                    <a:pt x="85" y="337"/>
                  </a:cubicBezTo>
                  <a:cubicBezTo>
                    <a:pt x="79" y="349"/>
                    <a:pt x="73" y="352"/>
                    <a:pt x="67" y="352"/>
                  </a:cubicBezTo>
                  <a:cubicBezTo>
                    <a:pt x="61" y="352"/>
                    <a:pt x="55" y="349"/>
                    <a:pt x="49" y="349"/>
                  </a:cubicBezTo>
                  <a:cubicBezTo>
                    <a:pt x="36" y="337"/>
                    <a:pt x="24" y="325"/>
                    <a:pt x="24" y="300"/>
                  </a:cubicBezTo>
                  <a:cubicBezTo>
                    <a:pt x="73" y="191"/>
                    <a:pt x="133" y="106"/>
                    <a:pt x="182" y="33"/>
                  </a:cubicBezTo>
                  <a:cubicBezTo>
                    <a:pt x="189" y="19"/>
                    <a:pt x="201" y="13"/>
                    <a:pt x="211" y="13"/>
                  </a:cubicBezTo>
                  <a:close/>
                  <a:moveTo>
                    <a:pt x="210" y="1"/>
                  </a:moveTo>
                  <a:cubicBezTo>
                    <a:pt x="193" y="1"/>
                    <a:pt x="177" y="7"/>
                    <a:pt x="170" y="21"/>
                  </a:cubicBezTo>
                  <a:cubicBezTo>
                    <a:pt x="109" y="94"/>
                    <a:pt x="60" y="191"/>
                    <a:pt x="12" y="289"/>
                  </a:cubicBezTo>
                  <a:cubicBezTo>
                    <a:pt x="0" y="325"/>
                    <a:pt x="12" y="349"/>
                    <a:pt x="36" y="362"/>
                  </a:cubicBezTo>
                  <a:cubicBezTo>
                    <a:pt x="49" y="373"/>
                    <a:pt x="60" y="373"/>
                    <a:pt x="60" y="373"/>
                  </a:cubicBezTo>
                  <a:cubicBezTo>
                    <a:pt x="85" y="373"/>
                    <a:pt x="97" y="362"/>
                    <a:pt x="109" y="337"/>
                  </a:cubicBezTo>
                  <a:cubicBezTo>
                    <a:pt x="122" y="325"/>
                    <a:pt x="133" y="300"/>
                    <a:pt x="146" y="276"/>
                  </a:cubicBezTo>
                  <a:cubicBezTo>
                    <a:pt x="182" y="216"/>
                    <a:pt x="219" y="143"/>
                    <a:pt x="255" y="70"/>
                  </a:cubicBezTo>
                  <a:cubicBezTo>
                    <a:pt x="279" y="45"/>
                    <a:pt x="255" y="21"/>
                    <a:pt x="243" y="8"/>
                  </a:cubicBezTo>
                  <a:cubicBezTo>
                    <a:pt x="233" y="4"/>
                    <a:pt x="22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51"/>
            <p:cNvSpPr/>
            <p:nvPr/>
          </p:nvSpPr>
          <p:spPr>
            <a:xfrm>
              <a:off x="7465425" y="3877858"/>
              <a:ext cx="12600" cy="19688"/>
            </a:xfrm>
            <a:custGeom>
              <a:avLst/>
              <a:gdLst/>
              <a:ahLst/>
              <a:cxnLst/>
              <a:rect l="l" t="t" r="r" b="b"/>
              <a:pathLst>
                <a:path w="256" h="400" extrusionOk="0">
                  <a:moveTo>
                    <a:pt x="203" y="1"/>
                  </a:moveTo>
                  <a:cubicBezTo>
                    <a:pt x="189" y="1"/>
                    <a:pt x="175" y="7"/>
                    <a:pt x="167" y="24"/>
                  </a:cubicBezTo>
                  <a:cubicBezTo>
                    <a:pt x="106" y="121"/>
                    <a:pt x="58" y="230"/>
                    <a:pt x="9" y="340"/>
                  </a:cubicBezTo>
                  <a:cubicBezTo>
                    <a:pt x="1" y="373"/>
                    <a:pt x="30" y="399"/>
                    <a:pt x="58" y="399"/>
                  </a:cubicBezTo>
                  <a:cubicBezTo>
                    <a:pt x="72" y="399"/>
                    <a:pt x="85" y="393"/>
                    <a:pt x="94" y="376"/>
                  </a:cubicBezTo>
                  <a:cubicBezTo>
                    <a:pt x="155" y="279"/>
                    <a:pt x="204" y="157"/>
                    <a:pt x="240" y="48"/>
                  </a:cubicBezTo>
                  <a:cubicBezTo>
                    <a:pt x="255" y="24"/>
                    <a:pt x="23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51"/>
            <p:cNvSpPr/>
            <p:nvPr/>
          </p:nvSpPr>
          <p:spPr>
            <a:xfrm>
              <a:off x="7465228" y="3877415"/>
              <a:ext cx="13191" cy="20820"/>
            </a:xfrm>
            <a:custGeom>
              <a:avLst/>
              <a:gdLst/>
              <a:ahLst/>
              <a:cxnLst/>
              <a:rect l="l" t="t" r="r" b="b"/>
              <a:pathLst>
                <a:path w="268" h="423" extrusionOk="0">
                  <a:moveTo>
                    <a:pt x="206" y="16"/>
                  </a:moveTo>
                  <a:cubicBezTo>
                    <a:pt x="211" y="16"/>
                    <a:pt x="216" y="17"/>
                    <a:pt x="219" y="20"/>
                  </a:cubicBezTo>
                  <a:cubicBezTo>
                    <a:pt x="232" y="33"/>
                    <a:pt x="244" y="45"/>
                    <a:pt x="244" y="57"/>
                  </a:cubicBezTo>
                  <a:cubicBezTo>
                    <a:pt x="195" y="179"/>
                    <a:pt x="146" y="288"/>
                    <a:pt x="98" y="385"/>
                  </a:cubicBezTo>
                  <a:cubicBezTo>
                    <a:pt x="86" y="398"/>
                    <a:pt x="62" y="398"/>
                    <a:pt x="49" y="398"/>
                  </a:cubicBezTo>
                  <a:cubicBezTo>
                    <a:pt x="37" y="385"/>
                    <a:pt x="13" y="374"/>
                    <a:pt x="25" y="349"/>
                  </a:cubicBezTo>
                  <a:cubicBezTo>
                    <a:pt x="62" y="252"/>
                    <a:pt x="122" y="142"/>
                    <a:pt x="171" y="33"/>
                  </a:cubicBezTo>
                  <a:cubicBezTo>
                    <a:pt x="180" y="24"/>
                    <a:pt x="194" y="16"/>
                    <a:pt x="206" y="16"/>
                  </a:cubicBezTo>
                  <a:close/>
                  <a:moveTo>
                    <a:pt x="197" y="0"/>
                  </a:moveTo>
                  <a:cubicBezTo>
                    <a:pt x="181" y="0"/>
                    <a:pt x="166" y="6"/>
                    <a:pt x="159" y="20"/>
                  </a:cubicBezTo>
                  <a:cubicBezTo>
                    <a:pt x="98" y="130"/>
                    <a:pt x="49" y="239"/>
                    <a:pt x="13" y="349"/>
                  </a:cubicBezTo>
                  <a:cubicBezTo>
                    <a:pt x="0" y="374"/>
                    <a:pt x="13" y="398"/>
                    <a:pt x="37" y="410"/>
                  </a:cubicBezTo>
                  <a:cubicBezTo>
                    <a:pt x="49" y="410"/>
                    <a:pt x="62" y="422"/>
                    <a:pt x="62" y="422"/>
                  </a:cubicBezTo>
                  <a:cubicBezTo>
                    <a:pt x="86" y="422"/>
                    <a:pt x="98" y="410"/>
                    <a:pt x="110" y="385"/>
                  </a:cubicBezTo>
                  <a:cubicBezTo>
                    <a:pt x="159" y="301"/>
                    <a:pt x="208" y="191"/>
                    <a:pt x="256" y="69"/>
                  </a:cubicBezTo>
                  <a:cubicBezTo>
                    <a:pt x="268" y="33"/>
                    <a:pt x="244" y="20"/>
                    <a:pt x="232" y="9"/>
                  </a:cubicBezTo>
                  <a:cubicBezTo>
                    <a:pt x="222" y="3"/>
                    <a:pt x="209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51"/>
            <p:cNvSpPr/>
            <p:nvPr/>
          </p:nvSpPr>
          <p:spPr>
            <a:xfrm>
              <a:off x="7478026" y="3877858"/>
              <a:ext cx="11960" cy="19097"/>
            </a:xfrm>
            <a:custGeom>
              <a:avLst/>
              <a:gdLst/>
              <a:ahLst/>
              <a:cxnLst/>
              <a:rect l="l" t="t" r="r" b="b"/>
              <a:pathLst>
                <a:path w="243" h="388" extrusionOk="0">
                  <a:moveTo>
                    <a:pt x="185" y="1"/>
                  </a:moveTo>
                  <a:cubicBezTo>
                    <a:pt x="171" y="1"/>
                    <a:pt x="158" y="7"/>
                    <a:pt x="154" y="24"/>
                  </a:cubicBezTo>
                  <a:cubicBezTo>
                    <a:pt x="105" y="121"/>
                    <a:pt x="45" y="219"/>
                    <a:pt x="8" y="328"/>
                  </a:cubicBezTo>
                  <a:cubicBezTo>
                    <a:pt x="0" y="360"/>
                    <a:pt x="30" y="387"/>
                    <a:pt x="58" y="387"/>
                  </a:cubicBezTo>
                  <a:cubicBezTo>
                    <a:pt x="72" y="387"/>
                    <a:pt x="85" y="381"/>
                    <a:pt x="94" y="365"/>
                  </a:cubicBezTo>
                  <a:cubicBezTo>
                    <a:pt x="142" y="267"/>
                    <a:pt x="191" y="157"/>
                    <a:pt x="227" y="48"/>
                  </a:cubicBezTo>
                  <a:cubicBezTo>
                    <a:pt x="243" y="24"/>
                    <a:pt x="212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51"/>
            <p:cNvSpPr/>
            <p:nvPr/>
          </p:nvSpPr>
          <p:spPr>
            <a:xfrm>
              <a:off x="7477829" y="3877415"/>
              <a:ext cx="12600" cy="19590"/>
            </a:xfrm>
            <a:custGeom>
              <a:avLst/>
              <a:gdLst/>
              <a:ahLst/>
              <a:cxnLst/>
              <a:rect l="l" t="t" r="r" b="b"/>
              <a:pathLst>
                <a:path w="256" h="398" extrusionOk="0">
                  <a:moveTo>
                    <a:pt x="206" y="20"/>
                  </a:moveTo>
                  <a:cubicBezTo>
                    <a:pt x="219" y="20"/>
                    <a:pt x="231" y="45"/>
                    <a:pt x="231" y="57"/>
                  </a:cubicBezTo>
                  <a:lnTo>
                    <a:pt x="206" y="106"/>
                  </a:lnTo>
                  <a:cubicBezTo>
                    <a:pt x="170" y="191"/>
                    <a:pt x="134" y="288"/>
                    <a:pt x="85" y="374"/>
                  </a:cubicBezTo>
                  <a:cubicBezTo>
                    <a:pt x="73" y="385"/>
                    <a:pt x="61" y="385"/>
                    <a:pt x="36" y="385"/>
                  </a:cubicBezTo>
                  <a:cubicBezTo>
                    <a:pt x="25" y="374"/>
                    <a:pt x="12" y="361"/>
                    <a:pt x="25" y="337"/>
                  </a:cubicBezTo>
                  <a:cubicBezTo>
                    <a:pt x="61" y="252"/>
                    <a:pt x="98" y="155"/>
                    <a:pt x="146" y="69"/>
                  </a:cubicBezTo>
                  <a:lnTo>
                    <a:pt x="158" y="33"/>
                  </a:lnTo>
                  <a:cubicBezTo>
                    <a:pt x="170" y="20"/>
                    <a:pt x="182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8" y="0"/>
                    <a:pt x="153" y="6"/>
                    <a:pt x="146" y="20"/>
                  </a:cubicBezTo>
                  <a:lnTo>
                    <a:pt x="122" y="69"/>
                  </a:lnTo>
                  <a:cubicBezTo>
                    <a:pt x="85" y="155"/>
                    <a:pt x="36" y="239"/>
                    <a:pt x="0" y="337"/>
                  </a:cubicBezTo>
                  <a:cubicBezTo>
                    <a:pt x="0" y="361"/>
                    <a:pt x="12" y="385"/>
                    <a:pt x="36" y="398"/>
                  </a:cubicBezTo>
                  <a:lnTo>
                    <a:pt x="61" y="398"/>
                  </a:lnTo>
                  <a:cubicBezTo>
                    <a:pt x="73" y="398"/>
                    <a:pt x="98" y="398"/>
                    <a:pt x="109" y="374"/>
                  </a:cubicBezTo>
                  <a:lnTo>
                    <a:pt x="219" y="118"/>
                  </a:lnTo>
                  <a:lnTo>
                    <a:pt x="243" y="69"/>
                  </a:lnTo>
                  <a:cubicBezTo>
                    <a:pt x="255" y="33"/>
                    <a:pt x="231" y="9"/>
                    <a:pt x="219" y="9"/>
                  </a:cubicBezTo>
                  <a:cubicBezTo>
                    <a:pt x="209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51"/>
            <p:cNvSpPr/>
            <p:nvPr/>
          </p:nvSpPr>
          <p:spPr>
            <a:xfrm>
              <a:off x="7487772" y="3878596"/>
              <a:ext cx="13683" cy="18359"/>
            </a:xfrm>
            <a:custGeom>
              <a:avLst/>
              <a:gdLst/>
              <a:ahLst/>
              <a:cxnLst/>
              <a:rect l="l" t="t" r="r" b="b"/>
              <a:pathLst>
                <a:path w="278" h="373" extrusionOk="0">
                  <a:moveTo>
                    <a:pt x="213" y="1"/>
                  </a:moveTo>
                  <a:cubicBezTo>
                    <a:pt x="199" y="1"/>
                    <a:pt x="186" y="7"/>
                    <a:pt x="175" y="21"/>
                  </a:cubicBezTo>
                  <a:cubicBezTo>
                    <a:pt x="114" y="118"/>
                    <a:pt x="66" y="204"/>
                    <a:pt x="17" y="301"/>
                  </a:cubicBezTo>
                  <a:cubicBezTo>
                    <a:pt x="1" y="342"/>
                    <a:pt x="29" y="372"/>
                    <a:pt x="60" y="372"/>
                  </a:cubicBezTo>
                  <a:cubicBezTo>
                    <a:pt x="75" y="372"/>
                    <a:pt x="90" y="365"/>
                    <a:pt x="102" y="350"/>
                  </a:cubicBezTo>
                  <a:cubicBezTo>
                    <a:pt x="150" y="264"/>
                    <a:pt x="212" y="167"/>
                    <a:pt x="260" y="69"/>
                  </a:cubicBezTo>
                  <a:cubicBezTo>
                    <a:pt x="278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51"/>
            <p:cNvSpPr/>
            <p:nvPr/>
          </p:nvSpPr>
          <p:spPr>
            <a:xfrm>
              <a:off x="7487378" y="3878055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24" y="24"/>
                  </a:moveTo>
                  <a:cubicBezTo>
                    <a:pt x="232" y="24"/>
                    <a:pt x="239" y="27"/>
                    <a:pt x="244" y="32"/>
                  </a:cubicBezTo>
                  <a:cubicBezTo>
                    <a:pt x="256" y="32"/>
                    <a:pt x="268" y="56"/>
                    <a:pt x="256" y="80"/>
                  </a:cubicBezTo>
                  <a:cubicBezTo>
                    <a:pt x="220" y="166"/>
                    <a:pt x="158" y="263"/>
                    <a:pt x="98" y="361"/>
                  </a:cubicBezTo>
                  <a:cubicBezTo>
                    <a:pt x="85" y="372"/>
                    <a:pt x="61" y="372"/>
                    <a:pt x="49" y="372"/>
                  </a:cubicBezTo>
                  <a:cubicBezTo>
                    <a:pt x="37" y="361"/>
                    <a:pt x="25" y="336"/>
                    <a:pt x="37" y="324"/>
                  </a:cubicBezTo>
                  <a:cubicBezTo>
                    <a:pt x="85" y="215"/>
                    <a:pt x="134" y="129"/>
                    <a:pt x="195" y="44"/>
                  </a:cubicBezTo>
                  <a:cubicBezTo>
                    <a:pt x="202" y="30"/>
                    <a:pt x="214" y="24"/>
                    <a:pt x="224" y="24"/>
                  </a:cubicBezTo>
                  <a:close/>
                  <a:moveTo>
                    <a:pt x="226" y="1"/>
                  </a:moveTo>
                  <a:cubicBezTo>
                    <a:pt x="208" y="1"/>
                    <a:pt x="191" y="9"/>
                    <a:pt x="183" y="32"/>
                  </a:cubicBezTo>
                  <a:cubicBezTo>
                    <a:pt x="122" y="117"/>
                    <a:pt x="74" y="215"/>
                    <a:pt x="12" y="312"/>
                  </a:cubicBezTo>
                  <a:cubicBezTo>
                    <a:pt x="1" y="348"/>
                    <a:pt x="12" y="372"/>
                    <a:pt x="37" y="385"/>
                  </a:cubicBezTo>
                  <a:cubicBezTo>
                    <a:pt x="49" y="385"/>
                    <a:pt x="61" y="397"/>
                    <a:pt x="61" y="397"/>
                  </a:cubicBezTo>
                  <a:cubicBezTo>
                    <a:pt x="85" y="397"/>
                    <a:pt x="98" y="385"/>
                    <a:pt x="110" y="361"/>
                  </a:cubicBezTo>
                  <a:cubicBezTo>
                    <a:pt x="171" y="275"/>
                    <a:pt x="231" y="178"/>
                    <a:pt x="268" y="80"/>
                  </a:cubicBezTo>
                  <a:cubicBezTo>
                    <a:pt x="293" y="56"/>
                    <a:pt x="268" y="20"/>
                    <a:pt x="256" y="7"/>
                  </a:cubicBezTo>
                  <a:cubicBezTo>
                    <a:pt x="247" y="3"/>
                    <a:pt x="237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51"/>
            <p:cNvSpPr/>
            <p:nvPr/>
          </p:nvSpPr>
          <p:spPr>
            <a:xfrm>
              <a:off x="7497370" y="3880122"/>
              <a:ext cx="12945" cy="18261"/>
            </a:xfrm>
            <a:custGeom>
              <a:avLst/>
              <a:gdLst/>
              <a:ahLst/>
              <a:cxnLst/>
              <a:rect l="l" t="t" r="r" b="b"/>
              <a:pathLst>
                <a:path w="263" h="371" extrusionOk="0">
                  <a:moveTo>
                    <a:pt x="213" y="0"/>
                  </a:moveTo>
                  <a:cubicBezTo>
                    <a:pt x="196" y="0"/>
                    <a:pt x="176" y="8"/>
                    <a:pt x="163" y="27"/>
                  </a:cubicBezTo>
                  <a:cubicBezTo>
                    <a:pt x="114" y="111"/>
                    <a:pt x="65" y="197"/>
                    <a:pt x="17" y="294"/>
                  </a:cubicBezTo>
                  <a:cubicBezTo>
                    <a:pt x="0" y="335"/>
                    <a:pt x="34" y="371"/>
                    <a:pt x="65" y="371"/>
                  </a:cubicBezTo>
                  <a:cubicBezTo>
                    <a:pt x="79" y="371"/>
                    <a:pt x="93" y="362"/>
                    <a:pt x="101" y="343"/>
                  </a:cubicBezTo>
                  <a:cubicBezTo>
                    <a:pt x="163" y="257"/>
                    <a:pt x="211" y="160"/>
                    <a:pt x="247" y="51"/>
                  </a:cubicBezTo>
                  <a:cubicBezTo>
                    <a:pt x="262" y="21"/>
                    <a:pt x="240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51"/>
            <p:cNvSpPr/>
            <p:nvPr/>
          </p:nvSpPr>
          <p:spPr>
            <a:xfrm>
              <a:off x="7496976" y="3879827"/>
              <a:ext cx="13191" cy="18950"/>
            </a:xfrm>
            <a:custGeom>
              <a:avLst/>
              <a:gdLst/>
              <a:ahLst/>
              <a:cxnLst/>
              <a:rect l="l" t="t" r="r" b="b"/>
              <a:pathLst>
                <a:path w="268" h="385" extrusionOk="0">
                  <a:moveTo>
                    <a:pt x="218" y="15"/>
                  </a:moveTo>
                  <a:cubicBezTo>
                    <a:pt x="223" y="15"/>
                    <a:pt x="228" y="17"/>
                    <a:pt x="231" y="20"/>
                  </a:cubicBezTo>
                  <a:cubicBezTo>
                    <a:pt x="244" y="20"/>
                    <a:pt x="255" y="33"/>
                    <a:pt x="244" y="57"/>
                  </a:cubicBezTo>
                  <a:cubicBezTo>
                    <a:pt x="207" y="154"/>
                    <a:pt x="158" y="252"/>
                    <a:pt x="98" y="349"/>
                  </a:cubicBezTo>
                  <a:cubicBezTo>
                    <a:pt x="90" y="363"/>
                    <a:pt x="83" y="369"/>
                    <a:pt x="76" y="369"/>
                  </a:cubicBezTo>
                  <a:cubicBezTo>
                    <a:pt x="71" y="369"/>
                    <a:pt x="66" y="366"/>
                    <a:pt x="61" y="361"/>
                  </a:cubicBezTo>
                  <a:cubicBezTo>
                    <a:pt x="36" y="349"/>
                    <a:pt x="25" y="325"/>
                    <a:pt x="36" y="300"/>
                  </a:cubicBezTo>
                  <a:cubicBezTo>
                    <a:pt x="85" y="203"/>
                    <a:pt x="134" y="106"/>
                    <a:pt x="182" y="33"/>
                  </a:cubicBezTo>
                  <a:cubicBezTo>
                    <a:pt x="191" y="24"/>
                    <a:pt x="206" y="15"/>
                    <a:pt x="218" y="15"/>
                  </a:cubicBezTo>
                  <a:close/>
                  <a:moveTo>
                    <a:pt x="209" y="0"/>
                  </a:moveTo>
                  <a:cubicBezTo>
                    <a:pt x="193" y="0"/>
                    <a:pt x="177" y="6"/>
                    <a:pt x="171" y="20"/>
                  </a:cubicBezTo>
                  <a:cubicBezTo>
                    <a:pt x="122" y="106"/>
                    <a:pt x="73" y="190"/>
                    <a:pt x="25" y="300"/>
                  </a:cubicBezTo>
                  <a:cubicBezTo>
                    <a:pt x="0" y="336"/>
                    <a:pt x="25" y="361"/>
                    <a:pt x="49" y="373"/>
                  </a:cubicBezTo>
                  <a:cubicBezTo>
                    <a:pt x="61" y="385"/>
                    <a:pt x="61" y="385"/>
                    <a:pt x="73" y="385"/>
                  </a:cubicBezTo>
                  <a:cubicBezTo>
                    <a:pt x="85" y="385"/>
                    <a:pt x="109" y="373"/>
                    <a:pt x="122" y="349"/>
                  </a:cubicBezTo>
                  <a:cubicBezTo>
                    <a:pt x="182" y="252"/>
                    <a:pt x="231" y="154"/>
                    <a:pt x="268" y="69"/>
                  </a:cubicBezTo>
                  <a:cubicBezTo>
                    <a:pt x="268" y="44"/>
                    <a:pt x="268" y="20"/>
                    <a:pt x="244" y="8"/>
                  </a:cubicBezTo>
                  <a:cubicBezTo>
                    <a:pt x="233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51"/>
            <p:cNvSpPr/>
            <p:nvPr/>
          </p:nvSpPr>
          <p:spPr>
            <a:xfrm>
              <a:off x="7505689" y="3880270"/>
              <a:ext cx="13043" cy="18310"/>
            </a:xfrm>
            <a:custGeom>
              <a:avLst/>
              <a:gdLst/>
              <a:ahLst/>
              <a:cxnLst/>
              <a:rect l="l" t="t" r="r" b="b"/>
              <a:pathLst>
                <a:path w="265" h="372" extrusionOk="0">
                  <a:moveTo>
                    <a:pt x="211" y="1"/>
                  </a:moveTo>
                  <a:cubicBezTo>
                    <a:pt x="197" y="1"/>
                    <a:pt x="184" y="7"/>
                    <a:pt x="176" y="24"/>
                  </a:cubicBezTo>
                  <a:cubicBezTo>
                    <a:pt x="127" y="108"/>
                    <a:pt x="67" y="206"/>
                    <a:pt x="18" y="303"/>
                  </a:cubicBezTo>
                  <a:cubicBezTo>
                    <a:pt x="1" y="337"/>
                    <a:pt x="32" y="372"/>
                    <a:pt x="61" y="372"/>
                  </a:cubicBezTo>
                  <a:cubicBezTo>
                    <a:pt x="73" y="372"/>
                    <a:pt x="84" y="366"/>
                    <a:pt x="91" y="352"/>
                  </a:cubicBezTo>
                  <a:cubicBezTo>
                    <a:pt x="151" y="254"/>
                    <a:pt x="200" y="157"/>
                    <a:pt x="249" y="60"/>
                  </a:cubicBezTo>
                  <a:cubicBezTo>
                    <a:pt x="265" y="27"/>
                    <a:pt x="238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51"/>
            <p:cNvSpPr/>
            <p:nvPr/>
          </p:nvSpPr>
          <p:spPr>
            <a:xfrm>
              <a:off x="7505344" y="3879827"/>
              <a:ext cx="13782" cy="18950"/>
            </a:xfrm>
            <a:custGeom>
              <a:avLst/>
              <a:gdLst/>
              <a:ahLst/>
              <a:cxnLst/>
              <a:rect l="l" t="t" r="r" b="b"/>
              <a:pathLst>
                <a:path w="280" h="385" extrusionOk="0">
                  <a:moveTo>
                    <a:pt x="212" y="13"/>
                  </a:moveTo>
                  <a:cubicBezTo>
                    <a:pt x="220" y="13"/>
                    <a:pt x="226" y="15"/>
                    <a:pt x="231" y="20"/>
                  </a:cubicBezTo>
                  <a:cubicBezTo>
                    <a:pt x="244" y="33"/>
                    <a:pt x="256" y="44"/>
                    <a:pt x="244" y="69"/>
                  </a:cubicBezTo>
                  <a:lnTo>
                    <a:pt x="207" y="142"/>
                  </a:lnTo>
                  <a:lnTo>
                    <a:pt x="98" y="361"/>
                  </a:lnTo>
                  <a:cubicBezTo>
                    <a:pt x="85" y="373"/>
                    <a:pt x="61" y="373"/>
                    <a:pt x="49" y="373"/>
                  </a:cubicBezTo>
                  <a:cubicBezTo>
                    <a:pt x="37" y="361"/>
                    <a:pt x="25" y="336"/>
                    <a:pt x="37" y="325"/>
                  </a:cubicBezTo>
                  <a:lnTo>
                    <a:pt x="147" y="106"/>
                  </a:lnTo>
                  <a:lnTo>
                    <a:pt x="183" y="33"/>
                  </a:lnTo>
                  <a:cubicBezTo>
                    <a:pt x="190" y="18"/>
                    <a:pt x="202" y="13"/>
                    <a:pt x="212" y="13"/>
                  </a:cubicBezTo>
                  <a:close/>
                  <a:moveTo>
                    <a:pt x="209" y="0"/>
                  </a:moveTo>
                  <a:cubicBezTo>
                    <a:pt x="193" y="0"/>
                    <a:pt x="178" y="6"/>
                    <a:pt x="171" y="20"/>
                  </a:cubicBezTo>
                  <a:cubicBezTo>
                    <a:pt x="158" y="44"/>
                    <a:pt x="147" y="69"/>
                    <a:pt x="134" y="106"/>
                  </a:cubicBezTo>
                  <a:cubicBezTo>
                    <a:pt x="98" y="166"/>
                    <a:pt x="49" y="239"/>
                    <a:pt x="12" y="312"/>
                  </a:cubicBezTo>
                  <a:cubicBezTo>
                    <a:pt x="1" y="349"/>
                    <a:pt x="12" y="373"/>
                    <a:pt x="37" y="385"/>
                  </a:cubicBezTo>
                  <a:lnTo>
                    <a:pt x="61" y="385"/>
                  </a:lnTo>
                  <a:cubicBezTo>
                    <a:pt x="85" y="385"/>
                    <a:pt x="98" y="385"/>
                    <a:pt x="110" y="361"/>
                  </a:cubicBezTo>
                  <a:cubicBezTo>
                    <a:pt x="147" y="300"/>
                    <a:pt x="183" y="227"/>
                    <a:pt x="220" y="154"/>
                  </a:cubicBezTo>
                  <a:cubicBezTo>
                    <a:pt x="231" y="130"/>
                    <a:pt x="244" y="106"/>
                    <a:pt x="268" y="81"/>
                  </a:cubicBezTo>
                  <a:cubicBezTo>
                    <a:pt x="280" y="44"/>
                    <a:pt x="268" y="20"/>
                    <a:pt x="244" y="8"/>
                  </a:cubicBezTo>
                  <a:cubicBezTo>
                    <a:pt x="234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51"/>
            <p:cNvSpPr/>
            <p:nvPr/>
          </p:nvSpPr>
          <p:spPr>
            <a:xfrm>
              <a:off x="7514647" y="3880861"/>
              <a:ext cx="13093" cy="17178"/>
            </a:xfrm>
            <a:custGeom>
              <a:avLst/>
              <a:gdLst/>
              <a:ahLst/>
              <a:cxnLst/>
              <a:rect l="l" t="t" r="r" b="b"/>
              <a:pathLst>
                <a:path w="266" h="349" extrusionOk="0">
                  <a:moveTo>
                    <a:pt x="211" y="1"/>
                  </a:moveTo>
                  <a:cubicBezTo>
                    <a:pt x="198" y="1"/>
                    <a:pt x="185" y="7"/>
                    <a:pt x="176" y="23"/>
                  </a:cubicBezTo>
                  <a:cubicBezTo>
                    <a:pt x="128" y="109"/>
                    <a:pt x="67" y="194"/>
                    <a:pt x="18" y="279"/>
                  </a:cubicBezTo>
                  <a:cubicBezTo>
                    <a:pt x="1" y="314"/>
                    <a:pt x="32" y="348"/>
                    <a:pt x="61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52" y="242"/>
                    <a:pt x="201" y="158"/>
                    <a:pt x="249" y="60"/>
                  </a:cubicBezTo>
                  <a:cubicBezTo>
                    <a:pt x="266" y="28"/>
                    <a:pt x="23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51"/>
            <p:cNvSpPr/>
            <p:nvPr/>
          </p:nvSpPr>
          <p:spPr>
            <a:xfrm>
              <a:off x="7514302" y="3880418"/>
              <a:ext cx="13831" cy="17818"/>
            </a:xfrm>
            <a:custGeom>
              <a:avLst/>
              <a:gdLst/>
              <a:ahLst/>
              <a:cxnLst/>
              <a:rect l="l" t="t" r="r" b="b"/>
              <a:pathLst>
                <a:path w="281" h="362" extrusionOk="0">
                  <a:moveTo>
                    <a:pt x="232" y="21"/>
                  </a:moveTo>
                  <a:cubicBezTo>
                    <a:pt x="244" y="32"/>
                    <a:pt x="256" y="45"/>
                    <a:pt x="244" y="69"/>
                  </a:cubicBezTo>
                  <a:cubicBezTo>
                    <a:pt x="208" y="142"/>
                    <a:pt x="159" y="251"/>
                    <a:pt x="98" y="324"/>
                  </a:cubicBezTo>
                  <a:cubicBezTo>
                    <a:pt x="91" y="339"/>
                    <a:pt x="80" y="345"/>
                    <a:pt x="69" y="345"/>
                  </a:cubicBezTo>
                  <a:cubicBezTo>
                    <a:pt x="62" y="345"/>
                    <a:pt x="54" y="342"/>
                    <a:pt x="49" y="337"/>
                  </a:cubicBezTo>
                  <a:cubicBezTo>
                    <a:pt x="38" y="337"/>
                    <a:pt x="25" y="313"/>
                    <a:pt x="38" y="300"/>
                  </a:cubicBezTo>
                  <a:cubicBezTo>
                    <a:pt x="62" y="251"/>
                    <a:pt x="86" y="215"/>
                    <a:pt x="98" y="178"/>
                  </a:cubicBezTo>
                  <a:cubicBezTo>
                    <a:pt x="135" y="130"/>
                    <a:pt x="159" y="81"/>
                    <a:pt x="195" y="32"/>
                  </a:cubicBezTo>
                  <a:cubicBezTo>
                    <a:pt x="195" y="21"/>
                    <a:pt x="208" y="21"/>
                    <a:pt x="219" y="21"/>
                  </a:cubicBezTo>
                  <a:close/>
                  <a:moveTo>
                    <a:pt x="214" y="1"/>
                  </a:moveTo>
                  <a:cubicBezTo>
                    <a:pt x="200" y="1"/>
                    <a:pt x="185" y="6"/>
                    <a:pt x="171" y="21"/>
                  </a:cubicBezTo>
                  <a:cubicBezTo>
                    <a:pt x="147" y="69"/>
                    <a:pt x="122" y="118"/>
                    <a:pt x="86" y="167"/>
                  </a:cubicBezTo>
                  <a:cubicBezTo>
                    <a:pt x="62" y="215"/>
                    <a:pt x="38" y="251"/>
                    <a:pt x="25" y="288"/>
                  </a:cubicBezTo>
                  <a:cubicBezTo>
                    <a:pt x="1" y="313"/>
                    <a:pt x="13" y="337"/>
                    <a:pt x="38" y="349"/>
                  </a:cubicBezTo>
                  <a:cubicBezTo>
                    <a:pt x="49" y="361"/>
                    <a:pt x="49" y="361"/>
                    <a:pt x="62" y="361"/>
                  </a:cubicBezTo>
                  <a:cubicBezTo>
                    <a:pt x="86" y="361"/>
                    <a:pt x="98" y="361"/>
                    <a:pt x="111" y="337"/>
                  </a:cubicBezTo>
                  <a:cubicBezTo>
                    <a:pt x="171" y="251"/>
                    <a:pt x="219" y="154"/>
                    <a:pt x="268" y="69"/>
                  </a:cubicBezTo>
                  <a:cubicBezTo>
                    <a:pt x="281" y="45"/>
                    <a:pt x="268" y="21"/>
                    <a:pt x="244" y="8"/>
                  </a:cubicBezTo>
                  <a:cubicBezTo>
                    <a:pt x="234" y="3"/>
                    <a:pt x="22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51"/>
            <p:cNvSpPr/>
            <p:nvPr/>
          </p:nvSpPr>
          <p:spPr>
            <a:xfrm>
              <a:off x="7528577" y="3877907"/>
              <a:ext cx="11714" cy="21460"/>
            </a:xfrm>
            <a:custGeom>
              <a:avLst/>
              <a:gdLst/>
              <a:ahLst/>
              <a:cxnLst/>
              <a:rect l="l" t="t" r="r" b="b"/>
              <a:pathLst>
                <a:path w="238" h="436" extrusionOk="0">
                  <a:moveTo>
                    <a:pt x="184" y="0"/>
                  </a:moveTo>
                  <a:cubicBezTo>
                    <a:pt x="170" y="0"/>
                    <a:pt x="157" y="7"/>
                    <a:pt x="148" y="23"/>
                  </a:cubicBezTo>
                  <a:cubicBezTo>
                    <a:pt x="88" y="132"/>
                    <a:pt x="39" y="254"/>
                    <a:pt x="15" y="375"/>
                  </a:cubicBezTo>
                  <a:cubicBezTo>
                    <a:pt x="1" y="412"/>
                    <a:pt x="25" y="435"/>
                    <a:pt x="52" y="435"/>
                  </a:cubicBezTo>
                  <a:cubicBezTo>
                    <a:pt x="70" y="435"/>
                    <a:pt x="90" y="424"/>
                    <a:pt x="100" y="400"/>
                  </a:cubicBezTo>
                  <a:cubicBezTo>
                    <a:pt x="137" y="291"/>
                    <a:pt x="173" y="169"/>
                    <a:pt x="221" y="59"/>
                  </a:cubicBezTo>
                  <a:cubicBezTo>
                    <a:pt x="238" y="27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51"/>
            <p:cNvSpPr/>
            <p:nvPr/>
          </p:nvSpPr>
          <p:spPr>
            <a:xfrm>
              <a:off x="7528084" y="3877464"/>
              <a:ext cx="12600" cy="21952"/>
            </a:xfrm>
            <a:custGeom>
              <a:avLst/>
              <a:gdLst/>
              <a:ahLst/>
              <a:cxnLst/>
              <a:rect l="l" t="t" r="r" b="b"/>
              <a:pathLst>
                <a:path w="256" h="446" extrusionOk="0">
                  <a:moveTo>
                    <a:pt x="207" y="19"/>
                  </a:moveTo>
                  <a:cubicBezTo>
                    <a:pt x="231" y="32"/>
                    <a:pt x="244" y="44"/>
                    <a:pt x="231" y="68"/>
                  </a:cubicBezTo>
                  <a:cubicBezTo>
                    <a:pt x="171" y="190"/>
                    <a:pt x="134" y="311"/>
                    <a:pt x="98" y="409"/>
                  </a:cubicBezTo>
                  <a:cubicBezTo>
                    <a:pt x="85" y="433"/>
                    <a:pt x="74" y="433"/>
                    <a:pt x="49" y="433"/>
                  </a:cubicBezTo>
                  <a:cubicBezTo>
                    <a:pt x="37" y="421"/>
                    <a:pt x="25" y="409"/>
                    <a:pt x="25" y="384"/>
                  </a:cubicBezTo>
                  <a:cubicBezTo>
                    <a:pt x="49" y="275"/>
                    <a:pt x="98" y="154"/>
                    <a:pt x="171" y="32"/>
                  </a:cubicBezTo>
                  <a:cubicBezTo>
                    <a:pt x="171" y="19"/>
                    <a:pt x="183" y="19"/>
                    <a:pt x="195" y="19"/>
                  </a:cubicBezTo>
                  <a:close/>
                  <a:moveTo>
                    <a:pt x="193" y="0"/>
                  </a:moveTo>
                  <a:cubicBezTo>
                    <a:pt x="179" y="0"/>
                    <a:pt x="166" y="9"/>
                    <a:pt x="158" y="32"/>
                  </a:cubicBezTo>
                  <a:cubicBezTo>
                    <a:pt x="85" y="154"/>
                    <a:pt x="37" y="263"/>
                    <a:pt x="12" y="384"/>
                  </a:cubicBezTo>
                  <a:cubicBezTo>
                    <a:pt x="1" y="421"/>
                    <a:pt x="25" y="446"/>
                    <a:pt x="49" y="446"/>
                  </a:cubicBezTo>
                  <a:lnTo>
                    <a:pt x="61" y="446"/>
                  </a:lnTo>
                  <a:cubicBezTo>
                    <a:pt x="85" y="446"/>
                    <a:pt x="110" y="433"/>
                    <a:pt x="110" y="409"/>
                  </a:cubicBezTo>
                  <a:cubicBezTo>
                    <a:pt x="147" y="311"/>
                    <a:pt x="183" y="190"/>
                    <a:pt x="244" y="81"/>
                  </a:cubicBezTo>
                  <a:cubicBezTo>
                    <a:pt x="256" y="44"/>
                    <a:pt x="244" y="19"/>
                    <a:pt x="220" y="8"/>
                  </a:cubicBezTo>
                  <a:cubicBezTo>
                    <a:pt x="211" y="3"/>
                    <a:pt x="202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51"/>
            <p:cNvSpPr/>
            <p:nvPr/>
          </p:nvSpPr>
          <p:spPr>
            <a:xfrm>
              <a:off x="7539110" y="3878449"/>
              <a:ext cx="10976" cy="19688"/>
            </a:xfrm>
            <a:custGeom>
              <a:avLst/>
              <a:gdLst/>
              <a:ahLst/>
              <a:cxnLst/>
              <a:rect l="l" t="t" r="r" b="b"/>
              <a:pathLst>
                <a:path w="223" h="400" extrusionOk="0">
                  <a:moveTo>
                    <a:pt x="170" y="1"/>
                  </a:moveTo>
                  <a:cubicBezTo>
                    <a:pt x="156" y="1"/>
                    <a:pt x="141" y="8"/>
                    <a:pt x="129" y="24"/>
                  </a:cubicBezTo>
                  <a:cubicBezTo>
                    <a:pt x="80" y="121"/>
                    <a:pt x="32" y="231"/>
                    <a:pt x="7" y="340"/>
                  </a:cubicBezTo>
                  <a:cubicBezTo>
                    <a:pt x="0" y="376"/>
                    <a:pt x="28" y="400"/>
                    <a:pt x="53" y="400"/>
                  </a:cubicBezTo>
                  <a:cubicBezTo>
                    <a:pt x="71" y="400"/>
                    <a:pt x="88" y="389"/>
                    <a:pt x="93" y="364"/>
                  </a:cubicBezTo>
                  <a:cubicBezTo>
                    <a:pt x="129" y="267"/>
                    <a:pt x="166" y="158"/>
                    <a:pt x="215" y="61"/>
                  </a:cubicBezTo>
                  <a:cubicBezTo>
                    <a:pt x="222" y="28"/>
                    <a:pt x="19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51"/>
            <p:cNvSpPr/>
            <p:nvPr/>
          </p:nvSpPr>
          <p:spPr>
            <a:xfrm>
              <a:off x="7538864" y="3878006"/>
              <a:ext cx="11419" cy="20229"/>
            </a:xfrm>
            <a:custGeom>
              <a:avLst/>
              <a:gdLst/>
              <a:ahLst/>
              <a:cxnLst/>
              <a:rect l="l" t="t" r="r" b="b"/>
              <a:pathLst>
                <a:path w="232" h="411" extrusionOk="0">
                  <a:moveTo>
                    <a:pt x="168" y="13"/>
                  </a:moveTo>
                  <a:cubicBezTo>
                    <a:pt x="173" y="13"/>
                    <a:pt x="178" y="16"/>
                    <a:pt x="183" y="21"/>
                  </a:cubicBezTo>
                  <a:cubicBezTo>
                    <a:pt x="207" y="33"/>
                    <a:pt x="220" y="45"/>
                    <a:pt x="207" y="70"/>
                  </a:cubicBezTo>
                  <a:cubicBezTo>
                    <a:pt x="171" y="143"/>
                    <a:pt x="147" y="203"/>
                    <a:pt x="134" y="276"/>
                  </a:cubicBezTo>
                  <a:cubicBezTo>
                    <a:pt x="122" y="300"/>
                    <a:pt x="110" y="337"/>
                    <a:pt x="98" y="373"/>
                  </a:cubicBezTo>
                  <a:cubicBezTo>
                    <a:pt x="85" y="398"/>
                    <a:pt x="61" y="398"/>
                    <a:pt x="49" y="398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49" y="227"/>
                    <a:pt x="98" y="106"/>
                    <a:pt x="147" y="33"/>
                  </a:cubicBezTo>
                  <a:cubicBezTo>
                    <a:pt x="153" y="19"/>
                    <a:pt x="161" y="13"/>
                    <a:pt x="168" y="13"/>
                  </a:cubicBezTo>
                  <a:close/>
                  <a:moveTo>
                    <a:pt x="166" y="1"/>
                  </a:moveTo>
                  <a:cubicBezTo>
                    <a:pt x="153" y="1"/>
                    <a:pt x="141" y="7"/>
                    <a:pt x="134" y="21"/>
                  </a:cubicBezTo>
                  <a:cubicBezTo>
                    <a:pt x="85" y="106"/>
                    <a:pt x="25" y="227"/>
                    <a:pt x="12" y="349"/>
                  </a:cubicBezTo>
                  <a:cubicBezTo>
                    <a:pt x="1" y="386"/>
                    <a:pt x="25" y="410"/>
                    <a:pt x="49" y="410"/>
                  </a:cubicBezTo>
                  <a:lnTo>
                    <a:pt x="61" y="410"/>
                  </a:lnTo>
                  <a:cubicBezTo>
                    <a:pt x="85" y="410"/>
                    <a:pt x="98" y="398"/>
                    <a:pt x="110" y="373"/>
                  </a:cubicBezTo>
                  <a:cubicBezTo>
                    <a:pt x="122" y="349"/>
                    <a:pt x="134" y="313"/>
                    <a:pt x="147" y="276"/>
                  </a:cubicBezTo>
                  <a:cubicBezTo>
                    <a:pt x="171" y="216"/>
                    <a:pt x="195" y="143"/>
                    <a:pt x="220" y="81"/>
                  </a:cubicBezTo>
                  <a:cubicBezTo>
                    <a:pt x="231" y="45"/>
                    <a:pt x="220" y="21"/>
                    <a:pt x="195" y="8"/>
                  </a:cubicBezTo>
                  <a:cubicBezTo>
                    <a:pt x="185" y="4"/>
                    <a:pt x="175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51"/>
            <p:cNvSpPr/>
            <p:nvPr/>
          </p:nvSpPr>
          <p:spPr>
            <a:xfrm>
              <a:off x="7548118" y="3876086"/>
              <a:ext cx="11960" cy="23675"/>
            </a:xfrm>
            <a:custGeom>
              <a:avLst/>
              <a:gdLst/>
              <a:ahLst/>
              <a:cxnLst/>
              <a:rect l="l" t="t" r="r" b="b"/>
              <a:pathLst>
                <a:path w="243" h="481" extrusionOk="0">
                  <a:moveTo>
                    <a:pt x="184" y="0"/>
                  </a:moveTo>
                  <a:cubicBezTo>
                    <a:pt x="169" y="0"/>
                    <a:pt x="153" y="7"/>
                    <a:pt x="141" y="23"/>
                  </a:cubicBezTo>
                  <a:cubicBezTo>
                    <a:pt x="68" y="145"/>
                    <a:pt x="19" y="291"/>
                    <a:pt x="7" y="437"/>
                  </a:cubicBezTo>
                  <a:cubicBezTo>
                    <a:pt x="0" y="464"/>
                    <a:pt x="24" y="480"/>
                    <a:pt x="49" y="480"/>
                  </a:cubicBezTo>
                  <a:cubicBezTo>
                    <a:pt x="68" y="480"/>
                    <a:pt x="87" y="470"/>
                    <a:pt x="92" y="449"/>
                  </a:cubicBezTo>
                  <a:cubicBezTo>
                    <a:pt x="116" y="315"/>
                    <a:pt x="165" y="193"/>
                    <a:pt x="226" y="60"/>
                  </a:cubicBezTo>
                  <a:cubicBezTo>
                    <a:pt x="242" y="28"/>
                    <a:pt x="21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51"/>
            <p:cNvSpPr/>
            <p:nvPr/>
          </p:nvSpPr>
          <p:spPr>
            <a:xfrm>
              <a:off x="7547822" y="3875643"/>
              <a:ext cx="12010" cy="24364"/>
            </a:xfrm>
            <a:custGeom>
              <a:avLst/>
              <a:gdLst/>
              <a:ahLst/>
              <a:cxnLst/>
              <a:rect l="l" t="t" r="r" b="b"/>
              <a:pathLst>
                <a:path w="244" h="495" extrusionOk="0">
                  <a:moveTo>
                    <a:pt x="208" y="20"/>
                  </a:moveTo>
                  <a:cubicBezTo>
                    <a:pt x="220" y="32"/>
                    <a:pt x="232" y="45"/>
                    <a:pt x="220" y="69"/>
                  </a:cubicBezTo>
                  <a:cubicBezTo>
                    <a:pt x="159" y="191"/>
                    <a:pt x="122" y="324"/>
                    <a:pt x="98" y="458"/>
                  </a:cubicBezTo>
                  <a:cubicBezTo>
                    <a:pt x="86" y="483"/>
                    <a:pt x="74" y="483"/>
                    <a:pt x="49" y="483"/>
                  </a:cubicBezTo>
                  <a:cubicBezTo>
                    <a:pt x="38" y="483"/>
                    <a:pt x="13" y="470"/>
                    <a:pt x="25" y="446"/>
                  </a:cubicBezTo>
                  <a:cubicBezTo>
                    <a:pt x="38" y="300"/>
                    <a:pt x="86" y="154"/>
                    <a:pt x="159" y="32"/>
                  </a:cubicBezTo>
                  <a:cubicBezTo>
                    <a:pt x="171" y="20"/>
                    <a:pt x="171" y="20"/>
                    <a:pt x="184" y="20"/>
                  </a:cubicBezTo>
                  <a:close/>
                  <a:moveTo>
                    <a:pt x="184" y="0"/>
                  </a:moveTo>
                  <a:cubicBezTo>
                    <a:pt x="170" y="0"/>
                    <a:pt x="154" y="6"/>
                    <a:pt x="147" y="20"/>
                  </a:cubicBezTo>
                  <a:cubicBezTo>
                    <a:pt x="62" y="154"/>
                    <a:pt x="25" y="288"/>
                    <a:pt x="1" y="446"/>
                  </a:cubicBezTo>
                  <a:cubicBezTo>
                    <a:pt x="1" y="483"/>
                    <a:pt x="25" y="494"/>
                    <a:pt x="49" y="494"/>
                  </a:cubicBezTo>
                  <a:lnTo>
                    <a:pt x="62" y="494"/>
                  </a:lnTo>
                  <a:cubicBezTo>
                    <a:pt x="86" y="494"/>
                    <a:pt x="111" y="483"/>
                    <a:pt x="111" y="458"/>
                  </a:cubicBezTo>
                  <a:cubicBezTo>
                    <a:pt x="135" y="324"/>
                    <a:pt x="171" y="202"/>
                    <a:pt x="232" y="81"/>
                  </a:cubicBezTo>
                  <a:cubicBezTo>
                    <a:pt x="244" y="45"/>
                    <a:pt x="232" y="20"/>
                    <a:pt x="208" y="8"/>
                  </a:cubicBezTo>
                  <a:cubicBezTo>
                    <a:pt x="203" y="3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51"/>
            <p:cNvSpPr/>
            <p:nvPr/>
          </p:nvSpPr>
          <p:spPr>
            <a:xfrm>
              <a:off x="7556042" y="3877267"/>
              <a:ext cx="13191" cy="20229"/>
            </a:xfrm>
            <a:custGeom>
              <a:avLst/>
              <a:gdLst/>
              <a:ahLst/>
              <a:cxnLst/>
              <a:rect l="l" t="t" r="r" b="b"/>
              <a:pathLst>
                <a:path w="268" h="411" extrusionOk="0">
                  <a:moveTo>
                    <a:pt x="210" y="1"/>
                  </a:moveTo>
                  <a:cubicBezTo>
                    <a:pt x="196" y="1"/>
                    <a:pt x="182" y="7"/>
                    <a:pt x="174" y="23"/>
                  </a:cubicBezTo>
                  <a:cubicBezTo>
                    <a:pt x="114" y="121"/>
                    <a:pt x="65" y="231"/>
                    <a:pt x="17" y="340"/>
                  </a:cubicBezTo>
                  <a:cubicBezTo>
                    <a:pt x="0" y="381"/>
                    <a:pt x="28" y="411"/>
                    <a:pt x="55" y="411"/>
                  </a:cubicBezTo>
                  <a:cubicBezTo>
                    <a:pt x="69" y="411"/>
                    <a:pt x="82" y="404"/>
                    <a:pt x="90" y="388"/>
                  </a:cubicBezTo>
                  <a:cubicBezTo>
                    <a:pt x="162" y="291"/>
                    <a:pt x="211" y="169"/>
                    <a:pt x="260" y="60"/>
                  </a:cubicBezTo>
                  <a:cubicBezTo>
                    <a:pt x="268" y="28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51"/>
            <p:cNvSpPr/>
            <p:nvPr/>
          </p:nvSpPr>
          <p:spPr>
            <a:xfrm>
              <a:off x="7555649" y="3876874"/>
              <a:ext cx="13782" cy="21361"/>
            </a:xfrm>
            <a:custGeom>
              <a:avLst/>
              <a:gdLst/>
              <a:ahLst/>
              <a:cxnLst/>
              <a:rect l="l" t="t" r="r" b="b"/>
              <a:pathLst>
                <a:path w="280" h="434" extrusionOk="0">
                  <a:moveTo>
                    <a:pt x="231" y="20"/>
                  </a:moveTo>
                  <a:cubicBezTo>
                    <a:pt x="255" y="31"/>
                    <a:pt x="255" y="44"/>
                    <a:pt x="255" y="56"/>
                  </a:cubicBezTo>
                  <a:cubicBezTo>
                    <a:pt x="206" y="190"/>
                    <a:pt x="158" y="299"/>
                    <a:pt x="98" y="396"/>
                  </a:cubicBezTo>
                  <a:cubicBezTo>
                    <a:pt x="91" y="409"/>
                    <a:pt x="82" y="412"/>
                    <a:pt x="72" y="412"/>
                  </a:cubicBezTo>
                  <a:cubicBezTo>
                    <a:pt x="63" y="412"/>
                    <a:pt x="55" y="409"/>
                    <a:pt x="49" y="409"/>
                  </a:cubicBezTo>
                  <a:cubicBezTo>
                    <a:pt x="25" y="396"/>
                    <a:pt x="12" y="372"/>
                    <a:pt x="25" y="348"/>
                  </a:cubicBezTo>
                  <a:cubicBezTo>
                    <a:pt x="73" y="250"/>
                    <a:pt x="122" y="153"/>
                    <a:pt x="195" y="31"/>
                  </a:cubicBezTo>
                  <a:cubicBezTo>
                    <a:pt x="195" y="20"/>
                    <a:pt x="219" y="20"/>
                    <a:pt x="231" y="20"/>
                  </a:cubicBezTo>
                  <a:close/>
                  <a:moveTo>
                    <a:pt x="217" y="0"/>
                  </a:moveTo>
                  <a:cubicBezTo>
                    <a:pt x="201" y="0"/>
                    <a:pt x="186" y="9"/>
                    <a:pt x="170" y="31"/>
                  </a:cubicBezTo>
                  <a:cubicBezTo>
                    <a:pt x="109" y="141"/>
                    <a:pt x="61" y="239"/>
                    <a:pt x="12" y="348"/>
                  </a:cubicBezTo>
                  <a:cubicBezTo>
                    <a:pt x="0" y="385"/>
                    <a:pt x="12" y="409"/>
                    <a:pt x="36" y="421"/>
                  </a:cubicBezTo>
                  <a:cubicBezTo>
                    <a:pt x="49" y="421"/>
                    <a:pt x="49" y="433"/>
                    <a:pt x="61" y="433"/>
                  </a:cubicBezTo>
                  <a:cubicBezTo>
                    <a:pt x="73" y="433"/>
                    <a:pt x="98" y="421"/>
                    <a:pt x="109" y="396"/>
                  </a:cubicBezTo>
                  <a:cubicBezTo>
                    <a:pt x="170" y="312"/>
                    <a:pt x="231" y="190"/>
                    <a:pt x="268" y="68"/>
                  </a:cubicBezTo>
                  <a:cubicBezTo>
                    <a:pt x="279" y="31"/>
                    <a:pt x="268" y="20"/>
                    <a:pt x="243" y="7"/>
                  </a:cubicBezTo>
                  <a:cubicBezTo>
                    <a:pt x="235" y="3"/>
                    <a:pt x="22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51"/>
            <p:cNvSpPr/>
            <p:nvPr/>
          </p:nvSpPr>
          <p:spPr>
            <a:xfrm>
              <a:off x="7565591" y="3876677"/>
              <a:ext cx="12010" cy="20869"/>
            </a:xfrm>
            <a:custGeom>
              <a:avLst/>
              <a:gdLst/>
              <a:ahLst/>
              <a:cxnLst/>
              <a:rect l="l" t="t" r="r" b="b"/>
              <a:pathLst>
                <a:path w="244" h="424" extrusionOk="0">
                  <a:moveTo>
                    <a:pt x="186" y="1"/>
                  </a:moveTo>
                  <a:cubicBezTo>
                    <a:pt x="172" y="1"/>
                    <a:pt x="159" y="7"/>
                    <a:pt x="150" y="24"/>
                  </a:cubicBezTo>
                  <a:cubicBezTo>
                    <a:pt x="102" y="133"/>
                    <a:pt x="53" y="243"/>
                    <a:pt x="17" y="364"/>
                  </a:cubicBezTo>
                  <a:cubicBezTo>
                    <a:pt x="1" y="397"/>
                    <a:pt x="33" y="423"/>
                    <a:pt x="63" y="423"/>
                  </a:cubicBezTo>
                  <a:cubicBezTo>
                    <a:pt x="79" y="423"/>
                    <a:pt x="94" y="417"/>
                    <a:pt x="102" y="400"/>
                  </a:cubicBezTo>
                  <a:cubicBezTo>
                    <a:pt x="150" y="291"/>
                    <a:pt x="199" y="170"/>
                    <a:pt x="236" y="60"/>
                  </a:cubicBezTo>
                  <a:cubicBezTo>
                    <a:pt x="244" y="27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51"/>
            <p:cNvSpPr/>
            <p:nvPr/>
          </p:nvSpPr>
          <p:spPr>
            <a:xfrm>
              <a:off x="7565198" y="3876234"/>
              <a:ext cx="12600" cy="22001"/>
            </a:xfrm>
            <a:custGeom>
              <a:avLst/>
              <a:gdLst/>
              <a:ahLst/>
              <a:cxnLst/>
              <a:rect l="l" t="t" r="r" b="b"/>
              <a:pathLst>
                <a:path w="256" h="447" extrusionOk="0">
                  <a:moveTo>
                    <a:pt x="207" y="20"/>
                  </a:moveTo>
                  <a:cubicBezTo>
                    <a:pt x="231" y="20"/>
                    <a:pt x="244" y="44"/>
                    <a:pt x="231" y="57"/>
                  </a:cubicBezTo>
                  <a:cubicBezTo>
                    <a:pt x="195" y="179"/>
                    <a:pt x="158" y="300"/>
                    <a:pt x="98" y="409"/>
                  </a:cubicBezTo>
                  <a:cubicBezTo>
                    <a:pt x="91" y="424"/>
                    <a:pt x="83" y="430"/>
                    <a:pt x="74" y="430"/>
                  </a:cubicBezTo>
                  <a:cubicBezTo>
                    <a:pt x="67" y="430"/>
                    <a:pt x="59" y="427"/>
                    <a:pt x="49" y="422"/>
                  </a:cubicBezTo>
                  <a:cubicBezTo>
                    <a:pt x="37" y="422"/>
                    <a:pt x="25" y="398"/>
                    <a:pt x="25" y="373"/>
                  </a:cubicBezTo>
                  <a:cubicBezTo>
                    <a:pt x="61" y="263"/>
                    <a:pt x="110" y="154"/>
                    <a:pt x="171" y="33"/>
                  </a:cubicBezTo>
                  <a:cubicBezTo>
                    <a:pt x="171" y="20"/>
                    <a:pt x="183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9" y="0"/>
                    <a:pt x="154" y="6"/>
                    <a:pt x="147" y="20"/>
                  </a:cubicBezTo>
                  <a:cubicBezTo>
                    <a:pt x="98" y="142"/>
                    <a:pt x="49" y="252"/>
                    <a:pt x="12" y="373"/>
                  </a:cubicBezTo>
                  <a:cubicBezTo>
                    <a:pt x="1" y="409"/>
                    <a:pt x="25" y="434"/>
                    <a:pt x="49" y="446"/>
                  </a:cubicBezTo>
                  <a:lnTo>
                    <a:pt x="74" y="446"/>
                  </a:lnTo>
                  <a:cubicBezTo>
                    <a:pt x="85" y="446"/>
                    <a:pt x="110" y="434"/>
                    <a:pt x="122" y="422"/>
                  </a:cubicBezTo>
                  <a:cubicBezTo>
                    <a:pt x="171" y="300"/>
                    <a:pt x="220" y="179"/>
                    <a:pt x="256" y="69"/>
                  </a:cubicBezTo>
                  <a:cubicBezTo>
                    <a:pt x="256" y="33"/>
                    <a:pt x="244" y="8"/>
                    <a:pt x="220" y="8"/>
                  </a:cubicBezTo>
                  <a:cubicBezTo>
                    <a:pt x="210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51"/>
            <p:cNvSpPr/>
            <p:nvPr/>
          </p:nvSpPr>
          <p:spPr>
            <a:xfrm>
              <a:off x="7576912" y="3876086"/>
              <a:ext cx="10878" cy="17129"/>
            </a:xfrm>
            <a:custGeom>
              <a:avLst/>
              <a:gdLst/>
              <a:ahLst/>
              <a:cxnLst/>
              <a:rect l="l" t="t" r="r" b="b"/>
              <a:pathLst>
                <a:path w="221" h="348" extrusionOk="0">
                  <a:moveTo>
                    <a:pt x="163" y="0"/>
                  </a:moveTo>
                  <a:cubicBezTo>
                    <a:pt x="149" y="0"/>
                    <a:pt x="136" y="7"/>
                    <a:pt x="128" y="23"/>
                  </a:cubicBezTo>
                  <a:lnTo>
                    <a:pt x="18" y="279"/>
                  </a:lnTo>
                  <a:cubicBezTo>
                    <a:pt x="0" y="313"/>
                    <a:pt x="32" y="348"/>
                    <a:pt x="60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39" y="230"/>
                    <a:pt x="176" y="145"/>
                    <a:pt x="212" y="60"/>
                  </a:cubicBezTo>
                  <a:cubicBezTo>
                    <a:pt x="221" y="28"/>
                    <a:pt x="191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51"/>
            <p:cNvSpPr/>
            <p:nvPr/>
          </p:nvSpPr>
          <p:spPr>
            <a:xfrm>
              <a:off x="7576568" y="3875643"/>
              <a:ext cx="12010" cy="17768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195" y="20"/>
                  </a:moveTo>
                  <a:cubicBezTo>
                    <a:pt x="208" y="32"/>
                    <a:pt x="219" y="45"/>
                    <a:pt x="208" y="56"/>
                  </a:cubicBezTo>
                  <a:cubicBezTo>
                    <a:pt x="183" y="142"/>
                    <a:pt x="135" y="227"/>
                    <a:pt x="86" y="324"/>
                  </a:cubicBezTo>
                  <a:cubicBezTo>
                    <a:pt x="79" y="338"/>
                    <a:pt x="71" y="344"/>
                    <a:pt x="64" y="344"/>
                  </a:cubicBezTo>
                  <a:cubicBezTo>
                    <a:pt x="59" y="344"/>
                    <a:pt x="54" y="341"/>
                    <a:pt x="49" y="337"/>
                  </a:cubicBezTo>
                  <a:cubicBezTo>
                    <a:pt x="37" y="337"/>
                    <a:pt x="25" y="312"/>
                    <a:pt x="25" y="288"/>
                  </a:cubicBezTo>
                  <a:cubicBezTo>
                    <a:pt x="73" y="191"/>
                    <a:pt x="110" y="105"/>
                    <a:pt x="146" y="32"/>
                  </a:cubicBezTo>
                  <a:cubicBezTo>
                    <a:pt x="159" y="20"/>
                    <a:pt x="159" y="20"/>
                    <a:pt x="171" y="20"/>
                  </a:cubicBezTo>
                  <a:close/>
                  <a:moveTo>
                    <a:pt x="169" y="1"/>
                  </a:moveTo>
                  <a:cubicBezTo>
                    <a:pt x="155" y="1"/>
                    <a:pt x="142" y="9"/>
                    <a:pt x="135" y="32"/>
                  </a:cubicBezTo>
                  <a:cubicBezTo>
                    <a:pt x="98" y="93"/>
                    <a:pt x="62" y="178"/>
                    <a:pt x="13" y="288"/>
                  </a:cubicBezTo>
                  <a:cubicBezTo>
                    <a:pt x="0" y="312"/>
                    <a:pt x="13" y="348"/>
                    <a:pt x="37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0" y="337"/>
                  </a:cubicBezTo>
                  <a:cubicBezTo>
                    <a:pt x="159" y="239"/>
                    <a:pt x="195" y="154"/>
                    <a:pt x="232" y="69"/>
                  </a:cubicBezTo>
                  <a:cubicBezTo>
                    <a:pt x="244" y="45"/>
                    <a:pt x="219" y="20"/>
                    <a:pt x="195" y="8"/>
                  </a:cubicBezTo>
                  <a:cubicBezTo>
                    <a:pt x="186" y="4"/>
                    <a:pt x="177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51"/>
            <p:cNvSpPr/>
            <p:nvPr/>
          </p:nvSpPr>
          <p:spPr>
            <a:xfrm>
              <a:off x="7588184" y="3878990"/>
              <a:ext cx="10878" cy="14421"/>
            </a:xfrm>
            <a:custGeom>
              <a:avLst/>
              <a:gdLst/>
              <a:ahLst/>
              <a:cxnLst/>
              <a:rect l="l" t="t" r="r" b="b"/>
              <a:pathLst>
                <a:path w="221" h="293" extrusionOk="0">
                  <a:moveTo>
                    <a:pt x="159" y="0"/>
                  </a:moveTo>
                  <a:cubicBezTo>
                    <a:pt x="149" y="0"/>
                    <a:pt x="138" y="4"/>
                    <a:pt x="129" y="13"/>
                  </a:cubicBezTo>
                  <a:cubicBezTo>
                    <a:pt x="81" y="86"/>
                    <a:pt x="32" y="159"/>
                    <a:pt x="8" y="244"/>
                  </a:cubicBezTo>
                  <a:cubicBezTo>
                    <a:pt x="1" y="272"/>
                    <a:pt x="22" y="292"/>
                    <a:pt x="47" y="292"/>
                  </a:cubicBezTo>
                  <a:cubicBezTo>
                    <a:pt x="64" y="292"/>
                    <a:pt x="83" y="282"/>
                    <a:pt x="93" y="256"/>
                  </a:cubicBezTo>
                  <a:cubicBezTo>
                    <a:pt x="118" y="196"/>
                    <a:pt x="154" y="123"/>
                    <a:pt x="202" y="61"/>
                  </a:cubicBezTo>
                  <a:cubicBezTo>
                    <a:pt x="220" y="34"/>
                    <a:pt x="191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51"/>
            <p:cNvSpPr/>
            <p:nvPr/>
          </p:nvSpPr>
          <p:spPr>
            <a:xfrm>
              <a:off x="7587938" y="3878596"/>
              <a:ext cx="11419" cy="15406"/>
            </a:xfrm>
            <a:custGeom>
              <a:avLst/>
              <a:gdLst/>
              <a:ahLst/>
              <a:cxnLst/>
              <a:rect l="l" t="t" r="r" b="b"/>
              <a:pathLst>
                <a:path w="232" h="313" extrusionOk="0">
                  <a:moveTo>
                    <a:pt x="183" y="21"/>
                  </a:moveTo>
                  <a:cubicBezTo>
                    <a:pt x="196" y="33"/>
                    <a:pt x="207" y="58"/>
                    <a:pt x="196" y="69"/>
                  </a:cubicBezTo>
                  <a:cubicBezTo>
                    <a:pt x="147" y="131"/>
                    <a:pt x="123" y="204"/>
                    <a:pt x="86" y="264"/>
                  </a:cubicBezTo>
                  <a:cubicBezTo>
                    <a:pt x="86" y="282"/>
                    <a:pt x="73" y="293"/>
                    <a:pt x="56" y="293"/>
                  </a:cubicBezTo>
                  <a:cubicBezTo>
                    <a:pt x="50" y="293"/>
                    <a:pt x="43" y="292"/>
                    <a:pt x="37" y="288"/>
                  </a:cubicBezTo>
                  <a:cubicBezTo>
                    <a:pt x="25" y="288"/>
                    <a:pt x="13" y="277"/>
                    <a:pt x="25" y="252"/>
                  </a:cubicBezTo>
                  <a:cubicBezTo>
                    <a:pt x="37" y="179"/>
                    <a:pt x="74" y="106"/>
                    <a:pt x="147" y="21"/>
                  </a:cubicBezTo>
                  <a:close/>
                  <a:moveTo>
                    <a:pt x="165" y="1"/>
                  </a:moveTo>
                  <a:cubicBezTo>
                    <a:pt x="151" y="1"/>
                    <a:pt x="137" y="7"/>
                    <a:pt x="123" y="21"/>
                  </a:cubicBezTo>
                  <a:cubicBezTo>
                    <a:pt x="61" y="94"/>
                    <a:pt x="25" y="167"/>
                    <a:pt x="1" y="240"/>
                  </a:cubicBezTo>
                  <a:cubicBezTo>
                    <a:pt x="1" y="277"/>
                    <a:pt x="13" y="301"/>
                    <a:pt x="37" y="301"/>
                  </a:cubicBezTo>
                  <a:cubicBezTo>
                    <a:pt x="37" y="313"/>
                    <a:pt x="50" y="313"/>
                    <a:pt x="50" y="313"/>
                  </a:cubicBezTo>
                  <a:cubicBezTo>
                    <a:pt x="74" y="313"/>
                    <a:pt x="98" y="301"/>
                    <a:pt x="110" y="277"/>
                  </a:cubicBezTo>
                  <a:cubicBezTo>
                    <a:pt x="134" y="215"/>
                    <a:pt x="159" y="142"/>
                    <a:pt x="207" y="82"/>
                  </a:cubicBezTo>
                  <a:cubicBezTo>
                    <a:pt x="232" y="58"/>
                    <a:pt x="220" y="21"/>
                    <a:pt x="196" y="9"/>
                  </a:cubicBezTo>
                  <a:cubicBezTo>
                    <a:pt x="185" y="4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51"/>
            <p:cNvSpPr/>
            <p:nvPr/>
          </p:nvSpPr>
          <p:spPr>
            <a:xfrm>
              <a:off x="7598127" y="3877415"/>
              <a:ext cx="11074" cy="20525"/>
            </a:xfrm>
            <a:custGeom>
              <a:avLst/>
              <a:gdLst/>
              <a:ahLst/>
              <a:cxnLst/>
              <a:rect l="l" t="t" r="r" b="b"/>
              <a:pathLst>
                <a:path w="225" h="417" extrusionOk="0">
                  <a:moveTo>
                    <a:pt x="165" y="0"/>
                  </a:moveTo>
                  <a:cubicBezTo>
                    <a:pt x="153" y="0"/>
                    <a:pt x="142" y="6"/>
                    <a:pt x="134" y="20"/>
                  </a:cubicBezTo>
                  <a:cubicBezTo>
                    <a:pt x="61" y="130"/>
                    <a:pt x="13" y="252"/>
                    <a:pt x="0" y="374"/>
                  </a:cubicBezTo>
                  <a:cubicBezTo>
                    <a:pt x="0" y="401"/>
                    <a:pt x="27" y="416"/>
                    <a:pt x="53" y="416"/>
                  </a:cubicBezTo>
                  <a:cubicBezTo>
                    <a:pt x="73" y="416"/>
                    <a:pt x="92" y="407"/>
                    <a:pt x="97" y="385"/>
                  </a:cubicBezTo>
                  <a:cubicBezTo>
                    <a:pt x="110" y="276"/>
                    <a:pt x="146" y="166"/>
                    <a:pt x="207" y="69"/>
                  </a:cubicBezTo>
                  <a:cubicBezTo>
                    <a:pt x="225" y="35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51"/>
            <p:cNvSpPr/>
            <p:nvPr/>
          </p:nvSpPr>
          <p:spPr>
            <a:xfrm>
              <a:off x="7598127" y="3876874"/>
              <a:ext cx="11419" cy="21361"/>
            </a:xfrm>
            <a:custGeom>
              <a:avLst/>
              <a:gdLst/>
              <a:ahLst/>
              <a:cxnLst/>
              <a:rect l="l" t="t" r="r" b="b"/>
              <a:pathLst>
                <a:path w="232" h="434" extrusionOk="0">
                  <a:moveTo>
                    <a:pt x="165" y="23"/>
                  </a:moveTo>
                  <a:cubicBezTo>
                    <a:pt x="174" y="23"/>
                    <a:pt x="183" y="26"/>
                    <a:pt x="195" y="31"/>
                  </a:cubicBezTo>
                  <a:cubicBezTo>
                    <a:pt x="207" y="31"/>
                    <a:pt x="207" y="56"/>
                    <a:pt x="195" y="68"/>
                  </a:cubicBezTo>
                  <a:cubicBezTo>
                    <a:pt x="146" y="166"/>
                    <a:pt x="110" y="263"/>
                    <a:pt x="86" y="396"/>
                  </a:cubicBezTo>
                  <a:cubicBezTo>
                    <a:pt x="86" y="421"/>
                    <a:pt x="61" y="421"/>
                    <a:pt x="49" y="421"/>
                  </a:cubicBezTo>
                  <a:cubicBezTo>
                    <a:pt x="37" y="421"/>
                    <a:pt x="13" y="409"/>
                    <a:pt x="13" y="385"/>
                  </a:cubicBezTo>
                  <a:cubicBezTo>
                    <a:pt x="25" y="263"/>
                    <a:pt x="61" y="141"/>
                    <a:pt x="134" y="31"/>
                  </a:cubicBezTo>
                  <a:cubicBezTo>
                    <a:pt x="147" y="26"/>
                    <a:pt x="156" y="23"/>
                    <a:pt x="165" y="23"/>
                  </a:cubicBezTo>
                  <a:close/>
                  <a:moveTo>
                    <a:pt x="174" y="0"/>
                  </a:moveTo>
                  <a:cubicBezTo>
                    <a:pt x="158" y="0"/>
                    <a:pt x="137" y="9"/>
                    <a:pt x="122" y="31"/>
                  </a:cubicBezTo>
                  <a:cubicBezTo>
                    <a:pt x="49" y="141"/>
                    <a:pt x="0" y="263"/>
                    <a:pt x="0" y="385"/>
                  </a:cubicBezTo>
                  <a:cubicBezTo>
                    <a:pt x="0" y="421"/>
                    <a:pt x="25" y="433"/>
                    <a:pt x="49" y="433"/>
                  </a:cubicBezTo>
                  <a:cubicBezTo>
                    <a:pt x="73" y="433"/>
                    <a:pt x="97" y="433"/>
                    <a:pt x="97" y="396"/>
                  </a:cubicBezTo>
                  <a:cubicBezTo>
                    <a:pt x="122" y="275"/>
                    <a:pt x="159" y="166"/>
                    <a:pt x="219" y="80"/>
                  </a:cubicBezTo>
                  <a:cubicBezTo>
                    <a:pt x="232" y="56"/>
                    <a:pt x="219" y="20"/>
                    <a:pt x="195" y="7"/>
                  </a:cubicBezTo>
                  <a:cubicBezTo>
                    <a:pt x="191" y="3"/>
                    <a:pt x="183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51"/>
            <p:cNvSpPr/>
            <p:nvPr/>
          </p:nvSpPr>
          <p:spPr>
            <a:xfrm>
              <a:off x="7607676" y="3878793"/>
              <a:ext cx="9844" cy="16341"/>
            </a:xfrm>
            <a:custGeom>
              <a:avLst/>
              <a:gdLst/>
              <a:ahLst/>
              <a:cxnLst/>
              <a:rect l="l" t="t" r="r" b="b"/>
              <a:pathLst>
                <a:path w="200" h="332" extrusionOk="0">
                  <a:moveTo>
                    <a:pt x="146" y="1"/>
                  </a:moveTo>
                  <a:cubicBezTo>
                    <a:pt x="132" y="1"/>
                    <a:pt x="119" y="9"/>
                    <a:pt x="111" y="29"/>
                  </a:cubicBezTo>
                  <a:cubicBezTo>
                    <a:pt x="62" y="102"/>
                    <a:pt x="13" y="187"/>
                    <a:pt x="1" y="273"/>
                  </a:cubicBezTo>
                  <a:cubicBezTo>
                    <a:pt x="1" y="309"/>
                    <a:pt x="27" y="332"/>
                    <a:pt x="53" y="332"/>
                  </a:cubicBezTo>
                  <a:cubicBezTo>
                    <a:pt x="71" y="332"/>
                    <a:pt x="88" y="321"/>
                    <a:pt x="98" y="297"/>
                  </a:cubicBezTo>
                  <a:cubicBezTo>
                    <a:pt x="122" y="224"/>
                    <a:pt x="147" y="151"/>
                    <a:pt x="184" y="65"/>
                  </a:cubicBezTo>
                  <a:cubicBezTo>
                    <a:pt x="200" y="33"/>
                    <a:pt x="17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51"/>
            <p:cNvSpPr/>
            <p:nvPr/>
          </p:nvSpPr>
          <p:spPr>
            <a:xfrm>
              <a:off x="7607135" y="3878596"/>
              <a:ext cx="10779" cy="17227"/>
            </a:xfrm>
            <a:custGeom>
              <a:avLst/>
              <a:gdLst/>
              <a:ahLst/>
              <a:cxnLst/>
              <a:rect l="l" t="t" r="r" b="b"/>
              <a:pathLst>
                <a:path w="219" h="350" extrusionOk="0">
                  <a:moveTo>
                    <a:pt x="158" y="9"/>
                  </a:moveTo>
                  <a:lnTo>
                    <a:pt x="170" y="21"/>
                  </a:lnTo>
                  <a:cubicBezTo>
                    <a:pt x="182" y="21"/>
                    <a:pt x="195" y="45"/>
                    <a:pt x="182" y="69"/>
                  </a:cubicBezTo>
                  <a:cubicBezTo>
                    <a:pt x="158" y="131"/>
                    <a:pt x="133" y="191"/>
                    <a:pt x="122" y="252"/>
                  </a:cubicBezTo>
                  <a:cubicBezTo>
                    <a:pt x="109" y="264"/>
                    <a:pt x="109" y="288"/>
                    <a:pt x="97" y="301"/>
                  </a:cubicBezTo>
                  <a:cubicBezTo>
                    <a:pt x="88" y="319"/>
                    <a:pt x="79" y="330"/>
                    <a:pt x="70" y="330"/>
                  </a:cubicBezTo>
                  <a:cubicBezTo>
                    <a:pt x="67" y="330"/>
                    <a:pt x="64" y="328"/>
                    <a:pt x="60" y="325"/>
                  </a:cubicBezTo>
                  <a:cubicBezTo>
                    <a:pt x="36" y="325"/>
                    <a:pt x="24" y="313"/>
                    <a:pt x="24" y="277"/>
                  </a:cubicBezTo>
                  <a:cubicBezTo>
                    <a:pt x="36" y="204"/>
                    <a:pt x="73" y="118"/>
                    <a:pt x="122" y="33"/>
                  </a:cubicBezTo>
                  <a:cubicBezTo>
                    <a:pt x="133" y="21"/>
                    <a:pt x="146" y="9"/>
                    <a:pt x="158" y="9"/>
                  </a:cubicBezTo>
                  <a:close/>
                  <a:moveTo>
                    <a:pt x="151" y="1"/>
                  </a:moveTo>
                  <a:cubicBezTo>
                    <a:pt x="137" y="1"/>
                    <a:pt x="123" y="7"/>
                    <a:pt x="109" y="21"/>
                  </a:cubicBezTo>
                  <a:cubicBezTo>
                    <a:pt x="60" y="106"/>
                    <a:pt x="24" y="204"/>
                    <a:pt x="12" y="277"/>
                  </a:cubicBezTo>
                  <a:cubicBezTo>
                    <a:pt x="0" y="313"/>
                    <a:pt x="24" y="337"/>
                    <a:pt x="49" y="350"/>
                  </a:cubicBezTo>
                  <a:lnTo>
                    <a:pt x="60" y="350"/>
                  </a:lnTo>
                  <a:cubicBezTo>
                    <a:pt x="85" y="350"/>
                    <a:pt x="109" y="337"/>
                    <a:pt x="122" y="313"/>
                  </a:cubicBezTo>
                  <a:cubicBezTo>
                    <a:pt x="122" y="288"/>
                    <a:pt x="133" y="277"/>
                    <a:pt x="133" y="252"/>
                  </a:cubicBezTo>
                  <a:cubicBezTo>
                    <a:pt x="158" y="191"/>
                    <a:pt x="182" y="131"/>
                    <a:pt x="206" y="82"/>
                  </a:cubicBezTo>
                  <a:cubicBezTo>
                    <a:pt x="219" y="45"/>
                    <a:pt x="206" y="21"/>
                    <a:pt x="182" y="9"/>
                  </a:cubicBezTo>
                  <a:cubicBezTo>
                    <a:pt x="172" y="4"/>
                    <a:pt x="16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51"/>
            <p:cNvSpPr/>
            <p:nvPr/>
          </p:nvSpPr>
          <p:spPr>
            <a:xfrm>
              <a:off x="7616388" y="3879039"/>
              <a:ext cx="8515" cy="16686"/>
            </a:xfrm>
            <a:custGeom>
              <a:avLst/>
              <a:gdLst/>
              <a:ahLst/>
              <a:cxnLst/>
              <a:rect l="l" t="t" r="r" b="b"/>
              <a:pathLst>
                <a:path w="173" h="339" extrusionOk="0">
                  <a:moveTo>
                    <a:pt x="117" y="1"/>
                  </a:moveTo>
                  <a:cubicBezTo>
                    <a:pt x="102" y="1"/>
                    <a:pt x="88" y="8"/>
                    <a:pt x="80" y="24"/>
                  </a:cubicBezTo>
                  <a:cubicBezTo>
                    <a:pt x="43" y="97"/>
                    <a:pt x="7" y="206"/>
                    <a:pt x="7" y="292"/>
                  </a:cubicBezTo>
                  <a:cubicBezTo>
                    <a:pt x="0" y="324"/>
                    <a:pt x="21" y="339"/>
                    <a:pt x="43" y="339"/>
                  </a:cubicBezTo>
                  <a:cubicBezTo>
                    <a:pt x="64" y="339"/>
                    <a:pt x="86" y="327"/>
                    <a:pt x="91" y="304"/>
                  </a:cubicBezTo>
                  <a:cubicBezTo>
                    <a:pt x="116" y="231"/>
                    <a:pt x="140" y="133"/>
                    <a:pt x="164" y="49"/>
                  </a:cubicBezTo>
                  <a:cubicBezTo>
                    <a:pt x="173" y="25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51"/>
            <p:cNvSpPr/>
            <p:nvPr/>
          </p:nvSpPr>
          <p:spPr>
            <a:xfrm>
              <a:off x="7616093" y="3878400"/>
              <a:ext cx="9007" cy="18015"/>
            </a:xfrm>
            <a:custGeom>
              <a:avLst/>
              <a:gdLst/>
              <a:ahLst/>
              <a:cxnLst/>
              <a:rect l="l" t="t" r="r" b="b"/>
              <a:pathLst>
                <a:path w="183" h="366" extrusionOk="0">
                  <a:moveTo>
                    <a:pt x="119" y="17"/>
                  </a:moveTo>
                  <a:cubicBezTo>
                    <a:pt x="124" y="17"/>
                    <a:pt x="129" y="20"/>
                    <a:pt x="134" y="25"/>
                  </a:cubicBezTo>
                  <a:cubicBezTo>
                    <a:pt x="159" y="25"/>
                    <a:pt x="170" y="49"/>
                    <a:pt x="159" y="62"/>
                  </a:cubicBezTo>
                  <a:lnTo>
                    <a:pt x="146" y="98"/>
                  </a:lnTo>
                  <a:cubicBezTo>
                    <a:pt x="134" y="171"/>
                    <a:pt x="110" y="256"/>
                    <a:pt x="86" y="317"/>
                  </a:cubicBezTo>
                  <a:cubicBezTo>
                    <a:pt x="86" y="334"/>
                    <a:pt x="73" y="346"/>
                    <a:pt x="61" y="346"/>
                  </a:cubicBezTo>
                  <a:cubicBezTo>
                    <a:pt x="56" y="346"/>
                    <a:pt x="52" y="344"/>
                    <a:pt x="49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4" y="232"/>
                    <a:pt x="49" y="122"/>
                    <a:pt x="97" y="37"/>
                  </a:cubicBezTo>
                  <a:cubicBezTo>
                    <a:pt x="105" y="23"/>
                    <a:pt x="112" y="17"/>
                    <a:pt x="119" y="17"/>
                  </a:cubicBezTo>
                  <a:close/>
                  <a:moveTo>
                    <a:pt x="146" y="0"/>
                  </a:moveTo>
                  <a:cubicBezTo>
                    <a:pt x="122" y="0"/>
                    <a:pt x="97" y="0"/>
                    <a:pt x="86" y="25"/>
                  </a:cubicBezTo>
                  <a:cubicBezTo>
                    <a:pt x="37" y="122"/>
                    <a:pt x="0" y="219"/>
                    <a:pt x="0" y="305"/>
                  </a:cubicBezTo>
                  <a:cubicBezTo>
                    <a:pt x="0" y="341"/>
                    <a:pt x="13" y="354"/>
                    <a:pt x="37" y="365"/>
                  </a:cubicBezTo>
                  <a:lnTo>
                    <a:pt x="49" y="365"/>
                  </a:lnTo>
                  <a:cubicBezTo>
                    <a:pt x="73" y="365"/>
                    <a:pt x="97" y="354"/>
                    <a:pt x="110" y="329"/>
                  </a:cubicBezTo>
                  <a:cubicBezTo>
                    <a:pt x="134" y="256"/>
                    <a:pt x="146" y="183"/>
                    <a:pt x="170" y="110"/>
                  </a:cubicBezTo>
                  <a:lnTo>
                    <a:pt x="183" y="73"/>
                  </a:lnTo>
                  <a:cubicBezTo>
                    <a:pt x="183" y="37"/>
                    <a:pt x="170" y="13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51"/>
            <p:cNvSpPr/>
            <p:nvPr/>
          </p:nvSpPr>
          <p:spPr>
            <a:xfrm>
              <a:off x="7626823" y="3879089"/>
              <a:ext cx="9253" cy="15701"/>
            </a:xfrm>
            <a:custGeom>
              <a:avLst/>
              <a:gdLst/>
              <a:ahLst/>
              <a:cxnLst/>
              <a:rect l="l" t="t" r="r" b="b"/>
              <a:pathLst>
                <a:path w="188" h="319" extrusionOk="0">
                  <a:moveTo>
                    <a:pt x="130" y="0"/>
                  </a:moveTo>
                  <a:cubicBezTo>
                    <a:pt x="115" y="0"/>
                    <a:pt x="99" y="7"/>
                    <a:pt x="87" y="23"/>
                  </a:cubicBezTo>
                  <a:cubicBezTo>
                    <a:pt x="38" y="84"/>
                    <a:pt x="1" y="181"/>
                    <a:pt x="1" y="267"/>
                  </a:cubicBezTo>
                  <a:cubicBezTo>
                    <a:pt x="1" y="300"/>
                    <a:pt x="27" y="319"/>
                    <a:pt x="52" y="319"/>
                  </a:cubicBezTo>
                  <a:cubicBezTo>
                    <a:pt x="73" y="319"/>
                    <a:pt x="93" y="306"/>
                    <a:pt x="98" y="278"/>
                  </a:cubicBezTo>
                  <a:cubicBezTo>
                    <a:pt x="111" y="205"/>
                    <a:pt x="135" y="132"/>
                    <a:pt x="171" y="59"/>
                  </a:cubicBezTo>
                  <a:cubicBezTo>
                    <a:pt x="187" y="27"/>
                    <a:pt x="161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51"/>
            <p:cNvSpPr/>
            <p:nvPr/>
          </p:nvSpPr>
          <p:spPr>
            <a:xfrm>
              <a:off x="7626282" y="3878596"/>
              <a:ext cx="10189" cy="16587"/>
            </a:xfrm>
            <a:custGeom>
              <a:avLst/>
              <a:gdLst/>
              <a:ahLst/>
              <a:cxnLst/>
              <a:rect l="l" t="t" r="r" b="b"/>
              <a:pathLst>
                <a:path w="207" h="337" extrusionOk="0">
                  <a:moveTo>
                    <a:pt x="158" y="21"/>
                  </a:moveTo>
                  <a:cubicBezTo>
                    <a:pt x="171" y="33"/>
                    <a:pt x="182" y="45"/>
                    <a:pt x="171" y="69"/>
                  </a:cubicBezTo>
                  <a:lnTo>
                    <a:pt x="98" y="288"/>
                  </a:lnTo>
                  <a:cubicBezTo>
                    <a:pt x="85" y="313"/>
                    <a:pt x="73" y="313"/>
                    <a:pt x="61" y="313"/>
                  </a:cubicBezTo>
                  <a:cubicBezTo>
                    <a:pt x="36" y="313"/>
                    <a:pt x="25" y="301"/>
                    <a:pt x="25" y="277"/>
                  </a:cubicBezTo>
                  <a:cubicBezTo>
                    <a:pt x="25" y="204"/>
                    <a:pt x="61" y="106"/>
                    <a:pt x="109" y="33"/>
                  </a:cubicBezTo>
                  <a:cubicBezTo>
                    <a:pt x="122" y="21"/>
                    <a:pt x="134" y="21"/>
                    <a:pt x="146" y="21"/>
                  </a:cubicBezTo>
                  <a:close/>
                  <a:moveTo>
                    <a:pt x="140" y="1"/>
                  </a:moveTo>
                  <a:cubicBezTo>
                    <a:pt x="126" y="1"/>
                    <a:pt x="112" y="7"/>
                    <a:pt x="98" y="21"/>
                  </a:cubicBezTo>
                  <a:cubicBezTo>
                    <a:pt x="36" y="94"/>
                    <a:pt x="12" y="191"/>
                    <a:pt x="0" y="277"/>
                  </a:cubicBezTo>
                  <a:cubicBezTo>
                    <a:pt x="0" y="313"/>
                    <a:pt x="25" y="325"/>
                    <a:pt x="49" y="337"/>
                  </a:cubicBezTo>
                  <a:lnTo>
                    <a:pt x="61" y="337"/>
                  </a:lnTo>
                  <a:cubicBezTo>
                    <a:pt x="85" y="337"/>
                    <a:pt x="109" y="325"/>
                    <a:pt x="109" y="301"/>
                  </a:cubicBezTo>
                  <a:cubicBezTo>
                    <a:pt x="134" y="215"/>
                    <a:pt x="158" y="155"/>
                    <a:pt x="195" y="82"/>
                  </a:cubicBezTo>
                  <a:cubicBezTo>
                    <a:pt x="207" y="45"/>
                    <a:pt x="195" y="21"/>
                    <a:pt x="171" y="9"/>
                  </a:cubicBezTo>
                  <a:cubicBezTo>
                    <a:pt x="160" y="4"/>
                    <a:pt x="150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51"/>
            <p:cNvSpPr/>
            <p:nvPr/>
          </p:nvSpPr>
          <p:spPr>
            <a:xfrm>
              <a:off x="7635831" y="3878892"/>
              <a:ext cx="9401" cy="17079"/>
            </a:xfrm>
            <a:custGeom>
              <a:avLst/>
              <a:gdLst/>
              <a:ahLst/>
              <a:cxnLst/>
              <a:rect l="l" t="t" r="r" b="b"/>
              <a:pathLst>
                <a:path w="191" h="347" extrusionOk="0">
                  <a:moveTo>
                    <a:pt x="140" y="1"/>
                  </a:moveTo>
                  <a:cubicBezTo>
                    <a:pt x="124" y="1"/>
                    <a:pt x="107" y="9"/>
                    <a:pt x="98" y="27"/>
                  </a:cubicBezTo>
                  <a:cubicBezTo>
                    <a:pt x="49" y="112"/>
                    <a:pt x="13" y="198"/>
                    <a:pt x="1" y="295"/>
                  </a:cubicBezTo>
                  <a:cubicBezTo>
                    <a:pt x="1" y="328"/>
                    <a:pt x="26" y="347"/>
                    <a:pt x="52" y="347"/>
                  </a:cubicBezTo>
                  <a:cubicBezTo>
                    <a:pt x="72" y="347"/>
                    <a:pt x="92" y="334"/>
                    <a:pt x="98" y="307"/>
                  </a:cubicBezTo>
                  <a:cubicBezTo>
                    <a:pt x="122" y="222"/>
                    <a:pt x="147" y="136"/>
                    <a:pt x="183" y="52"/>
                  </a:cubicBezTo>
                  <a:cubicBezTo>
                    <a:pt x="191" y="22"/>
                    <a:pt x="166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51"/>
            <p:cNvSpPr/>
            <p:nvPr/>
          </p:nvSpPr>
          <p:spPr>
            <a:xfrm>
              <a:off x="7635240" y="3878400"/>
              <a:ext cx="10238" cy="18015"/>
            </a:xfrm>
            <a:custGeom>
              <a:avLst/>
              <a:gdLst/>
              <a:ahLst/>
              <a:cxnLst/>
              <a:rect l="l" t="t" r="r" b="b"/>
              <a:pathLst>
                <a:path w="208" h="366" extrusionOk="0">
                  <a:moveTo>
                    <a:pt x="139" y="17"/>
                  </a:moveTo>
                  <a:cubicBezTo>
                    <a:pt x="146" y="17"/>
                    <a:pt x="154" y="20"/>
                    <a:pt x="159" y="25"/>
                  </a:cubicBezTo>
                  <a:cubicBezTo>
                    <a:pt x="170" y="25"/>
                    <a:pt x="183" y="49"/>
                    <a:pt x="183" y="62"/>
                  </a:cubicBezTo>
                  <a:cubicBezTo>
                    <a:pt x="159" y="122"/>
                    <a:pt x="146" y="183"/>
                    <a:pt x="122" y="256"/>
                  </a:cubicBezTo>
                  <a:cubicBezTo>
                    <a:pt x="110" y="268"/>
                    <a:pt x="110" y="292"/>
                    <a:pt x="97" y="317"/>
                  </a:cubicBezTo>
                  <a:cubicBezTo>
                    <a:pt x="97" y="334"/>
                    <a:pt x="85" y="346"/>
                    <a:pt x="68" y="346"/>
                  </a:cubicBezTo>
                  <a:cubicBezTo>
                    <a:pt x="62" y="346"/>
                    <a:pt x="55" y="344"/>
                    <a:pt x="49" y="341"/>
                  </a:cubicBezTo>
                  <a:cubicBezTo>
                    <a:pt x="49" y="341"/>
                    <a:pt x="25" y="341"/>
                    <a:pt x="25" y="305"/>
                  </a:cubicBezTo>
                  <a:cubicBezTo>
                    <a:pt x="37" y="219"/>
                    <a:pt x="61" y="122"/>
                    <a:pt x="110" y="37"/>
                  </a:cubicBezTo>
                  <a:cubicBezTo>
                    <a:pt x="117" y="23"/>
                    <a:pt x="128" y="17"/>
                    <a:pt x="139" y="17"/>
                  </a:cubicBezTo>
                  <a:close/>
                  <a:moveTo>
                    <a:pt x="170" y="0"/>
                  </a:moveTo>
                  <a:cubicBezTo>
                    <a:pt x="146" y="0"/>
                    <a:pt x="110" y="0"/>
                    <a:pt x="97" y="25"/>
                  </a:cubicBezTo>
                  <a:cubicBezTo>
                    <a:pt x="49" y="122"/>
                    <a:pt x="13" y="219"/>
                    <a:pt x="0" y="305"/>
                  </a:cubicBezTo>
                  <a:cubicBezTo>
                    <a:pt x="0" y="341"/>
                    <a:pt x="13" y="354"/>
                    <a:pt x="49" y="365"/>
                  </a:cubicBezTo>
                  <a:lnTo>
                    <a:pt x="61" y="365"/>
                  </a:lnTo>
                  <a:cubicBezTo>
                    <a:pt x="86" y="365"/>
                    <a:pt x="110" y="354"/>
                    <a:pt x="122" y="329"/>
                  </a:cubicBezTo>
                  <a:cubicBezTo>
                    <a:pt x="122" y="305"/>
                    <a:pt x="134" y="281"/>
                    <a:pt x="134" y="256"/>
                  </a:cubicBezTo>
                  <a:cubicBezTo>
                    <a:pt x="159" y="195"/>
                    <a:pt x="170" y="135"/>
                    <a:pt x="195" y="73"/>
                  </a:cubicBezTo>
                  <a:cubicBezTo>
                    <a:pt x="207" y="37"/>
                    <a:pt x="195" y="13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51"/>
            <p:cNvSpPr/>
            <p:nvPr/>
          </p:nvSpPr>
          <p:spPr>
            <a:xfrm>
              <a:off x="7647989" y="3878646"/>
              <a:ext cx="7974" cy="14717"/>
            </a:xfrm>
            <a:custGeom>
              <a:avLst/>
              <a:gdLst/>
              <a:ahLst/>
              <a:cxnLst/>
              <a:rect l="l" t="t" r="r" b="b"/>
              <a:pathLst>
                <a:path w="162" h="299" extrusionOk="0">
                  <a:moveTo>
                    <a:pt x="117" y="0"/>
                  </a:moveTo>
                  <a:cubicBezTo>
                    <a:pt x="97" y="0"/>
                    <a:pt x="75" y="10"/>
                    <a:pt x="70" y="32"/>
                  </a:cubicBezTo>
                  <a:cubicBezTo>
                    <a:pt x="57" y="105"/>
                    <a:pt x="33" y="166"/>
                    <a:pt x="9" y="239"/>
                  </a:cubicBezTo>
                  <a:cubicBezTo>
                    <a:pt x="1" y="271"/>
                    <a:pt x="31" y="299"/>
                    <a:pt x="59" y="299"/>
                  </a:cubicBezTo>
                  <a:cubicBezTo>
                    <a:pt x="73" y="299"/>
                    <a:pt x="86" y="292"/>
                    <a:pt x="94" y="276"/>
                  </a:cubicBezTo>
                  <a:cubicBezTo>
                    <a:pt x="130" y="203"/>
                    <a:pt x="143" y="117"/>
                    <a:pt x="155" y="32"/>
                  </a:cubicBezTo>
                  <a:cubicBezTo>
                    <a:pt x="161" y="13"/>
                    <a:pt x="140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51"/>
            <p:cNvSpPr/>
            <p:nvPr/>
          </p:nvSpPr>
          <p:spPr>
            <a:xfrm>
              <a:off x="7647841" y="3877809"/>
              <a:ext cx="8417" cy="16193"/>
            </a:xfrm>
            <a:custGeom>
              <a:avLst/>
              <a:gdLst/>
              <a:ahLst/>
              <a:cxnLst/>
              <a:rect l="l" t="t" r="r" b="b"/>
              <a:pathLst>
                <a:path w="171" h="329" extrusionOk="0">
                  <a:moveTo>
                    <a:pt x="122" y="25"/>
                  </a:moveTo>
                  <a:cubicBezTo>
                    <a:pt x="133" y="25"/>
                    <a:pt x="146" y="37"/>
                    <a:pt x="146" y="49"/>
                  </a:cubicBezTo>
                  <a:cubicBezTo>
                    <a:pt x="133" y="147"/>
                    <a:pt x="122" y="231"/>
                    <a:pt x="85" y="293"/>
                  </a:cubicBezTo>
                  <a:cubicBezTo>
                    <a:pt x="79" y="305"/>
                    <a:pt x="73" y="308"/>
                    <a:pt x="67" y="308"/>
                  </a:cubicBezTo>
                  <a:cubicBezTo>
                    <a:pt x="61" y="308"/>
                    <a:pt x="55" y="304"/>
                    <a:pt x="49" y="304"/>
                  </a:cubicBezTo>
                  <a:cubicBezTo>
                    <a:pt x="36" y="304"/>
                    <a:pt x="12" y="280"/>
                    <a:pt x="24" y="268"/>
                  </a:cubicBezTo>
                  <a:cubicBezTo>
                    <a:pt x="36" y="231"/>
                    <a:pt x="36" y="207"/>
                    <a:pt x="49" y="183"/>
                  </a:cubicBezTo>
                  <a:cubicBezTo>
                    <a:pt x="60" y="134"/>
                    <a:pt x="73" y="85"/>
                    <a:pt x="85" y="49"/>
                  </a:cubicBezTo>
                  <a:cubicBezTo>
                    <a:pt x="85" y="25"/>
                    <a:pt x="109" y="25"/>
                    <a:pt x="122" y="25"/>
                  </a:cubicBezTo>
                  <a:close/>
                  <a:moveTo>
                    <a:pt x="122" y="1"/>
                  </a:moveTo>
                  <a:cubicBezTo>
                    <a:pt x="97" y="1"/>
                    <a:pt x="73" y="12"/>
                    <a:pt x="60" y="37"/>
                  </a:cubicBezTo>
                  <a:cubicBezTo>
                    <a:pt x="60" y="85"/>
                    <a:pt x="36" y="134"/>
                    <a:pt x="24" y="171"/>
                  </a:cubicBezTo>
                  <a:cubicBezTo>
                    <a:pt x="24" y="207"/>
                    <a:pt x="12" y="231"/>
                    <a:pt x="12" y="256"/>
                  </a:cubicBezTo>
                  <a:cubicBezTo>
                    <a:pt x="0" y="293"/>
                    <a:pt x="24" y="317"/>
                    <a:pt x="49" y="329"/>
                  </a:cubicBezTo>
                  <a:lnTo>
                    <a:pt x="60" y="329"/>
                  </a:lnTo>
                  <a:cubicBezTo>
                    <a:pt x="85" y="329"/>
                    <a:pt x="97" y="317"/>
                    <a:pt x="109" y="304"/>
                  </a:cubicBezTo>
                  <a:cubicBezTo>
                    <a:pt x="133" y="231"/>
                    <a:pt x="158" y="158"/>
                    <a:pt x="170" y="61"/>
                  </a:cubicBezTo>
                  <a:cubicBezTo>
                    <a:pt x="170" y="37"/>
                    <a:pt x="158" y="1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51"/>
            <p:cNvSpPr/>
            <p:nvPr/>
          </p:nvSpPr>
          <p:spPr>
            <a:xfrm>
              <a:off x="7657045" y="3877563"/>
              <a:ext cx="10976" cy="18211"/>
            </a:xfrm>
            <a:custGeom>
              <a:avLst/>
              <a:gdLst/>
              <a:ahLst/>
              <a:cxnLst/>
              <a:rect l="l" t="t" r="r" b="b"/>
              <a:pathLst>
                <a:path w="223" h="370" extrusionOk="0">
                  <a:moveTo>
                    <a:pt x="165" y="0"/>
                  </a:moveTo>
                  <a:cubicBezTo>
                    <a:pt x="151" y="0"/>
                    <a:pt x="137" y="6"/>
                    <a:pt x="129" y="17"/>
                  </a:cubicBezTo>
                  <a:cubicBezTo>
                    <a:pt x="81" y="103"/>
                    <a:pt x="44" y="212"/>
                    <a:pt x="8" y="309"/>
                  </a:cubicBezTo>
                  <a:cubicBezTo>
                    <a:pt x="0" y="346"/>
                    <a:pt x="27" y="369"/>
                    <a:pt x="53" y="369"/>
                  </a:cubicBezTo>
                  <a:cubicBezTo>
                    <a:pt x="71" y="369"/>
                    <a:pt x="88" y="358"/>
                    <a:pt x="92" y="334"/>
                  </a:cubicBezTo>
                  <a:cubicBezTo>
                    <a:pt x="141" y="236"/>
                    <a:pt x="178" y="152"/>
                    <a:pt x="214" y="54"/>
                  </a:cubicBezTo>
                  <a:cubicBezTo>
                    <a:pt x="222" y="22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51"/>
            <p:cNvSpPr/>
            <p:nvPr/>
          </p:nvSpPr>
          <p:spPr>
            <a:xfrm>
              <a:off x="7656799" y="3876874"/>
              <a:ext cx="11419" cy="18950"/>
            </a:xfrm>
            <a:custGeom>
              <a:avLst/>
              <a:gdLst/>
              <a:ahLst/>
              <a:cxnLst/>
              <a:rect l="l" t="t" r="r" b="b"/>
              <a:pathLst>
                <a:path w="232" h="385" extrusionOk="0">
                  <a:moveTo>
                    <a:pt x="195" y="20"/>
                  </a:moveTo>
                  <a:cubicBezTo>
                    <a:pt x="207" y="31"/>
                    <a:pt x="219" y="44"/>
                    <a:pt x="207" y="56"/>
                  </a:cubicBezTo>
                  <a:cubicBezTo>
                    <a:pt x="183" y="141"/>
                    <a:pt x="146" y="239"/>
                    <a:pt x="110" y="312"/>
                  </a:cubicBezTo>
                  <a:lnTo>
                    <a:pt x="97" y="348"/>
                  </a:lnTo>
                  <a:cubicBezTo>
                    <a:pt x="86" y="372"/>
                    <a:pt x="61" y="372"/>
                    <a:pt x="49" y="372"/>
                  </a:cubicBezTo>
                  <a:cubicBezTo>
                    <a:pt x="24" y="360"/>
                    <a:pt x="13" y="348"/>
                    <a:pt x="24" y="323"/>
                  </a:cubicBezTo>
                  <a:cubicBezTo>
                    <a:pt x="49" y="226"/>
                    <a:pt x="97" y="117"/>
                    <a:pt x="146" y="31"/>
                  </a:cubicBezTo>
                  <a:cubicBezTo>
                    <a:pt x="159" y="20"/>
                    <a:pt x="170" y="20"/>
                    <a:pt x="170" y="20"/>
                  </a:cubicBezTo>
                  <a:close/>
                  <a:moveTo>
                    <a:pt x="178" y="0"/>
                  </a:moveTo>
                  <a:cubicBezTo>
                    <a:pt x="159" y="0"/>
                    <a:pt x="142" y="9"/>
                    <a:pt x="134" y="31"/>
                  </a:cubicBezTo>
                  <a:cubicBezTo>
                    <a:pt x="86" y="117"/>
                    <a:pt x="37" y="214"/>
                    <a:pt x="13" y="323"/>
                  </a:cubicBezTo>
                  <a:cubicBezTo>
                    <a:pt x="0" y="360"/>
                    <a:pt x="13" y="385"/>
                    <a:pt x="37" y="385"/>
                  </a:cubicBezTo>
                  <a:lnTo>
                    <a:pt x="61" y="385"/>
                  </a:lnTo>
                  <a:cubicBezTo>
                    <a:pt x="73" y="385"/>
                    <a:pt x="97" y="385"/>
                    <a:pt x="110" y="348"/>
                  </a:cubicBezTo>
                  <a:lnTo>
                    <a:pt x="122" y="323"/>
                  </a:lnTo>
                  <a:lnTo>
                    <a:pt x="232" y="68"/>
                  </a:lnTo>
                  <a:cubicBezTo>
                    <a:pt x="232" y="44"/>
                    <a:pt x="219" y="20"/>
                    <a:pt x="207" y="7"/>
                  </a:cubicBezTo>
                  <a:cubicBezTo>
                    <a:pt x="198" y="3"/>
                    <a:pt x="188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51"/>
            <p:cNvSpPr/>
            <p:nvPr/>
          </p:nvSpPr>
          <p:spPr>
            <a:xfrm>
              <a:off x="7669351" y="3877858"/>
              <a:ext cx="8810" cy="16686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123" y="1"/>
                  </a:moveTo>
                  <a:cubicBezTo>
                    <a:pt x="108" y="1"/>
                    <a:pt x="94" y="7"/>
                    <a:pt x="86" y="24"/>
                  </a:cubicBezTo>
                  <a:cubicBezTo>
                    <a:pt x="50" y="109"/>
                    <a:pt x="13" y="206"/>
                    <a:pt x="1" y="292"/>
                  </a:cubicBezTo>
                  <a:cubicBezTo>
                    <a:pt x="1" y="323"/>
                    <a:pt x="24" y="338"/>
                    <a:pt x="48" y="338"/>
                  </a:cubicBezTo>
                  <a:cubicBezTo>
                    <a:pt x="70" y="338"/>
                    <a:pt x="92" y="326"/>
                    <a:pt x="98" y="303"/>
                  </a:cubicBezTo>
                  <a:cubicBezTo>
                    <a:pt x="122" y="219"/>
                    <a:pt x="134" y="133"/>
                    <a:pt x="171" y="48"/>
                  </a:cubicBezTo>
                  <a:cubicBezTo>
                    <a:pt x="179" y="24"/>
                    <a:pt x="150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51"/>
            <p:cNvSpPr/>
            <p:nvPr/>
          </p:nvSpPr>
          <p:spPr>
            <a:xfrm>
              <a:off x="7669351" y="3877218"/>
              <a:ext cx="9007" cy="17965"/>
            </a:xfrm>
            <a:custGeom>
              <a:avLst/>
              <a:gdLst/>
              <a:ahLst/>
              <a:cxnLst/>
              <a:rect l="l" t="t" r="r" b="b"/>
              <a:pathLst>
                <a:path w="183" h="365" extrusionOk="0">
                  <a:moveTo>
                    <a:pt x="116" y="17"/>
                  </a:moveTo>
                  <a:cubicBezTo>
                    <a:pt x="122" y="17"/>
                    <a:pt x="129" y="20"/>
                    <a:pt x="134" y="24"/>
                  </a:cubicBezTo>
                  <a:cubicBezTo>
                    <a:pt x="147" y="24"/>
                    <a:pt x="171" y="49"/>
                    <a:pt x="158" y="61"/>
                  </a:cubicBezTo>
                  <a:cubicBezTo>
                    <a:pt x="147" y="110"/>
                    <a:pt x="134" y="159"/>
                    <a:pt x="122" y="195"/>
                  </a:cubicBezTo>
                  <a:cubicBezTo>
                    <a:pt x="110" y="243"/>
                    <a:pt x="98" y="280"/>
                    <a:pt x="86" y="316"/>
                  </a:cubicBezTo>
                  <a:cubicBezTo>
                    <a:pt x="86" y="334"/>
                    <a:pt x="73" y="346"/>
                    <a:pt x="56" y="346"/>
                  </a:cubicBezTo>
                  <a:cubicBezTo>
                    <a:pt x="50" y="346"/>
                    <a:pt x="43" y="344"/>
                    <a:pt x="37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5" y="207"/>
                    <a:pt x="61" y="110"/>
                    <a:pt x="98" y="37"/>
                  </a:cubicBezTo>
                  <a:cubicBezTo>
                    <a:pt x="98" y="23"/>
                    <a:pt x="107" y="17"/>
                    <a:pt x="116" y="17"/>
                  </a:cubicBezTo>
                  <a:close/>
                  <a:moveTo>
                    <a:pt x="147" y="0"/>
                  </a:moveTo>
                  <a:cubicBezTo>
                    <a:pt x="122" y="0"/>
                    <a:pt x="86" y="0"/>
                    <a:pt x="74" y="24"/>
                  </a:cubicBezTo>
                  <a:cubicBezTo>
                    <a:pt x="50" y="97"/>
                    <a:pt x="1" y="207"/>
                    <a:pt x="1" y="305"/>
                  </a:cubicBezTo>
                  <a:cubicBezTo>
                    <a:pt x="1" y="341"/>
                    <a:pt x="13" y="353"/>
                    <a:pt x="37" y="365"/>
                  </a:cubicBezTo>
                  <a:lnTo>
                    <a:pt x="50" y="365"/>
                  </a:lnTo>
                  <a:cubicBezTo>
                    <a:pt x="74" y="365"/>
                    <a:pt x="98" y="353"/>
                    <a:pt x="110" y="329"/>
                  </a:cubicBezTo>
                  <a:cubicBezTo>
                    <a:pt x="122" y="280"/>
                    <a:pt x="122" y="243"/>
                    <a:pt x="134" y="207"/>
                  </a:cubicBezTo>
                  <a:cubicBezTo>
                    <a:pt x="147" y="159"/>
                    <a:pt x="158" y="110"/>
                    <a:pt x="171" y="73"/>
                  </a:cubicBezTo>
                  <a:cubicBezTo>
                    <a:pt x="183" y="37"/>
                    <a:pt x="171" y="13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51"/>
            <p:cNvSpPr/>
            <p:nvPr/>
          </p:nvSpPr>
          <p:spPr>
            <a:xfrm>
              <a:off x="7680130" y="3878596"/>
              <a:ext cx="8072" cy="16489"/>
            </a:xfrm>
            <a:custGeom>
              <a:avLst/>
              <a:gdLst/>
              <a:ahLst/>
              <a:cxnLst/>
              <a:rect l="l" t="t" r="r" b="b"/>
              <a:pathLst>
                <a:path w="164" h="335" extrusionOk="0">
                  <a:moveTo>
                    <a:pt x="104" y="1"/>
                  </a:moveTo>
                  <a:cubicBezTo>
                    <a:pt x="92" y="1"/>
                    <a:pt x="81" y="7"/>
                    <a:pt x="74" y="21"/>
                  </a:cubicBezTo>
                  <a:cubicBezTo>
                    <a:pt x="37" y="106"/>
                    <a:pt x="1" y="204"/>
                    <a:pt x="12" y="288"/>
                  </a:cubicBezTo>
                  <a:cubicBezTo>
                    <a:pt x="12" y="319"/>
                    <a:pt x="31" y="334"/>
                    <a:pt x="51" y="334"/>
                  </a:cubicBezTo>
                  <a:cubicBezTo>
                    <a:pt x="70" y="334"/>
                    <a:pt x="92" y="319"/>
                    <a:pt x="98" y="288"/>
                  </a:cubicBezTo>
                  <a:cubicBezTo>
                    <a:pt x="110" y="215"/>
                    <a:pt x="122" y="142"/>
                    <a:pt x="147" y="69"/>
                  </a:cubicBezTo>
                  <a:cubicBezTo>
                    <a:pt x="164" y="35"/>
                    <a:pt x="132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51"/>
            <p:cNvSpPr/>
            <p:nvPr/>
          </p:nvSpPr>
          <p:spPr>
            <a:xfrm>
              <a:off x="7679540" y="3878153"/>
              <a:ext cx="9056" cy="17670"/>
            </a:xfrm>
            <a:custGeom>
              <a:avLst/>
              <a:gdLst/>
              <a:ahLst/>
              <a:cxnLst/>
              <a:rect l="l" t="t" r="r" b="b"/>
              <a:pathLst>
                <a:path w="184" h="359" extrusionOk="0">
                  <a:moveTo>
                    <a:pt x="122" y="18"/>
                  </a:moveTo>
                  <a:cubicBezTo>
                    <a:pt x="122" y="18"/>
                    <a:pt x="134" y="18"/>
                    <a:pt x="134" y="30"/>
                  </a:cubicBezTo>
                  <a:cubicBezTo>
                    <a:pt x="146" y="30"/>
                    <a:pt x="159" y="54"/>
                    <a:pt x="159" y="78"/>
                  </a:cubicBezTo>
                  <a:cubicBezTo>
                    <a:pt x="122" y="151"/>
                    <a:pt x="110" y="213"/>
                    <a:pt x="97" y="297"/>
                  </a:cubicBezTo>
                  <a:cubicBezTo>
                    <a:pt x="97" y="322"/>
                    <a:pt x="86" y="334"/>
                    <a:pt x="61" y="334"/>
                  </a:cubicBezTo>
                  <a:cubicBezTo>
                    <a:pt x="49" y="334"/>
                    <a:pt x="37" y="322"/>
                    <a:pt x="24" y="297"/>
                  </a:cubicBezTo>
                  <a:cubicBezTo>
                    <a:pt x="24" y="224"/>
                    <a:pt x="49" y="140"/>
                    <a:pt x="97" y="42"/>
                  </a:cubicBezTo>
                  <a:cubicBezTo>
                    <a:pt x="97" y="30"/>
                    <a:pt x="110" y="18"/>
                    <a:pt x="122" y="18"/>
                  </a:cubicBezTo>
                  <a:close/>
                  <a:moveTo>
                    <a:pt x="127" y="1"/>
                  </a:moveTo>
                  <a:cubicBezTo>
                    <a:pt x="109" y="1"/>
                    <a:pt x="91" y="12"/>
                    <a:pt x="73" y="30"/>
                  </a:cubicBezTo>
                  <a:cubicBezTo>
                    <a:pt x="24" y="140"/>
                    <a:pt x="0" y="224"/>
                    <a:pt x="13" y="297"/>
                  </a:cubicBezTo>
                  <a:cubicBezTo>
                    <a:pt x="13" y="334"/>
                    <a:pt x="37" y="359"/>
                    <a:pt x="61" y="359"/>
                  </a:cubicBezTo>
                  <a:cubicBezTo>
                    <a:pt x="86" y="359"/>
                    <a:pt x="110" y="334"/>
                    <a:pt x="122" y="297"/>
                  </a:cubicBezTo>
                  <a:cubicBezTo>
                    <a:pt x="134" y="224"/>
                    <a:pt x="134" y="151"/>
                    <a:pt x="170" y="78"/>
                  </a:cubicBezTo>
                  <a:cubicBezTo>
                    <a:pt x="183" y="54"/>
                    <a:pt x="170" y="18"/>
                    <a:pt x="146" y="5"/>
                  </a:cubicBezTo>
                  <a:cubicBezTo>
                    <a:pt x="140" y="2"/>
                    <a:pt x="133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51"/>
            <p:cNvSpPr/>
            <p:nvPr/>
          </p:nvSpPr>
          <p:spPr>
            <a:xfrm>
              <a:off x="7689089" y="3879433"/>
              <a:ext cx="9253" cy="16932"/>
            </a:xfrm>
            <a:custGeom>
              <a:avLst/>
              <a:gdLst/>
              <a:ahLst/>
              <a:cxnLst/>
              <a:rect l="l" t="t" r="r" b="b"/>
              <a:pathLst>
                <a:path w="188" h="344" extrusionOk="0">
                  <a:moveTo>
                    <a:pt x="133" y="0"/>
                  </a:moveTo>
                  <a:cubicBezTo>
                    <a:pt x="120" y="0"/>
                    <a:pt x="106" y="8"/>
                    <a:pt x="98" y="28"/>
                  </a:cubicBezTo>
                  <a:cubicBezTo>
                    <a:pt x="49" y="101"/>
                    <a:pt x="1" y="198"/>
                    <a:pt x="13" y="296"/>
                  </a:cubicBezTo>
                  <a:cubicBezTo>
                    <a:pt x="13" y="324"/>
                    <a:pt x="38" y="344"/>
                    <a:pt x="61" y="344"/>
                  </a:cubicBezTo>
                  <a:cubicBezTo>
                    <a:pt x="77" y="344"/>
                    <a:pt x="93" y="334"/>
                    <a:pt x="98" y="308"/>
                  </a:cubicBezTo>
                  <a:cubicBezTo>
                    <a:pt x="122" y="223"/>
                    <a:pt x="135" y="150"/>
                    <a:pt x="171" y="65"/>
                  </a:cubicBezTo>
                  <a:cubicBezTo>
                    <a:pt x="187" y="33"/>
                    <a:pt x="160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51"/>
            <p:cNvSpPr/>
            <p:nvPr/>
          </p:nvSpPr>
          <p:spPr>
            <a:xfrm>
              <a:off x="7689089" y="3879236"/>
              <a:ext cx="9647" cy="17768"/>
            </a:xfrm>
            <a:custGeom>
              <a:avLst/>
              <a:gdLst/>
              <a:ahLst/>
              <a:cxnLst/>
              <a:rect l="l" t="t" r="r" b="b"/>
              <a:pathLst>
                <a:path w="196" h="361" extrusionOk="0">
                  <a:moveTo>
                    <a:pt x="122" y="8"/>
                  </a:moveTo>
                  <a:cubicBezTo>
                    <a:pt x="135" y="8"/>
                    <a:pt x="135" y="20"/>
                    <a:pt x="147" y="20"/>
                  </a:cubicBezTo>
                  <a:cubicBezTo>
                    <a:pt x="159" y="32"/>
                    <a:pt x="171" y="45"/>
                    <a:pt x="159" y="69"/>
                  </a:cubicBezTo>
                  <a:cubicBezTo>
                    <a:pt x="135" y="129"/>
                    <a:pt x="122" y="178"/>
                    <a:pt x="111" y="239"/>
                  </a:cubicBezTo>
                  <a:cubicBezTo>
                    <a:pt x="111" y="264"/>
                    <a:pt x="98" y="288"/>
                    <a:pt x="98" y="312"/>
                  </a:cubicBezTo>
                  <a:cubicBezTo>
                    <a:pt x="86" y="337"/>
                    <a:pt x="74" y="337"/>
                    <a:pt x="49" y="337"/>
                  </a:cubicBezTo>
                  <a:cubicBezTo>
                    <a:pt x="38" y="337"/>
                    <a:pt x="25" y="324"/>
                    <a:pt x="13" y="300"/>
                  </a:cubicBezTo>
                  <a:cubicBezTo>
                    <a:pt x="13" y="202"/>
                    <a:pt x="62" y="105"/>
                    <a:pt x="98" y="32"/>
                  </a:cubicBezTo>
                  <a:lnTo>
                    <a:pt x="122" y="8"/>
                  </a:lnTo>
                  <a:close/>
                  <a:moveTo>
                    <a:pt x="123" y="0"/>
                  </a:moveTo>
                  <a:cubicBezTo>
                    <a:pt x="109" y="0"/>
                    <a:pt x="93" y="6"/>
                    <a:pt x="86" y="20"/>
                  </a:cubicBezTo>
                  <a:cubicBezTo>
                    <a:pt x="49" y="105"/>
                    <a:pt x="1" y="202"/>
                    <a:pt x="1" y="300"/>
                  </a:cubicBezTo>
                  <a:cubicBezTo>
                    <a:pt x="1" y="337"/>
                    <a:pt x="25" y="361"/>
                    <a:pt x="49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1" y="312"/>
                  </a:cubicBezTo>
                  <a:cubicBezTo>
                    <a:pt x="122" y="288"/>
                    <a:pt x="122" y="264"/>
                    <a:pt x="122" y="239"/>
                  </a:cubicBezTo>
                  <a:cubicBezTo>
                    <a:pt x="135" y="191"/>
                    <a:pt x="147" y="129"/>
                    <a:pt x="184" y="81"/>
                  </a:cubicBezTo>
                  <a:cubicBezTo>
                    <a:pt x="195" y="45"/>
                    <a:pt x="171" y="20"/>
                    <a:pt x="147" y="8"/>
                  </a:cubicBezTo>
                  <a:cubicBezTo>
                    <a:pt x="142" y="3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51"/>
            <p:cNvSpPr/>
            <p:nvPr/>
          </p:nvSpPr>
          <p:spPr>
            <a:xfrm>
              <a:off x="7698687" y="3880073"/>
              <a:ext cx="8712" cy="14717"/>
            </a:xfrm>
            <a:custGeom>
              <a:avLst/>
              <a:gdLst/>
              <a:ahLst/>
              <a:cxnLst/>
              <a:rect l="l" t="t" r="r" b="b"/>
              <a:pathLst>
                <a:path w="177" h="299" extrusionOk="0">
                  <a:moveTo>
                    <a:pt x="115" y="1"/>
                  </a:moveTo>
                  <a:cubicBezTo>
                    <a:pt x="104" y="1"/>
                    <a:pt x="93" y="5"/>
                    <a:pt x="86" y="15"/>
                  </a:cubicBezTo>
                  <a:cubicBezTo>
                    <a:pt x="37" y="88"/>
                    <a:pt x="0" y="174"/>
                    <a:pt x="0" y="247"/>
                  </a:cubicBezTo>
                  <a:cubicBezTo>
                    <a:pt x="0" y="280"/>
                    <a:pt x="26" y="299"/>
                    <a:pt x="51" y="299"/>
                  </a:cubicBezTo>
                  <a:cubicBezTo>
                    <a:pt x="72" y="299"/>
                    <a:pt x="92" y="286"/>
                    <a:pt x="98" y="258"/>
                  </a:cubicBezTo>
                  <a:cubicBezTo>
                    <a:pt x="110" y="198"/>
                    <a:pt x="122" y="125"/>
                    <a:pt x="159" y="64"/>
                  </a:cubicBezTo>
                  <a:cubicBezTo>
                    <a:pt x="176" y="29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51"/>
            <p:cNvSpPr/>
            <p:nvPr/>
          </p:nvSpPr>
          <p:spPr>
            <a:xfrm>
              <a:off x="7698096" y="3879827"/>
              <a:ext cx="9647" cy="15357"/>
            </a:xfrm>
            <a:custGeom>
              <a:avLst/>
              <a:gdLst/>
              <a:ahLst/>
              <a:cxnLst/>
              <a:rect l="l" t="t" r="r" b="b"/>
              <a:pathLst>
                <a:path w="196" h="312" extrusionOk="0">
                  <a:moveTo>
                    <a:pt x="147" y="20"/>
                  </a:moveTo>
                  <a:cubicBezTo>
                    <a:pt x="171" y="33"/>
                    <a:pt x="171" y="44"/>
                    <a:pt x="158" y="69"/>
                  </a:cubicBezTo>
                  <a:cubicBezTo>
                    <a:pt x="134" y="117"/>
                    <a:pt x="122" y="166"/>
                    <a:pt x="110" y="227"/>
                  </a:cubicBezTo>
                  <a:cubicBezTo>
                    <a:pt x="110" y="239"/>
                    <a:pt x="98" y="252"/>
                    <a:pt x="98" y="263"/>
                  </a:cubicBezTo>
                  <a:cubicBezTo>
                    <a:pt x="89" y="281"/>
                    <a:pt x="80" y="293"/>
                    <a:pt x="66" y="293"/>
                  </a:cubicBezTo>
                  <a:cubicBezTo>
                    <a:pt x="61" y="293"/>
                    <a:pt x="56" y="291"/>
                    <a:pt x="49" y="288"/>
                  </a:cubicBezTo>
                  <a:cubicBezTo>
                    <a:pt x="37" y="288"/>
                    <a:pt x="25" y="276"/>
                    <a:pt x="25" y="252"/>
                  </a:cubicBezTo>
                  <a:cubicBezTo>
                    <a:pt x="25" y="166"/>
                    <a:pt x="61" y="81"/>
                    <a:pt x="98" y="33"/>
                  </a:cubicBezTo>
                  <a:cubicBezTo>
                    <a:pt x="110" y="20"/>
                    <a:pt x="122" y="20"/>
                    <a:pt x="134" y="20"/>
                  </a:cubicBezTo>
                  <a:close/>
                  <a:moveTo>
                    <a:pt x="128" y="0"/>
                  </a:moveTo>
                  <a:cubicBezTo>
                    <a:pt x="114" y="0"/>
                    <a:pt x="99" y="6"/>
                    <a:pt x="85" y="20"/>
                  </a:cubicBezTo>
                  <a:cubicBezTo>
                    <a:pt x="49" y="81"/>
                    <a:pt x="1" y="166"/>
                    <a:pt x="1" y="252"/>
                  </a:cubicBezTo>
                  <a:cubicBezTo>
                    <a:pt x="1" y="288"/>
                    <a:pt x="25" y="312"/>
                    <a:pt x="49" y="312"/>
                  </a:cubicBezTo>
                  <a:lnTo>
                    <a:pt x="61" y="312"/>
                  </a:lnTo>
                  <a:cubicBezTo>
                    <a:pt x="85" y="312"/>
                    <a:pt x="110" y="300"/>
                    <a:pt x="110" y="276"/>
                  </a:cubicBezTo>
                  <a:cubicBezTo>
                    <a:pt x="122" y="252"/>
                    <a:pt x="122" y="239"/>
                    <a:pt x="122" y="227"/>
                  </a:cubicBezTo>
                  <a:cubicBezTo>
                    <a:pt x="147" y="179"/>
                    <a:pt x="158" y="130"/>
                    <a:pt x="183" y="69"/>
                  </a:cubicBezTo>
                  <a:cubicBezTo>
                    <a:pt x="195" y="44"/>
                    <a:pt x="183" y="20"/>
                    <a:pt x="158" y="8"/>
                  </a:cubicBezTo>
                  <a:cubicBezTo>
                    <a:pt x="148" y="3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51"/>
            <p:cNvSpPr/>
            <p:nvPr/>
          </p:nvSpPr>
          <p:spPr>
            <a:xfrm>
              <a:off x="7709467" y="3878153"/>
              <a:ext cx="8810" cy="14766"/>
            </a:xfrm>
            <a:custGeom>
              <a:avLst/>
              <a:gdLst/>
              <a:ahLst/>
              <a:cxnLst/>
              <a:rect l="l" t="t" r="r" b="b"/>
              <a:pathLst>
                <a:path w="179" h="300" extrusionOk="0">
                  <a:moveTo>
                    <a:pt x="122" y="0"/>
                  </a:moveTo>
                  <a:cubicBezTo>
                    <a:pt x="108" y="0"/>
                    <a:pt x="94" y="6"/>
                    <a:pt x="86" y="18"/>
                  </a:cubicBezTo>
                  <a:cubicBezTo>
                    <a:pt x="49" y="91"/>
                    <a:pt x="13" y="176"/>
                    <a:pt x="0" y="261"/>
                  </a:cubicBezTo>
                  <a:cubicBezTo>
                    <a:pt x="0" y="287"/>
                    <a:pt x="21" y="299"/>
                    <a:pt x="44" y="299"/>
                  </a:cubicBezTo>
                  <a:cubicBezTo>
                    <a:pt x="64" y="299"/>
                    <a:pt x="86" y="290"/>
                    <a:pt x="98" y="273"/>
                  </a:cubicBezTo>
                  <a:cubicBezTo>
                    <a:pt x="122" y="200"/>
                    <a:pt x="134" y="127"/>
                    <a:pt x="170" y="54"/>
                  </a:cubicBezTo>
                  <a:cubicBezTo>
                    <a:pt x="179" y="22"/>
                    <a:pt x="14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51"/>
            <p:cNvSpPr/>
            <p:nvPr/>
          </p:nvSpPr>
          <p:spPr>
            <a:xfrm>
              <a:off x="7708876" y="3877809"/>
              <a:ext cx="9647" cy="15603"/>
            </a:xfrm>
            <a:custGeom>
              <a:avLst/>
              <a:gdLst/>
              <a:ahLst/>
              <a:cxnLst/>
              <a:rect l="l" t="t" r="r" b="b"/>
              <a:pathLst>
                <a:path w="196" h="317" extrusionOk="0">
                  <a:moveTo>
                    <a:pt x="126" y="17"/>
                  </a:moveTo>
                  <a:cubicBezTo>
                    <a:pt x="134" y="17"/>
                    <a:pt x="141" y="20"/>
                    <a:pt x="146" y="25"/>
                  </a:cubicBezTo>
                  <a:cubicBezTo>
                    <a:pt x="158" y="25"/>
                    <a:pt x="182" y="37"/>
                    <a:pt x="171" y="61"/>
                  </a:cubicBezTo>
                  <a:lnTo>
                    <a:pt x="134" y="171"/>
                  </a:lnTo>
                  <a:cubicBezTo>
                    <a:pt x="122" y="195"/>
                    <a:pt x="110" y="231"/>
                    <a:pt x="98" y="268"/>
                  </a:cubicBezTo>
                  <a:cubicBezTo>
                    <a:pt x="89" y="286"/>
                    <a:pt x="73" y="297"/>
                    <a:pt x="61" y="297"/>
                  </a:cubicBezTo>
                  <a:cubicBezTo>
                    <a:pt x="56" y="297"/>
                    <a:pt x="52" y="296"/>
                    <a:pt x="49" y="293"/>
                  </a:cubicBezTo>
                  <a:cubicBezTo>
                    <a:pt x="37" y="293"/>
                    <a:pt x="25" y="280"/>
                    <a:pt x="25" y="268"/>
                  </a:cubicBezTo>
                  <a:cubicBezTo>
                    <a:pt x="25" y="183"/>
                    <a:pt x="61" y="110"/>
                    <a:pt x="98" y="37"/>
                  </a:cubicBezTo>
                  <a:cubicBezTo>
                    <a:pt x="105" y="23"/>
                    <a:pt x="116" y="17"/>
                    <a:pt x="126" y="17"/>
                  </a:cubicBezTo>
                  <a:close/>
                  <a:moveTo>
                    <a:pt x="158" y="1"/>
                  </a:moveTo>
                  <a:cubicBezTo>
                    <a:pt x="134" y="1"/>
                    <a:pt x="98" y="1"/>
                    <a:pt x="85" y="25"/>
                  </a:cubicBezTo>
                  <a:cubicBezTo>
                    <a:pt x="49" y="98"/>
                    <a:pt x="12" y="183"/>
                    <a:pt x="12" y="268"/>
                  </a:cubicBezTo>
                  <a:cubicBezTo>
                    <a:pt x="1" y="293"/>
                    <a:pt x="25" y="304"/>
                    <a:pt x="49" y="317"/>
                  </a:cubicBezTo>
                  <a:lnTo>
                    <a:pt x="61" y="317"/>
                  </a:lnTo>
                  <a:cubicBezTo>
                    <a:pt x="85" y="317"/>
                    <a:pt x="110" y="304"/>
                    <a:pt x="110" y="280"/>
                  </a:cubicBezTo>
                  <a:cubicBezTo>
                    <a:pt x="134" y="244"/>
                    <a:pt x="146" y="207"/>
                    <a:pt x="146" y="171"/>
                  </a:cubicBezTo>
                  <a:cubicBezTo>
                    <a:pt x="158" y="134"/>
                    <a:pt x="171" y="98"/>
                    <a:pt x="182" y="74"/>
                  </a:cubicBezTo>
                  <a:cubicBezTo>
                    <a:pt x="195" y="37"/>
                    <a:pt x="182" y="12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51"/>
            <p:cNvSpPr/>
            <p:nvPr/>
          </p:nvSpPr>
          <p:spPr>
            <a:xfrm>
              <a:off x="7720246" y="3877612"/>
              <a:ext cx="8023" cy="13732"/>
            </a:xfrm>
            <a:custGeom>
              <a:avLst/>
              <a:gdLst/>
              <a:ahLst/>
              <a:cxnLst/>
              <a:rect l="l" t="t" r="r" b="b"/>
              <a:pathLst>
                <a:path w="163" h="279" extrusionOk="0">
                  <a:moveTo>
                    <a:pt x="108" y="0"/>
                  </a:moveTo>
                  <a:cubicBezTo>
                    <a:pt x="95" y="0"/>
                    <a:pt x="81" y="9"/>
                    <a:pt x="73" y="29"/>
                  </a:cubicBezTo>
                  <a:cubicBezTo>
                    <a:pt x="37" y="89"/>
                    <a:pt x="13" y="162"/>
                    <a:pt x="0" y="235"/>
                  </a:cubicBezTo>
                  <a:cubicBezTo>
                    <a:pt x="0" y="263"/>
                    <a:pt x="27" y="279"/>
                    <a:pt x="53" y="279"/>
                  </a:cubicBezTo>
                  <a:cubicBezTo>
                    <a:pt x="73" y="279"/>
                    <a:pt x="92" y="269"/>
                    <a:pt x="97" y="248"/>
                  </a:cubicBezTo>
                  <a:cubicBezTo>
                    <a:pt x="122" y="187"/>
                    <a:pt x="122" y="126"/>
                    <a:pt x="146" y="65"/>
                  </a:cubicBezTo>
                  <a:cubicBezTo>
                    <a:pt x="162" y="33"/>
                    <a:pt x="135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51"/>
            <p:cNvSpPr/>
            <p:nvPr/>
          </p:nvSpPr>
          <p:spPr>
            <a:xfrm>
              <a:off x="7720246" y="3876972"/>
              <a:ext cx="8417" cy="14668"/>
            </a:xfrm>
            <a:custGeom>
              <a:avLst/>
              <a:gdLst/>
              <a:ahLst/>
              <a:cxnLst/>
              <a:rect l="l" t="t" r="r" b="b"/>
              <a:pathLst>
                <a:path w="171" h="298" extrusionOk="0">
                  <a:moveTo>
                    <a:pt x="104" y="22"/>
                  </a:moveTo>
                  <a:cubicBezTo>
                    <a:pt x="110" y="22"/>
                    <a:pt x="117" y="25"/>
                    <a:pt x="122" y="29"/>
                  </a:cubicBezTo>
                  <a:cubicBezTo>
                    <a:pt x="146" y="29"/>
                    <a:pt x="159" y="54"/>
                    <a:pt x="146" y="78"/>
                  </a:cubicBezTo>
                  <a:lnTo>
                    <a:pt x="110" y="188"/>
                  </a:lnTo>
                  <a:cubicBezTo>
                    <a:pt x="97" y="212"/>
                    <a:pt x="97" y="237"/>
                    <a:pt x="86" y="248"/>
                  </a:cubicBezTo>
                  <a:cubicBezTo>
                    <a:pt x="86" y="273"/>
                    <a:pt x="61" y="285"/>
                    <a:pt x="37" y="285"/>
                  </a:cubicBezTo>
                  <a:cubicBezTo>
                    <a:pt x="37" y="285"/>
                    <a:pt x="13" y="273"/>
                    <a:pt x="13" y="248"/>
                  </a:cubicBezTo>
                  <a:cubicBezTo>
                    <a:pt x="13" y="175"/>
                    <a:pt x="49" y="102"/>
                    <a:pt x="86" y="42"/>
                  </a:cubicBezTo>
                  <a:cubicBezTo>
                    <a:pt x="86" y="28"/>
                    <a:pt x="94" y="22"/>
                    <a:pt x="104" y="22"/>
                  </a:cubicBezTo>
                  <a:close/>
                  <a:moveTo>
                    <a:pt x="115" y="1"/>
                  </a:moveTo>
                  <a:cubicBezTo>
                    <a:pt x="97" y="1"/>
                    <a:pt x="79" y="12"/>
                    <a:pt x="61" y="29"/>
                  </a:cubicBezTo>
                  <a:cubicBezTo>
                    <a:pt x="37" y="91"/>
                    <a:pt x="0" y="164"/>
                    <a:pt x="0" y="248"/>
                  </a:cubicBezTo>
                  <a:cubicBezTo>
                    <a:pt x="0" y="273"/>
                    <a:pt x="13" y="297"/>
                    <a:pt x="37" y="297"/>
                  </a:cubicBezTo>
                  <a:lnTo>
                    <a:pt x="49" y="297"/>
                  </a:lnTo>
                  <a:cubicBezTo>
                    <a:pt x="73" y="297"/>
                    <a:pt x="97" y="285"/>
                    <a:pt x="110" y="261"/>
                  </a:cubicBezTo>
                  <a:cubicBezTo>
                    <a:pt x="110" y="237"/>
                    <a:pt x="122" y="212"/>
                    <a:pt x="122" y="188"/>
                  </a:cubicBezTo>
                  <a:cubicBezTo>
                    <a:pt x="134" y="151"/>
                    <a:pt x="146" y="115"/>
                    <a:pt x="159" y="91"/>
                  </a:cubicBezTo>
                  <a:cubicBezTo>
                    <a:pt x="170" y="54"/>
                    <a:pt x="159" y="18"/>
                    <a:pt x="134" y="5"/>
                  </a:cubicBezTo>
                  <a:cubicBezTo>
                    <a:pt x="128" y="2"/>
                    <a:pt x="12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51"/>
            <p:cNvSpPr/>
            <p:nvPr/>
          </p:nvSpPr>
          <p:spPr>
            <a:xfrm>
              <a:off x="7731862" y="3878301"/>
              <a:ext cx="8564" cy="15258"/>
            </a:xfrm>
            <a:custGeom>
              <a:avLst/>
              <a:gdLst/>
              <a:ahLst/>
              <a:cxnLst/>
              <a:rect l="l" t="t" r="r" b="b"/>
              <a:pathLst>
                <a:path w="174" h="310" extrusionOk="0">
                  <a:moveTo>
                    <a:pt x="114" y="0"/>
                  </a:moveTo>
                  <a:cubicBezTo>
                    <a:pt x="96" y="0"/>
                    <a:pt x="78" y="8"/>
                    <a:pt x="69" y="27"/>
                  </a:cubicBezTo>
                  <a:cubicBezTo>
                    <a:pt x="44" y="100"/>
                    <a:pt x="20" y="173"/>
                    <a:pt x="7" y="258"/>
                  </a:cubicBezTo>
                  <a:cubicBezTo>
                    <a:pt x="0" y="288"/>
                    <a:pt x="30" y="309"/>
                    <a:pt x="56" y="309"/>
                  </a:cubicBezTo>
                  <a:cubicBezTo>
                    <a:pt x="73" y="309"/>
                    <a:pt x="88" y="301"/>
                    <a:pt x="93" y="283"/>
                  </a:cubicBezTo>
                  <a:cubicBezTo>
                    <a:pt x="117" y="210"/>
                    <a:pt x="142" y="124"/>
                    <a:pt x="166" y="51"/>
                  </a:cubicBezTo>
                  <a:cubicBezTo>
                    <a:pt x="173" y="21"/>
                    <a:pt x="14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51"/>
            <p:cNvSpPr/>
            <p:nvPr/>
          </p:nvSpPr>
          <p:spPr>
            <a:xfrm>
              <a:off x="7731616" y="3877612"/>
              <a:ext cx="9007" cy="16390"/>
            </a:xfrm>
            <a:custGeom>
              <a:avLst/>
              <a:gdLst/>
              <a:ahLst/>
              <a:cxnLst/>
              <a:rect l="l" t="t" r="r" b="b"/>
              <a:pathLst>
                <a:path w="183" h="333" extrusionOk="0">
                  <a:moveTo>
                    <a:pt x="122" y="16"/>
                  </a:moveTo>
                  <a:cubicBezTo>
                    <a:pt x="122" y="16"/>
                    <a:pt x="134" y="16"/>
                    <a:pt x="134" y="29"/>
                  </a:cubicBezTo>
                  <a:cubicBezTo>
                    <a:pt x="147" y="29"/>
                    <a:pt x="171" y="41"/>
                    <a:pt x="158" y="65"/>
                  </a:cubicBezTo>
                  <a:lnTo>
                    <a:pt x="122" y="175"/>
                  </a:lnTo>
                  <a:cubicBezTo>
                    <a:pt x="122" y="211"/>
                    <a:pt x="110" y="248"/>
                    <a:pt x="98" y="284"/>
                  </a:cubicBezTo>
                  <a:cubicBezTo>
                    <a:pt x="85" y="308"/>
                    <a:pt x="61" y="321"/>
                    <a:pt x="49" y="321"/>
                  </a:cubicBezTo>
                  <a:cubicBezTo>
                    <a:pt x="37" y="308"/>
                    <a:pt x="12" y="297"/>
                    <a:pt x="12" y="272"/>
                  </a:cubicBezTo>
                  <a:cubicBezTo>
                    <a:pt x="25" y="187"/>
                    <a:pt x="61" y="126"/>
                    <a:pt x="85" y="53"/>
                  </a:cubicBezTo>
                  <a:cubicBezTo>
                    <a:pt x="85" y="29"/>
                    <a:pt x="110" y="16"/>
                    <a:pt x="122" y="16"/>
                  </a:cubicBezTo>
                  <a:close/>
                  <a:moveTo>
                    <a:pt x="126" y="0"/>
                  </a:moveTo>
                  <a:cubicBezTo>
                    <a:pt x="105" y="0"/>
                    <a:pt x="82" y="14"/>
                    <a:pt x="74" y="41"/>
                  </a:cubicBezTo>
                  <a:cubicBezTo>
                    <a:pt x="37" y="114"/>
                    <a:pt x="12" y="187"/>
                    <a:pt x="1" y="260"/>
                  </a:cubicBezTo>
                  <a:cubicBezTo>
                    <a:pt x="1" y="297"/>
                    <a:pt x="25" y="321"/>
                    <a:pt x="49" y="333"/>
                  </a:cubicBezTo>
                  <a:lnTo>
                    <a:pt x="61" y="333"/>
                  </a:lnTo>
                  <a:cubicBezTo>
                    <a:pt x="74" y="333"/>
                    <a:pt x="98" y="321"/>
                    <a:pt x="110" y="297"/>
                  </a:cubicBezTo>
                  <a:cubicBezTo>
                    <a:pt x="122" y="260"/>
                    <a:pt x="134" y="211"/>
                    <a:pt x="147" y="175"/>
                  </a:cubicBezTo>
                  <a:cubicBezTo>
                    <a:pt x="158" y="138"/>
                    <a:pt x="158" y="102"/>
                    <a:pt x="171" y="78"/>
                  </a:cubicBezTo>
                  <a:cubicBezTo>
                    <a:pt x="183" y="41"/>
                    <a:pt x="171" y="16"/>
                    <a:pt x="147" y="5"/>
                  </a:cubicBezTo>
                  <a:cubicBezTo>
                    <a:pt x="140" y="2"/>
                    <a:pt x="13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51"/>
            <p:cNvSpPr/>
            <p:nvPr/>
          </p:nvSpPr>
          <p:spPr>
            <a:xfrm>
              <a:off x="7552055" y="3476061"/>
              <a:ext cx="41591" cy="41640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43" y="0"/>
                  </a:moveTo>
                  <a:cubicBezTo>
                    <a:pt x="356" y="0"/>
                    <a:pt x="263" y="42"/>
                    <a:pt x="195" y="88"/>
                  </a:cubicBezTo>
                  <a:cubicBezTo>
                    <a:pt x="73" y="172"/>
                    <a:pt x="0" y="318"/>
                    <a:pt x="25" y="477"/>
                  </a:cubicBezTo>
                  <a:cubicBezTo>
                    <a:pt x="82" y="700"/>
                    <a:pt x="304" y="845"/>
                    <a:pt x="521" y="845"/>
                  </a:cubicBezTo>
                  <a:cubicBezTo>
                    <a:pt x="622" y="845"/>
                    <a:pt x="722" y="814"/>
                    <a:pt x="803" y="744"/>
                  </a:cubicBezTo>
                  <a:cubicBezTo>
                    <a:pt x="845" y="712"/>
                    <a:pt x="814" y="654"/>
                    <a:pt x="774" y="654"/>
                  </a:cubicBezTo>
                  <a:cubicBezTo>
                    <a:pt x="768" y="654"/>
                    <a:pt x="761" y="655"/>
                    <a:pt x="754" y="659"/>
                  </a:cubicBezTo>
                  <a:cubicBezTo>
                    <a:pt x="674" y="684"/>
                    <a:pt x="594" y="701"/>
                    <a:pt x="516" y="701"/>
                  </a:cubicBezTo>
                  <a:cubicBezTo>
                    <a:pt x="405" y="701"/>
                    <a:pt x="300" y="667"/>
                    <a:pt x="207" y="574"/>
                  </a:cubicBezTo>
                  <a:cubicBezTo>
                    <a:pt x="134" y="477"/>
                    <a:pt x="109" y="355"/>
                    <a:pt x="182" y="258"/>
                  </a:cubicBezTo>
                  <a:cubicBezTo>
                    <a:pt x="230" y="183"/>
                    <a:pt x="349" y="100"/>
                    <a:pt x="452" y="100"/>
                  </a:cubicBezTo>
                  <a:cubicBezTo>
                    <a:pt x="482" y="100"/>
                    <a:pt x="510" y="107"/>
                    <a:pt x="535" y="124"/>
                  </a:cubicBezTo>
                  <a:cubicBezTo>
                    <a:pt x="541" y="127"/>
                    <a:pt x="547" y="129"/>
                    <a:pt x="553" y="129"/>
                  </a:cubicBezTo>
                  <a:cubicBezTo>
                    <a:pt x="585" y="129"/>
                    <a:pt x="614" y="82"/>
                    <a:pt x="584" y="51"/>
                  </a:cubicBezTo>
                  <a:cubicBezTo>
                    <a:pt x="543" y="15"/>
                    <a:pt x="49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51"/>
            <p:cNvSpPr/>
            <p:nvPr/>
          </p:nvSpPr>
          <p:spPr>
            <a:xfrm>
              <a:off x="7551416" y="3475864"/>
              <a:ext cx="41935" cy="42231"/>
            </a:xfrm>
            <a:custGeom>
              <a:avLst/>
              <a:gdLst/>
              <a:ahLst/>
              <a:cxnLst/>
              <a:rect l="l" t="t" r="r" b="b"/>
              <a:pathLst>
                <a:path w="852" h="858" extrusionOk="0">
                  <a:moveTo>
                    <a:pt x="451" y="19"/>
                  </a:moveTo>
                  <a:cubicBezTo>
                    <a:pt x="511" y="19"/>
                    <a:pt x="548" y="30"/>
                    <a:pt x="597" y="67"/>
                  </a:cubicBezTo>
                  <a:cubicBezTo>
                    <a:pt x="609" y="79"/>
                    <a:pt x="609" y="92"/>
                    <a:pt x="597" y="103"/>
                  </a:cubicBezTo>
                  <a:cubicBezTo>
                    <a:pt x="588" y="112"/>
                    <a:pt x="580" y="121"/>
                    <a:pt x="567" y="121"/>
                  </a:cubicBezTo>
                  <a:cubicBezTo>
                    <a:pt x="561" y="121"/>
                    <a:pt x="555" y="119"/>
                    <a:pt x="548" y="116"/>
                  </a:cubicBezTo>
                  <a:cubicBezTo>
                    <a:pt x="523" y="99"/>
                    <a:pt x="494" y="92"/>
                    <a:pt x="464" y="92"/>
                  </a:cubicBezTo>
                  <a:cubicBezTo>
                    <a:pt x="361" y="92"/>
                    <a:pt x="240" y="174"/>
                    <a:pt x="184" y="249"/>
                  </a:cubicBezTo>
                  <a:cubicBezTo>
                    <a:pt x="122" y="359"/>
                    <a:pt x="135" y="481"/>
                    <a:pt x="220" y="578"/>
                  </a:cubicBezTo>
                  <a:cubicBezTo>
                    <a:pt x="311" y="682"/>
                    <a:pt x="416" y="717"/>
                    <a:pt x="519" y="717"/>
                  </a:cubicBezTo>
                  <a:cubicBezTo>
                    <a:pt x="607" y="717"/>
                    <a:pt x="694" y="691"/>
                    <a:pt x="767" y="663"/>
                  </a:cubicBezTo>
                  <a:cubicBezTo>
                    <a:pt x="792" y="663"/>
                    <a:pt x="816" y="675"/>
                    <a:pt x="828" y="687"/>
                  </a:cubicBezTo>
                  <a:cubicBezTo>
                    <a:pt x="828" y="711"/>
                    <a:pt x="840" y="724"/>
                    <a:pt x="816" y="748"/>
                  </a:cubicBezTo>
                  <a:cubicBezTo>
                    <a:pt x="739" y="810"/>
                    <a:pt x="643" y="842"/>
                    <a:pt x="542" y="842"/>
                  </a:cubicBezTo>
                  <a:cubicBezTo>
                    <a:pt x="484" y="842"/>
                    <a:pt x="424" y="831"/>
                    <a:pt x="365" y="809"/>
                  </a:cubicBezTo>
                  <a:cubicBezTo>
                    <a:pt x="208" y="748"/>
                    <a:pt x="86" y="627"/>
                    <a:pt x="49" y="481"/>
                  </a:cubicBezTo>
                  <a:cubicBezTo>
                    <a:pt x="25" y="335"/>
                    <a:pt x="86" y="189"/>
                    <a:pt x="220" y="92"/>
                  </a:cubicBezTo>
                  <a:cubicBezTo>
                    <a:pt x="292" y="55"/>
                    <a:pt x="378" y="19"/>
                    <a:pt x="451" y="19"/>
                  </a:cubicBezTo>
                  <a:close/>
                  <a:moveTo>
                    <a:pt x="456" y="0"/>
                  </a:moveTo>
                  <a:cubicBezTo>
                    <a:pt x="371" y="0"/>
                    <a:pt x="281" y="35"/>
                    <a:pt x="208" y="79"/>
                  </a:cubicBezTo>
                  <a:cubicBezTo>
                    <a:pt x="74" y="176"/>
                    <a:pt x="1" y="335"/>
                    <a:pt x="38" y="481"/>
                  </a:cubicBezTo>
                  <a:cubicBezTo>
                    <a:pt x="74" y="638"/>
                    <a:pt x="195" y="773"/>
                    <a:pt x="365" y="821"/>
                  </a:cubicBezTo>
                  <a:cubicBezTo>
                    <a:pt x="427" y="846"/>
                    <a:pt x="487" y="857"/>
                    <a:pt x="536" y="857"/>
                  </a:cubicBezTo>
                  <a:cubicBezTo>
                    <a:pt x="646" y="857"/>
                    <a:pt x="743" y="821"/>
                    <a:pt x="828" y="760"/>
                  </a:cubicBezTo>
                  <a:cubicBezTo>
                    <a:pt x="852" y="736"/>
                    <a:pt x="852" y="711"/>
                    <a:pt x="840" y="687"/>
                  </a:cubicBezTo>
                  <a:cubicBezTo>
                    <a:pt x="830" y="667"/>
                    <a:pt x="804" y="648"/>
                    <a:pt x="782" y="648"/>
                  </a:cubicBezTo>
                  <a:cubicBezTo>
                    <a:pt x="777" y="648"/>
                    <a:pt x="772" y="649"/>
                    <a:pt x="767" y="651"/>
                  </a:cubicBezTo>
                  <a:cubicBezTo>
                    <a:pt x="675" y="683"/>
                    <a:pt x="593" y="700"/>
                    <a:pt x="520" y="700"/>
                  </a:cubicBezTo>
                  <a:cubicBezTo>
                    <a:pt x="402" y="700"/>
                    <a:pt x="308" y="656"/>
                    <a:pt x="232" y="565"/>
                  </a:cubicBezTo>
                  <a:cubicBezTo>
                    <a:pt x="147" y="481"/>
                    <a:pt x="135" y="359"/>
                    <a:pt x="208" y="262"/>
                  </a:cubicBezTo>
                  <a:cubicBezTo>
                    <a:pt x="255" y="185"/>
                    <a:pt x="370" y="109"/>
                    <a:pt x="465" y="109"/>
                  </a:cubicBezTo>
                  <a:cubicBezTo>
                    <a:pt x="491" y="109"/>
                    <a:pt x="515" y="115"/>
                    <a:pt x="536" y="128"/>
                  </a:cubicBezTo>
                  <a:cubicBezTo>
                    <a:pt x="550" y="137"/>
                    <a:pt x="562" y="141"/>
                    <a:pt x="573" y="141"/>
                  </a:cubicBezTo>
                  <a:cubicBezTo>
                    <a:pt x="590" y="141"/>
                    <a:pt x="602" y="131"/>
                    <a:pt x="609" y="116"/>
                  </a:cubicBezTo>
                  <a:cubicBezTo>
                    <a:pt x="621" y="103"/>
                    <a:pt x="633" y="67"/>
                    <a:pt x="609" y="55"/>
                  </a:cubicBezTo>
                  <a:cubicBezTo>
                    <a:pt x="565" y="16"/>
                    <a:pt x="51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51"/>
            <p:cNvSpPr/>
            <p:nvPr/>
          </p:nvSpPr>
          <p:spPr>
            <a:xfrm>
              <a:off x="7419747" y="3497079"/>
              <a:ext cx="6645" cy="32830"/>
            </a:xfrm>
            <a:custGeom>
              <a:avLst/>
              <a:gdLst/>
              <a:ahLst/>
              <a:cxnLst/>
              <a:rect l="l" t="t" r="r" b="b"/>
              <a:pathLst>
                <a:path w="135" h="667" extrusionOk="0">
                  <a:moveTo>
                    <a:pt x="92" y="1"/>
                  </a:moveTo>
                  <a:cubicBezTo>
                    <a:pt x="70" y="1"/>
                    <a:pt x="49" y="13"/>
                    <a:pt x="49" y="37"/>
                  </a:cubicBezTo>
                  <a:cubicBezTo>
                    <a:pt x="24" y="232"/>
                    <a:pt x="13" y="426"/>
                    <a:pt x="0" y="621"/>
                  </a:cubicBezTo>
                  <a:cubicBezTo>
                    <a:pt x="0" y="651"/>
                    <a:pt x="21" y="667"/>
                    <a:pt x="44" y="667"/>
                  </a:cubicBezTo>
                  <a:cubicBezTo>
                    <a:pt x="67" y="667"/>
                    <a:pt x="92" y="651"/>
                    <a:pt x="97" y="621"/>
                  </a:cubicBezTo>
                  <a:lnTo>
                    <a:pt x="134" y="37"/>
                  </a:lnTo>
                  <a:cubicBezTo>
                    <a:pt x="134" y="13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51"/>
            <p:cNvSpPr/>
            <p:nvPr/>
          </p:nvSpPr>
          <p:spPr>
            <a:xfrm>
              <a:off x="7419747" y="3496488"/>
              <a:ext cx="7235" cy="33568"/>
            </a:xfrm>
            <a:custGeom>
              <a:avLst/>
              <a:gdLst/>
              <a:ahLst/>
              <a:cxnLst/>
              <a:rect l="l" t="t" r="r" b="b"/>
              <a:pathLst>
                <a:path w="147" h="682" extrusionOk="0">
                  <a:moveTo>
                    <a:pt x="97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22" y="232"/>
                    <a:pt x="97" y="414"/>
                    <a:pt x="86" y="584"/>
                  </a:cubicBezTo>
                  <a:lnTo>
                    <a:pt x="86" y="633"/>
                  </a:lnTo>
                  <a:cubicBezTo>
                    <a:pt x="86" y="657"/>
                    <a:pt x="61" y="670"/>
                    <a:pt x="49" y="670"/>
                  </a:cubicBezTo>
                  <a:cubicBezTo>
                    <a:pt x="24" y="670"/>
                    <a:pt x="13" y="657"/>
                    <a:pt x="13" y="633"/>
                  </a:cubicBezTo>
                  <a:lnTo>
                    <a:pt x="13" y="584"/>
                  </a:lnTo>
                  <a:cubicBezTo>
                    <a:pt x="24" y="414"/>
                    <a:pt x="37" y="232"/>
                    <a:pt x="49" y="49"/>
                  </a:cubicBezTo>
                  <a:cubicBezTo>
                    <a:pt x="61" y="25"/>
                    <a:pt x="73" y="25"/>
                    <a:pt x="86" y="25"/>
                  </a:cubicBezTo>
                  <a:close/>
                  <a:moveTo>
                    <a:pt x="86" y="0"/>
                  </a:moveTo>
                  <a:cubicBezTo>
                    <a:pt x="61" y="0"/>
                    <a:pt x="37" y="13"/>
                    <a:pt x="37" y="49"/>
                  </a:cubicBezTo>
                  <a:cubicBezTo>
                    <a:pt x="13" y="232"/>
                    <a:pt x="13" y="414"/>
                    <a:pt x="0" y="584"/>
                  </a:cubicBezTo>
                  <a:lnTo>
                    <a:pt x="0" y="633"/>
                  </a:lnTo>
                  <a:cubicBezTo>
                    <a:pt x="0" y="670"/>
                    <a:pt x="24" y="681"/>
                    <a:pt x="37" y="681"/>
                  </a:cubicBezTo>
                  <a:lnTo>
                    <a:pt x="49" y="681"/>
                  </a:lnTo>
                  <a:cubicBezTo>
                    <a:pt x="73" y="681"/>
                    <a:pt x="97" y="670"/>
                    <a:pt x="97" y="633"/>
                  </a:cubicBezTo>
                  <a:lnTo>
                    <a:pt x="110" y="584"/>
                  </a:lnTo>
                  <a:cubicBezTo>
                    <a:pt x="122" y="414"/>
                    <a:pt x="134" y="232"/>
                    <a:pt x="134" y="49"/>
                  </a:cubicBezTo>
                  <a:cubicBezTo>
                    <a:pt x="146" y="25"/>
                    <a:pt x="12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51"/>
            <p:cNvSpPr/>
            <p:nvPr/>
          </p:nvSpPr>
          <p:spPr>
            <a:xfrm>
              <a:off x="7427229" y="3497079"/>
              <a:ext cx="5710" cy="64134"/>
            </a:xfrm>
            <a:custGeom>
              <a:avLst/>
              <a:gdLst/>
              <a:ahLst/>
              <a:cxnLst/>
              <a:rect l="l" t="t" r="r" b="b"/>
              <a:pathLst>
                <a:path w="116" h="1303" extrusionOk="0">
                  <a:moveTo>
                    <a:pt x="49" y="1"/>
                  </a:moveTo>
                  <a:cubicBezTo>
                    <a:pt x="28" y="1"/>
                    <a:pt x="7" y="13"/>
                    <a:pt x="7" y="37"/>
                  </a:cubicBezTo>
                  <a:lnTo>
                    <a:pt x="7" y="1266"/>
                  </a:lnTo>
                  <a:cubicBezTo>
                    <a:pt x="0" y="1290"/>
                    <a:pt x="22" y="1302"/>
                    <a:pt x="44" y="1302"/>
                  </a:cubicBezTo>
                  <a:cubicBezTo>
                    <a:pt x="67" y="1302"/>
                    <a:pt x="91" y="1290"/>
                    <a:pt x="91" y="1266"/>
                  </a:cubicBezTo>
                  <a:cubicBezTo>
                    <a:pt x="104" y="852"/>
                    <a:pt x="116" y="451"/>
                    <a:pt x="91" y="37"/>
                  </a:cubicBezTo>
                  <a:cubicBezTo>
                    <a:pt x="91" y="13"/>
                    <a:pt x="7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51"/>
            <p:cNvSpPr/>
            <p:nvPr/>
          </p:nvSpPr>
          <p:spPr>
            <a:xfrm>
              <a:off x="7426934" y="3496488"/>
              <a:ext cx="6645" cy="65315"/>
            </a:xfrm>
            <a:custGeom>
              <a:avLst/>
              <a:gdLst/>
              <a:ahLst/>
              <a:cxnLst/>
              <a:rect l="l" t="t" r="r" b="b"/>
              <a:pathLst>
                <a:path w="135" h="1327" extrusionOk="0">
                  <a:moveTo>
                    <a:pt x="61" y="25"/>
                  </a:moveTo>
                  <a:cubicBezTo>
                    <a:pt x="73" y="25"/>
                    <a:pt x="97" y="25"/>
                    <a:pt x="97" y="49"/>
                  </a:cubicBezTo>
                  <a:cubicBezTo>
                    <a:pt x="122" y="475"/>
                    <a:pt x="110" y="900"/>
                    <a:pt x="86" y="1278"/>
                  </a:cubicBezTo>
                  <a:cubicBezTo>
                    <a:pt x="86" y="1302"/>
                    <a:pt x="73" y="1302"/>
                    <a:pt x="49" y="1302"/>
                  </a:cubicBezTo>
                  <a:cubicBezTo>
                    <a:pt x="37" y="1302"/>
                    <a:pt x="13" y="1302"/>
                    <a:pt x="13" y="1278"/>
                  </a:cubicBezTo>
                  <a:cubicBezTo>
                    <a:pt x="24" y="1010"/>
                    <a:pt x="24" y="754"/>
                    <a:pt x="24" y="500"/>
                  </a:cubicBezTo>
                  <a:lnTo>
                    <a:pt x="24" y="49"/>
                  </a:lnTo>
                  <a:cubicBezTo>
                    <a:pt x="24" y="25"/>
                    <a:pt x="49" y="25"/>
                    <a:pt x="61" y="25"/>
                  </a:cubicBezTo>
                  <a:close/>
                  <a:moveTo>
                    <a:pt x="61" y="0"/>
                  </a:moveTo>
                  <a:cubicBezTo>
                    <a:pt x="37" y="0"/>
                    <a:pt x="13" y="13"/>
                    <a:pt x="13" y="49"/>
                  </a:cubicBezTo>
                  <a:lnTo>
                    <a:pt x="13" y="500"/>
                  </a:lnTo>
                  <a:cubicBezTo>
                    <a:pt x="0" y="754"/>
                    <a:pt x="0" y="1010"/>
                    <a:pt x="0" y="1278"/>
                  </a:cubicBezTo>
                  <a:cubicBezTo>
                    <a:pt x="0" y="1302"/>
                    <a:pt x="24" y="1327"/>
                    <a:pt x="49" y="1327"/>
                  </a:cubicBezTo>
                  <a:cubicBezTo>
                    <a:pt x="73" y="1327"/>
                    <a:pt x="110" y="1302"/>
                    <a:pt x="110" y="1278"/>
                  </a:cubicBezTo>
                  <a:cubicBezTo>
                    <a:pt x="122" y="913"/>
                    <a:pt x="134" y="475"/>
                    <a:pt x="110" y="49"/>
                  </a:cubicBezTo>
                  <a:cubicBezTo>
                    <a:pt x="110" y="25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51"/>
            <p:cNvSpPr/>
            <p:nvPr/>
          </p:nvSpPr>
          <p:spPr>
            <a:xfrm>
              <a:off x="7437664" y="3517604"/>
              <a:ext cx="4873" cy="82936"/>
            </a:xfrm>
            <a:custGeom>
              <a:avLst/>
              <a:gdLst/>
              <a:ahLst/>
              <a:cxnLst/>
              <a:rect l="l" t="t" r="r" b="b"/>
              <a:pathLst>
                <a:path w="99" h="1685" extrusionOk="0">
                  <a:moveTo>
                    <a:pt x="56" y="0"/>
                  </a:moveTo>
                  <a:cubicBezTo>
                    <a:pt x="35" y="0"/>
                    <a:pt x="14" y="16"/>
                    <a:pt x="14" y="46"/>
                  </a:cubicBezTo>
                  <a:cubicBezTo>
                    <a:pt x="1" y="581"/>
                    <a:pt x="1" y="1116"/>
                    <a:pt x="1" y="1639"/>
                  </a:cubicBezTo>
                  <a:cubicBezTo>
                    <a:pt x="1" y="1670"/>
                    <a:pt x="22" y="1685"/>
                    <a:pt x="44" y="1685"/>
                  </a:cubicBezTo>
                  <a:cubicBezTo>
                    <a:pt x="65" y="1685"/>
                    <a:pt x="87" y="1670"/>
                    <a:pt x="87" y="1639"/>
                  </a:cubicBezTo>
                  <a:cubicBezTo>
                    <a:pt x="98" y="1116"/>
                    <a:pt x="98" y="581"/>
                    <a:pt x="98" y="46"/>
                  </a:cubicBezTo>
                  <a:cubicBezTo>
                    <a:pt x="98" y="16"/>
                    <a:pt x="7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51"/>
            <p:cNvSpPr/>
            <p:nvPr/>
          </p:nvSpPr>
          <p:spPr>
            <a:xfrm>
              <a:off x="7437123" y="3516817"/>
              <a:ext cx="6005" cy="84511"/>
            </a:xfrm>
            <a:custGeom>
              <a:avLst/>
              <a:gdLst/>
              <a:ahLst/>
              <a:cxnLst/>
              <a:rect l="l" t="t" r="r" b="b"/>
              <a:pathLst>
                <a:path w="122" h="1717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lnTo>
                    <a:pt x="98" y="293"/>
                  </a:lnTo>
                  <a:cubicBezTo>
                    <a:pt x="98" y="743"/>
                    <a:pt x="98" y="1205"/>
                    <a:pt x="85" y="1655"/>
                  </a:cubicBezTo>
                  <a:cubicBezTo>
                    <a:pt x="85" y="1679"/>
                    <a:pt x="73" y="1692"/>
                    <a:pt x="49" y="1692"/>
                  </a:cubicBezTo>
                  <a:cubicBezTo>
                    <a:pt x="36" y="1692"/>
                    <a:pt x="12" y="1679"/>
                    <a:pt x="12" y="1655"/>
                  </a:cubicBezTo>
                  <a:cubicBezTo>
                    <a:pt x="25" y="1205"/>
                    <a:pt x="25" y="743"/>
                    <a:pt x="25" y="293"/>
                  </a:cubicBezTo>
                  <a:lnTo>
                    <a:pt x="36" y="62"/>
                  </a:lnTo>
                  <a:cubicBezTo>
                    <a:pt x="36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36" y="1"/>
                    <a:pt x="12" y="25"/>
                    <a:pt x="12" y="62"/>
                  </a:cubicBezTo>
                  <a:lnTo>
                    <a:pt x="12" y="293"/>
                  </a:lnTo>
                  <a:cubicBezTo>
                    <a:pt x="12" y="743"/>
                    <a:pt x="0" y="1205"/>
                    <a:pt x="0" y="1655"/>
                  </a:cubicBezTo>
                  <a:cubicBezTo>
                    <a:pt x="0" y="1692"/>
                    <a:pt x="25" y="1716"/>
                    <a:pt x="49" y="1716"/>
                  </a:cubicBezTo>
                  <a:cubicBezTo>
                    <a:pt x="85" y="1716"/>
                    <a:pt x="109" y="1692"/>
                    <a:pt x="109" y="1655"/>
                  </a:cubicBezTo>
                  <a:cubicBezTo>
                    <a:pt x="109" y="1205"/>
                    <a:pt x="122" y="743"/>
                    <a:pt x="122" y="293"/>
                  </a:cubicBezTo>
                  <a:lnTo>
                    <a:pt x="122" y="62"/>
                  </a:ln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51"/>
            <p:cNvSpPr/>
            <p:nvPr/>
          </p:nvSpPr>
          <p:spPr>
            <a:xfrm>
              <a:off x="7742987" y="3805551"/>
              <a:ext cx="6005" cy="71566"/>
            </a:xfrm>
            <a:custGeom>
              <a:avLst/>
              <a:gdLst/>
              <a:ahLst/>
              <a:cxnLst/>
              <a:rect l="l" t="t" r="r" b="b"/>
              <a:pathLst>
                <a:path w="122" h="1454" extrusionOk="0">
                  <a:moveTo>
                    <a:pt x="67" y="0"/>
                  </a:moveTo>
                  <a:cubicBezTo>
                    <a:pt x="46" y="0"/>
                    <a:pt x="25" y="15"/>
                    <a:pt x="25" y="45"/>
                  </a:cubicBezTo>
                  <a:cubicBezTo>
                    <a:pt x="13" y="496"/>
                    <a:pt x="0" y="958"/>
                    <a:pt x="13" y="1407"/>
                  </a:cubicBezTo>
                  <a:cubicBezTo>
                    <a:pt x="13" y="1438"/>
                    <a:pt x="34" y="1453"/>
                    <a:pt x="55" y="1453"/>
                  </a:cubicBezTo>
                  <a:cubicBezTo>
                    <a:pt x="76" y="1453"/>
                    <a:pt x="98" y="1438"/>
                    <a:pt x="98" y="1407"/>
                  </a:cubicBezTo>
                  <a:cubicBezTo>
                    <a:pt x="122" y="958"/>
                    <a:pt x="110" y="496"/>
                    <a:pt x="110" y="45"/>
                  </a:cubicBezTo>
                  <a:cubicBezTo>
                    <a:pt x="110" y="15"/>
                    <a:pt x="89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51"/>
            <p:cNvSpPr/>
            <p:nvPr/>
          </p:nvSpPr>
          <p:spPr>
            <a:xfrm>
              <a:off x="7742987" y="3805354"/>
              <a:ext cx="6005" cy="71910"/>
            </a:xfrm>
            <a:custGeom>
              <a:avLst/>
              <a:gdLst/>
              <a:ahLst/>
              <a:cxnLst/>
              <a:rect l="l" t="t" r="r" b="b"/>
              <a:pathLst>
                <a:path w="122" h="1461" extrusionOk="0">
                  <a:moveTo>
                    <a:pt x="73" y="13"/>
                  </a:moveTo>
                  <a:cubicBezTo>
                    <a:pt x="86" y="13"/>
                    <a:pt x="110" y="25"/>
                    <a:pt x="110" y="49"/>
                  </a:cubicBezTo>
                  <a:lnTo>
                    <a:pt x="110" y="232"/>
                  </a:lnTo>
                  <a:cubicBezTo>
                    <a:pt x="110" y="621"/>
                    <a:pt x="110" y="1022"/>
                    <a:pt x="98" y="1411"/>
                  </a:cubicBezTo>
                  <a:cubicBezTo>
                    <a:pt x="86" y="1436"/>
                    <a:pt x="73" y="1448"/>
                    <a:pt x="49" y="1448"/>
                  </a:cubicBezTo>
                  <a:cubicBezTo>
                    <a:pt x="37" y="1448"/>
                    <a:pt x="25" y="1436"/>
                    <a:pt x="25" y="1411"/>
                  </a:cubicBezTo>
                  <a:cubicBezTo>
                    <a:pt x="13" y="1022"/>
                    <a:pt x="25" y="621"/>
                    <a:pt x="37" y="232"/>
                  </a:cubicBezTo>
                  <a:lnTo>
                    <a:pt x="37" y="49"/>
                  </a:lnTo>
                  <a:cubicBezTo>
                    <a:pt x="37" y="25"/>
                    <a:pt x="49" y="13"/>
                    <a:pt x="73" y="13"/>
                  </a:cubicBezTo>
                  <a:close/>
                  <a:moveTo>
                    <a:pt x="73" y="1"/>
                  </a:moveTo>
                  <a:cubicBezTo>
                    <a:pt x="49" y="1"/>
                    <a:pt x="13" y="13"/>
                    <a:pt x="13" y="49"/>
                  </a:cubicBezTo>
                  <a:lnTo>
                    <a:pt x="13" y="232"/>
                  </a:lnTo>
                  <a:cubicBezTo>
                    <a:pt x="0" y="621"/>
                    <a:pt x="0" y="1022"/>
                    <a:pt x="0" y="1411"/>
                  </a:cubicBezTo>
                  <a:cubicBezTo>
                    <a:pt x="0" y="1448"/>
                    <a:pt x="25" y="1460"/>
                    <a:pt x="49" y="1460"/>
                  </a:cubicBezTo>
                  <a:cubicBezTo>
                    <a:pt x="86" y="1460"/>
                    <a:pt x="110" y="1448"/>
                    <a:pt x="110" y="1411"/>
                  </a:cubicBezTo>
                  <a:cubicBezTo>
                    <a:pt x="122" y="1022"/>
                    <a:pt x="122" y="621"/>
                    <a:pt x="122" y="232"/>
                  </a:cubicBezTo>
                  <a:lnTo>
                    <a:pt x="122" y="49"/>
                  </a:lnTo>
                  <a:cubicBezTo>
                    <a:pt x="122" y="13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51"/>
            <p:cNvSpPr/>
            <p:nvPr/>
          </p:nvSpPr>
          <p:spPr>
            <a:xfrm>
              <a:off x="7734028" y="3844289"/>
              <a:ext cx="6005" cy="37013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50" y="0"/>
                  </a:moveTo>
                  <a:cubicBezTo>
                    <a:pt x="30" y="0"/>
                    <a:pt x="12" y="12"/>
                    <a:pt x="12" y="37"/>
                  </a:cubicBezTo>
                  <a:cubicBezTo>
                    <a:pt x="0" y="256"/>
                    <a:pt x="12" y="487"/>
                    <a:pt x="36" y="706"/>
                  </a:cubicBezTo>
                  <a:cubicBezTo>
                    <a:pt x="36" y="736"/>
                    <a:pt x="58" y="751"/>
                    <a:pt x="79" y="751"/>
                  </a:cubicBezTo>
                  <a:cubicBezTo>
                    <a:pt x="101" y="751"/>
                    <a:pt x="122" y="736"/>
                    <a:pt x="122" y="706"/>
                  </a:cubicBezTo>
                  <a:cubicBezTo>
                    <a:pt x="109" y="487"/>
                    <a:pt x="109" y="256"/>
                    <a:pt x="98" y="37"/>
                  </a:cubicBezTo>
                  <a:cubicBezTo>
                    <a:pt x="91" y="12"/>
                    <a:pt x="70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51"/>
            <p:cNvSpPr/>
            <p:nvPr/>
          </p:nvSpPr>
          <p:spPr>
            <a:xfrm>
              <a:off x="7733388" y="3843698"/>
              <a:ext cx="7235" cy="38342"/>
            </a:xfrm>
            <a:custGeom>
              <a:avLst/>
              <a:gdLst/>
              <a:ahLst/>
              <a:cxnLst/>
              <a:rect l="l" t="t" r="r" b="b"/>
              <a:pathLst>
                <a:path w="147" h="779" extrusionOk="0">
                  <a:moveTo>
                    <a:pt x="62" y="13"/>
                  </a:moveTo>
                  <a:cubicBezTo>
                    <a:pt x="74" y="13"/>
                    <a:pt x="98" y="24"/>
                    <a:pt x="98" y="49"/>
                  </a:cubicBezTo>
                  <a:cubicBezTo>
                    <a:pt x="111" y="268"/>
                    <a:pt x="122" y="487"/>
                    <a:pt x="122" y="694"/>
                  </a:cubicBezTo>
                  <a:lnTo>
                    <a:pt x="122" y="718"/>
                  </a:lnTo>
                  <a:cubicBezTo>
                    <a:pt x="122" y="742"/>
                    <a:pt x="111" y="754"/>
                    <a:pt x="98" y="754"/>
                  </a:cubicBezTo>
                  <a:cubicBezTo>
                    <a:pt x="74" y="754"/>
                    <a:pt x="62" y="742"/>
                    <a:pt x="49" y="718"/>
                  </a:cubicBezTo>
                  <a:cubicBezTo>
                    <a:pt x="25" y="487"/>
                    <a:pt x="25" y="256"/>
                    <a:pt x="25" y="49"/>
                  </a:cubicBezTo>
                  <a:cubicBezTo>
                    <a:pt x="25" y="24"/>
                    <a:pt x="49" y="13"/>
                    <a:pt x="62" y="13"/>
                  </a:cubicBezTo>
                  <a:close/>
                  <a:moveTo>
                    <a:pt x="62" y="0"/>
                  </a:moveTo>
                  <a:cubicBezTo>
                    <a:pt x="38" y="0"/>
                    <a:pt x="13" y="13"/>
                    <a:pt x="13" y="49"/>
                  </a:cubicBezTo>
                  <a:cubicBezTo>
                    <a:pt x="1" y="256"/>
                    <a:pt x="13" y="487"/>
                    <a:pt x="38" y="730"/>
                  </a:cubicBezTo>
                  <a:cubicBezTo>
                    <a:pt x="38" y="754"/>
                    <a:pt x="62" y="778"/>
                    <a:pt x="98" y="778"/>
                  </a:cubicBezTo>
                  <a:cubicBezTo>
                    <a:pt x="122" y="778"/>
                    <a:pt x="147" y="754"/>
                    <a:pt x="147" y="718"/>
                  </a:cubicBezTo>
                  <a:lnTo>
                    <a:pt x="147" y="694"/>
                  </a:lnTo>
                  <a:cubicBezTo>
                    <a:pt x="135" y="487"/>
                    <a:pt x="135" y="268"/>
                    <a:pt x="111" y="49"/>
                  </a:cubicBezTo>
                  <a:cubicBezTo>
                    <a:pt x="111" y="13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51"/>
            <p:cNvSpPr/>
            <p:nvPr/>
          </p:nvSpPr>
          <p:spPr>
            <a:xfrm>
              <a:off x="7723839" y="3852657"/>
              <a:ext cx="6645" cy="24905"/>
            </a:xfrm>
            <a:custGeom>
              <a:avLst/>
              <a:gdLst/>
              <a:ahLst/>
              <a:cxnLst/>
              <a:rect l="l" t="t" r="r" b="b"/>
              <a:pathLst>
                <a:path w="135" h="506" extrusionOk="0">
                  <a:moveTo>
                    <a:pt x="49" y="1"/>
                  </a:moveTo>
                  <a:cubicBezTo>
                    <a:pt x="24" y="1"/>
                    <a:pt x="0" y="13"/>
                    <a:pt x="0" y="37"/>
                  </a:cubicBezTo>
                  <a:cubicBezTo>
                    <a:pt x="0" y="183"/>
                    <a:pt x="13" y="329"/>
                    <a:pt x="37" y="475"/>
                  </a:cubicBezTo>
                  <a:cubicBezTo>
                    <a:pt x="42" y="496"/>
                    <a:pt x="62" y="506"/>
                    <a:pt x="82" y="506"/>
                  </a:cubicBezTo>
                  <a:cubicBezTo>
                    <a:pt x="108" y="506"/>
                    <a:pt x="134" y="490"/>
                    <a:pt x="134" y="463"/>
                  </a:cubicBezTo>
                  <a:cubicBezTo>
                    <a:pt x="110" y="317"/>
                    <a:pt x="97" y="183"/>
                    <a:pt x="97" y="37"/>
                  </a:cubicBezTo>
                  <a:cubicBezTo>
                    <a:pt x="97" y="13"/>
                    <a:pt x="73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51"/>
            <p:cNvSpPr/>
            <p:nvPr/>
          </p:nvSpPr>
          <p:spPr>
            <a:xfrm>
              <a:off x="7723839" y="3852066"/>
              <a:ext cx="7235" cy="25791"/>
            </a:xfrm>
            <a:custGeom>
              <a:avLst/>
              <a:gdLst/>
              <a:ahLst/>
              <a:cxnLst/>
              <a:rect l="l" t="t" r="r" b="b"/>
              <a:pathLst>
                <a:path w="147" h="524" extrusionOk="0">
                  <a:moveTo>
                    <a:pt x="49" y="25"/>
                  </a:moveTo>
                  <a:cubicBezTo>
                    <a:pt x="61" y="25"/>
                    <a:pt x="86" y="25"/>
                    <a:pt x="86" y="49"/>
                  </a:cubicBezTo>
                  <a:cubicBezTo>
                    <a:pt x="86" y="195"/>
                    <a:pt x="110" y="341"/>
                    <a:pt x="122" y="475"/>
                  </a:cubicBezTo>
                  <a:cubicBezTo>
                    <a:pt x="122" y="499"/>
                    <a:pt x="110" y="499"/>
                    <a:pt x="97" y="511"/>
                  </a:cubicBezTo>
                  <a:cubicBezTo>
                    <a:pt x="73" y="511"/>
                    <a:pt x="49" y="499"/>
                    <a:pt x="49" y="487"/>
                  </a:cubicBezTo>
                  <a:cubicBezTo>
                    <a:pt x="24" y="354"/>
                    <a:pt x="13" y="219"/>
                    <a:pt x="13" y="49"/>
                  </a:cubicBezTo>
                  <a:cubicBezTo>
                    <a:pt x="13" y="25"/>
                    <a:pt x="24" y="25"/>
                    <a:pt x="49" y="25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0" y="219"/>
                    <a:pt x="13" y="354"/>
                    <a:pt x="37" y="487"/>
                  </a:cubicBezTo>
                  <a:cubicBezTo>
                    <a:pt x="37" y="511"/>
                    <a:pt x="61" y="524"/>
                    <a:pt x="86" y="524"/>
                  </a:cubicBezTo>
                  <a:lnTo>
                    <a:pt x="97" y="524"/>
                  </a:lnTo>
                  <a:cubicBezTo>
                    <a:pt x="122" y="524"/>
                    <a:pt x="146" y="499"/>
                    <a:pt x="134" y="475"/>
                  </a:cubicBezTo>
                  <a:cubicBezTo>
                    <a:pt x="122" y="341"/>
                    <a:pt x="110" y="195"/>
                    <a:pt x="110" y="49"/>
                  </a:cubicBezTo>
                  <a:cubicBezTo>
                    <a:pt x="97" y="25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51"/>
            <p:cNvSpPr/>
            <p:nvPr/>
          </p:nvSpPr>
          <p:spPr>
            <a:xfrm>
              <a:off x="7750173" y="3786946"/>
              <a:ext cx="6645" cy="79540"/>
            </a:xfrm>
            <a:custGeom>
              <a:avLst/>
              <a:gdLst/>
              <a:ahLst/>
              <a:cxnLst/>
              <a:rect l="l" t="t" r="r" b="b"/>
              <a:pathLst>
                <a:path w="135" h="1616" extrusionOk="0">
                  <a:moveTo>
                    <a:pt x="57" y="1"/>
                  </a:moveTo>
                  <a:cubicBezTo>
                    <a:pt x="34" y="1"/>
                    <a:pt x="13" y="16"/>
                    <a:pt x="13" y="47"/>
                  </a:cubicBezTo>
                  <a:cubicBezTo>
                    <a:pt x="49" y="558"/>
                    <a:pt x="37" y="1068"/>
                    <a:pt x="0" y="1579"/>
                  </a:cubicBezTo>
                  <a:cubicBezTo>
                    <a:pt x="0" y="1604"/>
                    <a:pt x="22" y="1616"/>
                    <a:pt x="43" y="1616"/>
                  </a:cubicBezTo>
                  <a:cubicBezTo>
                    <a:pt x="64" y="1616"/>
                    <a:pt x="86" y="1604"/>
                    <a:pt x="86" y="1579"/>
                  </a:cubicBezTo>
                  <a:cubicBezTo>
                    <a:pt x="134" y="1068"/>
                    <a:pt x="134" y="558"/>
                    <a:pt x="110" y="47"/>
                  </a:cubicBezTo>
                  <a:cubicBezTo>
                    <a:pt x="104" y="16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51"/>
            <p:cNvSpPr/>
            <p:nvPr/>
          </p:nvSpPr>
          <p:spPr>
            <a:xfrm>
              <a:off x="7749582" y="3786207"/>
              <a:ext cx="7826" cy="80868"/>
            </a:xfrm>
            <a:custGeom>
              <a:avLst/>
              <a:gdLst/>
              <a:ahLst/>
              <a:cxnLst/>
              <a:rect l="l" t="t" r="r" b="b"/>
              <a:pathLst>
                <a:path w="159" h="1643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cubicBezTo>
                    <a:pt x="146" y="597"/>
                    <a:pt x="134" y="1095"/>
                    <a:pt x="98" y="1594"/>
                  </a:cubicBezTo>
                  <a:cubicBezTo>
                    <a:pt x="98" y="1612"/>
                    <a:pt x="85" y="1623"/>
                    <a:pt x="68" y="1623"/>
                  </a:cubicBezTo>
                  <a:cubicBezTo>
                    <a:pt x="62" y="1623"/>
                    <a:pt x="56" y="1622"/>
                    <a:pt x="49" y="1619"/>
                  </a:cubicBezTo>
                  <a:cubicBezTo>
                    <a:pt x="37" y="1619"/>
                    <a:pt x="25" y="1619"/>
                    <a:pt x="25" y="1594"/>
                  </a:cubicBezTo>
                  <a:cubicBezTo>
                    <a:pt x="61" y="1046"/>
                    <a:pt x="61" y="536"/>
                    <a:pt x="37" y="62"/>
                  </a:cubicBezTo>
                  <a:cubicBezTo>
                    <a:pt x="37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49" y="1"/>
                    <a:pt x="25" y="25"/>
                    <a:pt x="25" y="62"/>
                  </a:cubicBezTo>
                  <a:cubicBezTo>
                    <a:pt x="49" y="536"/>
                    <a:pt x="37" y="1046"/>
                    <a:pt x="1" y="1594"/>
                  </a:cubicBezTo>
                  <a:cubicBezTo>
                    <a:pt x="1" y="1619"/>
                    <a:pt x="25" y="1643"/>
                    <a:pt x="49" y="1643"/>
                  </a:cubicBezTo>
                  <a:cubicBezTo>
                    <a:pt x="85" y="1643"/>
                    <a:pt x="109" y="1619"/>
                    <a:pt x="109" y="1594"/>
                  </a:cubicBezTo>
                  <a:cubicBezTo>
                    <a:pt x="158" y="1095"/>
                    <a:pt x="158" y="597"/>
                    <a:pt x="122" y="62"/>
                  </a:cubicBez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51"/>
            <p:cNvSpPr/>
            <p:nvPr/>
          </p:nvSpPr>
          <p:spPr>
            <a:xfrm>
              <a:off x="7708876" y="3859597"/>
              <a:ext cx="54487" cy="5119"/>
            </a:xfrm>
            <a:custGeom>
              <a:avLst/>
              <a:gdLst/>
              <a:ahLst/>
              <a:cxnLst/>
              <a:rect l="l" t="t" r="r" b="b"/>
              <a:pathLst>
                <a:path w="1107" h="104" extrusionOk="0">
                  <a:moveTo>
                    <a:pt x="718" y="0"/>
                  </a:moveTo>
                  <a:cubicBezTo>
                    <a:pt x="499" y="0"/>
                    <a:pt x="280" y="6"/>
                    <a:pt x="61" y="6"/>
                  </a:cubicBezTo>
                  <a:cubicBezTo>
                    <a:pt x="1" y="6"/>
                    <a:pt x="1" y="103"/>
                    <a:pt x="61" y="103"/>
                  </a:cubicBezTo>
                  <a:cubicBezTo>
                    <a:pt x="390" y="103"/>
                    <a:pt x="718" y="103"/>
                    <a:pt x="1046" y="91"/>
                  </a:cubicBezTo>
                  <a:cubicBezTo>
                    <a:pt x="1107" y="91"/>
                    <a:pt x="1107" y="6"/>
                    <a:pt x="1046" y="6"/>
                  </a:cubicBezTo>
                  <a:cubicBezTo>
                    <a:pt x="937" y="2"/>
                    <a:pt x="827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51"/>
            <p:cNvSpPr/>
            <p:nvPr/>
          </p:nvSpPr>
          <p:spPr>
            <a:xfrm>
              <a:off x="7709467" y="3859252"/>
              <a:ext cx="53896" cy="6005"/>
            </a:xfrm>
            <a:custGeom>
              <a:avLst/>
              <a:gdLst/>
              <a:ahLst/>
              <a:cxnLst/>
              <a:rect l="l" t="t" r="r" b="b"/>
              <a:pathLst>
                <a:path w="1095" h="122" extrusionOk="0">
                  <a:moveTo>
                    <a:pt x="597" y="13"/>
                  </a:moveTo>
                  <a:cubicBezTo>
                    <a:pt x="743" y="13"/>
                    <a:pt x="888" y="13"/>
                    <a:pt x="1034" y="25"/>
                  </a:cubicBezTo>
                  <a:cubicBezTo>
                    <a:pt x="1059" y="25"/>
                    <a:pt x="1070" y="37"/>
                    <a:pt x="1070" y="62"/>
                  </a:cubicBezTo>
                  <a:cubicBezTo>
                    <a:pt x="1070" y="73"/>
                    <a:pt x="1059" y="98"/>
                    <a:pt x="1034" y="98"/>
                  </a:cubicBezTo>
                  <a:cubicBezTo>
                    <a:pt x="929" y="102"/>
                    <a:pt x="824" y="103"/>
                    <a:pt x="718" y="103"/>
                  </a:cubicBezTo>
                  <a:cubicBezTo>
                    <a:pt x="507" y="103"/>
                    <a:pt x="297" y="98"/>
                    <a:pt x="86" y="98"/>
                  </a:cubicBezTo>
                  <a:lnTo>
                    <a:pt x="49" y="98"/>
                  </a:lnTo>
                  <a:cubicBezTo>
                    <a:pt x="25" y="98"/>
                    <a:pt x="13" y="73"/>
                    <a:pt x="13" y="62"/>
                  </a:cubicBezTo>
                  <a:cubicBezTo>
                    <a:pt x="13" y="37"/>
                    <a:pt x="25" y="25"/>
                    <a:pt x="49" y="25"/>
                  </a:cubicBezTo>
                  <a:lnTo>
                    <a:pt x="86" y="25"/>
                  </a:lnTo>
                  <a:cubicBezTo>
                    <a:pt x="256" y="25"/>
                    <a:pt x="426" y="13"/>
                    <a:pt x="597" y="13"/>
                  </a:cubicBezTo>
                  <a:close/>
                  <a:moveTo>
                    <a:pt x="49" y="0"/>
                  </a:moveTo>
                  <a:cubicBezTo>
                    <a:pt x="13" y="0"/>
                    <a:pt x="0" y="37"/>
                    <a:pt x="0" y="62"/>
                  </a:cubicBezTo>
                  <a:cubicBezTo>
                    <a:pt x="0" y="86"/>
                    <a:pt x="13" y="110"/>
                    <a:pt x="49" y="110"/>
                  </a:cubicBezTo>
                  <a:lnTo>
                    <a:pt x="86" y="110"/>
                  </a:lnTo>
                  <a:cubicBezTo>
                    <a:pt x="256" y="122"/>
                    <a:pt x="426" y="122"/>
                    <a:pt x="597" y="122"/>
                  </a:cubicBezTo>
                  <a:cubicBezTo>
                    <a:pt x="743" y="122"/>
                    <a:pt x="888" y="122"/>
                    <a:pt x="1034" y="110"/>
                  </a:cubicBezTo>
                  <a:cubicBezTo>
                    <a:pt x="1070" y="110"/>
                    <a:pt x="1095" y="86"/>
                    <a:pt x="1095" y="62"/>
                  </a:cubicBezTo>
                  <a:cubicBezTo>
                    <a:pt x="1095" y="37"/>
                    <a:pt x="1070" y="13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51"/>
            <p:cNvSpPr/>
            <p:nvPr/>
          </p:nvSpPr>
          <p:spPr>
            <a:xfrm>
              <a:off x="7732207" y="3498654"/>
              <a:ext cx="4824" cy="39671"/>
            </a:xfrm>
            <a:custGeom>
              <a:avLst/>
              <a:gdLst/>
              <a:ahLst/>
              <a:cxnLst/>
              <a:rect l="l" t="t" r="r" b="b"/>
              <a:pathLst>
                <a:path w="98" h="806" extrusionOk="0">
                  <a:moveTo>
                    <a:pt x="59" y="1"/>
                  </a:moveTo>
                  <a:cubicBezTo>
                    <a:pt x="37" y="1"/>
                    <a:pt x="13" y="16"/>
                    <a:pt x="13" y="42"/>
                  </a:cubicBezTo>
                  <a:cubicBezTo>
                    <a:pt x="0" y="285"/>
                    <a:pt x="0" y="529"/>
                    <a:pt x="13" y="759"/>
                  </a:cubicBezTo>
                  <a:cubicBezTo>
                    <a:pt x="13" y="790"/>
                    <a:pt x="34" y="805"/>
                    <a:pt x="55" y="805"/>
                  </a:cubicBezTo>
                  <a:cubicBezTo>
                    <a:pt x="76" y="805"/>
                    <a:pt x="98" y="790"/>
                    <a:pt x="98" y="759"/>
                  </a:cubicBezTo>
                  <a:lnTo>
                    <a:pt x="98" y="42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51"/>
            <p:cNvSpPr/>
            <p:nvPr/>
          </p:nvSpPr>
          <p:spPr>
            <a:xfrm>
              <a:off x="7732207" y="3498309"/>
              <a:ext cx="5463" cy="40754"/>
            </a:xfrm>
            <a:custGeom>
              <a:avLst/>
              <a:gdLst/>
              <a:ahLst/>
              <a:cxnLst/>
              <a:rect l="l" t="t" r="r" b="b"/>
              <a:pathLst>
                <a:path w="111" h="828" extrusionOk="0">
                  <a:moveTo>
                    <a:pt x="62" y="12"/>
                  </a:moveTo>
                  <a:cubicBezTo>
                    <a:pt x="73" y="12"/>
                    <a:pt x="98" y="25"/>
                    <a:pt x="98" y="49"/>
                  </a:cubicBezTo>
                  <a:cubicBezTo>
                    <a:pt x="86" y="304"/>
                    <a:pt x="86" y="547"/>
                    <a:pt x="86" y="766"/>
                  </a:cubicBezTo>
                  <a:cubicBezTo>
                    <a:pt x="86" y="790"/>
                    <a:pt x="73" y="803"/>
                    <a:pt x="62" y="803"/>
                  </a:cubicBezTo>
                  <a:cubicBezTo>
                    <a:pt x="37" y="803"/>
                    <a:pt x="25" y="790"/>
                    <a:pt x="25" y="766"/>
                  </a:cubicBezTo>
                  <a:cubicBezTo>
                    <a:pt x="13" y="523"/>
                    <a:pt x="13" y="280"/>
                    <a:pt x="25" y="49"/>
                  </a:cubicBezTo>
                  <a:cubicBezTo>
                    <a:pt x="25" y="25"/>
                    <a:pt x="37" y="12"/>
                    <a:pt x="62" y="12"/>
                  </a:cubicBezTo>
                  <a:close/>
                  <a:moveTo>
                    <a:pt x="62" y="0"/>
                  </a:moveTo>
                  <a:cubicBezTo>
                    <a:pt x="37" y="0"/>
                    <a:pt x="13" y="12"/>
                    <a:pt x="0" y="49"/>
                  </a:cubicBezTo>
                  <a:lnTo>
                    <a:pt x="0" y="766"/>
                  </a:lnTo>
                  <a:cubicBezTo>
                    <a:pt x="0" y="803"/>
                    <a:pt x="25" y="827"/>
                    <a:pt x="62" y="827"/>
                  </a:cubicBezTo>
                  <a:cubicBezTo>
                    <a:pt x="86" y="827"/>
                    <a:pt x="110" y="803"/>
                    <a:pt x="110" y="766"/>
                  </a:cubicBezTo>
                  <a:lnTo>
                    <a:pt x="110" y="49"/>
                  </a:lnTo>
                  <a:cubicBezTo>
                    <a:pt x="110" y="12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51"/>
            <p:cNvSpPr/>
            <p:nvPr/>
          </p:nvSpPr>
          <p:spPr>
            <a:xfrm>
              <a:off x="7738163" y="3501459"/>
              <a:ext cx="7235" cy="55372"/>
            </a:xfrm>
            <a:custGeom>
              <a:avLst/>
              <a:gdLst/>
              <a:ahLst/>
              <a:cxnLst/>
              <a:rect l="l" t="t" r="r" b="b"/>
              <a:pathLst>
                <a:path w="147" h="1125" extrusionOk="0">
                  <a:moveTo>
                    <a:pt x="50" y="0"/>
                  </a:moveTo>
                  <a:cubicBezTo>
                    <a:pt x="25" y="0"/>
                    <a:pt x="1" y="15"/>
                    <a:pt x="1" y="45"/>
                  </a:cubicBezTo>
                  <a:cubicBezTo>
                    <a:pt x="1" y="386"/>
                    <a:pt x="14" y="739"/>
                    <a:pt x="50" y="1080"/>
                  </a:cubicBezTo>
                  <a:cubicBezTo>
                    <a:pt x="56" y="1110"/>
                    <a:pt x="80" y="1125"/>
                    <a:pt x="103" y="1125"/>
                  </a:cubicBezTo>
                  <a:cubicBezTo>
                    <a:pt x="126" y="1125"/>
                    <a:pt x="147" y="1110"/>
                    <a:pt x="147" y="1080"/>
                  </a:cubicBezTo>
                  <a:cubicBezTo>
                    <a:pt x="111" y="739"/>
                    <a:pt x="98" y="386"/>
                    <a:pt x="98" y="45"/>
                  </a:cubicBezTo>
                  <a:cubicBezTo>
                    <a:pt x="98" y="15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51"/>
            <p:cNvSpPr/>
            <p:nvPr/>
          </p:nvSpPr>
          <p:spPr>
            <a:xfrm>
              <a:off x="7737621" y="3501262"/>
              <a:ext cx="8417" cy="55766"/>
            </a:xfrm>
            <a:custGeom>
              <a:avLst/>
              <a:gdLst/>
              <a:ahLst/>
              <a:cxnLst/>
              <a:rect l="l" t="t" r="r" b="b"/>
              <a:pathLst>
                <a:path w="171" h="1133" extrusionOk="0">
                  <a:moveTo>
                    <a:pt x="61" y="13"/>
                  </a:moveTo>
                  <a:cubicBezTo>
                    <a:pt x="73" y="13"/>
                    <a:pt x="98" y="25"/>
                    <a:pt x="98" y="49"/>
                  </a:cubicBezTo>
                  <a:cubicBezTo>
                    <a:pt x="98" y="366"/>
                    <a:pt x="109" y="706"/>
                    <a:pt x="146" y="1084"/>
                  </a:cubicBezTo>
                  <a:cubicBezTo>
                    <a:pt x="146" y="1108"/>
                    <a:pt x="134" y="1120"/>
                    <a:pt x="122" y="1120"/>
                  </a:cubicBezTo>
                  <a:cubicBezTo>
                    <a:pt x="98" y="1120"/>
                    <a:pt x="73" y="1108"/>
                    <a:pt x="73" y="1084"/>
                  </a:cubicBezTo>
                  <a:cubicBezTo>
                    <a:pt x="36" y="755"/>
                    <a:pt x="25" y="414"/>
                    <a:pt x="25" y="49"/>
                  </a:cubicBezTo>
                  <a:cubicBezTo>
                    <a:pt x="25" y="25"/>
                    <a:pt x="36" y="13"/>
                    <a:pt x="61" y="13"/>
                  </a:cubicBezTo>
                  <a:close/>
                  <a:moveTo>
                    <a:pt x="61" y="1"/>
                  </a:moveTo>
                  <a:cubicBezTo>
                    <a:pt x="36" y="1"/>
                    <a:pt x="0" y="13"/>
                    <a:pt x="0" y="49"/>
                  </a:cubicBezTo>
                  <a:cubicBezTo>
                    <a:pt x="0" y="414"/>
                    <a:pt x="25" y="755"/>
                    <a:pt x="49" y="1084"/>
                  </a:cubicBezTo>
                  <a:cubicBezTo>
                    <a:pt x="61" y="1120"/>
                    <a:pt x="85" y="1132"/>
                    <a:pt x="109" y="1132"/>
                  </a:cubicBezTo>
                  <a:lnTo>
                    <a:pt x="122" y="1132"/>
                  </a:lnTo>
                  <a:cubicBezTo>
                    <a:pt x="146" y="1132"/>
                    <a:pt x="171" y="1120"/>
                    <a:pt x="158" y="1084"/>
                  </a:cubicBezTo>
                  <a:cubicBezTo>
                    <a:pt x="134" y="706"/>
                    <a:pt x="122" y="366"/>
                    <a:pt x="109" y="49"/>
                  </a:cubicBezTo>
                  <a:cubicBezTo>
                    <a:pt x="109" y="13"/>
                    <a:pt x="85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51"/>
            <p:cNvSpPr/>
            <p:nvPr/>
          </p:nvSpPr>
          <p:spPr>
            <a:xfrm>
              <a:off x="7722215" y="3508597"/>
              <a:ext cx="45381" cy="9549"/>
            </a:xfrm>
            <a:custGeom>
              <a:avLst/>
              <a:gdLst/>
              <a:ahLst/>
              <a:cxnLst/>
              <a:rect l="l" t="t" r="r" b="b"/>
              <a:pathLst>
                <a:path w="922" h="194" extrusionOk="0">
                  <a:moveTo>
                    <a:pt x="780" y="0"/>
                  </a:moveTo>
                  <a:cubicBezTo>
                    <a:pt x="716" y="0"/>
                    <a:pt x="648" y="15"/>
                    <a:pt x="593" y="22"/>
                  </a:cubicBezTo>
                  <a:cubicBezTo>
                    <a:pt x="411" y="46"/>
                    <a:pt x="228" y="71"/>
                    <a:pt x="46" y="108"/>
                  </a:cubicBezTo>
                  <a:cubicBezTo>
                    <a:pt x="0" y="108"/>
                    <a:pt x="8" y="193"/>
                    <a:pt x="49" y="193"/>
                  </a:cubicBezTo>
                  <a:cubicBezTo>
                    <a:pt x="52" y="193"/>
                    <a:pt x="54" y="193"/>
                    <a:pt x="57" y="192"/>
                  </a:cubicBezTo>
                  <a:cubicBezTo>
                    <a:pt x="143" y="192"/>
                    <a:pt x="824" y="132"/>
                    <a:pt x="824" y="83"/>
                  </a:cubicBezTo>
                  <a:cubicBezTo>
                    <a:pt x="824" y="110"/>
                    <a:pt x="847" y="126"/>
                    <a:pt x="869" y="126"/>
                  </a:cubicBezTo>
                  <a:cubicBezTo>
                    <a:pt x="887" y="126"/>
                    <a:pt x="904" y="116"/>
                    <a:pt x="909" y="95"/>
                  </a:cubicBezTo>
                  <a:cubicBezTo>
                    <a:pt x="921" y="95"/>
                    <a:pt x="921" y="83"/>
                    <a:pt x="921" y="83"/>
                  </a:cubicBezTo>
                  <a:cubicBezTo>
                    <a:pt x="921" y="71"/>
                    <a:pt x="921" y="46"/>
                    <a:pt x="909" y="35"/>
                  </a:cubicBezTo>
                  <a:cubicBezTo>
                    <a:pt x="873" y="9"/>
                    <a:pt x="828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51"/>
            <p:cNvSpPr/>
            <p:nvPr/>
          </p:nvSpPr>
          <p:spPr>
            <a:xfrm>
              <a:off x="7722067" y="3508301"/>
              <a:ext cx="46119" cy="10385"/>
            </a:xfrm>
            <a:custGeom>
              <a:avLst/>
              <a:gdLst/>
              <a:ahLst/>
              <a:cxnLst/>
              <a:rect l="l" t="t" r="r" b="b"/>
              <a:pathLst>
                <a:path w="937" h="211" extrusionOk="0">
                  <a:moveTo>
                    <a:pt x="778" y="16"/>
                  </a:moveTo>
                  <a:cubicBezTo>
                    <a:pt x="827" y="16"/>
                    <a:pt x="876" y="28"/>
                    <a:pt x="900" y="52"/>
                  </a:cubicBezTo>
                  <a:cubicBezTo>
                    <a:pt x="912" y="52"/>
                    <a:pt x="912" y="77"/>
                    <a:pt x="912" y="89"/>
                  </a:cubicBezTo>
                  <a:lnTo>
                    <a:pt x="912" y="101"/>
                  </a:lnTo>
                  <a:cubicBezTo>
                    <a:pt x="900" y="114"/>
                    <a:pt x="887" y="125"/>
                    <a:pt x="863" y="125"/>
                  </a:cubicBezTo>
                  <a:cubicBezTo>
                    <a:pt x="863" y="114"/>
                    <a:pt x="839" y="114"/>
                    <a:pt x="839" y="89"/>
                  </a:cubicBezTo>
                  <a:lnTo>
                    <a:pt x="827" y="89"/>
                  </a:lnTo>
                  <a:cubicBezTo>
                    <a:pt x="803" y="114"/>
                    <a:pt x="584" y="138"/>
                    <a:pt x="133" y="187"/>
                  </a:cubicBezTo>
                  <a:cubicBezTo>
                    <a:pt x="97" y="187"/>
                    <a:pt x="73" y="187"/>
                    <a:pt x="60" y="198"/>
                  </a:cubicBezTo>
                  <a:cubicBezTo>
                    <a:pt x="36" y="198"/>
                    <a:pt x="24" y="174"/>
                    <a:pt x="24" y="162"/>
                  </a:cubicBezTo>
                  <a:cubicBezTo>
                    <a:pt x="24" y="138"/>
                    <a:pt x="36" y="125"/>
                    <a:pt x="49" y="114"/>
                  </a:cubicBezTo>
                  <a:cubicBezTo>
                    <a:pt x="219" y="89"/>
                    <a:pt x="401" y="65"/>
                    <a:pt x="596" y="41"/>
                  </a:cubicBezTo>
                  <a:cubicBezTo>
                    <a:pt x="620" y="41"/>
                    <a:pt x="632" y="28"/>
                    <a:pt x="657" y="28"/>
                  </a:cubicBezTo>
                  <a:cubicBezTo>
                    <a:pt x="693" y="28"/>
                    <a:pt x="741" y="16"/>
                    <a:pt x="778" y="16"/>
                  </a:cubicBezTo>
                  <a:close/>
                  <a:moveTo>
                    <a:pt x="792" y="1"/>
                  </a:moveTo>
                  <a:cubicBezTo>
                    <a:pt x="745" y="1"/>
                    <a:pt x="693" y="10"/>
                    <a:pt x="644" y="16"/>
                  </a:cubicBezTo>
                  <a:lnTo>
                    <a:pt x="596" y="16"/>
                  </a:lnTo>
                  <a:cubicBezTo>
                    <a:pt x="401" y="52"/>
                    <a:pt x="219" y="77"/>
                    <a:pt x="49" y="101"/>
                  </a:cubicBezTo>
                  <a:cubicBezTo>
                    <a:pt x="24" y="101"/>
                    <a:pt x="0" y="138"/>
                    <a:pt x="12" y="162"/>
                  </a:cubicBezTo>
                  <a:cubicBezTo>
                    <a:pt x="12" y="187"/>
                    <a:pt x="24" y="211"/>
                    <a:pt x="60" y="211"/>
                  </a:cubicBezTo>
                  <a:cubicBezTo>
                    <a:pt x="73" y="211"/>
                    <a:pt x="109" y="211"/>
                    <a:pt x="146" y="198"/>
                  </a:cubicBezTo>
                  <a:cubicBezTo>
                    <a:pt x="608" y="162"/>
                    <a:pt x="778" y="125"/>
                    <a:pt x="827" y="101"/>
                  </a:cubicBezTo>
                  <a:cubicBezTo>
                    <a:pt x="827" y="125"/>
                    <a:pt x="839" y="138"/>
                    <a:pt x="863" y="138"/>
                  </a:cubicBezTo>
                  <a:cubicBezTo>
                    <a:pt x="887" y="138"/>
                    <a:pt x="912" y="138"/>
                    <a:pt x="924" y="101"/>
                  </a:cubicBezTo>
                  <a:lnTo>
                    <a:pt x="924" y="89"/>
                  </a:lnTo>
                  <a:cubicBezTo>
                    <a:pt x="936" y="77"/>
                    <a:pt x="936" y="52"/>
                    <a:pt x="912" y="41"/>
                  </a:cubicBezTo>
                  <a:cubicBezTo>
                    <a:pt x="882" y="10"/>
                    <a:pt x="839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51"/>
            <p:cNvSpPr/>
            <p:nvPr/>
          </p:nvSpPr>
          <p:spPr>
            <a:xfrm>
              <a:off x="7395186" y="3474338"/>
              <a:ext cx="377173" cy="409067"/>
            </a:xfrm>
            <a:custGeom>
              <a:avLst/>
              <a:gdLst/>
              <a:ahLst/>
              <a:cxnLst/>
              <a:rect l="l" t="t" r="r" b="b"/>
              <a:pathLst>
                <a:path w="7663" h="8311" extrusionOk="0">
                  <a:moveTo>
                    <a:pt x="3494" y="104"/>
                  </a:moveTo>
                  <a:cubicBezTo>
                    <a:pt x="3810" y="104"/>
                    <a:pt x="4150" y="301"/>
                    <a:pt x="4063" y="609"/>
                  </a:cubicBezTo>
                  <a:cubicBezTo>
                    <a:pt x="3994" y="838"/>
                    <a:pt x="3741" y="938"/>
                    <a:pt x="3508" y="938"/>
                  </a:cubicBezTo>
                  <a:cubicBezTo>
                    <a:pt x="3494" y="938"/>
                    <a:pt x="3480" y="938"/>
                    <a:pt x="3466" y="937"/>
                  </a:cubicBezTo>
                  <a:cubicBezTo>
                    <a:pt x="3223" y="925"/>
                    <a:pt x="3090" y="791"/>
                    <a:pt x="3004" y="585"/>
                  </a:cubicBezTo>
                  <a:cubicBezTo>
                    <a:pt x="3017" y="585"/>
                    <a:pt x="3029" y="560"/>
                    <a:pt x="3017" y="548"/>
                  </a:cubicBezTo>
                  <a:cubicBezTo>
                    <a:pt x="2995" y="236"/>
                    <a:pt x="3237" y="104"/>
                    <a:pt x="3494" y="104"/>
                  </a:cubicBezTo>
                  <a:close/>
                  <a:moveTo>
                    <a:pt x="705" y="529"/>
                  </a:moveTo>
                  <a:cubicBezTo>
                    <a:pt x="1123" y="529"/>
                    <a:pt x="1541" y="560"/>
                    <a:pt x="1958" y="560"/>
                  </a:cubicBezTo>
                  <a:cubicBezTo>
                    <a:pt x="2275" y="560"/>
                    <a:pt x="2579" y="572"/>
                    <a:pt x="2883" y="572"/>
                  </a:cubicBezTo>
                  <a:cubicBezTo>
                    <a:pt x="3001" y="856"/>
                    <a:pt x="3188" y="1047"/>
                    <a:pt x="3522" y="1047"/>
                  </a:cubicBezTo>
                  <a:cubicBezTo>
                    <a:pt x="3532" y="1047"/>
                    <a:pt x="3542" y="1047"/>
                    <a:pt x="3552" y="1047"/>
                  </a:cubicBezTo>
                  <a:cubicBezTo>
                    <a:pt x="3831" y="1034"/>
                    <a:pt x="4136" y="864"/>
                    <a:pt x="4172" y="572"/>
                  </a:cubicBezTo>
                  <a:cubicBezTo>
                    <a:pt x="4665" y="578"/>
                    <a:pt x="5161" y="583"/>
                    <a:pt x="5657" y="583"/>
                  </a:cubicBezTo>
                  <a:cubicBezTo>
                    <a:pt x="6273" y="583"/>
                    <a:pt x="6891" y="575"/>
                    <a:pt x="7504" y="548"/>
                  </a:cubicBezTo>
                  <a:lnTo>
                    <a:pt x="7504" y="548"/>
                  </a:lnTo>
                  <a:cubicBezTo>
                    <a:pt x="7504" y="1837"/>
                    <a:pt x="7577" y="3139"/>
                    <a:pt x="7480" y="4415"/>
                  </a:cubicBezTo>
                  <a:cubicBezTo>
                    <a:pt x="7395" y="5680"/>
                    <a:pt x="7517" y="6933"/>
                    <a:pt x="7468" y="8198"/>
                  </a:cubicBezTo>
                  <a:cubicBezTo>
                    <a:pt x="6376" y="8187"/>
                    <a:pt x="5274" y="8159"/>
                    <a:pt x="4179" y="8159"/>
                  </a:cubicBezTo>
                  <a:cubicBezTo>
                    <a:pt x="4006" y="8159"/>
                    <a:pt x="3833" y="8159"/>
                    <a:pt x="3661" y="8161"/>
                  </a:cubicBezTo>
                  <a:cubicBezTo>
                    <a:pt x="3358" y="8161"/>
                    <a:pt x="3066" y="8209"/>
                    <a:pt x="2774" y="8209"/>
                  </a:cubicBezTo>
                  <a:cubicBezTo>
                    <a:pt x="2506" y="8209"/>
                    <a:pt x="2239" y="8149"/>
                    <a:pt x="1971" y="8149"/>
                  </a:cubicBezTo>
                  <a:cubicBezTo>
                    <a:pt x="1945" y="8149"/>
                    <a:pt x="1918" y="8148"/>
                    <a:pt x="1891" y="8148"/>
                  </a:cubicBezTo>
                  <a:cubicBezTo>
                    <a:pt x="1444" y="8148"/>
                    <a:pt x="996" y="8226"/>
                    <a:pt x="548" y="8226"/>
                  </a:cubicBezTo>
                  <a:cubicBezTo>
                    <a:pt x="439" y="8226"/>
                    <a:pt x="329" y="8221"/>
                    <a:pt x="220" y="8209"/>
                  </a:cubicBezTo>
                  <a:lnTo>
                    <a:pt x="220" y="8185"/>
                  </a:lnTo>
                  <a:cubicBezTo>
                    <a:pt x="86" y="6920"/>
                    <a:pt x="183" y="5644"/>
                    <a:pt x="196" y="4379"/>
                  </a:cubicBezTo>
                  <a:cubicBezTo>
                    <a:pt x="220" y="3102"/>
                    <a:pt x="220" y="1825"/>
                    <a:pt x="207" y="548"/>
                  </a:cubicBezTo>
                  <a:cubicBezTo>
                    <a:pt x="373" y="534"/>
                    <a:pt x="539" y="529"/>
                    <a:pt x="705" y="529"/>
                  </a:cubicBezTo>
                  <a:close/>
                  <a:moveTo>
                    <a:pt x="3513" y="0"/>
                  </a:moveTo>
                  <a:cubicBezTo>
                    <a:pt x="3212" y="0"/>
                    <a:pt x="2919" y="150"/>
                    <a:pt x="2907" y="463"/>
                  </a:cubicBezTo>
                  <a:cubicBezTo>
                    <a:pt x="2895" y="463"/>
                    <a:pt x="2883" y="475"/>
                    <a:pt x="2871" y="475"/>
                  </a:cubicBezTo>
                  <a:lnTo>
                    <a:pt x="1958" y="475"/>
                  </a:lnTo>
                  <a:cubicBezTo>
                    <a:pt x="1539" y="475"/>
                    <a:pt x="1114" y="439"/>
                    <a:pt x="690" y="439"/>
                  </a:cubicBezTo>
                  <a:cubicBezTo>
                    <a:pt x="512" y="439"/>
                    <a:pt x="335" y="445"/>
                    <a:pt x="159" y="463"/>
                  </a:cubicBezTo>
                  <a:cubicBezTo>
                    <a:pt x="147" y="463"/>
                    <a:pt x="134" y="475"/>
                    <a:pt x="134" y="487"/>
                  </a:cubicBezTo>
                  <a:cubicBezTo>
                    <a:pt x="123" y="487"/>
                    <a:pt x="123" y="499"/>
                    <a:pt x="123" y="512"/>
                  </a:cubicBezTo>
                  <a:cubicBezTo>
                    <a:pt x="134" y="1801"/>
                    <a:pt x="123" y="3090"/>
                    <a:pt x="110" y="4379"/>
                  </a:cubicBezTo>
                  <a:cubicBezTo>
                    <a:pt x="86" y="5644"/>
                    <a:pt x="1" y="6920"/>
                    <a:pt x="123" y="8185"/>
                  </a:cubicBezTo>
                  <a:cubicBezTo>
                    <a:pt x="123" y="8198"/>
                    <a:pt x="134" y="8198"/>
                    <a:pt x="134" y="8209"/>
                  </a:cubicBezTo>
                  <a:cubicBezTo>
                    <a:pt x="98" y="8222"/>
                    <a:pt x="98" y="8282"/>
                    <a:pt x="134" y="8282"/>
                  </a:cubicBezTo>
                  <a:cubicBezTo>
                    <a:pt x="278" y="8303"/>
                    <a:pt x="422" y="8311"/>
                    <a:pt x="565" y="8311"/>
                  </a:cubicBezTo>
                  <a:cubicBezTo>
                    <a:pt x="1014" y="8311"/>
                    <a:pt x="1458" y="8234"/>
                    <a:pt x="1910" y="8234"/>
                  </a:cubicBezTo>
                  <a:cubicBezTo>
                    <a:pt x="2153" y="8234"/>
                    <a:pt x="2396" y="8282"/>
                    <a:pt x="2639" y="8295"/>
                  </a:cubicBezTo>
                  <a:cubicBezTo>
                    <a:pt x="2673" y="8296"/>
                    <a:pt x="2706" y="8297"/>
                    <a:pt x="2740" y="8297"/>
                  </a:cubicBezTo>
                  <a:cubicBezTo>
                    <a:pt x="3023" y="8297"/>
                    <a:pt x="3305" y="8257"/>
                    <a:pt x="3588" y="8246"/>
                  </a:cubicBezTo>
                  <a:cubicBezTo>
                    <a:pt x="3770" y="8245"/>
                    <a:pt x="3952" y="8244"/>
                    <a:pt x="4134" y="8244"/>
                  </a:cubicBezTo>
                  <a:cubicBezTo>
                    <a:pt x="5257" y="8244"/>
                    <a:pt x="6385" y="8274"/>
                    <a:pt x="7504" y="8295"/>
                  </a:cubicBezTo>
                  <a:cubicBezTo>
                    <a:pt x="7517" y="8295"/>
                    <a:pt x="7528" y="8282"/>
                    <a:pt x="7541" y="8271"/>
                  </a:cubicBezTo>
                  <a:cubicBezTo>
                    <a:pt x="7565" y="8258"/>
                    <a:pt x="7565" y="8234"/>
                    <a:pt x="7565" y="8209"/>
                  </a:cubicBezTo>
                  <a:cubicBezTo>
                    <a:pt x="7601" y="6945"/>
                    <a:pt x="7480" y="5680"/>
                    <a:pt x="7577" y="4415"/>
                  </a:cubicBezTo>
                  <a:cubicBezTo>
                    <a:pt x="7663" y="3126"/>
                    <a:pt x="7601" y="1813"/>
                    <a:pt x="7590" y="512"/>
                  </a:cubicBezTo>
                  <a:cubicBezTo>
                    <a:pt x="7590" y="487"/>
                    <a:pt x="7577" y="475"/>
                    <a:pt x="7553" y="475"/>
                  </a:cubicBezTo>
                  <a:cubicBezTo>
                    <a:pt x="7553" y="463"/>
                    <a:pt x="7541" y="450"/>
                    <a:pt x="7517" y="450"/>
                  </a:cubicBezTo>
                  <a:cubicBezTo>
                    <a:pt x="6769" y="483"/>
                    <a:pt x="6015" y="489"/>
                    <a:pt x="5260" y="489"/>
                  </a:cubicBezTo>
                  <a:cubicBezTo>
                    <a:pt x="4898" y="489"/>
                    <a:pt x="4535" y="487"/>
                    <a:pt x="4172" y="487"/>
                  </a:cubicBezTo>
                  <a:cubicBezTo>
                    <a:pt x="4159" y="168"/>
                    <a:pt x="3831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51"/>
            <p:cNvSpPr/>
            <p:nvPr/>
          </p:nvSpPr>
          <p:spPr>
            <a:xfrm>
              <a:off x="7396416" y="3473748"/>
              <a:ext cx="375302" cy="410101"/>
            </a:xfrm>
            <a:custGeom>
              <a:avLst/>
              <a:gdLst/>
              <a:ahLst/>
              <a:cxnLst/>
              <a:rect l="l" t="t" r="r" b="b"/>
              <a:pathLst>
                <a:path w="7625" h="8332" extrusionOk="0">
                  <a:moveTo>
                    <a:pt x="3458" y="123"/>
                  </a:moveTo>
                  <a:cubicBezTo>
                    <a:pt x="3618" y="123"/>
                    <a:pt x="3790" y="176"/>
                    <a:pt x="3904" y="268"/>
                  </a:cubicBezTo>
                  <a:cubicBezTo>
                    <a:pt x="3989" y="329"/>
                    <a:pt x="4074" y="451"/>
                    <a:pt x="4025" y="621"/>
                  </a:cubicBezTo>
                  <a:cubicBezTo>
                    <a:pt x="3978" y="785"/>
                    <a:pt x="3796" y="950"/>
                    <a:pt x="3477" y="950"/>
                  </a:cubicBezTo>
                  <a:cubicBezTo>
                    <a:pt x="3465" y="950"/>
                    <a:pt x="3453" y="949"/>
                    <a:pt x="3441" y="949"/>
                  </a:cubicBezTo>
                  <a:cubicBezTo>
                    <a:pt x="3187" y="937"/>
                    <a:pt x="3065" y="767"/>
                    <a:pt x="2979" y="608"/>
                  </a:cubicBezTo>
                  <a:cubicBezTo>
                    <a:pt x="3004" y="597"/>
                    <a:pt x="3004" y="572"/>
                    <a:pt x="3004" y="560"/>
                  </a:cubicBezTo>
                  <a:cubicBezTo>
                    <a:pt x="2992" y="341"/>
                    <a:pt x="3101" y="232"/>
                    <a:pt x="3198" y="183"/>
                  </a:cubicBezTo>
                  <a:cubicBezTo>
                    <a:pt x="3271" y="142"/>
                    <a:pt x="3362" y="123"/>
                    <a:pt x="3458" y="123"/>
                  </a:cubicBezTo>
                  <a:close/>
                  <a:moveTo>
                    <a:pt x="3467" y="108"/>
                  </a:moveTo>
                  <a:cubicBezTo>
                    <a:pt x="3365" y="108"/>
                    <a:pt x="3266" y="128"/>
                    <a:pt x="3187" y="171"/>
                  </a:cubicBezTo>
                  <a:cubicBezTo>
                    <a:pt x="3089" y="219"/>
                    <a:pt x="2968" y="329"/>
                    <a:pt x="2992" y="560"/>
                  </a:cubicBezTo>
                  <a:cubicBezTo>
                    <a:pt x="2992" y="572"/>
                    <a:pt x="2979" y="584"/>
                    <a:pt x="2968" y="597"/>
                  </a:cubicBezTo>
                  <a:lnTo>
                    <a:pt x="2968" y="608"/>
                  </a:lnTo>
                  <a:cubicBezTo>
                    <a:pt x="3052" y="779"/>
                    <a:pt x="3162" y="949"/>
                    <a:pt x="3441" y="962"/>
                  </a:cubicBezTo>
                  <a:lnTo>
                    <a:pt x="3478" y="962"/>
                  </a:lnTo>
                  <a:cubicBezTo>
                    <a:pt x="3600" y="962"/>
                    <a:pt x="3709" y="937"/>
                    <a:pt x="3806" y="889"/>
                  </a:cubicBezTo>
                  <a:cubicBezTo>
                    <a:pt x="3928" y="827"/>
                    <a:pt x="4014" y="743"/>
                    <a:pt x="4050" y="621"/>
                  </a:cubicBezTo>
                  <a:cubicBezTo>
                    <a:pt x="4087" y="487"/>
                    <a:pt x="4038" y="353"/>
                    <a:pt x="3916" y="256"/>
                  </a:cubicBezTo>
                  <a:cubicBezTo>
                    <a:pt x="3797" y="159"/>
                    <a:pt x="3627" y="108"/>
                    <a:pt x="3467" y="108"/>
                  </a:cubicBezTo>
                  <a:close/>
                  <a:moveTo>
                    <a:pt x="616" y="547"/>
                  </a:moveTo>
                  <a:cubicBezTo>
                    <a:pt x="850" y="547"/>
                    <a:pt x="1087" y="557"/>
                    <a:pt x="1314" y="572"/>
                  </a:cubicBezTo>
                  <a:cubicBezTo>
                    <a:pt x="1520" y="572"/>
                    <a:pt x="1727" y="584"/>
                    <a:pt x="1933" y="584"/>
                  </a:cubicBezTo>
                  <a:lnTo>
                    <a:pt x="2858" y="584"/>
                  </a:lnTo>
                  <a:cubicBezTo>
                    <a:pt x="2987" y="912"/>
                    <a:pt x="3195" y="1071"/>
                    <a:pt x="3492" y="1071"/>
                  </a:cubicBezTo>
                  <a:cubicBezTo>
                    <a:pt x="3504" y="1071"/>
                    <a:pt x="3515" y="1071"/>
                    <a:pt x="3527" y="1071"/>
                  </a:cubicBezTo>
                  <a:cubicBezTo>
                    <a:pt x="3806" y="1059"/>
                    <a:pt x="4111" y="889"/>
                    <a:pt x="4159" y="597"/>
                  </a:cubicBezTo>
                  <a:lnTo>
                    <a:pt x="4244" y="597"/>
                  </a:lnTo>
                  <a:cubicBezTo>
                    <a:pt x="4628" y="601"/>
                    <a:pt x="5017" y="604"/>
                    <a:pt x="5408" y="604"/>
                  </a:cubicBezTo>
                  <a:cubicBezTo>
                    <a:pt x="6094" y="604"/>
                    <a:pt x="6786" y="595"/>
                    <a:pt x="7467" y="572"/>
                  </a:cubicBezTo>
                  <a:cubicBezTo>
                    <a:pt x="7467" y="986"/>
                    <a:pt x="7479" y="1399"/>
                    <a:pt x="7479" y="1800"/>
                  </a:cubicBezTo>
                  <a:cubicBezTo>
                    <a:pt x="7503" y="2664"/>
                    <a:pt x="7516" y="3564"/>
                    <a:pt x="7455" y="4427"/>
                  </a:cubicBezTo>
                  <a:cubicBezTo>
                    <a:pt x="7394" y="5145"/>
                    <a:pt x="7419" y="5875"/>
                    <a:pt x="7430" y="6580"/>
                  </a:cubicBezTo>
                  <a:cubicBezTo>
                    <a:pt x="7443" y="7115"/>
                    <a:pt x="7455" y="7662"/>
                    <a:pt x="7443" y="8197"/>
                  </a:cubicBezTo>
                  <a:cubicBezTo>
                    <a:pt x="6944" y="8197"/>
                    <a:pt x="6446" y="8185"/>
                    <a:pt x="5959" y="8185"/>
                  </a:cubicBezTo>
                  <a:cubicBezTo>
                    <a:pt x="5193" y="8173"/>
                    <a:pt x="4403" y="8161"/>
                    <a:pt x="3636" y="8161"/>
                  </a:cubicBezTo>
                  <a:cubicBezTo>
                    <a:pt x="3490" y="8173"/>
                    <a:pt x="3344" y="8173"/>
                    <a:pt x="3198" y="8185"/>
                  </a:cubicBezTo>
                  <a:cubicBezTo>
                    <a:pt x="3052" y="8197"/>
                    <a:pt x="2895" y="8210"/>
                    <a:pt x="2749" y="8210"/>
                  </a:cubicBezTo>
                  <a:cubicBezTo>
                    <a:pt x="2603" y="8210"/>
                    <a:pt x="2469" y="8197"/>
                    <a:pt x="2335" y="8185"/>
                  </a:cubicBezTo>
                  <a:cubicBezTo>
                    <a:pt x="2201" y="8173"/>
                    <a:pt x="2079" y="8148"/>
                    <a:pt x="1946" y="8148"/>
                  </a:cubicBezTo>
                  <a:cubicBezTo>
                    <a:pt x="1703" y="8148"/>
                    <a:pt x="1447" y="8173"/>
                    <a:pt x="1204" y="8185"/>
                  </a:cubicBezTo>
                  <a:cubicBezTo>
                    <a:pt x="990" y="8209"/>
                    <a:pt x="770" y="8228"/>
                    <a:pt x="552" y="8228"/>
                  </a:cubicBezTo>
                  <a:cubicBezTo>
                    <a:pt x="436" y="8228"/>
                    <a:pt x="321" y="8222"/>
                    <a:pt x="207" y="8210"/>
                  </a:cubicBezTo>
                  <a:lnTo>
                    <a:pt x="207" y="8197"/>
                  </a:lnTo>
                  <a:cubicBezTo>
                    <a:pt x="109" y="7249"/>
                    <a:pt x="134" y="6276"/>
                    <a:pt x="158" y="5327"/>
                  </a:cubicBezTo>
                  <a:cubicBezTo>
                    <a:pt x="171" y="5023"/>
                    <a:pt x="182" y="4707"/>
                    <a:pt x="182" y="4391"/>
                  </a:cubicBezTo>
                  <a:cubicBezTo>
                    <a:pt x="207" y="3102"/>
                    <a:pt x="207" y="1813"/>
                    <a:pt x="195" y="560"/>
                  </a:cubicBezTo>
                  <a:cubicBezTo>
                    <a:pt x="333" y="551"/>
                    <a:pt x="474" y="547"/>
                    <a:pt x="616" y="547"/>
                  </a:cubicBezTo>
                  <a:close/>
                  <a:moveTo>
                    <a:pt x="668" y="534"/>
                  </a:moveTo>
                  <a:cubicBezTo>
                    <a:pt x="506" y="534"/>
                    <a:pt x="343" y="538"/>
                    <a:pt x="182" y="548"/>
                  </a:cubicBezTo>
                  <a:lnTo>
                    <a:pt x="171" y="548"/>
                  </a:lnTo>
                  <a:lnTo>
                    <a:pt x="171" y="560"/>
                  </a:lnTo>
                  <a:cubicBezTo>
                    <a:pt x="182" y="1813"/>
                    <a:pt x="182" y="3102"/>
                    <a:pt x="171" y="4391"/>
                  </a:cubicBezTo>
                  <a:cubicBezTo>
                    <a:pt x="158" y="4695"/>
                    <a:pt x="158" y="5023"/>
                    <a:pt x="146" y="5327"/>
                  </a:cubicBezTo>
                  <a:cubicBezTo>
                    <a:pt x="122" y="6276"/>
                    <a:pt x="85" y="7249"/>
                    <a:pt x="182" y="8197"/>
                  </a:cubicBezTo>
                  <a:lnTo>
                    <a:pt x="182" y="8221"/>
                  </a:lnTo>
                  <a:lnTo>
                    <a:pt x="182" y="8234"/>
                  </a:lnTo>
                  <a:lnTo>
                    <a:pt x="195" y="8234"/>
                  </a:lnTo>
                  <a:cubicBezTo>
                    <a:pt x="304" y="8246"/>
                    <a:pt x="414" y="8246"/>
                    <a:pt x="523" y="8246"/>
                  </a:cubicBezTo>
                  <a:cubicBezTo>
                    <a:pt x="754" y="8246"/>
                    <a:pt x="985" y="8221"/>
                    <a:pt x="1204" y="8210"/>
                  </a:cubicBezTo>
                  <a:cubicBezTo>
                    <a:pt x="1447" y="8185"/>
                    <a:pt x="1703" y="8173"/>
                    <a:pt x="1946" y="8173"/>
                  </a:cubicBezTo>
                  <a:cubicBezTo>
                    <a:pt x="2079" y="8173"/>
                    <a:pt x="2201" y="8185"/>
                    <a:pt x="2335" y="8197"/>
                  </a:cubicBezTo>
                  <a:cubicBezTo>
                    <a:pt x="2469" y="8210"/>
                    <a:pt x="2603" y="8221"/>
                    <a:pt x="2749" y="8221"/>
                  </a:cubicBezTo>
                  <a:cubicBezTo>
                    <a:pt x="2906" y="8221"/>
                    <a:pt x="3052" y="8221"/>
                    <a:pt x="3198" y="8210"/>
                  </a:cubicBezTo>
                  <a:cubicBezTo>
                    <a:pt x="3344" y="8197"/>
                    <a:pt x="3490" y="8185"/>
                    <a:pt x="3636" y="8185"/>
                  </a:cubicBezTo>
                  <a:cubicBezTo>
                    <a:pt x="3862" y="8182"/>
                    <a:pt x="4091" y="8180"/>
                    <a:pt x="4320" y="8180"/>
                  </a:cubicBezTo>
                  <a:cubicBezTo>
                    <a:pt x="4867" y="8180"/>
                    <a:pt x="5419" y="8189"/>
                    <a:pt x="5959" y="8197"/>
                  </a:cubicBezTo>
                  <a:cubicBezTo>
                    <a:pt x="6446" y="8210"/>
                    <a:pt x="6957" y="8221"/>
                    <a:pt x="7443" y="8221"/>
                  </a:cubicBezTo>
                  <a:lnTo>
                    <a:pt x="7455" y="8221"/>
                  </a:lnTo>
                  <a:lnTo>
                    <a:pt x="7455" y="8210"/>
                  </a:lnTo>
                  <a:cubicBezTo>
                    <a:pt x="7467" y="7662"/>
                    <a:pt x="7455" y="7115"/>
                    <a:pt x="7443" y="6580"/>
                  </a:cubicBezTo>
                  <a:cubicBezTo>
                    <a:pt x="7430" y="5875"/>
                    <a:pt x="7419" y="5145"/>
                    <a:pt x="7467" y="4427"/>
                  </a:cubicBezTo>
                  <a:cubicBezTo>
                    <a:pt x="7528" y="3564"/>
                    <a:pt x="7516" y="2664"/>
                    <a:pt x="7503" y="1800"/>
                  </a:cubicBezTo>
                  <a:cubicBezTo>
                    <a:pt x="7492" y="1399"/>
                    <a:pt x="7492" y="973"/>
                    <a:pt x="7492" y="560"/>
                  </a:cubicBezTo>
                  <a:lnTo>
                    <a:pt x="7492" y="548"/>
                  </a:lnTo>
                  <a:lnTo>
                    <a:pt x="7479" y="548"/>
                  </a:lnTo>
                  <a:cubicBezTo>
                    <a:pt x="6767" y="580"/>
                    <a:pt x="6050" y="586"/>
                    <a:pt x="5341" y="586"/>
                  </a:cubicBezTo>
                  <a:cubicBezTo>
                    <a:pt x="4973" y="586"/>
                    <a:pt x="4606" y="584"/>
                    <a:pt x="4244" y="584"/>
                  </a:cubicBezTo>
                  <a:lnTo>
                    <a:pt x="4135" y="584"/>
                  </a:lnTo>
                  <a:cubicBezTo>
                    <a:pt x="4098" y="876"/>
                    <a:pt x="3795" y="1035"/>
                    <a:pt x="3527" y="1046"/>
                  </a:cubicBezTo>
                  <a:cubicBezTo>
                    <a:pt x="3515" y="1047"/>
                    <a:pt x="3502" y="1047"/>
                    <a:pt x="3490" y="1047"/>
                  </a:cubicBezTo>
                  <a:cubicBezTo>
                    <a:pt x="3195" y="1047"/>
                    <a:pt x="2998" y="899"/>
                    <a:pt x="2870" y="572"/>
                  </a:cubicBezTo>
                  <a:lnTo>
                    <a:pt x="1933" y="572"/>
                  </a:lnTo>
                  <a:cubicBezTo>
                    <a:pt x="1727" y="560"/>
                    <a:pt x="1520" y="560"/>
                    <a:pt x="1314" y="548"/>
                  </a:cubicBezTo>
                  <a:cubicBezTo>
                    <a:pt x="1104" y="541"/>
                    <a:pt x="887" y="534"/>
                    <a:pt x="668" y="534"/>
                  </a:cubicBezTo>
                  <a:close/>
                  <a:moveTo>
                    <a:pt x="3490" y="13"/>
                  </a:moveTo>
                  <a:cubicBezTo>
                    <a:pt x="3806" y="13"/>
                    <a:pt x="4123" y="183"/>
                    <a:pt x="4147" y="499"/>
                  </a:cubicBezTo>
                  <a:lnTo>
                    <a:pt x="4281" y="511"/>
                  </a:lnTo>
                  <a:cubicBezTo>
                    <a:pt x="4643" y="511"/>
                    <a:pt x="5008" y="513"/>
                    <a:pt x="5374" y="513"/>
                  </a:cubicBezTo>
                  <a:cubicBezTo>
                    <a:pt x="6078" y="513"/>
                    <a:pt x="6788" y="507"/>
                    <a:pt x="7492" y="475"/>
                  </a:cubicBezTo>
                  <a:cubicBezTo>
                    <a:pt x="7516" y="475"/>
                    <a:pt x="7516" y="487"/>
                    <a:pt x="7528" y="487"/>
                  </a:cubicBezTo>
                  <a:lnTo>
                    <a:pt x="7528" y="499"/>
                  </a:lnTo>
                  <a:cubicBezTo>
                    <a:pt x="7540" y="499"/>
                    <a:pt x="7552" y="499"/>
                    <a:pt x="7552" y="524"/>
                  </a:cubicBezTo>
                  <a:cubicBezTo>
                    <a:pt x="7552" y="827"/>
                    <a:pt x="7565" y="1132"/>
                    <a:pt x="7565" y="1435"/>
                  </a:cubicBezTo>
                  <a:cubicBezTo>
                    <a:pt x="7589" y="2421"/>
                    <a:pt x="7613" y="3442"/>
                    <a:pt x="7540" y="4427"/>
                  </a:cubicBezTo>
                  <a:cubicBezTo>
                    <a:pt x="7492" y="5145"/>
                    <a:pt x="7503" y="5862"/>
                    <a:pt x="7516" y="6568"/>
                  </a:cubicBezTo>
                  <a:cubicBezTo>
                    <a:pt x="7540" y="7103"/>
                    <a:pt x="7552" y="7662"/>
                    <a:pt x="7528" y="8221"/>
                  </a:cubicBezTo>
                  <a:cubicBezTo>
                    <a:pt x="7540" y="8234"/>
                    <a:pt x="7528" y="8258"/>
                    <a:pt x="7516" y="8270"/>
                  </a:cubicBezTo>
                  <a:lnTo>
                    <a:pt x="7503" y="8270"/>
                  </a:lnTo>
                  <a:cubicBezTo>
                    <a:pt x="7503" y="8283"/>
                    <a:pt x="7492" y="8294"/>
                    <a:pt x="7479" y="8294"/>
                  </a:cubicBezTo>
                  <a:cubicBezTo>
                    <a:pt x="7151" y="8294"/>
                    <a:pt x="6822" y="8283"/>
                    <a:pt x="6519" y="8283"/>
                  </a:cubicBezTo>
                  <a:cubicBezTo>
                    <a:pt x="5831" y="8266"/>
                    <a:pt x="5131" y="8248"/>
                    <a:pt x="4431" y="8248"/>
                  </a:cubicBezTo>
                  <a:cubicBezTo>
                    <a:pt x="4141" y="8248"/>
                    <a:pt x="3852" y="8251"/>
                    <a:pt x="3563" y="8258"/>
                  </a:cubicBezTo>
                  <a:cubicBezTo>
                    <a:pt x="3430" y="8258"/>
                    <a:pt x="3308" y="8270"/>
                    <a:pt x="3174" y="8283"/>
                  </a:cubicBezTo>
                  <a:cubicBezTo>
                    <a:pt x="3046" y="8291"/>
                    <a:pt x="2911" y="8300"/>
                    <a:pt x="2779" y="8300"/>
                  </a:cubicBezTo>
                  <a:cubicBezTo>
                    <a:pt x="2724" y="8300"/>
                    <a:pt x="2669" y="8298"/>
                    <a:pt x="2614" y="8294"/>
                  </a:cubicBezTo>
                  <a:cubicBezTo>
                    <a:pt x="2506" y="8294"/>
                    <a:pt x="2408" y="8283"/>
                    <a:pt x="2298" y="8270"/>
                  </a:cubicBezTo>
                  <a:cubicBezTo>
                    <a:pt x="2165" y="8258"/>
                    <a:pt x="2031" y="8246"/>
                    <a:pt x="1885" y="8246"/>
                  </a:cubicBezTo>
                  <a:cubicBezTo>
                    <a:pt x="1654" y="8246"/>
                    <a:pt x="1435" y="8258"/>
                    <a:pt x="1216" y="8283"/>
                  </a:cubicBezTo>
                  <a:cubicBezTo>
                    <a:pt x="984" y="8298"/>
                    <a:pt x="751" y="8319"/>
                    <a:pt x="515" y="8319"/>
                  </a:cubicBezTo>
                  <a:cubicBezTo>
                    <a:pt x="381" y="8319"/>
                    <a:pt x="246" y="8312"/>
                    <a:pt x="109" y="8294"/>
                  </a:cubicBezTo>
                  <a:cubicBezTo>
                    <a:pt x="98" y="8283"/>
                    <a:pt x="98" y="8270"/>
                    <a:pt x="98" y="8258"/>
                  </a:cubicBezTo>
                  <a:cubicBezTo>
                    <a:pt x="85" y="8246"/>
                    <a:pt x="98" y="8234"/>
                    <a:pt x="109" y="8221"/>
                  </a:cubicBezTo>
                  <a:lnTo>
                    <a:pt x="122" y="8221"/>
                  </a:lnTo>
                  <a:lnTo>
                    <a:pt x="122" y="8210"/>
                  </a:lnTo>
                  <a:cubicBezTo>
                    <a:pt x="109" y="8210"/>
                    <a:pt x="109" y="8210"/>
                    <a:pt x="109" y="8197"/>
                  </a:cubicBezTo>
                  <a:cubicBezTo>
                    <a:pt x="12" y="7249"/>
                    <a:pt x="36" y="6264"/>
                    <a:pt x="73" y="5327"/>
                  </a:cubicBezTo>
                  <a:cubicBezTo>
                    <a:pt x="73" y="5011"/>
                    <a:pt x="85" y="4695"/>
                    <a:pt x="98" y="4391"/>
                  </a:cubicBezTo>
                  <a:cubicBezTo>
                    <a:pt x="109" y="3162"/>
                    <a:pt x="109" y="1898"/>
                    <a:pt x="109" y="524"/>
                  </a:cubicBezTo>
                  <a:lnTo>
                    <a:pt x="109" y="499"/>
                  </a:lnTo>
                  <a:cubicBezTo>
                    <a:pt x="122" y="499"/>
                    <a:pt x="122" y="487"/>
                    <a:pt x="146" y="487"/>
                  </a:cubicBezTo>
                  <a:cubicBezTo>
                    <a:pt x="316" y="462"/>
                    <a:pt x="498" y="462"/>
                    <a:pt x="669" y="462"/>
                  </a:cubicBezTo>
                  <a:cubicBezTo>
                    <a:pt x="900" y="462"/>
                    <a:pt x="1119" y="462"/>
                    <a:pt x="1338" y="475"/>
                  </a:cubicBezTo>
                  <a:cubicBezTo>
                    <a:pt x="1533" y="487"/>
                    <a:pt x="1739" y="487"/>
                    <a:pt x="1933" y="499"/>
                  </a:cubicBezTo>
                  <a:lnTo>
                    <a:pt x="2858" y="499"/>
                  </a:lnTo>
                  <a:cubicBezTo>
                    <a:pt x="2858" y="487"/>
                    <a:pt x="2870" y="487"/>
                    <a:pt x="2882" y="487"/>
                  </a:cubicBezTo>
                  <a:lnTo>
                    <a:pt x="2895" y="487"/>
                  </a:lnTo>
                  <a:lnTo>
                    <a:pt x="2895" y="475"/>
                  </a:lnTo>
                  <a:cubicBezTo>
                    <a:pt x="2906" y="159"/>
                    <a:pt x="3198" y="25"/>
                    <a:pt x="3490" y="13"/>
                  </a:cubicBezTo>
                  <a:close/>
                  <a:moveTo>
                    <a:pt x="3490" y="0"/>
                  </a:moveTo>
                  <a:cubicBezTo>
                    <a:pt x="3198" y="0"/>
                    <a:pt x="2895" y="146"/>
                    <a:pt x="2870" y="462"/>
                  </a:cubicBezTo>
                  <a:cubicBezTo>
                    <a:pt x="2858" y="475"/>
                    <a:pt x="2858" y="475"/>
                    <a:pt x="2846" y="475"/>
                  </a:cubicBezTo>
                  <a:lnTo>
                    <a:pt x="1933" y="475"/>
                  </a:lnTo>
                  <a:cubicBezTo>
                    <a:pt x="1739" y="475"/>
                    <a:pt x="1533" y="462"/>
                    <a:pt x="1338" y="462"/>
                  </a:cubicBezTo>
                  <a:cubicBezTo>
                    <a:pt x="1125" y="449"/>
                    <a:pt x="905" y="440"/>
                    <a:pt x="683" y="440"/>
                  </a:cubicBezTo>
                  <a:cubicBezTo>
                    <a:pt x="500" y="440"/>
                    <a:pt x="316" y="446"/>
                    <a:pt x="134" y="462"/>
                  </a:cubicBezTo>
                  <a:cubicBezTo>
                    <a:pt x="122" y="462"/>
                    <a:pt x="109" y="475"/>
                    <a:pt x="98" y="487"/>
                  </a:cubicBezTo>
                  <a:cubicBezTo>
                    <a:pt x="85" y="499"/>
                    <a:pt x="85" y="511"/>
                    <a:pt x="85" y="524"/>
                  </a:cubicBezTo>
                  <a:cubicBezTo>
                    <a:pt x="98" y="1898"/>
                    <a:pt x="98" y="3162"/>
                    <a:pt x="73" y="4391"/>
                  </a:cubicBezTo>
                  <a:cubicBezTo>
                    <a:pt x="73" y="4695"/>
                    <a:pt x="61" y="5011"/>
                    <a:pt x="49" y="5327"/>
                  </a:cubicBezTo>
                  <a:cubicBezTo>
                    <a:pt x="25" y="6264"/>
                    <a:pt x="0" y="7249"/>
                    <a:pt x="98" y="8197"/>
                  </a:cubicBezTo>
                  <a:lnTo>
                    <a:pt x="98" y="8210"/>
                  </a:lnTo>
                  <a:cubicBezTo>
                    <a:pt x="73" y="8221"/>
                    <a:pt x="73" y="8246"/>
                    <a:pt x="73" y="8270"/>
                  </a:cubicBezTo>
                  <a:cubicBezTo>
                    <a:pt x="73" y="8283"/>
                    <a:pt x="85" y="8307"/>
                    <a:pt x="109" y="8307"/>
                  </a:cubicBezTo>
                  <a:cubicBezTo>
                    <a:pt x="255" y="8331"/>
                    <a:pt x="401" y="8331"/>
                    <a:pt x="547" y="8331"/>
                  </a:cubicBezTo>
                  <a:cubicBezTo>
                    <a:pt x="766" y="8331"/>
                    <a:pt x="998" y="8319"/>
                    <a:pt x="1216" y="8294"/>
                  </a:cubicBezTo>
                  <a:cubicBezTo>
                    <a:pt x="1435" y="8283"/>
                    <a:pt x="1654" y="8258"/>
                    <a:pt x="1885" y="8258"/>
                  </a:cubicBezTo>
                  <a:cubicBezTo>
                    <a:pt x="2019" y="8258"/>
                    <a:pt x="2165" y="8270"/>
                    <a:pt x="2298" y="8283"/>
                  </a:cubicBezTo>
                  <a:cubicBezTo>
                    <a:pt x="2396" y="8294"/>
                    <a:pt x="2506" y="8307"/>
                    <a:pt x="2614" y="8319"/>
                  </a:cubicBezTo>
                  <a:cubicBezTo>
                    <a:pt x="2797" y="8319"/>
                    <a:pt x="2992" y="8307"/>
                    <a:pt x="3174" y="8294"/>
                  </a:cubicBezTo>
                  <a:cubicBezTo>
                    <a:pt x="3308" y="8283"/>
                    <a:pt x="3430" y="8270"/>
                    <a:pt x="3563" y="8270"/>
                  </a:cubicBezTo>
                  <a:cubicBezTo>
                    <a:pt x="3825" y="8267"/>
                    <a:pt x="4089" y="8266"/>
                    <a:pt x="4352" y="8266"/>
                  </a:cubicBezTo>
                  <a:cubicBezTo>
                    <a:pt x="5078" y="8266"/>
                    <a:pt x="5805" y="8277"/>
                    <a:pt x="6519" y="8294"/>
                  </a:cubicBezTo>
                  <a:cubicBezTo>
                    <a:pt x="6822" y="8294"/>
                    <a:pt x="7151" y="8307"/>
                    <a:pt x="7479" y="8307"/>
                  </a:cubicBezTo>
                  <a:cubicBezTo>
                    <a:pt x="7492" y="8307"/>
                    <a:pt x="7516" y="8307"/>
                    <a:pt x="7516" y="8283"/>
                  </a:cubicBezTo>
                  <a:cubicBezTo>
                    <a:pt x="7552" y="8270"/>
                    <a:pt x="7552" y="8246"/>
                    <a:pt x="7552" y="8221"/>
                  </a:cubicBezTo>
                  <a:cubicBezTo>
                    <a:pt x="7565" y="7662"/>
                    <a:pt x="7552" y="7103"/>
                    <a:pt x="7540" y="6568"/>
                  </a:cubicBezTo>
                  <a:cubicBezTo>
                    <a:pt x="7528" y="5862"/>
                    <a:pt x="7503" y="5145"/>
                    <a:pt x="7552" y="4427"/>
                  </a:cubicBezTo>
                  <a:cubicBezTo>
                    <a:pt x="7625" y="3442"/>
                    <a:pt x="7601" y="2421"/>
                    <a:pt x="7589" y="1435"/>
                  </a:cubicBezTo>
                  <a:cubicBezTo>
                    <a:pt x="7576" y="1132"/>
                    <a:pt x="7576" y="827"/>
                    <a:pt x="7576" y="524"/>
                  </a:cubicBezTo>
                  <a:cubicBezTo>
                    <a:pt x="7576" y="499"/>
                    <a:pt x="7565" y="487"/>
                    <a:pt x="7540" y="475"/>
                  </a:cubicBezTo>
                  <a:cubicBezTo>
                    <a:pt x="7528" y="462"/>
                    <a:pt x="7516" y="462"/>
                    <a:pt x="7492" y="462"/>
                  </a:cubicBezTo>
                  <a:cubicBezTo>
                    <a:pt x="6816" y="486"/>
                    <a:pt x="6136" y="494"/>
                    <a:pt x="5460" y="494"/>
                  </a:cubicBezTo>
                  <a:cubicBezTo>
                    <a:pt x="5065" y="494"/>
                    <a:pt x="4671" y="491"/>
                    <a:pt x="4281" y="487"/>
                  </a:cubicBezTo>
                  <a:lnTo>
                    <a:pt x="4159" y="487"/>
                  </a:lnTo>
                  <a:cubicBezTo>
                    <a:pt x="4135" y="171"/>
                    <a:pt x="3806" y="0"/>
                    <a:pt x="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3" name="Google Shape;7383;p51"/>
          <p:cNvSpPr txBox="1">
            <a:spLocks noGrp="1"/>
          </p:cNvSpPr>
          <p:nvPr>
            <p:ph type="subTitle" idx="4294967295"/>
          </p:nvPr>
        </p:nvSpPr>
        <p:spPr>
          <a:xfrm>
            <a:off x="4735167" y="2766025"/>
            <a:ext cx="16812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rPr>
              <a:t>S</a:t>
            </a:r>
            <a:r>
              <a:rPr lang="en" sz="2400" dirty="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rPr>
              <a:t>tep 3</a:t>
            </a:r>
            <a:endParaRPr sz="2400" dirty="0">
              <a:solidFill>
                <a:schemeClr val="dk2"/>
              </a:solidFill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7384" name="Google Shape;7384;p51"/>
          <p:cNvSpPr txBox="1">
            <a:spLocks noGrp="1"/>
          </p:cNvSpPr>
          <p:nvPr>
            <p:ph type="subTitle" idx="4294967295"/>
          </p:nvPr>
        </p:nvSpPr>
        <p:spPr>
          <a:xfrm>
            <a:off x="4545825" y="3219554"/>
            <a:ext cx="2058537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27000" lvl="0" indent="0" algn="ctr"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Back Propagation of Errors</a:t>
            </a:r>
            <a:endParaRPr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85" name="Google Shape;7385;p51"/>
          <p:cNvSpPr txBox="1">
            <a:spLocks noGrp="1"/>
          </p:cNvSpPr>
          <p:nvPr>
            <p:ph type="subTitle" idx="4294967295"/>
          </p:nvPr>
        </p:nvSpPr>
        <p:spPr>
          <a:xfrm>
            <a:off x="2727583" y="2766025"/>
            <a:ext cx="16812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rPr>
              <a:t>S</a:t>
            </a:r>
            <a:r>
              <a:rPr lang="en" sz="2400" dirty="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rPr>
              <a:t>tep 2</a:t>
            </a:r>
            <a:endParaRPr sz="2400" dirty="0">
              <a:solidFill>
                <a:schemeClr val="dk2"/>
              </a:solidFill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7386" name="Google Shape;7386;p51"/>
          <p:cNvSpPr txBox="1">
            <a:spLocks noGrp="1"/>
          </p:cNvSpPr>
          <p:nvPr>
            <p:ph type="subTitle" idx="4294967295"/>
          </p:nvPr>
        </p:nvSpPr>
        <p:spPr>
          <a:xfrm>
            <a:off x="2599325" y="3220609"/>
            <a:ext cx="1937045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27000" indent="0" algn="ctr"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Feedforward process </a:t>
            </a:r>
          </a:p>
        </p:txBody>
      </p:sp>
      <p:sp>
        <p:nvSpPr>
          <p:cNvPr id="7387" name="Google Shape;7387;p51"/>
          <p:cNvSpPr txBox="1">
            <a:spLocks noGrp="1"/>
          </p:cNvSpPr>
          <p:nvPr>
            <p:ph type="subTitle" idx="4294967295"/>
          </p:nvPr>
        </p:nvSpPr>
        <p:spPr>
          <a:xfrm>
            <a:off x="720000" y="2766025"/>
            <a:ext cx="16812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rPr>
              <a:t>S</a:t>
            </a:r>
            <a:r>
              <a:rPr lang="en" sz="2400" dirty="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rPr>
              <a:t>tep 1</a:t>
            </a:r>
            <a:endParaRPr sz="2400" dirty="0">
              <a:solidFill>
                <a:schemeClr val="dk2"/>
              </a:solidFill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7388" name="Google Shape;7388;p51"/>
          <p:cNvSpPr txBox="1">
            <a:spLocks noGrp="1"/>
          </p:cNvSpPr>
          <p:nvPr>
            <p:ph type="subTitle" idx="4294967295"/>
          </p:nvPr>
        </p:nvSpPr>
        <p:spPr>
          <a:xfrm>
            <a:off x="506447" y="3220399"/>
            <a:ext cx="2108306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27000" indent="0" algn="ctr">
              <a:buClr>
                <a:srgbClr val="000000"/>
              </a:buClr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Initialization of Bias, Weights </a:t>
            </a:r>
          </a:p>
        </p:txBody>
      </p:sp>
      <p:sp>
        <p:nvSpPr>
          <p:cNvPr id="7389" name="Google Shape;7389;p51"/>
          <p:cNvSpPr txBox="1">
            <a:spLocks noGrp="1"/>
          </p:cNvSpPr>
          <p:nvPr>
            <p:ph type="subTitle" idx="4294967295"/>
          </p:nvPr>
        </p:nvSpPr>
        <p:spPr>
          <a:xfrm>
            <a:off x="6742750" y="2766025"/>
            <a:ext cx="1681200" cy="3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rPr>
              <a:t>S</a:t>
            </a:r>
            <a:r>
              <a:rPr lang="en" sz="2400" dirty="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rPr>
              <a:t>tep 4</a:t>
            </a:r>
            <a:endParaRPr sz="2400" dirty="0">
              <a:solidFill>
                <a:schemeClr val="dk2"/>
              </a:solidFill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7390" name="Google Shape;7390;p51"/>
          <p:cNvSpPr txBox="1">
            <a:spLocks noGrp="1"/>
          </p:cNvSpPr>
          <p:nvPr>
            <p:ph type="subTitle" idx="4294967295"/>
          </p:nvPr>
        </p:nvSpPr>
        <p:spPr>
          <a:xfrm>
            <a:off x="6332881" y="3265296"/>
            <a:ext cx="2499593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27000" indent="0" algn="ctr"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Updating of weights &amp; biases</a:t>
            </a:r>
          </a:p>
        </p:txBody>
      </p:sp>
      <p:grpSp>
        <p:nvGrpSpPr>
          <p:cNvPr id="7391" name="Google Shape;7391;p51"/>
          <p:cNvGrpSpPr/>
          <p:nvPr/>
        </p:nvGrpSpPr>
        <p:grpSpPr>
          <a:xfrm>
            <a:off x="3107639" y="1365516"/>
            <a:ext cx="921089" cy="1054971"/>
            <a:chOff x="8388284" y="3468235"/>
            <a:chExt cx="392136" cy="449134"/>
          </a:xfrm>
        </p:grpSpPr>
        <p:sp>
          <p:nvSpPr>
            <p:cNvPr id="7392" name="Google Shape;7392;p51"/>
            <p:cNvSpPr/>
            <p:nvPr/>
          </p:nvSpPr>
          <p:spPr>
            <a:xfrm>
              <a:off x="8388284" y="3517407"/>
              <a:ext cx="368756" cy="399125"/>
            </a:xfrm>
            <a:custGeom>
              <a:avLst/>
              <a:gdLst/>
              <a:ahLst/>
              <a:cxnLst/>
              <a:rect l="l" t="t" r="r" b="b"/>
              <a:pathLst>
                <a:path w="7492" h="8109" extrusionOk="0">
                  <a:moveTo>
                    <a:pt x="485" y="0"/>
                  </a:moveTo>
                  <a:cubicBezTo>
                    <a:pt x="482" y="0"/>
                    <a:pt x="479" y="1"/>
                    <a:pt x="475" y="2"/>
                  </a:cubicBezTo>
                  <a:cubicBezTo>
                    <a:pt x="341" y="13"/>
                    <a:pt x="195" y="26"/>
                    <a:pt x="62" y="38"/>
                  </a:cubicBezTo>
                  <a:cubicBezTo>
                    <a:pt x="25" y="38"/>
                    <a:pt x="0" y="75"/>
                    <a:pt x="13" y="111"/>
                  </a:cubicBezTo>
                  <a:cubicBezTo>
                    <a:pt x="207" y="1412"/>
                    <a:pt x="13" y="2750"/>
                    <a:pt x="37" y="4064"/>
                  </a:cubicBezTo>
                  <a:cubicBezTo>
                    <a:pt x="73" y="5389"/>
                    <a:pt x="183" y="6715"/>
                    <a:pt x="207" y="8040"/>
                  </a:cubicBezTo>
                  <a:cubicBezTo>
                    <a:pt x="207" y="8078"/>
                    <a:pt x="244" y="8109"/>
                    <a:pt x="278" y="8109"/>
                  </a:cubicBezTo>
                  <a:cubicBezTo>
                    <a:pt x="288" y="8109"/>
                    <a:pt x="297" y="8106"/>
                    <a:pt x="305" y="8101"/>
                  </a:cubicBezTo>
                  <a:cubicBezTo>
                    <a:pt x="507" y="7964"/>
                    <a:pt x="760" y="7923"/>
                    <a:pt x="1023" y="7923"/>
                  </a:cubicBezTo>
                  <a:cubicBezTo>
                    <a:pt x="1343" y="7923"/>
                    <a:pt x="1678" y="7984"/>
                    <a:pt x="1959" y="8004"/>
                  </a:cubicBezTo>
                  <a:cubicBezTo>
                    <a:pt x="2567" y="8040"/>
                    <a:pt x="3175" y="8064"/>
                    <a:pt x="3783" y="8077"/>
                  </a:cubicBezTo>
                  <a:cubicBezTo>
                    <a:pt x="4087" y="8083"/>
                    <a:pt x="4391" y="8086"/>
                    <a:pt x="4695" y="8086"/>
                  </a:cubicBezTo>
                  <a:cubicBezTo>
                    <a:pt x="5607" y="8086"/>
                    <a:pt x="6519" y="8059"/>
                    <a:pt x="7431" y="8004"/>
                  </a:cubicBezTo>
                  <a:cubicBezTo>
                    <a:pt x="7456" y="8004"/>
                    <a:pt x="7492" y="7967"/>
                    <a:pt x="7492" y="7943"/>
                  </a:cubicBezTo>
                  <a:cubicBezTo>
                    <a:pt x="7480" y="7809"/>
                    <a:pt x="7492" y="7834"/>
                    <a:pt x="7431" y="7712"/>
                  </a:cubicBezTo>
                  <a:cubicBezTo>
                    <a:pt x="7422" y="7684"/>
                    <a:pt x="7398" y="7672"/>
                    <a:pt x="7374" y="7672"/>
                  </a:cubicBezTo>
                  <a:cubicBezTo>
                    <a:pt x="7335" y="7672"/>
                    <a:pt x="7295" y="7703"/>
                    <a:pt x="7310" y="7748"/>
                  </a:cubicBezTo>
                  <a:cubicBezTo>
                    <a:pt x="7326" y="7789"/>
                    <a:pt x="7337" y="7830"/>
                    <a:pt x="7349" y="7874"/>
                  </a:cubicBezTo>
                  <a:lnTo>
                    <a:pt x="7349" y="7874"/>
                  </a:lnTo>
                  <a:cubicBezTo>
                    <a:pt x="6475" y="7922"/>
                    <a:pt x="5602" y="7947"/>
                    <a:pt x="4732" y="7947"/>
                  </a:cubicBezTo>
                  <a:cubicBezTo>
                    <a:pt x="4334" y="7947"/>
                    <a:pt x="3936" y="7942"/>
                    <a:pt x="3540" y="7931"/>
                  </a:cubicBezTo>
                  <a:cubicBezTo>
                    <a:pt x="2883" y="7918"/>
                    <a:pt x="2238" y="7882"/>
                    <a:pt x="1594" y="7845"/>
                  </a:cubicBezTo>
                  <a:cubicBezTo>
                    <a:pt x="1383" y="7828"/>
                    <a:pt x="1159" y="7798"/>
                    <a:pt x="940" y="7798"/>
                  </a:cubicBezTo>
                  <a:cubicBezTo>
                    <a:pt x="729" y="7798"/>
                    <a:pt x="523" y="7826"/>
                    <a:pt x="339" y="7922"/>
                  </a:cubicBezTo>
                  <a:lnTo>
                    <a:pt x="339" y="7922"/>
                  </a:lnTo>
                  <a:cubicBezTo>
                    <a:pt x="309" y="6551"/>
                    <a:pt x="183" y="5192"/>
                    <a:pt x="171" y="3820"/>
                  </a:cubicBezTo>
                  <a:cubicBezTo>
                    <a:pt x="159" y="3151"/>
                    <a:pt x="195" y="2470"/>
                    <a:pt x="219" y="1789"/>
                  </a:cubicBezTo>
                  <a:cubicBezTo>
                    <a:pt x="219" y="1461"/>
                    <a:pt x="219" y="1120"/>
                    <a:pt x="195" y="792"/>
                  </a:cubicBezTo>
                  <a:cubicBezTo>
                    <a:pt x="195" y="634"/>
                    <a:pt x="171" y="475"/>
                    <a:pt x="159" y="329"/>
                  </a:cubicBezTo>
                  <a:cubicBezTo>
                    <a:pt x="135" y="220"/>
                    <a:pt x="110" y="220"/>
                    <a:pt x="195" y="159"/>
                  </a:cubicBezTo>
                  <a:cubicBezTo>
                    <a:pt x="280" y="99"/>
                    <a:pt x="389" y="99"/>
                    <a:pt x="475" y="86"/>
                  </a:cubicBezTo>
                  <a:cubicBezTo>
                    <a:pt x="532" y="86"/>
                    <a:pt x="535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51"/>
            <p:cNvSpPr/>
            <p:nvPr/>
          </p:nvSpPr>
          <p:spPr>
            <a:xfrm>
              <a:off x="8388284" y="3516817"/>
              <a:ext cx="369396" cy="400552"/>
            </a:xfrm>
            <a:custGeom>
              <a:avLst/>
              <a:gdLst/>
              <a:ahLst/>
              <a:cxnLst/>
              <a:rect l="l" t="t" r="r" b="b"/>
              <a:pathLst>
                <a:path w="7505" h="8138" extrusionOk="0">
                  <a:moveTo>
                    <a:pt x="7407" y="7894"/>
                  </a:moveTo>
                  <a:lnTo>
                    <a:pt x="7370" y="7930"/>
                  </a:lnTo>
                  <a:lnTo>
                    <a:pt x="7358" y="7894"/>
                  </a:lnTo>
                  <a:close/>
                  <a:moveTo>
                    <a:pt x="329" y="7955"/>
                  </a:moveTo>
                  <a:lnTo>
                    <a:pt x="329" y="8040"/>
                  </a:lnTo>
                  <a:lnTo>
                    <a:pt x="256" y="7992"/>
                  </a:lnTo>
                  <a:lnTo>
                    <a:pt x="329" y="7955"/>
                  </a:lnTo>
                  <a:close/>
                  <a:moveTo>
                    <a:pt x="475" y="14"/>
                  </a:moveTo>
                  <a:cubicBezTo>
                    <a:pt x="499" y="14"/>
                    <a:pt x="511" y="38"/>
                    <a:pt x="511" y="50"/>
                  </a:cubicBezTo>
                  <a:cubicBezTo>
                    <a:pt x="511" y="62"/>
                    <a:pt x="499" y="87"/>
                    <a:pt x="475" y="98"/>
                  </a:cubicBezTo>
                  <a:lnTo>
                    <a:pt x="414" y="98"/>
                  </a:lnTo>
                  <a:cubicBezTo>
                    <a:pt x="341" y="111"/>
                    <a:pt x="256" y="111"/>
                    <a:pt x="195" y="160"/>
                  </a:cubicBezTo>
                  <a:cubicBezTo>
                    <a:pt x="122" y="220"/>
                    <a:pt x="122" y="232"/>
                    <a:pt x="135" y="293"/>
                  </a:cubicBezTo>
                  <a:cubicBezTo>
                    <a:pt x="135" y="305"/>
                    <a:pt x="146" y="317"/>
                    <a:pt x="146" y="341"/>
                  </a:cubicBezTo>
                  <a:cubicBezTo>
                    <a:pt x="171" y="500"/>
                    <a:pt x="183" y="646"/>
                    <a:pt x="195" y="804"/>
                  </a:cubicBezTo>
                  <a:cubicBezTo>
                    <a:pt x="219" y="1168"/>
                    <a:pt x="207" y="1533"/>
                    <a:pt x="207" y="1801"/>
                  </a:cubicBezTo>
                  <a:cubicBezTo>
                    <a:pt x="195" y="2020"/>
                    <a:pt x="195" y="2239"/>
                    <a:pt x="183" y="2458"/>
                  </a:cubicBezTo>
                  <a:cubicBezTo>
                    <a:pt x="171" y="2908"/>
                    <a:pt x="146" y="3382"/>
                    <a:pt x="159" y="3832"/>
                  </a:cubicBezTo>
                  <a:cubicBezTo>
                    <a:pt x="171" y="4574"/>
                    <a:pt x="207" y="5328"/>
                    <a:pt x="243" y="6046"/>
                  </a:cubicBezTo>
                  <a:cubicBezTo>
                    <a:pt x="280" y="6665"/>
                    <a:pt x="316" y="7298"/>
                    <a:pt x="329" y="7930"/>
                  </a:cubicBezTo>
                  <a:cubicBezTo>
                    <a:pt x="292" y="7943"/>
                    <a:pt x="268" y="7967"/>
                    <a:pt x="232" y="7992"/>
                  </a:cubicBezTo>
                  <a:lnTo>
                    <a:pt x="219" y="7992"/>
                  </a:lnTo>
                  <a:lnTo>
                    <a:pt x="353" y="8064"/>
                  </a:lnTo>
                  <a:lnTo>
                    <a:pt x="353" y="8052"/>
                  </a:lnTo>
                  <a:lnTo>
                    <a:pt x="353" y="7943"/>
                  </a:lnTo>
                  <a:cubicBezTo>
                    <a:pt x="536" y="7847"/>
                    <a:pt x="746" y="7818"/>
                    <a:pt x="961" y="7818"/>
                  </a:cubicBezTo>
                  <a:cubicBezTo>
                    <a:pt x="1103" y="7818"/>
                    <a:pt x="1247" y="7831"/>
                    <a:pt x="1387" y="7846"/>
                  </a:cubicBezTo>
                  <a:cubicBezTo>
                    <a:pt x="1448" y="7846"/>
                    <a:pt x="1521" y="7857"/>
                    <a:pt x="1594" y="7857"/>
                  </a:cubicBezTo>
                  <a:cubicBezTo>
                    <a:pt x="2238" y="7906"/>
                    <a:pt x="2895" y="7930"/>
                    <a:pt x="3540" y="7955"/>
                  </a:cubicBezTo>
                  <a:cubicBezTo>
                    <a:pt x="3900" y="7962"/>
                    <a:pt x="4266" y="7966"/>
                    <a:pt x="4641" y="7966"/>
                  </a:cubicBezTo>
                  <a:cubicBezTo>
                    <a:pt x="5495" y="7966"/>
                    <a:pt x="6391" y="7945"/>
                    <a:pt x="7346" y="7894"/>
                  </a:cubicBezTo>
                  <a:lnTo>
                    <a:pt x="7358" y="7967"/>
                  </a:lnTo>
                  <a:lnTo>
                    <a:pt x="7456" y="7870"/>
                  </a:lnTo>
                  <a:lnTo>
                    <a:pt x="7431" y="7882"/>
                  </a:lnTo>
                  <a:lnTo>
                    <a:pt x="7358" y="7882"/>
                  </a:lnTo>
                  <a:lnTo>
                    <a:pt x="7321" y="7760"/>
                  </a:lnTo>
                  <a:cubicBezTo>
                    <a:pt x="7310" y="7724"/>
                    <a:pt x="7321" y="7711"/>
                    <a:pt x="7346" y="7700"/>
                  </a:cubicBezTo>
                  <a:cubicBezTo>
                    <a:pt x="7352" y="7696"/>
                    <a:pt x="7360" y="7695"/>
                    <a:pt x="7368" y="7695"/>
                  </a:cubicBezTo>
                  <a:cubicBezTo>
                    <a:pt x="7392" y="7695"/>
                    <a:pt x="7422" y="7709"/>
                    <a:pt x="7431" y="7736"/>
                  </a:cubicBezTo>
                  <a:lnTo>
                    <a:pt x="7443" y="7748"/>
                  </a:lnTo>
                  <a:cubicBezTo>
                    <a:pt x="7467" y="7833"/>
                    <a:pt x="7467" y="7833"/>
                    <a:pt x="7480" y="7894"/>
                  </a:cubicBezTo>
                  <a:lnTo>
                    <a:pt x="7480" y="7955"/>
                  </a:lnTo>
                  <a:cubicBezTo>
                    <a:pt x="7480" y="7967"/>
                    <a:pt x="7480" y="7979"/>
                    <a:pt x="7467" y="7979"/>
                  </a:cubicBezTo>
                  <a:cubicBezTo>
                    <a:pt x="7467" y="7992"/>
                    <a:pt x="7443" y="8003"/>
                    <a:pt x="7431" y="8003"/>
                  </a:cubicBezTo>
                  <a:cubicBezTo>
                    <a:pt x="6556" y="8058"/>
                    <a:pt x="5646" y="8085"/>
                    <a:pt x="4717" y="8085"/>
                  </a:cubicBezTo>
                  <a:cubicBezTo>
                    <a:pt x="4408" y="8085"/>
                    <a:pt x="4096" y="8082"/>
                    <a:pt x="3783" y="8076"/>
                  </a:cubicBezTo>
                  <a:cubicBezTo>
                    <a:pt x="3175" y="8064"/>
                    <a:pt x="2554" y="8040"/>
                    <a:pt x="1959" y="8003"/>
                  </a:cubicBezTo>
                  <a:cubicBezTo>
                    <a:pt x="1849" y="7992"/>
                    <a:pt x="1727" y="7979"/>
                    <a:pt x="1606" y="7967"/>
                  </a:cubicBezTo>
                  <a:cubicBezTo>
                    <a:pt x="1416" y="7946"/>
                    <a:pt x="1212" y="7923"/>
                    <a:pt x="1014" y="7923"/>
                  </a:cubicBezTo>
                  <a:cubicBezTo>
                    <a:pt x="755" y="7923"/>
                    <a:pt x="504" y="7963"/>
                    <a:pt x="305" y="8100"/>
                  </a:cubicBezTo>
                  <a:cubicBezTo>
                    <a:pt x="292" y="8113"/>
                    <a:pt x="268" y="8113"/>
                    <a:pt x="256" y="8113"/>
                  </a:cubicBezTo>
                  <a:cubicBezTo>
                    <a:pt x="232" y="8100"/>
                    <a:pt x="219" y="8076"/>
                    <a:pt x="219" y="8052"/>
                  </a:cubicBezTo>
                  <a:cubicBezTo>
                    <a:pt x="207" y="7383"/>
                    <a:pt x="171" y="6702"/>
                    <a:pt x="135" y="6046"/>
                  </a:cubicBezTo>
                  <a:cubicBezTo>
                    <a:pt x="98" y="5401"/>
                    <a:pt x="62" y="4732"/>
                    <a:pt x="49" y="4076"/>
                  </a:cubicBezTo>
                  <a:cubicBezTo>
                    <a:pt x="37" y="3613"/>
                    <a:pt x="62" y="3127"/>
                    <a:pt x="73" y="2652"/>
                  </a:cubicBezTo>
                  <a:cubicBezTo>
                    <a:pt x="110" y="1825"/>
                    <a:pt x="146" y="962"/>
                    <a:pt x="13" y="123"/>
                  </a:cubicBezTo>
                  <a:cubicBezTo>
                    <a:pt x="13" y="98"/>
                    <a:pt x="13" y="87"/>
                    <a:pt x="25" y="74"/>
                  </a:cubicBezTo>
                  <a:cubicBezTo>
                    <a:pt x="37" y="62"/>
                    <a:pt x="49" y="62"/>
                    <a:pt x="62" y="62"/>
                  </a:cubicBezTo>
                  <a:lnTo>
                    <a:pt x="353" y="25"/>
                  </a:lnTo>
                  <a:cubicBezTo>
                    <a:pt x="402" y="25"/>
                    <a:pt x="438" y="25"/>
                    <a:pt x="475" y="14"/>
                  </a:cubicBezTo>
                  <a:close/>
                  <a:moveTo>
                    <a:pt x="475" y="1"/>
                  </a:moveTo>
                  <a:cubicBezTo>
                    <a:pt x="438" y="1"/>
                    <a:pt x="389" y="1"/>
                    <a:pt x="353" y="14"/>
                  </a:cubicBezTo>
                  <a:cubicBezTo>
                    <a:pt x="256" y="25"/>
                    <a:pt x="159" y="38"/>
                    <a:pt x="62" y="38"/>
                  </a:cubicBezTo>
                  <a:cubicBezTo>
                    <a:pt x="37" y="50"/>
                    <a:pt x="25" y="50"/>
                    <a:pt x="13" y="62"/>
                  </a:cubicBezTo>
                  <a:cubicBezTo>
                    <a:pt x="0" y="87"/>
                    <a:pt x="0" y="98"/>
                    <a:pt x="0" y="123"/>
                  </a:cubicBezTo>
                  <a:cubicBezTo>
                    <a:pt x="122" y="962"/>
                    <a:pt x="98" y="1825"/>
                    <a:pt x="62" y="2652"/>
                  </a:cubicBezTo>
                  <a:cubicBezTo>
                    <a:pt x="37" y="3127"/>
                    <a:pt x="25" y="3613"/>
                    <a:pt x="37" y="4076"/>
                  </a:cubicBezTo>
                  <a:cubicBezTo>
                    <a:pt x="49" y="4744"/>
                    <a:pt x="86" y="5401"/>
                    <a:pt x="110" y="6057"/>
                  </a:cubicBezTo>
                  <a:cubicBezTo>
                    <a:pt x="146" y="6702"/>
                    <a:pt x="183" y="7383"/>
                    <a:pt x="195" y="8052"/>
                  </a:cubicBezTo>
                  <a:cubicBezTo>
                    <a:pt x="195" y="8076"/>
                    <a:pt x="219" y="8113"/>
                    <a:pt x="243" y="8125"/>
                  </a:cubicBezTo>
                  <a:cubicBezTo>
                    <a:pt x="256" y="8125"/>
                    <a:pt x="268" y="8137"/>
                    <a:pt x="280" y="8137"/>
                  </a:cubicBezTo>
                  <a:cubicBezTo>
                    <a:pt x="292" y="8137"/>
                    <a:pt x="305" y="8125"/>
                    <a:pt x="316" y="8125"/>
                  </a:cubicBezTo>
                  <a:cubicBezTo>
                    <a:pt x="519" y="7985"/>
                    <a:pt x="770" y="7942"/>
                    <a:pt x="1030" y="7942"/>
                  </a:cubicBezTo>
                  <a:cubicBezTo>
                    <a:pt x="1222" y="7942"/>
                    <a:pt x="1419" y="7965"/>
                    <a:pt x="1606" y="7992"/>
                  </a:cubicBezTo>
                  <a:cubicBezTo>
                    <a:pt x="1727" y="8003"/>
                    <a:pt x="1849" y="8016"/>
                    <a:pt x="1959" y="8016"/>
                  </a:cubicBezTo>
                  <a:cubicBezTo>
                    <a:pt x="2554" y="8052"/>
                    <a:pt x="3175" y="8076"/>
                    <a:pt x="3783" y="8089"/>
                  </a:cubicBezTo>
                  <a:cubicBezTo>
                    <a:pt x="4106" y="8095"/>
                    <a:pt x="4427" y="8098"/>
                    <a:pt x="4747" y="8098"/>
                  </a:cubicBezTo>
                  <a:cubicBezTo>
                    <a:pt x="5665" y="8098"/>
                    <a:pt x="6565" y="8073"/>
                    <a:pt x="7431" y="8028"/>
                  </a:cubicBezTo>
                  <a:cubicBezTo>
                    <a:pt x="7456" y="8016"/>
                    <a:pt x="7467" y="8003"/>
                    <a:pt x="7492" y="7992"/>
                  </a:cubicBezTo>
                  <a:cubicBezTo>
                    <a:pt x="7492" y="7979"/>
                    <a:pt x="7504" y="7967"/>
                    <a:pt x="7504" y="7943"/>
                  </a:cubicBezTo>
                  <a:cubicBezTo>
                    <a:pt x="7504" y="7930"/>
                    <a:pt x="7492" y="7906"/>
                    <a:pt x="7492" y="7894"/>
                  </a:cubicBezTo>
                  <a:cubicBezTo>
                    <a:pt x="7492" y="7833"/>
                    <a:pt x="7492" y="7833"/>
                    <a:pt x="7456" y="7748"/>
                  </a:cubicBezTo>
                  <a:lnTo>
                    <a:pt x="7443" y="7724"/>
                  </a:lnTo>
                  <a:cubicBezTo>
                    <a:pt x="7435" y="7691"/>
                    <a:pt x="7411" y="7681"/>
                    <a:pt x="7384" y="7681"/>
                  </a:cubicBezTo>
                  <a:cubicBezTo>
                    <a:pt x="7371" y="7681"/>
                    <a:pt x="7358" y="7683"/>
                    <a:pt x="7346" y="7687"/>
                  </a:cubicBezTo>
                  <a:cubicBezTo>
                    <a:pt x="7310" y="7700"/>
                    <a:pt x="7285" y="7724"/>
                    <a:pt x="7310" y="7760"/>
                  </a:cubicBezTo>
                  <a:lnTo>
                    <a:pt x="7334" y="7882"/>
                  </a:lnTo>
                  <a:cubicBezTo>
                    <a:pt x="6411" y="7923"/>
                    <a:pt x="5538" y="7948"/>
                    <a:pt x="4704" y="7948"/>
                  </a:cubicBezTo>
                  <a:cubicBezTo>
                    <a:pt x="4307" y="7948"/>
                    <a:pt x="3920" y="7942"/>
                    <a:pt x="3540" y="7930"/>
                  </a:cubicBezTo>
                  <a:cubicBezTo>
                    <a:pt x="2895" y="7919"/>
                    <a:pt x="2238" y="7882"/>
                    <a:pt x="1594" y="7846"/>
                  </a:cubicBezTo>
                  <a:cubicBezTo>
                    <a:pt x="1521" y="7833"/>
                    <a:pt x="1460" y="7833"/>
                    <a:pt x="1387" y="7821"/>
                  </a:cubicBezTo>
                  <a:cubicBezTo>
                    <a:pt x="1243" y="7811"/>
                    <a:pt x="1097" y="7799"/>
                    <a:pt x="954" y="7799"/>
                  </a:cubicBezTo>
                  <a:cubicBezTo>
                    <a:pt x="745" y="7799"/>
                    <a:pt x="541" y="7825"/>
                    <a:pt x="353" y="7919"/>
                  </a:cubicBezTo>
                  <a:cubicBezTo>
                    <a:pt x="329" y="7298"/>
                    <a:pt x="292" y="6665"/>
                    <a:pt x="268" y="6046"/>
                  </a:cubicBezTo>
                  <a:cubicBezTo>
                    <a:pt x="219" y="5328"/>
                    <a:pt x="183" y="4574"/>
                    <a:pt x="171" y="3832"/>
                  </a:cubicBezTo>
                  <a:cubicBezTo>
                    <a:pt x="171" y="3382"/>
                    <a:pt x="183" y="2908"/>
                    <a:pt x="207" y="2458"/>
                  </a:cubicBezTo>
                  <a:cubicBezTo>
                    <a:pt x="207" y="2251"/>
                    <a:pt x="219" y="2020"/>
                    <a:pt x="219" y="1801"/>
                  </a:cubicBezTo>
                  <a:cubicBezTo>
                    <a:pt x="232" y="1533"/>
                    <a:pt x="232" y="1168"/>
                    <a:pt x="207" y="804"/>
                  </a:cubicBezTo>
                  <a:cubicBezTo>
                    <a:pt x="195" y="646"/>
                    <a:pt x="183" y="487"/>
                    <a:pt x="159" y="341"/>
                  </a:cubicBezTo>
                  <a:lnTo>
                    <a:pt x="159" y="281"/>
                  </a:lnTo>
                  <a:cubicBezTo>
                    <a:pt x="146" y="232"/>
                    <a:pt x="146" y="220"/>
                    <a:pt x="207" y="171"/>
                  </a:cubicBezTo>
                  <a:cubicBezTo>
                    <a:pt x="268" y="135"/>
                    <a:pt x="341" y="123"/>
                    <a:pt x="414" y="123"/>
                  </a:cubicBezTo>
                  <a:cubicBezTo>
                    <a:pt x="438" y="123"/>
                    <a:pt x="451" y="111"/>
                    <a:pt x="475" y="111"/>
                  </a:cubicBezTo>
                  <a:cubicBezTo>
                    <a:pt x="511" y="111"/>
                    <a:pt x="535" y="74"/>
                    <a:pt x="524" y="38"/>
                  </a:cubicBezTo>
                  <a:cubicBezTo>
                    <a:pt x="524" y="14"/>
                    <a:pt x="511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51"/>
            <p:cNvSpPr/>
            <p:nvPr/>
          </p:nvSpPr>
          <p:spPr>
            <a:xfrm>
              <a:off x="8395962" y="3520164"/>
              <a:ext cx="19442" cy="17621"/>
            </a:xfrm>
            <a:custGeom>
              <a:avLst/>
              <a:gdLst/>
              <a:ahLst/>
              <a:cxnLst/>
              <a:rect l="l" t="t" r="r" b="b"/>
              <a:pathLst>
                <a:path w="395" h="358" extrusionOk="0">
                  <a:moveTo>
                    <a:pt x="338" y="1"/>
                  </a:moveTo>
                  <a:cubicBezTo>
                    <a:pt x="327" y="1"/>
                    <a:pt x="316" y="6"/>
                    <a:pt x="306" y="19"/>
                  </a:cubicBezTo>
                  <a:cubicBezTo>
                    <a:pt x="209" y="103"/>
                    <a:pt x="124" y="189"/>
                    <a:pt x="39" y="286"/>
                  </a:cubicBezTo>
                  <a:cubicBezTo>
                    <a:pt x="1" y="314"/>
                    <a:pt x="30" y="358"/>
                    <a:pt x="68" y="358"/>
                  </a:cubicBezTo>
                  <a:cubicBezTo>
                    <a:pt x="78" y="358"/>
                    <a:pt x="90" y="354"/>
                    <a:pt x="100" y="346"/>
                  </a:cubicBezTo>
                  <a:cubicBezTo>
                    <a:pt x="197" y="262"/>
                    <a:pt x="282" y="176"/>
                    <a:pt x="368" y="79"/>
                  </a:cubicBezTo>
                  <a:cubicBezTo>
                    <a:pt x="394" y="43"/>
                    <a:pt x="36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51"/>
            <p:cNvSpPr/>
            <p:nvPr/>
          </p:nvSpPr>
          <p:spPr>
            <a:xfrm>
              <a:off x="8396061" y="3519770"/>
              <a:ext cx="19196" cy="18654"/>
            </a:xfrm>
            <a:custGeom>
              <a:avLst/>
              <a:gdLst/>
              <a:ahLst/>
              <a:cxnLst/>
              <a:rect l="l" t="t" r="r" b="b"/>
              <a:pathLst>
                <a:path w="390" h="379" extrusionOk="0">
                  <a:moveTo>
                    <a:pt x="333" y="17"/>
                  </a:moveTo>
                  <a:cubicBezTo>
                    <a:pt x="341" y="17"/>
                    <a:pt x="347" y="20"/>
                    <a:pt x="353" y="27"/>
                  </a:cubicBezTo>
                  <a:cubicBezTo>
                    <a:pt x="366" y="38"/>
                    <a:pt x="366" y="63"/>
                    <a:pt x="353" y="75"/>
                  </a:cubicBezTo>
                  <a:cubicBezTo>
                    <a:pt x="280" y="172"/>
                    <a:pt x="183" y="257"/>
                    <a:pt x="85" y="343"/>
                  </a:cubicBezTo>
                  <a:cubicBezTo>
                    <a:pt x="81" y="353"/>
                    <a:pt x="73" y="357"/>
                    <a:pt x="66" y="357"/>
                  </a:cubicBezTo>
                  <a:cubicBezTo>
                    <a:pt x="55" y="357"/>
                    <a:pt x="44" y="350"/>
                    <a:pt x="37" y="343"/>
                  </a:cubicBezTo>
                  <a:cubicBezTo>
                    <a:pt x="25" y="330"/>
                    <a:pt x="25" y="318"/>
                    <a:pt x="37" y="294"/>
                  </a:cubicBezTo>
                  <a:lnTo>
                    <a:pt x="183" y="148"/>
                  </a:lnTo>
                  <a:cubicBezTo>
                    <a:pt x="231" y="111"/>
                    <a:pt x="268" y="63"/>
                    <a:pt x="304" y="27"/>
                  </a:cubicBezTo>
                  <a:cubicBezTo>
                    <a:pt x="317" y="20"/>
                    <a:pt x="326" y="17"/>
                    <a:pt x="333" y="17"/>
                  </a:cubicBezTo>
                  <a:close/>
                  <a:moveTo>
                    <a:pt x="323" y="0"/>
                  </a:moveTo>
                  <a:cubicBezTo>
                    <a:pt x="313" y="0"/>
                    <a:pt x="303" y="4"/>
                    <a:pt x="293" y="14"/>
                  </a:cubicBezTo>
                  <a:lnTo>
                    <a:pt x="171" y="136"/>
                  </a:lnTo>
                  <a:lnTo>
                    <a:pt x="25" y="281"/>
                  </a:lnTo>
                  <a:cubicBezTo>
                    <a:pt x="1" y="306"/>
                    <a:pt x="13" y="343"/>
                    <a:pt x="25" y="354"/>
                  </a:cubicBezTo>
                  <a:cubicBezTo>
                    <a:pt x="37" y="367"/>
                    <a:pt x="49" y="379"/>
                    <a:pt x="61" y="379"/>
                  </a:cubicBezTo>
                  <a:cubicBezTo>
                    <a:pt x="74" y="379"/>
                    <a:pt x="85" y="367"/>
                    <a:pt x="98" y="354"/>
                  </a:cubicBezTo>
                  <a:cubicBezTo>
                    <a:pt x="195" y="270"/>
                    <a:pt x="293" y="184"/>
                    <a:pt x="366" y="87"/>
                  </a:cubicBezTo>
                  <a:cubicBezTo>
                    <a:pt x="390" y="63"/>
                    <a:pt x="377" y="27"/>
                    <a:pt x="366" y="14"/>
                  </a:cubicBezTo>
                  <a:cubicBezTo>
                    <a:pt x="352" y="7"/>
                    <a:pt x="337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51"/>
            <p:cNvSpPr/>
            <p:nvPr/>
          </p:nvSpPr>
          <p:spPr>
            <a:xfrm>
              <a:off x="8392270" y="3530943"/>
              <a:ext cx="22395" cy="2239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396" y="0"/>
                  </a:moveTo>
                  <a:cubicBezTo>
                    <a:pt x="383" y="0"/>
                    <a:pt x="370" y="6"/>
                    <a:pt x="357" y="18"/>
                  </a:cubicBezTo>
                  <a:cubicBezTo>
                    <a:pt x="248" y="140"/>
                    <a:pt x="138" y="249"/>
                    <a:pt x="29" y="371"/>
                  </a:cubicBezTo>
                  <a:cubicBezTo>
                    <a:pt x="0" y="409"/>
                    <a:pt x="32" y="455"/>
                    <a:pt x="64" y="455"/>
                  </a:cubicBezTo>
                  <a:cubicBezTo>
                    <a:pt x="73" y="455"/>
                    <a:pt x="82" y="452"/>
                    <a:pt x="90" y="444"/>
                  </a:cubicBezTo>
                  <a:cubicBezTo>
                    <a:pt x="211" y="322"/>
                    <a:pt x="308" y="200"/>
                    <a:pt x="418" y="79"/>
                  </a:cubicBezTo>
                  <a:cubicBezTo>
                    <a:pt x="454" y="43"/>
                    <a:pt x="43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51"/>
            <p:cNvSpPr/>
            <p:nvPr/>
          </p:nvSpPr>
          <p:spPr>
            <a:xfrm>
              <a:off x="8392467" y="3530500"/>
              <a:ext cx="22198" cy="22937"/>
            </a:xfrm>
            <a:custGeom>
              <a:avLst/>
              <a:gdLst/>
              <a:ahLst/>
              <a:cxnLst/>
              <a:rect l="l" t="t" r="r" b="b"/>
              <a:pathLst>
                <a:path w="451" h="466" extrusionOk="0">
                  <a:moveTo>
                    <a:pt x="390" y="15"/>
                  </a:moveTo>
                  <a:cubicBezTo>
                    <a:pt x="390" y="15"/>
                    <a:pt x="402" y="27"/>
                    <a:pt x="414" y="27"/>
                  </a:cubicBezTo>
                  <a:cubicBezTo>
                    <a:pt x="426" y="39"/>
                    <a:pt x="426" y="63"/>
                    <a:pt x="414" y="76"/>
                  </a:cubicBezTo>
                  <a:cubicBezTo>
                    <a:pt x="377" y="112"/>
                    <a:pt x="353" y="149"/>
                    <a:pt x="329" y="173"/>
                  </a:cubicBezTo>
                  <a:cubicBezTo>
                    <a:pt x="244" y="271"/>
                    <a:pt x="158" y="355"/>
                    <a:pt x="86" y="441"/>
                  </a:cubicBezTo>
                  <a:cubicBezTo>
                    <a:pt x="73" y="447"/>
                    <a:pt x="64" y="450"/>
                    <a:pt x="57" y="450"/>
                  </a:cubicBezTo>
                  <a:cubicBezTo>
                    <a:pt x="49" y="450"/>
                    <a:pt x="43" y="447"/>
                    <a:pt x="37" y="441"/>
                  </a:cubicBezTo>
                  <a:cubicBezTo>
                    <a:pt x="25" y="428"/>
                    <a:pt x="13" y="404"/>
                    <a:pt x="37" y="392"/>
                  </a:cubicBezTo>
                  <a:cubicBezTo>
                    <a:pt x="110" y="295"/>
                    <a:pt x="195" y="209"/>
                    <a:pt x="280" y="125"/>
                  </a:cubicBezTo>
                  <a:cubicBezTo>
                    <a:pt x="304" y="88"/>
                    <a:pt x="341" y="63"/>
                    <a:pt x="366" y="27"/>
                  </a:cubicBezTo>
                  <a:cubicBezTo>
                    <a:pt x="377" y="27"/>
                    <a:pt x="377" y="15"/>
                    <a:pt x="390" y="15"/>
                  </a:cubicBezTo>
                  <a:close/>
                  <a:moveTo>
                    <a:pt x="384" y="1"/>
                  </a:moveTo>
                  <a:cubicBezTo>
                    <a:pt x="373" y="1"/>
                    <a:pt x="363" y="5"/>
                    <a:pt x="353" y="15"/>
                  </a:cubicBezTo>
                  <a:cubicBezTo>
                    <a:pt x="317" y="52"/>
                    <a:pt x="293" y="76"/>
                    <a:pt x="268" y="112"/>
                  </a:cubicBezTo>
                  <a:cubicBezTo>
                    <a:pt x="183" y="198"/>
                    <a:pt x="98" y="282"/>
                    <a:pt x="25" y="380"/>
                  </a:cubicBezTo>
                  <a:cubicBezTo>
                    <a:pt x="1" y="404"/>
                    <a:pt x="1" y="441"/>
                    <a:pt x="25" y="453"/>
                  </a:cubicBezTo>
                  <a:cubicBezTo>
                    <a:pt x="37" y="465"/>
                    <a:pt x="50" y="465"/>
                    <a:pt x="61" y="465"/>
                  </a:cubicBezTo>
                  <a:cubicBezTo>
                    <a:pt x="74" y="465"/>
                    <a:pt x="86" y="465"/>
                    <a:pt x="98" y="453"/>
                  </a:cubicBezTo>
                  <a:cubicBezTo>
                    <a:pt x="183" y="368"/>
                    <a:pt x="256" y="282"/>
                    <a:pt x="341" y="185"/>
                  </a:cubicBezTo>
                  <a:cubicBezTo>
                    <a:pt x="366" y="161"/>
                    <a:pt x="402" y="125"/>
                    <a:pt x="426" y="88"/>
                  </a:cubicBezTo>
                  <a:cubicBezTo>
                    <a:pt x="450" y="63"/>
                    <a:pt x="439" y="27"/>
                    <a:pt x="426" y="15"/>
                  </a:cubicBezTo>
                  <a:cubicBezTo>
                    <a:pt x="412" y="8"/>
                    <a:pt x="3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51"/>
            <p:cNvSpPr/>
            <p:nvPr/>
          </p:nvSpPr>
          <p:spPr>
            <a:xfrm>
              <a:off x="8394584" y="3543839"/>
              <a:ext cx="20426" cy="22444"/>
            </a:xfrm>
            <a:custGeom>
              <a:avLst/>
              <a:gdLst/>
              <a:ahLst/>
              <a:cxnLst/>
              <a:rect l="l" t="t" r="r" b="b"/>
              <a:pathLst>
                <a:path w="415" h="456" extrusionOk="0">
                  <a:moveTo>
                    <a:pt x="344" y="0"/>
                  </a:moveTo>
                  <a:cubicBezTo>
                    <a:pt x="335" y="0"/>
                    <a:pt x="328" y="4"/>
                    <a:pt x="323" y="11"/>
                  </a:cubicBezTo>
                  <a:cubicBezTo>
                    <a:pt x="225" y="133"/>
                    <a:pt x="115" y="255"/>
                    <a:pt x="18" y="376"/>
                  </a:cubicBezTo>
                  <a:cubicBezTo>
                    <a:pt x="0" y="412"/>
                    <a:pt x="22" y="455"/>
                    <a:pt x="55" y="455"/>
                  </a:cubicBezTo>
                  <a:cubicBezTo>
                    <a:pt x="66" y="455"/>
                    <a:pt x="79" y="450"/>
                    <a:pt x="91" y="438"/>
                  </a:cubicBezTo>
                  <a:cubicBezTo>
                    <a:pt x="201" y="328"/>
                    <a:pt x="298" y="194"/>
                    <a:pt x="396" y="73"/>
                  </a:cubicBezTo>
                  <a:cubicBezTo>
                    <a:pt x="415" y="44"/>
                    <a:pt x="374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51"/>
            <p:cNvSpPr/>
            <p:nvPr/>
          </p:nvSpPr>
          <p:spPr>
            <a:xfrm>
              <a:off x="8394239" y="3543495"/>
              <a:ext cx="21017" cy="23084"/>
            </a:xfrm>
            <a:custGeom>
              <a:avLst/>
              <a:gdLst/>
              <a:ahLst/>
              <a:cxnLst/>
              <a:rect l="l" t="t" r="r" b="b"/>
              <a:pathLst>
                <a:path w="427" h="469" extrusionOk="0">
                  <a:moveTo>
                    <a:pt x="354" y="22"/>
                  </a:moveTo>
                  <a:cubicBezTo>
                    <a:pt x="363" y="22"/>
                    <a:pt x="372" y="25"/>
                    <a:pt x="378" y="31"/>
                  </a:cubicBezTo>
                  <a:cubicBezTo>
                    <a:pt x="390" y="43"/>
                    <a:pt x="403" y="55"/>
                    <a:pt x="390" y="67"/>
                  </a:cubicBezTo>
                  <a:cubicBezTo>
                    <a:pt x="305" y="177"/>
                    <a:pt x="208" y="310"/>
                    <a:pt x="86" y="445"/>
                  </a:cubicBezTo>
                  <a:cubicBezTo>
                    <a:pt x="80" y="450"/>
                    <a:pt x="71" y="453"/>
                    <a:pt x="63" y="453"/>
                  </a:cubicBezTo>
                  <a:cubicBezTo>
                    <a:pt x="56" y="453"/>
                    <a:pt x="50" y="450"/>
                    <a:pt x="50" y="445"/>
                  </a:cubicBezTo>
                  <a:cubicBezTo>
                    <a:pt x="25" y="432"/>
                    <a:pt x="25" y="408"/>
                    <a:pt x="38" y="383"/>
                  </a:cubicBezTo>
                  <a:cubicBezTo>
                    <a:pt x="98" y="323"/>
                    <a:pt x="147" y="250"/>
                    <a:pt x="208" y="189"/>
                  </a:cubicBezTo>
                  <a:cubicBezTo>
                    <a:pt x="244" y="128"/>
                    <a:pt x="293" y="80"/>
                    <a:pt x="330" y="31"/>
                  </a:cubicBezTo>
                  <a:cubicBezTo>
                    <a:pt x="336" y="25"/>
                    <a:pt x="345" y="22"/>
                    <a:pt x="354" y="22"/>
                  </a:cubicBezTo>
                  <a:close/>
                  <a:moveTo>
                    <a:pt x="354" y="0"/>
                  </a:moveTo>
                  <a:cubicBezTo>
                    <a:pt x="341" y="0"/>
                    <a:pt x="329" y="6"/>
                    <a:pt x="317" y="18"/>
                  </a:cubicBezTo>
                  <a:cubicBezTo>
                    <a:pt x="281" y="67"/>
                    <a:pt x="232" y="116"/>
                    <a:pt x="195" y="177"/>
                  </a:cubicBezTo>
                  <a:cubicBezTo>
                    <a:pt x="135" y="237"/>
                    <a:pt x="86" y="310"/>
                    <a:pt x="25" y="383"/>
                  </a:cubicBezTo>
                  <a:cubicBezTo>
                    <a:pt x="1" y="408"/>
                    <a:pt x="14" y="445"/>
                    <a:pt x="38" y="456"/>
                  </a:cubicBezTo>
                  <a:cubicBezTo>
                    <a:pt x="38" y="469"/>
                    <a:pt x="50" y="469"/>
                    <a:pt x="62" y="469"/>
                  </a:cubicBezTo>
                  <a:cubicBezTo>
                    <a:pt x="74" y="469"/>
                    <a:pt x="86" y="469"/>
                    <a:pt x="98" y="456"/>
                  </a:cubicBezTo>
                  <a:cubicBezTo>
                    <a:pt x="220" y="323"/>
                    <a:pt x="330" y="189"/>
                    <a:pt x="403" y="80"/>
                  </a:cubicBezTo>
                  <a:cubicBezTo>
                    <a:pt x="427" y="55"/>
                    <a:pt x="414" y="31"/>
                    <a:pt x="390" y="18"/>
                  </a:cubicBezTo>
                  <a:cubicBezTo>
                    <a:pt x="378" y="6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51"/>
            <p:cNvSpPr/>
            <p:nvPr/>
          </p:nvSpPr>
          <p:spPr>
            <a:xfrm>
              <a:off x="8393452" y="3557031"/>
              <a:ext cx="21017" cy="24462"/>
            </a:xfrm>
            <a:custGeom>
              <a:avLst/>
              <a:gdLst/>
              <a:ahLst/>
              <a:cxnLst/>
              <a:rect l="l" t="t" r="r" b="b"/>
              <a:pathLst>
                <a:path w="427" h="497" extrusionOk="0">
                  <a:moveTo>
                    <a:pt x="375" y="0"/>
                  </a:moveTo>
                  <a:cubicBezTo>
                    <a:pt x="360" y="0"/>
                    <a:pt x="345" y="7"/>
                    <a:pt x="333" y="24"/>
                  </a:cubicBezTo>
                  <a:cubicBezTo>
                    <a:pt x="248" y="170"/>
                    <a:pt x="151" y="303"/>
                    <a:pt x="30" y="424"/>
                  </a:cubicBezTo>
                  <a:cubicBezTo>
                    <a:pt x="1" y="453"/>
                    <a:pt x="32" y="497"/>
                    <a:pt x="64" y="497"/>
                  </a:cubicBezTo>
                  <a:cubicBezTo>
                    <a:pt x="73" y="497"/>
                    <a:pt x="82" y="493"/>
                    <a:pt x="90" y="486"/>
                  </a:cubicBezTo>
                  <a:cubicBezTo>
                    <a:pt x="224" y="364"/>
                    <a:pt x="333" y="218"/>
                    <a:pt x="419" y="60"/>
                  </a:cubicBezTo>
                  <a:cubicBezTo>
                    <a:pt x="426" y="27"/>
                    <a:pt x="40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51"/>
            <p:cNvSpPr/>
            <p:nvPr/>
          </p:nvSpPr>
          <p:spPr>
            <a:xfrm>
              <a:off x="8393698" y="3556539"/>
              <a:ext cx="20968" cy="25644"/>
            </a:xfrm>
            <a:custGeom>
              <a:avLst/>
              <a:gdLst/>
              <a:ahLst/>
              <a:cxnLst/>
              <a:rect l="l" t="t" r="r" b="b"/>
              <a:pathLst>
                <a:path w="426" h="521" extrusionOk="0">
                  <a:moveTo>
                    <a:pt x="365" y="13"/>
                  </a:moveTo>
                  <a:cubicBezTo>
                    <a:pt x="371" y="13"/>
                    <a:pt x="379" y="16"/>
                    <a:pt x="389" y="21"/>
                  </a:cubicBezTo>
                  <a:cubicBezTo>
                    <a:pt x="401" y="34"/>
                    <a:pt x="414" y="45"/>
                    <a:pt x="401" y="70"/>
                  </a:cubicBezTo>
                  <a:cubicBezTo>
                    <a:pt x="328" y="216"/>
                    <a:pt x="219" y="361"/>
                    <a:pt x="85" y="483"/>
                  </a:cubicBezTo>
                  <a:cubicBezTo>
                    <a:pt x="74" y="493"/>
                    <a:pt x="66" y="497"/>
                    <a:pt x="60" y="497"/>
                  </a:cubicBezTo>
                  <a:cubicBezTo>
                    <a:pt x="50" y="497"/>
                    <a:pt x="43" y="490"/>
                    <a:pt x="36" y="483"/>
                  </a:cubicBezTo>
                  <a:cubicBezTo>
                    <a:pt x="25" y="471"/>
                    <a:pt x="12" y="459"/>
                    <a:pt x="36" y="434"/>
                  </a:cubicBezTo>
                  <a:cubicBezTo>
                    <a:pt x="146" y="325"/>
                    <a:pt x="243" y="191"/>
                    <a:pt x="341" y="34"/>
                  </a:cubicBezTo>
                  <a:cubicBezTo>
                    <a:pt x="348" y="19"/>
                    <a:pt x="355" y="13"/>
                    <a:pt x="365" y="13"/>
                  </a:cubicBezTo>
                  <a:close/>
                  <a:moveTo>
                    <a:pt x="360" y="1"/>
                  </a:moveTo>
                  <a:cubicBezTo>
                    <a:pt x="347" y="1"/>
                    <a:pt x="335" y="7"/>
                    <a:pt x="328" y="21"/>
                  </a:cubicBezTo>
                  <a:cubicBezTo>
                    <a:pt x="231" y="180"/>
                    <a:pt x="133" y="313"/>
                    <a:pt x="25" y="423"/>
                  </a:cubicBezTo>
                  <a:cubicBezTo>
                    <a:pt x="0" y="447"/>
                    <a:pt x="0" y="483"/>
                    <a:pt x="25" y="496"/>
                  </a:cubicBezTo>
                  <a:cubicBezTo>
                    <a:pt x="25" y="507"/>
                    <a:pt x="49" y="520"/>
                    <a:pt x="61" y="520"/>
                  </a:cubicBezTo>
                  <a:cubicBezTo>
                    <a:pt x="73" y="520"/>
                    <a:pt x="85" y="507"/>
                    <a:pt x="97" y="496"/>
                  </a:cubicBezTo>
                  <a:cubicBezTo>
                    <a:pt x="231" y="374"/>
                    <a:pt x="341" y="228"/>
                    <a:pt x="414" y="82"/>
                  </a:cubicBezTo>
                  <a:cubicBezTo>
                    <a:pt x="425" y="45"/>
                    <a:pt x="414" y="21"/>
                    <a:pt x="389" y="9"/>
                  </a:cubicBezTo>
                  <a:cubicBezTo>
                    <a:pt x="379" y="4"/>
                    <a:pt x="369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51"/>
            <p:cNvSpPr/>
            <p:nvPr/>
          </p:nvSpPr>
          <p:spPr>
            <a:xfrm>
              <a:off x="8394141" y="3570321"/>
              <a:ext cx="20623" cy="23478"/>
            </a:xfrm>
            <a:custGeom>
              <a:avLst/>
              <a:gdLst/>
              <a:ahLst/>
              <a:cxnLst/>
              <a:rect l="l" t="t" r="r" b="b"/>
              <a:pathLst>
                <a:path w="419" h="477" extrusionOk="0">
                  <a:moveTo>
                    <a:pt x="352" y="1"/>
                  </a:moveTo>
                  <a:cubicBezTo>
                    <a:pt x="339" y="1"/>
                    <a:pt x="326" y="7"/>
                    <a:pt x="319" y="21"/>
                  </a:cubicBezTo>
                  <a:cubicBezTo>
                    <a:pt x="234" y="154"/>
                    <a:pt x="137" y="276"/>
                    <a:pt x="27" y="398"/>
                  </a:cubicBezTo>
                  <a:cubicBezTo>
                    <a:pt x="1" y="434"/>
                    <a:pt x="27" y="477"/>
                    <a:pt x="62" y="477"/>
                  </a:cubicBezTo>
                  <a:cubicBezTo>
                    <a:pt x="74" y="477"/>
                    <a:pt x="88" y="472"/>
                    <a:pt x="100" y="459"/>
                  </a:cubicBezTo>
                  <a:cubicBezTo>
                    <a:pt x="210" y="349"/>
                    <a:pt x="307" y="216"/>
                    <a:pt x="392" y="70"/>
                  </a:cubicBezTo>
                  <a:cubicBezTo>
                    <a:pt x="418" y="35"/>
                    <a:pt x="383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51"/>
            <p:cNvSpPr/>
            <p:nvPr/>
          </p:nvSpPr>
          <p:spPr>
            <a:xfrm>
              <a:off x="8394239" y="3569779"/>
              <a:ext cx="20426" cy="24364"/>
            </a:xfrm>
            <a:custGeom>
              <a:avLst/>
              <a:gdLst/>
              <a:ahLst/>
              <a:cxnLst/>
              <a:rect l="l" t="t" r="r" b="b"/>
              <a:pathLst>
                <a:path w="415" h="495" extrusionOk="0">
                  <a:moveTo>
                    <a:pt x="378" y="19"/>
                  </a:moveTo>
                  <a:cubicBezTo>
                    <a:pt x="390" y="32"/>
                    <a:pt x="403" y="56"/>
                    <a:pt x="390" y="68"/>
                  </a:cubicBezTo>
                  <a:cubicBezTo>
                    <a:pt x="293" y="227"/>
                    <a:pt x="195" y="360"/>
                    <a:pt x="86" y="470"/>
                  </a:cubicBezTo>
                  <a:cubicBezTo>
                    <a:pt x="80" y="476"/>
                    <a:pt x="71" y="479"/>
                    <a:pt x="62" y="479"/>
                  </a:cubicBezTo>
                  <a:cubicBezTo>
                    <a:pt x="53" y="479"/>
                    <a:pt x="44" y="476"/>
                    <a:pt x="38" y="470"/>
                  </a:cubicBezTo>
                  <a:cubicBezTo>
                    <a:pt x="25" y="457"/>
                    <a:pt x="25" y="433"/>
                    <a:pt x="38" y="421"/>
                  </a:cubicBezTo>
                  <a:cubicBezTo>
                    <a:pt x="159" y="287"/>
                    <a:pt x="244" y="165"/>
                    <a:pt x="330" y="32"/>
                  </a:cubicBezTo>
                  <a:cubicBezTo>
                    <a:pt x="330" y="19"/>
                    <a:pt x="341" y="19"/>
                    <a:pt x="354" y="19"/>
                  </a:cubicBezTo>
                  <a:close/>
                  <a:moveTo>
                    <a:pt x="357" y="0"/>
                  </a:moveTo>
                  <a:cubicBezTo>
                    <a:pt x="341" y="0"/>
                    <a:pt x="321" y="9"/>
                    <a:pt x="305" y="32"/>
                  </a:cubicBezTo>
                  <a:cubicBezTo>
                    <a:pt x="232" y="154"/>
                    <a:pt x="135" y="275"/>
                    <a:pt x="25" y="409"/>
                  </a:cubicBezTo>
                  <a:cubicBezTo>
                    <a:pt x="1" y="433"/>
                    <a:pt x="14" y="470"/>
                    <a:pt x="25" y="482"/>
                  </a:cubicBezTo>
                  <a:cubicBezTo>
                    <a:pt x="38" y="494"/>
                    <a:pt x="50" y="494"/>
                    <a:pt x="62" y="494"/>
                  </a:cubicBezTo>
                  <a:cubicBezTo>
                    <a:pt x="74" y="494"/>
                    <a:pt x="86" y="494"/>
                    <a:pt x="98" y="482"/>
                  </a:cubicBezTo>
                  <a:cubicBezTo>
                    <a:pt x="220" y="373"/>
                    <a:pt x="317" y="238"/>
                    <a:pt x="403" y="81"/>
                  </a:cubicBezTo>
                  <a:cubicBezTo>
                    <a:pt x="414" y="56"/>
                    <a:pt x="403" y="19"/>
                    <a:pt x="378" y="8"/>
                  </a:cubicBezTo>
                  <a:cubicBezTo>
                    <a:pt x="374" y="3"/>
                    <a:pt x="366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51"/>
            <p:cNvSpPr/>
            <p:nvPr/>
          </p:nvSpPr>
          <p:spPr>
            <a:xfrm>
              <a:off x="8396602" y="3585579"/>
              <a:ext cx="18753" cy="20869"/>
            </a:xfrm>
            <a:custGeom>
              <a:avLst/>
              <a:gdLst/>
              <a:ahLst/>
              <a:cxnLst/>
              <a:rect l="l" t="t" r="r" b="b"/>
              <a:pathLst>
                <a:path w="381" h="424" extrusionOk="0">
                  <a:moveTo>
                    <a:pt x="313" y="0"/>
                  </a:moveTo>
                  <a:cubicBezTo>
                    <a:pt x="300" y="0"/>
                    <a:pt x="289" y="4"/>
                    <a:pt x="282" y="15"/>
                  </a:cubicBezTo>
                  <a:cubicBezTo>
                    <a:pt x="196" y="136"/>
                    <a:pt x="111" y="246"/>
                    <a:pt x="26" y="355"/>
                  </a:cubicBezTo>
                  <a:cubicBezTo>
                    <a:pt x="0" y="390"/>
                    <a:pt x="35" y="424"/>
                    <a:pt x="71" y="424"/>
                  </a:cubicBezTo>
                  <a:cubicBezTo>
                    <a:pt x="86" y="424"/>
                    <a:pt x="101" y="418"/>
                    <a:pt x="111" y="404"/>
                  </a:cubicBezTo>
                  <a:cubicBezTo>
                    <a:pt x="184" y="295"/>
                    <a:pt x="269" y="185"/>
                    <a:pt x="355" y="63"/>
                  </a:cubicBezTo>
                  <a:cubicBezTo>
                    <a:pt x="380" y="28"/>
                    <a:pt x="344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51"/>
            <p:cNvSpPr/>
            <p:nvPr/>
          </p:nvSpPr>
          <p:spPr>
            <a:xfrm>
              <a:off x="8396651" y="3585284"/>
              <a:ext cx="18605" cy="22001"/>
            </a:xfrm>
            <a:custGeom>
              <a:avLst/>
              <a:gdLst/>
              <a:ahLst/>
              <a:cxnLst/>
              <a:rect l="l" t="t" r="r" b="b"/>
              <a:pathLst>
                <a:path w="378" h="447" extrusionOk="0">
                  <a:moveTo>
                    <a:pt x="312" y="13"/>
                  </a:moveTo>
                  <a:cubicBezTo>
                    <a:pt x="321" y="13"/>
                    <a:pt x="331" y="16"/>
                    <a:pt x="341" y="21"/>
                  </a:cubicBezTo>
                  <a:cubicBezTo>
                    <a:pt x="341" y="33"/>
                    <a:pt x="365" y="45"/>
                    <a:pt x="341" y="69"/>
                  </a:cubicBezTo>
                  <a:cubicBezTo>
                    <a:pt x="268" y="179"/>
                    <a:pt x="183" y="301"/>
                    <a:pt x="98" y="410"/>
                  </a:cubicBezTo>
                  <a:cubicBezTo>
                    <a:pt x="92" y="416"/>
                    <a:pt x="83" y="419"/>
                    <a:pt x="72" y="419"/>
                  </a:cubicBezTo>
                  <a:cubicBezTo>
                    <a:pt x="62" y="419"/>
                    <a:pt x="50" y="416"/>
                    <a:pt x="37" y="410"/>
                  </a:cubicBezTo>
                  <a:cubicBezTo>
                    <a:pt x="37" y="410"/>
                    <a:pt x="13" y="398"/>
                    <a:pt x="37" y="374"/>
                  </a:cubicBezTo>
                  <a:cubicBezTo>
                    <a:pt x="110" y="264"/>
                    <a:pt x="195" y="142"/>
                    <a:pt x="281" y="33"/>
                  </a:cubicBezTo>
                  <a:cubicBezTo>
                    <a:pt x="288" y="19"/>
                    <a:pt x="299" y="13"/>
                    <a:pt x="312" y="13"/>
                  </a:cubicBezTo>
                  <a:close/>
                  <a:moveTo>
                    <a:pt x="318" y="1"/>
                  </a:moveTo>
                  <a:cubicBezTo>
                    <a:pt x="301" y="1"/>
                    <a:pt x="282" y="7"/>
                    <a:pt x="268" y="21"/>
                  </a:cubicBezTo>
                  <a:cubicBezTo>
                    <a:pt x="183" y="131"/>
                    <a:pt x="98" y="252"/>
                    <a:pt x="13" y="361"/>
                  </a:cubicBezTo>
                  <a:cubicBezTo>
                    <a:pt x="1" y="386"/>
                    <a:pt x="13" y="410"/>
                    <a:pt x="25" y="434"/>
                  </a:cubicBezTo>
                  <a:cubicBezTo>
                    <a:pt x="37" y="434"/>
                    <a:pt x="49" y="447"/>
                    <a:pt x="62" y="447"/>
                  </a:cubicBezTo>
                  <a:cubicBezTo>
                    <a:pt x="86" y="447"/>
                    <a:pt x="98" y="434"/>
                    <a:pt x="110" y="422"/>
                  </a:cubicBezTo>
                  <a:cubicBezTo>
                    <a:pt x="195" y="301"/>
                    <a:pt x="281" y="191"/>
                    <a:pt x="354" y="82"/>
                  </a:cubicBezTo>
                  <a:cubicBezTo>
                    <a:pt x="378" y="45"/>
                    <a:pt x="365" y="21"/>
                    <a:pt x="354" y="9"/>
                  </a:cubicBezTo>
                  <a:cubicBezTo>
                    <a:pt x="343" y="4"/>
                    <a:pt x="331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51"/>
            <p:cNvSpPr/>
            <p:nvPr/>
          </p:nvSpPr>
          <p:spPr>
            <a:xfrm>
              <a:off x="8395371" y="3603250"/>
              <a:ext cx="19983" cy="23921"/>
            </a:xfrm>
            <a:custGeom>
              <a:avLst/>
              <a:gdLst/>
              <a:ahLst/>
              <a:cxnLst/>
              <a:rect l="l" t="t" r="r" b="b"/>
              <a:pathLst>
                <a:path w="406" h="486" extrusionOk="0">
                  <a:moveTo>
                    <a:pt x="344" y="0"/>
                  </a:moveTo>
                  <a:cubicBezTo>
                    <a:pt x="331" y="0"/>
                    <a:pt x="317" y="6"/>
                    <a:pt x="307" y="21"/>
                  </a:cubicBezTo>
                  <a:cubicBezTo>
                    <a:pt x="209" y="155"/>
                    <a:pt x="112" y="288"/>
                    <a:pt x="27" y="422"/>
                  </a:cubicBezTo>
                  <a:cubicBezTo>
                    <a:pt x="1" y="457"/>
                    <a:pt x="37" y="486"/>
                    <a:pt x="68" y="486"/>
                  </a:cubicBezTo>
                  <a:cubicBezTo>
                    <a:pt x="81" y="486"/>
                    <a:pt x="93" y="481"/>
                    <a:pt x="99" y="471"/>
                  </a:cubicBezTo>
                  <a:cubicBezTo>
                    <a:pt x="197" y="337"/>
                    <a:pt x="294" y="203"/>
                    <a:pt x="380" y="69"/>
                  </a:cubicBezTo>
                  <a:cubicBezTo>
                    <a:pt x="405" y="35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51"/>
            <p:cNvSpPr/>
            <p:nvPr/>
          </p:nvSpPr>
          <p:spPr>
            <a:xfrm>
              <a:off x="8395470" y="3602659"/>
              <a:ext cx="19786" cy="25004"/>
            </a:xfrm>
            <a:custGeom>
              <a:avLst/>
              <a:gdLst/>
              <a:ahLst/>
              <a:cxnLst/>
              <a:rect l="l" t="t" r="r" b="b"/>
              <a:pathLst>
                <a:path w="402" h="508" extrusionOk="0">
                  <a:moveTo>
                    <a:pt x="341" y="21"/>
                  </a:moveTo>
                  <a:cubicBezTo>
                    <a:pt x="353" y="21"/>
                    <a:pt x="353" y="21"/>
                    <a:pt x="365" y="33"/>
                  </a:cubicBezTo>
                  <a:cubicBezTo>
                    <a:pt x="378" y="33"/>
                    <a:pt x="389" y="57"/>
                    <a:pt x="378" y="69"/>
                  </a:cubicBezTo>
                  <a:lnTo>
                    <a:pt x="316" y="154"/>
                  </a:lnTo>
                  <a:cubicBezTo>
                    <a:pt x="243" y="264"/>
                    <a:pt x="170" y="373"/>
                    <a:pt x="97" y="470"/>
                  </a:cubicBezTo>
                  <a:cubicBezTo>
                    <a:pt x="83" y="485"/>
                    <a:pt x="69" y="491"/>
                    <a:pt x="57" y="491"/>
                  </a:cubicBezTo>
                  <a:cubicBezTo>
                    <a:pt x="49" y="491"/>
                    <a:pt x="42" y="488"/>
                    <a:pt x="37" y="483"/>
                  </a:cubicBezTo>
                  <a:cubicBezTo>
                    <a:pt x="25" y="470"/>
                    <a:pt x="13" y="459"/>
                    <a:pt x="37" y="434"/>
                  </a:cubicBezTo>
                  <a:cubicBezTo>
                    <a:pt x="97" y="337"/>
                    <a:pt x="183" y="227"/>
                    <a:pt x="256" y="118"/>
                  </a:cubicBezTo>
                  <a:lnTo>
                    <a:pt x="316" y="33"/>
                  </a:lnTo>
                  <a:cubicBezTo>
                    <a:pt x="316" y="21"/>
                    <a:pt x="329" y="21"/>
                    <a:pt x="341" y="21"/>
                  </a:cubicBezTo>
                  <a:close/>
                  <a:moveTo>
                    <a:pt x="343" y="1"/>
                  </a:moveTo>
                  <a:cubicBezTo>
                    <a:pt x="325" y="1"/>
                    <a:pt x="306" y="6"/>
                    <a:pt x="292" y="21"/>
                  </a:cubicBezTo>
                  <a:lnTo>
                    <a:pt x="232" y="118"/>
                  </a:lnTo>
                  <a:cubicBezTo>
                    <a:pt x="159" y="215"/>
                    <a:pt x="86" y="324"/>
                    <a:pt x="13" y="422"/>
                  </a:cubicBezTo>
                  <a:cubicBezTo>
                    <a:pt x="0" y="459"/>
                    <a:pt x="13" y="483"/>
                    <a:pt x="25" y="495"/>
                  </a:cubicBezTo>
                  <a:cubicBezTo>
                    <a:pt x="37" y="507"/>
                    <a:pt x="49" y="507"/>
                    <a:pt x="61" y="507"/>
                  </a:cubicBezTo>
                  <a:cubicBezTo>
                    <a:pt x="86" y="507"/>
                    <a:pt x="97" y="495"/>
                    <a:pt x="110" y="483"/>
                  </a:cubicBezTo>
                  <a:cubicBezTo>
                    <a:pt x="183" y="373"/>
                    <a:pt x="256" y="276"/>
                    <a:pt x="329" y="167"/>
                  </a:cubicBezTo>
                  <a:lnTo>
                    <a:pt x="389" y="81"/>
                  </a:lnTo>
                  <a:cubicBezTo>
                    <a:pt x="402" y="57"/>
                    <a:pt x="389" y="33"/>
                    <a:pt x="378" y="8"/>
                  </a:cubicBezTo>
                  <a:cubicBezTo>
                    <a:pt x="368" y="3"/>
                    <a:pt x="356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51"/>
            <p:cNvSpPr/>
            <p:nvPr/>
          </p:nvSpPr>
          <p:spPr>
            <a:xfrm>
              <a:off x="8389859" y="3619247"/>
              <a:ext cx="25053" cy="29237"/>
            </a:xfrm>
            <a:custGeom>
              <a:avLst/>
              <a:gdLst/>
              <a:ahLst/>
              <a:cxnLst/>
              <a:rect l="l" t="t" r="r" b="b"/>
              <a:pathLst>
                <a:path w="509" h="594" extrusionOk="0">
                  <a:moveTo>
                    <a:pt x="444" y="1"/>
                  </a:moveTo>
                  <a:cubicBezTo>
                    <a:pt x="435" y="1"/>
                    <a:pt x="426" y="4"/>
                    <a:pt x="419" y="12"/>
                  </a:cubicBezTo>
                  <a:cubicBezTo>
                    <a:pt x="260" y="170"/>
                    <a:pt x="127" y="341"/>
                    <a:pt x="17" y="522"/>
                  </a:cubicBezTo>
                  <a:cubicBezTo>
                    <a:pt x="0" y="564"/>
                    <a:pt x="28" y="594"/>
                    <a:pt x="60" y="594"/>
                  </a:cubicBezTo>
                  <a:cubicBezTo>
                    <a:pt x="75" y="594"/>
                    <a:pt x="91" y="587"/>
                    <a:pt x="103" y="571"/>
                  </a:cubicBezTo>
                  <a:cubicBezTo>
                    <a:pt x="211" y="401"/>
                    <a:pt x="333" y="231"/>
                    <a:pt x="479" y="73"/>
                  </a:cubicBezTo>
                  <a:cubicBezTo>
                    <a:pt x="508" y="44"/>
                    <a:pt x="47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51"/>
            <p:cNvSpPr/>
            <p:nvPr/>
          </p:nvSpPr>
          <p:spPr>
            <a:xfrm>
              <a:off x="8389465" y="3618902"/>
              <a:ext cx="25201" cy="30320"/>
            </a:xfrm>
            <a:custGeom>
              <a:avLst/>
              <a:gdLst/>
              <a:ahLst/>
              <a:cxnLst/>
              <a:rect l="l" t="t" r="r" b="b"/>
              <a:pathLst>
                <a:path w="512" h="616" extrusionOk="0">
                  <a:moveTo>
                    <a:pt x="447" y="17"/>
                  </a:moveTo>
                  <a:cubicBezTo>
                    <a:pt x="457" y="17"/>
                    <a:pt x="468" y="24"/>
                    <a:pt x="475" y="31"/>
                  </a:cubicBezTo>
                  <a:cubicBezTo>
                    <a:pt x="487" y="43"/>
                    <a:pt x="487" y="56"/>
                    <a:pt x="475" y="80"/>
                  </a:cubicBezTo>
                  <a:cubicBezTo>
                    <a:pt x="329" y="238"/>
                    <a:pt x="208" y="421"/>
                    <a:pt x="98" y="578"/>
                  </a:cubicBezTo>
                  <a:cubicBezTo>
                    <a:pt x="92" y="591"/>
                    <a:pt x="83" y="594"/>
                    <a:pt x="73" y="594"/>
                  </a:cubicBezTo>
                  <a:cubicBezTo>
                    <a:pt x="64" y="594"/>
                    <a:pt x="55" y="591"/>
                    <a:pt x="49" y="591"/>
                  </a:cubicBezTo>
                  <a:cubicBezTo>
                    <a:pt x="38" y="578"/>
                    <a:pt x="25" y="554"/>
                    <a:pt x="38" y="542"/>
                  </a:cubicBezTo>
                  <a:cubicBezTo>
                    <a:pt x="135" y="372"/>
                    <a:pt x="256" y="202"/>
                    <a:pt x="427" y="31"/>
                  </a:cubicBezTo>
                  <a:cubicBezTo>
                    <a:pt x="432" y="21"/>
                    <a:pt x="439" y="17"/>
                    <a:pt x="447" y="17"/>
                  </a:cubicBezTo>
                  <a:close/>
                  <a:moveTo>
                    <a:pt x="451" y="0"/>
                  </a:moveTo>
                  <a:cubicBezTo>
                    <a:pt x="438" y="0"/>
                    <a:pt x="426" y="7"/>
                    <a:pt x="414" y="19"/>
                  </a:cubicBezTo>
                  <a:cubicBezTo>
                    <a:pt x="244" y="189"/>
                    <a:pt x="111" y="359"/>
                    <a:pt x="25" y="529"/>
                  </a:cubicBezTo>
                  <a:cubicBezTo>
                    <a:pt x="1" y="566"/>
                    <a:pt x="13" y="591"/>
                    <a:pt x="38" y="602"/>
                  </a:cubicBezTo>
                  <a:cubicBezTo>
                    <a:pt x="49" y="602"/>
                    <a:pt x="62" y="615"/>
                    <a:pt x="74" y="615"/>
                  </a:cubicBezTo>
                  <a:cubicBezTo>
                    <a:pt x="86" y="615"/>
                    <a:pt x="98" y="602"/>
                    <a:pt x="111" y="591"/>
                  </a:cubicBezTo>
                  <a:cubicBezTo>
                    <a:pt x="219" y="432"/>
                    <a:pt x="341" y="250"/>
                    <a:pt x="487" y="92"/>
                  </a:cubicBezTo>
                  <a:cubicBezTo>
                    <a:pt x="511" y="67"/>
                    <a:pt x="500" y="31"/>
                    <a:pt x="487" y="19"/>
                  </a:cubicBezTo>
                  <a:cubicBezTo>
                    <a:pt x="475" y="7"/>
                    <a:pt x="463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51"/>
            <p:cNvSpPr/>
            <p:nvPr/>
          </p:nvSpPr>
          <p:spPr>
            <a:xfrm>
              <a:off x="8392812" y="3636032"/>
              <a:ext cx="20229" cy="27219"/>
            </a:xfrm>
            <a:custGeom>
              <a:avLst/>
              <a:gdLst/>
              <a:ahLst/>
              <a:cxnLst/>
              <a:rect l="l" t="t" r="r" b="b"/>
              <a:pathLst>
                <a:path w="411" h="553" extrusionOk="0">
                  <a:moveTo>
                    <a:pt x="357" y="1"/>
                  </a:moveTo>
                  <a:cubicBezTo>
                    <a:pt x="344" y="1"/>
                    <a:pt x="330" y="8"/>
                    <a:pt x="322" y="24"/>
                  </a:cubicBezTo>
                  <a:cubicBezTo>
                    <a:pt x="237" y="181"/>
                    <a:pt x="140" y="340"/>
                    <a:pt x="18" y="486"/>
                  </a:cubicBezTo>
                  <a:cubicBezTo>
                    <a:pt x="0" y="513"/>
                    <a:pt x="35" y="553"/>
                    <a:pt x="64" y="553"/>
                  </a:cubicBezTo>
                  <a:cubicBezTo>
                    <a:pt x="75" y="553"/>
                    <a:pt x="85" y="548"/>
                    <a:pt x="91" y="535"/>
                  </a:cubicBezTo>
                  <a:cubicBezTo>
                    <a:pt x="213" y="389"/>
                    <a:pt x="322" y="230"/>
                    <a:pt x="395" y="60"/>
                  </a:cubicBezTo>
                  <a:cubicBezTo>
                    <a:pt x="411" y="28"/>
                    <a:pt x="384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51"/>
            <p:cNvSpPr/>
            <p:nvPr/>
          </p:nvSpPr>
          <p:spPr>
            <a:xfrm>
              <a:off x="8392467" y="3635589"/>
              <a:ext cx="21017" cy="27957"/>
            </a:xfrm>
            <a:custGeom>
              <a:avLst/>
              <a:gdLst/>
              <a:ahLst/>
              <a:cxnLst/>
              <a:rect l="l" t="t" r="r" b="b"/>
              <a:pathLst>
                <a:path w="427" h="568" extrusionOk="0">
                  <a:moveTo>
                    <a:pt x="363" y="13"/>
                  </a:moveTo>
                  <a:cubicBezTo>
                    <a:pt x="368" y="13"/>
                    <a:pt x="373" y="15"/>
                    <a:pt x="377" y="20"/>
                  </a:cubicBezTo>
                  <a:cubicBezTo>
                    <a:pt x="390" y="33"/>
                    <a:pt x="402" y="45"/>
                    <a:pt x="402" y="69"/>
                  </a:cubicBezTo>
                  <a:cubicBezTo>
                    <a:pt x="317" y="239"/>
                    <a:pt x="220" y="398"/>
                    <a:pt x="98" y="544"/>
                  </a:cubicBezTo>
                  <a:cubicBezTo>
                    <a:pt x="92" y="549"/>
                    <a:pt x="83" y="552"/>
                    <a:pt x="73" y="552"/>
                  </a:cubicBezTo>
                  <a:cubicBezTo>
                    <a:pt x="64" y="552"/>
                    <a:pt x="55" y="549"/>
                    <a:pt x="50" y="544"/>
                  </a:cubicBezTo>
                  <a:cubicBezTo>
                    <a:pt x="37" y="531"/>
                    <a:pt x="25" y="519"/>
                    <a:pt x="37" y="495"/>
                  </a:cubicBezTo>
                  <a:cubicBezTo>
                    <a:pt x="147" y="349"/>
                    <a:pt x="244" y="203"/>
                    <a:pt x="341" y="33"/>
                  </a:cubicBezTo>
                  <a:cubicBezTo>
                    <a:pt x="348" y="19"/>
                    <a:pt x="356" y="13"/>
                    <a:pt x="363" y="13"/>
                  </a:cubicBezTo>
                  <a:close/>
                  <a:moveTo>
                    <a:pt x="359" y="0"/>
                  </a:moveTo>
                  <a:cubicBezTo>
                    <a:pt x="345" y="0"/>
                    <a:pt x="331" y="6"/>
                    <a:pt x="317" y="20"/>
                  </a:cubicBezTo>
                  <a:cubicBezTo>
                    <a:pt x="231" y="190"/>
                    <a:pt x="134" y="349"/>
                    <a:pt x="25" y="482"/>
                  </a:cubicBezTo>
                  <a:cubicBezTo>
                    <a:pt x="1" y="507"/>
                    <a:pt x="13" y="544"/>
                    <a:pt x="37" y="555"/>
                  </a:cubicBezTo>
                  <a:cubicBezTo>
                    <a:pt x="50" y="568"/>
                    <a:pt x="61" y="568"/>
                    <a:pt x="74" y="568"/>
                  </a:cubicBezTo>
                  <a:cubicBezTo>
                    <a:pt x="86" y="568"/>
                    <a:pt x="98" y="568"/>
                    <a:pt x="110" y="555"/>
                  </a:cubicBezTo>
                  <a:cubicBezTo>
                    <a:pt x="231" y="409"/>
                    <a:pt x="329" y="239"/>
                    <a:pt x="414" y="82"/>
                  </a:cubicBezTo>
                  <a:cubicBezTo>
                    <a:pt x="426" y="45"/>
                    <a:pt x="414" y="20"/>
                    <a:pt x="390" y="9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51"/>
            <p:cNvSpPr/>
            <p:nvPr/>
          </p:nvSpPr>
          <p:spPr>
            <a:xfrm>
              <a:off x="8391040" y="3651389"/>
              <a:ext cx="22100" cy="27071"/>
            </a:xfrm>
            <a:custGeom>
              <a:avLst/>
              <a:gdLst/>
              <a:ahLst/>
              <a:cxnLst/>
              <a:rect l="l" t="t" r="r" b="b"/>
              <a:pathLst>
                <a:path w="449" h="550" extrusionOk="0">
                  <a:moveTo>
                    <a:pt x="387" y="1"/>
                  </a:moveTo>
                  <a:cubicBezTo>
                    <a:pt x="375" y="1"/>
                    <a:pt x="365" y="5"/>
                    <a:pt x="358" y="15"/>
                  </a:cubicBezTo>
                  <a:cubicBezTo>
                    <a:pt x="249" y="174"/>
                    <a:pt x="151" y="320"/>
                    <a:pt x="30" y="466"/>
                  </a:cubicBezTo>
                  <a:cubicBezTo>
                    <a:pt x="1" y="504"/>
                    <a:pt x="33" y="550"/>
                    <a:pt x="71" y="550"/>
                  </a:cubicBezTo>
                  <a:cubicBezTo>
                    <a:pt x="82" y="550"/>
                    <a:pt x="93" y="546"/>
                    <a:pt x="103" y="539"/>
                  </a:cubicBezTo>
                  <a:cubicBezTo>
                    <a:pt x="224" y="393"/>
                    <a:pt x="333" y="234"/>
                    <a:pt x="431" y="64"/>
                  </a:cubicBezTo>
                  <a:cubicBezTo>
                    <a:pt x="448" y="29"/>
                    <a:pt x="416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51"/>
            <p:cNvSpPr/>
            <p:nvPr/>
          </p:nvSpPr>
          <p:spPr>
            <a:xfrm>
              <a:off x="8391286" y="3651143"/>
              <a:ext cx="22198" cy="28006"/>
            </a:xfrm>
            <a:custGeom>
              <a:avLst/>
              <a:gdLst/>
              <a:ahLst/>
              <a:cxnLst/>
              <a:rect l="l" t="t" r="r" b="b"/>
              <a:pathLst>
                <a:path w="451" h="569" extrusionOk="0">
                  <a:moveTo>
                    <a:pt x="390" y="9"/>
                  </a:moveTo>
                  <a:lnTo>
                    <a:pt x="401" y="20"/>
                  </a:lnTo>
                  <a:cubicBezTo>
                    <a:pt x="414" y="33"/>
                    <a:pt x="426" y="45"/>
                    <a:pt x="414" y="69"/>
                  </a:cubicBezTo>
                  <a:cubicBezTo>
                    <a:pt x="328" y="228"/>
                    <a:pt x="219" y="385"/>
                    <a:pt x="85" y="531"/>
                  </a:cubicBezTo>
                  <a:cubicBezTo>
                    <a:pt x="75" y="542"/>
                    <a:pt x="67" y="545"/>
                    <a:pt x="60" y="545"/>
                  </a:cubicBezTo>
                  <a:cubicBezTo>
                    <a:pt x="51" y="545"/>
                    <a:pt x="44" y="538"/>
                    <a:pt x="37" y="531"/>
                  </a:cubicBezTo>
                  <a:cubicBezTo>
                    <a:pt x="25" y="520"/>
                    <a:pt x="25" y="495"/>
                    <a:pt x="37" y="483"/>
                  </a:cubicBezTo>
                  <a:cubicBezTo>
                    <a:pt x="134" y="349"/>
                    <a:pt x="244" y="203"/>
                    <a:pt x="353" y="33"/>
                  </a:cubicBezTo>
                  <a:cubicBezTo>
                    <a:pt x="365" y="20"/>
                    <a:pt x="377" y="9"/>
                    <a:pt x="390" y="9"/>
                  </a:cubicBezTo>
                  <a:close/>
                  <a:moveTo>
                    <a:pt x="383" y="0"/>
                  </a:moveTo>
                  <a:cubicBezTo>
                    <a:pt x="369" y="0"/>
                    <a:pt x="355" y="6"/>
                    <a:pt x="341" y="20"/>
                  </a:cubicBezTo>
                  <a:cubicBezTo>
                    <a:pt x="231" y="191"/>
                    <a:pt x="122" y="337"/>
                    <a:pt x="25" y="471"/>
                  </a:cubicBezTo>
                  <a:cubicBezTo>
                    <a:pt x="1" y="495"/>
                    <a:pt x="12" y="531"/>
                    <a:pt x="37" y="556"/>
                  </a:cubicBezTo>
                  <a:cubicBezTo>
                    <a:pt x="37" y="556"/>
                    <a:pt x="49" y="568"/>
                    <a:pt x="61" y="568"/>
                  </a:cubicBezTo>
                  <a:cubicBezTo>
                    <a:pt x="74" y="568"/>
                    <a:pt x="85" y="556"/>
                    <a:pt x="98" y="544"/>
                  </a:cubicBezTo>
                  <a:cubicBezTo>
                    <a:pt x="231" y="398"/>
                    <a:pt x="341" y="239"/>
                    <a:pt x="426" y="69"/>
                  </a:cubicBezTo>
                  <a:cubicBezTo>
                    <a:pt x="450" y="45"/>
                    <a:pt x="438" y="20"/>
                    <a:pt x="414" y="9"/>
                  </a:cubicBezTo>
                  <a:cubicBezTo>
                    <a:pt x="404" y="3"/>
                    <a:pt x="394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51"/>
            <p:cNvSpPr/>
            <p:nvPr/>
          </p:nvSpPr>
          <p:spPr>
            <a:xfrm>
              <a:off x="8393501" y="3666106"/>
              <a:ext cx="20820" cy="25644"/>
            </a:xfrm>
            <a:custGeom>
              <a:avLst/>
              <a:gdLst/>
              <a:ahLst/>
              <a:cxnLst/>
              <a:rect l="l" t="t" r="r" b="b"/>
              <a:pathLst>
                <a:path w="423" h="521" extrusionOk="0">
                  <a:moveTo>
                    <a:pt x="362" y="1"/>
                  </a:moveTo>
                  <a:cubicBezTo>
                    <a:pt x="350" y="1"/>
                    <a:pt x="339" y="7"/>
                    <a:pt x="332" y="21"/>
                  </a:cubicBezTo>
                  <a:cubicBezTo>
                    <a:pt x="235" y="167"/>
                    <a:pt x="126" y="313"/>
                    <a:pt x="29" y="459"/>
                  </a:cubicBezTo>
                  <a:cubicBezTo>
                    <a:pt x="1" y="486"/>
                    <a:pt x="35" y="520"/>
                    <a:pt x="70" y="520"/>
                  </a:cubicBezTo>
                  <a:cubicBezTo>
                    <a:pt x="81" y="520"/>
                    <a:pt x="92" y="516"/>
                    <a:pt x="101" y="507"/>
                  </a:cubicBezTo>
                  <a:cubicBezTo>
                    <a:pt x="210" y="373"/>
                    <a:pt x="308" y="216"/>
                    <a:pt x="405" y="70"/>
                  </a:cubicBezTo>
                  <a:cubicBezTo>
                    <a:pt x="422" y="35"/>
                    <a:pt x="391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51"/>
            <p:cNvSpPr/>
            <p:nvPr/>
          </p:nvSpPr>
          <p:spPr>
            <a:xfrm>
              <a:off x="8393698" y="3665565"/>
              <a:ext cx="20968" cy="26726"/>
            </a:xfrm>
            <a:custGeom>
              <a:avLst/>
              <a:gdLst/>
              <a:ahLst/>
              <a:cxnLst/>
              <a:rect l="l" t="t" r="r" b="b"/>
              <a:pathLst>
                <a:path w="426" h="543" extrusionOk="0">
                  <a:moveTo>
                    <a:pt x="377" y="19"/>
                  </a:moveTo>
                  <a:cubicBezTo>
                    <a:pt x="389" y="32"/>
                    <a:pt x="401" y="56"/>
                    <a:pt x="389" y="68"/>
                  </a:cubicBezTo>
                  <a:cubicBezTo>
                    <a:pt x="292" y="251"/>
                    <a:pt x="195" y="397"/>
                    <a:pt x="85" y="518"/>
                  </a:cubicBezTo>
                  <a:cubicBezTo>
                    <a:pt x="79" y="524"/>
                    <a:pt x="73" y="527"/>
                    <a:pt x="65" y="527"/>
                  </a:cubicBezTo>
                  <a:cubicBezTo>
                    <a:pt x="58" y="527"/>
                    <a:pt x="48" y="524"/>
                    <a:pt x="36" y="518"/>
                  </a:cubicBezTo>
                  <a:cubicBezTo>
                    <a:pt x="25" y="506"/>
                    <a:pt x="12" y="481"/>
                    <a:pt x="36" y="470"/>
                  </a:cubicBezTo>
                  <a:lnTo>
                    <a:pt x="49" y="457"/>
                  </a:lnTo>
                  <a:cubicBezTo>
                    <a:pt x="133" y="324"/>
                    <a:pt x="243" y="178"/>
                    <a:pt x="328" y="32"/>
                  </a:cubicBezTo>
                  <a:cubicBezTo>
                    <a:pt x="341" y="19"/>
                    <a:pt x="365" y="19"/>
                    <a:pt x="377" y="19"/>
                  </a:cubicBezTo>
                  <a:close/>
                  <a:moveTo>
                    <a:pt x="359" y="0"/>
                  </a:moveTo>
                  <a:cubicBezTo>
                    <a:pt x="341" y="0"/>
                    <a:pt x="324" y="9"/>
                    <a:pt x="316" y="32"/>
                  </a:cubicBezTo>
                  <a:cubicBezTo>
                    <a:pt x="231" y="165"/>
                    <a:pt x="122" y="311"/>
                    <a:pt x="25" y="445"/>
                  </a:cubicBezTo>
                  <a:lnTo>
                    <a:pt x="12" y="457"/>
                  </a:lnTo>
                  <a:cubicBezTo>
                    <a:pt x="0" y="481"/>
                    <a:pt x="12" y="518"/>
                    <a:pt x="25" y="530"/>
                  </a:cubicBezTo>
                  <a:cubicBezTo>
                    <a:pt x="36" y="543"/>
                    <a:pt x="49" y="543"/>
                    <a:pt x="61" y="543"/>
                  </a:cubicBezTo>
                  <a:cubicBezTo>
                    <a:pt x="73" y="543"/>
                    <a:pt x="97" y="543"/>
                    <a:pt x="97" y="530"/>
                  </a:cubicBezTo>
                  <a:cubicBezTo>
                    <a:pt x="206" y="397"/>
                    <a:pt x="304" y="263"/>
                    <a:pt x="414" y="81"/>
                  </a:cubicBezTo>
                  <a:cubicBezTo>
                    <a:pt x="425" y="56"/>
                    <a:pt x="414" y="19"/>
                    <a:pt x="389" y="8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51"/>
            <p:cNvSpPr/>
            <p:nvPr/>
          </p:nvSpPr>
          <p:spPr>
            <a:xfrm>
              <a:off x="8392910" y="3683924"/>
              <a:ext cx="22001" cy="25151"/>
            </a:xfrm>
            <a:custGeom>
              <a:avLst/>
              <a:gdLst/>
              <a:ahLst/>
              <a:cxnLst/>
              <a:rect l="l" t="t" r="r" b="b"/>
              <a:pathLst>
                <a:path w="447" h="511" extrusionOk="0">
                  <a:moveTo>
                    <a:pt x="382" y="0"/>
                  </a:moveTo>
                  <a:cubicBezTo>
                    <a:pt x="373" y="0"/>
                    <a:pt x="364" y="3"/>
                    <a:pt x="357" y="11"/>
                  </a:cubicBezTo>
                  <a:cubicBezTo>
                    <a:pt x="247" y="157"/>
                    <a:pt x="138" y="303"/>
                    <a:pt x="28" y="437"/>
                  </a:cubicBezTo>
                  <a:cubicBezTo>
                    <a:pt x="1" y="474"/>
                    <a:pt x="36" y="511"/>
                    <a:pt x="65" y="511"/>
                  </a:cubicBezTo>
                  <a:cubicBezTo>
                    <a:pt x="74" y="511"/>
                    <a:pt x="83" y="507"/>
                    <a:pt x="89" y="498"/>
                  </a:cubicBezTo>
                  <a:cubicBezTo>
                    <a:pt x="198" y="352"/>
                    <a:pt x="308" y="218"/>
                    <a:pt x="417" y="72"/>
                  </a:cubicBezTo>
                  <a:cubicBezTo>
                    <a:pt x="446" y="43"/>
                    <a:pt x="41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51"/>
            <p:cNvSpPr/>
            <p:nvPr/>
          </p:nvSpPr>
          <p:spPr>
            <a:xfrm>
              <a:off x="8392467" y="3683481"/>
              <a:ext cx="22789" cy="26136"/>
            </a:xfrm>
            <a:custGeom>
              <a:avLst/>
              <a:gdLst/>
              <a:ahLst/>
              <a:cxnLst/>
              <a:rect l="l" t="t" r="r" b="b"/>
              <a:pathLst>
                <a:path w="463" h="531" extrusionOk="0">
                  <a:moveTo>
                    <a:pt x="401" y="17"/>
                  </a:moveTo>
                  <a:cubicBezTo>
                    <a:pt x="409" y="17"/>
                    <a:pt x="414" y="20"/>
                    <a:pt x="414" y="20"/>
                  </a:cubicBezTo>
                  <a:cubicBezTo>
                    <a:pt x="426" y="33"/>
                    <a:pt x="439" y="57"/>
                    <a:pt x="426" y="81"/>
                  </a:cubicBezTo>
                  <a:lnTo>
                    <a:pt x="353" y="166"/>
                  </a:lnTo>
                  <a:lnTo>
                    <a:pt x="98" y="495"/>
                  </a:lnTo>
                  <a:cubicBezTo>
                    <a:pt x="93" y="505"/>
                    <a:pt x="86" y="509"/>
                    <a:pt x="78" y="509"/>
                  </a:cubicBezTo>
                  <a:cubicBezTo>
                    <a:pt x="67" y="509"/>
                    <a:pt x="56" y="502"/>
                    <a:pt x="50" y="495"/>
                  </a:cubicBezTo>
                  <a:cubicBezTo>
                    <a:pt x="37" y="482"/>
                    <a:pt x="25" y="471"/>
                    <a:pt x="37" y="458"/>
                  </a:cubicBezTo>
                  <a:cubicBezTo>
                    <a:pt x="122" y="336"/>
                    <a:pt x="220" y="227"/>
                    <a:pt x="304" y="117"/>
                  </a:cubicBezTo>
                  <a:lnTo>
                    <a:pt x="377" y="33"/>
                  </a:lnTo>
                  <a:cubicBezTo>
                    <a:pt x="384" y="20"/>
                    <a:pt x="393" y="17"/>
                    <a:pt x="401" y="17"/>
                  </a:cubicBezTo>
                  <a:close/>
                  <a:moveTo>
                    <a:pt x="396" y="0"/>
                  </a:moveTo>
                  <a:cubicBezTo>
                    <a:pt x="384" y="0"/>
                    <a:pt x="373" y="6"/>
                    <a:pt x="366" y="20"/>
                  </a:cubicBezTo>
                  <a:lnTo>
                    <a:pt x="293" y="106"/>
                  </a:lnTo>
                  <a:cubicBezTo>
                    <a:pt x="207" y="215"/>
                    <a:pt x="110" y="325"/>
                    <a:pt x="25" y="446"/>
                  </a:cubicBezTo>
                  <a:cubicBezTo>
                    <a:pt x="1" y="471"/>
                    <a:pt x="13" y="495"/>
                    <a:pt x="37" y="519"/>
                  </a:cubicBezTo>
                  <a:cubicBezTo>
                    <a:pt x="50" y="519"/>
                    <a:pt x="61" y="531"/>
                    <a:pt x="74" y="531"/>
                  </a:cubicBezTo>
                  <a:cubicBezTo>
                    <a:pt x="86" y="531"/>
                    <a:pt x="98" y="519"/>
                    <a:pt x="110" y="507"/>
                  </a:cubicBezTo>
                  <a:lnTo>
                    <a:pt x="366" y="179"/>
                  </a:lnTo>
                  <a:lnTo>
                    <a:pt x="439" y="93"/>
                  </a:lnTo>
                  <a:cubicBezTo>
                    <a:pt x="463" y="69"/>
                    <a:pt x="450" y="33"/>
                    <a:pt x="426" y="8"/>
                  </a:cubicBezTo>
                  <a:cubicBezTo>
                    <a:pt x="416" y="3"/>
                    <a:pt x="40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51"/>
            <p:cNvSpPr/>
            <p:nvPr/>
          </p:nvSpPr>
          <p:spPr>
            <a:xfrm>
              <a:off x="8392270" y="3699035"/>
              <a:ext cx="19639" cy="24315"/>
            </a:xfrm>
            <a:custGeom>
              <a:avLst/>
              <a:gdLst/>
              <a:ahLst/>
              <a:cxnLst/>
              <a:rect l="l" t="t" r="r" b="b"/>
              <a:pathLst>
                <a:path w="399" h="494" extrusionOk="0">
                  <a:moveTo>
                    <a:pt x="339" y="0"/>
                  </a:moveTo>
                  <a:cubicBezTo>
                    <a:pt x="327" y="0"/>
                    <a:pt x="316" y="6"/>
                    <a:pt x="308" y="20"/>
                  </a:cubicBezTo>
                  <a:cubicBezTo>
                    <a:pt x="224" y="155"/>
                    <a:pt x="126" y="288"/>
                    <a:pt x="29" y="422"/>
                  </a:cubicBezTo>
                  <a:cubicBezTo>
                    <a:pt x="0" y="450"/>
                    <a:pt x="39" y="494"/>
                    <a:pt x="74" y="494"/>
                  </a:cubicBezTo>
                  <a:cubicBezTo>
                    <a:pt x="84" y="494"/>
                    <a:pt x="94" y="491"/>
                    <a:pt x="102" y="482"/>
                  </a:cubicBezTo>
                  <a:cubicBezTo>
                    <a:pt x="199" y="349"/>
                    <a:pt x="297" y="215"/>
                    <a:pt x="381" y="69"/>
                  </a:cubicBezTo>
                  <a:cubicBezTo>
                    <a:pt x="399" y="35"/>
                    <a:pt x="367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51"/>
            <p:cNvSpPr/>
            <p:nvPr/>
          </p:nvSpPr>
          <p:spPr>
            <a:xfrm>
              <a:off x="8392467" y="3698494"/>
              <a:ext cx="19786" cy="25496"/>
            </a:xfrm>
            <a:custGeom>
              <a:avLst/>
              <a:gdLst/>
              <a:ahLst/>
              <a:cxnLst/>
              <a:rect l="l" t="t" r="r" b="b"/>
              <a:pathLst>
                <a:path w="402" h="518" extrusionOk="0">
                  <a:moveTo>
                    <a:pt x="353" y="20"/>
                  </a:moveTo>
                  <a:cubicBezTo>
                    <a:pt x="366" y="31"/>
                    <a:pt x="377" y="56"/>
                    <a:pt x="366" y="68"/>
                  </a:cubicBezTo>
                  <a:cubicBezTo>
                    <a:pt x="280" y="226"/>
                    <a:pt x="183" y="360"/>
                    <a:pt x="86" y="482"/>
                  </a:cubicBezTo>
                  <a:cubicBezTo>
                    <a:pt x="81" y="492"/>
                    <a:pt x="74" y="496"/>
                    <a:pt x="66" y="496"/>
                  </a:cubicBezTo>
                  <a:cubicBezTo>
                    <a:pt x="56" y="496"/>
                    <a:pt x="44" y="489"/>
                    <a:pt x="37" y="482"/>
                  </a:cubicBezTo>
                  <a:cubicBezTo>
                    <a:pt x="25" y="469"/>
                    <a:pt x="13" y="457"/>
                    <a:pt x="25" y="445"/>
                  </a:cubicBezTo>
                  <a:cubicBezTo>
                    <a:pt x="134" y="299"/>
                    <a:pt x="231" y="166"/>
                    <a:pt x="304" y="31"/>
                  </a:cubicBezTo>
                  <a:cubicBezTo>
                    <a:pt x="317" y="20"/>
                    <a:pt x="329" y="20"/>
                    <a:pt x="329" y="20"/>
                  </a:cubicBezTo>
                  <a:close/>
                  <a:moveTo>
                    <a:pt x="336" y="0"/>
                  </a:moveTo>
                  <a:cubicBezTo>
                    <a:pt x="318" y="0"/>
                    <a:pt x="300" y="8"/>
                    <a:pt x="293" y="31"/>
                  </a:cubicBezTo>
                  <a:cubicBezTo>
                    <a:pt x="220" y="153"/>
                    <a:pt x="122" y="287"/>
                    <a:pt x="13" y="433"/>
                  </a:cubicBezTo>
                  <a:cubicBezTo>
                    <a:pt x="1" y="457"/>
                    <a:pt x="1" y="482"/>
                    <a:pt x="25" y="493"/>
                  </a:cubicBezTo>
                  <a:cubicBezTo>
                    <a:pt x="37" y="506"/>
                    <a:pt x="50" y="518"/>
                    <a:pt x="61" y="518"/>
                  </a:cubicBezTo>
                  <a:cubicBezTo>
                    <a:pt x="74" y="518"/>
                    <a:pt x="86" y="506"/>
                    <a:pt x="98" y="493"/>
                  </a:cubicBezTo>
                  <a:cubicBezTo>
                    <a:pt x="195" y="372"/>
                    <a:pt x="293" y="239"/>
                    <a:pt x="377" y="80"/>
                  </a:cubicBezTo>
                  <a:cubicBezTo>
                    <a:pt x="402" y="56"/>
                    <a:pt x="390" y="20"/>
                    <a:pt x="366" y="7"/>
                  </a:cubicBezTo>
                  <a:cubicBezTo>
                    <a:pt x="357" y="3"/>
                    <a:pt x="34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51"/>
            <p:cNvSpPr/>
            <p:nvPr/>
          </p:nvSpPr>
          <p:spPr>
            <a:xfrm>
              <a:off x="8393599" y="3711489"/>
              <a:ext cx="21066" cy="24610"/>
            </a:xfrm>
            <a:custGeom>
              <a:avLst/>
              <a:gdLst/>
              <a:ahLst/>
              <a:cxnLst/>
              <a:rect l="l" t="t" r="r" b="b"/>
              <a:pathLst>
                <a:path w="428" h="500" extrusionOk="0">
                  <a:moveTo>
                    <a:pt x="374" y="0"/>
                  </a:moveTo>
                  <a:cubicBezTo>
                    <a:pt x="359" y="0"/>
                    <a:pt x="342" y="7"/>
                    <a:pt x="330" y="23"/>
                  </a:cubicBezTo>
                  <a:cubicBezTo>
                    <a:pt x="233" y="157"/>
                    <a:pt x="124" y="291"/>
                    <a:pt x="27" y="437"/>
                  </a:cubicBezTo>
                  <a:cubicBezTo>
                    <a:pt x="0" y="472"/>
                    <a:pt x="37" y="500"/>
                    <a:pt x="68" y="500"/>
                  </a:cubicBezTo>
                  <a:cubicBezTo>
                    <a:pt x="81" y="500"/>
                    <a:pt x="93" y="496"/>
                    <a:pt x="99" y="485"/>
                  </a:cubicBezTo>
                  <a:cubicBezTo>
                    <a:pt x="208" y="339"/>
                    <a:pt x="306" y="205"/>
                    <a:pt x="403" y="59"/>
                  </a:cubicBezTo>
                  <a:cubicBezTo>
                    <a:pt x="428" y="27"/>
                    <a:pt x="404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51"/>
            <p:cNvSpPr/>
            <p:nvPr/>
          </p:nvSpPr>
          <p:spPr>
            <a:xfrm>
              <a:off x="8393698" y="3710996"/>
              <a:ext cx="20968" cy="25594"/>
            </a:xfrm>
            <a:custGeom>
              <a:avLst/>
              <a:gdLst/>
              <a:ahLst/>
              <a:cxnLst/>
              <a:rect l="l" t="t" r="r" b="b"/>
              <a:pathLst>
                <a:path w="426" h="520" extrusionOk="0">
                  <a:moveTo>
                    <a:pt x="389" y="21"/>
                  </a:moveTo>
                  <a:cubicBezTo>
                    <a:pt x="401" y="33"/>
                    <a:pt x="414" y="45"/>
                    <a:pt x="401" y="69"/>
                  </a:cubicBezTo>
                  <a:lnTo>
                    <a:pt x="365" y="106"/>
                  </a:lnTo>
                  <a:cubicBezTo>
                    <a:pt x="279" y="228"/>
                    <a:pt x="195" y="361"/>
                    <a:pt x="97" y="483"/>
                  </a:cubicBezTo>
                  <a:cubicBezTo>
                    <a:pt x="90" y="497"/>
                    <a:pt x="78" y="503"/>
                    <a:pt x="65" y="503"/>
                  </a:cubicBezTo>
                  <a:cubicBezTo>
                    <a:pt x="56" y="503"/>
                    <a:pt x="46" y="500"/>
                    <a:pt x="36" y="495"/>
                  </a:cubicBezTo>
                  <a:cubicBezTo>
                    <a:pt x="36" y="483"/>
                    <a:pt x="12" y="471"/>
                    <a:pt x="36" y="447"/>
                  </a:cubicBezTo>
                  <a:cubicBezTo>
                    <a:pt x="122" y="325"/>
                    <a:pt x="219" y="191"/>
                    <a:pt x="304" y="69"/>
                  </a:cubicBezTo>
                  <a:lnTo>
                    <a:pt x="341" y="33"/>
                  </a:lnTo>
                  <a:cubicBezTo>
                    <a:pt x="341" y="21"/>
                    <a:pt x="352" y="21"/>
                    <a:pt x="365" y="21"/>
                  </a:cubicBezTo>
                  <a:close/>
                  <a:moveTo>
                    <a:pt x="367" y="1"/>
                  </a:moveTo>
                  <a:cubicBezTo>
                    <a:pt x="351" y="1"/>
                    <a:pt x="335" y="6"/>
                    <a:pt x="328" y="21"/>
                  </a:cubicBezTo>
                  <a:lnTo>
                    <a:pt x="292" y="58"/>
                  </a:lnTo>
                  <a:cubicBezTo>
                    <a:pt x="206" y="191"/>
                    <a:pt x="109" y="312"/>
                    <a:pt x="25" y="434"/>
                  </a:cubicBezTo>
                  <a:cubicBezTo>
                    <a:pt x="0" y="471"/>
                    <a:pt x="12" y="495"/>
                    <a:pt x="25" y="507"/>
                  </a:cubicBezTo>
                  <a:cubicBezTo>
                    <a:pt x="36" y="520"/>
                    <a:pt x="49" y="520"/>
                    <a:pt x="61" y="520"/>
                  </a:cubicBezTo>
                  <a:cubicBezTo>
                    <a:pt x="85" y="520"/>
                    <a:pt x="97" y="507"/>
                    <a:pt x="109" y="495"/>
                  </a:cubicBezTo>
                  <a:cubicBezTo>
                    <a:pt x="206" y="374"/>
                    <a:pt x="292" y="239"/>
                    <a:pt x="389" y="118"/>
                  </a:cubicBezTo>
                  <a:lnTo>
                    <a:pt x="414" y="82"/>
                  </a:lnTo>
                  <a:cubicBezTo>
                    <a:pt x="425" y="58"/>
                    <a:pt x="425" y="21"/>
                    <a:pt x="401" y="9"/>
                  </a:cubicBezTo>
                  <a:cubicBezTo>
                    <a:pt x="391" y="4"/>
                    <a:pt x="379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51"/>
            <p:cNvSpPr/>
            <p:nvPr/>
          </p:nvSpPr>
          <p:spPr>
            <a:xfrm>
              <a:off x="8395224" y="3723449"/>
              <a:ext cx="20229" cy="26677"/>
            </a:xfrm>
            <a:custGeom>
              <a:avLst/>
              <a:gdLst/>
              <a:ahLst/>
              <a:cxnLst/>
              <a:rect l="l" t="t" r="r" b="b"/>
              <a:pathLst>
                <a:path w="411" h="542" extrusionOk="0">
                  <a:moveTo>
                    <a:pt x="357" y="0"/>
                  </a:moveTo>
                  <a:cubicBezTo>
                    <a:pt x="343" y="0"/>
                    <a:pt x="330" y="7"/>
                    <a:pt x="321" y="23"/>
                  </a:cubicBezTo>
                  <a:cubicBezTo>
                    <a:pt x="224" y="181"/>
                    <a:pt x="127" y="327"/>
                    <a:pt x="18" y="473"/>
                  </a:cubicBezTo>
                  <a:cubicBezTo>
                    <a:pt x="1" y="507"/>
                    <a:pt x="32" y="542"/>
                    <a:pt x="61" y="542"/>
                  </a:cubicBezTo>
                  <a:cubicBezTo>
                    <a:pt x="72" y="542"/>
                    <a:pt x="84" y="536"/>
                    <a:pt x="91" y="522"/>
                  </a:cubicBezTo>
                  <a:cubicBezTo>
                    <a:pt x="200" y="376"/>
                    <a:pt x="297" y="218"/>
                    <a:pt x="394" y="59"/>
                  </a:cubicBezTo>
                  <a:cubicBezTo>
                    <a:pt x="411" y="27"/>
                    <a:pt x="384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51"/>
            <p:cNvSpPr/>
            <p:nvPr/>
          </p:nvSpPr>
          <p:spPr>
            <a:xfrm>
              <a:off x="8394879" y="3722957"/>
              <a:ext cx="20968" cy="27366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77" y="21"/>
                  </a:moveTo>
                  <a:cubicBezTo>
                    <a:pt x="390" y="33"/>
                    <a:pt x="401" y="45"/>
                    <a:pt x="390" y="69"/>
                  </a:cubicBezTo>
                  <a:cubicBezTo>
                    <a:pt x="292" y="240"/>
                    <a:pt x="195" y="398"/>
                    <a:pt x="98" y="532"/>
                  </a:cubicBezTo>
                  <a:cubicBezTo>
                    <a:pt x="91" y="538"/>
                    <a:pt x="82" y="541"/>
                    <a:pt x="72" y="541"/>
                  </a:cubicBezTo>
                  <a:cubicBezTo>
                    <a:pt x="61" y="541"/>
                    <a:pt x="49" y="538"/>
                    <a:pt x="37" y="532"/>
                  </a:cubicBezTo>
                  <a:cubicBezTo>
                    <a:pt x="25" y="532"/>
                    <a:pt x="25" y="507"/>
                    <a:pt x="37" y="496"/>
                  </a:cubicBezTo>
                  <a:cubicBezTo>
                    <a:pt x="158" y="313"/>
                    <a:pt x="255" y="167"/>
                    <a:pt x="328" y="33"/>
                  </a:cubicBezTo>
                  <a:cubicBezTo>
                    <a:pt x="341" y="21"/>
                    <a:pt x="353" y="21"/>
                    <a:pt x="353" y="21"/>
                  </a:cubicBezTo>
                  <a:close/>
                  <a:moveTo>
                    <a:pt x="355" y="1"/>
                  </a:moveTo>
                  <a:cubicBezTo>
                    <a:pt x="339" y="1"/>
                    <a:pt x="324" y="7"/>
                    <a:pt x="317" y="21"/>
                  </a:cubicBezTo>
                  <a:cubicBezTo>
                    <a:pt x="231" y="155"/>
                    <a:pt x="146" y="301"/>
                    <a:pt x="25" y="483"/>
                  </a:cubicBezTo>
                  <a:cubicBezTo>
                    <a:pt x="1" y="507"/>
                    <a:pt x="12" y="532"/>
                    <a:pt x="37" y="544"/>
                  </a:cubicBezTo>
                  <a:cubicBezTo>
                    <a:pt x="37" y="556"/>
                    <a:pt x="49" y="556"/>
                    <a:pt x="61" y="556"/>
                  </a:cubicBezTo>
                  <a:cubicBezTo>
                    <a:pt x="85" y="556"/>
                    <a:pt x="98" y="556"/>
                    <a:pt x="109" y="532"/>
                  </a:cubicBezTo>
                  <a:cubicBezTo>
                    <a:pt x="207" y="398"/>
                    <a:pt x="304" y="252"/>
                    <a:pt x="401" y="82"/>
                  </a:cubicBezTo>
                  <a:cubicBezTo>
                    <a:pt x="426" y="45"/>
                    <a:pt x="414" y="21"/>
                    <a:pt x="390" y="9"/>
                  </a:cubicBezTo>
                  <a:cubicBezTo>
                    <a:pt x="379" y="4"/>
                    <a:pt x="367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51"/>
            <p:cNvSpPr/>
            <p:nvPr/>
          </p:nvSpPr>
          <p:spPr>
            <a:xfrm>
              <a:off x="8393599" y="3738413"/>
              <a:ext cx="21657" cy="27268"/>
            </a:xfrm>
            <a:custGeom>
              <a:avLst/>
              <a:gdLst/>
              <a:ahLst/>
              <a:cxnLst/>
              <a:rect l="l" t="t" r="r" b="b"/>
              <a:pathLst>
                <a:path w="440" h="554" extrusionOk="0">
                  <a:moveTo>
                    <a:pt x="385" y="0"/>
                  </a:moveTo>
                  <a:cubicBezTo>
                    <a:pt x="371" y="0"/>
                    <a:pt x="355" y="7"/>
                    <a:pt x="343" y="23"/>
                  </a:cubicBezTo>
                  <a:cubicBezTo>
                    <a:pt x="233" y="169"/>
                    <a:pt x="124" y="328"/>
                    <a:pt x="27" y="485"/>
                  </a:cubicBezTo>
                  <a:cubicBezTo>
                    <a:pt x="0" y="520"/>
                    <a:pt x="29" y="554"/>
                    <a:pt x="61" y="554"/>
                  </a:cubicBezTo>
                  <a:cubicBezTo>
                    <a:pt x="75" y="554"/>
                    <a:pt x="89" y="548"/>
                    <a:pt x="99" y="534"/>
                  </a:cubicBezTo>
                  <a:cubicBezTo>
                    <a:pt x="208" y="376"/>
                    <a:pt x="318" y="218"/>
                    <a:pt x="416" y="60"/>
                  </a:cubicBezTo>
                  <a:cubicBezTo>
                    <a:pt x="440" y="27"/>
                    <a:pt x="415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51"/>
            <p:cNvSpPr/>
            <p:nvPr/>
          </p:nvSpPr>
          <p:spPr>
            <a:xfrm>
              <a:off x="8393698" y="3737970"/>
              <a:ext cx="21558" cy="27957"/>
            </a:xfrm>
            <a:custGeom>
              <a:avLst/>
              <a:gdLst/>
              <a:ahLst/>
              <a:cxnLst/>
              <a:rect l="l" t="t" r="r" b="b"/>
              <a:pathLst>
                <a:path w="438" h="568" extrusionOk="0">
                  <a:moveTo>
                    <a:pt x="381" y="12"/>
                  </a:moveTo>
                  <a:cubicBezTo>
                    <a:pt x="389" y="12"/>
                    <a:pt x="396" y="15"/>
                    <a:pt x="401" y="20"/>
                  </a:cubicBezTo>
                  <a:cubicBezTo>
                    <a:pt x="414" y="32"/>
                    <a:pt x="425" y="45"/>
                    <a:pt x="414" y="69"/>
                  </a:cubicBezTo>
                  <a:lnTo>
                    <a:pt x="365" y="142"/>
                  </a:lnTo>
                  <a:cubicBezTo>
                    <a:pt x="268" y="275"/>
                    <a:pt x="182" y="409"/>
                    <a:pt x="97" y="531"/>
                  </a:cubicBezTo>
                  <a:cubicBezTo>
                    <a:pt x="83" y="545"/>
                    <a:pt x="69" y="551"/>
                    <a:pt x="57" y="551"/>
                  </a:cubicBezTo>
                  <a:cubicBezTo>
                    <a:pt x="49" y="551"/>
                    <a:pt x="41" y="548"/>
                    <a:pt x="36" y="543"/>
                  </a:cubicBezTo>
                  <a:cubicBezTo>
                    <a:pt x="25" y="531"/>
                    <a:pt x="12" y="518"/>
                    <a:pt x="25" y="494"/>
                  </a:cubicBezTo>
                  <a:cubicBezTo>
                    <a:pt x="109" y="373"/>
                    <a:pt x="206" y="239"/>
                    <a:pt x="292" y="105"/>
                  </a:cubicBezTo>
                  <a:lnTo>
                    <a:pt x="352" y="32"/>
                  </a:lnTo>
                  <a:cubicBezTo>
                    <a:pt x="360" y="18"/>
                    <a:pt x="371" y="12"/>
                    <a:pt x="381" y="12"/>
                  </a:cubicBezTo>
                  <a:close/>
                  <a:moveTo>
                    <a:pt x="379" y="0"/>
                  </a:moveTo>
                  <a:cubicBezTo>
                    <a:pt x="361" y="0"/>
                    <a:pt x="342" y="6"/>
                    <a:pt x="328" y="20"/>
                  </a:cubicBezTo>
                  <a:lnTo>
                    <a:pt x="279" y="93"/>
                  </a:lnTo>
                  <a:cubicBezTo>
                    <a:pt x="195" y="227"/>
                    <a:pt x="97" y="361"/>
                    <a:pt x="12" y="494"/>
                  </a:cubicBezTo>
                  <a:cubicBezTo>
                    <a:pt x="0" y="518"/>
                    <a:pt x="12" y="543"/>
                    <a:pt x="25" y="555"/>
                  </a:cubicBezTo>
                  <a:cubicBezTo>
                    <a:pt x="36" y="567"/>
                    <a:pt x="49" y="567"/>
                    <a:pt x="61" y="567"/>
                  </a:cubicBezTo>
                  <a:cubicBezTo>
                    <a:pt x="73" y="567"/>
                    <a:pt x="97" y="567"/>
                    <a:pt x="109" y="543"/>
                  </a:cubicBezTo>
                  <a:cubicBezTo>
                    <a:pt x="195" y="421"/>
                    <a:pt x="292" y="288"/>
                    <a:pt x="377" y="154"/>
                  </a:cubicBezTo>
                  <a:lnTo>
                    <a:pt x="425" y="81"/>
                  </a:lnTo>
                  <a:cubicBezTo>
                    <a:pt x="438" y="45"/>
                    <a:pt x="425" y="20"/>
                    <a:pt x="414" y="8"/>
                  </a:cubicBezTo>
                  <a:cubicBezTo>
                    <a:pt x="404" y="3"/>
                    <a:pt x="392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51"/>
            <p:cNvSpPr/>
            <p:nvPr/>
          </p:nvSpPr>
          <p:spPr>
            <a:xfrm>
              <a:off x="8392369" y="3757560"/>
              <a:ext cx="20672" cy="24659"/>
            </a:xfrm>
            <a:custGeom>
              <a:avLst/>
              <a:gdLst/>
              <a:ahLst/>
              <a:cxnLst/>
              <a:rect l="l" t="t" r="r" b="b"/>
              <a:pathLst>
                <a:path w="420" h="501" extrusionOk="0">
                  <a:moveTo>
                    <a:pt x="362" y="0"/>
                  </a:moveTo>
                  <a:cubicBezTo>
                    <a:pt x="347" y="0"/>
                    <a:pt x="331" y="7"/>
                    <a:pt x="319" y="23"/>
                  </a:cubicBezTo>
                  <a:cubicBezTo>
                    <a:pt x="222" y="157"/>
                    <a:pt x="124" y="291"/>
                    <a:pt x="27" y="437"/>
                  </a:cubicBezTo>
                  <a:cubicBezTo>
                    <a:pt x="1" y="471"/>
                    <a:pt x="31" y="500"/>
                    <a:pt x="63" y="500"/>
                  </a:cubicBezTo>
                  <a:cubicBezTo>
                    <a:pt x="76" y="500"/>
                    <a:pt x="90" y="496"/>
                    <a:pt x="100" y="485"/>
                  </a:cubicBezTo>
                  <a:cubicBezTo>
                    <a:pt x="197" y="339"/>
                    <a:pt x="306" y="206"/>
                    <a:pt x="404" y="60"/>
                  </a:cubicBezTo>
                  <a:cubicBezTo>
                    <a:pt x="420" y="28"/>
                    <a:pt x="393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51"/>
            <p:cNvSpPr/>
            <p:nvPr/>
          </p:nvSpPr>
          <p:spPr>
            <a:xfrm>
              <a:off x="8392467" y="3757117"/>
              <a:ext cx="21017" cy="25545"/>
            </a:xfrm>
            <a:custGeom>
              <a:avLst/>
              <a:gdLst/>
              <a:ahLst/>
              <a:cxnLst/>
              <a:rect l="l" t="t" r="r" b="b"/>
              <a:pathLst>
                <a:path w="427" h="519" extrusionOk="0">
                  <a:moveTo>
                    <a:pt x="377" y="20"/>
                  </a:moveTo>
                  <a:cubicBezTo>
                    <a:pt x="390" y="32"/>
                    <a:pt x="402" y="45"/>
                    <a:pt x="390" y="69"/>
                  </a:cubicBezTo>
                  <a:cubicBezTo>
                    <a:pt x="366" y="105"/>
                    <a:pt x="341" y="129"/>
                    <a:pt x="317" y="166"/>
                  </a:cubicBezTo>
                  <a:cubicBezTo>
                    <a:pt x="244" y="275"/>
                    <a:pt x="171" y="385"/>
                    <a:pt x="86" y="483"/>
                  </a:cubicBezTo>
                  <a:cubicBezTo>
                    <a:pt x="79" y="497"/>
                    <a:pt x="68" y="503"/>
                    <a:pt x="57" y="503"/>
                  </a:cubicBezTo>
                  <a:cubicBezTo>
                    <a:pt x="50" y="503"/>
                    <a:pt x="42" y="500"/>
                    <a:pt x="37" y="494"/>
                  </a:cubicBezTo>
                  <a:cubicBezTo>
                    <a:pt x="25" y="494"/>
                    <a:pt x="13" y="470"/>
                    <a:pt x="25" y="458"/>
                  </a:cubicBezTo>
                  <a:cubicBezTo>
                    <a:pt x="98" y="348"/>
                    <a:pt x="183" y="239"/>
                    <a:pt x="256" y="129"/>
                  </a:cubicBezTo>
                  <a:cubicBezTo>
                    <a:pt x="280" y="105"/>
                    <a:pt x="304" y="69"/>
                    <a:pt x="329" y="32"/>
                  </a:cubicBezTo>
                  <a:cubicBezTo>
                    <a:pt x="341" y="20"/>
                    <a:pt x="353" y="20"/>
                    <a:pt x="353" y="20"/>
                  </a:cubicBezTo>
                  <a:close/>
                  <a:moveTo>
                    <a:pt x="360" y="0"/>
                  </a:moveTo>
                  <a:cubicBezTo>
                    <a:pt x="346" y="0"/>
                    <a:pt x="331" y="6"/>
                    <a:pt x="317" y="20"/>
                  </a:cubicBezTo>
                  <a:cubicBezTo>
                    <a:pt x="293" y="56"/>
                    <a:pt x="268" y="93"/>
                    <a:pt x="244" y="118"/>
                  </a:cubicBezTo>
                  <a:cubicBezTo>
                    <a:pt x="171" y="227"/>
                    <a:pt x="86" y="337"/>
                    <a:pt x="13" y="446"/>
                  </a:cubicBezTo>
                  <a:cubicBezTo>
                    <a:pt x="1" y="470"/>
                    <a:pt x="1" y="494"/>
                    <a:pt x="25" y="507"/>
                  </a:cubicBezTo>
                  <a:cubicBezTo>
                    <a:pt x="37" y="519"/>
                    <a:pt x="50" y="519"/>
                    <a:pt x="61" y="519"/>
                  </a:cubicBezTo>
                  <a:cubicBezTo>
                    <a:pt x="74" y="519"/>
                    <a:pt x="98" y="507"/>
                    <a:pt x="110" y="494"/>
                  </a:cubicBezTo>
                  <a:cubicBezTo>
                    <a:pt x="183" y="397"/>
                    <a:pt x="256" y="288"/>
                    <a:pt x="329" y="178"/>
                  </a:cubicBezTo>
                  <a:cubicBezTo>
                    <a:pt x="353" y="142"/>
                    <a:pt x="377" y="105"/>
                    <a:pt x="402" y="81"/>
                  </a:cubicBezTo>
                  <a:cubicBezTo>
                    <a:pt x="426" y="56"/>
                    <a:pt x="414" y="20"/>
                    <a:pt x="390" y="8"/>
                  </a:cubicBezTo>
                  <a:cubicBezTo>
                    <a:pt x="380" y="3"/>
                    <a:pt x="370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51"/>
            <p:cNvSpPr/>
            <p:nvPr/>
          </p:nvSpPr>
          <p:spPr>
            <a:xfrm>
              <a:off x="8393649" y="3773114"/>
              <a:ext cx="17621" cy="22641"/>
            </a:xfrm>
            <a:custGeom>
              <a:avLst/>
              <a:gdLst/>
              <a:ahLst/>
              <a:cxnLst/>
              <a:rect l="l" t="t" r="r" b="b"/>
              <a:pathLst>
                <a:path w="358" h="460" extrusionOk="0">
                  <a:moveTo>
                    <a:pt x="300" y="1"/>
                  </a:moveTo>
                  <a:cubicBezTo>
                    <a:pt x="285" y="1"/>
                    <a:pt x="268" y="7"/>
                    <a:pt x="256" y="23"/>
                  </a:cubicBezTo>
                  <a:cubicBezTo>
                    <a:pt x="183" y="145"/>
                    <a:pt x="98" y="267"/>
                    <a:pt x="26" y="401"/>
                  </a:cubicBezTo>
                  <a:cubicBezTo>
                    <a:pt x="1" y="433"/>
                    <a:pt x="31" y="460"/>
                    <a:pt x="60" y="460"/>
                  </a:cubicBezTo>
                  <a:cubicBezTo>
                    <a:pt x="75" y="460"/>
                    <a:pt x="90" y="453"/>
                    <a:pt x="98" y="437"/>
                  </a:cubicBezTo>
                  <a:cubicBezTo>
                    <a:pt x="183" y="315"/>
                    <a:pt x="256" y="194"/>
                    <a:pt x="342" y="60"/>
                  </a:cubicBezTo>
                  <a:cubicBezTo>
                    <a:pt x="358" y="28"/>
                    <a:pt x="33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51"/>
            <p:cNvSpPr/>
            <p:nvPr/>
          </p:nvSpPr>
          <p:spPr>
            <a:xfrm>
              <a:off x="8393698" y="3772671"/>
              <a:ext cx="18015" cy="23773"/>
            </a:xfrm>
            <a:custGeom>
              <a:avLst/>
              <a:gdLst/>
              <a:ahLst/>
              <a:cxnLst/>
              <a:rect l="l" t="t" r="r" b="b"/>
              <a:pathLst>
                <a:path w="366" h="483" extrusionOk="0">
                  <a:moveTo>
                    <a:pt x="316" y="21"/>
                  </a:moveTo>
                  <a:cubicBezTo>
                    <a:pt x="328" y="32"/>
                    <a:pt x="341" y="45"/>
                    <a:pt x="328" y="69"/>
                  </a:cubicBezTo>
                  <a:lnTo>
                    <a:pt x="292" y="130"/>
                  </a:lnTo>
                  <a:cubicBezTo>
                    <a:pt x="231" y="240"/>
                    <a:pt x="170" y="349"/>
                    <a:pt x="97" y="446"/>
                  </a:cubicBezTo>
                  <a:cubicBezTo>
                    <a:pt x="90" y="460"/>
                    <a:pt x="78" y="466"/>
                    <a:pt x="65" y="466"/>
                  </a:cubicBezTo>
                  <a:cubicBezTo>
                    <a:pt x="56" y="466"/>
                    <a:pt x="46" y="463"/>
                    <a:pt x="36" y="459"/>
                  </a:cubicBezTo>
                  <a:cubicBezTo>
                    <a:pt x="25" y="446"/>
                    <a:pt x="12" y="434"/>
                    <a:pt x="25" y="410"/>
                  </a:cubicBezTo>
                  <a:cubicBezTo>
                    <a:pt x="97" y="300"/>
                    <a:pt x="158" y="191"/>
                    <a:pt x="231" y="94"/>
                  </a:cubicBezTo>
                  <a:lnTo>
                    <a:pt x="268" y="32"/>
                  </a:lnTo>
                  <a:cubicBezTo>
                    <a:pt x="279" y="21"/>
                    <a:pt x="279" y="21"/>
                    <a:pt x="292" y="21"/>
                  </a:cubicBezTo>
                  <a:close/>
                  <a:moveTo>
                    <a:pt x="295" y="0"/>
                  </a:moveTo>
                  <a:cubicBezTo>
                    <a:pt x="278" y="0"/>
                    <a:pt x="263" y="6"/>
                    <a:pt x="255" y="21"/>
                  </a:cubicBezTo>
                  <a:lnTo>
                    <a:pt x="219" y="81"/>
                  </a:lnTo>
                  <a:cubicBezTo>
                    <a:pt x="146" y="191"/>
                    <a:pt x="73" y="288"/>
                    <a:pt x="12" y="397"/>
                  </a:cubicBezTo>
                  <a:cubicBezTo>
                    <a:pt x="0" y="434"/>
                    <a:pt x="12" y="459"/>
                    <a:pt x="36" y="470"/>
                  </a:cubicBezTo>
                  <a:cubicBezTo>
                    <a:pt x="36" y="483"/>
                    <a:pt x="49" y="483"/>
                    <a:pt x="61" y="483"/>
                  </a:cubicBezTo>
                  <a:cubicBezTo>
                    <a:pt x="85" y="483"/>
                    <a:pt x="97" y="470"/>
                    <a:pt x="109" y="459"/>
                  </a:cubicBezTo>
                  <a:cubicBezTo>
                    <a:pt x="182" y="349"/>
                    <a:pt x="243" y="240"/>
                    <a:pt x="304" y="142"/>
                  </a:cubicBezTo>
                  <a:lnTo>
                    <a:pt x="341" y="81"/>
                  </a:lnTo>
                  <a:cubicBezTo>
                    <a:pt x="365" y="45"/>
                    <a:pt x="352" y="21"/>
                    <a:pt x="328" y="8"/>
                  </a:cubicBezTo>
                  <a:cubicBezTo>
                    <a:pt x="318" y="3"/>
                    <a:pt x="306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51"/>
            <p:cNvSpPr/>
            <p:nvPr/>
          </p:nvSpPr>
          <p:spPr>
            <a:xfrm>
              <a:off x="8395814" y="3787635"/>
              <a:ext cx="17276" cy="24758"/>
            </a:xfrm>
            <a:custGeom>
              <a:avLst/>
              <a:gdLst/>
              <a:ahLst/>
              <a:cxnLst/>
              <a:rect l="l" t="t" r="r" b="b"/>
              <a:pathLst>
                <a:path w="351" h="503" extrusionOk="0">
                  <a:moveTo>
                    <a:pt x="287" y="0"/>
                  </a:moveTo>
                  <a:cubicBezTo>
                    <a:pt x="273" y="0"/>
                    <a:pt x="260" y="6"/>
                    <a:pt x="249" y="20"/>
                  </a:cubicBezTo>
                  <a:cubicBezTo>
                    <a:pt x="176" y="155"/>
                    <a:pt x="90" y="288"/>
                    <a:pt x="18" y="434"/>
                  </a:cubicBezTo>
                  <a:cubicBezTo>
                    <a:pt x="0" y="468"/>
                    <a:pt x="32" y="503"/>
                    <a:pt x="65" y="503"/>
                  </a:cubicBezTo>
                  <a:cubicBezTo>
                    <a:pt x="78" y="503"/>
                    <a:pt x="92" y="497"/>
                    <a:pt x="103" y="482"/>
                  </a:cubicBezTo>
                  <a:cubicBezTo>
                    <a:pt x="188" y="349"/>
                    <a:pt x="261" y="203"/>
                    <a:pt x="334" y="69"/>
                  </a:cubicBezTo>
                  <a:cubicBezTo>
                    <a:pt x="351" y="34"/>
                    <a:pt x="31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51"/>
            <p:cNvSpPr/>
            <p:nvPr/>
          </p:nvSpPr>
          <p:spPr>
            <a:xfrm>
              <a:off x="8395470" y="3787044"/>
              <a:ext cx="18015" cy="25545"/>
            </a:xfrm>
            <a:custGeom>
              <a:avLst/>
              <a:gdLst/>
              <a:ahLst/>
              <a:cxnLst/>
              <a:rect l="l" t="t" r="r" b="b"/>
              <a:pathLst>
                <a:path w="366" h="519" extrusionOk="0">
                  <a:moveTo>
                    <a:pt x="292" y="21"/>
                  </a:moveTo>
                  <a:cubicBezTo>
                    <a:pt x="305" y="21"/>
                    <a:pt x="316" y="21"/>
                    <a:pt x="316" y="32"/>
                  </a:cubicBezTo>
                  <a:cubicBezTo>
                    <a:pt x="329" y="32"/>
                    <a:pt x="341" y="57"/>
                    <a:pt x="329" y="81"/>
                  </a:cubicBezTo>
                  <a:lnTo>
                    <a:pt x="292" y="154"/>
                  </a:lnTo>
                  <a:cubicBezTo>
                    <a:pt x="232" y="264"/>
                    <a:pt x="170" y="373"/>
                    <a:pt x="97" y="483"/>
                  </a:cubicBezTo>
                  <a:cubicBezTo>
                    <a:pt x="91" y="497"/>
                    <a:pt x="80" y="503"/>
                    <a:pt x="69" y="503"/>
                  </a:cubicBezTo>
                  <a:cubicBezTo>
                    <a:pt x="61" y="503"/>
                    <a:pt x="54" y="500"/>
                    <a:pt x="49" y="494"/>
                  </a:cubicBezTo>
                  <a:cubicBezTo>
                    <a:pt x="37" y="494"/>
                    <a:pt x="25" y="470"/>
                    <a:pt x="37" y="446"/>
                  </a:cubicBezTo>
                  <a:cubicBezTo>
                    <a:pt x="97" y="337"/>
                    <a:pt x="159" y="215"/>
                    <a:pt x="219" y="118"/>
                  </a:cubicBezTo>
                  <a:cubicBezTo>
                    <a:pt x="243" y="94"/>
                    <a:pt x="256" y="69"/>
                    <a:pt x="268" y="45"/>
                  </a:cubicBezTo>
                  <a:lnTo>
                    <a:pt x="292" y="21"/>
                  </a:lnTo>
                  <a:close/>
                  <a:moveTo>
                    <a:pt x="299" y="1"/>
                  </a:moveTo>
                  <a:cubicBezTo>
                    <a:pt x="281" y="1"/>
                    <a:pt x="264" y="9"/>
                    <a:pt x="256" y="32"/>
                  </a:cubicBezTo>
                  <a:cubicBezTo>
                    <a:pt x="243" y="57"/>
                    <a:pt x="219" y="81"/>
                    <a:pt x="207" y="105"/>
                  </a:cubicBezTo>
                  <a:cubicBezTo>
                    <a:pt x="146" y="215"/>
                    <a:pt x="73" y="324"/>
                    <a:pt x="25" y="434"/>
                  </a:cubicBezTo>
                  <a:cubicBezTo>
                    <a:pt x="0" y="470"/>
                    <a:pt x="25" y="507"/>
                    <a:pt x="37" y="519"/>
                  </a:cubicBezTo>
                  <a:lnTo>
                    <a:pt x="73" y="519"/>
                  </a:lnTo>
                  <a:cubicBezTo>
                    <a:pt x="86" y="519"/>
                    <a:pt x="110" y="519"/>
                    <a:pt x="122" y="494"/>
                  </a:cubicBezTo>
                  <a:lnTo>
                    <a:pt x="305" y="167"/>
                  </a:lnTo>
                  <a:cubicBezTo>
                    <a:pt x="316" y="142"/>
                    <a:pt x="329" y="105"/>
                    <a:pt x="353" y="81"/>
                  </a:cubicBezTo>
                  <a:cubicBezTo>
                    <a:pt x="365" y="57"/>
                    <a:pt x="353" y="21"/>
                    <a:pt x="329" y="8"/>
                  </a:cubicBezTo>
                  <a:cubicBezTo>
                    <a:pt x="320" y="4"/>
                    <a:pt x="31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51"/>
            <p:cNvSpPr/>
            <p:nvPr/>
          </p:nvSpPr>
          <p:spPr>
            <a:xfrm>
              <a:off x="8399014" y="3803779"/>
              <a:ext cx="14717" cy="21214"/>
            </a:xfrm>
            <a:custGeom>
              <a:avLst/>
              <a:gdLst/>
              <a:ahLst/>
              <a:cxnLst/>
              <a:rect l="l" t="t" r="r" b="b"/>
              <a:pathLst>
                <a:path w="299" h="431" extrusionOk="0">
                  <a:moveTo>
                    <a:pt x="239" y="1"/>
                  </a:moveTo>
                  <a:cubicBezTo>
                    <a:pt x="227" y="1"/>
                    <a:pt x="216" y="7"/>
                    <a:pt x="208" y="21"/>
                  </a:cubicBezTo>
                  <a:cubicBezTo>
                    <a:pt x="147" y="143"/>
                    <a:pt x="87" y="252"/>
                    <a:pt x="25" y="362"/>
                  </a:cubicBezTo>
                  <a:cubicBezTo>
                    <a:pt x="0" y="396"/>
                    <a:pt x="29" y="430"/>
                    <a:pt x="61" y="430"/>
                  </a:cubicBezTo>
                  <a:cubicBezTo>
                    <a:pt x="74" y="430"/>
                    <a:pt x="88" y="425"/>
                    <a:pt x="98" y="410"/>
                  </a:cubicBezTo>
                  <a:cubicBezTo>
                    <a:pt x="171" y="300"/>
                    <a:pt x="233" y="191"/>
                    <a:pt x="281" y="70"/>
                  </a:cubicBezTo>
                  <a:cubicBezTo>
                    <a:pt x="299" y="35"/>
                    <a:pt x="267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51"/>
            <p:cNvSpPr/>
            <p:nvPr/>
          </p:nvSpPr>
          <p:spPr>
            <a:xfrm>
              <a:off x="8399063" y="3803336"/>
              <a:ext cx="15012" cy="21854"/>
            </a:xfrm>
            <a:custGeom>
              <a:avLst/>
              <a:gdLst/>
              <a:ahLst/>
              <a:cxnLst/>
              <a:rect l="l" t="t" r="r" b="b"/>
              <a:pathLst>
                <a:path w="305" h="444" extrusionOk="0">
                  <a:moveTo>
                    <a:pt x="243" y="17"/>
                  </a:moveTo>
                  <a:cubicBezTo>
                    <a:pt x="268" y="30"/>
                    <a:pt x="280" y="54"/>
                    <a:pt x="268" y="79"/>
                  </a:cubicBezTo>
                  <a:cubicBezTo>
                    <a:pt x="219" y="200"/>
                    <a:pt x="159" y="309"/>
                    <a:pt x="86" y="407"/>
                  </a:cubicBezTo>
                  <a:cubicBezTo>
                    <a:pt x="78" y="421"/>
                    <a:pt x="67" y="427"/>
                    <a:pt x="56" y="427"/>
                  </a:cubicBezTo>
                  <a:cubicBezTo>
                    <a:pt x="49" y="427"/>
                    <a:pt x="42" y="424"/>
                    <a:pt x="37" y="419"/>
                  </a:cubicBezTo>
                  <a:cubicBezTo>
                    <a:pt x="24" y="419"/>
                    <a:pt x="13" y="395"/>
                    <a:pt x="24" y="382"/>
                  </a:cubicBezTo>
                  <a:cubicBezTo>
                    <a:pt x="97" y="249"/>
                    <a:pt x="159" y="139"/>
                    <a:pt x="207" y="30"/>
                  </a:cubicBezTo>
                  <a:cubicBezTo>
                    <a:pt x="219" y="17"/>
                    <a:pt x="232" y="17"/>
                    <a:pt x="232" y="17"/>
                  </a:cubicBezTo>
                  <a:close/>
                  <a:moveTo>
                    <a:pt x="237" y="1"/>
                  </a:moveTo>
                  <a:cubicBezTo>
                    <a:pt x="219" y="1"/>
                    <a:pt x="204" y="12"/>
                    <a:pt x="195" y="30"/>
                  </a:cubicBezTo>
                  <a:cubicBezTo>
                    <a:pt x="146" y="139"/>
                    <a:pt x="86" y="249"/>
                    <a:pt x="13" y="371"/>
                  </a:cubicBezTo>
                  <a:cubicBezTo>
                    <a:pt x="0" y="395"/>
                    <a:pt x="13" y="419"/>
                    <a:pt x="24" y="431"/>
                  </a:cubicBezTo>
                  <a:cubicBezTo>
                    <a:pt x="37" y="444"/>
                    <a:pt x="49" y="444"/>
                    <a:pt x="61" y="444"/>
                  </a:cubicBezTo>
                  <a:cubicBezTo>
                    <a:pt x="73" y="444"/>
                    <a:pt x="97" y="444"/>
                    <a:pt x="97" y="419"/>
                  </a:cubicBezTo>
                  <a:cubicBezTo>
                    <a:pt x="170" y="322"/>
                    <a:pt x="232" y="212"/>
                    <a:pt x="292" y="79"/>
                  </a:cubicBezTo>
                  <a:cubicBezTo>
                    <a:pt x="305" y="42"/>
                    <a:pt x="280" y="17"/>
                    <a:pt x="256" y="6"/>
                  </a:cubicBezTo>
                  <a:cubicBezTo>
                    <a:pt x="249" y="2"/>
                    <a:pt x="243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51"/>
            <p:cNvSpPr/>
            <p:nvPr/>
          </p:nvSpPr>
          <p:spPr>
            <a:xfrm>
              <a:off x="8399358" y="3818152"/>
              <a:ext cx="16587" cy="19048"/>
            </a:xfrm>
            <a:custGeom>
              <a:avLst/>
              <a:gdLst/>
              <a:ahLst/>
              <a:cxnLst/>
              <a:rect l="l" t="t" r="r" b="b"/>
              <a:pathLst>
                <a:path w="337" h="387" extrusionOk="0">
                  <a:moveTo>
                    <a:pt x="275" y="1"/>
                  </a:moveTo>
                  <a:cubicBezTo>
                    <a:pt x="262" y="1"/>
                    <a:pt x="248" y="7"/>
                    <a:pt x="237" y="21"/>
                  </a:cubicBezTo>
                  <a:lnTo>
                    <a:pt x="18" y="313"/>
                  </a:lnTo>
                  <a:cubicBezTo>
                    <a:pt x="0" y="350"/>
                    <a:pt x="30" y="386"/>
                    <a:pt x="62" y="386"/>
                  </a:cubicBezTo>
                  <a:cubicBezTo>
                    <a:pt x="72" y="386"/>
                    <a:pt x="83" y="382"/>
                    <a:pt x="91" y="373"/>
                  </a:cubicBezTo>
                  <a:cubicBezTo>
                    <a:pt x="164" y="276"/>
                    <a:pt x="237" y="167"/>
                    <a:pt x="310" y="70"/>
                  </a:cubicBezTo>
                  <a:cubicBezTo>
                    <a:pt x="337" y="35"/>
                    <a:pt x="30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51"/>
            <p:cNvSpPr/>
            <p:nvPr/>
          </p:nvSpPr>
          <p:spPr>
            <a:xfrm>
              <a:off x="8399063" y="3817709"/>
              <a:ext cx="16784" cy="20033"/>
            </a:xfrm>
            <a:custGeom>
              <a:avLst/>
              <a:gdLst/>
              <a:ahLst/>
              <a:cxnLst/>
              <a:rect l="l" t="t" r="r" b="b"/>
              <a:pathLst>
                <a:path w="341" h="407" extrusionOk="0">
                  <a:moveTo>
                    <a:pt x="280" y="20"/>
                  </a:moveTo>
                  <a:cubicBezTo>
                    <a:pt x="289" y="20"/>
                    <a:pt x="298" y="24"/>
                    <a:pt x="305" y="30"/>
                  </a:cubicBezTo>
                  <a:cubicBezTo>
                    <a:pt x="316" y="30"/>
                    <a:pt x="329" y="42"/>
                    <a:pt x="316" y="66"/>
                  </a:cubicBezTo>
                  <a:lnTo>
                    <a:pt x="268" y="127"/>
                  </a:lnTo>
                  <a:cubicBezTo>
                    <a:pt x="219" y="212"/>
                    <a:pt x="159" y="298"/>
                    <a:pt x="86" y="370"/>
                  </a:cubicBezTo>
                  <a:cubicBezTo>
                    <a:pt x="80" y="381"/>
                    <a:pt x="75" y="384"/>
                    <a:pt x="70" y="384"/>
                  </a:cubicBezTo>
                  <a:cubicBezTo>
                    <a:pt x="63" y="384"/>
                    <a:pt x="56" y="377"/>
                    <a:pt x="49" y="370"/>
                  </a:cubicBezTo>
                  <a:cubicBezTo>
                    <a:pt x="37" y="370"/>
                    <a:pt x="24" y="346"/>
                    <a:pt x="37" y="334"/>
                  </a:cubicBezTo>
                  <a:cubicBezTo>
                    <a:pt x="86" y="249"/>
                    <a:pt x="146" y="176"/>
                    <a:pt x="207" y="90"/>
                  </a:cubicBezTo>
                  <a:lnTo>
                    <a:pt x="256" y="30"/>
                  </a:lnTo>
                  <a:cubicBezTo>
                    <a:pt x="262" y="24"/>
                    <a:pt x="271" y="20"/>
                    <a:pt x="280" y="20"/>
                  </a:cubicBezTo>
                  <a:close/>
                  <a:moveTo>
                    <a:pt x="280" y="0"/>
                  </a:moveTo>
                  <a:cubicBezTo>
                    <a:pt x="264" y="0"/>
                    <a:pt x="250" y="10"/>
                    <a:pt x="243" y="30"/>
                  </a:cubicBezTo>
                  <a:lnTo>
                    <a:pt x="195" y="90"/>
                  </a:lnTo>
                  <a:cubicBezTo>
                    <a:pt x="134" y="163"/>
                    <a:pt x="73" y="236"/>
                    <a:pt x="24" y="322"/>
                  </a:cubicBezTo>
                  <a:cubicBezTo>
                    <a:pt x="0" y="346"/>
                    <a:pt x="13" y="370"/>
                    <a:pt x="37" y="395"/>
                  </a:cubicBezTo>
                  <a:cubicBezTo>
                    <a:pt x="49" y="395"/>
                    <a:pt x="61" y="406"/>
                    <a:pt x="73" y="406"/>
                  </a:cubicBezTo>
                  <a:cubicBezTo>
                    <a:pt x="86" y="406"/>
                    <a:pt x="97" y="395"/>
                    <a:pt x="110" y="382"/>
                  </a:cubicBezTo>
                  <a:cubicBezTo>
                    <a:pt x="170" y="298"/>
                    <a:pt x="232" y="212"/>
                    <a:pt x="292" y="139"/>
                  </a:cubicBezTo>
                  <a:lnTo>
                    <a:pt x="329" y="79"/>
                  </a:lnTo>
                  <a:cubicBezTo>
                    <a:pt x="341" y="54"/>
                    <a:pt x="341" y="30"/>
                    <a:pt x="316" y="17"/>
                  </a:cubicBezTo>
                  <a:cubicBezTo>
                    <a:pt x="305" y="6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51"/>
            <p:cNvSpPr/>
            <p:nvPr/>
          </p:nvSpPr>
          <p:spPr>
            <a:xfrm>
              <a:off x="8399358" y="3831590"/>
              <a:ext cx="16144" cy="18999"/>
            </a:xfrm>
            <a:custGeom>
              <a:avLst/>
              <a:gdLst/>
              <a:ahLst/>
              <a:cxnLst/>
              <a:rect l="l" t="t" r="r" b="b"/>
              <a:pathLst>
                <a:path w="328" h="386" extrusionOk="0">
                  <a:moveTo>
                    <a:pt x="267" y="0"/>
                  </a:moveTo>
                  <a:cubicBezTo>
                    <a:pt x="255" y="0"/>
                    <a:pt x="244" y="5"/>
                    <a:pt x="237" y="16"/>
                  </a:cubicBezTo>
                  <a:cubicBezTo>
                    <a:pt x="164" y="113"/>
                    <a:pt x="91" y="210"/>
                    <a:pt x="18" y="319"/>
                  </a:cubicBezTo>
                  <a:cubicBezTo>
                    <a:pt x="1" y="346"/>
                    <a:pt x="29" y="386"/>
                    <a:pt x="59" y="386"/>
                  </a:cubicBezTo>
                  <a:cubicBezTo>
                    <a:pt x="70" y="386"/>
                    <a:pt x="82" y="381"/>
                    <a:pt x="91" y="368"/>
                  </a:cubicBezTo>
                  <a:cubicBezTo>
                    <a:pt x="164" y="270"/>
                    <a:pt x="237" y="161"/>
                    <a:pt x="310" y="64"/>
                  </a:cubicBezTo>
                  <a:cubicBezTo>
                    <a:pt x="328" y="29"/>
                    <a:pt x="295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51"/>
            <p:cNvSpPr/>
            <p:nvPr/>
          </p:nvSpPr>
          <p:spPr>
            <a:xfrm>
              <a:off x="8399063" y="3831097"/>
              <a:ext cx="16784" cy="19836"/>
            </a:xfrm>
            <a:custGeom>
              <a:avLst/>
              <a:gdLst/>
              <a:ahLst/>
              <a:cxnLst/>
              <a:rect l="l" t="t" r="r" b="b"/>
              <a:pathLst>
                <a:path w="341" h="403" extrusionOk="0">
                  <a:moveTo>
                    <a:pt x="280" y="13"/>
                  </a:moveTo>
                  <a:cubicBezTo>
                    <a:pt x="280" y="13"/>
                    <a:pt x="292" y="26"/>
                    <a:pt x="305" y="26"/>
                  </a:cubicBezTo>
                  <a:cubicBezTo>
                    <a:pt x="316" y="37"/>
                    <a:pt x="316" y="50"/>
                    <a:pt x="305" y="62"/>
                  </a:cubicBezTo>
                  <a:lnTo>
                    <a:pt x="292" y="86"/>
                  </a:lnTo>
                  <a:cubicBezTo>
                    <a:pt x="232" y="183"/>
                    <a:pt x="159" y="280"/>
                    <a:pt x="97" y="378"/>
                  </a:cubicBezTo>
                  <a:cubicBezTo>
                    <a:pt x="85" y="384"/>
                    <a:pt x="76" y="387"/>
                    <a:pt x="69" y="387"/>
                  </a:cubicBezTo>
                  <a:cubicBezTo>
                    <a:pt x="61" y="387"/>
                    <a:pt x="55" y="384"/>
                    <a:pt x="49" y="378"/>
                  </a:cubicBezTo>
                  <a:cubicBezTo>
                    <a:pt x="37" y="366"/>
                    <a:pt x="24" y="353"/>
                    <a:pt x="37" y="329"/>
                  </a:cubicBezTo>
                  <a:cubicBezTo>
                    <a:pt x="97" y="244"/>
                    <a:pt x="159" y="147"/>
                    <a:pt x="219" y="62"/>
                  </a:cubicBezTo>
                  <a:lnTo>
                    <a:pt x="243" y="37"/>
                  </a:lnTo>
                  <a:cubicBezTo>
                    <a:pt x="256" y="26"/>
                    <a:pt x="268" y="13"/>
                    <a:pt x="280" y="13"/>
                  </a:cubicBezTo>
                  <a:close/>
                  <a:moveTo>
                    <a:pt x="273" y="1"/>
                  </a:moveTo>
                  <a:cubicBezTo>
                    <a:pt x="259" y="1"/>
                    <a:pt x="244" y="7"/>
                    <a:pt x="232" y="26"/>
                  </a:cubicBezTo>
                  <a:lnTo>
                    <a:pt x="207" y="62"/>
                  </a:lnTo>
                  <a:cubicBezTo>
                    <a:pt x="146" y="147"/>
                    <a:pt x="73" y="232"/>
                    <a:pt x="24" y="329"/>
                  </a:cubicBezTo>
                  <a:cubicBezTo>
                    <a:pt x="0" y="353"/>
                    <a:pt x="13" y="378"/>
                    <a:pt x="37" y="390"/>
                  </a:cubicBezTo>
                  <a:cubicBezTo>
                    <a:pt x="49" y="402"/>
                    <a:pt x="61" y="402"/>
                    <a:pt x="73" y="402"/>
                  </a:cubicBezTo>
                  <a:cubicBezTo>
                    <a:pt x="86" y="402"/>
                    <a:pt x="97" y="402"/>
                    <a:pt x="110" y="390"/>
                  </a:cubicBezTo>
                  <a:cubicBezTo>
                    <a:pt x="183" y="293"/>
                    <a:pt x="243" y="196"/>
                    <a:pt x="305" y="98"/>
                  </a:cubicBezTo>
                  <a:lnTo>
                    <a:pt x="316" y="74"/>
                  </a:lnTo>
                  <a:cubicBezTo>
                    <a:pt x="341" y="50"/>
                    <a:pt x="329" y="26"/>
                    <a:pt x="305" y="13"/>
                  </a:cubicBezTo>
                  <a:cubicBezTo>
                    <a:pt x="298" y="7"/>
                    <a:pt x="28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51"/>
            <p:cNvSpPr/>
            <p:nvPr/>
          </p:nvSpPr>
          <p:spPr>
            <a:xfrm>
              <a:off x="8396947" y="3844240"/>
              <a:ext cx="20279" cy="23133"/>
            </a:xfrm>
            <a:custGeom>
              <a:avLst/>
              <a:gdLst/>
              <a:ahLst/>
              <a:cxnLst/>
              <a:rect l="l" t="t" r="r" b="b"/>
              <a:pathLst>
                <a:path w="412" h="470" extrusionOk="0">
                  <a:moveTo>
                    <a:pt x="343" y="1"/>
                  </a:moveTo>
                  <a:cubicBezTo>
                    <a:pt x="331" y="1"/>
                    <a:pt x="320" y="4"/>
                    <a:pt x="311" y="13"/>
                  </a:cubicBezTo>
                  <a:cubicBezTo>
                    <a:pt x="213" y="148"/>
                    <a:pt x="116" y="269"/>
                    <a:pt x="19" y="403"/>
                  </a:cubicBezTo>
                  <a:cubicBezTo>
                    <a:pt x="1" y="430"/>
                    <a:pt x="29" y="469"/>
                    <a:pt x="60" y="469"/>
                  </a:cubicBezTo>
                  <a:cubicBezTo>
                    <a:pt x="71" y="469"/>
                    <a:pt x="82" y="464"/>
                    <a:pt x="92" y="451"/>
                  </a:cubicBezTo>
                  <a:cubicBezTo>
                    <a:pt x="189" y="330"/>
                    <a:pt x="286" y="196"/>
                    <a:pt x="384" y="62"/>
                  </a:cubicBezTo>
                  <a:cubicBezTo>
                    <a:pt x="411" y="35"/>
                    <a:pt x="377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51"/>
            <p:cNvSpPr/>
            <p:nvPr/>
          </p:nvSpPr>
          <p:spPr>
            <a:xfrm>
              <a:off x="8396651" y="3843895"/>
              <a:ext cx="20377" cy="23773"/>
            </a:xfrm>
            <a:custGeom>
              <a:avLst/>
              <a:gdLst/>
              <a:ahLst/>
              <a:cxnLst/>
              <a:rect l="l" t="t" r="r" b="b"/>
              <a:pathLst>
                <a:path w="414" h="483" extrusionOk="0">
                  <a:moveTo>
                    <a:pt x="354" y="18"/>
                  </a:moveTo>
                  <a:cubicBezTo>
                    <a:pt x="363" y="18"/>
                    <a:pt x="372" y="20"/>
                    <a:pt x="378" y="20"/>
                  </a:cubicBezTo>
                  <a:cubicBezTo>
                    <a:pt x="390" y="33"/>
                    <a:pt x="402" y="57"/>
                    <a:pt x="390" y="69"/>
                  </a:cubicBezTo>
                  <a:lnTo>
                    <a:pt x="354" y="118"/>
                  </a:lnTo>
                  <a:cubicBezTo>
                    <a:pt x="268" y="228"/>
                    <a:pt x="171" y="349"/>
                    <a:pt x="86" y="458"/>
                  </a:cubicBezTo>
                  <a:cubicBezTo>
                    <a:pt x="80" y="465"/>
                    <a:pt x="74" y="468"/>
                    <a:pt x="68" y="468"/>
                  </a:cubicBezTo>
                  <a:cubicBezTo>
                    <a:pt x="62" y="468"/>
                    <a:pt x="55" y="465"/>
                    <a:pt x="49" y="458"/>
                  </a:cubicBezTo>
                  <a:cubicBezTo>
                    <a:pt x="25" y="447"/>
                    <a:pt x="25" y="434"/>
                    <a:pt x="37" y="410"/>
                  </a:cubicBezTo>
                  <a:cubicBezTo>
                    <a:pt x="110" y="301"/>
                    <a:pt x="208" y="191"/>
                    <a:pt x="281" y="82"/>
                  </a:cubicBezTo>
                  <a:lnTo>
                    <a:pt x="329" y="33"/>
                  </a:lnTo>
                  <a:cubicBezTo>
                    <a:pt x="335" y="21"/>
                    <a:pt x="345" y="18"/>
                    <a:pt x="354" y="18"/>
                  </a:cubicBezTo>
                  <a:close/>
                  <a:moveTo>
                    <a:pt x="356" y="0"/>
                  </a:moveTo>
                  <a:cubicBezTo>
                    <a:pt x="339" y="0"/>
                    <a:pt x="324" y="6"/>
                    <a:pt x="317" y="20"/>
                  </a:cubicBezTo>
                  <a:lnTo>
                    <a:pt x="268" y="69"/>
                  </a:lnTo>
                  <a:lnTo>
                    <a:pt x="13" y="398"/>
                  </a:lnTo>
                  <a:cubicBezTo>
                    <a:pt x="1" y="422"/>
                    <a:pt x="13" y="458"/>
                    <a:pt x="37" y="471"/>
                  </a:cubicBezTo>
                  <a:cubicBezTo>
                    <a:pt x="37" y="483"/>
                    <a:pt x="49" y="483"/>
                    <a:pt x="62" y="483"/>
                  </a:cubicBezTo>
                  <a:cubicBezTo>
                    <a:pt x="86" y="483"/>
                    <a:pt x="98" y="483"/>
                    <a:pt x="98" y="471"/>
                  </a:cubicBezTo>
                  <a:cubicBezTo>
                    <a:pt x="195" y="361"/>
                    <a:pt x="281" y="239"/>
                    <a:pt x="365" y="130"/>
                  </a:cubicBezTo>
                  <a:lnTo>
                    <a:pt x="402" y="82"/>
                  </a:lnTo>
                  <a:cubicBezTo>
                    <a:pt x="414" y="57"/>
                    <a:pt x="402" y="33"/>
                    <a:pt x="390" y="9"/>
                  </a:cubicBezTo>
                  <a:cubicBezTo>
                    <a:pt x="379" y="3"/>
                    <a:pt x="367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51"/>
            <p:cNvSpPr/>
            <p:nvPr/>
          </p:nvSpPr>
          <p:spPr>
            <a:xfrm>
              <a:off x="8399654" y="3858711"/>
              <a:ext cx="15800" cy="21460"/>
            </a:xfrm>
            <a:custGeom>
              <a:avLst/>
              <a:gdLst/>
              <a:ahLst/>
              <a:cxnLst/>
              <a:rect l="l" t="t" r="r" b="b"/>
              <a:pathLst>
                <a:path w="321" h="436" extrusionOk="0">
                  <a:moveTo>
                    <a:pt x="267" y="1"/>
                  </a:moveTo>
                  <a:cubicBezTo>
                    <a:pt x="253" y="1"/>
                    <a:pt x="240" y="8"/>
                    <a:pt x="231" y="24"/>
                  </a:cubicBezTo>
                  <a:cubicBezTo>
                    <a:pt x="158" y="133"/>
                    <a:pt x="85" y="255"/>
                    <a:pt x="25" y="376"/>
                  </a:cubicBezTo>
                  <a:cubicBezTo>
                    <a:pt x="0" y="409"/>
                    <a:pt x="25" y="436"/>
                    <a:pt x="55" y="436"/>
                  </a:cubicBezTo>
                  <a:cubicBezTo>
                    <a:pt x="70" y="436"/>
                    <a:pt x="86" y="429"/>
                    <a:pt x="98" y="413"/>
                  </a:cubicBezTo>
                  <a:cubicBezTo>
                    <a:pt x="171" y="303"/>
                    <a:pt x="231" y="182"/>
                    <a:pt x="304" y="60"/>
                  </a:cubicBezTo>
                  <a:cubicBezTo>
                    <a:pt x="321" y="28"/>
                    <a:pt x="29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51"/>
            <p:cNvSpPr/>
            <p:nvPr/>
          </p:nvSpPr>
          <p:spPr>
            <a:xfrm>
              <a:off x="8399654" y="3858268"/>
              <a:ext cx="16193" cy="22592"/>
            </a:xfrm>
            <a:custGeom>
              <a:avLst/>
              <a:gdLst/>
              <a:ahLst/>
              <a:cxnLst/>
              <a:rect l="l" t="t" r="r" b="b"/>
              <a:pathLst>
                <a:path w="329" h="459" extrusionOk="0">
                  <a:moveTo>
                    <a:pt x="280" y="20"/>
                  </a:moveTo>
                  <a:cubicBezTo>
                    <a:pt x="304" y="33"/>
                    <a:pt x="304" y="45"/>
                    <a:pt x="293" y="69"/>
                  </a:cubicBezTo>
                  <a:cubicBezTo>
                    <a:pt x="220" y="191"/>
                    <a:pt x="158" y="312"/>
                    <a:pt x="85" y="422"/>
                  </a:cubicBezTo>
                  <a:cubicBezTo>
                    <a:pt x="74" y="434"/>
                    <a:pt x="49" y="434"/>
                    <a:pt x="37" y="434"/>
                  </a:cubicBezTo>
                  <a:cubicBezTo>
                    <a:pt x="25" y="422"/>
                    <a:pt x="12" y="409"/>
                    <a:pt x="25" y="385"/>
                  </a:cubicBezTo>
                  <a:cubicBezTo>
                    <a:pt x="98" y="264"/>
                    <a:pt x="158" y="155"/>
                    <a:pt x="244" y="33"/>
                  </a:cubicBezTo>
                  <a:cubicBezTo>
                    <a:pt x="244" y="20"/>
                    <a:pt x="256" y="20"/>
                    <a:pt x="268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4" y="6"/>
                    <a:pt x="220" y="20"/>
                  </a:cubicBezTo>
                  <a:cubicBezTo>
                    <a:pt x="147" y="142"/>
                    <a:pt x="74" y="264"/>
                    <a:pt x="12" y="373"/>
                  </a:cubicBezTo>
                  <a:cubicBezTo>
                    <a:pt x="1" y="409"/>
                    <a:pt x="12" y="434"/>
                    <a:pt x="25" y="446"/>
                  </a:cubicBezTo>
                  <a:cubicBezTo>
                    <a:pt x="37" y="446"/>
                    <a:pt x="49" y="458"/>
                    <a:pt x="61" y="458"/>
                  </a:cubicBezTo>
                  <a:cubicBezTo>
                    <a:pt x="74" y="458"/>
                    <a:pt x="98" y="446"/>
                    <a:pt x="98" y="434"/>
                  </a:cubicBezTo>
                  <a:cubicBezTo>
                    <a:pt x="171" y="312"/>
                    <a:pt x="244" y="203"/>
                    <a:pt x="317" y="82"/>
                  </a:cubicBezTo>
                  <a:cubicBezTo>
                    <a:pt x="329" y="45"/>
                    <a:pt x="317" y="20"/>
                    <a:pt x="293" y="9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51"/>
            <p:cNvSpPr/>
            <p:nvPr/>
          </p:nvSpPr>
          <p:spPr>
            <a:xfrm>
              <a:off x="8398915" y="3873231"/>
              <a:ext cx="16439" cy="25693"/>
            </a:xfrm>
            <a:custGeom>
              <a:avLst/>
              <a:gdLst/>
              <a:ahLst/>
              <a:cxnLst/>
              <a:rect l="l" t="t" r="r" b="b"/>
              <a:pathLst>
                <a:path w="334" h="522" extrusionOk="0">
                  <a:moveTo>
                    <a:pt x="267" y="1"/>
                  </a:moveTo>
                  <a:cubicBezTo>
                    <a:pt x="254" y="1"/>
                    <a:pt x="242" y="7"/>
                    <a:pt x="235" y="21"/>
                  </a:cubicBezTo>
                  <a:cubicBezTo>
                    <a:pt x="149" y="167"/>
                    <a:pt x="64" y="313"/>
                    <a:pt x="16" y="470"/>
                  </a:cubicBezTo>
                  <a:cubicBezTo>
                    <a:pt x="1" y="500"/>
                    <a:pt x="27" y="521"/>
                    <a:pt x="56" y="521"/>
                  </a:cubicBezTo>
                  <a:cubicBezTo>
                    <a:pt x="73" y="521"/>
                    <a:pt x="91" y="513"/>
                    <a:pt x="100" y="495"/>
                  </a:cubicBezTo>
                  <a:cubicBezTo>
                    <a:pt x="162" y="349"/>
                    <a:pt x="222" y="203"/>
                    <a:pt x="308" y="69"/>
                  </a:cubicBezTo>
                  <a:cubicBezTo>
                    <a:pt x="333" y="35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51"/>
            <p:cNvSpPr/>
            <p:nvPr/>
          </p:nvSpPr>
          <p:spPr>
            <a:xfrm>
              <a:off x="8398472" y="3872985"/>
              <a:ext cx="16784" cy="26431"/>
            </a:xfrm>
            <a:custGeom>
              <a:avLst/>
              <a:gdLst/>
              <a:ahLst/>
              <a:cxnLst/>
              <a:rect l="l" t="t" r="r" b="b"/>
              <a:pathLst>
                <a:path w="341" h="537" extrusionOk="0">
                  <a:moveTo>
                    <a:pt x="278" y="17"/>
                  </a:moveTo>
                  <a:cubicBezTo>
                    <a:pt x="286" y="17"/>
                    <a:pt x="294" y="21"/>
                    <a:pt x="304" y="26"/>
                  </a:cubicBezTo>
                  <a:cubicBezTo>
                    <a:pt x="317" y="37"/>
                    <a:pt x="328" y="50"/>
                    <a:pt x="317" y="74"/>
                  </a:cubicBezTo>
                  <a:cubicBezTo>
                    <a:pt x="231" y="196"/>
                    <a:pt x="171" y="329"/>
                    <a:pt x="98" y="488"/>
                  </a:cubicBezTo>
                  <a:cubicBezTo>
                    <a:pt x="98" y="506"/>
                    <a:pt x="85" y="517"/>
                    <a:pt x="68" y="517"/>
                  </a:cubicBezTo>
                  <a:cubicBezTo>
                    <a:pt x="62" y="517"/>
                    <a:pt x="56" y="515"/>
                    <a:pt x="49" y="512"/>
                  </a:cubicBezTo>
                  <a:cubicBezTo>
                    <a:pt x="49" y="512"/>
                    <a:pt x="25" y="500"/>
                    <a:pt x="36" y="475"/>
                  </a:cubicBezTo>
                  <a:cubicBezTo>
                    <a:pt x="85" y="329"/>
                    <a:pt x="158" y="183"/>
                    <a:pt x="244" y="37"/>
                  </a:cubicBezTo>
                  <a:cubicBezTo>
                    <a:pt x="258" y="23"/>
                    <a:pt x="268" y="17"/>
                    <a:pt x="278" y="17"/>
                  </a:cubicBezTo>
                  <a:close/>
                  <a:moveTo>
                    <a:pt x="282" y="0"/>
                  </a:moveTo>
                  <a:cubicBezTo>
                    <a:pt x="266" y="0"/>
                    <a:pt x="246" y="11"/>
                    <a:pt x="231" y="26"/>
                  </a:cubicBezTo>
                  <a:cubicBezTo>
                    <a:pt x="134" y="172"/>
                    <a:pt x="61" y="318"/>
                    <a:pt x="12" y="464"/>
                  </a:cubicBezTo>
                  <a:cubicBezTo>
                    <a:pt x="0" y="500"/>
                    <a:pt x="25" y="524"/>
                    <a:pt x="49" y="524"/>
                  </a:cubicBezTo>
                  <a:cubicBezTo>
                    <a:pt x="49" y="537"/>
                    <a:pt x="61" y="537"/>
                    <a:pt x="61" y="537"/>
                  </a:cubicBezTo>
                  <a:cubicBezTo>
                    <a:pt x="85" y="537"/>
                    <a:pt x="109" y="524"/>
                    <a:pt x="122" y="500"/>
                  </a:cubicBezTo>
                  <a:cubicBezTo>
                    <a:pt x="182" y="342"/>
                    <a:pt x="255" y="196"/>
                    <a:pt x="328" y="74"/>
                  </a:cubicBezTo>
                  <a:cubicBezTo>
                    <a:pt x="341" y="50"/>
                    <a:pt x="328" y="26"/>
                    <a:pt x="304" y="13"/>
                  </a:cubicBezTo>
                  <a:cubicBezTo>
                    <a:pt x="300" y="4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51"/>
            <p:cNvSpPr/>
            <p:nvPr/>
          </p:nvSpPr>
          <p:spPr>
            <a:xfrm>
              <a:off x="8401081" y="3886767"/>
              <a:ext cx="15554" cy="20672"/>
            </a:xfrm>
            <a:custGeom>
              <a:avLst/>
              <a:gdLst/>
              <a:ahLst/>
              <a:cxnLst/>
              <a:rect l="l" t="t" r="r" b="b"/>
              <a:pathLst>
                <a:path w="316" h="420" extrusionOk="0">
                  <a:moveTo>
                    <a:pt x="246" y="0"/>
                  </a:moveTo>
                  <a:cubicBezTo>
                    <a:pt x="235" y="0"/>
                    <a:pt x="224" y="4"/>
                    <a:pt x="215" y="13"/>
                  </a:cubicBezTo>
                  <a:cubicBezTo>
                    <a:pt x="129" y="111"/>
                    <a:pt x="56" y="232"/>
                    <a:pt x="8" y="366"/>
                  </a:cubicBezTo>
                  <a:cubicBezTo>
                    <a:pt x="0" y="398"/>
                    <a:pt x="30" y="420"/>
                    <a:pt x="58" y="420"/>
                  </a:cubicBezTo>
                  <a:cubicBezTo>
                    <a:pt x="72" y="420"/>
                    <a:pt x="85" y="414"/>
                    <a:pt x="93" y="403"/>
                  </a:cubicBezTo>
                  <a:cubicBezTo>
                    <a:pt x="154" y="281"/>
                    <a:pt x="215" y="171"/>
                    <a:pt x="288" y="74"/>
                  </a:cubicBezTo>
                  <a:cubicBezTo>
                    <a:pt x="315" y="37"/>
                    <a:pt x="280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51"/>
            <p:cNvSpPr/>
            <p:nvPr/>
          </p:nvSpPr>
          <p:spPr>
            <a:xfrm>
              <a:off x="8400884" y="3886423"/>
              <a:ext cx="15603" cy="21361"/>
            </a:xfrm>
            <a:custGeom>
              <a:avLst/>
              <a:gdLst/>
              <a:ahLst/>
              <a:cxnLst/>
              <a:rect l="l" t="t" r="r" b="b"/>
              <a:pathLst>
                <a:path w="317" h="434" extrusionOk="0">
                  <a:moveTo>
                    <a:pt x="255" y="20"/>
                  </a:moveTo>
                  <a:cubicBezTo>
                    <a:pt x="268" y="20"/>
                    <a:pt x="268" y="20"/>
                    <a:pt x="279" y="32"/>
                  </a:cubicBezTo>
                  <a:cubicBezTo>
                    <a:pt x="292" y="32"/>
                    <a:pt x="304" y="56"/>
                    <a:pt x="292" y="69"/>
                  </a:cubicBezTo>
                  <a:cubicBezTo>
                    <a:pt x="206" y="178"/>
                    <a:pt x="146" y="288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24" y="410"/>
                    <a:pt x="12" y="385"/>
                    <a:pt x="24" y="373"/>
                  </a:cubicBezTo>
                  <a:cubicBezTo>
                    <a:pt x="73" y="239"/>
                    <a:pt x="146" y="118"/>
                    <a:pt x="231" y="32"/>
                  </a:cubicBezTo>
                  <a:cubicBezTo>
                    <a:pt x="231" y="20"/>
                    <a:pt x="243" y="20"/>
                    <a:pt x="255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3" y="6"/>
                    <a:pt x="219" y="20"/>
                  </a:cubicBezTo>
                  <a:cubicBezTo>
                    <a:pt x="122" y="105"/>
                    <a:pt x="49" y="227"/>
                    <a:pt x="0" y="361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85" y="434"/>
                    <a:pt x="97" y="421"/>
                    <a:pt x="109" y="410"/>
                  </a:cubicBezTo>
                  <a:cubicBezTo>
                    <a:pt x="158" y="300"/>
                    <a:pt x="219" y="191"/>
                    <a:pt x="304" y="81"/>
                  </a:cubicBezTo>
                  <a:cubicBezTo>
                    <a:pt x="316" y="56"/>
                    <a:pt x="316" y="32"/>
                    <a:pt x="292" y="8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51"/>
            <p:cNvSpPr/>
            <p:nvPr/>
          </p:nvSpPr>
          <p:spPr>
            <a:xfrm>
              <a:off x="8414617" y="3884454"/>
              <a:ext cx="17030" cy="22100"/>
            </a:xfrm>
            <a:custGeom>
              <a:avLst/>
              <a:gdLst/>
              <a:ahLst/>
              <a:cxnLst/>
              <a:rect l="l" t="t" r="r" b="b"/>
              <a:pathLst>
                <a:path w="346" h="449" extrusionOk="0">
                  <a:moveTo>
                    <a:pt x="291" y="1"/>
                  </a:moveTo>
                  <a:cubicBezTo>
                    <a:pt x="278" y="1"/>
                    <a:pt x="264" y="7"/>
                    <a:pt x="256" y="23"/>
                  </a:cubicBezTo>
                  <a:cubicBezTo>
                    <a:pt x="171" y="145"/>
                    <a:pt x="98" y="267"/>
                    <a:pt x="25" y="388"/>
                  </a:cubicBezTo>
                  <a:cubicBezTo>
                    <a:pt x="1" y="421"/>
                    <a:pt x="25" y="448"/>
                    <a:pt x="55" y="448"/>
                  </a:cubicBezTo>
                  <a:cubicBezTo>
                    <a:pt x="70" y="448"/>
                    <a:pt x="86" y="441"/>
                    <a:pt x="98" y="425"/>
                  </a:cubicBezTo>
                  <a:cubicBezTo>
                    <a:pt x="171" y="315"/>
                    <a:pt x="256" y="194"/>
                    <a:pt x="329" y="60"/>
                  </a:cubicBezTo>
                  <a:cubicBezTo>
                    <a:pt x="345" y="28"/>
                    <a:pt x="318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51"/>
            <p:cNvSpPr/>
            <p:nvPr/>
          </p:nvSpPr>
          <p:spPr>
            <a:xfrm>
              <a:off x="8414617" y="3884011"/>
              <a:ext cx="17424" cy="23183"/>
            </a:xfrm>
            <a:custGeom>
              <a:avLst/>
              <a:gdLst/>
              <a:ahLst/>
              <a:cxnLst/>
              <a:rect l="l" t="t" r="r" b="b"/>
              <a:pathLst>
                <a:path w="354" h="471" extrusionOk="0">
                  <a:moveTo>
                    <a:pt x="317" y="21"/>
                  </a:moveTo>
                  <a:cubicBezTo>
                    <a:pt x="329" y="32"/>
                    <a:pt x="329" y="45"/>
                    <a:pt x="317" y="69"/>
                  </a:cubicBezTo>
                  <a:cubicBezTo>
                    <a:pt x="244" y="191"/>
                    <a:pt x="159" y="324"/>
                    <a:pt x="86" y="434"/>
                  </a:cubicBezTo>
                  <a:cubicBezTo>
                    <a:pt x="79" y="448"/>
                    <a:pt x="67" y="454"/>
                    <a:pt x="57" y="454"/>
                  </a:cubicBezTo>
                  <a:cubicBezTo>
                    <a:pt x="49" y="454"/>
                    <a:pt x="42" y="451"/>
                    <a:pt x="37" y="446"/>
                  </a:cubicBezTo>
                  <a:cubicBezTo>
                    <a:pt x="25" y="434"/>
                    <a:pt x="13" y="422"/>
                    <a:pt x="25" y="397"/>
                  </a:cubicBezTo>
                  <a:cubicBezTo>
                    <a:pt x="98" y="288"/>
                    <a:pt x="183" y="154"/>
                    <a:pt x="256" y="32"/>
                  </a:cubicBezTo>
                  <a:cubicBezTo>
                    <a:pt x="268" y="21"/>
                    <a:pt x="281" y="21"/>
                    <a:pt x="292" y="21"/>
                  </a:cubicBezTo>
                  <a:close/>
                  <a:moveTo>
                    <a:pt x="287" y="0"/>
                  </a:moveTo>
                  <a:cubicBezTo>
                    <a:pt x="272" y="0"/>
                    <a:pt x="258" y="6"/>
                    <a:pt x="244" y="21"/>
                  </a:cubicBezTo>
                  <a:cubicBezTo>
                    <a:pt x="159" y="142"/>
                    <a:pt x="86" y="276"/>
                    <a:pt x="13" y="397"/>
                  </a:cubicBezTo>
                  <a:cubicBezTo>
                    <a:pt x="0" y="422"/>
                    <a:pt x="13" y="446"/>
                    <a:pt x="25" y="459"/>
                  </a:cubicBezTo>
                  <a:cubicBezTo>
                    <a:pt x="37" y="470"/>
                    <a:pt x="49" y="470"/>
                    <a:pt x="62" y="470"/>
                  </a:cubicBezTo>
                  <a:cubicBezTo>
                    <a:pt x="73" y="470"/>
                    <a:pt x="98" y="459"/>
                    <a:pt x="98" y="446"/>
                  </a:cubicBezTo>
                  <a:cubicBezTo>
                    <a:pt x="183" y="337"/>
                    <a:pt x="256" y="203"/>
                    <a:pt x="341" y="81"/>
                  </a:cubicBezTo>
                  <a:cubicBezTo>
                    <a:pt x="354" y="45"/>
                    <a:pt x="341" y="21"/>
                    <a:pt x="317" y="8"/>
                  </a:cubicBezTo>
                  <a:cubicBezTo>
                    <a:pt x="307" y="3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51"/>
            <p:cNvSpPr/>
            <p:nvPr/>
          </p:nvSpPr>
          <p:spPr>
            <a:xfrm>
              <a:off x="8432386" y="3885635"/>
              <a:ext cx="14815" cy="20279"/>
            </a:xfrm>
            <a:custGeom>
              <a:avLst/>
              <a:gdLst/>
              <a:ahLst/>
              <a:cxnLst/>
              <a:rect l="l" t="t" r="r" b="b"/>
              <a:pathLst>
                <a:path w="301" h="412" extrusionOk="0">
                  <a:moveTo>
                    <a:pt x="243" y="1"/>
                  </a:moveTo>
                  <a:cubicBezTo>
                    <a:pt x="227" y="1"/>
                    <a:pt x="211" y="8"/>
                    <a:pt x="199" y="24"/>
                  </a:cubicBezTo>
                  <a:cubicBezTo>
                    <a:pt x="138" y="134"/>
                    <a:pt x="77" y="231"/>
                    <a:pt x="17" y="340"/>
                  </a:cubicBezTo>
                  <a:cubicBezTo>
                    <a:pt x="0" y="381"/>
                    <a:pt x="28" y="411"/>
                    <a:pt x="56" y="411"/>
                  </a:cubicBezTo>
                  <a:cubicBezTo>
                    <a:pt x="69" y="411"/>
                    <a:pt x="82" y="404"/>
                    <a:pt x="90" y="389"/>
                  </a:cubicBezTo>
                  <a:cubicBezTo>
                    <a:pt x="163" y="280"/>
                    <a:pt x="223" y="170"/>
                    <a:pt x="284" y="61"/>
                  </a:cubicBezTo>
                  <a:cubicBezTo>
                    <a:pt x="301" y="28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51"/>
            <p:cNvSpPr/>
            <p:nvPr/>
          </p:nvSpPr>
          <p:spPr>
            <a:xfrm>
              <a:off x="8431992" y="3885192"/>
              <a:ext cx="15603" cy="21411"/>
            </a:xfrm>
            <a:custGeom>
              <a:avLst/>
              <a:gdLst/>
              <a:ahLst/>
              <a:cxnLst/>
              <a:rect l="l" t="t" r="r" b="b"/>
              <a:pathLst>
                <a:path w="317" h="435" extrusionOk="0">
                  <a:moveTo>
                    <a:pt x="248" y="13"/>
                  </a:moveTo>
                  <a:cubicBezTo>
                    <a:pt x="255" y="13"/>
                    <a:pt x="263" y="16"/>
                    <a:pt x="268" y="21"/>
                  </a:cubicBezTo>
                  <a:cubicBezTo>
                    <a:pt x="280" y="33"/>
                    <a:pt x="292" y="45"/>
                    <a:pt x="280" y="70"/>
                  </a:cubicBezTo>
                  <a:lnTo>
                    <a:pt x="244" y="143"/>
                  </a:lnTo>
                  <a:lnTo>
                    <a:pt x="98" y="398"/>
                  </a:lnTo>
                  <a:cubicBezTo>
                    <a:pt x="85" y="410"/>
                    <a:pt x="61" y="410"/>
                    <a:pt x="49" y="410"/>
                  </a:cubicBezTo>
                  <a:cubicBezTo>
                    <a:pt x="37" y="398"/>
                    <a:pt x="25" y="373"/>
                    <a:pt x="37" y="362"/>
                  </a:cubicBezTo>
                  <a:cubicBezTo>
                    <a:pt x="73" y="276"/>
                    <a:pt x="122" y="191"/>
                    <a:pt x="171" y="106"/>
                  </a:cubicBezTo>
                  <a:cubicBezTo>
                    <a:pt x="195" y="81"/>
                    <a:pt x="207" y="57"/>
                    <a:pt x="219" y="33"/>
                  </a:cubicBezTo>
                  <a:cubicBezTo>
                    <a:pt x="226" y="19"/>
                    <a:pt x="237" y="13"/>
                    <a:pt x="248" y="13"/>
                  </a:cubicBezTo>
                  <a:close/>
                  <a:moveTo>
                    <a:pt x="246" y="1"/>
                  </a:moveTo>
                  <a:cubicBezTo>
                    <a:pt x="230" y="1"/>
                    <a:pt x="214" y="7"/>
                    <a:pt x="207" y="21"/>
                  </a:cubicBezTo>
                  <a:cubicBezTo>
                    <a:pt x="195" y="45"/>
                    <a:pt x="171" y="70"/>
                    <a:pt x="158" y="94"/>
                  </a:cubicBezTo>
                  <a:lnTo>
                    <a:pt x="12" y="349"/>
                  </a:lnTo>
                  <a:cubicBezTo>
                    <a:pt x="1" y="386"/>
                    <a:pt x="12" y="410"/>
                    <a:pt x="37" y="422"/>
                  </a:cubicBezTo>
                  <a:cubicBezTo>
                    <a:pt x="49" y="422"/>
                    <a:pt x="61" y="435"/>
                    <a:pt x="61" y="435"/>
                  </a:cubicBezTo>
                  <a:cubicBezTo>
                    <a:pt x="85" y="435"/>
                    <a:pt x="98" y="422"/>
                    <a:pt x="109" y="398"/>
                  </a:cubicBezTo>
                  <a:cubicBezTo>
                    <a:pt x="158" y="325"/>
                    <a:pt x="207" y="240"/>
                    <a:pt x="255" y="154"/>
                  </a:cubicBezTo>
                  <a:lnTo>
                    <a:pt x="292" y="81"/>
                  </a:lnTo>
                  <a:cubicBezTo>
                    <a:pt x="317" y="45"/>
                    <a:pt x="292" y="21"/>
                    <a:pt x="280" y="8"/>
                  </a:cubicBezTo>
                  <a:cubicBezTo>
                    <a:pt x="270" y="4"/>
                    <a:pt x="25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51"/>
            <p:cNvSpPr/>
            <p:nvPr/>
          </p:nvSpPr>
          <p:spPr>
            <a:xfrm>
              <a:off x="8446759" y="3889524"/>
              <a:ext cx="11419" cy="15800"/>
            </a:xfrm>
            <a:custGeom>
              <a:avLst/>
              <a:gdLst/>
              <a:ahLst/>
              <a:cxnLst/>
              <a:rect l="l" t="t" r="r" b="b"/>
              <a:pathLst>
                <a:path w="232" h="321" extrusionOk="0">
                  <a:moveTo>
                    <a:pt x="174" y="0"/>
                  </a:moveTo>
                  <a:cubicBezTo>
                    <a:pt x="160" y="0"/>
                    <a:pt x="146" y="6"/>
                    <a:pt x="138" y="18"/>
                  </a:cubicBezTo>
                  <a:cubicBezTo>
                    <a:pt x="101" y="103"/>
                    <a:pt x="65" y="176"/>
                    <a:pt x="17" y="261"/>
                  </a:cubicBezTo>
                  <a:cubicBezTo>
                    <a:pt x="0" y="293"/>
                    <a:pt x="28" y="321"/>
                    <a:pt x="55" y="321"/>
                  </a:cubicBezTo>
                  <a:cubicBezTo>
                    <a:pt x="68" y="321"/>
                    <a:pt x="82" y="314"/>
                    <a:pt x="90" y="298"/>
                  </a:cubicBezTo>
                  <a:cubicBezTo>
                    <a:pt x="150" y="225"/>
                    <a:pt x="187" y="139"/>
                    <a:pt x="223" y="55"/>
                  </a:cubicBezTo>
                  <a:cubicBezTo>
                    <a:pt x="231" y="22"/>
                    <a:pt x="20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51"/>
            <p:cNvSpPr/>
            <p:nvPr/>
          </p:nvSpPr>
          <p:spPr>
            <a:xfrm>
              <a:off x="8446365" y="3889179"/>
              <a:ext cx="12010" cy="16784"/>
            </a:xfrm>
            <a:custGeom>
              <a:avLst/>
              <a:gdLst/>
              <a:ahLst/>
              <a:cxnLst/>
              <a:rect l="l" t="t" r="r" b="b"/>
              <a:pathLst>
                <a:path w="244" h="341" extrusionOk="0">
                  <a:moveTo>
                    <a:pt x="182" y="17"/>
                  </a:moveTo>
                  <a:cubicBezTo>
                    <a:pt x="189" y="17"/>
                    <a:pt x="197" y="20"/>
                    <a:pt x="207" y="25"/>
                  </a:cubicBezTo>
                  <a:cubicBezTo>
                    <a:pt x="219" y="25"/>
                    <a:pt x="231" y="37"/>
                    <a:pt x="219" y="62"/>
                  </a:cubicBezTo>
                  <a:cubicBezTo>
                    <a:pt x="195" y="146"/>
                    <a:pt x="146" y="232"/>
                    <a:pt x="98" y="305"/>
                  </a:cubicBezTo>
                  <a:cubicBezTo>
                    <a:pt x="85" y="317"/>
                    <a:pt x="61" y="317"/>
                    <a:pt x="49" y="317"/>
                  </a:cubicBezTo>
                  <a:cubicBezTo>
                    <a:pt x="36" y="305"/>
                    <a:pt x="25" y="292"/>
                    <a:pt x="36" y="268"/>
                  </a:cubicBezTo>
                  <a:cubicBezTo>
                    <a:pt x="73" y="195"/>
                    <a:pt x="109" y="122"/>
                    <a:pt x="158" y="37"/>
                  </a:cubicBezTo>
                  <a:cubicBezTo>
                    <a:pt x="165" y="23"/>
                    <a:pt x="173" y="17"/>
                    <a:pt x="182" y="17"/>
                  </a:cubicBezTo>
                  <a:close/>
                  <a:moveTo>
                    <a:pt x="207" y="0"/>
                  </a:moveTo>
                  <a:cubicBezTo>
                    <a:pt x="182" y="0"/>
                    <a:pt x="158" y="0"/>
                    <a:pt x="146" y="25"/>
                  </a:cubicBezTo>
                  <a:cubicBezTo>
                    <a:pt x="98" y="110"/>
                    <a:pt x="61" y="183"/>
                    <a:pt x="12" y="256"/>
                  </a:cubicBezTo>
                  <a:cubicBezTo>
                    <a:pt x="0" y="292"/>
                    <a:pt x="12" y="317"/>
                    <a:pt x="36" y="329"/>
                  </a:cubicBezTo>
                  <a:cubicBezTo>
                    <a:pt x="49" y="329"/>
                    <a:pt x="49" y="341"/>
                    <a:pt x="61" y="341"/>
                  </a:cubicBezTo>
                  <a:cubicBezTo>
                    <a:pt x="85" y="341"/>
                    <a:pt x="98" y="329"/>
                    <a:pt x="109" y="317"/>
                  </a:cubicBezTo>
                  <a:cubicBezTo>
                    <a:pt x="158" y="232"/>
                    <a:pt x="207" y="146"/>
                    <a:pt x="231" y="62"/>
                  </a:cubicBezTo>
                  <a:cubicBezTo>
                    <a:pt x="244" y="37"/>
                    <a:pt x="231" y="13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51"/>
            <p:cNvSpPr/>
            <p:nvPr/>
          </p:nvSpPr>
          <p:spPr>
            <a:xfrm>
              <a:off x="8456849" y="3888490"/>
              <a:ext cx="12797" cy="17276"/>
            </a:xfrm>
            <a:custGeom>
              <a:avLst/>
              <a:gdLst/>
              <a:ahLst/>
              <a:cxnLst/>
              <a:rect l="l" t="t" r="r" b="b"/>
              <a:pathLst>
                <a:path w="260" h="351" extrusionOk="0">
                  <a:moveTo>
                    <a:pt x="215" y="0"/>
                  </a:moveTo>
                  <a:cubicBezTo>
                    <a:pt x="211" y="0"/>
                    <a:pt x="206" y="1"/>
                    <a:pt x="201" y="3"/>
                  </a:cubicBezTo>
                  <a:cubicBezTo>
                    <a:pt x="177" y="3"/>
                    <a:pt x="164" y="14"/>
                    <a:pt x="140" y="39"/>
                  </a:cubicBezTo>
                  <a:cubicBezTo>
                    <a:pt x="131" y="52"/>
                    <a:pt x="133" y="67"/>
                    <a:pt x="142" y="79"/>
                  </a:cubicBezTo>
                  <a:lnTo>
                    <a:pt x="142" y="79"/>
                  </a:lnTo>
                  <a:cubicBezTo>
                    <a:pt x="101" y="151"/>
                    <a:pt x="56" y="217"/>
                    <a:pt x="18" y="282"/>
                  </a:cubicBezTo>
                  <a:cubicBezTo>
                    <a:pt x="1" y="316"/>
                    <a:pt x="32" y="351"/>
                    <a:pt x="61" y="351"/>
                  </a:cubicBezTo>
                  <a:cubicBezTo>
                    <a:pt x="73" y="351"/>
                    <a:pt x="84" y="345"/>
                    <a:pt x="91" y="331"/>
                  </a:cubicBezTo>
                  <a:cubicBezTo>
                    <a:pt x="152" y="246"/>
                    <a:pt x="201" y="149"/>
                    <a:pt x="250" y="63"/>
                  </a:cubicBezTo>
                  <a:cubicBezTo>
                    <a:pt x="260" y="32"/>
                    <a:pt x="24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51"/>
            <p:cNvSpPr/>
            <p:nvPr/>
          </p:nvSpPr>
          <p:spPr>
            <a:xfrm>
              <a:off x="8456505" y="3887752"/>
              <a:ext cx="13831" cy="18211"/>
            </a:xfrm>
            <a:custGeom>
              <a:avLst/>
              <a:gdLst/>
              <a:ahLst/>
              <a:cxnLst/>
              <a:rect l="l" t="t" r="r" b="b"/>
              <a:pathLst>
                <a:path w="281" h="370" extrusionOk="0">
                  <a:moveTo>
                    <a:pt x="208" y="18"/>
                  </a:moveTo>
                  <a:cubicBezTo>
                    <a:pt x="232" y="18"/>
                    <a:pt x="244" y="29"/>
                    <a:pt x="244" y="29"/>
                  </a:cubicBezTo>
                  <a:cubicBezTo>
                    <a:pt x="257" y="42"/>
                    <a:pt x="257" y="54"/>
                    <a:pt x="244" y="66"/>
                  </a:cubicBezTo>
                  <a:lnTo>
                    <a:pt x="244" y="91"/>
                  </a:lnTo>
                  <a:lnTo>
                    <a:pt x="195" y="29"/>
                  </a:lnTo>
                  <a:lnTo>
                    <a:pt x="208" y="18"/>
                  </a:lnTo>
                  <a:close/>
                  <a:moveTo>
                    <a:pt x="184" y="42"/>
                  </a:moveTo>
                  <a:lnTo>
                    <a:pt x="220" y="91"/>
                  </a:lnTo>
                  <a:lnTo>
                    <a:pt x="208" y="102"/>
                  </a:lnTo>
                  <a:cubicBezTo>
                    <a:pt x="202" y="109"/>
                    <a:pt x="192" y="112"/>
                    <a:pt x="183" y="112"/>
                  </a:cubicBezTo>
                  <a:cubicBezTo>
                    <a:pt x="174" y="112"/>
                    <a:pt x="165" y="109"/>
                    <a:pt x="159" y="102"/>
                  </a:cubicBezTo>
                  <a:lnTo>
                    <a:pt x="159" y="91"/>
                  </a:lnTo>
                  <a:cubicBezTo>
                    <a:pt x="171" y="78"/>
                    <a:pt x="171" y="66"/>
                    <a:pt x="184" y="42"/>
                  </a:cubicBezTo>
                  <a:close/>
                  <a:moveTo>
                    <a:pt x="232" y="102"/>
                  </a:moveTo>
                  <a:lnTo>
                    <a:pt x="232" y="102"/>
                  </a:lnTo>
                  <a:cubicBezTo>
                    <a:pt x="184" y="200"/>
                    <a:pt x="135" y="273"/>
                    <a:pt x="86" y="346"/>
                  </a:cubicBezTo>
                  <a:cubicBezTo>
                    <a:pt x="74" y="358"/>
                    <a:pt x="62" y="358"/>
                    <a:pt x="49" y="358"/>
                  </a:cubicBezTo>
                  <a:cubicBezTo>
                    <a:pt x="25" y="346"/>
                    <a:pt x="25" y="321"/>
                    <a:pt x="38" y="310"/>
                  </a:cubicBezTo>
                  <a:cubicBezTo>
                    <a:pt x="62" y="248"/>
                    <a:pt x="98" y="175"/>
                    <a:pt x="147" y="115"/>
                  </a:cubicBezTo>
                  <a:lnTo>
                    <a:pt x="159" y="115"/>
                  </a:lnTo>
                  <a:cubicBezTo>
                    <a:pt x="166" y="122"/>
                    <a:pt x="181" y="129"/>
                    <a:pt x="195" y="129"/>
                  </a:cubicBezTo>
                  <a:cubicBezTo>
                    <a:pt x="205" y="129"/>
                    <a:pt x="215" y="125"/>
                    <a:pt x="220" y="115"/>
                  </a:cubicBezTo>
                  <a:lnTo>
                    <a:pt x="232" y="102"/>
                  </a:lnTo>
                  <a:close/>
                  <a:moveTo>
                    <a:pt x="221" y="0"/>
                  </a:moveTo>
                  <a:cubicBezTo>
                    <a:pt x="216" y="0"/>
                    <a:pt x="211" y="2"/>
                    <a:pt x="208" y="5"/>
                  </a:cubicBezTo>
                  <a:cubicBezTo>
                    <a:pt x="184" y="18"/>
                    <a:pt x="159" y="29"/>
                    <a:pt x="147" y="54"/>
                  </a:cubicBezTo>
                  <a:cubicBezTo>
                    <a:pt x="135" y="66"/>
                    <a:pt x="135" y="78"/>
                    <a:pt x="135" y="91"/>
                  </a:cubicBezTo>
                  <a:cubicBezTo>
                    <a:pt x="86" y="164"/>
                    <a:pt x="49" y="237"/>
                    <a:pt x="13" y="297"/>
                  </a:cubicBezTo>
                  <a:cubicBezTo>
                    <a:pt x="1" y="321"/>
                    <a:pt x="13" y="358"/>
                    <a:pt x="38" y="370"/>
                  </a:cubicBezTo>
                  <a:lnTo>
                    <a:pt x="62" y="370"/>
                  </a:lnTo>
                  <a:cubicBezTo>
                    <a:pt x="86" y="370"/>
                    <a:pt x="98" y="370"/>
                    <a:pt x="111" y="346"/>
                  </a:cubicBezTo>
                  <a:cubicBezTo>
                    <a:pt x="159" y="273"/>
                    <a:pt x="208" y="175"/>
                    <a:pt x="268" y="78"/>
                  </a:cubicBezTo>
                  <a:cubicBezTo>
                    <a:pt x="281" y="66"/>
                    <a:pt x="268" y="42"/>
                    <a:pt x="257" y="18"/>
                  </a:cubicBezTo>
                  <a:cubicBezTo>
                    <a:pt x="248" y="9"/>
                    <a:pt x="23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51"/>
            <p:cNvSpPr/>
            <p:nvPr/>
          </p:nvSpPr>
          <p:spPr>
            <a:xfrm>
              <a:off x="8467678" y="3888785"/>
              <a:ext cx="13683" cy="19786"/>
            </a:xfrm>
            <a:custGeom>
              <a:avLst/>
              <a:gdLst/>
              <a:ahLst/>
              <a:cxnLst/>
              <a:rect l="l" t="t" r="r" b="b"/>
              <a:pathLst>
                <a:path w="278" h="402" extrusionOk="0">
                  <a:moveTo>
                    <a:pt x="213" y="1"/>
                  </a:moveTo>
                  <a:cubicBezTo>
                    <a:pt x="200" y="1"/>
                    <a:pt x="186" y="7"/>
                    <a:pt x="175" y="21"/>
                  </a:cubicBezTo>
                  <a:cubicBezTo>
                    <a:pt x="127" y="130"/>
                    <a:pt x="66" y="227"/>
                    <a:pt x="17" y="337"/>
                  </a:cubicBezTo>
                  <a:cubicBezTo>
                    <a:pt x="1" y="370"/>
                    <a:pt x="28" y="402"/>
                    <a:pt x="58" y="402"/>
                  </a:cubicBezTo>
                  <a:cubicBezTo>
                    <a:pt x="74" y="402"/>
                    <a:pt x="90" y="394"/>
                    <a:pt x="103" y="373"/>
                  </a:cubicBezTo>
                  <a:cubicBezTo>
                    <a:pt x="151" y="276"/>
                    <a:pt x="200" y="167"/>
                    <a:pt x="260" y="70"/>
                  </a:cubicBezTo>
                  <a:cubicBezTo>
                    <a:pt x="277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51"/>
            <p:cNvSpPr/>
            <p:nvPr/>
          </p:nvSpPr>
          <p:spPr>
            <a:xfrm>
              <a:off x="8467924" y="3888244"/>
              <a:ext cx="13782" cy="20771"/>
            </a:xfrm>
            <a:custGeom>
              <a:avLst/>
              <a:gdLst/>
              <a:ahLst/>
              <a:cxnLst/>
              <a:rect l="l" t="t" r="r" b="b"/>
              <a:pathLst>
                <a:path w="280" h="422" extrusionOk="0">
                  <a:moveTo>
                    <a:pt x="231" y="19"/>
                  </a:moveTo>
                  <a:cubicBezTo>
                    <a:pt x="243" y="32"/>
                    <a:pt x="255" y="56"/>
                    <a:pt x="243" y="68"/>
                  </a:cubicBezTo>
                  <a:cubicBezTo>
                    <a:pt x="231" y="105"/>
                    <a:pt x="219" y="129"/>
                    <a:pt x="206" y="154"/>
                  </a:cubicBezTo>
                  <a:cubicBezTo>
                    <a:pt x="158" y="227"/>
                    <a:pt x="122" y="311"/>
                    <a:pt x="85" y="384"/>
                  </a:cubicBezTo>
                  <a:cubicBezTo>
                    <a:pt x="78" y="399"/>
                    <a:pt x="71" y="404"/>
                    <a:pt x="61" y="404"/>
                  </a:cubicBezTo>
                  <a:cubicBezTo>
                    <a:pt x="54" y="404"/>
                    <a:pt x="46" y="402"/>
                    <a:pt x="36" y="397"/>
                  </a:cubicBezTo>
                  <a:cubicBezTo>
                    <a:pt x="25" y="384"/>
                    <a:pt x="12" y="373"/>
                    <a:pt x="25" y="348"/>
                  </a:cubicBezTo>
                  <a:cubicBezTo>
                    <a:pt x="61" y="275"/>
                    <a:pt x="98" y="190"/>
                    <a:pt x="146" y="117"/>
                  </a:cubicBezTo>
                  <a:cubicBezTo>
                    <a:pt x="158" y="92"/>
                    <a:pt x="170" y="68"/>
                    <a:pt x="182" y="32"/>
                  </a:cubicBezTo>
                  <a:cubicBezTo>
                    <a:pt x="195" y="19"/>
                    <a:pt x="206" y="19"/>
                    <a:pt x="231" y="19"/>
                  </a:cubicBezTo>
                  <a:close/>
                  <a:moveTo>
                    <a:pt x="205" y="0"/>
                  </a:moveTo>
                  <a:cubicBezTo>
                    <a:pt x="190" y="0"/>
                    <a:pt x="178" y="9"/>
                    <a:pt x="170" y="32"/>
                  </a:cubicBezTo>
                  <a:cubicBezTo>
                    <a:pt x="158" y="56"/>
                    <a:pt x="134" y="81"/>
                    <a:pt x="122" y="117"/>
                  </a:cubicBezTo>
                  <a:lnTo>
                    <a:pt x="12" y="336"/>
                  </a:lnTo>
                  <a:cubicBezTo>
                    <a:pt x="0" y="373"/>
                    <a:pt x="12" y="397"/>
                    <a:pt x="36" y="409"/>
                  </a:cubicBezTo>
                  <a:cubicBezTo>
                    <a:pt x="36" y="421"/>
                    <a:pt x="49" y="421"/>
                    <a:pt x="61" y="421"/>
                  </a:cubicBezTo>
                  <a:cubicBezTo>
                    <a:pt x="73" y="421"/>
                    <a:pt x="85" y="409"/>
                    <a:pt x="98" y="397"/>
                  </a:cubicBezTo>
                  <a:cubicBezTo>
                    <a:pt x="146" y="324"/>
                    <a:pt x="182" y="238"/>
                    <a:pt x="219" y="165"/>
                  </a:cubicBezTo>
                  <a:cubicBezTo>
                    <a:pt x="231" y="141"/>
                    <a:pt x="243" y="105"/>
                    <a:pt x="255" y="81"/>
                  </a:cubicBezTo>
                  <a:cubicBezTo>
                    <a:pt x="279" y="44"/>
                    <a:pt x="255" y="19"/>
                    <a:pt x="231" y="8"/>
                  </a:cubicBezTo>
                  <a:cubicBezTo>
                    <a:pt x="222" y="3"/>
                    <a:pt x="213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51"/>
            <p:cNvSpPr/>
            <p:nvPr/>
          </p:nvSpPr>
          <p:spPr>
            <a:xfrm>
              <a:off x="8480870" y="3890016"/>
              <a:ext cx="11862" cy="18556"/>
            </a:xfrm>
            <a:custGeom>
              <a:avLst/>
              <a:gdLst/>
              <a:ahLst/>
              <a:cxnLst/>
              <a:rect l="l" t="t" r="r" b="b"/>
              <a:pathLst>
                <a:path w="241" h="377" extrusionOk="0">
                  <a:moveTo>
                    <a:pt x="181" y="0"/>
                  </a:moveTo>
                  <a:cubicBezTo>
                    <a:pt x="169" y="0"/>
                    <a:pt x="158" y="6"/>
                    <a:pt x="151" y="20"/>
                  </a:cubicBezTo>
                  <a:cubicBezTo>
                    <a:pt x="102" y="118"/>
                    <a:pt x="53" y="215"/>
                    <a:pt x="16" y="312"/>
                  </a:cubicBezTo>
                  <a:cubicBezTo>
                    <a:pt x="0" y="345"/>
                    <a:pt x="27" y="377"/>
                    <a:pt x="54" y="377"/>
                  </a:cubicBezTo>
                  <a:cubicBezTo>
                    <a:pt x="68" y="377"/>
                    <a:pt x="81" y="369"/>
                    <a:pt x="89" y="348"/>
                  </a:cubicBezTo>
                  <a:cubicBezTo>
                    <a:pt x="138" y="264"/>
                    <a:pt x="187" y="166"/>
                    <a:pt x="224" y="69"/>
                  </a:cubicBezTo>
                  <a:cubicBezTo>
                    <a:pt x="241" y="35"/>
                    <a:pt x="20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51"/>
            <p:cNvSpPr/>
            <p:nvPr/>
          </p:nvSpPr>
          <p:spPr>
            <a:xfrm>
              <a:off x="8480476" y="3889819"/>
              <a:ext cx="12600" cy="19196"/>
            </a:xfrm>
            <a:custGeom>
              <a:avLst/>
              <a:gdLst/>
              <a:ahLst/>
              <a:cxnLst/>
              <a:rect l="l" t="t" r="r" b="b"/>
              <a:pathLst>
                <a:path w="256" h="390" extrusionOk="0">
                  <a:moveTo>
                    <a:pt x="195" y="12"/>
                  </a:moveTo>
                  <a:cubicBezTo>
                    <a:pt x="195" y="12"/>
                    <a:pt x="207" y="12"/>
                    <a:pt x="207" y="24"/>
                  </a:cubicBezTo>
                  <a:cubicBezTo>
                    <a:pt x="232" y="24"/>
                    <a:pt x="243" y="49"/>
                    <a:pt x="232" y="73"/>
                  </a:cubicBezTo>
                  <a:cubicBezTo>
                    <a:pt x="183" y="182"/>
                    <a:pt x="134" y="268"/>
                    <a:pt x="97" y="352"/>
                  </a:cubicBezTo>
                  <a:cubicBezTo>
                    <a:pt x="91" y="367"/>
                    <a:pt x="79" y="372"/>
                    <a:pt x="68" y="372"/>
                  </a:cubicBezTo>
                  <a:cubicBezTo>
                    <a:pt x="61" y="372"/>
                    <a:pt x="54" y="370"/>
                    <a:pt x="49" y="365"/>
                  </a:cubicBezTo>
                  <a:cubicBezTo>
                    <a:pt x="37" y="365"/>
                    <a:pt x="24" y="341"/>
                    <a:pt x="37" y="316"/>
                  </a:cubicBezTo>
                  <a:cubicBezTo>
                    <a:pt x="73" y="231"/>
                    <a:pt x="110" y="146"/>
                    <a:pt x="170" y="36"/>
                  </a:cubicBezTo>
                  <a:cubicBezTo>
                    <a:pt x="170" y="24"/>
                    <a:pt x="183" y="12"/>
                    <a:pt x="195" y="12"/>
                  </a:cubicBezTo>
                  <a:close/>
                  <a:moveTo>
                    <a:pt x="219" y="0"/>
                  </a:moveTo>
                  <a:cubicBezTo>
                    <a:pt x="195" y="0"/>
                    <a:pt x="170" y="0"/>
                    <a:pt x="159" y="24"/>
                  </a:cubicBezTo>
                  <a:cubicBezTo>
                    <a:pt x="97" y="133"/>
                    <a:pt x="49" y="231"/>
                    <a:pt x="13" y="304"/>
                  </a:cubicBezTo>
                  <a:cubicBezTo>
                    <a:pt x="0" y="341"/>
                    <a:pt x="13" y="377"/>
                    <a:pt x="37" y="389"/>
                  </a:cubicBezTo>
                  <a:lnTo>
                    <a:pt x="61" y="389"/>
                  </a:lnTo>
                  <a:cubicBezTo>
                    <a:pt x="86" y="389"/>
                    <a:pt x="97" y="377"/>
                    <a:pt x="110" y="365"/>
                  </a:cubicBezTo>
                  <a:cubicBezTo>
                    <a:pt x="146" y="279"/>
                    <a:pt x="195" y="195"/>
                    <a:pt x="243" y="73"/>
                  </a:cubicBezTo>
                  <a:cubicBezTo>
                    <a:pt x="256" y="49"/>
                    <a:pt x="243" y="12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51"/>
            <p:cNvSpPr/>
            <p:nvPr/>
          </p:nvSpPr>
          <p:spPr>
            <a:xfrm>
              <a:off x="8490812" y="3889819"/>
              <a:ext cx="16833" cy="21361"/>
            </a:xfrm>
            <a:custGeom>
              <a:avLst/>
              <a:gdLst/>
              <a:ahLst/>
              <a:cxnLst/>
              <a:rect l="l" t="t" r="r" b="b"/>
              <a:pathLst>
                <a:path w="342" h="434" extrusionOk="0">
                  <a:moveTo>
                    <a:pt x="278" y="1"/>
                  </a:moveTo>
                  <a:cubicBezTo>
                    <a:pt x="269" y="1"/>
                    <a:pt x="260" y="4"/>
                    <a:pt x="252" y="12"/>
                  </a:cubicBezTo>
                  <a:cubicBezTo>
                    <a:pt x="155" y="122"/>
                    <a:pt x="70" y="231"/>
                    <a:pt x="9" y="365"/>
                  </a:cubicBezTo>
                  <a:cubicBezTo>
                    <a:pt x="1" y="399"/>
                    <a:pt x="35" y="434"/>
                    <a:pt x="64" y="434"/>
                  </a:cubicBezTo>
                  <a:cubicBezTo>
                    <a:pt x="76" y="434"/>
                    <a:pt x="88" y="428"/>
                    <a:pt x="95" y="414"/>
                  </a:cubicBezTo>
                  <a:cubicBezTo>
                    <a:pt x="155" y="292"/>
                    <a:pt x="228" y="182"/>
                    <a:pt x="314" y="85"/>
                  </a:cubicBezTo>
                  <a:cubicBezTo>
                    <a:pt x="342" y="46"/>
                    <a:pt x="310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51"/>
            <p:cNvSpPr/>
            <p:nvPr/>
          </p:nvSpPr>
          <p:spPr>
            <a:xfrm>
              <a:off x="8490665" y="3889474"/>
              <a:ext cx="17375" cy="22494"/>
            </a:xfrm>
            <a:custGeom>
              <a:avLst/>
              <a:gdLst/>
              <a:ahLst/>
              <a:cxnLst/>
              <a:rect l="l" t="t" r="r" b="b"/>
              <a:pathLst>
                <a:path w="353" h="457" extrusionOk="0">
                  <a:moveTo>
                    <a:pt x="292" y="19"/>
                  </a:moveTo>
                  <a:cubicBezTo>
                    <a:pt x="292" y="19"/>
                    <a:pt x="304" y="19"/>
                    <a:pt x="317" y="31"/>
                  </a:cubicBezTo>
                  <a:cubicBezTo>
                    <a:pt x="328" y="43"/>
                    <a:pt x="328" y="67"/>
                    <a:pt x="317" y="80"/>
                  </a:cubicBezTo>
                  <a:cubicBezTo>
                    <a:pt x="219" y="177"/>
                    <a:pt x="146" y="286"/>
                    <a:pt x="85" y="421"/>
                  </a:cubicBezTo>
                  <a:cubicBezTo>
                    <a:pt x="79" y="432"/>
                    <a:pt x="71" y="435"/>
                    <a:pt x="63" y="435"/>
                  </a:cubicBezTo>
                  <a:cubicBezTo>
                    <a:pt x="55" y="435"/>
                    <a:pt x="49" y="432"/>
                    <a:pt x="49" y="432"/>
                  </a:cubicBezTo>
                  <a:cubicBezTo>
                    <a:pt x="25" y="421"/>
                    <a:pt x="12" y="396"/>
                    <a:pt x="25" y="384"/>
                  </a:cubicBezTo>
                  <a:cubicBezTo>
                    <a:pt x="85" y="250"/>
                    <a:pt x="158" y="140"/>
                    <a:pt x="268" y="31"/>
                  </a:cubicBezTo>
                  <a:cubicBezTo>
                    <a:pt x="268" y="19"/>
                    <a:pt x="280" y="19"/>
                    <a:pt x="292" y="19"/>
                  </a:cubicBezTo>
                  <a:close/>
                  <a:moveTo>
                    <a:pt x="292" y="0"/>
                  </a:moveTo>
                  <a:cubicBezTo>
                    <a:pt x="280" y="0"/>
                    <a:pt x="267" y="7"/>
                    <a:pt x="255" y="19"/>
                  </a:cubicBezTo>
                  <a:cubicBezTo>
                    <a:pt x="146" y="129"/>
                    <a:pt x="61" y="250"/>
                    <a:pt x="12" y="372"/>
                  </a:cubicBezTo>
                  <a:cubicBezTo>
                    <a:pt x="0" y="408"/>
                    <a:pt x="12" y="432"/>
                    <a:pt x="36" y="445"/>
                  </a:cubicBezTo>
                  <a:cubicBezTo>
                    <a:pt x="49" y="445"/>
                    <a:pt x="49" y="457"/>
                    <a:pt x="61" y="457"/>
                  </a:cubicBezTo>
                  <a:cubicBezTo>
                    <a:pt x="73" y="457"/>
                    <a:pt x="98" y="445"/>
                    <a:pt x="98" y="421"/>
                  </a:cubicBezTo>
                  <a:cubicBezTo>
                    <a:pt x="158" y="299"/>
                    <a:pt x="231" y="189"/>
                    <a:pt x="328" y="92"/>
                  </a:cubicBezTo>
                  <a:cubicBezTo>
                    <a:pt x="353" y="67"/>
                    <a:pt x="341" y="31"/>
                    <a:pt x="328" y="19"/>
                  </a:cubicBezTo>
                  <a:cubicBezTo>
                    <a:pt x="316" y="7"/>
                    <a:pt x="30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51"/>
            <p:cNvSpPr/>
            <p:nvPr/>
          </p:nvSpPr>
          <p:spPr>
            <a:xfrm>
              <a:off x="8503019" y="3891640"/>
              <a:ext cx="15406" cy="20033"/>
            </a:xfrm>
            <a:custGeom>
              <a:avLst/>
              <a:gdLst/>
              <a:ahLst/>
              <a:cxnLst/>
              <a:rect l="l" t="t" r="r" b="b"/>
              <a:pathLst>
                <a:path w="313" h="407" extrusionOk="0">
                  <a:moveTo>
                    <a:pt x="249" y="0"/>
                  </a:moveTo>
                  <a:cubicBezTo>
                    <a:pt x="240" y="0"/>
                    <a:pt x="231" y="4"/>
                    <a:pt x="223" y="12"/>
                  </a:cubicBezTo>
                  <a:cubicBezTo>
                    <a:pt x="139" y="109"/>
                    <a:pt x="66" y="231"/>
                    <a:pt x="17" y="352"/>
                  </a:cubicBezTo>
                  <a:cubicBezTo>
                    <a:pt x="1" y="385"/>
                    <a:pt x="33" y="406"/>
                    <a:pt x="63" y="406"/>
                  </a:cubicBezTo>
                  <a:cubicBezTo>
                    <a:pt x="78" y="406"/>
                    <a:pt x="93" y="401"/>
                    <a:pt x="102" y="388"/>
                  </a:cubicBezTo>
                  <a:cubicBezTo>
                    <a:pt x="150" y="279"/>
                    <a:pt x="211" y="169"/>
                    <a:pt x="284" y="72"/>
                  </a:cubicBezTo>
                  <a:cubicBezTo>
                    <a:pt x="313" y="44"/>
                    <a:pt x="282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51"/>
            <p:cNvSpPr/>
            <p:nvPr/>
          </p:nvSpPr>
          <p:spPr>
            <a:xfrm>
              <a:off x="8502626" y="3891197"/>
              <a:ext cx="15603" cy="20771"/>
            </a:xfrm>
            <a:custGeom>
              <a:avLst/>
              <a:gdLst/>
              <a:ahLst/>
              <a:cxnLst/>
              <a:rect l="l" t="t" r="r" b="b"/>
              <a:pathLst>
                <a:path w="317" h="422" extrusionOk="0">
                  <a:moveTo>
                    <a:pt x="260" y="17"/>
                  </a:moveTo>
                  <a:cubicBezTo>
                    <a:pt x="268" y="17"/>
                    <a:pt x="274" y="21"/>
                    <a:pt x="280" y="21"/>
                  </a:cubicBezTo>
                  <a:cubicBezTo>
                    <a:pt x="292" y="32"/>
                    <a:pt x="304" y="57"/>
                    <a:pt x="280" y="81"/>
                  </a:cubicBezTo>
                  <a:cubicBezTo>
                    <a:pt x="207" y="178"/>
                    <a:pt x="147" y="288"/>
                    <a:pt x="98" y="386"/>
                  </a:cubicBezTo>
                  <a:cubicBezTo>
                    <a:pt x="85" y="410"/>
                    <a:pt x="74" y="410"/>
                    <a:pt x="49" y="410"/>
                  </a:cubicBezTo>
                  <a:cubicBezTo>
                    <a:pt x="37" y="397"/>
                    <a:pt x="25" y="386"/>
                    <a:pt x="37" y="361"/>
                  </a:cubicBezTo>
                  <a:cubicBezTo>
                    <a:pt x="74" y="251"/>
                    <a:pt x="147" y="142"/>
                    <a:pt x="231" y="32"/>
                  </a:cubicBezTo>
                  <a:cubicBezTo>
                    <a:pt x="243" y="20"/>
                    <a:pt x="252" y="17"/>
                    <a:pt x="260" y="17"/>
                  </a:cubicBezTo>
                  <a:close/>
                  <a:moveTo>
                    <a:pt x="263" y="0"/>
                  </a:moveTo>
                  <a:cubicBezTo>
                    <a:pt x="248" y="0"/>
                    <a:pt x="234" y="6"/>
                    <a:pt x="219" y="21"/>
                  </a:cubicBezTo>
                  <a:cubicBezTo>
                    <a:pt x="122" y="130"/>
                    <a:pt x="61" y="240"/>
                    <a:pt x="12" y="361"/>
                  </a:cubicBezTo>
                  <a:cubicBezTo>
                    <a:pt x="1" y="386"/>
                    <a:pt x="25" y="410"/>
                    <a:pt x="49" y="422"/>
                  </a:cubicBezTo>
                  <a:lnTo>
                    <a:pt x="74" y="422"/>
                  </a:lnTo>
                  <a:cubicBezTo>
                    <a:pt x="85" y="422"/>
                    <a:pt x="98" y="422"/>
                    <a:pt x="110" y="397"/>
                  </a:cubicBezTo>
                  <a:cubicBezTo>
                    <a:pt x="158" y="300"/>
                    <a:pt x="219" y="191"/>
                    <a:pt x="304" y="94"/>
                  </a:cubicBezTo>
                  <a:cubicBezTo>
                    <a:pt x="317" y="57"/>
                    <a:pt x="317" y="32"/>
                    <a:pt x="292" y="8"/>
                  </a:cubicBezTo>
                  <a:cubicBezTo>
                    <a:pt x="282" y="3"/>
                    <a:pt x="27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51"/>
            <p:cNvSpPr/>
            <p:nvPr/>
          </p:nvSpPr>
          <p:spPr>
            <a:xfrm>
              <a:off x="8516555" y="3889228"/>
              <a:ext cx="14864" cy="21804"/>
            </a:xfrm>
            <a:custGeom>
              <a:avLst/>
              <a:gdLst/>
              <a:ahLst/>
              <a:cxnLst/>
              <a:rect l="l" t="t" r="r" b="b"/>
              <a:pathLst>
                <a:path w="302" h="443" extrusionOk="0">
                  <a:moveTo>
                    <a:pt x="247" y="1"/>
                  </a:moveTo>
                  <a:cubicBezTo>
                    <a:pt x="232" y="1"/>
                    <a:pt x="216" y="8"/>
                    <a:pt x="204" y="24"/>
                  </a:cubicBezTo>
                  <a:cubicBezTo>
                    <a:pt x="131" y="134"/>
                    <a:pt x="58" y="255"/>
                    <a:pt x="9" y="389"/>
                  </a:cubicBezTo>
                  <a:cubicBezTo>
                    <a:pt x="1" y="421"/>
                    <a:pt x="31" y="443"/>
                    <a:pt x="59" y="443"/>
                  </a:cubicBezTo>
                  <a:cubicBezTo>
                    <a:pt x="73" y="443"/>
                    <a:pt x="86" y="437"/>
                    <a:pt x="94" y="426"/>
                  </a:cubicBezTo>
                  <a:cubicBezTo>
                    <a:pt x="155" y="291"/>
                    <a:pt x="204" y="182"/>
                    <a:pt x="277" y="61"/>
                  </a:cubicBezTo>
                  <a:cubicBezTo>
                    <a:pt x="301" y="28"/>
                    <a:pt x="276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51"/>
            <p:cNvSpPr/>
            <p:nvPr/>
          </p:nvSpPr>
          <p:spPr>
            <a:xfrm>
              <a:off x="8516358" y="3888785"/>
              <a:ext cx="15061" cy="22592"/>
            </a:xfrm>
            <a:custGeom>
              <a:avLst/>
              <a:gdLst/>
              <a:ahLst/>
              <a:cxnLst/>
              <a:rect l="l" t="t" r="r" b="b"/>
              <a:pathLst>
                <a:path w="306" h="459" extrusionOk="0">
                  <a:moveTo>
                    <a:pt x="268" y="21"/>
                  </a:moveTo>
                  <a:cubicBezTo>
                    <a:pt x="281" y="33"/>
                    <a:pt x="293" y="45"/>
                    <a:pt x="281" y="70"/>
                  </a:cubicBezTo>
                  <a:cubicBezTo>
                    <a:pt x="208" y="167"/>
                    <a:pt x="147" y="289"/>
                    <a:pt x="86" y="422"/>
                  </a:cubicBezTo>
                  <a:cubicBezTo>
                    <a:pt x="86" y="436"/>
                    <a:pt x="78" y="442"/>
                    <a:pt x="68" y="442"/>
                  </a:cubicBezTo>
                  <a:cubicBezTo>
                    <a:pt x="62" y="442"/>
                    <a:pt x="55" y="439"/>
                    <a:pt x="49" y="435"/>
                  </a:cubicBezTo>
                  <a:cubicBezTo>
                    <a:pt x="38" y="435"/>
                    <a:pt x="13" y="422"/>
                    <a:pt x="25" y="398"/>
                  </a:cubicBezTo>
                  <a:cubicBezTo>
                    <a:pt x="74" y="276"/>
                    <a:pt x="135" y="154"/>
                    <a:pt x="220" y="33"/>
                  </a:cubicBezTo>
                  <a:cubicBezTo>
                    <a:pt x="220" y="21"/>
                    <a:pt x="232" y="21"/>
                    <a:pt x="244" y="21"/>
                  </a:cubicBezTo>
                  <a:close/>
                  <a:moveTo>
                    <a:pt x="244" y="1"/>
                  </a:moveTo>
                  <a:cubicBezTo>
                    <a:pt x="229" y="1"/>
                    <a:pt x="210" y="7"/>
                    <a:pt x="195" y="21"/>
                  </a:cubicBezTo>
                  <a:cubicBezTo>
                    <a:pt x="122" y="143"/>
                    <a:pt x="62" y="264"/>
                    <a:pt x="13" y="398"/>
                  </a:cubicBezTo>
                  <a:cubicBezTo>
                    <a:pt x="1" y="422"/>
                    <a:pt x="13" y="446"/>
                    <a:pt x="38" y="459"/>
                  </a:cubicBezTo>
                  <a:lnTo>
                    <a:pt x="62" y="459"/>
                  </a:lnTo>
                  <a:cubicBezTo>
                    <a:pt x="86" y="459"/>
                    <a:pt x="98" y="459"/>
                    <a:pt x="111" y="435"/>
                  </a:cubicBezTo>
                  <a:cubicBezTo>
                    <a:pt x="171" y="300"/>
                    <a:pt x="232" y="179"/>
                    <a:pt x="293" y="81"/>
                  </a:cubicBezTo>
                  <a:cubicBezTo>
                    <a:pt x="305" y="45"/>
                    <a:pt x="293" y="21"/>
                    <a:pt x="268" y="8"/>
                  </a:cubicBezTo>
                  <a:cubicBezTo>
                    <a:pt x="264" y="4"/>
                    <a:pt x="255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51"/>
            <p:cNvSpPr/>
            <p:nvPr/>
          </p:nvSpPr>
          <p:spPr>
            <a:xfrm>
              <a:off x="8527483" y="3889671"/>
              <a:ext cx="15996" cy="21509"/>
            </a:xfrm>
            <a:custGeom>
              <a:avLst/>
              <a:gdLst/>
              <a:ahLst/>
              <a:cxnLst/>
              <a:rect l="l" t="t" r="r" b="b"/>
              <a:pathLst>
                <a:path w="325" h="437" extrusionOk="0">
                  <a:moveTo>
                    <a:pt x="261" y="0"/>
                  </a:moveTo>
                  <a:cubicBezTo>
                    <a:pt x="249" y="0"/>
                    <a:pt x="235" y="5"/>
                    <a:pt x="225" y="15"/>
                  </a:cubicBezTo>
                  <a:cubicBezTo>
                    <a:pt x="140" y="125"/>
                    <a:pt x="79" y="246"/>
                    <a:pt x="18" y="368"/>
                  </a:cubicBezTo>
                  <a:cubicBezTo>
                    <a:pt x="1" y="402"/>
                    <a:pt x="32" y="437"/>
                    <a:pt x="65" y="437"/>
                  </a:cubicBezTo>
                  <a:cubicBezTo>
                    <a:pt x="79" y="437"/>
                    <a:pt x="93" y="431"/>
                    <a:pt x="104" y="417"/>
                  </a:cubicBezTo>
                  <a:cubicBezTo>
                    <a:pt x="164" y="295"/>
                    <a:pt x="225" y="173"/>
                    <a:pt x="298" y="63"/>
                  </a:cubicBezTo>
                  <a:cubicBezTo>
                    <a:pt x="324" y="28"/>
                    <a:pt x="294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51"/>
            <p:cNvSpPr/>
            <p:nvPr/>
          </p:nvSpPr>
          <p:spPr>
            <a:xfrm>
              <a:off x="8527138" y="3889376"/>
              <a:ext cx="16243" cy="22001"/>
            </a:xfrm>
            <a:custGeom>
              <a:avLst/>
              <a:gdLst/>
              <a:ahLst/>
              <a:cxnLst/>
              <a:rect l="l" t="t" r="r" b="b"/>
              <a:pathLst>
                <a:path w="330" h="447" extrusionOk="0">
                  <a:moveTo>
                    <a:pt x="268" y="9"/>
                  </a:moveTo>
                  <a:cubicBezTo>
                    <a:pt x="281" y="9"/>
                    <a:pt x="281" y="21"/>
                    <a:pt x="293" y="21"/>
                  </a:cubicBezTo>
                  <a:cubicBezTo>
                    <a:pt x="305" y="33"/>
                    <a:pt x="305" y="45"/>
                    <a:pt x="293" y="69"/>
                  </a:cubicBezTo>
                  <a:cubicBezTo>
                    <a:pt x="220" y="191"/>
                    <a:pt x="159" y="301"/>
                    <a:pt x="98" y="410"/>
                  </a:cubicBezTo>
                  <a:cubicBezTo>
                    <a:pt x="86" y="434"/>
                    <a:pt x="74" y="434"/>
                    <a:pt x="49" y="434"/>
                  </a:cubicBezTo>
                  <a:cubicBezTo>
                    <a:pt x="38" y="423"/>
                    <a:pt x="25" y="398"/>
                    <a:pt x="38" y="374"/>
                  </a:cubicBezTo>
                  <a:cubicBezTo>
                    <a:pt x="98" y="240"/>
                    <a:pt x="159" y="131"/>
                    <a:pt x="232" y="33"/>
                  </a:cubicBezTo>
                  <a:cubicBezTo>
                    <a:pt x="244" y="21"/>
                    <a:pt x="257" y="9"/>
                    <a:pt x="268" y="9"/>
                  </a:cubicBezTo>
                  <a:close/>
                  <a:moveTo>
                    <a:pt x="270" y="1"/>
                  </a:moveTo>
                  <a:cubicBezTo>
                    <a:pt x="252" y="1"/>
                    <a:pt x="234" y="7"/>
                    <a:pt x="220" y="21"/>
                  </a:cubicBezTo>
                  <a:cubicBezTo>
                    <a:pt x="147" y="118"/>
                    <a:pt x="86" y="228"/>
                    <a:pt x="13" y="374"/>
                  </a:cubicBezTo>
                  <a:cubicBezTo>
                    <a:pt x="1" y="398"/>
                    <a:pt x="25" y="434"/>
                    <a:pt x="49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1" y="423"/>
                  </a:cubicBezTo>
                  <a:cubicBezTo>
                    <a:pt x="171" y="301"/>
                    <a:pt x="244" y="191"/>
                    <a:pt x="317" y="69"/>
                  </a:cubicBezTo>
                  <a:cubicBezTo>
                    <a:pt x="330" y="45"/>
                    <a:pt x="317" y="21"/>
                    <a:pt x="305" y="9"/>
                  </a:cubicBezTo>
                  <a:cubicBezTo>
                    <a:pt x="295" y="4"/>
                    <a:pt x="283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51"/>
            <p:cNvSpPr/>
            <p:nvPr/>
          </p:nvSpPr>
          <p:spPr>
            <a:xfrm>
              <a:off x="8540772" y="3888638"/>
              <a:ext cx="14175" cy="21657"/>
            </a:xfrm>
            <a:custGeom>
              <a:avLst/>
              <a:gdLst/>
              <a:ahLst/>
              <a:cxnLst/>
              <a:rect l="l" t="t" r="r" b="b"/>
              <a:pathLst>
                <a:path w="288" h="440" extrusionOk="0">
                  <a:moveTo>
                    <a:pt x="234" y="1"/>
                  </a:moveTo>
                  <a:cubicBezTo>
                    <a:pt x="220" y="1"/>
                    <a:pt x="207" y="8"/>
                    <a:pt x="198" y="24"/>
                  </a:cubicBezTo>
                  <a:cubicBezTo>
                    <a:pt x="113" y="133"/>
                    <a:pt x="53" y="255"/>
                    <a:pt x="16" y="389"/>
                  </a:cubicBezTo>
                  <a:cubicBezTo>
                    <a:pt x="1" y="419"/>
                    <a:pt x="28" y="440"/>
                    <a:pt x="53" y="440"/>
                  </a:cubicBezTo>
                  <a:cubicBezTo>
                    <a:pt x="69" y="440"/>
                    <a:pt x="84" y="432"/>
                    <a:pt x="89" y="413"/>
                  </a:cubicBezTo>
                  <a:cubicBezTo>
                    <a:pt x="150" y="292"/>
                    <a:pt x="198" y="170"/>
                    <a:pt x="271" y="60"/>
                  </a:cubicBezTo>
                  <a:cubicBezTo>
                    <a:pt x="288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51"/>
            <p:cNvSpPr/>
            <p:nvPr/>
          </p:nvSpPr>
          <p:spPr>
            <a:xfrm>
              <a:off x="8540329" y="3888195"/>
              <a:ext cx="15012" cy="22592"/>
            </a:xfrm>
            <a:custGeom>
              <a:avLst/>
              <a:gdLst/>
              <a:ahLst/>
              <a:cxnLst/>
              <a:rect l="l" t="t" r="r" b="b"/>
              <a:pathLst>
                <a:path w="305" h="459" extrusionOk="0">
                  <a:moveTo>
                    <a:pt x="256" y="20"/>
                  </a:moveTo>
                  <a:cubicBezTo>
                    <a:pt x="268" y="33"/>
                    <a:pt x="280" y="45"/>
                    <a:pt x="268" y="69"/>
                  </a:cubicBezTo>
                  <a:cubicBezTo>
                    <a:pt x="219" y="166"/>
                    <a:pt x="146" y="288"/>
                    <a:pt x="98" y="422"/>
                  </a:cubicBezTo>
                  <a:cubicBezTo>
                    <a:pt x="89" y="430"/>
                    <a:pt x="75" y="439"/>
                    <a:pt x="63" y="439"/>
                  </a:cubicBezTo>
                  <a:cubicBezTo>
                    <a:pt x="57" y="439"/>
                    <a:pt x="53" y="438"/>
                    <a:pt x="49" y="434"/>
                  </a:cubicBezTo>
                  <a:cubicBezTo>
                    <a:pt x="37" y="434"/>
                    <a:pt x="25" y="422"/>
                    <a:pt x="25" y="398"/>
                  </a:cubicBezTo>
                  <a:cubicBezTo>
                    <a:pt x="73" y="264"/>
                    <a:pt x="135" y="130"/>
                    <a:pt x="207" y="33"/>
                  </a:cubicBezTo>
                  <a:cubicBezTo>
                    <a:pt x="219" y="20"/>
                    <a:pt x="232" y="20"/>
                    <a:pt x="243" y="20"/>
                  </a:cubicBezTo>
                  <a:close/>
                  <a:moveTo>
                    <a:pt x="237" y="0"/>
                  </a:moveTo>
                  <a:cubicBezTo>
                    <a:pt x="223" y="0"/>
                    <a:pt x="209" y="6"/>
                    <a:pt x="195" y="20"/>
                  </a:cubicBezTo>
                  <a:cubicBezTo>
                    <a:pt x="122" y="130"/>
                    <a:pt x="62" y="252"/>
                    <a:pt x="13" y="398"/>
                  </a:cubicBezTo>
                  <a:cubicBezTo>
                    <a:pt x="0" y="422"/>
                    <a:pt x="13" y="447"/>
                    <a:pt x="37" y="458"/>
                  </a:cubicBezTo>
                  <a:lnTo>
                    <a:pt x="62" y="458"/>
                  </a:lnTo>
                  <a:cubicBezTo>
                    <a:pt x="86" y="458"/>
                    <a:pt x="98" y="447"/>
                    <a:pt x="110" y="422"/>
                  </a:cubicBezTo>
                  <a:cubicBezTo>
                    <a:pt x="159" y="288"/>
                    <a:pt x="232" y="166"/>
                    <a:pt x="292" y="69"/>
                  </a:cubicBezTo>
                  <a:cubicBezTo>
                    <a:pt x="305" y="45"/>
                    <a:pt x="292" y="20"/>
                    <a:pt x="268" y="9"/>
                  </a:cubicBezTo>
                  <a:cubicBezTo>
                    <a:pt x="258" y="3"/>
                    <a:pt x="24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51"/>
            <p:cNvSpPr/>
            <p:nvPr/>
          </p:nvSpPr>
          <p:spPr>
            <a:xfrm>
              <a:off x="8552241" y="3891050"/>
              <a:ext cx="13486" cy="21214"/>
            </a:xfrm>
            <a:custGeom>
              <a:avLst/>
              <a:gdLst/>
              <a:ahLst/>
              <a:cxnLst/>
              <a:rect l="l" t="t" r="r" b="b"/>
              <a:pathLst>
                <a:path w="274" h="431" extrusionOk="0">
                  <a:moveTo>
                    <a:pt x="220" y="1"/>
                  </a:moveTo>
                  <a:cubicBezTo>
                    <a:pt x="206" y="1"/>
                    <a:pt x="193" y="7"/>
                    <a:pt x="184" y="24"/>
                  </a:cubicBezTo>
                  <a:cubicBezTo>
                    <a:pt x="111" y="133"/>
                    <a:pt x="50" y="254"/>
                    <a:pt x="14" y="376"/>
                  </a:cubicBezTo>
                  <a:cubicBezTo>
                    <a:pt x="0" y="411"/>
                    <a:pt x="23" y="430"/>
                    <a:pt x="49" y="430"/>
                  </a:cubicBezTo>
                  <a:cubicBezTo>
                    <a:pt x="68" y="430"/>
                    <a:pt x="89" y="421"/>
                    <a:pt x="99" y="400"/>
                  </a:cubicBezTo>
                  <a:cubicBezTo>
                    <a:pt x="136" y="279"/>
                    <a:pt x="196" y="170"/>
                    <a:pt x="257" y="60"/>
                  </a:cubicBezTo>
                  <a:cubicBezTo>
                    <a:pt x="274" y="27"/>
                    <a:pt x="247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51"/>
            <p:cNvSpPr/>
            <p:nvPr/>
          </p:nvSpPr>
          <p:spPr>
            <a:xfrm>
              <a:off x="8551700" y="3890557"/>
              <a:ext cx="14421" cy="22051"/>
            </a:xfrm>
            <a:custGeom>
              <a:avLst/>
              <a:gdLst/>
              <a:ahLst/>
              <a:cxnLst/>
              <a:rect l="l" t="t" r="r" b="b"/>
              <a:pathLst>
                <a:path w="293" h="448" extrusionOk="0">
                  <a:moveTo>
                    <a:pt x="244" y="21"/>
                  </a:moveTo>
                  <a:cubicBezTo>
                    <a:pt x="268" y="34"/>
                    <a:pt x="268" y="45"/>
                    <a:pt x="256" y="70"/>
                  </a:cubicBezTo>
                  <a:cubicBezTo>
                    <a:pt x="195" y="167"/>
                    <a:pt x="147" y="277"/>
                    <a:pt x="98" y="410"/>
                  </a:cubicBezTo>
                  <a:cubicBezTo>
                    <a:pt x="85" y="435"/>
                    <a:pt x="61" y="435"/>
                    <a:pt x="49" y="435"/>
                  </a:cubicBezTo>
                  <a:cubicBezTo>
                    <a:pt x="37" y="423"/>
                    <a:pt x="25" y="410"/>
                    <a:pt x="25" y="386"/>
                  </a:cubicBezTo>
                  <a:cubicBezTo>
                    <a:pt x="74" y="264"/>
                    <a:pt x="122" y="155"/>
                    <a:pt x="195" y="34"/>
                  </a:cubicBezTo>
                  <a:cubicBezTo>
                    <a:pt x="207" y="21"/>
                    <a:pt x="220" y="21"/>
                    <a:pt x="231" y="21"/>
                  </a:cubicBezTo>
                  <a:close/>
                  <a:moveTo>
                    <a:pt x="225" y="1"/>
                  </a:moveTo>
                  <a:cubicBezTo>
                    <a:pt x="211" y="1"/>
                    <a:pt x="197" y="7"/>
                    <a:pt x="183" y="21"/>
                  </a:cubicBezTo>
                  <a:cubicBezTo>
                    <a:pt x="110" y="143"/>
                    <a:pt x="49" y="264"/>
                    <a:pt x="12" y="386"/>
                  </a:cubicBezTo>
                  <a:cubicBezTo>
                    <a:pt x="1" y="410"/>
                    <a:pt x="25" y="435"/>
                    <a:pt x="49" y="447"/>
                  </a:cubicBezTo>
                  <a:lnTo>
                    <a:pt x="61" y="447"/>
                  </a:lnTo>
                  <a:cubicBezTo>
                    <a:pt x="85" y="447"/>
                    <a:pt x="110" y="435"/>
                    <a:pt x="110" y="410"/>
                  </a:cubicBezTo>
                  <a:cubicBezTo>
                    <a:pt x="158" y="289"/>
                    <a:pt x="220" y="180"/>
                    <a:pt x="280" y="82"/>
                  </a:cubicBezTo>
                  <a:cubicBezTo>
                    <a:pt x="293" y="45"/>
                    <a:pt x="280" y="21"/>
                    <a:pt x="256" y="9"/>
                  </a:cubicBezTo>
                  <a:cubicBezTo>
                    <a:pt x="246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51"/>
            <p:cNvSpPr/>
            <p:nvPr/>
          </p:nvSpPr>
          <p:spPr>
            <a:xfrm>
              <a:off x="8565383" y="3889376"/>
              <a:ext cx="13585" cy="22297"/>
            </a:xfrm>
            <a:custGeom>
              <a:avLst/>
              <a:gdLst/>
              <a:ahLst/>
              <a:cxnLst/>
              <a:rect l="l" t="t" r="r" b="b"/>
              <a:pathLst>
                <a:path w="276" h="453" extrusionOk="0">
                  <a:moveTo>
                    <a:pt x="215" y="1"/>
                  </a:moveTo>
                  <a:cubicBezTo>
                    <a:pt x="203" y="1"/>
                    <a:pt x="192" y="6"/>
                    <a:pt x="185" y="21"/>
                  </a:cubicBezTo>
                  <a:cubicBezTo>
                    <a:pt x="112" y="142"/>
                    <a:pt x="51" y="264"/>
                    <a:pt x="15" y="398"/>
                  </a:cubicBezTo>
                  <a:cubicBezTo>
                    <a:pt x="0" y="433"/>
                    <a:pt x="23" y="452"/>
                    <a:pt x="50" y="452"/>
                  </a:cubicBezTo>
                  <a:cubicBezTo>
                    <a:pt x="69" y="452"/>
                    <a:pt x="89" y="443"/>
                    <a:pt x="99" y="423"/>
                  </a:cubicBezTo>
                  <a:cubicBezTo>
                    <a:pt x="148" y="301"/>
                    <a:pt x="197" y="179"/>
                    <a:pt x="258" y="69"/>
                  </a:cubicBezTo>
                  <a:cubicBezTo>
                    <a:pt x="275" y="35"/>
                    <a:pt x="24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51"/>
            <p:cNvSpPr/>
            <p:nvPr/>
          </p:nvSpPr>
          <p:spPr>
            <a:xfrm>
              <a:off x="8564891" y="3888835"/>
              <a:ext cx="14421" cy="23133"/>
            </a:xfrm>
            <a:custGeom>
              <a:avLst/>
              <a:gdLst/>
              <a:ahLst/>
              <a:cxnLst/>
              <a:rect l="l" t="t" r="r" b="b"/>
              <a:pathLst>
                <a:path w="293" h="470" extrusionOk="0">
                  <a:moveTo>
                    <a:pt x="231" y="20"/>
                  </a:moveTo>
                  <a:cubicBezTo>
                    <a:pt x="231" y="20"/>
                    <a:pt x="244" y="20"/>
                    <a:pt x="244" y="32"/>
                  </a:cubicBezTo>
                  <a:cubicBezTo>
                    <a:pt x="255" y="32"/>
                    <a:pt x="268" y="56"/>
                    <a:pt x="255" y="69"/>
                  </a:cubicBezTo>
                  <a:cubicBezTo>
                    <a:pt x="195" y="190"/>
                    <a:pt x="146" y="299"/>
                    <a:pt x="98" y="434"/>
                  </a:cubicBezTo>
                  <a:cubicBezTo>
                    <a:pt x="85" y="458"/>
                    <a:pt x="61" y="458"/>
                    <a:pt x="49" y="458"/>
                  </a:cubicBezTo>
                  <a:cubicBezTo>
                    <a:pt x="36" y="445"/>
                    <a:pt x="25" y="445"/>
                    <a:pt x="25" y="409"/>
                  </a:cubicBezTo>
                  <a:cubicBezTo>
                    <a:pt x="61" y="299"/>
                    <a:pt x="122" y="178"/>
                    <a:pt x="207" y="44"/>
                  </a:cubicBezTo>
                  <a:cubicBezTo>
                    <a:pt x="207" y="32"/>
                    <a:pt x="219" y="20"/>
                    <a:pt x="231" y="20"/>
                  </a:cubicBezTo>
                  <a:close/>
                  <a:moveTo>
                    <a:pt x="229" y="0"/>
                  </a:moveTo>
                  <a:cubicBezTo>
                    <a:pt x="213" y="0"/>
                    <a:pt x="198" y="9"/>
                    <a:pt x="182" y="32"/>
                  </a:cubicBezTo>
                  <a:cubicBezTo>
                    <a:pt x="109" y="178"/>
                    <a:pt x="49" y="299"/>
                    <a:pt x="12" y="409"/>
                  </a:cubicBezTo>
                  <a:cubicBezTo>
                    <a:pt x="0" y="434"/>
                    <a:pt x="12" y="458"/>
                    <a:pt x="36" y="470"/>
                  </a:cubicBezTo>
                  <a:lnTo>
                    <a:pt x="61" y="470"/>
                  </a:lnTo>
                  <a:cubicBezTo>
                    <a:pt x="85" y="470"/>
                    <a:pt x="98" y="458"/>
                    <a:pt x="109" y="434"/>
                  </a:cubicBezTo>
                  <a:cubicBezTo>
                    <a:pt x="171" y="312"/>
                    <a:pt x="219" y="190"/>
                    <a:pt x="280" y="80"/>
                  </a:cubicBezTo>
                  <a:cubicBezTo>
                    <a:pt x="292" y="56"/>
                    <a:pt x="280" y="20"/>
                    <a:pt x="255" y="7"/>
                  </a:cubicBezTo>
                  <a:cubicBezTo>
                    <a:pt x="246" y="3"/>
                    <a:pt x="23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51"/>
            <p:cNvSpPr/>
            <p:nvPr/>
          </p:nvSpPr>
          <p:spPr>
            <a:xfrm>
              <a:off x="8581430" y="3888195"/>
              <a:ext cx="14274" cy="20968"/>
            </a:xfrm>
            <a:custGeom>
              <a:avLst/>
              <a:gdLst/>
              <a:ahLst/>
              <a:cxnLst/>
              <a:rect l="l" t="t" r="r" b="b"/>
              <a:pathLst>
                <a:path w="290" h="426" extrusionOk="0">
                  <a:moveTo>
                    <a:pt x="225" y="0"/>
                  </a:moveTo>
                  <a:cubicBezTo>
                    <a:pt x="212" y="0"/>
                    <a:pt x="198" y="6"/>
                    <a:pt x="187" y="20"/>
                  </a:cubicBezTo>
                  <a:cubicBezTo>
                    <a:pt x="126" y="130"/>
                    <a:pt x="65" y="239"/>
                    <a:pt x="17" y="361"/>
                  </a:cubicBezTo>
                  <a:cubicBezTo>
                    <a:pt x="0" y="393"/>
                    <a:pt x="27" y="426"/>
                    <a:pt x="58" y="426"/>
                  </a:cubicBezTo>
                  <a:cubicBezTo>
                    <a:pt x="74" y="426"/>
                    <a:pt x="90" y="418"/>
                    <a:pt x="102" y="398"/>
                  </a:cubicBezTo>
                  <a:cubicBezTo>
                    <a:pt x="162" y="301"/>
                    <a:pt x="211" y="179"/>
                    <a:pt x="272" y="69"/>
                  </a:cubicBezTo>
                  <a:cubicBezTo>
                    <a:pt x="290" y="35"/>
                    <a:pt x="258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51"/>
            <p:cNvSpPr/>
            <p:nvPr/>
          </p:nvSpPr>
          <p:spPr>
            <a:xfrm>
              <a:off x="8581036" y="3887752"/>
              <a:ext cx="15012" cy="21804"/>
            </a:xfrm>
            <a:custGeom>
              <a:avLst/>
              <a:gdLst/>
              <a:ahLst/>
              <a:cxnLst/>
              <a:rect l="l" t="t" r="r" b="b"/>
              <a:pathLst>
                <a:path w="305" h="443" extrusionOk="0">
                  <a:moveTo>
                    <a:pt x="232" y="18"/>
                  </a:moveTo>
                  <a:cubicBezTo>
                    <a:pt x="243" y="18"/>
                    <a:pt x="243" y="18"/>
                    <a:pt x="256" y="29"/>
                  </a:cubicBezTo>
                  <a:cubicBezTo>
                    <a:pt x="268" y="29"/>
                    <a:pt x="280" y="54"/>
                    <a:pt x="268" y="78"/>
                  </a:cubicBezTo>
                  <a:cubicBezTo>
                    <a:pt x="219" y="188"/>
                    <a:pt x="159" y="297"/>
                    <a:pt x="98" y="407"/>
                  </a:cubicBezTo>
                  <a:cubicBezTo>
                    <a:pt x="91" y="421"/>
                    <a:pt x="80" y="427"/>
                    <a:pt x="69" y="427"/>
                  </a:cubicBezTo>
                  <a:cubicBezTo>
                    <a:pt x="62" y="427"/>
                    <a:pt x="54" y="424"/>
                    <a:pt x="49" y="419"/>
                  </a:cubicBezTo>
                  <a:cubicBezTo>
                    <a:pt x="37" y="407"/>
                    <a:pt x="25" y="394"/>
                    <a:pt x="37" y="370"/>
                  </a:cubicBezTo>
                  <a:cubicBezTo>
                    <a:pt x="86" y="248"/>
                    <a:pt x="146" y="139"/>
                    <a:pt x="207" y="42"/>
                  </a:cubicBezTo>
                  <a:lnTo>
                    <a:pt x="232" y="18"/>
                  </a:lnTo>
                  <a:close/>
                  <a:moveTo>
                    <a:pt x="242" y="0"/>
                  </a:moveTo>
                  <a:cubicBezTo>
                    <a:pt x="226" y="0"/>
                    <a:pt x="204" y="12"/>
                    <a:pt x="195" y="29"/>
                  </a:cubicBezTo>
                  <a:lnTo>
                    <a:pt x="13" y="358"/>
                  </a:lnTo>
                  <a:cubicBezTo>
                    <a:pt x="0" y="394"/>
                    <a:pt x="25" y="419"/>
                    <a:pt x="49" y="431"/>
                  </a:cubicBezTo>
                  <a:cubicBezTo>
                    <a:pt x="49" y="443"/>
                    <a:pt x="62" y="443"/>
                    <a:pt x="73" y="443"/>
                  </a:cubicBezTo>
                  <a:cubicBezTo>
                    <a:pt x="86" y="443"/>
                    <a:pt x="98" y="431"/>
                    <a:pt x="110" y="419"/>
                  </a:cubicBezTo>
                  <a:cubicBezTo>
                    <a:pt x="183" y="310"/>
                    <a:pt x="232" y="188"/>
                    <a:pt x="280" y="78"/>
                  </a:cubicBezTo>
                  <a:cubicBezTo>
                    <a:pt x="305" y="54"/>
                    <a:pt x="280" y="18"/>
                    <a:pt x="256" y="5"/>
                  </a:cubicBezTo>
                  <a:cubicBezTo>
                    <a:pt x="253" y="2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51"/>
            <p:cNvSpPr/>
            <p:nvPr/>
          </p:nvSpPr>
          <p:spPr>
            <a:xfrm>
              <a:off x="8596787" y="3887604"/>
              <a:ext cx="14914" cy="22247"/>
            </a:xfrm>
            <a:custGeom>
              <a:avLst/>
              <a:gdLst/>
              <a:ahLst/>
              <a:cxnLst/>
              <a:rect l="l" t="t" r="r" b="b"/>
              <a:pathLst>
                <a:path w="303" h="452" extrusionOk="0">
                  <a:moveTo>
                    <a:pt x="236" y="1"/>
                  </a:moveTo>
                  <a:cubicBezTo>
                    <a:pt x="223" y="1"/>
                    <a:pt x="211" y="6"/>
                    <a:pt x="204" y="21"/>
                  </a:cubicBezTo>
                  <a:cubicBezTo>
                    <a:pt x="131" y="142"/>
                    <a:pt x="58" y="264"/>
                    <a:pt x="9" y="397"/>
                  </a:cubicBezTo>
                  <a:cubicBezTo>
                    <a:pt x="1" y="430"/>
                    <a:pt x="30" y="451"/>
                    <a:pt x="58" y="451"/>
                  </a:cubicBezTo>
                  <a:cubicBezTo>
                    <a:pt x="72" y="451"/>
                    <a:pt x="86" y="446"/>
                    <a:pt x="94" y="434"/>
                  </a:cubicBezTo>
                  <a:lnTo>
                    <a:pt x="277" y="69"/>
                  </a:lnTo>
                  <a:cubicBezTo>
                    <a:pt x="302" y="35"/>
                    <a:pt x="267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51"/>
            <p:cNvSpPr/>
            <p:nvPr/>
          </p:nvSpPr>
          <p:spPr>
            <a:xfrm>
              <a:off x="8595999" y="3887013"/>
              <a:ext cx="15603" cy="23183"/>
            </a:xfrm>
            <a:custGeom>
              <a:avLst/>
              <a:gdLst/>
              <a:ahLst/>
              <a:cxnLst/>
              <a:rect l="l" t="t" r="r" b="b"/>
              <a:pathLst>
                <a:path w="317" h="471" extrusionOk="0">
                  <a:moveTo>
                    <a:pt x="256" y="20"/>
                  </a:moveTo>
                  <a:cubicBezTo>
                    <a:pt x="268" y="20"/>
                    <a:pt x="268" y="20"/>
                    <a:pt x="280" y="33"/>
                  </a:cubicBezTo>
                  <a:cubicBezTo>
                    <a:pt x="293" y="33"/>
                    <a:pt x="304" y="57"/>
                    <a:pt x="293" y="69"/>
                  </a:cubicBezTo>
                  <a:cubicBezTo>
                    <a:pt x="244" y="142"/>
                    <a:pt x="207" y="227"/>
                    <a:pt x="171" y="300"/>
                  </a:cubicBezTo>
                  <a:cubicBezTo>
                    <a:pt x="147" y="336"/>
                    <a:pt x="122" y="385"/>
                    <a:pt x="98" y="434"/>
                  </a:cubicBezTo>
                  <a:cubicBezTo>
                    <a:pt x="91" y="448"/>
                    <a:pt x="83" y="454"/>
                    <a:pt x="74" y="454"/>
                  </a:cubicBezTo>
                  <a:cubicBezTo>
                    <a:pt x="67" y="454"/>
                    <a:pt x="59" y="451"/>
                    <a:pt x="49" y="446"/>
                  </a:cubicBezTo>
                  <a:cubicBezTo>
                    <a:pt x="37" y="446"/>
                    <a:pt x="25" y="434"/>
                    <a:pt x="37" y="409"/>
                  </a:cubicBezTo>
                  <a:cubicBezTo>
                    <a:pt x="85" y="288"/>
                    <a:pt x="147" y="179"/>
                    <a:pt x="231" y="44"/>
                  </a:cubicBezTo>
                  <a:cubicBezTo>
                    <a:pt x="231" y="33"/>
                    <a:pt x="244" y="20"/>
                    <a:pt x="256" y="20"/>
                  </a:cubicBezTo>
                  <a:close/>
                  <a:moveTo>
                    <a:pt x="253" y="1"/>
                  </a:moveTo>
                  <a:cubicBezTo>
                    <a:pt x="238" y="1"/>
                    <a:pt x="222" y="9"/>
                    <a:pt x="207" y="33"/>
                  </a:cubicBezTo>
                  <a:cubicBezTo>
                    <a:pt x="134" y="166"/>
                    <a:pt x="74" y="276"/>
                    <a:pt x="12" y="409"/>
                  </a:cubicBezTo>
                  <a:cubicBezTo>
                    <a:pt x="1" y="434"/>
                    <a:pt x="25" y="458"/>
                    <a:pt x="49" y="471"/>
                  </a:cubicBezTo>
                  <a:lnTo>
                    <a:pt x="74" y="471"/>
                  </a:lnTo>
                  <a:cubicBezTo>
                    <a:pt x="85" y="471"/>
                    <a:pt x="110" y="458"/>
                    <a:pt x="110" y="446"/>
                  </a:cubicBezTo>
                  <a:lnTo>
                    <a:pt x="183" y="300"/>
                  </a:lnTo>
                  <a:cubicBezTo>
                    <a:pt x="220" y="227"/>
                    <a:pt x="268" y="154"/>
                    <a:pt x="304" y="81"/>
                  </a:cubicBezTo>
                  <a:cubicBezTo>
                    <a:pt x="317" y="57"/>
                    <a:pt x="304" y="20"/>
                    <a:pt x="280" y="8"/>
                  </a:cubicBezTo>
                  <a:cubicBezTo>
                    <a:pt x="271" y="4"/>
                    <a:pt x="262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51"/>
            <p:cNvSpPr/>
            <p:nvPr/>
          </p:nvSpPr>
          <p:spPr>
            <a:xfrm>
              <a:off x="8608206" y="3889376"/>
              <a:ext cx="14225" cy="21115"/>
            </a:xfrm>
            <a:custGeom>
              <a:avLst/>
              <a:gdLst/>
              <a:ahLst/>
              <a:cxnLst/>
              <a:rect l="l" t="t" r="r" b="b"/>
              <a:pathLst>
                <a:path w="289" h="429" extrusionOk="0">
                  <a:moveTo>
                    <a:pt x="228" y="1"/>
                  </a:moveTo>
                  <a:cubicBezTo>
                    <a:pt x="215" y="1"/>
                    <a:pt x="201" y="6"/>
                    <a:pt x="191" y="21"/>
                  </a:cubicBezTo>
                  <a:cubicBezTo>
                    <a:pt x="118" y="131"/>
                    <a:pt x="56" y="240"/>
                    <a:pt x="8" y="374"/>
                  </a:cubicBezTo>
                  <a:cubicBezTo>
                    <a:pt x="1" y="409"/>
                    <a:pt x="27" y="428"/>
                    <a:pt x="55" y="428"/>
                  </a:cubicBezTo>
                  <a:cubicBezTo>
                    <a:pt x="74" y="428"/>
                    <a:pt x="95" y="418"/>
                    <a:pt x="105" y="398"/>
                  </a:cubicBezTo>
                  <a:cubicBezTo>
                    <a:pt x="142" y="277"/>
                    <a:pt x="202" y="167"/>
                    <a:pt x="264" y="69"/>
                  </a:cubicBezTo>
                  <a:cubicBezTo>
                    <a:pt x="289" y="35"/>
                    <a:pt x="26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51"/>
            <p:cNvSpPr/>
            <p:nvPr/>
          </p:nvSpPr>
          <p:spPr>
            <a:xfrm>
              <a:off x="8607960" y="3888982"/>
              <a:ext cx="14421" cy="21804"/>
            </a:xfrm>
            <a:custGeom>
              <a:avLst/>
              <a:gdLst/>
              <a:ahLst/>
              <a:cxnLst/>
              <a:rect l="l" t="t" r="r" b="b"/>
              <a:pathLst>
                <a:path w="293" h="443" extrusionOk="0">
                  <a:moveTo>
                    <a:pt x="232" y="17"/>
                  </a:moveTo>
                  <a:cubicBezTo>
                    <a:pt x="244" y="17"/>
                    <a:pt x="244" y="17"/>
                    <a:pt x="256" y="29"/>
                  </a:cubicBezTo>
                  <a:cubicBezTo>
                    <a:pt x="269" y="29"/>
                    <a:pt x="280" y="53"/>
                    <a:pt x="269" y="66"/>
                  </a:cubicBezTo>
                  <a:cubicBezTo>
                    <a:pt x="207" y="163"/>
                    <a:pt x="147" y="272"/>
                    <a:pt x="98" y="406"/>
                  </a:cubicBezTo>
                  <a:cubicBezTo>
                    <a:pt x="86" y="431"/>
                    <a:pt x="61" y="431"/>
                    <a:pt x="50" y="431"/>
                  </a:cubicBezTo>
                  <a:cubicBezTo>
                    <a:pt x="37" y="418"/>
                    <a:pt x="25" y="406"/>
                    <a:pt x="25" y="382"/>
                  </a:cubicBezTo>
                  <a:cubicBezTo>
                    <a:pt x="61" y="260"/>
                    <a:pt x="123" y="150"/>
                    <a:pt x="196" y="41"/>
                  </a:cubicBezTo>
                  <a:cubicBezTo>
                    <a:pt x="207" y="29"/>
                    <a:pt x="220" y="17"/>
                    <a:pt x="232" y="17"/>
                  </a:cubicBezTo>
                  <a:close/>
                  <a:moveTo>
                    <a:pt x="230" y="0"/>
                  </a:moveTo>
                  <a:cubicBezTo>
                    <a:pt x="213" y="0"/>
                    <a:pt x="196" y="9"/>
                    <a:pt x="183" y="29"/>
                  </a:cubicBezTo>
                  <a:cubicBezTo>
                    <a:pt x="98" y="139"/>
                    <a:pt x="50" y="260"/>
                    <a:pt x="13" y="382"/>
                  </a:cubicBezTo>
                  <a:cubicBezTo>
                    <a:pt x="1" y="406"/>
                    <a:pt x="13" y="431"/>
                    <a:pt x="37" y="442"/>
                  </a:cubicBezTo>
                  <a:lnTo>
                    <a:pt x="61" y="442"/>
                  </a:lnTo>
                  <a:cubicBezTo>
                    <a:pt x="86" y="442"/>
                    <a:pt x="98" y="431"/>
                    <a:pt x="110" y="406"/>
                  </a:cubicBezTo>
                  <a:cubicBezTo>
                    <a:pt x="171" y="272"/>
                    <a:pt x="220" y="175"/>
                    <a:pt x="280" y="77"/>
                  </a:cubicBezTo>
                  <a:cubicBezTo>
                    <a:pt x="293" y="53"/>
                    <a:pt x="280" y="29"/>
                    <a:pt x="269" y="17"/>
                  </a:cubicBezTo>
                  <a:cubicBezTo>
                    <a:pt x="258" y="6"/>
                    <a:pt x="24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51"/>
            <p:cNvSpPr/>
            <p:nvPr/>
          </p:nvSpPr>
          <p:spPr>
            <a:xfrm>
              <a:off x="8620315" y="3890459"/>
              <a:ext cx="13683" cy="20722"/>
            </a:xfrm>
            <a:custGeom>
              <a:avLst/>
              <a:gdLst/>
              <a:ahLst/>
              <a:cxnLst/>
              <a:rect l="l" t="t" r="r" b="b"/>
              <a:pathLst>
                <a:path w="278" h="421" extrusionOk="0">
                  <a:moveTo>
                    <a:pt x="223" y="0"/>
                  </a:moveTo>
                  <a:cubicBezTo>
                    <a:pt x="209" y="0"/>
                    <a:pt x="196" y="7"/>
                    <a:pt x="188" y="23"/>
                  </a:cubicBezTo>
                  <a:cubicBezTo>
                    <a:pt x="127" y="120"/>
                    <a:pt x="66" y="242"/>
                    <a:pt x="18" y="352"/>
                  </a:cubicBezTo>
                  <a:cubicBezTo>
                    <a:pt x="0" y="386"/>
                    <a:pt x="32" y="421"/>
                    <a:pt x="60" y="421"/>
                  </a:cubicBezTo>
                  <a:cubicBezTo>
                    <a:pt x="72" y="421"/>
                    <a:pt x="83" y="415"/>
                    <a:pt x="91" y="401"/>
                  </a:cubicBezTo>
                  <a:cubicBezTo>
                    <a:pt x="151" y="291"/>
                    <a:pt x="212" y="169"/>
                    <a:pt x="261" y="60"/>
                  </a:cubicBezTo>
                  <a:cubicBezTo>
                    <a:pt x="277" y="27"/>
                    <a:pt x="250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51"/>
            <p:cNvSpPr/>
            <p:nvPr/>
          </p:nvSpPr>
          <p:spPr>
            <a:xfrm>
              <a:off x="8619970" y="3890016"/>
              <a:ext cx="14421" cy="21361"/>
            </a:xfrm>
            <a:custGeom>
              <a:avLst/>
              <a:gdLst/>
              <a:ahLst/>
              <a:cxnLst/>
              <a:rect l="l" t="t" r="r" b="b"/>
              <a:pathLst>
                <a:path w="293" h="434" extrusionOk="0">
                  <a:moveTo>
                    <a:pt x="243" y="20"/>
                  </a:moveTo>
                  <a:cubicBezTo>
                    <a:pt x="255" y="20"/>
                    <a:pt x="268" y="45"/>
                    <a:pt x="255" y="69"/>
                  </a:cubicBezTo>
                  <a:cubicBezTo>
                    <a:pt x="206" y="178"/>
                    <a:pt x="158" y="275"/>
                    <a:pt x="98" y="385"/>
                  </a:cubicBezTo>
                  <a:lnTo>
                    <a:pt x="85" y="397"/>
                  </a:lnTo>
                  <a:cubicBezTo>
                    <a:pt x="85" y="411"/>
                    <a:pt x="76" y="417"/>
                    <a:pt x="67" y="417"/>
                  </a:cubicBezTo>
                  <a:cubicBezTo>
                    <a:pt x="61" y="417"/>
                    <a:pt x="54" y="414"/>
                    <a:pt x="49" y="410"/>
                  </a:cubicBezTo>
                  <a:cubicBezTo>
                    <a:pt x="36" y="410"/>
                    <a:pt x="25" y="385"/>
                    <a:pt x="25" y="361"/>
                  </a:cubicBezTo>
                  <a:lnTo>
                    <a:pt x="36" y="348"/>
                  </a:lnTo>
                  <a:cubicBezTo>
                    <a:pt x="85" y="239"/>
                    <a:pt x="146" y="129"/>
                    <a:pt x="206" y="32"/>
                  </a:cubicBezTo>
                  <a:cubicBezTo>
                    <a:pt x="206" y="20"/>
                    <a:pt x="219" y="20"/>
                    <a:pt x="231" y="20"/>
                  </a:cubicBezTo>
                  <a:close/>
                  <a:moveTo>
                    <a:pt x="225" y="0"/>
                  </a:moveTo>
                  <a:cubicBezTo>
                    <a:pt x="211" y="0"/>
                    <a:pt x="197" y="6"/>
                    <a:pt x="182" y="20"/>
                  </a:cubicBezTo>
                  <a:cubicBezTo>
                    <a:pt x="122" y="129"/>
                    <a:pt x="73" y="227"/>
                    <a:pt x="25" y="337"/>
                  </a:cubicBezTo>
                  <a:lnTo>
                    <a:pt x="12" y="361"/>
                  </a:lnTo>
                  <a:cubicBezTo>
                    <a:pt x="0" y="385"/>
                    <a:pt x="12" y="421"/>
                    <a:pt x="36" y="434"/>
                  </a:cubicBezTo>
                  <a:lnTo>
                    <a:pt x="61" y="434"/>
                  </a:lnTo>
                  <a:cubicBezTo>
                    <a:pt x="85" y="434"/>
                    <a:pt x="98" y="434"/>
                    <a:pt x="109" y="410"/>
                  </a:cubicBezTo>
                  <a:lnTo>
                    <a:pt x="109" y="397"/>
                  </a:lnTo>
                  <a:cubicBezTo>
                    <a:pt x="170" y="288"/>
                    <a:pt x="231" y="178"/>
                    <a:pt x="279" y="69"/>
                  </a:cubicBezTo>
                  <a:cubicBezTo>
                    <a:pt x="292" y="45"/>
                    <a:pt x="268" y="8"/>
                    <a:pt x="255" y="8"/>
                  </a:cubicBezTo>
                  <a:cubicBezTo>
                    <a:pt x="245" y="3"/>
                    <a:pt x="235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51"/>
            <p:cNvSpPr/>
            <p:nvPr/>
          </p:nvSpPr>
          <p:spPr>
            <a:xfrm>
              <a:off x="8630504" y="3892822"/>
              <a:ext cx="13043" cy="20869"/>
            </a:xfrm>
            <a:custGeom>
              <a:avLst/>
              <a:gdLst/>
              <a:ahLst/>
              <a:cxnLst/>
              <a:rect l="l" t="t" r="r" b="b"/>
              <a:pathLst>
                <a:path w="265" h="424" extrusionOk="0">
                  <a:moveTo>
                    <a:pt x="212" y="0"/>
                  </a:moveTo>
                  <a:cubicBezTo>
                    <a:pt x="198" y="0"/>
                    <a:pt x="184" y="7"/>
                    <a:pt x="175" y="24"/>
                  </a:cubicBezTo>
                  <a:cubicBezTo>
                    <a:pt x="114" y="134"/>
                    <a:pt x="65" y="243"/>
                    <a:pt x="17" y="364"/>
                  </a:cubicBezTo>
                  <a:cubicBezTo>
                    <a:pt x="1" y="397"/>
                    <a:pt x="33" y="424"/>
                    <a:pt x="60" y="424"/>
                  </a:cubicBezTo>
                  <a:cubicBezTo>
                    <a:pt x="74" y="424"/>
                    <a:pt x="86" y="417"/>
                    <a:pt x="90" y="401"/>
                  </a:cubicBezTo>
                  <a:cubicBezTo>
                    <a:pt x="151" y="291"/>
                    <a:pt x="200" y="170"/>
                    <a:pt x="248" y="48"/>
                  </a:cubicBezTo>
                  <a:cubicBezTo>
                    <a:pt x="264" y="24"/>
                    <a:pt x="238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51"/>
            <p:cNvSpPr/>
            <p:nvPr/>
          </p:nvSpPr>
          <p:spPr>
            <a:xfrm>
              <a:off x="8630110" y="3892379"/>
              <a:ext cx="13831" cy="21411"/>
            </a:xfrm>
            <a:custGeom>
              <a:avLst/>
              <a:gdLst/>
              <a:ahLst/>
              <a:cxnLst/>
              <a:rect l="l" t="t" r="r" b="b"/>
              <a:pathLst>
                <a:path w="281" h="435" extrusionOk="0">
                  <a:moveTo>
                    <a:pt x="218" y="16"/>
                  </a:moveTo>
                  <a:cubicBezTo>
                    <a:pt x="224" y="16"/>
                    <a:pt x="228" y="17"/>
                    <a:pt x="232" y="21"/>
                  </a:cubicBezTo>
                  <a:cubicBezTo>
                    <a:pt x="244" y="33"/>
                    <a:pt x="256" y="45"/>
                    <a:pt x="256" y="57"/>
                  </a:cubicBezTo>
                  <a:cubicBezTo>
                    <a:pt x="208" y="167"/>
                    <a:pt x="159" y="289"/>
                    <a:pt x="98" y="410"/>
                  </a:cubicBezTo>
                  <a:cubicBezTo>
                    <a:pt x="86" y="422"/>
                    <a:pt x="62" y="422"/>
                    <a:pt x="49" y="422"/>
                  </a:cubicBezTo>
                  <a:cubicBezTo>
                    <a:pt x="37" y="410"/>
                    <a:pt x="25" y="398"/>
                    <a:pt x="25" y="373"/>
                  </a:cubicBezTo>
                  <a:cubicBezTo>
                    <a:pt x="73" y="276"/>
                    <a:pt x="122" y="167"/>
                    <a:pt x="183" y="33"/>
                  </a:cubicBezTo>
                  <a:cubicBezTo>
                    <a:pt x="192" y="24"/>
                    <a:pt x="206" y="16"/>
                    <a:pt x="218" y="16"/>
                  </a:cubicBezTo>
                  <a:close/>
                  <a:moveTo>
                    <a:pt x="210" y="1"/>
                  </a:moveTo>
                  <a:cubicBezTo>
                    <a:pt x="194" y="1"/>
                    <a:pt x="178" y="7"/>
                    <a:pt x="171" y="21"/>
                  </a:cubicBezTo>
                  <a:cubicBezTo>
                    <a:pt x="110" y="154"/>
                    <a:pt x="62" y="264"/>
                    <a:pt x="13" y="373"/>
                  </a:cubicBezTo>
                  <a:cubicBezTo>
                    <a:pt x="0" y="398"/>
                    <a:pt x="25" y="422"/>
                    <a:pt x="37" y="434"/>
                  </a:cubicBezTo>
                  <a:lnTo>
                    <a:pt x="73" y="434"/>
                  </a:lnTo>
                  <a:cubicBezTo>
                    <a:pt x="86" y="434"/>
                    <a:pt x="98" y="434"/>
                    <a:pt x="110" y="410"/>
                  </a:cubicBezTo>
                  <a:cubicBezTo>
                    <a:pt x="171" y="289"/>
                    <a:pt x="219" y="167"/>
                    <a:pt x="268" y="70"/>
                  </a:cubicBezTo>
                  <a:cubicBezTo>
                    <a:pt x="281" y="33"/>
                    <a:pt x="256" y="8"/>
                    <a:pt x="244" y="8"/>
                  </a:cubicBezTo>
                  <a:cubicBezTo>
                    <a:pt x="234" y="4"/>
                    <a:pt x="222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51"/>
            <p:cNvSpPr/>
            <p:nvPr/>
          </p:nvSpPr>
          <p:spPr>
            <a:xfrm>
              <a:off x="8644384" y="3891443"/>
              <a:ext cx="13437" cy="19639"/>
            </a:xfrm>
            <a:custGeom>
              <a:avLst/>
              <a:gdLst/>
              <a:ahLst/>
              <a:cxnLst/>
              <a:rect l="l" t="t" r="r" b="b"/>
              <a:pathLst>
                <a:path w="273" h="399" extrusionOk="0">
                  <a:moveTo>
                    <a:pt x="209" y="1"/>
                  </a:moveTo>
                  <a:cubicBezTo>
                    <a:pt x="197" y="1"/>
                    <a:pt x="183" y="5"/>
                    <a:pt x="173" y="16"/>
                  </a:cubicBezTo>
                  <a:cubicBezTo>
                    <a:pt x="112" y="125"/>
                    <a:pt x="51" y="235"/>
                    <a:pt x="15" y="344"/>
                  </a:cubicBezTo>
                  <a:cubicBezTo>
                    <a:pt x="1" y="379"/>
                    <a:pt x="24" y="398"/>
                    <a:pt x="50" y="398"/>
                  </a:cubicBezTo>
                  <a:cubicBezTo>
                    <a:pt x="69" y="398"/>
                    <a:pt x="89" y="388"/>
                    <a:pt x="100" y="368"/>
                  </a:cubicBezTo>
                  <a:cubicBezTo>
                    <a:pt x="137" y="259"/>
                    <a:pt x="185" y="162"/>
                    <a:pt x="246" y="64"/>
                  </a:cubicBezTo>
                  <a:cubicBezTo>
                    <a:pt x="272" y="29"/>
                    <a:pt x="242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51"/>
            <p:cNvSpPr/>
            <p:nvPr/>
          </p:nvSpPr>
          <p:spPr>
            <a:xfrm>
              <a:off x="8643892" y="3891197"/>
              <a:ext cx="14421" cy="20180"/>
            </a:xfrm>
            <a:custGeom>
              <a:avLst/>
              <a:gdLst/>
              <a:ahLst/>
              <a:cxnLst/>
              <a:rect l="l" t="t" r="r" b="b"/>
              <a:pathLst>
                <a:path w="293" h="410" extrusionOk="0">
                  <a:moveTo>
                    <a:pt x="224" y="12"/>
                  </a:moveTo>
                  <a:cubicBezTo>
                    <a:pt x="231" y="12"/>
                    <a:pt x="239" y="15"/>
                    <a:pt x="244" y="21"/>
                  </a:cubicBezTo>
                  <a:cubicBezTo>
                    <a:pt x="256" y="32"/>
                    <a:pt x="268" y="45"/>
                    <a:pt x="256" y="69"/>
                  </a:cubicBezTo>
                  <a:cubicBezTo>
                    <a:pt x="195" y="154"/>
                    <a:pt x="147" y="251"/>
                    <a:pt x="98" y="373"/>
                  </a:cubicBezTo>
                  <a:cubicBezTo>
                    <a:pt x="90" y="387"/>
                    <a:pt x="79" y="393"/>
                    <a:pt x="68" y="393"/>
                  </a:cubicBezTo>
                  <a:cubicBezTo>
                    <a:pt x="61" y="393"/>
                    <a:pt x="54" y="390"/>
                    <a:pt x="49" y="386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74" y="240"/>
                    <a:pt x="122" y="142"/>
                    <a:pt x="195" y="32"/>
                  </a:cubicBezTo>
                  <a:cubicBezTo>
                    <a:pt x="202" y="18"/>
                    <a:pt x="213" y="12"/>
                    <a:pt x="224" y="12"/>
                  </a:cubicBezTo>
                  <a:close/>
                  <a:moveTo>
                    <a:pt x="222" y="0"/>
                  </a:moveTo>
                  <a:cubicBezTo>
                    <a:pt x="206" y="0"/>
                    <a:pt x="190" y="6"/>
                    <a:pt x="183" y="21"/>
                  </a:cubicBezTo>
                  <a:cubicBezTo>
                    <a:pt x="110" y="130"/>
                    <a:pt x="49" y="240"/>
                    <a:pt x="12" y="349"/>
                  </a:cubicBezTo>
                  <a:cubicBezTo>
                    <a:pt x="1" y="373"/>
                    <a:pt x="25" y="397"/>
                    <a:pt x="37" y="410"/>
                  </a:cubicBezTo>
                  <a:lnTo>
                    <a:pt x="61" y="410"/>
                  </a:lnTo>
                  <a:cubicBezTo>
                    <a:pt x="85" y="410"/>
                    <a:pt x="110" y="397"/>
                    <a:pt x="110" y="373"/>
                  </a:cubicBezTo>
                  <a:cubicBezTo>
                    <a:pt x="158" y="264"/>
                    <a:pt x="207" y="167"/>
                    <a:pt x="268" y="69"/>
                  </a:cubicBezTo>
                  <a:cubicBezTo>
                    <a:pt x="293" y="45"/>
                    <a:pt x="268" y="21"/>
                    <a:pt x="256" y="8"/>
                  </a:cubicBezTo>
                  <a:cubicBezTo>
                    <a:pt x="246" y="3"/>
                    <a:pt x="23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51"/>
            <p:cNvSpPr/>
            <p:nvPr/>
          </p:nvSpPr>
          <p:spPr>
            <a:xfrm>
              <a:off x="8656247" y="3889868"/>
              <a:ext cx="15209" cy="21165"/>
            </a:xfrm>
            <a:custGeom>
              <a:avLst/>
              <a:gdLst/>
              <a:ahLst/>
              <a:cxnLst/>
              <a:rect l="l" t="t" r="r" b="b"/>
              <a:pathLst>
                <a:path w="309" h="430" extrusionOk="0">
                  <a:moveTo>
                    <a:pt x="255" y="0"/>
                  </a:moveTo>
                  <a:cubicBezTo>
                    <a:pt x="240" y="0"/>
                    <a:pt x="224" y="7"/>
                    <a:pt x="212" y="23"/>
                  </a:cubicBezTo>
                  <a:cubicBezTo>
                    <a:pt x="139" y="132"/>
                    <a:pt x="66" y="242"/>
                    <a:pt x="17" y="376"/>
                  </a:cubicBezTo>
                  <a:cubicBezTo>
                    <a:pt x="1" y="408"/>
                    <a:pt x="33" y="430"/>
                    <a:pt x="64" y="430"/>
                  </a:cubicBezTo>
                  <a:cubicBezTo>
                    <a:pt x="79" y="430"/>
                    <a:pt x="94" y="424"/>
                    <a:pt x="102" y="413"/>
                  </a:cubicBezTo>
                  <a:cubicBezTo>
                    <a:pt x="163" y="291"/>
                    <a:pt x="212" y="169"/>
                    <a:pt x="285" y="59"/>
                  </a:cubicBezTo>
                  <a:cubicBezTo>
                    <a:pt x="309" y="27"/>
                    <a:pt x="2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51"/>
            <p:cNvSpPr/>
            <p:nvPr/>
          </p:nvSpPr>
          <p:spPr>
            <a:xfrm>
              <a:off x="8655853" y="3889376"/>
              <a:ext cx="16193" cy="22001"/>
            </a:xfrm>
            <a:custGeom>
              <a:avLst/>
              <a:gdLst/>
              <a:ahLst/>
              <a:cxnLst/>
              <a:rect l="l" t="t" r="r" b="b"/>
              <a:pathLst>
                <a:path w="329" h="447" extrusionOk="0">
                  <a:moveTo>
                    <a:pt x="280" y="21"/>
                  </a:moveTo>
                  <a:cubicBezTo>
                    <a:pt x="293" y="33"/>
                    <a:pt x="304" y="45"/>
                    <a:pt x="293" y="69"/>
                  </a:cubicBezTo>
                  <a:cubicBezTo>
                    <a:pt x="231" y="167"/>
                    <a:pt x="171" y="264"/>
                    <a:pt x="123" y="361"/>
                  </a:cubicBezTo>
                  <a:lnTo>
                    <a:pt x="98" y="410"/>
                  </a:lnTo>
                  <a:cubicBezTo>
                    <a:pt x="91" y="424"/>
                    <a:pt x="79" y="430"/>
                    <a:pt x="69" y="430"/>
                  </a:cubicBezTo>
                  <a:cubicBezTo>
                    <a:pt x="61" y="430"/>
                    <a:pt x="54" y="427"/>
                    <a:pt x="50" y="423"/>
                  </a:cubicBezTo>
                  <a:cubicBezTo>
                    <a:pt x="37" y="423"/>
                    <a:pt x="25" y="410"/>
                    <a:pt x="37" y="386"/>
                  </a:cubicBezTo>
                  <a:cubicBezTo>
                    <a:pt x="74" y="277"/>
                    <a:pt x="134" y="167"/>
                    <a:pt x="231" y="33"/>
                  </a:cubicBezTo>
                  <a:cubicBezTo>
                    <a:pt x="231" y="21"/>
                    <a:pt x="244" y="21"/>
                    <a:pt x="256" y="21"/>
                  </a:cubicBezTo>
                  <a:close/>
                  <a:moveTo>
                    <a:pt x="258" y="1"/>
                  </a:moveTo>
                  <a:cubicBezTo>
                    <a:pt x="242" y="1"/>
                    <a:pt x="227" y="7"/>
                    <a:pt x="220" y="21"/>
                  </a:cubicBezTo>
                  <a:cubicBezTo>
                    <a:pt x="123" y="155"/>
                    <a:pt x="61" y="277"/>
                    <a:pt x="13" y="386"/>
                  </a:cubicBezTo>
                  <a:cubicBezTo>
                    <a:pt x="1" y="410"/>
                    <a:pt x="25" y="434"/>
                    <a:pt x="50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0" y="423"/>
                  </a:cubicBezTo>
                  <a:lnTo>
                    <a:pt x="134" y="374"/>
                  </a:lnTo>
                  <a:cubicBezTo>
                    <a:pt x="195" y="277"/>
                    <a:pt x="244" y="167"/>
                    <a:pt x="304" y="82"/>
                  </a:cubicBezTo>
                  <a:cubicBezTo>
                    <a:pt x="329" y="45"/>
                    <a:pt x="304" y="21"/>
                    <a:pt x="293" y="9"/>
                  </a:cubicBezTo>
                  <a:cubicBezTo>
                    <a:pt x="283" y="4"/>
                    <a:pt x="270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51"/>
            <p:cNvSpPr/>
            <p:nvPr/>
          </p:nvSpPr>
          <p:spPr>
            <a:xfrm>
              <a:off x="8668109" y="3890262"/>
              <a:ext cx="13043" cy="20820"/>
            </a:xfrm>
            <a:custGeom>
              <a:avLst/>
              <a:gdLst/>
              <a:ahLst/>
              <a:cxnLst/>
              <a:rect l="l" t="t" r="r" b="b"/>
              <a:pathLst>
                <a:path w="265" h="423" extrusionOk="0">
                  <a:moveTo>
                    <a:pt x="202" y="0"/>
                  </a:moveTo>
                  <a:cubicBezTo>
                    <a:pt x="189" y="0"/>
                    <a:pt x="176" y="5"/>
                    <a:pt x="165" y="15"/>
                  </a:cubicBezTo>
                  <a:cubicBezTo>
                    <a:pt x="104" y="124"/>
                    <a:pt x="44" y="246"/>
                    <a:pt x="7" y="368"/>
                  </a:cubicBezTo>
                  <a:cubicBezTo>
                    <a:pt x="0" y="403"/>
                    <a:pt x="26" y="422"/>
                    <a:pt x="51" y="422"/>
                  </a:cubicBezTo>
                  <a:cubicBezTo>
                    <a:pt x="69" y="422"/>
                    <a:pt x="87" y="412"/>
                    <a:pt x="92" y="392"/>
                  </a:cubicBezTo>
                  <a:cubicBezTo>
                    <a:pt x="141" y="283"/>
                    <a:pt x="177" y="173"/>
                    <a:pt x="238" y="64"/>
                  </a:cubicBezTo>
                  <a:cubicBezTo>
                    <a:pt x="264" y="29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51"/>
            <p:cNvSpPr/>
            <p:nvPr/>
          </p:nvSpPr>
          <p:spPr>
            <a:xfrm>
              <a:off x="8667863" y="3890016"/>
              <a:ext cx="13191" cy="21361"/>
            </a:xfrm>
            <a:custGeom>
              <a:avLst/>
              <a:gdLst/>
              <a:ahLst/>
              <a:cxnLst/>
              <a:rect l="l" t="t" r="r" b="b"/>
              <a:pathLst>
                <a:path w="268" h="434" extrusionOk="0">
                  <a:moveTo>
                    <a:pt x="206" y="8"/>
                  </a:moveTo>
                  <a:cubicBezTo>
                    <a:pt x="219" y="8"/>
                    <a:pt x="219" y="20"/>
                    <a:pt x="231" y="20"/>
                  </a:cubicBezTo>
                  <a:cubicBezTo>
                    <a:pt x="243" y="32"/>
                    <a:pt x="255" y="45"/>
                    <a:pt x="243" y="69"/>
                  </a:cubicBezTo>
                  <a:cubicBezTo>
                    <a:pt x="182" y="166"/>
                    <a:pt x="133" y="275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36" y="410"/>
                    <a:pt x="12" y="397"/>
                    <a:pt x="24" y="373"/>
                  </a:cubicBezTo>
                  <a:cubicBezTo>
                    <a:pt x="49" y="264"/>
                    <a:pt x="97" y="154"/>
                    <a:pt x="182" y="32"/>
                  </a:cubicBezTo>
                  <a:cubicBezTo>
                    <a:pt x="182" y="20"/>
                    <a:pt x="195" y="8"/>
                    <a:pt x="206" y="8"/>
                  </a:cubicBezTo>
                  <a:close/>
                  <a:moveTo>
                    <a:pt x="210" y="0"/>
                  </a:moveTo>
                  <a:cubicBezTo>
                    <a:pt x="193" y="0"/>
                    <a:pt x="177" y="6"/>
                    <a:pt x="170" y="20"/>
                  </a:cubicBezTo>
                  <a:cubicBezTo>
                    <a:pt x="85" y="154"/>
                    <a:pt x="36" y="264"/>
                    <a:pt x="0" y="373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73" y="434"/>
                    <a:pt x="97" y="421"/>
                    <a:pt x="109" y="397"/>
                  </a:cubicBezTo>
                  <a:cubicBezTo>
                    <a:pt x="146" y="288"/>
                    <a:pt x="195" y="178"/>
                    <a:pt x="255" y="69"/>
                  </a:cubicBezTo>
                  <a:cubicBezTo>
                    <a:pt x="268" y="45"/>
                    <a:pt x="255" y="20"/>
                    <a:pt x="243" y="8"/>
                  </a:cubicBezTo>
                  <a:cubicBezTo>
                    <a:pt x="233" y="3"/>
                    <a:pt x="221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51"/>
            <p:cNvSpPr/>
            <p:nvPr/>
          </p:nvSpPr>
          <p:spPr>
            <a:xfrm>
              <a:off x="8678396" y="3889376"/>
              <a:ext cx="12896" cy="20131"/>
            </a:xfrm>
            <a:custGeom>
              <a:avLst/>
              <a:gdLst/>
              <a:ahLst/>
              <a:cxnLst/>
              <a:rect l="l" t="t" r="r" b="b"/>
              <a:pathLst>
                <a:path w="262" h="409" extrusionOk="0">
                  <a:moveTo>
                    <a:pt x="195" y="1"/>
                  </a:moveTo>
                  <a:cubicBezTo>
                    <a:pt x="182" y="1"/>
                    <a:pt x="170" y="6"/>
                    <a:pt x="163" y="21"/>
                  </a:cubicBezTo>
                  <a:cubicBezTo>
                    <a:pt x="102" y="131"/>
                    <a:pt x="54" y="228"/>
                    <a:pt x="17" y="350"/>
                  </a:cubicBezTo>
                  <a:cubicBezTo>
                    <a:pt x="1" y="382"/>
                    <a:pt x="33" y="409"/>
                    <a:pt x="64" y="409"/>
                  </a:cubicBezTo>
                  <a:cubicBezTo>
                    <a:pt x="79" y="409"/>
                    <a:pt x="94" y="402"/>
                    <a:pt x="102" y="386"/>
                  </a:cubicBezTo>
                  <a:cubicBezTo>
                    <a:pt x="151" y="277"/>
                    <a:pt x="187" y="167"/>
                    <a:pt x="236" y="69"/>
                  </a:cubicBezTo>
                  <a:cubicBezTo>
                    <a:pt x="262" y="35"/>
                    <a:pt x="22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51"/>
            <p:cNvSpPr/>
            <p:nvPr/>
          </p:nvSpPr>
          <p:spPr>
            <a:xfrm>
              <a:off x="8678003" y="3888835"/>
              <a:ext cx="13191" cy="20722"/>
            </a:xfrm>
            <a:custGeom>
              <a:avLst/>
              <a:gdLst/>
              <a:ahLst/>
              <a:cxnLst/>
              <a:rect l="l" t="t" r="r" b="b"/>
              <a:pathLst>
                <a:path w="268" h="421" extrusionOk="0">
                  <a:moveTo>
                    <a:pt x="207" y="24"/>
                  </a:moveTo>
                  <a:cubicBezTo>
                    <a:pt x="214" y="24"/>
                    <a:pt x="222" y="27"/>
                    <a:pt x="232" y="32"/>
                  </a:cubicBezTo>
                  <a:cubicBezTo>
                    <a:pt x="244" y="32"/>
                    <a:pt x="256" y="56"/>
                    <a:pt x="244" y="80"/>
                  </a:cubicBezTo>
                  <a:cubicBezTo>
                    <a:pt x="208" y="142"/>
                    <a:pt x="171" y="215"/>
                    <a:pt x="146" y="275"/>
                  </a:cubicBezTo>
                  <a:cubicBezTo>
                    <a:pt x="135" y="312"/>
                    <a:pt x="110" y="348"/>
                    <a:pt x="98" y="385"/>
                  </a:cubicBezTo>
                  <a:cubicBezTo>
                    <a:pt x="86" y="409"/>
                    <a:pt x="73" y="409"/>
                    <a:pt x="49" y="409"/>
                  </a:cubicBezTo>
                  <a:cubicBezTo>
                    <a:pt x="37" y="397"/>
                    <a:pt x="25" y="385"/>
                    <a:pt x="25" y="361"/>
                  </a:cubicBezTo>
                  <a:cubicBezTo>
                    <a:pt x="62" y="251"/>
                    <a:pt x="122" y="142"/>
                    <a:pt x="183" y="44"/>
                  </a:cubicBezTo>
                  <a:cubicBezTo>
                    <a:pt x="190" y="30"/>
                    <a:pt x="197" y="24"/>
                    <a:pt x="207" y="24"/>
                  </a:cubicBezTo>
                  <a:close/>
                  <a:moveTo>
                    <a:pt x="205" y="0"/>
                  </a:moveTo>
                  <a:cubicBezTo>
                    <a:pt x="190" y="0"/>
                    <a:pt x="174" y="9"/>
                    <a:pt x="159" y="32"/>
                  </a:cubicBezTo>
                  <a:cubicBezTo>
                    <a:pt x="110" y="129"/>
                    <a:pt x="49" y="239"/>
                    <a:pt x="13" y="361"/>
                  </a:cubicBezTo>
                  <a:cubicBezTo>
                    <a:pt x="0" y="385"/>
                    <a:pt x="25" y="409"/>
                    <a:pt x="49" y="421"/>
                  </a:cubicBezTo>
                  <a:lnTo>
                    <a:pt x="73" y="421"/>
                  </a:lnTo>
                  <a:cubicBezTo>
                    <a:pt x="86" y="421"/>
                    <a:pt x="98" y="421"/>
                    <a:pt x="110" y="397"/>
                  </a:cubicBezTo>
                  <a:cubicBezTo>
                    <a:pt x="135" y="361"/>
                    <a:pt x="146" y="324"/>
                    <a:pt x="159" y="288"/>
                  </a:cubicBezTo>
                  <a:cubicBezTo>
                    <a:pt x="195" y="215"/>
                    <a:pt x="219" y="153"/>
                    <a:pt x="256" y="80"/>
                  </a:cubicBezTo>
                  <a:cubicBezTo>
                    <a:pt x="268" y="56"/>
                    <a:pt x="256" y="20"/>
                    <a:pt x="232" y="7"/>
                  </a:cubicBezTo>
                  <a:cubicBezTo>
                    <a:pt x="223" y="3"/>
                    <a:pt x="214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51"/>
            <p:cNvSpPr/>
            <p:nvPr/>
          </p:nvSpPr>
          <p:spPr>
            <a:xfrm>
              <a:off x="8690308" y="3890557"/>
              <a:ext cx="13732" cy="19442"/>
            </a:xfrm>
            <a:custGeom>
              <a:avLst/>
              <a:gdLst/>
              <a:ahLst/>
              <a:cxnLst/>
              <a:rect l="l" t="t" r="r" b="b"/>
              <a:pathLst>
                <a:path w="279" h="395" extrusionOk="0">
                  <a:moveTo>
                    <a:pt x="214" y="1"/>
                  </a:moveTo>
                  <a:cubicBezTo>
                    <a:pt x="201" y="1"/>
                    <a:pt x="187" y="7"/>
                    <a:pt x="177" y="21"/>
                  </a:cubicBezTo>
                  <a:cubicBezTo>
                    <a:pt x="128" y="118"/>
                    <a:pt x="67" y="216"/>
                    <a:pt x="18" y="326"/>
                  </a:cubicBezTo>
                  <a:cubicBezTo>
                    <a:pt x="1" y="360"/>
                    <a:pt x="32" y="394"/>
                    <a:pt x="65" y="394"/>
                  </a:cubicBezTo>
                  <a:cubicBezTo>
                    <a:pt x="79" y="394"/>
                    <a:pt x="93" y="388"/>
                    <a:pt x="104" y="374"/>
                  </a:cubicBezTo>
                  <a:cubicBezTo>
                    <a:pt x="152" y="277"/>
                    <a:pt x="201" y="167"/>
                    <a:pt x="261" y="70"/>
                  </a:cubicBezTo>
                  <a:cubicBezTo>
                    <a:pt x="278" y="35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51"/>
            <p:cNvSpPr/>
            <p:nvPr/>
          </p:nvSpPr>
          <p:spPr>
            <a:xfrm>
              <a:off x="8689964" y="3890016"/>
              <a:ext cx="13831" cy="20180"/>
            </a:xfrm>
            <a:custGeom>
              <a:avLst/>
              <a:gdLst/>
              <a:ahLst/>
              <a:cxnLst/>
              <a:rect l="l" t="t" r="r" b="b"/>
              <a:pathLst>
                <a:path w="281" h="410" extrusionOk="0">
                  <a:moveTo>
                    <a:pt x="220" y="20"/>
                  </a:moveTo>
                  <a:cubicBezTo>
                    <a:pt x="232" y="20"/>
                    <a:pt x="232" y="20"/>
                    <a:pt x="244" y="32"/>
                  </a:cubicBezTo>
                  <a:cubicBezTo>
                    <a:pt x="256" y="32"/>
                    <a:pt x="268" y="56"/>
                    <a:pt x="256" y="81"/>
                  </a:cubicBezTo>
                  <a:lnTo>
                    <a:pt x="232" y="129"/>
                  </a:lnTo>
                  <a:cubicBezTo>
                    <a:pt x="184" y="202"/>
                    <a:pt x="147" y="300"/>
                    <a:pt x="98" y="373"/>
                  </a:cubicBezTo>
                  <a:cubicBezTo>
                    <a:pt x="91" y="387"/>
                    <a:pt x="80" y="393"/>
                    <a:pt x="69" y="393"/>
                  </a:cubicBezTo>
                  <a:cubicBezTo>
                    <a:pt x="62" y="393"/>
                    <a:pt x="54" y="390"/>
                    <a:pt x="49" y="385"/>
                  </a:cubicBezTo>
                  <a:cubicBezTo>
                    <a:pt x="38" y="385"/>
                    <a:pt x="25" y="361"/>
                    <a:pt x="38" y="337"/>
                  </a:cubicBezTo>
                  <a:cubicBezTo>
                    <a:pt x="74" y="251"/>
                    <a:pt x="122" y="166"/>
                    <a:pt x="171" y="81"/>
                  </a:cubicBezTo>
                  <a:lnTo>
                    <a:pt x="195" y="45"/>
                  </a:lnTo>
                  <a:cubicBezTo>
                    <a:pt x="208" y="32"/>
                    <a:pt x="208" y="20"/>
                    <a:pt x="220" y="20"/>
                  </a:cubicBezTo>
                  <a:close/>
                  <a:moveTo>
                    <a:pt x="224" y="1"/>
                  </a:moveTo>
                  <a:cubicBezTo>
                    <a:pt x="209" y="1"/>
                    <a:pt x="191" y="9"/>
                    <a:pt x="184" y="32"/>
                  </a:cubicBezTo>
                  <a:lnTo>
                    <a:pt x="159" y="81"/>
                  </a:lnTo>
                  <a:cubicBezTo>
                    <a:pt x="111" y="154"/>
                    <a:pt x="62" y="239"/>
                    <a:pt x="25" y="324"/>
                  </a:cubicBezTo>
                  <a:cubicBezTo>
                    <a:pt x="1" y="361"/>
                    <a:pt x="25" y="397"/>
                    <a:pt x="49" y="410"/>
                  </a:cubicBezTo>
                  <a:lnTo>
                    <a:pt x="74" y="410"/>
                  </a:lnTo>
                  <a:cubicBezTo>
                    <a:pt x="86" y="410"/>
                    <a:pt x="98" y="410"/>
                    <a:pt x="111" y="385"/>
                  </a:cubicBezTo>
                  <a:cubicBezTo>
                    <a:pt x="159" y="300"/>
                    <a:pt x="208" y="215"/>
                    <a:pt x="244" y="129"/>
                  </a:cubicBezTo>
                  <a:lnTo>
                    <a:pt x="268" y="81"/>
                  </a:lnTo>
                  <a:cubicBezTo>
                    <a:pt x="281" y="56"/>
                    <a:pt x="268" y="20"/>
                    <a:pt x="244" y="8"/>
                  </a:cubicBezTo>
                  <a:cubicBezTo>
                    <a:pt x="240" y="3"/>
                    <a:pt x="232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51"/>
            <p:cNvSpPr/>
            <p:nvPr/>
          </p:nvSpPr>
          <p:spPr>
            <a:xfrm>
              <a:off x="8698085" y="3891050"/>
              <a:ext cx="13683" cy="15554"/>
            </a:xfrm>
            <a:custGeom>
              <a:avLst/>
              <a:gdLst/>
              <a:ahLst/>
              <a:cxnLst/>
              <a:rect l="l" t="t" r="r" b="b"/>
              <a:pathLst>
                <a:path w="278" h="316" extrusionOk="0">
                  <a:moveTo>
                    <a:pt x="224" y="1"/>
                  </a:moveTo>
                  <a:cubicBezTo>
                    <a:pt x="211" y="1"/>
                    <a:pt x="197" y="7"/>
                    <a:pt x="189" y="24"/>
                  </a:cubicBezTo>
                  <a:cubicBezTo>
                    <a:pt x="127" y="97"/>
                    <a:pt x="67" y="170"/>
                    <a:pt x="19" y="243"/>
                  </a:cubicBezTo>
                  <a:cubicBezTo>
                    <a:pt x="0" y="279"/>
                    <a:pt x="30" y="316"/>
                    <a:pt x="62" y="316"/>
                  </a:cubicBezTo>
                  <a:cubicBezTo>
                    <a:pt x="72" y="316"/>
                    <a:pt x="82" y="312"/>
                    <a:pt x="91" y="303"/>
                  </a:cubicBezTo>
                  <a:cubicBezTo>
                    <a:pt x="164" y="230"/>
                    <a:pt x="213" y="145"/>
                    <a:pt x="262" y="60"/>
                  </a:cubicBezTo>
                  <a:cubicBezTo>
                    <a:pt x="278" y="27"/>
                    <a:pt x="25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51"/>
            <p:cNvSpPr/>
            <p:nvPr/>
          </p:nvSpPr>
          <p:spPr>
            <a:xfrm>
              <a:off x="8697790" y="3890557"/>
              <a:ext cx="14421" cy="16636"/>
            </a:xfrm>
            <a:custGeom>
              <a:avLst/>
              <a:gdLst/>
              <a:ahLst/>
              <a:cxnLst/>
              <a:rect l="l" t="t" r="r" b="b"/>
              <a:pathLst>
                <a:path w="293" h="338" extrusionOk="0">
                  <a:moveTo>
                    <a:pt x="227" y="13"/>
                  </a:moveTo>
                  <a:cubicBezTo>
                    <a:pt x="233" y="13"/>
                    <a:pt x="238" y="16"/>
                    <a:pt x="243" y="21"/>
                  </a:cubicBezTo>
                  <a:cubicBezTo>
                    <a:pt x="255" y="34"/>
                    <a:pt x="268" y="45"/>
                    <a:pt x="255" y="70"/>
                  </a:cubicBezTo>
                  <a:cubicBezTo>
                    <a:pt x="231" y="131"/>
                    <a:pt x="170" y="228"/>
                    <a:pt x="97" y="301"/>
                  </a:cubicBezTo>
                  <a:cubicBezTo>
                    <a:pt x="87" y="311"/>
                    <a:pt x="77" y="315"/>
                    <a:pt x="68" y="315"/>
                  </a:cubicBezTo>
                  <a:cubicBezTo>
                    <a:pt x="55" y="315"/>
                    <a:pt x="44" y="308"/>
                    <a:pt x="36" y="301"/>
                  </a:cubicBezTo>
                  <a:cubicBezTo>
                    <a:pt x="25" y="301"/>
                    <a:pt x="25" y="277"/>
                    <a:pt x="36" y="264"/>
                  </a:cubicBezTo>
                  <a:cubicBezTo>
                    <a:pt x="61" y="216"/>
                    <a:pt x="97" y="180"/>
                    <a:pt x="122" y="143"/>
                  </a:cubicBezTo>
                  <a:lnTo>
                    <a:pt x="195" y="34"/>
                  </a:lnTo>
                  <a:cubicBezTo>
                    <a:pt x="209" y="19"/>
                    <a:pt x="219" y="13"/>
                    <a:pt x="227" y="13"/>
                  </a:cubicBezTo>
                  <a:close/>
                  <a:moveTo>
                    <a:pt x="225" y="1"/>
                  </a:moveTo>
                  <a:cubicBezTo>
                    <a:pt x="210" y="1"/>
                    <a:pt x="196" y="7"/>
                    <a:pt x="182" y="21"/>
                  </a:cubicBezTo>
                  <a:lnTo>
                    <a:pt x="109" y="131"/>
                  </a:lnTo>
                  <a:cubicBezTo>
                    <a:pt x="73" y="167"/>
                    <a:pt x="49" y="204"/>
                    <a:pt x="12" y="253"/>
                  </a:cubicBezTo>
                  <a:cubicBezTo>
                    <a:pt x="0" y="277"/>
                    <a:pt x="12" y="301"/>
                    <a:pt x="25" y="313"/>
                  </a:cubicBezTo>
                  <a:cubicBezTo>
                    <a:pt x="36" y="326"/>
                    <a:pt x="49" y="337"/>
                    <a:pt x="73" y="337"/>
                  </a:cubicBezTo>
                  <a:cubicBezTo>
                    <a:pt x="85" y="337"/>
                    <a:pt x="97" y="326"/>
                    <a:pt x="109" y="313"/>
                  </a:cubicBezTo>
                  <a:cubicBezTo>
                    <a:pt x="182" y="240"/>
                    <a:pt x="243" y="143"/>
                    <a:pt x="279" y="70"/>
                  </a:cubicBezTo>
                  <a:cubicBezTo>
                    <a:pt x="292" y="45"/>
                    <a:pt x="279" y="21"/>
                    <a:pt x="255" y="9"/>
                  </a:cubicBezTo>
                  <a:cubicBezTo>
                    <a:pt x="245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51"/>
            <p:cNvSpPr/>
            <p:nvPr/>
          </p:nvSpPr>
          <p:spPr>
            <a:xfrm>
              <a:off x="8706945" y="3889474"/>
              <a:ext cx="13289" cy="20820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211" y="1"/>
                  </a:moveTo>
                  <a:cubicBezTo>
                    <a:pt x="200" y="1"/>
                    <a:pt x="189" y="6"/>
                    <a:pt x="179" y="19"/>
                  </a:cubicBezTo>
                  <a:cubicBezTo>
                    <a:pt x="106" y="116"/>
                    <a:pt x="33" y="238"/>
                    <a:pt x="9" y="372"/>
                  </a:cubicBezTo>
                  <a:cubicBezTo>
                    <a:pt x="1" y="402"/>
                    <a:pt x="31" y="423"/>
                    <a:pt x="57" y="423"/>
                  </a:cubicBezTo>
                  <a:cubicBezTo>
                    <a:pt x="74" y="423"/>
                    <a:pt x="89" y="415"/>
                    <a:pt x="93" y="396"/>
                  </a:cubicBezTo>
                  <a:cubicBezTo>
                    <a:pt x="130" y="275"/>
                    <a:pt x="179" y="165"/>
                    <a:pt x="252" y="67"/>
                  </a:cubicBezTo>
                  <a:cubicBezTo>
                    <a:pt x="270" y="41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51"/>
            <p:cNvSpPr/>
            <p:nvPr/>
          </p:nvSpPr>
          <p:spPr>
            <a:xfrm>
              <a:off x="8706748" y="3889081"/>
              <a:ext cx="13831" cy="21706"/>
            </a:xfrm>
            <a:custGeom>
              <a:avLst/>
              <a:gdLst/>
              <a:ahLst/>
              <a:cxnLst/>
              <a:rect l="l" t="t" r="r" b="b"/>
              <a:pathLst>
                <a:path w="281" h="441" extrusionOk="0">
                  <a:moveTo>
                    <a:pt x="219" y="15"/>
                  </a:moveTo>
                  <a:cubicBezTo>
                    <a:pt x="219" y="15"/>
                    <a:pt x="232" y="15"/>
                    <a:pt x="243" y="27"/>
                  </a:cubicBezTo>
                  <a:cubicBezTo>
                    <a:pt x="256" y="39"/>
                    <a:pt x="256" y="51"/>
                    <a:pt x="243" y="75"/>
                  </a:cubicBezTo>
                  <a:cubicBezTo>
                    <a:pt x="183" y="161"/>
                    <a:pt x="134" y="258"/>
                    <a:pt x="97" y="404"/>
                  </a:cubicBezTo>
                  <a:cubicBezTo>
                    <a:pt x="86" y="429"/>
                    <a:pt x="73" y="429"/>
                    <a:pt x="49" y="429"/>
                  </a:cubicBezTo>
                  <a:cubicBezTo>
                    <a:pt x="37" y="416"/>
                    <a:pt x="24" y="404"/>
                    <a:pt x="24" y="380"/>
                  </a:cubicBezTo>
                  <a:cubicBezTo>
                    <a:pt x="49" y="258"/>
                    <a:pt x="97" y="148"/>
                    <a:pt x="195" y="27"/>
                  </a:cubicBezTo>
                  <a:cubicBezTo>
                    <a:pt x="195" y="15"/>
                    <a:pt x="207" y="15"/>
                    <a:pt x="219" y="15"/>
                  </a:cubicBezTo>
                  <a:close/>
                  <a:moveTo>
                    <a:pt x="208" y="1"/>
                  </a:moveTo>
                  <a:cubicBezTo>
                    <a:pt x="198" y="1"/>
                    <a:pt x="188" y="5"/>
                    <a:pt x="183" y="15"/>
                  </a:cubicBezTo>
                  <a:cubicBezTo>
                    <a:pt x="86" y="137"/>
                    <a:pt x="24" y="258"/>
                    <a:pt x="13" y="380"/>
                  </a:cubicBezTo>
                  <a:cubicBezTo>
                    <a:pt x="0" y="404"/>
                    <a:pt x="24" y="429"/>
                    <a:pt x="49" y="440"/>
                  </a:cubicBezTo>
                  <a:lnTo>
                    <a:pt x="61" y="440"/>
                  </a:lnTo>
                  <a:cubicBezTo>
                    <a:pt x="86" y="440"/>
                    <a:pt x="97" y="429"/>
                    <a:pt x="110" y="404"/>
                  </a:cubicBezTo>
                  <a:cubicBezTo>
                    <a:pt x="159" y="270"/>
                    <a:pt x="195" y="173"/>
                    <a:pt x="268" y="88"/>
                  </a:cubicBezTo>
                  <a:cubicBezTo>
                    <a:pt x="280" y="51"/>
                    <a:pt x="268" y="27"/>
                    <a:pt x="243" y="15"/>
                  </a:cubicBezTo>
                  <a:cubicBezTo>
                    <a:pt x="237" y="8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51"/>
            <p:cNvSpPr/>
            <p:nvPr/>
          </p:nvSpPr>
          <p:spPr>
            <a:xfrm>
              <a:off x="8718906" y="3890705"/>
              <a:ext cx="12256" cy="17965"/>
            </a:xfrm>
            <a:custGeom>
              <a:avLst/>
              <a:gdLst/>
              <a:ahLst/>
              <a:cxnLst/>
              <a:rect l="l" t="t" r="r" b="b"/>
              <a:pathLst>
                <a:path w="249" h="365" extrusionOk="0">
                  <a:moveTo>
                    <a:pt x="190" y="1"/>
                  </a:moveTo>
                  <a:cubicBezTo>
                    <a:pt x="176" y="1"/>
                    <a:pt x="163" y="6"/>
                    <a:pt x="155" y="18"/>
                  </a:cubicBezTo>
                  <a:lnTo>
                    <a:pt x="9" y="310"/>
                  </a:lnTo>
                  <a:cubicBezTo>
                    <a:pt x="1" y="342"/>
                    <a:pt x="30" y="364"/>
                    <a:pt x="58" y="364"/>
                  </a:cubicBezTo>
                  <a:cubicBezTo>
                    <a:pt x="72" y="364"/>
                    <a:pt x="86" y="359"/>
                    <a:pt x="94" y="347"/>
                  </a:cubicBezTo>
                  <a:cubicBezTo>
                    <a:pt x="155" y="250"/>
                    <a:pt x="191" y="152"/>
                    <a:pt x="240" y="55"/>
                  </a:cubicBezTo>
                  <a:cubicBezTo>
                    <a:pt x="248" y="22"/>
                    <a:pt x="218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51"/>
            <p:cNvSpPr/>
            <p:nvPr/>
          </p:nvSpPr>
          <p:spPr>
            <a:xfrm>
              <a:off x="8718709" y="3890557"/>
              <a:ext cx="12650" cy="18457"/>
            </a:xfrm>
            <a:custGeom>
              <a:avLst/>
              <a:gdLst/>
              <a:ahLst/>
              <a:cxnLst/>
              <a:rect l="l" t="t" r="r" b="b"/>
              <a:pathLst>
                <a:path w="257" h="375" extrusionOk="0">
                  <a:moveTo>
                    <a:pt x="219" y="21"/>
                  </a:moveTo>
                  <a:cubicBezTo>
                    <a:pt x="232" y="21"/>
                    <a:pt x="244" y="45"/>
                    <a:pt x="232" y="58"/>
                  </a:cubicBezTo>
                  <a:cubicBezTo>
                    <a:pt x="183" y="167"/>
                    <a:pt x="135" y="264"/>
                    <a:pt x="98" y="337"/>
                  </a:cubicBezTo>
                  <a:cubicBezTo>
                    <a:pt x="91" y="352"/>
                    <a:pt x="79" y="357"/>
                    <a:pt x="66" y="357"/>
                  </a:cubicBezTo>
                  <a:cubicBezTo>
                    <a:pt x="57" y="357"/>
                    <a:pt x="47" y="355"/>
                    <a:pt x="37" y="350"/>
                  </a:cubicBezTo>
                  <a:cubicBezTo>
                    <a:pt x="25" y="350"/>
                    <a:pt x="25" y="337"/>
                    <a:pt x="25" y="313"/>
                  </a:cubicBezTo>
                  <a:cubicBezTo>
                    <a:pt x="62" y="228"/>
                    <a:pt x="110" y="131"/>
                    <a:pt x="171" y="34"/>
                  </a:cubicBezTo>
                  <a:cubicBezTo>
                    <a:pt x="171" y="21"/>
                    <a:pt x="183" y="21"/>
                    <a:pt x="195" y="21"/>
                  </a:cubicBezTo>
                  <a:close/>
                  <a:moveTo>
                    <a:pt x="189" y="1"/>
                  </a:moveTo>
                  <a:cubicBezTo>
                    <a:pt x="175" y="1"/>
                    <a:pt x="160" y="7"/>
                    <a:pt x="146" y="21"/>
                  </a:cubicBezTo>
                  <a:cubicBezTo>
                    <a:pt x="98" y="118"/>
                    <a:pt x="49" y="216"/>
                    <a:pt x="13" y="301"/>
                  </a:cubicBezTo>
                  <a:cubicBezTo>
                    <a:pt x="0" y="337"/>
                    <a:pt x="13" y="362"/>
                    <a:pt x="37" y="362"/>
                  </a:cubicBezTo>
                  <a:cubicBezTo>
                    <a:pt x="49" y="374"/>
                    <a:pt x="49" y="374"/>
                    <a:pt x="62" y="374"/>
                  </a:cubicBezTo>
                  <a:cubicBezTo>
                    <a:pt x="86" y="374"/>
                    <a:pt x="98" y="362"/>
                    <a:pt x="110" y="350"/>
                  </a:cubicBezTo>
                  <a:cubicBezTo>
                    <a:pt x="159" y="264"/>
                    <a:pt x="195" y="180"/>
                    <a:pt x="244" y="70"/>
                  </a:cubicBezTo>
                  <a:cubicBezTo>
                    <a:pt x="256" y="34"/>
                    <a:pt x="244" y="9"/>
                    <a:pt x="219" y="9"/>
                  </a:cubicBezTo>
                  <a:cubicBezTo>
                    <a:pt x="209" y="4"/>
                    <a:pt x="199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51"/>
            <p:cNvSpPr/>
            <p:nvPr/>
          </p:nvSpPr>
          <p:spPr>
            <a:xfrm>
              <a:off x="8731851" y="3892969"/>
              <a:ext cx="11124" cy="17276"/>
            </a:xfrm>
            <a:custGeom>
              <a:avLst/>
              <a:gdLst/>
              <a:ahLst/>
              <a:cxnLst/>
              <a:rect l="l" t="t" r="r" b="b"/>
              <a:pathLst>
                <a:path w="226" h="351" extrusionOk="0">
                  <a:moveTo>
                    <a:pt x="165" y="1"/>
                  </a:moveTo>
                  <a:cubicBezTo>
                    <a:pt x="154" y="1"/>
                    <a:pt x="142" y="6"/>
                    <a:pt x="135" y="21"/>
                  </a:cubicBezTo>
                  <a:cubicBezTo>
                    <a:pt x="74" y="106"/>
                    <a:pt x="14" y="204"/>
                    <a:pt x="1" y="313"/>
                  </a:cubicBezTo>
                  <a:cubicBezTo>
                    <a:pt x="1" y="339"/>
                    <a:pt x="22" y="351"/>
                    <a:pt x="43" y="351"/>
                  </a:cubicBezTo>
                  <a:cubicBezTo>
                    <a:pt x="62" y="351"/>
                    <a:pt x="81" y="342"/>
                    <a:pt x="87" y="325"/>
                  </a:cubicBezTo>
                  <a:cubicBezTo>
                    <a:pt x="123" y="228"/>
                    <a:pt x="160" y="142"/>
                    <a:pt x="208" y="69"/>
                  </a:cubicBezTo>
                  <a:cubicBezTo>
                    <a:pt x="225" y="35"/>
                    <a:pt x="194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51"/>
            <p:cNvSpPr/>
            <p:nvPr/>
          </p:nvSpPr>
          <p:spPr>
            <a:xfrm>
              <a:off x="8731310" y="3892379"/>
              <a:ext cx="12010" cy="18408"/>
            </a:xfrm>
            <a:custGeom>
              <a:avLst/>
              <a:gdLst/>
              <a:ahLst/>
              <a:cxnLst/>
              <a:rect l="l" t="t" r="r" b="b"/>
              <a:pathLst>
                <a:path w="244" h="374" extrusionOk="0">
                  <a:moveTo>
                    <a:pt x="182" y="21"/>
                  </a:moveTo>
                  <a:cubicBezTo>
                    <a:pt x="182" y="21"/>
                    <a:pt x="195" y="21"/>
                    <a:pt x="206" y="33"/>
                  </a:cubicBezTo>
                  <a:cubicBezTo>
                    <a:pt x="219" y="33"/>
                    <a:pt x="219" y="57"/>
                    <a:pt x="206" y="70"/>
                  </a:cubicBezTo>
                  <a:cubicBezTo>
                    <a:pt x="171" y="130"/>
                    <a:pt x="146" y="203"/>
                    <a:pt x="122" y="264"/>
                  </a:cubicBezTo>
                  <a:cubicBezTo>
                    <a:pt x="109" y="289"/>
                    <a:pt x="98" y="313"/>
                    <a:pt x="98" y="325"/>
                  </a:cubicBezTo>
                  <a:cubicBezTo>
                    <a:pt x="88" y="342"/>
                    <a:pt x="73" y="354"/>
                    <a:pt x="61" y="354"/>
                  </a:cubicBezTo>
                  <a:cubicBezTo>
                    <a:pt x="56" y="354"/>
                    <a:pt x="52" y="352"/>
                    <a:pt x="49" y="349"/>
                  </a:cubicBezTo>
                  <a:cubicBezTo>
                    <a:pt x="36" y="349"/>
                    <a:pt x="25" y="349"/>
                    <a:pt x="25" y="325"/>
                  </a:cubicBezTo>
                  <a:cubicBezTo>
                    <a:pt x="36" y="240"/>
                    <a:pt x="73" y="143"/>
                    <a:pt x="146" y="33"/>
                  </a:cubicBezTo>
                  <a:cubicBezTo>
                    <a:pt x="158" y="21"/>
                    <a:pt x="171" y="21"/>
                    <a:pt x="182" y="21"/>
                  </a:cubicBezTo>
                  <a:close/>
                  <a:moveTo>
                    <a:pt x="177" y="1"/>
                  </a:moveTo>
                  <a:cubicBezTo>
                    <a:pt x="162" y="1"/>
                    <a:pt x="148" y="7"/>
                    <a:pt x="134" y="21"/>
                  </a:cubicBezTo>
                  <a:cubicBezTo>
                    <a:pt x="61" y="130"/>
                    <a:pt x="12" y="227"/>
                    <a:pt x="0" y="325"/>
                  </a:cubicBezTo>
                  <a:cubicBezTo>
                    <a:pt x="0" y="349"/>
                    <a:pt x="12" y="362"/>
                    <a:pt x="36" y="373"/>
                  </a:cubicBezTo>
                  <a:lnTo>
                    <a:pt x="49" y="373"/>
                  </a:lnTo>
                  <a:cubicBezTo>
                    <a:pt x="73" y="373"/>
                    <a:pt x="98" y="362"/>
                    <a:pt x="109" y="337"/>
                  </a:cubicBezTo>
                  <a:cubicBezTo>
                    <a:pt x="122" y="313"/>
                    <a:pt x="134" y="289"/>
                    <a:pt x="134" y="276"/>
                  </a:cubicBezTo>
                  <a:cubicBezTo>
                    <a:pt x="158" y="203"/>
                    <a:pt x="182" y="143"/>
                    <a:pt x="231" y="81"/>
                  </a:cubicBezTo>
                  <a:cubicBezTo>
                    <a:pt x="243" y="57"/>
                    <a:pt x="231" y="21"/>
                    <a:pt x="206" y="8"/>
                  </a:cubicBezTo>
                  <a:cubicBezTo>
                    <a:pt x="197" y="4"/>
                    <a:pt x="18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51"/>
            <p:cNvSpPr/>
            <p:nvPr/>
          </p:nvSpPr>
          <p:spPr>
            <a:xfrm>
              <a:off x="8742335" y="3891443"/>
              <a:ext cx="9106" cy="17227"/>
            </a:xfrm>
            <a:custGeom>
              <a:avLst/>
              <a:gdLst/>
              <a:ahLst/>
              <a:cxnLst/>
              <a:rect l="l" t="t" r="r" b="b"/>
              <a:pathLst>
                <a:path w="185" h="350" extrusionOk="0">
                  <a:moveTo>
                    <a:pt x="129" y="1"/>
                  </a:moveTo>
                  <a:cubicBezTo>
                    <a:pt x="112" y="1"/>
                    <a:pt x="97" y="9"/>
                    <a:pt x="92" y="27"/>
                  </a:cubicBezTo>
                  <a:cubicBezTo>
                    <a:pt x="55" y="113"/>
                    <a:pt x="31" y="198"/>
                    <a:pt x="7" y="295"/>
                  </a:cubicBezTo>
                  <a:cubicBezTo>
                    <a:pt x="0" y="331"/>
                    <a:pt x="26" y="349"/>
                    <a:pt x="51" y="349"/>
                  </a:cubicBezTo>
                  <a:cubicBezTo>
                    <a:pt x="69" y="349"/>
                    <a:pt x="87" y="340"/>
                    <a:pt x="92" y="319"/>
                  </a:cubicBezTo>
                  <a:cubicBezTo>
                    <a:pt x="128" y="235"/>
                    <a:pt x="153" y="137"/>
                    <a:pt x="177" y="52"/>
                  </a:cubicBezTo>
                  <a:cubicBezTo>
                    <a:pt x="185" y="22"/>
                    <a:pt x="155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51"/>
            <p:cNvSpPr/>
            <p:nvPr/>
          </p:nvSpPr>
          <p:spPr>
            <a:xfrm>
              <a:off x="8742089" y="3890754"/>
              <a:ext cx="9598" cy="18261"/>
            </a:xfrm>
            <a:custGeom>
              <a:avLst/>
              <a:gdLst/>
              <a:ahLst/>
              <a:cxnLst/>
              <a:rect l="l" t="t" r="r" b="b"/>
              <a:pathLst>
                <a:path w="195" h="371" extrusionOk="0">
                  <a:moveTo>
                    <a:pt x="146" y="17"/>
                  </a:moveTo>
                  <a:cubicBezTo>
                    <a:pt x="158" y="30"/>
                    <a:pt x="170" y="41"/>
                    <a:pt x="170" y="66"/>
                  </a:cubicBezTo>
                  <a:lnTo>
                    <a:pt x="158" y="103"/>
                  </a:lnTo>
                  <a:cubicBezTo>
                    <a:pt x="146" y="176"/>
                    <a:pt x="122" y="249"/>
                    <a:pt x="97" y="322"/>
                  </a:cubicBezTo>
                  <a:cubicBezTo>
                    <a:pt x="88" y="339"/>
                    <a:pt x="73" y="350"/>
                    <a:pt x="60" y="350"/>
                  </a:cubicBezTo>
                  <a:cubicBezTo>
                    <a:pt x="56" y="350"/>
                    <a:pt x="52" y="349"/>
                    <a:pt x="49" y="346"/>
                  </a:cubicBezTo>
                  <a:cubicBezTo>
                    <a:pt x="36" y="346"/>
                    <a:pt x="12" y="333"/>
                    <a:pt x="24" y="309"/>
                  </a:cubicBezTo>
                  <a:cubicBezTo>
                    <a:pt x="36" y="224"/>
                    <a:pt x="60" y="151"/>
                    <a:pt x="85" y="78"/>
                  </a:cubicBezTo>
                  <a:lnTo>
                    <a:pt x="97" y="41"/>
                  </a:lnTo>
                  <a:cubicBezTo>
                    <a:pt x="109" y="30"/>
                    <a:pt x="122" y="17"/>
                    <a:pt x="133" y="17"/>
                  </a:cubicBezTo>
                  <a:close/>
                  <a:moveTo>
                    <a:pt x="128" y="1"/>
                  </a:moveTo>
                  <a:cubicBezTo>
                    <a:pt x="110" y="1"/>
                    <a:pt x="94" y="14"/>
                    <a:pt x="85" y="41"/>
                  </a:cubicBezTo>
                  <a:lnTo>
                    <a:pt x="73" y="78"/>
                  </a:lnTo>
                  <a:cubicBezTo>
                    <a:pt x="49" y="151"/>
                    <a:pt x="24" y="224"/>
                    <a:pt x="0" y="309"/>
                  </a:cubicBezTo>
                  <a:cubicBezTo>
                    <a:pt x="0" y="333"/>
                    <a:pt x="12" y="358"/>
                    <a:pt x="36" y="370"/>
                  </a:cubicBezTo>
                  <a:lnTo>
                    <a:pt x="60" y="370"/>
                  </a:lnTo>
                  <a:cubicBezTo>
                    <a:pt x="73" y="370"/>
                    <a:pt x="97" y="358"/>
                    <a:pt x="109" y="333"/>
                  </a:cubicBezTo>
                  <a:cubicBezTo>
                    <a:pt x="133" y="260"/>
                    <a:pt x="158" y="176"/>
                    <a:pt x="182" y="103"/>
                  </a:cubicBezTo>
                  <a:lnTo>
                    <a:pt x="182" y="66"/>
                  </a:lnTo>
                  <a:cubicBezTo>
                    <a:pt x="195" y="41"/>
                    <a:pt x="170" y="17"/>
                    <a:pt x="146" y="5"/>
                  </a:cubicBezTo>
                  <a:cubicBezTo>
                    <a:pt x="140" y="2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51"/>
            <p:cNvSpPr/>
            <p:nvPr/>
          </p:nvSpPr>
          <p:spPr>
            <a:xfrm>
              <a:off x="8750457" y="3891296"/>
              <a:ext cx="7038" cy="12650"/>
            </a:xfrm>
            <a:custGeom>
              <a:avLst/>
              <a:gdLst/>
              <a:ahLst/>
              <a:cxnLst/>
              <a:rect l="l" t="t" r="r" b="b"/>
              <a:pathLst>
                <a:path w="143" h="257" extrusionOk="0">
                  <a:moveTo>
                    <a:pt x="85" y="1"/>
                  </a:moveTo>
                  <a:cubicBezTo>
                    <a:pt x="71" y="1"/>
                    <a:pt x="57" y="6"/>
                    <a:pt x="49" y="19"/>
                  </a:cubicBezTo>
                  <a:cubicBezTo>
                    <a:pt x="25" y="79"/>
                    <a:pt x="0" y="152"/>
                    <a:pt x="0" y="213"/>
                  </a:cubicBezTo>
                  <a:cubicBezTo>
                    <a:pt x="0" y="240"/>
                    <a:pt x="27" y="256"/>
                    <a:pt x="50" y="256"/>
                  </a:cubicBezTo>
                  <a:cubicBezTo>
                    <a:pt x="69" y="256"/>
                    <a:pt x="85" y="246"/>
                    <a:pt x="85" y="225"/>
                  </a:cubicBezTo>
                  <a:cubicBezTo>
                    <a:pt x="98" y="165"/>
                    <a:pt x="109" y="116"/>
                    <a:pt x="134" y="55"/>
                  </a:cubicBezTo>
                  <a:cubicBezTo>
                    <a:pt x="142" y="22"/>
                    <a:pt x="11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51"/>
            <p:cNvSpPr/>
            <p:nvPr/>
          </p:nvSpPr>
          <p:spPr>
            <a:xfrm>
              <a:off x="8749817" y="3890754"/>
              <a:ext cx="8466" cy="14028"/>
            </a:xfrm>
            <a:custGeom>
              <a:avLst/>
              <a:gdLst/>
              <a:ahLst/>
              <a:cxnLst/>
              <a:rect l="l" t="t" r="r" b="b"/>
              <a:pathLst>
                <a:path w="172" h="285" extrusionOk="0">
                  <a:moveTo>
                    <a:pt x="122" y="17"/>
                  </a:moveTo>
                  <a:cubicBezTo>
                    <a:pt x="135" y="30"/>
                    <a:pt x="147" y="41"/>
                    <a:pt x="135" y="66"/>
                  </a:cubicBezTo>
                  <a:cubicBezTo>
                    <a:pt x="122" y="127"/>
                    <a:pt x="98" y="176"/>
                    <a:pt x="98" y="236"/>
                  </a:cubicBezTo>
                  <a:cubicBezTo>
                    <a:pt x="98" y="260"/>
                    <a:pt x="74" y="260"/>
                    <a:pt x="62" y="260"/>
                  </a:cubicBezTo>
                  <a:cubicBezTo>
                    <a:pt x="38" y="260"/>
                    <a:pt x="25" y="249"/>
                    <a:pt x="25" y="224"/>
                  </a:cubicBezTo>
                  <a:cubicBezTo>
                    <a:pt x="25" y="163"/>
                    <a:pt x="49" y="90"/>
                    <a:pt x="74" y="41"/>
                  </a:cubicBezTo>
                  <a:cubicBezTo>
                    <a:pt x="86" y="17"/>
                    <a:pt x="111" y="17"/>
                    <a:pt x="122" y="17"/>
                  </a:cubicBezTo>
                  <a:close/>
                  <a:moveTo>
                    <a:pt x="108" y="0"/>
                  </a:moveTo>
                  <a:cubicBezTo>
                    <a:pt x="93" y="0"/>
                    <a:pt x="71" y="12"/>
                    <a:pt x="62" y="30"/>
                  </a:cubicBezTo>
                  <a:cubicBezTo>
                    <a:pt x="25" y="90"/>
                    <a:pt x="13" y="151"/>
                    <a:pt x="1" y="224"/>
                  </a:cubicBezTo>
                  <a:cubicBezTo>
                    <a:pt x="1" y="260"/>
                    <a:pt x="25" y="273"/>
                    <a:pt x="62" y="285"/>
                  </a:cubicBezTo>
                  <a:cubicBezTo>
                    <a:pt x="86" y="285"/>
                    <a:pt x="111" y="273"/>
                    <a:pt x="111" y="236"/>
                  </a:cubicBezTo>
                  <a:cubicBezTo>
                    <a:pt x="122" y="187"/>
                    <a:pt x="135" y="127"/>
                    <a:pt x="159" y="66"/>
                  </a:cubicBezTo>
                  <a:cubicBezTo>
                    <a:pt x="171" y="41"/>
                    <a:pt x="147" y="17"/>
                    <a:pt x="122" y="5"/>
                  </a:cubicBezTo>
                  <a:cubicBezTo>
                    <a:pt x="119" y="2"/>
                    <a:pt x="11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51"/>
            <p:cNvSpPr/>
            <p:nvPr/>
          </p:nvSpPr>
          <p:spPr>
            <a:xfrm>
              <a:off x="8425397" y="3507858"/>
              <a:ext cx="6005" cy="45381"/>
            </a:xfrm>
            <a:custGeom>
              <a:avLst/>
              <a:gdLst/>
              <a:ahLst/>
              <a:cxnLst/>
              <a:rect l="l" t="t" r="r" b="b"/>
              <a:pathLst>
                <a:path w="122" h="922" extrusionOk="0">
                  <a:moveTo>
                    <a:pt x="43" y="1"/>
                  </a:moveTo>
                  <a:cubicBezTo>
                    <a:pt x="22" y="1"/>
                    <a:pt x="0" y="13"/>
                    <a:pt x="0" y="37"/>
                  </a:cubicBezTo>
                  <a:cubicBezTo>
                    <a:pt x="25" y="317"/>
                    <a:pt x="37" y="596"/>
                    <a:pt x="37" y="877"/>
                  </a:cubicBezTo>
                  <a:cubicBezTo>
                    <a:pt x="37" y="907"/>
                    <a:pt x="58" y="922"/>
                    <a:pt x="80" y="922"/>
                  </a:cubicBezTo>
                  <a:cubicBezTo>
                    <a:pt x="101" y="922"/>
                    <a:pt x="122" y="907"/>
                    <a:pt x="122" y="877"/>
                  </a:cubicBezTo>
                  <a:cubicBezTo>
                    <a:pt x="122" y="596"/>
                    <a:pt x="110" y="317"/>
                    <a:pt x="86" y="37"/>
                  </a:cubicBezTo>
                  <a:cubicBezTo>
                    <a:pt x="86" y="13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51"/>
            <p:cNvSpPr/>
            <p:nvPr/>
          </p:nvSpPr>
          <p:spPr>
            <a:xfrm>
              <a:off x="8424806" y="3507268"/>
              <a:ext cx="7235" cy="46168"/>
            </a:xfrm>
            <a:custGeom>
              <a:avLst/>
              <a:gdLst/>
              <a:ahLst/>
              <a:cxnLst/>
              <a:rect l="l" t="t" r="r" b="b"/>
              <a:pathLst>
                <a:path w="147" h="938" extrusionOk="0">
                  <a:moveTo>
                    <a:pt x="61" y="25"/>
                  </a:moveTo>
                  <a:cubicBezTo>
                    <a:pt x="74" y="25"/>
                    <a:pt x="98" y="37"/>
                    <a:pt x="98" y="49"/>
                  </a:cubicBezTo>
                  <a:cubicBezTo>
                    <a:pt x="122" y="341"/>
                    <a:pt x="134" y="621"/>
                    <a:pt x="134" y="889"/>
                  </a:cubicBezTo>
                  <a:cubicBezTo>
                    <a:pt x="134" y="913"/>
                    <a:pt x="110" y="925"/>
                    <a:pt x="98" y="925"/>
                  </a:cubicBezTo>
                  <a:cubicBezTo>
                    <a:pt x="74" y="925"/>
                    <a:pt x="61" y="913"/>
                    <a:pt x="61" y="889"/>
                  </a:cubicBezTo>
                  <a:cubicBezTo>
                    <a:pt x="61" y="597"/>
                    <a:pt x="49" y="317"/>
                    <a:pt x="25" y="49"/>
                  </a:cubicBezTo>
                  <a:cubicBezTo>
                    <a:pt x="25" y="25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2" y="49"/>
                  </a:cubicBezTo>
                  <a:cubicBezTo>
                    <a:pt x="25" y="317"/>
                    <a:pt x="37" y="597"/>
                    <a:pt x="37" y="889"/>
                  </a:cubicBezTo>
                  <a:cubicBezTo>
                    <a:pt x="37" y="925"/>
                    <a:pt x="74" y="937"/>
                    <a:pt x="98" y="937"/>
                  </a:cubicBezTo>
                  <a:cubicBezTo>
                    <a:pt x="122" y="937"/>
                    <a:pt x="147" y="925"/>
                    <a:pt x="147" y="889"/>
                  </a:cubicBezTo>
                  <a:cubicBezTo>
                    <a:pt x="147" y="621"/>
                    <a:pt x="134" y="341"/>
                    <a:pt x="110" y="49"/>
                  </a:cubicBezTo>
                  <a:cubicBezTo>
                    <a:pt x="110" y="13"/>
                    <a:pt x="7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51"/>
            <p:cNvSpPr/>
            <p:nvPr/>
          </p:nvSpPr>
          <p:spPr>
            <a:xfrm>
              <a:off x="8433764" y="3509827"/>
              <a:ext cx="8121" cy="107004"/>
            </a:xfrm>
            <a:custGeom>
              <a:avLst/>
              <a:gdLst/>
              <a:ahLst/>
              <a:cxnLst/>
              <a:rect l="l" t="t" r="r" b="b"/>
              <a:pathLst>
                <a:path w="165" h="2174" extrusionOk="0">
                  <a:moveTo>
                    <a:pt x="43" y="0"/>
                  </a:moveTo>
                  <a:cubicBezTo>
                    <a:pt x="22" y="0"/>
                    <a:pt x="1" y="15"/>
                    <a:pt x="1" y="46"/>
                  </a:cubicBezTo>
                  <a:cubicBezTo>
                    <a:pt x="25" y="739"/>
                    <a:pt x="49" y="1432"/>
                    <a:pt x="73" y="2137"/>
                  </a:cubicBezTo>
                  <a:cubicBezTo>
                    <a:pt x="73" y="2162"/>
                    <a:pt x="98" y="2174"/>
                    <a:pt x="121" y="2174"/>
                  </a:cubicBezTo>
                  <a:cubicBezTo>
                    <a:pt x="144" y="2174"/>
                    <a:pt x="165" y="2162"/>
                    <a:pt x="159" y="2137"/>
                  </a:cubicBezTo>
                  <a:cubicBezTo>
                    <a:pt x="146" y="1432"/>
                    <a:pt x="122" y="739"/>
                    <a:pt x="86" y="46"/>
                  </a:cubicBezTo>
                  <a:cubicBezTo>
                    <a:pt x="86" y="15"/>
                    <a:pt x="65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51"/>
            <p:cNvSpPr/>
            <p:nvPr/>
          </p:nvSpPr>
          <p:spPr>
            <a:xfrm>
              <a:off x="8433174" y="3509089"/>
              <a:ext cx="9007" cy="108382"/>
            </a:xfrm>
            <a:custGeom>
              <a:avLst/>
              <a:gdLst/>
              <a:ahLst/>
              <a:cxnLst/>
              <a:rect l="l" t="t" r="r" b="b"/>
              <a:pathLst>
                <a:path w="183" h="2202" extrusionOk="0">
                  <a:moveTo>
                    <a:pt x="49" y="25"/>
                  </a:moveTo>
                  <a:cubicBezTo>
                    <a:pt x="74" y="25"/>
                    <a:pt x="85" y="36"/>
                    <a:pt x="85" y="61"/>
                  </a:cubicBezTo>
                  <a:cubicBezTo>
                    <a:pt x="122" y="852"/>
                    <a:pt x="147" y="1520"/>
                    <a:pt x="171" y="2152"/>
                  </a:cubicBezTo>
                  <a:cubicBezTo>
                    <a:pt x="171" y="2177"/>
                    <a:pt x="147" y="2177"/>
                    <a:pt x="134" y="2189"/>
                  </a:cubicBezTo>
                  <a:cubicBezTo>
                    <a:pt x="110" y="2177"/>
                    <a:pt x="98" y="2177"/>
                    <a:pt x="98" y="2152"/>
                  </a:cubicBezTo>
                  <a:cubicBezTo>
                    <a:pt x="74" y="1520"/>
                    <a:pt x="49" y="852"/>
                    <a:pt x="25" y="61"/>
                  </a:cubicBezTo>
                  <a:cubicBezTo>
                    <a:pt x="25" y="36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" y="61"/>
                  </a:cubicBezTo>
                  <a:cubicBezTo>
                    <a:pt x="25" y="852"/>
                    <a:pt x="49" y="1520"/>
                    <a:pt x="74" y="2152"/>
                  </a:cubicBezTo>
                  <a:cubicBezTo>
                    <a:pt x="74" y="2189"/>
                    <a:pt x="110" y="2201"/>
                    <a:pt x="134" y="2201"/>
                  </a:cubicBezTo>
                  <a:cubicBezTo>
                    <a:pt x="158" y="2201"/>
                    <a:pt x="183" y="2189"/>
                    <a:pt x="183" y="2152"/>
                  </a:cubicBezTo>
                  <a:cubicBezTo>
                    <a:pt x="171" y="1520"/>
                    <a:pt x="147" y="852"/>
                    <a:pt x="110" y="61"/>
                  </a:cubicBezTo>
                  <a:cubicBezTo>
                    <a:pt x="110" y="25"/>
                    <a:pt x="8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51"/>
            <p:cNvSpPr/>
            <p:nvPr/>
          </p:nvSpPr>
          <p:spPr>
            <a:xfrm>
              <a:off x="8741450" y="3780251"/>
              <a:ext cx="6054" cy="105232"/>
            </a:xfrm>
            <a:custGeom>
              <a:avLst/>
              <a:gdLst/>
              <a:ahLst/>
              <a:cxnLst/>
              <a:rect l="l" t="t" r="r" b="b"/>
              <a:pathLst>
                <a:path w="123" h="2138" extrusionOk="0">
                  <a:moveTo>
                    <a:pt x="80" y="0"/>
                  </a:moveTo>
                  <a:cubicBezTo>
                    <a:pt x="59" y="0"/>
                    <a:pt x="37" y="13"/>
                    <a:pt x="37" y="37"/>
                  </a:cubicBezTo>
                  <a:cubicBezTo>
                    <a:pt x="0" y="718"/>
                    <a:pt x="0" y="1411"/>
                    <a:pt x="37" y="2092"/>
                  </a:cubicBezTo>
                  <a:cubicBezTo>
                    <a:pt x="37" y="2122"/>
                    <a:pt x="59" y="2138"/>
                    <a:pt x="80" y="2138"/>
                  </a:cubicBezTo>
                  <a:cubicBezTo>
                    <a:pt x="101" y="2138"/>
                    <a:pt x="122" y="2122"/>
                    <a:pt x="122" y="2092"/>
                  </a:cubicBezTo>
                  <a:cubicBezTo>
                    <a:pt x="110" y="1411"/>
                    <a:pt x="110" y="730"/>
                    <a:pt x="122" y="37"/>
                  </a:cubicBezTo>
                  <a:cubicBezTo>
                    <a:pt x="122" y="13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51"/>
            <p:cNvSpPr/>
            <p:nvPr/>
          </p:nvSpPr>
          <p:spPr>
            <a:xfrm>
              <a:off x="8740859" y="3779661"/>
              <a:ext cx="7235" cy="105971"/>
            </a:xfrm>
            <a:custGeom>
              <a:avLst/>
              <a:gdLst/>
              <a:ahLst/>
              <a:cxnLst/>
              <a:rect l="l" t="t" r="r" b="b"/>
              <a:pathLst>
                <a:path w="147" h="2153" extrusionOk="0">
                  <a:moveTo>
                    <a:pt x="85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730"/>
                    <a:pt x="122" y="1411"/>
                    <a:pt x="134" y="2104"/>
                  </a:cubicBezTo>
                  <a:cubicBezTo>
                    <a:pt x="134" y="2128"/>
                    <a:pt x="110" y="2141"/>
                    <a:pt x="98" y="2141"/>
                  </a:cubicBezTo>
                  <a:cubicBezTo>
                    <a:pt x="74" y="2141"/>
                    <a:pt x="61" y="2128"/>
                    <a:pt x="49" y="2104"/>
                  </a:cubicBezTo>
                  <a:cubicBezTo>
                    <a:pt x="25" y="1484"/>
                    <a:pt x="25" y="815"/>
                    <a:pt x="49" y="49"/>
                  </a:cubicBezTo>
                  <a:cubicBezTo>
                    <a:pt x="49" y="25"/>
                    <a:pt x="74" y="25"/>
                    <a:pt x="85" y="25"/>
                  </a:cubicBezTo>
                  <a:close/>
                  <a:moveTo>
                    <a:pt x="85" y="0"/>
                  </a:moveTo>
                  <a:cubicBezTo>
                    <a:pt x="61" y="0"/>
                    <a:pt x="37" y="12"/>
                    <a:pt x="37" y="49"/>
                  </a:cubicBezTo>
                  <a:cubicBezTo>
                    <a:pt x="1" y="815"/>
                    <a:pt x="1" y="1484"/>
                    <a:pt x="37" y="2104"/>
                  </a:cubicBezTo>
                  <a:cubicBezTo>
                    <a:pt x="37" y="2141"/>
                    <a:pt x="61" y="2152"/>
                    <a:pt x="98" y="2152"/>
                  </a:cubicBezTo>
                  <a:cubicBezTo>
                    <a:pt x="122" y="2152"/>
                    <a:pt x="147" y="2141"/>
                    <a:pt x="147" y="2104"/>
                  </a:cubicBezTo>
                  <a:cubicBezTo>
                    <a:pt x="134" y="1411"/>
                    <a:pt x="122" y="730"/>
                    <a:pt x="134" y="49"/>
                  </a:cubicBezTo>
                  <a:cubicBezTo>
                    <a:pt x="134" y="12"/>
                    <a:pt x="11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51"/>
            <p:cNvSpPr/>
            <p:nvPr/>
          </p:nvSpPr>
          <p:spPr>
            <a:xfrm>
              <a:off x="8749817" y="3816725"/>
              <a:ext cx="5463" cy="81459"/>
            </a:xfrm>
            <a:custGeom>
              <a:avLst/>
              <a:gdLst/>
              <a:ahLst/>
              <a:cxnLst/>
              <a:rect l="l" t="t" r="r" b="b"/>
              <a:pathLst>
                <a:path w="111" h="1655" extrusionOk="0">
                  <a:moveTo>
                    <a:pt x="45" y="1"/>
                  </a:moveTo>
                  <a:cubicBezTo>
                    <a:pt x="22" y="1"/>
                    <a:pt x="1" y="13"/>
                    <a:pt x="1" y="37"/>
                  </a:cubicBezTo>
                  <a:cubicBezTo>
                    <a:pt x="13" y="572"/>
                    <a:pt x="13" y="1096"/>
                    <a:pt x="25" y="1618"/>
                  </a:cubicBezTo>
                  <a:cubicBezTo>
                    <a:pt x="25" y="1643"/>
                    <a:pt x="46" y="1655"/>
                    <a:pt x="68" y="1655"/>
                  </a:cubicBezTo>
                  <a:cubicBezTo>
                    <a:pt x="89" y="1655"/>
                    <a:pt x="111" y="1643"/>
                    <a:pt x="111" y="1618"/>
                  </a:cubicBezTo>
                  <a:cubicBezTo>
                    <a:pt x="111" y="1096"/>
                    <a:pt x="98" y="561"/>
                    <a:pt x="98" y="37"/>
                  </a:cubicBezTo>
                  <a:cubicBezTo>
                    <a:pt x="92" y="13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51"/>
            <p:cNvSpPr/>
            <p:nvPr/>
          </p:nvSpPr>
          <p:spPr>
            <a:xfrm>
              <a:off x="8749817" y="3816134"/>
              <a:ext cx="6054" cy="82640"/>
            </a:xfrm>
            <a:custGeom>
              <a:avLst/>
              <a:gdLst/>
              <a:ahLst/>
              <a:cxnLst/>
              <a:rect l="l" t="t" r="r" b="b"/>
              <a:pathLst>
                <a:path w="123" h="1679" extrusionOk="0">
                  <a:moveTo>
                    <a:pt x="49" y="25"/>
                  </a:moveTo>
                  <a:cubicBezTo>
                    <a:pt x="62" y="25"/>
                    <a:pt x="86" y="38"/>
                    <a:pt x="86" y="62"/>
                  </a:cubicBezTo>
                  <a:lnTo>
                    <a:pt x="86" y="86"/>
                  </a:lnTo>
                  <a:cubicBezTo>
                    <a:pt x="98" y="584"/>
                    <a:pt x="98" y="1108"/>
                    <a:pt x="98" y="1630"/>
                  </a:cubicBezTo>
                  <a:cubicBezTo>
                    <a:pt x="98" y="1643"/>
                    <a:pt x="86" y="1655"/>
                    <a:pt x="62" y="1655"/>
                  </a:cubicBezTo>
                  <a:cubicBezTo>
                    <a:pt x="49" y="1655"/>
                    <a:pt x="25" y="1643"/>
                    <a:pt x="25" y="1630"/>
                  </a:cubicBezTo>
                  <a:cubicBezTo>
                    <a:pt x="25" y="1120"/>
                    <a:pt x="13" y="597"/>
                    <a:pt x="13" y="98"/>
                  </a:cubicBezTo>
                  <a:lnTo>
                    <a:pt x="13" y="49"/>
                  </a:lnTo>
                  <a:cubicBezTo>
                    <a:pt x="13" y="38"/>
                    <a:pt x="38" y="25"/>
                    <a:pt x="49" y="25"/>
                  </a:cubicBezTo>
                  <a:close/>
                  <a:moveTo>
                    <a:pt x="49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98"/>
                  </a:lnTo>
                  <a:cubicBezTo>
                    <a:pt x="1" y="597"/>
                    <a:pt x="1" y="1120"/>
                    <a:pt x="13" y="1630"/>
                  </a:cubicBezTo>
                  <a:cubicBezTo>
                    <a:pt x="13" y="1655"/>
                    <a:pt x="38" y="1679"/>
                    <a:pt x="62" y="1679"/>
                  </a:cubicBezTo>
                  <a:cubicBezTo>
                    <a:pt x="98" y="1679"/>
                    <a:pt x="122" y="1655"/>
                    <a:pt x="122" y="1630"/>
                  </a:cubicBezTo>
                  <a:cubicBezTo>
                    <a:pt x="122" y="1108"/>
                    <a:pt x="111" y="584"/>
                    <a:pt x="98" y="86"/>
                  </a:cubicBezTo>
                  <a:lnTo>
                    <a:pt x="98" y="49"/>
                  </a:lnTo>
                  <a:cubicBezTo>
                    <a:pt x="98" y="25"/>
                    <a:pt x="7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51"/>
            <p:cNvSpPr/>
            <p:nvPr/>
          </p:nvSpPr>
          <p:spPr>
            <a:xfrm>
              <a:off x="8706158" y="3871164"/>
              <a:ext cx="72255" cy="7531"/>
            </a:xfrm>
            <a:custGeom>
              <a:avLst/>
              <a:gdLst/>
              <a:ahLst/>
              <a:cxnLst/>
              <a:rect l="l" t="t" r="r" b="b"/>
              <a:pathLst>
                <a:path w="1468" h="153" extrusionOk="0">
                  <a:moveTo>
                    <a:pt x="1398" y="0"/>
                  </a:moveTo>
                  <a:cubicBezTo>
                    <a:pt x="1394" y="0"/>
                    <a:pt x="1391" y="1"/>
                    <a:pt x="1387" y="2"/>
                  </a:cubicBezTo>
                  <a:cubicBezTo>
                    <a:pt x="1132" y="37"/>
                    <a:pt x="874" y="56"/>
                    <a:pt x="616" y="56"/>
                  </a:cubicBezTo>
                  <a:cubicBezTo>
                    <a:pt x="430" y="56"/>
                    <a:pt x="244" y="46"/>
                    <a:pt x="61" y="26"/>
                  </a:cubicBezTo>
                  <a:cubicBezTo>
                    <a:pt x="0" y="26"/>
                    <a:pt x="0" y="111"/>
                    <a:pt x="61" y="123"/>
                  </a:cubicBezTo>
                  <a:cubicBezTo>
                    <a:pt x="242" y="143"/>
                    <a:pt x="423" y="153"/>
                    <a:pt x="604" y="153"/>
                  </a:cubicBezTo>
                  <a:cubicBezTo>
                    <a:pt x="873" y="153"/>
                    <a:pt x="1142" y="131"/>
                    <a:pt x="1411" y="87"/>
                  </a:cubicBezTo>
                  <a:cubicBezTo>
                    <a:pt x="1468" y="75"/>
                    <a:pt x="1450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51"/>
            <p:cNvSpPr/>
            <p:nvPr/>
          </p:nvSpPr>
          <p:spPr>
            <a:xfrm>
              <a:off x="8706158" y="3870623"/>
              <a:ext cx="71861" cy="8466"/>
            </a:xfrm>
            <a:custGeom>
              <a:avLst/>
              <a:gdLst/>
              <a:ahLst/>
              <a:cxnLst/>
              <a:rect l="l" t="t" r="r" b="b"/>
              <a:pathLst>
                <a:path w="1460" h="172" extrusionOk="0">
                  <a:moveTo>
                    <a:pt x="1401" y="22"/>
                  </a:moveTo>
                  <a:cubicBezTo>
                    <a:pt x="1420" y="22"/>
                    <a:pt x="1436" y="39"/>
                    <a:pt x="1436" y="50"/>
                  </a:cubicBezTo>
                  <a:cubicBezTo>
                    <a:pt x="1436" y="61"/>
                    <a:pt x="1436" y="85"/>
                    <a:pt x="1411" y="85"/>
                  </a:cubicBezTo>
                  <a:cubicBezTo>
                    <a:pt x="1156" y="135"/>
                    <a:pt x="896" y="160"/>
                    <a:pt x="632" y="160"/>
                  </a:cubicBezTo>
                  <a:cubicBezTo>
                    <a:pt x="444" y="160"/>
                    <a:pt x="253" y="148"/>
                    <a:pt x="61" y="122"/>
                  </a:cubicBezTo>
                  <a:cubicBezTo>
                    <a:pt x="36" y="122"/>
                    <a:pt x="25" y="98"/>
                    <a:pt x="25" y="74"/>
                  </a:cubicBezTo>
                  <a:cubicBezTo>
                    <a:pt x="25" y="61"/>
                    <a:pt x="36" y="50"/>
                    <a:pt x="49" y="50"/>
                  </a:cubicBezTo>
                  <a:cubicBezTo>
                    <a:pt x="231" y="70"/>
                    <a:pt x="415" y="79"/>
                    <a:pt x="601" y="79"/>
                  </a:cubicBezTo>
                  <a:cubicBezTo>
                    <a:pt x="861" y="79"/>
                    <a:pt x="1124" y="60"/>
                    <a:pt x="1387" y="25"/>
                  </a:cubicBezTo>
                  <a:cubicBezTo>
                    <a:pt x="1392" y="23"/>
                    <a:pt x="1396" y="22"/>
                    <a:pt x="1401" y="22"/>
                  </a:cubicBezTo>
                  <a:close/>
                  <a:moveTo>
                    <a:pt x="1387" y="1"/>
                  </a:moveTo>
                  <a:cubicBezTo>
                    <a:pt x="1124" y="43"/>
                    <a:pt x="861" y="61"/>
                    <a:pt x="603" y="61"/>
                  </a:cubicBezTo>
                  <a:cubicBezTo>
                    <a:pt x="419" y="61"/>
                    <a:pt x="238" y="52"/>
                    <a:pt x="61" y="37"/>
                  </a:cubicBezTo>
                  <a:cubicBezTo>
                    <a:pt x="54" y="35"/>
                    <a:pt x="48" y="34"/>
                    <a:pt x="43" y="34"/>
                  </a:cubicBezTo>
                  <a:cubicBezTo>
                    <a:pt x="17" y="34"/>
                    <a:pt x="0" y="54"/>
                    <a:pt x="0" y="74"/>
                  </a:cubicBezTo>
                  <a:cubicBezTo>
                    <a:pt x="0" y="110"/>
                    <a:pt x="12" y="134"/>
                    <a:pt x="49" y="147"/>
                  </a:cubicBezTo>
                  <a:cubicBezTo>
                    <a:pt x="244" y="158"/>
                    <a:pt x="426" y="171"/>
                    <a:pt x="609" y="171"/>
                  </a:cubicBezTo>
                  <a:cubicBezTo>
                    <a:pt x="876" y="171"/>
                    <a:pt x="1144" y="147"/>
                    <a:pt x="1411" y="98"/>
                  </a:cubicBezTo>
                  <a:cubicBezTo>
                    <a:pt x="1447" y="98"/>
                    <a:pt x="1460" y="74"/>
                    <a:pt x="1447" y="50"/>
                  </a:cubicBezTo>
                  <a:cubicBezTo>
                    <a:pt x="1447" y="25"/>
                    <a:pt x="142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51"/>
            <p:cNvSpPr/>
            <p:nvPr/>
          </p:nvSpPr>
          <p:spPr>
            <a:xfrm>
              <a:off x="8751048" y="3516866"/>
              <a:ext cx="6005" cy="30566"/>
            </a:xfrm>
            <a:custGeom>
              <a:avLst/>
              <a:gdLst/>
              <a:ahLst/>
              <a:cxnLst/>
              <a:rect l="l" t="t" r="r" b="b"/>
              <a:pathLst>
                <a:path w="122" h="621" extrusionOk="0">
                  <a:moveTo>
                    <a:pt x="78" y="0"/>
                  </a:moveTo>
                  <a:cubicBezTo>
                    <a:pt x="55" y="0"/>
                    <a:pt x="31" y="13"/>
                    <a:pt x="24" y="37"/>
                  </a:cubicBezTo>
                  <a:cubicBezTo>
                    <a:pt x="0" y="219"/>
                    <a:pt x="0" y="402"/>
                    <a:pt x="0" y="584"/>
                  </a:cubicBezTo>
                  <a:cubicBezTo>
                    <a:pt x="0" y="608"/>
                    <a:pt x="21" y="620"/>
                    <a:pt x="43" y="620"/>
                  </a:cubicBezTo>
                  <a:cubicBezTo>
                    <a:pt x="64" y="620"/>
                    <a:pt x="86" y="608"/>
                    <a:pt x="86" y="584"/>
                  </a:cubicBezTo>
                  <a:cubicBezTo>
                    <a:pt x="86" y="402"/>
                    <a:pt x="97" y="219"/>
                    <a:pt x="122" y="37"/>
                  </a:cubicBezTo>
                  <a:cubicBezTo>
                    <a:pt x="122" y="13"/>
                    <a:pt x="10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51"/>
            <p:cNvSpPr/>
            <p:nvPr/>
          </p:nvSpPr>
          <p:spPr>
            <a:xfrm>
              <a:off x="8750457" y="3516275"/>
              <a:ext cx="7235" cy="31747"/>
            </a:xfrm>
            <a:custGeom>
              <a:avLst/>
              <a:gdLst/>
              <a:ahLst/>
              <a:cxnLst/>
              <a:rect l="l" t="t" r="r" b="b"/>
              <a:pathLst>
                <a:path w="147" h="645" extrusionOk="0">
                  <a:moveTo>
                    <a:pt x="98" y="25"/>
                  </a:moveTo>
                  <a:cubicBezTo>
                    <a:pt x="98" y="25"/>
                    <a:pt x="122" y="25"/>
                    <a:pt x="122" y="49"/>
                  </a:cubicBezTo>
                  <a:cubicBezTo>
                    <a:pt x="98" y="231"/>
                    <a:pt x="85" y="401"/>
                    <a:pt x="98" y="596"/>
                  </a:cubicBezTo>
                  <a:cubicBezTo>
                    <a:pt x="98" y="608"/>
                    <a:pt x="73" y="620"/>
                    <a:pt x="61" y="620"/>
                  </a:cubicBezTo>
                  <a:cubicBezTo>
                    <a:pt x="49" y="620"/>
                    <a:pt x="25" y="608"/>
                    <a:pt x="25" y="584"/>
                  </a:cubicBezTo>
                  <a:cubicBezTo>
                    <a:pt x="12" y="414"/>
                    <a:pt x="25" y="243"/>
                    <a:pt x="49" y="61"/>
                  </a:cubicBezTo>
                  <a:cubicBezTo>
                    <a:pt x="49" y="25"/>
                    <a:pt x="73" y="25"/>
                    <a:pt x="98" y="25"/>
                  </a:cubicBezTo>
                  <a:close/>
                  <a:moveTo>
                    <a:pt x="98" y="0"/>
                  </a:moveTo>
                  <a:cubicBezTo>
                    <a:pt x="73" y="0"/>
                    <a:pt x="36" y="12"/>
                    <a:pt x="36" y="49"/>
                  </a:cubicBezTo>
                  <a:cubicBezTo>
                    <a:pt x="12" y="231"/>
                    <a:pt x="0" y="414"/>
                    <a:pt x="12" y="596"/>
                  </a:cubicBezTo>
                  <a:cubicBezTo>
                    <a:pt x="12" y="620"/>
                    <a:pt x="36" y="644"/>
                    <a:pt x="61" y="644"/>
                  </a:cubicBezTo>
                  <a:cubicBezTo>
                    <a:pt x="85" y="644"/>
                    <a:pt x="109" y="620"/>
                    <a:pt x="109" y="584"/>
                  </a:cubicBezTo>
                  <a:cubicBezTo>
                    <a:pt x="109" y="401"/>
                    <a:pt x="109" y="231"/>
                    <a:pt x="134" y="61"/>
                  </a:cubicBezTo>
                  <a:cubicBezTo>
                    <a:pt x="146" y="25"/>
                    <a:pt x="122" y="12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51"/>
            <p:cNvSpPr/>
            <p:nvPr/>
          </p:nvSpPr>
          <p:spPr>
            <a:xfrm>
              <a:off x="8756708" y="3515045"/>
              <a:ext cx="6349" cy="71123"/>
            </a:xfrm>
            <a:custGeom>
              <a:avLst/>
              <a:gdLst/>
              <a:ahLst/>
              <a:cxnLst/>
              <a:rect l="l" t="t" r="r" b="b"/>
              <a:pathLst>
                <a:path w="129" h="1445" extrusionOk="0">
                  <a:moveTo>
                    <a:pt x="45" y="0"/>
                  </a:moveTo>
                  <a:cubicBezTo>
                    <a:pt x="22" y="0"/>
                    <a:pt x="1" y="13"/>
                    <a:pt x="7" y="37"/>
                  </a:cubicBezTo>
                  <a:cubicBezTo>
                    <a:pt x="31" y="487"/>
                    <a:pt x="31" y="950"/>
                    <a:pt x="19" y="1399"/>
                  </a:cubicBezTo>
                  <a:cubicBezTo>
                    <a:pt x="19" y="1430"/>
                    <a:pt x="41" y="1445"/>
                    <a:pt x="62" y="1445"/>
                  </a:cubicBezTo>
                  <a:cubicBezTo>
                    <a:pt x="83" y="1445"/>
                    <a:pt x="104" y="1430"/>
                    <a:pt x="104" y="1399"/>
                  </a:cubicBezTo>
                  <a:cubicBezTo>
                    <a:pt x="128" y="950"/>
                    <a:pt x="117" y="487"/>
                    <a:pt x="92" y="37"/>
                  </a:cubicBezTo>
                  <a:cubicBezTo>
                    <a:pt x="92" y="13"/>
                    <a:pt x="6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51"/>
            <p:cNvSpPr/>
            <p:nvPr/>
          </p:nvSpPr>
          <p:spPr>
            <a:xfrm>
              <a:off x="8756462" y="3514454"/>
              <a:ext cx="7186" cy="71861"/>
            </a:xfrm>
            <a:custGeom>
              <a:avLst/>
              <a:gdLst/>
              <a:ahLst/>
              <a:cxnLst/>
              <a:rect l="l" t="t" r="r" b="b"/>
              <a:pathLst>
                <a:path w="146" h="1460" extrusionOk="0">
                  <a:moveTo>
                    <a:pt x="49" y="13"/>
                  </a:moveTo>
                  <a:cubicBezTo>
                    <a:pt x="60" y="13"/>
                    <a:pt x="85" y="25"/>
                    <a:pt x="85" y="49"/>
                  </a:cubicBezTo>
                  <a:cubicBezTo>
                    <a:pt x="122" y="511"/>
                    <a:pt x="122" y="962"/>
                    <a:pt x="109" y="1411"/>
                  </a:cubicBezTo>
                  <a:cubicBezTo>
                    <a:pt x="97" y="1435"/>
                    <a:pt x="85" y="1448"/>
                    <a:pt x="60" y="1448"/>
                  </a:cubicBezTo>
                  <a:cubicBezTo>
                    <a:pt x="49" y="1448"/>
                    <a:pt x="36" y="1435"/>
                    <a:pt x="36" y="1411"/>
                  </a:cubicBezTo>
                  <a:cubicBezTo>
                    <a:pt x="49" y="949"/>
                    <a:pt x="49" y="499"/>
                    <a:pt x="12" y="49"/>
                  </a:cubicBezTo>
                  <a:cubicBezTo>
                    <a:pt x="12" y="25"/>
                    <a:pt x="36" y="25"/>
                    <a:pt x="49" y="13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24" y="499"/>
                    <a:pt x="36" y="949"/>
                    <a:pt x="12" y="1411"/>
                  </a:cubicBezTo>
                  <a:cubicBezTo>
                    <a:pt x="12" y="1448"/>
                    <a:pt x="36" y="1460"/>
                    <a:pt x="60" y="1460"/>
                  </a:cubicBezTo>
                  <a:cubicBezTo>
                    <a:pt x="97" y="1460"/>
                    <a:pt x="122" y="1448"/>
                    <a:pt x="122" y="1411"/>
                  </a:cubicBezTo>
                  <a:cubicBezTo>
                    <a:pt x="146" y="973"/>
                    <a:pt x="133" y="511"/>
                    <a:pt x="109" y="49"/>
                  </a:cubicBezTo>
                  <a:cubicBezTo>
                    <a:pt x="97" y="13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51"/>
            <p:cNvSpPr/>
            <p:nvPr/>
          </p:nvSpPr>
          <p:spPr>
            <a:xfrm>
              <a:off x="8732688" y="3519918"/>
              <a:ext cx="46956" cy="6595"/>
            </a:xfrm>
            <a:custGeom>
              <a:avLst/>
              <a:gdLst/>
              <a:ahLst/>
              <a:cxnLst/>
              <a:rect l="l" t="t" r="r" b="b"/>
              <a:pathLst>
                <a:path w="954" h="134" extrusionOk="0">
                  <a:moveTo>
                    <a:pt x="454" y="0"/>
                  </a:moveTo>
                  <a:cubicBezTo>
                    <a:pt x="321" y="0"/>
                    <a:pt x="189" y="12"/>
                    <a:pt x="57" y="35"/>
                  </a:cubicBezTo>
                  <a:cubicBezTo>
                    <a:pt x="0" y="47"/>
                    <a:pt x="18" y="122"/>
                    <a:pt x="70" y="122"/>
                  </a:cubicBezTo>
                  <a:cubicBezTo>
                    <a:pt x="74" y="122"/>
                    <a:pt x="77" y="122"/>
                    <a:pt x="81" y="121"/>
                  </a:cubicBezTo>
                  <a:cubicBezTo>
                    <a:pt x="199" y="99"/>
                    <a:pt x="317" y="90"/>
                    <a:pt x="435" y="90"/>
                  </a:cubicBezTo>
                  <a:cubicBezTo>
                    <a:pt x="585" y="90"/>
                    <a:pt x="734" y="105"/>
                    <a:pt x="884" y="133"/>
                  </a:cubicBezTo>
                  <a:cubicBezTo>
                    <a:pt x="887" y="133"/>
                    <a:pt x="890" y="134"/>
                    <a:pt x="893" y="134"/>
                  </a:cubicBezTo>
                  <a:cubicBezTo>
                    <a:pt x="935" y="134"/>
                    <a:pt x="953" y="59"/>
                    <a:pt x="908" y="48"/>
                  </a:cubicBezTo>
                  <a:cubicBezTo>
                    <a:pt x="754" y="15"/>
                    <a:pt x="603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51"/>
            <p:cNvSpPr/>
            <p:nvPr/>
          </p:nvSpPr>
          <p:spPr>
            <a:xfrm>
              <a:off x="8733082" y="3519327"/>
              <a:ext cx="46168" cy="7777"/>
            </a:xfrm>
            <a:custGeom>
              <a:avLst/>
              <a:gdLst/>
              <a:ahLst/>
              <a:cxnLst/>
              <a:rect l="l" t="t" r="r" b="b"/>
              <a:pathLst>
                <a:path w="938" h="158" extrusionOk="0">
                  <a:moveTo>
                    <a:pt x="436" y="20"/>
                  </a:moveTo>
                  <a:cubicBezTo>
                    <a:pt x="591" y="20"/>
                    <a:pt x="741" y="38"/>
                    <a:pt x="889" y="72"/>
                  </a:cubicBezTo>
                  <a:cubicBezTo>
                    <a:pt x="913" y="72"/>
                    <a:pt x="925" y="96"/>
                    <a:pt x="913" y="109"/>
                  </a:cubicBezTo>
                  <a:cubicBezTo>
                    <a:pt x="913" y="118"/>
                    <a:pt x="904" y="136"/>
                    <a:pt x="888" y="136"/>
                  </a:cubicBezTo>
                  <a:cubicBezTo>
                    <a:pt x="884" y="136"/>
                    <a:pt x="880" y="135"/>
                    <a:pt x="876" y="133"/>
                  </a:cubicBezTo>
                  <a:cubicBezTo>
                    <a:pt x="718" y="109"/>
                    <a:pt x="572" y="96"/>
                    <a:pt x="426" y="96"/>
                  </a:cubicBezTo>
                  <a:cubicBezTo>
                    <a:pt x="305" y="96"/>
                    <a:pt x="183" y="109"/>
                    <a:pt x="73" y="120"/>
                  </a:cubicBezTo>
                  <a:cubicBezTo>
                    <a:pt x="69" y="123"/>
                    <a:pt x="64" y="124"/>
                    <a:pt x="60" y="124"/>
                  </a:cubicBezTo>
                  <a:cubicBezTo>
                    <a:pt x="41" y="124"/>
                    <a:pt x="25" y="104"/>
                    <a:pt x="25" y="84"/>
                  </a:cubicBezTo>
                  <a:cubicBezTo>
                    <a:pt x="25" y="72"/>
                    <a:pt x="25" y="60"/>
                    <a:pt x="49" y="60"/>
                  </a:cubicBezTo>
                  <a:cubicBezTo>
                    <a:pt x="180" y="32"/>
                    <a:pt x="310" y="20"/>
                    <a:pt x="436" y="20"/>
                  </a:cubicBezTo>
                  <a:close/>
                  <a:moveTo>
                    <a:pt x="456" y="0"/>
                  </a:moveTo>
                  <a:cubicBezTo>
                    <a:pt x="322" y="0"/>
                    <a:pt x="187" y="13"/>
                    <a:pt x="49" y="36"/>
                  </a:cubicBezTo>
                  <a:cubicBezTo>
                    <a:pt x="13" y="47"/>
                    <a:pt x="0" y="72"/>
                    <a:pt x="0" y="96"/>
                  </a:cubicBezTo>
                  <a:cubicBezTo>
                    <a:pt x="13" y="120"/>
                    <a:pt x="37" y="145"/>
                    <a:pt x="73" y="145"/>
                  </a:cubicBezTo>
                  <a:cubicBezTo>
                    <a:pt x="185" y="123"/>
                    <a:pt x="299" y="114"/>
                    <a:pt x="415" y="114"/>
                  </a:cubicBezTo>
                  <a:cubicBezTo>
                    <a:pt x="565" y="114"/>
                    <a:pt x="718" y="130"/>
                    <a:pt x="876" y="157"/>
                  </a:cubicBezTo>
                  <a:cubicBezTo>
                    <a:pt x="913" y="157"/>
                    <a:pt x="925" y="133"/>
                    <a:pt x="937" y="109"/>
                  </a:cubicBezTo>
                  <a:cubicBezTo>
                    <a:pt x="937" y="84"/>
                    <a:pt x="925" y="60"/>
                    <a:pt x="900" y="47"/>
                  </a:cubicBezTo>
                  <a:cubicBezTo>
                    <a:pt x="753" y="15"/>
                    <a:pt x="606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51"/>
            <p:cNvSpPr/>
            <p:nvPr/>
          </p:nvSpPr>
          <p:spPr>
            <a:xfrm>
              <a:off x="8477769" y="3509236"/>
              <a:ext cx="6349" cy="22051"/>
            </a:xfrm>
            <a:custGeom>
              <a:avLst/>
              <a:gdLst/>
              <a:ahLst/>
              <a:cxnLst/>
              <a:rect l="l" t="t" r="r" b="b"/>
              <a:pathLst>
                <a:path w="129" h="448" extrusionOk="0">
                  <a:moveTo>
                    <a:pt x="86" y="0"/>
                  </a:moveTo>
                  <a:cubicBezTo>
                    <a:pt x="65" y="0"/>
                    <a:pt x="43" y="15"/>
                    <a:pt x="43" y="46"/>
                  </a:cubicBezTo>
                  <a:lnTo>
                    <a:pt x="6" y="411"/>
                  </a:lnTo>
                  <a:cubicBezTo>
                    <a:pt x="1" y="435"/>
                    <a:pt x="19" y="447"/>
                    <a:pt x="40" y="447"/>
                  </a:cubicBezTo>
                  <a:cubicBezTo>
                    <a:pt x="61" y="447"/>
                    <a:pt x="86" y="435"/>
                    <a:pt x="92" y="411"/>
                  </a:cubicBezTo>
                  <a:lnTo>
                    <a:pt x="128" y="46"/>
                  </a:lnTo>
                  <a:cubicBezTo>
                    <a:pt x="128" y="15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51"/>
            <p:cNvSpPr/>
            <p:nvPr/>
          </p:nvSpPr>
          <p:spPr>
            <a:xfrm>
              <a:off x="8477473" y="3508449"/>
              <a:ext cx="7235" cy="23429"/>
            </a:xfrm>
            <a:custGeom>
              <a:avLst/>
              <a:gdLst/>
              <a:ahLst/>
              <a:cxnLst/>
              <a:rect l="l" t="t" r="r" b="b"/>
              <a:pathLst>
                <a:path w="147" h="476" extrusionOk="0">
                  <a:moveTo>
                    <a:pt x="98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184"/>
                    <a:pt x="98" y="305"/>
                    <a:pt x="85" y="427"/>
                  </a:cubicBezTo>
                  <a:cubicBezTo>
                    <a:pt x="85" y="445"/>
                    <a:pt x="72" y="456"/>
                    <a:pt x="56" y="456"/>
                  </a:cubicBezTo>
                  <a:cubicBezTo>
                    <a:pt x="50" y="456"/>
                    <a:pt x="43" y="454"/>
                    <a:pt x="37" y="451"/>
                  </a:cubicBezTo>
                  <a:cubicBezTo>
                    <a:pt x="37" y="451"/>
                    <a:pt x="12" y="451"/>
                    <a:pt x="12" y="427"/>
                  </a:cubicBezTo>
                  <a:cubicBezTo>
                    <a:pt x="25" y="305"/>
                    <a:pt x="37" y="184"/>
                    <a:pt x="61" y="62"/>
                  </a:cubicBezTo>
                  <a:cubicBezTo>
                    <a:pt x="61" y="38"/>
                    <a:pt x="85" y="25"/>
                    <a:pt x="98" y="25"/>
                  </a:cubicBezTo>
                  <a:close/>
                  <a:moveTo>
                    <a:pt x="98" y="1"/>
                  </a:moveTo>
                  <a:cubicBezTo>
                    <a:pt x="74" y="1"/>
                    <a:pt x="49" y="25"/>
                    <a:pt x="37" y="49"/>
                  </a:cubicBezTo>
                  <a:cubicBezTo>
                    <a:pt x="25" y="184"/>
                    <a:pt x="12" y="305"/>
                    <a:pt x="1" y="427"/>
                  </a:cubicBezTo>
                  <a:cubicBezTo>
                    <a:pt x="1" y="451"/>
                    <a:pt x="12" y="475"/>
                    <a:pt x="37" y="475"/>
                  </a:cubicBezTo>
                  <a:lnTo>
                    <a:pt x="49" y="475"/>
                  </a:lnTo>
                  <a:cubicBezTo>
                    <a:pt x="74" y="475"/>
                    <a:pt x="98" y="451"/>
                    <a:pt x="98" y="427"/>
                  </a:cubicBezTo>
                  <a:cubicBezTo>
                    <a:pt x="122" y="305"/>
                    <a:pt x="134" y="184"/>
                    <a:pt x="147" y="62"/>
                  </a:cubicBezTo>
                  <a:cubicBezTo>
                    <a:pt x="147" y="25"/>
                    <a:pt x="122" y="13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51"/>
            <p:cNvSpPr/>
            <p:nvPr/>
          </p:nvSpPr>
          <p:spPr>
            <a:xfrm>
              <a:off x="8483724" y="3509925"/>
              <a:ext cx="6349" cy="25496"/>
            </a:xfrm>
            <a:custGeom>
              <a:avLst/>
              <a:gdLst/>
              <a:ahLst/>
              <a:cxnLst/>
              <a:rect l="l" t="t" r="r" b="b"/>
              <a:pathLst>
                <a:path w="129" h="518" extrusionOk="0">
                  <a:moveTo>
                    <a:pt x="65" y="1"/>
                  </a:moveTo>
                  <a:cubicBezTo>
                    <a:pt x="43" y="1"/>
                    <a:pt x="20" y="16"/>
                    <a:pt x="20" y="44"/>
                  </a:cubicBezTo>
                  <a:cubicBezTo>
                    <a:pt x="31" y="178"/>
                    <a:pt x="31" y="324"/>
                    <a:pt x="7" y="457"/>
                  </a:cubicBezTo>
                  <a:cubicBezTo>
                    <a:pt x="0" y="494"/>
                    <a:pt x="27" y="517"/>
                    <a:pt x="53" y="517"/>
                  </a:cubicBezTo>
                  <a:cubicBezTo>
                    <a:pt x="71" y="517"/>
                    <a:pt x="88" y="506"/>
                    <a:pt x="93" y="481"/>
                  </a:cubicBezTo>
                  <a:cubicBezTo>
                    <a:pt x="117" y="336"/>
                    <a:pt x="129" y="178"/>
                    <a:pt x="104" y="32"/>
                  </a:cubicBezTo>
                  <a:cubicBezTo>
                    <a:pt x="99" y="11"/>
                    <a:pt x="82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51"/>
            <p:cNvSpPr/>
            <p:nvPr/>
          </p:nvSpPr>
          <p:spPr>
            <a:xfrm>
              <a:off x="8483478" y="3509433"/>
              <a:ext cx="7235" cy="26037"/>
            </a:xfrm>
            <a:custGeom>
              <a:avLst/>
              <a:gdLst/>
              <a:ahLst/>
              <a:cxnLst/>
              <a:rect l="l" t="t" r="r" b="b"/>
              <a:pathLst>
                <a:path w="147" h="529" extrusionOk="0">
                  <a:moveTo>
                    <a:pt x="61" y="18"/>
                  </a:moveTo>
                  <a:cubicBezTo>
                    <a:pt x="85" y="18"/>
                    <a:pt x="98" y="18"/>
                    <a:pt x="98" y="42"/>
                  </a:cubicBezTo>
                  <a:cubicBezTo>
                    <a:pt x="122" y="188"/>
                    <a:pt x="122" y="334"/>
                    <a:pt x="85" y="491"/>
                  </a:cubicBezTo>
                  <a:cubicBezTo>
                    <a:pt x="85" y="516"/>
                    <a:pt x="73" y="516"/>
                    <a:pt x="49" y="516"/>
                  </a:cubicBezTo>
                  <a:cubicBezTo>
                    <a:pt x="36" y="516"/>
                    <a:pt x="12" y="491"/>
                    <a:pt x="25" y="467"/>
                  </a:cubicBezTo>
                  <a:cubicBezTo>
                    <a:pt x="36" y="346"/>
                    <a:pt x="49" y="212"/>
                    <a:pt x="36" y="54"/>
                  </a:cubicBezTo>
                  <a:cubicBezTo>
                    <a:pt x="36" y="29"/>
                    <a:pt x="49" y="18"/>
                    <a:pt x="61" y="18"/>
                  </a:cubicBezTo>
                  <a:close/>
                  <a:moveTo>
                    <a:pt x="79" y="1"/>
                  </a:moveTo>
                  <a:cubicBezTo>
                    <a:pt x="73" y="1"/>
                    <a:pt x="67" y="2"/>
                    <a:pt x="61" y="5"/>
                  </a:cubicBezTo>
                  <a:cubicBezTo>
                    <a:pt x="36" y="5"/>
                    <a:pt x="12" y="18"/>
                    <a:pt x="12" y="54"/>
                  </a:cubicBezTo>
                  <a:cubicBezTo>
                    <a:pt x="25" y="212"/>
                    <a:pt x="25" y="346"/>
                    <a:pt x="0" y="467"/>
                  </a:cubicBezTo>
                  <a:cubicBezTo>
                    <a:pt x="0" y="504"/>
                    <a:pt x="25" y="528"/>
                    <a:pt x="49" y="528"/>
                  </a:cubicBezTo>
                  <a:lnTo>
                    <a:pt x="61" y="528"/>
                  </a:lnTo>
                  <a:cubicBezTo>
                    <a:pt x="85" y="528"/>
                    <a:pt x="98" y="516"/>
                    <a:pt x="109" y="491"/>
                  </a:cubicBezTo>
                  <a:cubicBezTo>
                    <a:pt x="134" y="334"/>
                    <a:pt x="146" y="188"/>
                    <a:pt x="122" y="42"/>
                  </a:cubicBezTo>
                  <a:cubicBezTo>
                    <a:pt x="113" y="14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51"/>
            <p:cNvSpPr/>
            <p:nvPr/>
          </p:nvSpPr>
          <p:spPr>
            <a:xfrm>
              <a:off x="8459507" y="3519868"/>
              <a:ext cx="77275" cy="6595"/>
            </a:xfrm>
            <a:custGeom>
              <a:avLst/>
              <a:gdLst/>
              <a:ahLst/>
              <a:cxnLst/>
              <a:rect l="l" t="t" r="r" b="b"/>
              <a:pathLst>
                <a:path w="1570" h="134" extrusionOk="0">
                  <a:moveTo>
                    <a:pt x="61" y="0"/>
                  </a:moveTo>
                  <a:cubicBezTo>
                    <a:pt x="1" y="0"/>
                    <a:pt x="1" y="73"/>
                    <a:pt x="61" y="85"/>
                  </a:cubicBezTo>
                  <a:cubicBezTo>
                    <a:pt x="536" y="134"/>
                    <a:pt x="1023" y="134"/>
                    <a:pt x="1509" y="134"/>
                  </a:cubicBezTo>
                  <a:cubicBezTo>
                    <a:pt x="1569" y="122"/>
                    <a:pt x="1569" y="36"/>
                    <a:pt x="1509" y="36"/>
                  </a:cubicBezTo>
                  <a:cubicBezTo>
                    <a:pt x="1023" y="36"/>
                    <a:pt x="548" y="1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51"/>
            <p:cNvSpPr/>
            <p:nvPr/>
          </p:nvSpPr>
          <p:spPr>
            <a:xfrm>
              <a:off x="8459507" y="3519228"/>
              <a:ext cx="77275" cy="7235"/>
            </a:xfrm>
            <a:custGeom>
              <a:avLst/>
              <a:gdLst/>
              <a:ahLst/>
              <a:cxnLst/>
              <a:rect l="l" t="t" r="r" b="b"/>
              <a:pathLst>
                <a:path w="1570" h="147" extrusionOk="0">
                  <a:moveTo>
                    <a:pt x="61" y="25"/>
                  </a:moveTo>
                  <a:cubicBezTo>
                    <a:pt x="536" y="38"/>
                    <a:pt x="1023" y="62"/>
                    <a:pt x="1509" y="62"/>
                  </a:cubicBezTo>
                  <a:cubicBezTo>
                    <a:pt x="1533" y="62"/>
                    <a:pt x="1545" y="74"/>
                    <a:pt x="1545" y="98"/>
                  </a:cubicBezTo>
                  <a:cubicBezTo>
                    <a:pt x="1545" y="111"/>
                    <a:pt x="1533" y="135"/>
                    <a:pt x="1509" y="135"/>
                  </a:cubicBezTo>
                  <a:cubicBezTo>
                    <a:pt x="1413" y="137"/>
                    <a:pt x="1319" y="138"/>
                    <a:pt x="1228" y="138"/>
                  </a:cubicBezTo>
                  <a:cubicBezTo>
                    <a:pt x="791" y="138"/>
                    <a:pt x="414" y="116"/>
                    <a:pt x="61" y="86"/>
                  </a:cubicBezTo>
                  <a:cubicBezTo>
                    <a:pt x="37" y="86"/>
                    <a:pt x="25" y="62"/>
                    <a:pt x="25" y="49"/>
                  </a:cubicBezTo>
                  <a:cubicBezTo>
                    <a:pt x="25" y="38"/>
                    <a:pt x="37" y="25"/>
                    <a:pt x="61" y="25"/>
                  </a:cubicBezTo>
                  <a:close/>
                  <a:moveTo>
                    <a:pt x="61" y="1"/>
                  </a:moveTo>
                  <a:cubicBezTo>
                    <a:pt x="25" y="1"/>
                    <a:pt x="13" y="25"/>
                    <a:pt x="13" y="49"/>
                  </a:cubicBezTo>
                  <a:cubicBezTo>
                    <a:pt x="1" y="74"/>
                    <a:pt x="25" y="98"/>
                    <a:pt x="61" y="111"/>
                  </a:cubicBezTo>
                  <a:cubicBezTo>
                    <a:pt x="402" y="135"/>
                    <a:pt x="779" y="147"/>
                    <a:pt x="1204" y="147"/>
                  </a:cubicBezTo>
                  <a:lnTo>
                    <a:pt x="1509" y="147"/>
                  </a:lnTo>
                  <a:cubicBezTo>
                    <a:pt x="1545" y="147"/>
                    <a:pt x="1569" y="122"/>
                    <a:pt x="1569" y="98"/>
                  </a:cubicBezTo>
                  <a:cubicBezTo>
                    <a:pt x="1569" y="62"/>
                    <a:pt x="1545" y="38"/>
                    <a:pt x="1509" y="38"/>
                  </a:cubicBezTo>
                  <a:cubicBezTo>
                    <a:pt x="1023" y="38"/>
                    <a:pt x="536" y="25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51"/>
            <p:cNvSpPr/>
            <p:nvPr/>
          </p:nvSpPr>
          <p:spPr>
            <a:xfrm>
              <a:off x="8437358" y="3827652"/>
              <a:ext cx="5463" cy="50647"/>
            </a:xfrm>
            <a:custGeom>
              <a:avLst/>
              <a:gdLst/>
              <a:ahLst/>
              <a:cxnLst/>
              <a:rect l="l" t="t" r="r" b="b"/>
              <a:pathLst>
                <a:path w="111" h="1029" extrusionOk="0">
                  <a:moveTo>
                    <a:pt x="68" y="1"/>
                  </a:moveTo>
                  <a:cubicBezTo>
                    <a:pt x="46" y="1"/>
                    <a:pt x="25" y="16"/>
                    <a:pt x="25" y="47"/>
                  </a:cubicBezTo>
                  <a:cubicBezTo>
                    <a:pt x="13" y="363"/>
                    <a:pt x="0" y="667"/>
                    <a:pt x="25" y="983"/>
                  </a:cubicBezTo>
                  <a:cubicBezTo>
                    <a:pt x="25" y="1013"/>
                    <a:pt x="46" y="1029"/>
                    <a:pt x="68" y="1029"/>
                  </a:cubicBezTo>
                  <a:cubicBezTo>
                    <a:pt x="89" y="1029"/>
                    <a:pt x="110" y="1013"/>
                    <a:pt x="110" y="983"/>
                  </a:cubicBezTo>
                  <a:cubicBezTo>
                    <a:pt x="98" y="667"/>
                    <a:pt x="98" y="363"/>
                    <a:pt x="110" y="47"/>
                  </a:cubicBezTo>
                  <a:cubicBezTo>
                    <a:pt x="110" y="16"/>
                    <a:pt x="8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51"/>
            <p:cNvSpPr/>
            <p:nvPr/>
          </p:nvSpPr>
          <p:spPr>
            <a:xfrm>
              <a:off x="8437358" y="3827553"/>
              <a:ext cx="6054" cy="50893"/>
            </a:xfrm>
            <a:custGeom>
              <a:avLst/>
              <a:gdLst/>
              <a:ahLst/>
              <a:cxnLst/>
              <a:rect l="l" t="t" r="r" b="b"/>
              <a:pathLst>
                <a:path w="123" h="1034" extrusionOk="0">
                  <a:moveTo>
                    <a:pt x="73" y="12"/>
                  </a:moveTo>
                  <a:cubicBezTo>
                    <a:pt x="86" y="12"/>
                    <a:pt x="98" y="25"/>
                    <a:pt x="98" y="49"/>
                  </a:cubicBezTo>
                  <a:cubicBezTo>
                    <a:pt x="86" y="352"/>
                    <a:pt x="86" y="669"/>
                    <a:pt x="98" y="985"/>
                  </a:cubicBezTo>
                  <a:cubicBezTo>
                    <a:pt x="98" y="1009"/>
                    <a:pt x="86" y="1022"/>
                    <a:pt x="62" y="1022"/>
                  </a:cubicBezTo>
                  <a:cubicBezTo>
                    <a:pt x="49" y="1022"/>
                    <a:pt x="25" y="1009"/>
                    <a:pt x="25" y="985"/>
                  </a:cubicBezTo>
                  <a:cubicBezTo>
                    <a:pt x="13" y="681"/>
                    <a:pt x="13" y="365"/>
                    <a:pt x="37" y="49"/>
                  </a:cubicBezTo>
                  <a:cubicBezTo>
                    <a:pt x="37" y="25"/>
                    <a:pt x="49" y="12"/>
                    <a:pt x="73" y="12"/>
                  </a:cubicBezTo>
                  <a:close/>
                  <a:moveTo>
                    <a:pt x="73" y="0"/>
                  </a:moveTo>
                  <a:cubicBezTo>
                    <a:pt x="49" y="0"/>
                    <a:pt x="13" y="12"/>
                    <a:pt x="13" y="49"/>
                  </a:cubicBezTo>
                  <a:cubicBezTo>
                    <a:pt x="0" y="365"/>
                    <a:pt x="0" y="681"/>
                    <a:pt x="13" y="985"/>
                  </a:cubicBezTo>
                  <a:cubicBezTo>
                    <a:pt x="13" y="1022"/>
                    <a:pt x="37" y="1033"/>
                    <a:pt x="62" y="1033"/>
                  </a:cubicBezTo>
                  <a:cubicBezTo>
                    <a:pt x="86" y="1033"/>
                    <a:pt x="110" y="1022"/>
                    <a:pt x="110" y="985"/>
                  </a:cubicBezTo>
                  <a:cubicBezTo>
                    <a:pt x="98" y="669"/>
                    <a:pt x="98" y="352"/>
                    <a:pt x="122" y="49"/>
                  </a:cubicBezTo>
                  <a:cubicBezTo>
                    <a:pt x="122" y="12"/>
                    <a:pt x="98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51"/>
            <p:cNvSpPr/>
            <p:nvPr/>
          </p:nvSpPr>
          <p:spPr>
            <a:xfrm>
              <a:off x="8442772" y="3842665"/>
              <a:ext cx="4233" cy="38047"/>
            </a:xfrm>
            <a:custGeom>
              <a:avLst/>
              <a:gdLst/>
              <a:ahLst/>
              <a:cxnLst/>
              <a:rect l="l" t="t" r="r" b="b"/>
              <a:pathLst>
                <a:path w="86" h="773" extrusionOk="0">
                  <a:moveTo>
                    <a:pt x="43" y="0"/>
                  </a:moveTo>
                  <a:cubicBezTo>
                    <a:pt x="22" y="0"/>
                    <a:pt x="0" y="15"/>
                    <a:pt x="0" y="45"/>
                  </a:cubicBezTo>
                  <a:lnTo>
                    <a:pt x="0" y="726"/>
                  </a:lnTo>
                  <a:cubicBezTo>
                    <a:pt x="0" y="757"/>
                    <a:pt x="22" y="772"/>
                    <a:pt x="43" y="772"/>
                  </a:cubicBezTo>
                  <a:cubicBezTo>
                    <a:pt x="64" y="772"/>
                    <a:pt x="85" y="757"/>
                    <a:pt x="85" y="726"/>
                  </a:cubicBezTo>
                  <a:lnTo>
                    <a:pt x="85" y="45"/>
                  </a:lnTo>
                  <a:cubicBezTo>
                    <a:pt x="85" y="15"/>
                    <a:pt x="6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51"/>
            <p:cNvSpPr/>
            <p:nvPr/>
          </p:nvSpPr>
          <p:spPr>
            <a:xfrm>
              <a:off x="8442132" y="3842172"/>
              <a:ext cx="5463" cy="39278"/>
            </a:xfrm>
            <a:custGeom>
              <a:avLst/>
              <a:gdLst/>
              <a:ahLst/>
              <a:cxnLst/>
              <a:rect l="l" t="t" r="r" b="b"/>
              <a:pathLst>
                <a:path w="111" h="798" extrusionOk="0">
                  <a:moveTo>
                    <a:pt x="62" y="19"/>
                  </a:moveTo>
                  <a:cubicBezTo>
                    <a:pt x="74" y="19"/>
                    <a:pt x="98" y="31"/>
                    <a:pt x="98" y="55"/>
                  </a:cubicBezTo>
                  <a:lnTo>
                    <a:pt x="98" y="201"/>
                  </a:lnTo>
                  <a:lnTo>
                    <a:pt x="98" y="736"/>
                  </a:lnTo>
                  <a:cubicBezTo>
                    <a:pt x="98" y="761"/>
                    <a:pt x="74" y="773"/>
                    <a:pt x="62" y="773"/>
                  </a:cubicBezTo>
                  <a:cubicBezTo>
                    <a:pt x="38" y="773"/>
                    <a:pt x="25" y="761"/>
                    <a:pt x="25" y="736"/>
                  </a:cubicBezTo>
                  <a:lnTo>
                    <a:pt x="25" y="201"/>
                  </a:lnTo>
                  <a:lnTo>
                    <a:pt x="25" y="55"/>
                  </a:lnTo>
                  <a:cubicBezTo>
                    <a:pt x="25" y="31"/>
                    <a:pt x="38" y="19"/>
                    <a:pt x="62" y="19"/>
                  </a:cubicBez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5"/>
                  </a:cubicBezTo>
                  <a:lnTo>
                    <a:pt x="1" y="201"/>
                  </a:lnTo>
                  <a:lnTo>
                    <a:pt x="1" y="736"/>
                  </a:lnTo>
                  <a:cubicBezTo>
                    <a:pt x="1" y="773"/>
                    <a:pt x="38" y="798"/>
                    <a:pt x="62" y="798"/>
                  </a:cubicBezTo>
                  <a:cubicBezTo>
                    <a:pt x="86" y="798"/>
                    <a:pt x="111" y="773"/>
                    <a:pt x="111" y="736"/>
                  </a:cubicBezTo>
                  <a:lnTo>
                    <a:pt x="111" y="201"/>
                  </a:lnTo>
                  <a:lnTo>
                    <a:pt x="111" y="55"/>
                  </a:lnTo>
                  <a:cubicBezTo>
                    <a:pt x="111" y="19"/>
                    <a:pt x="8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51"/>
            <p:cNvSpPr/>
            <p:nvPr/>
          </p:nvSpPr>
          <p:spPr>
            <a:xfrm>
              <a:off x="8421213" y="3868358"/>
              <a:ext cx="37161" cy="6202"/>
            </a:xfrm>
            <a:custGeom>
              <a:avLst/>
              <a:gdLst/>
              <a:ahLst/>
              <a:cxnLst/>
              <a:rect l="l" t="t" r="r" b="b"/>
              <a:pathLst>
                <a:path w="755" h="126" extrusionOk="0">
                  <a:moveTo>
                    <a:pt x="87" y="0"/>
                  </a:moveTo>
                  <a:cubicBezTo>
                    <a:pt x="79" y="0"/>
                    <a:pt x="70" y="3"/>
                    <a:pt x="61" y="10"/>
                  </a:cubicBezTo>
                  <a:cubicBezTo>
                    <a:pt x="37" y="10"/>
                    <a:pt x="25" y="23"/>
                    <a:pt x="12" y="47"/>
                  </a:cubicBezTo>
                  <a:cubicBezTo>
                    <a:pt x="1" y="71"/>
                    <a:pt x="25" y="107"/>
                    <a:pt x="49" y="107"/>
                  </a:cubicBezTo>
                  <a:cubicBezTo>
                    <a:pt x="159" y="119"/>
                    <a:pt x="265" y="125"/>
                    <a:pt x="371" y="125"/>
                  </a:cubicBezTo>
                  <a:cubicBezTo>
                    <a:pt x="478" y="125"/>
                    <a:pt x="584" y="119"/>
                    <a:pt x="693" y="107"/>
                  </a:cubicBezTo>
                  <a:cubicBezTo>
                    <a:pt x="755" y="107"/>
                    <a:pt x="755" y="23"/>
                    <a:pt x="693" y="23"/>
                  </a:cubicBezTo>
                  <a:cubicBezTo>
                    <a:pt x="584" y="28"/>
                    <a:pt x="478" y="31"/>
                    <a:pt x="371" y="31"/>
                  </a:cubicBezTo>
                  <a:cubicBezTo>
                    <a:pt x="288" y="31"/>
                    <a:pt x="204" y="29"/>
                    <a:pt x="119" y="26"/>
                  </a:cubicBezTo>
                  <a:lnTo>
                    <a:pt x="119" y="26"/>
                  </a:lnTo>
                  <a:cubicBezTo>
                    <a:pt x="114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51"/>
            <p:cNvSpPr/>
            <p:nvPr/>
          </p:nvSpPr>
          <p:spPr>
            <a:xfrm>
              <a:off x="8421213" y="3868014"/>
              <a:ext cx="36521" cy="6842"/>
            </a:xfrm>
            <a:custGeom>
              <a:avLst/>
              <a:gdLst/>
              <a:ahLst/>
              <a:cxnLst/>
              <a:rect l="l" t="t" r="r" b="b"/>
              <a:pathLst>
                <a:path w="742" h="139" extrusionOk="0">
                  <a:moveTo>
                    <a:pt x="110" y="41"/>
                  </a:moveTo>
                  <a:cubicBezTo>
                    <a:pt x="110" y="54"/>
                    <a:pt x="110" y="66"/>
                    <a:pt x="98" y="78"/>
                  </a:cubicBezTo>
                  <a:lnTo>
                    <a:pt x="74" y="41"/>
                  </a:lnTo>
                  <a:close/>
                  <a:moveTo>
                    <a:pt x="49" y="30"/>
                  </a:moveTo>
                  <a:lnTo>
                    <a:pt x="82" y="106"/>
                  </a:lnTo>
                  <a:lnTo>
                    <a:pt x="82" y="106"/>
                  </a:lnTo>
                  <a:cubicBezTo>
                    <a:pt x="71" y="105"/>
                    <a:pt x="60" y="104"/>
                    <a:pt x="49" y="103"/>
                  </a:cubicBezTo>
                  <a:cubicBezTo>
                    <a:pt x="37" y="103"/>
                    <a:pt x="25" y="103"/>
                    <a:pt x="25" y="90"/>
                  </a:cubicBezTo>
                  <a:cubicBezTo>
                    <a:pt x="12" y="78"/>
                    <a:pt x="12" y="66"/>
                    <a:pt x="25" y="54"/>
                  </a:cubicBezTo>
                  <a:lnTo>
                    <a:pt x="49" y="30"/>
                  </a:lnTo>
                  <a:close/>
                  <a:moveTo>
                    <a:pt x="693" y="41"/>
                  </a:moveTo>
                  <a:cubicBezTo>
                    <a:pt x="718" y="41"/>
                    <a:pt x="730" y="54"/>
                    <a:pt x="730" y="66"/>
                  </a:cubicBezTo>
                  <a:cubicBezTo>
                    <a:pt x="730" y="90"/>
                    <a:pt x="718" y="103"/>
                    <a:pt x="693" y="114"/>
                  </a:cubicBezTo>
                  <a:cubicBezTo>
                    <a:pt x="607" y="119"/>
                    <a:pt x="518" y="123"/>
                    <a:pt x="428" y="123"/>
                  </a:cubicBezTo>
                  <a:cubicBezTo>
                    <a:pt x="318" y="123"/>
                    <a:pt x="205" y="118"/>
                    <a:pt x="92" y="107"/>
                  </a:cubicBezTo>
                  <a:lnTo>
                    <a:pt x="92" y="107"/>
                  </a:lnTo>
                  <a:lnTo>
                    <a:pt x="110" y="90"/>
                  </a:lnTo>
                  <a:cubicBezTo>
                    <a:pt x="122" y="78"/>
                    <a:pt x="134" y="66"/>
                    <a:pt x="134" y="41"/>
                  </a:cubicBezTo>
                  <a:cubicBezTo>
                    <a:pt x="225" y="48"/>
                    <a:pt x="317" y="51"/>
                    <a:pt x="409" y="51"/>
                  </a:cubicBezTo>
                  <a:cubicBezTo>
                    <a:pt x="502" y="51"/>
                    <a:pt x="596" y="48"/>
                    <a:pt x="693" y="41"/>
                  </a:cubicBezTo>
                  <a:close/>
                  <a:moveTo>
                    <a:pt x="76" y="0"/>
                  </a:moveTo>
                  <a:cubicBezTo>
                    <a:pt x="68" y="0"/>
                    <a:pt x="59" y="2"/>
                    <a:pt x="49" y="5"/>
                  </a:cubicBezTo>
                  <a:cubicBezTo>
                    <a:pt x="25" y="17"/>
                    <a:pt x="25" y="30"/>
                    <a:pt x="12" y="41"/>
                  </a:cubicBezTo>
                  <a:cubicBezTo>
                    <a:pt x="1" y="66"/>
                    <a:pt x="1" y="78"/>
                    <a:pt x="1" y="90"/>
                  </a:cubicBezTo>
                  <a:cubicBezTo>
                    <a:pt x="12" y="114"/>
                    <a:pt x="37" y="127"/>
                    <a:pt x="49" y="127"/>
                  </a:cubicBezTo>
                  <a:cubicBezTo>
                    <a:pt x="158" y="138"/>
                    <a:pt x="280" y="138"/>
                    <a:pt x="390" y="138"/>
                  </a:cubicBezTo>
                  <a:cubicBezTo>
                    <a:pt x="487" y="138"/>
                    <a:pt x="596" y="138"/>
                    <a:pt x="693" y="127"/>
                  </a:cubicBezTo>
                  <a:cubicBezTo>
                    <a:pt x="730" y="127"/>
                    <a:pt x="742" y="90"/>
                    <a:pt x="742" y="66"/>
                  </a:cubicBezTo>
                  <a:cubicBezTo>
                    <a:pt x="742" y="41"/>
                    <a:pt x="730" y="17"/>
                    <a:pt x="693" y="17"/>
                  </a:cubicBezTo>
                  <a:cubicBezTo>
                    <a:pt x="578" y="31"/>
                    <a:pt x="463" y="37"/>
                    <a:pt x="351" y="37"/>
                  </a:cubicBezTo>
                  <a:cubicBezTo>
                    <a:pt x="273" y="37"/>
                    <a:pt x="197" y="34"/>
                    <a:pt x="122" y="30"/>
                  </a:cubicBezTo>
                  <a:cubicBezTo>
                    <a:pt x="113" y="12"/>
                    <a:pt x="98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51"/>
            <p:cNvSpPr/>
            <p:nvPr/>
          </p:nvSpPr>
          <p:spPr>
            <a:xfrm>
              <a:off x="8409252" y="3468628"/>
              <a:ext cx="371168" cy="425458"/>
            </a:xfrm>
            <a:custGeom>
              <a:avLst/>
              <a:gdLst/>
              <a:ahLst/>
              <a:cxnLst/>
              <a:rect l="l" t="t" r="r" b="b"/>
              <a:pathLst>
                <a:path w="7541" h="8644" extrusionOk="0">
                  <a:moveTo>
                    <a:pt x="365" y="89"/>
                  </a:moveTo>
                  <a:cubicBezTo>
                    <a:pt x="392" y="89"/>
                    <a:pt x="420" y="98"/>
                    <a:pt x="438" y="117"/>
                  </a:cubicBezTo>
                  <a:cubicBezTo>
                    <a:pt x="463" y="153"/>
                    <a:pt x="450" y="226"/>
                    <a:pt x="401" y="239"/>
                  </a:cubicBezTo>
                  <a:cubicBezTo>
                    <a:pt x="365" y="239"/>
                    <a:pt x="353" y="263"/>
                    <a:pt x="353" y="287"/>
                  </a:cubicBezTo>
                  <a:lnTo>
                    <a:pt x="353" y="312"/>
                  </a:lnTo>
                  <a:cubicBezTo>
                    <a:pt x="353" y="323"/>
                    <a:pt x="365" y="323"/>
                    <a:pt x="365" y="336"/>
                  </a:cubicBezTo>
                  <a:lnTo>
                    <a:pt x="341" y="336"/>
                  </a:lnTo>
                  <a:cubicBezTo>
                    <a:pt x="317" y="336"/>
                    <a:pt x="292" y="323"/>
                    <a:pt x="280" y="312"/>
                  </a:cubicBezTo>
                  <a:cubicBezTo>
                    <a:pt x="244" y="263"/>
                    <a:pt x="244" y="166"/>
                    <a:pt x="292" y="117"/>
                  </a:cubicBezTo>
                  <a:cubicBezTo>
                    <a:pt x="310" y="98"/>
                    <a:pt x="338" y="89"/>
                    <a:pt x="365" y="89"/>
                  </a:cubicBezTo>
                  <a:close/>
                  <a:moveTo>
                    <a:pt x="7227" y="303"/>
                  </a:moveTo>
                  <a:cubicBezTo>
                    <a:pt x="7250" y="303"/>
                    <a:pt x="7274" y="310"/>
                    <a:pt x="7297" y="323"/>
                  </a:cubicBezTo>
                  <a:cubicBezTo>
                    <a:pt x="7400" y="392"/>
                    <a:pt x="7309" y="483"/>
                    <a:pt x="7237" y="483"/>
                  </a:cubicBezTo>
                  <a:cubicBezTo>
                    <a:pt x="7232" y="483"/>
                    <a:pt x="7228" y="482"/>
                    <a:pt x="7224" y="482"/>
                  </a:cubicBezTo>
                  <a:cubicBezTo>
                    <a:pt x="7224" y="462"/>
                    <a:pt x="7199" y="442"/>
                    <a:pt x="7177" y="442"/>
                  </a:cubicBezTo>
                  <a:cubicBezTo>
                    <a:pt x="7172" y="442"/>
                    <a:pt x="7167" y="443"/>
                    <a:pt x="7163" y="445"/>
                  </a:cubicBezTo>
                  <a:cubicBezTo>
                    <a:pt x="7151" y="421"/>
                    <a:pt x="7139" y="421"/>
                    <a:pt x="7127" y="421"/>
                  </a:cubicBezTo>
                  <a:cubicBezTo>
                    <a:pt x="7114" y="409"/>
                    <a:pt x="7127" y="385"/>
                    <a:pt x="7139" y="360"/>
                  </a:cubicBezTo>
                  <a:cubicBezTo>
                    <a:pt x="7154" y="322"/>
                    <a:pt x="7188" y="303"/>
                    <a:pt x="7227" y="303"/>
                  </a:cubicBezTo>
                  <a:close/>
                  <a:moveTo>
                    <a:pt x="109" y="883"/>
                  </a:moveTo>
                  <a:cubicBezTo>
                    <a:pt x="280" y="883"/>
                    <a:pt x="463" y="883"/>
                    <a:pt x="633" y="895"/>
                  </a:cubicBezTo>
                  <a:cubicBezTo>
                    <a:pt x="730" y="1077"/>
                    <a:pt x="839" y="1260"/>
                    <a:pt x="961" y="1430"/>
                  </a:cubicBezTo>
                  <a:cubicBezTo>
                    <a:pt x="971" y="1445"/>
                    <a:pt x="985" y="1451"/>
                    <a:pt x="999" y="1451"/>
                  </a:cubicBezTo>
                  <a:cubicBezTo>
                    <a:pt x="1032" y="1451"/>
                    <a:pt x="1063" y="1416"/>
                    <a:pt x="1046" y="1382"/>
                  </a:cubicBezTo>
                  <a:cubicBezTo>
                    <a:pt x="936" y="1223"/>
                    <a:pt x="839" y="1053"/>
                    <a:pt x="742" y="895"/>
                  </a:cubicBezTo>
                  <a:lnTo>
                    <a:pt x="742" y="895"/>
                  </a:lnTo>
                  <a:cubicBezTo>
                    <a:pt x="2798" y="920"/>
                    <a:pt x="4852" y="920"/>
                    <a:pt x="6908" y="944"/>
                  </a:cubicBezTo>
                  <a:cubicBezTo>
                    <a:pt x="6835" y="1090"/>
                    <a:pt x="6774" y="1236"/>
                    <a:pt x="6701" y="1382"/>
                  </a:cubicBezTo>
                  <a:cubicBezTo>
                    <a:pt x="6684" y="1423"/>
                    <a:pt x="6718" y="1458"/>
                    <a:pt x="6749" y="1458"/>
                  </a:cubicBezTo>
                  <a:cubicBezTo>
                    <a:pt x="6764" y="1458"/>
                    <a:pt x="6779" y="1450"/>
                    <a:pt x="6786" y="1430"/>
                  </a:cubicBezTo>
                  <a:cubicBezTo>
                    <a:pt x="6871" y="1272"/>
                    <a:pt x="6944" y="1114"/>
                    <a:pt x="7030" y="944"/>
                  </a:cubicBezTo>
                  <a:lnTo>
                    <a:pt x="7431" y="944"/>
                  </a:lnTo>
                  <a:cubicBezTo>
                    <a:pt x="7395" y="3474"/>
                    <a:pt x="7431" y="6003"/>
                    <a:pt x="7406" y="8520"/>
                  </a:cubicBezTo>
                  <a:cubicBezTo>
                    <a:pt x="4987" y="8520"/>
                    <a:pt x="2579" y="8447"/>
                    <a:pt x="158" y="8447"/>
                  </a:cubicBezTo>
                  <a:cubicBezTo>
                    <a:pt x="134" y="5930"/>
                    <a:pt x="171" y="3401"/>
                    <a:pt x="109" y="883"/>
                  </a:cubicBezTo>
                  <a:close/>
                  <a:moveTo>
                    <a:pt x="358" y="0"/>
                  </a:moveTo>
                  <a:cubicBezTo>
                    <a:pt x="308" y="0"/>
                    <a:pt x="256" y="19"/>
                    <a:pt x="219" y="56"/>
                  </a:cubicBezTo>
                  <a:cubicBezTo>
                    <a:pt x="134" y="141"/>
                    <a:pt x="134" y="323"/>
                    <a:pt x="231" y="396"/>
                  </a:cubicBezTo>
                  <a:cubicBezTo>
                    <a:pt x="262" y="420"/>
                    <a:pt x="304" y="433"/>
                    <a:pt x="342" y="433"/>
                  </a:cubicBezTo>
                  <a:cubicBezTo>
                    <a:pt x="363" y="433"/>
                    <a:pt x="384" y="429"/>
                    <a:pt x="401" y="421"/>
                  </a:cubicBezTo>
                  <a:cubicBezTo>
                    <a:pt x="450" y="542"/>
                    <a:pt x="511" y="676"/>
                    <a:pt x="584" y="798"/>
                  </a:cubicBezTo>
                  <a:lnTo>
                    <a:pt x="85" y="798"/>
                  </a:lnTo>
                  <a:cubicBezTo>
                    <a:pt x="79" y="795"/>
                    <a:pt x="72" y="793"/>
                    <a:pt x="65" y="793"/>
                  </a:cubicBezTo>
                  <a:cubicBezTo>
                    <a:pt x="45" y="793"/>
                    <a:pt x="25" y="807"/>
                    <a:pt x="25" y="834"/>
                  </a:cubicBezTo>
                  <a:cubicBezTo>
                    <a:pt x="0" y="3376"/>
                    <a:pt x="49" y="5930"/>
                    <a:pt x="61" y="8484"/>
                  </a:cubicBezTo>
                  <a:lnTo>
                    <a:pt x="61" y="8496"/>
                  </a:lnTo>
                  <a:cubicBezTo>
                    <a:pt x="61" y="8520"/>
                    <a:pt x="73" y="8533"/>
                    <a:pt x="98" y="8533"/>
                  </a:cubicBezTo>
                  <a:cubicBezTo>
                    <a:pt x="2542" y="8606"/>
                    <a:pt x="4987" y="8569"/>
                    <a:pt x="7419" y="8630"/>
                  </a:cubicBezTo>
                  <a:cubicBezTo>
                    <a:pt x="7429" y="8640"/>
                    <a:pt x="7441" y="8644"/>
                    <a:pt x="7453" y="8644"/>
                  </a:cubicBezTo>
                  <a:cubicBezTo>
                    <a:pt x="7469" y="8644"/>
                    <a:pt x="7484" y="8637"/>
                    <a:pt x="7492" y="8630"/>
                  </a:cubicBezTo>
                  <a:cubicBezTo>
                    <a:pt x="7528" y="8617"/>
                    <a:pt x="7540" y="8557"/>
                    <a:pt x="7504" y="8533"/>
                  </a:cubicBezTo>
                  <a:cubicBezTo>
                    <a:pt x="7492" y="5990"/>
                    <a:pt x="7528" y="3437"/>
                    <a:pt x="7516" y="883"/>
                  </a:cubicBezTo>
                  <a:cubicBezTo>
                    <a:pt x="7516" y="871"/>
                    <a:pt x="7504" y="858"/>
                    <a:pt x="7479" y="847"/>
                  </a:cubicBezTo>
                  <a:cubicBezTo>
                    <a:pt x="7479" y="834"/>
                    <a:pt x="7455" y="834"/>
                    <a:pt x="7443" y="834"/>
                  </a:cubicBezTo>
                  <a:lnTo>
                    <a:pt x="7078" y="834"/>
                  </a:lnTo>
                  <a:cubicBezTo>
                    <a:pt x="7114" y="749"/>
                    <a:pt x="7151" y="652"/>
                    <a:pt x="7187" y="566"/>
                  </a:cubicBezTo>
                  <a:cubicBezTo>
                    <a:pt x="7210" y="571"/>
                    <a:pt x="7232" y="574"/>
                    <a:pt x="7254" y="574"/>
                  </a:cubicBezTo>
                  <a:cubicBezTo>
                    <a:pt x="7292" y="574"/>
                    <a:pt x="7327" y="565"/>
                    <a:pt x="7358" y="542"/>
                  </a:cubicBezTo>
                  <a:cubicBezTo>
                    <a:pt x="7455" y="482"/>
                    <a:pt x="7455" y="348"/>
                    <a:pt x="7370" y="263"/>
                  </a:cubicBezTo>
                  <a:cubicBezTo>
                    <a:pt x="7330" y="223"/>
                    <a:pt x="7277" y="201"/>
                    <a:pt x="7224" y="201"/>
                  </a:cubicBezTo>
                  <a:cubicBezTo>
                    <a:pt x="7164" y="201"/>
                    <a:pt x="7104" y="229"/>
                    <a:pt x="7066" y="287"/>
                  </a:cubicBezTo>
                  <a:cubicBezTo>
                    <a:pt x="7005" y="372"/>
                    <a:pt x="7005" y="506"/>
                    <a:pt x="7090" y="579"/>
                  </a:cubicBezTo>
                  <a:cubicBezTo>
                    <a:pt x="7041" y="664"/>
                    <a:pt x="7005" y="749"/>
                    <a:pt x="6968" y="834"/>
                  </a:cubicBezTo>
                  <a:cubicBezTo>
                    <a:pt x="4877" y="822"/>
                    <a:pt x="2785" y="798"/>
                    <a:pt x="693" y="798"/>
                  </a:cubicBezTo>
                  <a:cubicBezTo>
                    <a:pt x="608" y="639"/>
                    <a:pt x="523" y="469"/>
                    <a:pt x="450" y="312"/>
                  </a:cubicBezTo>
                  <a:cubicBezTo>
                    <a:pt x="523" y="263"/>
                    <a:pt x="560" y="166"/>
                    <a:pt x="523" y="93"/>
                  </a:cubicBezTo>
                  <a:cubicBezTo>
                    <a:pt x="489" y="31"/>
                    <a:pt x="4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51"/>
            <p:cNvSpPr/>
            <p:nvPr/>
          </p:nvSpPr>
          <p:spPr>
            <a:xfrm>
              <a:off x="8409252" y="3468235"/>
              <a:ext cx="371168" cy="426393"/>
            </a:xfrm>
            <a:custGeom>
              <a:avLst/>
              <a:gdLst/>
              <a:ahLst/>
              <a:cxnLst/>
              <a:rect l="l" t="t" r="r" b="b"/>
              <a:pathLst>
                <a:path w="7541" h="8663" extrusionOk="0">
                  <a:moveTo>
                    <a:pt x="377" y="112"/>
                  </a:moveTo>
                  <a:cubicBezTo>
                    <a:pt x="390" y="112"/>
                    <a:pt x="414" y="112"/>
                    <a:pt x="426" y="137"/>
                  </a:cubicBezTo>
                  <a:cubicBezTo>
                    <a:pt x="438" y="149"/>
                    <a:pt x="450" y="174"/>
                    <a:pt x="438" y="198"/>
                  </a:cubicBezTo>
                  <a:cubicBezTo>
                    <a:pt x="426" y="210"/>
                    <a:pt x="414" y="234"/>
                    <a:pt x="401" y="234"/>
                  </a:cubicBezTo>
                  <a:cubicBezTo>
                    <a:pt x="365" y="234"/>
                    <a:pt x="353" y="271"/>
                    <a:pt x="353" y="283"/>
                  </a:cubicBezTo>
                  <a:cubicBezTo>
                    <a:pt x="341" y="295"/>
                    <a:pt x="341" y="307"/>
                    <a:pt x="341" y="331"/>
                  </a:cubicBezTo>
                  <a:cubicBezTo>
                    <a:pt x="317" y="331"/>
                    <a:pt x="304" y="320"/>
                    <a:pt x="292" y="307"/>
                  </a:cubicBezTo>
                  <a:cubicBezTo>
                    <a:pt x="255" y="271"/>
                    <a:pt x="255" y="174"/>
                    <a:pt x="292" y="137"/>
                  </a:cubicBezTo>
                  <a:cubicBezTo>
                    <a:pt x="317" y="112"/>
                    <a:pt x="341" y="112"/>
                    <a:pt x="365" y="112"/>
                  </a:cubicBezTo>
                  <a:close/>
                  <a:moveTo>
                    <a:pt x="377" y="88"/>
                  </a:moveTo>
                  <a:cubicBezTo>
                    <a:pt x="341" y="88"/>
                    <a:pt x="304" y="101"/>
                    <a:pt x="280" y="125"/>
                  </a:cubicBezTo>
                  <a:cubicBezTo>
                    <a:pt x="231" y="174"/>
                    <a:pt x="231" y="271"/>
                    <a:pt x="280" y="320"/>
                  </a:cubicBezTo>
                  <a:cubicBezTo>
                    <a:pt x="292" y="344"/>
                    <a:pt x="317" y="356"/>
                    <a:pt x="341" y="356"/>
                  </a:cubicBezTo>
                  <a:lnTo>
                    <a:pt x="377" y="356"/>
                  </a:lnTo>
                  <a:lnTo>
                    <a:pt x="377" y="344"/>
                  </a:lnTo>
                  <a:lnTo>
                    <a:pt x="365" y="331"/>
                  </a:lnTo>
                  <a:lnTo>
                    <a:pt x="365" y="320"/>
                  </a:lnTo>
                  <a:cubicBezTo>
                    <a:pt x="353" y="307"/>
                    <a:pt x="365" y="307"/>
                    <a:pt x="365" y="295"/>
                  </a:cubicBezTo>
                  <a:cubicBezTo>
                    <a:pt x="365" y="271"/>
                    <a:pt x="377" y="258"/>
                    <a:pt x="401" y="247"/>
                  </a:cubicBezTo>
                  <a:cubicBezTo>
                    <a:pt x="426" y="247"/>
                    <a:pt x="438" y="234"/>
                    <a:pt x="450" y="210"/>
                  </a:cubicBezTo>
                  <a:cubicBezTo>
                    <a:pt x="463" y="174"/>
                    <a:pt x="463" y="137"/>
                    <a:pt x="438" y="125"/>
                  </a:cubicBezTo>
                  <a:cubicBezTo>
                    <a:pt x="426" y="101"/>
                    <a:pt x="401" y="88"/>
                    <a:pt x="377" y="88"/>
                  </a:cubicBezTo>
                  <a:close/>
                  <a:moveTo>
                    <a:pt x="7200" y="320"/>
                  </a:moveTo>
                  <a:cubicBezTo>
                    <a:pt x="7224" y="320"/>
                    <a:pt x="7260" y="320"/>
                    <a:pt x="7285" y="344"/>
                  </a:cubicBezTo>
                  <a:cubicBezTo>
                    <a:pt x="7322" y="368"/>
                    <a:pt x="7346" y="393"/>
                    <a:pt x="7322" y="429"/>
                  </a:cubicBezTo>
                  <a:cubicBezTo>
                    <a:pt x="7311" y="459"/>
                    <a:pt x="7285" y="481"/>
                    <a:pt x="7256" y="481"/>
                  </a:cubicBezTo>
                  <a:cubicBezTo>
                    <a:pt x="7249" y="481"/>
                    <a:pt x="7243" y="479"/>
                    <a:pt x="7236" y="477"/>
                  </a:cubicBezTo>
                  <a:cubicBezTo>
                    <a:pt x="7224" y="465"/>
                    <a:pt x="7212" y="453"/>
                    <a:pt x="7200" y="453"/>
                  </a:cubicBezTo>
                  <a:cubicBezTo>
                    <a:pt x="7200" y="441"/>
                    <a:pt x="7187" y="441"/>
                    <a:pt x="7176" y="441"/>
                  </a:cubicBezTo>
                  <a:cubicBezTo>
                    <a:pt x="7163" y="429"/>
                    <a:pt x="7151" y="429"/>
                    <a:pt x="7127" y="429"/>
                  </a:cubicBezTo>
                  <a:cubicBezTo>
                    <a:pt x="7127" y="404"/>
                    <a:pt x="7139" y="393"/>
                    <a:pt x="7139" y="368"/>
                  </a:cubicBezTo>
                  <a:cubicBezTo>
                    <a:pt x="7151" y="344"/>
                    <a:pt x="7176" y="331"/>
                    <a:pt x="7200" y="320"/>
                  </a:cubicBezTo>
                  <a:close/>
                  <a:moveTo>
                    <a:pt x="7224" y="302"/>
                  </a:moveTo>
                  <a:cubicBezTo>
                    <a:pt x="7215" y="302"/>
                    <a:pt x="7207" y="304"/>
                    <a:pt x="7200" y="307"/>
                  </a:cubicBezTo>
                  <a:cubicBezTo>
                    <a:pt x="7163" y="307"/>
                    <a:pt x="7139" y="331"/>
                    <a:pt x="7127" y="368"/>
                  </a:cubicBezTo>
                  <a:cubicBezTo>
                    <a:pt x="7114" y="393"/>
                    <a:pt x="7114" y="404"/>
                    <a:pt x="7114" y="441"/>
                  </a:cubicBezTo>
                  <a:lnTo>
                    <a:pt x="7127" y="441"/>
                  </a:lnTo>
                  <a:cubicBezTo>
                    <a:pt x="7139" y="441"/>
                    <a:pt x="7151" y="441"/>
                    <a:pt x="7163" y="453"/>
                  </a:cubicBezTo>
                  <a:lnTo>
                    <a:pt x="7163" y="465"/>
                  </a:lnTo>
                  <a:lnTo>
                    <a:pt x="7176" y="465"/>
                  </a:lnTo>
                  <a:cubicBezTo>
                    <a:pt x="7176" y="461"/>
                    <a:pt x="7177" y="460"/>
                    <a:pt x="7179" y="460"/>
                  </a:cubicBezTo>
                  <a:cubicBezTo>
                    <a:pt x="7184" y="460"/>
                    <a:pt x="7192" y="465"/>
                    <a:pt x="7200" y="465"/>
                  </a:cubicBezTo>
                  <a:cubicBezTo>
                    <a:pt x="7200" y="477"/>
                    <a:pt x="7212" y="477"/>
                    <a:pt x="7212" y="490"/>
                  </a:cubicBezTo>
                  <a:lnTo>
                    <a:pt x="7212" y="501"/>
                  </a:lnTo>
                  <a:lnTo>
                    <a:pt x="7236" y="501"/>
                  </a:lnTo>
                  <a:cubicBezTo>
                    <a:pt x="7285" y="501"/>
                    <a:pt x="7333" y="477"/>
                    <a:pt x="7346" y="429"/>
                  </a:cubicBezTo>
                  <a:cubicBezTo>
                    <a:pt x="7358" y="393"/>
                    <a:pt x="7346" y="356"/>
                    <a:pt x="7297" y="320"/>
                  </a:cubicBezTo>
                  <a:cubicBezTo>
                    <a:pt x="7271" y="311"/>
                    <a:pt x="7245" y="302"/>
                    <a:pt x="7224" y="302"/>
                  </a:cubicBezTo>
                  <a:close/>
                  <a:moveTo>
                    <a:pt x="620" y="903"/>
                  </a:moveTo>
                  <a:cubicBezTo>
                    <a:pt x="717" y="1085"/>
                    <a:pt x="839" y="1268"/>
                    <a:pt x="961" y="1438"/>
                  </a:cubicBezTo>
                  <a:cubicBezTo>
                    <a:pt x="969" y="1461"/>
                    <a:pt x="986" y="1470"/>
                    <a:pt x="1004" y="1470"/>
                  </a:cubicBezTo>
                  <a:cubicBezTo>
                    <a:pt x="1014" y="1470"/>
                    <a:pt x="1025" y="1467"/>
                    <a:pt x="1034" y="1463"/>
                  </a:cubicBezTo>
                  <a:cubicBezTo>
                    <a:pt x="1058" y="1438"/>
                    <a:pt x="1071" y="1414"/>
                    <a:pt x="1046" y="1390"/>
                  </a:cubicBezTo>
                  <a:cubicBezTo>
                    <a:pt x="949" y="1231"/>
                    <a:pt x="852" y="1085"/>
                    <a:pt x="754" y="903"/>
                  </a:cubicBezTo>
                  <a:lnTo>
                    <a:pt x="754" y="903"/>
                  </a:lnTo>
                  <a:cubicBezTo>
                    <a:pt x="1885" y="928"/>
                    <a:pt x="3028" y="928"/>
                    <a:pt x="4135" y="939"/>
                  </a:cubicBezTo>
                  <a:cubicBezTo>
                    <a:pt x="5035" y="939"/>
                    <a:pt x="5971" y="952"/>
                    <a:pt x="6895" y="964"/>
                  </a:cubicBezTo>
                  <a:cubicBezTo>
                    <a:pt x="6835" y="1098"/>
                    <a:pt x="6762" y="1244"/>
                    <a:pt x="6701" y="1390"/>
                  </a:cubicBezTo>
                  <a:cubicBezTo>
                    <a:pt x="6689" y="1426"/>
                    <a:pt x="6701" y="1463"/>
                    <a:pt x="6725" y="1474"/>
                  </a:cubicBezTo>
                  <a:cubicBezTo>
                    <a:pt x="6732" y="1478"/>
                    <a:pt x="6739" y="1479"/>
                    <a:pt x="6747" y="1479"/>
                  </a:cubicBezTo>
                  <a:cubicBezTo>
                    <a:pt x="6768" y="1479"/>
                    <a:pt x="6790" y="1468"/>
                    <a:pt x="6798" y="1450"/>
                  </a:cubicBezTo>
                  <a:cubicBezTo>
                    <a:pt x="6871" y="1292"/>
                    <a:pt x="6957" y="1122"/>
                    <a:pt x="7030" y="964"/>
                  </a:cubicBezTo>
                  <a:lnTo>
                    <a:pt x="7419" y="964"/>
                  </a:lnTo>
                  <a:cubicBezTo>
                    <a:pt x="7395" y="2411"/>
                    <a:pt x="7395" y="3895"/>
                    <a:pt x="7406" y="5317"/>
                  </a:cubicBezTo>
                  <a:lnTo>
                    <a:pt x="7406" y="8528"/>
                  </a:lnTo>
                  <a:lnTo>
                    <a:pt x="7370" y="8528"/>
                  </a:lnTo>
                  <a:cubicBezTo>
                    <a:pt x="6227" y="8528"/>
                    <a:pt x="5071" y="8504"/>
                    <a:pt x="3952" y="8492"/>
                  </a:cubicBezTo>
                  <a:cubicBezTo>
                    <a:pt x="2822" y="8468"/>
                    <a:pt x="1666" y="8455"/>
                    <a:pt x="511" y="8455"/>
                  </a:cubicBezTo>
                  <a:lnTo>
                    <a:pt x="158" y="8455"/>
                  </a:lnTo>
                  <a:lnTo>
                    <a:pt x="158" y="5609"/>
                  </a:lnTo>
                  <a:cubicBezTo>
                    <a:pt x="158" y="4065"/>
                    <a:pt x="158" y="2472"/>
                    <a:pt x="122" y="903"/>
                  </a:cubicBezTo>
                  <a:close/>
                  <a:moveTo>
                    <a:pt x="109" y="879"/>
                  </a:moveTo>
                  <a:lnTo>
                    <a:pt x="109" y="891"/>
                  </a:lnTo>
                  <a:cubicBezTo>
                    <a:pt x="134" y="2460"/>
                    <a:pt x="134" y="4065"/>
                    <a:pt x="134" y="5609"/>
                  </a:cubicBezTo>
                  <a:cubicBezTo>
                    <a:pt x="134" y="6546"/>
                    <a:pt x="134" y="7506"/>
                    <a:pt x="146" y="8455"/>
                  </a:cubicBezTo>
                  <a:lnTo>
                    <a:pt x="146" y="8468"/>
                  </a:lnTo>
                  <a:lnTo>
                    <a:pt x="158" y="8468"/>
                  </a:lnTo>
                  <a:cubicBezTo>
                    <a:pt x="1423" y="8468"/>
                    <a:pt x="2700" y="8479"/>
                    <a:pt x="3952" y="8504"/>
                  </a:cubicBezTo>
                  <a:cubicBezTo>
                    <a:pt x="5071" y="8528"/>
                    <a:pt x="6227" y="8541"/>
                    <a:pt x="7370" y="8541"/>
                  </a:cubicBezTo>
                  <a:lnTo>
                    <a:pt x="7419" y="8541"/>
                  </a:lnTo>
                  <a:lnTo>
                    <a:pt x="7419" y="8528"/>
                  </a:lnTo>
                  <a:cubicBezTo>
                    <a:pt x="7431" y="7458"/>
                    <a:pt x="7419" y="6376"/>
                    <a:pt x="7419" y="5317"/>
                  </a:cubicBezTo>
                  <a:cubicBezTo>
                    <a:pt x="7419" y="3895"/>
                    <a:pt x="7419" y="2411"/>
                    <a:pt x="7431" y="952"/>
                  </a:cubicBezTo>
                  <a:cubicBezTo>
                    <a:pt x="7358" y="939"/>
                    <a:pt x="7273" y="939"/>
                    <a:pt x="7200" y="939"/>
                  </a:cubicBezTo>
                  <a:lnTo>
                    <a:pt x="7017" y="939"/>
                  </a:lnTo>
                  <a:lnTo>
                    <a:pt x="7017" y="952"/>
                  </a:lnTo>
                  <a:cubicBezTo>
                    <a:pt x="6944" y="1110"/>
                    <a:pt x="6859" y="1280"/>
                    <a:pt x="6786" y="1438"/>
                  </a:cubicBezTo>
                  <a:cubicBezTo>
                    <a:pt x="6779" y="1453"/>
                    <a:pt x="6768" y="1458"/>
                    <a:pt x="6757" y="1458"/>
                  </a:cubicBezTo>
                  <a:cubicBezTo>
                    <a:pt x="6750" y="1458"/>
                    <a:pt x="6743" y="1455"/>
                    <a:pt x="6738" y="1450"/>
                  </a:cubicBezTo>
                  <a:cubicBezTo>
                    <a:pt x="6714" y="1450"/>
                    <a:pt x="6701" y="1426"/>
                    <a:pt x="6714" y="1401"/>
                  </a:cubicBezTo>
                  <a:cubicBezTo>
                    <a:pt x="6786" y="1244"/>
                    <a:pt x="6847" y="1098"/>
                    <a:pt x="6920" y="952"/>
                  </a:cubicBezTo>
                  <a:lnTo>
                    <a:pt x="6920" y="939"/>
                  </a:lnTo>
                  <a:lnTo>
                    <a:pt x="6908" y="939"/>
                  </a:lnTo>
                  <a:cubicBezTo>
                    <a:pt x="5984" y="928"/>
                    <a:pt x="5047" y="928"/>
                    <a:pt x="4135" y="915"/>
                  </a:cubicBezTo>
                  <a:cubicBezTo>
                    <a:pt x="3016" y="915"/>
                    <a:pt x="1873" y="903"/>
                    <a:pt x="742" y="891"/>
                  </a:cubicBezTo>
                  <a:lnTo>
                    <a:pt x="730" y="891"/>
                  </a:lnTo>
                  <a:lnTo>
                    <a:pt x="742" y="903"/>
                  </a:lnTo>
                  <a:cubicBezTo>
                    <a:pt x="839" y="1085"/>
                    <a:pt x="936" y="1244"/>
                    <a:pt x="1034" y="1401"/>
                  </a:cubicBezTo>
                  <a:cubicBezTo>
                    <a:pt x="1046" y="1414"/>
                    <a:pt x="1046" y="1438"/>
                    <a:pt x="1022" y="1438"/>
                  </a:cubicBezTo>
                  <a:cubicBezTo>
                    <a:pt x="1016" y="1444"/>
                    <a:pt x="1006" y="1447"/>
                    <a:pt x="997" y="1447"/>
                  </a:cubicBezTo>
                  <a:cubicBezTo>
                    <a:pt x="988" y="1447"/>
                    <a:pt x="979" y="1444"/>
                    <a:pt x="973" y="1438"/>
                  </a:cubicBezTo>
                  <a:cubicBezTo>
                    <a:pt x="852" y="1255"/>
                    <a:pt x="742" y="1074"/>
                    <a:pt x="633" y="891"/>
                  </a:cubicBezTo>
                  <a:lnTo>
                    <a:pt x="401" y="891"/>
                  </a:lnTo>
                  <a:cubicBezTo>
                    <a:pt x="304" y="891"/>
                    <a:pt x="207" y="879"/>
                    <a:pt x="109" y="879"/>
                  </a:cubicBezTo>
                  <a:close/>
                  <a:moveTo>
                    <a:pt x="401" y="15"/>
                  </a:moveTo>
                  <a:cubicBezTo>
                    <a:pt x="450" y="28"/>
                    <a:pt x="499" y="52"/>
                    <a:pt x="511" y="101"/>
                  </a:cubicBezTo>
                  <a:cubicBezTo>
                    <a:pt x="535" y="137"/>
                    <a:pt x="535" y="174"/>
                    <a:pt x="523" y="210"/>
                  </a:cubicBezTo>
                  <a:cubicBezTo>
                    <a:pt x="511" y="258"/>
                    <a:pt x="487" y="283"/>
                    <a:pt x="450" y="307"/>
                  </a:cubicBezTo>
                  <a:lnTo>
                    <a:pt x="438" y="307"/>
                  </a:lnTo>
                  <a:lnTo>
                    <a:pt x="438" y="320"/>
                  </a:lnTo>
                  <a:cubicBezTo>
                    <a:pt x="511" y="477"/>
                    <a:pt x="596" y="647"/>
                    <a:pt x="681" y="806"/>
                  </a:cubicBezTo>
                  <a:lnTo>
                    <a:pt x="693" y="818"/>
                  </a:lnTo>
                  <a:cubicBezTo>
                    <a:pt x="1836" y="818"/>
                    <a:pt x="3004" y="818"/>
                    <a:pt x="4123" y="830"/>
                  </a:cubicBezTo>
                  <a:cubicBezTo>
                    <a:pt x="5060" y="842"/>
                    <a:pt x="6020" y="842"/>
                    <a:pt x="6968" y="842"/>
                  </a:cubicBezTo>
                  <a:cubicBezTo>
                    <a:pt x="7005" y="769"/>
                    <a:pt x="7054" y="684"/>
                    <a:pt x="7090" y="599"/>
                  </a:cubicBezTo>
                  <a:lnTo>
                    <a:pt x="7103" y="587"/>
                  </a:lnTo>
                  <a:lnTo>
                    <a:pt x="7090" y="587"/>
                  </a:lnTo>
                  <a:cubicBezTo>
                    <a:pt x="7017" y="514"/>
                    <a:pt x="7005" y="393"/>
                    <a:pt x="7066" y="307"/>
                  </a:cubicBezTo>
                  <a:cubicBezTo>
                    <a:pt x="7103" y="258"/>
                    <a:pt x="7151" y="234"/>
                    <a:pt x="7200" y="222"/>
                  </a:cubicBezTo>
                  <a:cubicBezTo>
                    <a:pt x="7211" y="220"/>
                    <a:pt x="7221" y="219"/>
                    <a:pt x="7232" y="219"/>
                  </a:cubicBezTo>
                  <a:cubicBezTo>
                    <a:pt x="7282" y="219"/>
                    <a:pt x="7330" y="243"/>
                    <a:pt x="7370" y="283"/>
                  </a:cubicBezTo>
                  <a:cubicBezTo>
                    <a:pt x="7406" y="320"/>
                    <a:pt x="7431" y="368"/>
                    <a:pt x="7431" y="429"/>
                  </a:cubicBezTo>
                  <a:cubicBezTo>
                    <a:pt x="7419" y="477"/>
                    <a:pt x="7395" y="514"/>
                    <a:pt x="7346" y="550"/>
                  </a:cubicBezTo>
                  <a:cubicBezTo>
                    <a:pt x="7319" y="568"/>
                    <a:pt x="7279" y="579"/>
                    <a:pt x="7241" y="579"/>
                  </a:cubicBezTo>
                  <a:cubicBezTo>
                    <a:pt x="7227" y="579"/>
                    <a:pt x="7213" y="578"/>
                    <a:pt x="7200" y="574"/>
                  </a:cubicBezTo>
                  <a:lnTo>
                    <a:pt x="7187" y="563"/>
                  </a:lnTo>
                  <a:lnTo>
                    <a:pt x="7187" y="574"/>
                  </a:lnTo>
                  <a:cubicBezTo>
                    <a:pt x="7151" y="660"/>
                    <a:pt x="7103" y="757"/>
                    <a:pt x="7066" y="830"/>
                  </a:cubicBezTo>
                  <a:lnTo>
                    <a:pt x="7066" y="842"/>
                  </a:lnTo>
                  <a:lnTo>
                    <a:pt x="7236" y="842"/>
                  </a:lnTo>
                  <a:cubicBezTo>
                    <a:pt x="7309" y="855"/>
                    <a:pt x="7382" y="855"/>
                    <a:pt x="7443" y="855"/>
                  </a:cubicBezTo>
                  <a:cubicBezTo>
                    <a:pt x="7455" y="855"/>
                    <a:pt x="7468" y="855"/>
                    <a:pt x="7479" y="866"/>
                  </a:cubicBezTo>
                  <a:cubicBezTo>
                    <a:pt x="7492" y="866"/>
                    <a:pt x="7504" y="879"/>
                    <a:pt x="7504" y="891"/>
                  </a:cubicBezTo>
                  <a:cubicBezTo>
                    <a:pt x="7516" y="2204"/>
                    <a:pt x="7504" y="3530"/>
                    <a:pt x="7504" y="4819"/>
                  </a:cubicBezTo>
                  <a:cubicBezTo>
                    <a:pt x="7492" y="6035"/>
                    <a:pt x="7492" y="7300"/>
                    <a:pt x="7492" y="8541"/>
                  </a:cubicBezTo>
                  <a:lnTo>
                    <a:pt x="7492" y="8552"/>
                  </a:lnTo>
                  <a:lnTo>
                    <a:pt x="7504" y="8552"/>
                  </a:lnTo>
                  <a:cubicBezTo>
                    <a:pt x="7516" y="8552"/>
                    <a:pt x="7516" y="8577"/>
                    <a:pt x="7516" y="8589"/>
                  </a:cubicBezTo>
                  <a:cubicBezTo>
                    <a:pt x="7516" y="8614"/>
                    <a:pt x="7504" y="8625"/>
                    <a:pt x="7492" y="8625"/>
                  </a:cubicBezTo>
                  <a:cubicBezTo>
                    <a:pt x="7479" y="8638"/>
                    <a:pt x="7468" y="8638"/>
                    <a:pt x="7455" y="8638"/>
                  </a:cubicBezTo>
                  <a:cubicBezTo>
                    <a:pt x="7443" y="8638"/>
                    <a:pt x="7431" y="8638"/>
                    <a:pt x="7431" y="8625"/>
                  </a:cubicBezTo>
                  <a:lnTo>
                    <a:pt x="7419" y="8625"/>
                  </a:lnTo>
                  <a:cubicBezTo>
                    <a:pt x="6263" y="8601"/>
                    <a:pt x="5096" y="8589"/>
                    <a:pt x="3965" y="8589"/>
                  </a:cubicBezTo>
                  <a:cubicBezTo>
                    <a:pt x="2700" y="8577"/>
                    <a:pt x="1387" y="8577"/>
                    <a:pt x="98" y="8541"/>
                  </a:cubicBezTo>
                  <a:cubicBezTo>
                    <a:pt x="85" y="8541"/>
                    <a:pt x="85" y="8528"/>
                    <a:pt x="73" y="8528"/>
                  </a:cubicBezTo>
                  <a:lnTo>
                    <a:pt x="73" y="8504"/>
                  </a:lnTo>
                  <a:lnTo>
                    <a:pt x="73" y="8492"/>
                  </a:lnTo>
                  <a:lnTo>
                    <a:pt x="61" y="8492"/>
                  </a:lnTo>
                  <a:cubicBezTo>
                    <a:pt x="61" y="7531"/>
                    <a:pt x="61" y="6558"/>
                    <a:pt x="49" y="5609"/>
                  </a:cubicBezTo>
                  <a:cubicBezTo>
                    <a:pt x="36" y="4053"/>
                    <a:pt x="25" y="2436"/>
                    <a:pt x="36" y="842"/>
                  </a:cubicBezTo>
                  <a:cubicBezTo>
                    <a:pt x="36" y="830"/>
                    <a:pt x="49" y="818"/>
                    <a:pt x="49" y="818"/>
                  </a:cubicBezTo>
                  <a:cubicBezTo>
                    <a:pt x="61" y="818"/>
                    <a:pt x="61" y="806"/>
                    <a:pt x="73" y="806"/>
                  </a:cubicBezTo>
                  <a:cubicBezTo>
                    <a:pt x="73" y="806"/>
                    <a:pt x="85" y="806"/>
                    <a:pt x="85" y="818"/>
                  </a:cubicBezTo>
                  <a:lnTo>
                    <a:pt x="596" y="818"/>
                  </a:lnTo>
                  <a:lnTo>
                    <a:pt x="584" y="806"/>
                  </a:lnTo>
                  <a:cubicBezTo>
                    <a:pt x="523" y="684"/>
                    <a:pt x="463" y="550"/>
                    <a:pt x="414" y="429"/>
                  </a:cubicBezTo>
                  <a:lnTo>
                    <a:pt x="401" y="417"/>
                  </a:lnTo>
                  <a:cubicBezTo>
                    <a:pt x="384" y="425"/>
                    <a:pt x="364" y="429"/>
                    <a:pt x="344" y="429"/>
                  </a:cubicBezTo>
                  <a:cubicBezTo>
                    <a:pt x="306" y="429"/>
                    <a:pt x="267" y="416"/>
                    <a:pt x="244" y="393"/>
                  </a:cubicBezTo>
                  <a:cubicBezTo>
                    <a:pt x="195" y="368"/>
                    <a:pt x="171" y="307"/>
                    <a:pt x="171" y="247"/>
                  </a:cubicBezTo>
                  <a:cubicBezTo>
                    <a:pt x="171" y="185"/>
                    <a:pt x="182" y="112"/>
                    <a:pt x="231" y="76"/>
                  </a:cubicBezTo>
                  <a:cubicBezTo>
                    <a:pt x="268" y="28"/>
                    <a:pt x="341" y="15"/>
                    <a:pt x="401" y="15"/>
                  </a:cubicBezTo>
                  <a:close/>
                  <a:moveTo>
                    <a:pt x="364" y="0"/>
                  </a:moveTo>
                  <a:cubicBezTo>
                    <a:pt x="307" y="0"/>
                    <a:pt x="259" y="24"/>
                    <a:pt x="219" y="64"/>
                  </a:cubicBezTo>
                  <a:cubicBezTo>
                    <a:pt x="171" y="101"/>
                    <a:pt x="146" y="174"/>
                    <a:pt x="158" y="258"/>
                  </a:cubicBezTo>
                  <a:cubicBezTo>
                    <a:pt x="158" y="320"/>
                    <a:pt x="182" y="380"/>
                    <a:pt x="231" y="404"/>
                  </a:cubicBezTo>
                  <a:cubicBezTo>
                    <a:pt x="268" y="432"/>
                    <a:pt x="311" y="446"/>
                    <a:pt x="356" y="446"/>
                  </a:cubicBezTo>
                  <a:cubicBezTo>
                    <a:pt x="371" y="446"/>
                    <a:pt x="386" y="444"/>
                    <a:pt x="401" y="441"/>
                  </a:cubicBezTo>
                  <a:cubicBezTo>
                    <a:pt x="450" y="563"/>
                    <a:pt x="511" y="684"/>
                    <a:pt x="571" y="793"/>
                  </a:cubicBezTo>
                  <a:lnTo>
                    <a:pt x="85" y="793"/>
                  </a:lnTo>
                  <a:cubicBezTo>
                    <a:pt x="73" y="793"/>
                    <a:pt x="61" y="793"/>
                    <a:pt x="36" y="806"/>
                  </a:cubicBezTo>
                  <a:cubicBezTo>
                    <a:pt x="25" y="806"/>
                    <a:pt x="25" y="830"/>
                    <a:pt x="25" y="842"/>
                  </a:cubicBezTo>
                  <a:cubicBezTo>
                    <a:pt x="0" y="2436"/>
                    <a:pt x="12" y="4053"/>
                    <a:pt x="25" y="5609"/>
                  </a:cubicBezTo>
                  <a:cubicBezTo>
                    <a:pt x="36" y="6558"/>
                    <a:pt x="49" y="7531"/>
                    <a:pt x="49" y="8492"/>
                  </a:cubicBezTo>
                  <a:lnTo>
                    <a:pt x="49" y="8504"/>
                  </a:lnTo>
                  <a:cubicBezTo>
                    <a:pt x="49" y="8516"/>
                    <a:pt x="61" y="8528"/>
                    <a:pt x="61" y="8541"/>
                  </a:cubicBezTo>
                  <a:cubicBezTo>
                    <a:pt x="73" y="8552"/>
                    <a:pt x="85" y="8552"/>
                    <a:pt x="98" y="8552"/>
                  </a:cubicBezTo>
                  <a:cubicBezTo>
                    <a:pt x="1387" y="8589"/>
                    <a:pt x="2700" y="8601"/>
                    <a:pt x="3965" y="8601"/>
                  </a:cubicBezTo>
                  <a:cubicBezTo>
                    <a:pt x="5096" y="8614"/>
                    <a:pt x="6263" y="8614"/>
                    <a:pt x="7419" y="8650"/>
                  </a:cubicBezTo>
                  <a:cubicBezTo>
                    <a:pt x="7431" y="8650"/>
                    <a:pt x="7443" y="8662"/>
                    <a:pt x="7455" y="8662"/>
                  </a:cubicBezTo>
                  <a:cubicBezTo>
                    <a:pt x="7479" y="8662"/>
                    <a:pt x="7492" y="8650"/>
                    <a:pt x="7504" y="8638"/>
                  </a:cubicBezTo>
                  <a:cubicBezTo>
                    <a:pt x="7516" y="8638"/>
                    <a:pt x="7528" y="8614"/>
                    <a:pt x="7528" y="8589"/>
                  </a:cubicBezTo>
                  <a:cubicBezTo>
                    <a:pt x="7540" y="8577"/>
                    <a:pt x="7528" y="8552"/>
                    <a:pt x="7516" y="8541"/>
                  </a:cubicBezTo>
                  <a:cubicBezTo>
                    <a:pt x="7504" y="7300"/>
                    <a:pt x="7516" y="6035"/>
                    <a:pt x="7516" y="4819"/>
                  </a:cubicBezTo>
                  <a:cubicBezTo>
                    <a:pt x="7528" y="3530"/>
                    <a:pt x="7528" y="2204"/>
                    <a:pt x="7516" y="891"/>
                  </a:cubicBezTo>
                  <a:cubicBezTo>
                    <a:pt x="7516" y="879"/>
                    <a:pt x="7504" y="855"/>
                    <a:pt x="7492" y="855"/>
                  </a:cubicBezTo>
                  <a:cubicBezTo>
                    <a:pt x="7479" y="842"/>
                    <a:pt x="7455" y="830"/>
                    <a:pt x="7443" y="830"/>
                  </a:cubicBezTo>
                  <a:lnTo>
                    <a:pt x="7090" y="830"/>
                  </a:lnTo>
                  <a:cubicBezTo>
                    <a:pt x="7127" y="757"/>
                    <a:pt x="7163" y="672"/>
                    <a:pt x="7200" y="587"/>
                  </a:cubicBezTo>
                  <a:cubicBezTo>
                    <a:pt x="7213" y="590"/>
                    <a:pt x="7227" y="592"/>
                    <a:pt x="7241" y="592"/>
                  </a:cubicBezTo>
                  <a:cubicBezTo>
                    <a:pt x="7280" y="592"/>
                    <a:pt x="7322" y="581"/>
                    <a:pt x="7358" y="563"/>
                  </a:cubicBezTo>
                  <a:cubicBezTo>
                    <a:pt x="7406" y="526"/>
                    <a:pt x="7443" y="477"/>
                    <a:pt x="7443" y="429"/>
                  </a:cubicBezTo>
                  <a:cubicBezTo>
                    <a:pt x="7455" y="368"/>
                    <a:pt x="7431" y="307"/>
                    <a:pt x="7382" y="271"/>
                  </a:cubicBezTo>
                  <a:cubicBezTo>
                    <a:pt x="7341" y="230"/>
                    <a:pt x="7284" y="207"/>
                    <a:pt x="7231" y="207"/>
                  </a:cubicBezTo>
                  <a:cubicBezTo>
                    <a:pt x="7220" y="207"/>
                    <a:pt x="7210" y="208"/>
                    <a:pt x="7200" y="210"/>
                  </a:cubicBezTo>
                  <a:cubicBezTo>
                    <a:pt x="7139" y="210"/>
                    <a:pt x="7090" y="247"/>
                    <a:pt x="7054" y="295"/>
                  </a:cubicBezTo>
                  <a:cubicBezTo>
                    <a:pt x="6993" y="380"/>
                    <a:pt x="7005" y="514"/>
                    <a:pt x="7078" y="599"/>
                  </a:cubicBezTo>
                  <a:cubicBezTo>
                    <a:pt x="7030" y="684"/>
                    <a:pt x="6993" y="757"/>
                    <a:pt x="6957" y="830"/>
                  </a:cubicBezTo>
                  <a:cubicBezTo>
                    <a:pt x="6020" y="830"/>
                    <a:pt x="5060" y="818"/>
                    <a:pt x="4123" y="818"/>
                  </a:cubicBezTo>
                  <a:cubicBezTo>
                    <a:pt x="3004" y="806"/>
                    <a:pt x="1836" y="793"/>
                    <a:pt x="693" y="793"/>
                  </a:cubicBezTo>
                  <a:cubicBezTo>
                    <a:pt x="608" y="636"/>
                    <a:pt x="535" y="477"/>
                    <a:pt x="463" y="320"/>
                  </a:cubicBezTo>
                  <a:cubicBezTo>
                    <a:pt x="499" y="295"/>
                    <a:pt x="523" y="258"/>
                    <a:pt x="535" y="222"/>
                  </a:cubicBezTo>
                  <a:cubicBezTo>
                    <a:pt x="560" y="174"/>
                    <a:pt x="547" y="137"/>
                    <a:pt x="535" y="88"/>
                  </a:cubicBezTo>
                  <a:cubicBezTo>
                    <a:pt x="511" y="39"/>
                    <a:pt x="463" y="15"/>
                    <a:pt x="401" y="3"/>
                  </a:cubicBezTo>
                  <a:cubicBezTo>
                    <a:pt x="388" y="1"/>
                    <a:pt x="376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51"/>
            <p:cNvSpPr/>
            <p:nvPr/>
          </p:nvSpPr>
          <p:spPr>
            <a:xfrm>
              <a:off x="8448531" y="3539065"/>
              <a:ext cx="22789" cy="10927"/>
            </a:xfrm>
            <a:custGeom>
              <a:avLst/>
              <a:gdLst/>
              <a:ahLst/>
              <a:cxnLst/>
              <a:rect l="l" t="t" r="r" b="b"/>
              <a:pathLst>
                <a:path w="463" h="222" extrusionOk="0">
                  <a:moveTo>
                    <a:pt x="406" y="1"/>
                  </a:moveTo>
                  <a:cubicBezTo>
                    <a:pt x="387" y="1"/>
                    <a:pt x="367" y="11"/>
                    <a:pt x="357" y="35"/>
                  </a:cubicBezTo>
                  <a:cubicBezTo>
                    <a:pt x="336" y="101"/>
                    <a:pt x="276" y="136"/>
                    <a:pt x="213" y="136"/>
                  </a:cubicBezTo>
                  <a:cubicBezTo>
                    <a:pt x="170" y="136"/>
                    <a:pt x="125" y="119"/>
                    <a:pt x="90" y="84"/>
                  </a:cubicBezTo>
                  <a:cubicBezTo>
                    <a:pt x="82" y="76"/>
                    <a:pt x="73" y="73"/>
                    <a:pt x="64" y="73"/>
                  </a:cubicBezTo>
                  <a:cubicBezTo>
                    <a:pt x="32" y="73"/>
                    <a:pt x="0" y="116"/>
                    <a:pt x="29" y="145"/>
                  </a:cubicBezTo>
                  <a:cubicBezTo>
                    <a:pt x="77" y="198"/>
                    <a:pt x="143" y="222"/>
                    <a:pt x="210" y="222"/>
                  </a:cubicBezTo>
                  <a:cubicBezTo>
                    <a:pt x="313" y="222"/>
                    <a:pt x="418" y="163"/>
                    <a:pt x="455" y="60"/>
                  </a:cubicBezTo>
                  <a:cubicBezTo>
                    <a:pt x="462" y="24"/>
                    <a:pt x="43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51"/>
            <p:cNvSpPr/>
            <p:nvPr/>
          </p:nvSpPr>
          <p:spPr>
            <a:xfrm>
              <a:off x="8448777" y="3538769"/>
              <a:ext cx="22789" cy="11616"/>
            </a:xfrm>
            <a:custGeom>
              <a:avLst/>
              <a:gdLst/>
              <a:ahLst/>
              <a:cxnLst/>
              <a:rect l="l" t="t" r="r" b="b"/>
              <a:pathLst>
                <a:path w="463" h="236" extrusionOk="0">
                  <a:moveTo>
                    <a:pt x="414" y="17"/>
                  </a:moveTo>
                  <a:cubicBezTo>
                    <a:pt x="425" y="30"/>
                    <a:pt x="438" y="41"/>
                    <a:pt x="438" y="54"/>
                  </a:cubicBezTo>
                  <a:cubicBezTo>
                    <a:pt x="414" y="139"/>
                    <a:pt x="341" y="200"/>
                    <a:pt x="255" y="212"/>
                  </a:cubicBezTo>
                  <a:cubicBezTo>
                    <a:pt x="233" y="218"/>
                    <a:pt x="211" y="221"/>
                    <a:pt x="190" y="221"/>
                  </a:cubicBezTo>
                  <a:cubicBezTo>
                    <a:pt x="128" y="221"/>
                    <a:pt x="72" y="196"/>
                    <a:pt x="36" y="151"/>
                  </a:cubicBezTo>
                  <a:cubicBezTo>
                    <a:pt x="12" y="139"/>
                    <a:pt x="24" y="114"/>
                    <a:pt x="36" y="103"/>
                  </a:cubicBezTo>
                  <a:cubicBezTo>
                    <a:pt x="36" y="90"/>
                    <a:pt x="49" y="90"/>
                    <a:pt x="60" y="90"/>
                  </a:cubicBezTo>
                  <a:cubicBezTo>
                    <a:pt x="60" y="90"/>
                    <a:pt x="73" y="90"/>
                    <a:pt x="85" y="103"/>
                  </a:cubicBezTo>
                  <a:cubicBezTo>
                    <a:pt x="112" y="130"/>
                    <a:pt x="153" y="143"/>
                    <a:pt x="197" y="143"/>
                  </a:cubicBezTo>
                  <a:cubicBezTo>
                    <a:pt x="212" y="143"/>
                    <a:pt x="228" y="142"/>
                    <a:pt x="243" y="139"/>
                  </a:cubicBezTo>
                  <a:cubicBezTo>
                    <a:pt x="304" y="127"/>
                    <a:pt x="352" y="90"/>
                    <a:pt x="365" y="41"/>
                  </a:cubicBezTo>
                  <a:cubicBezTo>
                    <a:pt x="377" y="17"/>
                    <a:pt x="401" y="17"/>
                    <a:pt x="414" y="17"/>
                  </a:cubicBezTo>
                  <a:close/>
                  <a:moveTo>
                    <a:pt x="405" y="1"/>
                  </a:moveTo>
                  <a:cubicBezTo>
                    <a:pt x="384" y="1"/>
                    <a:pt x="362" y="14"/>
                    <a:pt x="352" y="41"/>
                  </a:cubicBezTo>
                  <a:cubicBezTo>
                    <a:pt x="328" y="78"/>
                    <a:pt x="292" y="114"/>
                    <a:pt x="243" y="127"/>
                  </a:cubicBezTo>
                  <a:cubicBezTo>
                    <a:pt x="228" y="130"/>
                    <a:pt x="214" y="131"/>
                    <a:pt x="200" y="131"/>
                  </a:cubicBezTo>
                  <a:cubicBezTo>
                    <a:pt x="159" y="131"/>
                    <a:pt x="124" y="118"/>
                    <a:pt x="97" y="90"/>
                  </a:cubicBezTo>
                  <a:cubicBezTo>
                    <a:pt x="85" y="78"/>
                    <a:pt x="70" y="72"/>
                    <a:pt x="56" y="72"/>
                  </a:cubicBezTo>
                  <a:cubicBezTo>
                    <a:pt x="42" y="72"/>
                    <a:pt x="30" y="78"/>
                    <a:pt x="24" y="90"/>
                  </a:cubicBezTo>
                  <a:cubicBezTo>
                    <a:pt x="0" y="103"/>
                    <a:pt x="0" y="139"/>
                    <a:pt x="24" y="163"/>
                  </a:cubicBezTo>
                  <a:cubicBezTo>
                    <a:pt x="60" y="212"/>
                    <a:pt x="133" y="236"/>
                    <a:pt x="195" y="236"/>
                  </a:cubicBezTo>
                  <a:lnTo>
                    <a:pt x="255" y="236"/>
                  </a:lnTo>
                  <a:cubicBezTo>
                    <a:pt x="352" y="212"/>
                    <a:pt x="425" y="151"/>
                    <a:pt x="450" y="66"/>
                  </a:cubicBezTo>
                  <a:cubicBezTo>
                    <a:pt x="462" y="30"/>
                    <a:pt x="450" y="5"/>
                    <a:pt x="425" y="5"/>
                  </a:cubicBezTo>
                  <a:cubicBezTo>
                    <a:pt x="419" y="2"/>
                    <a:pt x="41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51"/>
            <p:cNvSpPr/>
            <p:nvPr/>
          </p:nvSpPr>
          <p:spPr>
            <a:xfrm>
              <a:off x="8727077" y="3537342"/>
              <a:ext cx="15406" cy="14963"/>
            </a:xfrm>
            <a:custGeom>
              <a:avLst/>
              <a:gdLst/>
              <a:ahLst/>
              <a:cxnLst/>
              <a:rect l="l" t="t" r="r" b="b"/>
              <a:pathLst>
                <a:path w="313" h="304" extrusionOk="0">
                  <a:moveTo>
                    <a:pt x="45" y="1"/>
                  </a:moveTo>
                  <a:cubicBezTo>
                    <a:pt x="22" y="1"/>
                    <a:pt x="1" y="16"/>
                    <a:pt x="1" y="46"/>
                  </a:cubicBezTo>
                  <a:cubicBezTo>
                    <a:pt x="13" y="168"/>
                    <a:pt x="111" y="289"/>
                    <a:pt x="232" y="302"/>
                  </a:cubicBezTo>
                  <a:cubicBezTo>
                    <a:pt x="236" y="303"/>
                    <a:pt x="240" y="303"/>
                    <a:pt x="243" y="303"/>
                  </a:cubicBezTo>
                  <a:cubicBezTo>
                    <a:pt x="295" y="303"/>
                    <a:pt x="313" y="228"/>
                    <a:pt x="257" y="216"/>
                  </a:cubicBezTo>
                  <a:cubicBezTo>
                    <a:pt x="171" y="205"/>
                    <a:pt x="98" y="132"/>
                    <a:pt x="98" y="46"/>
                  </a:cubicBezTo>
                  <a:cubicBezTo>
                    <a:pt x="92" y="16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51"/>
            <p:cNvSpPr/>
            <p:nvPr/>
          </p:nvSpPr>
          <p:spPr>
            <a:xfrm>
              <a:off x="8726486" y="3537194"/>
              <a:ext cx="15652" cy="15603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61" y="13"/>
                  </a:moveTo>
                  <a:cubicBezTo>
                    <a:pt x="74" y="13"/>
                    <a:pt x="98" y="25"/>
                    <a:pt x="98" y="49"/>
                  </a:cubicBezTo>
                  <a:cubicBezTo>
                    <a:pt x="110" y="135"/>
                    <a:pt x="171" y="208"/>
                    <a:pt x="269" y="232"/>
                  </a:cubicBezTo>
                  <a:cubicBezTo>
                    <a:pt x="304" y="232"/>
                    <a:pt x="293" y="256"/>
                    <a:pt x="293" y="268"/>
                  </a:cubicBezTo>
                  <a:cubicBezTo>
                    <a:pt x="293" y="281"/>
                    <a:pt x="280" y="305"/>
                    <a:pt x="244" y="305"/>
                  </a:cubicBezTo>
                  <a:cubicBezTo>
                    <a:pt x="134" y="281"/>
                    <a:pt x="37" y="183"/>
                    <a:pt x="25" y="49"/>
                  </a:cubicBezTo>
                  <a:cubicBezTo>
                    <a:pt x="25" y="25"/>
                    <a:pt x="50" y="13"/>
                    <a:pt x="50" y="13"/>
                  </a:cubicBezTo>
                  <a:close/>
                  <a:moveTo>
                    <a:pt x="50" y="0"/>
                  </a:moveTo>
                  <a:cubicBezTo>
                    <a:pt x="25" y="0"/>
                    <a:pt x="1" y="13"/>
                    <a:pt x="13" y="49"/>
                  </a:cubicBezTo>
                  <a:cubicBezTo>
                    <a:pt x="25" y="195"/>
                    <a:pt x="123" y="305"/>
                    <a:pt x="244" y="317"/>
                  </a:cubicBezTo>
                  <a:lnTo>
                    <a:pt x="256" y="317"/>
                  </a:lnTo>
                  <a:cubicBezTo>
                    <a:pt x="293" y="317"/>
                    <a:pt x="304" y="292"/>
                    <a:pt x="317" y="268"/>
                  </a:cubicBezTo>
                  <a:cubicBezTo>
                    <a:pt x="317" y="244"/>
                    <a:pt x="304" y="219"/>
                    <a:pt x="280" y="208"/>
                  </a:cubicBezTo>
                  <a:cubicBezTo>
                    <a:pt x="207" y="195"/>
                    <a:pt x="123" y="135"/>
                    <a:pt x="110" y="49"/>
                  </a:cubicBezTo>
                  <a:cubicBezTo>
                    <a:pt x="110" y="13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8" name="Google Shape;7538;p51"/>
          <p:cNvGrpSpPr/>
          <p:nvPr/>
        </p:nvGrpSpPr>
        <p:grpSpPr>
          <a:xfrm>
            <a:off x="1096414" y="1397624"/>
            <a:ext cx="928373" cy="1006759"/>
            <a:chOff x="7377121" y="3473748"/>
            <a:chExt cx="395237" cy="428609"/>
          </a:xfrm>
        </p:grpSpPr>
        <p:sp>
          <p:nvSpPr>
            <p:cNvPr id="7539" name="Google Shape;7539;p51"/>
            <p:cNvSpPr/>
            <p:nvPr/>
          </p:nvSpPr>
          <p:spPr>
            <a:xfrm>
              <a:off x="7550234" y="3475470"/>
              <a:ext cx="27908" cy="42378"/>
            </a:xfrm>
            <a:custGeom>
              <a:avLst/>
              <a:gdLst/>
              <a:ahLst/>
              <a:cxnLst/>
              <a:rect l="l" t="t" r="r" b="b"/>
              <a:pathLst>
                <a:path w="567" h="861" extrusionOk="0">
                  <a:moveTo>
                    <a:pt x="391" y="1"/>
                  </a:moveTo>
                  <a:cubicBezTo>
                    <a:pt x="387" y="1"/>
                    <a:pt x="383" y="1"/>
                    <a:pt x="378" y="2"/>
                  </a:cubicBezTo>
                  <a:cubicBezTo>
                    <a:pt x="146" y="75"/>
                    <a:pt x="0" y="330"/>
                    <a:pt x="37" y="573"/>
                  </a:cubicBezTo>
                  <a:cubicBezTo>
                    <a:pt x="64" y="738"/>
                    <a:pt x="208" y="861"/>
                    <a:pt x="365" y="861"/>
                  </a:cubicBezTo>
                  <a:cubicBezTo>
                    <a:pt x="418" y="861"/>
                    <a:pt x="472" y="847"/>
                    <a:pt x="524" y="817"/>
                  </a:cubicBezTo>
                  <a:cubicBezTo>
                    <a:pt x="566" y="795"/>
                    <a:pt x="534" y="728"/>
                    <a:pt x="493" y="728"/>
                  </a:cubicBezTo>
                  <a:cubicBezTo>
                    <a:pt x="487" y="728"/>
                    <a:pt x="481" y="729"/>
                    <a:pt x="475" y="732"/>
                  </a:cubicBezTo>
                  <a:cubicBezTo>
                    <a:pt x="441" y="749"/>
                    <a:pt x="408" y="757"/>
                    <a:pt x="377" y="757"/>
                  </a:cubicBezTo>
                  <a:cubicBezTo>
                    <a:pt x="234" y="757"/>
                    <a:pt x="137" y="592"/>
                    <a:pt x="146" y="452"/>
                  </a:cubicBezTo>
                  <a:cubicBezTo>
                    <a:pt x="159" y="294"/>
                    <a:pt x="256" y="148"/>
                    <a:pt x="402" y="87"/>
                  </a:cubicBezTo>
                  <a:cubicBezTo>
                    <a:pt x="447" y="65"/>
                    <a:pt x="440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51"/>
            <p:cNvSpPr/>
            <p:nvPr/>
          </p:nvSpPr>
          <p:spPr>
            <a:xfrm>
              <a:off x="7549644" y="3474929"/>
              <a:ext cx="28154" cy="43166"/>
            </a:xfrm>
            <a:custGeom>
              <a:avLst/>
              <a:gdLst/>
              <a:ahLst/>
              <a:cxnLst/>
              <a:rect l="l" t="t" r="r" b="b"/>
              <a:pathLst>
                <a:path w="572" h="877" extrusionOk="0">
                  <a:moveTo>
                    <a:pt x="401" y="25"/>
                  </a:moveTo>
                  <a:cubicBezTo>
                    <a:pt x="426" y="25"/>
                    <a:pt x="426" y="25"/>
                    <a:pt x="438" y="38"/>
                  </a:cubicBezTo>
                  <a:cubicBezTo>
                    <a:pt x="438" y="62"/>
                    <a:pt x="438" y="86"/>
                    <a:pt x="414" y="86"/>
                  </a:cubicBezTo>
                  <a:cubicBezTo>
                    <a:pt x="268" y="147"/>
                    <a:pt x="171" y="293"/>
                    <a:pt x="147" y="451"/>
                  </a:cubicBezTo>
                  <a:cubicBezTo>
                    <a:pt x="147" y="560"/>
                    <a:pt x="195" y="682"/>
                    <a:pt x="268" y="743"/>
                  </a:cubicBezTo>
                  <a:cubicBezTo>
                    <a:pt x="303" y="764"/>
                    <a:pt x="347" y="777"/>
                    <a:pt x="391" y="777"/>
                  </a:cubicBezTo>
                  <a:cubicBezTo>
                    <a:pt x="424" y="777"/>
                    <a:pt x="456" y="770"/>
                    <a:pt x="487" y="755"/>
                  </a:cubicBezTo>
                  <a:cubicBezTo>
                    <a:pt x="494" y="752"/>
                    <a:pt x="500" y="750"/>
                    <a:pt x="506" y="750"/>
                  </a:cubicBezTo>
                  <a:cubicBezTo>
                    <a:pt x="523" y="750"/>
                    <a:pt x="539" y="761"/>
                    <a:pt x="547" y="779"/>
                  </a:cubicBezTo>
                  <a:cubicBezTo>
                    <a:pt x="547" y="792"/>
                    <a:pt x="547" y="816"/>
                    <a:pt x="523" y="828"/>
                  </a:cubicBezTo>
                  <a:cubicBezTo>
                    <a:pt x="478" y="854"/>
                    <a:pt x="428" y="866"/>
                    <a:pt x="379" y="866"/>
                  </a:cubicBezTo>
                  <a:cubicBezTo>
                    <a:pt x="337" y="866"/>
                    <a:pt x="295" y="857"/>
                    <a:pt x="256" y="840"/>
                  </a:cubicBezTo>
                  <a:cubicBezTo>
                    <a:pt x="158" y="792"/>
                    <a:pt x="85" y="694"/>
                    <a:pt x="61" y="584"/>
                  </a:cubicBezTo>
                  <a:cubicBezTo>
                    <a:pt x="12" y="341"/>
                    <a:pt x="171" y="86"/>
                    <a:pt x="390" y="25"/>
                  </a:cubicBezTo>
                  <a:close/>
                  <a:moveTo>
                    <a:pt x="390" y="1"/>
                  </a:moveTo>
                  <a:cubicBezTo>
                    <a:pt x="158" y="74"/>
                    <a:pt x="1" y="341"/>
                    <a:pt x="37" y="584"/>
                  </a:cubicBezTo>
                  <a:cubicBezTo>
                    <a:pt x="61" y="706"/>
                    <a:pt x="134" y="803"/>
                    <a:pt x="244" y="852"/>
                  </a:cubicBezTo>
                  <a:cubicBezTo>
                    <a:pt x="292" y="876"/>
                    <a:pt x="341" y="876"/>
                    <a:pt x="377" y="876"/>
                  </a:cubicBezTo>
                  <a:cubicBezTo>
                    <a:pt x="438" y="876"/>
                    <a:pt x="487" y="865"/>
                    <a:pt x="536" y="840"/>
                  </a:cubicBezTo>
                  <a:cubicBezTo>
                    <a:pt x="572" y="816"/>
                    <a:pt x="572" y="792"/>
                    <a:pt x="560" y="767"/>
                  </a:cubicBezTo>
                  <a:cubicBezTo>
                    <a:pt x="551" y="750"/>
                    <a:pt x="530" y="733"/>
                    <a:pt x="511" y="733"/>
                  </a:cubicBezTo>
                  <a:cubicBezTo>
                    <a:pt x="502" y="733"/>
                    <a:pt x="494" y="736"/>
                    <a:pt x="487" y="743"/>
                  </a:cubicBezTo>
                  <a:cubicBezTo>
                    <a:pt x="452" y="756"/>
                    <a:pt x="419" y="761"/>
                    <a:pt x="391" y="761"/>
                  </a:cubicBezTo>
                  <a:cubicBezTo>
                    <a:pt x="341" y="761"/>
                    <a:pt x="303" y="746"/>
                    <a:pt x="280" y="730"/>
                  </a:cubicBezTo>
                  <a:cubicBezTo>
                    <a:pt x="207" y="670"/>
                    <a:pt x="158" y="560"/>
                    <a:pt x="171" y="463"/>
                  </a:cubicBezTo>
                  <a:cubicBezTo>
                    <a:pt x="183" y="305"/>
                    <a:pt x="280" y="159"/>
                    <a:pt x="414" y="111"/>
                  </a:cubicBezTo>
                  <a:cubicBezTo>
                    <a:pt x="450" y="98"/>
                    <a:pt x="463" y="62"/>
                    <a:pt x="450" y="38"/>
                  </a:cubicBezTo>
                  <a:cubicBezTo>
                    <a:pt x="438" y="13"/>
                    <a:pt x="426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51"/>
            <p:cNvSpPr/>
            <p:nvPr/>
          </p:nvSpPr>
          <p:spPr>
            <a:xfrm>
              <a:off x="7544229" y="3486250"/>
              <a:ext cx="14274" cy="5562"/>
            </a:xfrm>
            <a:custGeom>
              <a:avLst/>
              <a:gdLst/>
              <a:ahLst/>
              <a:cxnLst/>
              <a:rect l="l" t="t" r="r" b="b"/>
              <a:pathLst>
                <a:path w="290" h="113" extrusionOk="0">
                  <a:moveTo>
                    <a:pt x="242" y="1"/>
                  </a:moveTo>
                  <a:cubicBezTo>
                    <a:pt x="239" y="1"/>
                    <a:pt x="236" y="1"/>
                    <a:pt x="232" y="2"/>
                  </a:cubicBezTo>
                  <a:cubicBezTo>
                    <a:pt x="171" y="14"/>
                    <a:pt x="111" y="14"/>
                    <a:pt x="38" y="27"/>
                  </a:cubicBezTo>
                  <a:cubicBezTo>
                    <a:pt x="3" y="37"/>
                    <a:pt x="1" y="112"/>
                    <a:pt x="40" y="112"/>
                  </a:cubicBezTo>
                  <a:cubicBezTo>
                    <a:pt x="43" y="112"/>
                    <a:pt x="46" y="112"/>
                    <a:pt x="49" y="111"/>
                  </a:cubicBezTo>
                  <a:cubicBezTo>
                    <a:pt x="122" y="111"/>
                    <a:pt x="184" y="99"/>
                    <a:pt x="244" y="87"/>
                  </a:cubicBezTo>
                  <a:cubicBezTo>
                    <a:pt x="289" y="76"/>
                    <a:pt x="28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51"/>
            <p:cNvSpPr/>
            <p:nvPr/>
          </p:nvSpPr>
          <p:spPr>
            <a:xfrm>
              <a:off x="7544229" y="3485708"/>
              <a:ext cx="14421" cy="6645"/>
            </a:xfrm>
            <a:custGeom>
              <a:avLst/>
              <a:gdLst/>
              <a:ahLst/>
              <a:cxnLst/>
              <a:rect l="l" t="t" r="r" b="b"/>
              <a:pathLst>
                <a:path w="293" h="135" extrusionOk="0">
                  <a:moveTo>
                    <a:pt x="244" y="25"/>
                  </a:moveTo>
                  <a:cubicBezTo>
                    <a:pt x="257" y="25"/>
                    <a:pt x="268" y="38"/>
                    <a:pt x="268" y="49"/>
                  </a:cubicBezTo>
                  <a:cubicBezTo>
                    <a:pt x="268" y="62"/>
                    <a:pt x="268" y="86"/>
                    <a:pt x="244" y="86"/>
                  </a:cubicBezTo>
                  <a:cubicBezTo>
                    <a:pt x="184" y="98"/>
                    <a:pt x="122" y="110"/>
                    <a:pt x="49" y="122"/>
                  </a:cubicBezTo>
                  <a:cubicBezTo>
                    <a:pt x="38" y="122"/>
                    <a:pt x="25" y="110"/>
                    <a:pt x="25" y="86"/>
                  </a:cubicBezTo>
                  <a:cubicBezTo>
                    <a:pt x="25" y="74"/>
                    <a:pt x="25" y="49"/>
                    <a:pt x="49" y="49"/>
                  </a:cubicBezTo>
                  <a:cubicBezTo>
                    <a:pt x="111" y="38"/>
                    <a:pt x="171" y="25"/>
                    <a:pt x="232" y="25"/>
                  </a:cubicBezTo>
                  <a:close/>
                  <a:moveTo>
                    <a:pt x="232" y="1"/>
                  </a:moveTo>
                  <a:cubicBezTo>
                    <a:pt x="171" y="13"/>
                    <a:pt x="98" y="25"/>
                    <a:pt x="38" y="38"/>
                  </a:cubicBezTo>
                  <a:cubicBezTo>
                    <a:pt x="13" y="38"/>
                    <a:pt x="1" y="74"/>
                    <a:pt x="1" y="98"/>
                  </a:cubicBezTo>
                  <a:cubicBezTo>
                    <a:pt x="13" y="110"/>
                    <a:pt x="25" y="135"/>
                    <a:pt x="49" y="135"/>
                  </a:cubicBezTo>
                  <a:lnTo>
                    <a:pt x="62" y="135"/>
                  </a:lnTo>
                  <a:cubicBezTo>
                    <a:pt x="122" y="122"/>
                    <a:pt x="184" y="122"/>
                    <a:pt x="244" y="110"/>
                  </a:cubicBezTo>
                  <a:cubicBezTo>
                    <a:pt x="281" y="98"/>
                    <a:pt x="293" y="74"/>
                    <a:pt x="281" y="49"/>
                  </a:cubicBezTo>
                  <a:cubicBezTo>
                    <a:pt x="281" y="25"/>
                    <a:pt x="268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51"/>
            <p:cNvSpPr/>
            <p:nvPr/>
          </p:nvSpPr>
          <p:spPr>
            <a:xfrm>
              <a:off x="7540291" y="3492353"/>
              <a:ext cx="19786" cy="13388"/>
            </a:xfrm>
            <a:custGeom>
              <a:avLst/>
              <a:gdLst/>
              <a:ahLst/>
              <a:cxnLst/>
              <a:rect l="l" t="t" r="r" b="b"/>
              <a:pathLst>
                <a:path w="402" h="272" extrusionOk="0">
                  <a:moveTo>
                    <a:pt x="337" y="1"/>
                  </a:moveTo>
                  <a:cubicBezTo>
                    <a:pt x="329" y="1"/>
                    <a:pt x="320" y="4"/>
                    <a:pt x="312" y="11"/>
                  </a:cubicBezTo>
                  <a:cubicBezTo>
                    <a:pt x="227" y="97"/>
                    <a:pt x="142" y="146"/>
                    <a:pt x="32" y="194"/>
                  </a:cubicBezTo>
                  <a:cubicBezTo>
                    <a:pt x="0" y="205"/>
                    <a:pt x="15" y="272"/>
                    <a:pt x="52" y="272"/>
                  </a:cubicBezTo>
                  <a:cubicBezTo>
                    <a:pt x="57" y="272"/>
                    <a:pt x="63" y="270"/>
                    <a:pt x="69" y="267"/>
                  </a:cubicBezTo>
                  <a:cubicBezTo>
                    <a:pt x="178" y="230"/>
                    <a:pt x="288" y="157"/>
                    <a:pt x="373" y="84"/>
                  </a:cubicBezTo>
                  <a:cubicBezTo>
                    <a:pt x="402" y="46"/>
                    <a:pt x="37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51"/>
            <p:cNvSpPr/>
            <p:nvPr/>
          </p:nvSpPr>
          <p:spPr>
            <a:xfrm>
              <a:off x="7540636" y="3492206"/>
              <a:ext cx="19196" cy="13929"/>
            </a:xfrm>
            <a:custGeom>
              <a:avLst/>
              <a:gdLst/>
              <a:ahLst/>
              <a:cxnLst/>
              <a:rect l="l" t="t" r="r" b="b"/>
              <a:pathLst>
                <a:path w="390" h="283" extrusionOk="0">
                  <a:moveTo>
                    <a:pt x="330" y="14"/>
                  </a:moveTo>
                  <a:cubicBezTo>
                    <a:pt x="341" y="14"/>
                    <a:pt x="354" y="27"/>
                    <a:pt x="354" y="27"/>
                  </a:cubicBezTo>
                  <a:cubicBezTo>
                    <a:pt x="366" y="39"/>
                    <a:pt x="378" y="63"/>
                    <a:pt x="354" y="76"/>
                  </a:cubicBezTo>
                  <a:cubicBezTo>
                    <a:pt x="268" y="160"/>
                    <a:pt x="171" y="222"/>
                    <a:pt x="62" y="270"/>
                  </a:cubicBezTo>
                  <a:cubicBezTo>
                    <a:pt x="38" y="270"/>
                    <a:pt x="25" y="258"/>
                    <a:pt x="25" y="246"/>
                  </a:cubicBezTo>
                  <a:cubicBezTo>
                    <a:pt x="13" y="233"/>
                    <a:pt x="13" y="209"/>
                    <a:pt x="38" y="209"/>
                  </a:cubicBezTo>
                  <a:cubicBezTo>
                    <a:pt x="135" y="160"/>
                    <a:pt x="232" y="100"/>
                    <a:pt x="305" y="27"/>
                  </a:cubicBezTo>
                  <a:cubicBezTo>
                    <a:pt x="317" y="14"/>
                    <a:pt x="317" y="14"/>
                    <a:pt x="330" y="14"/>
                  </a:cubicBezTo>
                  <a:close/>
                  <a:moveTo>
                    <a:pt x="327" y="1"/>
                  </a:moveTo>
                  <a:cubicBezTo>
                    <a:pt x="315" y="1"/>
                    <a:pt x="303" y="4"/>
                    <a:pt x="293" y="14"/>
                  </a:cubicBezTo>
                  <a:cubicBezTo>
                    <a:pt x="220" y="87"/>
                    <a:pt x="135" y="136"/>
                    <a:pt x="25" y="185"/>
                  </a:cubicBezTo>
                  <a:cubicBezTo>
                    <a:pt x="1" y="197"/>
                    <a:pt x="1" y="233"/>
                    <a:pt x="1" y="246"/>
                  </a:cubicBezTo>
                  <a:cubicBezTo>
                    <a:pt x="13" y="270"/>
                    <a:pt x="25" y="282"/>
                    <a:pt x="49" y="282"/>
                  </a:cubicBezTo>
                  <a:lnTo>
                    <a:pt x="62" y="282"/>
                  </a:lnTo>
                  <a:cubicBezTo>
                    <a:pt x="184" y="246"/>
                    <a:pt x="281" y="173"/>
                    <a:pt x="366" y="87"/>
                  </a:cubicBezTo>
                  <a:cubicBezTo>
                    <a:pt x="390" y="63"/>
                    <a:pt x="390" y="39"/>
                    <a:pt x="366" y="14"/>
                  </a:cubicBezTo>
                  <a:cubicBezTo>
                    <a:pt x="359" y="8"/>
                    <a:pt x="34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51"/>
            <p:cNvSpPr/>
            <p:nvPr/>
          </p:nvSpPr>
          <p:spPr>
            <a:xfrm>
              <a:off x="7543983" y="3501459"/>
              <a:ext cx="17129" cy="13289"/>
            </a:xfrm>
            <a:custGeom>
              <a:avLst/>
              <a:gdLst/>
              <a:ahLst/>
              <a:cxnLst/>
              <a:rect l="l" t="t" r="r" b="b"/>
              <a:pathLst>
                <a:path w="348" h="270" extrusionOk="0">
                  <a:moveTo>
                    <a:pt x="287" y="1"/>
                  </a:moveTo>
                  <a:cubicBezTo>
                    <a:pt x="274" y="1"/>
                    <a:pt x="260" y="7"/>
                    <a:pt x="249" y="21"/>
                  </a:cubicBezTo>
                  <a:cubicBezTo>
                    <a:pt x="200" y="94"/>
                    <a:pt x="127" y="155"/>
                    <a:pt x="43" y="191"/>
                  </a:cubicBezTo>
                  <a:cubicBezTo>
                    <a:pt x="1" y="212"/>
                    <a:pt x="22" y="269"/>
                    <a:pt x="67" y="269"/>
                  </a:cubicBezTo>
                  <a:cubicBezTo>
                    <a:pt x="75" y="269"/>
                    <a:pt x="83" y="268"/>
                    <a:pt x="91" y="264"/>
                  </a:cubicBezTo>
                  <a:cubicBezTo>
                    <a:pt x="189" y="228"/>
                    <a:pt x="273" y="155"/>
                    <a:pt x="322" y="70"/>
                  </a:cubicBezTo>
                  <a:cubicBezTo>
                    <a:pt x="348" y="35"/>
                    <a:pt x="3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51"/>
            <p:cNvSpPr/>
            <p:nvPr/>
          </p:nvSpPr>
          <p:spPr>
            <a:xfrm>
              <a:off x="7544229" y="3500918"/>
              <a:ext cx="16833" cy="14766"/>
            </a:xfrm>
            <a:custGeom>
              <a:avLst/>
              <a:gdLst/>
              <a:ahLst/>
              <a:cxnLst/>
              <a:rect l="l" t="t" r="r" b="b"/>
              <a:pathLst>
                <a:path w="342" h="300" extrusionOk="0">
                  <a:moveTo>
                    <a:pt x="281" y="20"/>
                  </a:moveTo>
                  <a:cubicBezTo>
                    <a:pt x="293" y="20"/>
                    <a:pt x="305" y="20"/>
                    <a:pt x="305" y="32"/>
                  </a:cubicBezTo>
                  <a:cubicBezTo>
                    <a:pt x="317" y="32"/>
                    <a:pt x="330" y="56"/>
                    <a:pt x="317" y="69"/>
                  </a:cubicBezTo>
                  <a:cubicBezTo>
                    <a:pt x="257" y="154"/>
                    <a:pt x="171" y="227"/>
                    <a:pt x="74" y="275"/>
                  </a:cubicBezTo>
                  <a:cubicBezTo>
                    <a:pt x="67" y="279"/>
                    <a:pt x="61" y="280"/>
                    <a:pt x="56" y="280"/>
                  </a:cubicBezTo>
                  <a:cubicBezTo>
                    <a:pt x="43" y="280"/>
                    <a:pt x="34" y="269"/>
                    <a:pt x="25" y="251"/>
                  </a:cubicBezTo>
                  <a:cubicBezTo>
                    <a:pt x="25" y="239"/>
                    <a:pt x="25" y="227"/>
                    <a:pt x="38" y="215"/>
                  </a:cubicBezTo>
                  <a:cubicBezTo>
                    <a:pt x="122" y="178"/>
                    <a:pt x="195" y="118"/>
                    <a:pt x="257" y="32"/>
                  </a:cubicBezTo>
                  <a:cubicBezTo>
                    <a:pt x="257" y="20"/>
                    <a:pt x="268" y="20"/>
                    <a:pt x="281" y="20"/>
                  </a:cubicBezTo>
                  <a:close/>
                  <a:moveTo>
                    <a:pt x="284" y="0"/>
                  </a:moveTo>
                  <a:cubicBezTo>
                    <a:pt x="267" y="0"/>
                    <a:pt x="251" y="6"/>
                    <a:pt x="244" y="20"/>
                  </a:cubicBezTo>
                  <a:cubicBezTo>
                    <a:pt x="184" y="105"/>
                    <a:pt x="111" y="154"/>
                    <a:pt x="38" y="202"/>
                  </a:cubicBezTo>
                  <a:cubicBezTo>
                    <a:pt x="1" y="215"/>
                    <a:pt x="1" y="239"/>
                    <a:pt x="13" y="264"/>
                  </a:cubicBezTo>
                  <a:cubicBezTo>
                    <a:pt x="25" y="275"/>
                    <a:pt x="38" y="300"/>
                    <a:pt x="62" y="300"/>
                  </a:cubicBezTo>
                  <a:cubicBezTo>
                    <a:pt x="74" y="300"/>
                    <a:pt x="74" y="288"/>
                    <a:pt x="86" y="288"/>
                  </a:cubicBezTo>
                  <a:cubicBezTo>
                    <a:pt x="184" y="239"/>
                    <a:pt x="268" y="166"/>
                    <a:pt x="330" y="81"/>
                  </a:cubicBezTo>
                  <a:cubicBezTo>
                    <a:pt x="341" y="56"/>
                    <a:pt x="341" y="32"/>
                    <a:pt x="317" y="8"/>
                  </a:cubicBezTo>
                  <a:cubicBezTo>
                    <a:pt x="307" y="3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51"/>
            <p:cNvSpPr/>
            <p:nvPr/>
          </p:nvSpPr>
          <p:spPr>
            <a:xfrm>
              <a:off x="7550087" y="3507858"/>
              <a:ext cx="14864" cy="13142"/>
            </a:xfrm>
            <a:custGeom>
              <a:avLst/>
              <a:gdLst/>
              <a:ahLst/>
              <a:cxnLst/>
              <a:rect l="l" t="t" r="r" b="b"/>
              <a:pathLst>
                <a:path w="302" h="267" extrusionOk="0">
                  <a:moveTo>
                    <a:pt x="240" y="0"/>
                  </a:moveTo>
                  <a:cubicBezTo>
                    <a:pt x="230" y="0"/>
                    <a:pt x="219" y="4"/>
                    <a:pt x="211" y="13"/>
                  </a:cubicBezTo>
                  <a:cubicBezTo>
                    <a:pt x="162" y="74"/>
                    <a:pt x="101" y="134"/>
                    <a:pt x="40" y="183"/>
                  </a:cubicBezTo>
                  <a:cubicBezTo>
                    <a:pt x="1" y="213"/>
                    <a:pt x="25" y="266"/>
                    <a:pt x="61" y="266"/>
                  </a:cubicBezTo>
                  <a:cubicBezTo>
                    <a:pt x="70" y="266"/>
                    <a:pt x="80" y="263"/>
                    <a:pt x="89" y="256"/>
                  </a:cubicBezTo>
                  <a:cubicBezTo>
                    <a:pt x="162" y="207"/>
                    <a:pt x="222" y="134"/>
                    <a:pt x="283" y="61"/>
                  </a:cubicBezTo>
                  <a:cubicBezTo>
                    <a:pt x="302" y="34"/>
                    <a:pt x="272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51"/>
            <p:cNvSpPr/>
            <p:nvPr/>
          </p:nvSpPr>
          <p:spPr>
            <a:xfrm>
              <a:off x="7550234" y="3507169"/>
              <a:ext cx="15012" cy="13929"/>
            </a:xfrm>
            <a:custGeom>
              <a:avLst/>
              <a:gdLst/>
              <a:ahLst/>
              <a:cxnLst/>
              <a:rect l="l" t="t" r="r" b="b"/>
              <a:pathLst>
                <a:path w="305" h="283" extrusionOk="0">
                  <a:moveTo>
                    <a:pt x="232" y="15"/>
                  </a:moveTo>
                  <a:cubicBezTo>
                    <a:pt x="244" y="15"/>
                    <a:pt x="256" y="27"/>
                    <a:pt x="256" y="27"/>
                  </a:cubicBezTo>
                  <a:cubicBezTo>
                    <a:pt x="268" y="39"/>
                    <a:pt x="280" y="51"/>
                    <a:pt x="268" y="75"/>
                  </a:cubicBezTo>
                  <a:cubicBezTo>
                    <a:pt x="219" y="148"/>
                    <a:pt x="159" y="210"/>
                    <a:pt x="73" y="258"/>
                  </a:cubicBezTo>
                  <a:cubicBezTo>
                    <a:pt x="65" y="266"/>
                    <a:pt x="58" y="269"/>
                    <a:pt x="53" y="269"/>
                  </a:cubicBezTo>
                  <a:cubicBezTo>
                    <a:pt x="42" y="269"/>
                    <a:pt x="37" y="258"/>
                    <a:pt x="37" y="258"/>
                  </a:cubicBezTo>
                  <a:cubicBezTo>
                    <a:pt x="25" y="246"/>
                    <a:pt x="25" y="221"/>
                    <a:pt x="49" y="197"/>
                  </a:cubicBezTo>
                  <a:cubicBezTo>
                    <a:pt x="98" y="161"/>
                    <a:pt x="159" y="100"/>
                    <a:pt x="219" y="27"/>
                  </a:cubicBezTo>
                  <a:lnTo>
                    <a:pt x="232" y="15"/>
                  </a:lnTo>
                  <a:close/>
                  <a:moveTo>
                    <a:pt x="228" y="1"/>
                  </a:moveTo>
                  <a:cubicBezTo>
                    <a:pt x="220" y="1"/>
                    <a:pt x="212" y="5"/>
                    <a:pt x="208" y="15"/>
                  </a:cubicBezTo>
                  <a:cubicBezTo>
                    <a:pt x="146" y="88"/>
                    <a:pt x="86" y="148"/>
                    <a:pt x="37" y="185"/>
                  </a:cubicBezTo>
                  <a:cubicBezTo>
                    <a:pt x="0" y="210"/>
                    <a:pt x="0" y="246"/>
                    <a:pt x="25" y="270"/>
                  </a:cubicBezTo>
                  <a:cubicBezTo>
                    <a:pt x="25" y="283"/>
                    <a:pt x="49" y="283"/>
                    <a:pt x="62" y="283"/>
                  </a:cubicBezTo>
                  <a:lnTo>
                    <a:pt x="86" y="283"/>
                  </a:lnTo>
                  <a:cubicBezTo>
                    <a:pt x="171" y="221"/>
                    <a:pt x="232" y="148"/>
                    <a:pt x="280" y="75"/>
                  </a:cubicBezTo>
                  <a:cubicBezTo>
                    <a:pt x="305" y="51"/>
                    <a:pt x="292" y="27"/>
                    <a:pt x="268" y="15"/>
                  </a:cubicBezTo>
                  <a:cubicBezTo>
                    <a:pt x="254" y="8"/>
                    <a:pt x="24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51"/>
            <p:cNvSpPr/>
            <p:nvPr/>
          </p:nvSpPr>
          <p:spPr>
            <a:xfrm>
              <a:off x="7556584" y="3513912"/>
              <a:ext cx="12305" cy="10730"/>
            </a:xfrm>
            <a:custGeom>
              <a:avLst/>
              <a:gdLst/>
              <a:ahLst/>
              <a:cxnLst/>
              <a:rect l="l" t="t" r="r" b="b"/>
              <a:pathLst>
                <a:path w="250" h="218" extrusionOk="0">
                  <a:moveTo>
                    <a:pt x="189" y="0"/>
                  </a:moveTo>
                  <a:cubicBezTo>
                    <a:pt x="180" y="0"/>
                    <a:pt x="171" y="4"/>
                    <a:pt x="163" y="11"/>
                  </a:cubicBezTo>
                  <a:cubicBezTo>
                    <a:pt x="115" y="60"/>
                    <a:pt x="66" y="97"/>
                    <a:pt x="30" y="146"/>
                  </a:cubicBezTo>
                  <a:cubicBezTo>
                    <a:pt x="1" y="174"/>
                    <a:pt x="32" y="217"/>
                    <a:pt x="64" y="217"/>
                  </a:cubicBezTo>
                  <a:cubicBezTo>
                    <a:pt x="73" y="217"/>
                    <a:pt x="82" y="214"/>
                    <a:pt x="90" y="206"/>
                  </a:cubicBezTo>
                  <a:cubicBezTo>
                    <a:pt x="127" y="157"/>
                    <a:pt x="176" y="121"/>
                    <a:pt x="212" y="73"/>
                  </a:cubicBezTo>
                  <a:cubicBezTo>
                    <a:pt x="250" y="44"/>
                    <a:pt x="22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51"/>
            <p:cNvSpPr/>
            <p:nvPr/>
          </p:nvSpPr>
          <p:spPr>
            <a:xfrm>
              <a:off x="7556830" y="3513568"/>
              <a:ext cx="12010" cy="11714"/>
            </a:xfrm>
            <a:custGeom>
              <a:avLst/>
              <a:gdLst/>
              <a:ahLst/>
              <a:cxnLst/>
              <a:rect l="l" t="t" r="r" b="b"/>
              <a:pathLst>
                <a:path w="244" h="238" extrusionOk="0">
                  <a:moveTo>
                    <a:pt x="182" y="18"/>
                  </a:moveTo>
                  <a:cubicBezTo>
                    <a:pt x="195" y="18"/>
                    <a:pt x="195" y="18"/>
                    <a:pt x="207" y="31"/>
                  </a:cubicBezTo>
                  <a:cubicBezTo>
                    <a:pt x="219" y="43"/>
                    <a:pt x="219" y="55"/>
                    <a:pt x="207" y="80"/>
                  </a:cubicBezTo>
                  <a:lnTo>
                    <a:pt x="122" y="164"/>
                  </a:lnTo>
                  <a:lnTo>
                    <a:pt x="74" y="201"/>
                  </a:lnTo>
                  <a:cubicBezTo>
                    <a:pt x="74" y="213"/>
                    <a:pt x="61" y="213"/>
                    <a:pt x="49" y="213"/>
                  </a:cubicBezTo>
                  <a:cubicBezTo>
                    <a:pt x="37" y="213"/>
                    <a:pt x="25" y="201"/>
                    <a:pt x="25" y="189"/>
                  </a:cubicBezTo>
                  <a:lnTo>
                    <a:pt x="25" y="153"/>
                  </a:lnTo>
                  <a:lnTo>
                    <a:pt x="61" y="116"/>
                  </a:lnTo>
                  <a:cubicBezTo>
                    <a:pt x="98" y="91"/>
                    <a:pt x="122" y="55"/>
                    <a:pt x="158" y="31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9" y="6"/>
                    <a:pt x="146" y="18"/>
                  </a:cubicBezTo>
                  <a:cubicBezTo>
                    <a:pt x="110" y="43"/>
                    <a:pt x="85" y="80"/>
                    <a:pt x="49" y="104"/>
                  </a:cubicBezTo>
                  <a:lnTo>
                    <a:pt x="12" y="140"/>
                  </a:lnTo>
                  <a:cubicBezTo>
                    <a:pt x="1" y="153"/>
                    <a:pt x="1" y="177"/>
                    <a:pt x="1" y="189"/>
                  </a:cubicBezTo>
                  <a:cubicBezTo>
                    <a:pt x="12" y="213"/>
                    <a:pt x="25" y="226"/>
                    <a:pt x="49" y="237"/>
                  </a:cubicBezTo>
                  <a:lnTo>
                    <a:pt x="61" y="237"/>
                  </a:lnTo>
                  <a:cubicBezTo>
                    <a:pt x="74" y="237"/>
                    <a:pt x="85" y="226"/>
                    <a:pt x="98" y="213"/>
                  </a:cubicBezTo>
                  <a:lnTo>
                    <a:pt x="134" y="177"/>
                  </a:lnTo>
                  <a:lnTo>
                    <a:pt x="219" y="91"/>
                  </a:lnTo>
                  <a:cubicBezTo>
                    <a:pt x="244" y="67"/>
                    <a:pt x="231" y="31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51"/>
            <p:cNvSpPr/>
            <p:nvPr/>
          </p:nvSpPr>
          <p:spPr>
            <a:xfrm>
              <a:off x="7568003" y="3515094"/>
              <a:ext cx="9401" cy="8318"/>
            </a:xfrm>
            <a:custGeom>
              <a:avLst/>
              <a:gdLst/>
              <a:ahLst/>
              <a:cxnLst/>
              <a:rect l="l" t="t" r="r" b="b"/>
              <a:pathLst>
                <a:path w="191" h="169" extrusionOk="0">
                  <a:moveTo>
                    <a:pt x="127" y="1"/>
                  </a:moveTo>
                  <a:cubicBezTo>
                    <a:pt x="118" y="1"/>
                    <a:pt x="109" y="4"/>
                    <a:pt x="101" y="12"/>
                  </a:cubicBezTo>
                  <a:cubicBezTo>
                    <a:pt x="77" y="49"/>
                    <a:pt x="53" y="73"/>
                    <a:pt x="28" y="97"/>
                  </a:cubicBezTo>
                  <a:cubicBezTo>
                    <a:pt x="0" y="125"/>
                    <a:pt x="31" y="169"/>
                    <a:pt x="63" y="169"/>
                  </a:cubicBezTo>
                  <a:cubicBezTo>
                    <a:pt x="73" y="169"/>
                    <a:pt x="82" y="166"/>
                    <a:pt x="90" y="158"/>
                  </a:cubicBezTo>
                  <a:cubicBezTo>
                    <a:pt x="114" y="133"/>
                    <a:pt x="138" y="109"/>
                    <a:pt x="163" y="73"/>
                  </a:cubicBezTo>
                  <a:cubicBezTo>
                    <a:pt x="191" y="44"/>
                    <a:pt x="16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51"/>
            <p:cNvSpPr/>
            <p:nvPr/>
          </p:nvSpPr>
          <p:spPr>
            <a:xfrm>
              <a:off x="7568200" y="3514946"/>
              <a:ext cx="9598" cy="910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34" y="15"/>
                  </a:moveTo>
                  <a:cubicBezTo>
                    <a:pt x="134" y="15"/>
                    <a:pt x="146" y="27"/>
                    <a:pt x="159" y="27"/>
                  </a:cubicBezTo>
                  <a:cubicBezTo>
                    <a:pt x="170" y="39"/>
                    <a:pt x="170" y="63"/>
                    <a:pt x="159" y="76"/>
                  </a:cubicBezTo>
                  <a:lnTo>
                    <a:pt x="73" y="149"/>
                  </a:lnTo>
                  <a:cubicBezTo>
                    <a:pt x="73" y="161"/>
                    <a:pt x="61" y="161"/>
                    <a:pt x="49" y="161"/>
                  </a:cubicBezTo>
                  <a:cubicBezTo>
                    <a:pt x="37" y="161"/>
                    <a:pt x="24" y="149"/>
                    <a:pt x="24" y="136"/>
                  </a:cubicBezTo>
                  <a:lnTo>
                    <a:pt x="24" y="100"/>
                  </a:lnTo>
                  <a:lnTo>
                    <a:pt x="110" y="27"/>
                  </a:lnTo>
                  <a:cubicBezTo>
                    <a:pt x="110" y="15"/>
                    <a:pt x="122" y="15"/>
                    <a:pt x="134" y="15"/>
                  </a:cubicBezTo>
                  <a:close/>
                  <a:moveTo>
                    <a:pt x="128" y="1"/>
                  </a:moveTo>
                  <a:cubicBezTo>
                    <a:pt x="118" y="1"/>
                    <a:pt x="108" y="4"/>
                    <a:pt x="97" y="15"/>
                  </a:cubicBezTo>
                  <a:lnTo>
                    <a:pt x="13" y="88"/>
                  </a:lnTo>
                  <a:cubicBezTo>
                    <a:pt x="0" y="100"/>
                    <a:pt x="0" y="125"/>
                    <a:pt x="0" y="136"/>
                  </a:cubicBezTo>
                  <a:cubicBezTo>
                    <a:pt x="13" y="161"/>
                    <a:pt x="24" y="173"/>
                    <a:pt x="49" y="173"/>
                  </a:cubicBezTo>
                  <a:cubicBezTo>
                    <a:pt x="49" y="185"/>
                    <a:pt x="49" y="185"/>
                    <a:pt x="61" y="185"/>
                  </a:cubicBezTo>
                  <a:cubicBezTo>
                    <a:pt x="73" y="185"/>
                    <a:pt x="86" y="173"/>
                    <a:pt x="86" y="161"/>
                  </a:cubicBezTo>
                  <a:lnTo>
                    <a:pt x="170" y="88"/>
                  </a:lnTo>
                  <a:cubicBezTo>
                    <a:pt x="195" y="63"/>
                    <a:pt x="183" y="39"/>
                    <a:pt x="170" y="15"/>
                  </a:cubicBezTo>
                  <a:cubicBezTo>
                    <a:pt x="156" y="8"/>
                    <a:pt x="142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51"/>
            <p:cNvSpPr/>
            <p:nvPr/>
          </p:nvSpPr>
          <p:spPr>
            <a:xfrm>
              <a:off x="7548905" y="3507317"/>
              <a:ext cx="45873" cy="13388"/>
            </a:xfrm>
            <a:custGeom>
              <a:avLst/>
              <a:gdLst/>
              <a:ahLst/>
              <a:cxnLst/>
              <a:rect l="l" t="t" r="r" b="b"/>
              <a:pathLst>
                <a:path w="932" h="272" extrusionOk="0">
                  <a:moveTo>
                    <a:pt x="874" y="1"/>
                  </a:moveTo>
                  <a:cubicBezTo>
                    <a:pt x="864" y="1"/>
                    <a:pt x="853" y="4"/>
                    <a:pt x="843" y="12"/>
                  </a:cubicBezTo>
                  <a:cubicBezTo>
                    <a:pt x="731" y="124"/>
                    <a:pt x="587" y="178"/>
                    <a:pt x="442" y="178"/>
                  </a:cubicBezTo>
                  <a:cubicBezTo>
                    <a:pt x="318" y="178"/>
                    <a:pt x="194" y="139"/>
                    <a:pt x="89" y="61"/>
                  </a:cubicBezTo>
                  <a:cubicBezTo>
                    <a:pt x="81" y="53"/>
                    <a:pt x="73" y="50"/>
                    <a:pt x="65" y="50"/>
                  </a:cubicBezTo>
                  <a:cubicBezTo>
                    <a:pt x="32" y="50"/>
                    <a:pt x="1" y="101"/>
                    <a:pt x="40" y="121"/>
                  </a:cubicBezTo>
                  <a:cubicBezTo>
                    <a:pt x="157" y="222"/>
                    <a:pt x="303" y="271"/>
                    <a:pt x="448" y="271"/>
                  </a:cubicBezTo>
                  <a:cubicBezTo>
                    <a:pt x="617" y="271"/>
                    <a:pt x="785" y="204"/>
                    <a:pt x="903" y="72"/>
                  </a:cubicBezTo>
                  <a:cubicBezTo>
                    <a:pt x="932" y="44"/>
                    <a:pt x="908" y="1"/>
                    <a:pt x="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51"/>
            <p:cNvSpPr/>
            <p:nvPr/>
          </p:nvSpPr>
          <p:spPr>
            <a:xfrm>
              <a:off x="7549004" y="3507169"/>
              <a:ext cx="45578" cy="13929"/>
            </a:xfrm>
            <a:custGeom>
              <a:avLst/>
              <a:gdLst/>
              <a:ahLst/>
              <a:cxnLst/>
              <a:rect l="l" t="t" r="r" b="b"/>
              <a:pathLst>
                <a:path w="926" h="283" extrusionOk="0">
                  <a:moveTo>
                    <a:pt x="875" y="18"/>
                  </a:moveTo>
                  <a:cubicBezTo>
                    <a:pt x="883" y="18"/>
                    <a:pt x="889" y="21"/>
                    <a:pt x="889" y="27"/>
                  </a:cubicBezTo>
                  <a:cubicBezTo>
                    <a:pt x="901" y="39"/>
                    <a:pt x="914" y="51"/>
                    <a:pt x="901" y="75"/>
                  </a:cubicBezTo>
                  <a:cubicBezTo>
                    <a:pt x="776" y="201"/>
                    <a:pt x="608" y="265"/>
                    <a:pt x="440" y="265"/>
                  </a:cubicBezTo>
                  <a:cubicBezTo>
                    <a:pt x="297" y="265"/>
                    <a:pt x="155" y="219"/>
                    <a:pt x="38" y="124"/>
                  </a:cubicBezTo>
                  <a:cubicBezTo>
                    <a:pt x="25" y="112"/>
                    <a:pt x="25" y="88"/>
                    <a:pt x="38" y="75"/>
                  </a:cubicBezTo>
                  <a:cubicBezTo>
                    <a:pt x="50" y="64"/>
                    <a:pt x="62" y="64"/>
                    <a:pt x="62" y="64"/>
                  </a:cubicBezTo>
                  <a:lnTo>
                    <a:pt x="87" y="64"/>
                  </a:lnTo>
                  <a:cubicBezTo>
                    <a:pt x="193" y="147"/>
                    <a:pt x="317" y="187"/>
                    <a:pt x="441" y="187"/>
                  </a:cubicBezTo>
                  <a:cubicBezTo>
                    <a:pt x="587" y="187"/>
                    <a:pt x="734" y="132"/>
                    <a:pt x="852" y="27"/>
                  </a:cubicBezTo>
                  <a:cubicBezTo>
                    <a:pt x="859" y="21"/>
                    <a:pt x="868" y="18"/>
                    <a:pt x="875" y="18"/>
                  </a:cubicBezTo>
                  <a:close/>
                  <a:moveTo>
                    <a:pt x="872" y="1"/>
                  </a:moveTo>
                  <a:cubicBezTo>
                    <a:pt x="861" y="1"/>
                    <a:pt x="851" y="5"/>
                    <a:pt x="841" y="15"/>
                  </a:cubicBezTo>
                  <a:cubicBezTo>
                    <a:pt x="730" y="119"/>
                    <a:pt x="592" y="170"/>
                    <a:pt x="453" y="170"/>
                  </a:cubicBezTo>
                  <a:cubicBezTo>
                    <a:pt x="330" y="170"/>
                    <a:pt x="206" y="131"/>
                    <a:pt x="98" y="51"/>
                  </a:cubicBezTo>
                  <a:cubicBezTo>
                    <a:pt x="89" y="42"/>
                    <a:pt x="78" y="38"/>
                    <a:pt x="68" y="38"/>
                  </a:cubicBezTo>
                  <a:cubicBezTo>
                    <a:pt x="50" y="38"/>
                    <a:pt x="33" y="49"/>
                    <a:pt x="25" y="64"/>
                  </a:cubicBezTo>
                  <a:cubicBezTo>
                    <a:pt x="14" y="88"/>
                    <a:pt x="1" y="112"/>
                    <a:pt x="25" y="137"/>
                  </a:cubicBezTo>
                  <a:cubicBezTo>
                    <a:pt x="147" y="234"/>
                    <a:pt x="293" y="283"/>
                    <a:pt x="439" y="283"/>
                  </a:cubicBezTo>
                  <a:cubicBezTo>
                    <a:pt x="609" y="283"/>
                    <a:pt x="792" y="221"/>
                    <a:pt x="914" y="88"/>
                  </a:cubicBezTo>
                  <a:cubicBezTo>
                    <a:pt x="925" y="64"/>
                    <a:pt x="925" y="27"/>
                    <a:pt x="914" y="15"/>
                  </a:cubicBezTo>
                  <a:cubicBezTo>
                    <a:pt x="900" y="8"/>
                    <a:pt x="88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51"/>
            <p:cNvSpPr/>
            <p:nvPr/>
          </p:nvSpPr>
          <p:spPr>
            <a:xfrm>
              <a:off x="7517206" y="3501755"/>
              <a:ext cx="36669" cy="19491"/>
            </a:xfrm>
            <a:custGeom>
              <a:avLst/>
              <a:gdLst/>
              <a:ahLst/>
              <a:cxnLst/>
              <a:rect l="l" t="t" r="r" b="b"/>
              <a:pathLst>
                <a:path w="745" h="396" extrusionOk="0">
                  <a:moveTo>
                    <a:pt x="63" y="0"/>
                  </a:moveTo>
                  <a:cubicBezTo>
                    <a:pt x="31" y="0"/>
                    <a:pt x="1" y="29"/>
                    <a:pt x="27" y="64"/>
                  </a:cubicBezTo>
                  <a:cubicBezTo>
                    <a:pt x="150" y="266"/>
                    <a:pt x="377" y="395"/>
                    <a:pt x="621" y="395"/>
                  </a:cubicBezTo>
                  <a:cubicBezTo>
                    <a:pt x="642" y="395"/>
                    <a:pt x="663" y="394"/>
                    <a:pt x="684" y="393"/>
                  </a:cubicBezTo>
                  <a:cubicBezTo>
                    <a:pt x="744" y="393"/>
                    <a:pt x="744" y="307"/>
                    <a:pt x="684" y="307"/>
                  </a:cubicBezTo>
                  <a:cubicBezTo>
                    <a:pt x="441" y="307"/>
                    <a:pt x="246" y="198"/>
                    <a:pt x="100" y="15"/>
                  </a:cubicBezTo>
                  <a:cubicBezTo>
                    <a:pt x="90" y="5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51"/>
            <p:cNvSpPr/>
            <p:nvPr/>
          </p:nvSpPr>
          <p:spPr>
            <a:xfrm>
              <a:off x="7517305" y="3501066"/>
              <a:ext cx="35980" cy="20623"/>
            </a:xfrm>
            <a:custGeom>
              <a:avLst/>
              <a:gdLst/>
              <a:ahLst/>
              <a:cxnLst/>
              <a:rect l="l" t="t" r="r" b="b"/>
              <a:pathLst>
                <a:path w="731" h="419" extrusionOk="0">
                  <a:moveTo>
                    <a:pt x="61" y="17"/>
                  </a:moveTo>
                  <a:cubicBezTo>
                    <a:pt x="74" y="17"/>
                    <a:pt x="86" y="29"/>
                    <a:pt x="86" y="42"/>
                  </a:cubicBezTo>
                  <a:cubicBezTo>
                    <a:pt x="231" y="224"/>
                    <a:pt x="450" y="334"/>
                    <a:pt x="682" y="334"/>
                  </a:cubicBezTo>
                  <a:cubicBezTo>
                    <a:pt x="706" y="334"/>
                    <a:pt x="718" y="345"/>
                    <a:pt x="718" y="358"/>
                  </a:cubicBezTo>
                  <a:cubicBezTo>
                    <a:pt x="718" y="382"/>
                    <a:pt x="706" y="407"/>
                    <a:pt x="682" y="407"/>
                  </a:cubicBezTo>
                  <a:cubicBezTo>
                    <a:pt x="671" y="407"/>
                    <a:pt x="660" y="407"/>
                    <a:pt x="649" y="407"/>
                  </a:cubicBezTo>
                  <a:cubicBezTo>
                    <a:pt x="394" y="407"/>
                    <a:pt x="153" y="276"/>
                    <a:pt x="25" y="66"/>
                  </a:cubicBezTo>
                  <a:cubicBezTo>
                    <a:pt x="13" y="53"/>
                    <a:pt x="25" y="42"/>
                    <a:pt x="37" y="29"/>
                  </a:cubicBezTo>
                  <a:cubicBezTo>
                    <a:pt x="37" y="29"/>
                    <a:pt x="50" y="17"/>
                    <a:pt x="61" y="17"/>
                  </a:cubicBezTo>
                  <a:close/>
                  <a:moveTo>
                    <a:pt x="62" y="0"/>
                  </a:moveTo>
                  <a:cubicBezTo>
                    <a:pt x="50" y="0"/>
                    <a:pt x="36" y="6"/>
                    <a:pt x="25" y="17"/>
                  </a:cubicBezTo>
                  <a:cubicBezTo>
                    <a:pt x="13" y="29"/>
                    <a:pt x="1" y="53"/>
                    <a:pt x="13" y="78"/>
                  </a:cubicBezTo>
                  <a:cubicBezTo>
                    <a:pt x="147" y="297"/>
                    <a:pt x="377" y="418"/>
                    <a:pt x="645" y="418"/>
                  </a:cubicBezTo>
                  <a:lnTo>
                    <a:pt x="682" y="418"/>
                  </a:lnTo>
                  <a:cubicBezTo>
                    <a:pt x="718" y="418"/>
                    <a:pt x="731" y="394"/>
                    <a:pt x="731" y="358"/>
                  </a:cubicBezTo>
                  <a:cubicBezTo>
                    <a:pt x="731" y="334"/>
                    <a:pt x="718" y="309"/>
                    <a:pt x="682" y="309"/>
                  </a:cubicBezTo>
                  <a:lnTo>
                    <a:pt x="669" y="309"/>
                  </a:lnTo>
                  <a:cubicBezTo>
                    <a:pt x="439" y="309"/>
                    <a:pt x="244" y="212"/>
                    <a:pt x="98" y="29"/>
                  </a:cubicBezTo>
                  <a:cubicBezTo>
                    <a:pt x="91" y="9"/>
                    <a:pt x="77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51"/>
            <p:cNvSpPr/>
            <p:nvPr/>
          </p:nvSpPr>
          <p:spPr>
            <a:xfrm>
              <a:off x="7526903" y="3497423"/>
              <a:ext cx="9155" cy="14520"/>
            </a:xfrm>
            <a:custGeom>
              <a:avLst/>
              <a:gdLst/>
              <a:ahLst/>
              <a:cxnLst/>
              <a:rect l="l" t="t" r="r" b="b"/>
              <a:pathLst>
                <a:path w="186" h="295" extrusionOk="0">
                  <a:moveTo>
                    <a:pt x="129" y="0"/>
                  </a:moveTo>
                  <a:cubicBezTo>
                    <a:pt x="118" y="0"/>
                    <a:pt x="107" y="6"/>
                    <a:pt x="98" y="18"/>
                  </a:cubicBezTo>
                  <a:cubicBezTo>
                    <a:pt x="36" y="79"/>
                    <a:pt x="0" y="164"/>
                    <a:pt x="0" y="249"/>
                  </a:cubicBezTo>
                  <a:cubicBezTo>
                    <a:pt x="6" y="280"/>
                    <a:pt x="27" y="295"/>
                    <a:pt x="47" y="295"/>
                  </a:cubicBezTo>
                  <a:cubicBezTo>
                    <a:pt x="67" y="295"/>
                    <a:pt x="85" y="280"/>
                    <a:pt x="85" y="249"/>
                  </a:cubicBezTo>
                  <a:cubicBezTo>
                    <a:pt x="85" y="189"/>
                    <a:pt x="109" y="127"/>
                    <a:pt x="158" y="79"/>
                  </a:cubicBezTo>
                  <a:cubicBezTo>
                    <a:pt x="185" y="4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51"/>
            <p:cNvSpPr/>
            <p:nvPr/>
          </p:nvSpPr>
          <p:spPr>
            <a:xfrm>
              <a:off x="7526263" y="3496980"/>
              <a:ext cx="9647" cy="15111"/>
            </a:xfrm>
            <a:custGeom>
              <a:avLst/>
              <a:gdLst/>
              <a:ahLst/>
              <a:cxnLst/>
              <a:rect l="l" t="t" r="r" b="b"/>
              <a:pathLst>
                <a:path w="196" h="307" extrusionOk="0">
                  <a:moveTo>
                    <a:pt x="135" y="15"/>
                  </a:moveTo>
                  <a:cubicBezTo>
                    <a:pt x="147" y="15"/>
                    <a:pt x="147" y="27"/>
                    <a:pt x="159" y="27"/>
                  </a:cubicBezTo>
                  <a:cubicBezTo>
                    <a:pt x="171" y="39"/>
                    <a:pt x="171" y="63"/>
                    <a:pt x="159" y="76"/>
                  </a:cubicBezTo>
                  <a:cubicBezTo>
                    <a:pt x="111" y="125"/>
                    <a:pt x="98" y="185"/>
                    <a:pt x="98" y="258"/>
                  </a:cubicBezTo>
                  <a:cubicBezTo>
                    <a:pt x="98" y="282"/>
                    <a:pt x="74" y="295"/>
                    <a:pt x="62" y="295"/>
                  </a:cubicBezTo>
                  <a:cubicBezTo>
                    <a:pt x="49" y="295"/>
                    <a:pt x="25" y="282"/>
                    <a:pt x="25" y="258"/>
                  </a:cubicBezTo>
                  <a:cubicBezTo>
                    <a:pt x="25" y="173"/>
                    <a:pt x="49" y="100"/>
                    <a:pt x="111" y="27"/>
                  </a:cubicBezTo>
                  <a:cubicBezTo>
                    <a:pt x="122" y="27"/>
                    <a:pt x="122" y="15"/>
                    <a:pt x="135" y="15"/>
                  </a:cubicBezTo>
                  <a:close/>
                  <a:moveTo>
                    <a:pt x="129" y="1"/>
                  </a:moveTo>
                  <a:cubicBezTo>
                    <a:pt x="118" y="1"/>
                    <a:pt x="108" y="5"/>
                    <a:pt x="98" y="15"/>
                  </a:cubicBezTo>
                  <a:cubicBezTo>
                    <a:pt x="38" y="88"/>
                    <a:pt x="1" y="173"/>
                    <a:pt x="13" y="258"/>
                  </a:cubicBezTo>
                  <a:cubicBezTo>
                    <a:pt x="13" y="295"/>
                    <a:pt x="38" y="307"/>
                    <a:pt x="62" y="307"/>
                  </a:cubicBezTo>
                  <a:cubicBezTo>
                    <a:pt x="86" y="307"/>
                    <a:pt x="111" y="295"/>
                    <a:pt x="111" y="258"/>
                  </a:cubicBezTo>
                  <a:cubicBezTo>
                    <a:pt x="111" y="198"/>
                    <a:pt x="135" y="136"/>
                    <a:pt x="171" y="88"/>
                  </a:cubicBezTo>
                  <a:cubicBezTo>
                    <a:pt x="195" y="63"/>
                    <a:pt x="184" y="39"/>
                    <a:pt x="171" y="15"/>
                  </a:cubicBezTo>
                  <a:cubicBezTo>
                    <a:pt x="157" y="8"/>
                    <a:pt x="143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51"/>
            <p:cNvSpPr/>
            <p:nvPr/>
          </p:nvSpPr>
          <p:spPr>
            <a:xfrm>
              <a:off x="7534286" y="3501312"/>
              <a:ext cx="12010" cy="16882"/>
            </a:xfrm>
            <a:custGeom>
              <a:avLst/>
              <a:gdLst/>
              <a:ahLst/>
              <a:cxnLst/>
              <a:rect l="l" t="t" r="r" b="b"/>
              <a:pathLst>
                <a:path w="244" h="343" extrusionOk="0">
                  <a:moveTo>
                    <a:pt x="180" y="1"/>
                  </a:moveTo>
                  <a:cubicBezTo>
                    <a:pt x="171" y="1"/>
                    <a:pt x="162" y="4"/>
                    <a:pt x="154" y="12"/>
                  </a:cubicBezTo>
                  <a:cubicBezTo>
                    <a:pt x="81" y="97"/>
                    <a:pt x="21" y="183"/>
                    <a:pt x="8" y="292"/>
                  </a:cubicBezTo>
                  <a:cubicBezTo>
                    <a:pt x="1" y="322"/>
                    <a:pt x="30" y="342"/>
                    <a:pt x="57" y="342"/>
                  </a:cubicBezTo>
                  <a:cubicBezTo>
                    <a:pt x="74" y="342"/>
                    <a:pt x="89" y="335"/>
                    <a:pt x="94" y="316"/>
                  </a:cubicBezTo>
                  <a:cubicBezTo>
                    <a:pt x="105" y="219"/>
                    <a:pt x="154" y="146"/>
                    <a:pt x="215" y="73"/>
                  </a:cubicBezTo>
                  <a:cubicBezTo>
                    <a:pt x="243" y="45"/>
                    <a:pt x="213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51"/>
            <p:cNvSpPr/>
            <p:nvPr/>
          </p:nvSpPr>
          <p:spPr>
            <a:xfrm>
              <a:off x="7534089" y="3501016"/>
              <a:ext cx="12010" cy="17670"/>
            </a:xfrm>
            <a:custGeom>
              <a:avLst/>
              <a:gdLst/>
              <a:ahLst/>
              <a:cxnLst/>
              <a:rect l="l" t="t" r="r" b="b"/>
              <a:pathLst>
                <a:path w="244" h="359" extrusionOk="0">
                  <a:moveTo>
                    <a:pt x="182" y="18"/>
                  </a:moveTo>
                  <a:cubicBezTo>
                    <a:pt x="195" y="18"/>
                    <a:pt x="195" y="18"/>
                    <a:pt x="207" y="30"/>
                  </a:cubicBezTo>
                  <a:cubicBezTo>
                    <a:pt x="219" y="43"/>
                    <a:pt x="219" y="54"/>
                    <a:pt x="207" y="79"/>
                  </a:cubicBezTo>
                  <a:cubicBezTo>
                    <a:pt x="146" y="140"/>
                    <a:pt x="109" y="225"/>
                    <a:pt x="85" y="322"/>
                  </a:cubicBezTo>
                  <a:cubicBezTo>
                    <a:pt x="85" y="335"/>
                    <a:pt x="61" y="346"/>
                    <a:pt x="49" y="346"/>
                  </a:cubicBezTo>
                  <a:cubicBezTo>
                    <a:pt x="25" y="335"/>
                    <a:pt x="12" y="322"/>
                    <a:pt x="12" y="298"/>
                  </a:cubicBezTo>
                  <a:cubicBezTo>
                    <a:pt x="36" y="200"/>
                    <a:pt x="85" y="103"/>
                    <a:pt x="158" y="30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8" y="6"/>
                    <a:pt x="146" y="18"/>
                  </a:cubicBezTo>
                  <a:cubicBezTo>
                    <a:pt x="73" y="91"/>
                    <a:pt x="12" y="189"/>
                    <a:pt x="0" y="298"/>
                  </a:cubicBezTo>
                  <a:cubicBezTo>
                    <a:pt x="0" y="335"/>
                    <a:pt x="25" y="359"/>
                    <a:pt x="49" y="359"/>
                  </a:cubicBezTo>
                  <a:lnTo>
                    <a:pt x="61" y="359"/>
                  </a:lnTo>
                  <a:cubicBezTo>
                    <a:pt x="73" y="359"/>
                    <a:pt x="98" y="346"/>
                    <a:pt x="98" y="322"/>
                  </a:cubicBezTo>
                  <a:cubicBezTo>
                    <a:pt x="122" y="225"/>
                    <a:pt x="158" y="152"/>
                    <a:pt x="219" y="91"/>
                  </a:cubicBezTo>
                  <a:cubicBezTo>
                    <a:pt x="244" y="67"/>
                    <a:pt x="231" y="30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51"/>
            <p:cNvSpPr/>
            <p:nvPr/>
          </p:nvSpPr>
          <p:spPr>
            <a:xfrm>
              <a:off x="7575534" y="3499884"/>
              <a:ext cx="38392" cy="20722"/>
            </a:xfrm>
            <a:custGeom>
              <a:avLst/>
              <a:gdLst/>
              <a:ahLst/>
              <a:cxnLst/>
              <a:rect l="l" t="t" r="r" b="b"/>
              <a:pathLst>
                <a:path w="780" h="421" extrusionOk="0">
                  <a:moveTo>
                    <a:pt x="722" y="1"/>
                  </a:moveTo>
                  <a:cubicBezTo>
                    <a:pt x="707" y="1"/>
                    <a:pt x="690" y="9"/>
                    <a:pt x="678" y="29"/>
                  </a:cubicBezTo>
                  <a:cubicBezTo>
                    <a:pt x="557" y="217"/>
                    <a:pt x="355" y="324"/>
                    <a:pt x="128" y="324"/>
                  </a:cubicBezTo>
                  <a:cubicBezTo>
                    <a:pt x="105" y="324"/>
                    <a:pt x="82" y="323"/>
                    <a:pt x="58" y="321"/>
                  </a:cubicBezTo>
                  <a:cubicBezTo>
                    <a:pt x="55" y="320"/>
                    <a:pt x="52" y="320"/>
                    <a:pt x="49" y="320"/>
                  </a:cubicBezTo>
                  <a:cubicBezTo>
                    <a:pt x="8" y="320"/>
                    <a:pt x="0" y="394"/>
                    <a:pt x="46" y="406"/>
                  </a:cubicBezTo>
                  <a:cubicBezTo>
                    <a:pt x="92" y="416"/>
                    <a:pt x="139" y="421"/>
                    <a:pt x="185" y="421"/>
                  </a:cubicBezTo>
                  <a:cubicBezTo>
                    <a:pt x="427" y="421"/>
                    <a:pt x="651" y="291"/>
                    <a:pt x="764" y="66"/>
                  </a:cubicBezTo>
                  <a:cubicBezTo>
                    <a:pt x="780" y="33"/>
                    <a:pt x="753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51"/>
            <p:cNvSpPr/>
            <p:nvPr/>
          </p:nvSpPr>
          <p:spPr>
            <a:xfrm>
              <a:off x="7575977" y="3499687"/>
              <a:ext cx="38392" cy="21411"/>
            </a:xfrm>
            <a:custGeom>
              <a:avLst/>
              <a:gdLst/>
              <a:ahLst/>
              <a:cxnLst/>
              <a:rect l="l" t="t" r="r" b="b"/>
              <a:pathLst>
                <a:path w="780" h="435" extrusionOk="0">
                  <a:moveTo>
                    <a:pt x="710" y="13"/>
                  </a:moveTo>
                  <a:cubicBezTo>
                    <a:pt x="718" y="13"/>
                    <a:pt x="725" y="16"/>
                    <a:pt x="730" y="21"/>
                  </a:cubicBezTo>
                  <a:cubicBezTo>
                    <a:pt x="742" y="33"/>
                    <a:pt x="755" y="45"/>
                    <a:pt x="742" y="70"/>
                  </a:cubicBezTo>
                  <a:cubicBezTo>
                    <a:pt x="630" y="283"/>
                    <a:pt x="415" y="412"/>
                    <a:pt x="184" y="412"/>
                  </a:cubicBezTo>
                  <a:cubicBezTo>
                    <a:pt x="140" y="412"/>
                    <a:pt x="95" y="407"/>
                    <a:pt x="49" y="398"/>
                  </a:cubicBezTo>
                  <a:cubicBezTo>
                    <a:pt x="25" y="398"/>
                    <a:pt x="12" y="373"/>
                    <a:pt x="12" y="362"/>
                  </a:cubicBezTo>
                  <a:cubicBezTo>
                    <a:pt x="25" y="349"/>
                    <a:pt x="37" y="325"/>
                    <a:pt x="49" y="325"/>
                  </a:cubicBezTo>
                  <a:cubicBezTo>
                    <a:pt x="82" y="329"/>
                    <a:pt x="114" y="332"/>
                    <a:pt x="146" y="332"/>
                  </a:cubicBezTo>
                  <a:cubicBezTo>
                    <a:pt x="365" y="332"/>
                    <a:pt x="565" y="224"/>
                    <a:pt x="682" y="33"/>
                  </a:cubicBezTo>
                  <a:cubicBezTo>
                    <a:pt x="689" y="19"/>
                    <a:pt x="700" y="13"/>
                    <a:pt x="710" y="13"/>
                  </a:cubicBezTo>
                  <a:close/>
                  <a:moveTo>
                    <a:pt x="709" y="1"/>
                  </a:moveTo>
                  <a:cubicBezTo>
                    <a:pt x="692" y="1"/>
                    <a:pt x="677" y="7"/>
                    <a:pt x="669" y="21"/>
                  </a:cubicBezTo>
                  <a:cubicBezTo>
                    <a:pt x="548" y="208"/>
                    <a:pt x="346" y="316"/>
                    <a:pt x="119" y="316"/>
                  </a:cubicBezTo>
                  <a:cubicBezTo>
                    <a:pt x="96" y="316"/>
                    <a:pt x="73" y="315"/>
                    <a:pt x="49" y="313"/>
                  </a:cubicBezTo>
                  <a:cubicBezTo>
                    <a:pt x="25" y="313"/>
                    <a:pt x="1" y="337"/>
                    <a:pt x="1" y="362"/>
                  </a:cubicBezTo>
                  <a:cubicBezTo>
                    <a:pt x="1" y="386"/>
                    <a:pt x="12" y="410"/>
                    <a:pt x="37" y="422"/>
                  </a:cubicBezTo>
                  <a:cubicBezTo>
                    <a:pt x="85" y="435"/>
                    <a:pt x="122" y="435"/>
                    <a:pt x="171" y="435"/>
                  </a:cubicBezTo>
                  <a:cubicBezTo>
                    <a:pt x="414" y="435"/>
                    <a:pt x="645" y="300"/>
                    <a:pt x="755" y="81"/>
                  </a:cubicBezTo>
                  <a:cubicBezTo>
                    <a:pt x="779" y="45"/>
                    <a:pt x="766" y="21"/>
                    <a:pt x="742" y="8"/>
                  </a:cubicBezTo>
                  <a:cubicBezTo>
                    <a:pt x="732" y="4"/>
                    <a:pt x="72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51"/>
            <p:cNvSpPr/>
            <p:nvPr/>
          </p:nvSpPr>
          <p:spPr>
            <a:xfrm>
              <a:off x="7590744" y="3504905"/>
              <a:ext cx="14963" cy="7580"/>
            </a:xfrm>
            <a:custGeom>
              <a:avLst/>
              <a:gdLst/>
              <a:ahLst/>
              <a:cxnLst/>
              <a:rect l="l" t="t" r="r" b="b"/>
              <a:pathLst>
                <a:path w="304" h="154" extrusionOk="0">
                  <a:moveTo>
                    <a:pt x="64" y="1"/>
                  </a:moveTo>
                  <a:cubicBezTo>
                    <a:pt x="31" y="1"/>
                    <a:pt x="0" y="45"/>
                    <a:pt x="29" y="73"/>
                  </a:cubicBezTo>
                  <a:cubicBezTo>
                    <a:pt x="77" y="121"/>
                    <a:pt x="132" y="153"/>
                    <a:pt x="194" y="153"/>
                  </a:cubicBezTo>
                  <a:cubicBezTo>
                    <a:pt x="212" y="153"/>
                    <a:pt x="229" y="151"/>
                    <a:pt x="247" y="146"/>
                  </a:cubicBezTo>
                  <a:cubicBezTo>
                    <a:pt x="304" y="123"/>
                    <a:pt x="288" y="60"/>
                    <a:pt x="237" y="60"/>
                  </a:cubicBezTo>
                  <a:cubicBezTo>
                    <a:pt x="233" y="60"/>
                    <a:pt x="228" y="60"/>
                    <a:pt x="223" y="61"/>
                  </a:cubicBezTo>
                  <a:cubicBezTo>
                    <a:pt x="175" y="61"/>
                    <a:pt x="126" y="48"/>
                    <a:pt x="90" y="12"/>
                  </a:cubicBezTo>
                  <a:cubicBezTo>
                    <a:pt x="82" y="4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51"/>
            <p:cNvSpPr/>
            <p:nvPr/>
          </p:nvSpPr>
          <p:spPr>
            <a:xfrm>
              <a:off x="7590941" y="3504610"/>
              <a:ext cx="14421" cy="8121"/>
            </a:xfrm>
            <a:custGeom>
              <a:avLst/>
              <a:gdLst/>
              <a:ahLst/>
              <a:cxnLst/>
              <a:rect l="l" t="t" r="r" b="b"/>
              <a:pathLst>
                <a:path w="293" h="165" extrusionOk="0">
                  <a:moveTo>
                    <a:pt x="62" y="18"/>
                  </a:moveTo>
                  <a:cubicBezTo>
                    <a:pt x="62" y="18"/>
                    <a:pt x="73" y="18"/>
                    <a:pt x="86" y="30"/>
                  </a:cubicBezTo>
                  <a:cubicBezTo>
                    <a:pt x="113" y="58"/>
                    <a:pt x="147" y="71"/>
                    <a:pt x="183" y="71"/>
                  </a:cubicBezTo>
                  <a:cubicBezTo>
                    <a:pt x="195" y="71"/>
                    <a:pt x="207" y="70"/>
                    <a:pt x="219" y="67"/>
                  </a:cubicBezTo>
                  <a:cubicBezTo>
                    <a:pt x="243" y="67"/>
                    <a:pt x="268" y="79"/>
                    <a:pt x="268" y="103"/>
                  </a:cubicBezTo>
                  <a:cubicBezTo>
                    <a:pt x="268" y="116"/>
                    <a:pt x="268" y="127"/>
                    <a:pt x="243" y="140"/>
                  </a:cubicBezTo>
                  <a:cubicBezTo>
                    <a:pt x="225" y="146"/>
                    <a:pt x="205" y="149"/>
                    <a:pt x="185" y="149"/>
                  </a:cubicBezTo>
                  <a:cubicBezTo>
                    <a:pt x="129" y="149"/>
                    <a:pt x="73" y="124"/>
                    <a:pt x="37" y="79"/>
                  </a:cubicBezTo>
                  <a:cubicBezTo>
                    <a:pt x="13" y="67"/>
                    <a:pt x="25" y="43"/>
                    <a:pt x="37" y="30"/>
                  </a:cubicBezTo>
                  <a:cubicBezTo>
                    <a:pt x="37" y="18"/>
                    <a:pt x="49" y="18"/>
                    <a:pt x="62" y="18"/>
                  </a:cubicBezTo>
                  <a:close/>
                  <a:moveTo>
                    <a:pt x="57" y="0"/>
                  </a:moveTo>
                  <a:cubicBezTo>
                    <a:pt x="43" y="0"/>
                    <a:pt x="31" y="6"/>
                    <a:pt x="25" y="18"/>
                  </a:cubicBezTo>
                  <a:cubicBezTo>
                    <a:pt x="0" y="30"/>
                    <a:pt x="0" y="67"/>
                    <a:pt x="25" y="91"/>
                  </a:cubicBezTo>
                  <a:cubicBezTo>
                    <a:pt x="62" y="140"/>
                    <a:pt x="122" y="164"/>
                    <a:pt x="183" y="164"/>
                  </a:cubicBezTo>
                  <a:cubicBezTo>
                    <a:pt x="207" y="164"/>
                    <a:pt x="232" y="164"/>
                    <a:pt x="243" y="152"/>
                  </a:cubicBezTo>
                  <a:cubicBezTo>
                    <a:pt x="280" y="152"/>
                    <a:pt x="292" y="116"/>
                    <a:pt x="280" y="91"/>
                  </a:cubicBezTo>
                  <a:cubicBezTo>
                    <a:pt x="280" y="71"/>
                    <a:pt x="264" y="51"/>
                    <a:pt x="238" y="51"/>
                  </a:cubicBezTo>
                  <a:cubicBezTo>
                    <a:pt x="232" y="51"/>
                    <a:pt x="226" y="52"/>
                    <a:pt x="219" y="54"/>
                  </a:cubicBezTo>
                  <a:cubicBezTo>
                    <a:pt x="207" y="58"/>
                    <a:pt x="195" y="59"/>
                    <a:pt x="183" y="59"/>
                  </a:cubicBezTo>
                  <a:cubicBezTo>
                    <a:pt x="147" y="59"/>
                    <a:pt x="116" y="45"/>
                    <a:pt x="98" y="18"/>
                  </a:cubicBezTo>
                  <a:cubicBezTo>
                    <a:pt x="85" y="6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51"/>
            <p:cNvSpPr/>
            <p:nvPr/>
          </p:nvSpPr>
          <p:spPr>
            <a:xfrm>
              <a:off x="7600391" y="3500672"/>
              <a:ext cx="8761" cy="6595"/>
            </a:xfrm>
            <a:custGeom>
              <a:avLst/>
              <a:gdLst/>
              <a:ahLst/>
              <a:cxnLst/>
              <a:rect l="l" t="t" r="r" b="b"/>
              <a:pathLst>
                <a:path w="178" h="134" extrusionOk="0">
                  <a:moveTo>
                    <a:pt x="58" y="0"/>
                  </a:moveTo>
                  <a:cubicBezTo>
                    <a:pt x="27" y="0"/>
                    <a:pt x="0" y="34"/>
                    <a:pt x="27" y="61"/>
                  </a:cubicBezTo>
                  <a:lnTo>
                    <a:pt x="88" y="123"/>
                  </a:lnTo>
                  <a:cubicBezTo>
                    <a:pt x="96" y="130"/>
                    <a:pt x="105" y="134"/>
                    <a:pt x="114" y="134"/>
                  </a:cubicBezTo>
                  <a:cubicBezTo>
                    <a:pt x="146" y="134"/>
                    <a:pt x="178" y="90"/>
                    <a:pt x="149" y="61"/>
                  </a:cubicBezTo>
                  <a:cubicBezTo>
                    <a:pt x="124" y="37"/>
                    <a:pt x="113" y="25"/>
                    <a:pt x="88" y="13"/>
                  </a:cubicBezTo>
                  <a:cubicBezTo>
                    <a:pt x="79" y="4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51"/>
            <p:cNvSpPr/>
            <p:nvPr/>
          </p:nvSpPr>
          <p:spPr>
            <a:xfrm>
              <a:off x="7600490" y="3499983"/>
              <a:ext cx="8466" cy="7334"/>
            </a:xfrm>
            <a:custGeom>
              <a:avLst/>
              <a:gdLst/>
              <a:ahLst/>
              <a:cxnLst/>
              <a:rect l="l" t="t" r="r" b="b"/>
              <a:pathLst>
                <a:path w="172" h="149" extrusionOk="0">
                  <a:moveTo>
                    <a:pt x="62" y="15"/>
                  </a:moveTo>
                  <a:cubicBezTo>
                    <a:pt x="74" y="15"/>
                    <a:pt x="74" y="27"/>
                    <a:pt x="86" y="27"/>
                  </a:cubicBezTo>
                  <a:lnTo>
                    <a:pt x="135" y="75"/>
                  </a:lnTo>
                  <a:cubicBezTo>
                    <a:pt x="159" y="88"/>
                    <a:pt x="147" y="112"/>
                    <a:pt x="135" y="124"/>
                  </a:cubicBezTo>
                  <a:cubicBezTo>
                    <a:pt x="129" y="130"/>
                    <a:pt x="123" y="134"/>
                    <a:pt x="115" y="134"/>
                  </a:cubicBezTo>
                  <a:cubicBezTo>
                    <a:pt x="108" y="134"/>
                    <a:pt x="99" y="130"/>
                    <a:pt x="86" y="124"/>
                  </a:cubicBezTo>
                  <a:lnTo>
                    <a:pt x="38" y="75"/>
                  </a:lnTo>
                  <a:cubicBezTo>
                    <a:pt x="25" y="64"/>
                    <a:pt x="25" y="39"/>
                    <a:pt x="38" y="27"/>
                  </a:cubicBezTo>
                  <a:cubicBezTo>
                    <a:pt x="38" y="27"/>
                    <a:pt x="49" y="15"/>
                    <a:pt x="62" y="15"/>
                  </a:cubicBezTo>
                  <a:close/>
                  <a:moveTo>
                    <a:pt x="63" y="1"/>
                  </a:moveTo>
                  <a:cubicBezTo>
                    <a:pt x="47" y="1"/>
                    <a:pt x="32" y="8"/>
                    <a:pt x="25" y="15"/>
                  </a:cubicBezTo>
                  <a:cubicBezTo>
                    <a:pt x="13" y="39"/>
                    <a:pt x="1" y="64"/>
                    <a:pt x="25" y="88"/>
                  </a:cubicBezTo>
                  <a:lnTo>
                    <a:pt x="74" y="137"/>
                  </a:lnTo>
                  <a:cubicBezTo>
                    <a:pt x="86" y="148"/>
                    <a:pt x="98" y="148"/>
                    <a:pt x="111" y="148"/>
                  </a:cubicBezTo>
                  <a:cubicBezTo>
                    <a:pt x="122" y="148"/>
                    <a:pt x="135" y="148"/>
                    <a:pt x="147" y="137"/>
                  </a:cubicBezTo>
                  <a:cubicBezTo>
                    <a:pt x="171" y="112"/>
                    <a:pt x="171" y="88"/>
                    <a:pt x="147" y="64"/>
                  </a:cubicBezTo>
                  <a:lnTo>
                    <a:pt x="98" y="15"/>
                  </a:lnTo>
                  <a:cubicBezTo>
                    <a:pt x="88" y="5"/>
                    <a:pt x="75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51"/>
            <p:cNvSpPr/>
            <p:nvPr/>
          </p:nvSpPr>
          <p:spPr>
            <a:xfrm>
              <a:off x="7378450" y="3501902"/>
              <a:ext cx="370528" cy="399765"/>
            </a:xfrm>
            <a:custGeom>
              <a:avLst/>
              <a:gdLst/>
              <a:ahLst/>
              <a:cxnLst/>
              <a:rect l="l" t="t" r="r" b="b"/>
              <a:pathLst>
                <a:path w="7528" h="8122" extrusionOk="0">
                  <a:moveTo>
                    <a:pt x="49" y="0"/>
                  </a:moveTo>
                  <a:cubicBezTo>
                    <a:pt x="25" y="0"/>
                    <a:pt x="0" y="25"/>
                    <a:pt x="0" y="49"/>
                  </a:cubicBezTo>
                  <a:cubicBezTo>
                    <a:pt x="12" y="2676"/>
                    <a:pt x="0" y="5314"/>
                    <a:pt x="0" y="7941"/>
                  </a:cubicBezTo>
                  <a:cubicBezTo>
                    <a:pt x="0" y="7990"/>
                    <a:pt x="36" y="8014"/>
                    <a:pt x="85" y="8014"/>
                  </a:cubicBezTo>
                  <a:cubicBezTo>
                    <a:pt x="1308" y="8081"/>
                    <a:pt x="2536" y="8121"/>
                    <a:pt x="3764" y="8121"/>
                  </a:cubicBezTo>
                  <a:cubicBezTo>
                    <a:pt x="4992" y="8121"/>
                    <a:pt x="6221" y="8081"/>
                    <a:pt x="7443" y="7990"/>
                  </a:cubicBezTo>
                  <a:cubicBezTo>
                    <a:pt x="7479" y="7990"/>
                    <a:pt x="7516" y="7966"/>
                    <a:pt x="7516" y="7917"/>
                  </a:cubicBezTo>
                  <a:cubicBezTo>
                    <a:pt x="7528" y="7832"/>
                    <a:pt x="7528" y="7759"/>
                    <a:pt x="7528" y="7674"/>
                  </a:cubicBezTo>
                  <a:cubicBezTo>
                    <a:pt x="7528" y="7627"/>
                    <a:pt x="7494" y="7605"/>
                    <a:pt x="7459" y="7605"/>
                  </a:cubicBezTo>
                  <a:cubicBezTo>
                    <a:pt x="7421" y="7605"/>
                    <a:pt x="7382" y="7630"/>
                    <a:pt x="7382" y="7674"/>
                  </a:cubicBezTo>
                  <a:cubicBezTo>
                    <a:pt x="7374" y="7731"/>
                    <a:pt x="7372" y="7783"/>
                    <a:pt x="7367" y="7836"/>
                  </a:cubicBezTo>
                  <a:lnTo>
                    <a:pt x="7367" y="7836"/>
                  </a:lnTo>
                  <a:cubicBezTo>
                    <a:pt x="6022" y="7902"/>
                    <a:pt x="4680" y="7941"/>
                    <a:pt x="3337" y="7941"/>
                  </a:cubicBezTo>
                  <a:cubicBezTo>
                    <a:pt x="2283" y="7941"/>
                    <a:pt x="1228" y="7917"/>
                    <a:pt x="171" y="7861"/>
                  </a:cubicBezTo>
                  <a:lnTo>
                    <a:pt x="171" y="7861"/>
                  </a:lnTo>
                  <a:cubicBezTo>
                    <a:pt x="171" y="6514"/>
                    <a:pt x="170" y="5154"/>
                    <a:pt x="158" y="3806"/>
                  </a:cubicBezTo>
                  <a:cubicBezTo>
                    <a:pt x="158" y="3138"/>
                    <a:pt x="146" y="2457"/>
                    <a:pt x="134" y="1776"/>
                  </a:cubicBezTo>
                  <a:cubicBezTo>
                    <a:pt x="134" y="1447"/>
                    <a:pt x="122" y="1119"/>
                    <a:pt x="122" y="790"/>
                  </a:cubicBezTo>
                  <a:cubicBezTo>
                    <a:pt x="122" y="620"/>
                    <a:pt x="73" y="401"/>
                    <a:pt x="109" y="231"/>
                  </a:cubicBezTo>
                  <a:cubicBezTo>
                    <a:pt x="132" y="122"/>
                    <a:pt x="197" y="100"/>
                    <a:pt x="283" y="100"/>
                  </a:cubicBezTo>
                  <a:cubicBezTo>
                    <a:pt x="340" y="100"/>
                    <a:pt x="406" y="109"/>
                    <a:pt x="474" y="109"/>
                  </a:cubicBezTo>
                  <a:cubicBezTo>
                    <a:pt x="547" y="109"/>
                    <a:pt x="547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51"/>
            <p:cNvSpPr/>
            <p:nvPr/>
          </p:nvSpPr>
          <p:spPr>
            <a:xfrm>
              <a:off x="7377810" y="3501262"/>
              <a:ext cx="371808" cy="401094"/>
            </a:xfrm>
            <a:custGeom>
              <a:avLst/>
              <a:gdLst/>
              <a:ahLst/>
              <a:cxnLst/>
              <a:rect l="l" t="t" r="r" b="b"/>
              <a:pathLst>
                <a:path w="7554" h="8149" extrusionOk="0">
                  <a:moveTo>
                    <a:pt x="7432" y="7857"/>
                  </a:moveTo>
                  <a:lnTo>
                    <a:pt x="7383" y="7906"/>
                  </a:lnTo>
                  <a:lnTo>
                    <a:pt x="7383" y="7857"/>
                  </a:lnTo>
                  <a:close/>
                  <a:moveTo>
                    <a:pt x="171" y="7881"/>
                  </a:moveTo>
                  <a:lnTo>
                    <a:pt x="171" y="7930"/>
                  </a:lnTo>
                  <a:lnTo>
                    <a:pt x="122" y="7881"/>
                  </a:lnTo>
                  <a:close/>
                  <a:moveTo>
                    <a:pt x="62" y="13"/>
                  </a:moveTo>
                  <a:lnTo>
                    <a:pt x="487" y="25"/>
                  </a:lnTo>
                  <a:cubicBezTo>
                    <a:pt x="524" y="25"/>
                    <a:pt x="536" y="49"/>
                    <a:pt x="536" y="74"/>
                  </a:cubicBezTo>
                  <a:cubicBezTo>
                    <a:pt x="536" y="86"/>
                    <a:pt x="524" y="111"/>
                    <a:pt x="487" y="111"/>
                  </a:cubicBezTo>
                  <a:cubicBezTo>
                    <a:pt x="463" y="111"/>
                    <a:pt x="427" y="111"/>
                    <a:pt x="390" y="98"/>
                  </a:cubicBezTo>
                  <a:cubicBezTo>
                    <a:pt x="374" y="98"/>
                    <a:pt x="359" y="98"/>
                    <a:pt x="343" y="98"/>
                  </a:cubicBezTo>
                  <a:cubicBezTo>
                    <a:pt x="238" y="98"/>
                    <a:pt x="142" y="107"/>
                    <a:pt x="111" y="244"/>
                  </a:cubicBezTo>
                  <a:cubicBezTo>
                    <a:pt x="86" y="366"/>
                    <a:pt x="98" y="500"/>
                    <a:pt x="111" y="621"/>
                  </a:cubicBezTo>
                  <a:cubicBezTo>
                    <a:pt x="122" y="694"/>
                    <a:pt x="122" y="743"/>
                    <a:pt x="122" y="803"/>
                  </a:cubicBezTo>
                  <a:lnTo>
                    <a:pt x="122" y="974"/>
                  </a:lnTo>
                  <a:cubicBezTo>
                    <a:pt x="135" y="1241"/>
                    <a:pt x="135" y="1521"/>
                    <a:pt x="147" y="1789"/>
                  </a:cubicBezTo>
                  <a:cubicBezTo>
                    <a:pt x="147" y="2384"/>
                    <a:pt x="159" y="3005"/>
                    <a:pt x="159" y="3819"/>
                  </a:cubicBezTo>
                  <a:cubicBezTo>
                    <a:pt x="171" y="5157"/>
                    <a:pt x="171" y="6495"/>
                    <a:pt x="171" y="7870"/>
                  </a:cubicBezTo>
                  <a:cubicBezTo>
                    <a:pt x="147" y="7857"/>
                    <a:pt x="122" y="7857"/>
                    <a:pt x="98" y="7857"/>
                  </a:cubicBezTo>
                  <a:lnTo>
                    <a:pt x="74" y="7857"/>
                  </a:lnTo>
                  <a:lnTo>
                    <a:pt x="195" y="7967"/>
                  </a:lnTo>
                  <a:lnTo>
                    <a:pt x="195" y="7954"/>
                  </a:lnTo>
                  <a:lnTo>
                    <a:pt x="195" y="7881"/>
                  </a:lnTo>
                  <a:cubicBezTo>
                    <a:pt x="1207" y="7934"/>
                    <a:pt x="2253" y="7961"/>
                    <a:pt x="3370" y="7961"/>
                  </a:cubicBezTo>
                  <a:cubicBezTo>
                    <a:pt x="4603" y="7961"/>
                    <a:pt x="5922" y="7928"/>
                    <a:pt x="7371" y="7857"/>
                  </a:cubicBezTo>
                  <a:lnTo>
                    <a:pt x="7371" y="7930"/>
                  </a:lnTo>
                  <a:lnTo>
                    <a:pt x="7359" y="7954"/>
                  </a:lnTo>
                  <a:lnTo>
                    <a:pt x="7359" y="7954"/>
                  </a:lnTo>
                  <a:lnTo>
                    <a:pt x="7481" y="7833"/>
                  </a:lnTo>
                  <a:lnTo>
                    <a:pt x="7481" y="7833"/>
                  </a:lnTo>
                  <a:lnTo>
                    <a:pt x="7456" y="7845"/>
                  </a:lnTo>
                  <a:lnTo>
                    <a:pt x="7395" y="7845"/>
                  </a:lnTo>
                  <a:lnTo>
                    <a:pt x="7395" y="7687"/>
                  </a:lnTo>
                  <a:cubicBezTo>
                    <a:pt x="7408" y="7651"/>
                    <a:pt x="7444" y="7626"/>
                    <a:pt x="7481" y="7626"/>
                  </a:cubicBezTo>
                  <a:cubicBezTo>
                    <a:pt x="7505" y="7626"/>
                    <a:pt x="7529" y="7651"/>
                    <a:pt x="7529" y="7687"/>
                  </a:cubicBezTo>
                  <a:lnTo>
                    <a:pt x="7529" y="7930"/>
                  </a:lnTo>
                  <a:cubicBezTo>
                    <a:pt x="7529" y="7967"/>
                    <a:pt x="7492" y="7991"/>
                    <a:pt x="7456" y="8003"/>
                  </a:cubicBezTo>
                  <a:cubicBezTo>
                    <a:pt x="6277" y="8087"/>
                    <a:pt x="5051" y="8130"/>
                    <a:pt x="3752" y="8130"/>
                  </a:cubicBezTo>
                  <a:cubicBezTo>
                    <a:pt x="2598" y="8130"/>
                    <a:pt x="1386" y="8096"/>
                    <a:pt x="98" y="8027"/>
                  </a:cubicBezTo>
                  <a:cubicBezTo>
                    <a:pt x="62" y="8027"/>
                    <a:pt x="25" y="7991"/>
                    <a:pt x="25" y="7954"/>
                  </a:cubicBezTo>
                  <a:lnTo>
                    <a:pt x="25" y="5243"/>
                  </a:lnTo>
                  <a:cubicBezTo>
                    <a:pt x="25" y="3540"/>
                    <a:pt x="25" y="1789"/>
                    <a:pt x="13" y="62"/>
                  </a:cubicBezTo>
                  <a:cubicBezTo>
                    <a:pt x="13" y="49"/>
                    <a:pt x="25" y="38"/>
                    <a:pt x="38" y="38"/>
                  </a:cubicBezTo>
                  <a:cubicBezTo>
                    <a:pt x="38" y="25"/>
                    <a:pt x="49" y="13"/>
                    <a:pt x="62" y="13"/>
                  </a:cubicBezTo>
                  <a:close/>
                  <a:moveTo>
                    <a:pt x="62" y="1"/>
                  </a:moveTo>
                  <a:cubicBezTo>
                    <a:pt x="49" y="1"/>
                    <a:pt x="25" y="13"/>
                    <a:pt x="25" y="25"/>
                  </a:cubicBezTo>
                  <a:cubicBezTo>
                    <a:pt x="13" y="38"/>
                    <a:pt x="1" y="49"/>
                    <a:pt x="1" y="62"/>
                  </a:cubicBezTo>
                  <a:cubicBezTo>
                    <a:pt x="13" y="1789"/>
                    <a:pt x="13" y="3540"/>
                    <a:pt x="13" y="5243"/>
                  </a:cubicBezTo>
                  <a:lnTo>
                    <a:pt x="13" y="7954"/>
                  </a:lnTo>
                  <a:cubicBezTo>
                    <a:pt x="13" y="8003"/>
                    <a:pt x="49" y="8040"/>
                    <a:pt x="98" y="8040"/>
                  </a:cubicBezTo>
                  <a:cubicBezTo>
                    <a:pt x="1387" y="8113"/>
                    <a:pt x="2603" y="8149"/>
                    <a:pt x="3759" y="8149"/>
                  </a:cubicBezTo>
                  <a:cubicBezTo>
                    <a:pt x="5060" y="8149"/>
                    <a:pt x="6289" y="8100"/>
                    <a:pt x="7456" y="8016"/>
                  </a:cubicBezTo>
                  <a:cubicBezTo>
                    <a:pt x="7505" y="8016"/>
                    <a:pt x="7541" y="7979"/>
                    <a:pt x="7541" y="7930"/>
                  </a:cubicBezTo>
                  <a:cubicBezTo>
                    <a:pt x="7541" y="7845"/>
                    <a:pt x="7554" y="7772"/>
                    <a:pt x="7554" y="7687"/>
                  </a:cubicBezTo>
                  <a:cubicBezTo>
                    <a:pt x="7554" y="7638"/>
                    <a:pt x="7517" y="7614"/>
                    <a:pt x="7481" y="7614"/>
                  </a:cubicBezTo>
                  <a:cubicBezTo>
                    <a:pt x="7432" y="7614"/>
                    <a:pt x="7383" y="7638"/>
                    <a:pt x="7383" y="7687"/>
                  </a:cubicBezTo>
                  <a:cubicBezTo>
                    <a:pt x="7383" y="7748"/>
                    <a:pt x="7371" y="7797"/>
                    <a:pt x="7371" y="7845"/>
                  </a:cubicBezTo>
                  <a:cubicBezTo>
                    <a:pt x="5883" y="7911"/>
                    <a:pt x="4533" y="7945"/>
                    <a:pt x="3271" y="7945"/>
                  </a:cubicBezTo>
                  <a:cubicBezTo>
                    <a:pt x="2192" y="7945"/>
                    <a:pt x="1177" y="7920"/>
                    <a:pt x="195" y="7870"/>
                  </a:cubicBezTo>
                  <a:cubicBezTo>
                    <a:pt x="195" y="6495"/>
                    <a:pt x="184" y="5157"/>
                    <a:pt x="184" y="3819"/>
                  </a:cubicBezTo>
                  <a:cubicBezTo>
                    <a:pt x="171" y="3005"/>
                    <a:pt x="171" y="2384"/>
                    <a:pt x="159" y="1789"/>
                  </a:cubicBezTo>
                  <a:cubicBezTo>
                    <a:pt x="159" y="1521"/>
                    <a:pt x="147" y="1241"/>
                    <a:pt x="147" y="974"/>
                  </a:cubicBezTo>
                  <a:lnTo>
                    <a:pt x="147" y="803"/>
                  </a:lnTo>
                  <a:cubicBezTo>
                    <a:pt x="135" y="743"/>
                    <a:pt x="135" y="682"/>
                    <a:pt x="135" y="621"/>
                  </a:cubicBezTo>
                  <a:cubicBezTo>
                    <a:pt x="122" y="500"/>
                    <a:pt x="111" y="366"/>
                    <a:pt x="135" y="257"/>
                  </a:cubicBezTo>
                  <a:cubicBezTo>
                    <a:pt x="154" y="143"/>
                    <a:pt x="217" y="118"/>
                    <a:pt x="307" y="118"/>
                  </a:cubicBezTo>
                  <a:cubicBezTo>
                    <a:pt x="333" y="118"/>
                    <a:pt x="361" y="120"/>
                    <a:pt x="390" y="122"/>
                  </a:cubicBezTo>
                  <a:lnTo>
                    <a:pt x="487" y="122"/>
                  </a:lnTo>
                  <a:cubicBezTo>
                    <a:pt x="536" y="122"/>
                    <a:pt x="549" y="98"/>
                    <a:pt x="549" y="74"/>
                  </a:cubicBezTo>
                  <a:cubicBezTo>
                    <a:pt x="549" y="38"/>
                    <a:pt x="536" y="13"/>
                    <a:pt x="500" y="13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51"/>
            <p:cNvSpPr/>
            <p:nvPr/>
          </p:nvSpPr>
          <p:spPr>
            <a:xfrm>
              <a:off x="7381354" y="3503133"/>
              <a:ext cx="20082" cy="16095"/>
            </a:xfrm>
            <a:custGeom>
              <a:avLst/>
              <a:gdLst/>
              <a:ahLst/>
              <a:cxnLst/>
              <a:rect l="l" t="t" r="r" b="b"/>
              <a:pathLst>
                <a:path w="408" h="327" extrusionOk="0">
                  <a:moveTo>
                    <a:pt x="344" y="0"/>
                  </a:moveTo>
                  <a:cubicBezTo>
                    <a:pt x="335" y="0"/>
                    <a:pt x="326" y="4"/>
                    <a:pt x="318" y="11"/>
                  </a:cubicBezTo>
                  <a:cubicBezTo>
                    <a:pt x="221" y="84"/>
                    <a:pt x="123" y="170"/>
                    <a:pt x="39" y="255"/>
                  </a:cubicBezTo>
                  <a:cubicBezTo>
                    <a:pt x="1" y="284"/>
                    <a:pt x="37" y="327"/>
                    <a:pt x="72" y="327"/>
                  </a:cubicBezTo>
                  <a:cubicBezTo>
                    <a:pt x="82" y="327"/>
                    <a:pt x="91" y="324"/>
                    <a:pt x="99" y="316"/>
                  </a:cubicBezTo>
                  <a:cubicBezTo>
                    <a:pt x="196" y="230"/>
                    <a:pt x="282" y="146"/>
                    <a:pt x="379" y="73"/>
                  </a:cubicBezTo>
                  <a:cubicBezTo>
                    <a:pt x="407" y="44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51"/>
            <p:cNvSpPr/>
            <p:nvPr/>
          </p:nvSpPr>
          <p:spPr>
            <a:xfrm>
              <a:off x="7381404" y="3502444"/>
              <a:ext cx="19836" cy="17473"/>
            </a:xfrm>
            <a:custGeom>
              <a:avLst/>
              <a:gdLst/>
              <a:ahLst/>
              <a:cxnLst/>
              <a:rect l="l" t="t" r="r" b="b"/>
              <a:pathLst>
                <a:path w="403" h="355" extrusionOk="0">
                  <a:moveTo>
                    <a:pt x="342" y="17"/>
                  </a:moveTo>
                  <a:cubicBezTo>
                    <a:pt x="351" y="17"/>
                    <a:pt x="360" y="20"/>
                    <a:pt x="366" y="25"/>
                  </a:cubicBezTo>
                  <a:cubicBezTo>
                    <a:pt x="378" y="38"/>
                    <a:pt x="378" y="62"/>
                    <a:pt x="366" y="74"/>
                  </a:cubicBezTo>
                  <a:lnTo>
                    <a:pt x="305" y="135"/>
                  </a:lnTo>
                  <a:cubicBezTo>
                    <a:pt x="232" y="196"/>
                    <a:pt x="171" y="257"/>
                    <a:pt x="98" y="330"/>
                  </a:cubicBezTo>
                  <a:cubicBezTo>
                    <a:pt x="91" y="333"/>
                    <a:pt x="84" y="335"/>
                    <a:pt x="77" y="335"/>
                  </a:cubicBezTo>
                  <a:cubicBezTo>
                    <a:pt x="61" y="335"/>
                    <a:pt x="46" y="326"/>
                    <a:pt x="38" y="317"/>
                  </a:cubicBezTo>
                  <a:cubicBezTo>
                    <a:pt x="25" y="306"/>
                    <a:pt x="25" y="293"/>
                    <a:pt x="38" y="269"/>
                  </a:cubicBezTo>
                  <a:lnTo>
                    <a:pt x="257" y="87"/>
                  </a:lnTo>
                  <a:lnTo>
                    <a:pt x="317" y="25"/>
                  </a:lnTo>
                  <a:cubicBezTo>
                    <a:pt x="323" y="20"/>
                    <a:pt x="333" y="17"/>
                    <a:pt x="342" y="17"/>
                  </a:cubicBezTo>
                  <a:close/>
                  <a:moveTo>
                    <a:pt x="337" y="0"/>
                  </a:moveTo>
                  <a:cubicBezTo>
                    <a:pt x="326" y="0"/>
                    <a:pt x="315" y="4"/>
                    <a:pt x="305" y="14"/>
                  </a:cubicBezTo>
                  <a:lnTo>
                    <a:pt x="244" y="74"/>
                  </a:lnTo>
                  <a:lnTo>
                    <a:pt x="25" y="257"/>
                  </a:lnTo>
                  <a:cubicBezTo>
                    <a:pt x="1" y="281"/>
                    <a:pt x="13" y="317"/>
                    <a:pt x="25" y="330"/>
                  </a:cubicBezTo>
                  <a:cubicBezTo>
                    <a:pt x="38" y="342"/>
                    <a:pt x="49" y="354"/>
                    <a:pt x="74" y="354"/>
                  </a:cubicBezTo>
                  <a:cubicBezTo>
                    <a:pt x="86" y="354"/>
                    <a:pt x="98" y="342"/>
                    <a:pt x="111" y="342"/>
                  </a:cubicBezTo>
                  <a:cubicBezTo>
                    <a:pt x="184" y="281"/>
                    <a:pt x="244" y="208"/>
                    <a:pt x="317" y="147"/>
                  </a:cubicBezTo>
                  <a:lnTo>
                    <a:pt x="378" y="87"/>
                  </a:lnTo>
                  <a:cubicBezTo>
                    <a:pt x="403" y="62"/>
                    <a:pt x="403" y="38"/>
                    <a:pt x="378" y="25"/>
                  </a:cubicBezTo>
                  <a:cubicBezTo>
                    <a:pt x="370" y="10"/>
                    <a:pt x="354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51"/>
            <p:cNvSpPr/>
            <p:nvPr/>
          </p:nvSpPr>
          <p:spPr>
            <a:xfrm>
              <a:off x="7382437" y="3507317"/>
              <a:ext cx="22001" cy="21509"/>
            </a:xfrm>
            <a:custGeom>
              <a:avLst/>
              <a:gdLst/>
              <a:ahLst/>
              <a:cxnLst/>
              <a:rect l="l" t="t" r="r" b="b"/>
              <a:pathLst>
                <a:path w="447" h="437" extrusionOk="0">
                  <a:moveTo>
                    <a:pt x="383" y="1"/>
                  </a:moveTo>
                  <a:cubicBezTo>
                    <a:pt x="374" y="1"/>
                    <a:pt x="365" y="4"/>
                    <a:pt x="357" y="12"/>
                  </a:cubicBezTo>
                  <a:cubicBezTo>
                    <a:pt x="247" y="121"/>
                    <a:pt x="138" y="243"/>
                    <a:pt x="28" y="353"/>
                  </a:cubicBezTo>
                  <a:cubicBezTo>
                    <a:pt x="0" y="391"/>
                    <a:pt x="31" y="436"/>
                    <a:pt x="64" y="436"/>
                  </a:cubicBezTo>
                  <a:cubicBezTo>
                    <a:pt x="73" y="436"/>
                    <a:pt x="82" y="433"/>
                    <a:pt x="90" y="425"/>
                  </a:cubicBezTo>
                  <a:cubicBezTo>
                    <a:pt x="211" y="316"/>
                    <a:pt x="309" y="194"/>
                    <a:pt x="418" y="72"/>
                  </a:cubicBezTo>
                  <a:cubicBezTo>
                    <a:pt x="446" y="44"/>
                    <a:pt x="415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51"/>
            <p:cNvSpPr/>
            <p:nvPr/>
          </p:nvSpPr>
          <p:spPr>
            <a:xfrm>
              <a:off x="7382634" y="3506825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402" y="22"/>
                  </a:moveTo>
                  <a:cubicBezTo>
                    <a:pt x="414" y="34"/>
                    <a:pt x="426" y="58"/>
                    <a:pt x="414" y="82"/>
                  </a:cubicBezTo>
                  <a:lnTo>
                    <a:pt x="402" y="82"/>
                  </a:lnTo>
                  <a:cubicBezTo>
                    <a:pt x="305" y="192"/>
                    <a:pt x="195" y="314"/>
                    <a:pt x="86" y="423"/>
                  </a:cubicBezTo>
                  <a:cubicBezTo>
                    <a:pt x="75" y="433"/>
                    <a:pt x="67" y="437"/>
                    <a:pt x="60" y="437"/>
                  </a:cubicBezTo>
                  <a:cubicBezTo>
                    <a:pt x="51" y="437"/>
                    <a:pt x="44" y="430"/>
                    <a:pt x="37" y="423"/>
                  </a:cubicBezTo>
                  <a:cubicBezTo>
                    <a:pt x="24" y="411"/>
                    <a:pt x="13" y="387"/>
                    <a:pt x="37" y="374"/>
                  </a:cubicBezTo>
                  <a:cubicBezTo>
                    <a:pt x="134" y="253"/>
                    <a:pt x="243" y="144"/>
                    <a:pt x="353" y="34"/>
                  </a:cubicBezTo>
                  <a:lnTo>
                    <a:pt x="365" y="34"/>
                  </a:lnTo>
                  <a:cubicBezTo>
                    <a:pt x="365" y="22"/>
                    <a:pt x="378" y="22"/>
                    <a:pt x="378" y="22"/>
                  </a:cubicBezTo>
                  <a:close/>
                  <a:moveTo>
                    <a:pt x="388" y="1"/>
                  </a:moveTo>
                  <a:cubicBezTo>
                    <a:pt x="378" y="1"/>
                    <a:pt x="365" y="4"/>
                    <a:pt x="353" y="9"/>
                  </a:cubicBezTo>
                  <a:lnTo>
                    <a:pt x="341" y="22"/>
                  </a:lnTo>
                  <a:cubicBezTo>
                    <a:pt x="232" y="131"/>
                    <a:pt x="122" y="241"/>
                    <a:pt x="24" y="363"/>
                  </a:cubicBezTo>
                  <a:cubicBezTo>
                    <a:pt x="0" y="387"/>
                    <a:pt x="0" y="423"/>
                    <a:pt x="24" y="435"/>
                  </a:cubicBezTo>
                  <a:cubicBezTo>
                    <a:pt x="37" y="447"/>
                    <a:pt x="49" y="460"/>
                    <a:pt x="61" y="460"/>
                  </a:cubicBezTo>
                  <a:cubicBezTo>
                    <a:pt x="73" y="460"/>
                    <a:pt x="86" y="447"/>
                    <a:pt x="97" y="435"/>
                  </a:cubicBezTo>
                  <a:cubicBezTo>
                    <a:pt x="207" y="326"/>
                    <a:pt x="316" y="204"/>
                    <a:pt x="414" y="95"/>
                  </a:cubicBezTo>
                  <a:lnTo>
                    <a:pt x="426" y="95"/>
                  </a:lnTo>
                  <a:cubicBezTo>
                    <a:pt x="451" y="58"/>
                    <a:pt x="438" y="34"/>
                    <a:pt x="414" y="9"/>
                  </a:cubicBezTo>
                  <a:cubicBezTo>
                    <a:pt x="408" y="4"/>
                    <a:pt x="399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51"/>
            <p:cNvSpPr/>
            <p:nvPr/>
          </p:nvSpPr>
          <p:spPr>
            <a:xfrm>
              <a:off x="7380616" y="3519524"/>
              <a:ext cx="23133" cy="20082"/>
            </a:xfrm>
            <a:custGeom>
              <a:avLst/>
              <a:gdLst/>
              <a:ahLst/>
              <a:cxnLst/>
              <a:rect l="l" t="t" r="r" b="b"/>
              <a:pathLst>
                <a:path w="470" h="408" extrusionOk="0">
                  <a:moveTo>
                    <a:pt x="398" y="1"/>
                  </a:moveTo>
                  <a:cubicBezTo>
                    <a:pt x="389" y="1"/>
                    <a:pt x="379" y="3"/>
                    <a:pt x="370" y="7"/>
                  </a:cubicBezTo>
                  <a:cubicBezTo>
                    <a:pt x="260" y="105"/>
                    <a:pt x="138" y="226"/>
                    <a:pt x="29" y="335"/>
                  </a:cubicBezTo>
                  <a:cubicBezTo>
                    <a:pt x="0" y="364"/>
                    <a:pt x="32" y="407"/>
                    <a:pt x="70" y="407"/>
                  </a:cubicBezTo>
                  <a:cubicBezTo>
                    <a:pt x="81" y="407"/>
                    <a:pt x="92" y="404"/>
                    <a:pt x="102" y="396"/>
                  </a:cubicBezTo>
                  <a:cubicBezTo>
                    <a:pt x="211" y="286"/>
                    <a:pt x="333" y="189"/>
                    <a:pt x="430" y="68"/>
                  </a:cubicBezTo>
                  <a:cubicBezTo>
                    <a:pt x="470" y="38"/>
                    <a:pt x="437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51"/>
            <p:cNvSpPr/>
            <p:nvPr/>
          </p:nvSpPr>
          <p:spPr>
            <a:xfrm>
              <a:off x="7380862" y="3519179"/>
              <a:ext cx="22789" cy="21066"/>
            </a:xfrm>
            <a:custGeom>
              <a:avLst/>
              <a:gdLst/>
              <a:ahLst/>
              <a:cxnLst/>
              <a:rect l="l" t="t" r="r" b="b"/>
              <a:pathLst>
                <a:path w="463" h="428" extrusionOk="0">
                  <a:moveTo>
                    <a:pt x="401" y="17"/>
                  </a:moveTo>
                  <a:cubicBezTo>
                    <a:pt x="410" y="17"/>
                    <a:pt x="419" y="20"/>
                    <a:pt x="425" y="26"/>
                  </a:cubicBezTo>
                  <a:cubicBezTo>
                    <a:pt x="438" y="39"/>
                    <a:pt x="438" y="50"/>
                    <a:pt x="425" y="75"/>
                  </a:cubicBezTo>
                  <a:cubicBezTo>
                    <a:pt x="316" y="184"/>
                    <a:pt x="195" y="293"/>
                    <a:pt x="85" y="391"/>
                  </a:cubicBezTo>
                  <a:cubicBezTo>
                    <a:pt x="74" y="401"/>
                    <a:pt x="66" y="405"/>
                    <a:pt x="59" y="405"/>
                  </a:cubicBezTo>
                  <a:cubicBezTo>
                    <a:pt x="50" y="405"/>
                    <a:pt x="43" y="398"/>
                    <a:pt x="36" y="391"/>
                  </a:cubicBezTo>
                  <a:cubicBezTo>
                    <a:pt x="24" y="379"/>
                    <a:pt x="12" y="366"/>
                    <a:pt x="36" y="342"/>
                  </a:cubicBezTo>
                  <a:cubicBezTo>
                    <a:pt x="146" y="233"/>
                    <a:pt x="255" y="123"/>
                    <a:pt x="377" y="26"/>
                  </a:cubicBezTo>
                  <a:cubicBezTo>
                    <a:pt x="383" y="20"/>
                    <a:pt x="392" y="17"/>
                    <a:pt x="401" y="17"/>
                  </a:cubicBezTo>
                  <a:close/>
                  <a:moveTo>
                    <a:pt x="400" y="0"/>
                  </a:moveTo>
                  <a:cubicBezTo>
                    <a:pt x="388" y="0"/>
                    <a:pt x="375" y="4"/>
                    <a:pt x="365" y="14"/>
                  </a:cubicBezTo>
                  <a:cubicBezTo>
                    <a:pt x="243" y="112"/>
                    <a:pt x="133" y="220"/>
                    <a:pt x="24" y="330"/>
                  </a:cubicBezTo>
                  <a:cubicBezTo>
                    <a:pt x="0" y="355"/>
                    <a:pt x="0" y="391"/>
                    <a:pt x="24" y="403"/>
                  </a:cubicBezTo>
                  <a:cubicBezTo>
                    <a:pt x="24" y="415"/>
                    <a:pt x="49" y="428"/>
                    <a:pt x="60" y="428"/>
                  </a:cubicBezTo>
                  <a:cubicBezTo>
                    <a:pt x="73" y="428"/>
                    <a:pt x="85" y="415"/>
                    <a:pt x="97" y="403"/>
                  </a:cubicBezTo>
                  <a:cubicBezTo>
                    <a:pt x="206" y="306"/>
                    <a:pt x="328" y="196"/>
                    <a:pt x="438" y="87"/>
                  </a:cubicBezTo>
                  <a:cubicBezTo>
                    <a:pt x="462" y="63"/>
                    <a:pt x="450" y="39"/>
                    <a:pt x="438" y="14"/>
                  </a:cubicBezTo>
                  <a:cubicBezTo>
                    <a:pt x="431" y="7"/>
                    <a:pt x="416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51"/>
            <p:cNvSpPr/>
            <p:nvPr/>
          </p:nvSpPr>
          <p:spPr>
            <a:xfrm>
              <a:off x="7379484" y="3528285"/>
              <a:ext cx="26136" cy="25742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467" y="0"/>
                  </a:moveTo>
                  <a:cubicBezTo>
                    <a:pt x="458" y="0"/>
                    <a:pt x="449" y="3"/>
                    <a:pt x="442" y="11"/>
                  </a:cubicBezTo>
                  <a:cubicBezTo>
                    <a:pt x="283" y="145"/>
                    <a:pt x="150" y="291"/>
                    <a:pt x="28" y="449"/>
                  </a:cubicBezTo>
                  <a:cubicBezTo>
                    <a:pt x="0" y="486"/>
                    <a:pt x="35" y="523"/>
                    <a:pt x="70" y="523"/>
                  </a:cubicBezTo>
                  <a:cubicBezTo>
                    <a:pt x="81" y="523"/>
                    <a:pt x="92" y="519"/>
                    <a:pt x="101" y="510"/>
                  </a:cubicBezTo>
                  <a:lnTo>
                    <a:pt x="502" y="72"/>
                  </a:lnTo>
                  <a:cubicBezTo>
                    <a:pt x="531" y="43"/>
                    <a:pt x="499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51"/>
            <p:cNvSpPr/>
            <p:nvPr/>
          </p:nvSpPr>
          <p:spPr>
            <a:xfrm>
              <a:off x="7379632" y="3527891"/>
              <a:ext cx="25791" cy="26726"/>
            </a:xfrm>
            <a:custGeom>
              <a:avLst/>
              <a:gdLst/>
              <a:ahLst/>
              <a:cxnLst/>
              <a:rect l="l" t="t" r="r" b="b"/>
              <a:pathLst>
                <a:path w="524" h="543" extrusionOk="0">
                  <a:moveTo>
                    <a:pt x="463" y="19"/>
                  </a:moveTo>
                  <a:cubicBezTo>
                    <a:pt x="475" y="19"/>
                    <a:pt x="487" y="19"/>
                    <a:pt x="487" y="32"/>
                  </a:cubicBezTo>
                  <a:cubicBezTo>
                    <a:pt x="499" y="43"/>
                    <a:pt x="512" y="56"/>
                    <a:pt x="487" y="80"/>
                  </a:cubicBezTo>
                  <a:cubicBezTo>
                    <a:pt x="377" y="189"/>
                    <a:pt x="268" y="311"/>
                    <a:pt x="158" y="433"/>
                  </a:cubicBezTo>
                  <a:lnTo>
                    <a:pt x="85" y="506"/>
                  </a:lnTo>
                  <a:cubicBezTo>
                    <a:pt x="80" y="516"/>
                    <a:pt x="73" y="520"/>
                    <a:pt x="65" y="520"/>
                  </a:cubicBezTo>
                  <a:cubicBezTo>
                    <a:pt x="55" y="520"/>
                    <a:pt x="44" y="513"/>
                    <a:pt x="37" y="506"/>
                  </a:cubicBezTo>
                  <a:cubicBezTo>
                    <a:pt x="25" y="506"/>
                    <a:pt x="12" y="481"/>
                    <a:pt x="25" y="470"/>
                  </a:cubicBezTo>
                  <a:cubicBezTo>
                    <a:pt x="147" y="311"/>
                    <a:pt x="293" y="165"/>
                    <a:pt x="439" y="32"/>
                  </a:cubicBezTo>
                  <a:cubicBezTo>
                    <a:pt x="450" y="19"/>
                    <a:pt x="463" y="19"/>
                    <a:pt x="463" y="19"/>
                  </a:cubicBezTo>
                  <a:close/>
                  <a:moveTo>
                    <a:pt x="467" y="1"/>
                  </a:moveTo>
                  <a:cubicBezTo>
                    <a:pt x="453" y="1"/>
                    <a:pt x="438" y="7"/>
                    <a:pt x="426" y="19"/>
                  </a:cubicBezTo>
                  <a:cubicBezTo>
                    <a:pt x="280" y="153"/>
                    <a:pt x="134" y="299"/>
                    <a:pt x="12" y="457"/>
                  </a:cubicBezTo>
                  <a:cubicBezTo>
                    <a:pt x="1" y="481"/>
                    <a:pt x="1" y="506"/>
                    <a:pt x="25" y="518"/>
                  </a:cubicBezTo>
                  <a:cubicBezTo>
                    <a:pt x="37" y="530"/>
                    <a:pt x="49" y="543"/>
                    <a:pt x="61" y="543"/>
                  </a:cubicBezTo>
                  <a:cubicBezTo>
                    <a:pt x="74" y="543"/>
                    <a:pt x="85" y="530"/>
                    <a:pt x="98" y="518"/>
                  </a:cubicBezTo>
                  <a:lnTo>
                    <a:pt x="171" y="445"/>
                  </a:lnTo>
                  <a:cubicBezTo>
                    <a:pt x="280" y="324"/>
                    <a:pt x="390" y="202"/>
                    <a:pt x="499" y="92"/>
                  </a:cubicBezTo>
                  <a:cubicBezTo>
                    <a:pt x="523" y="68"/>
                    <a:pt x="523" y="32"/>
                    <a:pt x="499" y="19"/>
                  </a:cubicBezTo>
                  <a:cubicBezTo>
                    <a:pt x="493" y="7"/>
                    <a:pt x="481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51"/>
            <p:cNvSpPr/>
            <p:nvPr/>
          </p:nvSpPr>
          <p:spPr>
            <a:xfrm>
              <a:off x="7377121" y="3541969"/>
              <a:ext cx="25594" cy="26973"/>
            </a:xfrm>
            <a:custGeom>
              <a:avLst/>
              <a:gdLst/>
              <a:ahLst/>
              <a:cxnLst/>
              <a:rect l="l" t="t" r="r" b="b"/>
              <a:pathLst>
                <a:path w="520" h="548" extrusionOk="0">
                  <a:moveTo>
                    <a:pt x="464" y="0"/>
                  </a:moveTo>
                  <a:cubicBezTo>
                    <a:pt x="455" y="0"/>
                    <a:pt x="447" y="4"/>
                    <a:pt x="441" y="13"/>
                  </a:cubicBezTo>
                  <a:cubicBezTo>
                    <a:pt x="295" y="147"/>
                    <a:pt x="161" y="317"/>
                    <a:pt x="39" y="463"/>
                  </a:cubicBezTo>
                  <a:cubicBezTo>
                    <a:pt x="1" y="501"/>
                    <a:pt x="38" y="547"/>
                    <a:pt x="73" y="547"/>
                  </a:cubicBezTo>
                  <a:cubicBezTo>
                    <a:pt x="83" y="547"/>
                    <a:pt x="92" y="544"/>
                    <a:pt x="100" y="536"/>
                  </a:cubicBezTo>
                  <a:cubicBezTo>
                    <a:pt x="246" y="390"/>
                    <a:pt x="392" y="232"/>
                    <a:pt x="501" y="62"/>
                  </a:cubicBezTo>
                  <a:cubicBezTo>
                    <a:pt x="519" y="3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51"/>
            <p:cNvSpPr/>
            <p:nvPr/>
          </p:nvSpPr>
          <p:spPr>
            <a:xfrm>
              <a:off x="7377269" y="3541280"/>
              <a:ext cx="25742" cy="28301"/>
            </a:xfrm>
            <a:custGeom>
              <a:avLst/>
              <a:gdLst/>
              <a:ahLst/>
              <a:cxnLst/>
              <a:rect l="l" t="t" r="r" b="b"/>
              <a:pathLst>
                <a:path w="523" h="575" extrusionOk="0">
                  <a:moveTo>
                    <a:pt x="462" y="15"/>
                  </a:moveTo>
                  <a:cubicBezTo>
                    <a:pt x="474" y="15"/>
                    <a:pt x="474" y="27"/>
                    <a:pt x="487" y="27"/>
                  </a:cubicBezTo>
                  <a:cubicBezTo>
                    <a:pt x="498" y="39"/>
                    <a:pt x="498" y="52"/>
                    <a:pt x="498" y="63"/>
                  </a:cubicBezTo>
                  <a:cubicBezTo>
                    <a:pt x="365" y="258"/>
                    <a:pt x="206" y="428"/>
                    <a:pt x="97" y="538"/>
                  </a:cubicBezTo>
                  <a:cubicBezTo>
                    <a:pt x="87" y="548"/>
                    <a:pt x="77" y="552"/>
                    <a:pt x="68" y="552"/>
                  </a:cubicBezTo>
                  <a:cubicBezTo>
                    <a:pt x="55" y="552"/>
                    <a:pt x="43" y="545"/>
                    <a:pt x="36" y="538"/>
                  </a:cubicBezTo>
                  <a:cubicBezTo>
                    <a:pt x="24" y="526"/>
                    <a:pt x="24" y="501"/>
                    <a:pt x="36" y="490"/>
                  </a:cubicBezTo>
                  <a:cubicBezTo>
                    <a:pt x="60" y="453"/>
                    <a:pt x="85" y="428"/>
                    <a:pt x="109" y="404"/>
                  </a:cubicBezTo>
                  <a:cubicBezTo>
                    <a:pt x="219" y="271"/>
                    <a:pt x="328" y="149"/>
                    <a:pt x="438" y="27"/>
                  </a:cubicBezTo>
                  <a:cubicBezTo>
                    <a:pt x="450" y="27"/>
                    <a:pt x="450" y="15"/>
                    <a:pt x="462" y="15"/>
                  </a:cubicBezTo>
                  <a:close/>
                  <a:moveTo>
                    <a:pt x="456" y="1"/>
                  </a:moveTo>
                  <a:cubicBezTo>
                    <a:pt x="446" y="1"/>
                    <a:pt x="435" y="5"/>
                    <a:pt x="425" y="15"/>
                  </a:cubicBezTo>
                  <a:cubicBezTo>
                    <a:pt x="316" y="136"/>
                    <a:pt x="206" y="258"/>
                    <a:pt x="97" y="392"/>
                  </a:cubicBezTo>
                  <a:cubicBezTo>
                    <a:pt x="73" y="417"/>
                    <a:pt x="49" y="453"/>
                    <a:pt x="24" y="477"/>
                  </a:cubicBezTo>
                  <a:cubicBezTo>
                    <a:pt x="0" y="501"/>
                    <a:pt x="12" y="538"/>
                    <a:pt x="24" y="562"/>
                  </a:cubicBezTo>
                  <a:cubicBezTo>
                    <a:pt x="36" y="562"/>
                    <a:pt x="49" y="574"/>
                    <a:pt x="60" y="574"/>
                  </a:cubicBezTo>
                  <a:cubicBezTo>
                    <a:pt x="73" y="574"/>
                    <a:pt x="97" y="562"/>
                    <a:pt x="109" y="550"/>
                  </a:cubicBezTo>
                  <a:cubicBezTo>
                    <a:pt x="219" y="441"/>
                    <a:pt x="377" y="271"/>
                    <a:pt x="511" y="76"/>
                  </a:cubicBezTo>
                  <a:cubicBezTo>
                    <a:pt x="523" y="52"/>
                    <a:pt x="511" y="27"/>
                    <a:pt x="498" y="15"/>
                  </a:cubicBezTo>
                  <a:cubicBezTo>
                    <a:pt x="484" y="8"/>
                    <a:pt x="470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51"/>
            <p:cNvSpPr/>
            <p:nvPr/>
          </p:nvSpPr>
          <p:spPr>
            <a:xfrm>
              <a:off x="7379386" y="3553339"/>
              <a:ext cx="25151" cy="26973"/>
            </a:xfrm>
            <a:custGeom>
              <a:avLst/>
              <a:gdLst/>
              <a:ahLst/>
              <a:cxnLst/>
              <a:rect l="l" t="t" r="r" b="b"/>
              <a:pathLst>
                <a:path w="511" h="548" extrusionOk="0">
                  <a:moveTo>
                    <a:pt x="443" y="0"/>
                  </a:moveTo>
                  <a:cubicBezTo>
                    <a:pt x="434" y="0"/>
                    <a:pt x="425" y="4"/>
                    <a:pt x="419" y="13"/>
                  </a:cubicBezTo>
                  <a:cubicBezTo>
                    <a:pt x="298" y="172"/>
                    <a:pt x="163" y="317"/>
                    <a:pt x="30" y="463"/>
                  </a:cubicBezTo>
                  <a:cubicBezTo>
                    <a:pt x="1" y="502"/>
                    <a:pt x="33" y="547"/>
                    <a:pt x="71" y="547"/>
                  </a:cubicBezTo>
                  <a:cubicBezTo>
                    <a:pt x="82" y="547"/>
                    <a:pt x="93" y="544"/>
                    <a:pt x="103" y="536"/>
                  </a:cubicBezTo>
                  <a:cubicBezTo>
                    <a:pt x="236" y="390"/>
                    <a:pt x="371" y="232"/>
                    <a:pt x="492" y="74"/>
                  </a:cubicBezTo>
                  <a:cubicBezTo>
                    <a:pt x="511" y="37"/>
                    <a:pt x="473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51"/>
            <p:cNvSpPr/>
            <p:nvPr/>
          </p:nvSpPr>
          <p:spPr>
            <a:xfrm>
              <a:off x="7379632" y="3552945"/>
              <a:ext cx="25201" cy="28006"/>
            </a:xfrm>
            <a:custGeom>
              <a:avLst/>
              <a:gdLst/>
              <a:ahLst/>
              <a:cxnLst/>
              <a:rect l="l" t="t" r="r" b="b"/>
              <a:pathLst>
                <a:path w="512" h="569" extrusionOk="0">
                  <a:moveTo>
                    <a:pt x="439" y="21"/>
                  </a:moveTo>
                  <a:cubicBezTo>
                    <a:pt x="450" y="21"/>
                    <a:pt x="463" y="21"/>
                    <a:pt x="463" y="34"/>
                  </a:cubicBezTo>
                  <a:cubicBezTo>
                    <a:pt x="475" y="34"/>
                    <a:pt x="487" y="58"/>
                    <a:pt x="475" y="70"/>
                  </a:cubicBezTo>
                  <a:cubicBezTo>
                    <a:pt x="341" y="264"/>
                    <a:pt x="207" y="410"/>
                    <a:pt x="85" y="532"/>
                  </a:cubicBezTo>
                  <a:cubicBezTo>
                    <a:pt x="80" y="542"/>
                    <a:pt x="73" y="546"/>
                    <a:pt x="65" y="546"/>
                  </a:cubicBezTo>
                  <a:cubicBezTo>
                    <a:pt x="55" y="546"/>
                    <a:pt x="44" y="539"/>
                    <a:pt x="37" y="532"/>
                  </a:cubicBezTo>
                  <a:cubicBezTo>
                    <a:pt x="25" y="520"/>
                    <a:pt x="12" y="496"/>
                    <a:pt x="37" y="483"/>
                  </a:cubicBezTo>
                  <a:cubicBezTo>
                    <a:pt x="74" y="447"/>
                    <a:pt x="98" y="398"/>
                    <a:pt x="134" y="361"/>
                  </a:cubicBezTo>
                  <a:cubicBezTo>
                    <a:pt x="231" y="253"/>
                    <a:pt x="329" y="143"/>
                    <a:pt x="414" y="34"/>
                  </a:cubicBezTo>
                  <a:cubicBezTo>
                    <a:pt x="426" y="21"/>
                    <a:pt x="439" y="21"/>
                    <a:pt x="439" y="21"/>
                  </a:cubicBezTo>
                  <a:close/>
                  <a:moveTo>
                    <a:pt x="444" y="1"/>
                  </a:moveTo>
                  <a:cubicBezTo>
                    <a:pt x="430" y="1"/>
                    <a:pt x="416" y="7"/>
                    <a:pt x="402" y="21"/>
                  </a:cubicBezTo>
                  <a:cubicBezTo>
                    <a:pt x="317" y="131"/>
                    <a:pt x="220" y="240"/>
                    <a:pt x="122" y="350"/>
                  </a:cubicBezTo>
                  <a:cubicBezTo>
                    <a:pt x="85" y="398"/>
                    <a:pt x="49" y="434"/>
                    <a:pt x="25" y="471"/>
                  </a:cubicBezTo>
                  <a:cubicBezTo>
                    <a:pt x="1" y="496"/>
                    <a:pt x="1" y="532"/>
                    <a:pt x="25" y="544"/>
                  </a:cubicBezTo>
                  <a:cubicBezTo>
                    <a:pt x="37" y="556"/>
                    <a:pt x="49" y="569"/>
                    <a:pt x="61" y="569"/>
                  </a:cubicBezTo>
                  <a:cubicBezTo>
                    <a:pt x="74" y="569"/>
                    <a:pt x="85" y="556"/>
                    <a:pt x="98" y="544"/>
                  </a:cubicBezTo>
                  <a:cubicBezTo>
                    <a:pt x="220" y="423"/>
                    <a:pt x="353" y="277"/>
                    <a:pt x="487" y="82"/>
                  </a:cubicBezTo>
                  <a:cubicBezTo>
                    <a:pt x="512" y="58"/>
                    <a:pt x="499" y="34"/>
                    <a:pt x="475" y="9"/>
                  </a:cubicBezTo>
                  <a:cubicBezTo>
                    <a:pt x="464" y="4"/>
                    <a:pt x="454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51"/>
            <p:cNvSpPr/>
            <p:nvPr/>
          </p:nvSpPr>
          <p:spPr>
            <a:xfrm>
              <a:off x="7379386" y="3567712"/>
              <a:ext cx="25151" cy="24561"/>
            </a:xfrm>
            <a:custGeom>
              <a:avLst/>
              <a:gdLst/>
              <a:ahLst/>
              <a:cxnLst/>
              <a:rect l="l" t="t" r="r" b="b"/>
              <a:pathLst>
                <a:path w="511" h="499" extrusionOk="0">
                  <a:moveTo>
                    <a:pt x="449" y="0"/>
                  </a:moveTo>
                  <a:cubicBezTo>
                    <a:pt x="439" y="0"/>
                    <a:pt x="428" y="4"/>
                    <a:pt x="419" y="13"/>
                  </a:cubicBezTo>
                  <a:cubicBezTo>
                    <a:pt x="298" y="147"/>
                    <a:pt x="163" y="280"/>
                    <a:pt x="30" y="415"/>
                  </a:cubicBezTo>
                  <a:cubicBezTo>
                    <a:pt x="1" y="453"/>
                    <a:pt x="33" y="499"/>
                    <a:pt x="71" y="499"/>
                  </a:cubicBezTo>
                  <a:cubicBezTo>
                    <a:pt x="82" y="499"/>
                    <a:pt x="93" y="495"/>
                    <a:pt x="103" y="488"/>
                  </a:cubicBezTo>
                  <a:cubicBezTo>
                    <a:pt x="236" y="366"/>
                    <a:pt x="382" y="220"/>
                    <a:pt x="492" y="61"/>
                  </a:cubicBezTo>
                  <a:cubicBezTo>
                    <a:pt x="511" y="34"/>
                    <a:pt x="480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51"/>
            <p:cNvSpPr/>
            <p:nvPr/>
          </p:nvSpPr>
          <p:spPr>
            <a:xfrm>
              <a:off x="7379632" y="3567023"/>
              <a:ext cx="25201" cy="25890"/>
            </a:xfrm>
            <a:custGeom>
              <a:avLst/>
              <a:gdLst/>
              <a:ahLst/>
              <a:cxnLst/>
              <a:rect l="l" t="t" r="r" b="b"/>
              <a:pathLst>
                <a:path w="512" h="526" extrusionOk="0">
                  <a:moveTo>
                    <a:pt x="451" y="18"/>
                  </a:moveTo>
                  <a:cubicBezTo>
                    <a:pt x="460" y="18"/>
                    <a:pt x="469" y="21"/>
                    <a:pt x="475" y="27"/>
                  </a:cubicBezTo>
                  <a:cubicBezTo>
                    <a:pt x="487" y="39"/>
                    <a:pt x="487" y="51"/>
                    <a:pt x="475" y="75"/>
                  </a:cubicBezTo>
                  <a:cubicBezTo>
                    <a:pt x="377" y="210"/>
                    <a:pt x="256" y="356"/>
                    <a:pt x="85" y="489"/>
                  </a:cubicBezTo>
                  <a:cubicBezTo>
                    <a:pt x="80" y="499"/>
                    <a:pt x="73" y="503"/>
                    <a:pt x="65" y="503"/>
                  </a:cubicBezTo>
                  <a:cubicBezTo>
                    <a:pt x="55" y="503"/>
                    <a:pt x="44" y="496"/>
                    <a:pt x="37" y="489"/>
                  </a:cubicBezTo>
                  <a:cubicBezTo>
                    <a:pt x="25" y="477"/>
                    <a:pt x="12" y="465"/>
                    <a:pt x="37" y="440"/>
                  </a:cubicBezTo>
                  <a:cubicBezTo>
                    <a:pt x="98" y="367"/>
                    <a:pt x="171" y="307"/>
                    <a:pt x="231" y="234"/>
                  </a:cubicBezTo>
                  <a:cubicBezTo>
                    <a:pt x="293" y="173"/>
                    <a:pt x="353" y="100"/>
                    <a:pt x="426" y="27"/>
                  </a:cubicBezTo>
                  <a:cubicBezTo>
                    <a:pt x="432" y="21"/>
                    <a:pt x="441" y="18"/>
                    <a:pt x="451" y="18"/>
                  </a:cubicBezTo>
                  <a:close/>
                  <a:moveTo>
                    <a:pt x="445" y="1"/>
                  </a:moveTo>
                  <a:cubicBezTo>
                    <a:pt x="435" y="1"/>
                    <a:pt x="425" y="5"/>
                    <a:pt x="414" y="15"/>
                  </a:cubicBezTo>
                  <a:cubicBezTo>
                    <a:pt x="341" y="88"/>
                    <a:pt x="280" y="161"/>
                    <a:pt x="220" y="221"/>
                  </a:cubicBezTo>
                  <a:cubicBezTo>
                    <a:pt x="158" y="294"/>
                    <a:pt x="85" y="356"/>
                    <a:pt x="25" y="429"/>
                  </a:cubicBezTo>
                  <a:cubicBezTo>
                    <a:pt x="1" y="453"/>
                    <a:pt x="1" y="489"/>
                    <a:pt x="25" y="502"/>
                  </a:cubicBezTo>
                  <a:cubicBezTo>
                    <a:pt x="37" y="513"/>
                    <a:pt x="49" y="526"/>
                    <a:pt x="61" y="526"/>
                  </a:cubicBezTo>
                  <a:cubicBezTo>
                    <a:pt x="74" y="526"/>
                    <a:pt x="85" y="513"/>
                    <a:pt x="98" y="502"/>
                  </a:cubicBezTo>
                  <a:cubicBezTo>
                    <a:pt x="268" y="367"/>
                    <a:pt x="402" y="221"/>
                    <a:pt x="499" y="75"/>
                  </a:cubicBezTo>
                  <a:cubicBezTo>
                    <a:pt x="512" y="51"/>
                    <a:pt x="499" y="27"/>
                    <a:pt x="487" y="15"/>
                  </a:cubicBezTo>
                  <a:cubicBezTo>
                    <a:pt x="473" y="8"/>
                    <a:pt x="459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51"/>
            <p:cNvSpPr/>
            <p:nvPr/>
          </p:nvSpPr>
          <p:spPr>
            <a:xfrm>
              <a:off x="7380567" y="3582331"/>
              <a:ext cx="23872" cy="19786"/>
            </a:xfrm>
            <a:custGeom>
              <a:avLst/>
              <a:gdLst/>
              <a:ahLst/>
              <a:cxnLst/>
              <a:rect l="l" t="t" r="r" b="b"/>
              <a:pathLst>
                <a:path w="485" h="402" extrusionOk="0">
                  <a:moveTo>
                    <a:pt x="410" y="0"/>
                  </a:moveTo>
                  <a:cubicBezTo>
                    <a:pt x="400" y="0"/>
                    <a:pt x="391" y="2"/>
                    <a:pt x="383" y="8"/>
                  </a:cubicBezTo>
                  <a:cubicBezTo>
                    <a:pt x="274" y="118"/>
                    <a:pt x="164" y="215"/>
                    <a:pt x="42" y="312"/>
                  </a:cubicBezTo>
                  <a:cubicBezTo>
                    <a:pt x="0" y="343"/>
                    <a:pt x="30" y="402"/>
                    <a:pt x="71" y="402"/>
                  </a:cubicBezTo>
                  <a:cubicBezTo>
                    <a:pt x="77" y="402"/>
                    <a:pt x="84" y="400"/>
                    <a:pt x="91" y="397"/>
                  </a:cubicBezTo>
                  <a:cubicBezTo>
                    <a:pt x="225" y="300"/>
                    <a:pt x="358" y="191"/>
                    <a:pt x="456" y="69"/>
                  </a:cubicBezTo>
                  <a:cubicBezTo>
                    <a:pt x="484" y="31"/>
                    <a:pt x="44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51"/>
            <p:cNvSpPr/>
            <p:nvPr/>
          </p:nvSpPr>
          <p:spPr>
            <a:xfrm>
              <a:off x="7380862" y="3581986"/>
              <a:ext cx="23330" cy="20525"/>
            </a:xfrm>
            <a:custGeom>
              <a:avLst/>
              <a:gdLst/>
              <a:ahLst/>
              <a:cxnLst/>
              <a:rect l="l" t="t" r="r" b="b"/>
              <a:pathLst>
                <a:path w="474" h="417" extrusionOk="0">
                  <a:moveTo>
                    <a:pt x="414" y="15"/>
                  </a:moveTo>
                  <a:cubicBezTo>
                    <a:pt x="425" y="15"/>
                    <a:pt x="438" y="27"/>
                    <a:pt x="438" y="27"/>
                  </a:cubicBezTo>
                  <a:cubicBezTo>
                    <a:pt x="450" y="39"/>
                    <a:pt x="462" y="52"/>
                    <a:pt x="438" y="63"/>
                  </a:cubicBezTo>
                  <a:cubicBezTo>
                    <a:pt x="352" y="185"/>
                    <a:pt x="231" y="295"/>
                    <a:pt x="73" y="392"/>
                  </a:cubicBezTo>
                  <a:cubicBezTo>
                    <a:pt x="69" y="396"/>
                    <a:pt x="65" y="397"/>
                    <a:pt x="60" y="397"/>
                  </a:cubicBezTo>
                  <a:cubicBezTo>
                    <a:pt x="48" y="397"/>
                    <a:pt x="36" y="389"/>
                    <a:pt x="36" y="380"/>
                  </a:cubicBezTo>
                  <a:cubicBezTo>
                    <a:pt x="24" y="368"/>
                    <a:pt x="24" y="344"/>
                    <a:pt x="36" y="331"/>
                  </a:cubicBezTo>
                  <a:cubicBezTo>
                    <a:pt x="133" y="258"/>
                    <a:pt x="231" y="173"/>
                    <a:pt x="316" y="100"/>
                  </a:cubicBezTo>
                  <a:lnTo>
                    <a:pt x="389" y="27"/>
                  </a:lnTo>
                  <a:cubicBezTo>
                    <a:pt x="389" y="15"/>
                    <a:pt x="401" y="15"/>
                    <a:pt x="414" y="15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5"/>
                    <a:pt x="377" y="15"/>
                  </a:cubicBezTo>
                  <a:lnTo>
                    <a:pt x="304" y="88"/>
                  </a:lnTo>
                  <a:cubicBezTo>
                    <a:pt x="219" y="161"/>
                    <a:pt x="122" y="246"/>
                    <a:pt x="24" y="307"/>
                  </a:cubicBezTo>
                  <a:cubicBezTo>
                    <a:pt x="0" y="331"/>
                    <a:pt x="0" y="368"/>
                    <a:pt x="12" y="392"/>
                  </a:cubicBezTo>
                  <a:cubicBezTo>
                    <a:pt x="24" y="404"/>
                    <a:pt x="36" y="417"/>
                    <a:pt x="60" y="417"/>
                  </a:cubicBezTo>
                  <a:cubicBezTo>
                    <a:pt x="73" y="417"/>
                    <a:pt x="73" y="417"/>
                    <a:pt x="85" y="404"/>
                  </a:cubicBezTo>
                  <a:cubicBezTo>
                    <a:pt x="243" y="307"/>
                    <a:pt x="365" y="198"/>
                    <a:pt x="462" y="76"/>
                  </a:cubicBezTo>
                  <a:cubicBezTo>
                    <a:pt x="474" y="52"/>
                    <a:pt x="474" y="27"/>
                    <a:pt x="450" y="15"/>
                  </a:cubicBezTo>
                  <a:cubicBezTo>
                    <a:pt x="443" y="8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51"/>
            <p:cNvSpPr/>
            <p:nvPr/>
          </p:nvSpPr>
          <p:spPr>
            <a:xfrm>
              <a:off x="7379336" y="3594981"/>
              <a:ext cx="26234" cy="27908"/>
            </a:xfrm>
            <a:custGeom>
              <a:avLst/>
              <a:gdLst/>
              <a:ahLst/>
              <a:cxnLst/>
              <a:rect l="l" t="t" r="r" b="b"/>
              <a:pathLst>
                <a:path w="533" h="567" extrusionOk="0">
                  <a:moveTo>
                    <a:pt x="481" y="0"/>
                  </a:moveTo>
                  <a:cubicBezTo>
                    <a:pt x="470" y="0"/>
                    <a:pt x="457" y="6"/>
                    <a:pt x="445" y="18"/>
                  </a:cubicBezTo>
                  <a:cubicBezTo>
                    <a:pt x="286" y="153"/>
                    <a:pt x="140" y="323"/>
                    <a:pt x="18" y="493"/>
                  </a:cubicBezTo>
                  <a:cubicBezTo>
                    <a:pt x="0" y="530"/>
                    <a:pt x="30" y="566"/>
                    <a:pt x="62" y="566"/>
                  </a:cubicBezTo>
                  <a:cubicBezTo>
                    <a:pt x="72" y="566"/>
                    <a:pt x="83" y="562"/>
                    <a:pt x="91" y="553"/>
                  </a:cubicBezTo>
                  <a:cubicBezTo>
                    <a:pt x="237" y="396"/>
                    <a:pt x="372" y="237"/>
                    <a:pt x="505" y="80"/>
                  </a:cubicBezTo>
                  <a:cubicBezTo>
                    <a:pt x="532" y="43"/>
                    <a:pt x="513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51"/>
            <p:cNvSpPr/>
            <p:nvPr/>
          </p:nvSpPr>
          <p:spPr>
            <a:xfrm>
              <a:off x="7379041" y="3594587"/>
              <a:ext cx="26973" cy="28843"/>
            </a:xfrm>
            <a:custGeom>
              <a:avLst/>
              <a:gdLst/>
              <a:ahLst/>
              <a:cxnLst/>
              <a:rect l="l" t="t" r="r" b="b"/>
              <a:pathLst>
                <a:path w="548" h="586" extrusionOk="0">
                  <a:moveTo>
                    <a:pt x="487" y="15"/>
                  </a:moveTo>
                  <a:cubicBezTo>
                    <a:pt x="499" y="15"/>
                    <a:pt x="499" y="26"/>
                    <a:pt x="511" y="26"/>
                  </a:cubicBezTo>
                  <a:cubicBezTo>
                    <a:pt x="524" y="39"/>
                    <a:pt x="524" y="63"/>
                    <a:pt x="511" y="75"/>
                  </a:cubicBezTo>
                  <a:lnTo>
                    <a:pt x="256" y="367"/>
                  </a:lnTo>
                  <a:cubicBezTo>
                    <a:pt x="207" y="428"/>
                    <a:pt x="146" y="488"/>
                    <a:pt x="97" y="561"/>
                  </a:cubicBezTo>
                  <a:cubicBezTo>
                    <a:pt x="92" y="568"/>
                    <a:pt x="83" y="571"/>
                    <a:pt x="73" y="571"/>
                  </a:cubicBezTo>
                  <a:cubicBezTo>
                    <a:pt x="64" y="571"/>
                    <a:pt x="55" y="568"/>
                    <a:pt x="49" y="561"/>
                  </a:cubicBezTo>
                  <a:cubicBezTo>
                    <a:pt x="37" y="550"/>
                    <a:pt x="24" y="525"/>
                    <a:pt x="37" y="513"/>
                  </a:cubicBezTo>
                  <a:cubicBezTo>
                    <a:pt x="170" y="331"/>
                    <a:pt x="316" y="161"/>
                    <a:pt x="462" y="26"/>
                  </a:cubicBezTo>
                  <a:cubicBezTo>
                    <a:pt x="475" y="15"/>
                    <a:pt x="475" y="15"/>
                    <a:pt x="487" y="15"/>
                  </a:cubicBezTo>
                  <a:close/>
                  <a:moveTo>
                    <a:pt x="482" y="0"/>
                  </a:moveTo>
                  <a:cubicBezTo>
                    <a:pt x="471" y="0"/>
                    <a:pt x="461" y="4"/>
                    <a:pt x="451" y="15"/>
                  </a:cubicBezTo>
                  <a:cubicBezTo>
                    <a:pt x="305" y="148"/>
                    <a:pt x="146" y="318"/>
                    <a:pt x="24" y="501"/>
                  </a:cubicBezTo>
                  <a:cubicBezTo>
                    <a:pt x="0" y="525"/>
                    <a:pt x="13" y="561"/>
                    <a:pt x="37" y="574"/>
                  </a:cubicBezTo>
                  <a:cubicBezTo>
                    <a:pt x="49" y="574"/>
                    <a:pt x="61" y="586"/>
                    <a:pt x="73" y="586"/>
                  </a:cubicBezTo>
                  <a:cubicBezTo>
                    <a:pt x="86" y="586"/>
                    <a:pt x="97" y="586"/>
                    <a:pt x="110" y="574"/>
                  </a:cubicBezTo>
                  <a:cubicBezTo>
                    <a:pt x="159" y="501"/>
                    <a:pt x="219" y="440"/>
                    <a:pt x="268" y="379"/>
                  </a:cubicBezTo>
                  <a:lnTo>
                    <a:pt x="524" y="88"/>
                  </a:lnTo>
                  <a:cubicBezTo>
                    <a:pt x="548" y="63"/>
                    <a:pt x="535" y="26"/>
                    <a:pt x="524" y="15"/>
                  </a:cubicBezTo>
                  <a:cubicBezTo>
                    <a:pt x="510" y="7"/>
                    <a:pt x="496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51"/>
            <p:cNvSpPr/>
            <p:nvPr/>
          </p:nvSpPr>
          <p:spPr>
            <a:xfrm>
              <a:off x="7380124" y="3608763"/>
              <a:ext cx="25447" cy="25742"/>
            </a:xfrm>
            <a:custGeom>
              <a:avLst/>
              <a:gdLst/>
              <a:ahLst/>
              <a:cxnLst/>
              <a:rect l="l" t="t" r="r" b="b"/>
              <a:pathLst>
                <a:path w="517" h="523" extrusionOk="0">
                  <a:moveTo>
                    <a:pt x="455" y="0"/>
                  </a:moveTo>
                  <a:cubicBezTo>
                    <a:pt x="442" y="0"/>
                    <a:pt x="429" y="6"/>
                    <a:pt x="416" y="18"/>
                  </a:cubicBezTo>
                  <a:cubicBezTo>
                    <a:pt x="283" y="152"/>
                    <a:pt x="148" y="298"/>
                    <a:pt x="27" y="444"/>
                  </a:cubicBezTo>
                  <a:cubicBezTo>
                    <a:pt x="0" y="480"/>
                    <a:pt x="26" y="523"/>
                    <a:pt x="57" y="523"/>
                  </a:cubicBezTo>
                  <a:cubicBezTo>
                    <a:pt x="67" y="523"/>
                    <a:pt x="78" y="517"/>
                    <a:pt x="88" y="505"/>
                  </a:cubicBezTo>
                  <a:cubicBezTo>
                    <a:pt x="234" y="371"/>
                    <a:pt x="356" y="225"/>
                    <a:pt x="489" y="79"/>
                  </a:cubicBezTo>
                  <a:cubicBezTo>
                    <a:pt x="516" y="43"/>
                    <a:pt x="490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51"/>
            <p:cNvSpPr/>
            <p:nvPr/>
          </p:nvSpPr>
          <p:spPr>
            <a:xfrm>
              <a:off x="7379632" y="3608320"/>
              <a:ext cx="25791" cy="26530"/>
            </a:xfrm>
            <a:custGeom>
              <a:avLst/>
              <a:gdLst/>
              <a:ahLst/>
              <a:cxnLst/>
              <a:rect l="l" t="t" r="r" b="b"/>
              <a:pathLst>
                <a:path w="524" h="539" extrusionOk="0">
                  <a:moveTo>
                    <a:pt x="463" y="18"/>
                  </a:moveTo>
                  <a:cubicBezTo>
                    <a:pt x="472" y="18"/>
                    <a:pt x="481" y="21"/>
                    <a:pt x="487" y="27"/>
                  </a:cubicBezTo>
                  <a:cubicBezTo>
                    <a:pt x="499" y="39"/>
                    <a:pt x="499" y="63"/>
                    <a:pt x="487" y="76"/>
                  </a:cubicBezTo>
                  <a:cubicBezTo>
                    <a:pt x="353" y="234"/>
                    <a:pt x="220" y="380"/>
                    <a:pt x="98" y="514"/>
                  </a:cubicBezTo>
                  <a:cubicBezTo>
                    <a:pt x="86" y="520"/>
                    <a:pt x="77" y="523"/>
                    <a:pt x="69" y="523"/>
                  </a:cubicBezTo>
                  <a:cubicBezTo>
                    <a:pt x="61" y="523"/>
                    <a:pt x="55" y="520"/>
                    <a:pt x="49" y="514"/>
                  </a:cubicBezTo>
                  <a:cubicBezTo>
                    <a:pt x="37" y="501"/>
                    <a:pt x="25" y="477"/>
                    <a:pt x="37" y="453"/>
                  </a:cubicBezTo>
                  <a:cubicBezTo>
                    <a:pt x="158" y="319"/>
                    <a:pt x="293" y="173"/>
                    <a:pt x="439" y="27"/>
                  </a:cubicBezTo>
                  <a:cubicBezTo>
                    <a:pt x="444" y="21"/>
                    <a:pt x="453" y="18"/>
                    <a:pt x="463" y="18"/>
                  </a:cubicBezTo>
                  <a:close/>
                  <a:moveTo>
                    <a:pt x="456" y="1"/>
                  </a:moveTo>
                  <a:cubicBezTo>
                    <a:pt x="446" y="1"/>
                    <a:pt x="436" y="5"/>
                    <a:pt x="426" y="15"/>
                  </a:cubicBezTo>
                  <a:cubicBezTo>
                    <a:pt x="280" y="161"/>
                    <a:pt x="147" y="307"/>
                    <a:pt x="25" y="441"/>
                  </a:cubicBezTo>
                  <a:cubicBezTo>
                    <a:pt x="1" y="477"/>
                    <a:pt x="12" y="501"/>
                    <a:pt x="37" y="526"/>
                  </a:cubicBezTo>
                  <a:cubicBezTo>
                    <a:pt x="49" y="538"/>
                    <a:pt x="61" y="538"/>
                    <a:pt x="74" y="538"/>
                  </a:cubicBezTo>
                  <a:cubicBezTo>
                    <a:pt x="85" y="538"/>
                    <a:pt x="98" y="538"/>
                    <a:pt x="110" y="526"/>
                  </a:cubicBezTo>
                  <a:cubicBezTo>
                    <a:pt x="231" y="392"/>
                    <a:pt x="366" y="246"/>
                    <a:pt x="499" y="88"/>
                  </a:cubicBezTo>
                  <a:cubicBezTo>
                    <a:pt x="523" y="63"/>
                    <a:pt x="512" y="27"/>
                    <a:pt x="499" y="15"/>
                  </a:cubicBezTo>
                  <a:cubicBezTo>
                    <a:pt x="485" y="8"/>
                    <a:pt x="471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51"/>
            <p:cNvSpPr/>
            <p:nvPr/>
          </p:nvSpPr>
          <p:spPr>
            <a:xfrm>
              <a:off x="7381207" y="3623972"/>
              <a:ext cx="23183" cy="22789"/>
            </a:xfrm>
            <a:custGeom>
              <a:avLst/>
              <a:gdLst/>
              <a:ahLst/>
              <a:cxnLst/>
              <a:rect l="l" t="t" r="r" b="b"/>
              <a:pathLst>
                <a:path w="471" h="463" extrusionOk="0">
                  <a:moveTo>
                    <a:pt x="401" y="1"/>
                  </a:moveTo>
                  <a:cubicBezTo>
                    <a:pt x="390" y="1"/>
                    <a:pt x="379" y="4"/>
                    <a:pt x="370" y="13"/>
                  </a:cubicBezTo>
                  <a:cubicBezTo>
                    <a:pt x="248" y="123"/>
                    <a:pt x="139" y="256"/>
                    <a:pt x="29" y="378"/>
                  </a:cubicBezTo>
                  <a:cubicBezTo>
                    <a:pt x="1" y="416"/>
                    <a:pt x="32" y="462"/>
                    <a:pt x="70" y="462"/>
                  </a:cubicBezTo>
                  <a:cubicBezTo>
                    <a:pt x="81" y="462"/>
                    <a:pt x="92" y="459"/>
                    <a:pt x="102" y="451"/>
                  </a:cubicBezTo>
                  <a:cubicBezTo>
                    <a:pt x="224" y="329"/>
                    <a:pt x="345" y="208"/>
                    <a:pt x="443" y="74"/>
                  </a:cubicBezTo>
                  <a:cubicBezTo>
                    <a:pt x="471" y="37"/>
                    <a:pt x="435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51"/>
            <p:cNvSpPr/>
            <p:nvPr/>
          </p:nvSpPr>
          <p:spPr>
            <a:xfrm>
              <a:off x="7380862" y="3623579"/>
              <a:ext cx="23330" cy="23232"/>
            </a:xfrm>
            <a:custGeom>
              <a:avLst/>
              <a:gdLst/>
              <a:ahLst/>
              <a:cxnLst/>
              <a:rect l="l" t="t" r="r" b="b"/>
              <a:pathLst>
                <a:path w="474" h="472" extrusionOk="0">
                  <a:moveTo>
                    <a:pt x="409" y="19"/>
                  </a:moveTo>
                  <a:cubicBezTo>
                    <a:pt x="420" y="19"/>
                    <a:pt x="431" y="26"/>
                    <a:pt x="438" y="34"/>
                  </a:cubicBezTo>
                  <a:cubicBezTo>
                    <a:pt x="450" y="34"/>
                    <a:pt x="462" y="45"/>
                    <a:pt x="450" y="70"/>
                  </a:cubicBezTo>
                  <a:cubicBezTo>
                    <a:pt x="352" y="191"/>
                    <a:pt x="243" y="326"/>
                    <a:pt x="97" y="447"/>
                  </a:cubicBezTo>
                  <a:cubicBezTo>
                    <a:pt x="92" y="457"/>
                    <a:pt x="85" y="461"/>
                    <a:pt x="77" y="461"/>
                  </a:cubicBezTo>
                  <a:cubicBezTo>
                    <a:pt x="67" y="461"/>
                    <a:pt x="56" y="454"/>
                    <a:pt x="49" y="447"/>
                  </a:cubicBezTo>
                  <a:cubicBezTo>
                    <a:pt x="36" y="434"/>
                    <a:pt x="24" y="410"/>
                    <a:pt x="49" y="386"/>
                  </a:cubicBezTo>
                  <a:cubicBezTo>
                    <a:pt x="146" y="277"/>
                    <a:pt x="268" y="143"/>
                    <a:pt x="389" y="34"/>
                  </a:cubicBezTo>
                  <a:cubicBezTo>
                    <a:pt x="394" y="23"/>
                    <a:pt x="401" y="19"/>
                    <a:pt x="409" y="19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4"/>
                    <a:pt x="377" y="9"/>
                  </a:cubicBezTo>
                  <a:cubicBezTo>
                    <a:pt x="243" y="131"/>
                    <a:pt x="133" y="264"/>
                    <a:pt x="24" y="386"/>
                  </a:cubicBezTo>
                  <a:cubicBezTo>
                    <a:pt x="0" y="410"/>
                    <a:pt x="12" y="447"/>
                    <a:pt x="36" y="459"/>
                  </a:cubicBezTo>
                  <a:cubicBezTo>
                    <a:pt x="36" y="471"/>
                    <a:pt x="60" y="471"/>
                    <a:pt x="73" y="471"/>
                  </a:cubicBezTo>
                  <a:cubicBezTo>
                    <a:pt x="85" y="471"/>
                    <a:pt x="97" y="471"/>
                    <a:pt x="109" y="459"/>
                  </a:cubicBezTo>
                  <a:cubicBezTo>
                    <a:pt x="255" y="337"/>
                    <a:pt x="365" y="204"/>
                    <a:pt x="462" y="82"/>
                  </a:cubicBezTo>
                  <a:cubicBezTo>
                    <a:pt x="474" y="58"/>
                    <a:pt x="474" y="34"/>
                    <a:pt x="450" y="21"/>
                  </a:cubicBezTo>
                  <a:cubicBezTo>
                    <a:pt x="443" y="7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51"/>
            <p:cNvSpPr/>
            <p:nvPr/>
          </p:nvSpPr>
          <p:spPr>
            <a:xfrm>
              <a:off x="7380124" y="3640215"/>
              <a:ext cx="26087" cy="23626"/>
            </a:xfrm>
            <a:custGeom>
              <a:avLst/>
              <a:gdLst/>
              <a:ahLst/>
              <a:cxnLst/>
              <a:rect l="l" t="t" r="r" b="b"/>
              <a:pathLst>
                <a:path w="530" h="480" extrusionOk="0">
                  <a:moveTo>
                    <a:pt x="466" y="1"/>
                  </a:moveTo>
                  <a:cubicBezTo>
                    <a:pt x="457" y="1"/>
                    <a:pt x="448" y="4"/>
                    <a:pt x="440" y="12"/>
                  </a:cubicBezTo>
                  <a:cubicBezTo>
                    <a:pt x="294" y="145"/>
                    <a:pt x="161" y="267"/>
                    <a:pt x="27" y="401"/>
                  </a:cubicBezTo>
                  <a:cubicBezTo>
                    <a:pt x="0" y="437"/>
                    <a:pt x="26" y="479"/>
                    <a:pt x="61" y="479"/>
                  </a:cubicBezTo>
                  <a:cubicBezTo>
                    <a:pt x="74" y="479"/>
                    <a:pt x="87" y="474"/>
                    <a:pt x="100" y="461"/>
                  </a:cubicBezTo>
                  <a:cubicBezTo>
                    <a:pt x="234" y="340"/>
                    <a:pt x="367" y="206"/>
                    <a:pt x="502" y="85"/>
                  </a:cubicBezTo>
                  <a:cubicBezTo>
                    <a:pt x="530" y="47"/>
                    <a:pt x="499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51"/>
            <p:cNvSpPr/>
            <p:nvPr/>
          </p:nvSpPr>
          <p:spPr>
            <a:xfrm>
              <a:off x="7380222" y="3639871"/>
              <a:ext cx="26382" cy="24265"/>
            </a:xfrm>
            <a:custGeom>
              <a:avLst/>
              <a:gdLst/>
              <a:ahLst/>
              <a:cxnLst/>
              <a:rect l="l" t="t" r="r" b="b"/>
              <a:pathLst>
                <a:path w="536" h="493" extrusionOk="0">
                  <a:moveTo>
                    <a:pt x="468" y="17"/>
                  </a:moveTo>
                  <a:cubicBezTo>
                    <a:pt x="481" y="17"/>
                    <a:pt x="492" y="24"/>
                    <a:pt x="500" y="31"/>
                  </a:cubicBezTo>
                  <a:cubicBezTo>
                    <a:pt x="511" y="43"/>
                    <a:pt x="511" y="67"/>
                    <a:pt x="500" y="79"/>
                  </a:cubicBezTo>
                  <a:lnTo>
                    <a:pt x="487" y="92"/>
                  </a:lnTo>
                  <a:cubicBezTo>
                    <a:pt x="354" y="213"/>
                    <a:pt x="219" y="347"/>
                    <a:pt x="86" y="468"/>
                  </a:cubicBezTo>
                  <a:cubicBezTo>
                    <a:pt x="80" y="475"/>
                    <a:pt x="70" y="478"/>
                    <a:pt x="61" y="478"/>
                  </a:cubicBezTo>
                  <a:cubicBezTo>
                    <a:pt x="52" y="478"/>
                    <a:pt x="43" y="475"/>
                    <a:pt x="37" y="468"/>
                  </a:cubicBezTo>
                  <a:cubicBezTo>
                    <a:pt x="25" y="457"/>
                    <a:pt x="25" y="432"/>
                    <a:pt x="37" y="420"/>
                  </a:cubicBezTo>
                  <a:cubicBezTo>
                    <a:pt x="159" y="286"/>
                    <a:pt x="305" y="165"/>
                    <a:pt x="427" y="43"/>
                  </a:cubicBezTo>
                  <a:lnTo>
                    <a:pt x="438" y="31"/>
                  </a:lnTo>
                  <a:cubicBezTo>
                    <a:pt x="448" y="20"/>
                    <a:pt x="459" y="17"/>
                    <a:pt x="468" y="17"/>
                  </a:cubicBezTo>
                  <a:close/>
                  <a:moveTo>
                    <a:pt x="469" y="1"/>
                  </a:moveTo>
                  <a:cubicBezTo>
                    <a:pt x="454" y="1"/>
                    <a:pt x="439" y="7"/>
                    <a:pt x="427" y="19"/>
                  </a:cubicBezTo>
                  <a:lnTo>
                    <a:pt x="414" y="31"/>
                  </a:lnTo>
                  <a:cubicBezTo>
                    <a:pt x="292" y="152"/>
                    <a:pt x="146" y="274"/>
                    <a:pt x="25" y="408"/>
                  </a:cubicBezTo>
                  <a:cubicBezTo>
                    <a:pt x="0" y="432"/>
                    <a:pt x="0" y="457"/>
                    <a:pt x="25" y="481"/>
                  </a:cubicBezTo>
                  <a:cubicBezTo>
                    <a:pt x="37" y="493"/>
                    <a:pt x="49" y="493"/>
                    <a:pt x="62" y="493"/>
                  </a:cubicBezTo>
                  <a:cubicBezTo>
                    <a:pt x="73" y="493"/>
                    <a:pt x="86" y="493"/>
                    <a:pt x="98" y="481"/>
                  </a:cubicBezTo>
                  <a:cubicBezTo>
                    <a:pt x="232" y="359"/>
                    <a:pt x="365" y="225"/>
                    <a:pt x="500" y="103"/>
                  </a:cubicBezTo>
                  <a:lnTo>
                    <a:pt x="511" y="92"/>
                  </a:lnTo>
                  <a:cubicBezTo>
                    <a:pt x="536" y="67"/>
                    <a:pt x="524" y="43"/>
                    <a:pt x="511" y="19"/>
                  </a:cubicBezTo>
                  <a:cubicBezTo>
                    <a:pt x="499" y="7"/>
                    <a:pt x="484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51"/>
            <p:cNvSpPr/>
            <p:nvPr/>
          </p:nvSpPr>
          <p:spPr>
            <a:xfrm>
              <a:off x="7380025" y="3653604"/>
              <a:ext cx="25644" cy="21903"/>
            </a:xfrm>
            <a:custGeom>
              <a:avLst/>
              <a:gdLst/>
              <a:ahLst/>
              <a:cxnLst/>
              <a:rect l="l" t="t" r="r" b="b"/>
              <a:pathLst>
                <a:path w="521" h="445" extrusionOk="0">
                  <a:moveTo>
                    <a:pt x="453" y="1"/>
                  </a:moveTo>
                  <a:cubicBezTo>
                    <a:pt x="445" y="1"/>
                    <a:pt x="437" y="3"/>
                    <a:pt x="431" y="7"/>
                  </a:cubicBezTo>
                  <a:cubicBezTo>
                    <a:pt x="296" y="129"/>
                    <a:pt x="150" y="238"/>
                    <a:pt x="29" y="372"/>
                  </a:cubicBezTo>
                  <a:cubicBezTo>
                    <a:pt x="1" y="400"/>
                    <a:pt x="31" y="444"/>
                    <a:pt x="64" y="444"/>
                  </a:cubicBezTo>
                  <a:cubicBezTo>
                    <a:pt x="73" y="444"/>
                    <a:pt x="82" y="441"/>
                    <a:pt x="90" y="433"/>
                  </a:cubicBezTo>
                  <a:lnTo>
                    <a:pt x="491" y="68"/>
                  </a:lnTo>
                  <a:cubicBezTo>
                    <a:pt x="521" y="38"/>
                    <a:pt x="486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51"/>
            <p:cNvSpPr/>
            <p:nvPr/>
          </p:nvSpPr>
          <p:spPr>
            <a:xfrm>
              <a:off x="7380222" y="3653259"/>
              <a:ext cx="25201" cy="22838"/>
            </a:xfrm>
            <a:custGeom>
              <a:avLst/>
              <a:gdLst/>
              <a:ahLst/>
              <a:cxnLst/>
              <a:rect l="l" t="t" r="r" b="b"/>
              <a:pathLst>
                <a:path w="512" h="464" extrusionOk="0">
                  <a:moveTo>
                    <a:pt x="451" y="14"/>
                  </a:moveTo>
                  <a:cubicBezTo>
                    <a:pt x="463" y="14"/>
                    <a:pt x="475" y="26"/>
                    <a:pt x="475" y="26"/>
                  </a:cubicBezTo>
                  <a:cubicBezTo>
                    <a:pt x="487" y="39"/>
                    <a:pt x="500" y="50"/>
                    <a:pt x="475" y="75"/>
                  </a:cubicBezTo>
                  <a:cubicBezTo>
                    <a:pt x="354" y="196"/>
                    <a:pt x="219" y="318"/>
                    <a:pt x="86" y="428"/>
                  </a:cubicBezTo>
                  <a:cubicBezTo>
                    <a:pt x="76" y="438"/>
                    <a:pt x="66" y="442"/>
                    <a:pt x="56" y="442"/>
                  </a:cubicBezTo>
                  <a:cubicBezTo>
                    <a:pt x="43" y="442"/>
                    <a:pt x="32" y="435"/>
                    <a:pt x="25" y="428"/>
                  </a:cubicBezTo>
                  <a:cubicBezTo>
                    <a:pt x="25" y="415"/>
                    <a:pt x="13" y="404"/>
                    <a:pt x="37" y="379"/>
                  </a:cubicBezTo>
                  <a:cubicBezTo>
                    <a:pt x="171" y="245"/>
                    <a:pt x="317" y="123"/>
                    <a:pt x="427" y="26"/>
                  </a:cubicBezTo>
                  <a:cubicBezTo>
                    <a:pt x="438" y="14"/>
                    <a:pt x="451" y="14"/>
                    <a:pt x="451" y="14"/>
                  </a:cubicBezTo>
                  <a:close/>
                  <a:moveTo>
                    <a:pt x="450" y="0"/>
                  </a:moveTo>
                  <a:cubicBezTo>
                    <a:pt x="437" y="0"/>
                    <a:pt x="424" y="4"/>
                    <a:pt x="414" y="14"/>
                  </a:cubicBezTo>
                  <a:cubicBezTo>
                    <a:pt x="305" y="99"/>
                    <a:pt x="159" y="233"/>
                    <a:pt x="25" y="367"/>
                  </a:cubicBezTo>
                  <a:cubicBezTo>
                    <a:pt x="0" y="391"/>
                    <a:pt x="0" y="428"/>
                    <a:pt x="13" y="440"/>
                  </a:cubicBezTo>
                  <a:cubicBezTo>
                    <a:pt x="25" y="452"/>
                    <a:pt x="37" y="464"/>
                    <a:pt x="62" y="464"/>
                  </a:cubicBezTo>
                  <a:cubicBezTo>
                    <a:pt x="73" y="464"/>
                    <a:pt x="86" y="452"/>
                    <a:pt x="98" y="440"/>
                  </a:cubicBezTo>
                  <a:cubicBezTo>
                    <a:pt x="232" y="331"/>
                    <a:pt x="365" y="209"/>
                    <a:pt x="487" y="87"/>
                  </a:cubicBezTo>
                  <a:cubicBezTo>
                    <a:pt x="511" y="63"/>
                    <a:pt x="511" y="39"/>
                    <a:pt x="500" y="14"/>
                  </a:cubicBezTo>
                  <a:cubicBezTo>
                    <a:pt x="486" y="7"/>
                    <a:pt x="467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51"/>
            <p:cNvSpPr/>
            <p:nvPr/>
          </p:nvSpPr>
          <p:spPr>
            <a:xfrm>
              <a:off x="7381896" y="3665269"/>
              <a:ext cx="21460" cy="21312"/>
            </a:xfrm>
            <a:custGeom>
              <a:avLst/>
              <a:gdLst/>
              <a:ahLst/>
              <a:cxnLst/>
              <a:rect l="l" t="t" r="r" b="b"/>
              <a:pathLst>
                <a:path w="436" h="433" extrusionOk="0">
                  <a:moveTo>
                    <a:pt x="374" y="0"/>
                  </a:moveTo>
                  <a:cubicBezTo>
                    <a:pt x="364" y="0"/>
                    <a:pt x="353" y="4"/>
                    <a:pt x="344" y="14"/>
                  </a:cubicBezTo>
                  <a:cubicBezTo>
                    <a:pt x="234" y="123"/>
                    <a:pt x="137" y="233"/>
                    <a:pt x="28" y="354"/>
                  </a:cubicBezTo>
                  <a:cubicBezTo>
                    <a:pt x="0" y="390"/>
                    <a:pt x="27" y="432"/>
                    <a:pt x="57" y="432"/>
                  </a:cubicBezTo>
                  <a:cubicBezTo>
                    <a:pt x="68" y="432"/>
                    <a:pt x="79" y="427"/>
                    <a:pt x="88" y="414"/>
                  </a:cubicBezTo>
                  <a:cubicBezTo>
                    <a:pt x="210" y="306"/>
                    <a:pt x="320" y="184"/>
                    <a:pt x="417" y="62"/>
                  </a:cubicBezTo>
                  <a:cubicBezTo>
                    <a:pt x="435" y="35"/>
                    <a:pt x="405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51"/>
            <p:cNvSpPr/>
            <p:nvPr/>
          </p:nvSpPr>
          <p:spPr>
            <a:xfrm>
              <a:off x="7382044" y="3664876"/>
              <a:ext cx="21608" cy="22001"/>
            </a:xfrm>
            <a:custGeom>
              <a:avLst/>
              <a:gdLst/>
              <a:ahLst/>
              <a:cxnLst/>
              <a:rect l="l" t="t" r="r" b="b"/>
              <a:pathLst>
                <a:path w="439" h="447" extrusionOk="0">
                  <a:moveTo>
                    <a:pt x="368" y="16"/>
                  </a:moveTo>
                  <a:cubicBezTo>
                    <a:pt x="380" y="16"/>
                    <a:pt x="393" y="22"/>
                    <a:pt x="401" y="22"/>
                  </a:cubicBezTo>
                  <a:cubicBezTo>
                    <a:pt x="414" y="33"/>
                    <a:pt x="414" y="46"/>
                    <a:pt x="401" y="70"/>
                  </a:cubicBezTo>
                  <a:cubicBezTo>
                    <a:pt x="317" y="192"/>
                    <a:pt x="207" y="314"/>
                    <a:pt x="85" y="422"/>
                  </a:cubicBezTo>
                  <a:cubicBezTo>
                    <a:pt x="73" y="429"/>
                    <a:pt x="64" y="432"/>
                    <a:pt x="56" y="432"/>
                  </a:cubicBezTo>
                  <a:cubicBezTo>
                    <a:pt x="49" y="432"/>
                    <a:pt x="43" y="429"/>
                    <a:pt x="36" y="422"/>
                  </a:cubicBezTo>
                  <a:cubicBezTo>
                    <a:pt x="25" y="411"/>
                    <a:pt x="12" y="386"/>
                    <a:pt x="36" y="362"/>
                  </a:cubicBezTo>
                  <a:cubicBezTo>
                    <a:pt x="146" y="241"/>
                    <a:pt x="255" y="131"/>
                    <a:pt x="353" y="22"/>
                  </a:cubicBezTo>
                  <a:cubicBezTo>
                    <a:pt x="357" y="17"/>
                    <a:pt x="362" y="16"/>
                    <a:pt x="368" y="16"/>
                  </a:cubicBezTo>
                  <a:close/>
                  <a:moveTo>
                    <a:pt x="377" y="0"/>
                  </a:moveTo>
                  <a:cubicBezTo>
                    <a:pt x="365" y="0"/>
                    <a:pt x="353" y="3"/>
                    <a:pt x="341" y="9"/>
                  </a:cubicBezTo>
                  <a:cubicBezTo>
                    <a:pt x="244" y="119"/>
                    <a:pt x="134" y="228"/>
                    <a:pt x="25" y="362"/>
                  </a:cubicBezTo>
                  <a:cubicBezTo>
                    <a:pt x="0" y="386"/>
                    <a:pt x="0" y="411"/>
                    <a:pt x="25" y="435"/>
                  </a:cubicBezTo>
                  <a:cubicBezTo>
                    <a:pt x="36" y="447"/>
                    <a:pt x="49" y="447"/>
                    <a:pt x="61" y="447"/>
                  </a:cubicBezTo>
                  <a:cubicBezTo>
                    <a:pt x="73" y="447"/>
                    <a:pt x="85" y="447"/>
                    <a:pt x="98" y="435"/>
                  </a:cubicBezTo>
                  <a:cubicBezTo>
                    <a:pt x="219" y="325"/>
                    <a:pt x="328" y="204"/>
                    <a:pt x="426" y="82"/>
                  </a:cubicBezTo>
                  <a:cubicBezTo>
                    <a:pt x="438" y="58"/>
                    <a:pt x="426" y="33"/>
                    <a:pt x="414" y="9"/>
                  </a:cubicBezTo>
                  <a:cubicBezTo>
                    <a:pt x="402" y="3"/>
                    <a:pt x="390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51"/>
            <p:cNvSpPr/>
            <p:nvPr/>
          </p:nvSpPr>
          <p:spPr>
            <a:xfrm>
              <a:off x="7381994" y="3677329"/>
              <a:ext cx="23527" cy="20574"/>
            </a:xfrm>
            <a:custGeom>
              <a:avLst/>
              <a:gdLst/>
              <a:ahLst/>
              <a:cxnLst/>
              <a:rect l="l" t="t" r="r" b="b"/>
              <a:pathLst>
                <a:path w="478" h="418" extrusionOk="0">
                  <a:moveTo>
                    <a:pt x="410" y="0"/>
                  </a:moveTo>
                  <a:cubicBezTo>
                    <a:pt x="400" y="0"/>
                    <a:pt x="389" y="4"/>
                    <a:pt x="378" y="12"/>
                  </a:cubicBezTo>
                  <a:cubicBezTo>
                    <a:pt x="256" y="109"/>
                    <a:pt x="147" y="231"/>
                    <a:pt x="37" y="340"/>
                  </a:cubicBezTo>
                  <a:cubicBezTo>
                    <a:pt x="0" y="368"/>
                    <a:pt x="34" y="417"/>
                    <a:pt x="69" y="417"/>
                  </a:cubicBezTo>
                  <a:cubicBezTo>
                    <a:pt x="79" y="417"/>
                    <a:pt x="90" y="413"/>
                    <a:pt x="99" y="401"/>
                  </a:cubicBezTo>
                  <a:cubicBezTo>
                    <a:pt x="220" y="291"/>
                    <a:pt x="329" y="194"/>
                    <a:pt x="439" y="72"/>
                  </a:cubicBezTo>
                  <a:cubicBezTo>
                    <a:pt x="477" y="44"/>
                    <a:pt x="44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51"/>
            <p:cNvSpPr/>
            <p:nvPr/>
          </p:nvSpPr>
          <p:spPr>
            <a:xfrm>
              <a:off x="7382044" y="3676886"/>
              <a:ext cx="23379" cy="21411"/>
            </a:xfrm>
            <a:custGeom>
              <a:avLst/>
              <a:gdLst/>
              <a:ahLst/>
              <a:cxnLst/>
              <a:rect l="l" t="t" r="r" b="b"/>
              <a:pathLst>
                <a:path w="475" h="435" extrusionOk="0">
                  <a:moveTo>
                    <a:pt x="403" y="16"/>
                  </a:moveTo>
                  <a:cubicBezTo>
                    <a:pt x="415" y="16"/>
                    <a:pt x="429" y="24"/>
                    <a:pt x="438" y="33"/>
                  </a:cubicBezTo>
                  <a:cubicBezTo>
                    <a:pt x="450" y="45"/>
                    <a:pt x="450" y="57"/>
                    <a:pt x="438" y="81"/>
                  </a:cubicBezTo>
                  <a:cubicBezTo>
                    <a:pt x="328" y="191"/>
                    <a:pt x="207" y="300"/>
                    <a:pt x="98" y="410"/>
                  </a:cubicBezTo>
                  <a:cubicBezTo>
                    <a:pt x="86" y="416"/>
                    <a:pt x="73" y="419"/>
                    <a:pt x="63" y="419"/>
                  </a:cubicBezTo>
                  <a:cubicBezTo>
                    <a:pt x="52" y="419"/>
                    <a:pt x="43" y="416"/>
                    <a:pt x="36" y="410"/>
                  </a:cubicBezTo>
                  <a:cubicBezTo>
                    <a:pt x="25" y="386"/>
                    <a:pt x="25" y="373"/>
                    <a:pt x="36" y="349"/>
                  </a:cubicBezTo>
                  <a:cubicBezTo>
                    <a:pt x="158" y="240"/>
                    <a:pt x="268" y="130"/>
                    <a:pt x="390" y="21"/>
                  </a:cubicBezTo>
                  <a:cubicBezTo>
                    <a:pt x="393" y="17"/>
                    <a:pt x="398" y="16"/>
                    <a:pt x="403" y="16"/>
                  </a:cubicBezTo>
                  <a:close/>
                  <a:moveTo>
                    <a:pt x="407" y="1"/>
                  </a:moveTo>
                  <a:cubicBezTo>
                    <a:pt x="397" y="1"/>
                    <a:pt x="387" y="3"/>
                    <a:pt x="377" y="8"/>
                  </a:cubicBezTo>
                  <a:cubicBezTo>
                    <a:pt x="255" y="118"/>
                    <a:pt x="146" y="227"/>
                    <a:pt x="25" y="337"/>
                  </a:cubicBezTo>
                  <a:cubicBezTo>
                    <a:pt x="0" y="361"/>
                    <a:pt x="12" y="397"/>
                    <a:pt x="25" y="422"/>
                  </a:cubicBezTo>
                  <a:cubicBezTo>
                    <a:pt x="36" y="422"/>
                    <a:pt x="49" y="434"/>
                    <a:pt x="73" y="434"/>
                  </a:cubicBezTo>
                  <a:cubicBezTo>
                    <a:pt x="85" y="434"/>
                    <a:pt x="98" y="434"/>
                    <a:pt x="109" y="422"/>
                  </a:cubicBezTo>
                  <a:cubicBezTo>
                    <a:pt x="219" y="313"/>
                    <a:pt x="341" y="203"/>
                    <a:pt x="450" y="94"/>
                  </a:cubicBezTo>
                  <a:cubicBezTo>
                    <a:pt x="474" y="57"/>
                    <a:pt x="463" y="33"/>
                    <a:pt x="450" y="21"/>
                  </a:cubicBezTo>
                  <a:cubicBezTo>
                    <a:pt x="436" y="6"/>
                    <a:pt x="421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51"/>
            <p:cNvSpPr/>
            <p:nvPr/>
          </p:nvSpPr>
          <p:spPr>
            <a:xfrm>
              <a:off x="7382437" y="3689831"/>
              <a:ext cx="22100" cy="21558"/>
            </a:xfrm>
            <a:custGeom>
              <a:avLst/>
              <a:gdLst/>
              <a:ahLst/>
              <a:cxnLst/>
              <a:rect l="l" t="t" r="r" b="b"/>
              <a:pathLst>
                <a:path w="449" h="438" extrusionOk="0">
                  <a:moveTo>
                    <a:pt x="387" y="0"/>
                  </a:moveTo>
                  <a:cubicBezTo>
                    <a:pt x="377" y="0"/>
                    <a:pt x="366" y="4"/>
                    <a:pt x="357" y="13"/>
                  </a:cubicBezTo>
                  <a:cubicBezTo>
                    <a:pt x="247" y="134"/>
                    <a:pt x="138" y="244"/>
                    <a:pt x="28" y="353"/>
                  </a:cubicBezTo>
                  <a:cubicBezTo>
                    <a:pt x="0" y="392"/>
                    <a:pt x="31" y="438"/>
                    <a:pt x="70" y="438"/>
                  </a:cubicBezTo>
                  <a:cubicBezTo>
                    <a:pt x="80" y="438"/>
                    <a:pt x="91" y="434"/>
                    <a:pt x="101" y="426"/>
                  </a:cubicBezTo>
                  <a:cubicBezTo>
                    <a:pt x="223" y="317"/>
                    <a:pt x="333" y="196"/>
                    <a:pt x="430" y="61"/>
                  </a:cubicBezTo>
                  <a:cubicBezTo>
                    <a:pt x="449" y="34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51"/>
            <p:cNvSpPr/>
            <p:nvPr/>
          </p:nvSpPr>
          <p:spPr>
            <a:xfrm>
              <a:off x="7382634" y="3689142"/>
              <a:ext cx="22198" cy="22297"/>
            </a:xfrm>
            <a:custGeom>
              <a:avLst/>
              <a:gdLst/>
              <a:ahLst/>
              <a:cxnLst/>
              <a:rect l="l" t="t" r="r" b="b"/>
              <a:pathLst>
                <a:path w="451" h="453" extrusionOk="0">
                  <a:moveTo>
                    <a:pt x="378" y="15"/>
                  </a:moveTo>
                  <a:cubicBezTo>
                    <a:pt x="389" y="15"/>
                    <a:pt x="402" y="27"/>
                    <a:pt x="402" y="27"/>
                  </a:cubicBezTo>
                  <a:cubicBezTo>
                    <a:pt x="414" y="39"/>
                    <a:pt x="426" y="51"/>
                    <a:pt x="414" y="75"/>
                  </a:cubicBezTo>
                  <a:cubicBezTo>
                    <a:pt x="305" y="210"/>
                    <a:pt x="195" y="331"/>
                    <a:pt x="86" y="429"/>
                  </a:cubicBezTo>
                  <a:cubicBezTo>
                    <a:pt x="74" y="434"/>
                    <a:pt x="64" y="437"/>
                    <a:pt x="57" y="437"/>
                  </a:cubicBezTo>
                  <a:cubicBezTo>
                    <a:pt x="49" y="437"/>
                    <a:pt x="43" y="434"/>
                    <a:pt x="37" y="429"/>
                  </a:cubicBezTo>
                  <a:cubicBezTo>
                    <a:pt x="24" y="416"/>
                    <a:pt x="13" y="392"/>
                    <a:pt x="37" y="380"/>
                  </a:cubicBezTo>
                  <a:cubicBezTo>
                    <a:pt x="146" y="270"/>
                    <a:pt x="256" y="148"/>
                    <a:pt x="365" y="27"/>
                  </a:cubicBezTo>
                  <a:lnTo>
                    <a:pt x="378" y="15"/>
                  </a:lnTo>
                  <a:close/>
                  <a:moveTo>
                    <a:pt x="376" y="1"/>
                  </a:moveTo>
                  <a:cubicBezTo>
                    <a:pt x="364" y="1"/>
                    <a:pt x="351" y="5"/>
                    <a:pt x="341" y="15"/>
                  </a:cubicBezTo>
                  <a:cubicBezTo>
                    <a:pt x="243" y="137"/>
                    <a:pt x="122" y="258"/>
                    <a:pt x="24" y="367"/>
                  </a:cubicBezTo>
                  <a:cubicBezTo>
                    <a:pt x="0" y="392"/>
                    <a:pt x="0" y="416"/>
                    <a:pt x="13" y="440"/>
                  </a:cubicBezTo>
                  <a:cubicBezTo>
                    <a:pt x="24" y="453"/>
                    <a:pt x="49" y="453"/>
                    <a:pt x="61" y="453"/>
                  </a:cubicBezTo>
                  <a:cubicBezTo>
                    <a:pt x="73" y="453"/>
                    <a:pt x="86" y="453"/>
                    <a:pt x="97" y="440"/>
                  </a:cubicBezTo>
                  <a:cubicBezTo>
                    <a:pt x="207" y="343"/>
                    <a:pt x="316" y="221"/>
                    <a:pt x="426" y="75"/>
                  </a:cubicBezTo>
                  <a:cubicBezTo>
                    <a:pt x="451" y="51"/>
                    <a:pt x="438" y="27"/>
                    <a:pt x="414" y="15"/>
                  </a:cubicBezTo>
                  <a:cubicBezTo>
                    <a:pt x="407" y="8"/>
                    <a:pt x="392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51"/>
            <p:cNvSpPr/>
            <p:nvPr/>
          </p:nvSpPr>
          <p:spPr>
            <a:xfrm>
              <a:off x="7379336" y="3701841"/>
              <a:ext cx="24512" cy="22444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38" y="1"/>
                  </a:moveTo>
                  <a:cubicBezTo>
                    <a:pt x="429" y="1"/>
                    <a:pt x="418" y="4"/>
                    <a:pt x="408" y="12"/>
                  </a:cubicBezTo>
                  <a:cubicBezTo>
                    <a:pt x="286" y="134"/>
                    <a:pt x="153" y="255"/>
                    <a:pt x="31" y="377"/>
                  </a:cubicBezTo>
                  <a:cubicBezTo>
                    <a:pt x="0" y="408"/>
                    <a:pt x="29" y="455"/>
                    <a:pt x="68" y="455"/>
                  </a:cubicBezTo>
                  <a:cubicBezTo>
                    <a:pt x="76" y="455"/>
                    <a:pt x="84" y="454"/>
                    <a:pt x="91" y="450"/>
                  </a:cubicBezTo>
                  <a:cubicBezTo>
                    <a:pt x="226" y="341"/>
                    <a:pt x="359" y="207"/>
                    <a:pt x="469" y="73"/>
                  </a:cubicBezTo>
                  <a:cubicBezTo>
                    <a:pt x="497" y="44"/>
                    <a:pt x="473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51"/>
            <p:cNvSpPr/>
            <p:nvPr/>
          </p:nvSpPr>
          <p:spPr>
            <a:xfrm>
              <a:off x="7379632" y="3701349"/>
              <a:ext cx="24561" cy="23281"/>
            </a:xfrm>
            <a:custGeom>
              <a:avLst/>
              <a:gdLst/>
              <a:ahLst/>
              <a:cxnLst/>
              <a:rect l="l" t="t" r="r" b="b"/>
              <a:pathLst>
                <a:path w="499" h="473" extrusionOk="0">
                  <a:moveTo>
                    <a:pt x="463" y="22"/>
                  </a:moveTo>
                  <a:cubicBezTo>
                    <a:pt x="475" y="35"/>
                    <a:pt x="475" y="59"/>
                    <a:pt x="463" y="83"/>
                  </a:cubicBezTo>
                  <a:cubicBezTo>
                    <a:pt x="341" y="217"/>
                    <a:pt x="207" y="351"/>
                    <a:pt x="74" y="448"/>
                  </a:cubicBezTo>
                  <a:cubicBezTo>
                    <a:pt x="67" y="454"/>
                    <a:pt x="58" y="457"/>
                    <a:pt x="50" y="457"/>
                  </a:cubicBezTo>
                  <a:cubicBezTo>
                    <a:pt x="43" y="457"/>
                    <a:pt x="37" y="454"/>
                    <a:pt x="37" y="448"/>
                  </a:cubicBezTo>
                  <a:cubicBezTo>
                    <a:pt x="25" y="424"/>
                    <a:pt x="12" y="399"/>
                    <a:pt x="25" y="387"/>
                  </a:cubicBezTo>
                  <a:cubicBezTo>
                    <a:pt x="85" y="338"/>
                    <a:pt x="134" y="290"/>
                    <a:pt x="195" y="241"/>
                  </a:cubicBezTo>
                  <a:lnTo>
                    <a:pt x="414" y="22"/>
                  </a:lnTo>
                  <a:close/>
                  <a:moveTo>
                    <a:pt x="438" y="1"/>
                  </a:moveTo>
                  <a:cubicBezTo>
                    <a:pt x="426" y="1"/>
                    <a:pt x="414" y="4"/>
                    <a:pt x="402" y="10"/>
                  </a:cubicBezTo>
                  <a:lnTo>
                    <a:pt x="183" y="229"/>
                  </a:lnTo>
                  <a:cubicBezTo>
                    <a:pt x="122" y="278"/>
                    <a:pt x="74" y="327"/>
                    <a:pt x="12" y="375"/>
                  </a:cubicBezTo>
                  <a:cubicBezTo>
                    <a:pt x="1" y="399"/>
                    <a:pt x="1" y="435"/>
                    <a:pt x="12" y="460"/>
                  </a:cubicBezTo>
                  <a:cubicBezTo>
                    <a:pt x="25" y="472"/>
                    <a:pt x="37" y="472"/>
                    <a:pt x="61" y="472"/>
                  </a:cubicBezTo>
                  <a:cubicBezTo>
                    <a:pt x="61" y="472"/>
                    <a:pt x="74" y="472"/>
                    <a:pt x="85" y="460"/>
                  </a:cubicBezTo>
                  <a:cubicBezTo>
                    <a:pt x="220" y="363"/>
                    <a:pt x="353" y="241"/>
                    <a:pt x="475" y="95"/>
                  </a:cubicBezTo>
                  <a:cubicBezTo>
                    <a:pt x="499" y="59"/>
                    <a:pt x="487" y="35"/>
                    <a:pt x="475" y="10"/>
                  </a:cubicBezTo>
                  <a:cubicBezTo>
                    <a:pt x="462" y="4"/>
                    <a:pt x="450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51"/>
            <p:cNvSpPr/>
            <p:nvPr/>
          </p:nvSpPr>
          <p:spPr>
            <a:xfrm>
              <a:off x="7379632" y="3715033"/>
              <a:ext cx="24216" cy="21263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427" y="1"/>
                  </a:moveTo>
                  <a:cubicBezTo>
                    <a:pt x="418" y="1"/>
                    <a:pt x="409" y="4"/>
                    <a:pt x="402" y="12"/>
                  </a:cubicBezTo>
                  <a:cubicBezTo>
                    <a:pt x="280" y="121"/>
                    <a:pt x="147" y="230"/>
                    <a:pt x="37" y="352"/>
                  </a:cubicBezTo>
                  <a:cubicBezTo>
                    <a:pt x="1" y="388"/>
                    <a:pt x="31" y="431"/>
                    <a:pt x="70" y="431"/>
                  </a:cubicBezTo>
                  <a:cubicBezTo>
                    <a:pt x="83" y="431"/>
                    <a:pt x="97" y="426"/>
                    <a:pt x="110" y="413"/>
                  </a:cubicBezTo>
                  <a:cubicBezTo>
                    <a:pt x="231" y="316"/>
                    <a:pt x="341" y="194"/>
                    <a:pt x="463" y="85"/>
                  </a:cubicBezTo>
                  <a:cubicBezTo>
                    <a:pt x="491" y="46"/>
                    <a:pt x="46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51"/>
            <p:cNvSpPr/>
            <p:nvPr/>
          </p:nvSpPr>
          <p:spPr>
            <a:xfrm>
              <a:off x="7379632" y="3714885"/>
              <a:ext cx="24561" cy="21706"/>
            </a:xfrm>
            <a:custGeom>
              <a:avLst/>
              <a:gdLst/>
              <a:ahLst/>
              <a:cxnLst/>
              <a:rect l="l" t="t" r="r" b="b"/>
              <a:pathLst>
                <a:path w="499" h="441" extrusionOk="0">
                  <a:moveTo>
                    <a:pt x="437" y="18"/>
                  </a:moveTo>
                  <a:cubicBezTo>
                    <a:pt x="447" y="18"/>
                    <a:pt x="457" y="21"/>
                    <a:pt x="463" y="27"/>
                  </a:cubicBezTo>
                  <a:cubicBezTo>
                    <a:pt x="463" y="39"/>
                    <a:pt x="475" y="63"/>
                    <a:pt x="463" y="76"/>
                  </a:cubicBezTo>
                  <a:cubicBezTo>
                    <a:pt x="426" y="112"/>
                    <a:pt x="390" y="136"/>
                    <a:pt x="366" y="173"/>
                  </a:cubicBezTo>
                  <a:cubicBezTo>
                    <a:pt x="280" y="258"/>
                    <a:pt x="195" y="343"/>
                    <a:pt x="98" y="416"/>
                  </a:cubicBezTo>
                  <a:cubicBezTo>
                    <a:pt x="86" y="422"/>
                    <a:pt x="74" y="425"/>
                    <a:pt x="63" y="425"/>
                  </a:cubicBezTo>
                  <a:cubicBezTo>
                    <a:pt x="52" y="425"/>
                    <a:pt x="43" y="422"/>
                    <a:pt x="37" y="416"/>
                  </a:cubicBezTo>
                  <a:cubicBezTo>
                    <a:pt x="25" y="404"/>
                    <a:pt x="25" y="379"/>
                    <a:pt x="37" y="355"/>
                  </a:cubicBezTo>
                  <a:cubicBezTo>
                    <a:pt x="122" y="270"/>
                    <a:pt x="220" y="197"/>
                    <a:pt x="304" y="112"/>
                  </a:cubicBezTo>
                  <a:cubicBezTo>
                    <a:pt x="341" y="88"/>
                    <a:pt x="377" y="52"/>
                    <a:pt x="402" y="27"/>
                  </a:cubicBezTo>
                  <a:cubicBezTo>
                    <a:pt x="414" y="21"/>
                    <a:pt x="426" y="18"/>
                    <a:pt x="437" y="18"/>
                  </a:cubicBezTo>
                  <a:close/>
                  <a:moveTo>
                    <a:pt x="425" y="1"/>
                  </a:moveTo>
                  <a:cubicBezTo>
                    <a:pt x="412" y="1"/>
                    <a:pt x="400" y="4"/>
                    <a:pt x="390" y="15"/>
                  </a:cubicBezTo>
                  <a:cubicBezTo>
                    <a:pt x="366" y="39"/>
                    <a:pt x="329" y="76"/>
                    <a:pt x="293" y="100"/>
                  </a:cubicBezTo>
                  <a:cubicBezTo>
                    <a:pt x="207" y="185"/>
                    <a:pt x="110" y="258"/>
                    <a:pt x="25" y="343"/>
                  </a:cubicBezTo>
                  <a:cubicBezTo>
                    <a:pt x="1" y="379"/>
                    <a:pt x="12" y="404"/>
                    <a:pt x="25" y="428"/>
                  </a:cubicBezTo>
                  <a:cubicBezTo>
                    <a:pt x="37" y="441"/>
                    <a:pt x="49" y="441"/>
                    <a:pt x="74" y="441"/>
                  </a:cubicBezTo>
                  <a:cubicBezTo>
                    <a:pt x="85" y="441"/>
                    <a:pt x="98" y="441"/>
                    <a:pt x="110" y="428"/>
                  </a:cubicBezTo>
                  <a:cubicBezTo>
                    <a:pt x="207" y="355"/>
                    <a:pt x="293" y="270"/>
                    <a:pt x="377" y="185"/>
                  </a:cubicBezTo>
                  <a:cubicBezTo>
                    <a:pt x="402" y="149"/>
                    <a:pt x="439" y="124"/>
                    <a:pt x="475" y="88"/>
                  </a:cubicBezTo>
                  <a:cubicBezTo>
                    <a:pt x="499" y="63"/>
                    <a:pt x="487" y="39"/>
                    <a:pt x="475" y="15"/>
                  </a:cubicBezTo>
                  <a:cubicBezTo>
                    <a:pt x="460" y="8"/>
                    <a:pt x="442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51"/>
            <p:cNvSpPr/>
            <p:nvPr/>
          </p:nvSpPr>
          <p:spPr>
            <a:xfrm>
              <a:off x="7382486" y="3726944"/>
              <a:ext cx="22051" cy="21903"/>
            </a:xfrm>
            <a:custGeom>
              <a:avLst/>
              <a:gdLst/>
              <a:ahLst/>
              <a:cxnLst/>
              <a:rect l="l" t="t" r="r" b="b"/>
              <a:pathLst>
                <a:path w="448" h="445" extrusionOk="0">
                  <a:moveTo>
                    <a:pt x="386" y="0"/>
                  </a:moveTo>
                  <a:cubicBezTo>
                    <a:pt x="376" y="0"/>
                    <a:pt x="365" y="4"/>
                    <a:pt x="356" y="13"/>
                  </a:cubicBezTo>
                  <a:cubicBezTo>
                    <a:pt x="259" y="134"/>
                    <a:pt x="149" y="256"/>
                    <a:pt x="27" y="366"/>
                  </a:cubicBezTo>
                  <a:cubicBezTo>
                    <a:pt x="1" y="402"/>
                    <a:pt x="27" y="444"/>
                    <a:pt x="57" y="444"/>
                  </a:cubicBezTo>
                  <a:cubicBezTo>
                    <a:pt x="68" y="444"/>
                    <a:pt x="79" y="439"/>
                    <a:pt x="89" y="426"/>
                  </a:cubicBezTo>
                  <a:cubicBezTo>
                    <a:pt x="222" y="329"/>
                    <a:pt x="332" y="196"/>
                    <a:pt x="429" y="61"/>
                  </a:cubicBezTo>
                  <a:cubicBezTo>
                    <a:pt x="448" y="34"/>
                    <a:pt x="41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51"/>
            <p:cNvSpPr/>
            <p:nvPr/>
          </p:nvSpPr>
          <p:spPr>
            <a:xfrm>
              <a:off x="7382634" y="3726501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383" y="13"/>
                  </a:moveTo>
                  <a:cubicBezTo>
                    <a:pt x="389" y="13"/>
                    <a:pt x="396" y="16"/>
                    <a:pt x="402" y="22"/>
                  </a:cubicBezTo>
                  <a:cubicBezTo>
                    <a:pt x="414" y="34"/>
                    <a:pt x="426" y="46"/>
                    <a:pt x="414" y="70"/>
                  </a:cubicBezTo>
                  <a:cubicBezTo>
                    <a:pt x="305" y="216"/>
                    <a:pt x="195" y="338"/>
                    <a:pt x="86" y="435"/>
                  </a:cubicBezTo>
                  <a:cubicBezTo>
                    <a:pt x="74" y="442"/>
                    <a:pt x="64" y="445"/>
                    <a:pt x="57" y="445"/>
                  </a:cubicBezTo>
                  <a:cubicBezTo>
                    <a:pt x="49" y="445"/>
                    <a:pt x="43" y="442"/>
                    <a:pt x="37" y="435"/>
                  </a:cubicBezTo>
                  <a:cubicBezTo>
                    <a:pt x="24" y="424"/>
                    <a:pt x="13" y="399"/>
                    <a:pt x="37" y="387"/>
                  </a:cubicBezTo>
                  <a:cubicBezTo>
                    <a:pt x="134" y="278"/>
                    <a:pt x="256" y="156"/>
                    <a:pt x="365" y="22"/>
                  </a:cubicBezTo>
                  <a:cubicBezTo>
                    <a:pt x="371" y="16"/>
                    <a:pt x="377" y="13"/>
                    <a:pt x="383" y="13"/>
                  </a:cubicBezTo>
                  <a:close/>
                  <a:moveTo>
                    <a:pt x="383" y="1"/>
                  </a:moveTo>
                  <a:cubicBezTo>
                    <a:pt x="371" y="1"/>
                    <a:pt x="359" y="4"/>
                    <a:pt x="353" y="10"/>
                  </a:cubicBezTo>
                  <a:cubicBezTo>
                    <a:pt x="243" y="143"/>
                    <a:pt x="122" y="265"/>
                    <a:pt x="24" y="375"/>
                  </a:cubicBezTo>
                  <a:cubicBezTo>
                    <a:pt x="0" y="399"/>
                    <a:pt x="0" y="424"/>
                    <a:pt x="13" y="448"/>
                  </a:cubicBezTo>
                  <a:cubicBezTo>
                    <a:pt x="24" y="460"/>
                    <a:pt x="49" y="460"/>
                    <a:pt x="61" y="460"/>
                  </a:cubicBezTo>
                  <a:cubicBezTo>
                    <a:pt x="73" y="460"/>
                    <a:pt x="86" y="460"/>
                    <a:pt x="97" y="448"/>
                  </a:cubicBezTo>
                  <a:cubicBezTo>
                    <a:pt x="207" y="351"/>
                    <a:pt x="316" y="229"/>
                    <a:pt x="426" y="83"/>
                  </a:cubicBezTo>
                  <a:cubicBezTo>
                    <a:pt x="451" y="59"/>
                    <a:pt x="438" y="22"/>
                    <a:pt x="414" y="10"/>
                  </a:cubicBezTo>
                  <a:cubicBezTo>
                    <a:pt x="408" y="4"/>
                    <a:pt x="396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51"/>
            <p:cNvSpPr/>
            <p:nvPr/>
          </p:nvSpPr>
          <p:spPr>
            <a:xfrm>
              <a:off x="7380272" y="3745255"/>
              <a:ext cx="21066" cy="21558"/>
            </a:xfrm>
            <a:custGeom>
              <a:avLst/>
              <a:gdLst/>
              <a:ahLst/>
              <a:cxnLst/>
              <a:rect l="l" t="t" r="r" b="b"/>
              <a:pathLst>
                <a:path w="428" h="438" extrusionOk="0">
                  <a:moveTo>
                    <a:pt x="372" y="0"/>
                  </a:moveTo>
                  <a:cubicBezTo>
                    <a:pt x="361" y="0"/>
                    <a:pt x="350" y="6"/>
                    <a:pt x="340" y="18"/>
                  </a:cubicBezTo>
                  <a:cubicBezTo>
                    <a:pt x="231" y="127"/>
                    <a:pt x="134" y="237"/>
                    <a:pt x="36" y="359"/>
                  </a:cubicBezTo>
                  <a:cubicBezTo>
                    <a:pt x="0" y="395"/>
                    <a:pt x="31" y="437"/>
                    <a:pt x="64" y="437"/>
                  </a:cubicBezTo>
                  <a:cubicBezTo>
                    <a:pt x="75" y="437"/>
                    <a:pt x="87" y="432"/>
                    <a:pt x="97" y="419"/>
                  </a:cubicBezTo>
                  <a:cubicBezTo>
                    <a:pt x="194" y="310"/>
                    <a:pt x="304" y="200"/>
                    <a:pt x="401" y="79"/>
                  </a:cubicBezTo>
                  <a:cubicBezTo>
                    <a:pt x="428" y="43"/>
                    <a:pt x="40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51"/>
            <p:cNvSpPr/>
            <p:nvPr/>
          </p:nvSpPr>
          <p:spPr>
            <a:xfrm>
              <a:off x="7380222" y="3744812"/>
              <a:ext cx="21017" cy="22297"/>
            </a:xfrm>
            <a:custGeom>
              <a:avLst/>
              <a:gdLst/>
              <a:ahLst/>
              <a:cxnLst/>
              <a:rect l="l" t="t" r="r" b="b"/>
              <a:pathLst>
                <a:path w="427" h="453" extrusionOk="0">
                  <a:moveTo>
                    <a:pt x="365" y="15"/>
                  </a:moveTo>
                  <a:cubicBezTo>
                    <a:pt x="378" y="15"/>
                    <a:pt x="378" y="27"/>
                    <a:pt x="390" y="27"/>
                  </a:cubicBezTo>
                  <a:cubicBezTo>
                    <a:pt x="402" y="39"/>
                    <a:pt x="402" y="63"/>
                    <a:pt x="390" y="76"/>
                  </a:cubicBezTo>
                  <a:cubicBezTo>
                    <a:pt x="292" y="198"/>
                    <a:pt x="195" y="306"/>
                    <a:pt x="86" y="428"/>
                  </a:cubicBezTo>
                  <a:cubicBezTo>
                    <a:pt x="80" y="434"/>
                    <a:pt x="70" y="438"/>
                    <a:pt x="63" y="438"/>
                  </a:cubicBezTo>
                  <a:cubicBezTo>
                    <a:pt x="55" y="438"/>
                    <a:pt x="49" y="434"/>
                    <a:pt x="49" y="428"/>
                  </a:cubicBezTo>
                  <a:cubicBezTo>
                    <a:pt x="25" y="416"/>
                    <a:pt x="25" y="392"/>
                    <a:pt x="37" y="379"/>
                  </a:cubicBezTo>
                  <a:cubicBezTo>
                    <a:pt x="135" y="258"/>
                    <a:pt x="244" y="136"/>
                    <a:pt x="341" y="27"/>
                  </a:cubicBezTo>
                  <a:cubicBezTo>
                    <a:pt x="354" y="27"/>
                    <a:pt x="365" y="15"/>
                    <a:pt x="365" y="15"/>
                  </a:cubicBezTo>
                  <a:close/>
                  <a:moveTo>
                    <a:pt x="360" y="1"/>
                  </a:moveTo>
                  <a:cubicBezTo>
                    <a:pt x="350" y="1"/>
                    <a:pt x="339" y="4"/>
                    <a:pt x="329" y="15"/>
                  </a:cubicBezTo>
                  <a:cubicBezTo>
                    <a:pt x="232" y="125"/>
                    <a:pt x="122" y="246"/>
                    <a:pt x="25" y="368"/>
                  </a:cubicBezTo>
                  <a:cubicBezTo>
                    <a:pt x="0" y="392"/>
                    <a:pt x="13" y="428"/>
                    <a:pt x="37" y="441"/>
                  </a:cubicBezTo>
                  <a:cubicBezTo>
                    <a:pt x="37" y="452"/>
                    <a:pt x="49" y="452"/>
                    <a:pt x="62" y="452"/>
                  </a:cubicBezTo>
                  <a:cubicBezTo>
                    <a:pt x="73" y="452"/>
                    <a:pt x="86" y="452"/>
                    <a:pt x="98" y="441"/>
                  </a:cubicBezTo>
                  <a:cubicBezTo>
                    <a:pt x="208" y="319"/>
                    <a:pt x="305" y="209"/>
                    <a:pt x="402" y="88"/>
                  </a:cubicBezTo>
                  <a:cubicBezTo>
                    <a:pt x="427" y="63"/>
                    <a:pt x="414" y="27"/>
                    <a:pt x="402" y="15"/>
                  </a:cubicBezTo>
                  <a:cubicBezTo>
                    <a:pt x="388" y="8"/>
                    <a:pt x="374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51"/>
            <p:cNvSpPr/>
            <p:nvPr/>
          </p:nvSpPr>
          <p:spPr>
            <a:xfrm>
              <a:off x="7380025" y="3759824"/>
              <a:ext cx="19737" cy="21017"/>
            </a:xfrm>
            <a:custGeom>
              <a:avLst/>
              <a:gdLst/>
              <a:ahLst/>
              <a:cxnLst/>
              <a:rect l="l" t="t" r="r" b="b"/>
              <a:pathLst>
                <a:path w="401" h="427" extrusionOk="0">
                  <a:moveTo>
                    <a:pt x="339" y="1"/>
                  </a:moveTo>
                  <a:cubicBezTo>
                    <a:pt x="329" y="1"/>
                    <a:pt x="318" y="5"/>
                    <a:pt x="309" y="14"/>
                  </a:cubicBezTo>
                  <a:cubicBezTo>
                    <a:pt x="223" y="123"/>
                    <a:pt x="126" y="233"/>
                    <a:pt x="29" y="355"/>
                  </a:cubicBezTo>
                  <a:cubicBezTo>
                    <a:pt x="1" y="383"/>
                    <a:pt x="31" y="426"/>
                    <a:pt x="69" y="426"/>
                  </a:cubicBezTo>
                  <a:cubicBezTo>
                    <a:pt x="80" y="426"/>
                    <a:pt x="91" y="423"/>
                    <a:pt x="102" y="415"/>
                  </a:cubicBezTo>
                  <a:cubicBezTo>
                    <a:pt x="199" y="306"/>
                    <a:pt x="296" y="184"/>
                    <a:pt x="382" y="63"/>
                  </a:cubicBezTo>
                  <a:cubicBezTo>
                    <a:pt x="400" y="35"/>
                    <a:pt x="370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51"/>
            <p:cNvSpPr/>
            <p:nvPr/>
          </p:nvSpPr>
          <p:spPr>
            <a:xfrm>
              <a:off x="7380222" y="3759480"/>
              <a:ext cx="19836" cy="22001"/>
            </a:xfrm>
            <a:custGeom>
              <a:avLst/>
              <a:gdLst/>
              <a:ahLst/>
              <a:cxnLst/>
              <a:rect l="l" t="t" r="r" b="b"/>
              <a:pathLst>
                <a:path w="403" h="447" extrusionOk="0">
                  <a:moveTo>
                    <a:pt x="365" y="21"/>
                  </a:moveTo>
                  <a:cubicBezTo>
                    <a:pt x="378" y="33"/>
                    <a:pt x="378" y="57"/>
                    <a:pt x="365" y="70"/>
                  </a:cubicBezTo>
                  <a:cubicBezTo>
                    <a:pt x="268" y="203"/>
                    <a:pt x="183" y="313"/>
                    <a:pt x="86" y="410"/>
                  </a:cubicBezTo>
                  <a:cubicBezTo>
                    <a:pt x="80" y="422"/>
                    <a:pt x="71" y="425"/>
                    <a:pt x="62" y="425"/>
                  </a:cubicBezTo>
                  <a:cubicBezTo>
                    <a:pt x="53" y="425"/>
                    <a:pt x="43" y="422"/>
                    <a:pt x="37" y="422"/>
                  </a:cubicBezTo>
                  <a:cubicBezTo>
                    <a:pt x="25" y="410"/>
                    <a:pt x="13" y="386"/>
                    <a:pt x="37" y="362"/>
                  </a:cubicBezTo>
                  <a:cubicBezTo>
                    <a:pt x="73" y="313"/>
                    <a:pt x="122" y="264"/>
                    <a:pt x="159" y="203"/>
                  </a:cubicBezTo>
                  <a:cubicBezTo>
                    <a:pt x="219" y="154"/>
                    <a:pt x="268" y="94"/>
                    <a:pt x="317" y="33"/>
                  </a:cubicBezTo>
                  <a:cubicBezTo>
                    <a:pt x="317" y="21"/>
                    <a:pt x="329" y="21"/>
                    <a:pt x="341" y="21"/>
                  </a:cubicBezTo>
                  <a:close/>
                  <a:moveTo>
                    <a:pt x="344" y="1"/>
                  </a:moveTo>
                  <a:cubicBezTo>
                    <a:pt x="328" y="1"/>
                    <a:pt x="312" y="7"/>
                    <a:pt x="305" y="21"/>
                  </a:cubicBezTo>
                  <a:cubicBezTo>
                    <a:pt x="256" y="81"/>
                    <a:pt x="195" y="143"/>
                    <a:pt x="146" y="203"/>
                  </a:cubicBezTo>
                  <a:cubicBezTo>
                    <a:pt x="110" y="252"/>
                    <a:pt x="62" y="300"/>
                    <a:pt x="25" y="349"/>
                  </a:cubicBezTo>
                  <a:cubicBezTo>
                    <a:pt x="0" y="373"/>
                    <a:pt x="0" y="410"/>
                    <a:pt x="25" y="435"/>
                  </a:cubicBezTo>
                  <a:cubicBezTo>
                    <a:pt x="37" y="435"/>
                    <a:pt x="49" y="446"/>
                    <a:pt x="62" y="446"/>
                  </a:cubicBezTo>
                  <a:cubicBezTo>
                    <a:pt x="73" y="446"/>
                    <a:pt x="86" y="435"/>
                    <a:pt x="98" y="422"/>
                  </a:cubicBezTo>
                  <a:cubicBezTo>
                    <a:pt x="195" y="325"/>
                    <a:pt x="281" y="216"/>
                    <a:pt x="390" y="81"/>
                  </a:cubicBezTo>
                  <a:cubicBezTo>
                    <a:pt x="402" y="57"/>
                    <a:pt x="390" y="33"/>
                    <a:pt x="378" y="8"/>
                  </a:cubicBezTo>
                  <a:cubicBezTo>
                    <a:pt x="368" y="4"/>
                    <a:pt x="356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51"/>
            <p:cNvSpPr/>
            <p:nvPr/>
          </p:nvSpPr>
          <p:spPr>
            <a:xfrm>
              <a:off x="7381207" y="3773114"/>
              <a:ext cx="22051" cy="20869"/>
            </a:xfrm>
            <a:custGeom>
              <a:avLst/>
              <a:gdLst/>
              <a:ahLst/>
              <a:cxnLst/>
              <a:rect l="l" t="t" r="r" b="b"/>
              <a:pathLst>
                <a:path w="448" h="424" extrusionOk="0">
                  <a:moveTo>
                    <a:pt x="384" y="0"/>
                  </a:moveTo>
                  <a:cubicBezTo>
                    <a:pt x="375" y="0"/>
                    <a:pt x="366" y="4"/>
                    <a:pt x="358" y="12"/>
                  </a:cubicBezTo>
                  <a:cubicBezTo>
                    <a:pt x="248" y="121"/>
                    <a:pt x="126" y="231"/>
                    <a:pt x="29" y="340"/>
                  </a:cubicBezTo>
                  <a:cubicBezTo>
                    <a:pt x="1" y="378"/>
                    <a:pt x="32" y="424"/>
                    <a:pt x="65" y="424"/>
                  </a:cubicBezTo>
                  <a:cubicBezTo>
                    <a:pt x="73" y="424"/>
                    <a:pt x="82" y="420"/>
                    <a:pt x="90" y="413"/>
                  </a:cubicBezTo>
                  <a:cubicBezTo>
                    <a:pt x="212" y="304"/>
                    <a:pt x="309" y="182"/>
                    <a:pt x="418" y="72"/>
                  </a:cubicBezTo>
                  <a:cubicBezTo>
                    <a:pt x="447" y="44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51"/>
            <p:cNvSpPr/>
            <p:nvPr/>
          </p:nvSpPr>
          <p:spPr>
            <a:xfrm>
              <a:off x="7381404" y="3772376"/>
              <a:ext cx="22247" cy="22247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403" y="27"/>
                  </a:moveTo>
                  <a:cubicBezTo>
                    <a:pt x="414" y="38"/>
                    <a:pt x="427" y="63"/>
                    <a:pt x="414" y="87"/>
                  </a:cubicBezTo>
                  <a:cubicBezTo>
                    <a:pt x="378" y="111"/>
                    <a:pt x="354" y="136"/>
                    <a:pt x="330" y="160"/>
                  </a:cubicBezTo>
                  <a:cubicBezTo>
                    <a:pt x="257" y="246"/>
                    <a:pt x="171" y="343"/>
                    <a:pt x="86" y="416"/>
                  </a:cubicBezTo>
                  <a:cubicBezTo>
                    <a:pt x="76" y="426"/>
                    <a:pt x="68" y="430"/>
                    <a:pt x="61" y="430"/>
                  </a:cubicBezTo>
                  <a:cubicBezTo>
                    <a:pt x="52" y="430"/>
                    <a:pt x="45" y="423"/>
                    <a:pt x="38" y="416"/>
                  </a:cubicBezTo>
                  <a:cubicBezTo>
                    <a:pt x="25" y="403"/>
                    <a:pt x="13" y="392"/>
                    <a:pt x="38" y="367"/>
                  </a:cubicBezTo>
                  <a:cubicBezTo>
                    <a:pt x="111" y="282"/>
                    <a:pt x="195" y="197"/>
                    <a:pt x="281" y="111"/>
                  </a:cubicBezTo>
                  <a:cubicBezTo>
                    <a:pt x="305" y="87"/>
                    <a:pt x="330" y="63"/>
                    <a:pt x="354" y="27"/>
                  </a:cubicBezTo>
                  <a:close/>
                  <a:moveTo>
                    <a:pt x="376" y="0"/>
                  </a:moveTo>
                  <a:cubicBezTo>
                    <a:pt x="364" y="0"/>
                    <a:pt x="351" y="4"/>
                    <a:pt x="341" y="14"/>
                  </a:cubicBezTo>
                  <a:cubicBezTo>
                    <a:pt x="317" y="51"/>
                    <a:pt x="293" y="75"/>
                    <a:pt x="268" y="100"/>
                  </a:cubicBezTo>
                  <a:lnTo>
                    <a:pt x="13" y="355"/>
                  </a:lnTo>
                  <a:cubicBezTo>
                    <a:pt x="1" y="379"/>
                    <a:pt x="1" y="416"/>
                    <a:pt x="25" y="428"/>
                  </a:cubicBezTo>
                  <a:cubicBezTo>
                    <a:pt x="25" y="440"/>
                    <a:pt x="49" y="452"/>
                    <a:pt x="62" y="452"/>
                  </a:cubicBezTo>
                  <a:cubicBezTo>
                    <a:pt x="74" y="452"/>
                    <a:pt x="86" y="440"/>
                    <a:pt x="98" y="428"/>
                  </a:cubicBezTo>
                  <a:cubicBezTo>
                    <a:pt x="184" y="355"/>
                    <a:pt x="268" y="257"/>
                    <a:pt x="341" y="173"/>
                  </a:cubicBezTo>
                  <a:cubicBezTo>
                    <a:pt x="366" y="148"/>
                    <a:pt x="403" y="124"/>
                    <a:pt x="427" y="100"/>
                  </a:cubicBezTo>
                  <a:cubicBezTo>
                    <a:pt x="451" y="75"/>
                    <a:pt x="439" y="38"/>
                    <a:pt x="414" y="14"/>
                  </a:cubicBezTo>
                  <a:cubicBezTo>
                    <a:pt x="407" y="7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51"/>
            <p:cNvSpPr/>
            <p:nvPr/>
          </p:nvSpPr>
          <p:spPr>
            <a:xfrm>
              <a:off x="7380715" y="3786306"/>
              <a:ext cx="21706" cy="23872"/>
            </a:xfrm>
            <a:custGeom>
              <a:avLst/>
              <a:gdLst/>
              <a:ahLst/>
              <a:cxnLst/>
              <a:rect l="l" t="t" r="r" b="b"/>
              <a:pathLst>
                <a:path w="441" h="485" extrusionOk="0">
                  <a:moveTo>
                    <a:pt x="376" y="0"/>
                  </a:moveTo>
                  <a:cubicBezTo>
                    <a:pt x="360" y="0"/>
                    <a:pt x="343" y="7"/>
                    <a:pt x="331" y="23"/>
                  </a:cubicBezTo>
                  <a:cubicBezTo>
                    <a:pt x="246" y="157"/>
                    <a:pt x="149" y="279"/>
                    <a:pt x="39" y="400"/>
                  </a:cubicBezTo>
                  <a:cubicBezTo>
                    <a:pt x="1" y="439"/>
                    <a:pt x="38" y="484"/>
                    <a:pt x="73" y="484"/>
                  </a:cubicBezTo>
                  <a:cubicBezTo>
                    <a:pt x="83" y="484"/>
                    <a:pt x="93" y="481"/>
                    <a:pt x="100" y="473"/>
                  </a:cubicBezTo>
                  <a:cubicBezTo>
                    <a:pt x="234" y="352"/>
                    <a:pt x="331" y="218"/>
                    <a:pt x="417" y="72"/>
                  </a:cubicBezTo>
                  <a:cubicBezTo>
                    <a:pt x="441" y="31"/>
                    <a:pt x="410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51"/>
            <p:cNvSpPr/>
            <p:nvPr/>
          </p:nvSpPr>
          <p:spPr>
            <a:xfrm>
              <a:off x="7380862" y="3785863"/>
              <a:ext cx="21558" cy="24364"/>
            </a:xfrm>
            <a:custGeom>
              <a:avLst/>
              <a:gdLst/>
              <a:ahLst/>
              <a:cxnLst/>
              <a:rect l="l" t="t" r="r" b="b"/>
              <a:pathLst>
                <a:path w="438" h="495" extrusionOk="0">
                  <a:moveTo>
                    <a:pt x="369" y="12"/>
                  </a:moveTo>
                  <a:cubicBezTo>
                    <a:pt x="377" y="12"/>
                    <a:pt x="384" y="15"/>
                    <a:pt x="389" y="20"/>
                  </a:cubicBezTo>
                  <a:cubicBezTo>
                    <a:pt x="414" y="32"/>
                    <a:pt x="414" y="45"/>
                    <a:pt x="401" y="69"/>
                  </a:cubicBezTo>
                  <a:cubicBezTo>
                    <a:pt x="304" y="239"/>
                    <a:pt x="206" y="372"/>
                    <a:pt x="97" y="470"/>
                  </a:cubicBezTo>
                  <a:cubicBezTo>
                    <a:pt x="87" y="480"/>
                    <a:pt x="79" y="484"/>
                    <a:pt x="71" y="484"/>
                  </a:cubicBezTo>
                  <a:cubicBezTo>
                    <a:pt x="60" y="484"/>
                    <a:pt x="50" y="477"/>
                    <a:pt x="36" y="470"/>
                  </a:cubicBezTo>
                  <a:cubicBezTo>
                    <a:pt x="24" y="458"/>
                    <a:pt x="24" y="434"/>
                    <a:pt x="36" y="409"/>
                  </a:cubicBezTo>
                  <a:cubicBezTo>
                    <a:pt x="133" y="299"/>
                    <a:pt x="243" y="178"/>
                    <a:pt x="341" y="32"/>
                  </a:cubicBezTo>
                  <a:cubicBezTo>
                    <a:pt x="347" y="18"/>
                    <a:pt x="358" y="12"/>
                    <a:pt x="369" y="12"/>
                  </a:cubicBezTo>
                  <a:close/>
                  <a:moveTo>
                    <a:pt x="368" y="0"/>
                  </a:moveTo>
                  <a:cubicBezTo>
                    <a:pt x="351" y="0"/>
                    <a:pt x="335" y="6"/>
                    <a:pt x="328" y="20"/>
                  </a:cubicBezTo>
                  <a:cubicBezTo>
                    <a:pt x="231" y="166"/>
                    <a:pt x="122" y="299"/>
                    <a:pt x="24" y="409"/>
                  </a:cubicBezTo>
                  <a:cubicBezTo>
                    <a:pt x="0" y="434"/>
                    <a:pt x="12" y="470"/>
                    <a:pt x="24" y="482"/>
                  </a:cubicBezTo>
                  <a:cubicBezTo>
                    <a:pt x="36" y="494"/>
                    <a:pt x="49" y="494"/>
                    <a:pt x="73" y="494"/>
                  </a:cubicBezTo>
                  <a:cubicBezTo>
                    <a:pt x="85" y="494"/>
                    <a:pt x="97" y="494"/>
                    <a:pt x="109" y="482"/>
                  </a:cubicBezTo>
                  <a:cubicBezTo>
                    <a:pt x="219" y="385"/>
                    <a:pt x="328" y="251"/>
                    <a:pt x="425" y="81"/>
                  </a:cubicBezTo>
                  <a:cubicBezTo>
                    <a:pt x="438" y="45"/>
                    <a:pt x="425" y="20"/>
                    <a:pt x="401" y="8"/>
                  </a:cubicBezTo>
                  <a:cubicBezTo>
                    <a:pt x="391" y="3"/>
                    <a:pt x="379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51"/>
            <p:cNvSpPr/>
            <p:nvPr/>
          </p:nvSpPr>
          <p:spPr>
            <a:xfrm>
              <a:off x="7384948" y="3802352"/>
              <a:ext cx="18408" cy="21460"/>
            </a:xfrm>
            <a:custGeom>
              <a:avLst/>
              <a:gdLst/>
              <a:ahLst/>
              <a:cxnLst/>
              <a:rect l="l" t="t" r="r" b="b"/>
              <a:pathLst>
                <a:path w="374" h="436" extrusionOk="0">
                  <a:moveTo>
                    <a:pt x="312" y="0"/>
                  </a:moveTo>
                  <a:cubicBezTo>
                    <a:pt x="301" y="0"/>
                    <a:pt x="291" y="4"/>
                    <a:pt x="282" y="13"/>
                  </a:cubicBezTo>
                  <a:cubicBezTo>
                    <a:pt x="196" y="123"/>
                    <a:pt x="112" y="245"/>
                    <a:pt x="26" y="366"/>
                  </a:cubicBezTo>
                  <a:cubicBezTo>
                    <a:pt x="1" y="401"/>
                    <a:pt x="30" y="435"/>
                    <a:pt x="62" y="435"/>
                  </a:cubicBezTo>
                  <a:cubicBezTo>
                    <a:pt x="75" y="435"/>
                    <a:pt x="88" y="429"/>
                    <a:pt x="99" y="415"/>
                  </a:cubicBezTo>
                  <a:cubicBezTo>
                    <a:pt x="185" y="305"/>
                    <a:pt x="269" y="183"/>
                    <a:pt x="355" y="62"/>
                  </a:cubicBezTo>
                  <a:cubicBezTo>
                    <a:pt x="373" y="35"/>
                    <a:pt x="343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51"/>
            <p:cNvSpPr/>
            <p:nvPr/>
          </p:nvSpPr>
          <p:spPr>
            <a:xfrm>
              <a:off x="7384997" y="3801712"/>
              <a:ext cx="18654" cy="22297"/>
            </a:xfrm>
            <a:custGeom>
              <a:avLst/>
              <a:gdLst/>
              <a:ahLst/>
              <a:cxnLst/>
              <a:rect l="l" t="t" r="r" b="b"/>
              <a:pathLst>
                <a:path w="379" h="453" extrusionOk="0">
                  <a:moveTo>
                    <a:pt x="311" y="17"/>
                  </a:moveTo>
                  <a:cubicBezTo>
                    <a:pt x="317" y="17"/>
                    <a:pt x="323" y="20"/>
                    <a:pt x="330" y="26"/>
                  </a:cubicBezTo>
                  <a:cubicBezTo>
                    <a:pt x="341" y="39"/>
                    <a:pt x="354" y="50"/>
                    <a:pt x="341" y="75"/>
                  </a:cubicBezTo>
                  <a:cubicBezTo>
                    <a:pt x="268" y="185"/>
                    <a:pt x="184" y="294"/>
                    <a:pt x="86" y="428"/>
                  </a:cubicBezTo>
                  <a:cubicBezTo>
                    <a:pt x="80" y="434"/>
                    <a:pt x="71" y="437"/>
                    <a:pt x="62" y="437"/>
                  </a:cubicBezTo>
                  <a:cubicBezTo>
                    <a:pt x="53" y="437"/>
                    <a:pt x="44" y="434"/>
                    <a:pt x="38" y="428"/>
                  </a:cubicBezTo>
                  <a:cubicBezTo>
                    <a:pt x="25" y="428"/>
                    <a:pt x="13" y="415"/>
                    <a:pt x="25" y="391"/>
                  </a:cubicBezTo>
                  <a:cubicBezTo>
                    <a:pt x="111" y="258"/>
                    <a:pt x="208" y="136"/>
                    <a:pt x="293" y="26"/>
                  </a:cubicBezTo>
                  <a:cubicBezTo>
                    <a:pt x="299" y="20"/>
                    <a:pt x="305" y="17"/>
                    <a:pt x="311" y="17"/>
                  </a:cubicBezTo>
                  <a:close/>
                  <a:moveTo>
                    <a:pt x="306" y="0"/>
                  </a:moveTo>
                  <a:cubicBezTo>
                    <a:pt x="295" y="0"/>
                    <a:pt x="286" y="4"/>
                    <a:pt x="281" y="14"/>
                  </a:cubicBezTo>
                  <a:cubicBezTo>
                    <a:pt x="184" y="136"/>
                    <a:pt x="98" y="245"/>
                    <a:pt x="13" y="379"/>
                  </a:cubicBezTo>
                  <a:cubicBezTo>
                    <a:pt x="1" y="404"/>
                    <a:pt x="1" y="428"/>
                    <a:pt x="25" y="440"/>
                  </a:cubicBezTo>
                  <a:cubicBezTo>
                    <a:pt x="38" y="452"/>
                    <a:pt x="49" y="452"/>
                    <a:pt x="62" y="452"/>
                  </a:cubicBezTo>
                  <a:cubicBezTo>
                    <a:pt x="74" y="452"/>
                    <a:pt x="98" y="452"/>
                    <a:pt x="111" y="428"/>
                  </a:cubicBezTo>
                  <a:cubicBezTo>
                    <a:pt x="195" y="306"/>
                    <a:pt x="281" y="196"/>
                    <a:pt x="354" y="87"/>
                  </a:cubicBezTo>
                  <a:cubicBezTo>
                    <a:pt x="378" y="63"/>
                    <a:pt x="366" y="26"/>
                    <a:pt x="341" y="14"/>
                  </a:cubicBezTo>
                  <a:cubicBezTo>
                    <a:pt x="335" y="7"/>
                    <a:pt x="32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51"/>
            <p:cNvSpPr/>
            <p:nvPr/>
          </p:nvSpPr>
          <p:spPr>
            <a:xfrm>
              <a:off x="7382486" y="3820318"/>
              <a:ext cx="18457" cy="20722"/>
            </a:xfrm>
            <a:custGeom>
              <a:avLst/>
              <a:gdLst/>
              <a:ahLst/>
              <a:cxnLst/>
              <a:rect l="l" t="t" r="r" b="b"/>
              <a:pathLst>
                <a:path w="375" h="421" extrusionOk="0">
                  <a:moveTo>
                    <a:pt x="312" y="1"/>
                  </a:moveTo>
                  <a:cubicBezTo>
                    <a:pt x="302" y="1"/>
                    <a:pt x="292" y="4"/>
                    <a:pt x="283" y="13"/>
                  </a:cubicBezTo>
                  <a:cubicBezTo>
                    <a:pt x="198" y="123"/>
                    <a:pt x="113" y="245"/>
                    <a:pt x="27" y="353"/>
                  </a:cubicBezTo>
                  <a:cubicBezTo>
                    <a:pt x="1" y="381"/>
                    <a:pt x="33" y="420"/>
                    <a:pt x="67" y="420"/>
                  </a:cubicBezTo>
                  <a:cubicBezTo>
                    <a:pt x="79" y="420"/>
                    <a:pt x="91" y="415"/>
                    <a:pt x="100" y="402"/>
                  </a:cubicBezTo>
                  <a:lnTo>
                    <a:pt x="356" y="74"/>
                  </a:lnTo>
                  <a:cubicBezTo>
                    <a:pt x="375" y="37"/>
                    <a:pt x="34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51"/>
            <p:cNvSpPr/>
            <p:nvPr/>
          </p:nvSpPr>
          <p:spPr>
            <a:xfrm>
              <a:off x="7382634" y="3819924"/>
              <a:ext cx="18605" cy="21411"/>
            </a:xfrm>
            <a:custGeom>
              <a:avLst/>
              <a:gdLst/>
              <a:ahLst/>
              <a:cxnLst/>
              <a:rect l="l" t="t" r="r" b="b"/>
              <a:pathLst>
                <a:path w="378" h="435" extrusionOk="0">
                  <a:moveTo>
                    <a:pt x="311" y="18"/>
                  </a:moveTo>
                  <a:cubicBezTo>
                    <a:pt x="317" y="18"/>
                    <a:pt x="323" y="21"/>
                    <a:pt x="329" y="21"/>
                  </a:cubicBezTo>
                  <a:cubicBezTo>
                    <a:pt x="341" y="34"/>
                    <a:pt x="353" y="58"/>
                    <a:pt x="341" y="70"/>
                  </a:cubicBezTo>
                  <a:cubicBezTo>
                    <a:pt x="256" y="191"/>
                    <a:pt x="170" y="313"/>
                    <a:pt x="86" y="410"/>
                  </a:cubicBezTo>
                  <a:cubicBezTo>
                    <a:pt x="79" y="416"/>
                    <a:pt x="70" y="420"/>
                    <a:pt x="61" y="420"/>
                  </a:cubicBezTo>
                  <a:cubicBezTo>
                    <a:pt x="52" y="420"/>
                    <a:pt x="43" y="416"/>
                    <a:pt x="37" y="410"/>
                  </a:cubicBezTo>
                  <a:cubicBezTo>
                    <a:pt x="24" y="398"/>
                    <a:pt x="13" y="386"/>
                    <a:pt x="24" y="361"/>
                  </a:cubicBezTo>
                  <a:cubicBezTo>
                    <a:pt x="97" y="264"/>
                    <a:pt x="195" y="143"/>
                    <a:pt x="292" y="34"/>
                  </a:cubicBezTo>
                  <a:cubicBezTo>
                    <a:pt x="298" y="21"/>
                    <a:pt x="305" y="18"/>
                    <a:pt x="311" y="18"/>
                  </a:cubicBezTo>
                  <a:close/>
                  <a:moveTo>
                    <a:pt x="315" y="1"/>
                  </a:moveTo>
                  <a:cubicBezTo>
                    <a:pt x="300" y="1"/>
                    <a:pt x="282" y="7"/>
                    <a:pt x="268" y="21"/>
                  </a:cubicBezTo>
                  <a:cubicBezTo>
                    <a:pt x="170" y="131"/>
                    <a:pt x="86" y="253"/>
                    <a:pt x="13" y="361"/>
                  </a:cubicBezTo>
                  <a:cubicBezTo>
                    <a:pt x="0" y="386"/>
                    <a:pt x="13" y="410"/>
                    <a:pt x="24" y="423"/>
                  </a:cubicBezTo>
                  <a:cubicBezTo>
                    <a:pt x="37" y="434"/>
                    <a:pt x="49" y="434"/>
                    <a:pt x="61" y="434"/>
                  </a:cubicBezTo>
                  <a:cubicBezTo>
                    <a:pt x="73" y="434"/>
                    <a:pt x="86" y="434"/>
                    <a:pt x="97" y="423"/>
                  </a:cubicBezTo>
                  <a:cubicBezTo>
                    <a:pt x="183" y="325"/>
                    <a:pt x="268" y="204"/>
                    <a:pt x="353" y="82"/>
                  </a:cubicBezTo>
                  <a:cubicBezTo>
                    <a:pt x="378" y="58"/>
                    <a:pt x="365" y="34"/>
                    <a:pt x="341" y="9"/>
                  </a:cubicBezTo>
                  <a:cubicBezTo>
                    <a:pt x="336" y="4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51"/>
            <p:cNvSpPr/>
            <p:nvPr/>
          </p:nvSpPr>
          <p:spPr>
            <a:xfrm>
              <a:off x="7380665" y="3832968"/>
              <a:ext cx="21952" cy="20623"/>
            </a:xfrm>
            <a:custGeom>
              <a:avLst/>
              <a:gdLst/>
              <a:ahLst/>
              <a:cxnLst/>
              <a:rect l="l" t="t" r="r" b="b"/>
              <a:pathLst>
                <a:path w="446" h="419" extrusionOk="0">
                  <a:moveTo>
                    <a:pt x="383" y="0"/>
                  </a:moveTo>
                  <a:cubicBezTo>
                    <a:pt x="374" y="0"/>
                    <a:pt x="364" y="4"/>
                    <a:pt x="356" y="12"/>
                  </a:cubicBezTo>
                  <a:lnTo>
                    <a:pt x="28" y="340"/>
                  </a:lnTo>
                  <a:cubicBezTo>
                    <a:pt x="1" y="376"/>
                    <a:pt x="28" y="419"/>
                    <a:pt x="63" y="419"/>
                  </a:cubicBezTo>
                  <a:cubicBezTo>
                    <a:pt x="75" y="419"/>
                    <a:pt x="89" y="414"/>
                    <a:pt x="101" y="401"/>
                  </a:cubicBezTo>
                  <a:cubicBezTo>
                    <a:pt x="210" y="291"/>
                    <a:pt x="308" y="182"/>
                    <a:pt x="418" y="72"/>
                  </a:cubicBezTo>
                  <a:cubicBezTo>
                    <a:pt x="446" y="44"/>
                    <a:pt x="415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51"/>
            <p:cNvSpPr/>
            <p:nvPr/>
          </p:nvSpPr>
          <p:spPr>
            <a:xfrm>
              <a:off x="7380862" y="3832623"/>
              <a:ext cx="21558" cy="21312"/>
            </a:xfrm>
            <a:custGeom>
              <a:avLst/>
              <a:gdLst/>
              <a:ahLst/>
              <a:cxnLst/>
              <a:rect l="l" t="t" r="r" b="b"/>
              <a:pathLst>
                <a:path w="438" h="433" extrusionOk="0">
                  <a:moveTo>
                    <a:pt x="377" y="17"/>
                  </a:moveTo>
                  <a:cubicBezTo>
                    <a:pt x="387" y="17"/>
                    <a:pt x="394" y="24"/>
                    <a:pt x="401" y="31"/>
                  </a:cubicBezTo>
                  <a:cubicBezTo>
                    <a:pt x="414" y="43"/>
                    <a:pt x="425" y="55"/>
                    <a:pt x="401" y="79"/>
                  </a:cubicBezTo>
                  <a:cubicBezTo>
                    <a:pt x="304" y="189"/>
                    <a:pt x="206" y="286"/>
                    <a:pt x="85" y="408"/>
                  </a:cubicBezTo>
                  <a:cubicBezTo>
                    <a:pt x="79" y="414"/>
                    <a:pt x="70" y="417"/>
                    <a:pt x="61" y="417"/>
                  </a:cubicBezTo>
                  <a:cubicBezTo>
                    <a:pt x="52" y="417"/>
                    <a:pt x="42" y="414"/>
                    <a:pt x="36" y="408"/>
                  </a:cubicBezTo>
                  <a:cubicBezTo>
                    <a:pt x="24" y="395"/>
                    <a:pt x="12" y="371"/>
                    <a:pt x="36" y="359"/>
                  </a:cubicBezTo>
                  <a:cubicBezTo>
                    <a:pt x="146" y="238"/>
                    <a:pt x="255" y="128"/>
                    <a:pt x="352" y="31"/>
                  </a:cubicBezTo>
                  <a:cubicBezTo>
                    <a:pt x="362" y="20"/>
                    <a:pt x="371" y="17"/>
                    <a:pt x="377" y="17"/>
                  </a:cubicBezTo>
                  <a:close/>
                  <a:moveTo>
                    <a:pt x="381" y="1"/>
                  </a:moveTo>
                  <a:cubicBezTo>
                    <a:pt x="368" y="1"/>
                    <a:pt x="353" y="7"/>
                    <a:pt x="341" y="19"/>
                  </a:cubicBezTo>
                  <a:cubicBezTo>
                    <a:pt x="243" y="116"/>
                    <a:pt x="133" y="225"/>
                    <a:pt x="24" y="347"/>
                  </a:cubicBezTo>
                  <a:cubicBezTo>
                    <a:pt x="0" y="371"/>
                    <a:pt x="0" y="395"/>
                    <a:pt x="24" y="420"/>
                  </a:cubicBezTo>
                  <a:cubicBezTo>
                    <a:pt x="36" y="432"/>
                    <a:pt x="49" y="432"/>
                    <a:pt x="60" y="432"/>
                  </a:cubicBezTo>
                  <a:cubicBezTo>
                    <a:pt x="73" y="432"/>
                    <a:pt x="85" y="432"/>
                    <a:pt x="97" y="420"/>
                  </a:cubicBezTo>
                  <a:lnTo>
                    <a:pt x="425" y="92"/>
                  </a:lnTo>
                  <a:cubicBezTo>
                    <a:pt x="438" y="67"/>
                    <a:pt x="438" y="31"/>
                    <a:pt x="414" y="19"/>
                  </a:cubicBezTo>
                  <a:cubicBezTo>
                    <a:pt x="407" y="7"/>
                    <a:pt x="395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51"/>
            <p:cNvSpPr/>
            <p:nvPr/>
          </p:nvSpPr>
          <p:spPr>
            <a:xfrm>
              <a:off x="7380715" y="3842812"/>
              <a:ext cx="21854" cy="22149"/>
            </a:xfrm>
            <a:custGeom>
              <a:avLst/>
              <a:gdLst/>
              <a:ahLst/>
              <a:cxnLst/>
              <a:rect l="l" t="t" r="r" b="b"/>
              <a:pathLst>
                <a:path w="444" h="450" extrusionOk="0">
                  <a:moveTo>
                    <a:pt x="392" y="0"/>
                  </a:moveTo>
                  <a:cubicBezTo>
                    <a:pt x="380" y="0"/>
                    <a:pt x="368" y="6"/>
                    <a:pt x="355" y="18"/>
                  </a:cubicBezTo>
                  <a:cubicBezTo>
                    <a:pt x="246" y="140"/>
                    <a:pt x="136" y="250"/>
                    <a:pt x="27" y="371"/>
                  </a:cubicBezTo>
                  <a:cubicBezTo>
                    <a:pt x="0" y="407"/>
                    <a:pt x="26" y="450"/>
                    <a:pt x="62" y="450"/>
                  </a:cubicBezTo>
                  <a:cubicBezTo>
                    <a:pt x="74" y="450"/>
                    <a:pt x="88" y="444"/>
                    <a:pt x="100" y="432"/>
                  </a:cubicBezTo>
                  <a:cubicBezTo>
                    <a:pt x="209" y="323"/>
                    <a:pt x="319" y="201"/>
                    <a:pt x="417" y="79"/>
                  </a:cubicBezTo>
                  <a:cubicBezTo>
                    <a:pt x="443" y="43"/>
                    <a:pt x="423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51"/>
            <p:cNvSpPr/>
            <p:nvPr/>
          </p:nvSpPr>
          <p:spPr>
            <a:xfrm>
              <a:off x="7380862" y="3842418"/>
              <a:ext cx="22149" cy="22838"/>
            </a:xfrm>
            <a:custGeom>
              <a:avLst/>
              <a:gdLst/>
              <a:ahLst/>
              <a:cxnLst/>
              <a:rect l="l" t="t" r="r" b="b"/>
              <a:pathLst>
                <a:path w="450" h="464" extrusionOk="0">
                  <a:moveTo>
                    <a:pt x="389" y="14"/>
                  </a:moveTo>
                  <a:lnTo>
                    <a:pt x="401" y="26"/>
                  </a:lnTo>
                  <a:cubicBezTo>
                    <a:pt x="414" y="39"/>
                    <a:pt x="425" y="63"/>
                    <a:pt x="414" y="75"/>
                  </a:cubicBezTo>
                  <a:cubicBezTo>
                    <a:pt x="316" y="196"/>
                    <a:pt x="206" y="318"/>
                    <a:pt x="85" y="440"/>
                  </a:cubicBezTo>
                  <a:cubicBezTo>
                    <a:pt x="79" y="446"/>
                    <a:pt x="70" y="449"/>
                    <a:pt x="61" y="449"/>
                  </a:cubicBezTo>
                  <a:cubicBezTo>
                    <a:pt x="52" y="449"/>
                    <a:pt x="42" y="446"/>
                    <a:pt x="36" y="440"/>
                  </a:cubicBezTo>
                  <a:cubicBezTo>
                    <a:pt x="24" y="428"/>
                    <a:pt x="12" y="404"/>
                    <a:pt x="36" y="391"/>
                  </a:cubicBezTo>
                  <a:cubicBezTo>
                    <a:pt x="97" y="318"/>
                    <a:pt x="158" y="245"/>
                    <a:pt x="219" y="185"/>
                  </a:cubicBezTo>
                  <a:cubicBezTo>
                    <a:pt x="268" y="136"/>
                    <a:pt x="316" y="75"/>
                    <a:pt x="365" y="26"/>
                  </a:cubicBezTo>
                  <a:cubicBezTo>
                    <a:pt x="377" y="26"/>
                    <a:pt x="377" y="14"/>
                    <a:pt x="389" y="14"/>
                  </a:cubicBezTo>
                  <a:close/>
                  <a:moveTo>
                    <a:pt x="382" y="0"/>
                  </a:moveTo>
                  <a:cubicBezTo>
                    <a:pt x="373" y="0"/>
                    <a:pt x="363" y="4"/>
                    <a:pt x="352" y="14"/>
                  </a:cubicBezTo>
                  <a:cubicBezTo>
                    <a:pt x="304" y="63"/>
                    <a:pt x="255" y="123"/>
                    <a:pt x="206" y="172"/>
                  </a:cubicBezTo>
                  <a:cubicBezTo>
                    <a:pt x="146" y="233"/>
                    <a:pt x="85" y="306"/>
                    <a:pt x="24" y="379"/>
                  </a:cubicBezTo>
                  <a:cubicBezTo>
                    <a:pt x="0" y="404"/>
                    <a:pt x="0" y="428"/>
                    <a:pt x="24" y="452"/>
                  </a:cubicBezTo>
                  <a:cubicBezTo>
                    <a:pt x="36" y="464"/>
                    <a:pt x="49" y="464"/>
                    <a:pt x="60" y="464"/>
                  </a:cubicBezTo>
                  <a:cubicBezTo>
                    <a:pt x="73" y="464"/>
                    <a:pt x="85" y="464"/>
                    <a:pt x="97" y="452"/>
                  </a:cubicBezTo>
                  <a:cubicBezTo>
                    <a:pt x="219" y="331"/>
                    <a:pt x="328" y="209"/>
                    <a:pt x="425" y="87"/>
                  </a:cubicBezTo>
                  <a:cubicBezTo>
                    <a:pt x="450" y="63"/>
                    <a:pt x="438" y="26"/>
                    <a:pt x="414" y="14"/>
                  </a:cubicBezTo>
                  <a:cubicBezTo>
                    <a:pt x="406" y="7"/>
                    <a:pt x="39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51"/>
            <p:cNvSpPr/>
            <p:nvPr/>
          </p:nvSpPr>
          <p:spPr>
            <a:xfrm>
              <a:off x="7380616" y="3853247"/>
              <a:ext cx="23281" cy="24561"/>
            </a:xfrm>
            <a:custGeom>
              <a:avLst/>
              <a:gdLst/>
              <a:ahLst/>
              <a:cxnLst/>
              <a:rect l="l" t="t" r="r" b="b"/>
              <a:pathLst>
                <a:path w="473" h="499" extrusionOk="0">
                  <a:moveTo>
                    <a:pt x="412" y="0"/>
                  </a:moveTo>
                  <a:cubicBezTo>
                    <a:pt x="402" y="0"/>
                    <a:pt x="391" y="4"/>
                    <a:pt x="382" y="13"/>
                  </a:cubicBezTo>
                  <a:cubicBezTo>
                    <a:pt x="273" y="147"/>
                    <a:pt x="151" y="281"/>
                    <a:pt x="29" y="414"/>
                  </a:cubicBezTo>
                  <a:cubicBezTo>
                    <a:pt x="0" y="452"/>
                    <a:pt x="32" y="498"/>
                    <a:pt x="70" y="498"/>
                  </a:cubicBezTo>
                  <a:cubicBezTo>
                    <a:pt x="81" y="498"/>
                    <a:pt x="92" y="495"/>
                    <a:pt x="102" y="487"/>
                  </a:cubicBezTo>
                  <a:cubicBezTo>
                    <a:pt x="224" y="354"/>
                    <a:pt x="346" y="208"/>
                    <a:pt x="455" y="62"/>
                  </a:cubicBezTo>
                  <a:cubicBezTo>
                    <a:pt x="473" y="34"/>
                    <a:pt x="444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51"/>
            <p:cNvSpPr/>
            <p:nvPr/>
          </p:nvSpPr>
          <p:spPr>
            <a:xfrm>
              <a:off x="7380862" y="3852558"/>
              <a:ext cx="23330" cy="25890"/>
            </a:xfrm>
            <a:custGeom>
              <a:avLst/>
              <a:gdLst/>
              <a:ahLst/>
              <a:cxnLst/>
              <a:rect l="l" t="t" r="r" b="b"/>
              <a:pathLst>
                <a:path w="474" h="526" extrusionOk="0">
                  <a:moveTo>
                    <a:pt x="401" y="15"/>
                  </a:moveTo>
                  <a:cubicBezTo>
                    <a:pt x="414" y="15"/>
                    <a:pt x="425" y="27"/>
                    <a:pt x="425" y="27"/>
                  </a:cubicBezTo>
                  <a:cubicBezTo>
                    <a:pt x="438" y="39"/>
                    <a:pt x="450" y="52"/>
                    <a:pt x="438" y="76"/>
                  </a:cubicBezTo>
                  <a:cubicBezTo>
                    <a:pt x="328" y="234"/>
                    <a:pt x="206" y="368"/>
                    <a:pt x="85" y="489"/>
                  </a:cubicBezTo>
                  <a:cubicBezTo>
                    <a:pt x="80" y="500"/>
                    <a:pt x="73" y="503"/>
                    <a:pt x="65" y="503"/>
                  </a:cubicBezTo>
                  <a:cubicBezTo>
                    <a:pt x="55" y="503"/>
                    <a:pt x="43" y="496"/>
                    <a:pt x="36" y="489"/>
                  </a:cubicBezTo>
                  <a:cubicBezTo>
                    <a:pt x="24" y="477"/>
                    <a:pt x="12" y="452"/>
                    <a:pt x="36" y="441"/>
                  </a:cubicBezTo>
                  <a:cubicBezTo>
                    <a:pt x="170" y="282"/>
                    <a:pt x="279" y="149"/>
                    <a:pt x="389" y="27"/>
                  </a:cubicBezTo>
                  <a:lnTo>
                    <a:pt x="401" y="15"/>
                  </a:lnTo>
                  <a:close/>
                  <a:moveTo>
                    <a:pt x="395" y="1"/>
                  </a:moveTo>
                  <a:cubicBezTo>
                    <a:pt x="385" y="1"/>
                    <a:pt x="375" y="4"/>
                    <a:pt x="365" y="15"/>
                  </a:cubicBezTo>
                  <a:cubicBezTo>
                    <a:pt x="268" y="136"/>
                    <a:pt x="158" y="271"/>
                    <a:pt x="24" y="428"/>
                  </a:cubicBezTo>
                  <a:cubicBezTo>
                    <a:pt x="0" y="452"/>
                    <a:pt x="0" y="489"/>
                    <a:pt x="24" y="501"/>
                  </a:cubicBezTo>
                  <a:cubicBezTo>
                    <a:pt x="36" y="514"/>
                    <a:pt x="49" y="525"/>
                    <a:pt x="60" y="525"/>
                  </a:cubicBezTo>
                  <a:cubicBezTo>
                    <a:pt x="73" y="525"/>
                    <a:pt x="85" y="514"/>
                    <a:pt x="97" y="501"/>
                  </a:cubicBezTo>
                  <a:cubicBezTo>
                    <a:pt x="219" y="380"/>
                    <a:pt x="341" y="246"/>
                    <a:pt x="450" y="88"/>
                  </a:cubicBezTo>
                  <a:cubicBezTo>
                    <a:pt x="474" y="63"/>
                    <a:pt x="462" y="27"/>
                    <a:pt x="438" y="15"/>
                  </a:cubicBezTo>
                  <a:cubicBezTo>
                    <a:pt x="424" y="8"/>
                    <a:pt x="410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51"/>
            <p:cNvSpPr/>
            <p:nvPr/>
          </p:nvSpPr>
          <p:spPr>
            <a:xfrm>
              <a:off x="7383077" y="3864716"/>
              <a:ext cx="21165" cy="25398"/>
            </a:xfrm>
            <a:custGeom>
              <a:avLst/>
              <a:gdLst/>
              <a:ahLst/>
              <a:cxnLst/>
              <a:rect l="l" t="t" r="r" b="b"/>
              <a:pathLst>
                <a:path w="430" h="516" extrusionOk="0">
                  <a:moveTo>
                    <a:pt x="374" y="1"/>
                  </a:moveTo>
                  <a:cubicBezTo>
                    <a:pt x="359" y="1"/>
                    <a:pt x="344" y="8"/>
                    <a:pt x="332" y="24"/>
                  </a:cubicBezTo>
                  <a:cubicBezTo>
                    <a:pt x="234" y="170"/>
                    <a:pt x="137" y="303"/>
                    <a:pt x="28" y="449"/>
                  </a:cubicBezTo>
                  <a:cubicBezTo>
                    <a:pt x="1" y="476"/>
                    <a:pt x="33" y="516"/>
                    <a:pt x="67" y="516"/>
                  </a:cubicBezTo>
                  <a:cubicBezTo>
                    <a:pt x="79" y="516"/>
                    <a:pt x="91" y="510"/>
                    <a:pt x="101" y="497"/>
                  </a:cubicBezTo>
                  <a:cubicBezTo>
                    <a:pt x="223" y="376"/>
                    <a:pt x="320" y="218"/>
                    <a:pt x="405" y="72"/>
                  </a:cubicBezTo>
                  <a:cubicBezTo>
                    <a:pt x="430" y="31"/>
                    <a:pt x="404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51"/>
            <p:cNvSpPr/>
            <p:nvPr/>
          </p:nvSpPr>
          <p:spPr>
            <a:xfrm>
              <a:off x="7383225" y="3864273"/>
              <a:ext cx="20968" cy="26136"/>
            </a:xfrm>
            <a:custGeom>
              <a:avLst/>
              <a:gdLst/>
              <a:ahLst/>
              <a:cxnLst/>
              <a:rect l="l" t="t" r="r" b="b"/>
              <a:pathLst>
                <a:path w="426" h="531" extrusionOk="0">
                  <a:moveTo>
                    <a:pt x="390" y="20"/>
                  </a:moveTo>
                  <a:cubicBezTo>
                    <a:pt x="402" y="33"/>
                    <a:pt x="414" y="57"/>
                    <a:pt x="402" y="69"/>
                  </a:cubicBezTo>
                  <a:cubicBezTo>
                    <a:pt x="304" y="251"/>
                    <a:pt x="207" y="385"/>
                    <a:pt x="98" y="506"/>
                  </a:cubicBezTo>
                  <a:cubicBezTo>
                    <a:pt x="86" y="513"/>
                    <a:pt x="77" y="516"/>
                    <a:pt x="67" y="516"/>
                  </a:cubicBezTo>
                  <a:cubicBezTo>
                    <a:pt x="58" y="516"/>
                    <a:pt x="49" y="513"/>
                    <a:pt x="37" y="506"/>
                  </a:cubicBezTo>
                  <a:cubicBezTo>
                    <a:pt x="25" y="495"/>
                    <a:pt x="25" y="482"/>
                    <a:pt x="37" y="458"/>
                  </a:cubicBezTo>
                  <a:lnTo>
                    <a:pt x="61" y="422"/>
                  </a:lnTo>
                  <a:cubicBezTo>
                    <a:pt x="147" y="300"/>
                    <a:pt x="244" y="166"/>
                    <a:pt x="341" y="33"/>
                  </a:cubicBezTo>
                  <a:cubicBezTo>
                    <a:pt x="341" y="20"/>
                    <a:pt x="353" y="20"/>
                    <a:pt x="366" y="20"/>
                  </a:cubicBezTo>
                  <a:close/>
                  <a:moveTo>
                    <a:pt x="368" y="1"/>
                  </a:moveTo>
                  <a:cubicBezTo>
                    <a:pt x="352" y="1"/>
                    <a:pt x="332" y="9"/>
                    <a:pt x="317" y="33"/>
                  </a:cubicBezTo>
                  <a:cubicBezTo>
                    <a:pt x="231" y="154"/>
                    <a:pt x="134" y="287"/>
                    <a:pt x="49" y="409"/>
                  </a:cubicBezTo>
                  <a:lnTo>
                    <a:pt x="12" y="446"/>
                  </a:lnTo>
                  <a:cubicBezTo>
                    <a:pt x="1" y="470"/>
                    <a:pt x="12" y="506"/>
                    <a:pt x="25" y="519"/>
                  </a:cubicBezTo>
                  <a:cubicBezTo>
                    <a:pt x="37" y="531"/>
                    <a:pt x="61" y="531"/>
                    <a:pt x="74" y="531"/>
                  </a:cubicBezTo>
                  <a:cubicBezTo>
                    <a:pt x="85" y="531"/>
                    <a:pt x="98" y="531"/>
                    <a:pt x="110" y="519"/>
                  </a:cubicBezTo>
                  <a:cubicBezTo>
                    <a:pt x="220" y="397"/>
                    <a:pt x="317" y="263"/>
                    <a:pt x="414" y="81"/>
                  </a:cubicBezTo>
                  <a:cubicBezTo>
                    <a:pt x="426" y="44"/>
                    <a:pt x="414" y="20"/>
                    <a:pt x="390" y="8"/>
                  </a:cubicBezTo>
                  <a:cubicBezTo>
                    <a:pt x="385" y="4"/>
                    <a:pt x="377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51"/>
            <p:cNvSpPr/>
            <p:nvPr/>
          </p:nvSpPr>
          <p:spPr>
            <a:xfrm>
              <a:off x="7395629" y="3879679"/>
              <a:ext cx="10582" cy="12748"/>
            </a:xfrm>
            <a:custGeom>
              <a:avLst/>
              <a:gdLst/>
              <a:ahLst/>
              <a:cxnLst/>
              <a:rect l="l" t="t" r="r" b="b"/>
              <a:pathLst>
                <a:path w="215" h="259" extrusionOk="0">
                  <a:moveTo>
                    <a:pt x="157" y="0"/>
                  </a:moveTo>
                  <a:cubicBezTo>
                    <a:pt x="142" y="0"/>
                    <a:pt x="126" y="7"/>
                    <a:pt x="114" y="23"/>
                  </a:cubicBezTo>
                  <a:cubicBezTo>
                    <a:pt x="77" y="72"/>
                    <a:pt x="41" y="133"/>
                    <a:pt x="16" y="193"/>
                  </a:cubicBezTo>
                  <a:cubicBezTo>
                    <a:pt x="0" y="226"/>
                    <a:pt x="27" y="258"/>
                    <a:pt x="54" y="258"/>
                  </a:cubicBezTo>
                  <a:cubicBezTo>
                    <a:pt x="68" y="258"/>
                    <a:pt x="81" y="250"/>
                    <a:pt x="89" y="230"/>
                  </a:cubicBezTo>
                  <a:cubicBezTo>
                    <a:pt x="114" y="169"/>
                    <a:pt x="150" y="120"/>
                    <a:pt x="198" y="60"/>
                  </a:cubicBezTo>
                  <a:cubicBezTo>
                    <a:pt x="214" y="28"/>
                    <a:pt x="187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51"/>
            <p:cNvSpPr/>
            <p:nvPr/>
          </p:nvSpPr>
          <p:spPr>
            <a:xfrm>
              <a:off x="7395186" y="3879039"/>
              <a:ext cx="10828" cy="13782"/>
            </a:xfrm>
            <a:custGeom>
              <a:avLst/>
              <a:gdLst/>
              <a:ahLst/>
              <a:cxnLst/>
              <a:rect l="l" t="t" r="r" b="b"/>
              <a:pathLst>
                <a:path w="220" h="280" extrusionOk="0">
                  <a:moveTo>
                    <a:pt x="171" y="24"/>
                  </a:moveTo>
                  <a:cubicBezTo>
                    <a:pt x="183" y="24"/>
                    <a:pt x="196" y="36"/>
                    <a:pt x="196" y="49"/>
                  </a:cubicBezTo>
                  <a:cubicBezTo>
                    <a:pt x="207" y="49"/>
                    <a:pt x="196" y="60"/>
                    <a:pt x="196" y="73"/>
                  </a:cubicBezTo>
                  <a:cubicBezTo>
                    <a:pt x="159" y="122"/>
                    <a:pt x="123" y="182"/>
                    <a:pt x="86" y="243"/>
                  </a:cubicBezTo>
                  <a:cubicBezTo>
                    <a:pt x="79" y="257"/>
                    <a:pt x="72" y="263"/>
                    <a:pt x="65" y="263"/>
                  </a:cubicBezTo>
                  <a:cubicBezTo>
                    <a:pt x="60" y="263"/>
                    <a:pt x="54" y="260"/>
                    <a:pt x="50" y="255"/>
                  </a:cubicBezTo>
                  <a:cubicBezTo>
                    <a:pt x="37" y="255"/>
                    <a:pt x="25" y="231"/>
                    <a:pt x="25" y="206"/>
                  </a:cubicBezTo>
                  <a:cubicBezTo>
                    <a:pt x="61" y="146"/>
                    <a:pt x="86" y="85"/>
                    <a:pt x="134" y="36"/>
                  </a:cubicBezTo>
                  <a:cubicBezTo>
                    <a:pt x="147" y="24"/>
                    <a:pt x="159" y="24"/>
                    <a:pt x="159" y="24"/>
                  </a:cubicBezTo>
                  <a:close/>
                  <a:moveTo>
                    <a:pt x="171" y="0"/>
                  </a:moveTo>
                  <a:cubicBezTo>
                    <a:pt x="147" y="0"/>
                    <a:pt x="134" y="12"/>
                    <a:pt x="123" y="24"/>
                  </a:cubicBezTo>
                  <a:cubicBezTo>
                    <a:pt x="74" y="85"/>
                    <a:pt x="37" y="133"/>
                    <a:pt x="13" y="206"/>
                  </a:cubicBezTo>
                  <a:cubicBezTo>
                    <a:pt x="1" y="231"/>
                    <a:pt x="13" y="268"/>
                    <a:pt x="37" y="279"/>
                  </a:cubicBezTo>
                  <a:lnTo>
                    <a:pt x="61" y="279"/>
                  </a:lnTo>
                  <a:cubicBezTo>
                    <a:pt x="74" y="279"/>
                    <a:pt x="98" y="268"/>
                    <a:pt x="98" y="255"/>
                  </a:cubicBezTo>
                  <a:cubicBezTo>
                    <a:pt x="134" y="195"/>
                    <a:pt x="171" y="133"/>
                    <a:pt x="207" y="85"/>
                  </a:cubicBezTo>
                  <a:cubicBezTo>
                    <a:pt x="220" y="60"/>
                    <a:pt x="220" y="49"/>
                    <a:pt x="220" y="36"/>
                  </a:cubicBezTo>
                  <a:cubicBezTo>
                    <a:pt x="207" y="24"/>
                    <a:pt x="196" y="12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51"/>
            <p:cNvSpPr/>
            <p:nvPr/>
          </p:nvSpPr>
          <p:spPr>
            <a:xfrm>
              <a:off x="7406507" y="3879433"/>
              <a:ext cx="12305" cy="15012"/>
            </a:xfrm>
            <a:custGeom>
              <a:avLst/>
              <a:gdLst/>
              <a:ahLst/>
              <a:cxnLst/>
              <a:rect l="l" t="t" r="r" b="b"/>
              <a:pathLst>
                <a:path w="250" h="305" extrusionOk="0">
                  <a:moveTo>
                    <a:pt x="195" y="0"/>
                  </a:moveTo>
                  <a:cubicBezTo>
                    <a:pt x="182" y="0"/>
                    <a:pt x="168" y="8"/>
                    <a:pt x="160" y="28"/>
                  </a:cubicBezTo>
                  <a:cubicBezTo>
                    <a:pt x="111" y="101"/>
                    <a:pt x="75" y="174"/>
                    <a:pt x="26" y="247"/>
                  </a:cubicBezTo>
                  <a:cubicBezTo>
                    <a:pt x="1" y="273"/>
                    <a:pt x="29" y="304"/>
                    <a:pt x="60" y="304"/>
                  </a:cubicBezTo>
                  <a:cubicBezTo>
                    <a:pt x="74" y="304"/>
                    <a:pt x="88" y="299"/>
                    <a:pt x="99" y="284"/>
                  </a:cubicBezTo>
                  <a:cubicBezTo>
                    <a:pt x="147" y="223"/>
                    <a:pt x="196" y="150"/>
                    <a:pt x="233" y="65"/>
                  </a:cubicBezTo>
                  <a:cubicBezTo>
                    <a:pt x="249" y="33"/>
                    <a:pt x="22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51"/>
            <p:cNvSpPr/>
            <p:nvPr/>
          </p:nvSpPr>
          <p:spPr>
            <a:xfrm>
              <a:off x="7406556" y="3879039"/>
              <a:ext cx="12650" cy="15603"/>
            </a:xfrm>
            <a:custGeom>
              <a:avLst/>
              <a:gdLst/>
              <a:ahLst/>
              <a:cxnLst/>
              <a:rect l="l" t="t" r="r" b="b"/>
              <a:pathLst>
                <a:path w="257" h="317" extrusionOk="0">
                  <a:moveTo>
                    <a:pt x="180" y="16"/>
                  </a:moveTo>
                  <a:cubicBezTo>
                    <a:pt x="185" y="16"/>
                    <a:pt x="190" y="19"/>
                    <a:pt x="195" y="24"/>
                  </a:cubicBezTo>
                  <a:cubicBezTo>
                    <a:pt x="219" y="24"/>
                    <a:pt x="232" y="49"/>
                    <a:pt x="219" y="73"/>
                  </a:cubicBezTo>
                  <a:cubicBezTo>
                    <a:pt x="183" y="158"/>
                    <a:pt x="135" y="219"/>
                    <a:pt x="86" y="292"/>
                  </a:cubicBezTo>
                  <a:cubicBezTo>
                    <a:pt x="80" y="298"/>
                    <a:pt x="71" y="301"/>
                    <a:pt x="61" y="301"/>
                  </a:cubicBezTo>
                  <a:cubicBezTo>
                    <a:pt x="52" y="301"/>
                    <a:pt x="43" y="298"/>
                    <a:pt x="38" y="292"/>
                  </a:cubicBezTo>
                  <a:cubicBezTo>
                    <a:pt x="25" y="292"/>
                    <a:pt x="13" y="279"/>
                    <a:pt x="25" y="255"/>
                  </a:cubicBezTo>
                  <a:cubicBezTo>
                    <a:pt x="86" y="182"/>
                    <a:pt x="122" y="109"/>
                    <a:pt x="159" y="36"/>
                  </a:cubicBezTo>
                  <a:cubicBezTo>
                    <a:pt x="166" y="22"/>
                    <a:pt x="173" y="16"/>
                    <a:pt x="180" y="16"/>
                  </a:cubicBezTo>
                  <a:close/>
                  <a:moveTo>
                    <a:pt x="208" y="0"/>
                  </a:moveTo>
                  <a:cubicBezTo>
                    <a:pt x="183" y="0"/>
                    <a:pt x="159" y="0"/>
                    <a:pt x="146" y="24"/>
                  </a:cubicBezTo>
                  <a:cubicBezTo>
                    <a:pt x="110" y="97"/>
                    <a:pt x="62" y="170"/>
                    <a:pt x="13" y="243"/>
                  </a:cubicBezTo>
                  <a:cubicBezTo>
                    <a:pt x="1" y="268"/>
                    <a:pt x="13" y="292"/>
                    <a:pt x="25" y="316"/>
                  </a:cubicBezTo>
                  <a:lnTo>
                    <a:pt x="62" y="316"/>
                  </a:lnTo>
                  <a:cubicBezTo>
                    <a:pt x="74" y="316"/>
                    <a:pt x="98" y="316"/>
                    <a:pt x="110" y="304"/>
                  </a:cubicBezTo>
                  <a:cubicBezTo>
                    <a:pt x="159" y="231"/>
                    <a:pt x="195" y="158"/>
                    <a:pt x="232" y="73"/>
                  </a:cubicBezTo>
                  <a:cubicBezTo>
                    <a:pt x="256" y="49"/>
                    <a:pt x="232" y="12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51"/>
            <p:cNvSpPr/>
            <p:nvPr/>
          </p:nvSpPr>
          <p:spPr>
            <a:xfrm>
              <a:off x="7416548" y="3879630"/>
              <a:ext cx="12896" cy="13388"/>
            </a:xfrm>
            <a:custGeom>
              <a:avLst/>
              <a:gdLst/>
              <a:ahLst/>
              <a:cxnLst/>
              <a:rect l="l" t="t" r="r" b="b"/>
              <a:pathLst>
                <a:path w="262" h="272" extrusionOk="0">
                  <a:moveTo>
                    <a:pt x="195" y="1"/>
                  </a:moveTo>
                  <a:cubicBezTo>
                    <a:pt x="184" y="1"/>
                    <a:pt x="173" y="4"/>
                    <a:pt x="162" y="12"/>
                  </a:cubicBezTo>
                  <a:cubicBezTo>
                    <a:pt x="102" y="61"/>
                    <a:pt x="53" y="121"/>
                    <a:pt x="16" y="207"/>
                  </a:cubicBezTo>
                  <a:cubicBezTo>
                    <a:pt x="0" y="239"/>
                    <a:pt x="27" y="272"/>
                    <a:pt x="54" y="272"/>
                  </a:cubicBezTo>
                  <a:cubicBezTo>
                    <a:pt x="68" y="272"/>
                    <a:pt x="81" y="264"/>
                    <a:pt x="89" y="243"/>
                  </a:cubicBezTo>
                  <a:cubicBezTo>
                    <a:pt x="126" y="183"/>
                    <a:pt x="162" y="121"/>
                    <a:pt x="224" y="73"/>
                  </a:cubicBezTo>
                  <a:cubicBezTo>
                    <a:pt x="262" y="45"/>
                    <a:pt x="233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51"/>
            <p:cNvSpPr/>
            <p:nvPr/>
          </p:nvSpPr>
          <p:spPr>
            <a:xfrm>
              <a:off x="7416154" y="3878941"/>
              <a:ext cx="13191" cy="14471"/>
            </a:xfrm>
            <a:custGeom>
              <a:avLst/>
              <a:gdLst/>
              <a:ahLst/>
              <a:cxnLst/>
              <a:rect l="l" t="t" r="r" b="b"/>
              <a:pathLst>
                <a:path w="268" h="294" extrusionOk="0">
                  <a:moveTo>
                    <a:pt x="195" y="26"/>
                  </a:moveTo>
                  <a:cubicBezTo>
                    <a:pt x="207" y="26"/>
                    <a:pt x="219" y="26"/>
                    <a:pt x="232" y="38"/>
                  </a:cubicBezTo>
                  <a:cubicBezTo>
                    <a:pt x="243" y="51"/>
                    <a:pt x="243" y="62"/>
                    <a:pt x="232" y="75"/>
                  </a:cubicBezTo>
                  <a:cubicBezTo>
                    <a:pt x="170" y="124"/>
                    <a:pt x="134" y="184"/>
                    <a:pt x="97" y="257"/>
                  </a:cubicBezTo>
                  <a:cubicBezTo>
                    <a:pt x="91" y="269"/>
                    <a:pt x="82" y="272"/>
                    <a:pt x="73" y="272"/>
                  </a:cubicBezTo>
                  <a:cubicBezTo>
                    <a:pt x="64" y="272"/>
                    <a:pt x="55" y="270"/>
                    <a:pt x="49" y="270"/>
                  </a:cubicBezTo>
                  <a:cubicBezTo>
                    <a:pt x="37" y="270"/>
                    <a:pt x="24" y="245"/>
                    <a:pt x="37" y="221"/>
                  </a:cubicBezTo>
                  <a:cubicBezTo>
                    <a:pt x="61" y="148"/>
                    <a:pt x="110" y="87"/>
                    <a:pt x="183" y="26"/>
                  </a:cubicBezTo>
                  <a:close/>
                  <a:moveTo>
                    <a:pt x="201" y="1"/>
                  </a:moveTo>
                  <a:cubicBezTo>
                    <a:pt x="191" y="1"/>
                    <a:pt x="180" y="5"/>
                    <a:pt x="170" y="14"/>
                  </a:cubicBezTo>
                  <a:cubicBezTo>
                    <a:pt x="97" y="75"/>
                    <a:pt x="49" y="135"/>
                    <a:pt x="13" y="208"/>
                  </a:cubicBezTo>
                  <a:cubicBezTo>
                    <a:pt x="0" y="245"/>
                    <a:pt x="24" y="281"/>
                    <a:pt x="49" y="294"/>
                  </a:cubicBezTo>
                  <a:lnTo>
                    <a:pt x="61" y="294"/>
                  </a:lnTo>
                  <a:cubicBezTo>
                    <a:pt x="86" y="294"/>
                    <a:pt x="97" y="281"/>
                    <a:pt x="110" y="270"/>
                  </a:cubicBezTo>
                  <a:cubicBezTo>
                    <a:pt x="146" y="197"/>
                    <a:pt x="183" y="135"/>
                    <a:pt x="243" y="87"/>
                  </a:cubicBezTo>
                  <a:cubicBezTo>
                    <a:pt x="268" y="75"/>
                    <a:pt x="256" y="38"/>
                    <a:pt x="243" y="26"/>
                  </a:cubicBezTo>
                  <a:cubicBezTo>
                    <a:pt x="236" y="11"/>
                    <a:pt x="219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51"/>
            <p:cNvSpPr/>
            <p:nvPr/>
          </p:nvSpPr>
          <p:spPr>
            <a:xfrm>
              <a:off x="7425506" y="3877267"/>
              <a:ext cx="14225" cy="19688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34" y="1"/>
                  </a:moveTo>
                  <a:cubicBezTo>
                    <a:pt x="221" y="1"/>
                    <a:pt x="207" y="7"/>
                    <a:pt x="199" y="23"/>
                  </a:cubicBezTo>
                  <a:cubicBezTo>
                    <a:pt x="139" y="121"/>
                    <a:pt x="78" y="231"/>
                    <a:pt x="17" y="328"/>
                  </a:cubicBezTo>
                  <a:cubicBezTo>
                    <a:pt x="1" y="369"/>
                    <a:pt x="29" y="399"/>
                    <a:pt x="60" y="399"/>
                  </a:cubicBezTo>
                  <a:cubicBezTo>
                    <a:pt x="75" y="399"/>
                    <a:pt x="90" y="392"/>
                    <a:pt x="102" y="377"/>
                  </a:cubicBezTo>
                  <a:cubicBezTo>
                    <a:pt x="163" y="279"/>
                    <a:pt x="212" y="169"/>
                    <a:pt x="272" y="60"/>
                  </a:cubicBezTo>
                  <a:cubicBezTo>
                    <a:pt x="289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51"/>
            <p:cNvSpPr/>
            <p:nvPr/>
          </p:nvSpPr>
          <p:spPr>
            <a:xfrm>
              <a:off x="7425162" y="3876824"/>
              <a:ext cx="14963" cy="20771"/>
            </a:xfrm>
            <a:custGeom>
              <a:avLst/>
              <a:gdLst/>
              <a:ahLst/>
              <a:cxnLst/>
              <a:rect l="l" t="t" r="r" b="b"/>
              <a:pathLst>
                <a:path w="304" h="422" extrusionOk="0">
                  <a:moveTo>
                    <a:pt x="255" y="21"/>
                  </a:moveTo>
                  <a:cubicBezTo>
                    <a:pt x="268" y="32"/>
                    <a:pt x="279" y="45"/>
                    <a:pt x="268" y="69"/>
                  </a:cubicBezTo>
                  <a:cubicBezTo>
                    <a:pt x="255" y="94"/>
                    <a:pt x="243" y="105"/>
                    <a:pt x="231" y="130"/>
                  </a:cubicBezTo>
                  <a:cubicBezTo>
                    <a:pt x="195" y="215"/>
                    <a:pt x="146" y="300"/>
                    <a:pt x="97" y="386"/>
                  </a:cubicBezTo>
                  <a:cubicBezTo>
                    <a:pt x="85" y="397"/>
                    <a:pt x="60" y="397"/>
                    <a:pt x="49" y="397"/>
                  </a:cubicBezTo>
                  <a:cubicBezTo>
                    <a:pt x="36" y="386"/>
                    <a:pt x="24" y="373"/>
                    <a:pt x="36" y="349"/>
                  </a:cubicBezTo>
                  <a:cubicBezTo>
                    <a:pt x="73" y="264"/>
                    <a:pt x="122" y="178"/>
                    <a:pt x="170" y="94"/>
                  </a:cubicBezTo>
                  <a:cubicBezTo>
                    <a:pt x="182" y="69"/>
                    <a:pt x="195" y="57"/>
                    <a:pt x="206" y="32"/>
                  </a:cubicBezTo>
                  <a:cubicBezTo>
                    <a:pt x="219" y="21"/>
                    <a:pt x="231" y="21"/>
                    <a:pt x="231" y="21"/>
                  </a:cubicBezTo>
                  <a:close/>
                  <a:moveTo>
                    <a:pt x="234" y="1"/>
                  </a:moveTo>
                  <a:cubicBezTo>
                    <a:pt x="217" y="1"/>
                    <a:pt x="202" y="6"/>
                    <a:pt x="195" y="21"/>
                  </a:cubicBezTo>
                  <a:cubicBezTo>
                    <a:pt x="182" y="45"/>
                    <a:pt x="170" y="69"/>
                    <a:pt x="158" y="81"/>
                  </a:cubicBezTo>
                  <a:cubicBezTo>
                    <a:pt x="109" y="167"/>
                    <a:pt x="60" y="251"/>
                    <a:pt x="24" y="337"/>
                  </a:cubicBezTo>
                  <a:cubicBezTo>
                    <a:pt x="0" y="373"/>
                    <a:pt x="24" y="397"/>
                    <a:pt x="49" y="410"/>
                  </a:cubicBezTo>
                  <a:cubicBezTo>
                    <a:pt x="49" y="410"/>
                    <a:pt x="60" y="422"/>
                    <a:pt x="73" y="422"/>
                  </a:cubicBezTo>
                  <a:cubicBezTo>
                    <a:pt x="85" y="422"/>
                    <a:pt x="97" y="410"/>
                    <a:pt x="109" y="397"/>
                  </a:cubicBezTo>
                  <a:lnTo>
                    <a:pt x="255" y="142"/>
                  </a:lnTo>
                  <a:cubicBezTo>
                    <a:pt x="268" y="118"/>
                    <a:pt x="279" y="94"/>
                    <a:pt x="279" y="81"/>
                  </a:cubicBezTo>
                  <a:cubicBezTo>
                    <a:pt x="304" y="45"/>
                    <a:pt x="292" y="21"/>
                    <a:pt x="268" y="8"/>
                  </a:cubicBezTo>
                  <a:cubicBezTo>
                    <a:pt x="258" y="3"/>
                    <a:pt x="246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51"/>
            <p:cNvSpPr/>
            <p:nvPr/>
          </p:nvSpPr>
          <p:spPr>
            <a:xfrm>
              <a:off x="7433874" y="3878449"/>
              <a:ext cx="13683" cy="20771"/>
            </a:xfrm>
            <a:custGeom>
              <a:avLst/>
              <a:gdLst/>
              <a:ahLst/>
              <a:cxnLst/>
              <a:rect l="l" t="t" r="r" b="b"/>
              <a:pathLst>
                <a:path w="278" h="422" extrusionOk="0">
                  <a:moveTo>
                    <a:pt x="223" y="1"/>
                  </a:moveTo>
                  <a:cubicBezTo>
                    <a:pt x="209" y="1"/>
                    <a:pt x="196" y="8"/>
                    <a:pt x="188" y="24"/>
                  </a:cubicBezTo>
                  <a:cubicBezTo>
                    <a:pt x="127" y="134"/>
                    <a:pt x="66" y="243"/>
                    <a:pt x="18" y="353"/>
                  </a:cubicBezTo>
                  <a:cubicBezTo>
                    <a:pt x="0" y="387"/>
                    <a:pt x="32" y="421"/>
                    <a:pt x="60" y="421"/>
                  </a:cubicBezTo>
                  <a:cubicBezTo>
                    <a:pt x="72" y="421"/>
                    <a:pt x="83" y="416"/>
                    <a:pt x="91" y="401"/>
                  </a:cubicBezTo>
                  <a:cubicBezTo>
                    <a:pt x="151" y="291"/>
                    <a:pt x="212" y="182"/>
                    <a:pt x="261" y="61"/>
                  </a:cubicBezTo>
                  <a:cubicBezTo>
                    <a:pt x="277" y="28"/>
                    <a:pt x="250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51"/>
            <p:cNvSpPr/>
            <p:nvPr/>
          </p:nvSpPr>
          <p:spPr>
            <a:xfrm>
              <a:off x="7433529" y="3878006"/>
              <a:ext cx="14421" cy="21411"/>
            </a:xfrm>
            <a:custGeom>
              <a:avLst/>
              <a:gdLst/>
              <a:ahLst/>
              <a:cxnLst/>
              <a:rect l="l" t="t" r="r" b="b"/>
              <a:pathLst>
                <a:path w="293" h="435" extrusionOk="0">
                  <a:moveTo>
                    <a:pt x="228" y="13"/>
                  </a:moveTo>
                  <a:cubicBezTo>
                    <a:pt x="233" y="13"/>
                    <a:pt x="238" y="16"/>
                    <a:pt x="244" y="21"/>
                  </a:cubicBezTo>
                  <a:cubicBezTo>
                    <a:pt x="268" y="33"/>
                    <a:pt x="280" y="45"/>
                    <a:pt x="268" y="70"/>
                  </a:cubicBezTo>
                  <a:lnTo>
                    <a:pt x="255" y="94"/>
                  </a:lnTo>
                  <a:cubicBezTo>
                    <a:pt x="195" y="191"/>
                    <a:pt x="146" y="300"/>
                    <a:pt x="85" y="410"/>
                  </a:cubicBezTo>
                  <a:cubicBezTo>
                    <a:pt x="73" y="422"/>
                    <a:pt x="61" y="422"/>
                    <a:pt x="49" y="422"/>
                  </a:cubicBezTo>
                  <a:cubicBezTo>
                    <a:pt x="25" y="410"/>
                    <a:pt x="12" y="386"/>
                    <a:pt x="25" y="373"/>
                  </a:cubicBezTo>
                  <a:cubicBezTo>
                    <a:pt x="73" y="264"/>
                    <a:pt x="134" y="154"/>
                    <a:pt x="195" y="57"/>
                  </a:cubicBezTo>
                  <a:lnTo>
                    <a:pt x="207" y="33"/>
                  </a:lnTo>
                  <a:cubicBezTo>
                    <a:pt x="214" y="19"/>
                    <a:pt x="221" y="13"/>
                    <a:pt x="228" y="13"/>
                  </a:cubicBezTo>
                  <a:close/>
                  <a:moveTo>
                    <a:pt x="226" y="1"/>
                  </a:moveTo>
                  <a:cubicBezTo>
                    <a:pt x="213" y="1"/>
                    <a:pt x="202" y="7"/>
                    <a:pt x="195" y="21"/>
                  </a:cubicBezTo>
                  <a:lnTo>
                    <a:pt x="182" y="45"/>
                  </a:lnTo>
                  <a:cubicBezTo>
                    <a:pt x="122" y="154"/>
                    <a:pt x="61" y="252"/>
                    <a:pt x="12" y="362"/>
                  </a:cubicBezTo>
                  <a:cubicBezTo>
                    <a:pt x="0" y="386"/>
                    <a:pt x="12" y="422"/>
                    <a:pt x="36" y="435"/>
                  </a:cubicBezTo>
                  <a:lnTo>
                    <a:pt x="61" y="435"/>
                  </a:lnTo>
                  <a:cubicBezTo>
                    <a:pt x="73" y="435"/>
                    <a:pt x="98" y="435"/>
                    <a:pt x="109" y="410"/>
                  </a:cubicBezTo>
                  <a:cubicBezTo>
                    <a:pt x="158" y="313"/>
                    <a:pt x="219" y="203"/>
                    <a:pt x="268" y="94"/>
                  </a:cubicBezTo>
                  <a:lnTo>
                    <a:pt x="280" y="81"/>
                  </a:lnTo>
                  <a:cubicBezTo>
                    <a:pt x="292" y="45"/>
                    <a:pt x="280" y="21"/>
                    <a:pt x="255" y="8"/>
                  </a:cubicBezTo>
                  <a:cubicBezTo>
                    <a:pt x="245" y="4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51"/>
            <p:cNvSpPr/>
            <p:nvPr/>
          </p:nvSpPr>
          <p:spPr>
            <a:xfrm>
              <a:off x="7445244" y="3879679"/>
              <a:ext cx="14077" cy="18457"/>
            </a:xfrm>
            <a:custGeom>
              <a:avLst/>
              <a:gdLst/>
              <a:ahLst/>
              <a:cxnLst/>
              <a:rect l="l" t="t" r="r" b="b"/>
              <a:pathLst>
                <a:path w="286" h="375" extrusionOk="0">
                  <a:moveTo>
                    <a:pt x="231" y="0"/>
                  </a:moveTo>
                  <a:cubicBezTo>
                    <a:pt x="216" y="0"/>
                    <a:pt x="200" y="7"/>
                    <a:pt x="187" y="23"/>
                  </a:cubicBezTo>
                  <a:cubicBezTo>
                    <a:pt x="127" y="109"/>
                    <a:pt x="66" y="206"/>
                    <a:pt x="17" y="303"/>
                  </a:cubicBezTo>
                  <a:cubicBezTo>
                    <a:pt x="1" y="344"/>
                    <a:pt x="29" y="374"/>
                    <a:pt x="56" y="374"/>
                  </a:cubicBezTo>
                  <a:cubicBezTo>
                    <a:pt x="69" y="374"/>
                    <a:pt x="82" y="368"/>
                    <a:pt x="90" y="352"/>
                  </a:cubicBezTo>
                  <a:cubicBezTo>
                    <a:pt x="151" y="255"/>
                    <a:pt x="212" y="157"/>
                    <a:pt x="260" y="60"/>
                  </a:cubicBezTo>
                  <a:cubicBezTo>
                    <a:pt x="285" y="28"/>
                    <a:pt x="26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51"/>
            <p:cNvSpPr/>
            <p:nvPr/>
          </p:nvSpPr>
          <p:spPr>
            <a:xfrm>
              <a:off x="7444850" y="3879236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57" y="20"/>
                  </a:moveTo>
                  <a:cubicBezTo>
                    <a:pt x="268" y="32"/>
                    <a:pt x="281" y="45"/>
                    <a:pt x="268" y="69"/>
                  </a:cubicBezTo>
                  <a:cubicBezTo>
                    <a:pt x="208" y="166"/>
                    <a:pt x="159" y="264"/>
                    <a:pt x="98" y="361"/>
                  </a:cubicBezTo>
                  <a:cubicBezTo>
                    <a:pt x="86" y="373"/>
                    <a:pt x="62" y="373"/>
                    <a:pt x="50" y="373"/>
                  </a:cubicBezTo>
                  <a:cubicBezTo>
                    <a:pt x="25" y="361"/>
                    <a:pt x="25" y="337"/>
                    <a:pt x="38" y="324"/>
                  </a:cubicBezTo>
                  <a:cubicBezTo>
                    <a:pt x="86" y="227"/>
                    <a:pt x="147" y="129"/>
                    <a:pt x="208" y="32"/>
                  </a:cubicBezTo>
                  <a:cubicBezTo>
                    <a:pt x="220" y="20"/>
                    <a:pt x="220" y="20"/>
                    <a:pt x="232" y="20"/>
                  </a:cubicBezTo>
                  <a:close/>
                  <a:moveTo>
                    <a:pt x="235" y="0"/>
                  </a:moveTo>
                  <a:cubicBezTo>
                    <a:pt x="219" y="0"/>
                    <a:pt x="203" y="6"/>
                    <a:pt x="195" y="20"/>
                  </a:cubicBezTo>
                  <a:cubicBezTo>
                    <a:pt x="122" y="118"/>
                    <a:pt x="74" y="215"/>
                    <a:pt x="14" y="312"/>
                  </a:cubicBezTo>
                  <a:cubicBezTo>
                    <a:pt x="1" y="348"/>
                    <a:pt x="14" y="373"/>
                    <a:pt x="38" y="385"/>
                  </a:cubicBezTo>
                  <a:cubicBezTo>
                    <a:pt x="38" y="385"/>
                    <a:pt x="50" y="397"/>
                    <a:pt x="62" y="397"/>
                  </a:cubicBezTo>
                  <a:cubicBezTo>
                    <a:pt x="86" y="397"/>
                    <a:pt x="98" y="385"/>
                    <a:pt x="111" y="373"/>
                  </a:cubicBezTo>
                  <a:cubicBezTo>
                    <a:pt x="171" y="275"/>
                    <a:pt x="232" y="178"/>
                    <a:pt x="281" y="81"/>
                  </a:cubicBezTo>
                  <a:cubicBezTo>
                    <a:pt x="293" y="45"/>
                    <a:pt x="281" y="20"/>
                    <a:pt x="268" y="8"/>
                  </a:cubicBezTo>
                  <a:cubicBezTo>
                    <a:pt x="258" y="3"/>
                    <a:pt x="247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51"/>
            <p:cNvSpPr/>
            <p:nvPr/>
          </p:nvSpPr>
          <p:spPr>
            <a:xfrm>
              <a:off x="7455433" y="3878301"/>
              <a:ext cx="12945" cy="17424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200" y="0"/>
                  </a:moveTo>
                  <a:cubicBezTo>
                    <a:pt x="187" y="0"/>
                    <a:pt x="174" y="5"/>
                    <a:pt x="163" y="15"/>
                  </a:cubicBezTo>
                  <a:cubicBezTo>
                    <a:pt x="102" y="100"/>
                    <a:pt x="53" y="197"/>
                    <a:pt x="17" y="283"/>
                  </a:cubicBezTo>
                  <a:cubicBezTo>
                    <a:pt x="1" y="324"/>
                    <a:pt x="29" y="354"/>
                    <a:pt x="57" y="354"/>
                  </a:cubicBezTo>
                  <a:cubicBezTo>
                    <a:pt x="70" y="354"/>
                    <a:pt x="83" y="347"/>
                    <a:pt x="90" y="331"/>
                  </a:cubicBezTo>
                  <a:cubicBezTo>
                    <a:pt x="139" y="246"/>
                    <a:pt x="188" y="148"/>
                    <a:pt x="236" y="64"/>
                  </a:cubicBezTo>
                  <a:cubicBezTo>
                    <a:pt x="262" y="29"/>
                    <a:pt x="23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51"/>
            <p:cNvSpPr/>
            <p:nvPr/>
          </p:nvSpPr>
          <p:spPr>
            <a:xfrm>
              <a:off x="7455089" y="3878006"/>
              <a:ext cx="13782" cy="18408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211" y="13"/>
                  </a:moveTo>
                  <a:cubicBezTo>
                    <a:pt x="219" y="13"/>
                    <a:pt x="226" y="16"/>
                    <a:pt x="231" y="21"/>
                  </a:cubicBezTo>
                  <a:cubicBezTo>
                    <a:pt x="243" y="33"/>
                    <a:pt x="255" y="45"/>
                    <a:pt x="243" y="70"/>
                  </a:cubicBezTo>
                  <a:cubicBezTo>
                    <a:pt x="195" y="130"/>
                    <a:pt x="158" y="203"/>
                    <a:pt x="122" y="276"/>
                  </a:cubicBezTo>
                  <a:cubicBezTo>
                    <a:pt x="109" y="289"/>
                    <a:pt x="97" y="313"/>
                    <a:pt x="85" y="337"/>
                  </a:cubicBezTo>
                  <a:cubicBezTo>
                    <a:pt x="79" y="349"/>
                    <a:pt x="73" y="352"/>
                    <a:pt x="67" y="352"/>
                  </a:cubicBezTo>
                  <a:cubicBezTo>
                    <a:pt x="61" y="352"/>
                    <a:pt x="55" y="349"/>
                    <a:pt x="49" y="349"/>
                  </a:cubicBezTo>
                  <a:cubicBezTo>
                    <a:pt x="36" y="337"/>
                    <a:pt x="24" y="325"/>
                    <a:pt x="24" y="300"/>
                  </a:cubicBezTo>
                  <a:cubicBezTo>
                    <a:pt x="73" y="191"/>
                    <a:pt x="133" y="106"/>
                    <a:pt x="182" y="33"/>
                  </a:cubicBezTo>
                  <a:cubicBezTo>
                    <a:pt x="189" y="19"/>
                    <a:pt x="201" y="13"/>
                    <a:pt x="211" y="13"/>
                  </a:cubicBezTo>
                  <a:close/>
                  <a:moveTo>
                    <a:pt x="210" y="1"/>
                  </a:moveTo>
                  <a:cubicBezTo>
                    <a:pt x="193" y="1"/>
                    <a:pt x="177" y="7"/>
                    <a:pt x="170" y="21"/>
                  </a:cubicBezTo>
                  <a:cubicBezTo>
                    <a:pt x="109" y="94"/>
                    <a:pt x="60" y="191"/>
                    <a:pt x="12" y="289"/>
                  </a:cubicBezTo>
                  <a:cubicBezTo>
                    <a:pt x="0" y="325"/>
                    <a:pt x="12" y="349"/>
                    <a:pt x="36" y="362"/>
                  </a:cubicBezTo>
                  <a:cubicBezTo>
                    <a:pt x="49" y="373"/>
                    <a:pt x="60" y="373"/>
                    <a:pt x="60" y="373"/>
                  </a:cubicBezTo>
                  <a:cubicBezTo>
                    <a:pt x="85" y="373"/>
                    <a:pt x="97" y="362"/>
                    <a:pt x="109" y="337"/>
                  </a:cubicBezTo>
                  <a:cubicBezTo>
                    <a:pt x="122" y="325"/>
                    <a:pt x="133" y="300"/>
                    <a:pt x="146" y="276"/>
                  </a:cubicBezTo>
                  <a:cubicBezTo>
                    <a:pt x="182" y="216"/>
                    <a:pt x="219" y="143"/>
                    <a:pt x="255" y="70"/>
                  </a:cubicBezTo>
                  <a:cubicBezTo>
                    <a:pt x="279" y="45"/>
                    <a:pt x="255" y="21"/>
                    <a:pt x="243" y="8"/>
                  </a:cubicBezTo>
                  <a:cubicBezTo>
                    <a:pt x="233" y="4"/>
                    <a:pt x="22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51"/>
            <p:cNvSpPr/>
            <p:nvPr/>
          </p:nvSpPr>
          <p:spPr>
            <a:xfrm>
              <a:off x="7465425" y="3877858"/>
              <a:ext cx="12600" cy="19688"/>
            </a:xfrm>
            <a:custGeom>
              <a:avLst/>
              <a:gdLst/>
              <a:ahLst/>
              <a:cxnLst/>
              <a:rect l="l" t="t" r="r" b="b"/>
              <a:pathLst>
                <a:path w="256" h="400" extrusionOk="0">
                  <a:moveTo>
                    <a:pt x="203" y="1"/>
                  </a:moveTo>
                  <a:cubicBezTo>
                    <a:pt x="189" y="1"/>
                    <a:pt x="175" y="7"/>
                    <a:pt x="167" y="24"/>
                  </a:cubicBezTo>
                  <a:cubicBezTo>
                    <a:pt x="106" y="121"/>
                    <a:pt x="58" y="230"/>
                    <a:pt x="9" y="340"/>
                  </a:cubicBezTo>
                  <a:cubicBezTo>
                    <a:pt x="1" y="373"/>
                    <a:pt x="30" y="399"/>
                    <a:pt x="58" y="399"/>
                  </a:cubicBezTo>
                  <a:cubicBezTo>
                    <a:pt x="72" y="399"/>
                    <a:pt x="85" y="393"/>
                    <a:pt x="94" y="376"/>
                  </a:cubicBezTo>
                  <a:cubicBezTo>
                    <a:pt x="155" y="279"/>
                    <a:pt x="204" y="157"/>
                    <a:pt x="240" y="48"/>
                  </a:cubicBezTo>
                  <a:cubicBezTo>
                    <a:pt x="255" y="24"/>
                    <a:pt x="23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51"/>
            <p:cNvSpPr/>
            <p:nvPr/>
          </p:nvSpPr>
          <p:spPr>
            <a:xfrm>
              <a:off x="7465228" y="3877415"/>
              <a:ext cx="13191" cy="20820"/>
            </a:xfrm>
            <a:custGeom>
              <a:avLst/>
              <a:gdLst/>
              <a:ahLst/>
              <a:cxnLst/>
              <a:rect l="l" t="t" r="r" b="b"/>
              <a:pathLst>
                <a:path w="268" h="423" extrusionOk="0">
                  <a:moveTo>
                    <a:pt x="206" y="16"/>
                  </a:moveTo>
                  <a:cubicBezTo>
                    <a:pt x="211" y="16"/>
                    <a:pt x="216" y="17"/>
                    <a:pt x="219" y="20"/>
                  </a:cubicBezTo>
                  <a:cubicBezTo>
                    <a:pt x="232" y="33"/>
                    <a:pt x="244" y="45"/>
                    <a:pt x="244" y="57"/>
                  </a:cubicBezTo>
                  <a:cubicBezTo>
                    <a:pt x="195" y="179"/>
                    <a:pt x="146" y="288"/>
                    <a:pt x="98" y="385"/>
                  </a:cubicBezTo>
                  <a:cubicBezTo>
                    <a:pt x="86" y="398"/>
                    <a:pt x="62" y="398"/>
                    <a:pt x="49" y="398"/>
                  </a:cubicBezTo>
                  <a:cubicBezTo>
                    <a:pt x="37" y="385"/>
                    <a:pt x="13" y="374"/>
                    <a:pt x="25" y="349"/>
                  </a:cubicBezTo>
                  <a:cubicBezTo>
                    <a:pt x="62" y="252"/>
                    <a:pt x="122" y="142"/>
                    <a:pt x="171" y="33"/>
                  </a:cubicBezTo>
                  <a:cubicBezTo>
                    <a:pt x="180" y="24"/>
                    <a:pt x="194" y="16"/>
                    <a:pt x="206" y="16"/>
                  </a:cubicBezTo>
                  <a:close/>
                  <a:moveTo>
                    <a:pt x="197" y="0"/>
                  </a:moveTo>
                  <a:cubicBezTo>
                    <a:pt x="181" y="0"/>
                    <a:pt x="166" y="6"/>
                    <a:pt x="159" y="20"/>
                  </a:cubicBezTo>
                  <a:cubicBezTo>
                    <a:pt x="98" y="130"/>
                    <a:pt x="49" y="239"/>
                    <a:pt x="13" y="349"/>
                  </a:cubicBezTo>
                  <a:cubicBezTo>
                    <a:pt x="0" y="374"/>
                    <a:pt x="13" y="398"/>
                    <a:pt x="37" y="410"/>
                  </a:cubicBezTo>
                  <a:cubicBezTo>
                    <a:pt x="49" y="410"/>
                    <a:pt x="62" y="422"/>
                    <a:pt x="62" y="422"/>
                  </a:cubicBezTo>
                  <a:cubicBezTo>
                    <a:pt x="86" y="422"/>
                    <a:pt x="98" y="410"/>
                    <a:pt x="110" y="385"/>
                  </a:cubicBezTo>
                  <a:cubicBezTo>
                    <a:pt x="159" y="301"/>
                    <a:pt x="208" y="191"/>
                    <a:pt x="256" y="69"/>
                  </a:cubicBezTo>
                  <a:cubicBezTo>
                    <a:pt x="268" y="33"/>
                    <a:pt x="244" y="20"/>
                    <a:pt x="232" y="9"/>
                  </a:cubicBezTo>
                  <a:cubicBezTo>
                    <a:pt x="222" y="3"/>
                    <a:pt x="209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51"/>
            <p:cNvSpPr/>
            <p:nvPr/>
          </p:nvSpPr>
          <p:spPr>
            <a:xfrm>
              <a:off x="7478026" y="3877858"/>
              <a:ext cx="11960" cy="19097"/>
            </a:xfrm>
            <a:custGeom>
              <a:avLst/>
              <a:gdLst/>
              <a:ahLst/>
              <a:cxnLst/>
              <a:rect l="l" t="t" r="r" b="b"/>
              <a:pathLst>
                <a:path w="243" h="388" extrusionOk="0">
                  <a:moveTo>
                    <a:pt x="185" y="1"/>
                  </a:moveTo>
                  <a:cubicBezTo>
                    <a:pt x="171" y="1"/>
                    <a:pt x="158" y="7"/>
                    <a:pt x="154" y="24"/>
                  </a:cubicBezTo>
                  <a:cubicBezTo>
                    <a:pt x="105" y="121"/>
                    <a:pt x="45" y="219"/>
                    <a:pt x="8" y="328"/>
                  </a:cubicBezTo>
                  <a:cubicBezTo>
                    <a:pt x="0" y="360"/>
                    <a:pt x="30" y="387"/>
                    <a:pt x="58" y="387"/>
                  </a:cubicBezTo>
                  <a:cubicBezTo>
                    <a:pt x="72" y="387"/>
                    <a:pt x="85" y="381"/>
                    <a:pt x="94" y="365"/>
                  </a:cubicBezTo>
                  <a:cubicBezTo>
                    <a:pt x="142" y="267"/>
                    <a:pt x="191" y="157"/>
                    <a:pt x="227" y="48"/>
                  </a:cubicBezTo>
                  <a:cubicBezTo>
                    <a:pt x="243" y="24"/>
                    <a:pt x="212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51"/>
            <p:cNvSpPr/>
            <p:nvPr/>
          </p:nvSpPr>
          <p:spPr>
            <a:xfrm>
              <a:off x="7477829" y="3877415"/>
              <a:ext cx="12600" cy="19590"/>
            </a:xfrm>
            <a:custGeom>
              <a:avLst/>
              <a:gdLst/>
              <a:ahLst/>
              <a:cxnLst/>
              <a:rect l="l" t="t" r="r" b="b"/>
              <a:pathLst>
                <a:path w="256" h="398" extrusionOk="0">
                  <a:moveTo>
                    <a:pt x="206" y="20"/>
                  </a:moveTo>
                  <a:cubicBezTo>
                    <a:pt x="219" y="20"/>
                    <a:pt x="231" y="45"/>
                    <a:pt x="231" y="57"/>
                  </a:cubicBezTo>
                  <a:lnTo>
                    <a:pt x="206" y="106"/>
                  </a:lnTo>
                  <a:cubicBezTo>
                    <a:pt x="170" y="191"/>
                    <a:pt x="134" y="288"/>
                    <a:pt x="85" y="374"/>
                  </a:cubicBezTo>
                  <a:cubicBezTo>
                    <a:pt x="73" y="385"/>
                    <a:pt x="61" y="385"/>
                    <a:pt x="36" y="385"/>
                  </a:cubicBezTo>
                  <a:cubicBezTo>
                    <a:pt x="25" y="374"/>
                    <a:pt x="12" y="361"/>
                    <a:pt x="25" y="337"/>
                  </a:cubicBezTo>
                  <a:cubicBezTo>
                    <a:pt x="61" y="252"/>
                    <a:pt x="98" y="155"/>
                    <a:pt x="146" y="69"/>
                  </a:cubicBezTo>
                  <a:lnTo>
                    <a:pt x="158" y="33"/>
                  </a:lnTo>
                  <a:cubicBezTo>
                    <a:pt x="170" y="20"/>
                    <a:pt x="182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8" y="0"/>
                    <a:pt x="153" y="6"/>
                    <a:pt x="146" y="20"/>
                  </a:cubicBezTo>
                  <a:lnTo>
                    <a:pt x="122" y="69"/>
                  </a:lnTo>
                  <a:cubicBezTo>
                    <a:pt x="85" y="155"/>
                    <a:pt x="36" y="239"/>
                    <a:pt x="0" y="337"/>
                  </a:cubicBezTo>
                  <a:cubicBezTo>
                    <a:pt x="0" y="361"/>
                    <a:pt x="12" y="385"/>
                    <a:pt x="36" y="398"/>
                  </a:cubicBezTo>
                  <a:lnTo>
                    <a:pt x="61" y="398"/>
                  </a:lnTo>
                  <a:cubicBezTo>
                    <a:pt x="73" y="398"/>
                    <a:pt x="98" y="398"/>
                    <a:pt x="109" y="374"/>
                  </a:cubicBezTo>
                  <a:lnTo>
                    <a:pt x="219" y="118"/>
                  </a:lnTo>
                  <a:lnTo>
                    <a:pt x="243" y="69"/>
                  </a:lnTo>
                  <a:cubicBezTo>
                    <a:pt x="255" y="33"/>
                    <a:pt x="231" y="9"/>
                    <a:pt x="219" y="9"/>
                  </a:cubicBezTo>
                  <a:cubicBezTo>
                    <a:pt x="209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51"/>
            <p:cNvSpPr/>
            <p:nvPr/>
          </p:nvSpPr>
          <p:spPr>
            <a:xfrm>
              <a:off x="7487772" y="3878596"/>
              <a:ext cx="13683" cy="18359"/>
            </a:xfrm>
            <a:custGeom>
              <a:avLst/>
              <a:gdLst/>
              <a:ahLst/>
              <a:cxnLst/>
              <a:rect l="l" t="t" r="r" b="b"/>
              <a:pathLst>
                <a:path w="278" h="373" extrusionOk="0">
                  <a:moveTo>
                    <a:pt x="213" y="1"/>
                  </a:moveTo>
                  <a:cubicBezTo>
                    <a:pt x="199" y="1"/>
                    <a:pt x="186" y="7"/>
                    <a:pt x="175" y="21"/>
                  </a:cubicBezTo>
                  <a:cubicBezTo>
                    <a:pt x="114" y="118"/>
                    <a:pt x="66" y="204"/>
                    <a:pt x="17" y="301"/>
                  </a:cubicBezTo>
                  <a:cubicBezTo>
                    <a:pt x="1" y="342"/>
                    <a:pt x="29" y="372"/>
                    <a:pt x="60" y="372"/>
                  </a:cubicBezTo>
                  <a:cubicBezTo>
                    <a:pt x="75" y="372"/>
                    <a:pt x="90" y="365"/>
                    <a:pt x="102" y="350"/>
                  </a:cubicBezTo>
                  <a:cubicBezTo>
                    <a:pt x="150" y="264"/>
                    <a:pt x="212" y="167"/>
                    <a:pt x="260" y="69"/>
                  </a:cubicBezTo>
                  <a:cubicBezTo>
                    <a:pt x="278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51"/>
            <p:cNvSpPr/>
            <p:nvPr/>
          </p:nvSpPr>
          <p:spPr>
            <a:xfrm>
              <a:off x="7487378" y="3878055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24" y="24"/>
                  </a:moveTo>
                  <a:cubicBezTo>
                    <a:pt x="232" y="24"/>
                    <a:pt x="239" y="27"/>
                    <a:pt x="244" y="32"/>
                  </a:cubicBezTo>
                  <a:cubicBezTo>
                    <a:pt x="256" y="32"/>
                    <a:pt x="268" y="56"/>
                    <a:pt x="256" y="80"/>
                  </a:cubicBezTo>
                  <a:cubicBezTo>
                    <a:pt x="220" y="166"/>
                    <a:pt x="158" y="263"/>
                    <a:pt x="98" y="361"/>
                  </a:cubicBezTo>
                  <a:cubicBezTo>
                    <a:pt x="85" y="372"/>
                    <a:pt x="61" y="372"/>
                    <a:pt x="49" y="372"/>
                  </a:cubicBezTo>
                  <a:cubicBezTo>
                    <a:pt x="37" y="361"/>
                    <a:pt x="25" y="336"/>
                    <a:pt x="37" y="324"/>
                  </a:cubicBezTo>
                  <a:cubicBezTo>
                    <a:pt x="85" y="215"/>
                    <a:pt x="134" y="129"/>
                    <a:pt x="195" y="44"/>
                  </a:cubicBezTo>
                  <a:cubicBezTo>
                    <a:pt x="202" y="30"/>
                    <a:pt x="214" y="24"/>
                    <a:pt x="224" y="24"/>
                  </a:cubicBezTo>
                  <a:close/>
                  <a:moveTo>
                    <a:pt x="226" y="1"/>
                  </a:moveTo>
                  <a:cubicBezTo>
                    <a:pt x="208" y="1"/>
                    <a:pt x="191" y="9"/>
                    <a:pt x="183" y="32"/>
                  </a:cubicBezTo>
                  <a:cubicBezTo>
                    <a:pt x="122" y="117"/>
                    <a:pt x="74" y="215"/>
                    <a:pt x="12" y="312"/>
                  </a:cubicBezTo>
                  <a:cubicBezTo>
                    <a:pt x="1" y="348"/>
                    <a:pt x="12" y="372"/>
                    <a:pt x="37" y="385"/>
                  </a:cubicBezTo>
                  <a:cubicBezTo>
                    <a:pt x="49" y="385"/>
                    <a:pt x="61" y="397"/>
                    <a:pt x="61" y="397"/>
                  </a:cubicBezTo>
                  <a:cubicBezTo>
                    <a:pt x="85" y="397"/>
                    <a:pt x="98" y="385"/>
                    <a:pt x="110" y="361"/>
                  </a:cubicBezTo>
                  <a:cubicBezTo>
                    <a:pt x="171" y="275"/>
                    <a:pt x="231" y="178"/>
                    <a:pt x="268" y="80"/>
                  </a:cubicBezTo>
                  <a:cubicBezTo>
                    <a:pt x="293" y="56"/>
                    <a:pt x="268" y="20"/>
                    <a:pt x="256" y="7"/>
                  </a:cubicBezTo>
                  <a:cubicBezTo>
                    <a:pt x="247" y="3"/>
                    <a:pt x="237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51"/>
            <p:cNvSpPr/>
            <p:nvPr/>
          </p:nvSpPr>
          <p:spPr>
            <a:xfrm>
              <a:off x="7497370" y="3880122"/>
              <a:ext cx="12945" cy="18261"/>
            </a:xfrm>
            <a:custGeom>
              <a:avLst/>
              <a:gdLst/>
              <a:ahLst/>
              <a:cxnLst/>
              <a:rect l="l" t="t" r="r" b="b"/>
              <a:pathLst>
                <a:path w="263" h="371" extrusionOk="0">
                  <a:moveTo>
                    <a:pt x="213" y="0"/>
                  </a:moveTo>
                  <a:cubicBezTo>
                    <a:pt x="196" y="0"/>
                    <a:pt x="176" y="8"/>
                    <a:pt x="163" y="27"/>
                  </a:cubicBezTo>
                  <a:cubicBezTo>
                    <a:pt x="114" y="111"/>
                    <a:pt x="65" y="197"/>
                    <a:pt x="17" y="294"/>
                  </a:cubicBezTo>
                  <a:cubicBezTo>
                    <a:pt x="0" y="335"/>
                    <a:pt x="34" y="371"/>
                    <a:pt x="65" y="371"/>
                  </a:cubicBezTo>
                  <a:cubicBezTo>
                    <a:pt x="79" y="371"/>
                    <a:pt x="93" y="362"/>
                    <a:pt x="101" y="343"/>
                  </a:cubicBezTo>
                  <a:cubicBezTo>
                    <a:pt x="163" y="257"/>
                    <a:pt x="211" y="160"/>
                    <a:pt x="247" y="51"/>
                  </a:cubicBezTo>
                  <a:cubicBezTo>
                    <a:pt x="262" y="21"/>
                    <a:pt x="240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51"/>
            <p:cNvSpPr/>
            <p:nvPr/>
          </p:nvSpPr>
          <p:spPr>
            <a:xfrm>
              <a:off x="7496976" y="3879827"/>
              <a:ext cx="13191" cy="18950"/>
            </a:xfrm>
            <a:custGeom>
              <a:avLst/>
              <a:gdLst/>
              <a:ahLst/>
              <a:cxnLst/>
              <a:rect l="l" t="t" r="r" b="b"/>
              <a:pathLst>
                <a:path w="268" h="385" extrusionOk="0">
                  <a:moveTo>
                    <a:pt x="218" y="15"/>
                  </a:moveTo>
                  <a:cubicBezTo>
                    <a:pt x="223" y="15"/>
                    <a:pt x="228" y="17"/>
                    <a:pt x="231" y="20"/>
                  </a:cubicBezTo>
                  <a:cubicBezTo>
                    <a:pt x="244" y="20"/>
                    <a:pt x="255" y="33"/>
                    <a:pt x="244" y="57"/>
                  </a:cubicBezTo>
                  <a:cubicBezTo>
                    <a:pt x="207" y="154"/>
                    <a:pt x="158" y="252"/>
                    <a:pt x="98" y="349"/>
                  </a:cubicBezTo>
                  <a:cubicBezTo>
                    <a:pt x="90" y="363"/>
                    <a:pt x="83" y="369"/>
                    <a:pt x="76" y="369"/>
                  </a:cubicBezTo>
                  <a:cubicBezTo>
                    <a:pt x="71" y="369"/>
                    <a:pt x="66" y="366"/>
                    <a:pt x="61" y="361"/>
                  </a:cubicBezTo>
                  <a:cubicBezTo>
                    <a:pt x="36" y="349"/>
                    <a:pt x="25" y="325"/>
                    <a:pt x="36" y="300"/>
                  </a:cubicBezTo>
                  <a:cubicBezTo>
                    <a:pt x="85" y="203"/>
                    <a:pt x="134" y="106"/>
                    <a:pt x="182" y="33"/>
                  </a:cubicBezTo>
                  <a:cubicBezTo>
                    <a:pt x="191" y="24"/>
                    <a:pt x="206" y="15"/>
                    <a:pt x="218" y="15"/>
                  </a:cubicBezTo>
                  <a:close/>
                  <a:moveTo>
                    <a:pt x="209" y="0"/>
                  </a:moveTo>
                  <a:cubicBezTo>
                    <a:pt x="193" y="0"/>
                    <a:pt x="177" y="6"/>
                    <a:pt x="171" y="20"/>
                  </a:cubicBezTo>
                  <a:cubicBezTo>
                    <a:pt x="122" y="106"/>
                    <a:pt x="73" y="190"/>
                    <a:pt x="25" y="300"/>
                  </a:cubicBezTo>
                  <a:cubicBezTo>
                    <a:pt x="0" y="336"/>
                    <a:pt x="25" y="361"/>
                    <a:pt x="49" y="373"/>
                  </a:cubicBezTo>
                  <a:cubicBezTo>
                    <a:pt x="61" y="385"/>
                    <a:pt x="61" y="385"/>
                    <a:pt x="73" y="385"/>
                  </a:cubicBezTo>
                  <a:cubicBezTo>
                    <a:pt x="85" y="385"/>
                    <a:pt x="109" y="373"/>
                    <a:pt x="122" y="349"/>
                  </a:cubicBezTo>
                  <a:cubicBezTo>
                    <a:pt x="182" y="252"/>
                    <a:pt x="231" y="154"/>
                    <a:pt x="268" y="69"/>
                  </a:cubicBezTo>
                  <a:cubicBezTo>
                    <a:pt x="268" y="44"/>
                    <a:pt x="268" y="20"/>
                    <a:pt x="244" y="8"/>
                  </a:cubicBezTo>
                  <a:cubicBezTo>
                    <a:pt x="233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51"/>
            <p:cNvSpPr/>
            <p:nvPr/>
          </p:nvSpPr>
          <p:spPr>
            <a:xfrm>
              <a:off x="7505689" y="3880270"/>
              <a:ext cx="13043" cy="18310"/>
            </a:xfrm>
            <a:custGeom>
              <a:avLst/>
              <a:gdLst/>
              <a:ahLst/>
              <a:cxnLst/>
              <a:rect l="l" t="t" r="r" b="b"/>
              <a:pathLst>
                <a:path w="265" h="372" extrusionOk="0">
                  <a:moveTo>
                    <a:pt x="211" y="1"/>
                  </a:moveTo>
                  <a:cubicBezTo>
                    <a:pt x="197" y="1"/>
                    <a:pt x="184" y="7"/>
                    <a:pt x="176" y="24"/>
                  </a:cubicBezTo>
                  <a:cubicBezTo>
                    <a:pt x="127" y="108"/>
                    <a:pt x="67" y="206"/>
                    <a:pt x="18" y="303"/>
                  </a:cubicBezTo>
                  <a:cubicBezTo>
                    <a:pt x="1" y="337"/>
                    <a:pt x="32" y="372"/>
                    <a:pt x="61" y="372"/>
                  </a:cubicBezTo>
                  <a:cubicBezTo>
                    <a:pt x="73" y="372"/>
                    <a:pt x="84" y="366"/>
                    <a:pt x="91" y="352"/>
                  </a:cubicBezTo>
                  <a:cubicBezTo>
                    <a:pt x="151" y="254"/>
                    <a:pt x="200" y="157"/>
                    <a:pt x="249" y="60"/>
                  </a:cubicBezTo>
                  <a:cubicBezTo>
                    <a:pt x="265" y="27"/>
                    <a:pt x="238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51"/>
            <p:cNvSpPr/>
            <p:nvPr/>
          </p:nvSpPr>
          <p:spPr>
            <a:xfrm>
              <a:off x="7505344" y="3879827"/>
              <a:ext cx="13782" cy="18950"/>
            </a:xfrm>
            <a:custGeom>
              <a:avLst/>
              <a:gdLst/>
              <a:ahLst/>
              <a:cxnLst/>
              <a:rect l="l" t="t" r="r" b="b"/>
              <a:pathLst>
                <a:path w="280" h="385" extrusionOk="0">
                  <a:moveTo>
                    <a:pt x="212" y="13"/>
                  </a:moveTo>
                  <a:cubicBezTo>
                    <a:pt x="220" y="13"/>
                    <a:pt x="226" y="15"/>
                    <a:pt x="231" y="20"/>
                  </a:cubicBezTo>
                  <a:cubicBezTo>
                    <a:pt x="244" y="33"/>
                    <a:pt x="256" y="44"/>
                    <a:pt x="244" y="69"/>
                  </a:cubicBezTo>
                  <a:lnTo>
                    <a:pt x="207" y="142"/>
                  </a:lnTo>
                  <a:lnTo>
                    <a:pt x="98" y="361"/>
                  </a:lnTo>
                  <a:cubicBezTo>
                    <a:pt x="85" y="373"/>
                    <a:pt x="61" y="373"/>
                    <a:pt x="49" y="373"/>
                  </a:cubicBezTo>
                  <a:cubicBezTo>
                    <a:pt x="37" y="361"/>
                    <a:pt x="25" y="336"/>
                    <a:pt x="37" y="325"/>
                  </a:cubicBezTo>
                  <a:lnTo>
                    <a:pt x="147" y="106"/>
                  </a:lnTo>
                  <a:lnTo>
                    <a:pt x="183" y="33"/>
                  </a:lnTo>
                  <a:cubicBezTo>
                    <a:pt x="190" y="18"/>
                    <a:pt x="202" y="13"/>
                    <a:pt x="212" y="13"/>
                  </a:cubicBezTo>
                  <a:close/>
                  <a:moveTo>
                    <a:pt x="209" y="0"/>
                  </a:moveTo>
                  <a:cubicBezTo>
                    <a:pt x="193" y="0"/>
                    <a:pt x="178" y="6"/>
                    <a:pt x="171" y="20"/>
                  </a:cubicBezTo>
                  <a:cubicBezTo>
                    <a:pt x="158" y="44"/>
                    <a:pt x="147" y="69"/>
                    <a:pt x="134" y="106"/>
                  </a:cubicBezTo>
                  <a:cubicBezTo>
                    <a:pt x="98" y="166"/>
                    <a:pt x="49" y="239"/>
                    <a:pt x="12" y="312"/>
                  </a:cubicBezTo>
                  <a:cubicBezTo>
                    <a:pt x="1" y="349"/>
                    <a:pt x="12" y="373"/>
                    <a:pt x="37" y="385"/>
                  </a:cubicBezTo>
                  <a:lnTo>
                    <a:pt x="61" y="385"/>
                  </a:lnTo>
                  <a:cubicBezTo>
                    <a:pt x="85" y="385"/>
                    <a:pt x="98" y="385"/>
                    <a:pt x="110" y="361"/>
                  </a:cubicBezTo>
                  <a:cubicBezTo>
                    <a:pt x="147" y="300"/>
                    <a:pt x="183" y="227"/>
                    <a:pt x="220" y="154"/>
                  </a:cubicBezTo>
                  <a:cubicBezTo>
                    <a:pt x="231" y="130"/>
                    <a:pt x="244" y="106"/>
                    <a:pt x="268" y="81"/>
                  </a:cubicBezTo>
                  <a:cubicBezTo>
                    <a:pt x="280" y="44"/>
                    <a:pt x="268" y="20"/>
                    <a:pt x="244" y="8"/>
                  </a:cubicBezTo>
                  <a:cubicBezTo>
                    <a:pt x="234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51"/>
            <p:cNvSpPr/>
            <p:nvPr/>
          </p:nvSpPr>
          <p:spPr>
            <a:xfrm>
              <a:off x="7514647" y="3880861"/>
              <a:ext cx="13093" cy="17178"/>
            </a:xfrm>
            <a:custGeom>
              <a:avLst/>
              <a:gdLst/>
              <a:ahLst/>
              <a:cxnLst/>
              <a:rect l="l" t="t" r="r" b="b"/>
              <a:pathLst>
                <a:path w="266" h="349" extrusionOk="0">
                  <a:moveTo>
                    <a:pt x="211" y="1"/>
                  </a:moveTo>
                  <a:cubicBezTo>
                    <a:pt x="198" y="1"/>
                    <a:pt x="185" y="7"/>
                    <a:pt x="176" y="23"/>
                  </a:cubicBezTo>
                  <a:cubicBezTo>
                    <a:pt x="128" y="109"/>
                    <a:pt x="67" y="194"/>
                    <a:pt x="18" y="279"/>
                  </a:cubicBezTo>
                  <a:cubicBezTo>
                    <a:pt x="1" y="314"/>
                    <a:pt x="32" y="348"/>
                    <a:pt x="61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52" y="242"/>
                    <a:pt x="201" y="158"/>
                    <a:pt x="249" y="60"/>
                  </a:cubicBezTo>
                  <a:cubicBezTo>
                    <a:pt x="266" y="28"/>
                    <a:pt x="23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51"/>
            <p:cNvSpPr/>
            <p:nvPr/>
          </p:nvSpPr>
          <p:spPr>
            <a:xfrm>
              <a:off x="7514302" y="3880418"/>
              <a:ext cx="13831" cy="17818"/>
            </a:xfrm>
            <a:custGeom>
              <a:avLst/>
              <a:gdLst/>
              <a:ahLst/>
              <a:cxnLst/>
              <a:rect l="l" t="t" r="r" b="b"/>
              <a:pathLst>
                <a:path w="281" h="362" extrusionOk="0">
                  <a:moveTo>
                    <a:pt x="232" y="21"/>
                  </a:moveTo>
                  <a:cubicBezTo>
                    <a:pt x="244" y="32"/>
                    <a:pt x="256" y="45"/>
                    <a:pt x="244" y="69"/>
                  </a:cubicBezTo>
                  <a:cubicBezTo>
                    <a:pt x="208" y="142"/>
                    <a:pt x="159" y="251"/>
                    <a:pt x="98" y="324"/>
                  </a:cubicBezTo>
                  <a:cubicBezTo>
                    <a:pt x="91" y="339"/>
                    <a:pt x="80" y="345"/>
                    <a:pt x="69" y="345"/>
                  </a:cubicBezTo>
                  <a:cubicBezTo>
                    <a:pt x="62" y="345"/>
                    <a:pt x="54" y="342"/>
                    <a:pt x="49" y="337"/>
                  </a:cubicBezTo>
                  <a:cubicBezTo>
                    <a:pt x="38" y="337"/>
                    <a:pt x="25" y="313"/>
                    <a:pt x="38" y="300"/>
                  </a:cubicBezTo>
                  <a:cubicBezTo>
                    <a:pt x="62" y="251"/>
                    <a:pt x="86" y="215"/>
                    <a:pt x="98" y="178"/>
                  </a:cubicBezTo>
                  <a:cubicBezTo>
                    <a:pt x="135" y="130"/>
                    <a:pt x="159" y="81"/>
                    <a:pt x="195" y="32"/>
                  </a:cubicBezTo>
                  <a:cubicBezTo>
                    <a:pt x="195" y="21"/>
                    <a:pt x="208" y="21"/>
                    <a:pt x="219" y="21"/>
                  </a:cubicBezTo>
                  <a:close/>
                  <a:moveTo>
                    <a:pt x="214" y="1"/>
                  </a:moveTo>
                  <a:cubicBezTo>
                    <a:pt x="200" y="1"/>
                    <a:pt x="185" y="6"/>
                    <a:pt x="171" y="21"/>
                  </a:cubicBezTo>
                  <a:cubicBezTo>
                    <a:pt x="147" y="69"/>
                    <a:pt x="122" y="118"/>
                    <a:pt x="86" y="167"/>
                  </a:cubicBezTo>
                  <a:cubicBezTo>
                    <a:pt x="62" y="215"/>
                    <a:pt x="38" y="251"/>
                    <a:pt x="25" y="288"/>
                  </a:cubicBezTo>
                  <a:cubicBezTo>
                    <a:pt x="1" y="313"/>
                    <a:pt x="13" y="337"/>
                    <a:pt x="38" y="349"/>
                  </a:cubicBezTo>
                  <a:cubicBezTo>
                    <a:pt x="49" y="361"/>
                    <a:pt x="49" y="361"/>
                    <a:pt x="62" y="361"/>
                  </a:cubicBezTo>
                  <a:cubicBezTo>
                    <a:pt x="86" y="361"/>
                    <a:pt x="98" y="361"/>
                    <a:pt x="111" y="337"/>
                  </a:cubicBezTo>
                  <a:cubicBezTo>
                    <a:pt x="171" y="251"/>
                    <a:pt x="219" y="154"/>
                    <a:pt x="268" y="69"/>
                  </a:cubicBezTo>
                  <a:cubicBezTo>
                    <a:pt x="281" y="45"/>
                    <a:pt x="268" y="21"/>
                    <a:pt x="244" y="8"/>
                  </a:cubicBezTo>
                  <a:cubicBezTo>
                    <a:pt x="234" y="3"/>
                    <a:pt x="22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51"/>
            <p:cNvSpPr/>
            <p:nvPr/>
          </p:nvSpPr>
          <p:spPr>
            <a:xfrm>
              <a:off x="7528577" y="3877907"/>
              <a:ext cx="11714" cy="21460"/>
            </a:xfrm>
            <a:custGeom>
              <a:avLst/>
              <a:gdLst/>
              <a:ahLst/>
              <a:cxnLst/>
              <a:rect l="l" t="t" r="r" b="b"/>
              <a:pathLst>
                <a:path w="238" h="436" extrusionOk="0">
                  <a:moveTo>
                    <a:pt x="184" y="0"/>
                  </a:moveTo>
                  <a:cubicBezTo>
                    <a:pt x="170" y="0"/>
                    <a:pt x="157" y="7"/>
                    <a:pt x="148" y="23"/>
                  </a:cubicBezTo>
                  <a:cubicBezTo>
                    <a:pt x="88" y="132"/>
                    <a:pt x="39" y="254"/>
                    <a:pt x="15" y="375"/>
                  </a:cubicBezTo>
                  <a:cubicBezTo>
                    <a:pt x="1" y="412"/>
                    <a:pt x="25" y="435"/>
                    <a:pt x="52" y="435"/>
                  </a:cubicBezTo>
                  <a:cubicBezTo>
                    <a:pt x="70" y="435"/>
                    <a:pt x="90" y="424"/>
                    <a:pt x="100" y="400"/>
                  </a:cubicBezTo>
                  <a:cubicBezTo>
                    <a:pt x="137" y="291"/>
                    <a:pt x="173" y="169"/>
                    <a:pt x="221" y="59"/>
                  </a:cubicBezTo>
                  <a:cubicBezTo>
                    <a:pt x="238" y="27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51"/>
            <p:cNvSpPr/>
            <p:nvPr/>
          </p:nvSpPr>
          <p:spPr>
            <a:xfrm>
              <a:off x="7528084" y="3877464"/>
              <a:ext cx="12600" cy="21952"/>
            </a:xfrm>
            <a:custGeom>
              <a:avLst/>
              <a:gdLst/>
              <a:ahLst/>
              <a:cxnLst/>
              <a:rect l="l" t="t" r="r" b="b"/>
              <a:pathLst>
                <a:path w="256" h="446" extrusionOk="0">
                  <a:moveTo>
                    <a:pt x="207" y="19"/>
                  </a:moveTo>
                  <a:cubicBezTo>
                    <a:pt x="231" y="32"/>
                    <a:pt x="244" y="44"/>
                    <a:pt x="231" y="68"/>
                  </a:cubicBezTo>
                  <a:cubicBezTo>
                    <a:pt x="171" y="190"/>
                    <a:pt x="134" y="311"/>
                    <a:pt x="98" y="409"/>
                  </a:cubicBezTo>
                  <a:cubicBezTo>
                    <a:pt x="85" y="433"/>
                    <a:pt x="74" y="433"/>
                    <a:pt x="49" y="433"/>
                  </a:cubicBezTo>
                  <a:cubicBezTo>
                    <a:pt x="37" y="421"/>
                    <a:pt x="25" y="409"/>
                    <a:pt x="25" y="384"/>
                  </a:cubicBezTo>
                  <a:cubicBezTo>
                    <a:pt x="49" y="275"/>
                    <a:pt x="98" y="154"/>
                    <a:pt x="171" y="32"/>
                  </a:cubicBezTo>
                  <a:cubicBezTo>
                    <a:pt x="171" y="19"/>
                    <a:pt x="183" y="19"/>
                    <a:pt x="195" y="19"/>
                  </a:cubicBezTo>
                  <a:close/>
                  <a:moveTo>
                    <a:pt x="193" y="0"/>
                  </a:moveTo>
                  <a:cubicBezTo>
                    <a:pt x="179" y="0"/>
                    <a:pt x="166" y="9"/>
                    <a:pt x="158" y="32"/>
                  </a:cubicBezTo>
                  <a:cubicBezTo>
                    <a:pt x="85" y="154"/>
                    <a:pt x="37" y="263"/>
                    <a:pt x="12" y="384"/>
                  </a:cubicBezTo>
                  <a:cubicBezTo>
                    <a:pt x="1" y="421"/>
                    <a:pt x="25" y="446"/>
                    <a:pt x="49" y="446"/>
                  </a:cubicBezTo>
                  <a:lnTo>
                    <a:pt x="61" y="446"/>
                  </a:lnTo>
                  <a:cubicBezTo>
                    <a:pt x="85" y="446"/>
                    <a:pt x="110" y="433"/>
                    <a:pt x="110" y="409"/>
                  </a:cubicBezTo>
                  <a:cubicBezTo>
                    <a:pt x="147" y="311"/>
                    <a:pt x="183" y="190"/>
                    <a:pt x="244" y="81"/>
                  </a:cubicBezTo>
                  <a:cubicBezTo>
                    <a:pt x="256" y="44"/>
                    <a:pt x="244" y="19"/>
                    <a:pt x="220" y="8"/>
                  </a:cubicBezTo>
                  <a:cubicBezTo>
                    <a:pt x="211" y="3"/>
                    <a:pt x="202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51"/>
            <p:cNvSpPr/>
            <p:nvPr/>
          </p:nvSpPr>
          <p:spPr>
            <a:xfrm>
              <a:off x="7539110" y="3878449"/>
              <a:ext cx="10976" cy="19688"/>
            </a:xfrm>
            <a:custGeom>
              <a:avLst/>
              <a:gdLst/>
              <a:ahLst/>
              <a:cxnLst/>
              <a:rect l="l" t="t" r="r" b="b"/>
              <a:pathLst>
                <a:path w="223" h="400" extrusionOk="0">
                  <a:moveTo>
                    <a:pt x="170" y="1"/>
                  </a:moveTo>
                  <a:cubicBezTo>
                    <a:pt x="156" y="1"/>
                    <a:pt x="141" y="8"/>
                    <a:pt x="129" y="24"/>
                  </a:cubicBezTo>
                  <a:cubicBezTo>
                    <a:pt x="80" y="121"/>
                    <a:pt x="32" y="231"/>
                    <a:pt x="7" y="340"/>
                  </a:cubicBezTo>
                  <a:cubicBezTo>
                    <a:pt x="0" y="376"/>
                    <a:pt x="28" y="400"/>
                    <a:pt x="53" y="400"/>
                  </a:cubicBezTo>
                  <a:cubicBezTo>
                    <a:pt x="71" y="400"/>
                    <a:pt x="88" y="389"/>
                    <a:pt x="93" y="364"/>
                  </a:cubicBezTo>
                  <a:cubicBezTo>
                    <a:pt x="129" y="267"/>
                    <a:pt x="166" y="158"/>
                    <a:pt x="215" y="61"/>
                  </a:cubicBezTo>
                  <a:cubicBezTo>
                    <a:pt x="222" y="28"/>
                    <a:pt x="19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51"/>
            <p:cNvSpPr/>
            <p:nvPr/>
          </p:nvSpPr>
          <p:spPr>
            <a:xfrm>
              <a:off x="7538864" y="3878006"/>
              <a:ext cx="11419" cy="20229"/>
            </a:xfrm>
            <a:custGeom>
              <a:avLst/>
              <a:gdLst/>
              <a:ahLst/>
              <a:cxnLst/>
              <a:rect l="l" t="t" r="r" b="b"/>
              <a:pathLst>
                <a:path w="232" h="411" extrusionOk="0">
                  <a:moveTo>
                    <a:pt x="168" y="13"/>
                  </a:moveTo>
                  <a:cubicBezTo>
                    <a:pt x="173" y="13"/>
                    <a:pt x="178" y="16"/>
                    <a:pt x="183" y="21"/>
                  </a:cubicBezTo>
                  <a:cubicBezTo>
                    <a:pt x="207" y="33"/>
                    <a:pt x="220" y="45"/>
                    <a:pt x="207" y="70"/>
                  </a:cubicBezTo>
                  <a:cubicBezTo>
                    <a:pt x="171" y="143"/>
                    <a:pt x="147" y="203"/>
                    <a:pt x="134" y="276"/>
                  </a:cubicBezTo>
                  <a:cubicBezTo>
                    <a:pt x="122" y="300"/>
                    <a:pt x="110" y="337"/>
                    <a:pt x="98" y="373"/>
                  </a:cubicBezTo>
                  <a:cubicBezTo>
                    <a:pt x="85" y="398"/>
                    <a:pt x="61" y="398"/>
                    <a:pt x="49" y="398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49" y="227"/>
                    <a:pt x="98" y="106"/>
                    <a:pt x="147" y="33"/>
                  </a:cubicBezTo>
                  <a:cubicBezTo>
                    <a:pt x="153" y="19"/>
                    <a:pt x="161" y="13"/>
                    <a:pt x="168" y="13"/>
                  </a:cubicBezTo>
                  <a:close/>
                  <a:moveTo>
                    <a:pt x="166" y="1"/>
                  </a:moveTo>
                  <a:cubicBezTo>
                    <a:pt x="153" y="1"/>
                    <a:pt x="141" y="7"/>
                    <a:pt x="134" y="21"/>
                  </a:cubicBezTo>
                  <a:cubicBezTo>
                    <a:pt x="85" y="106"/>
                    <a:pt x="25" y="227"/>
                    <a:pt x="12" y="349"/>
                  </a:cubicBezTo>
                  <a:cubicBezTo>
                    <a:pt x="1" y="386"/>
                    <a:pt x="25" y="410"/>
                    <a:pt x="49" y="410"/>
                  </a:cubicBezTo>
                  <a:lnTo>
                    <a:pt x="61" y="410"/>
                  </a:lnTo>
                  <a:cubicBezTo>
                    <a:pt x="85" y="410"/>
                    <a:pt x="98" y="398"/>
                    <a:pt x="110" y="373"/>
                  </a:cubicBezTo>
                  <a:cubicBezTo>
                    <a:pt x="122" y="349"/>
                    <a:pt x="134" y="313"/>
                    <a:pt x="147" y="276"/>
                  </a:cubicBezTo>
                  <a:cubicBezTo>
                    <a:pt x="171" y="216"/>
                    <a:pt x="195" y="143"/>
                    <a:pt x="220" y="81"/>
                  </a:cubicBezTo>
                  <a:cubicBezTo>
                    <a:pt x="231" y="45"/>
                    <a:pt x="220" y="21"/>
                    <a:pt x="195" y="8"/>
                  </a:cubicBezTo>
                  <a:cubicBezTo>
                    <a:pt x="185" y="4"/>
                    <a:pt x="175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51"/>
            <p:cNvSpPr/>
            <p:nvPr/>
          </p:nvSpPr>
          <p:spPr>
            <a:xfrm>
              <a:off x="7548118" y="3876086"/>
              <a:ext cx="11960" cy="23675"/>
            </a:xfrm>
            <a:custGeom>
              <a:avLst/>
              <a:gdLst/>
              <a:ahLst/>
              <a:cxnLst/>
              <a:rect l="l" t="t" r="r" b="b"/>
              <a:pathLst>
                <a:path w="243" h="481" extrusionOk="0">
                  <a:moveTo>
                    <a:pt x="184" y="0"/>
                  </a:moveTo>
                  <a:cubicBezTo>
                    <a:pt x="169" y="0"/>
                    <a:pt x="153" y="7"/>
                    <a:pt x="141" y="23"/>
                  </a:cubicBezTo>
                  <a:cubicBezTo>
                    <a:pt x="68" y="145"/>
                    <a:pt x="19" y="291"/>
                    <a:pt x="7" y="437"/>
                  </a:cubicBezTo>
                  <a:cubicBezTo>
                    <a:pt x="0" y="464"/>
                    <a:pt x="24" y="480"/>
                    <a:pt x="49" y="480"/>
                  </a:cubicBezTo>
                  <a:cubicBezTo>
                    <a:pt x="68" y="480"/>
                    <a:pt x="87" y="470"/>
                    <a:pt x="92" y="449"/>
                  </a:cubicBezTo>
                  <a:cubicBezTo>
                    <a:pt x="116" y="315"/>
                    <a:pt x="165" y="193"/>
                    <a:pt x="226" y="60"/>
                  </a:cubicBezTo>
                  <a:cubicBezTo>
                    <a:pt x="242" y="28"/>
                    <a:pt x="21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51"/>
            <p:cNvSpPr/>
            <p:nvPr/>
          </p:nvSpPr>
          <p:spPr>
            <a:xfrm>
              <a:off x="7547822" y="3875643"/>
              <a:ext cx="12010" cy="24364"/>
            </a:xfrm>
            <a:custGeom>
              <a:avLst/>
              <a:gdLst/>
              <a:ahLst/>
              <a:cxnLst/>
              <a:rect l="l" t="t" r="r" b="b"/>
              <a:pathLst>
                <a:path w="244" h="495" extrusionOk="0">
                  <a:moveTo>
                    <a:pt x="208" y="20"/>
                  </a:moveTo>
                  <a:cubicBezTo>
                    <a:pt x="220" y="32"/>
                    <a:pt x="232" y="45"/>
                    <a:pt x="220" y="69"/>
                  </a:cubicBezTo>
                  <a:cubicBezTo>
                    <a:pt x="159" y="191"/>
                    <a:pt x="122" y="324"/>
                    <a:pt x="98" y="458"/>
                  </a:cubicBezTo>
                  <a:cubicBezTo>
                    <a:pt x="86" y="483"/>
                    <a:pt x="74" y="483"/>
                    <a:pt x="49" y="483"/>
                  </a:cubicBezTo>
                  <a:cubicBezTo>
                    <a:pt x="38" y="483"/>
                    <a:pt x="13" y="470"/>
                    <a:pt x="25" y="446"/>
                  </a:cubicBezTo>
                  <a:cubicBezTo>
                    <a:pt x="38" y="300"/>
                    <a:pt x="86" y="154"/>
                    <a:pt x="159" y="32"/>
                  </a:cubicBezTo>
                  <a:cubicBezTo>
                    <a:pt x="171" y="20"/>
                    <a:pt x="171" y="20"/>
                    <a:pt x="184" y="20"/>
                  </a:cubicBezTo>
                  <a:close/>
                  <a:moveTo>
                    <a:pt x="184" y="0"/>
                  </a:moveTo>
                  <a:cubicBezTo>
                    <a:pt x="170" y="0"/>
                    <a:pt x="154" y="6"/>
                    <a:pt x="147" y="20"/>
                  </a:cubicBezTo>
                  <a:cubicBezTo>
                    <a:pt x="62" y="154"/>
                    <a:pt x="25" y="288"/>
                    <a:pt x="1" y="446"/>
                  </a:cubicBezTo>
                  <a:cubicBezTo>
                    <a:pt x="1" y="483"/>
                    <a:pt x="25" y="494"/>
                    <a:pt x="49" y="494"/>
                  </a:cubicBezTo>
                  <a:lnTo>
                    <a:pt x="62" y="494"/>
                  </a:lnTo>
                  <a:cubicBezTo>
                    <a:pt x="86" y="494"/>
                    <a:pt x="111" y="483"/>
                    <a:pt x="111" y="458"/>
                  </a:cubicBezTo>
                  <a:cubicBezTo>
                    <a:pt x="135" y="324"/>
                    <a:pt x="171" y="202"/>
                    <a:pt x="232" y="81"/>
                  </a:cubicBezTo>
                  <a:cubicBezTo>
                    <a:pt x="244" y="45"/>
                    <a:pt x="232" y="20"/>
                    <a:pt x="208" y="8"/>
                  </a:cubicBezTo>
                  <a:cubicBezTo>
                    <a:pt x="203" y="3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51"/>
            <p:cNvSpPr/>
            <p:nvPr/>
          </p:nvSpPr>
          <p:spPr>
            <a:xfrm>
              <a:off x="7556042" y="3877267"/>
              <a:ext cx="13191" cy="20229"/>
            </a:xfrm>
            <a:custGeom>
              <a:avLst/>
              <a:gdLst/>
              <a:ahLst/>
              <a:cxnLst/>
              <a:rect l="l" t="t" r="r" b="b"/>
              <a:pathLst>
                <a:path w="268" h="411" extrusionOk="0">
                  <a:moveTo>
                    <a:pt x="210" y="1"/>
                  </a:moveTo>
                  <a:cubicBezTo>
                    <a:pt x="196" y="1"/>
                    <a:pt x="182" y="7"/>
                    <a:pt x="174" y="23"/>
                  </a:cubicBezTo>
                  <a:cubicBezTo>
                    <a:pt x="114" y="121"/>
                    <a:pt x="65" y="231"/>
                    <a:pt x="17" y="340"/>
                  </a:cubicBezTo>
                  <a:cubicBezTo>
                    <a:pt x="0" y="381"/>
                    <a:pt x="28" y="411"/>
                    <a:pt x="55" y="411"/>
                  </a:cubicBezTo>
                  <a:cubicBezTo>
                    <a:pt x="69" y="411"/>
                    <a:pt x="82" y="404"/>
                    <a:pt x="90" y="388"/>
                  </a:cubicBezTo>
                  <a:cubicBezTo>
                    <a:pt x="162" y="291"/>
                    <a:pt x="211" y="169"/>
                    <a:pt x="260" y="60"/>
                  </a:cubicBezTo>
                  <a:cubicBezTo>
                    <a:pt x="268" y="28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51"/>
            <p:cNvSpPr/>
            <p:nvPr/>
          </p:nvSpPr>
          <p:spPr>
            <a:xfrm>
              <a:off x="7555649" y="3876874"/>
              <a:ext cx="13782" cy="21361"/>
            </a:xfrm>
            <a:custGeom>
              <a:avLst/>
              <a:gdLst/>
              <a:ahLst/>
              <a:cxnLst/>
              <a:rect l="l" t="t" r="r" b="b"/>
              <a:pathLst>
                <a:path w="280" h="434" extrusionOk="0">
                  <a:moveTo>
                    <a:pt x="231" y="20"/>
                  </a:moveTo>
                  <a:cubicBezTo>
                    <a:pt x="255" y="31"/>
                    <a:pt x="255" y="44"/>
                    <a:pt x="255" y="56"/>
                  </a:cubicBezTo>
                  <a:cubicBezTo>
                    <a:pt x="206" y="190"/>
                    <a:pt x="158" y="299"/>
                    <a:pt x="98" y="396"/>
                  </a:cubicBezTo>
                  <a:cubicBezTo>
                    <a:pt x="91" y="409"/>
                    <a:pt x="82" y="412"/>
                    <a:pt x="72" y="412"/>
                  </a:cubicBezTo>
                  <a:cubicBezTo>
                    <a:pt x="63" y="412"/>
                    <a:pt x="55" y="409"/>
                    <a:pt x="49" y="409"/>
                  </a:cubicBezTo>
                  <a:cubicBezTo>
                    <a:pt x="25" y="396"/>
                    <a:pt x="12" y="372"/>
                    <a:pt x="25" y="348"/>
                  </a:cubicBezTo>
                  <a:cubicBezTo>
                    <a:pt x="73" y="250"/>
                    <a:pt x="122" y="153"/>
                    <a:pt x="195" y="31"/>
                  </a:cubicBezTo>
                  <a:cubicBezTo>
                    <a:pt x="195" y="20"/>
                    <a:pt x="219" y="20"/>
                    <a:pt x="231" y="20"/>
                  </a:cubicBezTo>
                  <a:close/>
                  <a:moveTo>
                    <a:pt x="217" y="0"/>
                  </a:moveTo>
                  <a:cubicBezTo>
                    <a:pt x="201" y="0"/>
                    <a:pt x="186" y="9"/>
                    <a:pt x="170" y="31"/>
                  </a:cubicBezTo>
                  <a:cubicBezTo>
                    <a:pt x="109" y="141"/>
                    <a:pt x="61" y="239"/>
                    <a:pt x="12" y="348"/>
                  </a:cubicBezTo>
                  <a:cubicBezTo>
                    <a:pt x="0" y="385"/>
                    <a:pt x="12" y="409"/>
                    <a:pt x="36" y="421"/>
                  </a:cubicBezTo>
                  <a:cubicBezTo>
                    <a:pt x="49" y="421"/>
                    <a:pt x="49" y="433"/>
                    <a:pt x="61" y="433"/>
                  </a:cubicBezTo>
                  <a:cubicBezTo>
                    <a:pt x="73" y="433"/>
                    <a:pt x="98" y="421"/>
                    <a:pt x="109" y="396"/>
                  </a:cubicBezTo>
                  <a:cubicBezTo>
                    <a:pt x="170" y="312"/>
                    <a:pt x="231" y="190"/>
                    <a:pt x="268" y="68"/>
                  </a:cubicBezTo>
                  <a:cubicBezTo>
                    <a:pt x="279" y="31"/>
                    <a:pt x="268" y="20"/>
                    <a:pt x="243" y="7"/>
                  </a:cubicBezTo>
                  <a:cubicBezTo>
                    <a:pt x="235" y="3"/>
                    <a:pt x="22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51"/>
            <p:cNvSpPr/>
            <p:nvPr/>
          </p:nvSpPr>
          <p:spPr>
            <a:xfrm>
              <a:off x="7565591" y="3876677"/>
              <a:ext cx="12010" cy="20869"/>
            </a:xfrm>
            <a:custGeom>
              <a:avLst/>
              <a:gdLst/>
              <a:ahLst/>
              <a:cxnLst/>
              <a:rect l="l" t="t" r="r" b="b"/>
              <a:pathLst>
                <a:path w="244" h="424" extrusionOk="0">
                  <a:moveTo>
                    <a:pt x="186" y="1"/>
                  </a:moveTo>
                  <a:cubicBezTo>
                    <a:pt x="172" y="1"/>
                    <a:pt x="159" y="7"/>
                    <a:pt x="150" y="24"/>
                  </a:cubicBezTo>
                  <a:cubicBezTo>
                    <a:pt x="102" y="133"/>
                    <a:pt x="53" y="243"/>
                    <a:pt x="17" y="364"/>
                  </a:cubicBezTo>
                  <a:cubicBezTo>
                    <a:pt x="1" y="397"/>
                    <a:pt x="33" y="423"/>
                    <a:pt x="63" y="423"/>
                  </a:cubicBezTo>
                  <a:cubicBezTo>
                    <a:pt x="79" y="423"/>
                    <a:pt x="94" y="417"/>
                    <a:pt x="102" y="400"/>
                  </a:cubicBezTo>
                  <a:cubicBezTo>
                    <a:pt x="150" y="291"/>
                    <a:pt x="199" y="170"/>
                    <a:pt x="236" y="60"/>
                  </a:cubicBezTo>
                  <a:cubicBezTo>
                    <a:pt x="244" y="27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51"/>
            <p:cNvSpPr/>
            <p:nvPr/>
          </p:nvSpPr>
          <p:spPr>
            <a:xfrm>
              <a:off x="7565198" y="3876234"/>
              <a:ext cx="12600" cy="22001"/>
            </a:xfrm>
            <a:custGeom>
              <a:avLst/>
              <a:gdLst/>
              <a:ahLst/>
              <a:cxnLst/>
              <a:rect l="l" t="t" r="r" b="b"/>
              <a:pathLst>
                <a:path w="256" h="447" extrusionOk="0">
                  <a:moveTo>
                    <a:pt x="207" y="20"/>
                  </a:moveTo>
                  <a:cubicBezTo>
                    <a:pt x="231" y="20"/>
                    <a:pt x="244" y="44"/>
                    <a:pt x="231" y="57"/>
                  </a:cubicBezTo>
                  <a:cubicBezTo>
                    <a:pt x="195" y="179"/>
                    <a:pt x="158" y="300"/>
                    <a:pt x="98" y="409"/>
                  </a:cubicBezTo>
                  <a:cubicBezTo>
                    <a:pt x="91" y="424"/>
                    <a:pt x="83" y="430"/>
                    <a:pt x="74" y="430"/>
                  </a:cubicBezTo>
                  <a:cubicBezTo>
                    <a:pt x="67" y="430"/>
                    <a:pt x="59" y="427"/>
                    <a:pt x="49" y="422"/>
                  </a:cubicBezTo>
                  <a:cubicBezTo>
                    <a:pt x="37" y="422"/>
                    <a:pt x="25" y="398"/>
                    <a:pt x="25" y="373"/>
                  </a:cubicBezTo>
                  <a:cubicBezTo>
                    <a:pt x="61" y="263"/>
                    <a:pt x="110" y="154"/>
                    <a:pt x="171" y="33"/>
                  </a:cubicBezTo>
                  <a:cubicBezTo>
                    <a:pt x="171" y="20"/>
                    <a:pt x="183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9" y="0"/>
                    <a:pt x="154" y="6"/>
                    <a:pt x="147" y="20"/>
                  </a:cubicBezTo>
                  <a:cubicBezTo>
                    <a:pt x="98" y="142"/>
                    <a:pt x="49" y="252"/>
                    <a:pt x="12" y="373"/>
                  </a:cubicBezTo>
                  <a:cubicBezTo>
                    <a:pt x="1" y="409"/>
                    <a:pt x="25" y="434"/>
                    <a:pt x="49" y="446"/>
                  </a:cubicBezTo>
                  <a:lnTo>
                    <a:pt x="74" y="446"/>
                  </a:lnTo>
                  <a:cubicBezTo>
                    <a:pt x="85" y="446"/>
                    <a:pt x="110" y="434"/>
                    <a:pt x="122" y="422"/>
                  </a:cubicBezTo>
                  <a:cubicBezTo>
                    <a:pt x="171" y="300"/>
                    <a:pt x="220" y="179"/>
                    <a:pt x="256" y="69"/>
                  </a:cubicBezTo>
                  <a:cubicBezTo>
                    <a:pt x="256" y="33"/>
                    <a:pt x="244" y="8"/>
                    <a:pt x="220" y="8"/>
                  </a:cubicBezTo>
                  <a:cubicBezTo>
                    <a:pt x="210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51"/>
            <p:cNvSpPr/>
            <p:nvPr/>
          </p:nvSpPr>
          <p:spPr>
            <a:xfrm>
              <a:off x="7576912" y="3876086"/>
              <a:ext cx="10878" cy="17129"/>
            </a:xfrm>
            <a:custGeom>
              <a:avLst/>
              <a:gdLst/>
              <a:ahLst/>
              <a:cxnLst/>
              <a:rect l="l" t="t" r="r" b="b"/>
              <a:pathLst>
                <a:path w="221" h="348" extrusionOk="0">
                  <a:moveTo>
                    <a:pt x="163" y="0"/>
                  </a:moveTo>
                  <a:cubicBezTo>
                    <a:pt x="149" y="0"/>
                    <a:pt x="136" y="7"/>
                    <a:pt x="128" y="23"/>
                  </a:cubicBezTo>
                  <a:lnTo>
                    <a:pt x="18" y="279"/>
                  </a:lnTo>
                  <a:cubicBezTo>
                    <a:pt x="0" y="313"/>
                    <a:pt x="32" y="348"/>
                    <a:pt x="60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39" y="230"/>
                    <a:pt x="176" y="145"/>
                    <a:pt x="212" y="60"/>
                  </a:cubicBezTo>
                  <a:cubicBezTo>
                    <a:pt x="221" y="28"/>
                    <a:pt x="191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51"/>
            <p:cNvSpPr/>
            <p:nvPr/>
          </p:nvSpPr>
          <p:spPr>
            <a:xfrm>
              <a:off x="7576568" y="3875643"/>
              <a:ext cx="12010" cy="17768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195" y="20"/>
                  </a:moveTo>
                  <a:cubicBezTo>
                    <a:pt x="208" y="32"/>
                    <a:pt x="219" y="45"/>
                    <a:pt x="208" y="56"/>
                  </a:cubicBezTo>
                  <a:cubicBezTo>
                    <a:pt x="183" y="142"/>
                    <a:pt x="135" y="227"/>
                    <a:pt x="86" y="324"/>
                  </a:cubicBezTo>
                  <a:cubicBezTo>
                    <a:pt x="79" y="338"/>
                    <a:pt x="71" y="344"/>
                    <a:pt x="64" y="344"/>
                  </a:cubicBezTo>
                  <a:cubicBezTo>
                    <a:pt x="59" y="344"/>
                    <a:pt x="54" y="341"/>
                    <a:pt x="49" y="337"/>
                  </a:cubicBezTo>
                  <a:cubicBezTo>
                    <a:pt x="37" y="337"/>
                    <a:pt x="25" y="312"/>
                    <a:pt x="25" y="288"/>
                  </a:cubicBezTo>
                  <a:cubicBezTo>
                    <a:pt x="73" y="191"/>
                    <a:pt x="110" y="105"/>
                    <a:pt x="146" y="32"/>
                  </a:cubicBezTo>
                  <a:cubicBezTo>
                    <a:pt x="159" y="20"/>
                    <a:pt x="159" y="20"/>
                    <a:pt x="171" y="20"/>
                  </a:cubicBezTo>
                  <a:close/>
                  <a:moveTo>
                    <a:pt x="169" y="1"/>
                  </a:moveTo>
                  <a:cubicBezTo>
                    <a:pt x="155" y="1"/>
                    <a:pt x="142" y="9"/>
                    <a:pt x="135" y="32"/>
                  </a:cubicBezTo>
                  <a:cubicBezTo>
                    <a:pt x="98" y="93"/>
                    <a:pt x="62" y="178"/>
                    <a:pt x="13" y="288"/>
                  </a:cubicBezTo>
                  <a:cubicBezTo>
                    <a:pt x="0" y="312"/>
                    <a:pt x="13" y="348"/>
                    <a:pt x="37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0" y="337"/>
                  </a:cubicBezTo>
                  <a:cubicBezTo>
                    <a:pt x="159" y="239"/>
                    <a:pt x="195" y="154"/>
                    <a:pt x="232" y="69"/>
                  </a:cubicBezTo>
                  <a:cubicBezTo>
                    <a:pt x="244" y="45"/>
                    <a:pt x="219" y="20"/>
                    <a:pt x="195" y="8"/>
                  </a:cubicBezTo>
                  <a:cubicBezTo>
                    <a:pt x="186" y="4"/>
                    <a:pt x="177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51"/>
            <p:cNvSpPr/>
            <p:nvPr/>
          </p:nvSpPr>
          <p:spPr>
            <a:xfrm>
              <a:off x="7588184" y="3878990"/>
              <a:ext cx="10878" cy="14421"/>
            </a:xfrm>
            <a:custGeom>
              <a:avLst/>
              <a:gdLst/>
              <a:ahLst/>
              <a:cxnLst/>
              <a:rect l="l" t="t" r="r" b="b"/>
              <a:pathLst>
                <a:path w="221" h="293" extrusionOk="0">
                  <a:moveTo>
                    <a:pt x="159" y="0"/>
                  </a:moveTo>
                  <a:cubicBezTo>
                    <a:pt x="149" y="0"/>
                    <a:pt x="138" y="4"/>
                    <a:pt x="129" y="13"/>
                  </a:cubicBezTo>
                  <a:cubicBezTo>
                    <a:pt x="81" y="86"/>
                    <a:pt x="32" y="159"/>
                    <a:pt x="8" y="244"/>
                  </a:cubicBezTo>
                  <a:cubicBezTo>
                    <a:pt x="1" y="272"/>
                    <a:pt x="22" y="292"/>
                    <a:pt x="47" y="292"/>
                  </a:cubicBezTo>
                  <a:cubicBezTo>
                    <a:pt x="64" y="292"/>
                    <a:pt x="83" y="282"/>
                    <a:pt x="93" y="256"/>
                  </a:cubicBezTo>
                  <a:cubicBezTo>
                    <a:pt x="118" y="196"/>
                    <a:pt x="154" y="123"/>
                    <a:pt x="202" y="61"/>
                  </a:cubicBezTo>
                  <a:cubicBezTo>
                    <a:pt x="220" y="34"/>
                    <a:pt x="191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51"/>
            <p:cNvSpPr/>
            <p:nvPr/>
          </p:nvSpPr>
          <p:spPr>
            <a:xfrm>
              <a:off x="7587938" y="3878596"/>
              <a:ext cx="11419" cy="15406"/>
            </a:xfrm>
            <a:custGeom>
              <a:avLst/>
              <a:gdLst/>
              <a:ahLst/>
              <a:cxnLst/>
              <a:rect l="l" t="t" r="r" b="b"/>
              <a:pathLst>
                <a:path w="232" h="313" extrusionOk="0">
                  <a:moveTo>
                    <a:pt x="183" y="21"/>
                  </a:moveTo>
                  <a:cubicBezTo>
                    <a:pt x="196" y="33"/>
                    <a:pt x="207" y="58"/>
                    <a:pt x="196" y="69"/>
                  </a:cubicBezTo>
                  <a:cubicBezTo>
                    <a:pt x="147" y="131"/>
                    <a:pt x="123" y="204"/>
                    <a:pt x="86" y="264"/>
                  </a:cubicBezTo>
                  <a:cubicBezTo>
                    <a:pt x="86" y="282"/>
                    <a:pt x="73" y="293"/>
                    <a:pt x="56" y="293"/>
                  </a:cubicBezTo>
                  <a:cubicBezTo>
                    <a:pt x="50" y="293"/>
                    <a:pt x="43" y="292"/>
                    <a:pt x="37" y="288"/>
                  </a:cubicBezTo>
                  <a:cubicBezTo>
                    <a:pt x="25" y="288"/>
                    <a:pt x="13" y="277"/>
                    <a:pt x="25" y="252"/>
                  </a:cubicBezTo>
                  <a:cubicBezTo>
                    <a:pt x="37" y="179"/>
                    <a:pt x="74" y="106"/>
                    <a:pt x="147" y="21"/>
                  </a:cubicBezTo>
                  <a:close/>
                  <a:moveTo>
                    <a:pt x="165" y="1"/>
                  </a:moveTo>
                  <a:cubicBezTo>
                    <a:pt x="151" y="1"/>
                    <a:pt x="137" y="7"/>
                    <a:pt x="123" y="21"/>
                  </a:cubicBezTo>
                  <a:cubicBezTo>
                    <a:pt x="61" y="94"/>
                    <a:pt x="25" y="167"/>
                    <a:pt x="1" y="240"/>
                  </a:cubicBezTo>
                  <a:cubicBezTo>
                    <a:pt x="1" y="277"/>
                    <a:pt x="13" y="301"/>
                    <a:pt x="37" y="301"/>
                  </a:cubicBezTo>
                  <a:cubicBezTo>
                    <a:pt x="37" y="313"/>
                    <a:pt x="50" y="313"/>
                    <a:pt x="50" y="313"/>
                  </a:cubicBezTo>
                  <a:cubicBezTo>
                    <a:pt x="74" y="313"/>
                    <a:pt x="98" y="301"/>
                    <a:pt x="110" y="277"/>
                  </a:cubicBezTo>
                  <a:cubicBezTo>
                    <a:pt x="134" y="215"/>
                    <a:pt x="159" y="142"/>
                    <a:pt x="207" y="82"/>
                  </a:cubicBezTo>
                  <a:cubicBezTo>
                    <a:pt x="232" y="58"/>
                    <a:pt x="220" y="21"/>
                    <a:pt x="196" y="9"/>
                  </a:cubicBezTo>
                  <a:cubicBezTo>
                    <a:pt x="185" y="4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51"/>
            <p:cNvSpPr/>
            <p:nvPr/>
          </p:nvSpPr>
          <p:spPr>
            <a:xfrm>
              <a:off x="7598127" y="3877415"/>
              <a:ext cx="11074" cy="20525"/>
            </a:xfrm>
            <a:custGeom>
              <a:avLst/>
              <a:gdLst/>
              <a:ahLst/>
              <a:cxnLst/>
              <a:rect l="l" t="t" r="r" b="b"/>
              <a:pathLst>
                <a:path w="225" h="417" extrusionOk="0">
                  <a:moveTo>
                    <a:pt x="165" y="0"/>
                  </a:moveTo>
                  <a:cubicBezTo>
                    <a:pt x="153" y="0"/>
                    <a:pt x="142" y="6"/>
                    <a:pt x="134" y="20"/>
                  </a:cubicBezTo>
                  <a:cubicBezTo>
                    <a:pt x="61" y="130"/>
                    <a:pt x="13" y="252"/>
                    <a:pt x="0" y="374"/>
                  </a:cubicBezTo>
                  <a:cubicBezTo>
                    <a:pt x="0" y="401"/>
                    <a:pt x="27" y="416"/>
                    <a:pt x="53" y="416"/>
                  </a:cubicBezTo>
                  <a:cubicBezTo>
                    <a:pt x="73" y="416"/>
                    <a:pt x="92" y="407"/>
                    <a:pt x="97" y="385"/>
                  </a:cubicBezTo>
                  <a:cubicBezTo>
                    <a:pt x="110" y="276"/>
                    <a:pt x="146" y="166"/>
                    <a:pt x="207" y="69"/>
                  </a:cubicBezTo>
                  <a:cubicBezTo>
                    <a:pt x="225" y="35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51"/>
            <p:cNvSpPr/>
            <p:nvPr/>
          </p:nvSpPr>
          <p:spPr>
            <a:xfrm>
              <a:off x="7598127" y="3876874"/>
              <a:ext cx="11419" cy="21361"/>
            </a:xfrm>
            <a:custGeom>
              <a:avLst/>
              <a:gdLst/>
              <a:ahLst/>
              <a:cxnLst/>
              <a:rect l="l" t="t" r="r" b="b"/>
              <a:pathLst>
                <a:path w="232" h="434" extrusionOk="0">
                  <a:moveTo>
                    <a:pt x="165" y="23"/>
                  </a:moveTo>
                  <a:cubicBezTo>
                    <a:pt x="174" y="23"/>
                    <a:pt x="183" y="26"/>
                    <a:pt x="195" y="31"/>
                  </a:cubicBezTo>
                  <a:cubicBezTo>
                    <a:pt x="207" y="31"/>
                    <a:pt x="207" y="56"/>
                    <a:pt x="195" y="68"/>
                  </a:cubicBezTo>
                  <a:cubicBezTo>
                    <a:pt x="146" y="166"/>
                    <a:pt x="110" y="263"/>
                    <a:pt x="86" y="396"/>
                  </a:cubicBezTo>
                  <a:cubicBezTo>
                    <a:pt x="86" y="421"/>
                    <a:pt x="61" y="421"/>
                    <a:pt x="49" y="421"/>
                  </a:cubicBezTo>
                  <a:cubicBezTo>
                    <a:pt x="37" y="421"/>
                    <a:pt x="13" y="409"/>
                    <a:pt x="13" y="385"/>
                  </a:cubicBezTo>
                  <a:cubicBezTo>
                    <a:pt x="25" y="263"/>
                    <a:pt x="61" y="141"/>
                    <a:pt x="134" y="31"/>
                  </a:cubicBezTo>
                  <a:cubicBezTo>
                    <a:pt x="147" y="26"/>
                    <a:pt x="156" y="23"/>
                    <a:pt x="165" y="23"/>
                  </a:cubicBezTo>
                  <a:close/>
                  <a:moveTo>
                    <a:pt x="174" y="0"/>
                  </a:moveTo>
                  <a:cubicBezTo>
                    <a:pt x="158" y="0"/>
                    <a:pt x="137" y="9"/>
                    <a:pt x="122" y="31"/>
                  </a:cubicBezTo>
                  <a:cubicBezTo>
                    <a:pt x="49" y="141"/>
                    <a:pt x="0" y="263"/>
                    <a:pt x="0" y="385"/>
                  </a:cubicBezTo>
                  <a:cubicBezTo>
                    <a:pt x="0" y="421"/>
                    <a:pt x="25" y="433"/>
                    <a:pt x="49" y="433"/>
                  </a:cubicBezTo>
                  <a:cubicBezTo>
                    <a:pt x="73" y="433"/>
                    <a:pt x="97" y="433"/>
                    <a:pt x="97" y="396"/>
                  </a:cubicBezTo>
                  <a:cubicBezTo>
                    <a:pt x="122" y="275"/>
                    <a:pt x="159" y="166"/>
                    <a:pt x="219" y="80"/>
                  </a:cubicBezTo>
                  <a:cubicBezTo>
                    <a:pt x="232" y="56"/>
                    <a:pt x="219" y="20"/>
                    <a:pt x="195" y="7"/>
                  </a:cubicBezTo>
                  <a:cubicBezTo>
                    <a:pt x="191" y="3"/>
                    <a:pt x="183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51"/>
            <p:cNvSpPr/>
            <p:nvPr/>
          </p:nvSpPr>
          <p:spPr>
            <a:xfrm>
              <a:off x="7607676" y="3878793"/>
              <a:ext cx="9844" cy="16341"/>
            </a:xfrm>
            <a:custGeom>
              <a:avLst/>
              <a:gdLst/>
              <a:ahLst/>
              <a:cxnLst/>
              <a:rect l="l" t="t" r="r" b="b"/>
              <a:pathLst>
                <a:path w="200" h="332" extrusionOk="0">
                  <a:moveTo>
                    <a:pt x="146" y="1"/>
                  </a:moveTo>
                  <a:cubicBezTo>
                    <a:pt x="132" y="1"/>
                    <a:pt x="119" y="9"/>
                    <a:pt x="111" y="29"/>
                  </a:cubicBezTo>
                  <a:cubicBezTo>
                    <a:pt x="62" y="102"/>
                    <a:pt x="13" y="187"/>
                    <a:pt x="1" y="273"/>
                  </a:cubicBezTo>
                  <a:cubicBezTo>
                    <a:pt x="1" y="309"/>
                    <a:pt x="27" y="332"/>
                    <a:pt x="53" y="332"/>
                  </a:cubicBezTo>
                  <a:cubicBezTo>
                    <a:pt x="71" y="332"/>
                    <a:pt x="88" y="321"/>
                    <a:pt x="98" y="297"/>
                  </a:cubicBezTo>
                  <a:cubicBezTo>
                    <a:pt x="122" y="224"/>
                    <a:pt x="147" y="151"/>
                    <a:pt x="184" y="65"/>
                  </a:cubicBezTo>
                  <a:cubicBezTo>
                    <a:pt x="200" y="33"/>
                    <a:pt x="17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51"/>
            <p:cNvSpPr/>
            <p:nvPr/>
          </p:nvSpPr>
          <p:spPr>
            <a:xfrm>
              <a:off x="7607135" y="3878596"/>
              <a:ext cx="10779" cy="17227"/>
            </a:xfrm>
            <a:custGeom>
              <a:avLst/>
              <a:gdLst/>
              <a:ahLst/>
              <a:cxnLst/>
              <a:rect l="l" t="t" r="r" b="b"/>
              <a:pathLst>
                <a:path w="219" h="350" extrusionOk="0">
                  <a:moveTo>
                    <a:pt x="158" y="9"/>
                  </a:moveTo>
                  <a:lnTo>
                    <a:pt x="170" y="21"/>
                  </a:lnTo>
                  <a:cubicBezTo>
                    <a:pt x="182" y="21"/>
                    <a:pt x="195" y="45"/>
                    <a:pt x="182" y="69"/>
                  </a:cubicBezTo>
                  <a:cubicBezTo>
                    <a:pt x="158" y="131"/>
                    <a:pt x="133" y="191"/>
                    <a:pt x="122" y="252"/>
                  </a:cubicBezTo>
                  <a:cubicBezTo>
                    <a:pt x="109" y="264"/>
                    <a:pt x="109" y="288"/>
                    <a:pt x="97" y="301"/>
                  </a:cubicBezTo>
                  <a:cubicBezTo>
                    <a:pt x="88" y="319"/>
                    <a:pt x="79" y="330"/>
                    <a:pt x="70" y="330"/>
                  </a:cubicBezTo>
                  <a:cubicBezTo>
                    <a:pt x="67" y="330"/>
                    <a:pt x="64" y="328"/>
                    <a:pt x="60" y="325"/>
                  </a:cubicBezTo>
                  <a:cubicBezTo>
                    <a:pt x="36" y="325"/>
                    <a:pt x="24" y="313"/>
                    <a:pt x="24" y="277"/>
                  </a:cubicBezTo>
                  <a:cubicBezTo>
                    <a:pt x="36" y="204"/>
                    <a:pt x="73" y="118"/>
                    <a:pt x="122" y="33"/>
                  </a:cubicBezTo>
                  <a:cubicBezTo>
                    <a:pt x="133" y="21"/>
                    <a:pt x="146" y="9"/>
                    <a:pt x="158" y="9"/>
                  </a:cubicBezTo>
                  <a:close/>
                  <a:moveTo>
                    <a:pt x="151" y="1"/>
                  </a:moveTo>
                  <a:cubicBezTo>
                    <a:pt x="137" y="1"/>
                    <a:pt x="123" y="7"/>
                    <a:pt x="109" y="21"/>
                  </a:cubicBezTo>
                  <a:cubicBezTo>
                    <a:pt x="60" y="106"/>
                    <a:pt x="24" y="204"/>
                    <a:pt x="12" y="277"/>
                  </a:cubicBezTo>
                  <a:cubicBezTo>
                    <a:pt x="0" y="313"/>
                    <a:pt x="24" y="337"/>
                    <a:pt x="49" y="350"/>
                  </a:cubicBezTo>
                  <a:lnTo>
                    <a:pt x="60" y="350"/>
                  </a:lnTo>
                  <a:cubicBezTo>
                    <a:pt x="85" y="350"/>
                    <a:pt x="109" y="337"/>
                    <a:pt x="122" y="313"/>
                  </a:cubicBezTo>
                  <a:cubicBezTo>
                    <a:pt x="122" y="288"/>
                    <a:pt x="133" y="277"/>
                    <a:pt x="133" y="252"/>
                  </a:cubicBezTo>
                  <a:cubicBezTo>
                    <a:pt x="158" y="191"/>
                    <a:pt x="182" y="131"/>
                    <a:pt x="206" y="82"/>
                  </a:cubicBezTo>
                  <a:cubicBezTo>
                    <a:pt x="219" y="45"/>
                    <a:pt x="206" y="21"/>
                    <a:pt x="182" y="9"/>
                  </a:cubicBezTo>
                  <a:cubicBezTo>
                    <a:pt x="172" y="4"/>
                    <a:pt x="16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51"/>
            <p:cNvSpPr/>
            <p:nvPr/>
          </p:nvSpPr>
          <p:spPr>
            <a:xfrm>
              <a:off x="7616388" y="3879039"/>
              <a:ext cx="8515" cy="16686"/>
            </a:xfrm>
            <a:custGeom>
              <a:avLst/>
              <a:gdLst/>
              <a:ahLst/>
              <a:cxnLst/>
              <a:rect l="l" t="t" r="r" b="b"/>
              <a:pathLst>
                <a:path w="173" h="339" extrusionOk="0">
                  <a:moveTo>
                    <a:pt x="117" y="1"/>
                  </a:moveTo>
                  <a:cubicBezTo>
                    <a:pt x="102" y="1"/>
                    <a:pt x="88" y="8"/>
                    <a:pt x="80" y="24"/>
                  </a:cubicBezTo>
                  <a:cubicBezTo>
                    <a:pt x="43" y="97"/>
                    <a:pt x="7" y="206"/>
                    <a:pt x="7" y="292"/>
                  </a:cubicBezTo>
                  <a:cubicBezTo>
                    <a:pt x="0" y="324"/>
                    <a:pt x="21" y="339"/>
                    <a:pt x="43" y="339"/>
                  </a:cubicBezTo>
                  <a:cubicBezTo>
                    <a:pt x="64" y="339"/>
                    <a:pt x="86" y="327"/>
                    <a:pt x="91" y="304"/>
                  </a:cubicBezTo>
                  <a:cubicBezTo>
                    <a:pt x="116" y="231"/>
                    <a:pt x="140" y="133"/>
                    <a:pt x="164" y="49"/>
                  </a:cubicBezTo>
                  <a:cubicBezTo>
                    <a:pt x="173" y="25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51"/>
            <p:cNvSpPr/>
            <p:nvPr/>
          </p:nvSpPr>
          <p:spPr>
            <a:xfrm>
              <a:off x="7616093" y="3878400"/>
              <a:ext cx="9007" cy="18015"/>
            </a:xfrm>
            <a:custGeom>
              <a:avLst/>
              <a:gdLst/>
              <a:ahLst/>
              <a:cxnLst/>
              <a:rect l="l" t="t" r="r" b="b"/>
              <a:pathLst>
                <a:path w="183" h="366" extrusionOk="0">
                  <a:moveTo>
                    <a:pt x="119" y="17"/>
                  </a:moveTo>
                  <a:cubicBezTo>
                    <a:pt x="124" y="17"/>
                    <a:pt x="129" y="20"/>
                    <a:pt x="134" y="25"/>
                  </a:cubicBezTo>
                  <a:cubicBezTo>
                    <a:pt x="159" y="25"/>
                    <a:pt x="170" y="49"/>
                    <a:pt x="159" y="62"/>
                  </a:cubicBezTo>
                  <a:lnTo>
                    <a:pt x="146" y="98"/>
                  </a:lnTo>
                  <a:cubicBezTo>
                    <a:pt x="134" y="171"/>
                    <a:pt x="110" y="256"/>
                    <a:pt x="86" y="317"/>
                  </a:cubicBezTo>
                  <a:cubicBezTo>
                    <a:pt x="86" y="334"/>
                    <a:pt x="73" y="346"/>
                    <a:pt x="61" y="346"/>
                  </a:cubicBezTo>
                  <a:cubicBezTo>
                    <a:pt x="56" y="346"/>
                    <a:pt x="52" y="344"/>
                    <a:pt x="49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4" y="232"/>
                    <a:pt x="49" y="122"/>
                    <a:pt x="97" y="37"/>
                  </a:cubicBezTo>
                  <a:cubicBezTo>
                    <a:pt x="105" y="23"/>
                    <a:pt x="112" y="17"/>
                    <a:pt x="119" y="17"/>
                  </a:cubicBezTo>
                  <a:close/>
                  <a:moveTo>
                    <a:pt x="146" y="0"/>
                  </a:moveTo>
                  <a:cubicBezTo>
                    <a:pt x="122" y="0"/>
                    <a:pt x="97" y="0"/>
                    <a:pt x="86" y="25"/>
                  </a:cubicBezTo>
                  <a:cubicBezTo>
                    <a:pt x="37" y="122"/>
                    <a:pt x="0" y="219"/>
                    <a:pt x="0" y="305"/>
                  </a:cubicBezTo>
                  <a:cubicBezTo>
                    <a:pt x="0" y="341"/>
                    <a:pt x="13" y="354"/>
                    <a:pt x="37" y="365"/>
                  </a:cubicBezTo>
                  <a:lnTo>
                    <a:pt x="49" y="365"/>
                  </a:lnTo>
                  <a:cubicBezTo>
                    <a:pt x="73" y="365"/>
                    <a:pt x="97" y="354"/>
                    <a:pt x="110" y="329"/>
                  </a:cubicBezTo>
                  <a:cubicBezTo>
                    <a:pt x="134" y="256"/>
                    <a:pt x="146" y="183"/>
                    <a:pt x="170" y="110"/>
                  </a:cubicBezTo>
                  <a:lnTo>
                    <a:pt x="183" y="73"/>
                  </a:lnTo>
                  <a:cubicBezTo>
                    <a:pt x="183" y="37"/>
                    <a:pt x="170" y="13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51"/>
            <p:cNvSpPr/>
            <p:nvPr/>
          </p:nvSpPr>
          <p:spPr>
            <a:xfrm>
              <a:off x="7626823" y="3879089"/>
              <a:ext cx="9253" cy="15701"/>
            </a:xfrm>
            <a:custGeom>
              <a:avLst/>
              <a:gdLst/>
              <a:ahLst/>
              <a:cxnLst/>
              <a:rect l="l" t="t" r="r" b="b"/>
              <a:pathLst>
                <a:path w="188" h="319" extrusionOk="0">
                  <a:moveTo>
                    <a:pt x="130" y="0"/>
                  </a:moveTo>
                  <a:cubicBezTo>
                    <a:pt x="115" y="0"/>
                    <a:pt x="99" y="7"/>
                    <a:pt x="87" y="23"/>
                  </a:cubicBezTo>
                  <a:cubicBezTo>
                    <a:pt x="38" y="84"/>
                    <a:pt x="1" y="181"/>
                    <a:pt x="1" y="267"/>
                  </a:cubicBezTo>
                  <a:cubicBezTo>
                    <a:pt x="1" y="300"/>
                    <a:pt x="27" y="319"/>
                    <a:pt x="52" y="319"/>
                  </a:cubicBezTo>
                  <a:cubicBezTo>
                    <a:pt x="73" y="319"/>
                    <a:pt x="93" y="306"/>
                    <a:pt x="98" y="278"/>
                  </a:cubicBezTo>
                  <a:cubicBezTo>
                    <a:pt x="111" y="205"/>
                    <a:pt x="135" y="132"/>
                    <a:pt x="171" y="59"/>
                  </a:cubicBezTo>
                  <a:cubicBezTo>
                    <a:pt x="187" y="27"/>
                    <a:pt x="161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51"/>
            <p:cNvSpPr/>
            <p:nvPr/>
          </p:nvSpPr>
          <p:spPr>
            <a:xfrm>
              <a:off x="7626282" y="3878596"/>
              <a:ext cx="10189" cy="16587"/>
            </a:xfrm>
            <a:custGeom>
              <a:avLst/>
              <a:gdLst/>
              <a:ahLst/>
              <a:cxnLst/>
              <a:rect l="l" t="t" r="r" b="b"/>
              <a:pathLst>
                <a:path w="207" h="337" extrusionOk="0">
                  <a:moveTo>
                    <a:pt x="158" y="21"/>
                  </a:moveTo>
                  <a:cubicBezTo>
                    <a:pt x="171" y="33"/>
                    <a:pt x="182" y="45"/>
                    <a:pt x="171" y="69"/>
                  </a:cubicBezTo>
                  <a:lnTo>
                    <a:pt x="98" y="288"/>
                  </a:lnTo>
                  <a:cubicBezTo>
                    <a:pt x="85" y="313"/>
                    <a:pt x="73" y="313"/>
                    <a:pt x="61" y="313"/>
                  </a:cubicBezTo>
                  <a:cubicBezTo>
                    <a:pt x="36" y="313"/>
                    <a:pt x="25" y="301"/>
                    <a:pt x="25" y="277"/>
                  </a:cubicBezTo>
                  <a:cubicBezTo>
                    <a:pt x="25" y="204"/>
                    <a:pt x="61" y="106"/>
                    <a:pt x="109" y="33"/>
                  </a:cubicBezTo>
                  <a:cubicBezTo>
                    <a:pt x="122" y="21"/>
                    <a:pt x="134" y="21"/>
                    <a:pt x="146" y="21"/>
                  </a:cubicBezTo>
                  <a:close/>
                  <a:moveTo>
                    <a:pt x="140" y="1"/>
                  </a:moveTo>
                  <a:cubicBezTo>
                    <a:pt x="126" y="1"/>
                    <a:pt x="112" y="7"/>
                    <a:pt x="98" y="21"/>
                  </a:cubicBezTo>
                  <a:cubicBezTo>
                    <a:pt x="36" y="94"/>
                    <a:pt x="12" y="191"/>
                    <a:pt x="0" y="277"/>
                  </a:cubicBezTo>
                  <a:cubicBezTo>
                    <a:pt x="0" y="313"/>
                    <a:pt x="25" y="325"/>
                    <a:pt x="49" y="337"/>
                  </a:cubicBezTo>
                  <a:lnTo>
                    <a:pt x="61" y="337"/>
                  </a:lnTo>
                  <a:cubicBezTo>
                    <a:pt x="85" y="337"/>
                    <a:pt x="109" y="325"/>
                    <a:pt x="109" y="301"/>
                  </a:cubicBezTo>
                  <a:cubicBezTo>
                    <a:pt x="134" y="215"/>
                    <a:pt x="158" y="155"/>
                    <a:pt x="195" y="82"/>
                  </a:cubicBezTo>
                  <a:cubicBezTo>
                    <a:pt x="207" y="45"/>
                    <a:pt x="195" y="21"/>
                    <a:pt x="171" y="9"/>
                  </a:cubicBezTo>
                  <a:cubicBezTo>
                    <a:pt x="160" y="4"/>
                    <a:pt x="150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51"/>
            <p:cNvSpPr/>
            <p:nvPr/>
          </p:nvSpPr>
          <p:spPr>
            <a:xfrm>
              <a:off x="7635831" y="3878892"/>
              <a:ext cx="9401" cy="17079"/>
            </a:xfrm>
            <a:custGeom>
              <a:avLst/>
              <a:gdLst/>
              <a:ahLst/>
              <a:cxnLst/>
              <a:rect l="l" t="t" r="r" b="b"/>
              <a:pathLst>
                <a:path w="191" h="347" extrusionOk="0">
                  <a:moveTo>
                    <a:pt x="140" y="1"/>
                  </a:moveTo>
                  <a:cubicBezTo>
                    <a:pt x="124" y="1"/>
                    <a:pt x="107" y="9"/>
                    <a:pt x="98" y="27"/>
                  </a:cubicBezTo>
                  <a:cubicBezTo>
                    <a:pt x="49" y="112"/>
                    <a:pt x="13" y="198"/>
                    <a:pt x="1" y="295"/>
                  </a:cubicBezTo>
                  <a:cubicBezTo>
                    <a:pt x="1" y="328"/>
                    <a:pt x="26" y="347"/>
                    <a:pt x="52" y="347"/>
                  </a:cubicBezTo>
                  <a:cubicBezTo>
                    <a:pt x="72" y="347"/>
                    <a:pt x="92" y="334"/>
                    <a:pt x="98" y="307"/>
                  </a:cubicBezTo>
                  <a:cubicBezTo>
                    <a:pt x="122" y="222"/>
                    <a:pt x="147" y="136"/>
                    <a:pt x="183" y="52"/>
                  </a:cubicBezTo>
                  <a:cubicBezTo>
                    <a:pt x="191" y="22"/>
                    <a:pt x="166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51"/>
            <p:cNvSpPr/>
            <p:nvPr/>
          </p:nvSpPr>
          <p:spPr>
            <a:xfrm>
              <a:off x="7635240" y="3878400"/>
              <a:ext cx="10238" cy="18015"/>
            </a:xfrm>
            <a:custGeom>
              <a:avLst/>
              <a:gdLst/>
              <a:ahLst/>
              <a:cxnLst/>
              <a:rect l="l" t="t" r="r" b="b"/>
              <a:pathLst>
                <a:path w="208" h="366" extrusionOk="0">
                  <a:moveTo>
                    <a:pt x="139" y="17"/>
                  </a:moveTo>
                  <a:cubicBezTo>
                    <a:pt x="146" y="17"/>
                    <a:pt x="154" y="20"/>
                    <a:pt x="159" y="25"/>
                  </a:cubicBezTo>
                  <a:cubicBezTo>
                    <a:pt x="170" y="25"/>
                    <a:pt x="183" y="49"/>
                    <a:pt x="183" y="62"/>
                  </a:cubicBezTo>
                  <a:cubicBezTo>
                    <a:pt x="159" y="122"/>
                    <a:pt x="146" y="183"/>
                    <a:pt x="122" y="256"/>
                  </a:cubicBezTo>
                  <a:cubicBezTo>
                    <a:pt x="110" y="268"/>
                    <a:pt x="110" y="292"/>
                    <a:pt x="97" y="317"/>
                  </a:cubicBezTo>
                  <a:cubicBezTo>
                    <a:pt x="97" y="334"/>
                    <a:pt x="85" y="346"/>
                    <a:pt x="68" y="346"/>
                  </a:cubicBezTo>
                  <a:cubicBezTo>
                    <a:pt x="62" y="346"/>
                    <a:pt x="55" y="344"/>
                    <a:pt x="49" y="341"/>
                  </a:cubicBezTo>
                  <a:cubicBezTo>
                    <a:pt x="49" y="341"/>
                    <a:pt x="25" y="341"/>
                    <a:pt x="25" y="305"/>
                  </a:cubicBezTo>
                  <a:cubicBezTo>
                    <a:pt x="37" y="219"/>
                    <a:pt x="61" y="122"/>
                    <a:pt x="110" y="37"/>
                  </a:cubicBezTo>
                  <a:cubicBezTo>
                    <a:pt x="117" y="23"/>
                    <a:pt x="128" y="17"/>
                    <a:pt x="139" y="17"/>
                  </a:cubicBezTo>
                  <a:close/>
                  <a:moveTo>
                    <a:pt x="170" y="0"/>
                  </a:moveTo>
                  <a:cubicBezTo>
                    <a:pt x="146" y="0"/>
                    <a:pt x="110" y="0"/>
                    <a:pt x="97" y="25"/>
                  </a:cubicBezTo>
                  <a:cubicBezTo>
                    <a:pt x="49" y="122"/>
                    <a:pt x="13" y="219"/>
                    <a:pt x="0" y="305"/>
                  </a:cubicBezTo>
                  <a:cubicBezTo>
                    <a:pt x="0" y="341"/>
                    <a:pt x="13" y="354"/>
                    <a:pt x="49" y="365"/>
                  </a:cubicBezTo>
                  <a:lnTo>
                    <a:pt x="61" y="365"/>
                  </a:lnTo>
                  <a:cubicBezTo>
                    <a:pt x="86" y="365"/>
                    <a:pt x="110" y="354"/>
                    <a:pt x="122" y="329"/>
                  </a:cubicBezTo>
                  <a:cubicBezTo>
                    <a:pt x="122" y="305"/>
                    <a:pt x="134" y="281"/>
                    <a:pt x="134" y="256"/>
                  </a:cubicBezTo>
                  <a:cubicBezTo>
                    <a:pt x="159" y="195"/>
                    <a:pt x="170" y="135"/>
                    <a:pt x="195" y="73"/>
                  </a:cubicBezTo>
                  <a:cubicBezTo>
                    <a:pt x="207" y="37"/>
                    <a:pt x="195" y="13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51"/>
            <p:cNvSpPr/>
            <p:nvPr/>
          </p:nvSpPr>
          <p:spPr>
            <a:xfrm>
              <a:off x="7647989" y="3878646"/>
              <a:ext cx="7974" cy="14717"/>
            </a:xfrm>
            <a:custGeom>
              <a:avLst/>
              <a:gdLst/>
              <a:ahLst/>
              <a:cxnLst/>
              <a:rect l="l" t="t" r="r" b="b"/>
              <a:pathLst>
                <a:path w="162" h="299" extrusionOk="0">
                  <a:moveTo>
                    <a:pt x="117" y="0"/>
                  </a:moveTo>
                  <a:cubicBezTo>
                    <a:pt x="97" y="0"/>
                    <a:pt x="75" y="10"/>
                    <a:pt x="70" y="32"/>
                  </a:cubicBezTo>
                  <a:cubicBezTo>
                    <a:pt x="57" y="105"/>
                    <a:pt x="33" y="166"/>
                    <a:pt x="9" y="239"/>
                  </a:cubicBezTo>
                  <a:cubicBezTo>
                    <a:pt x="1" y="271"/>
                    <a:pt x="31" y="299"/>
                    <a:pt x="59" y="299"/>
                  </a:cubicBezTo>
                  <a:cubicBezTo>
                    <a:pt x="73" y="299"/>
                    <a:pt x="86" y="292"/>
                    <a:pt x="94" y="276"/>
                  </a:cubicBezTo>
                  <a:cubicBezTo>
                    <a:pt x="130" y="203"/>
                    <a:pt x="143" y="117"/>
                    <a:pt x="155" y="32"/>
                  </a:cubicBezTo>
                  <a:cubicBezTo>
                    <a:pt x="161" y="13"/>
                    <a:pt x="140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51"/>
            <p:cNvSpPr/>
            <p:nvPr/>
          </p:nvSpPr>
          <p:spPr>
            <a:xfrm>
              <a:off x="7647841" y="3877809"/>
              <a:ext cx="8417" cy="16193"/>
            </a:xfrm>
            <a:custGeom>
              <a:avLst/>
              <a:gdLst/>
              <a:ahLst/>
              <a:cxnLst/>
              <a:rect l="l" t="t" r="r" b="b"/>
              <a:pathLst>
                <a:path w="171" h="329" extrusionOk="0">
                  <a:moveTo>
                    <a:pt x="122" y="25"/>
                  </a:moveTo>
                  <a:cubicBezTo>
                    <a:pt x="133" y="25"/>
                    <a:pt x="146" y="37"/>
                    <a:pt x="146" y="49"/>
                  </a:cubicBezTo>
                  <a:cubicBezTo>
                    <a:pt x="133" y="147"/>
                    <a:pt x="122" y="231"/>
                    <a:pt x="85" y="293"/>
                  </a:cubicBezTo>
                  <a:cubicBezTo>
                    <a:pt x="79" y="305"/>
                    <a:pt x="73" y="308"/>
                    <a:pt x="67" y="308"/>
                  </a:cubicBezTo>
                  <a:cubicBezTo>
                    <a:pt x="61" y="308"/>
                    <a:pt x="55" y="304"/>
                    <a:pt x="49" y="304"/>
                  </a:cubicBezTo>
                  <a:cubicBezTo>
                    <a:pt x="36" y="304"/>
                    <a:pt x="12" y="280"/>
                    <a:pt x="24" y="268"/>
                  </a:cubicBezTo>
                  <a:cubicBezTo>
                    <a:pt x="36" y="231"/>
                    <a:pt x="36" y="207"/>
                    <a:pt x="49" y="183"/>
                  </a:cubicBezTo>
                  <a:cubicBezTo>
                    <a:pt x="60" y="134"/>
                    <a:pt x="73" y="85"/>
                    <a:pt x="85" y="49"/>
                  </a:cubicBezTo>
                  <a:cubicBezTo>
                    <a:pt x="85" y="25"/>
                    <a:pt x="109" y="25"/>
                    <a:pt x="122" y="25"/>
                  </a:cubicBezTo>
                  <a:close/>
                  <a:moveTo>
                    <a:pt x="122" y="1"/>
                  </a:moveTo>
                  <a:cubicBezTo>
                    <a:pt x="97" y="1"/>
                    <a:pt x="73" y="12"/>
                    <a:pt x="60" y="37"/>
                  </a:cubicBezTo>
                  <a:cubicBezTo>
                    <a:pt x="60" y="85"/>
                    <a:pt x="36" y="134"/>
                    <a:pt x="24" y="171"/>
                  </a:cubicBezTo>
                  <a:cubicBezTo>
                    <a:pt x="24" y="207"/>
                    <a:pt x="12" y="231"/>
                    <a:pt x="12" y="256"/>
                  </a:cubicBezTo>
                  <a:cubicBezTo>
                    <a:pt x="0" y="293"/>
                    <a:pt x="24" y="317"/>
                    <a:pt x="49" y="329"/>
                  </a:cubicBezTo>
                  <a:lnTo>
                    <a:pt x="60" y="329"/>
                  </a:lnTo>
                  <a:cubicBezTo>
                    <a:pt x="85" y="329"/>
                    <a:pt x="97" y="317"/>
                    <a:pt x="109" y="304"/>
                  </a:cubicBezTo>
                  <a:cubicBezTo>
                    <a:pt x="133" y="231"/>
                    <a:pt x="158" y="158"/>
                    <a:pt x="170" y="61"/>
                  </a:cubicBezTo>
                  <a:cubicBezTo>
                    <a:pt x="170" y="37"/>
                    <a:pt x="158" y="1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51"/>
            <p:cNvSpPr/>
            <p:nvPr/>
          </p:nvSpPr>
          <p:spPr>
            <a:xfrm>
              <a:off x="7657045" y="3877563"/>
              <a:ext cx="10976" cy="18211"/>
            </a:xfrm>
            <a:custGeom>
              <a:avLst/>
              <a:gdLst/>
              <a:ahLst/>
              <a:cxnLst/>
              <a:rect l="l" t="t" r="r" b="b"/>
              <a:pathLst>
                <a:path w="223" h="370" extrusionOk="0">
                  <a:moveTo>
                    <a:pt x="165" y="0"/>
                  </a:moveTo>
                  <a:cubicBezTo>
                    <a:pt x="151" y="0"/>
                    <a:pt x="137" y="6"/>
                    <a:pt x="129" y="17"/>
                  </a:cubicBezTo>
                  <a:cubicBezTo>
                    <a:pt x="81" y="103"/>
                    <a:pt x="44" y="212"/>
                    <a:pt x="8" y="309"/>
                  </a:cubicBezTo>
                  <a:cubicBezTo>
                    <a:pt x="0" y="346"/>
                    <a:pt x="27" y="369"/>
                    <a:pt x="53" y="369"/>
                  </a:cubicBezTo>
                  <a:cubicBezTo>
                    <a:pt x="71" y="369"/>
                    <a:pt x="88" y="358"/>
                    <a:pt x="92" y="334"/>
                  </a:cubicBezTo>
                  <a:cubicBezTo>
                    <a:pt x="141" y="236"/>
                    <a:pt x="178" y="152"/>
                    <a:pt x="214" y="54"/>
                  </a:cubicBezTo>
                  <a:cubicBezTo>
                    <a:pt x="222" y="22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51"/>
            <p:cNvSpPr/>
            <p:nvPr/>
          </p:nvSpPr>
          <p:spPr>
            <a:xfrm>
              <a:off x="7656799" y="3876874"/>
              <a:ext cx="11419" cy="18950"/>
            </a:xfrm>
            <a:custGeom>
              <a:avLst/>
              <a:gdLst/>
              <a:ahLst/>
              <a:cxnLst/>
              <a:rect l="l" t="t" r="r" b="b"/>
              <a:pathLst>
                <a:path w="232" h="385" extrusionOk="0">
                  <a:moveTo>
                    <a:pt x="195" y="20"/>
                  </a:moveTo>
                  <a:cubicBezTo>
                    <a:pt x="207" y="31"/>
                    <a:pt x="219" y="44"/>
                    <a:pt x="207" y="56"/>
                  </a:cubicBezTo>
                  <a:cubicBezTo>
                    <a:pt x="183" y="141"/>
                    <a:pt x="146" y="239"/>
                    <a:pt x="110" y="312"/>
                  </a:cubicBezTo>
                  <a:lnTo>
                    <a:pt x="97" y="348"/>
                  </a:lnTo>
                  <a:cubicBezTo>
                    <a:pt x="86" y="372"/>
                    <a:pt x="61" y="372"/>
                    <a:pt x="49" y="372"/>
                  </a:cubicBezTo>
                  <a:cubicBezTo>
                    <a:pt x="24" y="360"/>
                    <a:pt x="13" y="348"/>
                    <a:pt x="24" y="323"/>
                  </a:cubicBezTo>
                  <a:cubicBezTo>
                    <a:pt x="49" y="226"/>
                    <a:pt x="97" y="117"/>
                    <a:pt x="146" y="31"/>
                  </a:cubicBezTo>
                  <a:cubicBezTo>
                    <a:pt x="159" y="20"/>
                    <a:pt x="170" y="20"/>
                    <a:pt x="170" y="20"/>
                  </a:cubicBezTo>
                  <a:close/>
                  <a:moveTo>
                    <a:pt x="178" y="0"/>
                  </a:moveTo>
                  <a:cubicBezTo>
                    <a:pt x="159" y="0"/>
                    <a:pt x="142" y="9"/>
                    <a:pt x="134" y="31"/>
                  </a:cubicBezTo>
                  <a:cubicBezTo>
                    <a:pt x="86" y="117"/>
                    <a:pt x="37" y="214"/>
                    <a:pt x="13" y="323"/>
                  </a:cubicBezTo>
                  <a:cubicBezTo>
                    <a:pt x="0" y="360"/>
                    <a:pt x="13" y="385"/>
                    <a:pt x="37" y="385"/>
                  </a:cubicBezTo>
                  <a:lnTo>
                    <a:pt x="61" y="385"/>
                  </a:lnTo>
                  <a:cubicBezTo>
                    <a:pt x="73" y="385"/>
                    <a:pt x="97" y="385"/>
                    <a:pt x="110" y="348"/>
                  </a:cubicBezTo>
                  <a:lnTo>
                    <a:pt x="122" y="323"/>
                  </a:lnTo>
                  <a:lnTo>
                    <a:pt x="232" y="68"/>
                  </a:lnTo>
                  <a:cubicBezTo>
                    <a:pt x="232" y="44"/>
                    <a:pt x="219" y="20"/>
                    <a:pt x="207" y="7"/>
                  </a:cubicBezTo>
                  <a:cubicBezTo>
                    <a:pt x="198" y="3"/>
                    <a:pt x="188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51"/>
            <p:cNvSpPr/>
            <p:nvPr/>
          </p:nvSpPr>
          <p:spPr>
            <a:xfrm>
              <a:off x="7669351" y="3877858"/>
              <a:ext cx="8810" cy="16686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123" y="1"/>
                  </a:moveTo>
                  <a:cubicBezTo>
                    <a:pt x="108" y="1"/>
                    <a:pt x="94" y="7"/>
                    <a:pt x="86" y="24"/>
                  </a:cubicBezTo>
                  <a:cubicBezTo>
                    <a:pt x="50" y="109"/>
                    <a:pt x="13" y="206"/>
                    <a:pt x="1" y="292"/>
                  </a:cubicBezTo>
                  <a:cubicBezTo>
                    <a:pt x="1" y="323"/>
                    <a:pt x="24" y="338"/>
                    <a:pt x="48" y="338"/>
                  </a:cubicBezTo>
                  <a:cubicBezTo>
                    <a:pt x="70" y="338"/>
                    <a:pt x="92" y="326"/>
                    <a:pt x="98" y="303"/>
                  </a:cubicBezTo>
                  <a:cubicBezTo>
                    <a:pt x="122" y="219"/>
                    <a:pt x="134" y="133"/>
                    <a:pt x="171" y="48"/>
                  </a:cubicBezTo>
                  <a:cubicBezTo>
                    <a:pt x="179" y="24"/>
                    <a:pt x="150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51"/>
            <p:cNvSpPr/>
            <p:nvPr/>
          </p:nvSpPr>
          <p:spPr>
            <a:xfrm>
              <a:off x="7669351" y="3877218"/>
              <a:ext cx="9007" cy="17965"/>
            </a:xfrm>
            <a:custGeom>
              <a:avLst/>
              <a:gdLst/>
              <a:ahLst/>
              <a:cxnLst/>
              <a:rect l="l" t="t" r="r" b="b"/>
              <a:pathLst>
                <a:path w="183" h="365" extrusionOk="0">
                  <a:moveTo>
                    <a:pt x="116" y="17"/>
                  </a:moveTo>
                  <a:cubicBezTo>
                    <a:pt x="122" y="17"/>
                    <a:pt x="129" y="20"/>
                    <a:pt x="134" y="24"/>
                  </a:cubicBezTo>
                  <a:cubicBezTo>
                    <a:pt x="147" y="24"/>
                    <a:pt x="171" y="49"/>
                    <a:pt x="158" y="61"/>
                  </a:cubicBezTo>
                  <a:cubicBezTo>
                    <a:pt x="147" y="110"/>
                    <a:pt x="134" y="159"/>
                    <a:pt x="122" y="195"/>
                  </a:cubicBezTo>
                  <a:cubicBezTo>
                    <a:pt x="110" y="243"/>
                    <a:pt x="98" y="280"/>
                    <a:pt x="86" y="316"/>
                  </a:cubicBezTo>
                  <a:cubicBezTo>
                    <a:pt x="86" y="334"/>
                    <a:pt x="73" y="346"/>
                    <a:pt x="56" y="346"/>
                  </a:cubicBezTo>
                  <a:cubicBezTo>
                    <a:pt x="50" y="346"/>
                    <a:pt x="43" y="344"/>
                    <a:pt x="37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5" y="207"/>
                    <a:pt x="61" y="110"/>
                    <a:pt x="98" y="37"/>
                  </a:cubicBezTo>
                  <a:cubicBezTo>
                    <a:pt x="98" y="23"/>
                    <a:pt x="107" y="17"/>
                    <a:pt x="116" y="17"/>
                  </a:cubicBezTo>
                  <a:close/>
                  <a:moveTo>
                    <a:pt x="147" y="0"/>
                  </a:moveTo>
                  <a:cubicBezTo>
                    <a:pt x="122" y="0"/>
                    <a:pt x="86" y="0"/>
                    <a:pt x="74" y="24"/>
                  </a:cubicBezTo>
                  <a:cubicBezTo>
                    <a:pt x="50" y="97"/>
                    <a:pt x="1" y="207"/>
                    <a:pt x="1" y="305"/>
                  </a:cubicBezTo>
                  <a:cubicBezTo>
                    <a:pt x="1" y="341"/>
                    <a:pt x="13" y="353"/>
                    <a:pt x="37" y="365"/>
                  </a:cubicBezTo>
                  <a:lnTo>
                    <a:pt x="50" y="365"/>
                  </a:lnTo>
                  <a:cubicBezTo>
                    <a:pt x="74" y="365"/>
                    <a:pt x="98" y="353"/>
                    <a:pt x="110" y="329"/>
                  </a:cubicBezTo>
                  <a:cubicBezTo>
                    <a:pt x="122" y="280"/>
                    <a:pt x="122" y="243"/>
                    <a:pt x="134" y="207"/>
                  </a:cubicBezTo>
                  <a:cubicBezTo>
                    <a:pt x="147" y="159"/>
                    <a:pt x="158" y="110"/>
                    <a:pt x="171" y="73"/>
                  </a:cubicBezTo>
                  <a:cubicBezTo>
                    <a:pt x="183" y="37"/>
                    <a:pt x="171" y="13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51"/>
            <p:cNvSpPr/>
            <p:nvPr/>
          </p:nvSpPr>
          <p:spPr>
            <a:xfrm>
              <a:off x="7680130" y="3878596"/>
              <a:ext cx="8072" cy="16489"/>
            </a:xfrm>
            <a:custGeom>
              <a:avLst/>
              <a:gdLst/>
              <a:ahLst/>
              <a:cxnLst/>
              <a:rect l="l" t="t" r="r" b="b"/>
              <a:pathLst>
                <a:path w="164" h="335" extrusionOk="0">
                  <a:moveTo>
                    <a:pt x="104" y="1"/>
                  </a:moveTo>
                  <a:cubicBezTo>
                    <a:pt x="92" y="1"/>
                    <a:pt x="81" y="7"/>
                    <a:pt x="74" y="21"/>
                  </a:cubicBezTo>
                  <a:cubicBezTo>
                    <a:pt x="37" y="106"/>
                    <a:pt x="1" y="204"/>
                    <a:pt x="12" y="288"/>
                  </a:cubicBezTo>
                  <a:cubicBezTo>
                    <a:pt x="12" y="319"/>
                    <a:pt x="31" y="334"/>
                    <a:pt x="51" y="334"/>
                  </a:cubicBezTo>
                  <a:cubicBezTo>
                    <a:pt x="70" y="334"/>
                    <a:pt x="92" y="319"/>
                    <a:pt x="98" y="288"/>
                  </a:cubicBezTo>
                  <a:cubicBezTo>
                    <a:pt x="110" y="215"/>
                    <a:pt x="122" y="142"/>
                    <a:pt x="147" y="69"/>
                  </a:cubicBezTo>
                  <a:cubicBezTo>
                    <a:pt x="164" y="35"/>
                    <a:pt x="132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51"/>
            <p:cNvSpPr/>
            <p:nvPr/>
          </p:nvSpPr>
          <p:spPr>
            <a:xfrm>
              <a:off x="7679540" y="3878153"/>
              <a:ext cx="9056" cy="17670"/>
            </a:xfrm>
            <a:custGeom>
              <a:avLst/>
              <a:gdLst/>
              <a:ahLst/>
              <a:cxnLst/>
              <a:rect l="l" t="t" r="r" b="b"/>
              <a:pathLst>
                <a:path w="184" h="359" extrusionOk="0">
                  <a:moveTo>
                    <a:pt x="122" y="18"/>
                  </a:moveTo>
                  <a:cubicBezTo>
                    <a:pt x="122" y="18"/>
                    <a:pt x="134" y="18"/>
                    <a:pt x="134" y="30"/>
                  </a:cubicBezTo>
                  <a:cubicBezTo>
                    <a:pt x="146" y="30"/>
                    <a:pt x="159" y="54"/>
                    <a:pt x="159" y="78"/>
                  </a:cubicBezTo>
                  <a:cubicBezTo>
                    <a:pt x="122" y="151"/>
                    <a:pt x="110" y="213"/>
                    <a:pt x="97" y="297"/>
                  </a:cubicBezTo>
                  <a:cubicBezTo>
                    <a:pt x="97" y="322"/>
                    <a:pt x="86" y="334"/>
                    <a:pt x="61" y="334"/>
                  </a:cubicBezTo>
                  <a:cubicBezTo>
                    <a:pt x="49" y="334"/>
                    <a:pt x="37" y="322"/>
                    <a:pt x="24" y="297"/>
                  </a:cubicBezTo>
                  <a:cubicBezTo>
                    <a:pt x="24" y="224"/>
                    <a:pt x="49" y="140"/>
                    <a:pt x="97" y="42"/>
                  </a:cubicBezTo>
                  <a:cubicBezTo>
                    <a:pt x="97" y="30"/>
                    <a:pt x="110" y="18"/>
                    <a:pt x="122" y="18"/>
                  </a:cubicBezTo>
                  <a:close/>
                  <a:moveTo>
                    <a:pt x="127" y="1"/>
                  </a:moveTo>
                  <a:cubicBezTo>
                    <a:pt x="109" y="1"/>
                    <a:pt x="91" y="12"/>
                    <a:pt x="73" y="30"/>
                  </a:cubicBezTo>
                  <a:cubicBezTo>
                    <a:pt x="24" y="140"/>
                    <a:pt x="0" y="224"/>
                    <a:pt x="13" y="297"/>
                  </a:cubicBezTo>
                  <a:cubicBezTo>
                    <a:pt x="13" y="334"/>
                    <a:pt x="37" y="359"/>
                    <a:pt x="61" y="359"/>
                  </a:cubicBezTo>
                  <a:cubicBezTo>
                    <a:pt x="86" y="359"/>
                    <a:pt x="110" y="334"/>
                    <a:pt x="122" y="297"/>
                  </a:cubicBezTo>
                  <a:cubicBezTo>
                    <a:pt x="134" y="224"/>
                    <a:pt x="134" y="151"/>
                    <a:pt x="170" y="78"/>
                  </a:cubicBezTo>
                  <a:cubicBezTo>
                    <a:pt x="183" y="54"/>
                    <a:pt x="170" y="18"/>
                    <a:pt x="146" y="5"/>
                  </a:cubicBezTo>
                  <a:cubicBezTo>
                    <a:pt x="140" y="2"/>
                    <a:pt x="133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51"/>
            <p:cNvSpPr/>
            <p:nvPr/>
          </p:nvSpPr>
          <p:spPr>
            <a:xfrm>
              <a:off x="7689089" y="3879433"/>
              <a:ext cx="9253" cy="16932"/>
            </a:xfrm>
            <a:custGeom>
              <a:avLst/>
              <a:gdLst/>
              <a:ahLst/>
              <a:cxnLst/>
              <a:rect l="l" t="t" r="r" b="b"/>
              <a:pathLst>
                <a:path w="188" h="344" extrusionOk="0">
                  <a:moveTo>
                    <a:pt x="133" y="0"/>
                  </a:moveTo>
                  <a:cubicBezTo>
                    <a:pt x="120" y="0"/>
                    <a:pt x="106" y="8"/>
                    <a:pt x="98" y="28"/>
                  </a:cubicBezTo>
                  <a:cubicBezTo>
                    <a:pt x="49" y="101"/>
                    <a:pt x="1" y="198"/>
                    <a:pt x="13" y="296"/>
                  </a:cubicBezTo>
                  <a:cubicBezTo>
                    <a:pt x="13" y="324"/>
                    <a:pt x="38" y="344"/>
                    <a:pt x="61" y="344"/>
                  </a:cubicBezTo>
                  <a:cubicBezTo>
                    <a:pt x="77" y="344"/>
                    <a:pt x="93" y="334"/>
                    <a:pt x="98" y="308"/>
                  </a:cubicBezTo>
                  <a:cubicBezTo>
                    <a:pt x="122" y="223"/>
                    <a:pt x="135" y="150"/>
                    <a:pt x="171" y="65"/>
                  </a:cubicBezTo>
                  <a:cubicBezTo>
                    <a:pt x="187" y="33"/>
                    <a:pt x="160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51"/>
            <p:cNvSpPr/>
            <p:nvPr/>
          </p:nvSpPr>
          <p:spPr>
            <a:xfrm>
              <a:off x="7689089" y="3879236"/>
              <a:ext cx="9647" cy="17768"/>
            </a:xfrm>
            <a:custGeom>
              <a:avLst/>
              <a:gdLst/>
              <a:ahLst/>
              <a:cxnLst/>
              <a:rect l="l" t="t" r="r" b="b"/>
              <a:pathLst>
                <a:path w="196" h="361" extrusionOk="0">
                  <a:moveTo>
                    <a:pt x="122" y="8"/>
                  </a:moveTo>
                  <a:cubicBezTo>
                    <a:pt x="135" y="8"/>
                    <a:pt x="135" y="20"/>
                    <a:pt x="147" y="20"/>
                  </a:cubicBezTo>
                  <a:cubicBezTo>
                    <a:pt x="159" y="32"/>
                    <a:pt x="171" y="45"/>
                    <a:pt x="159" y="69"/>
                  </a:cubicBezTo>
                  <a:cubicBezTo>
                    <a:pt x="135" y="129"/>
                    <a:pt x="122" y="178"/>
                    <a:pt x="111" y="239"/>
                  </a:cubicBezTo>
                  <a:cubicBezTo>
                    <a:pt x="111" y="264"/>
                    <a:pt x="98" y="288"/>
                    <a:pt x="98" y="312"/>
                  </a:cubicBezTo>
                  <a:cubicBezTo>
                    <a:pt x="86" y="337"/>
                    <a:pt x="74" y="337"/>
                    <a:pt x="49" y="337"/>
                  </a:cubicBezTo>
                  <a:cubicBezTo>
                    <a:pt x="38" y="337"/>
                    <a:pt x="25" y="324"/>
                    <a:pt x="13" y="300"/>
                  </a:cubicBezTo>
                  <a:cubicBezTo>
                    <a:pt x="13" y="202"/>
                    <a:pt x="62" y="105"/>
                    <a:pt x="98" y="32"/>
                  </a:cubicBezTo>
                  <a:lnTo>
                    <a:pt x="122" y="8"/>
                  </a:lnTo>
                  <a:close/>
                  <a:moveTo>
                    <a:pt x="123" y="0"/>
                  </a:moveTo>
                  <a:cubicBezTo>
                    <a:pt x="109" y="0"/>
                    <a:pt x="93" y="6"/>
                    <a:pt x="86" y="20"/>
                  </a:cubicBezTo>
                  <a:cubicBezTo>
                    <a:pt x="49" y="105"/>
                    <a:pt x="1" y="202"/>
                    <a:pt x="1" y="300"/>
                  </a:cubicBezTo>
                  <a:cubicBezTo>
                    <a:pt x="1" y="337"/>
                    <a:pt x="25" y="361"/>
                    <a:pt x="49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1" y="312"/>
                  </a:cubicBezTo>
                  <a:cubicBezTo>
                    <a:pt x="122" y="288"/>
                    <a:pt x="122" y="264"/>
                    <a:pt x="122" y="239"/>
                  </a:cubicBezTo>
                  <a:cubicBezTo>
                    <a:pt x="135" y="191"/>
                    <a:pt x="147" y="129"/>
                    <a:pt x="184" y="81"/>
                  </a:cubicBezTo>
                  <a:cubicBezTo>
                    <a:pt x="195" y="45"/>
                    <a:pt x="171" y="20"/>
                    <a:pt x="147" y="8"/>
                  </a:cubicBezTo>
                  <a:cubicBezTo>
                    <a:pt x="142" y="3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51"/>
            <p:cNvSpPr/>
            <p:nvPr/>
          </p:nvSpPr>
          <p:spPr>
            <a:xfrm>
              <a:off x="7698687" y="3880073"/>
              <a:ext cx="8712" cy="14717"/>
            </a:xfrm>
            <a:custGeom>
              <a:avLst/>
              <a:gdLst/>
              <a:ahLst/>
              <a:cxnLst/>
              <a:rect l="l" t="t" r="r" b="b"/>
              <a:pathLst>
                <a:path w="177" h="299" extrusionOk="0">
                  <a:moveTo>
                    <a:pt x="115" y="1"/>
                  </a:moveTo>
                  <a:cubicBezTo>
                    <a:pt x="104" y="1"/>
                    <a:pt x="93" y="5"/>
                    <a:pt x="86" y="15"/>
                  </a:cubicBezTo>
                  <a:cubicBezTo>
                    <a:pt x="37" y="88"/>
                    <a:pt x="0" y="174"/>
                    <a:pt x="0" y="247"/>
                  </a:cubicBezTo>
                  <a:cubicBezTo>
                    <a:pt x="0" y="280"/>
                    <a:pt x="26" y="299"/>
                    <a:pt x="51" y="299"/>
                  </a:cubicBezTo>
                  <a:cubicBezTo>
                    <a:pt x="72" y="299"/>
                    <a:pt x="92" y="286"/>
                    <a:pt x="98" y="258"/>
                  </a:cubicBezTo>
                  <a:cubicBezTo>
                    <a:pt x="110" y="198"/>
                    <a:pt x="122" y="125"/>
                    <a:pt x="159" y="64"/>
                  </a:cubicBezTo>
                  <a:cubicBezTo>
                    <a:pt x="176" y="29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51"/>
            <p:cNvSpPr/>
            <p:nvPr/>
          </p:nvSpPr>
          <p:spPr>
            <a:xfrm>
              <a:off x="7698096" y="3879827"/>
              <a:ext cx="9647" cy="15357"/>
            </a:xfrm>
            <a:custGeom>
              <a:avLst/>
              <a:gdLst/>
              <a:ahLst/>
              <a:cxnLst/>
              <a:rect l="l" t="t" r="r" b="b"/>
              <a:pathLst>
                <a:path w="196" h="312" extrusionOk="0">
                  <a:moveTo>
                    <a:pt x="147" y="20"/>
                  </a:moveTo>
                  <a:cubicBezTo>
                    <a:pt x="171" y="33"/>
                    <a:pt x="171" y="44"/>
                    <a:pt x="158" y="69"/>
                  </a:cubicBezTo>
                  <a:cubicBezTo>
                    <a:pt x="134" y="117"/>
                    <a:pt x="122" y="166"/>
                    <a:pt x="110" y="227"/>
                  </a:cubicBezTo>
                  <a:cubicBezTo>
                    <a:pt x="110" y="239"/>
                    <a:pt x="98" y="252"/>
                    <a:pt x="98" y="263"/>
                  </a:cubicBezTo>
                  <a:cubicBezTo>
                    <a:pt x="89" y="281"/>
                    <a:pt x="80" y="293"/>
                    <a:pt x="66" y="293"/>
                  </a:cubicBezTo>
                  <a:cubicBezTo>
                    <a:pt x="61" y="293"/>
                    <a:pt x="56" y="291"/>
                    <a:pt x="49" y="288"/>
                  </a:cubicBezTo>
                  <a:cubicBezTo>
                    <a:pt x="37" y="288"/>
                    <a:pt x="25" y="276"/>
                    <a:pt x="25" y="252"/>
                  </a:cubicBezTo>
                  <a:cubicBezTo>
                    <a:pt x="25" y="166"/>
                    <a:pt x="61" y="81"/>
                    <a:pt x="98" y="33"/>
                  </a:cubicBezTo>
                  <a:cubicBezTo>
                    <a:pt x="110" y="20"/>
                    <a:pt x="122" y="20"/>
                    <a:pt x="134" y="20"/>
                  </a:cubicBezTo>
                  <a:close/>
                  <a:moveTo>
                    <a:pt x="128" y="0"/>
                  </a:moveTo>
                  <a:cubicBezTo>
                    <a:pt x="114" y="0"/>
                    <a:pt x="99" y="6"/>
                    <a:pt x="85" y="20"/>
                  </a:cubicBezTo>
                  <a:cubicBezTo>
                    <a:pt x="49" y="81"/>
                    <a:pt x="1" y="166"/>
                    <a:pt x="1" y="252"/>
                  </a:cubicBezTo>
                  <a:cubicBezTo>
                    <a:pt x="1" y="288"/>
                    <a:pt x="25" y="312"/>
                    <a:pt x="49" y="312"/>
                  </a:cubicBezTo>
                  <a:lnTo>
                    <a:pt x="61" y="312"/>
                  </a:lnTo>
                  <a:cubicBezTo>
                    <a:pt x="85" y="312"/>
                    <a:pt x="110" y="300"/>
                    <a:pt x="110" y="276"/>
                  </a:cubicBezTo>
                  <a:cubicBezTo>
                    <a:pt x="122" y="252"/>
                    <a:pt x="122" y="239"/>
                    <a:pt x="122" y="227"/>
                  </a:cubicBezTo>
                  <a:cubicBezTo>
                    <a:pt x="147" y="179"/>
                    <a:pt x="158" y="130"/>
                    <a:pt x="183" y="69"/>
                  </a:cubicBezTo>
                  <a:cubicBezTo>
                    <a:pt x="195" y="44"/>
                    <a:pt x="183" y="20"/>
                    <a:pt x="158" y="8"/>
                  </a:cubicBezTo>
                  <a:cubicBezTo>
                    <a:pt x="148" y="3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51"/>
            <p:cNvSpPr/>
            <p:nvPr/>
          </p:nvSpPr>
          <p:spPr>
            <a:xfrm>
              <a:off x="7709467" y="3878153"/>
              <a:ext cx="8810" cy="14766"/>
            </a:xfrm>
            <a:custGeom>
              <a:avLst/>
              <a:gdLst/>
              <a:ahLst/>
              <a:cxnLst/>
              <a:rect l="l" t="t" r="r" b="b"/>
              <a:pathLst>
                <a:path w="179" h="300" extrusionOk="0">
                  <a:moveTo>
                    <a:pt x="122" y="0"/>
                  </a:moveTo>
                  <a:cubicBezTo>
                    <a:pt x="108" y="0"/>
                    <a:pt x="94" y="6"/>
                    <a:pt x="86" y="18"/>
                  </a:cubicBezTo>
                  <a:cubicBezTo>
                    <a:pt x="49" y="91"/>
                    <a:pt x="13" y="176"/>
                    <a:pt x="0" y="261"/>
                  </a:cubicBezTo>
                  <a:cubicBezTo>
                    <a:pt x="0" y="287"/>
                    <a:pt x="21" y="299"/>
                    <a:pt x="44" y="299"/>
                  </a:cubicBezTo>
                  <a:cubicBezTo>
                    <a:pt x="64" y="299"/>
                    <a:pt x="86" y="290"/>
                    <a:pt x="98" y="273"/>
                  </a:cubicBezTo>
                  <a:cubicBezTo>
                    <a:pt x="122" y="200"/>
                    <a:pt x="134" y="127"/>
                    <a:pt x="170" y="54"/>
                  </a:cubicBezTo>
                  <a:cubicBezTo>
                    <a:pt x="179" y="22"/>
                    <a:pt x="14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51"/>
            <p:cNvSpPr/>
            <p:nvPr/>
          </p:nvSpPr>
          <p:spPr>
            <a:xfrm>
              <a:off x="7708876" y="3877809"/>
              <a:ext cx="9647" cy="15603"/>
            </a:xfrm>
            <a:custGeom>
              <a:avLst/>
              <a:gdLst/>
              <a:ahLst/>
              <a:cxnLst/>
              <a:rect l="l" t="t" r="r" b="b"/>
              <a:pathLst>
                <a:path w="196" h="317" extrusionOk="0">
                  <a:moveTo>
                    <a:pt x="126" y="17"/>
                  </a:moveTo>
                  <a:cubicBezTo>
                    <a:pt x="134" y="17"/>
                    <a:pt x="141" y="20"/>
                    <a:pt x="146" y="25"/>
                  </a:cubicBezTo>
                  <a:cubicBezTo>
                    <a:pt x="158" y="25"/>
                    <a:pt x="182" y="37"/>
                    <a:pt x="171" y="61"/>
                  </a:cubicBezTo>
                  <a:lnTo>
                    <a:pt x="134" y="171"/>
                  </a:lnTo>
                  <a:cubicBezTo>
                    <a:pt x="122" y="195"/>
                    <a:pt x="110" y="231"/>
                    <a:pt x="98" y="268"/>
                  </a:cubicBezTo>
                  <a:cubicBezTo>
                    <a:pt x="89" y="286"/>
                    <a:pt x="73" y="297"/>
                    <a:pt x="61" y="297"/>
                  </a:cubicBezTo>
                  <a:cubicBezTo>
                    <a:pt x="56" y="297"/>
                    <a:pt x="52" y="296"/>
                    <a:pt x="49" y="293"/>
                  </a:cubicBezTo>
                  <a:cubicBezTo>
                    <a:pt x="37" y="293"/>
                    <a:pt x="25" y="280"/>
                    <a:pt x="25" y="268"/>
                  </a:cubicBezTo>
                  <a:cubicBezTo>
                    <a:pt x="25" y="183"/>
                    <a:pt x="61" y="110"/>
                    <a:pt x="98" y="37"/>
                  </a:cubicBezTo>
                  <a:cubicBezTo>
                    <a:pt x="105" y="23"/>
                    <a:pt x="116" y="17"/>
                    <a:pt x="126" y="17"/>
                  </a:cubicBezTo>
                  <a:close/>
                  <a:moveTo>
                    <a:pt x="158" y="1"/>
                  </a:moveTo>
                  <a:cubicBezTo>
                    <a:pt x="134" y="1"/>
                    <a:pt x="98" y="1"/>
                    <a:pt x="85" y="25"/>
                  </a:cubicBezTo>
                  <a:cubicBezTo>
                    <a:pt x="49" y="98"/>
                    <a:pt x="12" y="183"/>
                    <a:pt x="12" y="268"/>
                  </a:cubicBezTo>
                  <a:cubicBezTo>
                    <a:pt x="1" y="293"/>
                    <a:pt x="25" y="304"/>
                    <a:pt x="49" y="317"/>
                  </a:cubicBezTo>
                  <a:lnTo>
                    <a:pt x="61" y="317"/>
                  </a:lnTo>
                  <a:cubicBezTo>
                    <a:pt x="85" y="317"/>
                    <a:pt x="110" y="304"/>
                    <a:pt x="110" y="280"/>
                  </a:cubicBezTo>
                  <a:cubicBezTo>
                    <a:pt x="134" y="244"/>
                    <a:pt x="146" y="207"/>
                    <a:pt x="146" y="171"/>
                  </a:cubicBezTo>
                  <a:cubicBezTo>
                    <a:pt x="158" y="134"/>
                    <a:pt x="171" y="98"/>
                    <a:pt x="182" y="74"/>
                  </a:cubicBezTo>
                  <a:cubicBezTo>
                    <a:pt x="195" y="37"/>
                    <a:pt x="182" y="12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51"/>
            <p:cNvSpPr/>
            <p:nvPr/>
          </p:nvSpPr>
          <p:spPr>
            <a:xfrm>
              <a:off x="7720246" y="3877612"/>
              <a:ext cx="8023" cy="13732"/>
            </a:xfrm>
            <a:custGeom>
              <a:avLst/>
              <a:gdLst/>
              <a:ahLst/>
              <a:cxnLst/>
              <a:rect l="l" t="t" r="r" b="b"/>
              <a:pathLst>
                <a:path w="163" h="279" extrusionOk="0">
                  <a:moveTo>
                    <a:pt x="108" y="0"/>
                  </a:moveTo>
                  <a:cubicBezTo>
                    <a:pt x="95" y="0"/>
                    <a:pt x="81" y="9"/>
                    <a:pt x="73" y="29"/>
                  </a:cubicBezTo>
                  <a:cubicBezTo>
                    <a:pt x="37" y="89"/>
                    <a:pt x="13" y="162"/>
                    <a:pt x="0" y="235"/>
                  </a:cubicBezTo>
                  <a:cubicBezTo>
                    <a:pt x="0" y="263"/>
                    <a:pt x="27" y="279"/>
                    <a:pt x="53" y="279"/>
                  </a:cubicBezTo>
                  <a:cubicBezTo>
                    <a:pt x="73" y="279"/>
                    <a:pt x="92" y="269"/>
                    <a:pt x="97" y="248"/>
                  </a:cubicBezTo>
                  <a:cubicBezTo>
                    <a:pt x="122" y="187"/>
                    <a:pt x="122" y="126"/>
                    <a:pt x="146" y="65"/>
                  </a:cubicBezTo>
                  <a:cubicBezTo>
                    <a:pt x="162" y="33"/>
                    <a:pt x="135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51"/>
            <p:cNvSpPr/>
            <p:nvPr/>
          </p:nvSpPr>
          <p:spPr>
            <a:xfrm>
              <a:off x="7720246" y="3876972"/>
              <a:ext cx="8417" cy="14668"/>
            </a:xfrm>
            <a:custGeom>
              <a:avLst/>
              <a:gdLst/>
              <a:ahLst/>
              <a:cxnLst/>
              <a:rect l="l" t="t" r="r" b="b"/>
              <a:pathLst>
                <a:path w="171" h="298" extrusionOk="0">
                  <a:moveTo>
                    <a:pt x="104" y="22"/>
                  </a:moveTo>
                  <a:cubicBezTo>
                    <a:pt x="110" y="22"/>
                    <a:pt x="117" y="25"/>
                    <a:pt x="122" y="29"/>
                  </a:cubicBezTo>
                  <a:cubicBezTo>
                    <a:pt x="146" y="29"/>
                    <a:pt x="159" y="54"/>
                    <a:pt x="146" y="78"/>
                  </a:cubicBezTo>
                  <a:lnTo>
                    <a:pt x="110" y="188"/>
                  </a:lnTo>
                  <a:cubicBezTo>
                    <a:pt x="97" y="212"/>
                    <a:pt x="97" y="237"/>
                    <a:pt x="86" y="248"/>
                  </a:cubicBezTo>
                  <a:cubicBezTo>
                    <a:pt x="86" y="273"/>
                    <a:pt x="61" y="285"/>
                    <a:pt x="37" y="285"/>
                  </a:cubicBezTo>
                  <a:cubicBezTo>
                    <a:pt x="37" y="285"/>
                    <a:pt x="13" y="273"/>
                    <a:pt x="13" y="248"/>
                  </a:cubicBezTo>
                  <a:cubicBezTo>
                    <a:pt x="13" y="175"/>
                    <a:pt x="49" y="102"/>
                    <a:pt x="86" y="42"/>
                  </a:cubicBezTo>
                  <a:cubicBezTo>
                    <a:pt x="86" y="28"/>
                    <a:pt x="94" y="22"/>
                    <a:pt x="104" y="22"/>
                  </a:cubicBezTo>
                  <a:close/>
                  <a:moveTo>
                    <a:pt x="115" y="1"/>
                  </a:moveTo>
                  <a:cubicBezTo>
                    <a:pt x="97" y="1"/>
                    <a:pt x="79" y="12"/>
                    <a:pt x="61" y="29"/>
                  </a:cubicBezTo>
                  <a:cubicBezTo>
                    <a:pt x="37" y="91"/>
                    <a:pt x="0" y="164"/>
                    <a:pt x="0" y="248"/>
                  </a:cubicBezTo>
                  <a:cubicBezTo>
                    <a:pt x="0" y="273"/>
                    <a:pt x="13" y="297"/>
                    <a:pt x="37" y="297"/>
                  </a:cubicBezTo>
                  <a:lnTo>
                    <a:pt x="49" y="297"/>
                  </a:lnTo>
                  <a:cubicBezTo>
                    <a:pt x="73" y="297"/>
                    <a:pt x="97" y="285"/>
                    <a:pt x="110" y="261"/>
                  </a:cubicBezTo>
                  <a:cubicBezTo>
                    <a:pt x="110" y="237"/>
                    <a:pt x="122" y="212"/>
                    <a:pt x="122" y="188"/>
                  </a:cubicBezTo>
                  <a:cubicBezTo>
                    <a:pt x="134" y="151"/>
                    <a:pt x="146" y="115"/>
                    <a:pt x="159" y="91"/>
                  </a:cubicBezTo>
                  <a:cubicBezTo>
                    <a:pt x="170" y="54"/>
                    <a:pt x="159" y="18"/>
                    <a:pt x="134" y="5"/>
                  </a:cubicBezTo>
                  <a:cubicBezTo>
                    <a:pt x="128" y="2"/>
                    <a:pt x="12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51"/>
            <p:cNvSpPr/>
            <p:nvPr/>
          </p:nvSpPr>
          <p:spPr>
            <a:xfrm>
              <a:off x="7731862" y="3878301"/>
              <a:ext cx="8564" cy="15258"/>
            </a:xfrm>
            <a:custGeom>
              <a:avLst/>
              <a:gdLst/>
              <a:ahLst/>
              <a:cxnLst/>
              <a:rect l="l" t="t" r="r" b="b"/>
              <a:pathLst>
                <a:path w="174" h="310" extrusionOk="0">
                  <a:moveTo>
                    <a:pt x="114" y="0"/>
                  </a:moveTo>
                  <a:cubicBezTo>
                    <a:pt x="96" y="0"/>
                    <a:pt x="78" y="8"/>
                    <a:pt x="69" y="27"/>
                  </a:cubicBezTo>
                  <a:cubicBezTo>
                    <a:pt x="44" y="100"/>
                    <a:pt x="20" y="173"/>
                    <a:pt x="7" y="258"/>
                  </a:cubicBezTo>
                  <a:cubicBezTo>
                    <a:pt x="0" y="288"/>
                    <a:pt x="30" y="309"/>
                    <a:pt x="56" y="309"/>
                  </a:cubicBezTo>
                  <a:cubicBezTo>
                    <a:pt x="73" y="309"/>
                    <a:pt x="88" y="301"/>
                    <a:pt x="93" y="283"/>
                  </a:cubicBezTo>
                  <a:cubicBezTo>
                    <a:pt x="117" y="210"/>
                    <a:pt x="142" y="124"/>
                    <a:pt x="166" y="51"/>
                  </a:cubicBezTo>
                  <a:cubicBezTo>
                    <a:pt x="173" y="21"/>
                    <a:pt x="14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51"/>
            <p:cNvSpPr/>
            <p:nvPr/>
          </p:nvSpPr>
          <p:spPr>
            <a:xfrm>
              <a:off x="7731616" y="3877612"/>
              <a:ext cx="9007" cy="16390"/>
            </a:xfrm>
            <a:custGeom>
              <a:avLst/>
              <a:gdLst/>
              <a:ahLst/>
              <a:cxnLst/>
              <a:rect l="l" t="t" r="r" b="b"/>
              <a:pathLst>
                <a:path w="183" h="333" extrusionOk="0">
                  <a:moveTo>
                    <a:pt x="122" y="16"/>
                  </a:moveTo>
                  <a:cubicBezTo>
                    <a:pt x="122" y="16"/>
                    <a:pt x="134" y="16"/>
                    <a:pt x="134" y="29"/>
                  </a:cubicBezTo>
                  <a:cubicBezTo>
                    <a:pt x="147" y="29"/>
                    <a:pt x="171" y="41"/>
                    <a:pt x="158" y="65"/>
                  </a:cubicBezTo>
                  <a:lnTo>
                    <a:pt x="122" y="175"/>
                  </a:lnTo>
                  <a:cubicBezTo>
                    <a:pt x="122" y="211"/>
                    <a:pt x="110" y="248"/>
                    <a:pt x="98" y="284"/>
                  </a:cubicBezTo>
                  <a:cubicBezTo>
                    <a:pt x="85" y="308"/>
                    <a:pt x="61" y="321"/>
                    <a:pt x="49" y="321"/>
                  </a:cubicBezTo>
                  <a:cubicBezTo>
                    <a:pt x="37" y="308"/>
                    <a:pt x="12" y="297"/>
                    <a:pt x="12" y="272"/>
                  </a:cubicBezTo>
                  <a:cubicBezTo>
                    <a:pt x="25" y="187"/>
                    <a:pt x="61" y="126"/>
                    <a:pt x="85" y="53"/>
                  </a:cubicBezTo>
                  <a:cubicBezTo>
                    <a:pt x="85" y="29"/>
                    <a:pt x="110" y="16"/>
                    <a:pt x="122" y="16"/>
                  </a:cubicBezTo>
                  <a:close/>
                  <a:moveTo>
                    <a:pt x="126" y="0"/>
                  </a:moveTo>
                  <a:cubicBezTo>
                    <a:pt x="105" y="0"/>
                    <a:pt x="82" y="14"/>
                    <a:pt x="74" y="41"/>
                  </a:cubicBezTo>
                  <a:cubicBezTo>
                    <a:pt x="37" y="114"/>
                    <a:pt x="12" y="187"/>
                    <a:pt x="1" y="260"/>
                  </a:cubicBezTo>
                  <a:cubicBezTo>
                    <a:pt x="1" y="297"/>
                    <a:pt x="25" y="321"/>
                    <a:pt x="49" y="333"/>
                  </a:cubicBezTo>
                  <a:lnTo>
                    <a:pt x="61" y="333"/>
                  </a:lnTo>
                  <a:cubicBezTo>
                    <a:pt x="74" y="333"/>
                    <a:pt x="98" y="321"/>
                    <a:pt x="110" y="297"/>
                  </a:cubicBezTo>
                  <a:cubicBezTo>
                    <a:pt x="122" y="260"/>
                    <a:pt x="134" y="211"/>
                    <a:pt x="147" y="175"/>
                  </a:cubicBezTo>
                  <a:cubicBezTo>
                    <a:pt x="158" y="138"/>
                    <a:pt x="158" y="102"/>
                    <a:pt x="171" y="78"/>
                  </a:cubicBezTo>
                  <a:cubicBezTo>
                    <a:pt x="183" y="41"/>
                    <a:pt x="171" y="16"/>
                    <a:pt x="147" y="5"/>
                  </a:cubicBezTo>
                  <a:cubicBezTo>
                    <a:pt x="140" y="2"/>
                    <a:pt x="13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51"/>
            <p:cNvSpPr/>
            <p:nvPr/>
          </p:nvSpPr>
          <p:spPr>
            <a:xfrm>
              <a:off x="7552055" y="3476061"/>
              <a:ext cx="41591" cy="41640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43" y="0"/>
                  </a:moveTo>
                  <a:cubicBezTo>
                    <a:pt x="356" y="0"/>
                    <a:pt x="263" y="42"/>
                    <a:pt x="195" y="88"/>
                  </a:cubicBezTo>
                  <a:cubicBezTo>
                    <a:pt x="73" y="172"/>
                    <a:pt x="0" y="318"/>
                    <a:pt x="25" y="477"/>
                  </a:cubicBezTo>
                  <a:cubicBezTo>
                    <a:pt x="82" y="700"/>
                    <a:pt x="304" y="845"/>
                    <a:pt x="521" y="845"/>
                  </a:cubicBezTo>
                  <a:cubicBezTo>
                    <a:pt x="622" y="845"/>
                    <a:pt x="722" y="814"/>
                    <a:pt x="803" y="744"/>
                  </a:cubicBezTo>
                  <a:cubicBezTo>
                    <a:pt x="845" y="712"/>
                    <a:pt x="814" y="654"/>
                    <a:pt x="774" y="654"/>
                  </a:cubicBezTo>
                  <a:cubicBezTo>
                    <a:pt x="768" y="654"/>
                    <a:pt x="761" y="655"/>
                    <a:pt x="754" y="659"/>
                  </a:cubicBezTo>
                  <a:cubicBezTo>
                    <a:pt x="674" y="684"/>
                    <a:pt x="594" y="701"/>
                    <a:pt x="516" y="701"/>
                  </a:cubicBezTo>
                  <a:cubicBezTo>
                    <a:pt x="405" y="701"/>
                    <a:pt x="300" y="667"/>
                    <a:pt x="207" y="574"/>
                  </a:cubicBezTo>
                  <a:cubicBezTo>
                    <a:pt x="134" y="477"/>
                    <a:pt x="109" y="355"/>
                    <a:pt x="182" y="258"/>
                  </a:cubicBezTo>
                  <a:cubicBezTo>
                    <a:pt x="230" y="183"/>
                    <a:pt x="349" y="100"/>
                    <a:pt x="452" y="100"/>
                  </a:cubicBezTo>
                  <a:cubicBezTo>
                    <a:pt x="482" y="100"/>
                    <a:pt x="510" y="107"/>
                    <a:pt x="535" y="124"/>
                  </a:cubicBezTo>
                  <a:cubicBezTo>
                    <a:pt x="541" y="127"/>
                    <a:pt x="547" y="129"/>
                    <a:pt x="553" y="129"/>
                  </a:cubicBezTo>
                  <a:cubicBezTo>
                    <a:pt x="585" y="129"/>
                    <a:pt x="614" y="82"/>
                    <a:pt x="584" y="51"/>
                  </a:cubicBezTo>
                  <a:cubicBezTo>
                    <a:pt x="543" y="15"/>
                    <a:pt x="49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51"/>
            <p:cNvSpPr/>
            <p:nvPr/>
          </p:nvSpPr>
          <p:spPr>
            <a:xfrm>
              <a:off x="7551416" y="3475864"/>
              <a:ext cx="41935" cy="42231"/>
            </a:xfrm>
            <a:custGeom>
              <a:avLst/>
              <a:gdLst/>
              <a:ahLst/>
              <a:cxnLst/>
              <a:rect l="l" t="t" r="r" b="b"/>
              <a:pathLst>
                <a:path w="852" h="858" extrusionOk="0">
                  <a:moveTo>
                    <a:pt x="451" y="19"/>
                  </a:moveTo>
                  <a:cubicBezTo>
                    <a:pt x="511" y="19"/>
                    <a:pt x="548" y="30"/>
                    <a:pt x="597" y="67"/>
                  </a:cubicBezTo>
                  <a:cubicBezTo>
                    <a:pt x="609" y="79"/>
                    <a:pt x="609" y="92"/>
                    <a:pt x="597" y="103"/>
                  </a:cubicBezTo>
                  <a:cubicBezTo>
                    <a:pt x="588" y="112"/>
                    <a:pt x="580" y="121"/>
                    <a:pt x="567" y="121"/>
                  </a:cubicBezTo>
                  <a:cubicBezTo>
                    <a:pt x="561" y="121"/>
                    <a:pt x="555" y="119"/>
                    <a:pt x="548" y="116"/>
                  </a:cubicBezTo>
                  <a:cubicBezTo>
                    <a:pt x="523" y="99"/>
                    <a:pt x="494" y="92"/>
                    <a:pt x="464" y="92"/>
                  </a:cubicBezTo>
                  <a:cubicBezTo>
                    <a:pt x="361" y="92"/>
                    <a:pt x="240" y="174"/>
                    <a:pt x="184" y="249"/>
                  </a:cubicBezTo>
                  <a:cubicBezTo>
                    <a:pt x="122" y="359"/>
                    <a:pt x="135" y="481"/>
                    <a:pt x="220" y="578"/>
                  </a:cubicBezTo>
                  <a:cubicBezTo>
                    <a:pt x="311" y="682"/>
                    <a:pt x="416" y="717"/>
                    <a:pt x="519" y="717"/>
                  </a:cubicBezTo>
                  <a:cubicBezTo>
                    <a:pt x="607" y="717"/>
                    <a:pt x="694" y="691"/>
                    <a:pt x="767" y="663"/>
                  </a:cubicBezTo>
                  <a:cubicBezTo>
                    <a:pt x="792" y="663"/>
                    <a:pt x="816" y="675"/>
                    <a:pt x="828" y="687"/>
                  </a:cubicBezTo>
                  <a:cubicBezTo>
                    <a:pt x="828" y="711"/>
                    <a:pt x="840" y="724"/>
                    <a:pt x="816" y="748"/>
                  </a:cubicBezTo>
                  <a:cubicBezTo>
                    <a:pt x="739" y="810"/>
                    <a:pt x="643" y="842"/>
                    <a:pt x="542" y="842"/>
                  </a:cubicBezTo>
                  <a:cubicBezTo>
                    <a:pt x="484" y="842"/>
                    <a:pt x="424" y="831"/>
                    <a:pt x="365" y="809"/>
                  </a:cubicBezTo>
                  <a:cubicBezTo>
                    <a:pt x="208" y="748"/>
                    <a:pt x="86" y="627"/>
                    <a:pt x="49" y="481"/>
                  </a:cubicBezTo>
                  <a:cubicBezTo>
                    <a:pt x="25" y="335"/>
                    <a:pt x="86" y="189"/>
                    <a:pt x="220" y="92"/>
                  </a:cubicBezTo>
                  <a:cubicBezTo>
                    <a:pt x="292" y="55"/>
                    <a:pt x="378" y="19"/>
                    <a:pt x="451" y="19"/>
                  </a:cubicBezTo>
                  <a:close/>
                  <a:moveTo>
                    <a:pt x="456" y="0"/>
                  </a:moveTo>
                  <a:cubicBezTo>
                    <a:pt x="371" y="0"/>
                    <a:pt x="281" y="35"/>
                    <a:pt x="208" y="79"/>
                  </a:cubicBezTo>
                  <a:cubicBezTo>
                    <a:pt x="74" y="176"/>
                    <a:pt x="1" y="335"/>
                    <a:pt x="38" y="481"/>
                  </a:cubicBezTo>
                  <a:cubicBezTo>
                    <a:pt x="74" y="638"/>
                    <a:pt x="195" y="773"/>
                    <a:pt x="365" y="821"/>
                  </a:cubicBezTo>
                  <a:cubicBezTo>
                    <a:pt x="427" y="846"/>
                    <a:pt x="487" y="857"/>
                    <a:pt x="536" y="857"/>
                  </a:cubicBezTo>
                  <a:cubicBezTo>
                    <a:pt x="646" y="857"/>
                    <a:pt x="743" y="821"/>
                    <a:pt x="828" y="760"/>
                  </a:cubicBezTo>
                  <a:cubicBezTo>
                    <a:pt x="852" y="736"/>
                    <a:pt x="852" y="711"/>
                    <a:pt x="840" y="687"/>
                  </a:cubicBezTo>
                  <a:cubicBezTo>
                    <a:pt x="830" y="667"/>
                    <a:pt x="804" y="648"/>
                    <a:pt x="782" y="648"/>
                  </a:cubicBezTo>
                  <a:cubicBezTo>
                    <a:pt x="777" y="648"/>
                    <a:pt x="772" y="649"/>
                    <a:pt x="767" y="651"/>
                  </a:cubicBezTo>
                  <a:cubicBezTo>
                    <a:pt x="675" y="683"/>
                    <a:pt x="593" y="700"/>
                    <a:pt x="520" y="700"/>
                  </a:cubicBezTo>
                  <a:cubicBezTo>
                    <a:pt x="402" y="700"/>
                    <a:pt x="308" y="656"/>
                    <a:pt x="232" y="565"/>
                  </a:cubicBezTo>
                  <a:cubicBezTo>
                    <a:pt x="147" y="481"/>
                    <a:pt x="135" y="359"/>
                    <a:pt x="208" y="262"/>
                  </a:cubicBezTo>
                  <a:cubicBezTo>
                    <a:pt x="255" y="185"/>
                    <a:pt x="370" y="109"/>
                    <a:pt x="465" y="109"/>
                  </a:cubicBezTo>
                  <a:cubicBezTo>
                    <a:pt x="491" y="109"/>
                    <a:pt x="515" y="115"/>
                    <a:pt x="536" y="128"/>
                  </a:cubicBezTo>
                  <a:cubicBezTo>
                    <a:pt x="550" y="137"/>
                    <a:pt x="562" y="141"/>
                    <a:pt x="573" y="141"/>
                  </a:cubicBezTo>
                  <a:cubicBezTo>
                    <a:pt x="590" y="141"/>
                    <a:pt x="602" y="131"/>
                    <a:pt x="609" y="116"/>
                  </a:cubicBezTo>
                  <a:cubicBezTo>
                    <a:pt x="621" y="103"/>
                    <a:pt x="633" y="67"/>
                    <a:pt x="609" y="55"/>
                  </a:cubicBezTo>
                  <a:cubicBezTo>
                    <a:pt x="565" y="16"/>
                    <a:pt x="51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51"/>
            <p:cNvSpPr/>
            <p:nvPr/>
          </p:nvSpPr>
          <p:spPr>
            <a:xfrm>
              <a:off x="7419747" y="3497079"/>
              <a:ext cx="6645" cy="32830"/>
            </a:xfrm>
            <a:custGeom>
              <a:avLst/>
              <a:gdLst/>
              <a:ahLst/>
              <a:cxnLst/>
              <a:rect l="l" t="t" r="r" b="b"/>
              <a:pathLst>
                <a:path w="135" h="667" extrusionOk="0">
                  <a:moveTo>
                    <a:pt x="92" y="1"/>
                  </a:moveTo>
                  <a:cubicBezTo>
                    <a:pt x="70" y="1"/>
                    <a:pt x="49" y="13"/>
                    <a:pt x="49" y="37"/>
                  </a:cubicBezTo>
                  <a:cubicBezTo>
                    <a:pt x="24" y="232"/>
                    <a:pt x="13" y="426"/>
                    <a:pt x="0" y="621"/>
                  </a:cubicBezTo>
                  <a:cubicBezTo>
                    <a:pt x="0" y="651"/>
                    <a:pt x="21" y="667"/>
                    <a:pt x="44" y="667"/>
                  </a:cubicBezTo>
                  <a:cubicBezTo>
                    <a:pt x="67" y="667"/>
                    <a:pt x="92" y="651"/>
                    <a:pt x="97" y="621"/>
                  </a:cubicBezTo>
                  <a:lnTo>
                    <a:pt x="134" y="37"/>
                  </a:lnTo>
                  <a:cubicBezTo>
                    <a:pt x="134" y="13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51"/>
            <p:cNvSpPr/>
            <p:nvPr/>
          </p:nvSpPr>
          <p:spPr>
            <a:xfrm>
              <a:off x="7419747" y="3496488"/>
              <a:ext cx="7235" cy="33568"/>
            </a:xfrm>
            <a:custGeom>
              <a:avLst/>
              <a:gdLst/>
              <a:ahLst/>
              <a:cxnLst/>
              <a:rect l="l" t="t" r="r" b="b"/>
              <a:pathLst>
                <a:path w="147" h="682" extrusionOk="0">
                  <a:moveTo>
                    <a:pt x="97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22" y="232"/>
                    <a:pt x="97" y="414"/>
                    <a:pt x="86" y="584"/>
                  </a:cubicBezTo>
                  <a:lnTo>
                    <a:pt x="86" y="633"/>
                  </a:lnTo>
                  <a:cubicBezTo>
                    <a:pt x="86" y="657"/>
                    <a:pt x="61" y="670"/>
                    <a:pt x="49" y="670"/>
                  </a:cubicBezTo>
                  <a:cubicBezTo>
                    <a:pt x="24" y="670"/>
                    <a:pt x="13" y="657"/>
                    <a:pt x="13" y="633"/>
                  </a:cubicBezTo>
                  <a:lnTo>
                    <a:pt x="13" y="584"/>
                  </a:lnTo>
                  <a:cubicBezTo>
                    <a:pt x="24" y="414"/>
                    <a:pt x="37" y="232"/>
                    <a:pt x="49" y="49"/>
                  </a:cubicBezTo>
                  <a:cubicBezTo>
                    <a:pt x="61" y="25"/>
                    <a:pt x="73" y="25"/>
                    <a:pt x="86" y="25"/>
                  </a:cubicBezTo>
                  <a:close/>
                  <a:moveTo>
                    <a:pt x="86" y="0"/>
                  </a:moveTo>
                  <a:cubicBezTo>
                    <a:pt x="61" y="0"/>
                    <a:pt x="37" y="13"/>
                    <a:pt x="37" y="49"/>
                  </a:cubicBezTo>
                  <a:cubicBezTo>
                    <a:pt x="13" y="232"/>
                    <a:pt x="13" y="414"/>
                    <a:pt x="0" y="584"/>
                  </a:cubicBezTo>
                  <a:lnTo>
                    <a:pt x="0" y="633"/>
                  </a:lnTo>
                  <a:cubicBezTo>
                    <a:pt x="0" y="670"/>
                    <a:pt x="24" y="681"/>
                    <a:pt x="37" y="681"/>
                  </a:cubicBezTo>
                  <a:lnTo>
                    <a:pt x="49" y="681"/>
                  </a:lnTo>
                  <a:cubicBezTo>
                    <a:pt x="73" y="681"/>
                    <a:pt x="97" y="670"/>
                    <a:pt x="97" y="633"/>
                  </a:cubicBezTo>
                  <a:lnTo>
                    <a:pt x="110" y="584"/>
                  </a:lnTo>
                  <a:cubicBezTo>
                    <a:pt x="122" y="414"/>
                    <a:pt x="134" y="232"/>
                    <a:pt x="134" y="49"/>
                  </a:cubicBezTo>
                  <a:cubicBezTo>
                    <a:pt x="146" y="25"/>
                    <a:pt x="12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51"/>
            <p:cNvSpPr/>
            <p:nvPr/>
          </p:nvSpPr>
          <p:spPr>
            <a:xfrm>
              <a:off x="7427229" y="3497079"/>
              <a:ext cx="5710" cy="64134"/>
            </a:xfrm>
            <a:custGeom>
              <a:avLst/>
              <a:gdLst/>
              <a:ahLst/>
              <a:cxnLst/>
              <a:rect l="l" t="t" r="r" b="b"/>
              <a:pathLst>
                <a:path w="116" h="1303" extrusionOk="0">
                  <a:moveTo>
                    <a:pt x="49" y="1"/>
                  </a:moveTo>
                  <a:cubicBezTo>
                    <a:pt x="28" y="1"/>
                    <a:pt x="7" y="13"/>
                    <a:pt x="7" y="37"/>
                  </a:cubicBezTo>
                  <a:lnTo>
                    <a:pt x="7" y="1266"/>
                  </a:lnTo>
                  <a:cubicBezTo>
                    <a:pt x="0" y="1290"/>
                    <a:pt x="22" y="1302"/>
                    <a:pt x="44" y="1302"/>
                  </a:cubicBezTo>
                  <a:cubicBezTo>
                    <a:pt x="67" y="1302"/>
                    <a:pt x="91" y="1290"/>
                    <a:pt x="91" y="1266"/>
                  </a:cubicBezTo>
                  <a:cubicBezTo>
                    <a:pt x="104" y="852"/>
                    <a:pt x="116" y="451"/>
                    <a:pt x="91" y="37"/>
                  </a:cubicBezTo>
                  <a:cubicBezTo>
                    <a:pt x="91" y="13"/>
                    <a:pt x="7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51"/>
            <p:cNvSpPr/>
            <p:nvPr/>
          </p:nvSpPr>
          <p:spPr>
            <a:xfrm>
              <a:off x="7426934" y="3496488"/>
              <a:ext cx="6645" cy="65315"/>
            </a:xfrm>
            <a:custGeom>
              <a:avLst/>
              <a:gdLst/>
              <a:ahLst/>
              <a:cxnLst/>
              <a:rect l="l" t="t" r="r" b="b"/>
              <a:pathLst>
                <a:path w="135" h="1327" extrusionOk="0">
                  <a:moveTo>
                    <a:pt x="61" y="25"/>
                  </a:moveTo>
                  <a:cubicBezTo>
                    <a:pt x="73" y="25"/>
                    <a:pt x="97" y="25"/>
                    <a:pt x="97" y="49"/>
                  </a:cubicBezTo>
                  <a:cubicBezTo>
                    <a:pt x="122" y="475"/>
                    <a:pt x="110" y="900"/>
                    <a:pt x="86" y="1278"/>
                  </a:cubicBezTo>
                  <a:cubicBezTo>
                    <a:pt x="86" y="1302"/>
                    <a:pt x="73" y="1302"/>
                    <a:pt x="49" y="1302"/>
                  </a:cubicBezTo>
                  <a:cubicBezTo>
                    <a:pt x="37" y="1302"/>
                    <a:pt x="13" y="1302"/>
                    <a:pt x="13" y="1278"/>
                  </a:cubicBezTo>
                  <a:cubicBezTo>
                    <a:pt x="24" y="1010"/>
                    <a:pt x="24" y="754"/>
                    <a:pt x="24" y="500"/>
                  </a:cubicBezTo>
                  <a:lnTo>
                    <a:pt x="24" y="49"/>
                  </a:lnTo>
                  <a:cubicBezTo>
                    <a:pt x="24" y="25"/>
                    <a:pt x="49" y="25"/>
                    <a:pt x="61" y="25"/>
                  </a:cubicBezTo>
                  <a:close/>
                  <a:moveTo>
                    <a:pt x="61" y="0"/>
                  </a:moveTo>
                  <a:cubicBezTo>
                    <a:pt x="37" y="0"/>
                    <a:pt x="13" y="13"/>
                    <a:pt x="13" y="49"/>
                  </a:cubicBezTo>
                  <a:lnTo>
                    <a:pt x="13" y="500"/>
                  </a:lnTo>
                  <a:cubicBezTo>
                    <a:pt x="0" y="754"/>
                    <a:pt x="0" y="1010"/>
                    <a:pt x="0" y="1278"/>
                  </a:cubicBezTo>
                  <a:cubicBezTo>
                    <a:pt x="0" y="1302"/>
                    <a:pt x="24" y="1327"/>
                    <a:pt x="49" y="1327"/>
                  </a:cubicBezTo>
                  <a:cubicBezTo>
                    <a:pt x="73" y="1327"/>
                    <a:pt x="110" y="1302"/>
                    <a:pt x="110" y="1278"/>
                  </a:cubicBezTo>
                  <a:cubicBezTo>
                    <a:pt x="122" y="913"/>
                    <a:pt x="134" y="475"/>
                    <a:pt x="110" y="49"/>
                  </a:cubicBezTo>
                  <a:cubicBezTo>
                    <a:pt x="110" y="25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51"/>
            <p:cNvSpPr/>
            <p:nvPr/>
          </p:nvSpPr>
          <p:spPr>
            <a:xfrm>
              <a:off x="7437664" y="3517604"/>
              <a:ext cx="4873" cy="82936"/>
            </a:xfrm>
            <a:custGeom>
              <a:avLst/>
              <a:gdLst/>
              <a:ahLst/>
              <a:cxnLst/>
              <a:rect l="l" t="t" r="r" b="b"/>
              <a:pathLst>
                <a:path w="99" h="1685" extrusionOk="0">
                  <a:moveTo>
                    <a:pt x="56" y="0"/>
                  </a:moveTo>
                  <a:cubicBezTo>
                    <a:pt x="35" y="0"/>
                    <a:pt x="14" y="16"/>
                    <a:pt x="14" y="46"/>
                  </a:cubicBezTo>
                  <a:cubicBezTo>
                    <a:pt x="1" y="581"/>
                    <a:pt x="1" y="1116"/>
                    <a:pt x="1" y="1639"/>
                  </a:cubicBezTo>
                  <a:cubicBezTo>
                    <a:pt x="1" y="1670"/>
                    <a:pt x="22" y="1685"/>
                    <a:pt x="44" y="1685"/>
                  </a:cubicBezTo>
                  <a:cubicBezTo>
                    <a:pt x="65" y="1685"/>
                    <a:pt x="87" y="1670"/>
                    <a:pt x="87" y="1639"/>
                  </a:cubicBezTo>
                  <a:cubicBezTo>
                    <a:pt x="98" y="1116"/>
                    <a:pt x="98" y="581"/>
                    <a:pt x="98" y="46"/>
                  </a:cubicBezTo>
                  <a:cubicBezTo>
                    <a:pt x="98" y="16"/>
                    <a:pt x="7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51"/>
            <p:cNvSpPr/>
            <p:nvPr/>
          </p:nvSpPr>
          <p:spPr>
            <a:xfrm>
              <a:off x="7437123" y="3516817"/>
              <a:ext cx="6005" cy="84511"/>
            </a:xfrm>
            <a:custGeom>
              <a:avLst/>
              <a:gdLst/>
              <a:ahLst/>
              <a:cxnLst/>
              <a:rect l="l" t="t" r="r" b="b"/>
              <a:pathLst>
                <a:path w="122" h="1717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lnTo>
                    <a:pt x="98" y="293"/>
                  </a:lnTo>
                  <a:cubicBezTo>
                    <a:pt x="98" y="743"/>
                    <a:pt x="98" y="1205"/>
                    <a:pt x="85" y="1655"/>
                  </a:cubicBezTo>
                  <a:cubicBezTo>
                    <a:pt x="85" y="1679"/>
                    <a:pt x="73" y="1692"/>
                    <a:pt x="49" y="1692"/>
                  </a:cubicBezTo>
                  <a:cubicBezTo>
                    <a:pt x="36" y="1692"/>
                    <a:pt x="12" y="1679"/>
                    <a:pt x="12" y="1655"/>
                  </a:cubicBezTo>
                  <a:cubicBezTo>
                    <a:pt x="25" y="1205"/>
                    <a:pt x="25" y="743"/>
                    <a:pt x="25" y="293"/>
                  </a:cubicBezTo>
                  <a:lnTo>
                    <a:pt x="36" y="62"/>
                  </a:lnTo>
                  <a:cubicBezTo>
                    <a:pt x="36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36" y="1"/>
                    <a:pt x="12" y="25"/>
                    <a:pt x="12" y="62"/>
                  </a:cubicBezTo>
                  <a:lnTo>
                    <a:pt x="12" y="293"/>
                  </a:lnTo>
                  <a:cubicBezTo>
                    <a:pt x="12" y="743"/>
                    <a:pt x="0" y="1205"/>
                    <a:pt x="0" y="1655"/>
                  </a:cubicBezTo>
                  <a:cubicBezTo>
                    <a:pt x="0" y="1692"/>
                    <a:pt x="25" y="1716"/>
                    <a:pt x="49" y="1716"/>
                  </a:cubicBezTo>
                  <a:cubicBezTo>
                    <a:pt x="85" y="1716"/>
                    <a:pt x="109" y="1692"/>
                    <a:pt x="109" y="1655"/>
                  </a:cubicBezTo>
                  <a:cubicBezTo>
                    <a:pt x="109" y="1205"/>
                    <a:pt x="122" y="743"/>
                    <a:pt x="122" y="293"/>
                  </a:cubicBezTo>
                  <a:lnTo>
                    <a:pt x="122" y="62"/>
                  </a:ln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51"/>
            <p:cNvSpPr/>
            <p:nvPr/>
          </p:nvSpPr>
          <p:spPr>
            <a:xfrm>
              <a:off x="7742987" y="3805551"/>
              <a:ext cx="6005" cy="71566"/>
            </a:xfrm>
            <a:custGeom>
              <a:avLst/>
              <a:gdLst/>
              <a:ahLst/>
              <a:cxnLst/>
              <a:rect l="l" t="t" r="r" b="b"/>
              <a:pathLst>
                <a:path w="122" h="1454" extrusionOk="0">
                  <a:moveTo>
                    <a:pt x="67" y="0"/>
                  </a:moveTo>
                  <a:cubicBezTo>
                    <a:pt x="46" y="0"/>
                    <a:pt x="25" y="15"/>
                    <a:pt x="25" y="45"/>
                  </a:cubicBezTo>
                  <a:cubicBezTo>
                    <a:pt x="13" y="496"/>
                    <a:pt x="0" y="958"/>
                    <a:pt x="13" y="1407"/>
                  </a:cubicBezTo>
                  <a:cubicBezTo>
                    <a:pt x="13" y="1438"/>
                    <a:pt x="34" y="1453"/>
                    <a:pt x="55" y="1453"/>
                  </a:cubicBezTo>
                  <a:cubicBezTo>
                    <a:pt x="76" y="1453"/>
                    <a:pt x="98" y="1438"/>
                    <a:pt x="98" y="1407"/>
                  </a:cubicBezTo>
                  <a:cubicBezTo>
                    <a:pt x="122" y="958"/>
                    <a:pt x="110" y="496"/>
                    <a:pt x="110" y="45"/>
                  </a:cubicBezTo>
                  <a:cubicBezTo>
                    <a:pt x="110" y="15"/>
                    <a:pt x="89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51"/>
            <p:cNvSpPr/>
            <p:nvPr/>
          </p:nvSpPr>
          <p:spPr>
            <a:xfrm>
              <a:off x="7742987" y="3805354"/>
              <a:ext cx="6005" cy="71910"/>
            </a:xfrm>
            <a:custGeom>
              <a:avLst/>
              <a:gdLst/>
              <a:ahLst/>
              <a:cxnLst/>
              <a:rect l="l" t="t" r="r" b="b"/>
              <a:pathLst>
                <a:path w="122" h="1461" extrusionOk="0">
                  <a:moveTo>
                    <a:pt x="73" y="13"/>
                  </a:moveTo>
                  <a:cubicBezTo>
                    <a:pt x="86" y="13"/>
                    <a:pt x="110" y="25"/>
                    <a:pt x="110" y="49"/>
                  </a:cubicBezTo>
                  <a:lnTo>
                    <a:pt x="110" y="232"/>
                  </a:lnTo>
                  <a:cubicBezTo>
                    <a:pt x="110" y="621"/>
                    <a:pt x="110" y="1022"/>
                    <a:pt x="98" y="1411"/>
                  </a:cubicBezTo>
                  <a:cubicBezTo>
                    <a:pt x="86" y="1436"/>
                    <a:pt x="73" y="1448"/>
                    <a:pt x="49" y="1448"/>
                  </a:cubicBezTo>
                  <a:cubicBezTo>
                    <a:pt x="37" y="1448"/>
                    <a:pt x="25" y="1436"/>
                    <a:pt x="25" y="1411"/>
                  </a:cubicBezTo>
                  <a:cubicBezTo>
                    <a:pt x="13" y="1022"/>
                    <a:pt x="25" y="621"/>
                    <a:pt x="37" y="232"/>
                  </a:cubicBezTo>
                  <a:lnTo>
                    <a:pt x="37" y="49"/>
                  </a:lnTo>
                  <a:cubicBezTo>
                    <a:pt x="37" y="25"/>
                    <a:pt x="49" y="13"/>
                    <a:pt x="73" y="13"/>
                  </a:cubicBezTo>
                  <a:close/>
                  <a:moveTo>
                    <a:pt x="73" y="1"/>
                  </a:moveTo>
                  <a:cubicBezTo>
                    <a:pt x="49" y="1"/>
                    <a:pt x="13" y="13"/>
                    <a:pt x="13" y="49"/>
                  </a:cubicBezTo>
                  <a:lnTo>
                    <a:pt x="13" y="232"/>
                  </a:lnTo>
                  <a:cubicBezTo>
                    <a:pt x="0" y="621"/>
                    <a:pt x="0" y="1022"/>
                    <a:pt x="0" y="1411"/>
                  </a:cubicBezTo>
                  <a:cubicBezTo>
                    <a:pt x="0" y="1448"/>
                    <a:pt x="25" y="1460"/>
                    <a:pt x="49" y="1460"/>
                  </a:cubicBezTo>
                  <a:cubicBezTo>
                    <a:pt x="86" y="1460"/>
                    <a:pt x="110" y="1448"/>
                    <a:pt x="110" y="1411"/>
                  </a:cubicBezTo>
                  <a:cubicBezTo>
                    <a:pt x="122" y="1022"/>
                    <a:pt x="122" y="621"/>
                    <a:pt x="122" y="232"/>
                  </a:cubicBezTo>
                  <a:lnTo>
                    <a:pt x="122" y="49"/>
                  </a:lnTo>
                  <a:cubicBezTo>
                    <a:pt x="122" y="13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51"/>
            <p:cNvSpPr/>
            <p:nvPr/>
          </p:nvSpPr>
          <p:spPr>
            <a:xfrm>
              <a:off x="7734028" y="3844289"/>
              <a:ext cx="6005" cy="37013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50" y="0"/>
                  </a:moveTo>
                  <a:cubicBezTo>
                    <a:pt x="30" y="0"/>
                    <a:pt x="12" y="12"/>
                    <a:pt x="12" y="37"/>
                  </a:cubicBezTo>
                  <a:cubicBezTo>
                    <a:pt x="0" y="256"/>
                    <a:pt x="12" y="487"/>
                    <a:pt x="36" y="706"/>
                  </a:cubicBezTo>
                  <a:cubicBezTo>
                    <a:pt x="36" y="736"/>
                    <a:pt x="58" y="751"/>
                    <a:pt x="79" y="751"/>
                  </a:cubicBezTo>
                  <a:cubicBezTo>
                    <a:pt x="101" y="751"/>
                    <a:pt x="122" y="736"/>
                    <a:pt x="122" y="706"/>
                  </a:cubicBezTo>
                  <a:cubicBezTo>
                    <a:pt x="109" y="487"/>
                    <a:pt x="109" y="256"/>
                    <a:pt x="98" y="37"/>
                  </a:cubicBezTo>
                  <a:cubicBezTo>
                    <a:pt x="91" y="12"/>
                    <a:pt x="70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51"/>
            <p:cNvSpPr/>
            <p:nvPr/>
          </p:nvSpPr>
          <p:spPr>
            <a:xfrm>
              <a:off x="7733388" y="3843698"/>
              <a:ext cx="7235" cy="38342"/>
            </a:xfrm>
            <a:custGeom>
              <a:avLst/>
              <a:gdLst/>
              <a:ahLst/>
              <a:cxnLst/>
              <a:rect l="l" t="t" r="r" b="b"/>
              <a:pathLst>
                <a:path w="147" h="779" extrusionOk="0">
                  <a:moveTo>
                    <a:pt x="62" y="13"/>
                  </a:moveTo>
                  <a:cubicBezTo>
                    <a:pt x="74" y="13"/>
                    <a:pt x="98" y="24"/>
                    <a:pt x="98" y="49"/>
                  </a:cubicBezTo>
                  <a:cubicBezTo>
                    <a:pt x="111" y="268"/>
                    <a:pt x="122" y="487"/>
                    <a:pt x="122" y="694"/>
                  </a:cubicBezTo>
                  <a:lnTo>
                    <a:pt x="122" y="718"/>
                  </a:lnTo>
                  <a:cubicBezTo>
                    <a:pt x="122" y="742"/>
                    <a:pt x="111" y="754"/>
                    <a:pt x="98" y="754"/>
                  </a:cubicBezTo>
                  <a:cubicBezTo>
                    <a:pt x="74" y="754"/>
                    <a:pt x="62" y="742"/>
                    <a:pt x="49" y="718"/>
                  </a:cubicBezTo>
                  <a:cubicBezTo>
                    <a:pt x="25" y="487"/>
                    <a:pt x="25" y="256"/>
                    <a:pt x="25" y="49"/>
                  </a:cubicBezTo>
                  <a:cubicBezTo>
                    <a:pt x="25" y="24"/>
                    <a:pt x="49" y="13"/>
                    <a:pt x="62" y="13"/>
                  </a:cubicBezTo>
                  <a:close/>
                  <a:moveTo>
                    <a:pt x="62" y="0"/>
                  </a:moveTo>
                  <a:cubicBezTo>
                    <a:pt x="38" y="0"/>
                    <a:pt x="13" y="13"/>
                    <a:pt x="13" y="49"/>
                  </a:cubicBezTo>
                  <a:cubicBezTo>
                    <a:pt x="1" y="256"/>
                    <a:pt x="13" y="487"/>
                    <a:pt x="38" y="730"/>
                  </a:cubicBezTo>
                  <a:cubicBezTo>
                    <a:pt x="38" y="754"/>
                    <a:pt x="62" y="778"/>
                    <a:pt x="98" y="778"/>
                  </a:cubicBezTo>
                  <a:cubicBezTo>
                    <a:pt x="122" y="778"/>
                    <a:pt x="147" y="754"/>
                    <a:pt x="147" y="718"/>
                  </a:cubicBezTo>
                  <a:lnTo>
                    <a:pt x="147" y="694"/>
                  </a:lnTo>
                  <a:cubicBezTo>
                    <a:pt x="135" y="487"/>
                    <a:pt x="135" y="268"/>
                    <a:pt x="111" y="49"/>
                  </a:cubicBezTo>
                  <a:cubicBezTo>
                    <a:pt x="111" y="13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51"/>
            <p:cNvSpPr/>
            <p:nvPr/>
          </p:nvSpPr>
          <p:spPr>
            <a:xfrm>
              <a:off x="7723839" y="3852657"/>
              <a:ext cx="6645" cy="24905"/>
            </a:xfrm>
            <a:custGeom>
              <a:avLst/>
              <a:gdLst/>
              <a:ahLst/>
              <a:cxnLst/>
              <a:rect l="l" t="t" r="r" b="b"/>
              <a:pathLst>
                <a:path w="135" h="506" extrusionOk="0">
                  <a:moveTo>
                    <a:pt x="49" y="1"/>
                  </a:moveTo>
                  <a:cubicBezTo>
                    <a:pt x="24" y="1"/>
                    <a:pt x="0" y="13"/>
                    <a:pt x="0" y="37"/>
                  </a:cubicBezTo>
                  <a:cubicBezTo>
                    <a:pt x="0" y="183"/>
                    <a:pt x="13" y="329"/>
                    <a:pt x="37" y="475"/>
                  </a:cubicBezTo>
                  <a:cubicBezTo>
                    <a:pt x="42" y="496"/>
                    <a:pt x="62" y="506"/>
                    <a:pt x="82" y="506"/>
                  </a:cubicBezTo>
                  <a:cubicBezTo>
                    <a:pt x="108" y="506"/>
                    <a:pt x="134" y="490"/>
                    <a:pt x="134" y="463"/>
                  </a:cubicBezTo>
                  <a:cubicBezTo>
                    <a:pt x="110" y="317"/>
                    <a:pt x="97" y="183"/>
                    <a:pt x="97" y="37"/>
                  </a:cubicBezTo>
                  <a:cubicBezTo>
                    <a:pt x="97" y="13"/>
                    <a:pt x="73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51"/>
            <p:cNvSpPr/>
            <p:nvPr/>
          </p:nvSpPr>
          <p:spPr>
            <a:xfrm>
              <a:off x="7723839" y="3852066"/>
              <a:ext cx="7235" cy="25791"/>
            </a:xfrm>
            <a:custGeom>
              <a:avLst/>
              <a:gdLst/>
              <a:ahLst/>
              <a:cxnLst/>
              <a:rect l="l" t="t" r="r" b="b"/>
              <a:pathLst>
                <a:path w="147" h="524" extrusionOk="0">
                  <a:moveTo>
                    <a:pt x="49" y="25"/>
                  </a:moveTo>
                  <a:cubicBezTo>
                    <a:pt x="61" y="25"/>
                    <a:pt x="86" y="25"/>
                    <a:pt x="86" y="49"/>
                  </a:cubicBezTo>
                  <a:cubicBezTo>
                    <a:pt x="86" y="195"/>
                    <a:pt x="110" y="341"/>
                    <a:pt x="122" y="475"/>
                  </a:cubicBezTo>
                  <a:cubicBezTo>
                    <a:pt x="122" y="499"/>
                    <a:pt x="110" y="499"/>
                    <a:pt x="97" y="511"/>
                  </a:cubicBezTo>
                  <a:cubicBezTo>
                    <a:pt x="73" y="511"/>
                    <a:pt x="49" y="499"/>
                    <a:pt x="49" y="487"/>
                  </a:cubicBezTo>
                  <a:cubicBezTo>
                    <a:pt x="24" y="354"/>
                    <a:pt x="13" y="219"/>
                    <a:pt x="13" y="49"/>
                  </a:cubicBezTo>
                  <a:cubicBezTo>
                    <a:pt x="13" y="25"/>
                    <a:pt x="24" y="25"/>
                    <a:pt x="49" y="25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0" y="219"/>
                    <a:pt x="13" y="354"/>
                    <a:pt x="37" y="487"/>
                  </a:cubicBezTo>
                  <a:cubicBezTo>
                    <a:pt x="37" y="511"/>
                    <a:pt x="61" y="524"/>
                    <a:pt x="86" y="524"/>
                  </a:cubicBezTo>
                  <a:lnTo>
                    <a:pt x="97" y="524"/>
                  </a:lnTo>
                  <a:cubicBezTo>
                    <a:pt x="122" y="524"/>
                    <a:pt x="146" y="499"/>
                    <a:pt x="134" y="475"/>
                  </a:cubicBezTo>
                  <a:cubicBezTo>
                    <a:pt x="122" y="341"/>
                    <a:pt x="110" y="195"/>
                    <a:pt x="110" y="49"/>
                  </a:cubicBezTo>
                  <a:cubicBezTo>
                    <a:pt x="97" y="25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51"/>
            <p:cNvSpPr/>
            <p:nvPr/>
          </p:nvSpPr>
          <p:spPr>
            <a:xfrm>
              <a:off x="7750173" y="3786946"/>
              <a:ext cx="6645" cy="79540"/>
            </a:xfrm>
            <a:custGeom>
              <a:avLst/>
              <a:gdLst/>
              <a:ahLst/>
              <a:cxnLst/>
              <a:rect l="l" t="t" r="r" b="b"/>
              <a:pathLst>
                <a:path w="135" h="1616" extrusionOk="0">
                  <a:moveTo>
                    <a:pt x="57" y="1"/>
                  </a:moveTo>
                  <a:cubicBezTo>
                    <a:pt x="34" y="1"/>
                    <a:pt x="13" y="16"/>
                    <a:pt x="13" y="47"/>
                  </a:cubicBezTo>
                  <a:cubicBezTo>
                    <a:pt x="49" y="558"/>
                    <a:pt x="37" y="1068"/>
                    <a:pt x="0" y="1579"/>
                  </a:cubicBezTo>
                  <a:cubicBezTo>
                    <a:pt x="0" y="1604"/>
                    <a:pt x="22" y="1616"/>
                    <a:pt x="43" y="1616"/>
                  </a:cubicBezTo>
                  <a:cubicBezTo>
                    <a:pt x="64" y="1616"/>
                    <a:pt x="86" y="1604"/>
                    <a:pt x="86" y="1579"/>
                  </a:cubicBezTo>
                  <a:cubicBezTo>
                    <a:pt x="134" y="1068"/>
                    <a:pt x="134" y="558"/>
                    <a:pt x="110" y="47"/>
                  </a:cubicBezTo>
                  <a:cubicBezTo>
                    <a:pt x="104" y="16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51"/>
            <p:cNvSpPr/>
            <p:nvPr/>
          </p:nvSpPr>
          <p:spPr>
            <a:xfrm>
              <a:off x="7749582" y="3786207"/>
              <a:ext cx="7826" cy="80868"/>
            </a:xfrm>
            <a:custGeom>
              <a:avLst/>
              <a:gdLst/>
              <a:ahLst/>
              <a:cxnLst/>
              <a:rect l="l" t="t" r="r" b="b"/>
              <a:pathLst>
                <a:path w="159" h="1643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cubicBezTo>
                    <a:pt x="146" y="597"/>
                    <a:pt x="134" y="1095"/>
                    <a:pt x="98" y="1594"/>
                  </a:cubicBezTo>
                  <a:cubicBezTo>
                    <a:pt x="98" y="1612"/>
                    <a:pt x="85" y="1623"/>
                    <a:pt x="68" y="1623"/>
                  </a:cubicBezTo>
                  <a:cubicBezTo>
                    <a:pt x="62" y="1623"/>
                    <a:pt x="56" y="1622"/>
                    <a:pt x="49" y="1619"/>
                  </a:cubicBezTo>
                  <a:cubicBezTo>
                    <a:pt x="37" y="1619"/>
                    <a:pt x="25" y="1619"/>
                    <a:pt x="25" y="1594"/>
                  </a:cubicBezTo>
                  <a:cubicBezTo>
                    <a:pt x="61" y="1046"/>
                    <a:pt x="61" y="536"/>
                    <a:pt x="37" y="62"/>
                  </a:cubicBezTo>
                  <a:cubicBezTo>
                    <a:pt x="37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49" y="1"/>
                    <a:pt x="25" y="25"/>
                    <a:pt x="25" y="62"/>
                  </a:cubicBezTo>
                  <a:cubicBezTo>
                    <a:pt x="49" y="536"/>
                    <a:pt x="37" y="1046"/>
                    <a:pt x="1" y="1594"/>
                  </a:cubicBezTo>
                  <a:cubicBezTo>
                    <a:pt x="1" y="1619"/>
                    <a:pt x="25" y="1643"/>
                    <a:pt x="49" y="1643"/>
                  </a:cubicBezTo>
                  <a:cubicBezTo>
                    <a:pt x="85" y="1643"/>
                    <a:pt x="109" y="1619"/>
                    <a:pt x="109" y="1594"/>
                  </a:cubicBezTo>
                  <a:cubicBezTo>
                    <a:pt x="158" y="1095"/>
                    <a:pt x="158" y="597"/>
                    <a:pt x="122" y="62"/>
                  </a:cubicBez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51"/>
            <p:cNvSpPr/>
            <p:nvPr/>
          </p:nvSpPr>
          <p:spPr>
            <a:xfrm>
              <a:off x="7708876" y="3859597"/>
              <a:ext cx="54487" cy="5119"/>
            </a:xfrm>
            <a:custGeom>
              <a:avLst/>
              <a:gdLst/>
              <a:ahLst/>
              <a:cxnLst/>
              <a:rect l="l" t="t" r="r" b="b"/>
              <a:pathLst>
                <a:path w="1107" h="104" extrusionOk="0">
                  <a:moveTo>
                    <a:pt x="718" y="0"/>
                  </a:moveTo>
                  <a:cubicBezTo>
                    <a:pt x="499" y="0"/>
                    <a:pt x="280" y="6"/>
                    <a:pt x="61" y="6"/>
                  </a:cubicBezTo>
                  <a:cubicBezTo>
                    <a:pt x="1" y="6"/>
                    <a:pt x="1" y="103"/>
                    <a:pt x="61" y="103"/>
                  </a:cubicBezTo>
                  <a:cubicBezTo>
                    <a:pt x="390" y="103"/>
                    <a:pt x="718" y="103"/>
                    <a:pt x="1046" y="91"/>
                  </a:cubicBezTo>
                  <a:cubicBezTo>
                    <a:pt x="1107" y="91"/>
                    <a:pt x="1107" y="6"/>
                    <a:pt x="1046" y="6"/>
                  </a:cubicBezTo>
                  <a:cubicBezTo>
                    <a:pt x="937" y="2"/>
                    <a:pt x="827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51"/>
            <p:cNvSpPr/>
            <p:nvPr/>
          </p:nvSpPr>
          <p:spPr>
            <a:xfrm>
              <a:off x="7709467" y="3859252"/>
              <a:ext cx="53896" cy="6005"/>
            </a:xfrm>
            <a:custGeom>
              <a:avLst/>
              <a:gdLst/>
              <a:ahLst/>
              <a:cxnLst/>
              <a:rect l="l" t="t" r="r" b="b"/>
              <a:pathLst>
                <a:path w="1095" h="122" extrusionOk="0">
                  <a:moveTo>
                    <a:pt x="597" y="13"/>
                  </a:moveTo>
                  <a:cubicBezTo>
                    <a:pt x="743" y="13"/>
                    <a:pt x="888" y="13"/>
                    <a:pt x="1034" y="25"/>
                  </a:cubicBezTo>
                  <a:cubicBezTo>
                    <a:pt x="1059" y="25"/>
                    <a:pt x="1070" y="37"/>
                    <a:pt x="1070" y="62"/>
                  </a:cubicBezTo>
                  <a:cubicBezTo>
                    <a:pt x="1070" y="73"/>
                    <a:pt x="1059" y="98"/>
                    <a:pt x="1034" y="98"/>
                  </a:cubicBezTo>
                  <a:cubicBezTo>
                    <a:pt x="929" y="102"/>
                    <a:pt x="824" y="103"/>
                    <a:pt x="718" y="103"/>
                  </a:cubicBezTo>
                  <a:cubicBezTo>
                    <a:pt x="507" y="103"/>
                    <a:pt x="297" y="98"/>
                    <a:pt x="86" y="98"/>
                  </a:cubicBezTo>
                  <a:lnTo>
                    <a:pt x="49" y="98"/>
                  </a:lnTo>
                  <a:cubicBezTo>
                    <a:pt x="25" y="98"/>
                    <a:pt x="13" y="73"/>
                    <a:pt x="13" y="62"/>
                  </a:cubicBezTo>
                  <a:cubicBezTo>
                    <a:pt x="13" y="37"/>
                    <a:pt x="25" y="25"/>
                    <a:pt x="49" y="25"/>
                  </a:cubicBezTo>
                  <a:lnTo>
                    <a:pt x="86" y="25"/>
                  </a:lnTo>
                  <a:cubicBezTo>
                    <a:pt x="256" y="25"/>
                    <a:pt x="426" y="13"/>
                    <a:pt x="597" y="13"/>
                  </a:cubicBezTo>
                  <a:close/>
                  <a:moveTo>
                    <a:pt x="49" y="0"/>
                  </a:moveTo>
                  <a:cubicBezTo>
                    <a:pt x="13" y="0"/>
                    <a:pt x="0" y="37"/>
                    <a:pt x="0" y="62"/>
                  </a:cubicBezTo>
                  <a:cubicBezTo>
                    <a:pt x="0" y="86"/>
                    <a:pt x="13" y="110"/>
                    <a:pt x="49" y="110"/>
                  </a:cubicBezTo>
                  <a:lnTo>
                    <a:pt x="86" y="110"/>
                  </a:lnTo>
                  <a:cubicBezTo>
                    <a:pt x="256" y="122"/>
                    <a:pt x="426" y="122"/>
                    <a:pt x="597" y="122"/>
                  </a:cubicBezTo>
                  <a:cubicBezTo>
                    <a:pt x="743" y="122"/>
                    <a:pt x="888" y="122"/>
                    <a:pt x="1034" y="110"/>
                  </a:cubicBezTo>
                  <a:cubicBezTo>
                    <a:pt x="1070" y="110"/>
                    <a:pt x="1095" y="86"/>
                    <a:pt x="1095" y="62"/>
                  </a:cubicBezTo>
                  <a:cubicBezTo>
                    <a:pt x="1095" y="37"/>
                    <a:pt x="1070" y="13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51"/>
            <p:cNvSpPr/>
            <p:nvPr/>
          </p:nvSpPr>
          <p:spPr>
            <a:xfrm>
              <a:off x="7732207" y="3498654"/>
              <a:ext cx="4824" cy="39671"/>
            </a:xfrm>
            <a:custGeom>
              <a:avLst/>
              <a:gdLst/>
              <a:ahLst/>
              <a:cxnLst/>
              <a:rect l="l" t="t" r="r" b="b"/>
              <a:pathLst>
                <a:path w="98" h="806" extrusionOk="0">
                  <a:moveTo>
                    <a:pt x="59" y="1"/>
                  </a:moveTo>
                  <a:cubicBezTo>
                    <a:pt x="37" y="1"/>
                    <a:pt x="13" y="16"/>
                    <a:pt x="13" y="42"/>
                  </a:cubicBezTo>
                  <a:cubicBezTo>
                    <a:pt x="0" y="285"/>
                    <a:pt x="0" y="529"/>
                    <a:pt x="13" y="759"/>
                  </a:cubicBezTo>
                  <a:cubicBezTo>
                    <a:pt x="13" y="790"/>
                    <a:pt x="34" y="805"/>
                    <a:pt x="55" y="805"/>
                  </a:cubicBezTo>
                  <a:cubicBezTo>
                    <a:pt x="76" y="805"/>
                    <a:pt x="98" y="790"/>
                    <a:pt x="98" y="759"/>
                  </a:cubicBezTo>
                  <a:lnTo>
                    <a:pt x="98" y="42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51"/>
            <p:cNvSpPr/>
            <p:nvPr/>
          </p:nvSpPr>
          <p:spPr>
            <a:xfrm>
              <a:off x="7732207" y="3498309"/>
              <a:ext cx="5463" cy="40754"/>
            </a:xfrm>
            <a:custGeom>
              <a:avLst/>
              <a:gdLst/>
              <a:ahLst/>
              <a:cxnLst/>
              <a:rect l="l" t="t" r="r" b="b"/>
              <a:pathLst>
                <a:path w="111" h="828" extrusionOk="0">
                  <a:moveTo>
                    <a:pt x="62" y="12"/>
                  </a:moveTo>
                  <a:cubicBezTo>
                    <a:pt x="73" y="12"/>
                    <a:pt x="98" y="25"/>
                    <a:pt x="98" y="49"/>
                  </a:cubicBezTo>
                  <a:cubicBezTo>
                    <a:pt x="86" y="304"/>
                    <a:pt x="86" y="547"/>
                    <a:pt x="86" y="766"/>
                  </a:cubicBezTo>
                  <a:cubicBezTo>
                    <a:pt x="86" y="790"/>
                    <a:pt x="73" y="803"/>
                    <a:pt x="62" y="803"/>
                  </a:cubicBezTo>
                  <a:cubicBezTo>
                    <a:pt x="37" y="803"/>
                    <a:pt x="25" y="790"/>
                    <a:pt x="25" y="766"/>
                  </a:cubicBezTo>
                  <a:cubicBezTo>
                    <a:pt x="13" y="523"/>
                    <a:pt x="13" y="280"/>
                    <a:pt x="25" y="49"/>
                  </a:cubicBezTo>
                  <a:cubicBezTo>
                    <a:pt x="25" y="25"/>
                    <a:pt x="37" y="12"/>
                    <a:pt x="62" y="12"/>
                  </a:cubicBezTo>
                  <a:close/>
                  <a:moveTo>
                    <a:pt x="62" y="0"/>
                  </a:moveTo>
                  <a:cubicBezTo>
                    <a:pt x="37" y="0"/>
                    <a:pt x="13" y="12"/>
                    <a:pt x="0" y="49"/>
                  </a:cubicBezTo>
                  <a:lnTo>
                    <a:pt x="0" y="766"/>
                  </a:lnTo>
                  <a:cubicBezTo>
                    <a:pt x="0" y="803"/>
                    <a:pt x="25" y="827"/>
                    <a:pt x="62" y="827"/>
                  </a:cubicBezTo>
                  <a:cubicBezTo>
                    <a:pt x="86" y="827"/>
                    <a:pt x="110" y="803"/>
                    <a:pt x="110" y="766"/>
                  </a:cubicBezTo>
                  <a:lnTo>
                    <a:pt x="110" y="49"/>
                  </a:lnTo>
                  <a:cubicBezTo>
                    <a:pt x="110" y="12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51"/>
            <p:cNvSpPr/>
            <p:nvPr/>
          </p:nvSpPr>
          <p:spPr>
            <a:xfrm>
              <a:off x="7738163" y="3501459"/>
              <a:ext cx="7235" cy="55372"/>
            </a:xfrm>
            <a:custGeom>
              <a:avLst/>
              <a:gdLst/>
              <a:ahLst/>
              <a:cxnLst/>
              <a:rect l="l" t="t" r="r" b="b"/>
              <a:pathLst>
                <a:path w="147" h="1125" extrusionOk="0">
                  <a:moveTo>
                    <a:pt x="50" y="0"/>
                  </a:moveTo>
                  <a:cubicBezTo>
                    <a:pt x="25" y="0"/>
                    <a:pt x="1" y="15"/>
                    <a:pt x="1" y="45"/>
                  </a:cubicBezTo>
                  <a:cubicBezTo>
                    <a:pt x="1" y="386"/>
                    <a:pt x="14" y="739"/>
                    <a:pt x="50" y="1080"/>
                  </a:cubicBezTo>
                  <a:cubicBezTo>
                    <a:pt x="56" y="1110"/>
                    <a:pt x="80" y="1125"/>
                    <a:pt x="103" y="1125"/>
                  </a:cubicBezTo>
                  <a:cubicBezTo>
                    <a:pt x="126" y="1125"/>
                    <a:pt x="147" y="1110"/>
                    <a:pt x="147" y="1080"/>
                  </a:cubicBezTo>
                  <a:cubicBezTo>
                    <a:pt x="111" y="739"/>
                    <a:pt x="98" y="386"/>
                    <a:pt x="98" y="45"/>
                  </a:cubicBezTo>
                  <a:cubicBezTo>
                    <a:pt x="98" y="15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51"/>
            <p:cNvSpPr/>
            <p:nvPr/>
          </p:nvSpPr>
          <p:spPr>
            <a:xfrm>
              <a:off x="7737621" y="3501262"/>
              <a:ext cx="8417" cy="55766"/>
            </a:xfrm>
            <a:custGeom>
              <a:avLst/>
              <a:gdLst/>
              <a:ahLst/>
              <a:cxnLst/>
              <a:rect l="l" t="t" r="r" b="b"/>
              <a:pathLst>
                <a:path w="171" h="1133" extrusionOk="0">
                  <a:moveTo>
                    <a:pt x="61" y="13"/>
                  </a:moveTo>
                  <a:cubicBezTo>
                    <a:pt x="73" y="13"/>
                    <a:pt x="98" y="25"/>
                    <a:pt x="98" y="49"/>
                  </a:cubicBezTo>
                  <a:cubicBezTo>
                    <a:pt x="98" y="366"/>
                    <a:pt x="109" y="706"/>
                    <a:pt x="146" y="1084"/>
                  </a:cubicBezTo>
                  <a:cubicBezTo>
                    <a:pt x="146" y="1108"/>
                    <a:pt x="134" y="1120"/>
                    <a:pt x="122" y="1120"/>
                  </a:cubicBezTo>
                  <a:cubicBezTo>
                    <a:pt x="98" y="1120"/>
                    <a:pt x="73" y="1108"/>
                    <a:pt x="73" y="1084"/>
                  </a:cubicBezTo>
                  <a:cubicBezTo>
                    <a:pt x="36" y="755"/>
                    <a:pt x="25" y="414"/>
                    <a:pt x="25" y="49"/>
                  </a:cubicBezTo>
                  <a:cubicBezTo>
                    <a:pt x="25" y="25"/>
                    <a:pt x="36" y="13"/>
                    <a:pt x="61" y="13"/>
                  </a:cubicBezTo>
                  <a:close/>
                  <a:moveTo>
                    <a:pt x="61" y="1"/>
                  </a:moveTo>
                  <a:cubicBezTo>
                    <a:pt x="36" y="1"/>
                    <a:pt x="0" y="13"/>
                    <a:pt x="0" y="49"/>
                  </a:cubicBezTo>
                  <a:cubicBezTo>
                    <a:pt x="0" y="414"/>
                    <a:pt x="25" y="755"/>
                    <a:pt x="49" y="1084"/>
                  </a:cubicBezTo>
                  <a:cubicBezTo>
                    <a:pt x="61" y="1120"/>
                    <a:pt x="85" y="1132"/>
                    <a:pt x="109" y="1132"/>
                  </a:cubicBezTo>
                  <a:lnTo>
                    <a:pt x="122" y="1132"/>
                  </a:lnTo>
                  <a:cubicBezTo>
                    <a:pt x="146" y="1132"/>
                    <a:pt x="171" y="1120"/>
                    <a:pt x="158" y="1084"/>
                  </a:cubicBezTo>
                  <a:cubicBezTo>
                    <a:pt x="134" y="706"/>
                    <a:pt x="122" y="366"/>
                    <a:pt x="109" y="49"/>
                  </a:cubicBezTo>
                  <a:cubicBezTo>
                    <a:pt x="109" y="13"/>
                    <a:pt x="85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51"/>
            <p:cNvSpPr/>
            <p:nvPr/>
          </p:nvSpPr>
          <p:spPr>
            <a:xfrm>
              <a:off x="7722215" y="3508597"/>
              <a:ext cx="45381" cy="9549"/>
            </a:xfrm>
            <a:custGeom>
              <a:avLst/>
              <a:gdLst/>
              <a:ahLst/>
              <a:cxnLst/>
              <a:rect l="l" t="t" r="r" b="b"/>
              <a:pathLst>
                <a:path w="922" h="194" extrusionOk="0">
                  <a:moveTo>
                    <a:pt x="780" y="0"/>
                  </a:moveTo>
                  <a:cubicBezTo>
                    <a:pt x="716" y="0"/>
                    <a:pt x="648" y="15"/>
                    <a:pt x="593" y="22"/>
                  </a:cubicBezTo>
                  <a:cubicBezTo>
                    <a:pt x="411" y="46"/>
                    <a:pt x="228" y="71"/>
                    <a:pt x="46" y="108"/>
                  </a:cubicBezTo>
                  <a:cubicBezTo>
                    <a:pt x="0" y="108"/>
                    <a:pt x="8" y="193"/>
                    <a:pt x="49" y="193"/>
                  </a:cubicBezTo>
                  <a:cubicBezTo>
                    <a:pt x="52" y="193"/>
                    <a:pt x="54" y="193"/>
                    <a:pt x="57" y="192"/>
                  </a:cubicBezTo>
                  <a:cubicBezTo>
                    <a:pt x="143" y="192"/>
                    <a:pt x="824" y="132"/>
                    <a:pt x="824" y="83"/>
                  </a:cubicBezTo>
                  <a:cubicBezTo>
                    <a:pt x="824" y="110"/>
                    <a:pt x="847" y="126"/>
                    <a:pt x="869" y="126"/>
                  </a:cubicBezTo>
                  <a:cubicBezTo>
                    <a:pt x="887" y="126"/>
                    <a:pt x="904" y="116"/>
                    <a:pt x="909" y="95"/>
                  </a:cubicBezTo>
                  <a:cubicBezTo>
                    <a:pt x="921" y="95"/>
                    <a:pt x="921" y="83"/>
                    <a:pt x="921" y="83"/>
                  </a:cubicBezTo>
                  <a:cubicBezTo>
                    <a:pt x="921" y="71"/>
                    <a:pt x="921" y="46"/>
                    <a:pt x="909" y="35"/>
                  </a:cubicBezTo>
                  <a:cubicBezTo>
                    <a:pt x="873" y="9"/>
                    <a:pt x="828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51"/>
            <p:cNvSpPr/>
            <p:nvPr/>
          </p:nvSpPr>
          <p:spPr>
            <a:xfrm>
              <a:off x="7722067" y="3508301"/>
              <a:ext cx="46119" cy="10385"/>
            </a:xfrm>
            <a:custGeom>
              <a:avLst/>
              <a:gdLst/>
              <a:ahLst/>
              <a:cxnLst/>
              <a:rect l="l" t="t" r="r" b="b"/>
              <a:pathLst>
                <a:path w="937" h="211" extrusionOk="0">
                  <a:moveTo>
                    <a:pt x="778" y="16"/>
                  </a:moveTo>
                  <a:cubicBezTo>
                    <a:pt x="827" y="16"/>
                    <a:pt x="876" y="28"/>
                    <a:pt x="900" y="52"/>
                  </a:cubicBezTo>
                  <a:cubicBezTo>
                    <a:pt x="912" y="52"/>
                    <a:pt x="912" y="77"/>
                    <a:pt x="912" y="89"/>
                  </a:cubicBezTo>
                  <a:lnTo>
                    <a:pt x="912" y="101"/>
                  </a:lnTo>
                  <a:cubicBezTo>
                    <a:pt x="900" y="114"/>
                    <a:pt x="887" y="125"/>
                    <a:pt x="863" y="125"/>
                  </a:cubicBezTo>
                  <a:cubicBezTo>
                    <a:pt x="863" y="114"/>
                    <a:pt x="839" y="114"/>
                    <a:pt x="839" y="89"/>
                  </a:cubicBezTo>
                  <a:lnTo>
                    <a:pt x="827" y="89"/>
                  </a:lnTo>
                  <a:cubicBezTo>
                    <a:pt x="803" y="114"/>
                    <a:pt x="584" y="138"/>
                    <a:pt x="133" y="187"/>
                  </a:cubicBezTo>
                  <a:cubicBezTo>
                    <a:pt x="97" y="187"/>
                    <a:pt x="73" y="187"/>
                    <a:pt x="60" y="198"/>
                  </a:cubicBezTo>
                  <a:cubicBezTo>
                    <a:pt x="36" y="198"/>
                    <a:pt x="24" y="174"/>
                    <a:pt x="24" y="162"/>
                  </a:cubicBezTo>
                  <a:cubicBezTo>
                    <a:pt x="24" y="138"/>
                    <a:pt x="36" y="125"/>
                    <a:pt x="49" y="114"/>
                  </a:cubicBezTo>
                  <a:cubicBezTo>
                    <a:pt x="219" y="89"/>
                    <a:pt x="401" y="65"/>
                    <a:pt x="596" y="41"/>
                  </a:cubicBezTo>
                  <a:cubicBezTo>
                    <a:pt x="620" y="41"/>
                    <a:pt x="632" y="28"/>
                    <a:pt x="657" y="28"/>
                  </a:cubicBezTo>
                  <a:cubicBezTo>
                    <a:pt x="693" y="28"/>
                    <a:pt x="741" y="16"/>
                    <a:pt x="778" y="16"/>
                  </a:cubicBezTo>
                  <a:close/>
                  <a:moveTo>
                    <a:pt x="792" y="1"/>
                  </a:moveTo>
                  <a:cubicBezTo>
                    <a:pt x="745" y="1"/>
                    <a:pt x="693" y="10"/>
                    <a:pt x="644" y="16"/>
                  </a:cubicBezTo>
                  <a:lnTo>
                    <a:pt x="596" y="16"/>
                  </a:lnTo>
                  <a:cubicBezTo>
                    <a:pt x="401" y="52"/>
                    <a:pt x="219" y="77"/>
                    <a:pt x="49" y="101"/>
                  </a:cubicBezTo>
                  <a:cubicBezTo>
                    <a:pt x="24" y="101"/>
                    <a:pt x="0" y="138"/>
                    <a:pt x="12" y="162"/>
                  </a:cubicBezTo>
                  <a:cubicBezTo>
                    <a:pt x="12" y="187"/>
                    <a:pt x="24" y="211"/>
                    <a:pt x="60" y="211"/>
                  </a:cubicBezTo>
                  <a:cubicBezTo>
                    <a:pt x="73" y="211"/>
                    <a:pt x="109" y="211"/>
                    <a:pt x="146" y="198"/>
                  </a:cubicBezTo>
                  <a:cubicBezTo>
                    <a:pt x="608" y="162"/>
                    <a:pt x="778" y="125"/>
                    <a:pt x="827" y="101"/>
                  </a:cubicBezTo>
                  <a:cubicBezTo>
                    <a:pt x="827" y="125"/>
                    <a:pt x="839" y="138"/>
                    <a:pt x="863" y="138"/>
                  </a:cubicBezTo>
                  <a:cubicBezTo>
                    <a:pt x="887" y="138"/>
                    <a:pt x="912" y="138"/>
                    <a:pt x="924" y="101"/>
                  </a:cubicBezTo>
                  <a:lnTo>
                    <a:pt x="924" y="89"/>
                  </a:lnTo>
                  <a:cubicBezTo>
                    <a:pt x="936" y="77"/>
                    <a:pt x="936" y="52"/>
                    <a:pt x="912" y="41"/>
                  </a:cubicBezTo>
                  <a:cubicBezTo>
                    <a:pt x="882" y="10"/>
                    <a:pt x="839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51"/>
            <p:cNvSpPr/>
            <p:nvPr/>
          </p:nvSpPr>
          <p:spPr>
            <a:xfrm>
              <a:off x="7395186" y="3474338"/>
              <a:ext cx="377173" cy="409067"/>
            </a:xfrm>
            <a:custGeom>
              <a:avLst/>
              <a:gdLst/>
              <a:ahLst/>
              <a:cxnLst/>
              <a:rect l="l" t="t" r="r" b="b"/>
              <a:pathLst>
                <a:path w="7663" h="8311" extrusionOk="0">
                  <a:moveTo>
                    <a:pt x="3494" y="104"/>
                  </a:moveTo>
                  <a:cubicBezTo>
                    <a:pt x="3810" y="104"/>
                    <a:pt x="4150" y="301"/>
                    <a:pt x="4063" y="609"/>
                  </a:cubicBezTo>
                  <a:cubicBezTo>
                    <a:pt x="3994" y="838"/>
                    <a:pt x="3741" y="938"/>
                    <a:pt x="3508" y="938"/>
                  </a:cubicBezTo>
                  <a:cubicBezTo>
                    <a:pt x="3494" y="938"/>
                    <a:pt x="3480" y="938"/>
                    <a:pt x="3466" y="937"/>
                  </a:cubicBezTo>
                  <a:cubicBezTo>
                    <a:pt x="3223" y="925"/>
                    <a:pt x="3090" y="791"/>
                    <a:pt x="3004" y="585"/>
                  </a:cubicBezTo>
                  <a:cubicBezTo>
                    <a:pt x="3017" y="585"/>
                    <a:pt x="3029" y="560"/>
                    <a:pt x="3017" y="548"/>
                  </a:cubicBezTo>
                  <a:cubicBezTo>
                    <a:pt x="2995" y="236"/>
                    <a:pt x="3237" y="104"/>
                    <a:pt x="3494" y="104"/>
                  </a:cubicBezTo>
                  <a:close/>
                  <a:moveTo>
                    <a:pt x="705" y="529"/>
                  </a:moveTo>
                  <a:cubicBezTo>
                    <a:pt x="1123" y="529"/>
                    <a:pt x="1541" y="560"/>
                    <a:pt x="1958" y="560"/>
                  </a:cubicBezTo>
                  <a:cubicBezTo>
                    <a:pt x="2275" y="560"/>
                    <a:pt x="2579" y="572"/>
                    <a:pt x="2883" y="572"/>
                  </a:cubicBezTo>
                  <a:cubicBezTo>
                    <a:pt x="3001" y="856"/>
                    <a:pt x="3188" y="1047"/>
                    <a:pt x="3522" y="1047"/>
                  </a:cubicBezTo>
                  <a:cubicBezTo>
                    <a:pt x="3532" y="1047"/>
                    <a:pt x="3542" y="1047"/>
                    <a:pt x="3552" y="1047"/>
                  </a:cubicBezTo>
                  <a:cubicBezTo>
                    <a:pt x="3831" y="1034"/>
                    <a:pt x="4136" y="864"/>
                    <a:pt x="4172" y="572"/>
                  </a:cubicBezTo>
                  <a:cubicBezTo>
                    <a:pt x="4665" y="578"/>
                    <a:pt x="5161" y="583"/>
                    <a:pt x="5657" y="583"/>
                  </a:cubicBezTo>
                  <a:cubicBezTo>
                    <a:pt x="6273" y="583"/>
                    <a:pt x="6891" y="575"/>
                    <a:pt x="7504" y="548"/>
                  </a:cubicBezTo>
                  <a:lnTo>
                    <a:pt x="7504" y="548"/>
                  </a:lnTo>
                  <a:cubicBezTo>
                    <a:pt x="7504" y="1837"/>
                    <a:pt x="7577" y="3139"/>
                    <a:pt x="7480" y="4415"/>
                  </a:cubicBezTo>
                  <a:cubicBezTo>
                    <a:pt x="7395" y="5680"/>
                    <a:pt x="7517" y="6933"/>
                    <a:pt x="7468" y="8198"/>
                  </a:cubicBezTo>
                  <a:cubicBezTo>
                    <a:pt x="6376" y="8187"/>
                    <a:pt x="5274" y="8159"/>
                    <a:pt x="4179" y="8159"/>
                  </a:cubicBezTo>
                  <a:cubicBezTo>
                    <a:pt x="4006" y="8159"/>
                    <a:pt x="3833" y="8159"/>
                    <a:pt x="3661" y="8161"/>
                  </a:cubicBezTo>
                  <a:cubicBezTo>
                    <a:pt x="3358" y="8161"/>
                    <a:pt x="3066" y="8209"/>
                    <a:pt x="2774" y="8209"/>
                  </a:cubicBezTo>
                  <a:cubicBezTo>
                    <a:pt x="2506" y="8209"/>
                    <a:pt x="2239" y="8149"/>
                    <a:pt x="1971" y="8149"/>
                  </a:cubicBezTo>
                  <a:cubicBezTo>
                    <a:pt x="1945" y="8149"/>
                    <a:pt x="1918" y="8148"/>
                    <a:pt x="1891" y="8148"/>
                  </a:cubicBezTo>
                  <a:cubicBezTo>
                    <a:pt x="1444" y="8148"/>
                    <a:pt x="996" y="8226"/>
                    <a:pt x="548" y="8226"/>
                  </a:cubicBezTo>
                  <a:cubicBezTo>
                    <a:pt x="439" y="8226"/>
                    <a:pt x="329" y="8221"/>
                    <a:pt x="220" y="8209"/>
                  </a:cubicBezTo>
                  <a:lnTo>
                    <a:pt x="220" y="8185"/>
                  </a:lnTo>
                  <a:cubicBezTo>
                    <a:pt x="86" y="6920"/>
                    <a:pt x="183" y="5644"/>
                    <a:pt x="196" y="4379"/>
                  </a:cubicBezTo>
                  <a:cubicBezTo>
                    <a:pt x="220" y="3102"/>
                    <a:pt x="220" y="1825"/>
                    <a:pt x="207" y="548"/>
                  </a:cubicBezTo>
                  <a:cubicBezTo>
                    <a:pt x="373" y="534"/>
                    <a:pt x="539" y="529"/>
                    <a:pt x="705" y="529"/>
                  </a:cubicBezTo>
                  <a:close/>
                  <a:moveTo>
                    <a:pt x="3513" y="0"/>
                  </a:moveTo>
                  <a:cubicBezTo>
                    <a:pt x="3212" y="0"/>
                    <a:pt x="2919" y="150"/>
                    <a:pt x="2907" y="463"/>
                  </a:cubicBezTo>
                  <a:cubicBezTo>
                    <a:pt x="2895" y="463"/>
                    <a:pt x="2883" y="475"/>
                    <a:pt x="2871" y="475"/>
                  </a:cubicBezTo>
                  <a:lnTo>
                    <a:pt x="1958" y="475"/>
                  </a:lnTo>
                  <a:cubicBezTo>
                    <a:pt x="1539" y="475"/>
                    <a:pt x="1114" y="439"/>
                    <a:pt x="690" y="439"/>
                  </a:cubicBezTo>
                  <a:cubicBezTo>
                    <a:pt x="512" y="439"/>
                    <a:pt x="335" y="445"/>
                    <a:pt x="159" y="463"/>
                  </a:cubicBezTo>
                  <a:cubicBezTo>
                    <a:pt x="147" y="463"/>
                    <a:pt x="134" y="475"/>
                    <a:pt x="134" y="487"/>
                  </a:cubicBezTo>
                  <a:cubicBezTo>
                    <a:pt x="123" y="487"/>
                    <a:pt x="123" y="499"/>
                    <a:pt x="123" y="512"/>
                  </a:cubicBezTo>
                  <a:cubicBezTo>
                    <a:pt x="134" y="1801"/>
                    <a:pt x="123" y="3090"/>
                    <a:pt x="110" y="4379"/>
                  </a:cubicBezTo>
                  <a:cubicBezTo>
                    <a:pt x="86" y="5644"/>
                    <a:pt x="1" y="6920"/>
                    <a:pt x="123" y="8185"/>
                  </a:cubicBezTo>
                  <a:cubicBezTo>
                    <a:pt x="123" y="8198"/>
                    <a:pt x="134" y="8198"/>
                    <a:pt x="134" y="8209"/>
                  </a:cubicBezTo>
                  <a:cubicBezTo>
                    <a:pt x="98" y="8222"/>
                    <a:pt x="98" y="8282"/>
                    <a:pt x="134" y="8282"/>
                  </a:cubicBezTo>
                  <a:cubicBezTo>
                    <a:pt x="278" y="8303"/>
                    <a:pt x="422" y="8311"/>
                    <a:pt x="565" y="8311"/>
                  </a:cubicBezTo>
                  <a:cubicBezTo>
                    <a:pt x="1014" y="8311"/>
                    <a:pt x="1458" y="8234"/>
                    <a:pt x="1910" y="8234"/>
                  </a:cubicBezTo>
                  <a:cubicBezTo>
                    <a:pt x="2153" y="8234"/>
                    <a:pt x="2396" y="8282"/>
                    <a:pt x="2639" y="8295"/>
                  </a:cubicBezTo>
                  <a:cubicBezTo>
                    <a:pt x="2673" y="8296"/>
                    <a:pt x="2706" y="8297"/>
                    <a:pt x="2740" y="8297"/>
                  </a:cubicBezTo>
                  <a:cubicBezTo>
                    <a:pt x="3023" y="8297"/>
                    <a:pt x="3305" y="8257"/>
                    <a:pt x="3588" y="8246"/>
                  </a:cubicBezTo>
                  <a:cubicBezTo>
                    <a:pt x="3770" y="8245"/>
                    <a:pt x="3952" y="8244"/>
                    <a:pt x="4134" y="8244"/>
                  </a:cubicBezTo>
                  <a:cubicBezTo>
                    <a:pt x="5257" y="8244"/>
                    <a:pt x="6385" y="8274"/>
                    <a:pt x="7504" y="8295"/>
                  </a:cubicBezTo>
                  <a:cubicBezTo>
                    <a:pt x="7517" y="8295"/>
                    <a:pt x="7528" y="8282"/>
                    <a:pt x="7541" y="8271"/>
                  </a:cubicBezTo>
                  <a:cubicBezTo>
                    <a:pt x="7565" y="8258"/>
                    <a:pt x="7565" y="8234"/>
                    <a:pt x="7565" y="8209"/>
                  </a:cubicBezTo>
                  <a:cubicBezTo>
                    <a:pt x="7601" y="6945"/>
                    <a:pt x="7480" y="5680"/>
                    <a:pt x="7577" y="4415"/>
                  </a:cubicBezTo>
                  <a:cubicBezTo>
                    <a:pt x="7663" y="3126"/>
                    <a:pt x="7601" y="1813"/>
                    <a:pt x="7590" y="512"/>
                  </a:cubicBezTo>
                  <a:cubicBezTo>
                    <a:pt x="7590" y="487"/>
                    <a:pt x="7577" y="475"/>
                    <a:pt x="7553" y="475"/>
                  </a:cubicBezTo>
                  <a:cubicBezTo>
                    <a:pt x="7553" y="463"/>
                    <a:pt x="7541" y="450"/>
                    <a:pt x="7517" y="450"/>
                  </a:cubicBezTo>
                  <a:cubicBezTo>
                    <a:pt x="6769" y="483"/>
                    <a:pt x="6015" y="489"/>
                    <a:pt x="5260" y="489"/>
                  </a:cubicBezTo>
                  <a:cubicBezTo>
                    <a:pt x="4898" y="489"/>
                    <a:pt x="4535" y="487"/>
                    <a:pt x="4172" y="487"/>
                  </a:cubicBezTo>
                  <a:cubicBezTo>
                    <a:pt x="4159" y="168"/>
                    <a:pt x="3831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51"/>
            <p:cNvSpPr/>
            <p:nvPr/>
          </p:nvSpPr>
          <p:spPr>
            <a:xfrm>
              <a:off x="7396416" y="3473748"/>
              <a:ext cx="375302" cy="410101"/>
            </a:xfrm>
            <a:custGeom>
              <a:avLst/>
              <a:gdLst/>
              <a:ahLst/>
              <a:cxnLst/>
              <a:rect l="l" t="t" r="r" b="b"/>
              <a:pathLst>
                <a:path w="7625" h="8332" extrusionOk="0">
                  <a:moveTo>
                    <a:pt x="3458" y="123"/>
                  </a:moveTo>
                  <a:cubicBezTo>
                    <a:pt x="3618" y="123"/>
                    <a:pt x="3790" y="176"/>
                    <a:pt x="3904" y="268"/>
                  </a:cubicBezTo>
                  <a:cubicBezTo>
                    <a:pt x="3989" y="329"/>
                    <a:pt x="4074" y="451"/>
                    <a:pt x="4025" y="621"/>
                  </a:cubicBezTo>
                  <a:cubicBezTo>
                    <a:pt x="3978" y="785"/>
                    <a:pt x="3796" y="950"/>
                    <a:pt x="3477" y="950"/>
                  </a:cubicBezTo>
                  <a:cubicBezTo>
                    <a:pt x="3465" y="950"/>
                    <a:pt x="3453" y="949"/>
                    <a:pt x="3441" y="949"/>
                  </a:cubicBezTo>
                  <a:cubicBezTo>
                    <a:pt x="3187" y="937"/>
                    <a:pt x="3065" y="767"/>
                    <a:pt x="2979" y="608"/>
                  </a:cubicBezTo>
                  <a:cubicBezTo>
                    <a:pt x="3004" y="597"/>
                    <a:pt x="3004" y="572"/>
                    <a:pt x="3004" y="560"/>
                  </a:cubicBezTo>
                  <a:cubicBezTo>
                    <a:pt x="2992" y="341"/>
                    <a:pt x="3101" y="232"/>
                    <a:pt x="3198" y="183"/>
                  </a:cubicBezTo>
                  <a:cubicBezTo>
                    <a:pt x="3271" y="142"/>
                    <a:pt x="3362" y="123"/>
                    <a:pt x="3458" y="123"/>
                  </a:cubicBezTo>
                  <a:close/>
                  <a:moveTo>
                    <a:pt x="3467" y="108"/>
                  </a:moveTo>
                  <a:cubicBezTo>
                    <a:pt x="3365" y="108"/>
                    <a:pt x="3266" y="128"/>
                    <a:pt x="3187" y="171"/>
                  </a:cubicBezTo>
                  <a:cubicBezTo>
                    <a:pt x="3089" y="219"/>
                    <a:pt x="2968" y="329"/>
                    <a:pt x="2992" y="560"/>
                  </a:cubicBezTo>
                  <a:cubicBezTo>
                    <a:pt x="2992" y="572"/>
                    <a:pt x="2979" y="584"/>
                    <a:pt x="2968" y="597"/>
                  </a:cubicBezTo>
                  <a:lnTo>
                    <a:pt x="2968" y="608"/>
                  </a:lnTo>
                  <a:cubicBezTo>
                    <a:pt x="3052" y="779"/>
                    <a:pt x="3162" y="949"/>
                    <a:pt x="3441" y="962"/>
                  </a:cubicBezTo>
                  <a:lnTo>
                    <a:pt x="3478" y="962"/>
                  </a:lnTo>
                  <a:cubicBezTo>
                    <a:pt x="3600" y="962"/>
                    <a:pt x="3709" y="937"/>
                    <a:pt x="3806" y="889"/>
                  </a:cubicBezTo>
                  <a:cubicBezTo>
                    <a:pt x="3928" y="827"/>
                    <a:pt x="4014" y="743"/>
                    <a:pt x="4050" y="621"/>
                  </a:cubicBezTo>
                  <a:cubicBezTo>
                    <a:pt x="4087" y="487"/>
                    <a:pt x="4038" y="353"/>
                    <a:pt x="3916" y="256"/>
                  </a:cubicBezTo>
                  <a:cubicBezTo>
                    <a:pt x="3797" y="159"/>
                    <a:pt x="3627" y="108"/>
                    <a:pt x="3467" y="108"/>
                  </a:cubicBezTo>
                  <a:close/>
                  <a:moveTo>
                    <a:pt x="616" y="547"/>
                  </a:moveTo>
                  <a:cubicBezTo>
                    <a:pt x="850" y="547"/>
                    <a:pt x="1087" y="557"/>
                    <a:pt x="1314" y="572"/>
                  </a:cubicBezTo>
                  <a:cubicBezTo>
                    <a:pt x="1520" y="572"/>
                    <a:pt x="1727" y="584"/>
                    <a:pt x="1933" y="584"/>
                  </a:cubicBezTo>
                  <a:lnTo>
                    <a:pt x="2858" y="584"/>
                  </a:lnTo>
                  <a:cubicBezTo>
                    <a:pt x="2987" y="912"/>
                    <a:pt x="3195" y="1071"/>
                    <a:pt x="3492" y="1071"/>
                  </a:cubicBezTo>
                  <a:cubicBezTo>
                    <a:pt x="3504" y="1071"/>
                    <a:pt x="3515" y="1071"/>
                    <a:pt x="3527" y="1071"/>
                  </a:cubicBezTo>
                  <a:cubicBezTo>
                    <a:pt x="3806" y="1059"/>
                    <a:pt x="4111" y="889"/>
                    <a:pt x="4159" y="597"/>
                  </a:cubicBezTo>
                  <a:lnTo>
                    <a:pt x="4244" y="597"/>
                  </a:lnTo>
                  <a:cubicBezTo>
                    <a:pt x="4628" y="601"/>
                    <a:pt x="5017" y="604"/>
                    <a:pt x="5408" y="604"/>
                  </a:cubicBezTo>
                  <a:cubicBezTo>
                    <a:pt x="6094" y="604"/>
                    <a:pt x="6786" y="595"/>
                    <a:pt x="7467" y="572"/>
                  </a:cubicBezTo>
                  <a:cubicBezTo>
                    <a:pt x="7467" y="986"/>
                    <a:pt x="7479" y="1399"/>
                    <a:pt x="7479" y="1800"/>
                  </a:cubicBezTo>
                  <a:cubicBezTo>
                    <a:pt x="7503" y="2664"/>
                    <a:pt x="7516" y="3564"/>
                    <a:pt x="7455" y="4427"/>
                  </a:cubicBezTo>
                  <a:cubicBezTo>
                    <a:pt x="7394" y="5145"/>
                    <a:pt x="7419" y="5875"/>
                    <a:pt x="7430" y="6580"/>
                  </a:cubicBezTo>
                  <a:cubicBezTo>
                    <a:pt x="7443" y="7115"/>
                    <a:pt x="7455" y="7662"/>
                    <a:pt x="7443" y="8197"/>
                  </a:cubicBezTo>
                  <a:cubicBezTo>
                    <a:pt x="6944" y="8197"/>
                    <a:pt x="6446" y="8185"/>
                    <a:pt x="5959" y="8185"/>
                  </a:cubicBezTo>
                  <a:cubicBezTo>
                    <a:pt x="5193" y="8173"/>
                    <a:pt x="4403" y="8161"/>
                    <a:pt x="3636" y="8161"/>
                  </a:cubicBezTo>
                  <a:cubicBezTo>
                    <a:pt x="3490" y="8173"/>
                    <a:pt x="3344" y="8173"/>
                    <a:pt x="3198" y="8185"/>
                  </a:cubicBezTo>
                  <a:cubicBezTo>
                    <a:pt x="3052" y="8197"/>
                    <a:pt x="2895" y="8210"/>
                    <a:pt x="2749" y="8210"/>
                  </a:cubicBezTo>
                  <a:cubicBezTo>
                    <a:pt x="2603" y="8210"/>
                    <a:pt x="2469" y="8197"/>
                    <a:pt x="2335" y="8185"/>
                  </a:cubicBezTo>
                  <a:cubicBezTo>
                    <a:pt x="2201" y="8173"/>
                    <a:pt x="2079" y="8148"/>
                    <a:pt x="1946" y="8148"/>
                  </a:cubicBezTo>
                  <a:cubicBezTo>
                    <a:pt x="1703" y="8148"/>
                    <a:pt x="1447" y="8173"/>
                    <a:pt x="1204" y="8185"/>
                  </a:cubicBezTo>
                  <a:cubicBezTo>
                    <a:pt x="990" y="8209"/>
                    <a:pt x="770" y="8228"/>
                    <a:pt x="552" y="8228"/>
                  </a:cubicBezTo>
                  <a:cubicBezTo>
                    <a:pt x="436" y="8228"/>
                    <a:pt x="321" y="8222"/>
                    <a:pt x="207" y="8210"/>
                  </a:cubicBezTo>
                  <a:lnTo>
                    <a:pt x="207" y="8197"/>
                  </a:lnTo>
                  <a:cubicBezTo>
                    <a:pt x="109" y="7249"/>
                    <a:pt x="134" y="6276"/>
                    <a:pt x="158" y="5327"/>
                  </a:cubicBezTo>
                  <a:cubicBezTo>
                    <a:pt x="171" y="5023"/>
                    <a:pt x="182" y="4707"/>
                    <a:pt x="182" y="4391"/>
                  </a:cubicBezTo>
                  <a:cubicBezTo>
                    <a:pt x="207" y="3102"/>
                    <a:pt x="207" y="1813"/>
                    <a:pt x="195" y="560"/>
                  </a:cubicBezTo>
                  <a:cubicBezTo>
                    <a:pt x="333" y="551"/>
                    <a:pt x="474" y="547"/>
                    <a:pt x="616" y="547"/>
                  </a:cubicBezTo>
                  <a:close/>
                  <a:moveTo>
                    <a:pt x="668" y="534"/>
                  </a:moveTo>
                  <a:cubicBezTo>
                    <a:pt x="506" y="534"/>
                    <a:pt x="343" y="538"/>
                    <a:pt x="182" y="548"/>
                  </a:cubicBezTo>
                  <a:lnTo>
                    <a:pt x="171" y="548"/>
                  </a:lnTo>
                  <a:lnTo>
                    <a:pt x="171" y="560"/>
                  </a:lnTo>
                  <a:cubicBezTo>
                    <a:pt x="182" y="1813"/>
                    <a:pt x="182" y="3102"/>
                    <a:pt x="171" y="4391"/>
                  </a:cubicBezTo>
                  <a:cubicBezTo>
                    <a:pt x="158" y="4695"/>
                    <a:pt x="158" y="5023"/>
                    <a:pt x="146" y="5327"/>
                  </a:cubicBezTo>
                  <a:cubicBezTo>
                    <a:pt x="122" y="6276"/>
                    <a:pt x="85" y="7249"/>
                    <a:pt x="182" y="8197"/>
                  </a:cubicBezTo>
                  <a:lnTo>
                    <a:pt x="182" y="8221"/>
                  </a:lnTo>
                  <a:lnTo>
                    <a:pt x="182" y="8234"/>
                  </a:lnTo>
                  <a:lnTo>
                    <a:pt x="195" y="8234"/>
                  </a:lnTo>
                  <a:cubicBezTo>
                    <a:pt x="304" y="8246"/>
                    <a:pt x="414" y="8246"/>
                    <a:pt x="523" y="8246"/>
                  </a:cubicBezTo>
                  <a:cubicBezTo>
                    <a:pt x="754" y="8246"/>
                    <a:pt x="985" y="8221"/>
                    <a:pt x="1204" y="8210"/>
                  </a:cubicBezTo>
                  <a:cubicBezTo>
                    <a:pt x="1447" y="8185"/>
                    <a:pt x="1703" y="8173"/>
                    <a:pt x="1946" y="8173"/>
                  </a:cubicBezTo>
                  <a:cubicBezTo>
                    <a:pt x="2079" y="8173"/>
                    <a:pt x="2201" y="8185"/>
                    <a:pt x="2335" y="8197"/>
                  </a:cubicBezTo>
                  <a:cubicBezTo>
                    <a:pt x="2469" y="8210"/>
                    <a:pt x="2603" y="8221"/>
                    <a:pt x="2749" y="8221"/>
                  </a:cubicBezTo>
                  <a:cubicBezTo>
                    <a:pt x="2906" y="8221"/>
                    <a:pt x="3052" y="8221"/>
                    <a:pt x="3198" y="8210"/>
                  </a:cubicBezTo>
                  <a:cubicBezTo>
                    <a:pt x="3344" y="8197"/>
                    <a:pt x="3490" y="8185"/>
                    <a:pt x="3636" y="8185"/>
                  </a:cubicBezTo>
                  <a:cubicBezTo>
                    <a:pt x="3862" y="8182"/>
                    <a:pt x="4091" y="8180"/>
                    <a:pt x="4320" y="8180"/>
                  </a:cubicBezTo>
                  <a:cubicBezTo>
                    <a:pt x="4867" y="8180"/>
                    <a:pt x="5419" y="8189"/>
                    <a:pt x="5959" y="8197"/>
                  </a:cubicBezTo>
                  <a:cubicBezTo>
                    <a:pt x="6446" y="8210"/>
                    <a:pt x="6957" y="8221"/>
                    <a:pt x="7443" y="8221"/>
                  </a:cubicBezTo>
                  <a:lnTo>
                    <a:pt x="7455" y="8221"/>
                  </a:lnTo>
                  <a:lnTo>
                    <a:pt x="7455" y="8210"/>
                  </a:lnTo>
                  <a:cubicBezTo>
                    <a:pt x="7467" y="7662"/>
                    <a:pt x="7455" y="7115"/>
                    <a:pt x="7443" y="6580"/>
                  </a:cubicBezTo>
                  <a:cubicBezTo>
                    <a:pt x="7430" y="5875"/>
                    <a:pt x="7419" y="5145"/>
                    <a:pt x="7467" y="4427"/>
                  </a:cubicBezTo>
                  <a:cubicBezTo>
                    <a:pt x="7528" y="3564"/>
                    <a:pt x="7516" y="2664"/>
                    <a:pt x="7503" y="1800"/>
                  </a:cubicBezTo>
                  <a:cubicBezTo>
                    <a:pt x="7492" y="1399"/>
                    <a:pt x="7492" y="973"/>
                    <a:pt x="7492" y="560"/>
                  </a:cubicBezTo>
                  <a:lnTo>
                    <a:pt x="7492" y="548"/>
                  </a:lnTo>
                  <a:lnTo>
                    <a:pt x="7479" y="548"/>
                  </a:lnTo>
                  <a:cubicBezTo>
                    <a:pt x="6767" y="580"/>
                    <a:pt x="6050" y="586"/>
                    <a:pt x="5341" y="586"/>
                  </a:cubicBezTo>
                  <a:cubicBezTo>
                    <a:pt x="4973" y="586"/>
                    <a:pt x="4606" y="584"/>
                    <a:pt x="4244" y="584"/>
                  </a:cubicBezTo>
                  <a:lnTo>
                    <a:pt x="4135" y="584"/>
                  </a:lnTo>
                  <a:cubicBezTo>
                    <a:pt x="4098" y="876"/>
                    <a:pt x="3795" y="1035"/>
                    <a:pt x="3527" y="1046"/>
                  </a:cubicBezTo>
                  <a:cubicBezTo>
                    <a:pt x="3515" y="1047"/>
                    <a:pt x="3502" y="1047"/>
                    <a:pt x="3490" y="1047"/>
                  </a:cubicBezTo>
                  <a:cubicBezTo>
                    <a:pt x="3195" y="1047"/>
                    <a:pt x="2998" y="899"/>
                    <a:pt x="2870" y="572"/>
                  </a:cubicBezTo>
                  <a:lnTo>
                    <a:pt x="1933" y="572"/>
                  </a:lnTo>
                  <a:cubicBezTo>
                    <a:pt x="1727" y="560"/>
                    <a:pt x="1520" y="560"/>
                    <a:pt x="1314" y="548"/>
                  </a:cubicBezTo>
                  <a:cubicBezTo>
                    <a:pt x="1104" y="541"/>
                    <a:pt x="887" y="534"/>
                    <a:pt x="668" y="534"/>
                  </a:cubicBezTo>
                  <a:close/>
                  <a:moveTo>
                    <a:pt x="3490" y="13"/>
                  </a:moveTo>
                  <a:cubicBezTo>
                    <a:pt x="3806" y="13"/>
                    <a:pt x="4123" y="183"/>
                    <a:pt x="4147" y="499"/>
                  </a:cubicBezTo>
                  <a:lnTo>
                    <a:pt x="4281" y="511"/>
                  </a:lnTo>
                  <a:cubicBezTo>
                    <a:pt x="4643" y="511"/>
                    <a:pt x="5008" y="513"/>
                    <a:pt x="5374" y="513"/>
                  </a:cubicBezTo>
                  <a:cubicBezTo>
                    <a:pt x="6078" y="513"/>
                    <a:pt x="6788" y="507"/>
                    <a:pt x="7492" y="475"/>
                  </a:cubicBezTo>
                  <a:cubicBezTo>
                    <a:pt x="7516" y="475"/>
                    <a:pt x="7516" y="487"/>
                    <a:pt x="7528" y="487"/>
                  </a:cubicBezTo>
                  <a:lnTo>
                    <a:pt x="7528" y="499"/>
                  </a:lnTo>
                  <a:cubicBezTo>
                    <a:pt x="7540" y="499"/>
                    <a:pt x="7552" y="499"/>
                    <a:pt x="7552" y="524"/>
                  </a:cubicBezTo>
                  <a:cubicBezTo>
                    <a:pt x="7552" y="827"/>
                    <a:pt x="7565" y="1132"/>
                    <a:pt x="7565" y="1435"/>
                  </a:cubicBezTo>
                  <a:cubicBezTo>
                    <a:pt x="7589" y="2421"/>
                    <a:pt x="7613" y="3442"/>
                    <a:pt x="7540" y="4427"/>
                  </a:cubicBezTo>
                  <a:cubicBezTo>
                    <a:pt x="7492" y="5145"/>
                    <a:pt x="7503" y="5862"/>
                    <a:pt x="7516" y="6568"/>
                  </a:cubicBezTo>
                  <a:cubicBezTo>
                    <a:pt x="7540" y="7103"/>
                    <a:pt x="7552" y="7662"/>
                    <a:pt x="7528" y="8221"/>
                  </a:cubicBezTo>
                  <a:cubicBezTo>
                    <a:pt x="7540" y="8234"/>
                    <a:pt x="7528" y="8258"/>
                    <a:pt x="7516" y="8270"/>
                  </a:cubicBezTo>
                  <a:lnTo>
                    <a:pt x="7503" y="8270"/>
                  </a:lnTo>
                  <a:cubicBezTo>
                    <a:pt x="7503" y="8283"/>
                    <a:pt x="7492" y="8294"/>
                    <a:pt x="7479" y="8294"/>
                  </a:cubicBezTo>
                  <a:cubicBezTo>
                    <a:pt x="7151" y="8294"/>
                    <a:pt x="6822" y="8283"/>
                    <a:pt x="6519" y="8283"/>
                  </a:cubicBezTo>
                  <a:cubicBezTo>
                    <a:pt x="5831" y="8266"/>
                    <a:pt x="5131" y="8248"/>
                    <a:pt x="4431" y="8248"/>
                  </a:cubicBezTo>
                  <a:cubicBezTo>
                    <a:pt x="4141" y="8248"/>
                    <a:pt x="3852" y="8251"/>
                    <a:pt x="3563" y="8258"/>
                  </a:cubicBezTo>
                  <a:cubicBezTo>
                    <a:pt x="3430" y="8258"/>
                    <a:pt x="3308" y="8270"/>
                    <a:pt x="3174" y="8283"/>
                  </a:cubicBezTo>
                  <a:cubicBezTo>
                    <a:pt x="3046" y="8291"/>
                    <a:pt x="2911" y="8300"/>
                    <a:pt x="2779" y="8300"/>
                  </a:cubicBezTo>
                  <a:cubicBezTo>
                    <a:pt x="2724" y="8300"/>
                    <a:pt x="2669" y="8298"/>
                    <a:pt x="2614" y="8294"/>
                  </a:cubicBezTo>
                  <a:cubicBezTo>
                    <a:pt x="2506" y="8294"/>
                    <a:pt x="2408" y="8283"/>
                    <a:pt x="2298" y="8270"/>
                  </a:cubicBezTo>
                  <a:cubicBezTo>
                    <a:pt x="2165" y="8258"/>
                    <a:pt x="2031" y="8246"/>
                    <a:pt x="1885" y="8246"/>
                  </a:cubicBezTo>
                  <a:cubicBezTo>
                    <a:pt x="1654" y="8246"/>
                    <a:pt x="1435" y="8258"/>
                    <a:pt x="1216" y="8283"/>
                  </a:cubicBezTo>
                  <a:cubicBezTo>
                    <a:pt x="984" y="8298"/>
                    <a:pt x="751" y="8319"/>
                    <a:pt x="515" y="8319"/>
                  </a:cubicBezTo>
                  <a:cubicBezTo>
                    <a:pt x="381" y="8319"/>
                    <a:pt x="246" y="8312"/>
                    <a:pt x="109" y="8294"/>
                  </a:cubicBezTo>
                  <a:cubicBezTo>
                    <a:pt x="98" y="8283"/>
                    <a:pt x="98" y="8270"/>
                    <a:pt x="98" y="8258"/>
                  </a:cubicBezTo>
                  <a:cubicBezTo>
                    <a:pt x="85" y="8246"/>
                    <a:pt x="98" y="8234"/>
                    <a:pt x="109" y="8221"/>
                  </a:cubicBezTo>
                  <a:lnTo>
                    <a:pt x="122" y="8221"/>
                  </a:lnTo>
                  <a:lnTo>
                    <a:pt x="122" y="8210"/>
                  </a:lnTo>
                  <a:cubicBezTo>
                    <a:pt x="109" y="8210"/>
                    <a:pt x="109" y="8210"/>
                    <a:pt x="109" y="8197"/>
                  </a:cubicBezTo>
                  <a:cubicBezTo>
                    <a:pt x="12" y="7249"/>
                    <a:pt x="36" y="6264"/>
                    <a:pt x="73" y="5327"/>
                  </a:cubicBezTo>
                  <a:cubicBezTo>
                    <a:pt x="73" y="5011"/>
                    <a:pt x="85" y="4695"/>
                    <a:pt x="98" y="4391"/>
                  </a:cubicBezTo>
                  <a:cubicBezTo>
                    <a:pt x="109" y="3162"/>
                    <a:pt x="109" y="1898"/>
                    <a:pt x="109" y="524"/>
                  </a:cubicBezTo>
                  <a:lnTo>
                    <a:pt x="109" y="499"/>
                  </a:lnTo>
                  <a:cubicBezTo>
                    <a:pt x="122" y="499"/>
                    <a:pt x="122" y="487"/>
                    <a:pt x="146" y="487"/>
                  </a:cubicBezTo>
                  <a:cubicBezTo>
                    <a:pt x="316" y="462"/>
                    <a:pt x="498" y="462"/>
                    <a:pt x="669" y="462"/>
                  </a:cubicBezTo>
                  <a:cubicBezTo>
                    <a:pt x="900" y="462"/>
                    <a:pt x="1119" y="462"/>
                    <a:pt x="1338" y="475"/>
                  </a:cubicBezTo>
                  <a:cubicBezTo>
                    <a:pt x="1533" y="487"/>
                    <a:pt x="1739" y="487"/>
                    <a:pt x="1933" y="499"/>
                  </a:cubicBezTo>
                  <a:lnTo>
                    <a:pt x="2858" y="499"/>
                  </a:lnTo>
                  <a:cubicBezTo>
                    <a:pt x="2858" y="487"/>
                    <a:pt x="2870" y="487"/>
                    <a:pt x="2882" y="487"/>
                  </a:cubicBezTo>
                  <a:lnTo>
                    <a:pt x="2895" y="487"/>
                  </a:lnTo>
                  <a:lnTo>
                    <a:pt x="2895" y="475"/>
                  </a:lnTo>
                  <a:cubicBezTo>
                    <a:pt x="2906" y="159"/>
                    <a:pt x="3198" y="25"/>
                    <a:pt x="3490" y="13"/>
                  </a:cubicBezTo>
                  <a:close/>
                  <a:moveTo>
                    <a:pt x="3490" y="0"/>
                  </a:moveTo>
                  <a:cubicBezTo>
                    <a:pt x="3198" y="0"/>
                    <a:pt x="2895" y="146"/>
                    <a:pt x="2870" y="462"/>
                  </a:cubicBezTo>
                  <a:cubicBezTo>
                    <a:pt x="2858" y="475"/>
                    <a:pt x="2858" y="475"/>
                    <a:pt x="2846" y="475"/>
                  </a:cubicBezTo>
                  <a:lnTo>
                    <a:pt x="1933" y="475"/>
                  </a:lnTo>
                  <a:cubicBezTo>
                    <a:pt x="1739" y="475"/>
                    <a:pt x="1533" y="462"/>
                    <a:pt x="1338" y="462"/>
                  </a:cubicBezTo>
                  <a:cubicBezTo>
                    <a:pt x="1125" y="449"/>
                    <a:pt x="905" y="440"/>
                    <a:pt x="683" y="440"/>
                  </a:cubicBezTo>
                  <a:cubicBezTo>
                    <a:pt x="500" y="440"/>
                    <a:pt x="316" y="446"/>
                    <a:pt x="134" y="462"/>
                  </a:cubicBezTo>
                  <a:cubicBezTo>
                    <a:pt x="122" y="462"/>
                    <a:pt x="109" y="475"/>
                    <a:pt x="98" y="487"/>
                  </a:cubicBezTo>
                  <a:cubicBezTo>
                    <a:pt x="85" y="499"/>
                    <a:pt x="85" y="511"/>
                    <a:pt x="85" y="524"/>
                  </a:cubicBezTo>
                  <a:cubicBezTo>
                    <a:pt x="98" y="1898"/>
                    <a:pt x="98" y="3162"/>
                    <a:pt x="73" y="4391"/>
                  </a:cubicBezTo>
                  <a:cubicBezTo>
                    <a:pt x="73" y="4695"/>
                    <a:pt x="61" y="5011"/>
                    <a:pt x="49" y="5327"/>
                  </a:cubicBezTo>
                  <a:cubicBezTo>
                    <a:pt x="25" y="6264"/>
                    <a:pt x="0" y="7249"/>
                    <a:pt x="98" y="8197"/>
                  </a:cubicBezTo>
                  <a:lnTo>
                    <a:pt x="98" y="8210"/>
                  </a:lnTo>
                  <a:cubicBezTo>
                    <a:pt x="73" y="8221"/>
                    <a:pt x="73" y="8246"/>
                    <a:pt x="73" y="8270"/>
                  </a:cubicBezTo>
                  <a:cubicBezTo>
                    <a:pt x="73" y="8283"/>
                    <a:pt x="85" y="8307"/>
                    <a:pt x="109" y="8307"/>
                  </a:cubicBezTo>
                  <a:cubicBezTo>
                    <a:pt x="255" y="8331"/>
                    <a:pt x="401" y="8331"/>
                    <a:pt x="547" y="8331"/>
                  </a:cubicBezTo>
                  <a:cubicBezTo>
                    <a:pt x="766" y="8331"/>
                    <a:pt x="998" y="8319"/>
                    <a:pt x="1216" y="8294"/>
                  </a:cubicBezTo>
                  <a:cubicBezTo>
                    <a:pt x="1435" y="8283"/>
                    <a:pt x="1654" y="8258"/>
                    <a:pt x="1885" y="8258"/>
                  </a:cubicBezTo>
                  <a:cubicBezTo>
                    <a:pt x="2019" y="8258"/>
                    <a:pt x="2165" y="8270"/>
                    <a:pt x="2298" y="8283"/>
                  </a:cubicBezTo>
                  <a:cubicBezTo>
                    <a:pt x="2396" y="8294"/>
                    <a:pt x="2506" y="8307"/>
                    <a:pt x="2614" y="8319"/>
                  </a:cubicBezTo>
                  <a:cubicBezTo>
                    <a:pt x="2797" y="8319"/>
                    <a:pt x="2992" y="8307"/>
                    <a:pt x="3174" y="8294"/>
                  </a:cubicBezTo>
                  <a:cubicBezTo>
                    <a:pt x="3308" y="8283"/>
                    <a:pt x="3430" y="8270"/>
                    <a:pt x="3563" y="8270"/>
                  </a:cubicBezTo>
                  <a:cubicBezTo>
                    <a:pt x="3825" y="8267"/>
                    <a:pt x="4089" y="8266"/>
                    <a:pt x="4352" y="8266"/>
                  </a:cubicBezTo>
                  <a:cubicBezTo>
                    <a:pt x="5078" y="8266"/>
                    <a:pt x="5805" y="8277"/>
                    <a:pt x="6519" y="8294"/>
                  </a:cubicBezTo>
                  <a:cubicBezTo>
                    <a:pt x="6822" y="8294"/>
                    <a:pt x="7151" y="8307"/>
                    <a:pt x="7479" y="8307"/>
                  </a:cubicBezTo>
                  <a:cubicBezTo>
                    <a:pt x="7492" y="8307"/>
                    <a:pt x="7516" y="8307"/>
                    <a:pt x="7516" y="8283"/>
                  </a:cubicBezTo>
                  <a:cubicBezTo>
                    <a:pt x="7552" y="8270"/>
                    <a:pt x="7552" y="8246"/>
                    <a:pt x="7552" y="8221"/>
                  </a:cubicBezTo>
                  <a:cubicBezTo>
                    <a:pt x="7565" y="7662"/>
                    <a:pt x="7552" y="7103"/>
                    <a:pt x="7540" y="6568"/>
                  </a:cubicBezTo>
                  <a:cubicBezTo>
                    <a:pt x="7528" y="5862"/>
                    <a:pt x="7503" y="5145"/>
                    <a:pt x="7552" y="4427"/>
                  </a:cubicBezTo>
                  <a:cubicBezTo>
                    <a:pt x="7625" y="3442"/>
                    <a:pt x="7601" y="2421"/>
                    <a:pt x="7589" y="1435"/>
                  </a:cubicBezTo>
                  <a:cubicBezTo>
                    <a:pt x="7576" y="1132"/>
                    <a:pt x="7576" y="827"/>
                    <a:pt x="7576" y="524"/>
                  </a:cubicBezTo>
                  <a:cubicBezTo>
                    <a:pt x="7576" y="499"/>
                    <a:pt x="7565" y="487"/>
                    <a:pt x="7540" y="475"/>
                  </a:cubicBezTo>
                  <a:cubicBezTo>
                    <a:pt x="7528" y="462"/>
                    <a:pt x="7516" y="462"/>
                    <a:pt x="7492" y="462"/>
                  </a:cubicBezTo>
                  <a:cubicBezTo>
                    <a:pt x="6816" y="486"/>
                    <a:pt x="6136" y="494"/>
                    <a:pt x="5460" y="494"/>
                  </a:cubicBezTo>
                  <a:cubicBezTo>
                    <a:pt x="5065" y="494"/>
                    <a:pt x="4671" y="491"/>
                    <a:pt x="4281" y="487"/>
                  </a:cubicBezTo>
                  <a:lnTo>
                    <a:pt x="4159" y="487"/>
                  </a:lnTo>
                  <a:cubicBezTo>
                    <a:pt x="4135" y="171"/>
                    <a:pt x="3806" y="0"/>
                    <a:pt x="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1" name="Google Shape;7721;p51"/>
          <p:cNvGrpSpPr/>
          <p:nvPr/>
        </p:nvGrpSpPr>
        <p:grpSpPr>
          <a:xfrm>
            <a:off x="7122805" y="1365516"/>
            <a:ext cx="921089" cy="1054971"/>
            <a:chOff x="8388284" y="3468235"/>
            <a:chExt cx="392136" cy="449134"/>
          </a:xfrm>
        </p:grpSpPr>
        <p:sp>
          <p:nvSpPr>
            <p:cNvPr id="7722" name="Google Shape;7722;p51"/>
            <p:cNvSpPr/>
            <p:nvPr/>
          </p:nvSpPr>
          <p:spPr>
            <a:xfrm>
              <a:off x="8388284" y="3517407"/>
              <a:ext cx="368756" cy="399125"/>
            </a:xfrm>
            <a:custGeom>
              <a:avLst/>
              <a:gdLst/>
              <a:ahLst/>
              <a:cxnLst/>
              <a:rect l="l" t="t" r="r" b="b"/>
              <a:pathLst>
                <a:path w="7492" h="8109" extrusionOk="0">
                  <a:moveTo>
                    <a:pt x="485" y="0"/>
                  </a:moveTo>
                  <a:cubicBezTo>
                    <a:pt x="482" y="0"/>
                    <a:pt x="479" y="1"/>
                    <a:pt x="475" y="2"/>
                  </a:cubicBezTo>
                  <a:cubicBezTo>
                    <a:pt x="341" y="13"/>
                    <a:pt x="195" y="26"/>
                    <a:pt x="62" y="38"/>
                  </a:cubicBezTo>
                  <a:cubicBezTo>
                    <a:pt x="25" y="38"/>
                    <a:pt x="0" y="75"/>
                    <a:pt x="13" y="111"/>
                  </a:cubicBezTo>
                  <a:cubicBezTo>
                    <a:pt x="207" y="1412"/>
                    <a:pt x="13" y="2750"/>
                    <a:pt x="37" y="4064"/>
                  </a:cubicBezTo>
                  <a:cubicBezTo>
                    <a:pt x="73" y="5389"/>
                    <a:pt x="183" y="6715"/>
                    <a:pt x="207" y="8040"/>
                  </a:cubicBezTo>
                  <a:cubicBezTo>
                    <a:pt x="207" y="8078"/>
                    <a:pt x="244" y="8109"/>
                    <a:pt x="278" y="8109"/>
                  </a:cubicBezTo>
                  <a:cubicBezTo>
                    <a:pt x="288" y="8109"/>
                    <a:pt x="297" y="8106"/>
                    <a:pt x="305" y="8101"/>
                  </a:cubicBezTo>
                  <a:cubicBezTo>
                    <a:pt x="507" y="7964"/>
                    <a:pt x="760" y="7923"/>
                    <a:pt x="1023" y="7923"/>
                  </a:cubicBezTo>
                  <a:cubicBezTo>
                    <a:pt x="1343" y="7923"/>
                    <a:pt x="1678" y="7984"/>
                    <a:pt x="1959" y="8004"/>
                  </a:cubicBezTo>
                  <a:cubicBezTo>
                    <a:pt x="2567" y="8040"/>
                    <a:pt x="3175" y="8064"/>
                    <a:pt x="3783" y="8077"/>
                  </a:cubicBezTo>
                  <a:cubicBezTo>
                    <a:pt x="4087" y="8083"/>
                    <a:pt x="4391" y="8086"/>
                    <a:pt x="4695" y="8086"/>
                  </a:cubicBezTo>
                  <a:cubicBezTo>
                    <a:pt x="5607" y="8086"/>
                    <a:pt x="6519" y="8059"/>
                    <a:pt x="7431" y="8004"/>
                  </a:cubicBezTo>
                  <a:cubicBezTo>
                    <a:pt x="7456" y="8004"/>
                    <a:pt x="7492" y="7967"/>
                    <a:pt x="7492" y="7943"/>
                  </a:cubicBezTo>
                  <a:cubicBezTo>
                    <a:pt x="7480" y="7809"/>
                    <a:pt x="7492" y="7834"/>
                    <a:pt x="7431" y="7712"/>
                  </a:cubicBezTo>
                  <a:cubicBezTo>
                    <a:pt x="7422" y="7684"/>
                    <a:pt x="7398" y="7672"/>
                    <a:pt x="7374" y="7672"/>
                  </a:cubicBezTo>
                  <a:cubicBezTo>
                    <a:pt x="7335" y="7672"/>
                    <a:pt x="7295" y="7703"/>
                    <a:pt x="7310" y="7748"/>
                  </a:cubicBezTo>
                  <a:cubicBezTo>
                    <a:pt x="7326" y="7789"/>
                    <a:pt x="7337" y="7830"/>
                    <a:pt x="7349" y="7874"/>
                  </a:cubicBezTo>
                  <a:lnTo>
                    <a:pt x="7349" y="7874"/>
                  </a:lnTo>
                  <a:cubicBezTo>
                    <a:pt x="6475" y="7922"/>
                    <a:pt x="5602" y="7947"/>
                    <a:pt x="4732" y="7947"/>
                  </a:cubicBezTo>
                  <a:cubicBezTo>
                    <a:pt x="4334" y="7947"/>
                    <a:pt x="3936" y="7942"/>
                    <a:pt x="3540" y="7931"/>
                  </a:cubicBezTo>
                  <a:cubicBezTo>
                    <a:pt x="2883" y="7918"/>
                    <a:pt x="2238" y="7882"/>
                    <a:pt x="1594" y="7845"/>
                  </a:cubicBezTo>
                  <a:cubicBezTo>
                    <a:pt x="1383" y="7828"/>
                    <a:pt x="1159" y="7798"/>
                    <a:pt x="940" y="7798"/>
                  </a:cubicBezTo>
                  <a:cubicBezTo>
                    <a:pt x="729" y="7798"/>
                    <a:pt x="523" y="7826"/>
                    <a:pt x="339" y="7922"/>
                  </a:cubicBezTo>
                  <a:lnTo>
                    <a:pt x="339" y="7922"/>
                  </a:lnTo>
                  <a:cubicBezTo>
                    <a:pt x="309" y="6551"/>
                    <a:pt x="183" y="5192"/>
                    <a:pt x="171" y="3820"/>
                  </a:cubicBezTo>
                  <a:cubicBezTo>
                    <a:pt x="159" y="3151"/>
                    <a:pt x="195" y="2470"/>
                    <a:pt x="219" y="1789"/>
                  </a:cubicBezTo>
                  <a:cubicBezTo>
                    <a:pt x="219" y="1461"/>
                    <a:pt x="219" y="1120"/>
                    <a:pt x="195" y="792"/>
                  </a:cubicBezTo>
                  <a:cubicBezTo>
                    <a:pt x="195" y="634"/>
                    <a:pt x="171" y="475"/>
                    <a:pt x="159" y="329"/>
                  </a:cubicBezTo>
                  <a:cubicBezTo>
                    <a:pt x="135" y="220"/>
                    <a:pt x="110" y="220"/>
                    <a:pt x="195" y="159"/>
                  </a:cubicBezTo>
                  <a:cubicBezTo>
                    <a:pt x="280" y="99"/>
                    <a:pt x="389" y="99"/>
                    <a:pt x="475" y="86"/>
                  </a:cubicBezTo>
                  <a:cubicBezTo>
                    <a:pt x="532" y="86"/>
                    <a:pt x="535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51"/>
            <p:cNvSpPr/>
            <p:nvPr/>
          </p:nvSpPr>
          <p:spPr>
            <a:xfrm>
              <a:off x="8388284" y="3516817"/>
              <a:ext cx="369396" cy="400552"/>
            </a:xfrm>
            <a:custGeom>
              <a:avLst/>
              <a:gdLst/>
              <a:ahLst/>
              <a:cxnLst/>
              <a:rect l="l" t="t" r="r" b="b"/>
              <a:pathLst>
                <a:path w="7505" h="8138" extrusionOk="0">
                  <a:moveTo>
                    <a:pt x="7407" y="7894"/>
                  </a:moveTo>
                  <a:lnTo>
                    <a:pt x="7370" y="7930"/>
                  </a:lnTo>
                  <a:lnTo>
                    <a:pt x="7358" y="7894"/>
                  </a:lnTo>
                  <a:close/>
                  <a:moveTo>
                    <a:pt x="329" y="7955"/>
                  </a:moveTo>
                  <a:lnTo>
                    <a:pt x="329" y="8040"/>
                  </a:lnTo>
                  <a:lnTo>
                    <a:pt x="256" y="7992"/>
                  </a:lnTo>
                  <a:lnTo>
                    <a:pt x="329" y="7955"/>
                  </a:lnTo>
                  <a:close/>
                  <a:moveTo>
                    <a:pt x="475" y="14"/>
                  </a:moveTo>
                  <a:cubicBezTo>
                    <a:pt x="499" y="14"/>
                    <a:pt x="511" y="38"/>
                    <a:pt x="511" y="50"/>
                  </a:cubicBezTo>
                  <a:cubicBezTo>
                    <a:pt x="511" y="62"/>
                    <a:pt x="499" y="87"/>
                    <a:pt x="475" y="98"/>
                  </a:cubicBezTo>
                  <a:lnTo>
                    <a:pt x="414" y="98"/>
                  </a:lnTo>
                  <a:cubicBezTo>
                    <a:pt x="341" y="111"/>
                    <a:pt x="256" y="111"/>
                    <a:pt x="195" y="160"/>
                  </a:cubicBezTo>
                  <a:cubicBezTo>
                    <a:pt x="122" y="220"/>
                    <a:pt x="122" y="232"/>
                    <a:pt x="135" y="293"/>
                  </a:cubicBezTo>
                  <a:cubicBezTo>
                    <a:pt x="135" y="305"/>
                    <a:pt x="146" y="317"/>
                    <a:pt x="146" y="341"/>
                  </a:cubicBezTo>
                  <a:cubicBezTo>
                    <a:pt x="171" y="500"/>
                    <a:pt x="183" y="646"/>
                    <a:pt x="195" y="804"/>
                  </a:cubicBezTo>
                  <a:cubicBezTo>
                    <a:pt x="219" y="1168"/>
                    <a:pt x="207" y="1533"/>
                    <a:pt x="207" y="1801"/>
                  </a:cubicBezTo>
                  <a:cubicBezTo>
                    <a:pt x="195" y="2020"/>
                    <a:pt x="195" y="2239"/>
                    <a:pt x="183" y="2458"/>
                  </a:cubicBezTo>
                  <a:cubicBezTo>
                    <a:pt x="171" y="2908"/>
                    <a:pt x="146" y="3382"/>
                    <a:pt x="159" y="3832"/>
                  </a:cubicBezTo>
                  <a:cubicBezTo>
                    <a:pt x="171" y="4574"/>
                    <a:pt x="207" y="5328"/>
                    <a:pt x="243" y="6046"/>
                  </a:cubicBezTo>
                  <a:cubicBezTo>
                    <a:pt x="280" y="6665"/>
                    <a:pt x="316" y="7298"/>
                    <a:pt x="329" y="7930"/>
                  </a:cubicBezTo>
                  <a:cubicBezTo>
                    <a:pt x="292" y="7943"/>
                    <a:pt x="268" y="7967"/>
                    <a:pt x="232" y="7992"/>
                  </a:cubicBezTo>
                  <a:lnTo>
                    <a:pt x="219" y="7992"/>
                  </a:lnTo>
                  <a:lnTo>
                    <a:pt x="353" y="8064"/>
                  </a:lnTo>
                  <a:lnTo>
                    <a:pt x="353" y="8052"/>
                  </a:lnTo>
                  <a:lnTo>
                    <a:pt x="353" y="7943"/>
                  </a:lnTo>
                  <a:cubicBezTo>
                    <a:pt x="536" y="7847"/>
                    <a:pt x="746" y="7818"/>
                    <a:pt x="961" y="7818"/>
                  </a:cubicBezTo>
                  <a:cubicBezTo>
                    <a:pt x="1103" y="7818"/>
                    <a:pt x="1247" y="7831"/>
                    <a:pt x="1387" y="7846"/>
                  </a:cubicBezTo>
                  <a:cubicBezTo>
                    <a:pt x="1448" y="7846"/>
                    <a:pt x="1521" y="7857"/>
                    <a:pt x="1594" y="7857"/>
                  </a:cubicBezTo>
                  <a:cubicBezTo>
                    <a:pt x="2238" y="7906"/>
                    <a:pt x="2895" y="7930"/>
                    <a:pt x="3540" y="7955"/>
                  </a:cubicBezTo>
                  <a:cubicBezTo>
                    <a:pt x="3900" y="7962"/>
                    <a:pt x="4266" y="7966"/>
                    <a:pt x="4641" y="7966"/>
                  </a:cubicBezTo>
                  <a:cubicBezTo>
                    <a:pt x="5495" y="7966"/>
                    <a:pt x="6391" y="7945"/>
                    <a:pt x="7346" y="7894"/>
                  </a:cubicBezTo>
                  <a:lnTo>
                    <a:pt x="7358" y="7967"/>
                  </a:lnTo>
                  <a:lnTo>
                    <a:pt x="7456" y="7870"/>
                  </a:lnTo>
                  <a:lnTo>
                    <a:pt x="7431" y="7882"/>
                  </a:lnTo>
                  <a:lnTo>
                    <a:pt x="7358" y="7882"/>
                  </a:lnTo>
                  <a:lnTo>
                    <a:pt x="7321" y="7760"/>
                  </a:lnTo>
                  <a:cubicBezTo>
                    <a:pt x="7310" y="7724"/>
                    <a:pt x="7321" y="7711"/>
                    <a:pt x="7346" y="7700"/>
                  </a:cubicBezTo>
                  <a:cubicBezTo>
                    <a:pt x="7352" y="7696"/>
                    <a:pt x="7360" y="7695"/>
                    <a:pt x="7368" y="7695"/>
                  </a:cubicBezTo>
                  <a:cubicBezTo>
                    <a:pt x="7392" y="7695"/>
                    <a:pt x="7422" y="7709"/>
                    <a:pt x="7431" y="7736"/>
                  </a:cubicBezTo>
                  <a:lnTo>
                    <a:pt x="7443" y="7748"/>
                  </a:lnTo>
                  <a:cubicBezTo>
                    <a:pt x="7467" y="7833"/>
                    <a:pt x="7467" y="7833"/>
                    <a:pt x="7480" y="7894"/>
                  </a:cubicBezTo>
                  <a:lnTo>
                    <a:pt x="7480" y="7955"/>
                  </a:lnTo>
                  <a:cubicBezTo>
                    <a:pt x="7480" y="7967"/>
                    <a:pt x="7480" y="7979"/>
                    <a:pt x="7467" y="7979"/>
                  </a:cubicBezTo>
                  <a:cubicBezTo>
                    <a:pt x="7467" y="7992"/>
                    <a:pt x="7443" y="8003"/>
                    <a:pt x="7431" y="8003"/>
                  </a:cubicBezTo>
                  <a:cubicBezTo>
                    <a:pt x="6556" y="8058"/>
                    <a:pt x="5646" y="8085"/>
                    <a:pt x="4717" y="8085"/>
                  </a:cubicBezTo>
                  <a:cubicBezTo>
                    <a:pt x="4408" y="8085"/>
                    <a:pt x="4096" y="8082"/>
                    <a:pt x="3783" y="8076"/>
                  </a:cubicBezTo>
                  <a:cubicBezTo>
                    <a:pt x="3175" y="8064"/>
                    <a:pt x="2554" y="8040"/>
                    <a:pt x="1959" y="8003"/>
                  </a:cubicBezTo>
                  <a:cubicBezTo>
                    <a:pt x="1849" y="7992"/>
                    <a:pt x="1727" y="7979"/>
                    <a:pt x="1606" y="7967"/>
                  </a:cubicBezTo>
                  <a:cubicBezTo>
                    <a:pt x="1416" y="7946"/>
                    <a:pt x="1212" y="7923"/>
                    <a:pt x="1014" y="7923"/>
                  </a:cubicBezTo>
                  <a:cubicBezTo>
                    <a:pt x="755" y="7923"/>
                    <a:pt x="504" y="7963"/>
                    <a:pt x="305" y="8100"/>
                  </a:cubicBezTo>
                  <a:cubicBezTo>
                    <a:pt x="292" y="8113"/>
                    <a:pt x="268" y="8113"/>
                    <a:pt x="256" y="8113"/>
                  </a:cubicBezTo>
                  <a:cubicBezTo>
                    <a:pt x="232" y="8100"/>
                    <a:pt x="219" y="8076"/>
                    <a:pt x="219" y="8052"/>
                  </a:cubicBezTo>
                  <a:cubicBezTo>
                    <a:pt x="207" y="7383"/>
                    <a:pt x="171" y="6702"/>
                    <a:pt x="135" y="6046"/>
                  </a:cubicBezTo>
                  <a:cubicBezTo>
                    <a:pt x="98" y="5401"/>
                    <a:pt x="62" y="4732"/>
                    <a:pt x="49" y="4076"/>
                  </a:cubicBezTo>
                  <a:cubicBezTo>
                    <a:pt x="37" y="3613"/>
                    <a:pt x="62" y="3127"/>
                    <a:pt x="73" y="2652"/>
                  </a:cubicBezTo>
                  <a:cubicBezTo>
                    <a:pt x="110" y="1825"/>
                    <a:pt x="146" y="962"/>
                    <a:pt x="13" y="123"/>
                  </a:cubicBezTo>
                  <a:cubicBezTo>
                    <a:pt x="13" y="98"/>
                    <a:pt x="13" y="87"/>
                    <a:pt x="25" y="74"/>
                  </a:cubicBezTo>
                  <a:cubicBezTo>
                    <a:pt x="37" y="62"/>
                    <a:pt x="49" y="62"/>
                    <a:pt x="62" y="62"/>
                  </a:cubicBezTo>
                  <a:lnTo>
                    <a:pt x="353" y="25"/>
                  </a:lnTo>
                  <a:cubicBezTo>
                    <a:pt x="402" y="25"/>
                    <a:pt x="438" y="25"/>
                    <a:pt x="475" y="14"/>
                  </a:cubicBezTo>
                  <a:close/>
                  <a:moveTo>
                    <a:pt x="475" y="1"/>
                  </a:moveTo>
                  <a:cubicBezTo>
                    <a:pt x="438" y="1"/>
                    <a:pt x="389" y="1"/>
                    <a:pt x="353" y="14"/>
                  </a:cubicBezTo>
                  <a:cubicBezTo>
                    <a:pt x="256" y="25"/>
                    <a:pt x="159" y="38"/>
                    <a:pt x="62" y="38"/>
                  </a:cubicBezTo>
                  <a:cubicBezTo>
                    <a:pt x="37" y="50"/>
                    <a:pt x="25" y="50"/>
                    <a:pt x="13" y="62"/>
                  </a:cubicBezTo>
                  <a:cubicBezTo>
                    <a:pt x="0" y="87"/>
                    <a:pt x="0" y="98"/>
                    <a:pt x="0" y="123"/>
                  </a:cubicBezTo>
                  <a:cubicBezTo>
                    <a:pt x="122" y="962"/>
                    <a:pt x="98" y="1825"/>
                    <a:pt x="62" y="2652"/>
                  </a:cubicBezTo>
                  <a:cubicBezTo>
                    <a:pt x="37" y="3127"/>
                    <a:pt x="25" y="3613"/>
                    <a:pt x="37" y="4076"/>
                  </a:cubicBezTo>
                  <a:cubicBezTo>
                    <a:pt x="49" y="4744"/>
                    <a:pt x="86" y="5401"/>
                    <a:pt x="110" y="6057"/>
                  </a:cubicBezTo>
                  <a:cubicBezTo>
                    <a:pt x="146" y="6702"/>
                    <a:pt x="183" y="7383"/>
                    <a:pt x="195" y="8052"/>
                  </a:cubicBezTo>
                  <a:cubicBezTo>
                    <a:pt x="195" y="8076"/>
                    <a:pt x="219" y="8113"/>
                    <a:pt x="243" y="8125"/>
                  </a:cubicBezTo>
                  <a:cubicBezTo>
                    <a:pt x="256" y="8125"/>
                    <a:pt x="268" y="8137"/>
                    <a:pt x="280" y="8137"/>
                  </a:cubicBezTo>
                  <a:cubicBezTo>
                    <a:pt x="292" y="8137"/>
                    <a:pt x="305" y="8125"/>
                    <a:pt x="316" y="8125"/>
                  </a:cubicBezTo>
                  <a:cubicBezTo>
                    <a:pt x="519" y="7985"/>
                    <a:pt x="770" y="7942"/>
                    <a:pt x="1030" y="7942"/>
                  </a:cubicBezTo>
                  <a:cubicBezTo>
                    <a:pt x="1222" y="7942"/>
                    <a:pt x="1419" y="7965"/>
                    <a:pt x="1606" y="7992"/>
                  </a:cubicBezTo>
                  <a:cubicBezTo>
                    <a:pt x="1727" y="8003"/>
                    <a:pt x="1849" y="8016"/>
                    <a:pt x="1959" y="8016"/>
                  </a:cubicBezTo>
                  <a:cubicBezTo>
                    <a:pt x="2554" y="8052"/>
                    <a:pt x="3175" y="8076"/>
                    <a:pt x="3783" y="8089"/>
                  </a:cubicBezTo>
                  <a:cubicBezTo>
                    <a:pt x="4106" y="8095"/>
                    <a:pt x="4427" y="8098"/>
                    <a:pt x="4747" y="8098"/>
                  </a:cubicBezTo>
                  <a:cubicBezTo>
                    <a:pt x="5665" y="8098"/>
                    <a:pt x="6565" y="8073"/>
                    <a:pt x="7431" y="8028"/>
                  </a:cubicBezTo>
                  <a:cubicBezTo>
                    <a:pt x="7456" y="8016"/>
                    <a:pt x="7467" y="8003"/>
                    <a:pt x="7492" y="7992"/>
                  </a:cubicBezTo>
                  <a:cubicBezTo>
                    <a:pt x="7492" y="7979"/>
                    <a:pt x="7504" y="7967"/>
                    <a:pt x="7504" y="7943"/>
                  </a:cubicBezTo>
                  <a:cubicBezTo>
                    <a:pt x="7504" y="7930"/>
                    <a:pt x="7492" y="7906"/>
                    <a:pt x="7492" y="7894"/>
                  </a:cubicBezTo>
                  <a:cubicBezTo>
                    <a:pt x="7492" y="7833"/>
                    <a:pt x="7492" y="7833"/>
                    <a:pt x="7456" y="7748"/>
                  </a:cubicBezTo>
                  <a:lnTo>
                    <a:pt x="7443" y="7724"/>
                  </a:lnTo>
                  <a:cubicBezTo>
                    <a:pt x="7435" y="7691"/>
                    <a:pt x="7411" y="7681"/>
                    <a:pt x="7384" y="7681"/>
                  </a:cubicBezTo>
                  <a:cubicBezTo>
                    <a:pt x="7371" y="7681"/>
                    <a:pt x="7358" y="7683"/>
                    <a:pt x="7346" y="7687"/>
                  </a:cubicBezTo>
                  <a:cubicBezTo>
                    <a:pt x="7310" y="7700"/>
                    <a:pt x="7285" y="7724"/>
                    <a:pt x="7310" y="7760"/>
                  </a:cubicBezTo>
                  <a:lnTo>
                    <a:pt x="7334" y="7882"/>
                  </a:lnTo>
                  <a:cubicBezTo>
                    <a:pt x="6411" y="7923"/>
                    <a:pt x="5538" y="7948"/>
                    <a:pt x="4704" y="7948"/>
                  </a:cubicBezTo>
                  <a:cubicBezTo>
                    <a:pt x="4307" y="7948"/>
                    <a:pt x="3920" y="7942"/>
                    <a:pt x="3540" y="7930"/>
                  </a:cubicBezTo>
                  <a:cubicBezTo>
                    <a:pt x="2895" y="7919"/>
                    <a:pt x="2238" y="7882"/>
                    <a:pt x="1594" y="7846"/>
                  </a:cubicBezTo>
                  <a:cubicBezTo>
                    <a:pt x="1521" y="7833"/>
                    <a:pt x="1460" y="7833"/>
                    <a:pt x="1387" y="7821"/>
                  </a:cubicBezTo>
                  <a:cubicBezTo>
                    <a:pt x="1243" y="7811"/>
                    <a:pt x="1097" y="7799"/>
                    <a:pt x="954" y="7799"/>
                  </a:cubicBezTo>
                  <a:cubicBezTo>
                    <a:pt x="745" y="7799"/>
                    <a:pt x="541" y="7825"/>
                    <a:pt x="353" y="7919"/>
                  </a:cubicBezTo>
                  <a:cubicBezTo>
                    <a:pt x="329" y="7298"/>
                    <a:pt x="292" y="6665"/>
                    <a:pt x="268" y="6046"/>
                  </a:cubicBezTo>
                  <a:cubicBezTo>
                    <a:pt x="219" y="5328"/>
                    <a:pt x="183" y="4574"/>
                    <a:pt x="171" y="3832"/>
                  </a:cubicBezTo>
                  <a:cubicBezTo>
                    <a:pt x="171" y="3382"/>
                    <a:pt x="183" y="2908"/>
                    <a:pt x="207" y="2458"/>
                  </a:cubicBezTo>
                  <a:cubicBezTo>
                    <a:pt x="207" y="2251"/>
                    <a:pt x="219" y="2020"/>
                    <a:pt x="219" y="1801"/>
                  </a:cubicBezTo>
                  <a:cubicBezTo>
                    <a:pt x="232" y="1533"/>
                    <a:pt x="232" y="1168"/>
                    <a:pt x="207" y="804"/>
                  </a:cubicBezTo>
                  <a:cubicBezTo>
                    <a:pt x="195" y="646"/>
                    <a:pt x="183" y="487"/>
                    <a:pt x="159" y="341"/>
                  </a:cubicBezTo>
                  <a:lnTo>
                    <a:pt x="159" y="281"/>
                  </a:lnTo>
                  <a:cubicBezTo>
                    <a:pt x="146" y="232"/>
                    <a:pt x="146" y="220"/>
                    <a:pt x="207" y="171"/>
                  </a:cubicBezTo>
                  <a:cubicBezTo>
                    <a:pt x="268" y="135"/>
                    <a:pt x="341" y="123"/>
                    <a:pt x="414" y="123"/>
                  </a:cubicBezTo>
                  <a:cubicBezTo>
                    <a:pt x="438" y="123"/>
                    <a:pt x="451" y="111"/>
                    <a:pt x="475" y="111"/>
                  </a:cubicBezTo>
                  <a:cubicBezTo>
                    <a:pt x="511" y="111"/>
                    <a:pt x="535" y="74"/>
                    <a:pt x="524" y="38"/>
                  </a:cubicBezTo>
                  <a:cubicBezTo>
                    <a:pt x="524" y="14"/>
                    <a:pt x="511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51"/>
            <p:cNvSpPr/>
            <p:nvPr/>
          </p:nvSpPr>
          <p:spPr>
            <a:xfrm>
              <a:off x="8395962" y="3520164"/>
              <a:ext cx="19442" cy="17621"/>
            </a:xfrm>
            <a:custGeom>
              <a:avLst/>
              <a:gdLst/>
              <a:ahLst/>
              <a:cxnLst/>
              <a:rect l="l" t="t" r="r" b="b"/>
              <a:pathLst>
                <a:path w="395" h="358" extrusionOk="0">
                  <a:moveTo>
                    <a:pt x="338" y="1"/>
                  </a:moveTo>
                  <a:cubicBezTo>
                    <a:pt x="327" y="1"/>
                    <a:pt x="316" y="6"/>
                    <a:pt x="306" y="19"/>
                  </a:cubicBezTo>
                  <a:cubicBezTo>
                    <a:pt x="209" y="103"/>
                    <a:pt x="124" y="189"/>
                    <a:pt x="39" y="286"/>
                  </a:cubicBezTo>
                  <a:cubicBezTo>
                    <a:pt x="1" y="314"/>
                    <a:pt x="30" y="358"/>
                    <a:pt x="68" y="358"/>
                  </a:cubicBezTo>
                  <a:cubicBezTo>
                    <a:pt x="78" y="358"/>
                    <a:pt x="90" y="354"/>
                    <a:pt x="100" y="346"/>
                  </a:cubicBezTo>
                  <a:cubicBezTo>
                    <a:pt x="197" y="262"/>
                    <a:pt x="282" y="176"/>
                    <a:pt x="368" y="79"/>
                  </a:cubicBezTo>
                  <a:cubicBezTo>
                    <a:pt x="394" y="43"/>
                    <a:pt x="36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51"/>
            <p:cNvSpPr/>
            <p:nvPr/>
          </p:nvSpPr>
          <p:spPr>
            <a:xfrm>
              <a:off x="8396061" y="3519770"/>
              <a:ext cx="19196" cy="18654"/>
            </a:xfrm>
            <a:custGeom>
              <a:avLst/>
              <a:gdLst/>
              <a:ahLst/>
              <a:cxnLst/>
              <a:rect l="l" t="t" r="r" b="b"/>
              <a:pathLst>
                <a:path w="390" h="379" extrusionOk="0">
                  <a:moveTo>
                    <a:pt x="333" y="17"/>
                  </a:moveTo>
                  <a:cubicBezTo>
                    <a:pt x="341" y="17"/>
                    <a:pt x="347" y="20"/>
                    <a:pt x="353" y="27"/>
                  </a:cubicBezTo>
                  <a:cubicBezTo>
                    <a:pt x="366" y="38"/>
                    <a:pt x="366" y="63"/>
                    <a:pt x="353" y="75"/>
                  </a:cubicBezTo>
                  <a:cubicBezTo>
                    <a:pt x="280" y="172"/>
                    <a:pt x="183" y="257"/>
                    <a:pt x="85" y="343"/>
                  </a:cubicBezTo>
                  <a:cubicBezTo>
                    <a:pt x="81" y="353"/>
                    <a:pt x="73" y="357"/>
                    <a:pt x="66" y="357"/>
                  </a:cubicBezTo>
                  <a:cubicBezTo>
                    <a:pt x="55" y="357"/>
                    <a:pt x="44" y="350"/>
                    <a:pt x="37" y="343"/>
                  </a:cubicBezTo>
                  <a:cubicBezTo>
                    <a:pt x="25" y="330"/>
                    <a:pt x="25" y="318"/>
                    <a:pt x="37" y="294"/>
                  </a:cubicBezTo>
                  <a:lnTo>
                    <a:pt x="183" y="148"/>
                  </a:lnTo>
                  <a:cubicBezTo>
                    <a:pt x="231" y="111"/>
                    <a:pt x="268" y="63"/>
                    <a:pt x="304" y="27"/>
                  </a:cubicBezTo>
                  <a:cubicBezTo>
                    <a:pt x="317" y="20"/>
                    <a:pt x="326" y="17"/>
                    <a:pt x="333" y="17"/>
                  </a:cubicBezTo>
                  <a:close/>
                  <a:moveTo>
                    <a:pt x="323" y="0"/>
                  </a:moveTo>
                  <a:cubicBezTo>
                    <a:pt x="313" y="0"/>
                    <a:pt x="303" y="4"/>
                    <a:pt x="293" y="14"/>
                  </a:cubicBezTo>
                  <a:lnTo>
                    <a:pt x="171" y="136"/>
                  </a:lnTo>
                  <a:lnTo>
                    <a:pt x="25" y="281"/>
                  </a:lnTo>
                  <a:cubicBezTo>
                    <a:pt x="1" y="306"/>
                    <a:pt x="13" y="343"/>
                    <a:pt x="25" y="354"/>
                  </a:cubicBezTo>
                  <a:cubicBezTo>
                    <a:pt x="37" y="367"/>
                    <a:pt x="49" y="379"/>
                    <a:pt x="61" y="379"/>
                  </a:cubicBezTo>
                  <a:cubicBezTo>
                    <a:pt x="74" y="379"/>
                    <a:pt x="85" y="367"/>
                    <a:pt x="98" y="354"/>
                  </a:cubicBezTo>
                  <a:cubicBezTo>
                    <a:pt x="195" y="270"/>
                    <a:pt x="293" y="184"/>
                    <a:pt x="366" y="87"/>
                  </a:cubicBezTo>
                  <a:cubicBezTo>
                    <a:pt x="390" y="63"/>
                    <a:pt x="377" y="27"/>
                    <a:pt x="366" y="14"/>
                  </a:cubicBezTo>
                  <a:cubicBezTo>
                    <a:pt x="352" y="7"/>
                    <a:pt x="337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51"/>
            <p:cNvSpPr/>
            <p:nvPr/>
          </p:nvSpPr>
          <p:spPr>
            <a:xfrm>
              <a:off x="8392270" y="3530943"/>
              <a:ext cx="22395" cy="2239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396" y="0"/>
                  </a:moveTo>
                  <a:cubicBezTo>
                    <a:pt x="383" y="0"/>
                    <a:pt x="370" y="6"/>
                    <a:pt x="357" y="18"/>
                  </a:cubicBezTo>
                  <a:cubicBezTo>
                    <a:pt x="248" y="140"/>
                    <a:pt x="138" y="249"/>
                    <a:pt x="29" y="371"/>
                  </a:cubicBezTo>
                  <a:cubicBezTo>
                    <a:pt x="0" y="409"/>
                    <a:pt x="32" y="455"/>
                    <a:pt x="64" y="455"/>
                  </a:cubicBezTo>
                  <a:cubicBezTo>
                    <a:pt x="73" y="455"/>
                    <a:pt x="82" y="452"/>
                    <a:pt x="90" y="444"/>
                  </a:cubicBezTo>
                  <a:cubicBezTo>
                    <a:pt x="211" y="322"/>
                    <a:pt x="308" y="200"/>
                    <a:pt x="418" y="79"/>
                  </a:cubicBezTo>
                  <a:cubicBezTo>
                    <a:pt x="454" y="43"/>
                    <a:pt x="43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51"/>
            <p:cNvSpPr/>
            <p:nvPr/>
          </p:nvSpPr>
          <p:spPr>
            <a:xfrm>
              <a:off x="8392467" y="3530500"/>
              <a:ext cx="22198" cy="22937"/>
            </a:xfrm>
            <a:custGeom>
              <a:avLst/>
              <a:gdLst/>
              <a:ahLst/>
              <a:cxnLst/>
              <a:rect l="l" t="t" r="r" b="b"/>
              <a:pathLst>
                <a:path w="451" h="466" extrusionOk="0">
                  <a:moveTo>
                    <a:pt x="390" y="15"/>
                  </a:moveTo>
                  <a:cubicBezTo>
                    <a:pt x="390" y="15"/>
                    <a:pt x="402" y="27"/>
                    <a:pt x="414" y="27"/>
                  </a:cubicBezTo>
                  <a:cubicBezTo>
                    <a:pt x="426" y="39"/>
                    <a:pt x="426" y="63"/>
                    <a:pt x="414" y="76"/>
                  </a:cubicBezTo>
                  <a:cubicBezTo>
                    <a:pt x="377" y="112"/>
                    <a:pt x="353" y="149"/>
                    <a:pt x="329" y="173"/>
                  </a:cubicBezTo>
                  <a:cubicBezTo>
                    <a:pt x="244" y="271"/>
                    <a:pt x="158" y="355"/>
                    <a:pt x="86" y="441"/>
                  </a:cubicBezTo>
                  <a:cubicBezTo>
                    <a:pt x="73" y="447"/>
                    <a:pt x="64" y="450"/>
                    <a:pt x="57" y="450"/>
                  </a:cubicBezTo>
                  <a:cubicBezTo>
                    <a:pt x="49" y="450"/>
                    <a:pt x="43" y="447"/>
                    <a:pt x="37" y="441"/>
                  </a:cubicBezTo>
                  <a:cubicBezTo>
                    <a:pt x="25" y="428"/>
                    <a:pt x="13" y="404"/>
                    <a:pt x="37" y="392"/>
                  </a:cubicBezTo>
                  <a:cubicBezTo>
                    <a:pt x="110" y="295"/>
                    <a:pt x="195" y="209"/>
                    <a:pt x="280" y="125"/>
                  </a:cubicBezTo>
                  <a:cubicBezTo>
                    <a:pt x="304" y="88"/>
                    <a:pt x="341" y="63"/>
                    <a:pt x="366" y="27"/>
                  </a:cubicBezTo>
                  <a:cubicBezTo>
                    <a:pt x="377" y="27"/>
                    <a:pt x="377" y="15"/>
                    <a:pt x="390" y="15"/>
                  </a:cubicBezTo>
                  <a:close/>
                  <a:moveTo>
                    <a:pt x="384" y="1"/>
                  </a:moveTo>
                  <a:cubicBezTo>
                    <a:pt x="373" y="1"/>
                    <a:pt x="363" y="5"/>
                    <a:pt x="353" y="15"/>
                  </a:cubicBezTo>
                  <a:cubicBezTo>
                    <a:pt x="317" y="52"/>
                    <a:pt x="293" y="76"/>
                    <a:pt x="268" y="112"/>
                  </a:cubicBezTo>
                  <a:cubicBezTo>
                    <a:pt x="183" y="198"/>
                    <a:pt x="98" y="282"/>
                    <a:pt x="25" y="380"/>
                  </a:cubicBezTo>
                  <a:cubicBezTo>
                    <a:pt x="1" y="404"/>
                    <a:pt x="1" y="441"/>
                    <a:pt x="25" y="453"/>
                  </a:cubicBezTo>
                  <a:cubicBezTo>
                    <a:pt x="37" y="465"/>
                    <a:pt x="50" y="465"/>
                    <a:pt x="61" y="465"/>
                  </a:cubicBezTo>
                  <a:cubicBezTo>
                    <a:pt x="74" y="465"/>
                    <a:pt x="86" y="465"/>
                    <a:pt x="98" y="453"/>
                  </a:cubicBezTo>
                  <a:cubicBezTo>
                    <a:pt x="183" y="368"/>
                    <a:pt x="256" y="282"/>
                    <a:pt x="341" y="185"/>
                  </a:cubicBezTo>
                  <a:cubicBezTo>
                    <a:pt x="366" y="161"/>
                    <a:pt x="402" y="125"/>
                    <a:pt x="426" y="88"/>
                  </a:cubicBezTo>
                  <a:cubicBezTo>
                    <a:pt x="450" y="63"/>
                    <a:pt x="439" y="27"/>
                    <a:pt x="426" y="15"/>
                  </a:cubicBezTo>
                  <a:cubicBezTo>
                    <a:pt x="412" y="8"/>
                    <a:pt x="3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51"/>
            <p:cNvSpPr/>
            <p:nvPr/>
          </p:nvSpPr>
          <p:spPr>
            <a:xfrm>
              <a:off x="8394584" y="3543839"/>
              <a:ext cx="20426" cy="22444"/>
            </a:xfrm>
            <a:custGeom>
              <a:avLst/>
              <a:gdLst/>
              <a:ahLst/>
              <a:cxnLst/>
              <a:rect l="l" t="t" r="r" b="b"/>
              <a:pathLst>
                <a:path w="415" h="456" extrusionOk="0">
                  <a:moveTo>
                    <a:pt x="344" y="0"/>
                  </a:moveTo>
                  <a:cubicBezTo>
                    <a:pt x="335" y="0"/>
                    <a:pt x="328" y="4"/>
                    <a:pt x="323" y="11"/>
                  </a:cubicBezTo>
                  <a:cubicBezTo>
                    <a:pt x="225" y="133"/>
                    <a:pt x="115" y="255"/>
                    <a:pt x="18" y="376"/>
                  </a:cubicBezTo>
                  <a:cubicBezTo>
                    <a:pt x="0" y="412"/>
                    <a:pt x="22" y="455"/>
                    <a:pt x="55" y="455"/>
                  </a:cubicBezTo>
                  <a:cubicBezTo>
                    <a:pt x="66" y="455"/>
                    <a:pt x="79" y="450"/>
                    <a:pt x="91" y="438"/>
                  </a:cubicBezTo>
                  <a:cubicBezTo>
                    <a:pt x="201" y="328"/>
                    <a:pt x="298" y="194"/>
                    <a:pt x="396" y="73"/>
                  </a:cubicBezTo>
                  <a:cubicBezTo>
                    <a:pt x="415" y="44"/>
                    <a:pt x="374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51"/>
            <p:cNvSpPr/>
            <p:nvPr/>
          </p:nvSpPr>
          <p:spPr>
            <a:xfrm>
              <a:off x="8394239" y="3543495"/>
              <a:ext cx="21017" cy="23084"/>
            </a:xfrm>
            <a:custGeom>
              <a:avLst/>
              <a:gdLst/>
              <a:ahLst/>
              <a:cxnLst/>
              <a:rect l="l" t="t" r="r" b="b"/>
              <a:pathLst>
                <a:path w="427" h="469" extrusionOk="0">
                  <a:moveTo>
                    <a:pt x="354" y="22"/>
                  </a:moveTo>
                  <a:cubicBezTo>
                    <a:pt x="363" y="22"/>
                    <a:pt x="372" y="25"/>
                    <a:pt x="378" y="31"/>
                  </a:cubicBezTo>
                  <a:cubicBezTo>
                    <a:pt x="390" y="43"/>
                    <a:pt x="403" y="55"/>
                    <a:pt x="390" y="67"/>
                  </a:cubicBezTo>
                  <a:cubicBezTo>
                    <a:pt x="305" y="177"/>
                    <a:pt x="208" y="310"/>
                    <a:pt x="86" y="445"/>
                  </a:cubicBezTo>
                  <a:cubicBezTo>
                    <a:pt x="80" y="450"/>
                    <a:pt x="71" y="453"/>
                    <a:pt x="63" y="453"/>
                  </a:cubicBezTo>
                  <a:cubicBezTo>
                    <a:pt x="56" y="453"/>
                    <a:pt x="50" y="450"/>
                    <a:pt x="50" y="445"/>
                  </a:cubicBezTo>
                  <a:cubicBezTo>
                    <a:pt x="25" y="432"/>
                    <a:pt x="25" y="408"/>
                    <a:pt x="38" y="383"/>
                  </a:cubicBezTo>
                  <a:cubicBezTo>
                    <a:pt x="98" y="323"/>
                    <a:pt x="147" y="250"/>
                    <a:pt x="208" y="189"/>
                  </a:cubicBezTo>
                  <a:cubicBezTo>
                    <a:pt x="244" y="128"/>
                    <a:pt x="293" y="80"/>
                    <a:pt x="330" y="31"/>
                  </a:cubicBezTo>
                  <a:cubicBezTo>
                    <a:pt x="336" y="25"/>
                    <a:pt x="345" y="22"/>
                    <a:pt x="354" y="22"/>
                  </a:cubicBezTo>
                  <a:close/>
                  <a:moveTo>
                    <a:pt x="354" y="0"/>
                  </a:moveTo>
                  <a:cubicBezTo>
                    <a:pt x="341" y="0"/>
                    <a:pt x="329" y="6"/>
                    <a:pt x="317" y="18"/>
                  </a:cubicBezTo>
                  <a:cubicBezTo>
                    <a:pt x="281" y="67"/>
                    <a:pt x="232" y="116"/>
                    <a:pt x="195" y="177"/>
                  </a:cubicBezTo>
                  <a:cubicBezTo>
                    <a:pt x="135" y="237"/>
                    <a:pt x="86" y="310"/>
                    <a:pt x="25" y="383"/>
                  </a:cubicBezTo>
                  <a:cubicBezTo>
                    <a:pt x="1" y="408"/>
                    <a:pt x="14" y="445"/>
                    <a:pt x="38" y="456"/>
                  </a:cubicBezTo>
                  <a:cubicBezTo>
                    <a:pt x="38" y="469"/>
                    <a:pt x="50" y="469"/>
                    <a:pt x="62" y="469"/>
                  </a:cubicBezTo>
                  <a:cubicBezTo>
                    <a:pt x="74" y="469"/>
                    <a:pt x="86" y="469"/>
                    <a:pt x="98" y="456"/>
                  </a:cubicBezTo>
                  <a:cubicBezTo>
                    <a:pt x="220" y="323"/>
                    <a:pt x="330" y="189"/>
                    <a:pt x="403" y="80"/>
                  </a:cubicBezTo>
                  <a:cubicBezTo>
                    <a:pt x="427" y="55"/>
                    <a:pt x="414" y="31"/>
                    <a:pt x="390" y="18"/>
                  </a:cubicBezTo>
                  <a:cubicBezTo>
                    <a:pt x="378" y="6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51"/>
            <p:cNvSpPr/>
            <p:nvPr/>
          </p:nvSpPr>
          <p:spPr>
            <a:xfrm>
              <a:off x="8393452" y="3557031"/>
              <a:ext cx="21017" cy="24462"/>
            </a:xfrm>
            <a:custGeom>
              <a:avLst/>
              <a:gdLst/>
              <a:ahLst/>
              <a:cxnLst/>
              <a:rect l="l" t="t" r="r" b="b"/>
              <a:pathLst>
                <a:path w="427" h="497" extrusionOk="0">
                  <a:moveTo>
                    <a:pt x="375" y="0"/>
                  </a:moveTo>
                  <a:cubicBezTo>
                    <a:pt x="360" y="0"/>
                    <a:pt x="345" y="7"/>
                    <a:pt x="333" y="24"/>
                  </a:cubicBezTo>
                  <a:cubicBezTo>
                    <a:pt x="248" y="170"/>
                    <a:pt x="151" y="303"/>
                    <a:pt x="30" y="424"/>
                  </a:cubicBezTo>
                  <a:cubicBezTo>
                    <a:pt x="1" y="453"/>
                    <a:pt x="32" y="497"/>
                    <a:pt x="64" y="497"/>
                  </a:cubicBezTo>
                  <a:cubicBezTo>
                    <a:pt x="73" y="497"/>
                    <a:pt x="82" y="493"/>
                    <a:pt x="90" y="486"/>
                  </a:cubicBezTo>
                  <a:cubicBezTo>
                    <a:pt x="224" y="364"/>
                    <a:pt x="333" y="218"/>
                    <a:pt x="419" y="60"/>
                  </a:cubicBezTo>
                  <a:cubicBezTo>
                    <a:pt x="426" y="27"/>
                    <a:pt x="40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51"/>
            <p:cNvSpPr/>
            <p:nvPr/>
          </p:nvSpPr>
          <p:spPr>
            <a:xfrm>
              <a:off x="8393698" y="3556539"/>
              <a:ext cx="20968" cy="25644"/>
            </a:xfrm>
            <a:custGeom>
              <a:avLst/>
              <a:gdLst/>
              <a:ahLst/>
              <a:cxnLst/>
              <a:rect l="l" t="t" r="r" b="b"/>
              <a:pathLst>
                <a:path w="426" h="521" extrusionOk="0">
                  <a:moveTo>
                    <a:pt x="365" y="13"/>
                  </a:moveTo>
                  <a:cubicBezTo>
                    <a:pt x="371" y="13"/>
                    <a:pt x="379" y="16"/>
                    <a:pt x="389" y="21"/>
                  </a:cubicBezTo>
                  <a:cubicBezTo>
                    <a:pt x="401" y="34"/>
                    <a:pt x="414" y="45"/>
                    <a:pt x="401" y="70"/>
                  </a:cubicBezTo>
                  <a:cubicBezTo>
                    <a:pt x="328" y="216"/>
                    <a:pt x="219" y="361"/>
                    <a:pt x="85" y="483"/>
                  </a:cubicBezTo>
                  <a:cubicBezTo>
                    <a:pt x="74" y="493"/>
                    <a:pt x="66" y="497"/>
                    <a:pt x="60" y="497"/>
                  </a:cubicBezTo>
                  <a:cubicBezTo>
                    <a:pt x="50" y="497"/>
                    <a:pt x="43" y="490"/>
                    <a:pt x="36" y="483"/>
                  </a:cubicBezTo>
                  <a:cubicBezTo>
                    <a:pt x="25" y="471"/>
                    <a:pt x="12" y="459"/>
                    <a:pt x="36" y="434"/>
                  </a:cubicBezTo>
                  <a:cubicBezTo>
                    <a:pt x="146" y="325"/>
                    <a:pt x="243" y="191"/>
                    <a:pt x="341" y="34"/>
                  </a:cubicBezTo>
                  <a:cubicBezTo>
                    <a:pt x="348" y="19"/>
                    <a:pt x="355" y="13"/>
                    <a:pt x="365" y="13"/>
                  </a:cubicBezTo>
                  <a:close/>
                  <a:moveTo>
                    <a:pt x="360" y="1"/>
                  </a:moveTo>
                  <a:cubicBezTo>
                    <a:pt x="347" y="1"/>
                    <a:pt x="335" y="7"/>
                    <a:pt x="328" y="21"/>
                  </a:cubicBezTo>
                  <a:cubicBezTo>
                    <a:pt x="231" y="180"/>
                    <a:pt x="133" y="313"/>
                    <a:pt x="25" y="423"/>
                  </a:cubicBezTo>
                  <a:cubicBezTo>
                    <a:pt x="0" y="447"/>
                    <a:pt x="0" y="483"/>
                    <a:pt x="25" y="496"/>
                  </a:cubicBezTo>
                  <a:cubicBezTo>
                    <a:pt x="25" y="507"/>
                    <a:pt x="49" y="520"/>
                    <a:pt x="61" y="520"/>
                  </a:cubicBezTo>
                  <a:cubicBezTo>
                    <a:pt x="73" y="520"/>
                    <a:pt x="85" y="507"/>
                    <a:pt x="97" y="496"/>
                  </a:cubicBezTo>
                  <a:cubicBezTo>
                    <a:pt x="231" y="374"/>
                    <a:pt x="341" y="228"/>
                    <a:pt x="414" y="82"/>
                  </a:cubicBezTo>
                  <a:cubicBezTo>
                    <a:pt x="425" y="45"/>
                    <a:pt x="414" y="21"/>
                    <a:pt x="389" y="9"/>
                  </a:cubicBezTo>
                  <a:cubicBezTo>
                    <a:pt x="379" y="4"/>
                    <a:pt x="369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51"/>
            <p:cNvSpPr/>
            <p:nvPr/>
          </p:nvSpPr>
          <p:spPr>
            <a:xfrm>
              <a:off x="8394141" y="3570321"/>
              <a:ext cx="20623" cy="23478"/>
            </a:xfrm>
            <a:custGeom>
              <a:avLst/>
              <a:gdLst/>
              <a:ahLst/>
              <a:cxnLst/>
              <a:rect l="l" t="t" r="r" b="b"/>
              <a:pathLst>
                <a:path w="419" h="477" extrusionOk="0">
                  <a:moveTo>
                    <a:pt x="352" y="1"/>
                  </a:moveTo>
                  <a:cubicBezTo>
                    <a:pt x="339" y="1"/>
                    <a:pt x="326" y="7"/>
                    <a:pt x="319" y="21"/>
                  </a:cubicBezTo>
                  <a:cubicBezTo>
                    <a:pt x="234" y="154"/>
                    <a:pt x="137" y="276"/>
                    <a:pt x="27" y="398"/>
                  </a:cubicBezTo>
                  <a:cubicBezTo>
                    <a:pt x="1" y="434"/>
                    <a:pt x="27" y="477"/>
                    <a:pt x="62" y="477"/>
                  </a:cubicBezTo>
                  <a:cubicBezTo>
                    <a:pt x="74" y="477"/>
                    <a:pt x="88" y="472"/>
                    <a:pt x="100" y="459"/>
                  </a:cubicBezTo>
                  <a:cubicBezTo>
                    <a:pt x="210" y="349"/>
                    <a:pt x="307" y="216"/>
                    <a:pt x="392" y="70"/>
                  </a:cubicBezTo>
                  <a:cubicBezTo>
                    <a:pt x="418" y="35"/>
                    <a:pt x="383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51"/>
            <p:cNvSpPr/>
            <p:nvPr/>
          </p:nvSpPr>
          <p:spPr>
            <a:xfrm>
              <a:off x="8394239" y="3569779"/>
              <a:ext cx="20426" cy="24364"/>
            </a:xfrm>
            <a:custGeom>
              <a:avLst/>
              <a:gdLst/>
              <a:ahLst/>
              <a:cxnLst/>
              <a:rect l="l" t="t" r="r" b="b"/>
              <a:pathLst>
                <a:path w="415" h="495" extrusionOk="0">
                  <a:moveTo>
                    <a:pt x="378" y="19"/>
                  </a:moveTo>
                  <a:cubicBezTo>
                    <a:pt x="390" y="32"/>
                    <a:pt x="403" y="56"/>
                    <a:pt x="390" y="68"/>
                  </a:cubicBezTo>
                  <a:cubicBezTo>
                    <a:pt x="293" y="227"/>
                    <a:pt x="195" y="360"/>
                    <a:pt x="86" y="470"/>
                  </a:cubicBezTo>
                  <a:cubicBezTo>
                    <a:pt x="80" y="476"/>
                    <a:pt x="71" y="479"/>
                    <a:pt x="62" y="479"/>
                  </a:cubicBezTo>
                  <a:cubicBezTo>
                    <a:pt x="53" y="479"/>
                    <a:pt x="44" y="476"/>
                    <a:pt x="38" y="470"/>
                  </a:cubicBezTo>
                  <a:cubicBezTo>
                    <a:pt x="25" y="457"/>
                    <a:pt x="25" y="433"/>
                    <a:pt x="38" y="421"/>
                  </a:cubicBezTo>
                  <a:cubicBezTo>
                    <a:pt x="159" y="287"/>
                    <a:pt x="244" y="165"/>
                    <a:pt x="330" y="32"/>
                  </a:cubicBezTo>
                  <a:cubicBezTo>
                    <a:pt x="330" y="19"/>
                    <a:pt x="341" y="19"/>
                    <a:pt x="354" y="19"/>
                  </a:cubicBezTo>
                  <a:close/>
                  <a:moveTo>
                    <a:pt x="357" y="0"/>
                  </a:moveTo>
                  <a:cubicBezTo>
                    <a:pt x="341" y="0"/>
                    <a:pt x="321" y="9"/>
                    <a:pt x="305" y="32"/>
                  </a:cubicBezTo>
                  <a:cubicBezTo>
                    <a:pt x="232" y="154"/>
                    <a:pt x="135" y="275"/>
                    <a:pt x="25" y="409"/>
                  </a:cubicBezTo>
                  <a:cubicBezTo>
                    <a:pt x="1" y="433"/>
                    <a:pt x="14" y="470"/>
                    <a:pt x="25" y="482"/>
                  </a:cubicBezTo>
                  <a:cubicBezTo>
                    <a:pt x="38" y="494"/>
                    <a:pt x="50" y="494"/>
                    <a:pt x="62" y="494"/>
                  </a:cubicBezTo>
                  <a:cubicBezTo>
                    <a:pt x="74" y="494"/>
                    <a:pt x="86" y="494"/>
                    <a:pt x="98" y="482"/>
                  </a:cubicBezTo>
                  <a:cubicBezTo>
                    <a:pt x="220" y="373"/>
                    <a:pt x="317" y="238"/>
                    <a:pt x="403" y="81"/>
                  </a:cubicBezTo>
                  <a:cubicBezTo>
                    <a:pt x="414" y="56"/>
                    <a:pt x="403" y="19"/>
                    <a:pt x="378" y="8"/>
                  </a:cubicBezTo>
                  <a:cubicBezTo>
                    <a:pt x="374" y="3"/>
                    <a:pt x="366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51"/>
            <p:cNvSpPr/>
            <p:nvPr/>
          </p:nvSpPr>
          <p:spPr>
            <a:xfrm>
              <a:off x="8396602" y="3585579"/>
              <a:ext cx="18753" cy="20869"/>
            </a:xfrm>
            <a:custGeom>
              <a:avLst/>
              <a:gdLst/>
              <a:ahLst/>
              <a:cxnLst/>
              <a:rect l="l" t="t" r="r" b="b"/>
              <a:pathLst>
                <a:path w="381" h="424" extrusionOk="0">
                  <a:moveTo>
                    <a:pt x="313" y="0"/>
                  </a:moveTo>
                  <a:cubicBezTo>
                    <a:pt x="300" y="0"/>
                    <a:pt x="289" y="4"/>
                    <a:pt x="282" y="15"/>
                  </a:cubicBezTo>
                  <a:cubicBezTo>
                    <a:pt x="196" y="136"/>
                    <a:pt x="111" y="246"/>
                    <a:pt x="26" y="355"/>
                  </a:cubicBezTo>
                  <a:cubicBezTo>
                    <a:pt x="0" y="390"/>
                    <a:pt x="35" y="424"/>
                    <a:pt x="71" y="424"/>
                  </a:cubicBezTo>
                  <a:cubicBezTo>
                    <a:pt x="86" y="424"/>
                    <a:pt x="101" y="418"/>
                    <a:pt x="111" y="404"/>
                  </a:cubicBezTo>
                  <a:cubicBezTo>
                    <a:pt x="184" y="295"/>
                    <a:pt x="269" y="185"/>
                    <a:pt x="355" y="63"/>
                  </a:cubicBezTo>
                  <a:cubicBezTo>
                    <a:pt x="380" y="28"/>
                    <a:pt x="344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51"/>
            <p:cNvSpPr/>
            <p:nvPr/>
          </p:nvSpPr>
          <p:spPr>
            <a:xfrm>
              <a:off x="8396651" y="3585284"/>
              <a:ext cx="18605" cy="22001"/>
            </a:xfrm>
            <a:custGeom>
              <a:avLst/>
              <a:gdLst/>
              <a:ahLst/>
              <a:cxnLst/>
              <a:rect l="l" t="t" r="r" b="b"/>
              <a:pathLst>
                <a:path w="378" h="447" extrusionOk="0">
                  <a:moveTo>
                    <a:pt x="312" y="13"/>
                  </a:moveTo>
                  <a:cubicBezTo>
                    <a:pt x="321" y="13"/>
                    <a:pt x="331" y="16"/>
                    <a:pt x="341" y="21"/>
                  </a:cubicBezTo>
                  <a:cubicBezTo>
                    <a:pt x="341" y="33"/>
                    <a:pt x="365" y="45"/>
                    <a:pt x="341" y="69"/>
                  </a:cubicBezTo>
                  <a:cubicBezTo>
                    <a:pt x="268" y="179"/>
                    <a:pt x="183" y="301"/>
                    <a:pt x="98" y="410"/>
                  </a:cubicBezTo>
                  <a:cubicBezTo>
                    <a:pt x="92" y="416"/>
                    <a:pt x="83" y="419"/>
                    <a:pt x="72" y="419"/>
                  </a:cubicBezTo>
                  <a:cubicBezTo>
                    <a:pt x="62" y="419"/>
                    <a:pt x="50" y="416"/>
                    <a:pt x="37" y="410"/>
                  </a:cubicBezTo>
                  <a:cubicBezTo>
                    <a:pt x="37" y="410"/>
                    <a:pt x="13" y="398"/>
                    <a:pt x="37" y="374"/>
                  </a:cubicBezTo>
                  <a:cubicBezTo>
                    <a:pt x="110" y="264"/>
                    <a:pt x="195" y="142"/>
                    <a:pt x="281" y="33"/>
                  </a:cubicBezTo>
                  <a:cubicBezTo>
                    <a:pt x="288" y="19"/>
                    <a:pt x="299" y="13"/>
                    <a:pt x="312" y="13"/>
                  </a:cubicBezTo>
                  <a:close/>
                  <a:moveTo>
                    <a:pt x="318" y="1"/>
                  </a:moveTo>
                  <a:cubicBezTo>
                    <a:pt x="301" y="1"/>
                    <a:pt x="282" y="7"/>
                    <a:pt x="268" y="21"/>
                  </a:cubicBezTo>
                  <a:cubicBezTo>
                    <a:pt x="183" y="131"/>
                    <a:pt x="98" y="252"/>
                    <a:pt x="13" y="361"/>
                  </a:cubicBezTo>
                  <a:cubicBezTo>
                    <a:pt x="1" y="386"/>
                    <a:pt x="13" y="410"/>
                    <a:pt x="25" y="434"/>
                  </a:cubicBezTo>
                  <a:cubicBezTo>
                    <a:pt x="37" y="434"/>
                    <a:pt x="49" y="447"/>
                    <a:pt x="62" y="447"/>
                  </a:cubicBezTo>
                  <a:cubicBezTo>
                    <a:pt x="86" y="447"/>
                    <a:pt x="98" y="434"/>
                    <a:pt x="110" y="422"/>
                  </a:cubicBezTo>
                  <a:cubicBezTo>
                    <a:pt x="195" y="301"/>
                    <a:pt x="281" y="191"/>
                    <a:pt x="354" y="82"/>
                  </a:cubicBezTo>
                  <a:cubicBezTo>
                    <a:pt x="378" y="45"/>
                    <a:pt x="365" y="21"/>
                    <a:pt x="354" y="9"/>
                  </a:cubicBezTo>
                  <a:cubicBezTo>
                    <a:pt x="343" y="4"/>
                    <a:pt x="331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51"/>
            <p:cNvSpPr/>
            <p:nvPr/>
          </p:nvSpPr>
          <p:spPr>
            <a:xfrm>
              <a:off x="8395371" y="3603250"/>
              <a:ext cx="19983" cy="23921"/>
            </a:xfrm>
            <a:custGeom>
              <a:avLst/>
              <a:gdLst/>
              <a:ahLst/>
              <a:cxnLst/>
              <a:rect l="l" t="t" r="r" b="b"/>
              <a:pathLst>
                <a:path w="406" h="486" extrusionOk="0">
                  <a:moveTo>
                    <a:pt x="344" y="0"/>
                  </a:moveTo>
                  <a:cubicBezTo>
                    <a:pt x="331" y="0"/>
                    <a:pt x="317" y="6"/>
                    <a:pt x="307" y="21"/>
                  </a:cubicBezTo>
                  <a:cubicBezTo>
                    <a:pt x="209" y="155"/>
                    <a:pt x="112" y="288"/>
                    <a:pt x="27" y="422"/>
                  </a:cubicBezTo>
                  <a:cubicBezTo>
                    <a:pt x="1" y="457"/>
                    <a:pt x="37" y="486"/>
                    <a:pt x="68" y="486"/>
                  </a:cubicBezTo>
                  <a:cubicBezTo>
                    <a:pt x="81" y="486"/>
                    <a:pt x="93" y="481"/>
                    <a:pt x="99" y="471"/>
                  </a:cubicBezTo>
                  <a:cubicBezTo>
                    <a:pt x="197" y="337"/>
                    <a:pt x="294" y="203"/>
                    <a:pt x="380" y="69"/>
                  </a:cubicBezTo>
                  <a:cubicBezTo>
                    <a:pt x="405" y="35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51"/>
            <p:cNvSpPr/>
            <p:nvPr/>
          </p:nvSpPr>
          <p:spPr>
            <a:xfrm>
              <a:off x="8395470" y="3602659"/>
              <a:ext cx="19786" cy="25004"/>
            </a:xfrm>
            <a:custGeom>
              <a:avLst/>
              <a:gdLst/>
              <a:ahLst/>
              <a:cxnLst/>
              <a:rect l="l" t="t" r="r" b="b"/>
              <a:pathLst>
                <a:path w="402" h="508" extrusionOk="0">
                  <a:moveTo>
                    <a:pt x="341" y="21"/>
                  </a:moveTo>
                  <a:cubicBezTo>
                    <a:pt x="353" y="21"/>
                    <a:pt x="353" y="21"/>
                    <a:pt x="365" y="33"/>
                  </a:cubicBezTo>
                  <a:cubicBezTo>
                    <a:pt x="378" y="33"/>
                    <a:pt x="389" y="57"/>
                    <a:pt x="378" y="69"/>
                  </a:cubicBezTo>
                  <a:lnTo>
                    <a:pt x="316" y="154"/>
                  </a:lnTo>
                  <a:cubicBezTo>
                    <a:pt x="243" y="264"/>
                    <a:pt x="170" y="373"/>
                    <a:pt x="97" y="470"/>
                  </a:cubicBezTo>
                  <a:cubicBezTo>
                    <a:pt x="83" y="485"/>
                    <a:pt x="69" y="491"/>
                    <a:pt x="57" y="491"/>
                  </a:cubicBezTo>
                  <a:cubicBezTo>
                    <a:pt x="49" y="491"/>
                    <a:pt x="42" y="488"/>
                    <a:pt x="37" y="483"/>
                  </a:cubicBezTo>
                  <a:cubicBezTo>
                    <a:pt x="25" y="470"/>
                    <a:pt x="13" y="459"/>
                    <a:pt x="37" y="434"/>
                  </a:cubicBezTo>
                  <a:cubicBezTo>
                    <a:pt x="97" y="337"/>
                    <a:pt x="183" y="227"/>
                    <a:pt x="256" y="118"/>
                  </a:cubicBezTo>
                  <a:lnTo>
                    <a:pt x="316" y="33"/>
                  </a:lnTo>
                  <a:cubicBezTo>
                    <a:pt x="316" y="21"/>
                    <a:pt x="329" y="21"/>
                    <a:pt x="341" y="21"/>
                  </a:cubicBezTo>
                  <a:close/>
                  <a:moveTo>
                    <a:pt x="343" y="1"/>
                  </a:moveTo>
                  <a:cubicBezTo>
                    <a:pt x="325" y="1"/>
                    <a:pt x="306" y="6"/>
                    <a:pt x="292" y="21"/>
                  </a:cubicBezTo>
                  <a:lnTo>
                    <a:pt x="232" y="118"/>
                  </a:lnTo>
                  <a:cubicBezTo>
                    <a:pt x="159" y="215"/>
                    <a:pt x="86" y="324"/>
                    <a:pt x="13" y="422"/>
                  </a:cubicBezTo>
                  <a:cubicBezTo>
                    <a:pt x="0" y="459"/>
                    <a:pt x="13" y="483"/>
                    <a:pt x="25" y="495"/>
                  </a:cubicBezTo>
                  <a:cubicBezTo>
                    <a:pt x="37" y="507"/>
                    <a:pt x="49" y="507"/>
                    <a:pt x="61" y="507"/>
                  </a:cubicBezTo>
                  <a:cubicBezTo>
                    <a:pt x="86" y="507"/>
                    <a:pt x="97" y="495"/>
                    <a:pt x="110" y="483"/>
                  </a:cubicBezTo>
                  <a:cubicBezTo>
                    <a:pt x="183" y="373"/>
                    <a:pt x="256" y="276"/>
                    <a:pt x="329" y="167"/>
                  </a:cubicBezTo>
                  <a:lnTo>
                    <a:pt x="389" y="81"/>
                  </a:lnTo>
                  <a:cubicBezTo>
                    <a:pt x="402" y="57"/>
                    <a:pt x="389" y="33"/>
                    <a:pt x="378" y="8"/>
                  </a:cubicBezTo>
                  <a:cubicBezTo>
                    <a:pt x="368" y="3"/>
                    <a:pt x="356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51"/>
            <p:cNvSpPr/>
            <p:nvPr/>
          </p:nvSpPr>
          <p:spPr>
            <a:xfrm>
              <a:off x="8389859" y="3619247"/>
              <a:ext cx="25053" cy="29237"/>
            </a:xfrm>
            <a:custGeom>
              <a:avLst/>
              <a:gdLst/>
              <a:ahLst/>
              <a:cxnLst/>
              <a:rect l="l" t="t" r="r" b="b"/>
              <a:pathLst>
                <a:path w="509" h="594" extrusionOk="0">
                  <a:moveTo>
                    <a:pt x="444" y="1"/>
                  </a:moveTo>
                  <a:cubicBezTo>
                    <a:pt x="435" y="1"/>
                    <a:pt x="426" y="4"/>
                    <a:pt x="419" y="12"/>
                  </a:cubicBezTo>
                  <a:cubicBezTo>
                    <a:pt x="260" y="170"/>
                    <a:pt x="127" y="341"/>
                    <a:pt x="17" y="522"/>
                  </a:cubicBezTo>
                  <a:cubicBezTo>
                    <a:pt x="0" y="564"/>
                    <a:pt x="28" y="594"/>
                    <a:pt x="60" y="594"/>
                  </a:cubicBezTo>
                  <a:cubicBezTo>
                    <a:pt x="75" y="594"/>
                    <a:pt x="91" y="587"/>
                    <a:pt x="103" y="571"/>
                  </a:cubicBezTo>
                  <a:cubicBezTo>
                    <a:pt x="211" y="401"/>
                    <a:pt x="333" y="231"/>
                    <a:pt x="479" y="73"/>
                  </a:cubicBezTo>
                  <a:cubicBezTo>
                    <a:pt x="508" y="44"/>
                    <a:pt x="47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51"/>
            <p:cNvSpPr/>
            <p:nvPr/>
          </p:nvSpPr>
          <p:spPr>
            <a:xfrm>
              <a:off x="8389465" y="3618902"/>
              <a:ext cx="25201" cy="30320"/>
            </a:xfrm>
            <a:custGeom>
              <a:avLst/>
              <a:gdLst/>
              <a:ahLst/>
              <a:cxnLst/>
              <a:rect l="l" t="t" r="r" b="b"/>
              <a:pathLst>
                <a:path w="512" h="616" extrusionOk="0">
                  <a:moveTo>
                    <a:pt x="447" y="17"/>
                  </a:moveTo>
                  <a:cubicBezTo>
                    <a:pt x="457" y="17"/>
                    <a:pt x="468" y="24"/>
                    <a:pt x="475" y="31"/>
                  </a:cubicBezTo>
                  <a:cubicBezTo>
                    <a:pt x="487" y="43"/>
                    <a:pt x="487" y="56"/>
                    <a:pt x="475" y="80"/>
                  </a:cubicBezTo>
                  <a:cubicBezTo>
                    <a:pt x="329" y="238"/>
                    <a:pt x="208" y="421"/>
                    <a:pt x="98" y="578"/>
                  </a:cubicBezTo>
                  <a:cubicBezTo>
                    <a:pt x="92" y="591"/>
                    <a:pt x="83" y="594"/>
                    <a:pt x="73" y="594"/>
                  </a:cubicBezTo>
                  <a:cubicBezTo>
                    <a:pt x="64" y="594"/>
                    <a:pt x="55" y="591"/>
                    <a:pt x="49" y="591"/>
                  </a:cubicBezTo>
                  <a:cubicBezTo>
                    <a:pt x="38" y="578"/>
                    <a:pt x="25" y="554"/>
                    <a:pt x="38" y="542"/>
                  </a:cubicBezTo>
                  <a:cubicBezTo>
                    <a:pt x="135" y="372"/>
                    <a:pt x="256" y="202"/>
                    <a:pt x="427" y="31"/>
                  </a:cubicBezTo>
                  <a:cubicBezTo>
                    <a:pt x="432" y="21"/>
                    <a:pt x="439" y="17"/>
                    <a:pt x="447" y="17"/>
                  </a:cubicBezTo>
                  <a:close/>
                  <a:moveTo>
                    <a:pt x="451" y="0"/>
                  </a:moveTo>
                  <a:cubicBezTo>
                    <a:pt x="438" y="0"/>
                    <a:pt x="426" y="7"/>
                    <a:pt x="414" y="19"/>
                  </a:cubicBezTo>
                  <a:cubicBezTo>
                    <a:pt x="244" y="189"/>
                    <a:pt x="111" y="359"/>
                    <a:pt x="25" y="529"/>
                  </a:cubicBezTo>
                  <a:cubicBezTo>
                    <a:pt x="1" y="566"/>
                    <a:pt x="13" y="591"/>
                    <a:pt x="38" y="602"/>
                  </a:cubicBezTo>
                  <a:cubicBezTo>
                    <a:pt x="49" y="602"/>
                    <a:pt x="62" y="615"/>
                    <a:pt x="74" y="615"/>
                  </a:cubicBezTo>
                  <a:cubicBezTo>
                    <a:pt x="86" y="615"/>
                    <a:pt x="98" y="602"/>
                    <a:pt x="111" y="591"/>
                  </a:cubicBezTo>
                  <a:cubicBezTo>
                    <a:pt x="219" y="432"/>
                    <a:pt x="341" y="250"/>
                    <a:pt x="487" y="92"/>
                  </a:cubicBezTo>
                  <a:cubicBezTo>
                    <a:pt x="511" y="67"/>
                    <a:pt x="500" y="31"/>
                    <a:pt x="487" y="19"/>
                  </a:cubicBezTo>
                  <a:cubicBezTo>
                    <a:pt x="475" y="7"/>
                    <a:pt x="463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51"/>
            <p:cNvSpPr/>
            <p:nvPr/>
          </p:nvSpPr>
          <p:spPr>
            <a:xfrm>
              <a:off x="8392812" y="3636032"/>
              <a:ext cx="20229" cy="27219"/>
            </a:xfrm>
            <a:custGeom>
              <a:avLst/>
              <a:gdLst/>
              <a:ahLst/>
              <a:cxnLst/>
              <a:rect l="l" t="t" r="r" b="b"/>
              <a:pathLst>
                <a:path w="411" h="553" extrusionOk="0">
                  <a:moveTo>
                    <a:pt x="357" y="1"/>
                  </a:moveTo>
                  <a:cubicBezTo>
                    <a:pt x="344" y="1"/>
                    <a:pt x="330" y="8"/>
                    <a:pt x="322" y="24"/>
                  </a:cubicBezTo>
                  <a:cubicBezTo>
                    <a:pt x="237" y="181"/>
                    <a:pt x="140" y="340"/>
                    <a:pt x="18" y="486"/>
                  </a:cubicBezTo>
                  <a:cubicBezTo>
                    <a:pt x="0" y="513"/>
                    <a:pt x="35" y="553"/>
                    <a:pt x="64" y="553"/>
                  </a:cubicBezTo>
                  <a:cubicBezTo>
                    <a:pt x="75" y="553"/>
                    <a:pt x="85" y="548"/>
                    <a:pt x="91" y="535"/>
                  </a:cubicBezTo>
                  <a:cubicBezTo>
                    <a:pt x="213" y="389"/>
                    <a:pt x="322" y="230"/>
                    <a:pt x="395" y="60"/>
                  </a:cubicBezTo>
                  <a:cubicBezTo>
                    <a:pt x="411" y="28"/>
                    <a:pt x="384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51"/>
            <p:cNvSpPr/>
            <p:nvPr/>
          </p:nvSpPr>
          <p:spPr>
            <a:xfrm>
              <a:off x="8392467" y="3635589"/>
              <a:ext cx="21017" cy="27957"/>
            </a:xfrm>
            <a:custGeom>
              <a:avLst/>
              <a:gdLst/>
              <a:ahLst/>
              <a:cxnLst/>
              <a:rect l="l" t="t" r="r" b="b"/>
              <a:pathLst>
                <a:path w="427" h="568" extrusionOk="0">
                  <a:moveTo>
                    <a:pt x="363" y="13"/>
                  </a:moveTo>
                  <a:cubicBezTo>
                    <a:pt x="368" y="13"/>
                    <a:pt x="373" y="15"/>
                    <a:pt x="377" y="20"/>
                  </a:cubicBezTo>
                  <a:cubicBezTo>
                    <a:pt x="390" y="33"/>
                    <a:pt x="402" y="45"/>
                    <a:pt x="402" y="69"/>
                  </a:cubicBezTo>
                  <a:cubicBezTo>
                    <a:pt x="317" y="239"/>
                    <a:pt x="220" y="398"/>
                    <a:pt x="98" y="544"/>
                  </a:cubicBezTo>
                  <a:cubicBezTo>
                    <a:pt x="92" y="549"/>
                    <a:pt x="83" y="552"/>
                    <a:pt x="73" y="552"/>
                  </a:cubicBezTo>
                  <a:cubicBezTo>
                    <a:pt x="64" y="552"/>
                    <a:pt x="55" y="549"/>
                    <a:pt x="50" y="544"/>
                  </a:cubicBezTo>
                  <a:cubicBezTo>
                    <a:pt x="37" y="531"/>
                    <a:pt x="25" y="519"/>
                    <a:pt x="37" y="495"/>
                  </a:cubicBezTo>
                  <a:cubicBezTo>
                    <a:pt x="147" y="349"/>
                    <a:pt x="244" y="203"/>
                    <a:pt x="341" y="33"/>
                  </a:cubicBezTo>
                  <a:cubicBezTo>
                    <a:pt x="348" y="19"/>
                    <a:pt x="356" y="13"/>
                    <a:pt x="363" y="13"/>
                  </a:cubicBezTo>
                  <a:close/>
                  <a:moveTo>
                    <a:pt x="359" y="0"/>
                  </a:moveTo>
                  <a:cubicBezTo>
                    <a:pt x="345" y="0"/>
                    <a:pt x="331" y="6"/>
                    <a:pt x="317" y="20"/>
                  </a:cubicBezTo>
                  <a:cubicBezTo>
                    <a:pt x="231" y="190"/>
                    <a:pt x="134" y="349"/>
                    <a:pt x="25" y="482"/>
                  </a:cubicBezTo>
                  <a:cubicBezTo>
                    <a:pt x="1" y="507"/>
                    <a:pt x="13" y="544"/>
                    <a:pt x="37" y="555"/>
                  </a:cubicBezTo>
                  <a:cubicBezTo>
                    <a:pt x="50" y="568"/>
                    <a:pt x="61" y="568"/>
                    <a:pt x="74" y="568"/>
                  </a:cubicBezTo>
                  <a:cubicBezTo>
                    <a:pt x="86" y="568"/>
                    <a:pt x="98" y="568"/>
                    <a:pt x="110" y="555"/>
                  </a:cubicBezTo>
                  <a:cubicBezTo>
                    <a:pt x="231" y="409"/>
                    <a:pt x="329" y="239"/>
                    <a:pt x="414" y="82"/>
                  </a:cubicBezTo>
                  <a:cubicBezTo>
                    <a:pt x="426" y="45"/>
                    <a:pt x="414" y="20"/>
                    <a:pt x="390" y="9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51"/>
            <p:cNvSpPr/>
            <p:nvPr/>
          </p:nvSpPr>
          <p:spPr>
            <a:xfrm>
              <a:off x="8391040" y="3651389"/>
              <a:ext cx="22100" cy="27071"/>
            </a:xfrm>
            <a:custGeom>
              <a:avLst/>
              <a:gdLst/>
              <a:ahLst/>
              <a:cxnLst/>
              <a:rect l="l" t="t" r="r" b="b"/>
              <a:pathLst>
                <a:path w="449" h="550" extrusionOk="0">
                  <a:moveTo>
                    <a:pt x="387" y="1"/>
                  </a:moveTo>
                  <a:cubicBezTo>
                    <a:pt x="375" y="1"/>
                    <a:pt x="365" y="5"/>
                    <a:pt x="358" y="15"/>
                  </a:cubicBezTo>
                  <a:cubicBezTo>
                    <a:pt x="249" y="174"/>
                    <a:pt x="151" y="320"/>
                    <a:pt x="30" y="466"/>
                  </a:cubicBezTo>
                  <a:cubicBezTo>
                    <a:pt x="1" y="504"/>
                    <a:pt x="33" y="550"/>
                    <a:pt x="71" y="550"/>
                  </a:cubicBezTo>
                  <a:cubicBezTo>
                    <a:pt x="82" y="550"/>
                    <a:pt x="93" y="546"/>
                    <a:pt x="103" y="539"/>
                  </a:cubicBezTo>
                  <a:cubicBezTo>
                    <a:pt x="224" y="393"/>
                    <a:pt x="333" y="234"/>
                    <a:pt x="431" y="64"/>
                  </a:cubicBezTo>
                  <a:cubicBezTo>
                    <a:pt x="448" y="29"/>
                    <a:pt x="416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51"/>
            <p:cNvSpPr/>
            <p:nvPr/>
          </p:nvSpPr>
          <p:spPr>
            <a:xfrm>
              <a:off x="8391286" y="3651143"/>
              <a:ext cx="22198" cy="28006"/>
            </a:xfrm>
            <a:custGeom>
              <a:avLst/>
              <a:gdLst/>
              <a:ahLst/>
              <a:cxnLst/>
              <a:rect l="l" t="t" r="r" b="b"/>
              <a:pathLst>
                <a:path w="451" h="569" extrusionOk="0">
                  <a:moveTo>
                    <a:pt x="390" y="9"/>
                  </a:moveTo>
                  <a:lnTo>
                    <a:pt x="401" y="20"/>
                  </a:lnTo>
                  <a:cubicBezTo>
                    <a:pt x="414" y="33"/>
                    <a:pt x="426" y="45"/>
                    <a:pt x="414" y="69"/>
                  </a:cubicBezTo>
                  <a:cubicBezTo>
                    <a:pt x="328" y="228"/>
                    <a:pt x="219" y="385"/>
                    <a:pt x="85" y="531"/>
                  </a:cubicBezTo>
                  <a:cubicBezTo>
                    <a:pt x="75" y="542"/>
                    <a:pt x="67" y="545"/>
                    <a:pt x="60" y="545"/>
                  </a:cubicBezTo>
                  <a:cubicBezTo>
                    <a:pt x="51" y="545"/>
                    <a:pt x="44" y="538"/>
                    <a:pt x="37" y="531"/>
                  </a:cubicBezTo>
                  <a:cubicBezTo>
                    <a:pt x="25" y="520"/>
                    <a:pt x="25" y="495"/>
                    <a:pt x="37" y="483"/>
                  </a:cubicBezTo>
                  <a:cubicBezTo>
                    <a:pt x="134" y="349"/>
                    <a:pt x="244" y="203"/>
                    <a:pt x="353" y="33"/>
                  </a:cubicBezTo>
                  <a:cubicBezTo>
                    <a:pt x="365" y="20"/>
                    <a:pt x="377" y="9"/>
                    <a:pt x="390" y="9"/>
                  </a:cubicBezTo>
                  <a:close/>
                  <a:moveTo>
                    <a:pt x="383" y="0"/>
                  </a:moveTo>
                  <a:cubicBezTo>
                    <a:pt x="369" y="0"/>
                    <a:pt x="355" y="6"/>
                    <a:pt x="341" y="20"/>
                  </a:cubicBezTo>
                  <a:cubicBezTo>
                    <a:pt x="231" y="191"/>
                    <a:pt x="122" y="337"/>
                    <a:pt x="25" y="471"/>
                  </a:cubicBezTo>
                  <a:cubicBezTo>
                    <a:pt x="1" y="495"/>
                    <a:pt x="12" y="531"/>
                    <a:pt x="37" y="556"/>
                  </a:cubicBezTo>
                  <a:cubicBezTo>
                    <a:pt x="37" y="556"/>
                    <a:pt x="49" y="568"/>
                    <a:pt x="61" y="568"/>
                  </a:cubicBezTo>
                  <a:cubicBezTo>
                    <a:pt x="74" y="568"/>
                    <a:pt x="85" y="556"/>
                    <a:pt x="98" y="544"/>
                  </a:cubicBezTo>
                  <a:cubicBezTo>
                    <a:pt x="231" y="398"/>
                    <a:pt x="341" y="239"/>
                    <a:pt x="426" y="69"/>
                  </a:cubicBezTo>
                  <a:cubicBezTo>
                    <a:pt x="450" y="45"/>
                    <a:pt x="438" y="20"/>
                    <a:pt x="414" y="9"/>
                  </a:cubicBezTo>
                  <a:cubicBezTo>
                    <a:pt x="404" y="3"/>
                    <a:pt x="394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51"/>
            <p:cNvSpPr/>
            <p:nvPr/>
          </p:nvSpPr>
          <p:spPr>
            <a:xfrm>
              <a:off x="8393501" y="3666106"/>
              <a:ext cx="20820" cy="25644"/>
            </a:xfrm>
            <a:custGeom>
              <a:avLst/>
              <a:gdLst/>
              <a:ahLst/>
              <a:cxnLst/>
              <a:rect l="l" t="t" r="r" b="b"/>
              <a:pathLst>
                <a:path w="423" h="521" extrusionOk="0">
                  <a:moveTo>
                    <a:pt x="362" y="1"/>
                  </a:moveTo>
                  <a:cubicBezTo>
                    <a:pt x="350" y="1"/>
                    <a:pt x="339" y="7"/>
                    <a:pt x="332" y="21"/>
                  </a:cubicBezTo>
                  <a:cubicBezTo>
                    <a:pt x="235" y="167"/>
                    <a:pt x="126" y="313"/>
                    <a:pt x="29" y="459"/>
                  </a:cubicBezTo>
                  <a:cubicBezTo>
                    <a:pt x="1" y="486"/>
                    <a:pt x="35" y="520"/>
                    <a:pt x="70" y="520"/>
                  </a:cubicBezTo>
                  <a:cubicBezTo>
                    <a:pt x="81" y="520"/>
                    <a:pt x="92" y="516"/>
                    <a:pt x="101" y="507"/>
                  </a:cubicBezTo>
                  <a:cubicBezTo>
                    <a:pt x="210" y="373"/>
                    <a:pt x="308" y="216"/>
                    <a:pt x="405" y="70"/>
                  </a:cubicBezTo>
                  <a:cubicBezTo>
                    <a:pt x="422" y="35"/>
                    <a:pt x="391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51"/>
            <p:cNvSpPr/>
            <p:nvPr/>
          </p:nvSpPr>
          <p:spPr>
            <a:xfrm>
              <a:off x="8393698" y="3665565"/>
              <a:ext cx="20968" cy="26726"/>
            </a:xfrm>
            <a:custGeom>
              <a:avLst/>
              <a:gdLst/>
              <a:ahLst/>
              <a:cxnLst/>
              <a:rect l="l" t="t" r="r" b="b"/>
              <a:pathLst>
                <a:path w="426" h="543" extrusionOk="0">
                  <a:moveTo>
                    <a:pt x="377" y="19"/>
                  </a:moveTo>
                  <a:cubicBezTo>
                    <a:pt x="389" y="32"/>
                    <a:pt x="401" y="56"/>
                    <a:pt x="389" y="68"/>
                  </a:cubicBezTo>
                  <a:cubicBezTo>
                    <a:pt x="292" y="251"/>
                    <a:pt x="195" y="397"/>
                    <a:pt x="85" y="518"/>
                  </a:cubicBezTo>
                  <a:cubicBezTo>
                    <a:pt x="79" y="524"/>
                    <a:pt x="73" y="527"/>
                    <a:pt x="65" y="527"/>
                  </a:cubicBezTo>
                  <a:cubicBezTo>
                    <a:pt x="58" y="527"/>
                    <a:pt x="48" y="524"/>
                    <a:pt x="36" y="518"/>
                  </a:cubicBezTo>
                  <a:cubicBezTo>
                    <a:pt x="25" y="506"/>
                    <a:pt x="12" y="481"/>
                    <a:pt x="36" y="470"/>
                  </a:cubicBezTo>
                  <a:lnTo>
                    <a:pt x="49" y="457"/>
                  </a:lnTo>
                  <a:cubicBezTo>
                    <a:pt x="133" y="324"/>
                    <a:pt x="243" y="178"/>
                    <a:pt x="328" y="32"/>
                  </a:cubicBezTo>
                  <a:cubicBezTo>
                    <a:pt x="341" y="19"/>
                    <a:pt x="365" y="19"/>
                    <a:pt x="377" y="19"/>
                  </a:cubicBezTo>
                  <a:close/>
                  <a:moveTo>
                    <a:pt x="359" y="0"/>
                  </a:moveTo>
                  <a:cubicBezTo>
                    <a:pt x="341" y="0"/>
                    <a:pt x="324" y="9"/>
                    <a:pt x="316" y="32"/>
                  </a:cubicBezTo>
                  <a:cubicBezTo>
                    <a:pt x="231" y="165"/>
                    <a:pt x="122" y="311"/>
                    <a:pt x="25" y="445"/>
                  </a:cubicBezTo>
                  <a:lnTo>
                    <a:pt x="12" y="457"/>
                  </a:lnTo>
                  <a:cubicBezTo>
                    <a:pt x="0" y="481"/>
                    <a:pt x="12" y="518"/>
                    <a:pt x="25" y="530"/>
                  </a:cubicBezTo>
                  <a:cubicBezTo>
                    <a:pt x="36" y="543"/>
                    <a:pt x="49" y="543"/>
                    <a:pt x="61" y="543"/>
                  </a:cubicBezTo>
                  <a:cubicBezTo>
                    <a:pt x="73" y="543"/>
                    <a:pt x="97" y="543"/>
                    <a:pt x="97" y="530"/>
                  </a:cubicBezTo>
                  <a:cubicBezTo>
                    <a:pt x="206" y="397"/>
                    <a:pt x="304" y="263"/>
                    <a:pt x="414" y="81"/>
                  </a:cubicBezTo>
                  <a:cubicBezTo>
                    <a:pt x="425" y="56"/>
                    <a:pt x="414" y="19"/>
                    <a:pt x="389" y="8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51"/>
            <p:cNvSpPr/>
            <p:nvPr/>
          </p:nvSpPr>
          <p:spPr>
            <a:xfrm>
              <a:off x="8392910" y="3683924"/>
              <a:ext cx="22001" cy="25151"/>
            </a:xfrm>
            <a:custGeom>
              <a:avLst/>
              <a:gdLst/>
              <a:ahLst/>
              <a:cxnLst/>
              <a:rect l="l" t="t" r="r" b="b"/>
              <a:pathLst>
                <a:path w="447" h="511" extrusionOk="0">
                  <a:moveTo>
                    <a:pt x="382" y="0"/>
                  </a:moveTo>
                  <a:cubicBezTo>
                    <a:pt x="373" y="0"/>
                    <a:pt x="364" y="3"/>
                    <a:pt x="357" y="11"/>
                  </a:cubicBezTo>
                  <a:cubicBezTo>
                    <a:pt x="247" y="157"/>
                    <a:pt x="138" y="303"/>
                    <a:pt x="28" y="437"/>
                  </a:cubicBezTo>
                  <a:cubicBezTo>
                    <a:pt x="1" y="474"/>
                    <a:pt x="36" y="511"/>
                    <a:pt x="65" y="511"/>
                  </a:cubicBezTo>
                  <a:cubicBezTo>
                    <a:pt x="74" y="511"/>
                    <a:pt x="83" y="507"/>
                    <a:pt x="89" y="498"/>
                  </a:cubicBezTo>
                  <a:cubicBezTo>
                    <a:pt x="198" y="352"/>
                    <a:pt x="308" y="218"/>
                    <a:pt x="417" y="72"/>
                  </a:cubicBezTo>
                  <a:cubicBezTo>
                    <a:pt x="446" y="43"/>
                    <a:pt x="41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51"/>
            <p:cNvSpPr/>
            <p:nvPr/>
          </p:nvSpPr>
          <p:spPr>
            <a:xfrm>
              <a:off x="8392467" y="3683481"/>
              <a:ext cx="22789" cy="26136"/>
            </a:xfrm>
            <a:custGeom>
              <a:avLst/>
              <a:gdLst/>
              <a:ahLst/>
              <a:cxnLst/>
              <a:rect l="l" t="t" r="r" b="b"/>
              <a:pathLst>
                <a:path w="463" h="531" extrusionOk="0">
                  <a:moveTo>
                    <a:pt x="401" y="17"/>
                  </a:moveTo>
                  <a:cubicBezTo>
                    <a:pt x="409" y="17"/>
                    <a:pt x="414" y="20"/>
                    <a:pt x="414" y="20"/>
                  </a:cubicBezTo>
                  <a:cubicBezTo>
                    <a:pt x="426" y="33"/>
                    <a:pt x="439" y="57"/>
                    <a:pt x="426" y="81"/>
                  </a:cubicBezTo>
                  <a:lnTo>
                    <a:pt x="353" y="166"/>
                  </a:lnTo>
                  <a:lnTo>
                    <a:pt x="98" y="495"/>
                  </a:lnTo>
                  <a:cubicBezTo>
                    <a:pt x="93" y="505"/>
                    <a:pt x="86" y="509"/>
                    <a:pt x="78" y="509"/>
                  </a:cubicBezTo>
                  <a:cubicBezTo>
                    <a:pt x="67" y="509"/>
                    <a:pt x="56" y="502"/>
                    <a:pt x="50" y="495"/>
                  </a:cubicBezTo>
                  <a:cubicBezTo>
                    <a:pt x="37" y="482"/>
                    <a:pt x="25" y="471"/>
                    <a:pt x="37" y="458"/>
                  </a:cubicBezTo>
                  <a:cubicBezTo>
                    <a:pt x="122" y="336"/>
                    <a:pt x="220" y="227"/>
                    <a:pt x="304" y="117"/>
                  </a:cubicBezTo>
                  <a:lnTo>
                    <a:pt x="377" y="33"/>
                  </a:lnTo>
                  <a:cubicBezTo>
                    <a:pt x="384" y="20"/>
                    <a:pt x="393" y="17"/>
                    <a:pt x="401" y="17"/>
                  </a:cubicBezTo>
                  <a:close/>
                  <a:moveTo>
                    <a:pt x="396" y="0"/>
                  </a:moveTo>
                  <a:cubicBezTo>
                    <a:pt x="384" y="0"/>
                    <a:pt x="373" y="6"/>
                    <a:pt x="366" y="20"/>
                  </a:cubicBezTo>
                  <a:lnTo>
                    <a:pt x="293" y="106"/>
                  </a:lnTo>
                  <a:cubicBezTo>
                    <a:pt x="207" y="215"/>
                    <a:pt x="110" y="325"/>
                    <a:pt x="25" y="446"/>
                  </a:cubicBezTo>
                  <a:cubicBezTo>
                    <a:pt x="1" y="471"/>
                    <a:pt x="13" y="495"/>
                    <a:pt x="37" y="519"/>
                  </a:cubicBezTo>
                  <a:cubicBezTo>
                    <a:pt x="50" y="519"/>
                    <a:pt x="61" y="531"/>
                    <a:pt x="74" y="531"/>
                  </a:cubicBezTo>
                  <a:cubicBezTo>
                    <a:pt x="86" y="531"/>
                    <a:pt x="98" y="519"/>
                    <a:pt x="110" y="507"/>
                  </a:cubicBezTo>
                  <a:lnTo>
                    <a:pt x="366" y="179"/>
                  </a:lnTo>
                  <a:lnTo>
                    <a:pt x="439" y="93"/>
                  </a:lnTo>
                  <a:cubicBezTo>
                    <a:pt x="463" y="69"/>
                    <a:pt x="450" y="33"/>
                    <a:pt x="426" y="8"/>
                  </a:cubicBezTo>
                  <a:cubicBezTo>
                    <a:pt x="416" y="3"/>
                    <a:pt x="40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51"/>
            <p:cNvSpPr/>
            <p:nvPr/>
          </p:nvSpPr>
          <p:spPr>
            <a:xfrm>
              <a:off x="8392270" y="3699035"/>
              <a:ext cx="19639" cy="24315"/>
            </a:xfrm>
            <a:custGeom>
              <a:avLst/>
              <a:gdLst/>
              <a:ahLst/>
              <a:cxnLst/>
              <a:rect l="l" t="t" r="r" b="b"/>
              <a:pathLst>
                <a:path w="399" h="494" extrusionOk="0">
                  <a:moveTo>
                    <a:pt x="339" y="0"/>
                  </a:moveTo>
                  <a:cubicBezTo>
                    <a:pt x="327" y="0"/>
                    <a:pt x="316" y="6"/>
                    <a:pt x="308" y="20"/>
                  </a:cubicBezTo>
                  <a:cubicBezTo>
                    <a:pt x="224" y="155"/>
                    <a:pt x="126" y="288"/>
                    <a:pt x="29" y="422"/>
                  </a:cubicBezTo>
                  <a:cubicBezTo>
                    <a:pt x="0" y="450"/>
                    <a:pt x="39" y="494"/>
                    <a:pt x="74" y="494"/>
                  </a:cubicBezTo>
                  <a:cubicBezTo>
                    <a:pt x="84" y="494"/>
                    <a:pt x="94" y="491"/>
                    <a:pt x="102" y="482"/>
                  </a:cubicBezTo>
                  <a:cubicBezTo>
                    <a:pt x="199" y="349"/>
                    <a:pt x="297" y="215"/>
                    <a:pt x="381" y="69"/>
                  </a:cubicBezTo>
                  <a:cubicBezTo>
                    <a:pt x="399" y="35"/>
                    <a:pt x="367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51"/>
            <p:cNvSpPr/>
            <p:nvPr/>
          </p:nvSpPr>
          <p:spPr>
            <a:xfrm>
              <a:off x="8392467" y="3698494"/>
              <a:ext cx="19786" cy="25496"/>
            </a:xfrm>
            <a:custGeom>
              <a:avLst/>
              <a:gdLst/>
              <a:ahLst/>
              <a:cxnLst/>
              <a:rect l="l" t="t" r="r" b="b"/>
              <a:pathLst>
                <a:path w="402" h="518" extrusionOk="0">
                  <a:moveTo>
                    <a:pt x="353" y="20"/>
                  </a:moveTo>
                  <a:cubicBezTo>
                    <a:pt x="366" y="31"/>
                    <a:pt x="377" y="56"/>
                    <a:pt x="366" y="68"/>
                  </a:cubicBezTo>
                  <a:cubicBezTo>
                    <a:pt x="280" y="226"/>
                    <a:pt x="183" y="360"/>
                    <a:pt x="86" y="482"/>
                  </a:cubicBezTo>
                  <a:cubicBezTo>
                    <a:pt x="81" y="492"/>
                    <a:pt x="74" y="496"/>
                    <a:pt x="66" y="496"/>
                  </a:cubicBezTo>
                  <a:cubicBezTo>
                    <a:pt x="56" y="496"/>
                    <a:pt x="44" y="489"/>
                    <a:pt x="37" y="482"/>
                  </a:cubicBezTo>
                  <a:cubicBezTo>
                    <a:pt x="25" y="469"/>
                    <a:pt x="13" y="457"/>
                    <a:pt x="25" y="445"/>
                  </a:cubicBezTo>
                  <a:cubicBezTo>
                    <a:pt x="134" y="299"/>
                    <a:pt x="231" y="166"/>
                    <a:pt x="304" y="31"/>
                  </a:cubicBezTo>
                  <a:cubicBezTo>
                    <a:pt x="317" y="20"/>
                    <a:pt x="329" y="20"/>
                    <a:pt x="329" y="20"/>
                  </a:cubicBezTo>
                  <a:close/>
                  <a:moveTo>
                    <a:pt x="336" y="0"/>
                  </a:moveTo>
                  <a:cubicBezTo>
                    <a:pt x="318" y="0"/>
                    <a:pt x="300" y="8"/>
                    <a:pt x="293" y="31"/>
                  </a:cubicBezTo>
                  <a:cubicBezTo>
                    <a:pt x="220" y="153"/>
                    <a:pt x="122" y="287"/>
                    <a:pt x="13" y="433"/>
                  </a:cubicBezTo>
                  <a:cubicBezTo>
                    <a:pt x="1" y="457"/>
                    <a:pt x="1" y="482"/>
                    <a:pt x="25" y="493"/>
                  </a:cubicBezTo>
                  <a:cubicBezTo>
                    <a:pt x="37" y="506"/>
                    <a:pt x="50" y="518"/>
                    <a:pt x="61" y="518"/>
                  </a:cubicBezTo>
                  <a:cubicBezTo>
                    <a:pt x="74" y="518"/>
                    <a:pt x="86" y="506"/>
                    <a:pt x="98" y="493"/>
                  </a:cubicBezTo>
                  <a:cubicBezTo>
                    <a:pt x="195" y="372"/>
                    <a:pt x="293" y="239"/>
                    <a:pt x="377" y="80"/>
                  </a:cubicBezTo>
                  <a:cubicBezTo>
                    <a:pt x="402" y="56"/>
                    <a:pt x="390" y="20"/>
                    <a:pt x="366" y="7"/>
                  </a:cubicBezTo>
                  <a:cubicBezTo>
                    <a:pt x="357" y="3"/>
                    <a:pt x="34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51"/>
            <p:cNvSpPr/>
            <p:nvPr/>
          </p:nvSpPr>
          <p:spPr>
            <a:xfrm>
              <a:off x="8393599" y="3711489"/>
              <a:ext cx="21066" cy="24610"/>
            </a:xfrm>
            <a:custGeom>
              <a:avLst/>
              <a:gdLst/>
              <a:ahLst/>
              <a:cxnLst/>
              <a:rect l="l" t="t" r="r" b="b"/>
              <a:pathLst>
                <a:path w="428" h="500" extrusionOk="0">
                  <a:moveTo>
                    <a:pt x="374" y="0"/>
                  </a:moveTo>
                  <a:cubicBezTo>
                    <a:pt x="359" y="0"/>
                    <a:pt x="342" y="7"/>
                    <a:pt x="330" y="23"/>
                  </a:cubicBezTo>
                  <a:cubicBezTo>
                    <a:pt x="233" y="157"/>
                    <a:pt x="124" y="291"/>
                    <a:pt x="27" y="437"/>
                  </a:cubicBezTo>
                  <a:cubicBezTo>
                    <a:pt x="0" y="472"/>
                    <a:pt x="37" y="500"/>
                    <a:pt x="68" y="500"/>
                  </a:cubicBezTo>
                  <a:cubicBezTo>
                    <a:pt x="81" y="500"/>
                    <a:pt x="93" y="496"/>
                    <a:pt x="99" y="485"/>
                  </a:cubicBezTo>
                  <a:cubicBezTo>
                    <a:pt x="208" y="339"/>
                    <a:pt x="306" y="205"/>
                    <a:pt x="403" y="59"/>
                  </a:cubicBezTo>
                  <a:cubicBezTo>
                    <a:pt x="428" y="27"/>
                    <a:pt x="404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51"/>
            <p:cNvSpPr/>
            <p:nvPr/>
          </p:nvSpPr>
          <p:spPr>
            <a:xfrm>
              <a:off x="8393698" y="3710996"/>
              <a:ext cx="20968" cy="25594"/>
            </a:xfrm>
            <a:custGeom>
              <a:avLst/>
              <a:gdLst/>
              <a:ahLst/>
              <a:cxnLst/>
              <a:rect l="l" t="t" r="r" b="b"/>
              <a:pathLst>
                <a:path w="426" h="520" extrusionOk="0">
                  <a:moveTo>
                    <a:pt x="389" y="21"/>
                  </a:moveTo>
                  <a:cubicBezTo>
                    <a:pt x="401" y="33"/>
                    <a:pt x="414" y="45"/>
                    <a:pt x="401" y="69"/>
                  </a:cubicBezTo>
                  <a:lnTo>
                    <a:pt x="365" y="106"/>
                  </a:lnTo>
                  <a:cubicBezTo>
                    <a:pt x="279" y="228"/>
                    <a:pt x="195" y="361"/>
                    <a:pt x="97" y="483"/>
                  </a:cubicBezTo>
                  <a:cubicBezTo>
                    <a:pt x="90" y="497"/>
                    <a:pt x="78" y="503"/>
                    <a:pt x="65" y="503"/>
                  </a:cubicBezTo>
                  <a:cubicBezTo>
                    <a:pt x="56" y="503"/>
                    <a:pt x="46" y="500"/>
                    <a:pt x="36" y="495"/>
                  </a:cubicBezTo>
                  <a:cubicBezTo>
                    <a:pt x="36" y="483"/>
                    <a:pt x="12" y="471"/>
                    <a:pt x="36" y="447"/>
                  </a:cubicBezTo>
                  <a:cubicBezTo>
                    <a:pt x="122" y="325"/>
                    <a:pt x="219" y="191"/>
                    <a:pt x="304" y="69"/>
                  </a:cubicBezTo>
                  <a:lnTo>
                    <a:pt x="341" y="33"/>
                  </a:lnTo>
                  <a:cubicBezTo>
                    <a:pt x="341" y="21"/>
                    <a:pt x="352" y="21"/>
                    <a:pt x="365" y="21"/>
                  </a:cubicBezTo>
                  <a:close/>
                  <a:moveTo>
                    <a:pt x="367" y="1"/>
                  </a:moveTo>
                  <a:cubicBezTo>
                    <a:pt x="351" y="1"/>
                    <a:pt x="335" y="6"/>
                    <a:pt x="328" y="21"/>
                  </a:cubicBezTo>
                  <a:lnTo>
                    <a:pt x="292" y="58"/>
                  </a:lnTo>
                  <a:cubicBezTo>
                    <a:pt x="206" y="191"/>
                    <a:pt x="109" y="312"/>
                    <a:pt x="25" y="434"/>
                  </a:cubicBezTo>
                  <a:cubicBezTo>
                    <a:pt x="0" y="471"/>
                    <a:pt x="12" y="495"/>
                    <a:pt x="25" y="507"/>
                  </a:cubicBezTo>
                  <a:cubicBezTo>
                    <a:pt x="36" y="520"/>
                    <a:pt x="49" y="520"/>
                    <a:pt x="61" y="520"/>
                  </a:cubicBezTo>
                  <a:cubicBezTo>
                    <a:pt x="85" y="520"/>
                    <a:pt x="97" y="507"/>
                    <a:pt x="109" y="495"/>
                  </a:cubicBezTo>
                  <a:cubicBezTo>
                    <a:pt x="206" y="374"/>
                    <a:pt x="292" y="239"/>
                    <a:pt x="389" y="118"/>
                  </a:cubicBezTo>
                  <a:lnTo>
                    <a:pt x="414" y="82"/>
                  </a:lnTo>
                  <a:cubicBezTo>
                    <a:pt x="425" y="58"/>
                    <a:pt x="425" y="21"/>
                    <a:pt x="401" y="9"/>
                  </a:cubicBezTo>
                  <a:cubicBezTo>
                    <a:pt x="391" y="4"/>
                    <a:pt x="379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51"/>
            <p:cNvSpPr/>
            <p:nvPr/>
          </p:nvSpPr>
          <p:spPr>
            <a:xfrm>
              <a:off x="8395224" y="3723449"/>
              <a:ext cx="20229" cy="26677"/>
            </a:xfrm>
            <a:custGeom>
              <a:avLst/>
              <a:gdLst/>
              <a:ahLst/>
              <a:cxnLst/>
              <a:rect l="l" t="t" r="r" b="b"/>
              <a:pathLst>
                <a:path w="411" h="542" extrusionOk="0">
                  <a:moveTo>
                    <a:pt x="357" y="0"/>
                  </a:moveTo>
                  <a:cubicBezTo>
                    <a:pt x="343" y="0"/>
                    <a:pt x="330" y="7"/>
                    <a:pt x="321" y="23"/>
                  </a:cubicBezTo>
                  <a:cubicBezTo>
                    <a:pt x="224" y="181"/>
                    <a:pt x="127" y="327"/>
                    <a:pt x="18" y="473"/>
                  </a:cubicBezTo>
                  <a:cubicBezTo>
                    <a:pt x="1" y="507"/>
                    <a:pt x="32" y="542"/>
                    <a:pt x="61" y="542"/>
                  </a:cubicBezTo>
                  <a:cubicBezTo>
                    <a:pt x="72" y="542"/>
                    <a:pt x="84" y="536"/>
                    <a:pt x="91" y="522"/>
                  </a:cubicBezTo>
                  <a:cubicBezTo>
                    <a:pt x="200" y="376"/>
                    <a:pt x="297" y="218"/>
                    <a:pt x="394" y="59"/>
                  </a:cubicBezTo>
                  <a:cubicBezTo>
                    <a:pt x="411" y="27"/>
                    <a:pt x="384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51"/>
            <p:cNvSpPr/>
            <p:nvPr/>
          </p:nvSpPr>
          <p:spPr>
            <a:xfrm>
              <a:off x="8394879" y="3722957"/>
              <a:ext cx="20968" cy="27366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77" y="21"/>
                  </a:moveTo>
                  <a:cubicBezTo>
                    <a:pt x="390" y="33"/>
                    <a:pt x="401" y="45"/>
                    <a:pt x="390" y="69"/>
                  </a:cubicBezTo>
                  <a:cubicBezTo>
                    <a:pt x="292" y="240"/>
                    <a:pt x="195" y="398"/>
                    <a:pt x="98" y="532"/>
                  </a:cubicBezTo>
                  <a:cubicBezTo>
                    <a:pt x="91" y="538"/>
                    <a:pt x="82" y="541"/>
                    <a:pt x="72" y="541"/>
                  </a:cubicBezTo>
                  <a:cubicBezTo>
                    <a:pt x="61" y="541"/>
                    <a:pt x="49" y="538"/>
                    <a:pt x="37" y="532"/>
                  </a:cubicBezTo>
                  <a:cubicBezTo>
                    <a:pt x="25" y="532"/>
                    <a:pt x="25" y="507"/>
                    <a:pt x="37" y="496"/>
                  </a:cubicBezTo>
                  <a:cubicBezTo>
                    <a:pt x="158" y="313"/>
                    <a:pt x="255" y="167"/>
                    <a:pt x="328" y="33"/>
                  </a:cubicBezTo>
                  <a:cubicBezTo>
                    <a:pt x="341" y="21"/>
                    <a:pt x="353" y="21"/>
                    <a:pt x="353" y="21"/>
                  </a:cubicBezTo>
                  <a:close/>
                  <a:moveTo>
                    <a:pt x="355" y="1"/>
                  </a:moveTo>
                  <a:cubicBezTo>
                    <a:pt x="339" y="1"/>
                    <a:pt x="324" y="7"/>
                    <a:pt x="317" y="21"/>
                  </a:cubicBezTo>
                  <a:cubicBezTo>
                    <a:pt x="231" y="155"/>
                    <a:pt x="146" y="301"/>
                    <a:pt x="25" y="483"/>
                  </a:cubicBezTo>
                  <a:cubicBezTo>
                    <a:pt x="1" y="507"/>
                    <a:pt x="12" y="532"/>
                    <a:pt x="37" y="544"/>
                  </a:cubicBezTo>
                  <a:cubicBezTo>
                    <a:pt x="37" y="556"/>
                    <a:pt x="49" y="556"/>
                    <a:pt x="61" y="556"/>
                  </a:cubicBezTo>
                  <a:cubicBezTo>
                    <a:pt x="85" y="556"/>
                    <a:pt x="98" y="556"/>
                    <a:pt x="109" y="532"/>
                  </a:cubicBezTo>
                  <a:cubicBezTo>
                    <a:pt x="207" y="398"/>
                    <a:pt x="304" y="252"/>
                    <a:pt x="401" y="82"/>
                  </a:cubicBezTo>
                  <a:cubicBezTo>
                    <a:pt x="426" y="45"/>
                    <a:pt x="414" y="21"/>
                    <a:pt x="390" y="9"/>
                  </a:cubicBezTo>
                  <a:cubicBezTo>
                    <a:pt x="379" y="4"/>
                    <a:pt x="367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51"/>
            <p:cNvSpPr/>
            <p:nvPr/>
          </p:nvSpPr>
          <p:spPr>
            <a:xfrm>
              <a:off x="8393599" y="3738413"/>
              <a:ext cx="21657" cy="27268"/>
            </a:xfrm>
            <a:custGeom>
              <a:avLst/>
              <a:gdLst/>
              <a:ahLst/>
              <a:cxnLst/>
              <a:rect l="l" t="t" r="r" b="b"/>
              <a:pathLst>
                <a:path w="440" h="554" extrusionOk="0">
                  <a:moveTo>
                    <a:pt x="385" y="0"/>
                  </a:moveTo>
                  <a:cubicBezTo>
                    <a:pt x="371" y="0"/>
                    <a:pt x="355" y="7"/>
                    <a:pt x="343" y="23"/>
                  </a:cubicBezTo>
                  <a:cubicBezTo>
                    <a:pt x="233" y="169"/>
                    <a:pt x="124" y="328"/>
                    <a:pt x="27" y="485"/>
                  </a:cubicBezTo>
                  <a:cubicBezTo>
                    <a:pt x="0" y="520"/>
                    <a:pt x="29" y="554"/>
                    <a:pt x="61" y="554"/>
                  </a:cubicBezTo>
                  <a:cubicBezTo>
                    <a:pt x="75" y="554"/>
                    <a:pt x="89" y="548"/>
                    <a:pt x="99" y="534"/>
                  </a:cubicBezTo>
                  <a:cubicBezTo>
                    <a:pt x="208" y="376"/>
                    <a:pt x="318" y="218"/>
                    <a:pt x="416" y="60"/>
                  </a:cubicBezTo>
                  <a:cubicBezTo>
                    <a:pt x="440" y="27"/>
                    <a:pt x="415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51"/>
            <p:cNvSpPr/>
            <p:nvPr/>
          </p:nvSpPr>
          <p:spPr>
            <a:xfrm>
              <a:off x="8393698" y="3737970"/>
              <a:ext cx="21558" cy="27957"/>
            </a:xfrm>
            <a:custGeom>
              <a:avLst/>
              <a:gdLst/>
              <a:ahLst/>
              <a:cxnLst/>
              <a:rect l="l" t="t" r="r" b="b"/>
              <a:pathLst>
                <a:path w="438" h="568" extrusionOk="0">
                  <a:moveTo>
                    <a:pt x="381" y="12"/>
                  </a:moveTo>
                  <a:cubicBezTo>
                    <a:pt x="389" y="12"/>
                    <a:pt x="396" y="15"/>
                    <a:pt x="401" y="20"/>
                  </a:cubicBezTo>
                  <a:cubicBezTo>
                    <a:pt x="414" y="32"/>
                    <a:pt x="425" y="45"/>
                    <a:pt x="414" y="69"/>
                  </a:cubicBezTo>
                  <a:lnTo>
                    <a:pt x="365" y="142"/>
                  </a:lnTo>
                  <a:cubicBezTo>
                    <a:pt x="268" y="275"/>
                    <a:pt x="182" y="409"/>
                    <a:pt x="97" y="531"/>
                  </a:cubicBezTo>
                  <a:cubicBezTo>
                    <a:pt x="83" y="545"/>
                    <a:pt x="69" y="551"/>
                    <a:pt x="57" y="551"/>
                  </a:cubicBezTo>
                  <a:cubicBezTo>
                    <a:pt x="49" y="551"/>
                    <a:pt x="41" y="548"/>
                    <a:pt x="36" y="543"/>
                  </a:cubicBezTo>
                  <a:cubicBezTo>
                    <a:pt x="25" y="531"/>
                    <a:pt x="12" y="518"/>
                    <a:pt x="25" y="494"/>
                  </a:cubicBezTo>
                  <a:cubicBezTo>
                    <a:pt x="109" y="373"/>
                    <a:pt x="206" y="239"/>
                    <a:pt x="292" y="105"/>
                  </a:cubicBezTo>
                  <a:lnTo>
                    <a:pt x="352" y="32"/>
                  </a:lnTo>
                  <a:cubicBezTo>
                    <a:pt x="360" y="18"/>
                    <a:pt x="371" y="12"/>
                    <a:pt x="381" y="12"/>
                  </a:cubicBezTo>
                  <a:close/>
                  <a:moveTo>
                    <a:pt x="379" y="0"/>
                  </a:moveTo>
                  <a:cubicBezTo>
                    <a:pt x="361" y="0"/>
                    <a:pt x="342" y="6"/>
                    <a:pt x="328" y="20"/>
                  </a:cubicBezTo>
                  <a:lnTo>
                    <a:pt x="279" y="93"/>
                  </a:lnTo>
                  <a:cubicBezTo>
                    <a:pt x="195" y="227"/>
                    <a:pt x="97" y="361"/>
                    <a:pt x="12" y="494"/>
                  </a:cubicBezTo>
                  <a:cubicBezTo>
                    <a:pt x="0" y="518"/>
                    <a:pt x="12" y="543"/>
                    <a:pt x="25" y="555"/>
                  </a:cubicBezTo>
                  <a:cubicBezTo>
                    <a:pt x="36" y="567"/>
                    <a:pt x="49" y="567"/>
                    <a:pt x="61" y="567"/>
                  </a:cubicBezTo>
                  <a:cubicBezTo>
                    <a:pt x="73" y="567"/>
                    <a:pt x="97" y="567"/>
                    <a:pt x="109" y="543"/>
                  </a:cubicBezTo>
                  <a:cubicBezTo>
                    <a:pt x="195" y="421"/>
                    <a:pt x="292" y="288"/>
                    <a:pt x="377" y="154"/>
                  </a:cubicBezTo>
                  <a:lnTo>
                    <a:pt x="425" y="81"/>
                  </a:lnTo>
                  <a:cubicBezTo>
                    <a:pt x="438" y="45"/>
                    <a:pt x="425" y="20"/>
                    <a:pt x="414" y="8"/>
                  </a:cubicBezTo>
                  <a:cubicBezTo>
                    <a:pt x="404" y="3"/>
                    <a:pt x="392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51"/>
            <p:cNvSpPr/>
            <p:nvPr/>
          </p:nvSpPr>
          <p:spPr>
            <a:xfrm>
              <a:off x="8392369" y="3757560"/>
              <a:ext cx="20672" cy="24659"/>
            </a:xfrm>
            <a:custGeom>
              <a:avLst/>
              <a:gdLst/>
              <a:ahLst/>
              <a:cxnLst/>
              <a:rect l="l" t="t" r="r" b="b"/>
              <a:pathLst>
                <a:path w="420" h="501" extrusionOk="0">
                  <a:moveTo>
                    <a:pt x="362" y="0"/>
                  </a:moveTo>
                  <a:cubicBezTo>
                    <a:pt x="347" y="0"/>
                    <a:pt x="331" y="7"/>
                    <a:pt x="319" y="23"/>
                  </a:cubicBezTo>
                  <a:cubicBezTo>
                    <a:pt x="222" y="157"/>
                    <a:pt x="124" y="291"/>
                    <a:pt x="27" y="437"/>
                  </a:cubicBezTo>
                  <a:cubicBezTo>
                    <a:pt x="1" y="471"/>
                    <a:pt x="31" y="500"/>
                    <a:pt x="63" y="500"/>
                  </a:cubicBezTo>
                  <a:cubicBezTo>
                    <a:pt x="76" y="500"/>
                    <a:pt x="90" y="496"/>
                    <a:pt x="100" y="485"/>
                  </a:cubicBezTo>
                  <a:cubicBezTo>
                    <a:pt x="197" y="339"/>
                    <a:pt x="306" y="206"/>
                    <a:pt x="404" y="60"/>
                  </a:cubicBezTo>
                  <a:cubicBezTo>
                    <a:pt x="420" y="28"/>
                    <a:pt x="393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51"/>
            <p:cNvSpPr/>
            <p:nvPr/>
          </p:nvSpPr>
          <p:spPr>
            <a:xfrm>
              <a:off x="8392467" y="3757117"/>
              <a:ext cx="21017" cy="25545"/>
            </a:xfrm>
            <a:custGeom>
              <a:avLst/>
              <a:gdLst/>
              <a:ahLst/>
              <a:cxnLst/>
              <a:rect l="l" t="t" r="r" b="b"/>
              <a:pathLst>
                <a:path w="427" h="519" extrusionOk="0">
                  <a:moveTo>
                    <a:pt x="377" y="20"/>
                  </a:moveTo>
                  <a:cubicBezTo>
                    <a:pt x="390" y="32"/>
                    <a:pt x="402" y="45"/>
                    <a:pt x="390" y="69"/>
                  </a:cubicBezTo>
                  <a:cubicBezTo>
                    <a:pt x="366" y="105"/>
                    <a:pt x="341" y="129"/>
                    <a:pt x="317" y="166"/>
                  </a:cubicBezTo>
                  <a:cubicBezTo>
                    <a:pt x="244" y="275"/>
                    <a:pt x="171" y="385"/>
                    <a:pt x="86" y="483"/>
                  </a:cubicBezTo>
                  <a:cubicBezTo>
                    <a:pt x="79" y="497"/>
                    <a:pt x="68" y="503"/>
                    <a:pt x="57" y="503"/>
                  </a:cubicBezTo>
                  <a:cubicBezTo>
                    <a:pt x="50" y="503"/>
                    <a:pt x="42" y="500"/>
                    <a:pt x="37" y="494"/>
                  </a:cubicBezTo>
                  <a:cubicBezTo>
                    <a:pt x="25" y="494"/>
                    <a:pt x="13" y="470"/>
                    <a:pt x="25" y="458"/>
                  </a:cubicBezTo>
                  <a:cubicBezTo>
                    <a:pt x="98" y="348"/>
                    <a:pt x="183" y="239"/>
                    <a:pt x="256" y="129"/>
                  </a:cubicBezTo>
                  <a:cubicBezTo>
                    <a:pt x="280" y="105"/>
                    <a:pt x="304" y="69"/>
                    <a:pt x="329" y="32"/>
                  </a:cubicBezTo>
                  <a:cubicBezTo>
                    <a:pt x="341" y="20"/>
                    <a:pt x="353" y="20"/>
                    <a:pt x="353" y="20"/>
                  </a:cubicBezTo>
                  <a:close/>
                  <a:moveTo>
                    <a:pt x="360" y="0"/>
                  </a:moveTo>
                  <a:cubicBezTo>
                    <a:pt x="346" y="0"/>
                    <a:pt x="331" y="6"/>
                    <a:pt x="317" y="20"/>
                  </a:cubicBezTo>
                  <a:cubicBezTo>
                    <a:pt x="293" y="56"/>
                    <a:pt x="268" y="93"/>
                    <a:pt x="244" y="118"/>
                  </a:cubicBezTo>
                  <a:cubicBezTo>
                    <a:pt x="171" y="227"/>
                    <a:pt x="86" y="337"/>
                    <a:pt x="13" y="446"/>
                  </a:cubicBezTo>
                  <a:cubicBezTo>
                    <a:pt x="1" y="470"/>
                    <a:pt x="1" y="494"/>
                    <a:pt x="25" y="507"/>
                  </a:cubicBezTo>
                  <a:cubicBezTo>
                    <a:pt x="37" y="519"/>
                    <a:pt x="50" y="519"/>
                    <a:pt x="61" y="519"/>
                  </a:cubicBezTo>
                  <a:cubicBezTo>
                    <a:pt x="74" y="519"/>
                    <a:pt x="98" y="507"/>
                    <a:pt x="110" y="494"/>
                  </a:cubicBezTo>
                  <a:cubicBezTo>
                    <a:pt x="183" y="397"/>
                    <a:pt x="256" y="288"/>
                    <a:pt x="329" y="178"/>
                  </a:cubicBezTo>
                  <a:cubicBezTo>
                    <a:pt x="353" y="142"/>
                    <a:pt x="377" y="105"/>
                    <a:pt x="402" y="81"/>
                  </a:cubicBezTo>
                  <a:cubicBezTo>
                    <a:pt x="426" y="56"/>
                    <a:pt x="414" y="20"/>
                    <a:pt x="390" y="8"/>
                  </a:cubicBezTo>
                  <a:cubicBezTo>
                    <a:pt x="380" y="3"/>
                    <a:pt x="370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51"/>
            <p:cNvSpPr/>
            <p:nvPr/>
          </p:nvSpPr>
          <p:spPr>
            <a:xfrm>
              <a:off x="8393649" y="3773114"/>
              <a:ext cx="17621" cy="22641"/>
            </a:xfrm>
            <a:custGeom>
              <a:avLst/>
              <a:gdLst/>
              <a:ahLst/>
              <a:cxnLst/>
              <a:rect l="l" t="t" r="r" b="b"/>
              <a:pathLst>
                <a:path w="358" h="460" extrusionOk="0">
                  <a:moveTo>
                    <a:pt x="300" y="1"/>
                  </a:moveTo>
                  <a:cubicBezTo>
                    <a:pt x="285" y="1"/>
                    <a:pt x="268" y="7"/>
                    <a:pt x="256" y="23"/>
                  </a:cubicBezTo>
                  <a:cubicBezTo>
                    <a:pt x="183" y="145"/>
                    <a:pt x="98" y="267"/>
                    <a:pt x="26" y="401"/>
                  </a:cubicBezTo>
                  <a:cubicBezTo>
                    <a:pt x="1" y="433"/>
                    <a:pt x="31" y="460"/>
                    <a:pt x="60" y="460"/>
                  </a:cubicBezTo>
                  <a:cubicBezTo>
                    <a:pt x="75" y="460"/>
                    <a:pt x="90" y="453"/>
                    <a:pt x="98" y="437"/>
                  </a:cubicBezTo>
                  <a:cubicBezTo>
                    <a:pt x="183" y="315"/>
                    <a:pt x="256" y="194"/>
                    <a:pt x="342" y="60"/>
                  </a:cubicBezTo>
                  <a:cubicBezTo>
                    <a:pt x="358" y="28"/>
                    <a:pt x="33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51"/>
            <p:cNvSpPr/>
            <p:nvPr/>
          </p:nvSpPr>
          <p:spPr>
            <a:xfrm>
              <a:off x="8393698" y="3772671"/>
              <a:ext cx="18015" cy="23773"/>
            </a:xfrm>
            <a:custGeom>
              <a:avLst/>
              <a:gdLst/>
              <a:ahLst/>
              <a:cxnLst/>
              <a:rect l="l" t="t" r="r" b="b"/>
              <a:pathLst>
                <a:path w="366" h="483" extrusionOk="0">
                  <a:moveTo>
                    <a:pt x="316" y="21"/>
                  </a:moveTo>
                  <a:cubicBezTo>
                    <a:pt x="328" y="32"/>
                    <a:pt x="341" y="45"/>
                    <a:pt x="328" y="69"/>
                  </a:cubicBezTo>
                  <a:lnTo>
                    <a:pt x="292" y="130"/>
                  </a:lnTo>
                  <a:cubicBezTo>
                    <a:pt x="231" y="240"/>
                    <a:pt x="170" y="349"/>
                    <a:pt x="97" y="446"/>
                  </a:cubicBezTo>
                  <a:cubicBezTo>
                    <a:pt x="90" y="460"/>
                    <a:pt x="78" y="466"/>
                    <a:pt x="65" y="466"/>
                  </a:cubicBezTo>
                  <a:cubicBezTo>
                    <a:pt x="56" y="466"/>
                    <a:pt x="46" y="463"/>
                    <a:pt x="36" y="459"/>
                  </a:cubicBezTo>
                  <a:cubicBezTo>
                    <a:pt x="25" y="446"/>
                    <a:pt x="12" y="434"/>
                    <a:pt x="25" y="410"/>
                  </a:cubicBezTo>
                  <a:cubicBezTo>
                    <a:pt x="97" y="300"/>
                    <a:pt x="158" y="191"/>
                    <a:pt x="231" y="94"/>
                  </a:cubicBezTo>
                  <a:lnTo>
                    <a:pt x="268" y="32"/>
                  </a:lnTo>
                  <a:cubicBezTo>
                    <a:pt x="279" y="21"/>
                    <a:pt x="279" y="21"/>
                    <a:pt x="292" y="21"/>
                  </a:cubicBezTo>
                  <a:close/>
                  <a:moveTo>
                    <a:pt x="295" y="0"/>
                  </a:moveTo>
                  <a:cubicBezTo>
                    <a:pt x="278" y="0"/>
                    <a:pt x="263" y="6"/>
                    <a:pt x="255" y="21"/>
                  </a:cubicBezTo>
                  <a:lnTo>
                    <a:pt x="219" y="81"/>
                  </a:lnTo>
                  <a:cubicBezTo>
                    <a:pt x="146" y="191"/>
                    <a:pt x="73" y="288"/>
                    <a:pt x="12" y="397"/>
                  </a:cubicBezTo>
                  <a:cubicBezTo>
                    <a:pt x="0" y="434"/>
                    <a:pt x="12" y="459"/>
                    <a:pt x="36" y="470"/>
                  </a:cubicBezTo>
                  <a:cubicBezTo>
                    <a:pt x="36" y="483"/>
                    <a:pt x="49" y="483"/>
                    <a:pt x="61" y="483"/>
                  </a:cubicBezTo>
                  <a:cubicBezTo>
                    <a:pt x="85" y="483"/>
                    <a:pt x="97" y="470"/>
                    <a:pt x="109" y="459"/>
                  </a:cubicBezTo>
                  <a:cubicBezTo>
                    <a:pt x="182" y="349"/>
                    <a:pt x="243" y="240"/>
                    <a:pt x="304" y="142"/>
                  </a:cubicBezTo>
                  <a:lnTo>
                    <a:pt x="341" y="81"/>
                  </a:lnTo>
                  <a:cubicBezTo>
                    <a:pt x="365" y="45"/>
                    <a:pt x="352" y="21"/>
                    <a:pt x="328" y="8"/>
                  </a:cubicBezTo>
                  <a:cubicBezTo>
                    <a:pt x="318" y="3"/>
                    <a:pt x="306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51"/>
            <p:cNvSpPr/>
            <p:nvPr/>
          </p:nvSpPr>
          <p:spPr>
            <a:xfrm>
              <a:off x="8395814" y="3787635"/>
              <a:ext cx="17276" cy="24758"/>
            </a:xfrm>
            <a:custGeom>
              <a:avLst/>
              <a:gdLst/>
              <a:ahLst/>
              <a:cxnLst/>
              <a:rect l="l" t="t" r="r" b="b"/>
              <a:pathLst>
                <a:path w="351" h="503" extrusionOk="0">
                  <a:moveTo>
                    <a:pt x="287" y="0"/>
                  </a:moveTo>
                  <a:cubicBezTo>
                    <a:pt x="273" y="0"/>
                    <a:pt x="260" y="6"/>
                    <a:pt x="249" y="20"/>
                  </a:cubicBezTo>
                  <a:cubicBezTo>
                    <a:pt x="176" y="155"/>
                    <a:pt x="90" y="288"/>
                    <a:pt x="18" y="434"/>
                  </a:cubicBezTo>
                  <a:cubicBezTo>
                    <a:pt x="0" y="468"/>
                    <a:pt x="32" y="503"/>
                    <a:pt x="65" y="503"/>
                  </a:cubicBezTo>
                  <a:cubicBezTo>
                    <a:pt x="78" y="503"/>
                    <a:pt x="92" y="497"/>
                    <a:pt x="103" y="482"/>
                  </a:cubicBezTo>
                  <a:cubicBezTo>
                    <a:pt x="188" y="349"/>
                    <a:pt x="261" y="203"/>
                    <a:pt x="334" y="69"/>
                  </a:cubicBezTo>
                  <a:cubicBezTo>
                    <a:pt x="351" y="34"/>
                    <a:pt x="31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51"/>
            <p:cNvSpPr/>
            <p:nvPr/>
          </p:nvSpPr>
          <p:spPr>
            <a:xfrm>
              <a:off x="8395470" y="3787044"/>
              <a:ext cx="18015" cy="25545"/>
            </a:xfrm>
            <a:custGeom>
              <a:avLst/>
              <a:gdLst/>
              <a:ahLst/>
              <a:cxnLst/>
              <a:rect l="l" t="t" r="r" b="b"/>
              <a:pathLst>
                <a:path w="366" h="519" extrusionOk="0">
                  <a:moveTo>
                    <a:pt x="292" y="21"/>
                  </a:moveTo>
                  <a:cubicBezTo>
                    <a:pt x="305" y="21"/>
                    <a:pt x="316" y="21"/>
                    <a:pt x="316" y="32"/>
                  </a:cubicBezTo>
                  <a:cubicBezTo>
                    <a:pt x="329" y="32"/>
                    <a:pt x="341" y="57"/>
                    <a:pt x="329" y="81"/>
                  </a:cubicBezTo>
                  <a:lnTo>
                    <a:pt x="292" y="154"/>
                  </a:lnTo>
                  <a:cubicBezTo>
                    <a:pt x="232" y="264"/>
                    <a:pt x="170" y="373"/>
                    <a:pt x="97" y="483"/>
                  </a:cubicBezTo>
                  <a:cubicBezTo>
                    <a:pt x="91" y="497"/>
                    <a:pt x="80" y="503"/>
                    <a:pt x="69" y="503"/>
                  </a:cubicBezTo>
                  <a:cubicBezTo>
                    <a:pt x="61" y="503"/>
                    <a:pt x="54" y="500"/>
                    <a:pt x="49" y="494"/>
                  </a:cubicBezTo>
                  <a:cubicBezTo>
                    <a:pt x="37" y="494"/>
                    <a:pt x="25" y="470"/>
                    <a:pt x="37" y="446"/>
                  </a:cubicBezTo>
                  <a:cubicBezTo>
                    <a:pt x="97" y="337"/>
                    <a:pt x="159" y="215"/>
                    <a:pt x="219" y="118"/>
                  </a:cubicBezTo>
                  <a:cubicBezTo>
                    <a:pt x="243" y="94"/>
                    <a:pt x="256" y="69"/>
                    <a:pt x="268" y="45"/>
                  </a:cubicBezTo>
                  <a:lnTo>
                    <a:pt x="292" y="21"/>
                  </a:lnTo>
                  <a:close/>
                  <a:moveTo>
                    <a:pt x="299" y="1"/>
                  </a:moveTo>
                  <a:cubicBezTo>
                    <a:pt x="281" y="1"/>
                    <a:pt x="264" y="9"/>
                    <a:pt x="256" y="32"/>
                  </a:cubicBezTo>
                  <a:cubicBezTo>
                    <a:pt x="243" y="57"/>
                    <a:pt x="219" y="81"/>
                    <a:pt x="207" y="105"/>
                  </a:cubicBezTo>
                  <a:cubicBezTo>
                    <a:pt x="146" y="215"/>
                    <a:pt x="73" y="324"/>
                    <a:pt x="25" y="434"/>
                  </a:cubicBezTo>
                  <a:cubicBezTo>
                    <a:pt x="0" y="470"/>
                    <a:pt x="25" y="507"/>
                    <a:pt x="37" y="519"/>
                  </a:cubicBezTo>
                  <a:lnTo>
                    <a:pt x="73" y="519"/>
                  </a:lnTo>
                  <a:cubicBezTo>
                    <a:pt x="86" y="519"/>
                    <a:pt x="110" y="519"/>
                    <a:pt x="122" y="494"/>
                  </a:cubicBezTo>
                  <a:lnTo>
                    <a:pt x="305" y="167"/>
                  </a:lnTo>
                  <a:cubicBezTo>
                    <a:pt x="316" y="142"/>
                    <a:pt x="329" y="105"/>
                    <a:pt x="353" y="81"/>
                  </a:cubicBezTo>
                  <a:cubicBezTo>
                    <a:pt x="365" y="57"/>
                    <a:pt x="353" y="21"/>
                    <a:pt x="329" y="8"/>
                  </a:cubicBezTo>
                  <a:cubicBezTo>
                    <a:pt x="320" y="4"/>
                    <a:pt x="31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51"/>
            <p:cNvSpPr/>
            <p:nvPr/>
          </p:nvSpPr>
          <p:spPr>
            <a:xfrm>
              <a:off x="8399014" y="3803779"/>
              <a:ext cx="14717" cy="21214"/>
            </a:xfrm>
            <a:custGeom>
              <a:avLst/>
              <a:gdLst/>
              <a:ahLst/>
              <a:cxnLst/>
              <a:rect l="l" t="t" r="r" b="b"/>
              <a:pathLst>
                <a:path w="299" h="431" extrusionOk="0">
                  <a:moveTo>
                    <a:pt x="239" y="1"/>
                  </a:moveTo>
                  <a:cubicBezTo>
                    <a:pt x="227" y="1"/>
                    <a:pt x="216" y="7"/>
                    <a:pt x="208" y="21"/>
                  </a:cubicBezTo>
                  <a:cubicBezTo>
                    <a:pt x="147" y="143"/>
                    <a:pt x="87" y="252"/>
                    <a:pt x="25" y="362"/>
                  </a:cubicBezTo>
                  <a:cubicBezTo>
                    <a:pt x="0" y="396"/>
                    <a:pt x="29" y="430"/>
                    <a:pt x="61" y="430"/>
                  </a:cubicBezTo>
                  <a:cubicBezTo>
                    <a:pt x="74" y="430"/>
                    <a:pt x="88" y="425"/>
                    <a:pt x="98" y="410"/>
                  </a:cubicBezTo>
                  <a:cubicBezTo>
                    <a:pt x="171" y="300"/>
                    <a:pt x="233" y="191"/>
                    <a:pt x="281" y="70"/>
                  </a:cubicBezTo>
                  <a:cubicBezTo>
                    <a:pt x="299" y="35"/>
                    <a:pt x="267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51"/>
            <p:cNvSpPr/>
            <p:nvPr/>
          </p:nvSpPr>
          <p:spPr>
            <a:xfrm>
              <a:off x="8399063" y="3803336"/>
              <a:ext cx="15012" cy="21854"/>
            </a:xfrm>
            <a:custGeom>
              <a:avLst/>
              <a:gdLst/>
              <a:ahLst/>
              <a:cxnLst/>
              <a:rect l="l" t="t" r="r" b="b"/>
              <a:pathLst>
                <a:path w="305" h="444" extrusionOk="0">
                  <a:moveTo>
                    <a:pt x="243" y="17"/>
                  </a:moveTo>
                  <a:cubicBezTo>
                    <a:pt x="268" y="30"/>
                    <a:pt x="280" y="54"/>
                    <a:pt x="268" y="79"/>
                  </a:cubicBezTo>
                  <a:cubicBezTo>
                    <a:pt x="219" y="200"/>
                    <a:pt x="159" y="309"/>
                    <a:pt x="86" y="407"/>
                  </a:cubicBezTo>
                  <a:cubicBezTo>
                    <a:pt x="78" y="421"/>
                    <a:pt x="67" y="427"/>
                    <a:pt x="56" y="427"/>
                  </a:cubicBezTo>
                  <a:cubicBezTo>
                    <a:pt x="49" y="427"/>
                    <a:pt x="42" y="424"/>
                    <a:pt x="37" y="419"/>
                  </a:cubicBezTo>
                  <a:cubicBezTo>
                    <a:pt x="24" y="419"/>
                    <a:pt x="13" y="395"/>
                    <a:pt x="24" y="382"/>
                  </a:cubicBezTo>
                  <a:cubicBezTo>
                    <a:pt x="97" y="249"/>
                    <a:pt x="159" y="139"/>
                    <a:pt x="207" y="30"/>
                  </a:cubicBezTo>
                  <a:cubicBezTo>
                    <a:pt x="219" y="17"/>
                    <a:pt x="232" y="17"/>
                    <a:pt x="232" y="17"/>
                  </a:cubicBezTo>
                  <a:close/>
                  <a:moveTo>
                    <a:pt x="237" y="1"/>
                  </a:moveTo>
                  <a:cubicBezTo>
                    <a:pt x="219" y="1"/>
                    <a:pt x="204" y="12"/>
                    <a:pt x="195" y="30"/>
                  </a:cubicBezTo>
                  <a:cubicBezTo>
                    <a:pt x="146" y="139"/>
                    <a:pt x="86" y="249"/>
                    <a:pt x="13" y="371"/>
                  </a:cubicBezTo>
                  <a:cubicBezTo>
                    <a:pt x="0" y="395"/>
                    <a:pt x="13" y="419"/>
                    <a:pt x="24" y="431"/>
                  </a:cubicBezTo>
                  <a:cubicBezTo>
                    <a:pt x="37" y="444"/>
                    <a:pt x="49" y="444"/>
                    <a:pt x="61" y="444"/>
                  </a:cubicBezTo>
                  <a:cubicBezTo>
                    <a:pt x="73" y="444"/>
                    <a:pt x="97" y="444"/>
                    <a:pt x="97" y="419"/>
                  </a:cubicBezTo>
                  <a:cubicBezTo>
                    <a:pt x="170" y="322"/>
                    <a:pt x="232" y="212"/>
                    <a:pt x="292" y="79"/>
                  </a:cubicBezTo>
                  <a:cubicBezTo>
                    <a:pt x="305" y="42"/>
                    <a:pt x="280" y="17"/>
                    <a:pt x="256" y="6"/>
                  </a:cubicBezTo>
                  <a:cubicBezTo>
                    <a:pt x="249" y="2"/>
                    <a:pt x="243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51"/>
            <p:cNvSpPr/>
            <p:nvPr/>
          </p:nvSpPr>
          <p:spPr>
            <a:xfrm>
              <a:off x="8399358" y="3818152"/>
              <a:ext cx="16587" cy="19048"/>
            </a:xfrm>
            <a:custGeom>
              <a:avLst/>
              <a:gdLst/>
              <a:ahLst/>
              <a:cxnLst/>
              <a:rect l="l" t="t" r="r" b="b"/>
              <a:pathLst>
                <a:path w="337" h="387" extrusionOk="0">
                  <a:moveTo>
                    <a:pt x="275" y="1"/>
                  </a:moveTo>
                  <a:cubicBezTo>
                    <a:pt x="262" y="1"/>
                    <a:pt x="248" y="7"/>
                    <a:pt x="237" y="21"/>
                  </a:cubicBezTo>
                  <a:lnTo>
                    <a:pt x="18" y="313"/>
                  </a:lnTo>
                  <a:cubicBezTo>
                    <a:pt x="0" y="350"/>
                    <a:pt x="30" y="386"/>
                    <a:pt x="62" y="386"/>
                  </a:cubicBezTo>
                  <a:cubicBezTo>
                    <a:pt x="72" y="386"/>
                    <a:pt x="83" y="382"/>
                    <a:pt x="91" y="373"/>
                  </a:cubicBezTo>
                  <a:cubicBezTo>
                    <a:pt x="164" y="276"/>
                    <a:pt x="237" y="167"/>
                    <a:pt x="310" y="70"/>
                  </a:cubicBezTo>
                  <a:cubicBezTo>
                    <a:pt x="337" y="35"/>
                    <a:pt x="30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51"/>
            <p:cNvSpPr/>
            <p:nvPr/>
          </p:nvSpPr>
          <p:spPr>
            <a:xfrm>
              <a:off x="8399063" y="3817709"/>
              <a:ext cx="16784" cy="20033"/>
            </a:xfrm>
            <a:custGeom>
              <a:avLst/>
              <a:gdLst/>
              <a:ahLst/>
              <a:cxnLst/>
              <a:rect l="l" t="t" r="r" b="b"/>
              <a:pathLst>
                <a:path w="341" h="407" extrusionOk="0">
                  <a:moveTo>
                    <a:pt x="280" y="20"/>
                  </a:moveTo>
                  <a:cubicBezTo>
                    <a:pt x="289" y="20"/>
                    <a:pt x="298" y="24"/>
                    <a:pt x="305" y="30"/>
                  </a:cubicBezTo>
                  <a:cubicBezTo>
                    <a:pt x="316" y="30"/>
                    <a:pt x="329" y="42"/>
                    <a:pt x="316" y="66"/>
                  </a:cubicBezTo>
                  <a:lnTo>
                    <a:pt x="268" y="127"/>
                  </a:lnTo>
                  <a:cubicBezTo>
                    <a:pt x="219" y="212"/>
                    <a:pt x="159" y="298"/>
                    <a:pt x="86" y="370"/>
                  </a:cubicBezTo>
                  <a:cubicBezTo>
                    <a:pt x="80" y="381"/>
                    <a:pt x="75" y="384"/>
                    <a:pt x="70" y="384"/>
                  </a:cubicBezTo>
                  <a:cubicBezTo>
                    <a:pt x="63" y="384"/>
                    <a:pt x="56" y="377"/>
                    <a:pt x="49" y="370"/>
                  </a:cubicBezTo>
                  <a:cubicBezTo>
                    <a:pt x="37" y="370"/>
                    <a:pt x="24" y="346"/>
                    <a:pt x="37" y="334"/>
                  </a:cubicBezTo>
                  <a:cubicBezTo>
                    <a:pt x="86" y="249"/>
                    <a:pt x="146" y="176"/>
                    <a:pt x="207" y="90"/>
                  </a:cubicBezTo>
                  <a:lnTo>
                    <a:pt x="256" y="30"/>
                  </a:lnTo>
                  <a:cubicBezTo>
                    <a:pt x="262" y="24"/>
                    <a:pt x="271" y="20"/>
                    <a:pt x="280" y="20"/>
                  </a:cubicBezTo>
                  <a:close/>
                  <a:moveTo>
                    <a:pt x="280" y="0"/>
                  </a:moveTo>
                  <a:cubicBezTo>
                    <a:pt x="264" y="0"/>
                    <a:pt x="250" y="10"/>
                    <a:pt x="243" y="30"/>
                  </a:cubicBezTo>
                  <a:lnTo>
                    <a:pt x="195" y="90"/>
                  </a:lnTo>
                  <a:cubicBezTo>
                    <a:pt x="134" y="163"/>
                    <a:pt x="73" y="236"/>
                    <a:pt x="24" y="322"/>
                  </a:cubicBezTo>
                  <a:cubicBezTo>
                    <a:pt x="0" y="346"/>
                    <a:pt x="13" y="370"/>
                    <a:pt x="37" y="395"/>
                  </a:cubicBezTo>
                  <a:cubicBezTo>
                    <a:pt x="49" y="395"/>
                    <a:pt x="61" y="406"/>
                    <a:pt x="73" y="406"/>
                  </a:cubicBezTo>
                  <a:cubicBezTo>
                    <a:pt x="86" y="406"/>
                    <a:pt x="97" y="395"/>
                    <a:pt x="110" y="382"/>
                  </a:cubicBezTo>
                  <a:cubicBezTo>
                    <a:pt x="170" y="298"/>
                    <a:pt x="232" y="212"/>
                    <a:pt x="292" y="139"/>
                  </a:cubicBezTo>
                  <a:lnTo>
                    <a:pt x="329" y="79"/>
                  </a:lnTo>
                  <a:cubicBezTo>
                    <a:pt x="341" y="54"/>
                    <a:pt x="341" y="30"/>
                    <a:pt x="316" y="17"/>
                  </a:cubicBezTo>
                  <a:cubicBezTo>
                    <a:pt x="305" y="6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51"/>
            <p:cNvSpPr/>
            <p:nvPr/>
          </p:nvSpPr>
          <p:spPr>
            <a:xfrm>
              <a:off x="8399358" y="3831590"/>
              <a:ext cx="16144" cy="18999"/>
            </a:xfrm>
            <a:custGeom>
              <a:avLst/>
              <a:gdLst/>
              <a:ahLst/>
              <a:cxnLst/>
              <a:rect l="l" t="t" r="r" b="b"/>
              <a:pathLst>
                <a:path w="328" h="386" extrusionOk="0">
                  <a:moveTo>
                    <a:pt x="267" y="0"/>
                  </a:moveTo>
                  <a:cubicBezTo>
                    <a:pt x="255" y="0"/>
                    <a:pt x="244" y="5"/>
                    <a:pt x="237" y="16"/>
                  </a:cubicBezTo>
                  <a:cubicBezTo>
                    <a:pt x="164" y="113"/>
                    <a:pt x="91" y="210"/>
                    <a:pt x="18" y="319"/>
                  </a:cubicBezTo>
                  <a:cubicBezTo>
                    <a:pt x="1" y="346"/>
                    <a:pt x="29" y="386"/>
                    <a:pt x="59" y="386"/>
                  </a:cubicBezTo>
                  <a:cubicBezTo>
                    <a:pt x="70" y="386"/>
                    <a:pt x="82" y="381"/>
                    <a:pt x="91" y="368"/>
                  </a:cubicBezTo>
                  <a:cubicBezTo>
                    <a:pt x="164" y="270"/>
                    <a:pt x="237" y="161"/>
                    <a:pt x="310" y="64"/>
                  </a:cubicBezTo>
                  <a:cubicBezTo>
                    <a:pt x="328" y="29"/>
                    <a:pt x="295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51"/>
            <p:cNvSpPr/>
            <p:nvPr/>
          </p:nvSpPr>
          <p:spPr>
            <a:xfrm>
              <a:off x="8399063" y="3831097"/>
              <a:ext cx="16784" cy="19836"/>
            </a:xfrm>
            <a:custGeom>
              <a:avLst/>
              <a:gdLst/>
              <a:ahLst/>
              <a:cxnLst/>
              <a:rect l="l" t="t" r="r" b="b"/>
              <a:pathLst>
                <a:path w="341" h="403" extrusionOk="0">
                  <a:moveTo>
                    <a:pt x="280" y="13"/>
                  </a:moveTo>
                  <a:cubicBezTo>
                    <a:pt x="280" y="13"/>
                    <a:pt x="292" y="26"/>
                    <a:pt x="305" y="26"/>
                  </a:cubicBezTo>
                  <a:cubicBezTo>
                    <a:pt x="316" y="37"/>
                    <a:pt x="316" y="50"/>
                    <a:pt x="305" y="62"/>
                  </a:cubicBezTo>
                  <a:lnTo>
                    <a:pt x="292" y="86"/>
                  </a:lnTo>
                  <a:cubicBezTo>
                    <a:pt x="232" y="183"/>
                    <a:pt x="159" y="280"/>
                    <a:pt x="97" y="378"/>
                  </a:cubicBezTo>
                  <a:cubicBezTo>
                    <a:pt x="85" y="384"/>
                    <a:pt x="76" y="387"/>
                    <a:pt x="69" y="387"/>
                  </a:cubicBezTo>
                  <a:cubicBezTo>
                    <a:pt x="61" y="387"/>
                    <a:pt x="55" y="384"/>
                    <a:pt x="49" y="378"/>
                  </a:cubicBezTo>
                  <a:cubicBezTo>
                    <a:pt x="37" y="366"/>
                    <a:pt x="24" y="353"/>
                    <a:pt x="37" y="329"/>
                  </a:cubicBezTo>
                  <a:cubicBezTo>
                    <a:pt x="97" y="244"/>
                    <a:pt x="159" y="147"/>
                    <a:pt x="219" y="62"/>
                  </a:cubicBezTo>
                  <a:lnTo>
                    <a:pt x="243" y="37"/>
                  </a:lnTo>
                  <a:cubicBezTo>
                    <a:pt x="256" y="26"/>
                    <a:pt x="268" y="13"/>
                    <a:pt x="280" y="13"/>
                  </a:cubicBezTo>
                  <a:close/>
                  <a:moveTo>
                    <a:pt x="273" y="1"/>
                  </a:moveTo>
                  <a:cubicBezTo>
                    <a:pt x="259" y="1"/>
                    <a:pt x="244" y="7"/>
                    <a:pt x="232" y="26"/>
                  </a:cubicBezTo>
                  <a:lnTo>
                    <a:pt x="207" y="62"/>
                  </a:lnTo>
                  <a:cubicBezTo>
                    <a:pt x="146" y="147"/>
                    <a:pt x="73" y="232"/>
                    <a:pt x="24" y="329"/>
                  </a:cubicBezTo>
                  <a:cubicBezTo>
                    <a:pt x="0" y="353"/>
                    <a:pt x="13" y="378"/>
                    <a:pt x="37" y="390"/>
                  </a:cubicBezTo>
                  <a:cubicBezTo>
                    <a:pt x="49" y="402"/>
                    <a:pt x="61" y="402"/>
                    <a:pt x="73" y="402"/>
                  </a:cubicBezTo>
                  <a:cubicBezTo>
                    <a:pt x="86" y="402"/>
                    <a:pt x="97" y="402"/>
                    <a:pt x="110" y="390"/>
                  </a:cubicBezTo>
                  <a:cubicBezTo>
                    <a:pt x="183" y="293"/>
                    <a:pt x="243" y="196"/>
                    <a:pt x="305" y="98"/>
                  </a:cubicBezTo>
                  <a:lnTo>
                    <a:pt x="316" y="74"/>
                  </a:lnTo>
                  <a:cubicBezTo>
                    <a:pt x="341" y="50"/>
                    <a:pt x="329" y="26"/>
                    <a:pt x="305" y="13"/>
                  </a:cubicBezTo>
                  <a:cubicBezTo>
                    <a:pt x="298" y="7"/>
                    <a:pt x="28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51"/>
            <p:cNvSpPr/>
            <p:nvPr/>
          </p:nvSpPr>
          <p:spPr>
            <a:xfrm>
              <a:off x="8396947" y="3844240"/>
              <a:ext cx="20279" cy="23133"/>
            </a:xfrm>
            <a:custGeom>
              <a:avLst/>
              <a:gdLst/>
              <a:ahLst/>
              <a:cxnLst/>
              <a:rect l="l" t="t" r="r" b="b"/>
              <a:pathLst>
                <a:path w="412" h="470" extrusionOk="0">
                  <a:moveTo>
                    <a:pt x="343" y="1"/>
                  </a:moveTo>
                  <a:cubicBezTo>
                    <a:pt x="331" y="1"/>
                    <a:pt x="320" y="4"/>
                    <a:pt x="311" y="13"/>
                  </a:cubicBezTo>
                  <a:cubicBezTo>
                    <a:pt x="213" y="148"/>
                    <a:pt x="116" y="269"/>
                    <a:pt x="19" y="403"/>
                  </a:cubicBezTo>
                  <a:cubicBezTo>
                    <a:pt x="1" y="430"/>
                    <a:pt x="29" y="469"/>
                    <a:pt x="60" y="469"/>
                  </a:cubicBezTo>
                  <a:cubicBezTo>
                    <a:pt x="71" y="469"/>
                    <a:pt x="82" y="464"/>
                    <a:pt x="92" y="451"/>
                  </a:cubicBezTo>
                  <a:cubicBezTo>
                    <a:pt x="189" y="330"/>
                    <a:pt x="286" y="196"/>
                    <a:pt x="384" y="62"/>
                  </a:cubicBezTo>
                  <a:cubicBezTo>
                    <a:pt x="411" y="35"/>
                    <a:pt x="377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51"/>
            <p:cNvSpPr/>
            <p:nvPr/>
          </p:nvSpPr>
          <p:spPr>
            <a:xfrm>
              <a:off x="8396651" y="3843895"/>
              <a:ext cx="20377" cy="23773"/>
            </a:xfrm>
            <a:custGeom>
              <a:avLst/>
              <a:gdLst/>
              <a:ahLst/>
              <a:cxnLst/>
              <a:rect l="l" t="t" r="r" b="b"/>
              <a:pathLst>
                <a:path w="414" h="483" extrusionOk="0">
                  <a:moveTo>
                    <a:pt x="354" y="18"/>
                  </a:moveTo>
                  <a:cubicBezTo>
                    <a:pt x="363" y="18"/>
                    <a:pt x="372" y="20"/>
                    <a:pt x="378" y="20"/>
                  </a:cubicBezTo>
                  <a:cubicBezTo>
                    <a:pt x="390" y="33"/>
                    <a:pt x="402" y="57"/>
                    <a:pt x="390" y="69"/>
                  </a:cubicBezTo>
                  <a:lnTo>
                    <a:pt x="354" y="118"/>
                  </a:lnTo>
                  <a:cubicBezTo>
                    <a:pt x="268" y="228"/>
                    <a:pt x="171" y="349"/>
                    <a:pt x="86" y="458"/>
                  </a:cubicBezTo>
                  <a:cubicBezTo>
                    <a:pt x="80" y="465"/>
                    <a:pt x="74" y="468"/>
                    <a:pt x="68" y="468"/>
                  </a:cubicBezTo>
                  <a:cubicBezTo>
                    <a:pt x="62" y="468"/>
                    <a:pt x="55" y="465"/>
                    <a:pt x="49" y="458"/>
                  </a:cubicBezTo>
                  <a:cubicBezTo>
                    <a:pt x="25" y="447"/>
                    <a:pt x="25" y="434"/>
                    <a:pt x="37" y="410"/>
                  </a:cubicBezTo>
                  <a:cubicBezTo>
                    <a:pt x="110" y="301"/>
                    <a:pt x="208" y="191"/>
                    <a:pt x="281" y="82"/>
                  </a:cubicBezTo>
                  <a:lnTo>
                    <a:pt x="329" y="33"/>
                  </a:lnTo>
                  <a:cubicBezTo>
                    <a:pt x="335" y="21"/>
                    <a:pt x="345" y="18"/>
                    <a:pt x="354" y="18"/>
                  </a:cubicBezTo>
                  <a:close/>
                  <a:moveTo>
                    <a:pt x="356" y="0"/>
                  </a:moveTo>
                  <a:cubicBezTo>
                    <a:pt x="339" y="0"/>
                    <a:pt x="324" y="6"/>
                    <a:pt x="317" y="20"/>
                  </a:cubicBezTo>
                  <a:lnTo>
                    <a:pt x="268" y="69"/>
                  </a:lnTo>
                  <a:lnTo>
                    <a:pt x="13" y="398"/>
                  </a:lnTo>
                  <a:cubicBezTo>
                    <a:pt x="1" y="422"/>
                    <a:pt x="13" y="458"/>
                    <a:pt x="37" y="471"/>
                  </a:cubicBezTo>
                  <a:cubicBezTo>
                    <a:pt x="37" y="483"/>
                    <a:pt x="49" y="483"/>
                    <a:pt x="62" y="483"/>
                  </a:cubicBezTo>
                  <a:cubicBezTo>
                    <a:pt x="86" y="483"/>
                    <a:pt x="98" y="483"/>
                    <a:pt x="98" y="471"/>
                  </a:cubicBezTo>
                  <a:cubicBezTo>
                    <a:pt x="195" y="361"/>
                    <a:pt x="281" y="239"/>
                    <a:pt x="365" y="130"/>
                  </a:cubicBezTo>
                  <a:lnTo>
                    <a:pt x="402" y="82"/>
                  </a:lnTo>
                  <a:cubicBezTo>
                    <a:pt x="414" y="57"/>
                    <a:pt x="402" y="33"/>
                    <a:pt x="390" y="9"/>
                  </a:cubicBezTo>
                  <a:cubicBezTo>
                    <a:pt x="379" y="3"/>
                    <a:pt x="367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51"/>
            <p:cNvSpPr/>
            <p:nvPr/>
          </p:nvSpPr>
          <p:spPr>
            <a:xfrm>
              <a:off x="8399654" y="3858711"/>
              <a:ext cx="15800" cy="21460"/>
            </a:xfrm>
            <a:custGeom>
              <a:avLst/>
              <a:gdLst/>
              <a:ahLst/>
              <a:cxnLst/>
              <a:rect l="l" t="t" r="r" b="b"/>
              <a:pathLst>
                <a:path w="321" h="436" extrusionOk="0">
                  <a:moveTo>
                    <a:pt x="267" y="1"/>
                  </a:moveTo>
                  <a:cubicBezTo>
                    <a:pt x="253" y="1"/>
                    <a:pt x="240" y="8"/>
                    <a:pt x="231" y="24"/>
                  </a:cubicBezTo>
                  <a:cubicBezTo>
                    <a:pt x="158" y="133"/>
                    <a:pt x="85" y="255"/>
                    <a:pt x="25" y="376"/>
                  </a:cubicBezTo>
                  <a:cubicBezTo>
                    <a:pt x="0" y="409"/>
                    <a:pt x="25" y="436"/>
                    <a:pt x="55" y="436"/>
                  </a:cubicBezTo>
                  <a:cubicBezTo>
                    <a:pt x="70" y="436"/>
                    <a:pt x="86" y="429"/>
                    <a:pt x="98" y="413"/>
                  </a:cubicBezTo>
                  <a:cubicBezTo>
                    <a:pt x="171" y="303"/>
                    <a:pt x="231" y="182"/>
                    <a:pt x="304" y="60"/>
                  </a:cubicBezTo>
                  <a:cubicBezTo>
                    <a:pt x="321" y="28"/>
                    <a:pt x="29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51"/>
            <p:cNvSpPr/>
            <p:nvPr/>
          </p:nvSpPr>
          <p:spPr>
            <a:xfrm>
              <a:off x="8399654" y="3858268"/>
              <a:ext cx="16193" cy="22592"/>
            </a:xfrm>
            <a:custGeom>
              <a:avLst/>
              <a:gdLst/>
              <a:ahLst/>
              <a:cxnLst/>
              <a:rect l="l" t="t" r="r" b="b"/>
              <a:pathLst>
                <a:path w="329" h="459" extrusionOk="0">
                  <a:moveTo>
                    <a:pt x="280" y="20"/>
                  </a:moveTo>
                  <a:cubicBezTo>
                    <a:pt x="304" y="33"/>
                    <a:pt x="304" y="45"/>
                    <a:pt x="293" y="69"/>
                  </a:cubicBezTo>
                  <a:cubicBezTo>
                    <a:pt x="220" y="191"/>
                    <a:pt x="158" y="312"/>
                    <a:pt x="85" y="422"/>
                  </a:cubicBezTo>
                  <a:cubicBezTo>
                    <a:pt x="74" y="434"/>
                    <a:pt x="49" y="434"/>
                    <a:pt x="37" y="434"/>
                  </a:cubicBezTo>
                  <a:cubicBezTo>
                    <a:pt x="25" y="422"/>
                    <a:pt x="12" y="409"/>
                    <a:pt x="25" y="385"/>
                  </a:cubicBezTo>
                  <a:cubicBezTo>
                    <a:pt x="98" y="264"/>
                    <a:pt x="158" y="155"/>
                    <a:pt x="244" y="33"/>
                  </a:cubicBezTo>
                  <a:cubicBezTo>
                    <a:pt x="244" y="20"/>
                    <a:pt x="256" y="20"/>
                    <a:pt x="268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4" y="6"/>
                    <a:pt x="220" y="20"/>
                  </a:cubicBezTo>
                  <a:cubicBezTo>
                    <a:pt x="147" y="142"/>
                    <a:pt x="74" y="264"/>
                    <a:pt x="12" y="373"/>
                  </a:cubicBezTo>
                  <a:cubicBezTo>
                    <a:pt x="1" y="409"/>
                    <a:pt x="12" y="434"/>
                    <a:pt x="25" y="446"/>
                  </a:cubicBezTo>
                  <a:cubicBezTo>
                    <a:pt x="37" y="446"/>
                    <a:pt x="49" y="458"/>
                    <a:pt x="61" y="458"/>
                  </a:cubicBezTo>
                  <a:cubicBezTo>
                    <a:pt x="74" y="458"/>
                    <a:pt x="98" y="446"/>
                    <a:pt x="98" y="434"/>
                  </a:cubicBezTo>
                  <a:cubicBezTo>
                    <a:pt x="171" y="312"/>
                    <a:pt x="244" y="203"/>
                    <a:pt x="317" y="82"/>
                  </a:cubicBezTo>
                  <a:cubicBezTo>
                    <a:pt x="329" y="45"/>
                    <a:pt x="317" y="20"/>
                    <a:pt x="293" y="9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51"/>
            <p:cNvSpPr/>
            <p:nvPr/>
          </p:nvSpPr>
          <p:spPr>
            <a:xfrm>
              <a:off x="8398915" y="3873231"/>
              <a:ext cx="16439" cy="25693"/>
            </a:xfrm>
            <a:custGeom>
              <a:avLst/>
              <a:gdLst/>
              <a:ahLst/>
              <a:cxnLst/>
              <a:rect l="l" t="t" r="r" b="b"/>
              <a:pathLst>
                <a:path w="334" h="522" extrusionOk="0">
                  <a:moveTo>
                    <a:pt x="267" y="1"/>
                  </a:moveTo>
                  <a:cubicBezTo>
                    <a:pt x="254" y="1"/>
                    <a:pt x="242" y="7"/>
                    <a:pt x="235" y="21"/>
                  </a:cubicBezTo>
                  <a:cubicBezTo>
                    <a:pt x="149" y="167"/>
                    <a:pt x="64" y="313"/>
                    <a:pt x="16" y="470"/>
                  </a:cubicBezTo>
                  <a:cubicBezTo>
                    <a:pt x="1" y="500"/>
                    <a:pt x="27" y="521"/>
                    <a:pt x="56" y="521"/>
                  </a:cubicBezTo>
                  <a:cubicBezTo>
                    <a:pt x="73" y="521"/>
                    <a:pt x="91" y="513"/>
                    <a:pt x="100" y="495"/>
                  </a:cubicBezTo>
                  <a:cubicBezTo>
                    <a:pt x="162" y="349"/>
                    <a:pt x="222" y="203"/>
                    <a:pt x="308" y="69"/>
                  </a:cubicBezTo>
                  <a:cubicBezTo>
                    <a:pt x="333" y="35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51"/>
            <p:cNvSpPr/>
            <p:nvPr/>
          </p:nvSpPr>
          <p:spPr>
            <a:xfrm>
              <a:off x="8398472" y="3872985"/>
              <a:ext cx="16784" cy="26431"/>
            </a:xfrm>
            <a:custGeom>
              <a:avLst/>
              <a:gdLst/>
              <a:ahLst/>
              <a:cxnLst/>
              <a:rect l="l" t="t" r="r" b="b"/>
              <a:pathLst>
                <a:path w="341" h="537" extrusionOk="0">
                  <a:moveTo>
                    <a:pt x="278" y="17"/>
                  </a:moveTo>
                  <a:cubicBezTo>
                    <a:pt x="286" y="17"/>
                    <a:pt x="294" y="21"/>
                    <a:pt x="304" y="26"/>
                  </a:cubicBezTo>
                  <a:cubicBezTo>
                    <a:pt x="317" y="37"/>
                    <a:pt x="328" y="50"/>
                    <a:pt x="317" y="74"/>
                  </a:cubicBezTo>
                  <a:cubicBezTo>
                    <a:pt x="231" y="196"/>
                    <a:pt x="171" y="329"/>
                    <a:pt x="98" y="488"/>
                  </a:cubicBezTo>
                  <a:cubicBezTo>
                    <a:pt x="98" y="506"/>
                    <a:pt x="85" y="517"/>
                    <a:pt x="68" y="517"/>
                  </a:cubicBezTo>
                  <a:cubicBezTo>
                    <a:pt x="62" y="517"/>
                    <a:pt x="56" y="515"/>
                    <a:pt x="49" y="512"/>
                  </a:cubicBezTo>
                  <a:cubicBezTo>
                    <a:pt x="49" y="512"/>
                    <a:pt x="25" y="500"/>
                    <a:pt x="36" y="475"/>
                  </a:cubicBezTo>
                  <a:cubicBezTo>
                    <a:pt x="85" y="329"/>
                    <a:pt x="158" y="183"/>
                    <a:pt x="244" y="37"/>
                  </a:cubicBezTo>
                  <a:cubicBezTo>
                    <a:pt x="258" y="23"/>
                    <a:pt x="268" y="17"/>
                    <a:pt x="278" y="17"/>
                  </a:cubicBezTo>
                  <a:close/>
                  <a:moveTo>
                    <a:pt x="282" y="0"/>
                  </a:moveTo>
                  <a:cubicBezTo>
                    <a:pt x="266" y="0"/>
                    <a:pt x="246" y="11"/>
                    <a:pt x="231" y="26"/>
                  </a:cubicBezTo>
                  <a:cubicBezTo>
                    <a:pt x="134" y="172"/>
                    <a:pt x="61" y="318"/>
                    <a:pt x="12" y="464"/>
                  </a:cubicBezTo>
                  <a:cubicBezTo>
                    <a:pt x="0" y="500"/>
                    <a:pt x="25" y="524"/>
                    <a:pt x="49" y="524"/>
                  </a:cubicBezTo>
                  <a:cubicBezTo>
                    <a:pt x="49" y="537"/>
                    <a:pt x="61" y="537"/>
                    <a:pt x="61" y="537"/>
                  </a:cubicBezTo>
                  <a:cubicBezTo>
                    <a:pt x="85" y="537"/>
                    <a:pt x="109" y="524"/>
                    <a:pt x="122" y="500"/>
                  </a:cubicBezTo>
                  <a:cubicBezTo>
                    <a:pt x="182" y="342"/>
                    <a:pt x="255" y="196"/>
                    <a:pt x="328" y="74"/>
                  </a:cubicBezTo>
                  <a:cubicBezTo>
                    <a:pt x="341" y="50"/>
                    <a:pt x="328" y="26"/>
                    <a:pt x="304" y="13"/>
                  </a:cubicBezTo>
                  <a:cubicBezTo>
                    <a:pt x="300" y="4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51"/>
            <p:cNvSpPr/>
            <p:nvPr/>
          </p:nvSpPr>
          <p:spPr>
            <a:xfrm>
              <a:off x="8401081" y="3886767"/>
              <a:ext cx="15554" cy="20672"/>
            </a:xfrm>
            <a:custGeom>
              <a:avLst/>
              <a:gdLst/>
              <a:ahLst/>
              <a:cxnLst/>
              <a:rect l="l" t="t" r="r" b="b"/>
              <a:pathLst>
                <a:path w="316" h="420" extrusionOk="0">
                  <a:moveTo>
                    <a:pt x="246" y="0"/>
                  </a:moveTo>
                  <a:cubicBezTo>
                    <a:pt x="235" y="0"/>
                    <a:pt x="224" y="4"/>
                    <a:pt x="215" y="13"/>
                  </a:cubicBezTo>
                  <a:cubicBezTo>
                    <a:pt x="129" y="111"/>
                    <a:pt x="56" y="232"/>
                    <a:pt x="8" y="366"/>
                  </a:cubicBezTo>
                  <a:cubicBezTo>
                    <a:pt x="0" y="398"/>
                    <a:pt x="30" y="420"/>
                    <a:pt x="58" y="420"/>
                  </a:cubicBezTo>
                  <a:cubicBezTo>
                    <a:pt x="72" y="420"/>
                    <a:pt x="85" y="414"/>
                    <a:pt x="93" y="403"/>
                  </a:cubicBezTo>
                  <a:cubicBezTo>
                    <a:pt x="154" y="281"/>
                    <a:pt x="215" y="171"/>
                    <a:pt x="288" y="74"/>
                  </a:cubicBezTo>
                  <a:cubicBezTo>
                    <a:pt x="315" y="37"/>
                    <a:pt x="280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51"/>
            <p:cNvSpPr/>
            <p:nvPr/>
          </p:nvSpPr>
          <p:spPr>
            <a:xfrm>
              <a:off x="8400884" y="3886423"/>
              <a:ext cx="15603" cy="21361"/>
            </a:xfrm>
            <a:custGeom>
              <a:avLst/>
              <a:gdLst/>
              <a:ahLst/>
              <a:cxnLst/>
              <a:rect l="l" t="t" r="r" b="b"/>
              <a:pathLst>
                <a:path w="317" h="434" extrusionOk="0">
                  <a:moveTo>
                    <a:pt x="255" y="20"/>
                  </a:moveTo>
                  <a:cubicBezTo>
                    <a:pt x="268" y="20"/>
                    <a:pt x="268" y="20"/>
                    <a:pt x="279" y="32"/>
                  </a:cubicBezTo>
                  <a:cubicBezTo>
                    <a:pt x="292" y="32"/>
                    <a:pt x="304" y="56"/>
                    <a:pt x="292" y="69"/>
                  </a:cubicBezTo>
                  <a:cubicBezTo>
                    <a:pt x="206" y="178"/>
                    <a:pt x="146" y="288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24" y="410"/>
                    <a:pt x="12" y="385"/>
                    <a:pt x="24" y="373"/>
                  </a:cubicBezTo>
                  <a:cubicBezTo>
                    <a:pt x="73" y="239"/>
                    <a:pt x="146" y="118"/>
                    <a:pt x="231" y="32"/>
                  </a:cubicBezTo>
                  <a:cubicBezTo>
                    <a:pt x="231" y="20"/>
                    <a:pt x="243" y="20"/>
                    <a:pt x="255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3" y="6"/>
                    <a:pt x="219" y="20"/>
                  </a:cubicBezTo>
                  <a:cubicBezTo>
                    <a:pt x="122" y="105"/>
                    <a:pt x="49" y="227"/>
                    <a:pt x="0" y="361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85" y="434"/>
                    <a:pt x="97" y="421"/>
                    <a:pt x="109" y="410"/>
                  </a:cubicBezTo>
                  <a:cubicBezTo>
                    <a:pt x="158" y="300"/>
                    <a:pt x="219" y="191"/>
                    <a:pt x="304" y="81"/>
                  </a:cubicBezTo>
                  <a:cubicBezTo>
                    <a:pt x="316" y="56"/>
                    <a:pt x="316" y="32"/>
                    <a:pt x="292" y="8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51"/>
            <p:cNvSpPr/>
            <p:nvPr/>
          </p:nvSpPr>
          <p:spPr>
            <a:xfrm>
              <a:off x="8414617" y="3884454"/>
              <a:ext cx="17030" cy="22100"/>
            </a:xfrm>
            <a:custGeom>
              <a:avLst/>
              <a:gdLst/>
              <a:ahLst/>
              <a:cxnLst/>
              <a:rect l="l" t="t" r="r" b="b"/>
              <a:pathLst>
                <a:path w="346" h="449" extrusionOk="0">
                  <a:moveTo>
                    <a:pt x="291" y="1"/>
                  </a:moveTo>
                  <a:cubicBezTo>
                    <a:pt x="278" y="1"/>
                    <a:pt x="264" y="7"/>
                    <a:pt x="256" y="23"/>
                  </a:cubicBezTo>
                  <a:cubicBezTo>
                    <a:pt x="171" y="145"/>
                    <a:pt x="98" y="267"/>
                    <a:pt x="25" y="388"/>
                  </a:cubicBezTo>
                  <a:cubicBezTo>
                    <a:pt x="1" y="421"/>
                    <a:pt x="25" y="448"/>
                    <a:pt x="55" y="448"/>
                  </a:cubicBezTo>
                  <a:cubicBezTo>
                    <a:pt x="70" y="448"/>
                    <a:pt x="86" y="441"/>
                    <a:pt x="98" y="425"/>
                  </a:cubicBezTo>
                  <a:cubicBezTo>
                    <a:pt x="171" y="315"/>
                    <a:pt x="256" y="194"/>
                    <a:pt x="329" y="60"/>
                  </a:cubicBezTo>
                  <a:cubicBezTo>
                    <a:pt x="345" y="28"/>
                    <a:pt x="318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51"/>
            <p:cNvSpPr/>
            <p:nvPr/>
          </p:nvSpPr>
          <p:spPr>
            <a:xfrm>
              <a:off x="8414617" y="3884011"/>
              <a:ext cx="17424" cy="23183"/>
            </a:xfrm>
            <a:custGeom>
              <a:avLst/>
              <a:gdLst/>
              <a:ahLst/>
              <a:cxnLst/>
              <a:rect l="l" t="t" r="r" b="b"/>
              <a:pathLst>
                <a:path w="354" h="471" extrusionOk="0">
                  <a:moveTo>
                    <a:pt x="317" y="21"/>
                  </a:moveTo>
                  <a:cubicBezTo>
                    <a:pt x="329" y="32"/>
                    <a:pt x="329" y="45"/>
                    <a:pt x="317" y="69"/>
                  </a:cubicBezTo>
                  <a:cubicBezTo>
                    <a:pt x="244" y="191"/>
                    <a:pt x="159" y="324"/>
                    <a:pt x="86" y="434"/>
                  </a:cubicBezTo>
                  <a:cubicBezTo>
                    <a:pt x="79" y="448"/>
                    <a:pt x="67" y="454"/>
                    <a:pt x="57" y="454"/>
                  </a:cubicBezTo>
                  <a:cubicBezTo>
                    <a:pt x="49" y="454"/>
                    <a:pt x="42" y="451"/>
                    <a:pt x="37" y="446"/>
                  </a:cubicBezTo>
                  <a:cubicBezTo>
                    <a:pt x="25" y="434"/>
                    <a:pt x="13" y="422"/>
                    <a:pt x="25" y="397"/>
                  </a:cubicBezTo>
                  <a:cubicBezTo>
                    <a:pt x="98" y="288"/>
                    <a:pt x="183" y="154"/>
                    <a:pt x="256" y="32"/>
                  </a:cubicBezTo>
                  <a:cubicBezTo>
                    <a:pt x="268" y="21"/>
                    <a:pt x="281" y="21"/>
                    <a:pt x="292" y="21"/>
                  </a:cubicBezTo>
                  <a:close/>
                  <a:moveTo>
                    <a:pt x="287" y="0"/>
                  </a:moveTo>
                  <a:cubicBezTo>
                    <a:pt x="272" y="0"/>
                    <a:pt x="258" y="6"/>
                    <a:pt x="244" y="21"/>
                  </a:cubicBezTo>
                  <a:cubicBezTo>
                    <a:pt x="159" y="142"/>
                    <a:pt x="86" y="276"/>
                    <a:pt x="13" y="397"/>
                  </a:cubicBezTo>
                  <a:cubicBezTo>
                    <a:pt x="0" y="422"/>
                    <a:pt x="13" y="446"/>
                    <a:pt x="25" y="459"/>
                  </a:cubicBezTo>
                  <a:cubicBezTo>
                    <a:pt x="37" y="470"/>
                    <a:pt x="49" y="470"/>
                    <a:pt x="62" y="470"/>
                  </a:cubicBezTo>
                  <a:cubicBezTo>
                    <a:pt x="73" y="470"/>
                    <a:pt x="98" y="459"/>
                    <a:pt x="98" y="446"/>
                  </a:cubicBezTo>
                  <a:cubicBezTo>
                    <a:pt x="183" y="337"/>
                    <a:pt x="256" y="203"/>
                    <a:pt x="341" y="81"/>
                  </a:cubicBezTo>
                  <a:cubicBezTo>
                    <a:pt x="354" y="45"/>
                    <a:pt x="341" y="21"/>
                    <a:pt x="317" y="8"/>
                  </a:cubicBezTo>
                  <a:cubicBezTo>
                    <a:pt x="307" y="3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51"/>
            <p:cNvSpPr/>
            <p:nvPr/>
          </p:nvSpPr>
          <p:spPr>
            <a:xfrm>
              <a:off x="8432386" y="3885635"/>
              <a:ext cx="14815" cy="20279"/>
            </a:xfrm>
            <a:custGeom>
              <a:avLst/>
              <a:gdLst/>
              <a:ahLst/>
              <a:cxnLst/>
              <a:rect l="l" t="t" r="r" b="b"/>
              <a:pathLst>
                <a:path w="301" h="412" extrusionOk="0">
                  <a:moveTo>
                    <a:pt x="243" y="1"/>
                  </a:moveTo>
                  <a:cubicBezTo>
                    <a:pt x="227" y="1"/>
                    <a:pt x="211" y="8"/>
                    <a:pt x="199" y="24"/>
                  </a:cubicBezTo>
                  <a:cubicBezTo>
                    <a:pt x="138" y="134"/>
                    <a:pt x="77" y="231"/>
                    <a:pt x="17" y="340"/>
                  </a:cubicBezTo>
                  <a:cubicBezTo>
                    <a:pt x="0" y="381"/>
                    <a:pt x="28" y="411"/>
                    <a:pt x="56" y="411"/>
                  </a:cubicBezTo>
                  <a:cubicBezTo>
                    <a:pt x="69" y="411"/>
                    <a:pt x="82" y="404"/>
                    <a:pt x="90" y="389"/>
                  </a:cubicBezTo>
                  <a:cubicBezTo>
                    <a:pt x="163" y="280"/>
                    <a:pt x="223" y="170"/>
                    <a:pt x="284" y="61"/>
                  </a:cubicBezTo>
                  <a:cubicBezTo>
                    <a:pt x="301" y="28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51"/>
            <p:cNvSpPr/>
            <p:nvPr/>
          </p:nvSpPr>
          <p:spPr>
            <a:xfrm>
              <a:off x="8431992" y="3885192"/>
              <a:ext cx="15603" cy="21411"/>
            </a:xfrm>
            <a:custGeom>
              <a:avLst/>
              <a:gdLst/>
              <a:ahLst/>
              <a:cxnLst/>
              <a:rect l="l" t="t" r="r" b="b"/>
              <a:pathLst>
                <a:path w="317" h="435" extrusionOk="0">
                  <a:moveTo>
                    <a:pt x="248" y="13"/>
                  </a:moveTo>
                  <a:cubicBezTo>
                    <a:pt x="255" y="13"/>
                    <a:pt x="263" y="16"/>
                    <a:pt x="268" y="21"/>
                  </a:cubicBezTo>
                  <a:cubicBezTo>
                    <a:pt x="280" y="33"/>
                    <a:pt x="292" y="45"/>
                    <a:pt x="280" y="70"/>
                  </a:cubicBezTo>
                  <a:lnTo>
                    <a:pt x="244" y="143"/>
                  </a:lnTo>
                  <a:lnTo>
                    <a:pt x="98" y="398"/>
                  </a:lnTo>
                  <a:cubicBezTo>
                    <a:pt x="85" y="410"/>
                    <a:pt x="61" y="410"/>
                    <a:pt x="49" y="410"/>
                  </a:cubicBezTo>
                  <a:cubicBezTo>
                    <a:pt x="37" y="398"/>
                    <a:pt x="25" y="373"/>
                    <a:pt x="37" y="362"/>
                  </a:cubicBezTo>
                  <a:cubicBezTo>
                    <a:pt x="73" y="276"/>
                    <a:pt x="122" y="191"/>
                    <a:pt x="171" y="106"/>
                  </a:cubicBezTo>
                  <a:cubicBezTo>
                    <a:pt x="195" y="81"/>
                    <a:pt x="207" y="57"/>
                    <a:pt x="219" y="33"/>
                  </a:cubicBezTo>
                  <a:cubicBezTo>
                    <a:pt x="226" y="19"/>
                    <a:pt x="237" y="13"/>
                    <a:pt x="248" y="13"/>
                  </a:cubicBezTo>
                  <a:close/>
                  <a:moveTo>
                    <a:pt x="246" y="1"/>
                  </a:moveTo>
                  <a:cubicBezTo>
                    <a:pt x="230" y="1"/>
                    <a:pt x="214" y="7"/>
                    <a:pt x="207" y="21"/>
                  </a:cubicBezTo>
                  <a:cubicBezTo>
                    <a:pt x="195" y="45"/>
                    <a:pt x="171" y="70"/>
                    <a:pt x="158" y="94"/>
                  </a:cubicBezTo>
                  <a:lnTo>
                    <a:pt x="12" y="349"/>
                  </a:lnTo>
                  <a:cubicBezTo>
                    <a:pt x="1" y="386"/>
                    <a:pt x="12" y="410"/>
                    <a:pt x="37" y="422"/>
                  </a:cubicBezTo>
                  <a:cubicBezTo>
                    <a:pt x="49" y="422"/>
                    <a:pt x="61" y="435"/>
                    <a:pt x="61" y="435"/>
                  </a:cubicBezTo>
                  <a:cubicBezTo>
                    <a:pt x="85" y="435"/>
                    <a:pt x="98" y="422"/>
                    <a:pt x="109" y="398"/>
                  </a:cubicBezTo>
                  <a:cubicBezTo>
                    <a:pt x="158" y="325"/>
                    <a:pt x="207" y="240"/>
                    <a:pt x="255" y="154"/>
                  </a:cubicBezTo>
                  <a:lnTo>
                    <a:pt x="292" y="81"/>
                  </a:lnTo>
                  <a:cubicBezTo>
                    <a:pt x="317" y="45"/>
                    <a:pt x="292" y="21"/>
                    <a:pt x="280" y="8"/>
                  </a:cubicBezTo>
                  <a:cubicBezTo>
                    <a:pt x="270" y="4"/>
                    <a:pt x="25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51"/>
            <p:cNvSpPr/>
            <p:nvPr/>
          </p:nvSpPr>
          <p:spPr>
            <a:xfrm>
              <a:off x="8446759" y="3889524"/>
              <a:ext cx="11419" cy="15800"/>
            </a:xfrm>
            <a:custGeom>
              <a:avLst/>
              <a:gdLst/>
              <a:ahLst/>
              <a:cxnLst/>
              <a:rect l="l" t="t" r="r" b="b"/>
              <a:pathLst>
                <a:path w="232" h="321" extrusionOk="0">
                  <a:moveTo>
                    <a:pt x="174" y="0"/>
                  </a:moveTo>
                  <a:cubicBezTo>
                    <a:pt x="160" y="0"/>
                    <a:pt x="146" y="6"/>
                    <a:pt x="138" y="18"/>
                  </a:cubicBezTo>
                  <a:cubicBezTo>
                    <a:pt x="101" y="103"/>
                    <a:pt x="65" y="176"/>
                    <a:pt x="17" y="261"/>
                  </a:cubicBezTo>
                  <a:cubicBezTo>
                    <a:pt x="0" y="293"/>
                    <a:pt x="28" y="321"/>
                    <a:pt x="55" y="321"/>
                  </a:cubicBezTo>
                  <a:cubicBezTo>
                    <a:pt x="68" y="321"/>
                    <a:pt x="82" y="314"/>
                    <a:pt x="90" y="298"/>
                  </a:cubicBezTo>
                  <a:cubicBezTo>
                    <a:pt x="150" y="225"/>
                    <a:pt x="187" y="139"/>
                    <a:pt x="223" y="55"/>
                  </a:cubicBezTo>
                  <a:cubicBezTo>
                    <a:pt x="231" y="22"/>
                    <a:pt x="20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51"/>
            <p:cNvSpPr/>
            <p:nvPr/>
          </p:nvSpPr>
          <p:spPr>
            <a:xfrm>
              <a:off x="8446365" y="3889179"/>
              <a:ext cx="12010" cy="16784"/>
            </a:xfrm>
            <a:custGeom>
              <a:avLst/>
              <a:gdLst/>
              <a:ahLst/>
              <a:cxnLst/>
              <a:rect l="l" t="t" r="r" b="b"/>
              <a:pathLst>
                <a:path w="244" h="341" extrusionOk="0">
                  <a:moveTo>
                    <a:pt x="182" y="17"/>
                  </a:moveTo>
                  <a:cubicBezTo>
                    <a:pt x="189" y="17"/>
                    <a:pt x="197" y="20"/>
                    <a:pt x="207" y="25"/>
                  </a:cubicBezTo>
                  <a:cubicBezTo>
                    <a:pt x="219" y="25"/>
                    <a:pt x="231" y="37"/>
                    <a:pt x="219" y="62"/>
                  </a:cubicBezTo>
                  <a:cubicBezTo>
                    <a:pt x="195" y="146"/>
                    <a:pt x="146" y="232"/>
                    <a:pt x="98" y="305"/>
                  </a:cubicBezTo>
                  <a:cubicBezTo>
                    <a:pt x="85" y="317"/>
                    <a:pt x="61" y="317"/>
                    <a:pt x="49" y="317"/>
                  </a:cubicBezTo>
                  <a:cubicBezTo>
                    <a:pt x="36" y="305"/>
                    <a:pt x="25" y="292"/>
                    <a:pt x="36" y="268"/>
                  </a:cubicBezTo>
                  <a:cubicBezTo>
                    <a:pt x="73" y="195"/>
                    <a:pt x="109" y="122"/>
                    <a:pt x="158" y="37"/>
                  </a:cubicBezTo>
                  <a:cubicBezTo>
                    <a:pt x="165" y="23"/>
                    <a:pt x="173" y="17"/>
                    <a:pt x="182" y="17"/>
                  </a:cubicBezTo>
                  <a:close/>
                  <a:moveTo>
                    <a:pt x="207" y="0"/>
                  </a:moveTo>
                  <a:cubicBezTo>
                    <a:pt x="182" y="0"/>
                    <a:pt x="158" y="0"/>
                    <a:pt x="146" y="25"/>
                  </a:cubicBezTo>
                  <a:cubicBezTo>
                    <a:pt x="98" y="110"/>
                    <a:pt x="61" y="183"/>
                    <a:pt x="12" y="256"/>
                  </a:cubicBezTo>
                  <a:cubicBezTo>
                    <a:pt x="0" y="292"/>
                    <a:pt x="12" y="317"/>
                    <a:pt x="36" y="329"/>
                  </a:cubicBezTo>
                  <a:cubicBezTo>
                    <a:pt x="49" y="329"/>
                    <a:pt x="49" y="341"/>
                    <a:pt x="61" y="341"/>
                  </a:cubicBezTo>
                  <a:cubicBezTo>
                    <a:pt x="85" y="341"/>
                    <a:pt x="98" y="329"/>
                    <a:pt x="109" y="317"/>
                  </a:cubicBezTo>
                  <a:cubicBezTo>
                    <a:pt x="158" y="232"/>
                    <a:pt x="207" y="146"/>
                    <a:pt x="231" y="62"/>
                  </a:cubicBezTo>
                  <a:cubicBezTo>
                    <a:pt x="244" y="37"/>
                    <a:pt x="231" y="13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51"/>
            <p:cNvSpPr/>
            <p:nvPr/>
          </p:nvSpPr>
          <p:spPr>
            <a:xfrm>
              <a:off x="8456849" y="3888490"/>
              <a:ext cx="12797" cy="17276"/>
            </a:xfrm>
            <a:custGeom>
              <a:avLst/>
              <a:gdLst/>
              <a:ahLst/>
              <a:cxnLst/>
              <a:rect l="l" t="t" r="r" b="b"/>
              <a:pathLst>
                <a:path w="260" h="351" extrusionOk="0">
                  <a:moveTo>
                    <a:pt x="215" y="0"/>
                  </a:moveTo>
                  <a:cubicBezTo>
                    <a:pt x="211" y="0"/>
                    <a:pt x="206" y="1"/>
                    <a:pt x="201" y="3"/>
                  </a:cubicBezTo>
                  <a:cubicBezTo>
                    <a:pt x="177" y="3"/>
                    <a:pt x="164" y="14"/>
                    <a:pt x="140" y="39"/>
                  </a:cubicBezTo>
                  <a:cubicBezTo>
                    <a:pt x="131" y="52"/>
                    <a:pt x="133" y="67"/>
                    <a:pt x="142" y="79"/>
                  </a:cubicBezTo>
                  <a:lnTo>
                    <a:pt x="142" y="79"/>
                  </a:lnTo>
                  <a:cubicBezTo>
                    <a:pt x="101" y="151"/>
                    <a:pt x="56" y="217"/>
                    <a:pt x="18" y="282"/>
                  </a:cubicBezTo>
                  <a:cubicBezTo>
                    <a:pt x="1" y="316"/>
                    <a:pt x="32" y="351"/>
                    <a:pt x="61" y="351"/>
                  </a:cubicBezTo>
                  <a:cubicBezTo>
                    <a:pt x="73" y="351"/>
                    <a:pt x="84" y="345"/>
                    <a:pt x="91" y="331"/>
                  </a:cubicBezTo>
                  <a:cubicBezTo>
                    <a:pt x="152" y="246"/>
                    <a:pt x="201" y="149"/>
                    <a:pt x="250" y="63"/>
                  </a:cubicBezTo>
                  <a:cubicBezTo>
                    <a:pt x="260" y="32"/>
                    <a:pt x="24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51"/>
            <p:cNvSpPr/>
            <p:nvPr/>
          </p:nvSpPr>
          <p:spPr>
            <a:xfrm>
              <a:off x="8456505" y="3887752"/>
              <a:ext cx="13831" cy="18211"/>
            </a:xfrm>
            <a:custGeom>
              <a:avLst/>
              <a:gdLst/>
              <a:ahLst/>
              <a:cxnLst/>
              <a:rect l="l" t="t" r="r" b="b"/>
              <a:pathLst>
                <a:path w="281" h="370" extrusionOk="0">
                  <a:moveTo>
                    <a:pt x="208" y="18"/>
                  </a:moveTo>
                  <a:cubicBezTo>
                    <a:pt x="232" y="18"/>
                    <a:pt x="244" y="29"/>
                    <a:pt x="244" y="29"/>
                  </a:cubicBezTo>
                  <a:cubicBezTo>
                    <a:pt x="257" y="42"/>
                    <a:pt x="257" y="54"/>
                    <a:pt x="244" y="66"/>
                  </a:cubicBezTo>
                  <a:lnTo>
                    <a:pt x="244" y="91"/>
                  </a:lnTo>
                  <a:lnTo>
                    <a:pt x="195" y="29"/>
                  </a:lnTo>
                  <a:lnTo>
                    <a:pt x="208" y="18"/>
                  </a:lnTo>
                  <a:close/>
                  <a:moveTo>
                    <a:pt x="184" y="42"/>
                  </a:moveTo>
                  <a:lnTo>
                    <a:pt x="220" y="91"/>
                  </a:lnTo>
                  <a:lnTo>
                    <a:pt x="208" y="102"/>
                  </a:lnTo>
                  <a:cubicBezTo>
                    <a:pt x="202" y="109"/>
                    <a:pt x="192" y="112"/>
                    <a:pt x="183" y="112"/>
                  </a:cubicBezTo>
                  <a:cubicBezTo>
                    <a:pt x="174" y="112"/>
                    <a:pt x="165" y="109"/>
                    <a:pt x="159" y="102"/>
                  </a:cubicBezTo>
                  <a:lnTo>
                    <a:pt x="159" y="91"/>
                  </a:lnTo>
                  <a:cubicBezTo>
                    <a:pt x="171" y="78"/>
                    <a:pt x="171" y="66"/>
                    <a:pt x="184" y="42"/>
                  </a:cubicBezTo>
                  <a:close/>
                  <a:moveTo>
                    <a:pt x="232" y="102"/>
                  </a:moveTo>
                  <a:lnTo>
                    <a:pt x="232" y="102"/>
                  </a:lnTo>
                  <a:cubicBezTo>
                    <a:pt x="184" y="200"/>
                    <a:pt x="135" y="273"/>
                    <a:pt x="86" y="346"/>
                  </a:cubicBezTo>
                  <a:cubicBezTo>
                    <a:pt x="74" y="358"/>
                    <a:pt x="62" y="358"/>
                    <a:pt x="49" y="358"/>
                  </a:cubicBezTo>
                  <a:cubicBezTo>
                    <a:pt x="25" y="346"/>
                    <a:pt x="25" y="321"/>
                    <a:pt x="38" y="310"/>
                  </a:cubicBezTo>
                  <a:cubicBezTo>
                    <a:pt x="62" y="248"/>
                    <a:pt x="98" y="175"/>
                    <a:pt x="147" y="115"/>
                  </a:cubicBezTo>
                  <a:lnTo>
                    <a:pt x="159" y="115"/>
                  </a:lnTo>
                  <a:cubicBezTo>
                    <a:pt x="166" y="122"/>
                    <a:pt x="181" y="129"/>
                    <a:pt x="195" y="129"/>
                  </a:cubicBezTo>
                  <a:cubicBezTo>
                    <a:pt x="205" y="129"/>
                    <a:pt x="215" y="125"/>
                    <a:pt x="220" y="115"/>
                  </a:cubicBezTo>
                  <a:lnTo>
                    <a:pt x="232" y="102"/>
                  </a:lnTo>
                  <a:close/>
                  <a:moveTo>
                    <a:pt x="221" y="0"/>
                  </a:moveTo>
                  <a:cubicBezTo>
                    <a:pt x="216" y="0"/>
                    <a:pt x="211" y="2"/>
                    <a:pt x="208" y="5"/>
                  </a:cubicBezTo>
                  <a:cubicBezTo>
                    <a:pt x="184" y="18"/>
                    <a:pt x="159" y="29"/>
                    <a:pt x="147" y="54"/>
                  </a:cubicBezTo>
                  <a:cubicBezTo>
                    <a:pt x="135" y="66"/>
                    <a:pt x="135" y="78"/>
                    <a:pt x="135" y="91"/>
                  </a:cubicBezTo>
                  <a:cubicBezTo>
                    <a:pt x="86" y="164"/>
                    <a:pt x="49" y="237"/>
                    <a:pt x="13" y="297"/>
                  </a:cubicBezTo>
                  <a:cubicBezTo>
                    <a:pt x="1" y="321"/>
                    <a:pt x="13" y="358"/>
                    <a:pt x="38" y="370"/>
                  </a:cubicBezTo>
                  <a:lnTo>
                    <a:pt x="62" y="370"/>
                  </a:lnTo>
                  <a:cubicBezTo>
                    <a:pt x="86" y="370"/>
                    <a:pt x="98" y="370"/>
                    <a:pt x="111" y="346"/>
                  </a:cubicBezTo>
                  <a:cubicBezTo>
                    <a:pt x="159" y="273"/>
                    <a:pt x="208" y="175"/>
                    <a:pt x="268" y="78"/>
                  </a:cubicBezTo>
                  <a:cubicBezTo>
                    <a:pt x="281" y="66"/>
                    <a:pt x="268" y="42"/>
                    <a:pt x="257" y="18"/>
                  </a:cubicBezTo>
                  <a:cubicBezTo>
                    <a:pt x="248" y="9"/>
                    <a:pt x="23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51"/>
            <p:cNvSpPr/>
            <p:nvPr/>
          </p:nvSpPr>
          <p:spPr>
            <a:xfrm>
              <a:off x="8467678" y="3888785"/>
              <a:ext cx="13683" cy="19786"/>
            </a:xfrm>
            <a:custGeom>
              <a:avLst/>
              <a:gdLst/>
              <a:ahLst/>
              <a:cxnLst/>
              <a:rect l="l" t="t" r="r" b="b"/>
              <a:pathLst>
                <a:path w="278" h="402" extrusionOk="0">
                  <a:moveTo>
                    <a:pt x="213" y="1"/>
                  </a:moveTo>
                  <a:cubicBezTo>
                    <a:pt x="200" y="1"/>
                    <a:pt x="186" y="7"/>
                    <a:pt x="175" y="21"/>
                  </a:cubicBezTo>
                  <a:cubicBezTo>
                    <a:pt x="127" y="130"/>
                    <a:pt x="66" y="227"/>
                    <a:pt x="17" y="337"/>
                  </a:cubicBezTo>
                  <a:cubicBezTo>
                    <a:pt x="1" y="370"/>
                    <a:pt x="28" y="402"/>
                    <a:pt x="58" y="402"/>
                  </a:cubicBezTo>
                  <a:cubicBezTo>
                    <a:pt x="74" y="402"/>
                    <a:pt x="90" y="394"/>
                    <a:pt x="103" y="373"/>
                  </a:cubicBezTo>
                  <a:cubicBezTo>
                    <a:pt x="151" y="276"/>
                    <a:pt x="200" y="167"/>
                    <a:pt x="260" y="70"/>
                  </a:cubicBezTo>
                  <a:cubicBezTo>
                    <a:pt x="277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51"/>
            <p:cNvSpPr/>
            <p:nvPr/>
          </p:nvSpPr>
          <p:spPr>
            <a:xfrm>
              <a:off x="8467924" y="3888244"/>
              <a:ext cx="13782" cy="20771"/>
            </a:xfrm>
            <a:custGeom>
              <a:avLst/>
              <a:gdLst/>
              <a:ahLst/>
              <a:cxnLst/>
              <a:rect l="l" t="t" r="r" b="b"/>
              <a:pathLst>
                <a:path w="280" h="422" extrusionOk="0">
                  <a:moveTo>
                    <a:pt x="231" y="19"/>
                  </a:moveTo>
                  <a:cubicBezTo>
                    <a:pt x="243" y="32"/>
                    <a:pt x="255" y="56"/>
                    <a:pt x="243" y="68"/>
                  </a:cubicBezTo>
                  <a:cubicBezTo>
                    <a:pt x="231" y="105"/>
                    <a:pt x="219" y="129"/>
                    <a:pt x="206" y="154"/>
                  </a:cubicBezTo>
                  <a:cubicBezTo>
                    <a:pt x="158" y="227"/>
                    <a:pt x="122" y="311"/>
                    <a:pt x="85" y="384"/>
                  </a:cubicBezTo>
                  <a:cubicBezTo>
                    <a:pt x="78" y="399"/>
                    <a:pt x="71" y="404"/>
                    <a:pt x="61" y="404"/>
                  </a:cubicBezTo>
                  <a:cubicBezTo>
                    <a:pt x="54" y="404"/>
                    <a:pt x="46" y="402"/>
                    <a:pt x="36" y="397"/>
                  </a:cubicBezTo>
                  <a:cubicBezTo>
                    <a:pt x="25" y="384"/>
                    <a:pt x="12" y="373"/>
                    <a:pt x="25" y="348"/>
                  </a:cubicBezTo>
                  <a:cubicBezTo>
                    <a:pt x="61" y="275"/>
                    <a:pt x="98" y="190"/>
                    <a:pt x="146" y="117"/>
                  </a:cubicBezTo>
                  <a:cubicBezTo>
                    <a:pt x="158" y="92"/>
                    <a:pt x="170" y="68"/>
                    <a:pt x="182" y="32"/>
                  </a:cubicBezTo>
                  <a:cubicBezTo>
                    <a:pt x="195" y="19"/>
                    <a:pt x="206" y="19"/>
                    <a:pt x="231" y="19"/>
                  </a:cubicBezTo>
                  <a:close/>
                  <a:moveTo>
                    <a:pt x="205" y="0"/>
                  </a:moveTo>
                  <a:cubicBezTo>
                    <a:pt x="190" y="0"/>
                    <a:pt x="178" y="9"/>
                    <a:pt x="170" y="32"/>
                  </a:cubicBezTo>
                  <a:cubicBezTo>
                    <a:pt x="158" y="56"/>
                    <a:pt x="134" y="81"/>
                    <a:pt x="122" y="117"/>
                  </a:cubicBezTo>
                  <a:lnTo>
                    <a:pt x="12" y="336"/>
                  </a:lnTo>
                  <a:cubicBezTo>
                    <a:pt x="0" y="373"/>
                    <a:pt x="12" y="397"/>
                    <a:pt x="36" y="409"/>
                  </a:cubicBezTo>
                  <a:cubicBezTo>
                    <a:pt x="36" y="421"/>
                    <a:pt x="49" y="421"/>
                    <a:pt x="61" y="421"/>
                  </a:cubicBezTo>
                  <a:cubicBezTo>
                    <a:pt x="73" y="421"/>
                    <a:pt x="85" y="409"/>
                    <a:pt x="98" y="397"/>
                  </a:cubicBezTo>
                  <a:cubicBezTo>
                    <a:pt x="146" y="324"/>
                    <a:pt x="182" y="238"/>
                    <a:pt x="219" y="165"/>
                  </a:cubicBezTo>
                  <a:cubicBezTo>
                    <a:pt x="231" y="141"/>
                    <a:pt x="243" y="105"/>
                    <a:pt x="255" y="81"/>
                  </a:cubicBezTo>
                  <a:cubicBezTo>
                    <a:pt x="279" y="44"/>
                    <a:pt x="255" y="19"/>
                    <a:pt x="231" y="8"/>
                  </a:cubicBezTo>
                  <a:cubicBezTo>
                    <a:pt x="222" y="3"/>
                    <a:pt x="213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51"/>
            <p:cNvSpPr/>
            <p:nvPr/>
          </p:nvSpPr>
          <p:spPr>
            <a:xfrm>
              <a:off x="8480870" y="3890016"/>
              <a:ext cx="11862" cy="18556"/>
            </a:xfrm>
            <a:custGeom>
              <a:avLst/>
              <a:gdLst/>
              <a:ahLst/>
              <a:cxnLst/>
              <a:rect l="l" t="t" r="r" b="b"/>
              <a:pathLst>
                <a:path w="241" h="377" extrusionOk="0">
                  <a:moveTo>
                    <a:pt x="181" y="0"/>
                  </a:moveTo>
                  <a:cubicBezTo>
                    <a:pt x="169" y="0"/>
                    <a:pt x="158" y="6"/>
                    <a:pt x="151" y="20"/>
                  </a:cubicBezTo>
                  <a:cubicBezTo>
                    <a:pt x="102" y="118"/>
                    <a:pt x="53" y="215"/>
                    <a:pt x="16" y="312"/>
                  </a:cubicBezTo>
                  <a:cubicBezTo>
                    <a:pt x="0" y="345"/>
                    <a:pt x="27" y="377"/>
                    <a:pt x="54" y="377"/>
                  </a:cubicBezTo>
                  <a:cubicBezTo>
                    <a:pt x="68" y="377"/>
                    <a:pt x="81" y="369"/>
                    <a:pt x="89" y="348"/>
                  </a:cubicBezTo>
                  <a:cubicBezTo>
                    <a:pt x="138" y="264"/>
                    <a:pt x="187" y="166"/>
                    <a:pt x="224" y="69"/>
                  </a:cubicBezTo>
                  <a:cubicBezTo>
                    <a:pt x="241" y="35"/>
                    <a:pt x="20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51"/>
            <p:cNvSpPr/>
            <p:nvPr/>
          </p:nvSpPr>
          <p:spPr>
            <a:xfrm>
              <a:off x="8480476" y="3889819"/>
              <a:ext cx="12600" cy="19196"/>
            </a:xfrm>
            <a:custGeom>
              <a:avLst/>
              <a:gdLst/>
              <a:ahLst/>
              <a:cxnLst/>
              <a:rect l="l" t="t" r="r" b="b"/>
              <a:pathLst>
                <a:path w="256" h="390" extrusionOk="0">
                  <a:moveTo>
                    <a:pt x="195" y="12"/>
                  </a:moveTo>
                  <a:cubicBezTo>
                    <a:pt x="195" y="12"/>
                    <a:pt x="207" y="12"/>
                    <a:pt x="207" y="24"/>
                  </a:cubicBezTo>
                  <a:cubicBezTo>
                    <a:pt x="232" y="24"/>
                    <a:pt x="243" y="49"/>
                    <a:pt x="232" y="73"/>
                  </a:cubicBezTo>
                  <a:cubicBezTo>
                    <a:pt x="183" y="182"/>
                    <a:pt x="134" y="268"/>
                    <a:pt x="97" y="352"/>
                  </a:cubicBezTo>
                  <a:cubicBezTo>
                    <a:pt x="91" y="367"/>
                    <a:pt x="79" y="372"/>
                    <a:pt x="68" y="372"/>
                  </a:cubicBezTo>
                  <a:cubicBezTo>
                    <a:pt x="61" y="372"/>
                    <a:pt x="54" y="370"/>
                    <a:pt x="49" y="365"/>
                  </a:cubicBezTo>
                  <a:cubicBezTo>
                    <a:pt x="37" y="365"/>
                    <a:pt x="24" y="341"/>
                    <a:pt x="37" y="316"/>
                  </a:cubicBezTo>
                  <a:cubicBezTo>
                    <a:pt x="73" y="231"/>
                    <a:pt x="110" y="146"/>
                    <a:pt x="170" y="36"/>
                  </a:cubicBezTo>
                  <a:cubicBezTo>
                    <a:pt x="170" y="24"/>
                    <a:pt x="183" y="12"/>
                    <a:pt x="195" y="12"/>
                  </a:cubicBezTo>
                  <a:close/>
                  <a:moveTo>
                    <a:pt x="219" y="0"/>
                  </a:moveTo>
                  <a:cubicBezTo>
                    <a:pt x="195" y="0"/>
                    <a:pt x="170" y="0"/>
                    <a:pt x="159" y="24"/>
                  </a:cubicBezTo>
                  <a:cubicBezTo>
                    <a:pt x="97" y="133"/>
                    <a:pt x="49" y="231"/>
                    <a:pt x="13" y="304"/>
                  </a:cubicBezTo>
                  <a:cubicBezTo>
                    <a:pt x="0" y="341"/>
                    <a:pt x="13" y="377"/>
                    <a:pt x="37" y="389"/>
                  </a:cubicBezTo>
                  <a:lnTo>
                    <a:pt x="61" y="389"/>
                  </a:lnTo>
                  <a:cubicBezTo>
                    <a:pt x="86" y="389"/>
                    <a:pt x="97" y="377"/>
                    <a:pt x="110" y="365"/>
                  </a:cubicBezTo>
                  <a:cubicBezTo>
                    <a:pt x="146" y="279"/>
                    <a:pt x="195" y="195"/>
                    <a:pt x="243" y="73"/>
                  </a:cubicBezTo>
                  <a:cubicBezTo>
                    <a:pt x="256" y="49"/>
                    <a:pt x="243" y="12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51"/>
            <p:cNvSpPr/>
            <p:nvPr/>
          </p:nvSpPr>
          <p:spPr>
            <a:xfrm>
              <a:off x="8490812" y="3889819"/>
              <a:ext cx="16833" cy="21361"/>
            </a:xfrm>
            <a:custGeom>
              <a:avLst/>
              <a:gdLst/>
              <a:ahLst/>
              <a:cxnLst/>
              <a:rect l="l" t="t" r="r" b="b"/>
              <a:pathLst>
                <a:path w="342" h="434" extrusionOk="0">
                  <a:moveTo>
                    <a:pt x="278" y="1"/>
                  </a:moveTo>
                  <a:cubicBezTo>
                    <a:pt x="269" y="1"/>
                    <a:pt x="260" y="4"/>
                    <a:pt x="252" y="12"/>
                  </a:cubicBezTo>
                  <a:cubicBezTo>
                    <a:pt x="155" y="122"/>
                    <a:pt x="70" y="231"/>
                    <a:pt x="9" y="365"/>
                  </a:cubicBezTo>
                  <a:cubicBezTo>
                    <a:pt x="1" y="399"/>
                    <a:pt x="35" y="434"/>
                    <a:pt x="64" y="434"/>
                  </a:cubicBezTo>
                  <a:cubicBezTo>
                    <a:pt x="76" y="434"/>
                    <a:pt x="88" y="428"/>
                    <a:pt x="95" y="414"/>
                  </a:cubicBezTo>
                  <a:cubicBezTo>
                    <a:pt x="155" y="292"/>
                    <a:pt x="228" y="182"/>
                    <a:pt x="314" y="85"/>
                  </a:cubicBezTo>
                  <a:cubicBezTo>
                    <a:pt x="342" y="46"/>
                    <a:pt x="310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51"/>
            <p:cNvSpPr/>
            <p:nvPr/>
          </p:nvSpPr>
          <p:spPr>
            <a:xfrm>
              <a:off x="8490665" y="3889474"/>
              <a:ext cx="17375" cy="22494"/>
            </a:xfrm>
            <a:custGeom>
              <a:avLst/>
              <a:gdLst/>
              <a:ahLst/>
              <a:cxnLst/>
              <a:rect l="l" t="t" r="r" b="b"/>
              <a:pathLst>
                <a:path w="353" h="457" extrusionOk="0">
                  <a:moveTo>
                    <a:pt x="292" y="19"/>
                  </a:moveTo>
                  <a:cubicBezTo>
                    <a:pt x="292" y="19"/>
                    <a:pt x="304" y="19"/>
                    <a:pt x="317" y="31"/>
                  </a:cubicBezTo>
                  <a:cubicBezTo>
                    <a:pt x="328" y="43"/>
                    <a:pt x="328" y="67"/>
                    <a:pt x="317" y="80"/>
                  </a:cubicBezTo>
                  <a:cubicBezTo>
                    <a:pt x="219" y="177"/>
                    <a:pt x="146" y="286"/>
                    <a:pt x="85" y="421"/>
                  </a:cubicBezTo>
                  <a:cubicBezTo>
                    <a:pt x="79" y="432"/>
                    <a:pt x="71" y="435"/>
                    <a:pt x="63" y="435"/>
                  </a:cubicBezTo>
                  <a:cubicBezTo>
                    <a:pt x="55" y="435"/>
                    <a:pt x="49" y="432"/>
                    <a:pt x="49" y="432"/>
                  </a:cubicBezTo>
                  <a:cubicBezTo>
                    <a:pt x="25" y="421"/>
                    <a:pt x="12" y="396"/>
                    <a:pt x="25" y="384"/>
                  </a:cubicBezTo>
                  <a:cubicBezTo>
                    <a:pt x="85" y="250"/>
                    <a:pt x="158" y="140"/>
                    <a:pt x="268" y="31"/>
                  </a:cubicBezTo>
                  <a:cubicBezTo>
                    <a:pt x="268" y="19"/>
                    <a:pt x="280" y="19"/>
                    <a:pt x="292" y="19"/>
                  </a:cubicBezTo>
                  <a:close/>
                  <a:moveTo>
                    <a:pt x="292" y="0"/>
                  </a:moveTo>
                  <a:cubicBezTo>
                    <a:pt x="280" y="0"/>
                    <a:pt x="267" y="7"/>
                    <a:pt x="255" y="19"/>
                  </a:cubicBezTo>
                  <a:cubicBezTo>
                    <a:pt x="146" y="129"/>
                    <a:pt x="61" y="250"/>
                    <a:pt x="12" y="372"/>
                  </a:cubicBezTo>
                  <a:cubicBezTo>
                    <a:pt x="0" y="408"/>
                    <a:pt x="12" y="432"/>
                    <a:pt x="36" y="445"/>
                  </a:cubicBezTo>
                  <a:cubicBezTo>
                    <a:pt x="49" y="445"/>
                    <a:pt x="49" y="457"/>
                    <a:pt x="61" y="457"/>
                  </a:cubicBezTo>
                  <a:cubicBezTo>
                    <a:pt x="73" y="457"/>
                    <a:pt x="98" y="445"/>
                    <a:pt x="98" y="421"/>
                  </a:cubicBezTo>
                  <a:cubicBezTo>
                    <a:pt x="158" y="299"/>
                    <a:pt x="231" y="189"/>
                    <a:pt x="328" y="92"/>
                  </a:cubicBezTo>
                  <a:cubicBezTo>
                    <a:pt x="353" y="67"/>
                    <a:pt x="341" y="31"/>
                    <a:pt x="328" y="19"/>
                  </a:cubicBezTo>
                  <a:cubicBezTo>
                    <a:pt x="316" y="7"/>
                    <a:pt x="30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51"/>
            <p:cNvSpPr/>
            <p:nvPr/>
          </p:nvSpPr>
          <p:spPr>
            <a:xfrm>
              <a:off x="8503019" y="3891640"/>
              <a:ext cx="15406" cy="20033"/>
            </a:xfrm>
            <a:custGeom>
              <a:avLst/>
              <a:gdLst/>
              <a:ahLst/>
              <a:cxnLst/>
              <a:rect l="l" t="t" r="r" b="b"/>
              <a:pathLst>
                <a:path w="313" h="407" extrusionOk="0">
                  <a:moveTo>
                    <a:pt x="249" y="0"/>
                  </a:moveTo>
                  <a:cubicBezTo>
                    <a:pt x="240" y="0"/>
                    <a:pt x="231" y="4"/>
                    <a:pt x="223" y="12"/>
                  </a:cubicBezTo>
                  <a:cubicBezTo>
                    <a:pt x="139" y="109"/>
                    <a:pt x="66" y="231"/>
                    <a:pt x="17" y="352"/>
                  </a:cubicBezTo>
                  <a:cubicBezTo>
                    <a:pt x="1" y="385"/>
                    <a:pt x="33" y="406"/>
                    <a:pt x="63" y="406"/>
                  </a:cubicBezTo>
                  <a:cubicBezTo>
                    <a:pt x="78" y="406"/>
                    <a:pt x="93" y="401"/>
                    <a:pt x="102" y="388"/>
                  </a:cubicBezTo>
                  <a:cubicBezTo>
                    <a:pt x="150" y="279"/>
                    <a:pt x="211" y="169"/>
                    <a:pt x="284" y="72"/>
                  </a:cubicBezTo>
                  <a:cubicBezTo>
                    <a:pt x="313" y="44"/>
                    <a:pt x="282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51"/>
            <p:cNvSpPr/>
            <p:nvPr/>
          </p:nvSpPr>
          <p:spPr>
            <a:xfrm>
              <a:off x="8502626" y="3891197"/>
              <a:ext cx="15603" cy="20771"/>
            </a:xfrm>
            <a:custGeom>
              <a:avLst/>
              <a:gdLst/>
              <a:ahLst/>
              <a:cxnLst/>
              <a:rect l="l" t="t" r="r" b="b"/>
              <a:pathLst>
                <a:path w="317" h="422" extrusionOk="0">
                  <a:moveTo>
                    <a:pt x="260" y="17"/>
                  </a:moveTo>
                  <a:cubicBezTo>
                    <a:pt x="268" y="17"/>
                    <a:pt x="274" y="21"/>
                    <a:pt x="280" y="21"/>
                  </a:cubicBezTo>
                  <a:cubicBezTo>
                    <a:pt x="292" y="32"/>
                    <a:pt x="304" y="57"/>
                    <a:pt x="280" y="81"/>
                  </a:cubicBezTo>
                  <a:cubicBezTo>
                    <a:pt x="207" y="178"/>
                    <a:pt x="147" y="288"/>
                    <a:pt x="98" y="386"/>
                  </a:cubicBezTo>
                  <a:cubicBezTo>
                    <a:pt x="85" y="410"/>
                    <a:pt x="74" y="410"/>
                    <a:pt x="49" y="410"/>
                  </a:cubicBezTo>
                  <a:cubicBezTo>
                    <a:pt x="37" y="397"/>
                    <a:pt x="25" y="386"/>
                    <a:pt x="37" y="361"/>
                  </a:cubicBezTo>
                  <a:cubicBezTo>
                    <a:pt x="74" y="251"/>
                    <a:pt x="147" y="142"/>
                    <a:pt x="231" y="32"/>
                  </a:cubicBezTo>
                  <a:cubicBezTo>
                    <a:pt x="243" y="20"/>
                    <a:pt x="252" y="17"/>
                    <a:pt x="260" y="17"/>
                  </a:cubicBezTo>
                  <a:close/>
                  <a:moveTo>
                    <a:pt x="263" y="0"/>
                  </a:moveTo>
                  <a:cubicBezTo>
                    <a:pt x="248" y="0"/>
                    <a:pt x="234" y="6"/>
                    <a:pt x="219" y="21"/>
                  </a:cubicBezTo>
                  <a:cubicBezTo>
                    <a:pt x="122" y="130"/>
                    <a:pt x="61" y="240"/>
                    <a:pt x="12" y="361"/>
                  </a:cubicBezTo>
                  <a:cubicBezTo>
                    <a:pt x="1" y="386"/>
                    <a:pt x="25" y="410"/>
                    <a:pt x="49" y="422"/>
                  </a:cubicBezTo>
                  <a:lnTo>
                    <a:pt x="74" y="422"/>
                  </a:lnTo>
                  <a:cubicBezTo>
                    <a:pt x="85" y="422"/>
                    <a:pt x="98" y="422"/>
                    <a:pt x="110" y="397"/>
                  </a:cubicBezTo>
                  <a:cubicBezTo>
                    <a:pt x="158" y="300"/>
                    <a:pt x="219" y="191"/>
                    <a:pt x="304" y="94"/>
                  </a:cubicBezTo>
                  <a:cubicBezTo>
                    <a:pt x="317" y="57"/>
                    <a:pt x="317" y="32"/>
                    <a:pt x="292" y="8"/>
                  </a:cubicBezTo>
                  <a:cubicBezTo>
                    <a:pt x="282" y="3"/>
                    <a:pt x="27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51"/>
            <p:cNvSpPr/>
            <p:nvPr/>
          </p:nvSpPr>
          <p:spPr>
            <a:xfrm>
              <a:off x="8516555" y="3889228"/>
              <a:ext cx="14864" cy="21804"/>
            </a:xfrm>
            <a:custGeom>
              <a:avLst/>
              <a:gdLst/>
              <a:ahLst/>
              <a:cxnLst/>
              <a:rect l="l" t="t" r="r" b="b"/>
              <a:pathLst>
                <a:path w="302" h="443" extrusionOk="0">
                  <a:moveTo>
                    <a:pt x="247" y="1"/>
                  </a:moveTo>
                  <a:cubicBezTo>
                    <a:pt x="232" y="1"/>
                    <a:pt x="216" y="8"/>
                    <a:pt x="204" y="24"/>
                  </a:cubicBezTo>
                  <a:cubicBezTo>
                    <a:pt x="131" y="134"/>
                    <a:pt x="58" y="255"/>
                    <a:pt x="9" y="389"/>
                  </a:cubicBezTo>
                  <a:cubicBezTo>
                    <a:pt x="1" y="421"/>
                    <a:pt x="31" y="443"/>
                    <a:pt x="59" y="443"/>
                  </a:cubicBezTo>
                  <a:cubicBezTo>
                    <a:pt x="73" y="443"/>
                    <a:pt x="86" y="437"/>
                    <a:pt x="94" y="426"/>
                  </a:cubicBezTo>
                  <a:cubicBezTo>
                    <a:pt x="155" y="291"/>
                    <a:pt x="204" y="182"/>
                    <a:pt x="277" y="61"/>
                  </a:cubicBezTo>
                  <a:cubicBezTo>
                    <a:pt x="301" y="28"/>
                    <a:pt x="276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51"/>
            <p:cNvSpPr/>
            <p:nvPr/>
          </p:nvSpPr>
          <p:spPr>
            <a:xfrm>
              <a:off x="8516358" y="3888785"/>
              <a:ext cx="15061" cy="22592"/>
            </a:xfrm>
            <a:custGeom>
              <a:avLst/>
              <a:gdLst/>
              <a:ahLst/>
              <a:cxnLst/>
              <a:rect l="l" t="t" r="r" b="b"/>
              <a:pathLst>
                <a:path w="306" h="459" extrusionOk="0">
                  <a:moveTo>
                    <a:pt x="268" y="21"/>
                  </a:moveTo>
                  <a:cubicBezTo>
                    <a:pt x="281" y="33"/>
                    <a:pt x="293" y="45"/>
                    <a:pt x="281" y="70"/>
                  </a:cubicBezTo>
                  <a:cubicBezTo>
                    <a:pt x="208" y="167"/>
                    <a:pt x="147" y="289"/>
                    <a:pt x="86" y="422"/>
                  </a:cubicBezTo>
                  <a:cubicBezTo>
                    <a:pt x="86" y="436"/>
                    <a:pt x="78" y="442"/>
                    <a:pt x="68" y="442"/>
                  </a:cubicBezTo>
                  <a:cubicBezTo>
                    <a:pt x="62" y="442"/>
                    <a:pt x="55" y="439"/>
                    <a:pt x="49" y="435"/>
                  </a:cubicBezTo>
                  <a:cubicBezTo>
                    <a:pt x="38" y="435"/>
                    <a:pt x="13" y="422"/>
                    <a:pt x="25" y="398"/>
                  </a:cubicBezTo>
                  <a:cubicBezTo>
                    <a:pt x="74" y="276"/>
                    <a:pt x="135" y="154"/>
                    <a:pt x="220" y="33"/>
                  </a:cubicBezTo>
                  <a:cubicBezTo>
                    <a:pt x="220" y="21"/>
                    <a:pt x="232" y="21"/>
                    <a:pt x="244" y="21"/>
                  </a:cubicBezTo>
                  <a:close/>
                  <a:moveTo>
                    <a:pt x="244" y="1"/>
                  </a:moveTo>
                  <a:cubicBezTo>
                    <a:pt x="229" y="1"/>
                    <a:pt x="210" y="7"/>
                    <a:pt x="195" y="21"/>
                  </a:cubicBezTo>
                  <a:cubicBezTo>
                    <a:pt x="122" y="143"/>
                    <a:pt x="62" y="264"/>
                    <a:pt x="13" y="398"/>
                  </a:cubicBezTo>
                  <a:cubicBezTo>
                    <a:pt x="1" y="422"/>
                    <a:pt x="13" y="446"/>
                    <a:pt x="38" y="459"/>
                  </a:cubicBezTo>
                  <a:lnTo>
                    <a:pt x="62" y="459"/>
                  </a:lnTo>
                  <a:cubicBezTo>
                    <a:pt x="86" y="459"/>
                    <a:pt x="98" y="459"/>
                    <a:pt x="111" y="435"/>
                  </a:cubicBezTo>
                  <a:cubicBezTo>
                    <a:pt x="171" y="300"/>
                    <a:pt x="232" y="179"/>
                    <a:pt x="293" y="81"/>
                  </a:cubicBezTo>
                  <a:cubicBezTo>
                    <a:pt x="305" y="45"/>
                    <a:pt x="293" y="21"/>
                    <a:pt x="268" y="8"/>
                  </a:cubicBezTo>
                  <a:cubicBezTo>
                    <a:pt x="264" y="4"/>
                    <a:pt x="255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51"/>
            <p:cNvSpPr/>
            <p:nvPr/>
          </p:nvSpPr>
          <p:spPr>
            <a:xfrm>
              <a:off x="8527483" y="3889671"/>
              <a:ext cx="15996" cy="21509"/>
            </a:xfrm>
            <a:custGeom>
              <a:avLst/>
              <a:gdLst/>
              <a:ahLst/>
              <a:cxnLst/>
              <a:rect l="l" t="t" r="r" b="b"/>
              <a:pathLst>
                <a:path w="325" h="437" extrusionOk="0">
                  <a:moveTo>
                    <a:pt x="261" y="0"/>
                  </a:moveTo>
                  <a:cubicBezTo>
                    <a:pt x="249" y="0"/>
                    <a:pt x="235" y="5"/>
                    <a:pt x="225" y="15"/>
                  </a:cubicBezTo>
                  <a:cubicBezTo>
                    <a:pt x="140" y="125"/>
                    <a:pt x="79" y="246"/>
                    <a:pt x="18" y="368"/>
                  </a:cubicBezTo>
                  <a:cubicBezTo>
                    <a:pt x="1" y="402"/>
                    <a:pt x="32" y="437"/>
                    <a:pt x="65" y="437"/>
                  </a:cubicBezTo>
                  <a:cubicBezTo>
                    <a:pt x="79" y="437"/>
                    <a:pt x="93" y="431"/>
                    <a:pt x="104" y="417"/>
                  </a:cubicBezTo>
                  <a:cubicBezTo>
                    <a:pt x="164" y="295"/>
                    <a:pt x="225" y="173"/>
                    <a:pt x="298" y="63"/>
                  </a:cubicBezTo>
                  <a:cubicBezTo>
                    <a:pt x="324" y="28"/>
                    <a:pt x="294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51"/>
            <p:cNvSpPr/>
            <p:nvPr/>
          </p:nvSpPr>
          <p:spPr>
            <a:xfrm>
              <a:off x="8527138" y="3889376"/>
              <a:ext cx="16243" cy="22001"/>
            </a:xfrm>
            <a:custGeom>
              <a:avLst/>
              <a:gdLst/>
              <a:ahLst/>
              <a:cxnLst/>
              <a:rect l="l" t="t" r="r" b="b"/>
              <a:pathLst>
                <a:path w="330" h="447" extrusionOk="0">
                  <a:moveTo>
                    <a:pt x="268" y="9"/>
                  </a:moveTo>
                  <a:cubicBezTo>
                    <a:pt x="281" y="9"/>
                    <a:pt x="281" y="21"/>
                    <a:pt x="293" y="21"/>
                  </a:cubicBezTo>
                  <a:cubicBezTo>
                    <a:pt x="305" y="33"/>
                    <a:pt x="305" y="45"/>
                    <a:pt x="293" y="69"/>
                  </a:cubicBezTo>
                  <a:cubicBezTo>
                    <a:pt x="220" y="191"/>
                    <a:pt x="159" y="301"/>
                    <a:pt x="98" y="410"/>
                  </a:cubicBezTo>
                  <a:cubicBezTo>
                    <a:pt x="86" y="434"/>
                    <a:pt x="74" y="434"/>
                    <a:pt x="49" y="434"/>
                  </a:cubicBezTo>
                  <a:cubicBezTo>
                    <a:pt x="38" y="423"/>
                    <a:pt x="25" y="398"/>
                    <a:pt x="38" y="374"/>
                  </a:cubicBezTo>
                  <a:cubicBezTo>
                    <a:pt x="98" y="240"/>
                    <a:pt x="159" y="131"/>
                    <a:pt x="232" y="33"/>
                  </a:cubicBezTo>
                  <a:cubicBezTo>
                    <a:pt x="244" y="21"/>
                    <a:pt x="257" y="9"/>
                    <a:pt x="268" y="9"/>
                  </a:cubicBezTo>
                  <a:close/>
                  <a:moveTo>
                    <a:pt x="270" y="1"/>
                  </a:moveTo>
                  <a:cubicBezTo>
                    <a:pt x="252" y="1"/>
                    <a:pt x="234" y="7"/>
                    <a:pt x="220" y="21"/>
                  </a:cubicBezTo>
                  <a:cubicBezTo>
                    <a:pt x="147" y="118"/>
                    <a:pt x="86" y="228"/>
                    <a:pt x="13" y="374"/>
                  </a:cubicBezTo>
                  <a:cubicBezTo>
                    <a:pt x="1" y="398"/>
                    <a:pt x="25" y="434"/>
                    <a:pt x="49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1" y="423"/>
                  </a:cubicBezTo>
                  <a:cubicBezTo>
                    <a:pt x="171" y="301"/>
                    <a:pt x="244" y="191"/>
                    <a:pt x="317" y="69"/>
                  </a:cubicBezTo>
                  <a:cubicBezTo>
                    <a:pt x="330" y="45"/>
                    <a:pt x="317" y="21"/>
                    <a:pt x="305" y="9"/>
                  </a:cubicBezTo>
                  <a:cubicBezTo>
                    <a:pt x="295" y="4"/>
                    <a:pt x="283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51"/>
            <p:cNvSpPr/>
            <p:nvPr/>
          </p:nvSpPr>
          <p:spPr>
            <a:xfrm>
              <a:off x="8540772" y="3888638"/>
              <a:ext cx="14175" cy="21657"/>
            </a:xfrm>
            <a:custGeom>
              <a:avLst/>
              <a:gdLst/>
              <a:ahLst/>
              <a:cxnLst/>
              <a:rect l="l" t="t" r="r" b="b"/>
              <a:pathLst>
                <a:path w="288" h="440" extrusionOk="0">
                  <a:moveTo>
                    <a:pt x="234" y="1"/>
                  </a:moveTo>
                  <a:cubicBezTo>
                    <a:pt x="220" y="1"/>
                    <a:pt x="207" y="8"/>
                    <a:pt x="198" y="24"/>
                  </a:cubicBezTo>
                  <a:cubicBezTo>
                    <a:pt x="113" y="133"/>
                    <a:pt x="53" y="255"/>
                    <a:pt x="16" y="389"/>
                  </a:cubicBezTo>
                  <a:cubicBezTo>
                    <a:pt x="1" y="419"/>
                    <a:pt x="28" y="440"/>
                    <a:pt x="53" y="440"/>
                  </a:cubicBezTo>
                  <a:cubicBezTo>
                    <a:pt x="69" y="440"/>
                    <a:pt x="84" y="432"/>
                    <a:pt x="89" y="413"/>
                  </a:cubicBezTo>
                  <a:cubicBezTo>
                    <a:pt x="150" y="292"/>
                    <a:pt x="198" y="170"/>
                    <a:pt x="271" y="60"/>
                  </a:cubicBezTo>
                  <a:cubicBezTo>
                    <a:pt x="288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51"/>
            <p:cNvSpPr/>
            <p:nvPr/>
          </p:nvSpPr>
          <p:spPr>
            <a:xfrm>
              <a:off x="8540329" y="3888195"/>
              <a:ext cx="15012" cy="22592"/>
            </a:xfrm>
            <a:custGeom>
              <a:avLst/>
              <a:gdLst/>
              <a:ahLst/>
              <a:cxnLst/>
              <a:rect l="l" t="t" r="r" b="b"/>
              <a:pathLst>
                <a:path w="305" h="459" extrusionOk="0">
                  <a:moveTo>
                    <a:pt x="256" y="20"/>
                  </a:moveTo>
                  <a:cubicBezTo>
                    <a:pt x="268" y="33"/>
                    <a:pt x="280" y="45"/>
                    <a:pt x="268" y="69"/>
                  </a:cubicBezTo>
                  <a:cubicBezTo>
                    <a:pt x="219" y="166"/>
                    <a:pt x="146" y="288"/>
                    <a:pt x="98" y="422"/>
                  </a:cubicBezTo>
                  <a:cubicBezTo>
                    <a:pt x="89" y="430"/>
                    <a:pt x="75" y="439"/>
                    <a:pt x="63" y="439"/>
                  </a:cubicBezTo>
                  <a:cubicBezTo>
                    <a:pt x="57" y="439"/>
                    <a:pt x="53" y="438"/>
                    <a:pt x="49" y="434"/>
                  </a:cubicBezTo>
                  <a:cubicBezTo>
                    <a:pt x="37" y="434"/>
                    <a:pt x="25" y="422"/>
                    <a:pt x="25" y="398"/>
                  </a:cubicBezTo>
                  <a:cubicBezTo>
                    <a:pt x="73" y="264"/>
                    <a:pt x="135" y="130"/>
                    <a:pt x="207" y="33"/>
                  </a:cubicBezTo>
                  <a:cubicBezTo>
                    <a:pt x="219" y="20"/>
                    <a:pt x="232" y="20"/>
                    <a:pt x="243" y="20"/>
                  </a:cubicBezTo>
                  <a:close/>
                  <a:moveTo>
                    <a:pt x="237" y="0"/>
                  </a:moveTo>
                  <a:cubicBezTo>
                    <a:pt x="223" y="0"/>
                    <a:pt x="209" y="6"/>
                    <a:pt x="195" y="20"/>
                  </a:cubicBezTo>
                  <a:cubicBezTo>
                    <a:pt x="122" y="130"/>
                    <a:pt x="62" y="252"/>
                    <a:pt x="13" y="398"/>
                  </a:cubicBezTo>
                  <a:cubicBezTo>
                    <a:pt x="0" y="422"/>
                    <a:pt x="13" y="447"/>
                    <a:pt x="37" y="458"/>
                  </a:cubicBezTo>
                  <a:lnTo>
                    <a:pt x="62" y="458"/>
                  </a:lnTo>
                  <a:cubicBezTo>
                    <a:pt x="86" y="458"/>
                    <a:pt x="98" y="447"/>
                    <a:pt x="110" y="422"/>
                  </a:cubicBezTo>
                  <a:cubicBezTo>
                    <a:pt x="159" y="288"/>
                    <a:pt x="232" y="166"/>
                    <a:pt x="292" y="69"/>
                  </a:cubicBezTo>
                  <a:cubicBezTo>
                    <a:pt x="305" y="45"/>
                    <a:pt x="292" y="20"/>
                    <a:pt x="268" y="9"/>
                  </a:cubicBezTo>
                  <a:cubicBezTo>
                    <a:pt x="258" y="3"/>
                    <a:pt x="24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51"/>
            <p:cNvSpPr/>
            <p:nvPr/>
          </p:nvSpPr>
          <p:spPr>
            <a:xfrm>
              <a:off x="8552241" y="3891050"/>
              <a:ext cx="13486" cy="21214"/>
            </a:xfrm>
            <a:custGeom>
              <a:avLst/>
              <a:gdLst/>
              <a:ahLst/>
              <a:cxnLst/>
              <a:rect l="l" t="t" r="r" b="b"/>
              <a:pathLst>
                <a:path w="274" h="431" extrusionOk="0">
                  <a:moveTo>
                    <a:pt x="220" y="1"/>
                  </a:moveTo>
                  <a:cubicBezTo>
                    <a:pt x="206" y="1"/>
                    <a:pt x="193" y="7"/>
                    <a:pt x="184" y="24"/>
                  </a:cubicBezTo>
                  <a:cubicBezTo>
                    <a:pt x="111" y="133"/>
                    <a:pt x="50" y="254"/>
                    <a:pt x="14" y="376"/>
                  </a:cubicBezTo>
                  <a:cubicBezTo>
                    <a:pt x="0" y="411"/>
                    <a:pt x="23" y="430"/>
                    <a:pt x="49" y="430"/>
                  </a:cubicBezTo>
                  <a:cubicBezTo>
                    <a:pt x="68" y="430"/>
                    <a:pt x="89" y="421"/>
                    <a:pt x="99" y="400"/>
                  </a:cubicBezTo>
                  <a:cubicBezTo>
                    <a:pt x="136" y="279"/>
                    <a:pt x="196" y="170"/>
                    <a:pt x="257" y="60"/>
                  </a:cubicBezTo>
                  <a:cubicBezTo>
                    <a:pt x="274" y="27"/>
                    <a:pt x="247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51"/>
            <p:cNvSpPr/>
            <p:nvPr/>
          </p:nvSpPr>
          <p:spPr>
            <a:xfrm>
              <a:off x="8551700" y="3890557"/>
              <a:ext cx="14421" cy="22051"/>
            </a:xfrm>
            <a:custGeom>
              <a:avLst/>
              <a:gdLst/>
              <a:ahLst/>
              <a:cxnLst/>
              <a:rect l="l" t="t" r="r" b="b"/>
              <a:pathLst>
                <a:path w="293" h="448" extrusionOk="0">
                  <a:moveTo>
                    <a:pt x="244" y="21"/>
                  </a:moveTo>
                  <a:cubicBezTo>
                    <a:pt x="268" y="34"/>
                    <a:pt x="268" y="45"/>
                    <a:pt x="256" y="70"/>
                  </a:cubicBezTo>
                  <a:cubicBezTo>
                    <a:pt x="195" y="167"/>
                    <a:pt x="147" y="277"/>
                    <a:pt x="98" y="410"/>
                  </a:cubicBezTo>
                  <a:cubicBezTo>
                    <a:pt x="85" y="435"/>
                    <a:pt x="61" y="435"/>
                    <a:pt x="49" y="435"/>
                  </a:cubicBezTo>
                  <a:cubicBezTo>
                    <a:pt x="37" y="423"/>
                    <a:pt x="25" y="410"/>
                    <a:pt x="25" y="386"/>
                  </a:cubicBezTo>
                  <a:cubicBezTo>
                    <a:pt x="74" y="264"/>
                    <a:pt x="122" y="155"/>
                    <a:pt x="195" y="34"/>
                  </a:cubicBezTo>
                  <a:cubicBezTo>
                    <a:pt x="207" y="21"/>
                    <a:pt x="220" y="21"/>
                    <a:pt x="231" y="21"/>
                  </a:cubicBezTo>
                  <a:close/>
                  <a:moveTo>
                    <a:pt x="225" y="1"/>
                  </a:moveTo>
                  <a:cubicBezTo>
                    <a:pt x="211" y="1"/>
                    <a:pt x="197" y="7"/>
                    <a:pt x="183" y="21"/>
                  </a:cubicBezTo>
                  <a:cubicBezTo>
                    <a:pt x="110" y="143"/>
                    <a:pt x="49" y="264"/>
                    <a:pt x="12" y="386"/>
                  </a:cubicBezTo>
                  <a:cubicBezTo>
                    <a:pt x="1" y="410"/>
                    <a:pt x="25" y="435"/>
                    <a:pt x="49" y="447"/>
                  </a:cubicBezTo>
                  <a:lnTo>
                    <a:pt x="61" y="447"/>
                  </a:lnTo>
                  <a:cubicBezTo>
                    <a:pt x="85" y="447"/>
                    <a:pt x="110" y="435"/>
                    <a:pt x="110" y="410"/>
                  </a:cubicBezTo>
                  <a:cubicBezTo>
                    <a:pt x="158" y="289"/>
                    <a:pt x="220" y="180"/>
                    <a:pt x="280" y="82"/>
                  </a:cubicBezTo>
                  <a:cubicBezTo>
                    <a:pt x="293" y="45"/>
                    <a:pt x="280" y="21"/>
                    <a:pt x="256" y="9"/>
                  </a:cubicBezTo>
                  <a:cubicBezTo>
                    <a:pt x="246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51"/>
            <p:cNvSpPr/>
            <p:nvPr/>
          </p:nvSpPr>
          <p:spPr>
            <a:xfrm>
              <a:off x="8565383" y="3889376"/>
              <a:ext cx="13585" cy="22297"/>
            </a:xfrm>
            <a:custGeom>
              <a:avLst/>
              <a:gdLst/>
              <a:ahLst/>
              <a:cxnLst/>
              <a:rect l="l" t="t" r="r" b="b"/>
              <a:pathLst>
                <a:path w="276" h="453" extrusionOk="0">
                  <a:moveTo>
                    <a:pt x="215" y="1"/>
                  </a:moveTo>
                  <a:cubicBezTo>
                    <a:pt x="203" y="1"/>
                    <a:pt x="192" y="6"/>
                    <a:pt x="185" y="21"/>
                  </a:cubicBezTo>
                  <a:cubicBezTo>
                    <a:pt x="112" y="142"/>
                    <a:pt x="51" y="264"/>
                    <a:pt x="15" y="398"/>
                  </a:cubicBezTo>
                  <a:cubicBezTo>
                    <a:pt x="0" y="433"/>
                    <a:pt x="23" y="452"/>
                    <a:pt x="50" y="452"/>
                  </a:cubicBezTo>
                  <a:cubicBezTo>
                    <a:pt x="69" y="452"/>
                    <a:pt x="89" y="443"/>
                    <a:pt x="99" y="423"/>
                  </a:cubicBezTo>
                  <a:cubicBezTo>
                    <a:pt x="148" y="301"/>
                    <a:pt x="197" y="179"/>
                    <a:pt x="258" y="69"/>
                  </a:cubicBezTo>
                  <a:cubicBezTo>
                    <a:pt x="275" y="35"/>
                    <a:pt x="24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51"/>
            <p:cNvSpPr/>
            <p:nvPr/>
          </p:nvSpPr>
          <p:spPr>
            <a:xfrm>
              <a:off x="8564891" y="3888835"/>
              <a:ext cx="14421" cy="23133"/>
            </a:xfrm>
            <a:custGeom>
              <a:avLst/>
              <a:gdLst/>
              <a:ahLst/>
              <a:cxnLst/>
              <a:rect l="l" t="t" r="r" b="b"/>
              <a:pathLst>
                <a:path w="293" h="470" extrusionOk="0">
                  <a:moveTo>
                    <a:pt x="231" y="20"/>
                  </a:moveTo>
                  <a:cubicBezTo>
                    <a:pt x="231" y="20"/>
                    <a:pt x="244" y="20"/>
                    <a:pt x="244" y="32"/>
                  </a:cubicBezTo>
                  <a:cubicBezTo>
                    <a:pt x="255" y="32"/>
                    <a:pt x="268" y="56"/>
                    <a:pt x="255" y="69"/>
                  </a:cubicBezTo>
                  <a:cubicBezTo>
                    <a:pt x="195" y="190"/>
                    <a:pt x="146" y="299"/>
                    <a:pt x="98" y="434"/>
                  </a:cubicBezTo>
                  <a:cubicBezTo>
                    <a:pt x="85" y="458"/>
                    <a:pt x="61" y="458"/>
                    <a:pt x="49" y="458"/>
                  </a:cubicBezTo>
                  <a:cubicBezTo>
                    <a:pt x="36" y="445"/>
                    <a:pt x="25" y="445"/>
                    <a:pt x="25" y="409"/>
                  </a:cubicBezTo>
                  <a:cubicBezTo>
                    <a:pt x="61" y="299"/>
                    <a:pt x="122" y="178"/>
                    <a:pt x="207" y="44"/>
                  </a:cubicBezTo>
                  <a:cubicBezTo>
                    <a:pt x="207" y="32"/>
                    <a:pt x="219" y="20"/>
                    <a:pt x="231" y="20"/>
                  </a:cubicBezTo>
                  <a:close/>
                  <a:moveTo>
                    <a:pt x="229" y="0"/>
                  </a:moveTo>
                  <a:cubicBezTo>
                    <a:pt x="213" y="0"/>
                    <a:pt x="198" y="9"/>
                    <a:pt x="182" y="32"/>
                  </a:cubicBezTo>
                  <a:cubicBezTo>
                    <a:pt x="109" y="178"/>
                    <a:pt x="49" y="299"/>
                    <a:pt x="12" y="409"/>
                  </a:cubicBezTo>
                  <a:cubicBezTo>
                    <a:pt x="0" y="434"/>
                    <a:pt x="12" y="458"/>
                    <a:pt x="36" y="470"/>
                  </a:cubicBezTo>
                  <a:lnTo>
                    <a:pt x="61" y="470"/>
                  </a:lnTo>
                  <a:cubicBezTo>
                    <a:pt x="85" y="470"/>
                    <a:pt x="98" y="458"/>
                    <a:pt x="109" y="434"/>
                  </a:cubicBezTo>
                  <a:cubicBezTo>
                    <a:pt x="171" y="312"/>
                    <a:pt x="219" y="190"/>
                    <a:pt x="280" y="80"/>
                  </a:cubicBezTo>
                  <a:cubicBezTo>
                    <a:pt x="292" y="56"/>
                    <a:pt x="280" y="20"/>
                    <a:pt x="255" y="7"/>
                  </a:cubicBezTo>
                  <a:cubicBezTo>
                    <a:pt x="246" y="3"/>
                    <a:pt x="23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51"/>
            <p:cNvSpPr/>
            <p:nvPr/>
          </p:nvSpPr>
          <p:spPr>
            <a:xfrm>
              <a:off x="8581430" y="3888195"/>
              <a:ext cx="14274" cy="20968"/>
            </a:xfrm>
            <a:custGeom>
              <a:avLst/>
              <a:gdLst/>
              <a:ahLst/>
              <a:cxnLst/>
              <a:rect l="l" t="t" r="r" b="b"/>
              <a:pathLst>
                <a:path w="290" h="426" extrusionOk="0">
                  <a:moveTo>
                    <a:pt x="225" y="0"/>
                  </a:moveTo>
                  <a:cubicBezTo>
                    <a:pt x="212" y="0"/>
                    <a:pt x="198" y="6"/>
                    <a:pt x="187" y="20"/>
                  </a:cubicBezTo>
                  <a:cubicBezTo>
                    <a:pt x="126" y="130"/>
                    <a:pt x="65" y="239"/>
                    <a:pt x="17" y="361"/>
                  </a:cubicBezTo>
                  <a:cubicBezTo>
                    <a:pt x="0" y="393"/>
                    <a:pt x="27" y="426"/>
                    <a:pt x="58" y="426"/>
                  </a:cubicBezTo>
                  <a:cubicBezTo>
                    <a:pt x="74" y="426"/>
                    <a:pt x="90" y="418"/>
                    <a:pt x="102" y="398"/>
                  </a:cubicBezTo>
                  <a:cubicBezTo>
                    <a:pt x="162" y="301"/>
                    <a:pt x="211" y="179"/>
                    <a:pt x="272" y="69"/>
                  </a:cubicBezTo>
                  <a:cubicBezTo>
                    <a:pt x="290" y="35"/>
                    <a:pt x="258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51"/>
            <p:cNvSpPr/>
            <p:nvPr/>
          </p:nvSpPr>
          <p:spPr>
            <a:xfrm>
              <a:off x="8581036" y="3887752"/>
              <a:ext cx="15012" cy="21804"/>
            </a:xfrm>
            <a:custGeom>
              <a:avLst/>
              <a:gdLst/>
              <a:ahLst/>
              <a:cxnLst/>
              <a:rect l="l" t="t" r="r" b="b"/>
              <a:pathLst>
                <a:path w="305" h="443" extrusionOk="0">
                  <a:moveTo>
                    <a:pt x="232" y="18"/>
                  </a:moveTo>
                  <a:cubicBezTo>
                    <a:pt x="243" y="18"/>
                    <a:pt x="243" y="18"/>
                    <a:pt x="256" y="29"/>
                  </a:cubicBezTo>
                  <a:cubicBezTo>
                    <a:pt x="268" y="29"/>
                    <a:pt x="280" y="54"/>
                    <a:pt x="268" y="78"/>
                  </a:cubicBezTo>
                  <a:cubicBezTo>
                    <a:pt x="219" y="188"/>
                    <a:pt x="159" y="297"/>
                    <a:pt x="98" y="407"/>
                  </a:cubicBezTo>
                  <a:cubicBezTo>
                    <a:pt x="91" y="421"/>
                    <a:pt x="80" y="427"/>
                    <a:pt x="69" y="427"/>
                  </a:cubicBezTo>
                  <a:cubicBezTo>
                    <a:pt x="62" y="427"/>
                    <a:pt x="54" y="424"/>
                    <a:pt x="49" y="419"/>
                  </a:cubicBezTo>
                  <a:cubicBezTo>
                    <a:pt x="37" y="407"/>
                    <a:pt x="25" y="394"/>
                    <a:pt x="37" y="370"/>
                  </a:cubicBezTo>
                  <a:cubicBezTo>
                    <a:pt x="86" y="248"/>
                    <a:pt x="146" y="139"/>
                    <a:pt x="207" y="42"/>
                  </a:cubicBezTo>
                  <a:lnTo>
                    <a:pt x="232" y="18"/>
                  </a:lnTo>
                  <a:close/>
                  <a:moveTo>
                    <a:pt x="242" y="0"/>
                  </a:moveTo>
                  <a:cubicBezTo>
                    <a:pt x="226" y="0"/>
                    <a:pt x="204" y="12"/>
                    <a:pt x="195" y="29"/>
                  </a:cubicBezTo>
                  <a:lnTo>
                    <a:pt x="13" y="358"/>
                  </a:lnTo>
                  <a:cubicBezTo>
                    <a:pt x="0" y="394"/>
                    <a:pt x="25" y="419"/>
                    <a:pt x="49" y="431"/>
                  </a:cubicBezTo>
                  <a:cubicBezTo>
                    <a:pt x="49" y="443"/>
                    <a:pt x="62" y="443"/>
                    <a:pt x="73" y="443"/>
                  </a:cubicBezTo>
                  <a:cubicBezTo>
                    <a:pt x="86" y="443"/>
                    <a:pt x="98" y="431"/>
                    <a:pt x="110" y="419"/>
                  </a:cubicBezTo>
                  <a:cubicBezTo>
                    <a:pt x="183" y="310"/>
                    <a:pt x="232" y="188"/>
                    <a:pt x="280" y="78"/>
                  </a:cubicBezTo>
                  <a:cubicBezTo>
                    <a:pt x="305" y="54"/>
                    <a:pt x="280" y="18"/>
                    <a:pt x="256" y="5"/>
                  </a:cubicBezTo>
                  <a:cubicBezTo>
                    <a:pt x="253" y="2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51"/>
            <p:cNvSpPr/>
            <p:nvPr/>
          </p:nvSpPr>
          <p:spPr>
            <a:xfrm>
              <a:off x="8596787" y="3887604"/>
              <a:ext cx="14914" cy="22247"/>
            </a:xfrm>
            <a:custGeom>
              <a:avLst/>
              <a:gdLst/>
              <a:ahLst/>
              <a:cxnLst/>
              <a:rect l="l" t="t" r="r" b="b"/>
              <a:pathLst>
                <a:path w="303" h="452" extrusionOk="0">
                  <a:moveTo>
                    <a:pt x="236" y="1"/>
                  </a:moveTo>
                  <a:cubicBezTo>
                    <a:pt x="223" y="1"/>
                    <a:pt x="211" y="6"/>
                    <a:pt x="204" y="21"/>
                  </a:cubicBezTo>
                  <a:cubicBezTo>
                    <a:pt x="131" y="142"/>
                    <a:pt x="58" y="264"/>
                    <a:pt x="9" y="397"/>
                  </a:cubicBezTo>
                  <a:cubicBezTo>
                    <a:pt x="1" y="430"/>
                    <a:pt x="30" y="451"/>
                    <a:pt x="58" y="451"/>
                  </a:cubicBezTo>
                  <a:cubicBezTo>
                    <a:pt x="72" y="451"/>
                    <a:pt x="86" y="446"/>
                    <a:pt x="94" y="434"/>
                  </a:cubicBezTo>
                  <a:lnTo>
                    <a:pt x="277" y="69"/>
                  </a:lnTo>
                  <a:cubicBezTo>
                    <a:pt x="302" y="35"/>
                    <a:pt x="267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51"/>
            <p:cNvSpPr/>
            <p:nvPr/>
          </p:nvSpPr>
          <p:spPr>
            <a:xfrm>
              <a:off x="8595999" y="3887013"/>
              <a:ext cx="15603" cy="23183"/>
            </a:xfrm>
            <a:custGeom>
              <a:avLst/>
              <a:gdLst/>
              <a:ahLst/>
              <a:cxnLst/>
              <a:rect l="l" t="t" r="r" b="b"/>
              <a:pathLst>
                <a:path w="317" h="471" extrusionOk="0">
                  <a:moveTo>
                    <a:pt x="256" y="20"/>
                  </a:moveTo>
                  <a:cubicBezTo>
                    <a:pt x="268" y="20"/>
                    <a:pt x="268" y="20"/>
                    <a:pt x="280" y="33"/>
                  </a:cubicBezTo>
                  <a:cubicBezTo>
                    <a:pt x="293" y="33"/>
                    <a:pt x="304" y="57"/>
                    <a:pt x="293" y="69"/>
                  </a:cubicBezTo>
                  <a:cubicBezTo>
                    <a:pt x="244" y="142"/>
                    <a:pt x="207" y="227"/>
                    <a:pt x="171" y="300"/>
                  </a:cubicBezTo>
                  <a:cubicBezTo>
                    <a:pt x="147" y="336"/>
                    <a:pt x="122" y="385"/>
                    <a:pt x="98" y="434"/>
                  </a:cubicBezTo>
                  <a:cubicBezTo>
                    <a:pt x="91" y="448"/>
                    <a:pt x="83" y="454"/>
                    <a:pt x="74" y="454"/>
                  </a:cubicBezTo>
                  <a:cubicBezTo>
                    <a:pt x="67" y="454"/>
                    <a:pt x="59" y="451"/>
                    <a:pt x="49" y="446"/>
                  </a:cubicBezTo>
                  <a:cubicBezTo>
                    <a:pt x="37" y="446"/>
                    <a:pt x="25" y="434"/>
                    <a:pt x="37" y="409"/>
                  </a:cubicBezTo>
                  <a:cubicBezTo>
                    <a:pt x="85" y="288"/>
                    <a:pt x="147" y="179"/>
                    <a:pt x="231" y="44"/>
                  </a:cubicBezTo>
                  <a:cubicBezTo>
                    <a:pt x="231" y="33"/>
                    <a:pt x="244" y="20"/>
                    <a:pt x="256" y="20"/>
                  </a:cubicBezTo>
                  <a:close/>
                  <a:moveTo>
                    <a:pt x="253" y="1"/>
                  </a:moveTo>
                  <a:cubicBezTo>
                    <a:pt x="238" y="1"/>
                    <a:pt x="222" y="9"/>
                    <a:pt x="207" y="33"/>
                  </a:cubicBezTo>
                  <a:cubicBezTo>
                    <a:pt x="134" y="166"/>
                    <a:pt x="74" y="276"/>
                    <a:pt x="12" y="409"/>
                  </a:cubicBezTo>
                  <a:cubicBezTo>
                    <a:pt x="1" y="434"/>
                    <a:pt x="25" y="458"/>
                    <a:pt x="49" y="471"/>
                  </a:cubicBezTo>
                  <a:lnTo>
                    <a:pt x="74" y="471"/>
                  </a:lnTo>
                  <a:cubicBezTo>
                    <a:pt x="85" y="471"/>
                    <a:pt x="110" y="458"/>
                    <a:pt x="110" y="446"/>
                  </a:cubicBezTo>
                  <a:lnTo>
                    <a:pt x="183" y="300"/>
                  </a:lnTo>
                  <a:cubicBezTo>
                    <a:pt x="220" y="227"/>
                    <a:pt x="268" y="154"/>
                    <a:pt x="304" y="81"/>
                  </a:cubicBezTo>
                  <a:cubicBezTo>
                    <a:pt x="317" y="57"/>
                    <a:pt x="304" y="20"/>
                    <a:pt x="280" y="8"/>
                  </a:cubicBezTo>
                  <a:cubicBezTo>
                    <a:pt x="271" y="4"/>
                    <a:pt x="262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51"/>
            <p:cNvSpPr/>
            <p:nvPr/>
          </p:nvSpPr>
          <p:spPr>
            <a:xfrm>
              <a:off x="8608206" y="3889376"/>
              <a:ext cx="14225" cy="21115"/>
            </a:xfrm>
            <a:custGeom>
              <a:avLst/>
              <a:gdLst/>
              <a:ahLst/>
              <a:cxnLst/>
              <a:rect l="l" t="t" r="r" b="b"/>
              <a:pathLst>
                <a:path w="289" h="429" extrusionOk="0">
                  <a:moveTo>
                    <a:pt x="228" y="1"/>
                  </a:moveTo>
                  <a:cubicBezTo>
                    <a:pt x="215" y="1"/>
                    <a:pt x="201" y="6"/>
                    <a:pt x="191" y="21"/>
                  </a:cubicBezTo>
                  <a:cubicBezTo>
                    <a:pt x="118" y="131"/>
                    <a:pt x="56" y="240"/>
                    <a:pt x="8" y="374"/>
                  </a:cubicBezTo>
                  <a:cubicBezTo>
                    <a:pt x="1" y="409"/>
                    <a:pt x="27" y="428"/>
                    <a:pt x="55" y="428"/>
                  </a:cubicBezTo>
                  <a:cubicBezTo>
                    <a:pt x="74" y="428"/>
                    <a:pt x="95" y="418"/>
                    <a:pt x="105" y="398"/>
                  </a:cubicBezTo>
                  <a:cubicBezTo>
                    <a:pt x="142" y="277"/>
                    <a:pt x="202" y="167"/>
                    <a:pt x="264" y="69"/>
                  </a:cubicBezTo>
                  <a:cubicBezTo>
                    <a:pt x="289" y="35"/>
                    <a:pt x="26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51"/>
            <p:cNvSpPr/>
            <p:nvPr/>
          </p:nvSpPr>
          <p:spPr>
            <a:xfrm>
              <a:off x="8607960" y="3888982"/>
              <a:ext cx="14421" cy="21804"/>
            </a:xfrm>
            <a:custGeom>
              <a:avLst/>
              <a:gdLst/>
              <a:ahLst/>
              <a:cxnLst/>
              <a:rect l="l" t="t" r="r" b="b"/>
              <a:pathLst>
                <a:path w="293" h="443" extrusionOk="0">
                  <a:moveTo>
                    <a:pt x="232" y="17"/>
                  </a:moveTo>
                  <a:cubicBezTo>
                    <a:pt x="244" y="17"/>
                    <a:pt x="244" y="17"/>
                    <a:pt x="256" y="29"/>
                  </a:cubicBezTo>
                  <a:cubicBezTo>
                    <a:pt x="269" y="29"/>
                    <a:pt x="280" y="53"/>
                    <a:pt x="269" y="66"/>
                  </a:cubicBezTo>
                  <a:cubicBezTo>
                    <a:pt x="207" y="163"/>
                    <a:pt x="147" y="272"/>
                    <a:pt x="98" y="406"/>
                  </a:cubicBezTo>
                  <a:cubicBezTo>
                    <a:pt x="86" y="431"/>
                    <a:pt x="61" y="431"/>
                    <a:pt x="50" y="431"/>
                  </a:cubicBezTo>
                  <a:cubicBezTo>
                    <a:pt x="37" y="418"/>
                    <a:pt x="25" y="406"/>
                    <a:pt x="25" y="382"/>
                  </a:cubicBezTo>
                  <a:cubicBezTo>
                    <a:pt x="61" y="260"/>
                    <a:pt x="123" y="150"/>
                    <a:pt x="196" y="41"/>
                  </a:cubicBezTo>
                  <a:cubicBezTo>
                    <a:pt x="207" y="29"/>
                    <a:pt x="220" y="17"/>
                    <a:pt x="232" y="17"/>
                  </a:cubicBezTo>
                  <a:close/>
                  <a:moveTo>
                    <a:pt x="230" y="0"/>
                  </a:moveTo>
                  <a:cubicBezTo>
                    <a:pt x="213" y="0"/>
                    <a:pt x="196" y="9"/>
                    <a:pt x="183" y="29"/>
                  </a:cubicBezTo>
                  <a:cubicBezTo>
                    <a:pt x="98" y="139"/>
                    <a:pt x="50" y="260"/>
                    <a:pt x="13" y="382"/>
                  </a:cubicBezTo>
                  <a:cubicBezTo>
                    <a:pt x="1" y="406"/>
                    <a:pt x="13" y="431"/>
                    <a:pt x="37" y="442"/>
                  </a:cubicBezTo>
                  <a:lnTo>
                    <a:pt x="61" y="442"/>
                  </a:lnTo>
                  <a:cubicBezTo>
                    <a:pt x="86" y="442"/>
                    <a:pt x="98" y="431"/>
                    <a:pt x="110" y="406"/>
                  </a:cubicBezTo>
                  <a:cubicBezTo>
                    <a:pt x="171" y="272"/>
                    <a:pt x="220" y="175"/>
                    <a:pt x="280" y="77"/>
                  </a:cubicBezTo>
                  <a:cubicBezTo>
                    <a:pt x="293" y="53"/>
                    <a:pt x="280" y="29"/>
                    <a:pt x="269" y="17"/>
                  </a:cubicBezTo>
                  <a:cubicBezTo>
                    <a:pt x="258" y="6"/>
                    <a:pt x="24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51"/>
            <p:cNvSpPr/>
            <p:nvPr/>
          </p:nvSpPr>
          <p:spPr>
            <a:xfrm>
              <a:off x="8620315" y="3890459"/>
              <a:ext cx="13683" cy="20722"/>
            </a:xfrm>
            <a:custGeom>
              <a:avLst/>
              <a:gdLst/>
              <a:ahLst/>
              <a:cxnLst/>
              <a:rect l="l" t="t" r="r" b="b"/>
              <a:pathLst>
                <a:path w="278" h="421" extrusionOk="0">
                  <a:moveTo>
                    <a:pt x="223" y="0"/>
                  </a:moveTo>
                  <a:cubicBezTo>
                    <a:pt x="209" y="0"/>
                    <a:pt x="196" y="7"/>
                    <a:pt x="188" y="23"/>
                  </a:cubicBezTo>
                  <a:cubicBezTo>
                    <a:pt x="127" y="120"/>
                    <a:pt x="66" y="242"/>
                    <a:pt x="18" y="352"/>
                  </a:cubicBezTo>
                  <a:cubicBezTo>
                    <a:pt x="0" y="386"/>
                    <a:pt x="32" y="421"/>
                    <a:pt x="60" y="421"/>
                  </a:cubicBezTo>
                  <a:cubicBezTo>
                    <a:pt x="72" y="421"/>
                    <a:pt x="83" y="415"/>
                    <a:pt x="91" y="401"/>
                  </a:cubicBezTo>
                  <a:cubicBezTo>
                    <a:pt x="151" y="291"/>
                    <a:pt x="212" y="169"/>
                    <a:pt x="261" y="60"/>
                  </a:cubicBezTo>
                  <a:cubicBezTo>
                    <a:pt x="277" y="27"/>
                    <a:pt x="250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51"/>
            <p:cNvSpPr/>
            <p:nvPr/>
          </p:nvSpPr>
          <p:spPr>
            <a:xfrm>
              <a:off x="8619970" y="3890016"/>
              <a:ext cx="14421" cy="21361"/>
            </a:xfrm>
            <a:custGeom>
              <a:avLst/>
              <a:gdLst/>
              <a:ahLst/>
              <a:cxnLst/>
              <a:rect l="l" t="t" r="r" b="b"/>
              <a:pathLst>
                <a:path w="293" h="434" extrusionOk="0">
                  <a:moveTo>
                    <a:pt x="243" y="20"/>
                  </a:moveTo>
                  <a:cubicBezTo>
                    <a:pt x="255" y="20"/>
                    <a:pt x="268" y="45"/>
                    <a:pt x="255" y="69"/>
                  </a:cubicBezTo>
                  <a:cubicBezTo>
                    <a:pt x="206" y="178"/>
                    <a:pt x="158" y="275"/>
                    <a:pt x="98" y="385"/>
                  </a:cubicBezTo>
                  <a:lnTo>
                    <a:pt x="85" y="397"/>
                  </a:lnTo>
                  <a:cubicBezTo>
                    <a:pt x="85" y="411"/>
                    <a:pt x="76" y="417"/>
                    <a:pt x="67" y="417"/>
                  </a:cubicBezTo>
                  <a:cubicBezTo>
                    <a:pt x="61" y="417"/>
                    <a:pt x="54" y="414"/>
                    <a:pt x="49" y="410"/>
                  </a:cubicBezTo>
                  <a:cubicBezTo>
                    <a:pt x="36" y="410"/>
                    <a:pt x="25" y="385"/>
                    <a:pt x="25" y="361"/>
                  </a:cubicBezTo>
                  <a:lnTo>
                    <a:pt x="36" y="348"/>
                  </a:lnTo>
                  <a:cubicBezTo>
                    <a:pt x="85" y="239"/>
                    <a:pt x="146" y="129"/>
                    <a:pt x="206" y="32"/>
                  </a:cubicBezTo>
                  <a:cubicBezTo>
                    <a:pt x="206" y="20"/>
                    <a:pt x="219" y="20"/>
                    <a:pt x="231" y="20"/>
                  </a:cubicBezTo>
                  <a:close/>
                  <a:moveTo>
                    <a:pt x="225" y="0"/>
                  </a:moveTo>
                  <a:cubicBezTo>
                    <a:pt x="211" y="0"/>
                    <a:pt x="197" y="6"/>
                    <a:pt x="182" y="20"/>
                  </a:cubicBezTo>
                  <a:cubicBezTo>
                    <a:pt x="122" y="129"/>
                    <a:pt x="73" y="227"/>
                    <a:pt x="25" y="337"/>
                  </a:cubicBezTo>
                  <a:lnTo>
                    <a:pt x="12" y="361"/>
                  </a:lnTo>
                  <a:cubicBezTo>
                    <a:pt x="0" y="385"/>
                    <a:pt x="12" y="421"/>
                    <a:pt x="36" y="434"/>
                  </a:cubicBezTo>
                  <a:lnTo>
                    <a:pt x="61" y="434"/>
                  </a:lnTo>
                  <a:cubicBezTo>
                    <a:pt x="85" y="434"/>
                    <a:pt x="98" y="434"/>
                    <a:pt x="109" y="410"/>
                  </a:cubicBezTo>
                  <a:lnTo>
                    <a:pt x="109" y="397"/>
                  </a:lnTo>
                  <a:cubicBezTo>
                    <a:pt x="170" y="288"/>
                    <a:pt x="231" y="178"/>
                    <a:pt x="279" y="69"/>
                  </a:cubicBezTo>
                  <a:cubicBezTo>
                    <a:pt x="292" y="45"/>
                    <a:pt x="268" y="8"/>
                    <a:pt x="255" y="8"/>
                  </a:cubicBezTo>
                  <a:cubicBezTo>
                    <a:pt x="245" y="3"/>
                    <a:pt x="235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51"/>
            <p:cNvSpPr/>
            <p:nvPr/>
          </p:nvSpPr>
          <p:spPr>
            <a:xfrm>
              <a:off x="8630504" y="3892822"/>
              <a:ext cx="13043" cy="20869"/>
            </a:xfrm>
            <a:custGeom>
              <a:avLst/>
              <a:gdLst/>
              <a:ahLst/>
              <a:cxnLst/>
              <a:rect l="l" t="t" r="r" b="b"/>
              <a:pathLst>
                <a:path w="265" h="424" extrusionOk="0">
                  <a:moveTo>
                    <a:pt x="212" y="0"/>
                  </a:moveTo>
                  <a:cubicBezTo>
                    <a:pt x="198" y="0"/>
                    <a:pt x="184" y="7"/>
                    <a:pt x="175" y="24"/>
                  </a:cubicBezTo>
                  <a:cubicBezTo>
                    <a:pt x="114" y="134"/>
                    <a:pt x="65" y="243"/>
                    <a:pt x="17" y="364"/>
                  </a:cubicBezTo>
                  <a:cubicBezTo>
                    <a:pt x="1" y="397"/>
                    <a:pt x="33" y="424"/>
                    <a:pt x="60" y="424"/>
                  </a:cubicBezTo>
                  <a:cubicBezTo>
                    <a:pt x="74" y="424"/>
                    <a:pt x="86" y="417"/>
                    <a:pt x="90" y="401"/>
                  </a:cubicBezTo>
                  <a:cubicBezTo>
                    <a:pt x="151" y="291"/>
                    <a:pt x="200" y="170"/>
                    <a:pt x="248" y="48"/>
                  </a:cubicBezTo>
                  <a:cubicBezTo>
                    <a:pt x="264" y="24"/>
                    <a:pt x="238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51"/>
            <p:cNvSpPr/>
            <p:nvPr/>
          </p:nvSpPr>
          <p:spPr>
            <a:xfrm>
              <a:off x="8630110" y="3892379"/>
              <a:ext cx="13831" cy="21411"/>
            </a:xfrm>
            <a:custGeom>
              <a:avLst/>
              <a:gdLst/>
              <a:ahLst/>
              <a:cxnLst/>
              <a:rect l="l" t="t" r="r" b="b"/>
              <a:pathLst>
                <a:path w="281" h="435" extrusionOk="0">
                  <a:moveTo>
                    <a:pt x="218" y="16"/>
                  </a:moveTo>
                  <a:cubicBezTo>
                    <a:pt x="224" y="16"/>
                    <a:pt x="228" y="17"/>
                    <a:pt x="232" y="21"/>
                  </a:cubicBezTo>
                  <a:cubicBezTo>
                    <a:pt x="244" y="33"/>
                    <a:pt x="256" y="45"/>
                    <a:pt x="256" y="57"/>
                  </a:cubicBezTo>
                  <a:cubicBezTo>
                    <a:pt x="208" y="167"/>
                    <a:pt x="159" y="289"/>
                    <a:pt x="98" y="410"/>
                  </a:cubicBezTo>
                  <a:cubicBezTo>
                    <a:pt x="86" y="422"/>
                    <a:pt x="62" y="422"/>
                    <a:pt x="49" y="422"/>
                  </a:cubicBezTo>
                  <a:cubicBezTo>
                    <a:pt x="37" y="410"/>
                    <a:pt x="25" y="398"/>
                    <a:pt x="25" y="373"/>
                  </a:cubicBezTo>
                  <a:cubicBezTo>
                    <a:pt x="73" y="276"/>
                    <a:pt x="122" y="167"/>
                    <a:pt x="183" y="33"/>
                  </a:cubicBezTo>
                  <a:cubicBezTo>
                    <a:pt x="192" y="24"/>
                    <a:pt x="206" y="16"/>
                    <a:pt x="218" y="16"/>
                  </a:cubicBezTo>
                  <a:close/>
                  <a:moveTo>
                    <a:pt x="210" y="1"/>
                  </a:moveTo>
                  <a:cubicBezTo>
                    <a:pt x="194" y="1"/>
                    <a:pt x="178" y="7"/>
                    <a:pt x="171" y="21"/>
                  </a:cubicBezTo>
                  <a:cubicBezTo>
                    <a:pt x="110" y="154"/>
                    <a:pt x="62" y="264"/>
                    <a:pt x="13" y="373"/>
                  </a:cubicBezTo>
                  <a:cubicBezTo>
                    <a:pt x="0" y="398"/>
                    <a:pt x="25" y="422"/>
                    <a:pt x="37" y="434"/>
                  </a:cubicBezTo>
                  <a:lnTo>
                    <a:pt x="73" y="434"/>
                  </a:lnTo>
                  <a:cubicBezTo>
                    <a:pt x="86" y="434"/>
                    <a:pt x="98" y="434"/>
                    <a:pt x="110" y="410"/>
                  </a:cubicBezTo>
                  <a:cubicBezTo>
                    <a:pt x="171" y="289"/>
                    <a:pt x="219" y="167"/>
                    <a:pt x="268" y="70"/>
                  </a:cubicBezTo>
                  <a:cubicBezTo>
                    <a:pt x="281" y="33"/>
                    <a:pt x="256" y="8"/>
                    <a:pt x="244" y="8"/>
                  </a:cubicBezTo>
                  <a:cubicBezTo>
                    <a:pt x="234" y="4"/>
                    <a:pt x="222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51"/>
            <p:cNvSpPr/>
            <p:nvPr/>
          </p:nvSpPr>
          <p:spPr>
            <a:xfrm>
              <a:off x="8644384" y="3891443"/>
              <a:ext cx="13437" cy="19639"/>
            </a:xfrm>
            <a:custGeom>
              <a:avLst/>
              <a:gdLst/>
              <a:ahLst/>
              <a:cxnLst/>
              <a:rect l="l" t="t" r="r" b="b"/>
              <a:pathLst>
                <a:path w="273" h="399" extrusionOk="0">
                  <a:moveTo>
                    <a:pt x="209" y="1"/>
                  </a:moveTo>
                  <a:cubicBezTo>
                    <a:pt x="197" y="1"/>
                    <a:pt x="183" y="5"/>
                    <a:pt x="173" y="16"/>
                  </a:cubicBezTo>
                  <a:cubicBezTo>
                    <a:pt x="112" y="125"/>
                    <a:pt x="51" y="235"/>
                    <a:pt x="15" y="344"/>
                  </a:cubicBezTo>
                  <a:cubicBezTo>
                    <a:pt x="1" y="379"/>
                    <a:pt x="24" y="398"/>
                    <a:pt x="50" y="398"/>
                  </a:cubicBezTo>
                  <a:cubicBezTo>
                    <a:pt x="69" y="398"/>
                    <a:pt x="89" y="388"/>
                    <a:pt x="100" y="368"/>
                  </a:cubicBezTo>
                  <a:cubicBezTo>
                    <a:pt x="137" y="259"/>
                    <a:pt x="185" y="162"/>
                    <a:pt x="246" y="64"/>
                  </a:cubicBezTo>
                  <a:cubicBezTo>
                    <a:pt x="272" y="29"/>
                    <a:pt x="242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51"/>
            <p:cNvSpPr/>
            <p:nvPr/>
          </p:nvSpPr>
          <p:spPr>
            <a:xfrm>
              <a:off x="8643892" y="3891197"/>
              <a:ext cx="14421" cy="20180"/>
            </a:xfrm>
            <a:custGeom>
              <a:avLst/>
              <a:gdLst/>
              <a:ahLst/>
              <a:cxnLst/>
              <a:rect l="l" t="t" r="r" b="b"/>
              <a:pathLst>
                <a:path w="293" h="410" extrusionOk="0">
                  <a:moveTo>
                    <a:pt x="224" y="12"/>
                  </a:moveTo>
                  <a:cubicBezTo>
                    <a:pt x="231" y="12"/>
                    <a:pt x="239" y="15"/>
                    <a:pt x="244" y="21"/>
                  </a:cubicBezTo>
                  <a:cubicBezTo>
                    <a:pt x="256" y="32"/>
                    <a:pt x="268" y="45"/>
                    <a:pt x="256" y="69"/>
                  </a:cubicBezTo>
                  <a:cubicBezTo>
                    <a:pt x="195" y="154"/>
                    <a:pt x="147" y="251"/>
                    <a:pt x="98" y="373"/>
                  </a:cubicBezTo>
                  <a:cubicBezTo>
                    <a:pt x="90" y="387"/>
                    <a:pt x="79" y="393"/>
                    <a:pt x="68" y="393"/>
                  </a:cubicBezTo>
                  <a:cubicBezTo>
                    <a:pt x="61" y="393"/>
                    <a:pt x="54" y="390"/>
                    <a:pt x="49" y="386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74" y="240"/>
                    <a:pt x="122" y="142"/>
                    <a:pt x="195" y="32"/>
                  </a:cubicBezTo>
                  <a:cubicBezTo>
                    <a:pt x="202" y="18"/>
                    <a:pt x="213" y="12"/>
                    <a:pt x="224" y="12"/>
                  </a:cubicBezTo>
                  <a:close/>
                  <a:moveTo>
                    <a:pt x="222" y="0"/>
                  </a:moveTo>
                  <a:cubicBezTo>
                    <a:pt x="206" y="0"/>
                    <a:pt x="190" y="6"/>
                    <a:pt x="183" y="21"/>
                  </a:cubicBezTo>
                  <a:cubicBezTo>
                    <a:pt x="110" y="130"/>
                    <a:pt x="49" y="240"/>
                    <a:pt x="12" y="349"/>
                  </a:cubicBezTo>
                  <a:cubicBezTo>
                    <a:pt x="1" y="373"/>
                    <a:pt x="25" y="397"/>
                    <a:pt x="37" y="410"/>
                  </a:cubicBezTo>
                  <a:lnTo>
                    <a:pt x="61" y="410"/>
                  </a:lnTo>
                  <a:cubicBezTo>
                    <a:pt x="85" y="410"/>
                    <a:pt x="110" y="397"/>
                    <a:pt x="110" y="373"/>
                  </a:cubicBezTo>
                  <a:cubicBezTo>
                    <a:pt x="158" y="264"/>
                    <a:pt x="207" y="167"/>
                    <a:pt x="268" y="69"/>
                  </a:cubicBezTo>
                  <a:cubicBezTo>
                    <a:pt x="293" y="45"/>
                    <a:pt x="268" y="21"/>
                    <a:pt x="256" y="8"/>
                  </a:cubicBezTo>
                  <a:cubicBezTo>
                    <a:pt x="246" y="3"/>
                    <a:pt x="23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51"/>
            <p:cNvSpPr/>
            <p:nvPr/>
          </p:nvSpPr>
          <p:spPr>
            <a:xfrm>
              <a:off x="8656247" y="3889868"/>
              <a:ext cx="15209" cy="21165"/>
            </a:xfrm>
            <a:custGeom>
              <a:avLst/>
              <a:gdLst/>
              <a:ahLst/>
              <a:cxnLst/>
              <a:rect l="l" t="t" r="r" b="b"/>
              <a:pathLst>
                <a:path w="309" h="430" extrusionOk="0">
                  <a:moveTo>
                    <a:pt x="255" y="0"/>
                  </a:moveTo>
                  <a:cubicBezTo>
                    <a:pt x="240" y="0"/>
                    <a:pt x="224" y="7"/>
                    <a:pt x="212" y="23"/>
                  </a:cubicBezTo>
                  <a:cubicBezTo>
                    <a:pt x="139" y="132"/>
                    <a:pt x="66" y="242"/>
                    <a:pt x="17" y="376"/>
                  </a:cubicBezTo>
                  <a:cubicBezTo>
                    <a:pt x="1" y="408"/>
                    <a:pt x="33" y="430"/>
                    <a:pt x="64" y="430"/>
                  </a:cubicBezTo>
                  <a:cubicBezTo>
                    <a:pt x="79" y="430"/>
                    <a:pt x="94" y="424"/>
                    <a:pt x="102" y="413"/>
                  </a:cubicBezTo>
                  <a:cubicBezTo>
                    <a:pt x="163" y="291"/>
                    <a:pt x="212" y="169"/>
                    <a:pt x="285" y="59"/>
                  </a:cubicBezTo>
                  <a:cubicBezTo>
                    <a:pt x="309" y="27"/>
                    <a:pt x="2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51"/>
            <p:cNvSpPr/>
            <p:nvPr/>
          </p:nvSpPr>
          <p:spPr>
            <a:xfrm>
              <a:off x="8655853" y="3889376"/>
              <a:ext cx="16193" cy="22001"/>
            </a:xfrm>
            <a:custGeom>
              <a:avLst/>
              <a:gdLst/>
              <a:ahLst/>
              <a:cxnLst/>
              <a:rect l="l" t="t" r="r" b="b"/>
              <a:pathLst>
                <a:path w="329" h="447" extrusionOk="0">
                  <a:moveTo>
                    <a:pt x="280" y="21"/>
                  </a:moveTo>
                  <a:cubicBezTo>
                    <a:pt x="293" y="33"/>
                    <a:pt x="304" y="45"/>
                    <a:pt x="293" y="69"/>
                  </a:cubicBezTo>
                  <a:cubicBezTo>
                    <a:pt x="231" y="167"/>
                    <a:pt x="171" y="264"/>
                    <a:pt x="123" y="361"/>
                  </a:cubicBezTo>
                  <a:lnTo>
                    <a:pt x="98" y="410"/>
                  </a:lnTo>
                  <a:cubicBezTo>
                    <a:pt x="91" y="424"/>
                    <a:pt x="79" y="430"/>
                    <a:pt x="69" y="430"/>
                  </a:cubicBezTo>
                  <a:cubicBezTo>
                    <a:pt x="61" y="430"/>
                    <a:pt x="54" y="427"/>
                    <a:pt x="50" y="423"/>
                  </a:cubicBezTo>
                  <a:cubicBezTo>
                    <a:pt x="37" y="423"/>
                    <a:pt x="25" y="410"/>
                    <a:pt x="37" y="386"/>
                  </a:cubicBezTo>
                  <a:cubicBezTo>
                    <a:pt x="74" y="277"/>
                    <a:pt x="134" y="167"/>
                    <a:pt x="231" y="33"/>
                  </a:cubicBezTo>
                  <a:cubicBezTo>
                    <a:pt x="231" y="21"/>
                    <a:pt x="244" y="21"/>
                    <a:pt x="256" y="21"/>
                  </a:cubicBezTo>
                  <a:close/>
                  <a:moveTo>
                    <a:pt x="258" y="1"/>
                  </a:moveTo>
                  <a:cubicBezTo>
                    <a:pt x="242" y="1"/>
                    <a:pt x="227" y="7"/>
                    <a:pt x="220" y="21"/>
                  </a:cubicBezTo>
                  <a:cubicBezTo>
                    <a:pt x="123" y="155"/>
                    <a:pt x="61" y="277"/>
                    <a:pt x="13" y="386"/>
                  </a:cubicBezTo>
                  <a:cubicBezTo>
                    <a:pt x="1" y="410"/>
                    <a:pt x="25" y="434"/>
                    <a:pt x="50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0" y="423"/>
                  </a:cubicBezTo>
                  <a:lnTo>
                    <a:pt x="134" y="374"/>
                  </a:lnTo>
                  <a:cubicBezTo>
                    <a:pt x="195" y="277"/>
                    <a:pt x="244" y="167"/>
                    <a:pt x="304" y="82"/>
                  </a:cubicBezTo>
                  <a:cubicBezTo>
                    <a:pt x="329" y="45"/>
                    <a:pt x="304" y="21"/>
                    <a:pt x="293" y="9"/>
                  </a:cubicBezTo>
                  <a:cubicBezTo>
                    <a:pt x="283" y="4"/>
                    <a:pt x="270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51"/>
            <p:cNvSpPr/>
            <p:nvPr/>
          </p:nvSpPr>
          <p:spPr>
            <a:xfrm>
              <a:off x="8668109" y="3890262"/>
              <a:ext cx="13043" cy="20820"/>
            </a:xfrm>
            <a:custGeom>
              <a:avLst/>
              <a:gdLst/>
              <a:ahLst/>
              <a:cxnLst/>
              <a:rect l="l" t="t" r="r" b="b"/>
              <a:pathLst>
                <a:path w="265" h="423" extrusionOk="0">
                  <a:moveTo>
                    <a:pt x="202" y="0"/>
                  </a:moveTo>
                  <a:cubicBezTo>
                    <a:pt x="189" y="0"/>
                    <a:pt x="176" y="5"/>
                    <a:pt x="165" y="15"/>
                  </a:cubicBezTo>
                  <a:cubicBezTo>
                    <a:pt x="104" y="124"/>
                    <a:pt x="44" y="246"/>
                    <a:pt x="7" y="368"/>
                  </a:cubicBezTo>
                  <a:cubicBezTo>
                    <a:pt x="0" y="403"/>
                    <a:pt x="26" y="422"/>
                    <a:pt x="51" y="422"/>
                  </a:cubicBezTo>
                  <a:cubicBezTo>
                    <a:pt x="69" y="422"/>
                    <a:pt x="87" y="412"/>
                    <a:pt x="92" y="392"/>
                  </a:cubicBezTo>
                  <a:cubicBezTo>
                    <a:pt x="141" y="283"/>
                    <a:pt x="177" y="173"/>
                    <a:pt x="238" y="64"/>
                  </a:cubicBezTo>
                  <a:cubicBezTo>
                    <a:pt x="264" y="29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51"/>
            <p:cNvSpPr/>
            <p:nvPr/>
          </p:nvSpPr>
          <p:spPr>
            <a:xfrm>
              <a:off x="8667863" y="3890016"/>
              <a:ext cx="13191" cy="21361"/>
            </a:xfrm>
            <a:custGeom>
              <a:avLst/>
              <a:gdLst/>
              <a:ahLst/>
              <a:cxnLst/>
              <a:rect l="l" t="t" r="r" b="b"/>
              <a:pathLst>
                <a:path w="268" h="434" extrusionOk="0">
                  <a:moveTo>
                    <a:pt x="206" y="8"/>
                  </a:moveTo>
                  <a:cubicBezTo>
                    <a:pt x="219" y="8"/>
                    <a:pt x="219" y="20"/>
                    <a:pt x="231" y="20"/>
                  </a:cubicBezTo>
                  <a:cubicBezTo>
                    <a:pt x="243" y="32"/>
                    <a:pt x="255" y="45"/>
                    <a:pt x="243" y="69"/>
                  </a:cubicBezTo>
                  <a:cubicBezTo>
                    <a:pt x="182" y="166"/>
                    <a:pt x="133" y="275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36" y="410"/>
                    <a:pt x="12" y="397"/>
                    <a:pt x="24" y="373"/>
                  </a:cubicBezTo>
                  <a:cubicBezTo>
                    <a:pt x="49" y="264"/>
                    <a:pt x="97" y="154"/>
                    <a:pt x="182" y="32"/>
                  </a:cubicBezTo>
                  <a:cubicBezTo>
                    <a:pt x="182" y="20"/>
                    <a:pt x="195" y="8"/>
                    <a:pt x="206" y="8"/>
                  </a:cubicBezTo>
                  <a:close/>
                  <a:moveTo>
                    <a:pt x="210" y="0"/>
                  </a:moveTo>
                  <a:cubicBezTo>
                    <a:pt x="193" y="0"/>
                    <a:pt x="177" y="6"/>
                    <a:pt x="170" y="20"/>
                  </a:cubicBezTo>
                  <a:cubicBezTo>
                    <a:pt x="85" y="154"/>
                    <a:pt x="36" y="264"/>
                    <a:pt x="0" y="373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73" y="434"/>
                    <a:pt x="97" y="421"/>
                    <a:pt x="109" y="397"/>
                  </a:cubicBezTo>
                  <a:cubicBezTo>
                    <a:pt x="146" y="288"/>
                    <a:pt x="195" y="178"/>
                    <a:pt x="255" y="69"/>
                  </a:cubicBezTo>
                  <a:cubicBezTo>
                    <a:pt x="268" y="45"/>
                    <a:pt x="255" y="20"/>
                    <a:pt x="243" y="8"/>
                  </a:cubicBezTo>
                  <a:cubicBezTo>
                    <a:pt x="233" y="3"/>
                    <a:pt x="221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51"/>
            <p:cNvSpPr/>
            <p:nvPr/>
          </p:nvSpPr>
          <p:spPr>
            <a:xfrm>
              <a:off x="8678396" y="3889376"/>
              <a:ext cx="12896" cy="20131"/>
            </a:xfrm>
            <a:custGeom>
              <a:avLst/>
              <a:gdLst/>
              <a:ahLst/>
              <a:cxnLst/>
              <a:rect l="l" t="t" r="r" b="b"/>
              <a:pathLst>
                <a:path w="262" h="409" extrusionOk="0">
                  <a:moveTo>
                    <a:pt x="195" y="1"/>
                  </a:moveTo>
                  <a:cubicBezTo>
                    <a:pt x="182" y="1"/>
                    <a:pt x="170" y="6"/>
                    <a:pt x="163" y="21"/>
                  </a:cubicBezTo>
                  <a:cubicBezTo>
                    <a:pt x="102" y="131"/>
                    <a:pt x="54" y="228"/>
                    <a:pt x="17" y="350"/>
                  </a:cubicBezTo>
                  <a:cubicBezTo>
                    <a:pt x="1" y="382"/>
                    <a:pt x="33" y="409"/>
                    <a:pt x="64" y="409"/>
                  </a:cubicBezTo>
                  <a:cubicBezTo>
                    <a:pt x="79" y="409"/>
                    <a:pt x="94" y="402"/>
                    <a:pt x="102" y="386"/>
                  </a:cubicBezTo>
                  <a:cubicBezTo>
                    <a:pt x="151" y="277"/>
                    <a:pt x="187" y="167"/>
                    <a:pt x="236" y="69"/>
                  </a:cubicBezTo>
                  <a:cubicBezTo>
                    <a:pt x="262" y="35"/>
                    <a:pt x="22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51"/>
            <p:cNvSpPr/>
            <p:nvPr/>
          </p:nvSpPr>
          <p:spPr>
            <a:xfrm>
              <a:off x="8678003" y="3888835"/>
              <a:ext cx="13191" cy="20722"/>
            </a:xfrm>
            <a:custGeom>
              <a:avLst/>
              <a:gdLst/>
              <a:ahLst/>
              <a:cxnLst/>
              <a:rect l="l" t="t" r="r" b="b"/>
              <a:pathLst>
                <a:path w="268" h="421" extrusionOk="0">
                  <a:moveTo>
                    <a:pt x="207" y="24"/>
                  </a:moveTo>
                  <a:cubicBezTo>
                    <a:pt x="214" y="24"/>
                    <a:pt x="222" y="27"/>
                    <a:pt x="232" y="32"/>
                  </a:cubicBezTo>
                  <a:cubicBezTo>
                    <a:pt x="244" y="32"/>
                    <a:pt x="256" y="56"/>
                    <a:pt x="244" y="80"/>
                  </a:cubicBezTo>
                  <a:cubicBezTo>
                    <a:pt x="208" y="142"/>
                    <a:pt x="171" y="215"/>
                    <a:pt x="146" y="275"/>
                  </a:cubicBezTo>
                  <a:cubicBezTo>
                    <a:pt x="135" y="312"/>
                    <a:pt x="110" y="348"/>
                    <a:pt x="98" y="385"/>
                  </a:cubicBezTo>
                  <a:cubicBezTo>
                    <a:pt x="86" y="409"/>
                    <a:pt x="73" y="409"/>
                    <a:pt x="49" y="409"/>
                  </a:cubicBezTo>
                  <a:cubicBezTo>
                    <a:pt x="37" y="397"/>
                    <a:pt x="25" y="385"/>
                    <a:pt x="25" y="361"/>
                  </a:cubicBezTo>
                  <a:cubicBezTo>
                    <a:pt x="62" y="251"/>
                    <a:pt x="122" y="142"/>
                    <a:pt x="183" y="44"/>
                  </a:cubicBezTo>
                  <a:cubicBezTo>
                    <a:pt x="190" y="30"/>
                    <a:pt x="197" y="24"/>
                    <a:pt x="207" y="24"/>
                  </a:cubicBezTo>
                  <a:close/>
                  <a:moveTo>
                    <a:pt x="205" y="0"/>
                  </a:moveTo>
                  <a:cubicBezTo>
                    <a:pt x="190" y="0"/>
                    <a:pt x="174" y="9"/>
                    <a:pt x="159" y="32"/>
                  </a:cubicBezTo>
                  <a:cubicBezTo>
                    <a:pt x="110" y="129"/>
                    <a:pt x="49" y="239"/>
                    <a:pt x="13" y="361"/>
                  </a:cubicBezTo>
                  <a:cubicBezTo>
                    <a:pt x="0" y="385"/>
                    <a:pt x="25" y="409"/>
                    <a:pt x="49" y="421"/>
                  </a:cubicBezTo>
                  <a:lnTo>
                    <a:pt x="73" y="421"/>
                  </a:lnTo>
                  <a:cubicBezTo>
                    <a:pt x="86" y="421"/>
                    <a:pt x="98" y="421"/>
                    <a:pt x="110" y="397"/>
                  </a:cubicBezTo>
                  <a:cubicBezTo>
                    <a:pt x="135" y="361"/>
                    <a:pt x="146" y="324"/>
                    <a:pt x="159" y="288"/>
                  </a:cubicBezTo>
                  <a:cubicBezTo>
                    <a:pt x="195" y="215"/>
                    <a:pt x="219" y="153"/>
                    <a:pt x="256" y="80"/>
                  </a:cubicBezTo>
                  <a:cubicBezTo>
                    <a:pt x="268" y="56"/>
                    <a:pt x="256" y="20"/>
                    <a:pt x="232" y="7"/>
                  </a:cubicBezTo>
                  <a:cubicBezTo>
                    <a:pt x="223" y="3"/>
                    <a:pt x="214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51"/>
            <p:cNvSpPr/>
            <p:nvPr/>
          </p:nvSpPr>
          <p:spPr>
            <a:xfrm>
              <a:off x="8690308" y="3890557"/>
              <a:ext cx="13732" cy="19442"/>
            </a:xfrm>
            <a:custGeom>
              <a:avLst/>
              <a:gdLst/>
              <a:ahLst/>
              <a:cxnLst/>
              <a:rect l="l" t="t" r="r" b="b"/>
              <a:pathLst>
                <a:path w="279" h="395" extrusionOk="0">
                  <a:moveTo>
                    <a:pt x="214" y="1"/>
                  </a:moveTo>
                  <a:cubicBezTo>
                    <a:pt x="201" y="1"/>
                    <a:pt x="187" y="7"/>
                    <a:pt x="177" y="21"/>
                  </a:cubicBezTo>
                  <a:cubicBezTo>
                    <a:pt x="128" y="118"/>
                    <a:pt x="67" y="216"/>
                    <a:pt x="18" y="326"/>
                  </a:cubicBezTo>
                  <a:cubicBezTo>
                    <a:pt x="1" y="360"/>
                    <a:pt x="32" y="394"/>
                    <a:pt x="65" y="394"/>
                  </a:cubicBezTo>
                  <a:cubicBezTo>
                    <a:pt x="79" y="394"/>
                    <a:pt x="93" y="388"/>
                    <a:pt x="104" y="374"/>
                  </a:cubicBezTo>
                  <a:cubicBezTo>
                    <a:pt x="152" y="277"/>
                    <a:pt x="201" y="167"/>
                    <a:pt x="261" y="70"/>
                  </a:cubicBezTo>
                  <a:cubicBezTo>
                    <a:pt x="278" y="35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51"/>
            <p:cNvSpPr/>
            <p:nvPr/>
          </p:nvSpPr>
          <p:spPr>
            <a:xfrm>
              <a:off x="8689964" y="3890016"/>
              <a:ext cx="13831" cy="20180"/>
            </a:xfrm>
            <a:custGeom>
              <a:avLst/>
              <a:gdLst/>
              <a:ahLst/>
              <a:cxnLst/>
              <a:rect l="l" t="t" r="r" b="b"/>
              <a:pathLst>
                <a:path w="281" h="410" extrusionOk="0">
                  <a:moveTo>
                    <a:pt x="220" y="20"/>
                  </a:moveTo>
                  <a:cubicBezTo>
                    <a:pt x="232" y="20"/>
                    <a:pt x="232" y="20"/>
                    <a:pt x="244" y="32"/>
                  </a:cubicBezTo>
                  <a:cubicBezTo>
                    <a:pt x="256" y="32"/>
                    <a:pt x="268" y="56"/>
                    <a:pt x="256" y="81"/>
                  </a:cubicBezTo>
                  <a:lnTo>
                    <a:pt x="232" y="129"/>
                  </a:lnTo>
                  <a:cubicBezTo>
                    <a:pt x="184" y="202"/>
                    <a:pt x="147" y="300"/>
                    <a:pt x="98" y="373"/>
                  </a:cubicBezTo>
                  <a:cubicBezTo>
                    <a:pt x="91" y="387"/>
                    <a:pt x="80" y="393"/>
                    <a:pt x="69" y="393"/>
                  </a:cubicBezTo>
                  <a:cubicBezTo>
                    <a:pt x="62" y="393"/>
                    <a:pt x="54" y="390"/>
                    <a:pt x="49" y="385"/>
                  </a:cubicBezTo>
                  <a:cubicBezTo>
                    <a:pt x="38" y="385"/>
                    <a:pt x="25" y="361"/>
                    <a:pt x="38" y="337"/>
                  </a:cubicBezTo>
                  <a:cubicBezTo>
                    <a:pt x="74" y="251"/>
                    <a:pt x="122" y="166"/>
                    <a:pt x="171" y="81"/>
                  </a:cubicBezTo>
                  <a:lnTo>
                    <a:pt x="195" y="45"/>
                  </a:lnTo>
                  <a:cubicBezTo>
                    <a:pt x="208" y="32"/>
                    <a:pt x="208" y="20"/>
                    <a:pt x="220" y="20"/>
                  </a:cubicBezTo>
                  <a:close/>
                  <a:moveTo>
                    <a:pt x="224" y="1"/>
                  </a:moveTo>
                  <a:cubicBezTo>
                    <a:pt x="209" y="1"/>
                    <a:pt x="191" y="9"/>
                    <a:pt x="184" y="32"/>
                  </a:cubicBezTo>
                  <a:lnTo>
                    <a:pt x="159" y="81"/>
                  </a:lnTo>
                  <a:cubicBezTo>
                    <a:pt x="111" y="154"/>
                    <a:pt x="62" y="239"/>
                    <a:pt x="25" y="324"/>
                  </a:cubicBezTo>
                  <a:cubicBezTo>
                    <a:pt x="1" y="361"/>
                    <a:pt x="25" y="397"/>
                    <a:pt x="49" y="410"/>
                  </a:cubicBezTo>
                  <a:lnTo>
                    <a:pt x="74" y="410"/>
                  </a:lnTo>
                  <a:cubicBezTo>
                    <a:pt x="86" y="410"/>
                    <a:pt x="98" y="410"/>
                    <a:pt x="111" y="385"/>
                  </a:cubicBezTo>
                  <a:cubicBezTo>
                    <a:pt x="159" y="300"/>
                    <a:pt x="208" y="215"/>
                    <a:pt x="244" y="129"/>
                  </a:cubicBezTo>
                  <a:lnTo>
                    <a:pt x="268" y="81"/>
                  </a:lnTo>
                  <a:cubicBezTo>
                    <a:pt x="281" y="56"/>
                    <a:pt x="268" y="20"/>
                    <a:pt x="244" y="8"/>
                  </a:cubicBezTo>
                  <a:cubicBezTo>
                    <a:pt x="240" y="3"/>
                    <a:pt x="232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51"/>
            <p:cNvSpPr/>
            <p:nvPr/>
          </p:nvSpPr>
          <p:spPr>
            <a:xfrm>
              <a:off x="8698085" y="3891050"/>
              <a:ext cx="13683" cy="15554"/>
            </a:xfrm>
            <a:custGeom>
              <a:avLst/>
              <a:gdLst/>
              <a:ahLst/>
              <a:cxnLst/>
              <a:rect l="l" t="t" r="r" b="b"/>
              <a:pathLst>
                <a:path w="278" h="316" extrusionOk="0">
                  <a:moveTo>
                    <a:pt x="224" y="1"/>
                  </a:moveTo>
                  <a:cubicBezTo>
                    <a:pt x="211" y="1"/>
                    <a:pt x="197" y="7"/>
                    <a:pt x="189" y="24"/>
                  </a:cubicBezTo>
                  <a:cubicBezTo>
                    <a:pt x="127" y="97"/>
                    <a:pt x="67" y="170"/>
                    <a:pt x="19" y="243"/>
                  </a:cubicBezTo>
                  <a:cubicBezTo>
                    <a:pt x="0" y="279"/>
                    <a:pt x="30" y="316"/>
                    <a:pt x="62" y="316"/>
                  </a:cubicBezTo>
                  <a:cubicBezTo>
                    <a:pt x="72" y="316"/>
                    <a:pt x="82" y="312"/>
                    <a:pt x="91" y="303"/>
                  </a:cubicBezTo>
                  <a:cubicBezTo>
                    <a:pt x="164" y="230"/>
                    <a:pt x="213" y="145"/>
                    <a:pt x="262" y="60"/>
                  </a:cubicBezTo>
                  <a:cubicBezTo>
                    <a:pt x="278" y="27"/>
                    <a:pt x="25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51"/>
            <p:cNvSpPr/>
            <p:nvPr/>
          </p:nvSpPr>
          <p:spPr>
            <a:xfrm>
              <a:off x="8697790" y="3890557"/>
              <a:ext cx="14421" cy="16636"/>
            </a:xfrm>
            <a:custGeom>
              <a:avLst/>
              <a:gdLst/>
              <a:ahLst/>
              <a:cxnLst/>
              <a:rect l="l" t="t" r="r" b="b"/>
              <a:pathLst>
                <a:path w="293" h="338" extrusionOk="0">
                  <a:moveTo>
                    <a:pt x="227" y="13"/>
                  </a:moveTo>
                  <a:cubicBezTo>
                    <a:pt x="233" y="13"/>
                    <a:pt x="238" y="16"/>
                    <a:pt x="243" y="21"/>
                  </a:cubicBezTo>
                  <a:cubicBezTo>
                    <a:pt x="255" y="34"/>
                    <a:pt x="268" y="45"/>
                    <a:pt x="255" y="70"/>
                  </a:cubicBezTo>
                  <a:cubicBezTo>
                    <a:pt x="231" y="131"/>
                    <a:pt x="170" y="228"/>
                    <a:pt x="97" y="301"/>
                  </a:cubicBezTo>
                  <a:cubicBezTo>
                    <a:pt x="87" y="311"/>
                    <a:pt x="77" y="315"/>
                    <a:pt x="68" y="315"/>
                  </a:cubicBezTo>
                  <a:cubicBezTo>
                    <a:pt x="55" y="315"/>
                    <a:pt x="44" y="308"/>
                    <a:pt x="36" y="301"/>
                  </a:cubicBezTo>
                  <a:cubicBezTo>
                    <a:pt x="25" y="301"/>
                    <a:pt x="25" y="277"/>
                    <a:pt x="36" y="264"/>
                  </a:cubicBezTo>
                  <a:cubicBezTo>
                    <a:pt x="61" y="216"/>
                    <a:pt x="97" y="180"/>
                    <a:pt x="122" y="143"/>
                  </a:cubicBezTo>
                  <a:lnTo>
                    <a:pt x="195" y="34"/>
                  </a:lnTo>
                  <a:cubicBezTo>
                    <a:pt x="209" y="19"/>
                    <a:pt x="219" y="13"/>
                    <a:pt x="227" y="13"/>
                  </a:cubicBezTo>
                  <a:close/>
                  <a:moveTo>
                    <a:pt x="225" y="1"/>
                  </a:moveTo>
                  <a:cubicBezTo>
                    <a:pt x="210" y="1"/>
                    <a:pt x="196" y="7"/>
                    <a:pt x="182" y="21"/>
                  </a:cubicBezTo>
                  <a:lnTo>
                    <a:pt x="109" y="131"/>
                  </a:lnTo>
                  <a:cubicBezTo>
                    <a:pt x="73" y="167"/>
                    <a:pt x="49" y="204"/>
                    <a:pt x="12" y="253"/>
                  </a:cubicBezTo>
                  <a:cubicBezTo>
                    <a:pt x="0" y="277"/>
                    <a:pt x="12" y="301"/>
                    <a:pt x="25" y="313"/>
                  </a:cubicBezTo>
                  <a:cubicBezTo>
                    <a:pt x="36" y="326"/>
                    <a:pt x="49" y="337"/>
                    <a:pt x="73" y="337"/>
                  </a:cubicBezTo>
                  <a:cubicBezTo>
                    <a:pt x="85" y="337"/>
                    <a:pt x="97" y="326"/>
                    <a:pt x="109" y="313"/>
                  </a:cubicBezTo>
                  <a:cubicBezTo>
                    <a:pt x="182" y="240"/>
                    <a:pt x="243" y="143"/>
                    <a:pt x="279" y="70"/>
                  </a:cubicBezTo>
                  <a:cubicBezTo>
                    <a:pt x="292" y="45"/>
                    <a:pt x="279" y="21"/>
                    <a:pt x="255" y="9"/>
                  </a:cubicBezTo>
                  <a:cubicBezTo>
                    <a:pt x="245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51"/>
            <p:cNvSpPr/>
            <p:nvPr/>
          </p:nvSpPr>
          <p:spPr>
            <a:xfrm>
              <a:off x="8706945" y="3889474"/>
              <a:ext cx="13289" cy="20820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211" y="1"/>
                  </a:moveTo>
                  <a:cubicBezTo>
                    <a:pt x="200" y="1"/>
                    <a:pt x="189" y="6"/>
                    <a:pt x="179" y="19"/>
                  </a:cubicBezTo>
                  <a:cubicBezTo>
                    <a:pt x="106" y="116"/>
                    <a:pt x="33" y="238"/>
                    <a:pt x="9" y="372"/>
                  </a:cubicBezTo>
                  <a:cubicBezTo>
                    <a:pt x="1" y="402"/>
                    <a:pt x="31" y="423"/>
                    <a:pt x="57" y="423"/>
                  </a:cubicBezTo>
                  <a:cubicBezTo>
                    <a:pt x="74" y="423"/>
                    <a:pt x="89" y="415"/>
                    <a:pt x="93" y="396"/>
                  </a:cubicBezTo>
                  <a:cubicBezTo>
                    <a:pt x="130" y="275"/>
                    <a:pt x="179" y="165"/>
                    <a:pt x="252" y="67"/>
                  </a:cubicBezTo>
                  <a:cubicBezTo>
                    <a:pt x="270" y="41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51"/>
            <p:cNvSpPr/>
            <p:nvPr/>
          </p:nvSpPr>
          <p:spPr>
            <a:xfrm>
              <a:off x="8706748" y="3889081"/>
              <a:ext cx="13831" cy="21706"/>
            </a:xfrm>
            <a:custGeom>
              <a:avLst/>
              <a:gdLst/>
              <a:ahLst/>
              <a:cxnLst/>
              <a:rect l="l" t="t" r="r" b="b"/>
              <a:pathLst>
                <a:path w="281" h="441" extrusionOk="0">
                  <a:moveTo>
                    <a:pt x="219" y="15"/>
                  </a:moveTo>
                  <a:cubicBezTo>
                    <a:pt x="219" y="15"/>
                    <a:pt x="232" y="15"/>
                    <a:pt x="243" y="27"/>
                  </a:cubicBezTo>
                  <a:cubicBezTo>
                    <a:pt x="256" y="39"/>
                    <a:pt x="256" y="51"/>
                    <a:pt x="243" y="75"/>
                  </a:cubicBezTo>
                  <a:cubicBezTo>
                    <a:pt x="183" y="161"/>
                    <a:pt x="134" y="258"/>
                    <a:pt x="97" y="404"/>
                  </a:cubicBezTo>
                  <a:cubicBezTo>
                    <a:pt x="86" y="429"/>
                    <a:pt x="73" y="429"/>
                    <a:pt x="49" y="429"/>
                  </a:cubicBezTo>
                  <a:cubicBezTo>
                    <a:pt x="37" y="416"/>
                    <a:pt x="24" y="404"/>
                    <a:pt x="24" y="380"/>
                  </a:cubicBezTo>
                  <a:cubicBezTo>
                    <a:pt x="49" y="258"/>
                    <a:pt x="97" y="148"/>
                    <a:pt x="195" y="27"/>
                  </a:cubicBezTo>
                  <a:cubicBezTo>
                    <a:pt x="195" y="15"/>
                    <a:pt x="207" y="15"/>
                    <a:pt x="219" y="15"/>
                  </a:cubicBezTo>
                  <a:close/>
                  <a:moveTo>
                    <a:pt x="208" y="1"/>
                  </a:moveTo>
                  <a:cubicBezTo>
                    <a:pt x="198" y="1"/>
                    <a:pt x="188" y="5"/>
                    <a:pt x="183" y="15"/>
                  </a:cubicBezTo>
                  <a:cubicBezTo>
                    <a:pt x="86" y="137"/>
                    <a:pt x="24" y="258"/>
                    <a:pt x="13" y="380"/>
                  </a:cubicBezTo>
                  <a:cubicBezTo>
                    <a:pt x="0" y="404"/>
                    <a:pt x="24" y="429"/>
                    <a:pt x="49" y="440"/>
                  </a:cubicBezTo>
                  <a:lnTo>
                    <a:pt x="61" y="440"/>
                  </a:lnTo>
                  <a:cubicBezTo>
                    <a:pt x="86" y="440"/>
                    <a:pt x="97" y="429"/>
                    <a:pt x="110" y="404"/>
                  </a:cubicBezTo>
                  <a:cubicBezTo>
                    <a:pt x="159" y="270"/>
                    <a:pt x="195" y="173"/>
                    <a:pt x="268" y="88"/>
                  </a:cubicBezTo>
                  <a:cubicBezTo>
                    <a:pt x="280" y="51"/>
                    <a:pt x="268" y="27"/>
                    <a:pt x="243" y="15"/>
                  </a:cubicBezTo>
                  <a:cubicBezTo>
                    <a:pt x="237" y="8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51"/>
            <p:cNvSpPr/>
            <p:nvPr/>
          </p:nvSpPr>
          <p:spPr>
            <a:xfrm>
              <a:off x="8718906" y="3890705"/>
              <a:ext cx="12256" cy="17965"/>
            </a:xfrm>
            <a:custGeom>
              <a:avLst/>
              <a:gdLst/>
              <a:ahLst/>
              <a:cxnLst/>
              <a:rect l="l" t="t" r="r" b="b"/>
              <a:pathLst>
                <a:path w="249" h="365" extrusionOk="0">
                  <a:moveTo>
                    <a:pt x="190" y="1"/>
                  </a:moveTo>
                  <a:cubicBezTo>
                    <a:pt x="176" y="1"/>
                    <a:pt x="163" y="6"/>
                    <a:pt x="155" y="18"/>
                  </a:cubicBezTo>
                  <a:lnTo>
                    <a:pt x="9" y="310"/>
                  </a:lnTo>
                  <a:cubicBezTo>
                    <a:pt x="1" y="342"/>
                    <a:pt x="30" y="364"/>
                    <a:pt x="58" y="364"/>
                  </a:cubicBezTo>
                  <a:cubicBezTo>
                    <a:pt x="72" y="364"/>
                    <a:pt x="86" y="359"/>
                    <a:pt x="94" y="347"/>
                  </a:cubicBezTo>
                  <a:cubicBezTo>
                    <a:pt x="155" y="250"/>
                    <a:pt x="191" y="152"/>
                    <a:pt x="240" y="55"/>
                  </a:cubicBezTo>
                  <a:cubicBezTo>
                    <a:pt x="248" y="22"/>
                    <a:pt x="218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51"/>
            <p:cNvSpPr/>
            <p:nvPr/>
          </p:nvSpPr>
          <p:spPr>
            <a:xfrm>
              <a:off x="8718709" y="3890557"/>
              <a:ext cx="12650" cy="18457"/>
            </a:xfrm>
            <a:custGeom>
              <a:avLst/>
              <a:gdLst/>
              <a:ahLst/>
              <a:cxnLst/>
              <a:rect l="l" t="t" r="r" b="b"/>
              <a:pathLst>
                <a:path w="257" h="375" extrusionOk="0">
                  <a:moveTo>
                    <a:pt x="219" y="21"/>
                  </a:moveTo>
                  <a:cubicBezTo>
                    <a:pt x="232" y="21"/>
                    <a:pt x="244" y="45"/>
                    <a:pt x="232" y="58"/>
                  </a:cubicBezTo>
                  <a:cubicBezTo>
                    <a:pt x="183" y="167"/>
                    <a:pt x="135" y="264"/>
                    <a:pt x="98" y="337"/>
                  </a:cubicBezTo>
                  <a:cubicBezTo>
                    <a:pt x="91" y="352"/>
                    <a:pt x="79" y="357"/>
                    <a:pt x="66" y="357"/>
                  </a:cubicBezTo>
                  <a:cubicBezTo>
                    <a:pt x="57" y="357"/>
                    <a:pt x="47" y="355"/>
                    <a:pt x="37" y="350"/>
                  </a:cubicBezTo>
                  <a:cubicBezTo>
                    <a:pt x="25" y="350"/>
                    <a:pt x="25" y="337"/>
                    <a:pt x="25" y="313"/>
                  </a:cubicBezTo>
                  <a:cubicBezTo>
                    <a:pt x="62" y="228"/>
                    <a:pt x="110" y="131"/>
                    <a:pt x="171" y="34"/>
                  </a:cubicBezTo>
                  <a:cubicBezTo>
                    <a:pt x="171" y="21"/>
                    <a:pt x="183" y="21"/>
                    <a:pt x="195" y="21"/>
                  </a:cubicBezTo>
                  <a:close/>
                  <a:moveTo>
                    <a:pt x="189" y="1"/>
                  </a:moveTo>
                  <a:cubicBezTo>
                    <a:pt x="175" y="1"/>
                    <a:pt x="160" y="7"/>
                    <a:pt x="146" y="21"/>
                  </a:cubicBezTo>
                  <a:cubicBezTo>
                    <a:pt x="98" y="118"/>
                    <a:pt x="49" y="216"/>
                    <a:pt x="13" y="301"/>
                  </a:cubicBezTo>
                  <a:cubicBezTo>
                    <a:pt x="0" y="337"/>
                    <a:pt x="13" y="362"/>
                    <a:pt x="37" y="362"/>
                  </a:cubicBezTo>
                  <a:cubicBezTo>
                    <a:pt x="49" y="374"/>
                    <a:pt x="49" y="374"/>
                    <a:pt x="62" y="374"/>
                  </a:cubicBezTo>
                  <a:cubicBezTo>
                    <a:pt x="86" y="374"/>
                    <a:pt x="98" y="362"/>
                    <a:pt x="110" y="350"/>
                  </a:cubicBezTo>
                  <a:cubicBezTo>
                    <a:pt x="159" y="264"/>
                    <a:pt x="195" y="180"/>
                    <a:pt x="244" y="70"/>
                  </a:cubicBezTo>
                  <a:cubicBezTo>
                    <a:pt x="256" y="34"/>
                    <a:pt x="244" y="9"/>
                    <a:pt x="219" y="9"/>
                  </a:cubicBezTo>
                  <a:cubicBezTo>
                    <a:pt x="209" y="4"/>
                    <a:pt x="199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51"/>
            <p:cNvSpPr/>
            <p:nvPr/>
          </p:nvSpPr>
          <p:spPr>
            <a:xfrm>
              <a:off x="8731851" y="3892969"/>
              <a:ext cx="11124" cy="17276"/>
            </a:xfrm>
            <a:custGeom>
              <a:avLst/>
              <a:gdLst/>
              <a:ahLst/>
              <a:cxnLst/>
              <a:rect l="l" t="t" r="r" b="b"/>
              <a:pathLst>
                <a:path w="226" h="351" extrusionOk="0">
                  <a:moveTo>
                    <a:pt x="165" y="1"/>
                  </a:moveTo>
                  <a:cubicBezTo>
                    <a:pt x="154" y="1"/>
                    <a:pt x="142" y="6"/>
                    <a:pt x="135" y="21"/>
                  </a:cubicBezTo>
                  <a:cubicBezTo>
                    <a:pt x="74" y="106"/>
                    <a:pt x="14" y="204"/>
                    <a:pt x="1" y="313"/>
                  </a:cubicBezTo>
                  <a:cubicBezTo>
                    <a:pt x="1" y="339"/>
                    <a:pt x="22" y="351"/>
                    <a:pt x="43" y="351"/>
                  </a:cubicBezTo>
                  <a:cubicBezTo>
                    <a:pt x="62" y="351"/>
                    <a:pt x="81" y="342"/>
                    <a:pt x="87" y="325"/>
                  </a:cubicBezTo>
                  <a:cubicBezTo>
                    <a:pt x="123" y="228"/>
                    <a:pt x="160" y="142"/>
                    <a:pt x="208" y="69"/>
                  </a:cubicBezTo>
                  <a:cubicBezTo>
                    <a:pt x="225" y="35"/>
                    <a:pt x="194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51"/>
            <p:cNvSpPr/>
            <p:nvPr/>
          </p:nvSpPr>
          <p:spPr>
            <a:xfrm>
              <a:off x="8731310" y="3892379"/>
              <a:ext cx="12010" cy="18408"/>
            </a:xfrm>
            <a:custGeom>
              <a:avLst/>
              <a:gdLst/>
              <a:ahLst/>
              <a:cxnLst/>
              <a:rect l="l" t="t" r="r" b="b"/>
              <a:pathLst>
                <a:path w="244" h="374" extrusionOk="0">
                  <a:moveTo>
                    <a:pt x="182" y="21"/>
                  </a:moveTo>
                  <a:cubicBezTo>
                    <a:pt x="182" y="21"/>
                    <a:pt x="195" y="21"/>
                    <a:pt x="206" y="33"/>
                  </a:cubicBezTo>
                  <a:cubicBezTo>
                    <a:pt x="219" y="33"/>
                    <a:pt x="219" y="57"/>
                    <a:pt x="206" y="70"/>
                  </a:cubicBezTo>
                  <a:cubicBezTo>
                    <a:pt x="171" y="130"/>
                    <a:pt x="146" y="203"/>
                    <a:pt x="122" y="264"/>
                  </a:cubicBezTo>
                  <a:cubicBezTo>
                    <a:pt x="109" y="289"/>
                    <a:pt x="98" y="313"/>
                    <a:pt x="98" y="325"/>
                  </a:cubicBezTo>
                  <a:cubicBezTo>
                    <a:pt x="88" y="342"/>
                    <a:pt x="73" y="354"/>
                    <a:pt x="61" y="354"/>
                  </a:cubicBezTo>
                  <a:cubicBezTo>
                    <a:pt x="56" y="354"/>
                    <a:pt x="52" y="352"/>
                    <a:pt x="49" y="349"/>
                  </a:cubicBezTo>
                  <a:cubicBezTo>
                    <a:pt x="36" y="349"/>
                    <a:pt x="25" y="349"/>
                    <a:pt x="25" y="325"/>
                  </a:cubicBezTo>
                  <a:cubicBezTo>
                    <a:pt x="36" y="240"/>
                    <a:pt x="73" y="143"/>
                    <a:pt x="146" y="33"/>
                  </a:cubicBezTo>
                  <a:cubicBezTo>
                    <a:pt x="158" y="21"/>
                    <a:pt x="171" y="21"/>
                    <a:pt x="182" y="21"/>
                  </a:cubicBezTo>
                  <a:close/>
                  <a:moveTo>
                    <a:pt x="177" y="1"/>
                  </a:moveTo>
                  <a:cubicBezTo>
                    <a:pt x="162" y="1"/>
                    <a:pt x="148" y="7"/>
                    <a:pt x="134" y="21"/>
                  </a:cubicBezTo>
                  <a:cubicBezTo>
                    <a:pt x="61" y="130"/>
                    <a:pt x="12" y="227"/>
                    <a:pt x="0" y="325"/>
                  </a:cubicBezTo>
                  <a:cubicBezTo>
                    <a:pt x="0" y="349"/>
                    <a:pt x="12" y="362"/>
                    <a:pt x="36" y="373"/>
                  </a:cubicBezTo>
                  <a:lnTo>
                    <a:pt x="49" y="373"/>
                  </a:lnTo>
                  <a:cubicBezTo>
                    <a:pt x="73" y="373"/>
                    <a:pt x="98" y="362"/>
                    <a:pt x="109" y="337"/>
                  </a:cubicBezTo>
                  <a:cubicBezTo>
                    <a:pt x="122" y="313"/>
                    <a:pt x="134" y="289"/>
                    <a:pt x="134" y="276"/>
                  </a:cubicBezTo>
                  <a:cubicBezTo>
                    <a:pt x="158" y="203"/>
                    <a:pt x="182" y="143"/>
                    <a:pt x="231" y="81"/>
                  </a:cubicBezTo>
                  <a:cubicBezTo>
                    <a:pt x="243" y="57"/>
                    <a:pt x="231" y="21"/>
                    <a:pt x="206" y="8"/>
                  </a:cubicBezTo>
                  <a:cubicBezTo>
                    <a:pt x="197" y="4"/>
                    <a:pt x="18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51"/>
            <p:cNvSpPr/>
            <p:nvPr/>
          </p:nvSpPr>
          <p:spPr>
            <a:xfrm>
              <a:off x="8742335" y="3891443"/>
              <a:ext cx="9106" cy="17227"/>
            </a:xfrm>
            <a:custGeom>
              <a:avLst/>
              <a:gdLst/>
              <a:ahLst/>
              <a:cxnLst/>
              <a:rect l="l" t="t" r="r" b="b"/>
              <a:pathLst>
                <a:path w="185" h="350" extrusionOk="0">
                  <a:moveTo>
                    <a:pt x="129" y="1"/>
                  </a:moveTo>
                  <a:cubicBezTo>
                    <a:pt x="112" y="1"/>
                    <a:pt x="97" y="9"/>
                    <a:pt x="92" y="27"/>
                  </a:cubicBezTo>
                  <a:cubicBezTo>
                    <a:pt x="55" y="113"/>
                    <a:pt x="31" y="198"/>
                    <a:pt x="7" y="295"/>
                  </a:cubicBezTo>
                  <a:cubicBezTo>
                    <a:pt x="0" y="331"/>
                    <a:pt x="26" y="349"/>
                    <a:pt x="51" y="349"/>
                  </a:cubicBezTo>
                  <a:cubicBezTo>
                    <a:pt x="69" y="349"/>
                    <a:pt x="87" y="340"/>
                    <a:pt x="92" y="319"/>
                  </a:cubicBezTo>
                  <a:cubicBezTo>
                    <a:pt x="128" y="235"/>
                    <a:pt x="153" y="137"/>
                    <a:pt x="177" y="52"/>
                  </a:cubicBezTo>
                  <a:cubicBezTo>
                    <a:pt x="185" y="22"/>
                    <a:pt x="155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51"/>
            <p:cNvSpPr/>
            <p:nvPr/>
          </p:nvSpPr>
          <p:spPr>
            <a:xfrm>
              <a:off x="8742089" y="3890754"/>
              <a:ext cx="9598" cy="18261"/>
            </a:xfrm>
            <a:custGeom>
              <a:avLst/>
              <a:gdLst/>
              <a:ahLst/>
              <a:cxnLst/>
              <a:rect l="l" t="t" r="r" b="b"/>
              <a:pathLst>
                <a:path w="195" h="371" extrusionOk="0">
                  <a:moveTo>
                    <a:pt x="146" y="17"/>
                  </a:moveTo>
                  <a:cubicBezTo>
                    <a:pt x="158" y="30"/>
                    <a:pt x="170" y="41"/>
                    <a:pt x="170" y="66"/>
                  </a:cubicBezTo>
                  <a:lnTo>
                    <a:pt x="158" y="103"/>
                  </a:lnTo>
                  <a:cubicBezTo>
                    <a:pt x="146" y="176"/>
                    <a:pt x="122" y="249"/>
                    <a:pt x="97" y="322"/>
                  </a:cubicBezTo>
                  <a:cubicBezTo>
                    <a:pt x="88" y="339"/>
                    <a:pt x="73" y="350"/>
                    <a:pt x="60" y="350"/>
                  </a:cubicBezTo>
                  <a:cubicBezTo>
                    <a:pt x="56" y="350"/>
                    <a:pt x="52" y="349"/>
                    <a:pt x="49" y="346"/>
                  </a:cubicBezTo>
                  <a:cubicBezTo>
                    <a:pt x="36" y="346"/>
                    <a:pt x="12" y="333"/>
                    <a:pt x="24" y="309"/>
                  </a:cubicBezTo>
                  <a:cubicBezTo>
                    <a:pt x="36" y="224"/>
                    <a:pt x="60" y="151"/>
                    <a:pt x="85" y="78"/>
                  </a:cubicBezTo>
                  <a:lnTo>
                    <a:pt x="97" y="41"/>
                  </a:lnTo>
                  <a:cubicBezTo>
                    <a:pt x="109" y="30"/>
                    <a:pt x="122" y="17"/>
                    <a:pt x="133" y="17"/>
                  </a:cubicBezTo>
                  <a:close/>
                  <a:moveTo>
                    <a:pt x="128" y="1"/>
                  </a:moveTo>
                  <a:cubicBezTo>
                    <a:pt x="110" y="1"/>
                    <a:pt x="94" y="14"/>
                    <a:pt x="85" y="41"/>
                  </a:cubicBezTo>
                  <a:lnTo>
                    <a:pt x="73" y="78"/>
                  </a:lnTo>
                  <a:cubicBezTo>
                    <a:pt x="49" y="151"/>
                    <a:pt x="24" y="224"/>
                    <a:pt x="0" y="309"/>
                  </a:cubicBezTo>
                  <a:cubicBezTo>
                    <a:pt x="0" y="333"/>
                    <a:pt x="12" y="358"/>
                    <a:pt x="36" y="370"/>
                  </a:cubicBezTo>
                  <a:lnTo>
                    <a:pt x="60" y="370"/>
                  </a:lnTo>
                  <a:cubicBezTo>
                    <a:pt x="73" y="370"/>
                    <a:pt x="97" y="358"/>
                    <a:pt x="109" y="333"/>
                  </a:cubicBezTo>
                  <a:cubicBezTo>
                    <a:pt x="133" y="260"/>
                    <a:pt x="158" y="176"/>
                    <a:pt x="182" y="103"/>
                  </a:cubicBezTo>
                  <a:lnTo>
                    <a:pt x="182" y="66"/>
                  </a:lnTo>
                  <a:cubicBezTo>
                    <a:pt x="195" y="41"/>
                    <a:pt x="170" y="17"/>
                    <a:pt x="146" y="5"/>
                  </a:cubicBezTo>
                  <a:cubicBezTo>
                    <a:pt x="140" y="2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51"/>
            <p:cNvSpPr/>
            <p:nvPr/>
          </p:nvSpPr>
          <p:spPr>
            <a:xfrm>
              <a:off x="8750457" y="3891296"/>
              <a:ext cx="7038" cy="12650"/>
            </a:xfrm>
            <a:custGeom>
              <a:avLst/>
              <a:gdLst/>
              <a:ahLst/>
              <a:cxnLst/>
              <a:rect l="l" t="t" r="r" b="b"/>
              <a:pathLst>
                <a:path w="143" h="257" extrusionOk="0">
                  <a:moveTo>
                    <a:pt x="85" y="1"/>
                  </a:moveTo>
                  <a:cubicBezTo>
                    <a:pt x="71" y="1"/>
                    <a:pt x="57" y="6"/>
                    <a:pt x="49" y="19"/>
                  </a:cubicBezTo>
                  <a:cubicBezTo>
                    <a:pt x="25" y="79"/>
                    <a:pt x="0" y="152"/>
                    <a:pt x="0" y="213"/>
                  </a:cubicBezTo>
                  <a:cubicBezTo>
                    <a:pt x="0" y="240"/>
                    <a:pt x="27" y="256"/>
                    <a:pt x="50" y="256"/>
                  </a:cubicBezTo>
                  <a:cubicBezTo>
                    <a:pt x="69" y="256"/>
                    <a:pt x="85" y="246"/>
                    <a:pt x="85" y="225"/>
                  </a:cubicBezTo>
                  <a:cubicBezTo>
                    <a:pt x="98" y="165"/>
                    <a:pt x="109" y="116"/>
                    <a:pt x="134" y="55"/>
                  </a:cubicBezTo>
                  <a:cubicBezTo>
                    <a:pt x="142" y="22"/>
                    <a:pt x="11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51"/>
            <p:cNvSpPr/>
            <p:nvPr/>
          </p:nvSpPr>
          <p:spPr>
            <a:xfrm>
              <a:off x="8749817" y="3890754"/>
              <a:ext cx="8466" cy="14028"/>
            </a:xfrm>
            <a:custGeom>
              <a:avLst/>
              <a:gdLst/>
              <a:ahLst/>
              <a:cxnLst/>
              <a:rect l="l" t="t" r="r" b="b"/>
              <a:pathLst>
                <a:path w="172" h="285" extrusionOk="0">
                  <a:moveTo>
                    <a:pt x="122" y="17"/>
                  </a:moveTo>
                  <a:cubicBezTo>
                    <a:pt x="135" y="30"/>
                    <a:pt x="147" y="41"/>
                    <a:pt x="135" y="66"/>
                  </a:cubicBezTo>
                  <a:cubicBezTo>
                    <a:pt x="122" y="127"/>
                    <a:pt x="98" y="176"/>
                    <a:pt x="98" y="236"/>
                  </a:cubicBezTo>
                  <a:cubicBezTo>
                    <a:pt x="98" y="260"/>
                    <a:pt x="74" y="260"/>
                    <a:pt x="62" y="260"/>
                  </a:cubicBezTo>
                  <a:cubicBezTo>
                    <a:pt x="38" y="260"/>
                    <a:pt x="25" y="249"/>
                    <a:pt x="25" y="224"/>
                  </a:cubicBezTo>
                  <a:cubicBezTo>
                    <a:pt x="25" y="163"/>
                    <a:pt x="49" y="90"/>
                    <a:pt x="74" y="41"/>
                  </a:cubicBezTo>
                  <a:cubicBezTo>
                    <a:pt x="86" y="17"/>
                    <a:pt x="111" y="17"/>
                    <a:pt x="122" y="17"/>
                  </a:cubicBezTo>
                  <a:close/>
                  <a:moveTo>
                    <a:pt x="108" y="0"/>
                  </a:moveTo>
                  <a:cubicBezTo>
                    <a:pt x="93" y="0"/>
                    <a:pt x="71" y="12"/>
                    <a:pt x="62" y="30"/>
                  </a:cubicBezTo>
                  <a:cubicBezTo>
                    <a:pt x="25" y="90"/>
                    <a:pt x="13" y="151"/>
                    <a:pt x="1" y="224"/>
                  </a:cubicBezTo>
                  <a:cubicBezTo>
                    <a:pt x="1" y="260"/>
                    <a:pt x="25" y="273"/>
                    <a:pt x="62" y="285"/>
                  </a:cubicBezTo>
                  <a:cubicBezTo>
                    <a:pt x="86" y="285"/>
                    <a:pt x="111" y="273"/>
                    <a:pt x="111" y="236"/>
                  </a:cubicBezTo>
                  <a:cubicBezTo>
                    <a:pt x="122" y="187"/>
                    <a:pt x="135" y="127"/>
                    <a:pt x="159" y="66"/>
                  </a:cubicBezTo>
                  <a:cubicBezTo>
                    <a:pt x="171" y="41"/>
                    <a:pt x="147" y="17"/>
                    <a:pt x="122" y="5"/>
                  </a:cubicBezTo>
                  <a:cubicBezTo>
                    <a:pt x="119" y="2"/>
                    <a:pt x="11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51"/>
            <p:cNvSpPr/>
            <p:nvPr/>
          </p:nvSpPr>
          <p:spPr>
            <a:xfrm>
              <a:off x="8425397" y="3507858"/>
              <a:ext cx="6005" cy="45381"/>
            </a:xfrm>
            <a:custGeom>
              <a:avLst/>
              <a:gdLst/>
              <a:ahLst/>
              <a:cxnLst/>
              <a:rect l="l" t="t" r="r" b="b"/>
              <a:pathLst>
                <a:path w="122" h="922" extrusionOk="0">
                  <a:moveTo>
                    <a:pt x="43" y="1"/>
                  </a:moveTo>
                  <a:cubicBezTo>
                    <a:pt x="22" y="1"/>
                    <a:pt x="0" y="13"/>
                    <a:pt x="0" y="37"/>
                  </a:cubicBezTo>
                  <a:cubicBezTo>
                    <a:pt x="25" y="317"/>
                    <a:pt x="37" y="596"/>
                    <a:pt x="37" y="877"/>
                  </a:cubicBezTo>
                  <a:cubicBezTo>
                    <a:pt x="37" y="907"/>
                    <a:pt x="58" y="922"/>
                    <a:pt x="80" y="922"/>
                  </a:cubicBezTo>
                  <a:cubicBezTo>
                    <a:pt x="101" y="922"/>
                    <a:pt x="122" y="907"/>
                    <a:pt x="122" y="877"/>
                  </a:cubicBezTo>
                  <a:cubicBezTo>
                    <a:pt x="122" y="596"/>
                    <a:pt x="110" y="317"/>
                    <a:pt x="86" y="37"/>
                  </a:cubicBezTo>
                  <a:cubicBezTo>
                    <a:pt x="86" y="13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51"/>
            <p:cNvSpPr/>
            <p:nvPr/>
          </p:nvSpPr>
          <p:spPr>
            <a:xfrm>
              <a:off x="8424806" y="3507268"/>
              <a:ext cx="7235" cy="46168"/>
            </a:xfrm>
            <a:custGeom>
              <a:avLst/>
              <a:gdLst/>
              <a:ahLst/>
              <a:cxnLst/>
              <a:rect l="l" t="t" r="r" b="b"/>
              <a:pathLst>
                <a:path w="147" h="938" extrusionOk="0">
                  <a:moveTo>
                    <a:pt x="61" y="25"/>
                  </a:moveTo>
                  <a:cubicBezTo>
                    <a:pt x="74" y="25"/>
                    <a:pt x="98" y="37"/>
                    <a:pt x="98" y="49"/>
                  </a:cubicBezTo>
                  <a:cubicBezTo>
                    <a:pt x="122" y="341"/>
                    <a:pt x="134" y="621"/>
                    <a:pt x="134" y="889"/>
                  </a:cubicBezTo>
                  <a:cubicBezTo>
                    <a:pt x="134" y="913"/>
                    <a:pt x="110" y="925"/>
                    <a:pt x="98" y="925"/>
                  </a:cubicBezTo>
                  <a:cubicBezTo>
                    <a:pt x="74" y="925"/>
                    <a:pt x="61" y="913"/>
                    <a:pt x="61" y="889"/>
                  </a:cubicBezTo>
                  <a:cubicBezTo>
                    <a:pt x="61" y="597"/>
                    <a:pt x="49" y="317"/>
                    <a:pt x="25" y="49"/>
                  </a:cubicBezTo>
                  <a:cubicBezTo>
                    <a:pt x="25" y="25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2" y="49"/>
                  </a:cubicBezTo>
                  <a:cubicBezTo>
                    <a:pt x="25" y="317"/>
                    <a:pt x="37" y="597"/>
                    <a:pt x="37" y="889"/>
                  </a:cubicBezTo>
                  <a:cubicBezTo>
                    <a:pt x="37" y="925"/>
                    <a:pt x="74" y="937"/>
                    <a:pt x="98" y="937"/>
                  </a:cubicBezTo>
                  <a:cubicBezTo>
                    <a:pt x="122" y="937"/>
                    <a:pt x="147" y="925"/>
                    <a:pt x="147" y="889"/>
                  </a:cubicBezTo>
                  <a:cubicBezTo>
                    <a:pt x="147" y="621"/>
                    <a:pt x="134" y="341"/>
                    <a:pt x="110" y="49"/>
                  </a:cubicBezTo>
                  <a:cubicBezTo>
                    <a:pt x="110" y="13"/>
                    <a:pt x="7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51"/>
            <p:cNvSpPr/>
            <p:nvPr/>
          </p:nvSpPr>
          <p:spPr>
            <a:xfrm>
              <a:off x="8433764" y="3509827"/>
              <a:ext cx="8121" cy="107004"/>
            </a:xfrm>
            <a:custGeom>
              <a:avLst/>
              <a:gdLst/>
              <a:ahLst/>
              <a:cxnLst/>
              <a:rect l="l" t="t" r="r" b="b"/>
              <a:pathLst>
                <a:path w="165" h="2174" extrusionOk="0">
                  <a:moveTo>
                    <a:pt x="43" y="0"/>
                  </a:moveTo>
                  <a:cubicBezTo>
                    <a:pt x="22" y="0"/>
                    <a:pt x="1" y="15"/>
                    <a:pt x="1" y="46"/>
                  </a:cubicBezTo>
                  <a:cubicBezTo>
                    <a:pt x="25" y="739"/>
                    <a:pt x="49" y="1432"/>
                    <a:pt x="73" y="2137"/>
                  </a:cubicBezTo>
                  <a:cubicBezTo>
                    <a:pt x="73" y="2162"/>
                    <a:pt x="98" y="2174"/>
                    <a:pt x="121" y="2174"/>
                  </a:cubicBezTo>
                  <a:cubicBezTo>
                    <a:pt x="144" y="2174"/>
                    <a:pt x="165" y="2162"/>
                    <a:pt x="159" y="2137"/>
                  </a:cubicBezTo>
                  <a:cubicBezTo>
                    <a:pt x="146" y="1432"/>
                    <a:pt x="122" y="739"/>
                    <a:pt x="86" y="46"/>
                  </a:cubicBezTo>
                  <a:cubicBezTo>
                    <a:pt x="86" y="15"/>
                    <a:pt x="65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51"/>
            <p:cNvSpPr/>
            <p:nvPr/>
          </p:nvSpPr>
          <p:spPr>
            <a:xfrm>
              <a:off x="8433174" y="3509089"/>
              <a:ext cx="9007" cy="108382"/>
            </a:xfrm>
            <a:custGeom>
              <a:avLst/>
              <a:gdLst/>
              <a:ahLst/>
              <a:cxnLst/>
              <a:rect l="l" t="t" r="r" b="b"/>
              <a:pathLst>
                <a:path w="183" h="2202" extrusionOk="0">
                  <a:moveTo>
                    <a:pt x="49" y="25"/>
                  </a:moveTo>
                  <a:cubicBezTo>
                    <a:pt x="74" y="25"/>
                    <a:pt x="85" y="36"/>
                    <a:pt x="85" y="61"/>
                  </a:cubicBezTo>
                  <a:cubicBezTo>
                    <a:pt x="122" y="852"/>
                    <a:pt x="147" y="1520"/>
                    <a:pt x="171" y="2152"/>
                  </a:cubicBezTo>
                  <a:cubicBezTo>
                    <a:pt x="171" y="2177"/>
                    <a:pt x="147" y="2177"/>
                    <a:pt x="134" y="2189"/>
                  </a:cubicBezTo>
                  <a:cubicBezTo>
                    <a:pt x="110" y="2177"/>
                    <a:pt x="98" y="2177"/>
                    <a:pt x="98" y="2152"/>
                  </a:cubicBezTo>
                  <a:cubicBezTo>
                    <a:pt x="74" y="1520"/>
                    <a:pt x="49" y="852"/>
                    <a:pt x="25" y="61"/>
                  </a:cubicBezTo>
                  <a:cubicBezTo>
                    <a:pt x="25" y="36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" y="61"/>
                  </a:cubicBezTo>
                  <a:cubicBezTo>
                    <a:pt x="25" y="852"/>
                    <a:pt x="49" y="1520"/>
                    <a:pt x="74" y="2152"/>
                  </a:cubicBezTo>
                  <a:cubicBezTo>
                    <a:pt x="74" y="2189"/>
                    <a:pt x="110" y="2201"/>
                    <a:pt x="134" y="2201"/>
                  </a:cubicBezTo>
                  <a:cubicBezTo>
                    <a:pt x="158" y="2201"/>
                    <a:pt x="183" y="2189"/>
                    <a:pt x="183" y="2152"/>
                  </a:cubicBezTo>
                  <a:cubicBezTo>
                    <a:pt x="171" y="1520"/>
                    <a:pt x="147" y="852"/>
                    <a:pt x="110" y="61"/>
                  </a:cubicBezTo>
                  <a:cubicBezTo>
                    <a:pt x="110" y="25"/>
                    <a:pt x="8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51"/>
            <p:cNvSpPr/>
            <p:nvPr/>
          </p:nvSpPr>
          <p:spPr>
            <a:xfrm>
              <a:off x="8741450" y="3780251"/>
              <a:ext cx="6054" cy="105232"/>
            </a:xfrm>
            <a:custGeom>
              <a:avLst/>
              <a:gdLst/>
              <a:ahLst/>
              <a:cxnLst/>
              <a:rect l="l" t="t" r="r" b="b"/>
              <a:pathLst>
                <a:path w="123" h="2138" extrusionOk="0">
                  <a:moveTo>
                    <a:pt x="80" y="0"/>
                  </a:moveTo>
                  <a:cubicBezTo>
                    <a:pt x="59" y="0"/>
                    <a:pt x="37" y="13"/>
                    <a:pt x="37" y="37"/>
                  </a:cubicBezTo>
                  <a:cubicBezTo>
                    <a:pt x="0" y="718"/>
                    <a:pt x="0" y="1411"/>
                    <a:pt x="37" y="2092"/>
                  </a:cubicBezTo>
                  <a:cubicBezTo>
                    <a:pt x="37" y="2122"/>
                    <a:pt x="59" y="2138"/>
                    <a:pt x="80" y="2138"/>
                  </a:cubicBezTo>
                  <a:cubicBezTo>
                    <a:pt x="101" y="2138"/>
                    <a:pt x="122" y="2122"/>
                    <a:pt x="122" y="2092"/>
                  </a:cubicBezTo>
                  <a:cubicBezTo>
                    <a:pt x="110" y="1411"/>
                    <a:pt x="110" y="730"/>
                    <a:pt x="122" y="37"/>
                  </a:cubicBezTo>
                  <a:cubicBezTo>
                    <a:pt x="122" y="13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51"/>
            <p:cNvSpPr/>
            <p:nvPr/>
          </p:nvSpPr>
          <p:spPr>
            <a:xfrm>
              <a:off x="8740859" y="3779661"/>
              <a:ext cx="7235" cy="105971"/>
            </a:xfrm>
            <a:custGeom>
              <a:avLst/>
              <a:gdLst/>
              <a:ahLst/>
              <a:cxnLst/>
              <a:rect l="l" t="t" r="r" b="b"/>
              <a:pathLst>
                <a:path w="147" h="2153" extrusionOk="0">
                  <a:moveTo>
                    <a:pt x="85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730"/>
                    <a:pt x="122" y="1411"/>
                    <a:pt x="134" y="2104"/>
                  </a:cubicBezTo>
                  <a:cubicBezTo>
                    <a:pt x="134" y="2128"/>
                    <a:pt x="110" y="2141"/>
                    <a:pt x="98" y="2141"/>
                  </a:cubicBezTo>
                  <a:cubicBezTo>
                    <a:pt x="74" y="2141"/>
                    <a:pt x="61" y="2128"/>
                    <a:pt x="49" y="2104"/>
                  </a:cubicBezTo>
                  <a:cubicBezTo>
                    <a:pt x="25" y="1484"/>
                    <a:pt x="25" y="815"/>
                    <a:pt x="49" y="49"/>
                  </a:cubicBezTo>
                  <a:cubicBezTo>
                    <a:pt x="49" y="25"/>
                    <a:pt x="74" y="25"/>
                    <a:pt x="85" y="25"/>
                  </a:cubicBezTo>
                  <a:close/>
                  <a:moveTo>
                    <a:pt x="85" y="0"/>
                  </a:moveTo>
                  <a:cubicBezTo>
                    <a:pt x="61" y="0"/>
                    <a:pt x="37" y="12"/>
                    <a:pt x="37" y="49"/>
                  </a:cubicBezTo>
                  <a:cubicBezTo>
                    <a:pt x="1" y="815"/>
                    <a:pt x="1" y="1484"/>
                    <a:pt x="37" y="2104"/>
                  </a:cubicBezTo>
                  <a:cubicBezTo>
                    <a:pt x="37" y="2141"/>
                    <a:pt x="61" y="2152"/>
                    <a:pt x="98" y="2152"/>
                  </a:cubicBezTo>
                  <a:cubicBezTo>
                    <a:pt x="122" y="2152"/>
                    <a:pt x="147" y="2141"/>
                    <a:pt x="147" y="2104"/>
                  </a:cubicBezTo>
                  <a:cubicBezTo>
                    <a:pt x="134" y="1411"/>
                    <a:pt x="122" y="730"/>
                    <a:pt x="134" y="49"/>
                  </a:cubicBezTo>
                  <a:cubicBezTo>
                    <a:pt x="134" y="12"/>
                    <a:pt x="11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51"/>
            <p:cNvSpPr/>
            <p:nvPr/>
          </p:nvSpPr>
          <p:spPr>
            <a:xfrm>
              <a:off x="8749817" y="3816725"/>
              <a:ext cx="5463" cy="81459"/>
            </a:xfrm>
            <a:custGeom>
              <a:avLst/>
              <a:gdLst/>
              <a:ahLst/>
              <a:cxnLst/>
              <a:rect l="l" t="t" r="r" b="b"/>
              <a:pathLst>
                <a:path w="111" h="1655" extrusionOk="0">
                  <a:moveTo>
                    <a:pt x="45" y="1"/>
                  </a:moveTo>
                  <a:cubicBezTo>
                    <a:pt x="22" y="1"/>
                    <a:pt x="1" y="13"/>
                    <a:pt x="1" y="37"/>
                  </a:cubicBezTo>
                  <a:cubicBezTo>
                    <a:pt x="13" y="572"/>
                    <a:pt x="13" y="1096"/>
                    <a:pt x="25" y="1618"/>
                  </a:cubicBezTo>
                  <a:cubicBezTo>
                    <a:pt x="25" y="1643"/>
                    <a:pt x="46" y="1655"/>
                    <a:pt x="68" y="1655"/>
                  </a:cubicBezTo>
                  <a:cubicBezTo>
                    <a:pt x="89" y="1655"/>
                    <a:pt x="111" y="1643"/>
                    <a:pt x="111" y="1618"/>
                  </a:cubicBezTo>
                  <a:cubicBezTo>
                    <a:pt x="111" y="1096"/>
                    <a:pt x="98" y="561"/>
                    <a:pt x="98" y="37"/>
                  </a:cubicBezTo>
                  <a:cubicBezTo>
                    <a:pt x="92" y="13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51"/>
            <p:cNvSpPr/>
            <p:nvPr/>
          </p:nvSpPr>
          <p:spPr>
            <a:xfrm>
              <a:off x="8749817" y="3816134"/>
              <a:ext cx="6054" cy="82640"/>
            </a:xfrm>
            <a:custGeom>
              <a:avLst/>
              <a:gdLst/>
              <a:ahLst/>
              <a:cxnLst/>
              <a:rect l="l" t="t" r="r" b="b"/>
              <a:pathLst>
                <a:path w="123" h="1679" extrusionOk="0">
                  <a:moveTo>
                    <a:pt x="49" y="25"/>
                  </a:moveTo>
                  <a:cubicBezTo>
                    <a:pt x="62" y="25"/>
                    <a:pt x="86" y="38"/>
                    <a:pt x="86" y="62"/>
                  </a:cubicBezTo>
                  <a:lnTo>
                    <a:pt x="86" y="86"/>
                  </a:lnTo>
                  <a:cubicBezTo>
                    <a:pt x="98" y="584"/>
                    <a:pt x="98" y="1108"/>
                    <a:pt x="98" y="1630"/>
                  </a:cubicBezTo>
                  <a:cubicBezTo>
                    <a:pt x="98" y="1643"/>
                    <a:pt x="86" y="1655"/>
                    <a:pt x="62" y="1655"/>
                  </a:cubicBezTo>
                  <a:cubicBezTo>
                    <a:pt x="49" y="1655"/>
                    <a:pt x="25" y="1643"/>
                    <a:pt x="25" y="1630"/>
                  </a:cubicBezTo>
                  <a:cubicBezTo>
                    <a:pt x="25" y="1120"/>
                    <a:pt x="13" y="597"/>
                    <a:pt x="13" y="98"/>
                  </a:cubicBezTo>
                  <a:lnTo>
                    <a:pt x="13" y="49"/>
                  </a:lnTo>
                  <a:cubicBezTo>
                    <a:pt x="13" y="38"/>
                    <a:pt x="38" y="25"/>
                    <a:pt x="49" y="25"/>
                  </a:cubicBezTo>
                  <a:close/>
                  <a:moveTo>
                    <a:pt x="49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98"/>
                  </a:lnTo>
                  <a:cubicBezTo>
                    <a:pt x="1" y="597"/>
                    <a:pt x="1" y="1120"/>
                    <a:pt x="13" y="1630"/>
                  </a:cubicBezTo>
                  <a:cubicBezTo>
                    <a:pt x="13" y="1655"/>
                    <a:pt x="38" y="1679"/>
                    <a:pt x="62" y="1679"/>
                  </a:cubicBezTo>
                  <a:cubicBezTo>
                    <a:pt x="98" y="1679"/>
                    <a:pt x="122" y="1655"/>
                    <a:pt x="122" y="1630"/>
                  </a:cubicBezTo>
                  <a:cubicBezTo>
                    <a:pt x="122" y="1108"/>
                    <a:pt x="111" y="584"/>
                    <a:pt x="98" y="86"/>
                  </a:cubicBezTo>
                  <a:lnTo>
                    <a:pt x="98" y="49"/>
                  </a:lnTo>
                  <a:cubicBezTo>
                    <a:pt x="98" y="25"/>
                    <a:pt x="7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51"/>
            <p:cNvSpPr/>
            <p:nvPr/>
          </p:nvSpPr>
          <p:spPr>
            <a:xfrm>
              <a:off x="8706158" y="3871164"/>
              <a:ext cx="72255" cy="7531"/>
            </a:xfrm>
            <a:custGeom>
              <a:avLst/>
              <a:gdLst/>
              <a:ahLst/>
              <a:cxnLst/>
              <a:rect l="l" t="t" r="r" b="b"/>
              <a:pathLst>
                <a:path w="1468" h="153" extrusionOk="0">
                  <a:moveTo>
                    <a:pt x="1398" y="0"/>
                  </a:moveTo>
                  <a:cubicBezTo>
                    <a:pt x="1394" y="0"/>
                    <a:pt x="1391" y="1"/>
                    <a:pt x="1387" y="2"/>
                  </a:cubicBezTo>
                  <a:cubicBezTo>
                    <a:pt x="1132" y="37"/>
                    <a:pt x="874" y="56"/>
                    <a:pt x="616" y="56"/>
                  </a:cubicBezTo>
                  <a:cubicBezTo>
                    <a:pt x="430" y="56"/>
                    <a:pt x="244" y="46"/>
                    <a:pt x="61" y="26"/>
                  </a:cubicBezTo>
                  <a:cubicBezTo>
                    <a:pt x="0" y="26"/>
                    <a:pt x="0" y="111"/>
                    <a:pt x="61" y="123"/>
                  </a:cubicBezTo>
                  <a:cubicBezTo>
                    <a:pt x="242" y="143"/>
                    <a:pt x="423" y="153"/>
                    <a:pt x="604" y="153"/>
                  </a:cubicBezTo>
                  <a:cubicBezTo>
                    <a:pt x="873" y="153"/>
                    <a:pt x="1142" y="131"/>
                    <a:pt x="1411" y="87"/>
                  </a:cubicBezTo>
                  <a:cubicBezTo>
                    <a:pt x="1468" y="75"/>
                    <a:pt x="1450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51"/>
            <p:cNvSpPr/>
            <p:nvPr/>
          </p:nvSpPr>
          <p:spPr>
            <a:xfrm>
              <a:off x="8706158" y="3870623"/>
              <a:ext cx="71861" cy="8466"/>
            </a:xfrm>
            <a:custGeom>
              <a:avLst/>
              <a:gdLst/>
              <a:ahLst/>
              <a:cxnLst/>
              <a:rect l="l" t="t" r="r" b="b"/>
              <a:pathLst>
                <a:path w="1460" h="172" extrusionOk="0">
                  <a:moveTo>
                    <a:pt x="1401" y="22"/>
                  </a:moveTo>
                  <a:cubicBezTo>
                    <a:pt x="1420" y="22"/>
                    <a:pt x="1436" y="39"/>
                    <a:pt x="1436" y="50"/>
                  </a:cubicBezTo>
                  <a:cubicBezTo>
                    <a:pt x="1436" y="61"/>
                    <a:pt x="1436" y="85"/>
                    <a:pt x="1411" y="85"/>
                  </a:cubicBezTo>
                  <a:cubicBezTo>
                    <a:pt x="1156" y="135"/>
                    <a:pt x="896" y="160"/>
                    <a:pt x="632" y="160"/>
                  </a:cubicBezTo>
                  <a:cubicBezTo>
                    <a:pt x="444" y="160"/>
                    <a:pt x="253" y="148"/>
                    <a:pt x="61" y="122"/>
                  </a:cubicBezTo>
                  <a:cubicBezTo>
                    <a:pt x="36" y="122"/>
                    <a:pt x="25" y="98"/>
                    <a:pt x="25" y="74"/>
                  </a:cubicBezTo>
                  <a:cubicBezTo>
                    <a:pt x="25" y="61"/>
                    <a:pt x="36" y="50"/>
                    <a:pt x="49" y="50"/>
                  </a:cubicBezTo>
                  <a:cubicBezTo>
                    <a:pt x="231" y="70"/>
                    <a:pt x="415" y="79"/>
                    <a:pt x="601" y="79"/>
                  </a:cubicBezTo>
                  <a:cubicBezTo>
                    <a:pt x="861" y="79"/>
                    <a:pt x="1124" y="60"/>
                    <a:pt x="1387" y="25"/>
                  </a:cubicBezTo>
                  <a:cubicBezTo>
                    <a:pt x="1392" y="23"/>
                    <a:pt x="1396" y="22"/>
                    <a:pt x="1401" y="22"/>
                  </a:cubicBezTo>
                  <a:close/>
                  <a:moveTo>
                    <a:pt x="1387" y="1"/>
                  </a:moveTo>
                  <a:cubicBezTo>
                    <a:pt x="1124" y="43"/>
                    <a:pt x="861" y="61"/>
                    <a:pt x="603" y="61"/>
                  </a:cubicBezTo>
                  <a:cubicBezTo>
                    <a:pt x="419" y="61"/>
                    <a:pt x="238" y="52"/>
                    <a:pt x="61" y="37"/>
                  </a:cubicBezTo>
                  <a:cubicBezTo>
                    <a:pt x="54" y="35"/>
                    <a:pt x="48" y="34"/>
                    <a:pt x="43" y="34"/>
                  </a:cubicBezTo>
                  <a:cubicBezTo>
                    <a:pt x="17" y="34"/>
                    <a:pt x="0" y="54"/>
                    <a:pt x="0" y="74"/>
                  </a:cubicBezTo>
                  <a:cubicBezTo>
                    <a:pt x="0" y="110"/>
                    <a:pt x="12" y="134"/>
                    <a:pt x="49" y="147"/>
                  </a:cubicBezTo>
                  <a:cubicBezTo>
                    <a:pt x="244" y="158"/>
                    <a:pt x="426" y="171"/>
                    <a:pt x="609" y="171"/>
                  </a:cubicBezTo>
                  <a:cubicBezTo>
                    <a:pt x="876" y="171"/>
                    <a:pt x="1144" y="147"/>
                    <a:pt x="1411" y="98"/>
                  </a:cubicBezTo>
                  <a:cubicBezTo>
                    <a:pt x="1447" y="98"/>
                    <a:pt x="1460" y="74"/>
                    <a:pt x="1447" y="50"/>
                  </a:cubicBezTo>
                  <a:cubicBezTo>
                    <a:pt x="1447" y="25"/>
                    <a:pt x="142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51"/>
            <p:cNvSpPr/>
            <p:nvPr/>
          </p:nvSpPr>
          <p:spPr>
            <a:xfrm>
              <a:off x="8751048" y="3516866"/>
              <a:ext cx="6005" cy="30566"/>
            </a:xfrm>
            <a:custGeom>
              <a:avLst/>
              <a:gdLst/>
              <a:ahLst/>
              <a:cxnLst/>
              <a:rect l="l" t="t" r="r" b="b"/>
              <a:pathLst>
                <a:path w="122" h="621" extrusionOk="0">
                  <a:moveTo>
                    <a:pt x="78" y="0"/>
                  </a:moveTo>
                  <a:cubicBezTo>
                    <a:pt x="55" y="0"/>
                    <a:pt x="31" y="13"/>
                    <a:pt x="24" y="37"/>
                  </a:cubicBezTo>
                  <a:cubicBezTo>
                    <a:pt x="0" y="219"/>
                    <a:pt x="0" y="402"/>
                    <a:pt x="0" y="584"/>
                  </a:cubicBezTo>
                  <a:cubicBezTo>
                    <a:pt x="0" y="608"/>
                    <a:pt x="21" y="620"/>
                    <a:pt x="43" y="620"/>
                  </a:cubicBezTo>
                  <a:cubicBezTo>
                    <a:pt x="64" y="620"/>
                    <a:pt x="86" y="608"/>
                    <a:pt x="86" y="584"/>
                  </a:cubicBezTo>
                  <a:cubicBezTo>
                    <a:pt x="86" y="402"/>
                    <a:pt x="97" y="219"/>
                    <a:pt x="122" y="37"/>
                  </a:cubicBezTo>
                  <a:cubicBezTo>
                    <a:pt x="122" y="13"/>
                    <a:pt x="10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51"/>
            <p:cNvSpPr/>
            <p:nvPr/>
          </p:nvSpPr>
          <p:spPr>
            <a:xfrm>
              <a:off x="8750457" y="3516275"/>
              <a:ext cx="7235" cy="31747"/>
            </a:xfrm>
            <a:custGeom>
              <a:avLst/>
              <a:gdLst/>
              <a:ahLst/>
              <a:cxnLst/>
              <a:rect l="l" t="t" r="r" b="b"/>
              <a:pathLst>
                <a:path w="147" h="645" extrusionOk="0">
                  <a:moveTo>
                    <a:pt x="98" y="25"/>
                  </a:moveTo>
                  <a:cubicBezTo>
                    <a:pt x="98" y="25"/>
                    <a:pt x="122" y="25"/>
                    <a:pt x="122" y="49"/>
                  </a:cubicBezTo>
                  <a:cubicBezTo>
                    <a:pt x="98" y="231"/>
                    <a:pt x="85" y="401"/>
                    <a:pt x="98" y="596"/>
                  </a:cubicBezTo>
                  <a:cubicBezTo>
                    <a:pt x="98" y="608"/>
                    <a:pt x="73" y="620"/>
                    <a:pt x="61" y="620"/>
                  </a:cubicBezTo>
                  <a:cubicBezTo>
                    <a:pt x="49" y="620"/>
                    <a:pt x="25" y="608"/>
                    <a:pt x="25" y="584"/>
                  </a:cubicBezTo>
                  <a:cubicBezTo>
                    <a:pt x="12" y="414"/>
                    <a:pt x="25" y="243"/>
                    <a:pt x="49" y="61"/>
                  </a:cubicBezTo>
                  <a:cubicBezTo>
                    <a:pt x="49" y="25"/>
                    <a:pt x="73" y="25"/>
                    <a:pt x="98" y="25"/>
                  </a:cubicBezTo>
                  <a:close/>
                  <a:moveTo>
                    <a:pt x="98" y="0"/>
                  </a:moveTo>
                  <a:cubicBezTo>
                    <a:pt x="73" y="0"/>
                    <a:pt x="36" y="12"/>
                    <a:pt x="36" y="49"/>
                  </a:cubicBezTo>
                  <a:cubicBezTo>
                    <a:pt x="12" y="231"/>
                    <a:pt x="0" y="414"/>
                    <a:pt x="12" y="596"/>
                  </a:cubicBezTo>
                  <a:cubicBezTo>
                    <a:pt x="12" y="620"/>
                    <a:pt x="36" y="644"/>
                    <a:pt x="61" y="644"/>
                  </a:cubicBezTo>
                  <a:cubicBezTo>
                    <a:pt x="85" y="644"/>
                    <a:pt x="109" y="620"/>
                    <a:pt x="109" y="584"/>
                  </a:cubicBezTo>
                  <a:cubicBezTo>
                    <a:pt x="109" y="401"/>
                    <a:pt x="109" y="231"/>
                    <a:pt x="134" y="61"/>
                  </a:cubicBezTo>
                  <a:cubicBezTo>
                    <a:pt x="146" y="25"/>
                    <a:pt x="122" y="12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51"/>
            <p:cNvSpPr/>
            <p:nvPr/>
          </p:nvSpPr>
          <p:spPr>
            <a:xfrm>
              <a:off x="8756708" y="3515045"/>
              <a:ext cx="6349" cy="71123"/>
            </a:xfrm>
            <a:custGeom>
              <a:avLst/>
              <a:gdLst/>
              <a:ahLst/>
              <a:cxnLst/>
              <a:rect l="l" t="t" r="r" b="b"/>
              <a:pathLst>
                <a:path w="129" h="1445" extrusionOk="0">
                  <a:moveTo>
                    <a:pt x="45" y="0"/>
                  </a:moveTo>
                  <a:cubicBezTo>
                    <a:pt x="22" y="0"/>
                    <a:pt x="1" y="13"/>
                    <a:pt x="7" y="37"/>
                  </a:cubicBezTo>
                  <a:cubicBezTo>
                    <a:pt x="31" y="487"/>
                    <a:pt x="31" y="950"/>
                    <a:pt x="19" y="1399"/>
                  </a:cubicBezTo>
                  <a:cubicBezTo>
                    <a:pt x="19" y="1430"/>
                    <a:pt x="41" y="1445"/>
                    <a:pt x="62" y="1445"/>
                  </a:cubicBezTo>
                  <a:cubicBezTo>
                    <a:pt x="83" y="1445"/>
                    <a:pt x="104" y="1430"/>
                    <a:pt x="104" y="1399"/>
                  </a:cubicBezTo>
                  <a:cubicBezTo>
                    <a:pt x="128" y="950"/>
                    <a:pt x="117" y="487"/>
                    <a:pt x="92" y="37"/>
                  </a:cubicBezTo>
                  <a:cubicBezTo>
                    <a:pt x="92" y="13"/>
                    <a:pt x="6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51"/>
            <p:cNvSpPr/>
            <p:nvPr/>
          </p:nvSpPr>
          <p:spPr>
            <a:xfrm>
              <a:off x="8756462" y="3514454"/>
              <a:ext cx="7186" cy="71861"/>
            </a:xfrm>
            <a:custGeom>
              <a:avLst/>
              <a:gdLst/>
              <a:ahLst/>
              <a:cxnLst/>
              <a:rect l="l" t="t" r="r" b="b"/>
              <a:pathLst>
                <a:path w="146" h="1460" extrusionOk="0">
                  <a:moveTo>
                    <a:pt x="49" y="13"/>
                  </a:moveTo>
                  <a:cubicBezTo>
                    <a:pt x="60" y="13"/>
                    <a:pt x="85" y="25"/>
                    <a:pt x="85" y="49"/>
                  </a:cubicBezTo>
                  <a:cubicBezTo>
                    <a:pt x="122" y="511"/>
                    <a:pt x="122" y="962"/>
                    <a:pt x="109" y="1411"/>
                  </a:cubicBezTo>
                  <a:cubicBezTo>
                    <a:pt x="97" y="1435"/>
                    <a:pt x="85" y="1448"/>
                    <a:pt x="60" y="1448"/>
                  </a:cubicBezTo>
                  <a:cubicBezTo>
                    <a:pt x="49" y="1448"/>
                    <a:pt x="36" y="1435"/>
                    <a:pt x="36" y="1411"/>
                  </a:cubicBezTo>
                  <a:cubicBezTo>
                    <a:pt x="49" y="949"/>
                    <a:pt x="49" y="499"/>
                    <a:pt x="12" y="49"/>
                  </a:cubicBezTo>
                  <a:cubicBezTo>
                    <a:pt x="12" y="25"/>
                    <a:pt x="36" y="25"/>
                    <a:pt x="49" y="13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24" y="499"/>
                    <a:pt x="36" y="949"/>
                    <a:pt x="12" y="1411"/>
                  </a:cubicBezTo>
                  <a:cubicBezTo>
                    <a:pt x="12" y="1448"/>
                    <a:pt x="36" y="1460"/>
                    <a:pt x="60" y="1460"/>
                  </a:cubicBezTo>
                  <a:cubicBezTo>
                    <a:pt x="97" y="1460"/>
                    <a:pt x="122" y="1448"/>
                    <a:pt x="122" y="1411"/>
                  </a:cubicBezTo>
                  <a:cubicBezTo>
                    <a:pt x="146" y="973"/>
                    <a:pt x="133" y="511"/>
                    <a:pt x="109" y="49"/>
                  </a:cubicBezTo>
                  <a:cubicBezTo>
                    <a:pt x="97" y="13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51"/>
            <p:cNvSpPr/>
            <p:nvPr/>
          </p:nvSpPr>
          <p:spPr>
            <a:xfrm>
              <a:off x="8732688" y="3519918"/>
              <a:ext cx="46956" cy="6595"/>
            </a:xfrm>
            <a:custGeom>
              <a:avLst/>
              <a:gdLst/>
              <a:ahLst/>
              <a:cxnLst/>
              <a:rect l="l" t="t" r="r" b="b"/>
              <a:pathLst>
                <a:path w="954" h="134" extrusionOk="0">
                  <a:moveTo>
                    <a:pt x="454" y="0"/>
                  </a:moveTo>
                  <a:cubicBezTo>
                    <a:pt x="321" y="0"/>
                    <a:pt x="189" y="12"/>
                    <a:pt x="57" y="35"/>
                  </a:cubicBezTo>
                  <a:cubicBezTo>
                    <a:pt x="0" y="47"/>
                    <a:pt x="18" y="122"/>
                    <a:pt x="70" y="122"/>
                  </a:cubicBezTo>
                  <a:cubicBezTo>
                    <a:pt x="74" y="122"/>
                    <a:pt x="77" y="122"/>
                    <a:pt x="81" y="121"/>
                  </a:cubicBezTo>
                  <a:cubicBezTo>
                    <a:pt x="199" y="99"/>
                    <a:pt x="317" y="90"/>
                    <a:pt x="435" y="90"/>
                  </a:cubicBezTo>
                  <a:cubicBezTo>
                    <a:pt x="585" y="90"/>
                    <a:pt x="734" y="105"/>
                    <a:pt x="884" y="133"/>
                  </a:cubicBezTo>
                  <a:cubicBezTo>
                    <a:pt x="887" y="133"/>
                    <a:pt x="890" y="134"/>
                    <a:pt x="893" y="134"/>
                  </a:cubicBezTo>
                  <a:cubicBezTo>
                    <a:pt x="935" y="134"/>
                    <a:pt x="953" y="59"/>
                    <a:pt x="908" y="48"/>
                  </a:cubicBezTo>
                  <a:cubicBezTo>
                    <a:pt x="754" y="15"/>
                    <a:pt x="603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51"/>
            <p:cNvSpPr/>
            <p:nvPr/>
          </p:nvSpPr>
          <p:spPr>
            <a:xfrm>
              <a:off x="8733082" y="3519327"/>
              <a:ext cx="46168" cy="7777"/>
            </a:xfrm>
            <a:custGeom>
              <a:avLst/>
              <a:gdLst/>
              <a:ahLst/>
              <a:cxnLst/>
              <a:rect l="l" t="t" r="r" b="b"/>
              <a:pathLst>
                <a:path w="938" h="158" extrusionOk="0">
                  <a:moveTo>
                    <a:pt x="436" y="20"/>
                  </a:moveTo>
                  <a:cubicBezTo>
                    <a:pt x="591" y="20"/>
                    <a:pt x="741" y="38"/>
                    <a:pt x="889" y="72"/>
                  </a:cubicBezTo>
                  <a:cubicBezTo>
                    <a:pt x="913" y="72"/>
                    <a:pt x="925" y="96"/>
                    <a:pt x="913" y="109"/>
                  </a:cubicBezTo>
                  <a:cubicBezTo>
                    <a:pt x="913" y="118"/>
                    <a:pt x="904" y="136"/>
                    <a:pt x="888" y="136"/>
                  </a:cubicBezTo>
                  <a:cubicBezTo>
                    <a:pt x="884" y="136"/>
                    <a:pt x="880" y="135"/>
                    <a:pt x="876" y="133"/>
                  </a:cubicBezTo>
                  <a:cubicBezTo>
                    <a:pt x="718" y="109"/>
                    <a:pt x="572" y="96"/>
                    <a:pt x="426" y="96"/>
                  </a:cubicBezTo>
                  <a:cubicBezTo>
                    <a:pt x="305" y="96"/>
                    <a:pt x="183" y="109"/>
                    <a:pt x="73" y="120"/>
                  </a:cubicBezTo>
                  <a:cubicBezTo>
                    <a:pt x="69" y="123"/>
                    <a:pt x="64" y="124"/>
                    <a:pt x="60" y="124"/>
                  </a:cubicBezTo>
                  <a:cubicBezTo>
                    <a:pt x="41" y="124"/>
                    <a:pt x="25" y="104"/>
                    <a:pt x="25" y="84"/>
                  </a:cubicBezTo>
                  <a:cubicBezTo>
                    <a:pt x="25" y="72"/>
                    <a:pt x="25" y="60"/>
                    <a:pt x="49" y="60"/>
                  </a:cubicBezTo>
                  <a:cubicBezTo>
                    <a:pt x="180" y="32"/>
                    <a:pt x="310" y="20"/>
                    <a:pt x="436" y="20"/>
                  </a:cubicBezTo>
                  <a:close/>
                  <a:moveTo>
                    <a:pt x="456" y="0"/>
                  </a:moveTo>
                  <a:cubicBezTo>
                    <a:pt x="322" y="0"/>
                    <a:pt x="187" y="13"/>
                    <a:pt x="49" y="36"/>
                  </a:cubicBezTo>
                  <a:cubicBezTo>
                    <a:pt x="13" y="47"/>
                    <a:pt x="0" y="72"/>
                    <a:pt x="0" y="96"/>
                  </a:cubicBezTo>
                  <a:cubicBezTo>
                    <a:pt x="13" y="120"/>
                    <a:pt x="37" y="145"/>
                    <a:pt x="73" y="145"/>
                  </a:cubicBezTo>
                  <a:cubicBezTo>
                    <a:pt x="185" y="123"/>
                    <a:pt x="299" y="114"/>
                    <a:pt x="415" y="114"/>
                  </a:cubicBezTo>
                  <a:cubicBezTo>
                    <a:pt x="565" y="114"/>
                    <a:pt x="718" y="130"/>
                    <a:pt x="876" y="157"/>
                  </a:cubicBezTo>
                  <a:cubicBezTo>
                    <a:pt x="913" y="157"/>
                    <a:pt x="925" y="133"/>
                    <a:pt x="937" y="109"/>
                  </a:cubicBezTo>
                  <a:cubicBezTo>
                    <a:pt x="937" y="84"/>
                    <a:pt x="925" y="60"/>
                    <a:pt x="900" y="47"/>
                  </a:cubicBezTo>
                  <a:cubicBezTo>
                    <a:pt x="753" y="15"/>
                    <a:pt x="606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51"/>
            <p:cNvSpPr/>
            <p:nvPr/>
          </p:nvSpPr>
          <p:spPr>
            <a:xfrm>
              <a:off x="8477769" y="3509236"/>
              <a:ext cx="6349" cy="22051"/>
            </a:xfrm>
            <a:custGeom>
              <a:avLst/>
              <a:gdLst/>
              <a:ahLst/>
              <a:cxnLst/>
              <a:rect l="l" t="t" r="r" b="b"/>
              <a:pathLst>
                <a:path w="129" h="448" extrusionOk="0">
                  <a:moveTo>
                    <a:pt x="86" y="0"/>
                  </a:moveTo>
                  <a:cubicBezTo>
                    <a:pt x="65" y="0"/>
                    <a:pt x="43" y="15"/>
                    <a:pt x="43" y="46"/>
                  </a:cubicBezTo>
                  <a:lnTo>
                    <a:pt x="6" y="411"/>
                  </a:lnTo>
                  <a:cubicBezTo>
                    <a:pt x="1" y="435"/>
                    <a:pt x="19" y="447"/>
                    <a:pt x="40" y="447"/>
                  </a:cubicBezTo>
                  <a:cubicBezTo>
                    <a:pt x="61" y="447"/>
                    <a:pt x="86" y="435"/>
                    <a:pt x="92" y="411"/>
                  </a:cubicBezTo>
                  <a:lnTo>
                    <a:pt x="128" y="46"/>
                  </a:lnTo>
                  <a:cubicBezTo>
                    <a:pt x="128" y="15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51"/>
            <p:cNvSpPr/>
            <p:nvPr/>
          </p:nvSpPr>
          <p:spPr>
            <a:xfrm>
              <a:off x="8477473" y="3508449"/>
              <a:ext cx="7235" cy="23429"/>
            </a:xfrm>
            <a:custGeom>
              <a:avLst/>
              <a:gdLst/>
              <a:ahLst/>
              <a:cxnLst/>
              <a:rect l="l" t="t" r="r" b="b"/>
              <a:pathLst>
                <a:path w="147" h="476" extrusionOk="0">
                  <a:moveTo>
                    <a:pt x="98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184"/>
                    <a:pt x="98" y="305"/>
                    <a:pt x="85" y="427"/>
                  </a:cubicBezTo>
                  <a:cubicBezTo>
                    <a:pt x="85" y="445"/>
                    <a:pt x="72" y="456"/>
                    <a:pt x="56" y="456"/>
                  </a:cubicBezTo>
                  <a:cubicBezTo>
                    <a:pt x="50" y="456"/>
                    <a:pt x="43" y="454"/>
                    <a:pt x="37" y="451"/>
                  </a:cubicBezTo>
                  <a:cubicBezTo>
                    <a:pt x="37" y="451"/>
                    <a:pt x="12" y="451"/>
                    <a:pt x="12" y="427"/>
                  </a:cubicBezTo>
                  <a:cubicBezTo>
                    <a:pt x="25" y="305"/>
                    <a:pt x="37" y="184"/>
                    <a:pt x="61" y="62"/>
                  </a:cubicBezTo>
                  <a:cubicBezTo>
                    <a:pt x="61" y="38"/>
                    <a:pt x="85" y="25"/>
                    <a:pt x="98" y="25"/>
                  </a:cubicBezTo>
                  <a:close/>
                  <a:moveTo>
                    <a:pt x="98" y="1"/>
                  </a:moveTo>
                  <a:cubicBezTo>
                    <a:pt x="74" y="1"/>
                    <a:pt x="49" y="25"/>
                    <a:pt x="37" y="49"/>
                  </a:cubicBezTo>
                  <a:cubicBezTo>
                    <a:pt x="25" y="184"/>
                    <a:pt x="12" y="305"/>
                    <a:pt x="1" y="427"/>
                  </a:cubicBezTo>
                  <a:cubicBezTo>
                    <a:pt x="1" y="451"/>
                    <a:pt x="12" y="475"/>
                    <a:pt x="37" y="475"/>
                  </a:cubicBezTo>
                  <a:lnTo>
                    <a:pt x="49" y="475"/>
                  </a:lnTo>
                  <a:cubicBezTo>
                    <a:pt x="74" y="475"/>
                    <a:pt x="98" y="451"/>
                    <a:pt x="98" y="427"/>
                  </a:cubicBezTo>
                  <a:cubicBezTo>
                    <a:pt x="122" y="305"/>
                    <a:pt x="134" y="184"/>
                    <a:pt x="147" y="62"/>
                  </a:cubicBezTo>
                  <a:cubicBezTo>
                    <a:pt x="147" y="25"/>
                    <a:pt x="122" y="13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51"/>
            <p:cNvSpPr/>
            <p:nvPr/>
          </p:nvSpPr>
          <p:spPr>
            <a:xfrm>
              <a:off x="8483724" y="3509925"/>
              <a:ext cx="6349" cy="25496"/>
            </a:xfrm>
            <a:custGeom>
              <a:avLst/>
              <a:gdLst/>
              <a:ahLst/>
              <a:cxnLst/>
              <a:rect l="l" t="t" r="r" b="b"/>
              <a:pathLst>
                <a:path w="129" h="518" extrusionOk="0">
                  <a:moveTo>
                    <a:pt x="65" y="1"/>
                  </a:moveTo>
                  <a:cubicBezTo>
                    <a:pt x="43" y="1"/>
                    <a:pt x="20" y="16"/>
                    <a:pt x="20" y="44"/>
                  </a:cubicBezTo>
                  <a:cubicBezTo>
                    <a:pt x="31" y="178"/>
                    <a:pt x="31" y="324"/>
                    <a:pt x="7" y="457"/>
                  </a:cubicBezTo>
                  <a:cubicBezTo>
                    <a:pt x="0" y="494"/>
                    <a:pt x="27" y="517"/>
                    <a:pt x="53" y="517"/>
                  </a:cubicBezTo>
                  <a:cubicBezTo>
                    <a:pt x="71" y="517"/>
                    <a:pt x="88" y="506"/>
                    <a:pt x="93" y="481"/>
                  </a:cubicBezTo>
                  <a:cubicBezTo>
                    <a:pt x="117" y="336"/>
                    <a:pt x="129" y="178"/>
                    <a:pt x="104" y="32"/>
                  </a:cubicBezTo>
                  <a:cubicBezTo>
                    <a:pt x="99" y="11"/>
                    <a:pt x="82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51"/>
            <p:cNvSpPr/>
            <p:nvPr/>
          </p:nvSpPr>
          <p:spPr>
            <a:xfrm>
              <a:off x="8483478" y="3509433"/>
              <a:ext cx="7235" cy="26037"/>
            </a:xfrm>
            <a:custGeom>
              <a:avLst/>
              <a:gdLst/>
              <a:ahLst/>
              <a:cxnLst/>
              <a:rect l="l" t="t" r="r" b="b"/>
              <a:pathLst>
                <a:path w="147" h="529" extrusionOk="0">
                  <a:moveTo>
                    <a:pt x="61" y="18"/>
                  </a:moveTo>
                  <a:cubicBezTo>
                    <a:pt x="85" y="18"/>
                    <a:pt x="98" y="18"/>
                    <a:pt x="98" y="42"/>
                  </a:cubicBezTo>
                  <a:cubicBezTo>
                    <a:pt x="122" y="188"/>
                    <a:pt x="122" y="334"/>
                    <a:pt x="85" y="491"/>
                  </a:cubicBezTo>
                  <a:cubicBezTo>
                    <a:pt x="85" y="516"/>
                    <a:pt x="73" y="516"/>
                    <a:pt x="49" y="516"/>
                  </a:cubicBezTo>
                  <a:cubicBezTo>
                    <a:pt x="36" y="516"/>
                    <a:pt x="12" y="491"/>
                    <a:pt x="25" y="467"/>
                  </a:cubicBezTo>
                  <a:cubicBezTo>
                    <a:pt x="36" y="346"/>
                    <a:pt x="49" y="212"/>
                    <a:pt x="36" y="54"/>
                  </a:cubicBezTo>
                  <a:cubicBezTo>
                    <a:pt x="36" y="29"/>
                    <a:pt x="49" y="18"/>
                    <a:pt x="61" y="18"/>
                  </a:cubicBezTo>
                  <a:close/>
                  <a:moveTo>
                    <a:pt x="79" y="1"/>
                  </a:moveTo>
                  <a:cubicBezTo>
                    <a:pt x="73" y="1"/>
                    <a:pt x="67" y="2"/>
                    <a:pt x="61" y="5"/>
                  </a:cubicBezTo>
                  <a:cubicBezTo>
                    <a:pt x="36" y="5"/>
                    <a:pt x="12" y="18"/>
                    <a:pt x="12" y="54"/>
                  </a:cubicBezTo>
                  <a:cubicBezTo>
                    <a:pt x="25" y="212"/>
                    <a:pt x="25" y="346"/>
                    <a:pt x="0" y="467"/>
                  </a:cubicBezTo>
                  <a:cubicBezTo>
                    <a:pt x="0" y="504"/>
                    <a:pt x="25" y="528"/>
                    <a:pt x="49" y="528"/>
                  </a:cubicBezTo>
                  <a:lnTo>
                    <a:pt x="61" y="528"/>
                  </a:lnTo>
                  <a:cubicBezTo>
                    <a:pt x="85" y="528"/>
                    <a:pt x="98" y="516"/>
                    <a:pt x="109" y="491"/>
                  </a:cubicBezTo>
                  <a:cubicBezTo>
                    <a:pt x="134" y="334"/>
                    <a:pt x="146" y="188"/>
                    <a:pt x="122" y="42"/>
                  </a:cubicBezTo>
                  <a:cubicBezTo>
                    <a:pt x="113" y="14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51"/>
            <p:cNvSpPr/>
            <p:nvPr/>
          </p:nvSpPr>
          <p:spPr>
            <a:xfrm>
              <a:off x="8459507" y="3519868"/>
              <a:ext cx="77275" cy="6595"/>
            </a:xfrm>
            <a:custGeom>
              <a:avLst/>
              <a:gdLst/>
              <a:ahLst/>
              <a:cxnLst/>
              <a:rect l="l" t="t" r="r" b="b"/>
              <a:pathLst>
                <a:path w="1570" h="134" extrusionOk="0">
                  <a:moveTo>
                    <a:pt x="61" y="0"/>
                  </a:moveTo>
                  <a:cubicBezTo>
                    <a:pt x="1" y="0"/>
                    <a:pt x="1" y="73"/>
                    <a:pt x="61" y="85"/>
                  </a:cubicBezTo>
                  <a:cubicBezTo>
                    <a:pt x="536" y="134"/>
                    <a:pt x="1023" y="134"/>
                    <a:pt x="1509" y="134"/>
                  </a:cubicBezTo>
                  <a:cubicBezTo>
                    <a:pt x="1569" y="122"/>
                    <a:pt x="1569" y="36"/>
                    <a:pt x="1509" y="36"/>
                  </a:cubicBezTo>
                  <a:cubicBezTo>
                    <a:pt x="1023" y="36"/>
                    <a:pt x="548" y="1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51"/>
            <p:cNvSpPr/>
            <p:nvPr/>
          </p:nvSpPr>
          <p:spPr>
            <a:xfrm>
              <a:off x="8459507" y="3519228"/>
              <a:ext cx="77275" cy="7235"/>
            </a:xfrm>
            <a:custGeom>
              <a:avLst/>
              <a:gdLst/>
              <a:ahLst/>
              <a:cxnLst/>
              <a:rect l="l" t="t" r="r" b="b"/>
              <a:pathLst>
                <a:path w="1570" h="147" extrusionOk="0">
                  <a:moveTo>
                    <a:pt x="61" y="25"/>
                  </a:moveTo>
                  <a:cubicBezTo>
                    <a:pt x="536" y="38"/>
                    <a:pt x="1023" y="62"/>
                    <a:pt x="1509" y="62"/>
                  </a:cubicBezTo>
                  <a:cubicBezTo>
                    <a:pt x="1533" y="62"/>
                    <a:pt x="1545" y="74"/>
                    <a:pt x="1545" y="98"/>
                  </a:cubicBezTo>
                  <a:cubicBezTo>
                    <a:pt x="1545" y="111"/>
                    <a:pt x="1533" y="135"/>
                    <a:pt x="1509" y="135"/>
                  </a:cubicBezTo>
                  <a:cubicBezTo>
                    <a:pt x="1413" y="137"/>
                    <a:pt x="1319" y="138"/>
                    <a:pt x="1228" y="138"/>
                  </a:cubicBezTo>
                  <a:cubicBezTo>
                    <a:pt x="791" y="138"/>
                    <a:pt x="414" y="116"/>
                    <a:pt x="61" y="86"/>
                  </a:cubicBezTo>
                  <a:cubicBezTo>
                    <a:pt x="37" y="86"/>
                    <a:pt x="25" y="62"/>
                    <a:pt x="25" y="49"/>
                  </a:cubicBezTo>
                  <a:cubicBezTo>
                    <a:pt x="25" y="38"/>
                    <a:pt x="37" y="25"/>
                    <a:pt x="61" y="25"/>
                  </a:cubicBezTo>
                  <a:close/>
                  <a:moveTo>
                    <a:pt x="61" y="1"/>
                  </a:moveTo>
                  <a:cubicBezTo>
                    <a:pt x="25" y="1"/>
                    <a:pt x="13" y="25"/>
                    <a:pt x="13" y="49"/>
                  </a:cubicBezTo>
                  <a:cubicBezTo>
                    <a:pt x="1" y="74"/>
                    <a:pt x="25" y="98"/>
                    <a:pt x="61" y="111"/>
                  </a:cubicBezTo>
                  <a:cubicBezTo>
                    <a:pt x="402" y="135"/>
                    <a:pt x="779" y="147"/>
                    <a:pt x="1204" y="147"/>
                  </a:cubicBezTo>
                  <a:lnTo>
                    <a:pt x="1509" y="147"/>
                  </a:lnTo>
                  <a:cubicBezTo>
                    <a:pt x="1545" y="147"/>
                    <a:pt x="1569" y="122"/>
                    <a:pt x="1569" y="98"/>
                  </a:cubicBezTo>
                  <a:cubicBezTo>
                    <a:pt x="1569" y="62"/>
                    <a:pt x="1545" y="38"/>
                    <a:pt x="1509" y="38"/>
                  </a:cubicBezTo>
                  <a:cubicBezTo>
                    <a:pt x="1023" y="38"/>
                    <a:pt x="536" y="25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51"/>
            <p:cNvSpPr/>
            <p:nvPr/>
          </p:nvSpPr>
          <p:spPr>
            <a:xfrm>
              <a:off x="8437358" y="3827652"/>
              <a:ext cx="5463" cy="50647"/>
            </a:xfrm>
            <a:custGeom>
              <a:avLst/>
              <a:gdLst/>
              <a:ahLst/>
              <a:cxnLst/>
              <a:rect l="l" t="t" r="r" b="b"/>
              <a:pathLst>
                <a:path w="111" h="1029" extrusionOk="0">
                  <a:moveTo>
                    <a:pt x="68" y="1"/>
                  </a:moveTo>
                  <a:cubicBezTo>
                    <a:pt x="46" y="1"/>
                    <a:pt x="25" y="16"/>
                    <a:pt x="25" y="47"/>
                  </a:cubicBezTo>
                  <a:cubicBezTo>
                    <a:pt x="13" y="363"/>
                    <a:pt x="0" y="667"/>
                    <a:pt x="25" y="983"/>
                  </a:cubicBezTo>
                  <a:cubicBezTo>
                    <a:pt x="25" y="1013"/>
                    <a:pt x="46" y="1029"/>
                    <a:pt x="68" y="1029"/>
                  </a:cubicBezTo>
                  <a:cubicBezTo>
                    <a:pt x="89" y="1029"/>
                    <a:pt x="110" y="1013"/>
                    <a:pt x="110" y="983"/>
                  </a:cubicBezTo>
                  <a:cubicBezTo>
                    <a:pt x="98" y="667"/>
                    <a:pt x="98" y="363"/>
                    <a:pt x="110" y="47"/>
                  </a:cubicBezTo>
                  <a:cubicBezTo>
                    <a:pt x="110" y="16"/>
                    <a:pt x="8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51"/>
            <p:cNvSpPr/>
            <p:nvPr/>
          </p:nvSpPr>
          <p:spPr>
            <a:xfrm>
              <a:off x="8437358" y="3827553"/>
              <a:ext cx="6054" cy="50893"/>
            </a:xfrm>
            <a:custGeom>
              <a:avLst/>
              <a:gdLst/>
              <a:ahLst/>
              <a:cxnLst/>
              <a:rect l="l" t="t" r="r" b="b"/>
              <a:pathLst>
                <a:path w="123" h="1034" extrusionOk="0">
                  <a:moveTo>
                    <a:pt x="73" y="12"/>
                  </a:moveTo>
                  <a:cubicBezTo>
                    <a:pt x="86" y="12"/>
                    <a:pt x="98" y="25"/>
                    <a:pt x="98" y="49"/>
                  </a:cubicBezTo>
                  <a:cubicBezTo>
                    <a:pt x="86" y="352"/>
                    <a:pt x="86" y="669"/>
                    <a:pt x="98" y="985"/>
                  </a:cubicBezTo>
                  <a:cubicBezTo>
                    <a:pt x="98" y="1009"/>
                    <a:pt x="86" y="1022"/>
                    <a:pt x="62" y="1022"/>
                  </a:cubicBezTo>
                  <a:cubicBezTo>
                    <a:pt x="49" y="1022"/>
                    <a:pt x="25" y="1009"/>
                    <a:pt x="25" y="985"/>
                  </a:cubicBezTo>
                  <a:cubicBezTo>
                    <a:pt x="13" y="681"/>
                    <a:pt x="13" y="365"/>
                    <a:pt x="37" y="49"/>
                  </a:cubicBezTo>
                  <a:cubicBezTo>
                    <a:pt x="37" y="25"/>
                    <a:pt x="49" y="12"/>
                    <a:pt x="73" y="12"/>
                  </a:cubicBezTo>
                  <a:close/>
                  <a:moveTo>
                    <a:pt x="73" y="0"/>
                  </a:moveTo>
                  <a:cubicBezTo>
                    <a:pt x="49" y="0"/>
                    <a:pt x="13" y="12"/>
                    <a:pt x="13" y="49"/>
                  </a:cubicBezTo>
                  <a:cubicBezTo>
                    <a:pt x="0" y="365"/>
                    <a:pt x="0" y="681"/>
                    <a:pt x="13" y="985"/>
                  </a:cubicBezTo>
                  <a:cubicBezTo>
                    <a:pt x="13" y="1022"/>
                    <a:pt x="37" y="1033"/>
                    <a:pt x="62" y="1033"/>
                  </a:cubicBezTo>
                  <a:cubicBezTo>
                    <a:pt x="86" y="1033"/>
                    <a:pt x="110" y="1022"/>
                    <a:pt x="110" y="985"/>
                  </a:cubicBezTo>
                  <a:cubicBezTo>
                    <a:pt x="98" y="669"/>
                    <a:pt x="98" y="352"/>
                    <a:pt x="122" y="49"/>
                  </a:cubicBezTo>
                  <a:cubicBezTo>
                    <a:pt x="122" y="12"/>
                    <a:pt x="98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51"/>
            <p:cNvSpPr/>
            <p:nvPr/>
          </p:nvSpPr>
          <p:spPr>
            <a:xfrm>
              <a:off x="8442772" y="3842665"/>
              <a:ext cx="4233" cy="38047"/>
            </a:xfrm>
            <a:custGeom>
              <a:avLst/>
              <a:gdLst/>
              <a:ahLst/>
              <a:cxnLst/>
              <a:rect l="l" t="t" r="r" b="b"/>
              <a:pathLst>
                <a:path w="86" h="773" extrusionOk="0">
                  <a:moveTo>
                    <a:pt x="43" y="0"/>
                  </a:moveTo>
                  <a:cubicBezTo>
                    <a:pt x="22" y="0"/>
                    <a:pt x="0" y="15"/>
                    <a:pt x="0" y="45"/>
                  </a:cubicBezTo>
                  <a:lnTo>
                    <a:pt x="0" y="726"/>
                  </a:lnTo>
                  <a:cubicBezTo>
                    <a:pt x="0" y="757"/>
                    <a:pt x="22" y="772"/>
                    <a:pt x="43" y="772"/>
                  </a:cubicBezTo>
                  <a:cubicBezTo>
                    <a:pt x="64" y="772"/>
                    <a:pt x="85" y="757"/>
                    <a:pt x="85" y="726"/>
                  </a:cubicBezTo>
                  <a:lnTo>
                    <a:pt x="85" y="45"/>
                  </a:lnTo>
                  <a:cubicBezTo>
                    <a:pt x="85" y="15"/>
                    <a:pt x="6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51"/>
            <p:cNvSpPr/>
            <p:nvPr/>
          </p:nvSpPr>
          <p:spPr>
            <a:xfrm>
              <a:off x="8442132" y="3842172"/>
              <a:ext cx="5463" cy="39278"/>
            </a:xfrm>
            <a:custGeom>
              <a:avLst/>
              <a:gdLst/>
              <a:ahLst/>
              <a:cxnLst/>
              <a:rect l="l" t="t" r="r" b="b"/>
              <a:pathLst>
                <a:path w="111" h="798" extrusionOk="0">
                  <a:moveTo>
                    <a:pt x="62" y="19"/>
                  </a:moveTo>
                  <a:cubicBezTo>
                    <a:pt x="74" y="19"/>
                    <a:pt x="98" y="31"/>
                    <a:pt x="98" y="55"/>
                  </a:cubicBezTo>
                  <a:lnTo>
                    <a:pt x="98" y="201"/>
                  </a:lnTo>
                  <a:lnTo>
                    <a:pt x="98" y="736"/>
                  </a:lnTo>
                  <a:cubicBezTo>
                    <a:pt x="98" y="761"/>
                    <a:pt x="74" y="773"/>
                    <a:pt x="62" y="773"/>
                  </a:cubicBezTo>
                  <a:cubicBezTo>
                    <a:pt x="38" y="773"/>
                    <a:pt x="25" y="761"/>
                    <a:pt x="25" y="736"/>
                  </a:cubicBezTo>
                  <a:lnTo>
                    <a:pt x="25" y="201"/>
                  </a:lnTo>
                  <a:lnTo>
                    <a:pt x="25" y="55"/>
                  </a:lnTo>
                  <a:cubicBezTo>
                    <a:pt x="25" y="31"/>
                    <a:pt x="38" y="19"/>
                    <a:pt x="62" y="19"/>
                  </a:cubicBez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5"/>
                  </a:cubicBezTo>
                  <a:lnTo>
                    <a:pt x="1" y="201"/>
                  </a:lnTo>
                  <a:lnTo>
                    <a:pt x="1" y="736"/>
                  </a:lnTo>
                  <a:cubicBezTo>
                    <a:pt x="1" y="773"/>
                    <a:pt x="38" y="798"/>
                    <a:pt x="62" y="798"/>
                  </a:cubicBezTo>
                  <a:cubicBezTo>
                    <a:pt x="86" y="798"/>
                    <a:pt x="111" y="773"/>
                    <a:pt x="111" y="736"/>
                  </a:cubicBezTo>
                  <a:lnTo>
                    <a:pt x="111" y="201"/>
                  </a:lnTo>
                  <a:lnTo>
                    <a:pt x="111" y="55"/>
                  </a:lnTo>
                  <a:cubicBezTo>
                    <a:pt x="111" y="19"/>
                    <a:pt x="8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51"/>
            <p:cNvSpPr/>
            <p:nvPr/>
          </p:nvSpPr>
          <p:spPr>
            <a:xfrm>
              <a:off x="8421213" y="3868358"/>
              <a:ext cx="37161" cy="6202"/>
            </a:xfrm>
            <a:custGeom>
              <a:avLst/>
              <a:gdLst/>
              <a:ahLst/>
              <a:cxnLst/>
              <a:rect l="l" t="t" r="r" b="b"/>
              <a:pathLst>
                <a:path w="755" h="126" extrusionOk="0">
                  <a:moveTo>
                    <a:pt x="87" y="0"/>
                  </a:moveTo>
                  <a:cubicBezTo>
                    <a:pt x="79" y="0"/>
                    <a:pt x="70" y="3"/>
                    <a:pt x="61" y="10"/>
                  </a:cubicBezTo>
                  <a:cubicBezTo>
                    <a:pt x="37" y="10"/>
                    <a:pt x="25" y="23"/>
                    <a:pt x="12" y="47"/>
                  </a:cubicBezTo>
                  <a:cubicBezTo>
                    <a:pt x="1" y="71"/>
                    <a:pt x="25" y="107"/>
                    <a:pt x="49" y="107"/>
                  </a:cubicBezTo>
                  <a:cubicBezTo>
                    <a:pt x="159" y="119"/>
                    <a:pt x="265" y="125"/>
                    <a:pt x="371" y="125"/>
                  </a:cubicBezTo>
                  <a:cubicBezTo>
                    <a:pt x="478" y="125"/>
                    <a:pt x="584" y="119"/>
                    <a:pt x="693" y="107"/>
                  </a:cubicBezTo>
                  <a:cubicBezTo>
                    <a:pt x="755" y="107"/>
                    <a:pt x="755" y="23"/>
                    <a:pt x="693" y="23"/>
                  </a:cubicBezTo>
                  <a:cubicBezTo>
                    <a:pt x="584" y="28"/>
                    <a:pt x="478" y="31"/>
                    <a:pt x="371" y="31"/>
                  </a:cubicBezTo>
                  <a:cubicBezTo>
                    <a:pt x="288" y="31"/>
                    <a:pt x="204" y="29"/>
                    <a:pt x="119" y="26"/>
                  </a:cubicBezTo>
                  <a:lnTo>
                    <a:pt x="119" y="26"/>
                  </a:lnTo>
                  <a:cubicBezTo>
                    <a:pt x="114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51"/>
            <p:cNvSpPr/>
            <p:nvPr/>
          </p:nvSpPr>
          <p:spPr>
            <a:xfrm>
              <a:off x="8421213" y="3868014"/>
              <a:ext cx="36521" cy="6842"/>
            </a:xfrm>
            <a:custGeom>
              <a:avLst/>
              <a:gdLst/>
              <a:ahLst/>
              <a:cxnLst/>
              <a:rect l="l" t="t" r="r" b="b"/>
              <a:pathLst>
                <a:path w="742" h="139" extrusionOk="0">
                  <a:moveTo>
                    <a:pt x="110" y="41"/>
                  </a:moveTo>
                  <a:cubicBezTo>
                    <a:pt x="110" y="54"/>
                    <a:pt x="110" y="66"/>
                    <a:pt x="98" y="78"/>
                  </a:cubicBezTo>
                  <a:lnTo>
                    <a:pt x="74" y="41"/>
                  </a:lnTo>
                  <a:close/>
                  <a:moveTo>
                    <a:pt x="49" y="30"/>
                  </a:moveTo>
                  <a:lnTo>
                    <a:pt x="82" y="106"/>
                  </a:lnTo>
                  <a:lnTo>
                    <a:pt x="82" y="106"/>
                  </a:lnTo>
                  <a:cubicBezTo>
                    <a:pt x="71" y="105"/>
                    <a:pt x="60" y="104"/>
                    <a:pt x="49" y="103"/>
                  </a:cubicBezTo>
                  <a:cubicBezTo>
                    <a:pt x="37" y="103"/>
                    <a:pt x="25" y="103"/>
                    <a:pt x="25" y="90"/>
                  </a:cubicBezTo>
                  <a:cubicBezTo>
                    <a:pt x="12" y="78"/>
                    <a:pt x="12" y="66"/>
                    <a:pt x="25" y="54"/>
                  </a:cubicBezTo>
                  <a:lnTo>
                    <a:pt x="49" y="30"/>
                  </a:lnTo>
                  <a:close/>
                  <a:moveTo>
                    <a:pt x="693" y="41"/>
                  </a:moveTo>
                  <a:cubicBezTo>
                    <a:pt x="718" y="41"/>
                    <a:pt x="730" y="54"/>
                    <a:pt x="730" y="66"/>
                  </a:cubicBezTo>
                  <a:cubicBezTo>
                    <a:pt x="730" y="90"/>
                    <a:pt x="718" y="103"/>
                    <a:pt x="693" y="114"/>
                  </a:cubicBezTo>
                  <a:cubicBezTo>
                    <a:pt x="607" y="119"/>
                    <a:pt x="518" y="123"/>
                    <a:pt x="428" y="123"/>
                  </a:cubicBezTo>
                  <a:cubicBezTo>
                    <a:pt x="318" y="123"/>
                    <a:pt x="205" y="118"/>
                    <a:pt x="92" y="107"/>
                  </a:cubicBezTo>
                  <a:lnTo>
                    <a:pt x="92" y="107"/>
                  </a:lnTo>
                  <a:lnTo>
                    <a:pt x="110" y="90"/>
                  </a:lnTo>
                  <a:cubicBezTo>
                    <a:pt x="122" y="78"/>
                    <a:pt x="134" y="66"/>
                    <a:pt x="134" y="41"/>
                  </a:cubicBezTo>
                  <a:cubicBezTo>
                    <a:pt x="225" y="48"/>
                    <a:pt x="317" y="51"/>
                    <a:pt x="409" y="51"/>
                  </a:cubicBezTo>
                  <a:cubicBezTo>
                    <a:pt x="502" y="51"/>
                    <a:pt x="596" y="48"/>
                    <a:pt x="693" y="41"/>
                  </a:cubicBezTo>
                  <a:close/>
                  <a:moveTo>
                    <a:pt x="76" y="0"/>
                  </a:moveTo>
                  <a:cubicBezTo>
                    <a:pt x="68" y="0"/>
                    <a:pt x="59" y="2"/>
                    <a:pt x="49" y="5"/>
                  </a:cubicBezTo>
                  <a:cubicBezTo>
                    <a:pt x="25" y="17"/>
                    <a:pt x="25" y="30"/>
                    <a:pt x="12" y="41"/>
                  </a:cubicBezTo>
                  <a:cubicBezTo>
                    <a:pt x="1" y="66"/>
                    <a:pt x="1" y="78"/>
                    <a:pt x="1" y="90"/>
                  </a:cubicBezTo>
                  <a:cubicBezTo>
                    <a:pt x="12" y="114"/>
                    <a:pt x="37" y="127"/>
                    <a:pt x="49" y="127"/>
                  </a:cubicBezTo>
                  <a:cubicBezTo>
                    <a:pt x="158" y="138"/>
                    <a:pt x="280" y="138"/>
                    <a:pt x="390" y="138"/>
                  </a:cubicBezTo>
                  <a:cubicBezTo>
                    <a:pt x="487" y="138"/>
                    <a:pt x="596" y="138"/>
                    <a:pt x="693" y="127"/>
                  </a:cubicBezTo>
                  <a:cubicBezTo>
                    <a:pt x="730" y="127"/>
                    <a:pt x="742" y="90"/>
                    <a:pt x="742" y="66"/>
                  </a:cubicBezTo>
                  <a:cubicBezTo>
                    <a:pt x="742" y="41"/>
                    <a:pt x="730" y="17"/>
                    <a:pt x="693" y="17"/>
                  </a:cubicBezTo>
                  <a:cubicBezTo>
                    <a:pt x="578" y="31"/>
                    <a:pt x="463" y="37"/>
                    <a:pt x="351" y="37"/>
                  </a:cubicBezTo>
                  <a:cubicBezTo>
                    <a:pt x="273" y="37"/>
                    <a:pt x="197" y="34"/>
                    <a:pt x="122" y="30"/>
                  </a:cubicBezTo>
                  <a:cubicBezTo>
                    <a:pt x="113" y="12"/>
                    <a:pt x="98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51"/>
            <p:cNvSpPr/>
            <p:nvPr/>
          </p:nvSpPr>
          <p:spPr>
            <a:xfrm>
              <a:off x="8409252" y="3468628"/>
              <a:ext cx="371168" cy="425458"/>
            </a:xfrm>
            <a:custGeom>
              <a:avLst/>
              <a:gdLst/>
              <a:ahLst/>
              <a:cxnLst/>
              <a:rect l="l" t="t" r="r" b="b"/>
              <a:pathLst>
                <a:path w="7541" h="8644" extrusionOk="0">
                  <a:moveTo>
                    <a:pt x="365" y="89"/>
                  </a:moveTo>
                  <a:cubicBezTo>
                    <a:pt x="392" y="89"/>
                    <a:pt x="420" y="98"/>
                    <a:pt x="438" y="117"/>
                  </a:cubicBezTo>
                  <a:cubicBezTo>
                    <a:pt x="463" y="153"/>
                    <a:pt x="450" y="226"/>
                    <a:pt x="401" y="239"/>
                  </a:cubicBezTo>
                  <a:cubicBezTo>
                    <a:pt x="365" y="239"/>
                    <a:pt x="353" y="263"/>
                    <a:pt x="353" y="287"/>
                  </a:cubicBezTo>
                  <a:lnTo>
                    <a:pt x="353" y="312"/>
                  </a:lnTo>
                  <a:cubicBezTo>
                    <a:pt x="353" y="323"/>
                    <a:pt x="365" y="323"/>
                    <a:pt x="365" y="336"/>
                  </a:cubicBezTo>
                  <a:lnTo>
                    <a:pt x="341" y="336"/>
                  </a:lnTo>
                  <a:cubicBezTo>
                    <a:pt x="317" y="336"/>
                    <a:pt x="292" y="323"/>
                    <a:pt x="280" y="312"/>
                  </a:cubicBezTo>
                  <a:cubicBezTo>
                    <a:pt x="244" y="263"/>
                    <a:pt x="244" y="166"/>
                    <a:pt x="292" y="117"/>
                  </a:cubicBezTo>
                  <a:cubicBezTo>
                    <a:pt x="310" y="98"/>
                    <a:pt x="338" y="89"/>
                    <a:pt x="365" y="89"/>
                  </a:cubicBezTo>
                  <a:close/>
                  <a:moveTo>
                    <a:pt x="7227" y="303"/>
                  </a:moveTo>
                  <a:cubicBezTo>
                    <a:pt x="7250" y="303"/>
                    <a:pt x="7274" y="310"/>
                    <a:pt x="7297" y="323"/>
                  </a:cubicBezTo>
                  <a:cubicBezTo>
                    <a:pt x="7400" y="392"/>
                    <a:pt x="7309" y="483"/>
                    <a:pt x="7237" y="483"/>
                  </a:cubicBezTo>
                  <a:cubicBezTo>
                    <a:pt x="7232" y="483"/>
                    <a:pt x="7228" y="482"/>
                    <a:pt x="7224" y="482"/>
                  </a:cubicBezTo>
                  <a:cubicBezTo>
                    <a:pt x="7224" y="462"/>
                    <a:pt x="7199" y="442"/>
                    <a:pt x="7177" y="442"/>
                  </a:cubicBezTo>
                  <a:cubicBezTo>
                    <a:pt x="7172" y="442"/>
                    <a:pt x="7167" y="443"/>
                    <a:pt x="7163" y="445"/>
                  </a:cubicBezTo>
                  <a:cubicBezTo>
                    <a:pt x="7151" y="421"/>
                    <a:pt x="7139" y="421"/>
                    <a:pt x="7127" y="421"/>
                  </a:cubicBezTo>
                  <a:cubicBezTo>
                    <a:pt x="7114" y="409"/>
                    <a:pt x="7127" y="385"/>
                    <a:pt x="7139" y="360"/>
                  </a:cubicBezTo>
                  <a:cubicBezTo>
                    <a:pt x="7154" y="322"/>
                    <a:pt x="7188" y="303"/>
                    <a:pt x="7227" y="303"/>
                  </a:cubicBezTo>
                  <a:close/>
                  <a:moveTo>
                    <a:pt x="109" y="883"/>
                  </a:moveTo>
                  <a:cubicBezTo>
                    <a:pt x="280" y="883"/>
                    <a:pt x="463" y="883"/>
                    <a:pt x="633" y="895"/>
                  </a:cubicBezTo>
                  <a:cubicBezTo>
                    <a:pt x="730" y="1077"/>
                    <a:pt x="839" y="1260"/>
                    <a:pt x="961" y="1430"/>
                  </a:cubicBezTo>
                  <a:cubicBezTo>
                    <a:pt x="971" y="1445"/>
                    <a:pt x="985" y="1451"/>
                    <a:pt x="999" y="1451"/>
                  </a:cubicBezTo>
                  <a:cubicBezTo>
                    <a:pt x="1032" y="1451"/>
                    <a:pt x="1063" y="1416"/>
                    <a:pt x="1046" y="1382"/>
                  </a:cubicBezTo>
                  <a:cubicBezTo>
                    <a:pt x="936" y="1223"/>
                    <a:pt x="839" y="1053"/>
                    <a:pt x="742" y="895"/>
                  </a:cubicBezTo>
                  <a:lnTo>
                    <a:pt x="742" y="895"/>
                  </a:lnTo>
                  <a:cubicBezTo>
                    <a:pt x="2798" y="920"/>
                    <a:pt x="4852" y="920"/>
                    <a:pt x="6908" y="944"/>
                  </a:cubicBezTo>
                  <a:cubicBezTo>
                    <a:pt x="6835" y="1090"/>
                    <a:pt x="6774" y="1236"/>
                    <a:pt x="6701" y="1382"/>
                  </a:cubicBezTo>
                  <a:cubicBezTo>
                    <a:pt x="6684" y="1423"/>
                    <a:pt x="6718" y="1458"/>
                    <a:pt x="6749" y="1458"/>
                  </a:cubicBezTo>
                  <a:cubicBezTo>
                    <a:pt x="6764" y="1458"/>
                    <a:pt x="6779" y="1450"/>
                    <a:pt x="6786" y="1430"/>
                  </a:cubicBezTo>
                  <a:cubicBezTo>
                    <a:pt x="6871" y="1272"/>
                    <a:pt x="6944" y="1114"/>
                    <a:pt x="7030" y="944"/>
                  </a:cubicBezTo>
                  <a:lnTo>
                    <a:pt x="7431" y="944"/>
                  </a:lnTo>
                  <a:cubicBezTo>
                    <a:pt x="7395" y="3474"/>
                    <a:pt x="7431" y="6003"/>
                    <a:pt x="7406" y="8520"/>
                  </a:cubicBezTo>
                  <a:cubicBezTo>
                    <a:pt x="4987" y="8520"/>
                    <a:pt x="2579" y="8447"/>
                    <a:pt x="158" y="8447"/>
                  </a:cubicBezTo>
                  <a:cubicBezTo>
                    <a:pt x="134" y="5930"/>
                    <a:pt x="171" y="3401"/>
                    <a:pt x="109" y="883"/>
                  </a:cubicBezTo>
                  <a:close/>
                  <a:moveTo>
                    <a:pt x="358" y="0"/>
                  </a:moveTo>
                  <a:cubicBezTo>
                    <a:pt x="308" y="0"/>
                    <a:pt x="256" y="19"/>
                    <a:pt x="219" y="56"/>
                  </a:cubicBezTo>
                  <a:cubicBezTo>
                    <a:pt x="134" y="141"/>
                    <a:pt x="134" y="323"/>
                    <a:pt x="231" y="396"/>
                  </a:cubicBezTo>
                  <a:cubicBezTo>
                    <a:pt x="262" y="420"/>
                    <a:pt x="304" y="433"/>
                    <a:pt x="342" y="433"/>
                  </a:cubicBezTo>
                  <a:cubicBezTo>
                    <a:pt x="363" y="433"/>
                    <a:pt x="384" y="429"/>
                    <a:pt x="401" y="421"/>
                  </a:cubicBezTo>
                  <a:cubicBezTo>
                    <a:pt x="450" y="542"/>
                    <a:pt x="511" y="676"/>
                    <a:pt x="584" y="798"/>
                  </a:cubicBezTo>
                  <a:lnTo>
                    <a:pt x="85" y="798"/>
                  </a:lnTo>
                  <a:cubicBezTo>
                    <a:pt x="79" y="795"/>
                    <a:pt x="72" y="793"/>
                    <a:pt x="65" y="793"/>
                  </a:cubicBezTo>
                  <a:cubicBezTo>
                    <a:pt x="45" y="793"/>
                    <a:pt x="25" y="807"/>
                    <a:pt x="25" y="834"/>
                  </a:cubicBezTo>
                  <a:cubicBezTo>
                    <a:pt x="0" y="3376"/>
                    <a:pt x="49" y="5930"/>
                    <a:pt x="61" y="8484"/>
                  </a:cubicBezTo>
                  <a:lnTo>
                    <a:pt x="61" y="8496"/>
                  </a:lnTo>
                  <a:cubicBezTo>
                    <a:pt x="61" y="8520"/>
                    <a:pt x="73" y="8533"/>
                    <a:pt x="98" y="8533"/>
                  </a:cubicBezTo>
                  <a:cubicBezTo>
                    <a:pt x="2542" y="8606"/>
                    <a:pt x="4987" y="8569"/>
                    <a:pt x="7419" y="8630"/>
                  </a:cubicBezTo>
                  <a:cubicBezTo>
                    <a:pt x="7429" y="8640"/>
                    <a:pt x="7441" y="8644"/>
                    <a:pt x="7453" y="8644"/>
                  </a:cubicBezTo>
                  <a:cubicBezTo>
                    <a:pt x="7469" y="8644"/>
                    <a:pt x="7484" y="8637"/>
                    <a:pt x="7492" y="8630"/>
                  </a:cubicBezTo>
                  <a:cubicBezTo>
                    <a:pt x="7528" y="8617"/>
                    <a:pt x="7540" y="8557"/>
                    <a:pt x="7504" y="8533"/>
                  </a:cubicBezTo>
                  <a:cubicBezTo>
                    <a:pt x="7492" y="5990"/>
                    <a:pt x="7528" y="3437"/>
                    <a:pt x="7516" y="883"/>
                  </a:cubicBezTo>
                  <a:cubicBezTo>
                    <a:pt x="7516" y="871"/>
                    <a:pt x="7504" y="858"/>
                    <a:pt x="7479" y="847"/>
                  </a:cubicBezTo>
                  <a:cubicBezTo>
                    <a:pt x="7479" y="834"/>
                    <a:pt x="7455" y="834"/>
                    <a:pt x="7443" y="834"/>
                  </a:cubicBezTo>
                  <a:lnTo>
                    <a:pt x="7078" y="834"/>
                  </a:lnTo>
                  <a:cubicBezTo>
                    <a:pt x="7114" y="749"/>
                    <a:pt x="7151" y="652"/>
                    <a:pt x="7187" y="566"/>
                  </a:cubicBezTo>
                  <a:cubicBezTo>
                    <a:pt x="7210" y="571"/>
                    <a:pt x="7232" y="574"/>
                    <a:pt x="7254" y="574"/>
                  </a:cubicBezTo>
                  <a:cubicBezTo>
                    <a:pt x="7292" y="574"/>
                    <a:pt x="7327" y="565"/>
                    <a:pt x="7358" y="542"/>
                  </a:cubicBezTo>
                  <a:cubicBezTo>
                    <a:pt x="7455" y="482"/>
                    <a:pt x="7455" y="348"/>
                    <a:pt x="7370" y="263"/>
                  </a:cubicBezTo>
                  <a:cubicBezTo>
                    <a:pt x="7330" y="223"/>
                    <a:pt x="7277" y="201"/>
                    <a:pt x="7224" y="201"/>
                  </a:cubicBezTo>
                  <a:cubicBezTo>
                    <a:pt x="7164" y="201"/>
                    <a:pt x="7104" y="229"/>
                    <a:pt x="7066" y="287"/>
                  </a:cubicBezTo>
                  <a:cubicBezTo>
                    <a:pt x="7005" y="372"/>
                    <a:pt x="7005" y="506"/>
                    <a:pt x="7090" y="579"/>
                  </a:cubicBezTo>
                  <a:cubicBezTo>
                    <a:pt x="7041" y="664"/>
                    <a:pt x="7005" y="749"/>
                    <a:pt x="6968" y="834"/>
                  </a:cubicBezTo>
                  <a:cubicBezTo>
                    <a:pt x="4877" y="822"/>
                    <a:pt x="2785" y="798"/>
                    <a:pt x="693" y="798"/>
                  </a:cubicBezTo>
                  <a:cubicBezTo>
                    <a:pt x="608" y="639"/>
                    <a:pt x="523" y="469"/>
                    <a:pt x="450" y="312"/>
                  </a:cubicBezTo>
                  <a:cubicBezTo>
                    <a:pt x="523" y="263"/>
                    <a:pt x="560" y="166"/>
                    <a:pt x="523" y="93"/>
                  </a:cubicBezTo>
                  <a:cubicBezTo>
                    <a:pt x="489" y="31"/>
                    <a:pt x="4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51"/>
            <p:cNvSpPr/>
            <p:nvPr/>
          </p:nvSpPr>
          <p:spPr>
            <a:xfrm>
              <a:off x="8409252" y="3468235"/>
              <a:ext cx="371168" cy="426393"/>
            </a:xfrm>
            <a:custGeom>
              <a:avLst/>
              <a:gdLst/>
              <a:ahLst/>
              <a:cxnLst/>
              <a:rect l="l" t="t" r="r" b="b"/>
              <a:pathLst>
                <a:path w="7541" h="8663" extrusionOk="0">
                  <a:moveTo>
                    <a:pt x="377" y="112"/>
                  </a:moveTo>
                  <a:cubicBezTo>
                    <a:pt x="390" y="112"/>
                    <a:pt x="414" y="112"/>
                    <a:pt x="426" y="137"/>
                  </a:cubicBezTo>
                  <a:cubicBezTo>
                    <a:pt x="438" y="149"/>
                    <a:pt x="450" y="174"/>
                    <a:pt x="438" y="198"/>
                  </a:cubicBezTo>
                  <a:cubicBezTo>
                    <a:pt x="426" y="210"/>
                    <a:pt x="414" y="234"/>
                    <a:pt x="401" y="234"/>
                  </a:cubicBezTo>
                  <a:cubicBezTo>
                    <a:pt x="365" y="234"/>
                    <a:pt x="353" y="271"/>
                    <a:pt x="353" y="283"/>
                  </a:cubicBezTo>
                  <a:cubicBezTo>
                    <a:pt x="341" y="295"/>
                    <a:pt x="341" y="307"/>
                    <a:pt x="341" y="331"/>
                  </a:cubicBezTo>
                  <a:cubicBezTo>
                    <a:pt x="317" y="331"/>
                    <a:pt x="304" y="320"/>
                    <a:pt x="292" y="307"/>
                  </a:cubicBezTo>
                  <a:cubicBezTo>
                    <a:pt x="255" y="271"/>
                    <a:pt x="255" y="174"/>
                    <a:pt x="292" y="137"/>
                  </a:cubicBezTo>
                  <a:cubicBezTo>
                    <a:pt x="317" y="112"/>
                    <a:pt x="341" y="112"/>
                    <a:pt x="365" y="112"/>
                  </a:cubicBezTo>
                  <a:close/>
                  <a:moveTo>
                    <a:pt x="377" y="88"/>
                  </a:moveTo>
                  <a:cubicBezTo>
                    <a:pt x="341" y="88"/>
                    <a:pt x="304" y="101"/>
                    <a:pt x="280" y="125"/>
                  </a:cubicBezTo>
                  <a:cubicBezTo>
                    <a:pt x="231" y="174"/>
                    <a:pt x="231" y="271"/>
                    <a:pt x="280" y="320"/>
                  </a:cubicBezTo>
                  <a:cubicBezTo>
                    <a:pt x="292" y="344"/>
                    <a:pt x="317" y="356"/>
                    <a:pt x="341" y="356"/>
                  </a:cubicBezTo>
                  <a:lnTo>
                    <a:pt x="377" y="356"/>
                  </a:lnTo>
                  <a:lnTo>
                    <a:pt x="377" y="344"/>
                  </a:lnTo>
                  <a:lnTo>
                    <a:pt x="365" y="331"/>
                  </a:lnTo>
                  <a:lnTo>
                    <a:pt x="365" y="320"/>
                  </a:lnTo>
                  <a:cubicBezTo>
                    <a:pt x="353" y="307"/>
                    <a:pt x="365" y="307"/>
                    <a:pt x="365" y="295"/>
                  </a:cubicBezTo>
                  <a:cubicBezTo>
                    <a:pt x="365" y="271"/>
                    <a:pt x="377" y="258"/>
                    <a:pt x="401" y="247"/>
                  </a:cubicBezTo>
                  <a:cubicBezTo>
                    <a:pt x="426" y="247"/>
                    <a:pt x="438" y="234"/>
                    <a:pt x="450" y="210"/>
                  </a:cubicBezTo>
                  <a:cubicBezTo>
                    <a:pt x="463" y="174"/>
                    <a:pt x="463" y="137"/>
                    <a:pt x="438" y="125"/>
                  </a:cubicBezTo>
                  <a:cubicBezTo>
                    <a:pt x="426" y="101"/>
                    <a:pt x="401" y="88"/>
                    <a:pt x="377" y="88"/>
                  </a:cubicBezTo>
                  <a:close/>
                  <a:moveTo>
                    <a:pt x="7200" y="320"/>
                  </a:moveTo>
                  <a:cubicBezTo>
                    <a:pt x="7224" y="320"/>
                    <a:pt x="7260" y="320"/>
                    <a:pt x="7285" y="344"/>
                  </a:cubicBezTo>
                  <a:cubicBezTo>
                    <a:pt x="7322" y="368"/>
                    <a:pt x="7346" y="393"/>
                    <a:pt x="7322" y="429"/>
                  </a:cubicBezTo>
                  <a:cubicBezTo>
                    <a:pt x="7311" y="459"/>
                    <a:pt x="7285" y="481"/>
                    <a:pt x="7256" y="481"/>
                  </a:cubicBezTo>
                  <a:cubicBezTo>
                    <a:pt x="7249" y="481"/>
                    <a:pt x="7243" y="479"/>
                    <a:pt x="7236" y="477"/>
                  </a:cubicBezTo>
                  <a:cubicBezTo>
                    <a:pt x="7224" y="465"/>
                    <a:pt x="7212" y="453"/>
                    <a:pt x="7200" y="453"/>
                  </a:cubicBezTo>
                  <a:cubicBezTo>
                    <a:pt x="7200" y="441"/>
                    <a:pt x="7187" y="441"/>
                    <a:pt x="7176" y="441"/>
                  </a:cubicBezTo>
                  <a:cubicBezTo>
                    <a:pt x="7163" y="429"/>
                    <a:pt x="7151" y="429"/>
                    <a:pt x="7127" y="429"/>
                  </a:cubicBezTo>
                  <a:cubicBezTo>
                    <a:pt x="7127" y="404"/>
                    <a:pt x="7139" y="393"/>
                    <a:pt x="7139" y="368"/>
                  </a:cubicBezTo>
                  <a:cubicBezTo>
                    <a:pt x="7151" y="344"/>
                    <a:pt x="7176" y="331"/>
                    <a:pt x="7200" y="320"/>
                  </a:cubicBezTo>
                  <a:close/>
                  <a:moveTo>
                    <a:pt x="7224" y="302"/>
                  </a:moveTo>
                  <a:cubicBezTo>
                    <a:pt x="7215" y="302"/>
                    <a:pt x="7207" y="304"/>
                    <a:pt x="7200" y="307"/>
                  </a:cubicBezTo>
                  <a:cubicBezTo>
                    <a:pt x="7163" y="307"/>
                    <a:pt x="7139" y="331"/>
                    <a:pt x="7127" y="368"/>
                  </a:cubicBezTo>
                  <a:cubicBezTo>
                    <a:pt x="7114" y="393"/>
                    <a:pt x="7114" y="404"/>
                    <a:pt x="7114" y="441"/>
                  </a:cubicBezTo>
                  <a:lnTo>
                    <a:pt x="7127" y="441"/>
                  </a:lnTo>
                  <a:cubicBezTo>
                    <a:pt x="7139" y="441"/>
                    <a:pt x="7151" y="441"/>
                    <a:pt x="7163" y="453"/>
                  </a:cubicBezTo>
                  <a:lnTo>
                    <a:pt x="7163" y="465"/>
                  </a:lnTo>
                  <a:lnTo>
                    <a:pt x="7176" y="465"/>
                  </a:lnTo>
                  <a:cubicBezTo>
                    <a:pt x="7176" y="461"/>
                    <a:pt x="7177" y="460"/>
                    <a:pt x="7179" y="460"/>
                  </a:cubicBezTo>
                  <a:cubicBezTo>
                    <a:pt x="7184" y="460"/>
                    <a:pt x="7192" y="465"/>
                    <a:pt x="7200" y="465"/>
                  </a:cubicBezTo>
                  <a:cubicBezTo>
                    <a:pt x="7200" y="477"/>
                    <a:pt x="7212" y="477"/>
                    <a:pt x="7212" y="490"/>
                  </a:cubicBezTo>
                  <a:lnTo>
                    <a:pt x="7212" y="501"/>
                  </a:lnTo>
                  <a:lnTo>
                    <a:pt x="7236" y="501"/>
                  </a:lnTo>
                  <a:cubicBezTo>
                    <a:pt x="7285" y="501"/>
                    <a:pt x="7333" y="477"/>
                    <a:pt x="7346" y="429"/>
                  </a:cubicBezTo>
                  <a:cubicBezTo>
                    <a:pt x="7358" y="393"/>
                    <a:pt x="7346" y="356"/>
                    <a:pt x="7297" y="320"/>
                  </a:cubicBezTo>
                  <a:cubicBezTo>
                    <a:pt x="7271" y="311"/>
                    <a:pt x="7245" y="302"/>
                    <a:pt x="7224" y="302"/>
                  </a:cubicBezTo>
                  <a:close/>
                  <a:moveTo>
                    <a:pt x="620" y="903"/>
                  </a:moveTo>
                  <a:cubicBezTo>
                    <a:pt x="717" y="1085"/>
                    <a:pt x="839" y="1268"/>
                    <a:pt x="961" y="1438"/>
                  </a:cubicBezTo>
                  <a:cubicBezTo>
                    <a:pt x="969" y="1461"/>
                    <a:pt x="986" y="1470"/>
                    <a:pt x="1004" y="1470"/>
                  </a:cubicBezTo>
                  <a:cubicBezTo>
                    <a:pt x="1014" y="1470"/>
                    <a:pt x="1025" y="1467"/>
                    <a:pt x="1034" y="1463"/>
                  </a:cubicBezTo>
                  <a:cubicBezTo>
                    <a:pt x="1058" y="1438"/>
                    <a:pt x="1071" y="1414"/>
                    <a:pt x="1046" y="1390"/>
                  </a:cubicBezTo>
                  <a:cubicBezTo>
                    <a:pt x="949" y="1231"/>
                    <a:pt x="852" y="1085"/>
                    <a:pt x="754" y="903"/>
                  </a:cubicBezTo>
                  <a:lnTo>
                    <a:pt x="754" y="903"/>
                  </a:lnTo>
                  <a:cubicBezTo>
                    <a:pt x="1885" y="928"/>
                    <a:pt x="3028" y="928"/>
                    <a:pt x="4135" y="939"/>
                  </a:cubicBezTo>
                  <a:cubicBezTo>
                    <a:pt x="5035" y="939"/>
                    <a:pt x="5971" y="952"/>
                    <a:pt x="6895" y="964"/>
                  </a:cubicBezTo>
                  <a:cubicBezTo>
                    <a:pt x="6835" y="1098"/>
                    <a:pt x="6762" y="1244"/>
                    <a:pt x="6701" y="1390"/>
                  </a:cubicBezTo>
                  <a:cubicBezTo>
                    <a:pt x="6689" y="1426"/>
                    <a:pt x="6701" y="1463"/>
                    <a:pt x="6725" y="1474"/>
                  </a:cubicBezTo>
                  <a:cubicBezTo>
                    <a:pt x="6732" y="1478"/>
                    <a:pt x="6739" y="1479"/>
                    <a:pt x="6747" y="1479"/>
                  </a:cubicBezTo>
                  <a:cubicBezTo>
                    <a:pt x="6768" y="1479"/>
                    <a:pt x="6790" y="1468"/>
                    <a:pt x="6798" y="1450"/>
                  </a:cubicBezTo>
                  <a:cubicBezTo>
                    <a:pt x="6871" y="1292"/>
                    <a:pt x="6957" y="1122"/>
                    <a:pt x="7030" y="964"/>
                  </a:cubicBezTo>
                  <a:lnTo>
                    <a:pt x="7419" y="964"/>
                  </a:lnTo>
                  <a:cubicBezTo>
                    <a:pt x="7395" y="2411"/>
                    <a:pt x="7395" y="3895"/>
                    <a:pt x="7406" y="5317"/>
                  </a:cubicBezTo>
                  <a:lnTo>
                    <a:pt x="7406" y="8528"/>
                  </a:lnTo>
                  <a:lnTo>
                    <a:pt x="7370" y="8528"/>
                  </a:lnTo>
                  <a:cubicBezTo>
                    <a:pt x="6227" y="8528"/>
                    <a:pt x="5071" y="8504"/>
                    <a:pt x="3952" y="8492"/>
                  </a:cubicBezTo>
                  <a:cubicBezTo>
                    <a:pt x="2822" y="8468"/>
                    <a:pt x="1666" y="8455"/>
                    <a:pt x="511" y="8455"/>
                  </a:cubicBezTo>
                  <a:lnTo>
                    <a:pt x="158" y="8455"/>
                  </a:lnTo>
                  <a:lnTo>
                    <a:pt x="158" y="5609"/>
                  </a:lnTo>
                  <a:cubicBezTo>
                    <a:pt x="158" y="4065"/>
                    <a:pt x="158" y="2472"/>
                    <a:pt x="122" y="903"/>
                  </a:cubicBezTo>
                  <a:close/>
                  <a:moveTo>
                    <a:pt x="109" y="879"/>
                  </a:moveTo>
                  <a:lnTo>
                    <a:pt x="109" y="891"/>
                  </a:lnTo>
                  <a:cubicBezTo>
                    <a:pt x="134" y="2460"/>
                    <a:pt x="134" y="4065"/>
                    <a:pt x="134" y="5609"/>
                  </a:cubicBezTo>
                  <a:cubicBezTo>
                    <a:pt x="134" y="6546"/>
                    <a:pt x="134" y="7506"/>
                    <a:pt x="146" y="8455"/>
                  </a:cubicBezTo>
                  <a:lnTo>
                    <a:pt x="146" y="8468"/>
                  </a:lnTo>
                  <a:lnTo>
                    <a:pt x="158" y="8468"/>
                  </a:lnTo>
                  <a:cubicBezTo>
                    <a:pt x="1423" y="8468"/>
                    <a:pt x="2700" y="8479"/>
                    <a:pt x="3952" y="8504"/>
                  </a:cubicBezTo>
                  <a:cubicBezTo>
                    <a:pt x="5071" y="8528"/>
                    <a:pt x="6227" y="8541"/>
                    <a:pt x="7370" y="8541"/>
                  </a:cubicBezTo>
                  <a:lnTo>
                    <a:pt x="7419" y="8541"/>
                  </a:lnTo>
                  <a:lnTo>
                    <a:pt x="7419" y="8528"/>
                  </a:lnTo>
                  <a:cubicBezTo>
                    <a:pt x="7431" y="7458"/>
                    <a:pt x="7419" y="6376"/>
                    <a:pt x="7419" y="5317"/>
                  </a:cubicBezTo>
                  <a:cubicBezTo>
                    <a:pt x="7419" y="3895"/>
                    <a:pt x="7419" y="2411"/>
                    <a:pt x="7431" y="952"/>
                  </a:cubicBezTo>
                  <a:cubicBezTo>
                    <a:pt x="7358" y="939"/>
                    <a:pt x="7273" y="939"/>
                    <a:pt x="7200" y="939"/>
                  </a:cubicBezTo>
                  <a:lnTo>
                    <a:pt x="7017" y="939"/>
                  </a:lnTo>
                  <a:lnTo>
                    <a:pt x="7017" y="952"/>
                  </a:lnTo>
                  <a:cubicBezTo>
                    <a:pt x="6944" y="1110"/>
                    <a:pt x="6859" y="1280"/>
                    <a:pt x="6786" y="1438"/>
                  </a:cubicBezTo>
                  <a:cubicBezTo>
                    <a:pt x="6779" y="1453"/>
                    <a:pt x="6768" y="1458"/>
                    <a:pt x="6757" y="1458"/>
                  </a:cubicBezTo>
                  <a:cubicBezTo>
                    <a:pt x="6750" y="1458"/>
                    <a:pt x="6743" y="1455"/>
                    <a:pt x="6738" y="1450"/>
                  </a:cubicBezTo>
                  <a:cubicBezTo>
                    <a:pt x="6714" y="1450"/>
                    <a:pt x="6701" y="1426"/>
                    <a:pt x="6714" y="1401"/>
                  </a:cubicBezTo>
                  <a:cubicBezTo>
                    <a:pt x="6786" y="1244"/>
                    <a:pt x="6847" y="1098"/>
                    <a:pt x="6920" y="952"/>
                  </a:cubicBezTo>
                  <a:lnTo>
                    <a:pt x="6920" y="939"/>
                  </a:lnTo>
                  <a:lnTo>
                    <a:pt x="6908" y="939"/>
                  </a:lnTo>
                  <a:cubicBezTo>
                    <a:pt x="5984" y="928"/>
                    <a:pt x="5047" y="928"/>
                    <a:pt x="4135" y="915"/>
                  </a:cubicBezTo>
                  <a:cubicBezTo>
                    <a:pt x="3016" y="915"/>
                    <a:pt x="1873" y="903"/>
                    <a:pt x="742" y="891"/>
                  </a:cubicBezTo>
                  <a:lnTo>
                    <a:pt x="730" y="891"/>
                  </a:lnTo>
                  <a:lnTo>
                    <a:pt x="742" y="903"/>
                  </a:lnTo>
                  <a:cubicBezTo>
                    <a:pt x="839" y="1085"/>
                    <a:pt x="936" y="1244"/>
                    <a:pt x="1034" y="1401"/>
                  </a:cubicBezTo>
                  <a:cubicBezTo>
                    <a:pt x="1046" y="1414"/>
                    <a:pt x="1046" y="1438"/>
                    <a:pt x="1022" y="1438"/>
                  </a:cubicBezTo>
                  <a:cubicBezTo>
                    <a:pt x="1016" y="1444"/>
                    <a:pt x="1006" y="1447"/>
                    <a:pt x="997" y="1447"/>
                  </a:cubicBezTo>
                  <a:cubicBezTo>
                    <a:pt x="988" y="1447"/>
                    <a:pt x="979" y="1444"/>
                    <a:pt x="973" y="1438"/>
                  </a:cubicBezTo>
                  <a:cubicBezTo>
                    <a:pt x="852" y="1255"/>
                    <a:pt x="742" y="1074"/>
                    <a:pt x="633" y="891"/>
                  </a:cubicBezTo>
                  <a:lnTo>
                    <a:pt x="401" y="891"/>
                  </a:lnTo>
                  <a:cubicBezTo>
                    <a:pt x="304" y="891"/>
                    <a:pt x="207" y="879"/>
                    <a:pt x="109" y="879"/>
                  </a:cubicBezTo>
                  <a:close/>
                  <a:moveTo>
                    <a:pt x="401" y="15"/>
                  </a:moveTo>
                  <a:cubicBezTo>
                    <a:pt x="450" y="28"/>
                    <a:pt x="499" y="52"/>
                    <a:pt x="511" y="101"/>
                  </a:cubicBezTo>
                  <a:cubicBezTo>
                    <a:pt x="535" y="137"/>
                    <a:pt x="535" y="174"/>
                    <a:pt x="523" y="210"/>
                  </a:cubicBezTo>
                  <a:cubicBezTo>
                    <a:pt x="511" y="258"/>
                    <a:pt x="487" y="283"/>
                    <a:pt x="450" y="307"/>
                  </a:cubicBezTo>
                  <a:lnTo>
                    <a:pt x="438" y="307"/>
                  </a:lnTo>
                  <a:lnTo>
                    <a:pt x="438" y="320"/>
                  </a:lnTo>
                  <a:cubicBezTo>
                    <a:pt x="511" y="477"/>
                    <a:pt x="596" y="647"/>
                    <a:pt x="681" y="806"/>
                  </a:cubicBezTo>
                  <a:lnTo>
                    <a:pt x="693" y="818"/>
                  </a:lnTo>
                  <a:cubicBezTo>
                    <a:pt x="1836" y="818"/>
                    <a:pt x="3004" y="818"/>
                    <a:pt x="4123" y="830"/>
                  </a:cubicBezTo>
                  <a:cubicBezTo>
                    <a:pt x="5060" y="842"/>
                    <a:pt x="6020" y="842"/>
                    <a:pt x="6968" y="842"/>
                  </a:cubicBezTo>
                  <a:cubicBezTo>
                    <a:pt x="7005" y="769"/>
                    <a:pt x="7054" y="684"/>
                    <a:pt x="7090" y="599"/>
                  </a:cubicBezTo>
                  <a:lnTo>
                    <a:pt x="7103" y="587"/>
                  </a:lnTo>
                  <a:lnTo>
                    <a:pt x="7090" y="587"/>
                  </a:lnTo>
                  <a:cubicBezTo>
                    <a:pt x="7017" y="514"/>
                    <a:pt x="7005" y="393"/>
                    <a:pt x="7066" y="307"/>
                  </a:cubicBezTo>
                  <a:cubicBezTo>
                    <a:pt x="7103" y="258"/>
                    <a:pt x="7151" y="234"/>
                    <a:pt x="7200" y="222"/>
                  </a:cubicBezTo>
                  <a:cubicBezTo>
                    <a:pt x="7211" y="220"/>
                    <a:pt x="7221" y="219"/>
                    <a:pt x="7232" y="219"/>
                  </a:cubicBezTo>
                  <a:cubicBezTo>
                    <a:pt x="7282" y="219"/>
                    <a:pt x="7330" y="243"/>
                    <a:pt x="7370" y="283"/>
                  </a:cubicBezTo>
                  <a:cubicBezTo>
                    <a:pt x="7406" y="320"/>
                    <a:pt x="7431" y="368"/>
                    <a:pt x="7431" y="429"/>
                  </a:cubicBezTo>
                  <a:cubicBezTo>
                    <a:pt x="7419" y="477"/>
                    <a:pt x="7395" y="514"/>
                    <a:pt x="7346" y="550"/>
                  </a:cubicBezTo>
                  <a:cubicBezTo>
                    <a:pt x="7319" y="568"/>
                    <a:pt x="7279" y="579"/>
                    <a:pt x="7241" y="579"/>
                  </a:cubicBezTo>
                  <a:cubicBezTo>
                    <a:pt x="7227" y="579"/>
                    <a:pt x="7213" y="578"/>
                    <a:pt x="7200" y="574"/>
                  </a:cubicBezTo>
                  <a:lnTo>
                    <a:pt x="7187" y="563"/>
                  </a:lnTo>
                  <a:lnTo>
                    <a:pt x="7187" y="574"/>
                  </a:lnTo>
                  <a:cubicBezTo>
                    <a:pt x="7151" y="660"/>
                    <a:pt x="7103" y="757"/>
                    <a:pt x="7066" y="830"/>
                  </a:cubicBezTo>
                  <a:lnTo>
                    <a:pt x="7066" y="842"/>
                  </a:lnTo>
                  <a:lnTo>
                    <a:pt x="7236" y="842"/>
                  </a:lnTo>
                  <a:cubicBezTo>
                    <a:pt x="7309" y="855"/>
                    <a:pt x="7382" y="855"/>
                    <a:pt x="7443" y="855"/>
                  </a:cubicBezTo>
                  <a:cubicBezTo>
                    <a:pt x="7455" y="855"/>
                    <a:pt x="7468" y="855"/>
                    <a:pt x="7479" y="866"/>
                  </a:cubicBezTo>
                  <a:cubicBezTo>
                    <a:pt x="7492" y="866"/>
                    <a:pt x="7504" y="879"/>
                    <a:pt x="7504" y="891"/>
                  </a:cubicBezTo>
                  <a:cubicBezTo>
                    <a:pt x="7516" y="2204"/>
                    <a:pt x="7504" y="3530"/>
                    <a:pt x="7504" y="4819"/>
                  </a:cubicBezTo>
                  <a:cubicBezTo>
                    <a:pt x="7492" y="6035"/>
                    <a:pt x="7492" y="7300"/>
                    <a:pt x="7492" y="8541"/>
                  </a:cubicBezTo>
                  <a:lnTo>
                    <a:pt x="7492" y="8552"/>
                  </a:lnTo>
                  <a:lnTo>
                    <a:pt x="7504" y="8552"/>
                  </a:lnTo>
                  <a:cubicBezTo>
                    <a:pt x="7516" y="8552"/>
                    <a:pt x="7516" y="8577"/>
                    <a:pt x="7516" y="8589"/>
                  </a:cubicBezTo>
                  <a:cubicBezTo>
                    <a:pt x="7516" y="8614"/>
                    <a:pt x="7504" y="8625"/>
                    <a:pt x="7492" y="8625"/>
                  </a:cubicBezTo>
                  <a:cubicBezTo>
                    <a:pt x="7479" y="8638"/>
                    <a:pt x="7468" y="8638"/>
                    <a:pt x="7455" y="8638"/>
                  </a:cubicBezTo>
                  <a:cubicBezTo>
                    <a:pt x="7443" y="8638"/>
                    <a:pt x="7431" y="8638"/>
                    <a:pt x="7431" y="8625"/>
                  </a:cubicBezTo>
                  <a:lnTo>
                    <a:pt x="7419" y="8625"/>
                  </a:lnTo>
                  <a:cubicBezTo>
                    <a:pt x="6263" y="8601"/>
                    <a:pt x="5096" y="8589"/>
                    <a:pt x="3965" y="8589"/>
                  </a:cubicBezTo>
                  <a:cubicBezTo>
                    <a:pt x="2700" y="8577"/>
                    <a:pt x="1387" y="8577"/>
                    <a:pt x="98" y="8541"/>
                  </a:cubicBezTo>
                  <a:cubicBezTo>
                    <a:pt x="85" y="8541"/>
                    <a:pt x="85" y="8528"/>
                    <a:pt x="73" y="8528"/>
                  </a:cubicBezTo>
                  <a:lnTo>
                    <a:pt x="73" y="8504"/>
                  </a:lnTo>
                  <a:lnTo>
                    <a:pt x="73" y="8492"/>
                  </a:lnTo>
                  <a:lnTo>
                    <a:pt x="61" y="8492"/>
                  </a:lnTo>
                  <a:cubicBezTo>
                    <a:pt x="61" y="7531"/>
                    <a:pt x="61" y="6558"/>
                    <a:pt x="49" y="5609"/>
                  </a:cubicBezTo>
                  <a:cubicBezTo>
                    <a:pt x="36" y="4053"/>
                    <a:pt x="25" y="2436"/>
                    <a:pt x="36" y="842"/>
                  </a:cubicBezTo>
                  <a:cubicBezTo>
                    <a:pt x="36" y="830"/>
                    <a:pt x="49" y="818"/>
                    <a:pt x="49" y="818"/>
                  </a:cubicBezTo>
                  <a:cubicBezTo>
                    <a:pt x="61" y="818"/>
                    <a:pt x="61" y="806"/>
                    <a:pt x="73" y="806"/>
                  </a:cubicBezTo>
                  <a:cubicBezTo>
                    <a:pt x="73" y="806"/>
                    <a:pt x="85" y="806"/>
                    <a:pt x="85" y="818"/>
                  </a:cubicBezTo>
                  <a:lnTo>
                    <a:pt x="596" y="818"/>
                  </a:lnTo>
                  <a:lnTo>
                    <a:pt x="584" y="806"/>
                  </a:lnTo>
                  <a:cubicBezTo>
                    <a:pt x="523" y="684"/>
                    <a:pt x="463" y="550"/>
                    <a:pt x="414" y="429"/>
                  </a:cubicBezTo>
                  <a:lnTo>
                    <a:pt x="401" y="417"/>
                  </a:lnTo>
                  <a:cubicBezTo>
                    <a:pt x="384" y="425"/>
                    <a:pt x="364" y="429"/>
                    <a:pt x="344" y="429"/>
                  </a:cubicBezTo>
                  <a:cubicBezTo>
                    <a:pt x="306" y="429"/>
                    <a:pt x="267" y="416"/>
                    <a:pt x="244" y="393"/>
                  </a:cubicBezTo>
                  <a:cubicBezTo>
                    <a:pt x="195" y="368"/>
                    <a:pt x="171" y="307"/>
                    <a:pt x="171" y="247"/>
                  </a:cubicBezTo>
                  <a:cubicBezTo>
                    <a:pt x="171" y="185"/>
                    <a:pt x="182" y="112"/>
                    <a:pt x="231" y="76"/>
                  </a:cubicBezTo>
                  <a:cubicBezTo>
                    <a:pt x="268" y="28"/>
                    <a:pt x="341" y="15"/>
                    <a:pt x="401" y="15"/>
                  </a:cubicBezTo>
                  <a:close/>
                  <a:moveTo>
                    <a:pt x="364" y="0"/>
                  </a:moveTo>
                  <a:cubicBezTo>
                    <a:pt x="307" y="0"/>
                    <a:pt x="259" y="24"/>
                    <a:pt x="219" y="64"/>
                  </a:cubicBezTo>
                  <a:cubicBezTo>
                    <a:pt x="171" y="101"/>
                    <a:pt x="146" y="174"/>
                    <a:pt x="158" y="258"/>
                  </a:cubicBezTo>
                  <a:cubicBezTo>
                    <a:pt x="158" y="320"/>
                    <a:pt x="182" y="380"/>
                    <a:pt x="231" y="404"/>
                  </a:cubicBezTo>
                  <a:cubicBezTo>
                    <a:pt x="268" y="432"/>
                    <a:pt x="311" y="446"/>
                    <a:pt x="356" y="446"/>
                  </a:cubicBezTo>
                  <a:cubicBezTo>
                    <a:pt x="371" y="446"/>
                    <a:pt x="386" y="444"/>
                    <a:pt x="401" y="441"/>
                  </a:cubicBezTo>
                  <a:cubicBezTo>
                    <a:pt x="450" y="563"/>
                    <a:pt x="511" y="684"/>
                    <a:pt x="571" y="793"/>
                  </a:cubicBezTo>
                  <a:lnTo>
                    <a:pt x="85" y="793"/>
                  </a:lnTo>
                  <a:cubicBezTo>
                    <a:pt x="73" y="793"/>
                    <a:pt x="61" y="793"/>
                    <a:pt x="36" y="806"/>
                  </a:cubicBezTo>
                  <a:cubicBezTo>
                    <a:pt x="25" y="806"/>
                    <a:pt x="25" y="830"/>
                    <a:pt x="25" y="842"/>
                  </a:cubicBezTo>
                  <a:cubicBezTo>
                    <a:pt x="0" y="2436"/>
                    <a:pt x="12" y="4053"/>
                    <a:pt x="25" y="5609"/>
                  </a:cubicBezTo>
                  <a:cubicBezTo>
                    <a:pt x="36" y="6558"/>
                    <a:pt x="49" y="7531"/>
                    <a:pt x="49" y="8492"/>
                  </a:cubicBezTo>
                  <a:lnTo>
                    <a:pt x="49" y="8504"/>
                  </a:lnTo>
                  <a:cubicBezTo>
                    <a:pt x="49" y="8516"/>
                    <a:pt x="61" y="8528"/>
                    <a:pt x="61" y="8541"/>
                  </a:cubicBezTo>
                  <a:cubicBezTo>
                    <a:pt x="73" y="8552"/>
                    <a:pt x="85" y="8552"/>
                    <a:pt x="98" y="8552"/>
                  </a:cubicBezTo>
                  <a:cubicBezTo>
                    <a:pt x="1387" y="8589"/>
                    <a:pt x="2700" y="8601"/>
                    <a:pt x="3965" y="8601"/>
                  </a:cubicBezTo>
                  <a:cubicBezTo>
                    <a:pt x="5096" y="8614"/>
                    <a:pt x="6263" y="8614"/>
                    <a:pt x="7419" y="8650"/>
                  </a:cubicBezTo>
                  <a:cubicBezTo>
                    <a:pt x="7431" y="8650"/>
                    <a:pt x="7443" y="8662"/>
                    <a:pt x="7455" y="8662"/>
                  </a:cubicBezTo>
                  <a:cubicBezTo>
                    <a:pt x="7479" y="8662"/>
                    <a:pt x="7492" y="8650"/>
                    <a:pt x="7504" y="8638"/>
                  </a:cubicBezTo>
                  <a:cubicBezTo>
                    <a:pt x="7516" y="8638"/>
                    <a:pt x="7528" y="8614"/>
                    <a:pt x="7528" y="8589"/>
                  </a:cubicBezTo>
                  <a:cubicBezTo>
                    <a:pt x="7540" y="8577"/>
                    <a:pt x="7528" y="8552"/>
                    <a:pt x="7516" y="8541"/>
                  </a:cubicBezTo>
                  <a:cubicBezTo>
                    <a:pt x="7504" y="7300"/>
                    <a:pt x="7516" y="6035"/>
                    <a:pt x="7516" y="4819"/>
                  </a:cubicBezTo>
                  <a:cubicBezTo>
                    <a:pt x="7528" y="3530"/>
                    <a:pt x="7528" y="2204"/>
                    <a:pt x="7516" y="891"/>
                  </a:cubicBezTo>
                  <a:cubicBezTo>
                    <a:pt x="7516" y="879"/>
                    <a:pt x="7504" y="855"/>
                    <a:pt x="7492" y="855"/>
                  </a:cubicBezTo>
                  <a:cubicBezTo>
                    <a:pt x="7479" y="842"/>
                    <a:pt x="7455" y="830"/>
                    <a:pt x="7443" y="830"/>
                  </a:cubicBezTo>
                  <a:lnTo>
                    <a:pt x="7090" y="830"/>
                  </a:lnTo>
                  <a:cubicBezTo>
                    <a:pt x="7127" y="757"/>
                    <a:pt x="7163" y="672"/>
                    <a:pt x="7200" y="587"/>
                  </a:cubicBezTo>
                  <a:cubicBezTo>
                    <a:pt x="7213" y="590"/>
                    <a:pt x="7227" y="592"/>
                    <a:pt x="7241" y="592"/>
                  </a:cubicBezTo>
                  <a:cubicBezTo>
                    <a:pt x="7280" y="592"/>
                    <a:pt x="7322" y="581"/>
                    <a:pt x="7358" y="563"/>
                  </a:cubicBezTo>
                  <a:cubicBezTo>
                    <a:pt x="7406" y="526"/>
                    <a:pt x="7443" y="477"/>
                    <a:pt x="7443" y="429"/>
                  </a:cubicBezTo>
                  <a:cubicBezTo>
                    <a:pt x="7455" y="368"/>
                    <a:pt x="7431" y="307"/>
                    <a:pt x="7382" y="271"/>
                  </a:cubicBezTo>
                  <a:cubicBezTo>
                    <a:pt x="7341" y="230"/>
                    <a:pt x="7284" y="207"/>
                    <a:pt x="7231" y="207"/>
                  </a:cubicBezTo>
                  <a:cubicBezTo>
                    <a:pt x="7220" y="207"/>
                    <a:pt x="7210" y="208"/>
                    <a:pt x="7200" y="210"/>
                  </a:cubicBezTo>
                  <a:cubicBezTo>
                    <a:pt x="7139" y="210"/>
                    <a:pt x="7090" y="247"/>
                    <a:pt x="7054" y="295"/>
                  </a:cubicBezTo>
                  <a:cubicBezTo>
                    <a:pt x="6993" y="380"/>
                    <a:pt x="7005" y="514"/>
                    <a:pt x="7078" y="599"/>
                  </a:cubicBezTo>
                  <a:cubicBezTo>
                    <a:pt x="7030" y="684"/>
                    <a:pt x="6993" y="757"/>
                    <a:pt x="6957" y="830"/>
                  </a:cubicBezTo>
                  <a:cubicBezTo>
                    <a:pt x="6020" y="830"/>
                    <a:pt x="5060" y="818"/>
                    <a:pt x="4123" y="818"/>
                  </a:cubicBezTo>
                  <a:cubicBezTo>
                    <a:pt x="3004" y="806"/>
                    <a:pt x="1836" y="793"/>
                    <a:pt x="693" y="793"/>
                  </a:cubicBezTo>
                  <a:cubicBezTo>
                    <a:pt x="608" y="636"/>
                    <a:pt x="535" y="477"/>
                    <a:pt x="463" y="320"/>
                  </a:cubicBezTo>
                  <a:cubicBezTo>
                    <a:pt x="499" y="295"/>
                    <a:pt x="523" y="258"/>
                    <a:pt x="535" y="222"/>
                  </a:cubicBezTo>
                  <a:cubicBezTo>
                    <a:pt x="560" y="174"/>
                    <a:pt x="547" y="137"/>
                    <a:pt x="535" y="88"/>
                  </a:cubicBezTo>
                  <a:cubicBezTo>
                    <a:pt x="511" y="39"/>
                    <a:pt x="463" y="15"/>
                    <a:pt x="401" y="3"/>
                  </a:cubicBezTo>
                  <a:cubicBezTo>
                    <a:pt x="388" y="1"/>
                    <a:pt x="376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51"/>
            <p:cNvSpPr/>
            <p:nvPr/>
          </p:nvSpPr>
          <p:spPr>
            <a:xfrm>
              <a:off x="8448531" y="3539065"/>
              <a:ext cx="22789" cy="10927"/>
            </a:xfrm>
            <a:custGeom>
              <a:avLst/>
              <a:gdLst/>
              <a:ahLst/>
              <a:cxnLst/>
              <a:rect l="l" t="t" r="r" b="b"/>
              <a:pathLst>
                <a:path w="463" h="222" extrusionOk="0">
                  <a:moveTo>
                    <a:pt x="406" y="1"/>
                  </a:moveTo>
                  <a:cubicBezTo>
                    <a:pt x="387" y="1"/>
                    <a:pt x="367" y="11"/>
                    <a:pt x="357" y="35"/>
                  </a:cubicBezTo>
                  <a:cubicBezTo>
                    <a:pt x="336" y="101"/>
                    <a:pt x="276" y="136"/>
                    <a:pt x="213" y="136"/>
                  </a:cubicBezTo>
                  <a:cubicBezTo>
                    <a:pt x="170" y="136"/>
                    <a:pt x="125" y="119"/>
                    <a:pt x="90" y="84"/>
                  </a:cubicBezTo>
                  <a:cubicBezTo>
                    <a:pt x="82" y="76"/>
                    <a:pt x="73" y="73"/>
                    <a:pt x="64" y="73"/>
                  </a:cubicBezTo>
                  <a:cubicBezTo>
                    <a:pt x="32" y="73"/>
                    <a:pt x="0" y="116"/>
                    <a:pt x="29" y="145"/>
                  </a:cubicBezTo>
                  <a:cubicBezTo>
                    <a:pt x="77" y="198"/>
                    <a:pt x="143" y="222"/>
                    <a:pt x="210" y="222"/>
                  </a:cubicBezTo>
                  <a:cubicBezTo>
                    <a:pt x="313" y="222"/>
                    <a:pt x="418" y="163"/>
                    <a:pt x="455" y="60"/>
                  </a:cubicBezTo>
                  <a:cubicBezTo>
                    <a:pt x="462" y="24"/>
                    <a:pt x="43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51"/>
            <p:cNvSpPr/>
            <p:nvPr/>
          </p:nvSpPr>
          <p:spPr>
            <a:xfrm>
              <a:off x="8448777" y="3538769"/>
              <a:ext cx="22789" cy="11616"/>
            </a:xfrm>
            <a:custGeom>
              <a:avLst/>
              <a:gdLst/>
              <a:ahLst/>
              <a:cxnLst/>
              <a:rect l="l" t="t" r="r" b="b"/>
              <a:pathLst>
                <a:path w="463" h="236" extrusionOk="0">
                  <a:moveTo>
                    <a:pt x="414" y="17"/>
                  </a:moveTo>
                  <a:cubicBezTo>
                    <a:pt x="425" y="30"/>
                    <a:pt x="438" y="41"/>
                    <a:pt x="438" y="54"/>
                  </a:cubicBezTo>
                  <a:cubicBezTo>
                    <a:pt x="414" y="139"/>
                    <a:pt x="341" y="200"/>
                    <a:pt x="255" y="212"/>
                  </a:cubicBezTo>
                  <a:cubicBezTo>
                    <a:pt x="233" y="218"/>
                    <a:pt x="211" y="221"/>
                    <a:pt x="190" y="221"/>
                  </a:cubicBezTo>
                  <a:cubicBezTo>
                    <a:pt x="128" y="221"/>
                    <a:pt x="72" y="196"/>
                    <a:pt x="36" y="151"/>
                  </a:cubicBezTo>
                  <a:cubicBezTo>
                    <a:pt x="12" y="139"/>
                    <a:pt x="24" y="114"/>
                    <a:pt x="36" y="103"/>
                  </a:cubicBezTo>
                  <a:cubicBezTo>
                    <a:pt x="36" y="90"/>
                    <a:pt x="49" y="90"/>
                    <a:pt x="60" y="90"/>
                  </a:cubicBezTo>
                  <a:cubicBezTo>
                    <a:pt x="60" y="90"/>
                    <a:pt x="73" y="90"/>
                    <a:pt x="85" y="103"/>
                  </a:cubicBezTo>
                  <a:cubicBezTo>
                    <a:pt x="112" y="130"/>
                    <a:pt x="153" y="143"/>
                    <a:pt x="197" y="143"/>
                  </a:cubicBezTo>
                  <a:cubicBezTo>
                    <a:pt x="212" y="143"/>
                    <a:pt x="228" y="142"/>
                    <a:pt x="243" y="139"/>
                  </a:cubicBezTo>
                  <a:cubicBezTo>
                    <a:pt x="304" y="127"/>
                    <a:pt x="352" y="90"/>
                    <a:pt x="365" y="41"/>
                  </a:cubicBezTo>
                  <a:cubicBezTo>
                    <a:pt x="377" y="17"/>
                    <a:pt x="401" y="17"/>
                    <a:pt x="414" y="17"/>
                  </a:cubicBezTo>
                  <a:close/>
                  <a:moveTo>
                    <a:pt x="405" y="1"/>
                  </a:moveTo>
                  <a:cubicBezTo>
                    <a:pt x="384" y="1"/>
                    <a:pt x="362" y="14"/>
                    <a:pt x="352" y="41"/>
                  </a:cubicBezTo>
                  <a:cubicBezTo>
                    <a:pt x="328" y="78"/>
                    <a:pt x="292" y="114"/>
                    <a:pt x="243" y="127"/>
                  </a:cubicBezTo>
                  <a:cubicBezTo>
                    <a:pt x="228" y="130"/>
                    <a:pt x="214" y="131"/>
                    <a:pt x="200" y="131"/>
                  </a:cubicBezTo>
                  <a:cubicBezTo>
                    <a:pt x="159" y="131"/>
                    <a:pt x="124" y="118"/>
                    <a:pt x="97" y="90"/>
                  </a:cubicBezTo>
                  <a:cubicBezTo>
                    <a:pt x="85" y="78"/>
                    <a:pt x="70" y="72"/>
                    <a:pt x="56" y="72"/>
                  </a:cubicBezTo>
                  <a:cubicBezTo>
                    <a:pt x="42" y="72"/>
                    <a:pt x="30" y="78"/>
                    <a:pt x="24" y="90"/>
                  </a:cubicBezTo>
                  <a:cubicBezTo>
                    <a:pt x="0" y="103"/>
                    <a:pt x="0" y="139"/>
                    <a:pt x="24" y="163"/>
                  </a:cubicBezTo>
                  <a:cubicBezTo>
                    <a:pt x="60" y="212"/>
                    <a:pt x="133" y="236"/>
                    <a:pt x="195" y="236"/>
                  </a:cubicBezTo>
                  <a:lnTo>
                    <a:pt x="255" y="236"/>
                  </a:lnTo>
                  <a:cubicBezTo>
                    <a:pt x="352" y="212"/>
                    <a:pt x="425" y="151"/>
                    <a:pt x="450" y="66"/>
                  </a:cubicBezTo>
                  <a:cubicBezTo>
                    <a:pt x="462" y="30"/>
                    <a:pt x="450" y="5"/>
                    <a:pt x="425" y="5"/>
                  </a:cubicBezTo>
                  <a:cubicBezTo>
                    <a:pt x="419" y="2"/>
                    <a:pt x="41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51"/>
            <p:cNvSpPr/>
            <p:nvPr/>
          </p:nvSpPr>
          <p:spPr>
            <a:xfrm>
              <a:off x="8727077" y="3537342"/>
              <a:ext cx="15406" cy="14963"/>
            </a:xfrm>
            <a:custGeom>
              <a:avLst/>
              <a:gdLst/>
              <a:ahLst/>
              <a:cxnLst/>
              <a:rect l="l" t="t" r="r" b="b"/>
              <a:pathLst>
                <a:path w="313" h="304" extrusionOk="0">
                  <a:moveTo>
                    <a:pt x="45" y="1"/>
                  </a:moveTo>
                  <a:cubicBezTo>
                    <a:pt x="22" y="1"/>
                    <a:pt x="1" y="16"/>
                    <a:pt x="1" y="46"/>
                  </a:cubicBezTo>
                  <a:cubicBezTo>
                    <a:pt x="13" y="168"/>
                    <a:pt x="111" y="289"/>
                    <a:pt x="232" y="302"/>
                  </a:cubicBezTo>
                  <a:cubicBezTo>
                    <a:pt x="236" y="303"/>
                    <a:pt x="240" y="303"/>
                    <a:pt x="243" y="303"/>
                  </a:cubicBezTo>
                  <a:cubicBezTo>
                    <a:pt x="295" y="303"/>
                    <a:pt x="313" y="228"/>
                    <a:pt x="257" y="216"/>
                  </a:cubicBezTo>
                  <a:cubicBezTo>
                    <a:pt x="171" y="205"/>
                    <a:pt x="98" y="132"/>
                    <a:pt x="98" y="46"/>
                  </a:cubicBezTo>
                  <a:cubicBezTo>
                    <a:pt x="92" y="16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51"/>
            <p:cNvSpPr/>
            <p:nvPr/>
          </p:nvSpPr>
          <p:spPr>
            <a:xfrm>
              <a:off x="8726486" y="3537194"/>
              <a:ext cx="15652" cy="15603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61" y="13"/>
                  </a:moveTo>
                  <a:cubicBezTo>
                    <a:pt x="74" y="13"/>
                    <a:pt x="98" y="25"/>
                    <a:pt x="98" y="49"/>
                  </a:cubicBezTo>
                  <a:cubicBezTo>
                    <a:pt x="110" y="135"/>
                    <a:pt x="171" y="208"/>
                    <a:pt x="269" y="232"/>
                  </a:cubicBezTo>
                  <a:cubicBezTo>
                    <a:pt x="304" y="232"/>
                    <a:pt x="293" y="256"/>
                    <a:pt x="293" y="268"/>
                  </a:cubicBezTo>
                  <a:cubicBezTo>
                    <a:pt x="293" y="281"/>
                    <a:pt x="280" y="305"/>
                    <a:pt x="244" y="305"/>
                  </a:cubicBezTo>
                  <a:cubicBezTo>
                    <a:pt x="134" y="281"/>
                    <a:pt x="37" y="183"/>
                    <a:pt x="25" y="49"/>
                  </a:cubicBezTo>
                  <a:cubicBezTo>
                    <a:pt x="25" y="25"/>
                    <a:pt x="50" y="13"/>
                    <a:pt x="50" y="13"/>
                  </a:cubicBezTo>
                  <a:close/>
                  <a:moveTo>
                    <a:pt x="50" y="0"/>
                  </a:moveTo>
                  <a:cubicBezTo>
                    <a:pt x="25" y="0"/>
                    <a:pt x="1" y="13"/>
                    <a:pt x="13" y="49"/>
                  </a:cubicBezTo>
                  <a:cubicBezTo>
                    <a:pt x="25" y="195"/>
                    <a:pt x="123" y="305"/>
                    <a:pt x="244" y="317"/>
                  </a:cubicBezTo>
                  <a:lnTo>
                    <a:pt x="256" y="317"/>
                  </a:lnTo>
                  <a:cubicBezTo>
                    <a:pt x="293" y="317"/>
                    <a:pt x="304" y="292"/>
                    <a:pt x="317" y="268"/>
                  </a:cubicBezTo>
                  <a:cubicBezTo>
                    <a:pt x="317" y="244"/>
                    <a:pt x="304" y="219"/>
                    <a:pt x="280" y="208"/>
                  </a:cubicBezTo>
                  <a:cubicBezTo>
                    <a:pt x="207" y="195"/>
                    <a:pt x="123" y="135"/>
                    <a:pt x="110" y="49"/>
                  </a:cubicBezTo>
                  <a:cubicBezTo>
                    <a:pt x="110" y="13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8" name="Google Shape;7868;p51"/>
          <p:cNvSpPr txBox="1">
            <a:spLocks noGrp="1"/>
          </p:cNvSpPr>
          <p:nvPr>
            <p:ph type="subTitle" idx="4294967295"/>
          </p:nvPr>
        </p:nvSpPr>
        <p:spPr>
          <a:xfrm>
            <a:off x="4735167" y="4093189"/>
            <a:ext cx="1681200" cy="510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latin typeface="Nerko One"/>
                <a:ea typeface="Nerko One"/>
                <a:cs typeface="Nerko One"/>
                <a:sym typeface="Nerko One"/>
              </a:rPr>
              <a:t>03</a:t>
            </a:r>
            <a:endParaRPr sz="2900"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7869" name="Google Shape;7869;p51"/>
          <p:cNvSpPr txBox="1">
            <a:spLocks noGrp="1"/>
          </p:cNvSpPr>
          <p:nvPr>
            <p:ph type="subTitle" idx="4294967295"/>
          </p:nvPr>
        </p:nvSpPr>
        <p:spPr>
          <a:xfrm>
            <a:off x="2727583" y="4093189"/>
            <a:ext cx="1681200" cy="510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latin typeface="Nerko One"/>
                <a:ea typeface="Nerko One"/>
                <a:cs typeface="Nerko One"/>
                <a:sym typeface="Nerko One"/>
              </a:rPr>
              <a:t>02</a:t>
            </a:r>
            <a:endParaRPr sz="2900"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7870" name="Google Shape;7870;p51"/>
          <p:cNvSpPr txBox="1">
            <a:spLocks noGrp="1"/>
          </p:cNvSpPr>
          <p:nvPr>
            <p:ph type="subTitle" idx="4294967295"/>
          </p:nvPr>
        </p:nvSpPr>
        <p:spPr>
          <a:xfrm>
            <a:off x="720000" y="4093189"/>
            <a:ext cx="1681200" cy="510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latin typeface="Nerko One"/>
                <a:ea typeface="Nerko One"/>
                <a:cs typeface="Nerko One"/>
                <a:sym typeface="Nerko One"/>
              </a:rPr>
              <a:t>01</a:t>
            </a:r>
            <a:endParaRPr sz="2900"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7871" name="Google Shape;7871;p51"/>
          <p:cNvSpPr txBox="1">
            <a:spLocks noGrp="1"/>
          </p:cNvSpPr>
          <p:nvPr>
            <p:ph type="subTitle" idx="4294967295"/>
          </p:nvPr>
        </p:nvSpPr>
        <p:spPr>
          <a:xfrm>
            <a:off x="6742750" y="4093189"/>
            <a:ext cx="1681200" cy="510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latin typeface="Nerko One"/>
                <a:ea typeface="Nerko One"/>
                <a:cs typeface="Nerko One"/>
                <a:sym typeface="Nerko One"/>
              </a:rPr>
              <a:t>04</a:t>
            </a:r>
            <a:endParaRPr sz="2900">
              <a:latin typeface="Nerko One"/>
              <a:ea typeface="Nerko One"/>
              <a:cs typeface="Nerko One"/>
              <a:sym typeface="Nerko One"/>
            </a:endParaRPr>
          </a:p>
        </p:txBody>
      </p:sp>
      <p:sp>
        <p:nvSpPr>
          <p:cNvPr id="7872" name="Google Shape;7872;p51"/>
          <p:cNvSpPr/>
          <p:nvPr/>
        </p:nvSpPr>
        <p:spPr>
          <a:xfrm rot="2700000">
            <a:off x="2227561" y="3973507"/>
            <a:ext cx="673662" cy="634137"/>
          </a:xfrm>
          <a:custGeom>
            <a:avLst/>
            <a:gdLst/>
            <a:ahLst/>
            <a:cxnLst/>
            <a:rect l="l" t="t" r="r" b="b"/>
            <a:pathLst>
              <a:path w="3102" h="2920" extrusionOk="0">
                <a:moveTo>
                  <a:pt x="2858" y="98"/>
                </a:moveTo>
                <a:cubicBezTo>
                  <a:pt x="2871" y="110"/>
                  <a:pt x="2968" y="208"/>
                  <a:pt x="2993" y="208"/>
                </a:cubicBezTo>
                <a:cubicBezTo>
                  <a:pt x="2993" y="268"/>
                  <a:pt x="2993" y="329"/>
                  <a:pt x="3004" y="378"/>
                </a:cubicBezTo>
                <a:cubicBezTo>
                  <a:pt x="2993" y="365"/>
                  <a:pt x="2871" y="268"/>
                  <a:pt x="2858" y="268"/>
                </a:cubicBezTo>
                <a:lnTo>
                  <a:pt x="2858" y="98"/>
                </a:lnTo>
                <a:close/>
                <a:moveTo>
                  <a:pt x="2871" y="365"/>
                </a:moveTo>
                <a:cubicBezTo>
                  <a:pt x="2883" y="378"/>
                  <a:pt x="3004" y="475"/>
                  <a:pt x="3004" y="487"/>
                </a:cubicBezTo>
                <a:cubicBezTo>
                  <a:pt x="3004" y="511"/>
                  <a:pt x="3017" y="609"/>
                  <a:pt x="3017" y="646"/>
                </a:cubicBezTo>
                <a:cubicBezTo>
                  <a:pt x="3004" y="633"/>
                  <a:pt x="2883" y="573"/>
                  <a:pt x="2871" y="573"/>
                </a:cubicBezTo>
                <a:lnTo>
                  <a:pt x="2871" y="365"/>
                </a:lnTo>
                <a:close/>
                <a:moveTo>
                  <a:pt x="2871" y="657"/>
                </a:moveTo>
                <a:lnTo>
                  <a:pt x="3017" y="730"/>
                </a:lnTo>
                <a:cubicBezTo>
                  <a:pt x="3017" y="779"/>
                  <a:pt x="3029" y="816"/>
                  <a:pt x="3029" y="864"/>
                </a:cubicBezTo>
                <a:lnTo>
                  <a:pt x="2883" y="864"/>
                </a:lnTo>
                <a:cubicBezTo>
                  <a:pt x="2883" y="791"/>
                  <a:pt x="2883" y="730"/>
                  <a:pt x="2871" y="657"/>
                </a:cubicBezTo>
                <a:close/>
                <a:moveTo>
                  <a:pt x="2725" y="827"/>
                </a:moveTo>
                <a:cubicBezTo>
                  <a:pt x="2761" y="852"/>
                  <a:pt x="2858" y="900"/>
                  <a:pt x="2871" y="900"/>
                </a:cubicBezTo>
                <a:cubicBezTo>
                  <a:pt x="2822" y="937"/>
                  <a:pt x="2774" y="986"/>
                  <a:pt x="2737" y="1022"/>
                </a:cubicBezTo>
                <a:lnTo>
                  <a:pt x="2639" y="925"/>
                </a:lnTo>
                <a:cubicBezTo>
                  <a:pt x="2664" y="900"/>
                  <a:pt x="2701" y="864"/>
                  <a:pt x="2725" y="827"/>
                </a:cubicBezTo>
                <a:close/>
                <a:moveTo>
                  <a:pt x="2591" y="986"/>
                </a:moveTo>
                <a:lnTo>
                  <a:pt x="2688" y="1083"/>
                </a:lnTo>
                <a:cubicBezTo>
                  <a:pt x="2639" y="1132"/>
                  <a:pt x="2603" y="1181"/>
                  <a:pt x="2555" y="1229"/>
                </a:cubicBezTo>
                <a:cubicBezTo>
                  <a:pt x="2555" y="1229"/>
                  <a:pt x="2469" y="1144"/>
                  <a:pt x="2457" y="1144"/>
                </a:cubicBezTo>
                <a:cubicBezTo>
                  <a:pt x="2506" y="1095"/>
                  <a:pt x="2542" y="1035"/>
                  <a:pt x="2591" y="986"/>
                </a:cubicBezTo>
                <a:close/>
                <a:moveTo>
                  <a:pt x="2420" y="1192"/>
                </a:moveTo>
                <a:lnTo>
                  <a:pt x="2420" y="1205"/>
                </a:lnTo>
                <a:cubicBezTo>
                  <a:pt x="2433" y="1229"/>
                  <a:pt x="2445" y="1241"/>
                  <a:pt x="2469" y="1254"/>
                </a:cubicBezTo>
                <a:lnTo>
                  <a:pt x="2506" y="1290"/>
                </a:lnTo>
                <a:lnTo>
                  <a:pt x="2360" y="1473"/>
                </a:lnTo>
                <a:cubicBezTo>
                  <a:pt x="2348" y="1460"/>
                  <a:pt x="2336" y="1448"/>
                  <a:pt x="2336" y="1436"/>
                </a:cubicBezTo>
                <a:cubicBezTo>
                  <a:pt x="2312" y="1411"/>
                  <a:pt x="2287" y="1400"/>
                  <a:pt x="2263" y="1375"/>
                </a:cubicBezTo>
                <a:cubicBezTo>
                  <a:pt x="2312" y="1327"/>
                  <a:pt x="2360" y="1265"/>
                  <a:pt x="2409" y="1205"/>
                </a:cubicBezTo>
                <a:lnTo>
                  <a:pt x="2420" y="1192"/>
                </a:lnTo>
                <a:close/>
                <a:moveTo>
                  <a:pt x="2214" y="1436"/>
                </a:moveTo>
                <a:cubicBezTo>
                  <a:pt x="2239" y="1460"/>
                  <a:pt x="2263" y="1473"/>
                  <a:pt x="2275" y="1497"/>
                </a:cubicBezTo>
                <a:lnTo>
                  <a:pt x="2312" y="1533"/>
                </a:lnTo>
                <a:cubicBezTo>
                  <a:pt x="2299" y="1545"/>
                  <a:pt x="2275" y="1570"/>
                  <a:pt x="2263" y="1594"/>
                </a:cubicBezTo>
                <a:cubicBezTo>
                  <a:pt x="2246" y="1602"/>
                  <a:pt x="2224" y="1622"/>
                  <a:pt x="2200" y="1622"/>
                </a:cubicBezTo>
                <a:cubicBezTo>
                  <a:pt x="2189" y="1622"/>
                  <a:pt x="2177" y="1618"/>
                  <a:pt x="2166" y="1606"/>
                </a:cubicBezTo>
                <a:cubicBezTo>
                  <a:pt x="2117" y="1570"/>
                  <a:pt x="2177" y="1484"/>
                  <a:pt x="2214" y="1436"/>
                </a:cubicBezTo>
                <a:close/>
                <a:moveTo>
                  <a:pt x="1898" y="1545"/>
                </a:moveTo>
                <a:cubicBezTo>
                  <a:pt x="1934" y="1581"/>
                  <a:pt x="2044" y="1643"/>
                  <a:pt x="2044" y="1643"/>
                </a:cubicBezTo>
                <a:cubicBezTo>
                  <a:pt x="2007" y="1679"/>
                  <a:pt x="1971" y="1716"/>
                  <a:pt x="1947" y="1752"/>
                </a:cubicBezTo>
                <a:cubicBezTo>
                  <a:pt x="1934" y="1740"/>
                  <a:pt x="1825" y="1630"/>
                  <a:pt x="1812" y="1630"/>
                </a:cubicBezTo>
                <a:cubicBezTo>
                  <a:pt x="1837" y="1606"/>
                  <a:pt x="1861" y="1570"/>
                  <a:pt x="1898" y="1545"/>
                </a:cubicBezTo>
                <a:close/>
                <a:moveTo>
                  <a:pt x="1776" y="1679"/>
                </a:moveTo>
                <a:cubicBezTo>
                  <a:pt x="1776" y="1691"/>
                  <a:pt x="1885" y="1800"/>
                  <a:pt x="1898" y="1800"/>
                </a:cubicBezTo>
                <a:cubicBezTo>
                  <a:pt x="1849" y="1849"/>
                  <a:pt x="1812" y="1898"/>
                  <a:pt x="1764" y="1946"/>
                </a:cubicBezTo>
                <a:lnTo>
                  <a:pt x="1642" y="1825"/>
                </a:lnTo>
                <a:cubicBezTo>
                  <a:pt x="1679" y="1776"/>
                  <a:pt x="1728" y="1727"/>
                  <a:pt x="1776" y="1679"/>
                </a:cubicBezTo>
                <a:close/>
                <a:moveTo>
                  <a:pt x="1594" y="1873"/>
                </a:moveTo>
                <a:cubicBezTo>
                  <a:pt x="1594" y="1886"/>
                  <a:pt x="1715" y="1983"/>
                  <a:pt x="1728" y="1983"/>
                </a:cubicBezTo>
                <a:cubicBezTo>
                  <a:pt x="1679" y="2032"/>
                  <a:pt x="1630" y="2081"/>
                  <a:pt x="1594" y="2129"/>
                </a:cubicBezTo>
                <a:cubicBezTo>
                  <a:pt x="1582" y="2129"/>
                  <a:pt x="1485" y="2044"/>
                  <a:pt x="1472" y="2019"/>
                </a:cubicBezTo>
                <a:cubicBezTo>
                  <a:pt x="1472" y="2019"/>
                  <a:pt x="1558" y="1922"/>
                  <a:pt x="1594" y="1873"/>
                </a:cubicBezTo>
                <a:close/>
                <a:moveTo>
                  <a:pt x="1423" y="2068"/>
                </a:moveTo>
                <a:cubicBezTo>
                  <a:pt x="1448" y="2092"/>
                  <a:pt x="1545" y="2178"/>
                  <a:pt x="1545" y="2178"/>
                </a:cubicBezTo>
                <a:lnTo>
                  <a:pt x="1399" y="2324"/>
                </a:lnTo>
                <a:cubicBezTo>
                  <a:pt x="1363" y="2287"/>
                  <a:pt x="1266" y="2251"/>
                  <a:pt x="1266" y="2238"/>
                </a:cubicBezTo>
                <a:cubicBezTo>
                  <a:pt x="1302" y="2214"/>
                  <a:pt x="1326" y="2178"/>
                  <a:pt x="1350" y="2154"/>
                </a:cubicBezTo>
                <a:cubicBezTo>
                  <a:pt x="1375" y="2129"/>
                  <a:pt x="1399" y="2092"/>
                  <a:pt x="1423" y="2068"/>
                </a:cubicBezTo>
                <a:close/>
                <a:moveTo>
                  <a:pt x="1010" y="2154"/>
                </a:moveTo>
                <a:cubicBezTo>
                  <a:pt x="1058" y="2178"/>
                  <a:pt x="1156" y="2251"/>
                  <a:pt x="1168" y="2263"/>
                </a:cubicBezTo>
                <a:lnTo>
                  <a:pt x="1071" y="2360"/>
                </a:lnTo>
                <a:cubicBezTo>
                  <a:pt x="1071" y="2348"/>
                  <a:pt x="949" y="2251"/>
                  <a:pt x="937" y="2251"/>
                </a:cubicBezTo>
                <a:cubicBezTo>
                  <a:pt x="961" y="2214"/>
                  <a:pt x="985" y="2190"/>
                  <a:pt x="1010" y="2154"/>
                </a:cubicBezTo>
                <a:close/>
                <a:moveTo>
                  <a:pt x="901" y="2299"/>
                </a:moveTo>
                <a:lnTo>
                  <a:pt x="1022" y="2408"/>
                </a:lnTo>
                <a:cubicBezTo>
                  <a:pt x="985" y="2445"/>
                  <a:pt x="949" y="2494"/>
                  <a:pt x="912" y="2530"/>
                </a:cubicBezTo>
                <a:cubicBezTo>
                  <a:pt x="901" y="2530"/>
                  <a:pt x="767" y="2457"/>
                  <a:pt x="767" y="2457"/>
                </a:cubicBezTo>
                <a:cubicBezTo>
                  <a:pt x="815" y="2397"/>
                  <a:pt x="852" y="2348"/>
                  <a:pt x="901" y="2299"/>
                </a:cubicBezTo>
                <a:close/>
                <a:moveTo>
                  <a:pt x="718" y="2506"/>
                </a:moveTo>
                <a:cubicBezTo>
                  <a:pt x="731" y="2518"/>
                  <a:pt x="852" y="2579"/>
                  <a:pt x="864" y="2591"/>
                </a:cubicBezTo>
                <a:cubicBezTo>
                  <a:pt x="852" y="2603"/>
                  <a:pt x="767" y="2676"/>
                  <a:pt x="742" y="2713"/>
                </a:cubicBezTo>
                <a:cubicBezTo>
                  <a:pt x="742" y="2700"/>
                  <a:pt x="645" y="2640"/>
                  <a:pt x="621" y="2627"/>
                </a:cubicBezTo>
                <a:cubicBezTo>
                  <a:pt x="658" y="2591"/>
                  <a:pt x="682" y="2543"/>
                  <a:pt x="718" y="2506"/>
                </a:cubicBezTo>
                <a:close/>
                <a:moveTo>
                  <a:pt x="2785" y="98"/>
                </a:moveTo>
                <a:cubicBezTo>
                  <a:pt x="2785" y="329"/>
                  <a:pt x="2798" y="560"/>
                  <a:pt x="2810" y="791"/>
                </a:cubicBezTo>
                <a:cubicBezTo>
                  <a:pt x="2785" y="779"/>
                  <a:pt x="2761" y="754"/>
                  <a:pt x="2737" y="743"/>
                </a:cubicBezTo>
                <a:cubicBezTo>
                  <a:pt x="2733" y="739"/>
                  <a:pt x="2729" y="738"/>
                  <a:pt x="2724" y="738"/>
                </a:cubicBezTo>
                <a:cubicBezTo>
                  <a:pt x="2713" y="738"/>
                  <a:pt x="2701" y="746"/>
                  <a:pt x="2701" y="754"/>
                </a:cubicBezTo>
                <a:cubicBezTo>
                  <a:pt x="2579" y="889"/>
                  <a:pt x="2469" y="1022"/>
                  <a:pt x="2348" y="1156"/>
                </a:cubicBezTo>
                <a:cubicBezTo>
                  <a:pt x="2250" y="1290"/>
                  <a:pt x="2141" y="1411"/>
                  <a:pt x="2031" y="1545"/>
                </a:cubicBezTo>
                <a:cubicBezTo>
                  <a:pt x="1995" y="1521"/>
                  <a:pt x="1958" y="1497"/>
                  <a:pt x="1922" y="1460"/>
                </a:cubicBezTo>
                <a:cubicBezTo>
                  <a:pt x="1910" y="1454"/>
                  <a:pt x="1898" y="1451"/>
                  <a:pt x="1887" y="1451"/>
                </a:cubicBezTo>
                <a:cubicBezTo>
                  <a:pt x="1877" y="1451"/>
                  <a:pt x="1867" y="1454"/>
                  <a:pt x="1861" y="1460"/>
                </a:cubicBezTo>
                <a:cubicBezTo>
                  <a:pt x="1728" y="1606"/>
                  <a:pt x="1594" y="1764"/>
                  <a:pt x="1472" y="1910"/>
                </a:cubicBezTo>
                <a:cubicBezTo>
                  <a:pt x="1399" y="1983"/>
                  <a:pt x="1339" y="2056"/>
                  <a:pt x="1277" y="2129"/>
                </a:cubicBezTo>
                <a:cubicBezTo>
                  <a:pt x="1253" y="2154"/>
                  <a:pt x="1241" y="2178"/>
                  <a:pt x="1217" y="2190"/>
                </a:cubicBezTo>
                <a:cubicBezTo>
                  <a:pt x="1193" y="2190"/>
                  <a:pt x="1180" y="2165"/>
                  <a:pt x="1156" y="2154"/>
                </a:cubicBezTo>
                <a:cubicBezTo>
                  <a:pt x="1120" y="2129"/>
                  <a:pt x="1071" y="2105"/>
                  <a:pt x="1022" y="2068"/>
                </a:cubicBezTo>
                <a:cubicBezTo>
                  <a:pt x="1010" y="2068"/>
                  <a:pt x="985" y="2068"/>
                  <a:pt x="985" y="2081"/>
                </a:cubicBezTo>
                <a:cubicBezTo>
                  <a:pt x="779" y="2311"/>
                  <a:pt x="572" y="2554"/>
                  <a:pt x="366" y="2786"/>
                </a:cubicBezTo>
                <a:cubicBezTo>
                  <a:pt x="268" y="2700"/>
                  <a:pt x="171" y="2627"/>
                  <a:pt x="74" y="2543"/>
                </a:cubicBezTo>
                <a:cubicBezTo>
                  <a:pt x="329" y="2202"/>
                  <a:pt x="572" y="1873"/>
                  <a:pt x="828" y="1533"/>
                </a:cubicBezTo>
                <a:cubicBezTo>
                  <a:pt x="888" y="1594"/>
                  <a:pt x="961" y="1654"/>
                  <a:pt x="1034" y="1716"/>
                </a:cubicBezTo>
                <a:cubicBezTo>
                  <a:pt x="1040" y="1722"/>
                  <a:pt x="1050" y="1724"/>
                  <a:pt x="1057" y="1724"/>
                </a:cubicBezTo>
                <a:cubicBezTo>
                  <a:pt x="1065" y="1724"/>
                  <a:pt x="1071" y="1722"/>
                  <a:pt x="1071" y="1716"/>
                </a:cubicBezTo>
                <a:cubicBezTo>
                  <a:pt x="1168" y="1594"/>
                  <a:pt x="1569" y="1071"/>
                  <a:pt x="1618" y="1022"/>
                </a:cubicBezTo>
                <a:lnTo>
                  <a:pt x="1801" y="1168"/>
                </a:lnTo>
                <a:cubicBezTo>
                  <a:pt x="1807" y="1174"/>
                  <a:pt x="1816" y="1177"/>
                  <a:pt x="1825" y="1177"/>
                </a:cubicBezTo>
                <a:cubicBezTo>
                  <a:pt x="1834" y="1177"/>
                  <a:pt x="1843" y="1174"/>
                  <a:pt x="1849" y="1168"/>
                </a:cubicBezTo>
                <a:cubicBezTo>
                  <a:pt x="2044" y="937"/>
                  <a:pt x="2239" y="718"/>
                  <a:pt x="2445" y="511"/>
                </a:cubicBezTo>
                <a:cubicBezTo>
                  <a:pt x="2457" y="500"/>
                  <a:pt x="2457" y="475"/>
                  <a:pt x="2445" y="463"/>
                </a:cubicBezTo>
                <a:cubicBezTo>
                  <a:pt x="2372" y="402"/>
                  <a:pt x="2312" y="354"/>
                  <a:pt x="2250" y="292"/>
                </a:cubicBezTo>
                <a:cubicBezTo>
                  <a:pt x="2433" y="244"/>
                  <a:pt x="2603" y="171"/>
                  <a:pt x="2785" y="98"/>
                </a:cubicBezTo>
                <a:close/>
                <a:moveTo>
                  <a:pt x="572" y="2689"/>
                </a:moveTo>
                <a:cubicBezTo>
                  <a:pt x="596" y="2689"/>
                  <a:pt x="694" y="2762"/>
                  <a:pt x="694" y="2762"/>
                </a:cubicBezTo>
                <a:cubicBezTo>
                  <a:pt x="682" y="2786"/>
                  <a:pt x="658" y="2810"/>
                  <a:pt x="633" y="2835"/>
                </a:cubicBezTo>
                <a:cubicBezTo>
                  <a:pt x="615" y="2847"/>
                  <a:pt x="571" y="2850"/>
                  <a:pt x="529" y="2850"/>
                </a:cubicBezTo>
                <a:cubicBezTo>
                  <a:pt x="485" y="2850"/>
                  <a:pt x="445" y="2846"/>
                  <a:pt x="439" y="2846"/>
                </a:cubicBezTo>
                <a:cubicBezTo>
                  <a:pt x="487" y="2786"/>
                  <a:pt x="523" y="2737"/>
                  <a:pt x="572" y="2689"/>
                </a:cubicBezTo>
                <a:close/>
                <a:moveTo>
                  <a:pt x="2810" y="0"/>
                </a:moveTo>
                <a:cubicBezTo>
                  <a:pt x="2798" y="0"/>
                  <a:pt x="2384" y="183"/>
                  <a:pt x="2166" y="232"/>
                </a:cubicBezTo>
                <a:cubicBezTo>
                  <a:pt x="2129" y="244"/>
                  <a:pt x="2129" y="281"/>
                  <a:pt x="2153" y="305"/>
                </a:cubicBezTo>
                <a:cubicBezTo>
                  <a:pt x="2214" y="365"/>
                  <a:pt x="2287" y="427"/>
                  <a:pt x="2360" y="487"/>
                </a:cubicBezTo>
                <a:cubicBezTo>
                  <a:pt x="2166" y="682"/>
                  <a:pt x="1995" y="876"/>
                  <a:pt x="1812" y="1083"/>
                </a:cubicBezTo>
                <a:lnTo>
                  <a:pt x="1630" y="937"/>
                </a:lnTo>
                <a:cubicBezTo>
                  <a:pt x="1624" y="931"/>
                  <a:pt x="1615" y="928"/>
                  <a:pt x="1606" y="928"/>
                </a:cubicBezTo>
                <a:cubicBezTo>
                  <a:pt x="1597" y="928"/>
                  <a:pt x="1588" y="931"/>
                  <a:pt x="1582" y="937"/>
                </a:cubicBezTo>
                <a:cubicBezTo>
                  <a:pt x="1533" y="998"/>
                  <a:pt x="1131" y="1533"/>
                  <a:pt x="1047" y="1643"/>
                </a:cubicBezTo>
                <a:cubicBezTo>
                  <a:pt x="974" y="1581"/>
                  <a:pt x="912" y="1533"/>
                  <a:pt x="840" y="1473"/>
                </a:cubicBezTo>
                <a:cubicBezTo>
                  <a:pt x="834" y="1466"/>
                  <a:pt x="825" y="1463"/>
                  <a:pt x="816" y="1463"/>
                </a:cubicBezTo>
                <a:cubicBezTo>
                  <a:pt x="806" y="1463"/>
                  <a:pt x="797" y="1466"/>
                  <a:pt x="791" y="1473"/>
                </a:cubicBezTo>
                <a:cubicBezTo>
                  <a:pt x="536" y="1825"/>
                  <a:pt x="256" y="2190"/>
                  <a:pt x="1" y="2530"/>
                </a:cubicBezTo>
                <a:cubicBezTo>
                  <a:pt x="1" y="2543"/>
                  <a:pt x="1" y="2579"/>
                  <a:pt x="13" y="2591"/>
                </a:cubicBezTo>
                <a:cubicBezTo>
                  <a:pt x="122" y="2689"/>
                  <a:pt x="366" y="2919"/>
                  <a:pt x="390" y="2919"/>
                </a:cubicBezTo>
                <a:cubicBezTo>
                  <a:pt x="401" y="2917"/>
                  <a:pt x="417" y="2916"/>
                  <a:pt x="437" y="2916"/>
                </a:cubicBezTo>
                <a:cubicBezTo>
                  <a:pt x="474" y="2916"/>
                  <a:pt x="522" y="2919"/>
                  <a:pt x="564" y="2919"/>
                </a:cubicBezTo>
                <a:cubicBezTo>
                  <a:pt x="600" y="2919"/>
                  <a:pt x="632" y="2917"/>
                  <a:pt x="645" y="2908"/>
                </a:cubicBezTo>
                <a:cubicBezTo>
                  <a:pt x="682" y="2883"/>
                  <a:pt x="1204" y="2324"/>
                  <a:pt x="1217" y="2311"/>
                </a:cubicBezTo>
                <a:lnTo>
                  <a:pt x="1399" y="2384"/>
                </a:lnTo>
                <a:cubicBezTo>
                  <a:pt x="1405" y="2390"/>
                  <a:pt x="1411" y="2394"/>
                  <a:pt x="1417" y="2394"/>
                </a:cubicBezTo>
                <a:cubicBezTo>
                  <a:pt x="1423" y="2394"/>
                  <a:pt x="1430" y="2390"/>
                  <a:pt x="1436" y="2384"/>
                </a:cubicBezTo>
                <a:cubicBezTo>
                  <a:pt x="1558" y="2263"/>
                  <a:pt x="1679" y="2141"/>
                  <a:pt x="1788" y="2019"/>
                </a:cubicBezTo>
                <a:cubicBezTo>
                  <a:pt x="1898" y="1910"/>
                  <a:pt x="2020" y="1789"/>
                  <a:pt x="2117" y="1667"/>
                </a:cubicBezTo>
                <a:cubicBezTo>
                  <a:pt x="2135" y="1685"/>
                  <a:pt x="2162" y="1694"/>
                  <a:pt x="2191" y="1694"/>
                </a:cubicBezTo>
                <a:cubicBezTo>
                  <a:pt x="2220" y="1694"/>
                  <a:pt x="2250" y="1685"/>
                  <a:pt x="2275" y="1667"/>
                </a:cubicBezTo>
                <a:cubicBezTo>
                  <a:pt x="2323" y="1643"/>
                  <a:pt x="2348" y="1594"/>
                  <a:pt x="2384" y="1557"/>
                </a:cubicBezTo>
                <a:cubicBezTo>
                  <a:pt x="2420" y="1521"/>
                  <a:pt x="2457" y="1484"/>
                  <a:pt x="2493" y="1436"/>
                </a:cubicBezTo>
                <a:cubicBezTo>
                  <a:pt x="2555" y="1351"/>
                  <a:pt x="2628" y="1265"/>
                  <a:pt x="2701" y="1192"/>
                </a:cubicBezTo>
                <a:cubicBezTo>
                  <a:pt x="2737" y="1144"/>
                  <a:pt x="2774" y="1108"/>
                  <a:pt x="2810" y="1071"/>
                </a:cubicBezTo>
                <a:cubicBezTo>
                  <a:pt x="2847" y="1022"/>
                  <a:pt x="2920" y="937"/>
                  <a:pt x="2920" y="937"/>
                </a:cubicBezTo>
                <a:lnTo>
                  <a:pt x="3066" y="937"/>
                </a:lnTo>
                <a:cubicBezTo>
                  <a:pt x="3090" y="937"/>
                  <a:pt x="3102" y="925"/>
                  <a:pt x="3102" y="900"/>
                </a:cubicBezTo>
                <a:cubicBezTo>
                  <a:pt x="3102" y="791"/>
                  <a:pt x="3090" y="670"/>
                  <a:pt x="3090" y="548"/>
                </a:cubicBezTo>
                <a:cubicBezTo>
                  <a:pt x="3077" y="438"/>
                  <a:pt x="3066" y="317"/>
                  <a:pt x="3066" y="208"/>
                </a:cubicBezTo>
                <a:cubicBezTo>
                  <a:pt x="3066" y="183"/>
                  <a:pt x="3004" y="135"/>
                  <a:pt x="2993" y="122"/>
                </a:cubicBezTo>
                <a:cubicBezTo>
                  <a:pt x="2980" y="110"/>
                  <a:pt x="2883" y="37"/>
                  <a:pt x="2847" y="13"/>
                </a:cubicBezTo>
                <a:cubicBezTo>
                  <a:pt x="2834" y="0"/>
                  <a:pt x="2822" y="0"/>
                  <a:pt x="2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3" name="Google Shape;7873;p51"/>
          <p:cNvSpPr/>
          <p:nvPr/>
        </p:nvSpPr>
        <p:spPr>
          <a:xfrm rot="2700000">
            <a:off x="4235144" y="3973507"/>
            <a:ext cx="673662" cy="634137"/>
          </a:xfrm>
          <a:custGeom>
            <a:avLst/>
            <a:gdLst/>
            <a:ahLst/>
            <a:cxnLst/>
            <a:rect l="l" t="t" r="r" b="b"/>
            <a:pathLst>
              <a:path w="3102" h="2920" extrusionOk="0">
                <a:moveTo>
                  <a:pt x="2858" y="98"/>
                </a:moveTo>
                <a:cubicBezTo>
                  <a:pt x="2871" y="110"/>
                  <a:pt x="2968" y="208"/>
                  <a:pt x="2993" y="208"/>
                </a:cubicBezTo>
                <a:cubicBezTo>
                  <a:pt x="2993" y="268"/>
                  <a:pt x="2993" y="329"/>
                  <a:pt x="3004" y="378"/>
                </a:cubicBezTo>
                <a:cubicBezTo>
                  <a:pt x="2993" y="365"/>
                  <a:pt x="2871" y="268"/>
                  <a:pt x="2858" y="268"/>
                </a:cubicBezTo>
                <a:lnTo>
                  <a:pt x="2858" y="98"/>
                </a:lnTo>
                <a:close/>
                <a:moveTo>
                  <a:pt x="2871" y="365"/>
                </a:moveTo>
                <a:cubicBezTo>
                  <a:pt x="2883" y="378"/>
                  <a:pt x="3004" y="475"/>
                  <a:pt x="3004" y="487"/>
                </a:cubicBezTo>
                <a:cubicBezTo>
                  <a:pt x="3004" y="511"/>
                  <a:pt x="3017" y="609"/>
                  <a:pt x="3017" y="646"/>
                </a:cubicBezTo>
                <a:cubicBezTo>
                  <a:pt x="3004" y="633"/>
                  <a:pt x="2883" y="573"/>
                  <a:pt x="2871" y="573"/>
                </a:cubicBezTo>
                <a:lnTo>
                  <a:pt x="2871" y="365"/>
                </a:lnTo>
                <a:close/>
                <a:moveTo>
                  <a:pt x="2871" y="657"/>
                </a:moveTo>
                <a:lnTo>
                  <a:pt x="3017" y="730"/>
                </a:lnTo>
                <a:cubicBezTo>
                  <a:pt x="3017" y="779"/>
                  <a:pt x="3029" y="816"/>
                  <a:pt x="3029" y="864"/>
                </a:cubicBezTo>
                <a:lnTo>
                  <a:pt x="2883" y="864"/>
                </a:lnTo>
                <a:cubicBezTo>
                  <a:pt x="2883" y="791"/>
                  <a:pt x="2883" y="730"/>
                  <a:pt x="2871" y="657"/>
                </a:cubicBezTo>
                <a:close/>
                <a:moveTo>
                  <a:pt x="2725" y="827"/>
                </a:moveTo>
                <a:cubicBezTo>
                  <a:pt x="2761" y="852"/>
                  <a:pt x="2858" y="900"/>
                  <a:pt x="2871" y="900"/>
                </a:cubicBezTo>
                <a:cubicBezTo>
                  <a:pt x="2822" y="937"/>
                  <a:pt x="2774" y="986"/>
                  <a:pt x="2737" y="1022"/>
                </a:cubicBezTo>
                <a:lnTo>
                  <a:pt x="2639" y="925"/>
                </a:lnTo>
                <a:cubicBezTo>
                  <a:pt x="2664" y="900"/>
                  <a:pt x="2701" y="864"/>
                  <a:pt x="2725" y="827"/>
                </a:cubicBezTo>
                <a:close/>
                <a:moveTo>
                  <a:pt x="2591" y="986"/>
                </a:moveTo>
                <a:lnTo>
                  <a:pt x="2688" y="1083"/>
                </a:lnTo>
                <a:cubicBezTo>
                  <a:pt x="2639" y="1132"/>
                  <a:pt x="2603" y="1181"/>
                  <a:pt x="2555" y="1229"/>
                </a:cubicBezTo>
                <a:cubicBezTo>
                  <a:pt x="2555" y="1229"/>
                  <a:pt x="2469" y="1144"/>
                  <a:pt x="2457" y="1144"/>
                </a:cubicBezTo>
                <a:cubicBezTo>
                  <a:pt x="2506" y="1095"/>
                  <a:pt x="2542" y="1035"/>
                  <a:pt x="2591" y="986"/>
                </a:cubicBezTo>
                <a:close/>
                <a:moveTo>
                  <a:pt x="2420" y="1192"/>
                </a:moveTo>
                <a:lnTo>
                  <a:pt x="2420" y="1205"/>
                </a:lnTo>
                <a:cubicBezTo>
                  <a:pt x="2433" y="1229"/>
                  <a:pt x="2445" y="1241"/>
                  <a:pt x="2469" y="1254"/>
                </a:cubicBezTo>
                <a:lnTo>
                  <a:pt x="2506" y="1290"/>
                </a:lnTo>
                <a:lnTo>
                  <a:pt x="2360" y="1473"/>
                </a:lnTo>
                <a:cubicBezTo>
                  <a:pt x="2348" y="1460"/>
                  <a:pt x="2336" y="1448"/>
                  <a:pt x="2336" y="1436"/>
                </a:cubicBezTo>
                <a:cubicBezTo>
                  <a:pt x="2312" y="1411"/>
                  <a:pt x="2287" y="1400"/>
                  <a:pt x="2263" y="1375"/>
                </a:cubicBezTo>
                <a:cubicBezTo>
                  <a:pt x="2312" y="1327"/>
                  <a:pt x="2360" y="1265"/>
                  <a:pt x="2409" y="1205"/>
                </a:cubicBezTo>
                <a:lnTo>
                  <a:pt x="2420" y="1192"/>
                </a:lnTo>
                <a:close/>
                <a:moveTo>
                  <a:pt x="2214" y="1436"/>
                </a:moveTo>
                <a:cubicBezTo>
                  <a:pt x="2239" y="1460"/>
                  <a:pt x="2263" y="1473"/>
                  <a:pt x="2275" y="1497"/>
                </a:cubicBezTo>
                <a:lnTo>
                  <a:pt x="2312" y="1533"/>
                </a:lnTo>
                <a:cubicBezTo>
                  <a:pt x="2299" y="1545"/>
                  <a:pt x="2275" y="1570"/>
                  <a:pt x="2263" y="1594"/>
                </a:cubicBezTo>
                <a:cubicBezTo>
                  <a:pt x="2246" y="1602"/>
                  <a:pt x="2224" y="1622"/>
                  <a:pt x="2200" y="1622"/>
                </a:cubicBezTo>
                <a:cubicBezTo>
                  <a:pt x="2189" y="1622"/>
                  <a:pt x="2177" y="1618"/>
                  <a:pt x="2166" y="1606"/>
                </a:cubicBezTo>
                <a:cubicBezTo>
                  <a:pt x="2117" y="1570"/>
                  <a:pt x="2177" y="1484"/>
                  <a:pt x="2214" y="1436"/>
                </a:cubicBezTo>
                <a:close/>
                <a:moveTo>
                  <a:pt x="1898" y="1545"/>
                </a:moveTo>
                <a:cubicBezTo>
                  <a:pt x="1934" y="1581"/>
                  <a:pt x="2044" y="1643"/>
                  <a:pt x="2044" y="1643"/>
                </a:cubicBezTo>
                <a:cubicBezTo>
                  <a:pt x="2007" y="1679"/>
                  <a:pt x="1971" y="1716"/>
                  <a:pt x="1947" y="1752"/>
                </a:cubicBezTo>
                <a:cubicBezTo>
                  <a:pt x="1934" y="1740"/>
                  <a:pt x="1825" y="1630"/>
                  <a:pt x="1812" y="1630"/>
                </a:cubicBezTo>
                <a:cubicBezTo>
                  <a:pt x="1837" y="1606"/>
                  <a:pt x="1861" y="1570"/>
                  <a:pt x="1898" y="1545"/>
                </a:cubicBezTo>
                <a:close/>
                <a:moveTo>
                  <a:pt x="1776" y="1679"/>
                </a:moveTo>
                <a:cubicBezTo>
                  <a:pt x="1776" y="1691"/>
                  <a:pt x="1885" y="1800"/>
                  <a:pt x="1898" y="1800"/>
                </a:cubicBezTo>
                <a:cubicBezTo>
                  <a:pt x="1849" y="1849"/>
                  <a:pt x="1812" y="1898"/>
                  <a:pt x="1764" y="1946"/>
                </a:cubicBezTo>
                <a:lnTo>
                  <a:pt x="1642" y="1825"/>
                </a:lnTo>
                <a:cubicBezTo>
                  <a:pt x="1679" y="1776"/>
                  <a:pt x="1728" y="1727"/>
                  <a:pt x="1776" y="1679"/>
                </a:cubicBezTo>
                <a:close/>
                <a:moveTo>
                  <a:pt x="1594" y="1873"/>
                </a:moveTo>
                <a:cubicBezTo>
                  <a:pt x="1594" y="1886"/>
                  <a:pt x="1715" y="1983"/>
                  <a:pt x="1728" y="1983"/>
                </a:cubicBezTo>
                <a:cubicBezTo>
                  <a:pt x="1679" y="2032"/>
                  <a:pt x="1630" y="2081"/>
                  <a:pt x="1594" y="2129"/>
                </a:cubicBezTo>
                <a:cubicBezTo>
                  <a:pt x="1582" y="2129"/>
                  <a:pt x="1485" y="2044"/>
                  <a:pt x="1472" y="2019"/>
                </a:cubicBezTo>
                <a:cubicBezTo>
                  <a:pt x="1472" y="2019"/>
                  <a:pt x="1558" y="1922"/>
                  <a:pt x="1594" y="1873"/>
                </a:cubicBezTo>
                <a:close/>
                <a:moveTo>
                  <a:pt x="1423" y="2068"/>
                </a:moveTo>
                <a:cubicBezTo>
                  <a:pt x="1448" y="2092"/>
                  <a:pt x="1545" y="2178"/>
                  <a:pt x="1545" y="2178"/>
                </a:cubicBezTo>
                <a:lnTo>
                  <a:pt x="1399" y="2324"/>
                </a:lnTo>
                <a:cubicBezTo>
                  <a:pt x="1363" y="2287"/>
                  <a:pt x="1266" y="2251"/>
                  <a:pt x="1266" y="2238"/>
                </a:cubicBezTo>
                <a:cubicBezTo>
                  <a:pt x="1302" y="2214"/>
                  <a:pt x="1326" y="2178"/>
                  <a:pt x="1350" y="2154"/>
                </a:cubicBezTo>
                <a:cubicBezTo>
                  <a:pt x="1375" y="2129"/>
                  <a:pt x="1399" y="2092"/>
                  <a:pt x="1423" y="2068"/>
                </a:cubicBezTo>
                <a:close/>
                <a:moveTo>
                  <a:pt x="1010" y="2154"/>
                </a:moveTo>
                <a:cubicBezTo>
                  <a:pt x="1058" y="2178"/>
                  <a:pt x="1156" y="2251"/>
                  <a:pt x="1168" y="2263"/>
                </a:cubicBezTo>
                <a:lnTo>
                  <a:pt x="1071" y="2360"/>
                </a:lnTo>
                <a:cubicBezTo>
                  <a:pt x="1071" y="2348"/>
                  <a:pt x="949" y="2251"/>
                  <a:pt x="937" y="2251"/>
                </a:cubicBezTo>
                <a:cubicBezTo>
                  <a:pt x="961" y="2214"/>
                  <a:pt x="985" y="2190"/>
                  <a:pt x="1010" y="2154"/>
                </a:cubicBezTo>
                <a:close/>
                <a:moveTo>
                  <a:pt x="901" y="2299"/>
                </a:moveTo>
                <a:lnTo>
                  <a:pt x="1022" y="2408"/>
                </a:lnTo>
                <a:cubicBezTo>
                  <a:pt x="985" y="2445"/>
                  <a:pt x="949" y="2494"/>
                  <a:pt x="912" y="2530"/>
                </a:cubicBezTo>
                <a:cubicBezTo>
                  <a:pt x="901" y="2530"/>
                  <a:pt x="767" y="2457"/>
                  <a:pt x="767" y="2457"/>
                </a:cubicBezTo>
                <a:cubicBezTo>
                  <a:pt x="815" y="2397"/>
                  <a:pt x="852" y="2348"/>
                  <a:pt x="901" y="2299"/>
                </a:cubicBezTo>
                <a:close/>
                <a:moveTo>
                  <a:pt x="718" y="2506"/>
                </a:moveTo>
                <a:cubicBezTo>
                  <a:pt x="731" y="2518"/>
                  <a:pt x="852" y="2579"/>
                  <a:pt x="864" y="2591"/>
                </a:cubicBezTo>
                <a:cubicBezTo>
                  <a:pt x="852" y="2603"/>
                  <a:pt x="767" y="2676"/>
                  <a:pt x="742" y="2713"/>
                </a:cubicBezTo>
                <a:cubicBezTo>
                  <a:pt x="742" y="2700"/>
                  <a:pt x="645" y="2640"/>
                  <a:pt x="621" y="2627"/>
                </a:cubicBezTo>
                <a:cubicBezTo>
                  <a:pt x="658" y="2591"/>
                  <a:pt x="682" y="2543"/>
                  <a:pt x="718" y="2506"/>
                </a:cubicBezTo>
                <a:close/>
                <a:moveTo>
                  <a:pt x="2785" y="98"/>
                </a:moveTo>
                <a:cubicBezTo>
                  <a:pt x="2785" y="329"/>
                  <a:pt x="2798" y="560"/>
                  <a:pt x="2810" y="791"/>
                </a:cubicBezTo>
                <a:cubicBezTo>
                  <a:pt x="2785" y="779"/>
                  <a:pt x="2761" y="754"/>
                  <a:pt x="2737" y="743"/>
                </a:cubicBezTo>
                <a:cubicBezTo>
                  <a:pt x="2733" y="739"/>
                  <a:pt x="2729" y="738"/>
                  <a:pt x="2724" y="738"/>
                </a:cubicBezTo>
                <a:cubicBezTo>
                  <a:pt x="2713" y="738"/>
                  <a:pt x="2701" y="746"/>
                  <a:pt x="2701" y="754"/>
                </a:cubicBezTo>
                <a:cubicBezTo>
                  <a:pt x="2579" y="889"/>
                  <a:pt x="2469" y="1022"/>
                  <a:pt x="2348" y="1156"/>
                </a:cubicBezTo>
                <a:cubicBezTo>
                  <a:pt x="2250" y="1290"/>
                  <a:pt x="2141" y="1411"/>
                  <a:pt x="2031" y="1545"/>
                </a:cubicBezTo>
                <a:cubicBezTo>
                  <a:pt x="1995" y="1521"/>
                  <a:pt x="1958" y="1497"/>
                  <a:pt x="1922" y="1460"/>
                </a:cubicBezTo>
                <a:cubicBezTo>
                  <a:pt x="1910" y="1454"/>
                  <a:pt x="1898" y="1451"/>
                  <a:pt x="1887" y="1451"/>
                </a:cubicBezTo>
                <a:cubicBezTo>
                  <a:pt x="1877" y="1451"/>
                  <a:pt x="1867" y="1454"/>
                  <a:pt x="1861" y="1460"/>
                </a:cubicBezTo>
                <a:cubicBezTo>
                  <a:pt x="1728" y="1606"/>
                  <a:pt x="1594" y="1764"/>
                  <a:pt x="1472" y="1910"/>
                </a:cubicBezTo>
                <a:cubicBezTo>
                  <a:pt x="1399" y="1983"/>
                  <a:pt x="1339" y="2056"/>
                  <a:pt x="1277" y="2129"/>
                </a:cubicBezTo>
                <a:cubicBezTo>
                  <a:pt x="1253" y="2154"/>
                  <a:pt x="1241" y="2178"/>
                  <a:pt x="1217" y="2190"/>
                </a:cubicBezTo>
                <a:cubicBezTo>
                  <a:pt x="1193" y="2190"/>
                  <a:pt x="1180" y="2165"/>
                  <a:pt x="1156" y="2154"/>
                </a:cubicBezTo>
                <a:cubicBezTo>
                  <a:pt x="1120" y="2129"/>
                  <a:pt x="1071" y="2105"/>
                  <a:pt x="1022" y="2068"/>
                </a:cubicBezTo>
                <a:cubicBezTo>
                  <a:pt x="1010" y="2068"/>
                  <a:pt x="985" y="2068"/>
                  <a:pt x="985" y="2081"/>
                </a:cubicBezTo>
                <a:cubicBezTo>
                  <a:pt x="779" y="2311"/>
                  <a:pt x="572" y="2554"/>
                  <a:pt x="366" y="2786"/>
                </a:cubicBezTo>
                <a:cubicBezTo>
                  <a:pt x="268" y="2700"/>
                  <a:pt x="171" y="2627"/>
                  <a:pt x="74" y="2543"/>
                </a:cubicBezTo>
                <a:cubicBezTo>
                  <a:pt x="329" y="2202"/>
                  <a:pt x="572" y="1873"/>
                  <a:pt x="828" y="1533"/>
                </a:cubicBezTo>
                <a:cubicBezTo>
                  <a:pt x="888" y="1594"/>
                  <a:pt x="961" y="1654"/>
                  <a:pt x="1034" y="1716"/>
                </a:cubicBezTo>
                <a:cubicBezTo>
                  <a:pt x="1040" y="1722"/>
                  <a:pt x="1050" y="1724"/>
                  <a:pt x="1057" y="1724"/>
                </a:cubicBezTo>
                <a:cubicBezTo>
                  <a:pt x="1065" y="1724"/>
                  <a:pt x="1071" y="1722"/>
                  <a:pt x="1071" y="1716"/>
                </a:cubicBezTo>
                <a:cubicBezTo>
                  <a:pt x="1168" y="1594"/>
                  <a:pt x="1569" y="1071"/>
                  <a:pt x="1618" y="1022"/>
                </a:cubicBezTo>
                <a:lnTo>
                  <a:pt x="1801" y="1168"/>
                </a:lnTo>
                <a:cubicBezTo>
                  <a:pt x="1807" y="1174"/>
                  <a:pt x="1816" y="1177"/>
                  <a:pt x="1825" y="1177"/>
                </a:cubicBezTo>
                <a:cubicBezTo>
                  <a:pt x="1834" y="1177"/>
                  <a:pt x="1843" y="1174"/>
                  <a:pt x="1849" y="1168"/>
                </a:cubicBezTo>
                <a:cubicBezTo>
                  <a:pt x="2044" y="937"/>
                  <a:pt x="2239" y="718"/>
                  <a:pt x="2445" y="511"/>
                </a:cubicBezTo>
                <a:cubicBezTo>
                  <a:pt x="2457" y="500"/>
                  <a:pt x="2457" y="475"/>
                  <a:pt x="2445" y="463"/>
                </a:cubicBezTo>
                <a:cubicBezTo>
                  <a:pt x="2372" y="402"/>
                  <a:pt x="2312" y="354"/>
                  <a:pt x="2250" y="292"/>
                </a:cubicBezTo>
                <a:cubicBezTo>
                  <a:pt x="2433" y="244"/>
                  <a:pt x="2603" y="171"/>
                  <a:pt x="2785" y="98"/>
                </a:cubicBezTo>
                <a:close/>
                <a:moveTo>
                  <a:pt x="572" y="2689"/>
                </a:moveTo>
                <a:cubicBezTo>
                  <a:pt x="596" y="2689"/>
                  <a:pt x="694" y="2762"/>
                  <a:pt x="694" y="2762"/>
                </a:cubicBezTo>
                <a:cubicBezTo>
                  <a:pt x="682" y="2786"/>
                  <a:pt x="658" y="2810"/>
                  <a:pt x="633" y="2835"/>
                </a:cubicBezTo>
                <a:cubicBezTo>
                  <a:pt x="615" y="2847"/>
                  <a:pt x="571" y="2850"/>
                  <a:pt x="529" y="2850"/>
                </a:cubicBezTo>
                <a:cubicBezTo>
                  <a:pt x="485" y="2850"/>
                  <a:pt x="445" y="2846"/>
                  <a:pt x="439" y="2846"/>
                </a:cubicBezTo>
                <a:cubicBezTo>
                  <a:pt x="487" y="2786"/>
                  <a:pt x="523" y="2737"/>
                  <a:pt x="572" y="2689"/>
                </a:cubicBezTo>
                <a:close/>
                <a:moveTo>
                  <a:pt x="2810" y="0"/>
                </a:moveTo>
                <a:cubicBezTo>
                  <a:pt x="2798" y="0"/>
                  <a:pt x="2384" y="183"/>
                  <a:pt x="2166" y="232"/>
                </a:cubicBezTo>
                <a:cubicBezTo>
                  <a:pt x="2129" y="244"/>
                  <a:pt x="2129" y="281"/>
                  <a:pt x="2153" y="305"/>
                </a:cubicBezTo>
                <a:cubicBezTo>
                  <a:pt x="2214" y="365"/>
                  <a:pt x="2287" y="427"/>
                  <a:pt x="2360" y="487"/>
                </a:cubicBezTo>
                <a:cubicBezTo>
                  <a:pt x="2166" y="682"/>
                  <a:pt x="1995" y="876"/>
                  <a:pt x="1812" y="1083"/>
                </a:cubicBezTo>
                <a:lnTo>
                  <a:pt x="1630" y="937"/>
                </a:lnTo>
                <a:cubicBezTo>
                  <a:pt x="1624" y="931"/>
                  <a:pt x="1615" y="928"/>
                  <a:pt x="1606" y="928"/>
                </a:cubicBezTo>
                <a:cubicBezTo>
                  <a:pt x="1597" y="928"/>
                  <a:pt x="1588" y="931"/>
                  <a:pt x="1582" y="937"/>
                </a:cubicBezTo>
                <a:cubicBezTo>
                  <a:pt x="1533" y="998"/>
                  <a:pt x="1131" y="1533"/>
                  <a:pt x="1047" y="1643"/>
                </a:cubicBezTo>
                <a:cubicBezTo>
                  <a:pt x="974" y="1581"/>
                  <a:pt x="912" y="1533"/>
                  <a:pt x="840" y="1473"/>
                </a:cubicBezTo>
                <a:cubicBezTo>
                  <a:pt x="834" y="1466"/>
                  <a:pt x="825" y="1463"/>
                  <a:pt x="816" y="1463"/>
                </a:cubicBezTo>
                <a:cubicBezTo>
                  <a:pt x="806" y="1463"/>
                  <a:pt x="797" y="1466"/>
                  <a:pt x="791" y="1473"/>
                </a:cubicBezTo>
                <a:cubicBezTo>
                  <a:pt x="536" y="1825"/>
                  <a:pt x="256" y="2190"/>
                  <a:pt x="1" y="2530"/>
                </a:cubicBezTo>
                <a:cubicBezTo>
                  <a:pt x="1" y="2543"/>
                  <a:pt x="1" y="2579"/>
                  <a:pt x="13" y="2591"/>
                </a:cubicBezTo>
                <a:cubicBezTo>
                  <a:pt x="122" y="2689"/>
                  <a:pt x="366" y="2919"/>
                  <a:pt x="390" y="2919"/>
                </a:cubicBezTo>
                <a:cubicBezTo>
                  <a:pt x="401" y="2917"/>
                  <a:pt x="417" y="2916"/>
                  <a:pt x="437" y="2916"/>
                </a:cubicBezTo>
                <a:cubicBezTo>
                  <a:pt x="474" y="2916"/>
                  <a:pt x="522" y="2919"/>
                  <a:pt x="564" y="2919"/>
                </a:cubicBezTo>
                <a:cubicBezTo>
                  <a:pt x="600" y="2919"/>
                  <a:pt x="632" y="2917"/>
                  <a:pt x="645" y="2908"/>
                </a:cubicBezTo>
                <a:cubicBezTo>
                  <a:pt x="682" y="2883"/>
                  <a:pt x="1204" y="2324"/>
                  <a:pt x="1217" y="2311"/>
                </a:cubicBezTo>
                <a:lnTo>
                  <a:pt x="1399" y="2384"/>
                </a:lnTo>
                <a:cubicBezTo>
                  <a:pt x="1405" y="2390"/>
                  <a:pt x="1411" y="2394"/>
                  <a:pt x="1417" y="2394"/>
                </a:cubicBezTo>
                <a:cubicBezTo>
                  <a:pt x="1423" y="2394"/>
                  <a:pt x="1430" y="2390"/>
                  <a:pt x="1436" y="2384"/>
                </a:cubicBezTo>
                <a:cubicBezTo>
                  <a:pt x="1558" y="2263"/>
                  <a:pt x="1679" y="2141"/>
                  <a:pt x="1788" y="2019"/>
                </a:cubicBezTo>
                <a:cubicBezTo>
                  <a:pt x="1898" y="1910"/>
                  <a:pt x="2020" y="1789"/>
                  <a:pt x="2117" y="1667"/>
                </a:cubicBezTo>
                <a:cubicBezTo>
                  <a:pt x="2135" y="1685"/>
                  <a:pt x="2162" y="1694"/>
                  <a:pt x="2191" y="1694"/>
                </a:cubicBezTo>
                <a:cubicBezTo>
                  <a:pt x="2220" y="1694"/>
                  <a:pt x="2250" y="1685"/>
                  <a:pt x="2275" y="1667"/>
                </a:cubicBezTo>
                <a:cubicBezTo>
                  <a:pt x="2323" y="1643"/>
                  <a:pt x="2348" y="1594"/>
                  <a:pt x="2384" y="1557"/>
                </a:cubicBezTo>
                <a:cubicBezTo>
                  <a:pt x="2420" y="1521"/>
                  <a:pt x="2457" y="1484"/>
                  <a:pt x="2493" y="1436"/>
                </a:cubicBezTo>
                <a:cubicBezTo>
                  <a:pt x="2555" y="1351"/>
                  <a:pt x="2628" y="1265"/>
                  <a:pt x="2701" y="1192"/>
                </a:cubicBezTo>
                <a:cubicBezTo>
                  <a:pt x="2737" y="1144"/>
                  <a:pt x="2774" y="1108"/>
                  <a:pt x="2810" y="1071"/>
                </a:cubicBezTo>
                <a:cubicBezTo>
                  <a:pt x="2847" y="1022"/>
                  <a:pt x="2920" y="937"/>
                  <a:pt x="2920" y="937"/>
                </a:cubicBezTo>
                <a:lnTo>
                  <a:pt x="3066" y="937"/>
                </a:lnTo>
                <a:cubicBezTo>
                  <a:pt x="3090" y="937"/>
                  <a:pt x="3102" y="925"/>
                  <a:pt x="3102" y="900"/>
                </a:cubicBezTo>
                <a:cubicBezTo>
                  <a:pt x="3102" y="791"/>
                  <a:pt x="3090" y="670"/>
                  <a:pt x="3090" y="548"/>
                </a:cubicBezTo>
                <a:cubicBezTo>
                  <a:pt x="3077" y="438"/>
                  <a:pt x="3066" y="317"/>
                  <a:pt x="3066" y="208"/>
                </a:cubicBezTo>
                <a:cubicBezTo>
                  <a:pt x="3066" y="183"/>
                  <a:pt x="3004" y="135"/>
                  <a:pt x="2993" y="122"/>
                </a:cubicBezTo>
                <a:cubicBezTo>
                  <a:pt x="2980" y="110"/>
                  <a:pt x="2883" y="37"/>
                  <a:pt x="2847" y="13"/>
                </a:cubicBezTo>
                <a:cubicBezTo>
                  <a:pt x="2834" y="0"/>
                  <a:pt x="2822" y="0"/>
                  <a:pt x="2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4" name="Google Shape;7874;p51"/>
          <p:cNvSpPr/>
          <p:nvPr/>
        </p:nvSpPr>
        <p:spPr>
          <a:xfrm rot="2700000">
            <a:off x="6242727" y="3973507"/>
            <a:ext cx="673662" cy="634137"/>
          </a:xfrm>
          <a:custGeom>
            <a:avLst/>
            <a:gdLst/>
            <a:ahLst/>
            <a:cxnLst/>
            <a:rect l="l" t="t" r="r" b="b"/>
            <a:pathLst>
              <a:path w="3102" h="2920" extrusionOk="0">
                <a:moveTo>
                  <a:pt x="2858" y="98"/>
                </a:moveTo>
                <a:cubicBezTo>
                  <a:pt x="2871" y="110"/>
                  <a:pt x="2968" y="208"/>
                  <a:pt x="2993" y="208"/>
                </a:cubicBezTo>
                <a:cubicBezTo>
                  <a:pt x="2993" y="268"/>
                  <a:pt x="2993" y="329"/>
                  <a:pt x="3004" y="378"/>
                </a:cubicBezTo>
                <a:cubicBezTo>
                  <a:pt x="2993" y="365"/>
                  <a:pt x="2871" y="268"/>
                  <a:pt x="2858" y="268"/>
                </a:cubicBezTo>
                <a:lnTo>
                  <a:pt x="2858" y="98"/>
                </a:lnTo>
                <a:close/>
                <a:moveTo>
                  <a:pt x="2871" y="365"/>
                </a:moveTo>
                <a:cubicBezTo>
                  <a:pt x="2883" y="378"/>
                  <a:pt x="3004" y="475"/>
                  <a:pt x="3004" y="487"/>
                </a:cubicBezTo>
                <a:cubicBezTo>
                  <a:pt x="3004" y="511"/>
                  <a:pt x="3017" y="609"/>
                  <a:pt x="3017" y="646"/>
                </a:cubicBezTo>
                <a:cubicBezTo>
                  <a:pt x="3004" y="633"/>
                  <a:pt x="2883" y="573"/>
                  <a:pt x="2871" y="573"/>
                </a:cubicBezTo>
                <a:lnTo>
                  <a:pt x="2871" y="365"/>
                </a:lnTo>
                <a:close/>
                <a:moveTo>
                  <a:pt x="2871" y="657"/>
                </a:moveTo>
                <a:lnTo>
                  <a:pt x="3017" y="730"/>
                </a:lnTo>
                <a:cubicBezTo>
                  <a:pt x="3017" y="779"/>
                  <a:pt x="3029" y="816"/>
                  <a:pt x="3029" y="864"/>
                </a:cubicBezTo>
                <a:lnTo>
                  <a:pt x="2883" y="864"/>
                </a:lnTo>
                <a:cubicBezTo>
                  <a:pt x="2883" y="791"/>
                  <a:pt x="2883" y="730"/>
                  <a:pt x="2871" y="657"/>
                </a:cubicBezTo>
                <a:close/>
                <a:moveTo>
                  <a:pt x="2725" y="827"/>
                </a:moveTo>
                <a:cubicBezTo>
                  <a:pt x="2761" y="852"/>
                  <a:pt x="2858" y="900"/>
                  <a:pt x="2871" y="900"/>
                </a:cubicBezTo>
                <a:cubicBezTo>
                  <a:pt x="2822" y="937"/>
                  <a:pt x="2774" y="986"/>
                  <a:pt x="2737" y="1022"/>
                </a:cubicBezTo>
                <a:lnTo>
                  <a:pt x="2639" y="925"/>
                </a:lnTo>
                <a:cubicBezTo>
                  <a:pt x="2664" y="900"/>
                  <a:pt x="2701" y="864"/>
                  <a:pt x="2725" y="827"/>
                </a:cubicBezTo>
                <a:close/>
                <a:moveTo>
                  <a:pt x="2591" y="986"/>
                </a:moveTo>
                <a:lnTo>
                  <a:pt x="2688" y="1083"/>
                </a:lnTo>
                <a:cubicBezTo>
                  <a:pt x="2639" y="1132"/>
                  <a:pt x="2603" y="1181"/>
                  <a:pt x="2555" y="1229"/>
                </a:cubicBezTo>
                <a:cubicBezTo>
                  <a:pt x="2555" y="1229"/>
                  <a:pt x="2469" y="1144"/>
                  <a:pt x="2457" y="1144"/>
                </a:cubicBezTo>
                <a:cubicBezTo>
                  <a:pt x="2506" y="1095"/>
                  <a:pt x="2542" y="1035"/>
                  <a:pt x="2591" y="986"/>
                </a:cubicBezTo>
                <a:close/>
                <a:moveTo>
                  <a:pt x="2420" y="1192"/>
                </a:moveTo>
                <a:lnTo>
                  <a:pt x="2420" y="1205"/>
                </a:lnTo>
                <a:cubicBezTo>
                  <a:pt x="2433" y="1229"/>
                  <a:pt x="2445" y="1241"/>
                  <a:pt x="2469" y="1254"/>
                </a:cubicBezTo>
                <a:lnTo>
                  <a:pt x="2506" y="1290"/>
                </a:lnTo>
                <a:lnTo>
                  <a:pt x="2360" y="1473"/>
                </a:lnTo>
                <a:cubicBezTo>
                  <a:pt x="2348" y="1460"/>
                  <a:pt x="2336" y="1448"/>
                  <a:pt x="2336" y="1436"/>
                </a:cubicBezTo>
                <a:cubicBezTo>
                  <a:pt x="2312" y="1411"/>
                  <a:pt x="2287" y="1400"/>
                  <a:pt x="2263" y="1375"/>
                </a:cubicBezTo>
                <a:cubicBezTo>
                  <a:pt x="2312" y="1327"/>
                  <a:pt x="2360" y="1265"/>
                  <a:pt x="2409" y="1205"/>
                </a:cubicBezTo>
                <a:lnTo>
                  <a:pt x="2420" y="1192"/>
                </a:lnTo>
                <a:close/>
                <a:moveTo>
                  <a:pt x="2214" y="1436"/>
                </a:moveTo>
                <a:cubicBezTo>
                  <a:pt x="2239" y="1460"/>
                  <a:pt x="2263" y="1473"/>
                  <a:pt x="2275" y="1497"/>
                </a:cubicBezTo>
                <a:lnTo>
                  <a:pt x="2312" y="1533"/>
                </a:lnTo>
                <a:cubicBezTo>
                  <a:pt x="2299" y="1545"/>
                  <a:pt x="2275" y="1570"/>
                  <a:pt x="2263" y="1594"/>
                </a:cubicBezTo>
                <a:cubicBezTo>
                  <a:pt x="2246" y="1602"/>
                  <a:pt x="2224" y="1622"/>
                  <a:pt x="2200" y="1622"/>
                </a:cubicBezTo>
                <a:cubicBezTo>
                  <a:pt x="2189" y="1622"/>
                  <a:pt x="2177" y="1618"/>
                  <a:pt x="2166" y="1606"/>
                </a:cubicBezTo>
                <a:cubicBezTo>
                  <a:pt x="2117" y="1570"/>
                  <a:pt x="2177" y="1484"/>
                  <a:pt x="2214" y="1436"/>
                </a:cubicBezTo>
                <a:close/>
                <a:moveTo>
                  <a:pt x="1898" y="1545"/>
                </a:moveTo>
                <a:cubicBezTo>
                  <a:pt x="1934" y="1581"/>
                  <a:pt x="2044" y="1643"/>
                  <a:pt x="2044" y="1643"/>
                </a:cubicBezTo>
                <a:cubicBezTo>
                  <a:pt x="2007" y="1679"/>
                  <a:pt x="1971" y="1716"/>
                  <a:pt x="1947" y="1752"/>
                </a:cubicBezTo>
                <a:cubicBezTo>
                  <a:pt x="1934" y="1740"/>
                  <a:pt x="1825" y="1630"/>
                  <a:pt x="1812" y="1630"/>
                </a:cubicBezTo>
                <a:cubicBezTo>
                  <a:pt x="1837" y="1606"/>
                  <a:pt x="1861" y="1570"/>
                  <a:pt x="1898" y="1545"/>
                </a:cubicBezTo>
                <a:close/>
                <a:moveTo>
                  <a:pt x="1776" y="1679"/>
                </a:moveTo>
                <a:cubicBezTo>
                  <a:pt x="1776" y="1691"/>
                  <a:pt x="1885" y="1800"/>
                  <a:pt x="1898" y="1800"/>
                </a:cubicBezTo>
                <a:cubicBezTo>
                  <a:pt x="1849" y="1849"/>
                  <a:pt x="1812" y="1898"/>
                  <a:pt x="1764" y="1946"/>
                </a:cubicBezTo>
                <a:lnTo>
                  <a:pt x="1642" y="1825"/>
                </a:lnTo>
                <a:cubicBezTo>
                  <a:pt x="1679" y="1776"/>
                  <a:pt x="1728" y="1727"/>
                  <a:pt x="1776" y="1679"/>
                </a:cubicBezTo>
                <a:close/>
                <a:moveTo>
                  <a:pt x="1594" y="1873"/>
                </a:moveTo>
                <a:cubicBezTo>
                  <a:pt x="1594" y="1886"/>
                  <a:pt x="1715" y="1983"/>
                  <a:pt x="1728" y="1983"/>
                </a:cubicBezTo>
                <a:cubicBezTo>
                  <a:pt x="1679" y="2032"/>
                  <a:pt x="1630" y="2081"/>
                  <a:pt x="1594" y="2129"/>
                </a:cubicBezTo>
                <a:cubicBezTo>
                  <a:pt x="1582" y="2129"/>
                  <a:pt x="1485" y="2044"/>
                  <a:pt x="1472" y="2019"/>
                </a:cubicBezTo>
                <a:cubicBezTo>
                  <a:pt x="1472" y="2019"/>
                  <a:pt x="1558" y="1922"/>
                  <a:pt x="1594" y="1873"/>
                </a:cubicBezTo>
                <a:close/>
                <a:moveTo>
                  <a:pt x="1423" y="2068"/>
                </a:moveTo>
                <a:cubicBezTo>
                  <a:pt x="1448" y="2092"/>
                  <a:pt x="1545" y="2178"/>
                  <a:pt x="1545" y="2178"/>
                </a:cubicBezTo>
                <a:lnTo>
                  <a:pt x="1399" y="2324"/>
                </a:lnTo>
                <a:cubicBezTo>
                  <a:pt x="1363" y="2287"/>
                  <a:pt x="1266" y="2251"/>
                  <a:pt x="1266" y="2238"/>
                </a:cubicBezTo>
                <a:cubicBezTo>
                  <a:pt x="1302" y="2214"/>
                  <a:pt x="1326" y="2178"/>
                  <a:pt x="1350" y="2154"/>
                </a:cubicBezTo>
                <a:cubicBezTo>
                  <a:pt x="1375" y="2129"/>
                  <a:pt x="1399" y="2092"/>
                  <a:pt x="1423" y="2068"/>
                </a:cubicBezTo>
                <a:close/>
                <a:moveTo>
                  <a:pt x="1010" y="2154"/>
                </a:moveTo>
                <a:cubicBezTo>
                  <a:pt x="1058" y="2178"/>
                  <a:pt x="1156" y="2251"/>
                  <a:pt x="1168" y="2263"/>
                </a:cubicBezTo>
                <a:lnTo>
                  <a:pt x="1071" y="2360"/>
                </a:lnTo>
                <a:cubicBezTo>
                  <a:pt x="1071" y="2348"/>
                  <a:pt x="949" y="2251"/>
                  <a:pt x="937" y="2251"/>
                </a:cubicBezTo>
                <a:cubicBezTo>
                  <a:pt x="961" y="2214"/>
                  <a:pt x="985" y="2190"/>
                  <a:pt x="1010" y="2154"/>
                </a:cubicBezTo>
                <a:close/>
                <a:moveTo>
                  <a:pt x="901" y="2299"/>
                </a:moveTo>
                <a:lnTo>
                  <a:pt x="1022" y="2408"/>
                </a:lnTo>
                <a:cubicBezTo>
                  <a:pt x="985" y="2445"/>
                  <a:pt x="949" y="2494"/>
                  <a:pt x="912" y="2530"/>
                </a:cubicBezTo>
                <a:cubicBezTo>
                  <a:pt x="901" y="2530"/>
                  <a:pt x="767" y="2457"/>
                  <a:pt x="767" y="2457"/>
                </a:cubicBezTo>
                <a:cubicBezTo>
                  <a:pt x="815" y="2397"/>
                  <a:pt x="852" y="2348"/>
                  <a:pt x="901" y="2299"/>
                </a:cubicBezTo>
                <a:close/>
                <a:moveTo>
                  <a:pt x="718" y="2506"/>
                </a:moveTo>
                <a:cubicBezTo>
                  <a:pt x="731" y="2518"/>
                  <a:pt x="852" y="2579"/>
                  <a:pt x="864" y="2591"/>
                </a:cubicBezTo>
                <a:cubicBezTo>
                  <a:pt x="852" y="2603"/>
                  <a:pt x="767" y="2676"/>
                  <a:pt x="742" y="2713"/>
                </a:cubicBezTo>
                <a:cubicBezTo>
                  <a:pt x="742" y="2700"/>
                  <a:pt x="645" y="2640"/>
                  <a:pt x="621" y="2627"/>
                </a:cubicBezTo>
                <a:cubicBezTo>
                  <a:pt x="658" y="2591"/>
                  <a:pt x="682" y="2543"/>
                  <a:pt x="718" y="2506"/>
                </a:cubicBezTo>
                <a:close/>
                <a:moveTo>
                  <a:pt x="2785" y="98"/>
                </a:moveTo>
                <a:cubicBezTo>
                  <a:pt x="2785" y="329"/>
                  <a:pt x="2798" y="560"/>
                  <a:pt x="2810" y="791"/>
                </a:cubicBezTo>
                <a:cubicBezTo>
                  <a:pt x="2785" y="779"/>
                  <a:pt x="2761" y="754"/>
                  <a:pt x="2737" y="743"/>
                </a:cubicBezTo>
                <a:cubicBezTo>
                  <a:pt x="2733" y="739"/>
                  <a:pt x="2729" y="738"/>
                  <a:pt x="2724" y="738"/>
                </a:cubicBezTo>
                <a:cubicBezTo>
                  <a:pt x="2713" y="738"/>
                  <a:pt x="2701" y="746"/>
                  <a:pt x="2701" y="754"/>
                </a:cubicBezTo>
                <a:cubicBezTo>
                  <a:pt x="2579" y="889"/>
                  <a:pt x="2469" y="1022"/>
                  <a:pt x="2348" y="1156"/>
                </a:cubicBezTo>
                <a:cubicBezTo>
                  <a:pt x="2250" y="1290"/>
                  <a:pt x="2141" y="1411"/>
                  <a:pt x="2031" y="1545"/>
                </a:cubicBezTo>
                <a:cubicBezTo>
                  <a:pt x="1995" y="1521"/>
                  <a:pt x="1958" y="1497"/>
                  <a:pt x="1922" y="1460"/>
                </a:cubicBezTo>
                <a:cubicBezTo>
                  <a:pt x="1910" y="1454"/>
                  <a:pt x="1898" y="1451"/>
                  <a:pt x="1887" y="1451"/>
                </a:cubicBezTo>
                <a:cubicBezTo>
                  <a:pt x="1877" y="1451"/>
                  <a:pt x="1867" y="1454"/>
                  <a:pt x="1861" y="1460"/>
                </a:cubicBezTo>
                <a:cubicBezTo>
                  <a:pt x="1728" y="1606"/>
                  <a:pt x="1594" y="1764"/>
                  <a:pt x="1472" y="1910"/>
                </a:cubicBezTo>
                <a:cubicBezTo>
                  <a:pt x="1399" y="1983"/>
                  <a:pt x="1339" y="2056"/>
                  <a:pt x="1277" y="2129"/>
                </a:cubicBezTo>
                <a:cubicBezTo>
                  <a:pt x="1253" y="2154"/>
                  <a:pt x="1241" y="2178"/>
                  <a:pt x="1217" y="2190"/>
                </a:cubicBezTo>
                <a:cubicBezTo>
                  <a:pt x="1193" y="2190"/>
                  <a:pt x="1180" y="2165"/>
                  <a:pt x="1156" y="2154"/>
                </a:cubicBezTo>
                <a:cubicBezTo>
                  <a:pt x="1120" y="2129"/>
                  <a:pt x="1071" y="2105"/>
                  <a:pt x="1022" y="2068"/>
                </a:cubicBezTo>
                <a:cubicBezTo>
                  <a:pt x="1010" y="2068"/>
                  <a:pt x="985" y="2068"/>
                  <a:pt x="985" y="2081"/>
                </a:cubicBezTo>
                <a:cubicBezTo>
                  <a:pt x="779" y="2311"/>
                  <a:pt x="572" y="2554"/>
                  <a:pt x="366" y="2786"/>
                </a:cubicBezTo>
                <a:cubicBezTo>
                  <a:pt x="268" y="2700"/>
                  <a:pt x="171" y="2627"/>
                  <a:pt x="74" y="2543"/>
                </a:cubicBezTo>
                <a:cubicBezTo>
                  <a:pt x="329" y="2202"/>
                  <a:pt x="572" y="1873"/>
                  <a:pt x="828" y="1533"/>
                </a:cubicBezTo>
                <a:cubicBezTo>
                  <a:pt x="888" y="1594"/>
                  <a:pt x="961" y="1654"/>
                  <a:pt x="1034" y="1716"/>
                </a:cubicBezTo>
                <a:cubicBezTo>
                  <a:pt x="1040" y="1722"/>
                  <a:pt x="1050" y="1724"/>
                  <a:pt x="1057" y="1724"/>
                </a:cubicBezTo>
                <a:cubicBezTo>
                  <a:pt x="1065" y="1724"/>
                  <a:pt x="1071" y="1722"/>
                  <a:pt x="1071" y="1716"/>
                </a:cubicBezTo>
                <a:cubicBezTo>
                  <a:pt x="1168" y="1594"/>
                  <a:pt x="1569" y="1071"/>
                  <a:pt x="1618" y="1022"/>
                </a:cubicBezTo>
                <a:lnTo>
                  <a:pt x="1801" y="1168"/>
                </a:lnTo>
                <a:cubicBezTo>
                  <a:pt x="1807" y="1174"/>
                  <a:pt x="1816" y="1177"/>
                  <a:pt x="1825" y="1177"/>
                </a:cubicBezTo>
                <a:cubicBezTo>
                  <a:pt x="1834" y="1177"/>
                  <a:pt x="1843" y="1174"/>
                  <a:pt x="1849" y="1168"/>
                </a:cubicBezTo>
                <a:cubicBezTo>
                  <a:pt x="2044" y="937"/>
                  <a:pt x="2239" y="718"/>
                  <a:pt x="2445" y="511"/>
                </a:cubicBezTo>
                <a:cubicBezTo>
                  <a:pt x="2457" y="500"/>
                  <a:pt x="2457" y="475"/>
                  <a:pt x="2445" y="463"/>
                </a:cubicBezTo>
                <a:cubicBezTo>
                  <a:pt x="2372" y="402"/>
                  <a:pt x="2312" y="354"/>
                  <a:pt x="2250" y="292"/>
                </a:cubicBezTo>
                <a:cubicBezTo>
                  <a:pt x="2433" y="244"/>
                  <a:pt x="2603" y="171"/>
                  <a:pt x="2785" y="98"/>
                </a:cubicBezTo>
                <a:close/>
                <a:moveTo>
                  <a:pt x="572" y="2689"/>
                </a:moveTo>
                <a:cubicBezTo>
                  <a:pt x="596" y="2689"/>
                  <a:pt x="694" y="2762"/>
                  <a:pt x="694" y="2762"/>
                </a:cubicBezTo>
                <a:cubicBezTo>
                  <a:pt x="682" y="2786"/>
                  <a:pt x="658" y="2810"/>
                  <a:pt x="633" y="2835"/>
                </a:cubicBezTo>
                <a:cubicBezTo>
                  <a:pt x="615" y="2847"/>
                  <a:pt x="571" y="2850"/>
                  <a:pt x="529" y="2850"/>
                </a:cubicBezTo>
                <a:cubicBezTo>
                  <a:pt x="485" y="2850"/>
                  <a:pt x="445" y="2846"/>
                  <a:pt x="439" y="2846"/>
                </a:cubicBezTo>
                <a:cubicBezTo>
                  <a:pt x="487" y="2786"/>
                  <a:pt x="523" y="2737"/>
                  <a:pt x="572" y="2689"/>
                </a:cubicBezTo>
                <a:close/>
                <a:moveTo>
                  <a:pt x="2810" y="0"/>
                </a:moveTo>
                <a:cubicBezTo>
                  <a:pt x="2798" y="0"/>
                  <a:pt x="2384" y="183"/>
                  <a:pt x="2166" y="232"/>
                </a:cubicBezTo>
                <a:cubicBezTo>
                  <a:pt x="2129" y="244"/>
                  <a:pt x="2129" y="281"/>
                  <a:pt x="2153" y="305"/>
                </a:cubicBezTo>
                <a:cubicBezTo>
                  <a:pt x="2214" y="365"/>
                  <a:pt x="2287" y="427"/>
                  <a:pt x="2360" y="487"/>
                </a:cubicBezTo>
                <a:cubicBezTo>
                  <a:pt x="2166" y="682"/>
                  <a:pt x="1995" y="876"/>
                  <a:pt x="1812" y="1083"/>
                </a:cubicBezTo>
                <a:lnTo>
                  <a:pt x="1630" y="937"/>
                </a:lnTo>
                <a:cubicBezTo>
                  <a:pt x="1624" y="931"/>
                  <a:pt x="1615" y="928"/>
                  <a:pt x="1606" y="928"/>
                </a:cubicBezTo>
                <a:cubicBezTo>
                  <a:pt x="1597" y="928"/>
                  <a:pt x="1588" y="931"/>
                  <a:pt x="1582" y="937"/>
                </a:cubicBezTo>
                <a:cubicBezTo>
                  <a:pt x="1533" y="998"/>
                  <a:pt x="1131" y="1533"/>
                  <a:pt x="1047" y="1643"/>
                </a:cubicBezTo>
                <a:cubicBezTo>
                  <a:pt x="974" y="1581"/>
                  <a:pt x="912" y="1533"/>
                  <a:pt x="840" y="1473"/>
                </a:cubicBezTo>
                <a:cubicBezTo>
                  <a:pt x="834" y="1466"/>
                  <a:pt x="825" y="1463"/>
                  <a:pt x="816" y="1463"/>
                </a:cubicBezTo>
                <a:cubicBezTo>
                  <a:pt x="806" y="1463"/>
                  <a:pt x="797" y="1466"/>
                  <a:pt x="791" y="1473"/>
                </a:cubicBezTo>
                <a:cubicBezTo>
                  <a:pt x="536" y="1825"/>
                  <a:pt x="256" y="2190"/>
                  <a:pt x="1" y="2530"/>
                </a:cubicBezTo>
                <a:cubicBezTo>
                  <a:pt x="1" y="2543"/>
                  <a:pt x="1" y="2579"/>
                  <a:pt x="13" y="2591"/>
                </a:cubicBezTo>
                <a:cubicBezTo>
                  <a:pt x="122" y="2689"/>
                  <a:pt x="366" y="2919"/>
                  <a:pt x="390" y="2919"/>
                </a:cubicBezTo>
                <a:cubicBezTo>
                  <a:pt x="401" y="2917"/>
                  <a:pt x="417" y="2916"/>
                  <a:pt x="437" y="2916"/>
                </a:cubicBezTo>
                <a:cubicBezTo>
                  <a:pt x="474" y="2916"/>
                  <a:pt x="522" y="2919"/>
                  <a:pt x="564" y="2919"/>
                </a:cubicBezTo>
                <a:cubicBezTo>
                  <a:pt x="600" y="2919"/>
                  <a:pt x="632" y="2917"/>
                  <a:pt x="645" y="2908"/>
                </a:cubicBezTo>
                <a:cubicBezTo>
                  <a:pt x="682" y="2883"/>
                  <a:pt x="1204" y="2324"/>
                  <a:pt x="1217" y="2311"/>
                </a:cubicBezTo>
                <a:lnTo>
                  <a:pt x="1399" y="2384"/>
                </a:lnTo>
                <a:cubicBezTo>
                  <a:pt x="1405" y="2390"/>
                  <a:pt x="1411" y="2394"/>
                  <a:pt x="1417" y="2394"/>
                </a:cubicBezTo>
                <a:cubicBezTo>
                  <a:pt x="1423" y="2394"/>
                  <a:pt x="1430" y="2390"/>
                  <a:pt x="1436" y="2384"/>
                </a:cubicBezTo>
                <a:cubicBezTo>
                  <a:pt x="1558" y="2263"/>
                  <a:pt x="1679" y="2141"/>
                  <a:pt x="1788" y="2019"/>
                </a:cubicBezTo>
                <a:cubicBezTo>
                  <a:pt x="1898" y="1910"/>
                  <a:pt x="2020" y="1789"/>
                  <a:pt x="2117" y="1667"/>
                </a:cubicBezTo>
                <a:cubicBezTo>
                  <a:pt x="2135" y="1685"/>
                  <a:pt x="2162" y="1694"/>
                  <a:pt x="2191" y="1694"/>
                </a:cubicBezTo>
                <a:cubicBezTo>
                  <a:pt x="2220" y="1694"/>
                  <a:pt x="2250" y="1685"/>
                  <a:pt x="2275" y="1667"/>
                </a:cubicBezTo>
                <a:cubicBezTo>
                  <a:pt x="2323" y="1643"/>
                  <a:pt x="2348" y="1594"/>
                  <a:pt x="2384" y="1557"/>
                </a:cubicBezTo>
                <a:cubicBezTo>
                  <a:pt x="2420" y="1521"/>
                  <a:pt x="2457" y="1484"/>
                  <a:pt x="2493" y="1436"/>
                </a:cubicBezTo>
                <a:cubicBezTo>
                  <a:pt x="2555" y="1351"/>
                  <a:pt x="2628" y="1265"/>
                  <a:pt x="2701" y="1192"/>
                </a:cubicBezTo>
                <a:cubicBezTo>
                  <a:pt x="2737" y="1144"/>
                  <a:pt x="2774" y="1108"/>
                  <a:pt x="2810" y="1071"/>
                </a:cubicBezTo>
                <a:cubicBezTo>
                  <a:pt x="2847" y="1022"/>
                  <a:pt x="2920" y="937"/>
                  <a:pt x="2920" y="937"/>
                </a:cubicBezTo>
                <a:lnTo>
                  <a:pt x="3066" y="937"/>
                </a:lnTo>
                <a:cubicBezTo>
                  <a:pt x="3090" y="937"/>
                  <a:pt x="3102" y="925"/>
                  <a:pt x="3102" y="900"/>
                </a:cubicBezTo>
                <a:cubicBezTo>
                  <a:pt x="3102" y="791"/>
                  <a:pt x="3090" y="670"/>
                  <a:pt x="3090" y="548"/>
                </a:cubicBezTo>
                <a:cubicBezTo>
                  <a:pt x="3077" y="438"/>
                  <a:pt x="3066" y="317"/>
                  <a:pt x="3066" y="208"/>
                </a:cubicBezTo>
                <a:cubicBezTo>
                  <a:pt x="3066" y="183"/>
                  <a:pt x="3004" y="135"/>
                  <a:pt x="2993" y="122"/>
                </a:cubicBezTo>
                <a:cubicBezTo>
                  <a:pt x="2980" y="110"/>
                  <a:pt x="2883" y="37"/>
                  <a:pt x="2847" y="13"/>
                </a:cubicBezTo>
                <a:cubicBezTo>
                  <a:pt x="2834" y="0"/>
                  <a:pt x="2822" y="0"/>
                  <a:pt x="2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75" name="Google Shape;7875;p51"/>
          <p:cNvCxnSpPr>
            <a:cxnSpLocks/>
            <a:stCxn id="7388" idx="2"/>
            <a:endCxn id="7870" idx="0"/>
          </p:cNvCxnSpPr>
          <p:nvPr/>
        </p:nvCxnSpPr>
        <p:spPr>
          <a:xfrm>
            <a:off x="1560600" y="3793099"/>
            <a:ext cx="0" cy="3000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876" name="Google Shape;7876;p51"/>
          <p:cNvCxnSpPr>
            <a:cxnSpLocks/>
            <a:stCxn id="7869" idx="0"/>
            <a:endCxn id="7386" idx="2"/>
          </p:cNvCxnSpPr>
          <p:nvPr/>
        </p:nvCxnSpPr>
        <p:spPr>
          <a:xfrm flipH="1" flipV="1">
            <a:off x="3567848" y="3793309"/>
            <a:ext cx="335" cy="2998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877" name="Google Shape;7877;p51"/>
          <p:cNvCxnSpPr>
            <a:cxnSpLocks/>
            <a:stCxn id="7868" idx="0"/>
            <a:endCxn id="7384" idx="2"/>
          </p:cNvCxnSpPr>
          <p:nvPr/>
        </p:nvCxnSpPr>
        <p:spPr>
          <a:xfrm flipH="1" flipV="1">
            <a:off x="5575094" y="3792254"/>
            <a:ext cx="673" cy="3009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878" name="Google Shape;7878;p51"/>
          <p:cNvCxnSpPr>
            <a:cxnSpLocks/>
            <a:stCxn id="7871" idx="0"/>
            <a:endCxn id="7390" idx="2"/>
          </p:cNvCxnSpPr>
          <p:nvPr/>
        </p:nvCxnSpPr>
        <p:spPr>
          <a:xfrm flipH="1" flipV="1">
            <a:off x="7582678" y="3837996"/>
            <a:ext cx="672" cy="255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879" name="Google Shape;7879;p51"/>
          <p:cNvCxnSpPr>
            <a:stCxn id="7387" idx="0"/>
          </p:cNvCxnSpPr>
          <p:nvPr/>
        </p:nvCxnSpPr>
        <p:spPr>
          <a:xfrm rot="10800000">
            <a:off x="1560600" y="2481925"/>
            <a:ext cx="0" cy="28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880" name="Google Shape;7880;p51"/>
          <p:cNvCxnSpPr/>
          <p:nvPr/>
        </p:nvCxnSpPr>
        <p:spPr>
          <a:xfrm rot="10800000">
            <a:off x="3568183" y="2481925"/>
            <a:ext cx="0" cy="28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881" name="Google Shape;7881;p51"/>
          <p:cNvCxnSpPr>
            <a:stCxn id="7383" idx="0"/>
          </p:cNvCxnSpPr>
          <p:nvPr/>
        </p:nvCxnSpPr>
        <p:spPr>
          <a:xfrm rot="10800000">
            <a:off x="5575767" y="2481925"/>
            <a:ext cx="0" cy="28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882" name="Google Shape;7882;p51"/>
          <p:cNvCxnSpPr>
            <a:stCxn id="7389" idx="0"/>
          </p:cNvCxnSpPr>
          <p:nvPr/>
        </p:nvCxnSpPr>
        <p:spPr>
          <a:xfrm rot="10800000">
            <a:off x="7583350" y="2481925"/>
            <a:ext cx="0" cy="28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" name="Google Shape;1998;p33">
            <a:extLst>
              <a:ext uri="{FF2B5EF4-FFF2-40B4-BE49-F238E27FC236}">
                <a16:creationId xmlns:a16="http://schemas.microsoft.com/office/drawing/2014/main" id="{6AF61A1A-AA04-6272-9DD1-60BB52D48A22}"/>
              </a:ext>
            </a:extLst>
          </p:cNvPr>
          <p:cNvSpPr/>
          <p:nvPr/>
        </p:nvSpPr>
        <p:spPr>
          <a:xfrm rot="20031847" flipH="1">
            <a:off x="5401419" y="1749533"/>
            <a:ext cx="433864" cy="418108"/>
          </a:xfrm>
          <a:custGeom>
            <a:avLst/>
            <a:gdLst/>
            <a:ahLst/>
            <a:cxnLst/>
            <a:rect l="l" t="t" r="r" b="b"/>
            <a:pathLst>
              <a:path w="1449" h="1257" extrusionOk="0">
                <a:moveTo>
                  <a:pt x="730" y="113"/>
                </a:moveTo>
                <a:cubicBezTo>
                  <a:pt x="743" y="126"/>
                  <a:pt x="754" y="150"/>
                  <a:pt x="779" y="162"/>
                </a:cubicBezTo>
                <a:lnTo>
                  <a:pt x="682" y="211"/>
                </a:lnTo>
                <a:cubicBezTo>
                  <a:pt x="682" y="199"/>
                  <a:pt x="694" y="186"/>
                  <a:pt x="694" y="175"/>
                </a:cubicBezTo>
                <a:cubicBezTo>
                  <a:pt x="706" y="150"/>
                  <a:pt x="718" y="126"/>
                  <a:pt x="730" y="113"/>
                </a:cubicBezTo>
                <a:close/>
                <a:moveTo>
                  <a:pt x="110" y="575"/>
                </a:moveTo>
                <a:cubicBezTo>
                  <a:pt x="195" y="612"/>
                  <a:pt x="268" y="661"/>
                  <a:pt x="341" y="710"/>
                </a:cubicBezTo>
                <a:cubicBezTo>
                  <a:pt x="317" y="746"/>
                  <a:pt x="292" y="783"/>
                  <a:pt x="268" y="807"/>
                </a:cubicBezTo>
                <a:lnTo>
                  <a:pt x="73" y="697"/>
                </a:lnTo>
                <a:cubicBezTo>
                  <a:pt x="86" y="661"/>
                  <a:pt x="110" y="588"/>
                  <a:pt x="110" y="575"/>
                </a:cubicBezTo>
                <a:close/>
                <a:moveTo>
                  <a:pt x="852" y="126"/>
                </a:moveTo>
                <a:cubicBezTo>
                  <a:pt x="900" y="138"/>
                  <a:pt x="1338" y="175"/>
                  <a:pt x="1351" y="175"/>
                </a:cubicBezTo>
                <a:cubicBezTo>
                  <a:pt x="1351" y="186"/>
                  <a:pt x="1217" y="673"/>
                  <a:pt x="1192" y="758"/>
                </a:cubicBezTo>
                <a:cubicBezTo>
                  <a:pt x="1181" y="735"/>
                  <a:pt x="1116" y="647"/>
                  <a:pt x="1088" y="647"/>
                </a:cubicBezTo>
                <a:cubicBezTo>
                  <a:pt x="1086" y="647"/>
                  <a:pt x="1085" y="648"/>
                  <a:pt x="1083" y="648"/>
                </a:cubicBezTo>
                <a:cubicBezTo>
                  <a:pt x="937" y="721"/>
                  <a:pt x="791" y="794"/>
                  <a:pt x="646" y="856"/>
                </a:cubicBezTo>
                <a:cubicBezTo>
                  <a:pt x="524" y="916"/>
                  <a:pt x="390" y="965"/>
                  <a:pt x="256" y="1013"/>
                </a:cubicBezTo>
                <a:cubicBezTo>
                  <a:pt x="292" y="916"/>
                  <a:pt x="354" y="819"/>
                  <a:pt x="427" y="734"/>
                </a:cubicBezTo>
                <a:cubicBezTo>
                  <a:pt x="438" y="721"/>
                  <a:pt x="438" y="697"/>
                  <a:pt x="414" y="673"/>
                </a:cubicBezTo>
                <a:cubicBezTo>
                  <a:pt x="341" y="624"/>
                  <a:pt x="268" y="575"/>
                  <a:pt x="183" y="527"/>
                </a:cubicBezTo>
                <a:cubicBezTo>
                  <a:pt x="219" y="515"/>
                  <a:pt x="694" y="284"/>
                  <a:pt x="816" y="223"/>
                </a:cubicBezTo>
                <a:cubicBezTo>
                  <a:pt x="840" y="211"/>
                  <a:pt x="864" y="138"/>
                  <a:pt x="852" y="126"/>
                </a:cubicBezTo>
                <a:close/>
                <a:moveTo>
                  <a:pt x="1095" y="734"/>
                </a:moveTo>
                <a:cubicBezTo>
                  <a:pt x="1095" y="783"/>
                  <a:pt x="1132" y="819"/>
                  <a:pt x="1156" y="867"/>
                </a:cubicBezTo>
                <a:cubicBezTo>
                  <a:pt x="876" y="953"/>
                  <a:pt x="621" y="1062"/>
                  <a:pt x="354" y="1172"/>
                </a:cubicBezTo>
                <a:cubicBezTo>
                  <a:pt x="341" y="1172"/>
                  <a:pt x="281" y="1099"/>
                  <a:pt x="268" y="1086"/>
                </a:cubicBezTo>
                <a:cubicBezTo>
                  <a:pt x="548" y="989"/>
                  <a:pt x="827" y="867"/>
                  <a:pt x="1095" y="734"/>
                </a:cubicBezTo>
                <a:close/>
                <a:moveTo>
                  <a:pt x="756" y="1"/>
                </a:moveTo>
                <a:cubicBezTo>
                  <a:pt x="737" y="1"/>
                  <a:pt x="704" y="19"/>
                  <a:pt x="694" y="29"/>
                </a:cubicBezTo>
                <a:cubicBezTo>
                  <a:pt x="657" y="102"/>
                  <a:pt x="609" y="175"/>
                  <a:pt x="584" y="259"/>
                </a:cubicBezTo>
                <a:cubicBezTo>
                  <a:pt x="584" y="259"/>
                  <a:pt x="135" y="454"/>
                  <a:pt x="73" y="491"/>
                </a:cubicBezTo>
                <a:cubicBezTo>
                  <a:pt x="49" y="503"/>
                  <a:pt x="49" y="539"/>
                  <a:pt x="37" y="564"/>
                </a:cubicBezTo>
                <a:cubicBezTo>
                  <a:pt x="0" y="734"/>
                  <a:pt x="25" y="746"/>
                  <a:pt x="37" y="746"/>
                </a:cubicBezTo>
                <a:cubicBezTo>
                  <a:pt x="73" y="770"/>
                  <a:pt x="232" y="867"/>
                  <a:pt x="232" y="880"/>
                </a:cubicBezTo>
                <a:cubicBezTo>
                  <a:pt x="208" y="940"/>
                  <a:pt x="183" y="1002"/>
                  <a:pt x="171" y="1062"/>
                </a:cubicBezTo>
                <a:cubicBezTo>
                  <a:pt x="171" y="1075"/>
                  <a:pt x="183" y="1123"/>
                  <a:pt x="195" y="1123"/>
                </a:cubicBezTo>
                <a:cubicBezTo>
                  <a:pt x="208" y="1148"/>
                  <a:pt x="305" y="1245"/>
                  <a:pt x="317" y="1245"/>
                </a:cubicBezTo>
                <a:cubicBezTo>
                  <a:pt x="317" y="1245"/>
                  <a:pt x="354" y="1257"/>
                  <a:pt x="365" y="1257"/>
                </a:cubicBezTo>
                <a:cubicBezTo>
                  <a:pt x="633" y="1135"/>
                  <a:pt x="913" y="1038"/>
                  <a:pt x="1192" y="929"/>
                </a:cubicBezTo>
                <a:cubicBezTo>
                  <a:pt x="1192" y="929"/>
                  <a:pt x="1241" y="904"/>
                  <a:pt x="1254" y="892"/>
                </a:cubicBezTo>
                <a:cubicBezTo>
                  <a:pt x="1290" y="758"/>
                  <a:pt x="1448" y="162"/>
                  <a:pt x="1436" y="138"/>
                </a:cubicBezTo>
                <a:cubicBezTo>
                  <a:pt x="1424" y="89"/>
                  <a:pt x="1290" y="77"/>
                  <a:pt x="1108" y="53"/>
                </a:cubicBezTo>
                <a:cubicBezTo>
                  <a:pt x="998" y="40"/>
                  <a:pt x="876" y="29"/>
                  <a:pt x="767" y="4"/>
                </a:cubicBezTo>
                <a:cubicBezTo>
                  <a:pt x="765" y="2"/>
                  <a:pt x="761" y="1"/>
                  <a:pt x="75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24" name="Google Shape;7912;p51">
            <a:extLst>
              <a:ext uri="{FF2B5EF4-FFF2-40B4-BE49-F238E27FC236}">
                <a16:creationId xmlns:a16="http://schemas.microsoft.com/office/drawing/2014/main" id="{9F064A1C-7FEE-B967-C68A-79758775FC48}"/>
              </a:ext>
            </a:extLst>
          </p:cNvPr>
          <p:cNvGrpSpPr/>
          <p:nvPr/>
        </p:nvGrpSpPr>
        <p:grpSpPr>
          <a:xfrm>
            <a:off x="1364742" y="1742176"/>
            <a:ext cx="429202" cy="429043"/>
            <a:chOff x="1720652" y="4174457"/>
            <a:chExt cx="429202" cy="429043"/>
          </a:xfrm>
        </p:grpSpPr>
        <p:sp>
          <p:nvSpPr>
            <p:cNvPr id="25" name="Google Shape;7913;p51">
              <a:extLst>
                <a:ext uri="{FF2B5EF4-FFF2-40B4-BE49-F238E27FC236}">
                  <a16:creationId xmlns:a16="http://schemas.microsoft.com/office/drawing/2014/main" id="{3898B828-9E86-1415-5419-78FCB3642197}"/>
                </a:ext>
              </a:extLst>
            </p:cNvPr>
            <p:cNvSpPr/>
            <p:nvPr/>
          </p:nvSpPr>
          <p:spPr>
            <a:xfrm>
              <a:off x="1720652" y="4174457"/>
              <a:ext cx="429202" cy="347361"/>
            </a:xfrm>
            <a:custGeom>
              <a:avLst/>
              <a:gdLst/>
              <a:ahLst/>
              <a:cxnLst/>
              <a:rect l="l" t="t" r="r" b="b"/>
              <a:pathLst>
                <a:path w="8307" h="6723" extrusionOk="0">
                  <a:moveTo>
                    <a:pt x="4658" y="326"/>
                  </a:moveTo>
                  <a:lnTo>
                    <a:pt x="4658" y="982"/>
                  </a:lnTo>
                  <a:lnTo>
                    <a:pt x="4281" y="982"/>
                  </a:lnTo>
                  <a:lnTo>
                    <a:pt x="4281" y="326"/>
                  </a:lnTo>
                  <a:lnTo>
                    <a:pt x="4415" y="387"/>
                  </a:lnTo>
                  <a:cubicBezTo>
                    <a:pt x="4433" y="399"/>
                    <a:pt x="4451" y="405"/>
                    <a:pt x="4470" y="405"/>
                  </a:cubicBezTo>
                  <a:cubicBezTo>
                    <a:pt x="4488" y="405"/>
                    <a:pt x="4506" y="399"/>
                    <a:pt x="4525" y="387"/>
                  </a:cubicBezTo>
                  <a:lnTo>
                    <a:pt x="4658" y="326"/>
                  </a:lnTo>
                  <a:close/>
                  <a:moveTo>
                    <a:pt x="4038" y="1226"/>
                  </a:moveTo>
                  <a:lnTo>
                    <a:pt x="4038" y="5957"/>
                  </a:lnTo>
                  <a:lnTo>
                    <a:pt x="815" y="5957"/>
                  </a:lnTo>
                  <a:cubicBezTo>
                    <a:pt x="791" y="5957"/>
                    <a:pt x="766" y="5944"/>
                    <a:pt x="766" y="5920"/>
                  </a:cubicBezTo>
                  <a:lnTo>
                    <a:pt x="766" y="1263"/>
                  </a:lnTo>
                  <a:cubicBezTo>
                    <a:pt x="766" y="1238"/>
                    <a:pt x="791" y="1226"/>
                    <a:pt x="815" y="1226"/>
                  </a:cubicBezTo>
                  <a:close/>
                  <a:moveTo>
                    <a:pt x="4153" y="1"/>
                  </a:moveTo>
                  <a:cubicBezTo>
                    <a:pt x="4135" y="1"/>
                    <a:pt x="4117" y="4"/>
                    <a:pt x="4099" y="10"/>
                  </a:cubicBezTo>
                  <a:cubicBezTo>
                    <a:pt x="4063" y="34"/>
                    <a:pt x="4038" y="82"/>
                    <a:pt x="4038" y="119"/>
                  </a:cubicBezTo>
                  <a:lnTo>
                    <a:pt x="4038" y="460"/>
                  </a:lnTo>
                  <a:lnTo>
                    <a:pt x="1739" y="460"/>
                  </a:lnTo>
                  <a:cubicBezTo>
                    <a:pt x="1679" y="460"/>
                    <a:pt x="1618" y="509"/>
                    <a:pt x="1618" y="582"/>
                  </a:cubicBezTo>
                  <a:cubicBezTo>
                    <a:pt x="1618" y="642"/>
                    <a:pt x="1679" y="703"/>
                    <a:pt x="1739" y="703"/>
                  </a:cubicBezTo>
                  <a:lnTo>
                    <a:pt x="4038" y="703"/>
                  </a:lnTo>
                  <a:lnTo>
                    <a:pt x="4038" y="982"/>
                  </a:lnTo>
                  <a:lnTo>
                    <a:pt x="815" y="982"/>
                  </a:lnTo>
                  <a:cubicBezTo>
                    <a:pt x="657" y="982"/>
                    <a:pt x="523" y="1104"/>
                    <a:pt x="523" y="1263"/>
                  </a:cubicBezTo>
                  <a:lnTo>
                    <a:pt x="523" y="5920"/>
                  </a:lnTo>
                  <a:cubicBezTo>
                    <a:pt x="523" y="6079"/>
                    <a:pt x="657" y="6200"/>
                    <a:pt x="815" y="6200"/>
                  </a:cubicBezTo>
                  <a:lnTo>
                    <a:pt x="6568" y="6200"/>
                  </a:lnTo>
                  <a:cubicBezTo>
                    <a:pt x="6628" y="6200"/>
                    <a:pt x="6689" y="6152"/>
                    <a:pt x="6689" y="6079"/>
                  </a:cubicBezTo>
                  <a:cubicBezTo>
                    <a:pt x="6689" y="6017"/>
                    <a:pt x="6628" y="5957"/>
                    <a:pt x="6568" y="5957"/>
                  </a:cubicBezTo>
                  <a:lnTo>
                    <a:pt x="4281" y="5957"/>
                  </a:lnTo>
                  <a:lnTo>
                    <a:pt x="4281" y="1226"/>
                  </a:lnTo>
                  <a:lnTo>
                    <a:pt x="7492" y="1226"/>
                  </a:lnTo>
                  <a:cubicBezTo>
                    <a:pt x="7516" y="1226"/>
                    <a:pt x="7541" y="1238"/>
                    <a:pt x="7541" y="1263"/>
                  </a:cubicBezTo>
                  <a:lnTo>
                    <a:pt x="7541" y="5920"/>
                  </a:lnTo>
                  <a:cubicBezTo>
                    <a:pt x="7541" y="5944"/>
                    <a:pt x="7516" y="5957"/>
                    <a:pt x="7492" y="5957"/>
                  </a:cubicBezTo>
                  <a:lnTo>
                    <a:pt x="7127" y="5957"/>
                  </a:lnTo>
                  <a:cubicBezTo>
                    <a:pt x="7066" y="5957"/>
                    <a:pt x="7006" y="6017"/>
                    <a:pt x="7006" y="6079"/>
                  </a:cubicBezTo>
                  <a:cubicBezTo>
                    <a:pt x="7006" y="6152"/>
                    <a:pt x="7066" y="6200"/>
                    <a:pt x="7127" y="6200"/>
                  </a:cubicBezTo>
                  <a:lnTo>
                    <a:pt x="7492" y="6200"/>
                  </a:lnTo>
                  <a:cubicBezTo>
                    <a:pt x="7650" y="6200"/>
                    <a:pt x="7784" y="6079"/>
                    <a:pt x="7784" y="5920"/>
                  </a:cubicBezTo>
                  <a:lnTo>
                    <a:pt x="7784" y="1263"/>
                  </a:lnTo>
                  <a:cubicBezTo>
                    <a:pt x="7784" y="1104"/>
                    <a:pt x="7650" y="982"/>
                    <a:pt x="7492" y="982"/>
                  </a:cubicBezTo>
                  <a:lnTo>
                    <a:pt x="4901" y="982"/>
                  </a:lnTo>
                  <a:lnTo>
                    <a:pt x="4901" y="703"/>
                  </a:lnTo>
                  <a:lnTo>
                    <a:pt x="7698" y="703"/>
                  </a:lnTo>
                  <a:cubicBezTo>
                    <a:pt x="7893" y="703"/>
                    <a:pt x="8063" y="861"/>
                    <a:pt x="8063" y="1068"/>
                  </a:cubicBezTo>
                  <a:lnTo>
                    <a:pt x="8063" y="6115"/>
                  </a:lnTo>
                  <a:cubicBezTo>
                    <a:pt x="8063" y="6322"/>
                    <a:pt x="7893" y="6479"/>
                    <a:pt x="7698" y="6479"/>
                  </a:cubicBezTo>
                  <a:lnTo>
                    <a:pt x="620" y="6479"/>
                  </a:lnTo>
                  <a:cubicBezTo>
                    <a:pt x="414" y="6479"/>
                    <a:pt x="244" y="6322"/>
                    <a:pt x="244" y="6115"/>
                  </a:cubicBezTo>
                  <a:lnTo>
                    <a:pt x="244" y="1068"/>
                  </a:lnTo>
                  <a:cubicBezTo>
                    <a:pt x="244" y="861"/>
                    <a:pt x="414" y="703"/>
                    <a:pt x="620" y="703"/>
                  </a:cubicBezTo>
                  <a:lnTo>
                    <a:pt x="1180" y="703"/>
                  </a:lnTo>
                  <a:cubicBezTo>
                    <a:pt x="1241" y="703"/>
                    <a:pt x="1301" y="642"/>
                    <a:pt x="1301" y="582"/>
                  </a:cubicBezTo>
                  <a:cubicBezTo>
                    <a:pt x="1301" y="509"/>
                    <a:pt x="1241" y="460"/>
                    <a:pt x="1180" y="460"/>
                  </a:cubicBezTo>
                  <a:lnTo>
                    <a:pt x="620" y="460"/>
                  </a:lnTo>
                  <a:cubicBezTo>
                    <a:pt x="280" y="460"/>
                    <a:pt x="1" y="728"/>
                    <a:pt x="1" y="1068"/>
                  </a:cubicBezTo>
                  <a:lnTo>
                    <a:pt x="1" y="6115"/>
                  </a:lnTo>
                  <a:cubicBezTo>
                    <a:pt x="1" y="6455"/>
                    <a:pt x="280" y="6723"/>
                    <a:pt x="620" y="6723"/>
                  </a:cubicBezTo>
                  <a:lnTo>
                    <a:pt x="7698" y="6723"/>
                  </a:lnTo>
                  <a:cubicBezTo>
                    <a:pt x="8027" y="6723"/>
                    <a:pt x="8306" y="6455"/>
                    <a:pt x="8306" y="6115"/>
                  </a:cubicBezTo>
                  <a:lnTo>
                    <a:pt x="8306" y="1068"/>
                  </a:lnTo>
                  <a:cubicBezTo>
                    <a:pt x="8306" y="728"/>
                    <a:pt x="8027" y="460"/>
                    <a:pt x="7698" y="460"/>
                  </a:cubicBezTo>
                  <a:lnTo>
                    <a:pt x="4901" y="460"/>
                  </a:lnTo>
                  <a:lnTo>
                    <a:pt x="4901" y="119"/>
                  </a:lnTo>
                  <a:cubicBezTo>
                    <a:pt x="4901" y="82"/>
                    <a:pt x="4877" y="34"/>
                    <a:pt x="4841" y="10"/>
                  </a:cubicBezTo>
                  <a:cubicBezTo>
                    <a:pt x="4822" y="4"/>
                    <a:pt x="4801" y="1"/>
                    <a:pt x="4780" y="1"/>
                  </a:cubicBezTo>
                  <a:cubicBezTo>
                    <a:pt x="4758" y="1"/>
                    <a:pt x="4737" y="4"/>
                    <a:pt x="4719" y="10"/>
                  </a:cubicBezTo>
                  <a:lnTo>
                    <a:pt x="4463" y="144"/>
                  </a:lnTo>
                  <a:lnTo>
                    <a:pt x="4208" y="10"/>
                  </a:lnTo>
                  <a:cubicBezTo>
                    <a:pt x="4190" y="4"/>
                    <a:pt x="4172" y="1"/>
                    <a:pt x="4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14;p51">
              <a:extLst>
                <a:ext uri="{FF2B5EF4-FFF2-40B4-BE49-F238E27FC236}">
                  <a16:creationId xmlns:a16="http://schemas.microsoft.com/office/drawing/2014/main" id="{045E436B-CFAD-7371-9DFA-082F7B0BFB65}"/>
                </a:ext>
              </a:extLst>
            </p:cNvPr>
            <p:cNvSpPr/>
            <p:nvPr/>
          </p:nvSpPr>
          <p:spPr>
            <a:xfrm>
              <a:off x="1800426" y="4306260"/>
              <a:ext cx="114392" cy="12607"/>
            </a:xfrm>
            <a:custGeom>
              <a:avLst/>
              <a:gdLst/>
              <a:ahLst/>
              <a:cxnLst/>
              <a:rect l="l" t="t" r="r" b="b"/>
              <a:pathLst>
                <a:path w="2214" h="244" extrusionOk="0">
                  <a:moveTo>
                    <a:pt x="122" y="1"/>
                  </a:moveTo>
                  <a:cubicBezTo>
                    <a:pt x="49" y="1"/>
                    <a:pt x="1" y="61"/>
                    <a:pt x="1" y="122"/>
                  </a:cubicBezTo>
                  <a:cubicBezTo>
                    <a:pt x="1" y="195"/>
                    <a:pt x="49" y="244"/>
                    <a:pt x="122" y="244"/>
                  </a:cubicBezTo>
                  <a:lnTo>
                    <a:pt x="2092" y="244"/>
                  </a:lnTo>
                  <a:cubicBezTo>
                    <a:pt x="2154" y="244"/>
                    <a:pt x="2214" y="195"/>
                    <a:pt x="2214" y="122"/>
                  </a:cubicBezTo>
                  <a:cubicBezTo>
                    <a:pt x="2214" y="61"/>
                    <a:pt x="2154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15;p51">
              <a:extLst>
                <a:ext uri="{FF2B5EF4-FFF2-40B4-BE49-F238E27FC236}">
                  <a16:creationId xmlns:a16="http://schemas.microsoft.com/office/drawing/2014/main" id="{9E4752C6-249B-3C07-7A57-BB0818F1F164}"/>
                </a:ext>
              </a:extLst>
            </p:cNvPr>
            <p:cNvSpPr/>
            <p:nvPr/>
          </p:nvSpPr>
          <p:spPr>
            <a:xfrm>
              <a:off x="1775315" y="4333282"/>
              <a:ext cx="139502" cy="12607"/>
            </a:xfrm>
            <a:custGeom>
              <a:avLst/>
              <a:gdLst/>
              <a:ahLst/>
              <a:cxnLst/>
              <a:rect l="l" t="t" r="r" b="b"/>
              <a:pathLst>
                <a:path w="2700" h="244" extrusionOk="0">
                  <a:moveTo>
                    <a:pt x="122" y="0"/>
                  </a:moveTo>
                  <a:cubicBezTo>
                    <a:pt x="49" y="0"/>
                    <a:pt x="0" y="62"/>
                    <a:pt x="0" y="122"/>
                  </a:cubicBezTo>
                  <a:cubicBezTo>
                    <a:pt x="0" y="195"/>
                    <a:pt x="49" y="243"/>
                    <a:pt x="122" y="243"/>
                  </a:cubicBezTo>
                  <a:lnTo>
                    <a:pt x="2578" y="243"/>
                  </a:lnTo>
                  <a:cubicBezTo>
                    <a:pt x="2640" y="243"/>
                    <a:pt x="2700" y="195"/>
                    <a:pt x="2700" y="122"/>
                  </a:cubicBezTo>
                  <a:cubicBezTo>
                    <a:pt x="2700" y="62"/>
                    <a:pt x="2640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16;p51">
              <a:extLst>
                <a:ext uri="{FF2B5EF4-FFF2-40B4-BE49-F238E27FC236}">
                  <a16:creationId xmlns:a16="http://schemas.microsoft.com/office/drawing/2014/main" id="{871A4591-3F5F-800D-6CBB-CDD2F69FD8D5}"/>
                </a:ext>
              </a:extLst>
            </p:cNvPr>
            <p:cNvSpPr/>
            <p:nvPr/>
          </p:nvSpPr>
          <p:spPr>
            <a:xfrm>
              <a:off x="1775315" y="4360304"/>
              <a:ext cx="139502" cy="12607"/>
            </a:xfrm>
            <a:custGeom>
              <a:avLst/>
              <a:gdLst/>
              <a:ahLst/>
              <a:cxnLst/>
              <a:rect l="l" t="t" r="r" b="b"/>
              <a:pathLst>
                <a:path w="2700" h="244" extrusionOk="0">
                  <a:moveTo>
                    <a:pt x="122" y="1"/>
                  </a:moveTo>
                  <a:cubicBezTo>
                    <a:pt x="49" y="1"/>
                    <a:pt x="0" y="61"/>
                    <a:pt x="0" y="122"/>
                  </a:cubicBezTo>
                  <a:cubicBezTo>
                    <a:pt x="0" y="195"/>
                    <a:pt x="49" y="244"/>
                    <a:pt x="122" y="244"/>
                  </a:cubicBezTo>
                  <a:lnTo>
                    <a:pt x="2578" y="244"/>
                  </a:lnTo>
                  <a:cubicBezTo>
                    <a:pt x="2640" y="244"/>
                    <a:pt x="2700" y="195"/>
                    <a:pt x="2700" y="122"/>
                  </a:cubicBezTo>
                  <a:cubicBezTo>
                    <a:pt x="2700" y="61"/>
                    <a:pt x="2640" y="1"/>
                    <a:pt x="2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17;p51">
              <a:extLst>
                <a:ext uri="{FF2B5EF4-FFF2-40B4-BE49-F238E27FC236}">
                  <a16:creationId xmlns:a16="http://schemas.microsoft.com/office/drawing/2014/main" id="{BBAF81B4-0066-8653-AB6F-0FF322C3C678}"/>
                </a:ext>
              </a:extLst>
            </p:cNvPr>
            <p:cNvSpPr/>
            <p:nvPr/>
          </p:nvSpPr>
          <p:spPr>
            <a:xfrm>
              <a:off x="1775315" y="4387325"/>
              <a:ext cx="139502" cy="12607"/>
            </a:xfrm>
            <a:custGeom>
              <a:avLst/>
              <a:gdLst/>
              <a:ahLst/>
              <a:cxnLst/>
              <a:rect l="l" t="t" r="r" b="b"/>
              <a:pathLst>
                <a:path w="2700" h="244" extrusionOk="0">
                  <a:moveTo>
                    <a:pt x="122" y="0"/>
                  </a:moveTo>
                  <a:cubicBezTo>
                    <a:pt x="49" y="0"/>
                    <a:pt x="0" y="61"/>
                    <a:pt x="0" y="122"/>
                  </a:cubicBezTo>
                  <a:cubicBezTo>
                    <a:pt x="0" y="195"/>
                    <a:pt x="49" y="243"/>
                    <a:pt x="122" y="243"/>
                  </a:cubicBezTo>
                  <a:lnTo>
                    <a:pt x="2578" y="243"/>
                  </a:lnTo>
                  <a:cubicBezTo>
                    <a:pt x="2640" y="243"/>
                    <a:pt x="2700" y="195"/>
                    <a:pt x="2700" y="122"/>
                  </a:cubicBezTo>
                  <a:cubicBezTo>
                    <a:pt x="2700" y="61"/>
                    <a:pt x="2640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18;p51">
              <a:extLst>
                <a:ext uri="{FF2B5EF4-FFF2-40B4-BE49-F238E27FC236}">
                  <a16:creationId xmlns:a16="http://schemas.microsoft.com/office/drawing/2014/main" id="{A9D6D346-A60D-D5B5-CBE0-3016F6FEB98E}"/>
                </a:ext>
              </a:extLst>
            </p:cNvPr>
            <p:cNvSpPr/>
            <p:nvPr/>
          </p:nvSpPr>
          <p:spPr>
            <a:xfrm>
              <a:off x="1775315" y="4441989"/>
              <a:ext cx="139502" cy="12607"/>
            </a:xfrm>
            <a:custGeom>
              <a:avLst/>
              <a:gdLst/>
              <a:ahLst/>
              <a:cxnLst/>
              <a:rect l="l" t="t" r="r" b="b"/>
              <a:pathLst>
                <a:path w="2700" h="244" extrusionOk="0">
                  <a:moveTo>
                    <a:pt x="122" y="1"/>
                  </a:moveTo>
                  <a:cubicBezTo>
                    <a:pt x="49" y="1"/>
                    <a:pt x="0" y="49"/>
                    <a:pt x="0" y="122"/>
                  </a:cubicBezTo>
                  <a:cubicBezTo>
                    <a:pt x="0" y="183"/>
                    <a:pt x="49" y="244"/>
                    <a:pt x="122" y="244"/>
                  </a:cubicBezTo>
                  <a:lnTo>
                    <a:pt x="2578" y="244"/>
                  </a:lnTo>
                  <a:cubicBezTo>
                    <a:pt x="2640" y="244"/>
                    <a:pt x="2700" y="183"/>
                    <a:pt x="2700" y="122"/>
                  </a:cubicBezTo>
                  <a:cubicBezTo>
                    <a:pt x="2700" y="49"/>
                    <a:pt x="2640" y="1"/>
                    <a:pt x="2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19;p51">
              <a:extLst>
                <a:ext uri="{FF2B5EF4-FFF2-40B4-BE49-F238E27FC236}">
                  <a16:creationId xmlns:a16="http://schemas.microsoft.com/office/drawing/2014/main" id="{7B318EE4-6E05-5357-C0B2-C34848D9D645}"/>
                </a:ext>
              </a:extLst>
            </p:cNvPr>
            <p:cNvSpPr/>
            <p:nvPr/>
          </p:nvSpPr>
          <p:spPr>
            <a:xfrm>
              <a:off x="1775315" y="4414967"/>
              <a:ext cx="139502" cy="12607"/>
            </a:xfrm>
            <a:custGeom>
              <a:avLst/>
              <a:gdLst/>
              <a:ahLst/>
              <a:cxnLst/>
              <a:rect l="l" t="t" r="r" b="b"/>
              <a:pathLst>
                <a:path w="2700" h="244" extrusionOk="0">
                  <a:moveTo>
                    <a:pt x="122" y="0"/>
                  </a:moveTo>
                  <a:cubicBezTo>
                    <a:pt x="49" y="0"/>
                    <a:pt x="0" y="49"/>
                    <a:pt x="0" y="122"/>
                  </a:cubicBezTo>
                  <a:cubicBezTo>
                    <a:pt x="0" y="183"/>
                    <a:pt x="49" y="243"/>
                    <a:pt x="122" y="243"/>
                  </a:cubicBezTo>
                  <a:lnTo>
                    <a:pt x="2578" y="243"/>
                  </a:lnTo>
                  <a:cubicBezTo>
                    <a:pt x="2640" y="243"/>
                    <a:pt x="2700" y="183"/>
                    <a:pt x="2700" y="122"/>
                  </a:cubicBezTo>
                  <a:cubicBezTo>
                    <a:pt x="2700" y="49"/>
                    <a:pt x="2640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20;p51">
              <a:extLst>
                <a:ext uri="{FF2B5EF4-FFF2-40B4-BE49-F238E27FC236}">
                  <a16:creationId xmlns:a16="http://schemas.microsoft.com/office/drawing/2014/main" id="{0743AAC8-1ABF-B544-5A04-CB7D6F9DC836}"/>
                </a:ext>
              </a:extLst>
            </p:cNvPr>
            <p:cNvSpPr/>
            <p:nvPr/>
          </p:nvSpPr>
          <p:spPr>
            <a:xfrm>
              <a:off x="1775315" y="4252216"/>
              <a:ext cx="139502" cy="39629"/>
            </a:xfrm>
            <a:custGeom>
              <a:avLst/>
              <a:gdLst/>
              <a:ahLst/>
              <a:cxnLst/>
              <a:rect l="l" t="t" r="r" b="b"/>
              <a:pathLst>
                <a:path w="2700" h="767" extrusionOk="0">
                  <a:moveTo>
                    <a:pt x="2457" y="244"/>
                  </a:moveTo>
                  <a:lnTo>
                    <a:pt x="2457" y="523"/>
                  </a:lnTo>
                  <a:lnTo>
                    <a:pt x="243" y="523"/>
                  </a:lnTo>
                  <a:lnTo>
                    <a:pt x="243" y="244"/>
                  </a:lnTo>
                  <a:close/>
                  <a:moveTo>
                    <a:pt x="122" y="1"/>
                  </a:moveTo>
                  <a:cubicBezTo>
                    <a:pt x="49" y="1"/>
                    <a:pt x="0" y="50"/>
                    <a:pt x="0" y="122"/>
                  </a:cubicBezTo>
                  <a:lnTo>
                    <a:pt x="0" y="645"/>
                  </a:lnTo>
                  <a:cubicBezTo>
                    <a:pt x="0" y="718"/>
                    <a:pt x="49" y="767"/>
                    <a:pt x="122" y="767"/>
                  </a:cubicBezTo>
                  <a:lnTo>
                    <a:pt x="2578" y="767"/>
                  </a:lnTo>
                  <a:cubicBezTo>
                    <a:pt x="2640" y="767"/>
                    <a:pt x="2700" y="718"/>
                    <a:pt x="2700" y="645"/>
                  </a:cubicBezTo>
                  <a:lnTo>
                    <a:pt x="2700" y="122"/>
                  </a:lnTo>
                  <a:cubicBezTo>
                    <a:pt x="2700" y="50"/>
                    <a:pt x="2640" y="1"/>
                    <a:pt x="2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21;p51">
              <a:extLst>
                <a:ext uri="{FF2B5EF4-FFF2-40B4-BE49-F238E27FC236}">
                  <a16:creationId xmlns:a16="http://schemas.microsoft.com/office/drawing/2014/main" id="{278E0D0B-E6DB-EC95-5D16-E0B78C11E039}"/>
                </a:ext>
              </a:extLst>
            </p:cNvPr>
            <p:cNvSpPr/>
            <p:nvPr/>
          </p:nvSpPr>
          <p:spPr>
            <a:xfrm>
              <a:off x="1981416" y="4252216"/>
              <a:ext cx="114392" cy="12659"/>
            </a:xfrm>
            <a:custGeom>
              <a:avLst/>
              <a:gdLst/>
              <a:ahLst/>
              <a:cxnLst/>
              <a:rect l="l" t="t" r="r" b="b"/>
              <a:pathLst>
                <a:path w="2214" h="245" extrusionOk="0">
                  <a:moveTo>
                    <a:pt x="122" y="1"/>
                  </a:moveTo>
                  <a:cubicBezTo>
                    <a:pt x="61" y="1"/>
                    <a:pt x="0" y="50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lnTo>
                    <a:pt x="2092" y="244"/>
                  </a:lnTo>
                  <a:cubicBezTo>
                    <a:pt x="2153" y="244"/>
                    <a:pt x="2213" y="183"/>
                    <a:pt x="2213" y="122"/>
                  </a:cubicBezTo>
                  <a:cubicBezTo>
                    <a:pt x="2213" y="50"/>
                    <a:pt x="2153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22;p51">
              <a:extLst>
                <a:ext uri="{FF2B5EF4-FFF2-40B4-BE49-F238E27FC236}">
                  <a16:creationId xmlns:a16="http://schemas.microsoft.com/office/drawing/2014/main" id="{39816D33-13B1-7A95-D6CB-5C529CC46724}"/>
                </a:ext>
              </a:extLst>
            </p:cNvPr>
            <p:cNvSpPr/>
            <p:nvPr/>
          </p:nvSpPr>
          <p:spPr>
            <a:xfrm>
              <a:off x="1956254" y="4279238"/>
              <a:ext cx="139554" cy="12607"/>
            </a:xfrm>
            <a:custGeom>
              <a:avLst/>
              <a:gdLst/>
              <a:ahLst/>
              <a:cxnLst/>
              <a:rect l="l" t="t" r="r" b="b"/>
              <a:pathLst>
                <a:path w="2701" h="244" extrusionOk="0">
                  <a:moveTo>
                    <a:pt x="122" y="0"/>
                  </a:moveTo>
                  <a:cubicBezTo>
                    <a:pt x="49" y="0"/>
                    <a:pt x="1" y="62"/>
                    <a:pt x="1" y="122"/>
                  </a:cubicBezTo>
                  <a:cubicBezTo>
                    <a:pt x="1" y="195"/>
                    <a:pt x="49" y="244"/>
                    <a:pt x="122" y="244"/>
                  </a:cubicBezTo>
                  <a:lnTo>
                    <a:pt x="2579" y="244"/>
                  </a:lnTo>
                  <a:cubicBezTo>
                    <a:pt x="2640" y="244"/>
                    <a:pt x="2700" y="195"/>
                    <a:pt x="2700" y="122"/>
                  </a:cubicBezTo>
                  <a:cubicBezTo>
                    <a:pt x="2700" y="62"/>
                    <a:pt x="2640" y="0"/>
                    <a:pt x="2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23;p51">
              <a:extLst>
                <a:ext uri="{FF2B5EF4-FFF2-40B4-BE49-F238E27FC236}">
                  <a16:creationId xmlns:a16="http://schemas.microsoft.com/office/drawing/2014/main" id="{84669E30-B365-F8BB-867B-341DCD314F0C}"/>
                </a:ext>
              </a:extLst>
            </p:cNvPr>
            <p:cNvSpPr/>
            <p:nvPr/>
          </p:nvSpPr>
          <p:spPr>
            <a:xfrm>
              <a:off x="1956254" y="4306260"/>
              <a:ext cx="139554" cy="12607"/>
            </a:xfrm>
            <a:custGeom>
              <a:avLst/>
              <a:gdLst/>
              <a:ahLst/>
              <a:cxnLst/>
              <a:rect l="l" t="t" r="r" b="b"/>
              <a:pathLst>
                <a:path w="2701" h="244" extrusionOk="0">
                  <a:moveTo>
                    <a:pt x="122" y="1"/>
                  </a:moveTo>
                  <a:cubicBezTo>
                    <a:pt x="49" y="1"/>
                    <a:pt x="1" y="61"/>
                    <a:pt x="1" y="122"/>
                  </a:cubicBezTo>
                  <a:cubicBezTo>
                    <a:pt x="1" y="195"/>
                    <a:pt x="49" y="244"/>
                    <a:pt x="122" y="244"/>
                  </a:cubicBezTo>
                  <a:lnTo>
                    <a:pt x="2579" y="244"/>
                  </a:lnTo>
                  <a:cubicBezTo>
                    <a:pt x="2640" y="244"/>
                    <a:pt x="2700" y="195"/>
                    <a:pt x="2700" y="122"/>
                  </a:cubicBezTo>
                  <a:cubicBezTo>
                    <a:pt x="2700" y="61"/>
                    <a:pt x="2640" y="1"/>
                    <a:pt x="2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24;p51">
              <a:extLst>
                <a:ext uri="{FF2B5EF4-FFF2-40B4-BE49-F238E27FC236}">
                  <a16:creationId xmlns:a16="http://schemas.microsoft.com/office/drawing/2014/main" id="{244F633D-401B-F8B5-8B94-5798751330E8}"/>
                </a:ext>
              </a:extLst>
            </p:cNvPr>
            <p:cNvSpPr/>
            <p:nvPr/>
          </p:nvSpPr>
          <p:spPr>
            <a:xfrm>
              <a:off x="1956254" y="4333282"/>
              <a:ext cx="139554" cy="12607"/>
            </a:xfrm>
            <a:custGeom>
              <a:avLst/>
              <a:gdLst/>
              <a:ahLst/>
              <a:cxnLst/>
              <a:rect l="l" t="t" r="r" b="b"/>
              <a:pathLst>
                <a:path w="2701" h="244" extrusionOk="0">
                  <a:moveTo>
                    <a:pt x="122" y="0"/>
                  </a:moveTo>
                  <a:cubicBezTo>
                    <a:pt x="49" y="0"/>
                    <a:pt x="1" y="62"/>
                    <a:pt x="1" y="122"/>
                  </a:cubicBezTo>
                  <a:cubicBezTo>
                    <a:pt x="1" y="195"/>
                    <a:pt x="49" y="243"/>
                    <a:pt x="122" y="243"/>
                  </a:cubicBezTo>
                  <a:lnTo>
                    <a:pt x="2579" y="243"/>
                  </a:lnTo>
                  <a:cubicBezTo>
                    <a:pt x="2640" y="243"/>
                    <a:pt x="2700" y="195"/>
                    <a:pt x="2700" y="122"/>
                  </a:cubicBezTo>
                  <a:cubicBezTo>
                    <a:pt x="2700" y="62"/>
                    <a:pt x="2640" y="0"/>
                    <a:pt x="2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25;p51">
              <a:extLst>
                <a:ext uri="{FF2B5EF4-FFF2-40B4-BE49-F238E27FC236}">
                  <a16:creationId xmlns:a16="http://schemas.microsoft.com/office/drawing/2014/main" id="{AA096D0A-EDC5-1A8D-0D9D-E50C17BF1987}"/>
                </a:ext>
              </a:extLst>
            </p:cNvPr>
            <p:cNvSpPr/>
            <p:nvPr/>
          </p:nvSpPr>
          <p:spPr>
            <a:xfrm>
              <a:off x="1956254" y="4387325"/>
              <a:ext cx="139554" cy="12607"/>
            </a:xfrm>
            <a:custGeom>
              <a:avLst/>
              <a:gdLst/>
              <a:ahLst/>
              <a:cxnLst/>
              <a:rect l="l" t="t" r="r" b="b"/>
              <a:pathLst>
                <a:path w="2701" h="244" extrusionOk="0">
                  <a:moveTo>
                    <a:pt x="122" y="0"/>
                  </a:moveTo>
                  <a:cubicBezTo>
                    <a:pt x="49" y="0"/>
                    <a:pt x="1" y="61"/>
                    <a:pt x="1" y="122"/>
                  </a:cubicBezTo>
                  <a:cubicBezTo>
                    <a:pt x="1" y="195"/>
                    <a:pt x="49" y="243"/>
                    <a:pt x="122" y="243"/>
                  </a:cubicBezTo>
                  <a:lnTo>
                    <a:pt x="2579" y="243"/>
                  </a:lnTo>
                  <a:cubicBezTo>
                    <a:pt x="2640" y="243"/>
                    <a:pt x="2700" y="195"/>
                    <a:pt x="2700" y="122"/>
                  </a:cubicBezTo>
                  <a:cubicBezTo>
                    <a:pt x="2700" y="61"/>
                    <a:pt x="2640" y="0"/>
                    <a:pt x="2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926;p51">
              <a:extLst>
                <a:ext uri="{FF2B5EF4-FFF2-40B4-BE49-F238E27FC236}">
                  <a16:creationId xmlns:a16="http://schemas.microsoft.com/office/drawing/2014/main" id="{5EF56E52-F04A-0BCB-5FB1-0EE1D22F90EB}"/>
                </a:ext>
              </a:extLst>
            </p:cNvPr>
            <p:cNvSpPr/>
            <p:nvPr/>
          </p:nvSpPr>
          <p:spPr>
            <a:xfrm>
              <a:off x="1956254" y="4360304"/>
              <a:ext cx="139554" cy="12607"/>
            </a:xfrm>
            <a:custGeom>
              <a:avLst/>
              <a:gdLst/>
              <a:ahLst/>
              <a:cxnLst/>
              <a:rect l="l" t="t" r="r" b="b"/>
              <a:pathLst>
                <a:path w="2701" h="244" extrusionOk="0">
                  <a:moveTo>
                    <a:pt x="122" y="1"/>
                  </a:moveTo>
                  <a:cubicBezTo>
                    <a:pt x="49" y="1"/>
                    <a:pt x="1" y="61"/>
                    <a:pt x="1" y="122"/>
                  </a:cubicBezTo>
                  <a:cubicBezTo>
                    <a:pt x="1" y="195"/>
                    <a:pt x="49" y="244"/>
                    <a:pt x="122" y="244"/>
                  </a:cubicBezTo>
                  <a:lnTo>
                    <a:pt x="2579" y="244"/>
                  </a:lnTo>
                  <a:cubicBezTo>
                    <a:pt x="2640" y="244"/>
                    <a:pt x="2700" y="195"/>
                    <a:pt x="2700" y="122"/>
                  </a:cubicBezTo>
                  <a:cubicBezTo>
                    <a:pt x="2700" y="61"/>
                    <a:pt x="2640" y="1"/>
                    <a:pt x="2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927;p51">
              <a:extLst>
                <a:ext uri="{FF2B5EF4-FFF2-40B4-BE49-F238E27FC236}">
                  <a16:creationId xmlns:a16="http://schemas.microsoft.com/office/drawing/2014/main" id="{01A8E9FA-C00D-36AD-966A-4F1D1C5799EA}"/>
                </a:ext>
              </a:extLst>
            </p:cNvPr>
            <p:cNvSpPr/>
            <p:nvPr/>
          </p:nvSpPr>
          <p:spPr>
            <a:xfrm>
              <a:off x="1739510" y="4536850"/>
              <a:ext cx="391485" cy="66651"/>
            </a:xfrm>
            <a:custGeom>
              <a:avLst/>
              <a:gdLst/>
              <a:ahLst/>
              <a:cxnLst/>
              <a:rect l="l" t="t" r="r" b="b"/>
              <a:pathLst>
                <a:path w="7577" h="1290" extrusionOk="0">
                  <a:moveTo>
                    <a:pt x="6555" y="244"/>
                  </a:moveTo>
                  <a:lnTo>
                    <a:pt x="6555" y="1046"/>
                  </a:lnTo>
                  <a:lnTo>
                    <a:pt x="6276" y="1046"/>
                  </a:lnTo>
                  <a:lnTo>
                    <a:pt x="6276" y="244"/>
                  </a:lnTo>
                  <a:close/>
                  <a:moveTo>
                    <a:pt x="7127" y="244"/>
                  </a:moveTo>
                  <a:cubicBezTo>
                    <a:pt x="7249" y="244"/>
                    <a:pt x="7333" y="329"/>
                    <a:pt x="7333" y="438"/>
                  </a:cubicBezTo>
                  <a:lnTo>
                    <a:pt x="7333" y="840"/>
                  </a:lnTo>
                  <a:cubicBezTo>
                    <a:pt x="7333" y="949"/>
                    <a:pt x="7249" y="1046"/>
                    <a:pt x="7127" y="1046"/>
                  </a:cubicBezTo>
                  <a:lnTo>
                    <a:pt x="6798" y="1046"/>
                  </a:lnTo>
                  <a:lnTo>
                    <a:pt x="6798" y="244"/>
                  </a:lnTo>
                  <a:close/>
                  <a:moveTo>
                    <a:pt x="1265" y="1"/>
                  </a:moveTo>
                  <a:cubicBezTo>
                    <a:pt x="1119" y="1"/>
                    <a:pt x="973" y="37"/>
                    <a:pt x="839" y="122"/>
                  </a:cubicBezTo>
                  <a:lnTo>
                    <a:pt x="401" y="402"/>
                  </a:lnTo>
                  <a:cubicBezTo>
                    <a:pt x="353" y="427"/>
                    <a:pt x="317" y="475"/>
                    <a:pt x="304" y="524"/>
                  </a:cubicBezTo>
                  <a:lnTo>
                    <a:pt x="122" y="524"/>
                  </a:lnTo>
                  <a:cubicBezTo>
                    <a:pt x="61" y="524"/>
                    <a:pt x="0" y="573"/>
                    <a:pt x="0" y="646"/>
                  </a:cubicBezTo>
                  <a:cubicBezTo>
                    <a:pt x="0" y="706"/>
                    <a:pt x="61" y="767"/>
                    <a:pt x="122" y="767"/>
                  </a:cubicBezTo>
                  <a:lnTo>
                    <a:pt x="304" y="767"/>
                  </a:lnTo>
                  <a:cubicBezTo>
                    <a:pt x="317" y="816"/>
                    <a:pt x="353" y="852"/>
                    <a:pt x="401" y="876"/>
                  </a:cubicBezTo>
                  <a:lnTo>
                    <a:pt x="839" y="1168"/>
                  </a:lnTo>
                  <a:cubicBezTo>
                    <a:pt x="973" y="1241"/>
                    <a:pt x="1119" y="1290"/>
                    <a:pt x="1265" y="1290"/>
                  </a:cubicBezTo>
                  <a:lnTo>
                    <a:pt x="7127" y="1290"/>
                  </a:lnTo>
                  <a:cubicBezTo>
                    <a:pt x="7382" y="1290"/>
                    <a:pt x="7577" y="1083"/>
                    <a:pt x="7577" y="840"/>
                  </a:cubicBezTo>
                  <a:lnTo>
                    <a:pt x="7577" y="438"/>
                  </a:lnTo>
                  <a:cubicBezTo>
                    <a:pt x="7577" y="195"/>
                    <a:pt x="7382" y="1"/>
                    <a:pt x="7127" y="1"/>
                  </a:cubicBezTo>
                  <a:lnTo>
                    <a:pt x="5509" y="1"/>
                  </a:lnTo>
                  <a:cubicBezTo>
                    <a:pt x="5436" y="1"/>
                    <a:pt x="5387" y="49"/>
                    <a:pt x="5387" y="122"/>
                  </a:cubicBezTo>
                  <a:cubicBezTo>
                    <a:pt x="5387" y="183"/>
                    <a:pt x="5436" y="244"/>
                    <a:pt x="5509" y="244"/>
                  </a:cubicBezTo>
                  <a:lnTo>
                    <a:pt x="6033" y="244"/>
                  </a:lnTo>
                  <a:lnTo>
                    <a:pt x="6033" y="1046"/>
                  </a:lnTo>
                  <a:lnTo>
                    <a:pt x="1265" y="1046"/>
                  </a:lnTo>
                  <a:cubicBezTo>
                    <a:pt x="1168" y="1046"/>
                    <a:pt x="1058" y="1010"/>
                    <a:pt x="973" y="962"/>
                  </a:cubicBezTo>
                  <a:lnTo>
                    <a:pt x="536" y="682"/>
                  </a:lnTo>
                  <a:cubicBezTo>
                    <a:pt x="523" y="670"/>
                    <a:pt x="511" y="646"/>
                    <a:pt x="511" y="646"/>
                  </a:cubicBezTo>
                  <a:cubicBezTo>
                    <a:pt x="511" y="633"/>
                    <a:pt x="523" y="621"/>
                    <a:pt x="536" y="609"/>
                  </a:cubicBezTo>
                  <a:lnTo>
                    <a:pt x="973" y="317"/>
                  </a:lnTo>
                  <a:cubicBezTo>
                    <a:pt x="1058" y="268"/>
                    <a:pt x="1168" y="244"/>
                    <a:pt x="1265" y="244"/>
                  </a:cubicBezTo>
                  <a:lnTo>
                    <a:pt x="4938" y="244"/>
                  </a:lnTo>
                  <a:cubicBezTo>
                    <a:pt x="5011" y="244"/>
                    <a:pt x="5060" y="183"/>
                    <a:pt x="5060" y="122"/>
                  </a:cubicBezTo>
                  <a:cubicBezTo>
                    <a:pt x="5060" y="49"/>
                    <a:pt x="5011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7991;p52">
            <a:extLst>
              <a:ext uri="{FF2B5EF4-FFF2-40B4-BE49-F238E27FC236}">
                <a16:creationId xmlns:a16="http://schemas.microsoft.com/office/drawing/2014/main" id="{FAE1A3BA-A937-22E6-55BA-3D9F9E1D7076}"/>
              </a:ext>
            </a:extLst>
          </p:cNvPr>
          <p:cNvSpPr/>
          <p:nvPr/>
        </p:nvSpPr>
        <p:spPr>
          <a:xfrm>
            <a:off x="3386390" y="1769743"/>
            <a:ext cx="476271" cy="494237"/>
          </a:xfrm>
          <a:custGeom>
            <a:avLst/>
            <a:gdLst/>
            <a:ahLst/>
            <a:cxnLst/>
            <a:rect l="l" t="t" r="r" b="b"/>
            <a:pathLst>
              <a:path w="6581" h="1596" extrusionOk="0">
                <a:moveTo>
                  <a:pt x="5039" y="219"/>
                </a:moveTo>
                <a:cubicBezTo>
                  <a:pt x="5042" y="219"/>
                  <a:pt x="5045" y="220"/>
                  <a:pt x="5048" y="222"/>
                </a:cubicBezTo>
                <a:cubicBezTo>
                  <a:pt x="5072" y="222"/>
                  <a:pt x="5097" y="246"/>
                  <a:pt x="5121" y="258"/>
                </a:cubicBezTo>
                <a:cubicBezTo>
                  <a:pt x="5106" y="294"/>
                  <a:pt x="5084" y="305"/>
                  <a:pt x="5062" y="305"/>
                </a:cubicBezTo>
                <a:cubicBezTo>
                  <a:pt x="5047" y="305"/>
                  <a:pt x="5034" y="300"/>
                  <a:pt x="5024" y="295"/>
                </a:cubicBezTo>
                <a:cubicBezTo>
                  <a:pt x="5011" y="282"/>
                  <a:pt x="4999" y="258"/>
                  <a:pt x="4999" y="246"/>
                </a:cubicBezTo>
                <a:cubicBezTo>
                  <a:pt x="5009" y="236"/>
                  <a:pt x="5026" y="219"/>
                  <a:pt x="5039" y="219"/>
                </a:cubicBezTo>
                <a:close/>
                <a:moveTo>
                  <a:pt x="281" y="563"/>
                </a:moveTo>
                <a:lnTo>
                  <a:pt x="281" y="563"/>
                </a:lnTo>
                <a:cubicBezTo>
                  <a:pt x="292" y="623"/>
                  <a:pt x="292" y="623"/>
                  <a:pt x="183" y="745"/>
                </a:cubicBezTo>
                <a:cubicBezTo>
                  <a:pt x="146" y="696"/>
                  <a:pt x="146" y="696"/>
                  <a:pt x="171" y="574"/>
                </a:cubicBezTo>
                <a:cubicBezTo>
                  <a:pt x="208" y="574"/>
                  <a:pt x="244" y="574"/>
                  <a:pt x="281" y="563"/>
                </a:cubicBezTo>
                <a:close/>
                <a:moveTo>
                  <a:pt x="6204" y="575"/>
                </a:moveTo>
                <a:cubicBezTo>
                  <a:pt x="6224" y="575"/>
                  <a:pt x="6254" y="594"/>
                  <a:pt x="6313" y="636"/>
                </a:cubicBezTo>
                <a:cubicBezTo>
                  <a:pt x="6251" y="696"/>
                  <a:pt x="6178" y="745"/>
                  <a:pt x="6081" y="769"/>
                </a:cubicBezTo>
                <a:cubicBezTo>
                  <a:pt x="6105" y="672"/>
                  <a:pt x="6130" y="623"/>
                  <a:pt x="6178" y="587"/>
                </a:cubicBezTo>
                <a:cubicBezTo>
                  <a:pt x="6186" y="579"/>
                  <a:pt x="6194" y="575"/>
                  <a:pt x="6204" y="575"/>
                </a:cubicBezTo>
                <a:close/>
                <a:moveTo>
                  <a:pt x="5986" y="541"/>
                </a:moveTo>
                <a:cubicBezTo>
                  <a:pt x="5997" y="541"/>
                  <a:pt x="6009" y="544"/>
                  <a:pt x="6021" y="550"/>
                </a:cubicBezTo>
                <a:cubicBezTo>
                  <a:pt x="6033" y="550"/>
                  <a:pt x="6045" y="587"/>
                  <a:pt x="6045" y="587"/>
                </a:cubicBezTo>
                <a:cubicBezTo>
                  <a:pt x="5984" y="733"/>
                  <a:pt x="5911" y="866"/>
                  <a:pt x="5789" y="952"/>
                </a:cubicBezTo>
                <a:cubicBezTo>
                  <a:pt x="5729" y="1000"/>
                  <a:pt x="5668" y="1025"/>
                  <a:pt x="5595" y="1061"/>
                </a:cubicBezTo>
                <a:lnTo>
                  <a:pt x="5595" y="1012"/>
                </a:lnTo>
                <a:cubicBezTo>
                  <a:pt x="5716" y="879"/>
                  <a:pt x="5826" y="733"/>
                  <a:pt x="5924" y="587"/>
                </a:cubicBezTo>
                <a:cubicBezTo>
                  <a:pt x="5935" y="574"/>
                  <a:pt x="5948" y="550"/>
                  <a:pt x="5960" y="550"/>
                </a:cubicBezTo>
                <a:cubicBezTo>
                  <a:pt x="5966" y="544"/>
                  <a:pt x="5975" y="541"/>
                  <a:pt x="5986" y="541"/>
                </a:cubicBezTo>
                <a:close/>
                <a:moveTo>
                  <a:pt x="573" y="526"/>
                </a:moveTo>
                <a:cubicBezTo>
                  <a:pt x="475" y="745"/>
                  <a:pt x="365" y="927"/>
                  <a:pt x="183" y="1073"/>
                </a:cubicBezTo>
                <a:cubicBezTo>
                  <a:pt x="146" y="1012"/>
                  <a:pt x="146" y="963"/>
                  <a:pt x="183" y="915"/>
                </a:cubicBezTo>
                <a:cubicBezTo>
                  <a:pt x="281" y="793"/>
                  <a:pt x="378" y="672"/>
                  <a:pt x="487" y="550"/>
                </a:cubicBezTo>
                <a:cubicBezTo>
                  <a:pt x="500" y="538"/>
                  <a:pt x="548" y="538"/>
                  <a:pt x="573" y="526"/>
                </a:cubicBezTo>
                <a:close/>
                <a:moveTo>
                  <a:pt x="5303" y="319"/>
                </a:moveTo>
                <a:cubicBezTo>
                  <a:pt x="5303" y="355"/>
                  <a:pt x="5303" y="392"/>
                  <a:pt x="5291" y="404"/>
                </a:cubicBezTo>
                <a:cubicBezTo>
                  <a:pt x="5267" y="453"/>
                  <a:pt x="5230" y="501"/>
                  <a:pt x="5194" y="550"/>
                </a:cubicBezTo>
                <a:cubicBezTo>
                  <a:pt x="5072" y="733"/>
                  <a:pt x="4951" y="903"/>
                  <a:pt x="4829" y="1085"/>
                </a:cubicBezTo>
                <a:cubicBezTo>
                  <a:pt x="4812" y="1108"/>
                  <a:pt x="4800" y="1120"/>
                  <a:pt x="4782" y="1120"/>
                </a:cubicBezTo>
                <a:cubicBezTo>
                  <a:pt x="4762" y="1120"/>
                  <a:pt x="4734" y="1105"/>
                  <a:pt x="4683" y="1073"/>
                </a:cubicBezTo>
                <a:cubicBezTo>
                  <a:pt x="4865" y="915"/>
                  <a:pt x="4962" y="696"/>
                  <a:pt x="5097" y="501"/>
                </a:cubicBezTo>
                <a:cubicBezTo>
                  <a:pt x="5133" y="453"/>
                  <a:pt x="5181" y="404"/>
                  <a:pt x="5218" y="355"/>
                </a:cubicBezTo>
                <a:cubicBezTo>
                  <a:pt x="5242" y="344"/>
                  <a:pt x="5267" y="331"/>
                  <a:pt x="5303" y="319"/>
                </a:cubicBezTo>
                <a:close/>
                <a:moveTo>
                  <a:pt x="1813" y="526"/>
                </a:moveTo>
                <a:cubicBezTo>
                  <a:pt x="1776" y="611"/>
                  <a:pt x="1752" y="660"/>
                  <a:pt x="1716" y="709"/>
                </a:cubicBezTo>
                <a:cubicBezTo>
                  <a:pt x="1643" y="818"/>
                  <a:pt x="1570" y="927"/>
                  <a:pt x="1497" y="1025"/>
                </a:cubicBezTo>
                <a:cubicBezTo>
                  <a:pt x="1448" y="1085"/>
                  <a:pt x="1399" y="1122"/>
                  <a:pt x="1327" y="1122"/>
                </a:cubicBezTo>
                <a:lnTo>
                  <a:pt x="1095" y="1122"/>
                </a:lnTo>
                <a:cubicBezTo>
                  <a:pt x="1108" y="1073"/>
                  <a:pt x="1108" y="1049"/>
                  <a:pt x="1132" y="1025"/>
                </a:cubicBezTo>
                <a:cubicBezTo>
                  <a:pt x="1241" y="879"/>
                  <a:pt x="1351" y="733"/>
                  <a:pt x="1472" y="587"/>
                </a:cubicBezTo>
                <a:cubicBezTo>
                  <a:pt x="1508" y="550"/>
                  <a:pt x="1545" y="526"/>
                  <a:pt x="1606" y="526"/>
                </a:cubicBezTo>
                <a:close/>
                <a:moveTo>
                  <a:pt x="2348" y="465"/>
                </a:moveTo>
                <a:lnTo>
                  <a:pt x="2348" y="465"/>
                </a:lnTo>
                <a:cubicBezTo>
                  <a:pt x="2335" y="501"/>
                  <a:pt x="2335" y="538"/>
                  <a:pt x="2311" y="550"/>
                </a:cubicBezTo>
                <a:cubicBezTo>
                  <a:pt x="2178" y="733"/>
                  <a:pt x="2044" y="903"/>
                  <a:pt x="1898" y="1073"/>
                </a:cubicBezTo>
                <a:cubicBezTo>
                  <a:pt x="1873" y="1109"/>
                  <a:pt x="1837" y="1134"/>
                  <a:pt x="1800" y="1134"/>
                </a:cubicBezTo>
                <a:cubicBezTo>
                  <a:pt x="1773" y="1138"/>
                  <a:pt x="1745" y="1141"/>
                  <a:pt x="1715" y="1141"/>
                </a:cubicBezTo>
                <a:cubicBezTo>
                  <a:pt x="1663" y="1141"/>
                  <a:pt x="1607" y="1133"/>
                  <a:pt x="1545" y="1109"/>
                </a:cubicBezTo>
                <a:cubicBezTo>
                  <a:pt x="1679" y="915"/>
                  <a:pt x="1800" y="733"/>
                  <a:pt x="1922" y="550"/>
                </a:cubicBezTo>
                <a:cubicBezTo>
                  <a:pt x="1946" y="526"/>
                  <a:pt x="1983" y="501"/>
                  <a:pt x="2019" y="490"/>
                </a:cubicBezTo>
                <a:cubicBezTo>
                  <a:pt x="2117" y="477"/>
                  <a:pt x="2226" y="477"/>
                  <a:pt x="2348" y="465"/>
                </a:cubicBezTo>
                <a:close/>
                <a:moveTo>
                  <a:pt x="5035" y="404"/>
                </a:moveTo>
                <a:cubicBezTo>
                  <a:pt x="4902" y="672"/>
                  <a:pt x="4756" y="903"/>
                  <a:pt x="4561" y="1085"/>
                </a:cubicBezTo>
                <a:cubicBezTo>
                  <a:pt x="4520" y="1127"/>
                  <a:pt x="4478" y="1146"/>
                  <a:pt x="4429" y="1146"/>
                </a:cubicBezTo>
                <a:cubicBezTo>
                  <a:pt x="4406" y="1146"/>
                  <a:pt x="4382" y="1141"/>
                  <a:pt x="4354" y="1134"/>
                </a:cubicBezTo>
                <a:cubicBezTo>
                  <a:pt x="4379" y="1109"/>
                  <a:pt x="4379" y="1085"/>
                  <a:pt x="4403" y="1061"/>
                </a:cubicBezTo>
                <a:cubicBezTo>
                  <a:pt x="4524" y="903"/>
                  <a:pt x="4646" y="757"/>
                  <a:pt x="4768" y="599"/>
                </a:cubicBezTo>
                <a:cubicBezTo>
                  <a:pt x="4829" y="514"/>
                  <a:pt x="4902" y="441"/>
                  <a:pt x="5035" y="404"/>
                </a:cubicBezTo>
                <a:close/>
                <a:moveTo>
                  <a:pt x="2600" y="462"/>
                </a:moveTo>
                <a:cubicBezTo>
                  <a:pt x="2640" y="462"/>
                  <a:pt x="2687" y="472"/>
                  <a:pt x="2749" y="490"/>
                </a:cubicBezTo>
                <a:cubicBezTo>
                  <a:pt x="2689" y="636"/>
                  <a:pt x="2481" y="915"/>
                  <a:pt x="2226" y="1146"/>
                </a:cubicBezTo>
                <a:cubicBezTo>
                  <a:pt x="2165" y="1146"/>
                  <a:pt x="2092" y="1134"/>
                  <a:pt x="2032" y="1134"/>
                </a:cubicBezTo>
                <a:cubicBezTo>
                  <a:pt x="2008" y="1085"/>
                  <a:pt x="2019" y="1061"/>
                  <a:pt x="2044" y="1036"/>
                </a:cubicBezTo>
                <a:cubicBezTo>
                  <a:pt x="2165" y="879"/>
                  <a:pt x="2287" y="720"/>
                  <a:pt x="2421" y="563"/>
                </a:cubicBezTo>
                <a:cubicBezTo>
                  <a:pt x="2483" y="492"/>
                  <a:pt x="2530" y="462"/>
                  <a:pt x="2600" y="462"/>
                </a:cubicBezTo>
                <a:close/>
                <a:moveTo>
                  <a:pt x="1181" y="536"/>
                </a:moveTo>
                <a:cubicBezTo>
                  <a:pt x="1218" y="536"/>
                  <a:pt x="1268" y="550"/>
                  <a:pt x="1351" y="574"/>
                </a:cubicBezTo>
                <a:cubicBezTo>
                  <a:pt x="1327" y="599"/>
                  <a:pt x="1327" y="636"/>
                  <a:pt x="1302" y="660"/>
                </a:cubicBezTo>
                <a:cubicBezTo>
                  <a:pt x="1217" y="769"/>
                  <a:pt x="1119" y="879"/>
                  <a:pt x="1046" y="1000"/>
                </a:cubicBezTo>
                <a:cubicBezTo>
                  <a:pt x="973" y="1109"/>
                  <a:pt x="876" y="1146"/>
                  <a:pt x="754" y="1158"/>
                </a:cubicBezTo>
                <a:cubicBezTo>
                  <a:pt x="730" y="1158"/>
                  <a:pt x="694" y="1146"/>
                  <a:pt x="645" y="1146"/>
                </a:cubicBezTo>
                <a:cubicBezTo>
                  <a:pt x="718" y="1000"/>
                  <a:pt x="803" y="903"/>
                  <a:pt x="889" y="806"/>
                </a:cubicBezTo>
                <a:cubicBezTo>
                  <a:pt x="937" y="757"/>
                  <a:pt x="986" y="709"/>
                  <a:pt x="1035" y="647"/>
                </a:cubicBezTo>
                <a:cubicBezTo>
                  <a:pt x="1100" y="568"/>
                  <a:pt x="1126" y="536"/>
                  <a:pt x="1181" y="536"/>
                </a:cubicBezTo>
                <a:close/>
                <a:moveTo>
                  <a:pt x="3162" y="453"/>
                </a:moveTo>
                <a:cubicBezTo>
                  <a:pt x="3114" y="526"/>
                  <a:pt x="3089" y="574"/>
                  <a:pt x="3065" y="611"/>
                </a:cubicBezTo>
                <a:cubicBezTo>
                  <a:pt x="2944" y="757"/>
                  <a:pt x="2822" y="903"/>
                  <a:pt x="2713" y="1061"/>
                </a:cubicBezTo>
                <a:cubicBezTo>
                  <a:pt x="2655" y="1135"/>
                  <a:pt x="2592" y="1170"/>
                  <a:pt x="2516" y="1170"/>
                </a:cubicBezTo>
                <a:cubicBezTo>
                  <a:pt x="2479" y="1170"/>
                  <a:pt x="2440" y="1162"/>
                  <a:pt x="2397" y="1146"/>
                </a:cubicBezTo>
                <a:cubicBezTo>
                  <a:pt x="2445" y="1000"/>
                  <a:pt x="2567" y="915"/>
                  <a:pt x="2640" y="806"/>
                </a:cubicBezTo>
                <a:cubicBezTo>
                  <a:pt x="2737" y="696"/>
                  <a:pt x="2822" y="587"/>
                  <a:pt x="2919" y="453"/>
                </a:cubicBezTo>
                <a:close/>
                <a:moveTo>
                  <a:pt x="3854" y="447"/>
                </a:moveTo>
                <a:cubicBezTo>
                  <a:pt x="3873" y="447"/>
                  <a:pt x="3894" y="449"/>
                  <a:pt x="3916" y="453"/>
                </a:cubicBezTo>
                <a:cubicBezTo>
                  <a:pt x="3929" y="453"/>
                  <a:pt x="3953" y="453"/>
                  <a:pt x="3978" y="465"/>
                </a:cubicBezTo>
                <a:cubicBezTo>
                  <a:pt x="3978" y="490"/>
                  <a:pt x="3965" y="526"/>
                  <a:pt x="3953" y="550"/>
                </a:cubicBezTo>
                <a:cubicBezTo>
                  <a:pt x="3880" y="647"/>
                  <a:pt x="3807" y="745"/>
                  <a:pt x="3722" y="842"/>
                </a:cubicBezTo>
                <a:cubicBezTo>
                  <a:pt x="3613" y="963"/>
                  <a:pt x="3503" y="1073"/>
                  <a:pt x="3394" y="1182"/>
                </a:cubicBezTo>
                <a:lnTo>
                  <a:pt x="3151" y="1182"/>
                </a:lnTo>
                <a:cubicBezTo>
                  <a:pt x="3211" y="1073"/>
                  <a:pt x="3284" y="1000"/>
                  <a:pt x="3345" y="927"/>
                </a:cubicBezTo>
                <a:cubicBezTo>
                  <a:pt x="3443" y="818"/>
                  <a:pt x="3540" y="720"/>
                  <a:pt x="3625" y="599"/>
                </a:cubicBezTo>
                <a:cubicBezTo>
                  <a:pt x="3685" y="497"/>
                  <a:pt x="3755" y="447"/>
                  <a:pt x="3854" y="447"/>
                </a:cubicBezTo>
                <a:close/>
                <a:moveTo>
                  <a:pt x="843" y="516"/>
                </a:moveTo>
                <a:cubicBezTo>
                  <a:pt x="884" y="516"/>
                  <a:pt x="931" y="527"/>
                  <a:pt x="986" y="550"/>
                </a:cubicBezTo>
                <a:cubicBezTo>
                  <a:pt x="949" y="611"/>
                  <a:pt x="925" y="647"/>
                  <a:pt x="889" y="684"/>
                </a:cubicBezTo>
                <a:cubicBezTo>
                  <a:pt x="791" y="818"/>
                  <a:pt x="681" y="939"/>
                  <a:pt x="584" y="1061"/>
                </a:cubicBezTo>
                <a:cubicBezTo>
                  <a:pt x="508" y="1155"/>
                  <a:pt x="485" y="1183"/>
                  <a:pt x="411" y="1183"/>
                </a:cubicBezTo>
                <a:cubicBezTo>
                  <a:pt x="379" y="1183"/>
                  <a:pt x="339" y="1178"/>
                  <a:pt x="281" y="1171"/>
                </a:cubicBezTo>
                <a:cubicBezTo>
                  <a:pt x="305" y="1134"/>
                  <a:pt x="305" y="1098"/>
                  <a:pt x="329" y="1073"/>
                </a:cubicBezTo>
                <a:cubicBezTo>
                  <a:pt x="427" y="927"/>
                  <a:pt x="536" y="793"/>
                  <a:pt x="645" y="647"/>
                </a:cubicBezTo>
                <a:cubicBezTo>
                  <a:pt x="695" y="565"/>
                  <a:pt x="756" y="516"/>
                  <a:pt x="843" y="516"/>
                </a:cubicBezTo>
                <a:close/>
                <a:moveTo>
                  <a:pt x="4624" y="442"/>
                </a:moveTo>
                <a:cubicBezTo>
                  <a:pt x="4661" y="442"/>
                  <a:pt x="4700" y="451"/>
                  <a:pt x="4743" y="465"/>
                </a:cubicBezTo>
                <a:lnTo>
                  <a:pt x="4707" y="538"/>
                </a:lnTo>
                <a:cubicBezTo>
                  <a:pt x="4561" y="733"/>
                  <a:pt x="4427" y="927"/>
                  <a:pt x="4257" y="1085"/>
                </a:cubicBezTo>
                <a:cubicBezTo>
                  <a:pt x="4185" y="1148"/>
                  <a:pt x="4120" y="1185"/>
                  <a:pt x="4037" y="1185"/>
                </a:cubicBezTo>
                <a:cubicBezTo>
                  <a:pt x="4007" y="1185"/>
                  <a:pt x="3976" y="1180"/>
                  <a:pt x="3941" y="1171"/>
                </a:cubicBezTo>
                <a:cubicBezTo>
                  <a:pt x="3965" y="1134"/>
                  <a:pt x="3978" y="1085"/>
                  <a:pt x="4014" y="1049"/>
                </a:cubicBezTo>
                <a:cubicBezTo>
                  <a:pt x="4160" y="879"/>
                  <a:pt x="4318" y="696"/>
                  <a:pt x="4476" y="514"/>
                </a:cubicBezTo>
                <a:cubicBezTo>
                  <a:pt x="4520" y="462"/>
                  <a:pt x="4569" y="442"/>
                  <a:pt x="4624" y="442"/>
                </a:cubicBezTo>
                <a:close/>
                <a:moveTo>
                  <a:pt x="4248" y="434"/>
                </a:moveTo>
                <a:cubicBezTo>
                  <a:pt x="4284" y="434"/>
                  <a:pt x="4324" y="441"/>
                  <a:pt x="4367" y="453"/>
                </a:cubicBezTo>
                <a:cubicBezTo>
                  <a:pt x="4354" y="490"/>
                  <a:pt x="4343" y="526"/>
                  <a:pt x="4318" y="563"/>
                </a:cubicBezTo>
                <a:cubicBezTo>
                  <a:pt x="4197" y="709"/>
                  <a:pt x="4075" y="854"/>
                  <a:pt x="3941" y="1012"/>
                </a:cubicBezTo>
                <a:cubicBezTo>
                  <a:pt x="3905" y="1061"/>
                  <a:pt x="3856" y="1122"/>
                  <a:pt x="3795" y="1195"/>
                </a:cubicBezTo>
                <a:lnTo>
                  <a:pt x="3637" y="1195"/>
                </a:lnTo>
                <a:cubicBezTo>
                  <a:pt x="3613" y="1195"/>
                  <a:pt x="3589" y="1182"/>
                  <a:pt x="3564" y="1182"/>
                </a:cubicBezTo>
                <a:lnTo>
                  <a:pt x="3564" y="1158"/>
                </a:lnTo>
                <a:lnTo>
                  <a:pt x="3564" y="1134"/>
                </a:lnTo>
                <a:cubicBezTo>
                  <a:pt x="3759" y="915"/>
                  <a:pt x="3953" y="684"/>
                  <a:pt x="4148" y="453"/>
                </a:cubicBezTo>
                <a:cubicBezTo>
                  <a:pt x="4178" y="441"/>
                  <a:pt x="4211" y="434"/>
                  <a:pt x="4248" y="434"/>
                </a:cubicBezTo>
                <a:close/>
                <a:moveTo>
                  <a:pt x="3375" y="450"/>
                </a:moveTo>
                <a:cubicBezTo>
                  <a:pt x="3385" y="450"/>
                  <a:pt x="3395" y="451"/>
                  <a:pt x="3406" y="453"/>
                </a:cubicBezTo>
                <a:cubicBezTo>
                  <a:pt x="3454" y="453"/>
                  <a:pt x="3503" y="465"/>
                  <a:pt x="3576" y="465"/>
                </a:cubicBezTo>
                <a:cubicBezTo>
                  <a:pt x="3564" y="501"/>
                  <a:pt x="3552" y="538"/>
                  <a:pt x="3540" y="563"/>
                </a:cubicBezTo>
                <a:cubicBezTo>
                  <a:pt x="3479" y="647"/>
                  <a:pt x="3430" y="733"/>
                  <a:pt x="3357" y="806"/>
                </a:cubicBezTo>
                <a:lnTo>
                  <a:pt x="3102" y="1098"/>
                </a:lnTo>
                <a:cubicBezTo>
                  <a:pt x="3048" y="1162"/>
                  <a:pt x="2986" y="1197"/>
                  <a:pt x="2906" y="1197"/>
                </a:cubicBezTo>
                <a:cubicBezTo>
                  <a:pt x="2894" y="1197"/>
                  <a:pt x="2883" y="1196"/>
                  <a:pt x="2871" y="1195"/>
                </a:cubicBezTo>
                <a:cubicBezTo>
                  <a:pt x="2835" y="1182"/>
                  <a:pt x="2798" y="1171"/>
                  <a:pt x="2749" y="1158"/>
                </a:cubicBezTo>
                <a:cubicBezTo>
                  <a:pt x="2773" y="1109"/>
                  <a:pt x="2798" y="1085"/>
                  <a:pt x="2810" y="1049"/>
                </a:cubicBezTo>
                <a:cubicBezTo>
                  <a:pt x="2944" y="879"/>
                  <a:pt x="3089" y="709"/>
                  <a:pt x="3224" y="538"/>
                </a:cubicBezTo>
                <a:cubicBezTo>
                  <a:pt x="3266" y="485"/>
                  <a:pt x="3309" y="450"/>
                  <a:pt x="3375" y="450"/>
                </a:cubicBezTo>
                <a:close/>
                <a:moveTo>
                  <a:pt x="754" y="1244"/>
                </a:moveTo>
                <a:lnTo>
                  <a:pt x="754" y="1255"/>
                </a:lnTo>
                <a:lnTo>
                  <a:pt x="730" y="1255"/>
                </a:lnTo>
                <a:lnTo>
                  <a:pt x="743" y="1244"/>
                </a:lnTo>
                <a:close/>
                <a:moveTo>
                  <a:pt x="5424" y="380"/>
                </a:moveTo>
                <a:cubicBezTo>
                  <a:pt x="5473" y="404"/>
                  <a:pt x="5522" y="417"/>
                  <a:pt x="5583" y="441"/>
                </a:cubicBezTo>
                <a:cubicBezTo>
                  <a:pt x="5534" y="550"/>
                  <a:pt x="5486" y="647"/>
                  <a:pt x="5424" y="720"/>
                </a:cubicBezTo>
                <a:cubicBezTo>
                  <a:pt x="5291" y="890"/>
                  <a:pt x="5145" y="1049"/>
                  <a:pt x="5060" y="1244"/>
                </a:cubicBezTo>
                <a:cubicBezTo>
                  <a:pt x="5048" y="1268"/>
                  <a:pt x="5024" y="1280"/>
                  <a:pt x="4999" y="1304"/>
                </a:cubicBezTo>
                <a:cubicBezTo>
                  <a:pt x="4999" y="1304"/>
                  <a:pt x="4975" y="1304"/>
                  <a:pt x="4962" y="1317"/>
                </a:cubicBezTo>
                <a:cubicBezTo>
                  <a:pt x="4926" y="1207"/>
                  <a:pt x="4914" y="1098"/>
                  <a:pt x="4987" y="1000"/>
                </a:cubicBezTo>
                <a:lnTo>
                  <a:pt x="5424" y="380"/>
                </a:lnTo>
                <a:close/>
                <a:moveTo>
                  <a:pt x="5705" y="441"/>
                </a:moveTo>
                <a:cubicBezTo>
                  <a:pt x="5765" y="465"/>
                  <a:pt x="5802" y="490"/>
                  <a:pt x="5851" y="514"/>
                </a:cubicBezTo>
                <a:cubicBezTo>
                  <a:pt x="5789" y="672"/>
                  <a:pt x="5680" y="793"/>
                  <a:pt x="5570" y="915"/>
                </a:cubicBezTo>
                <a:cubicBezTo>
                  <a:pt x="5510" y="1000"/>
                  <a:pt x="5437" y="1061"/>
                  <a:pt x="5413" y="1158"/>
                </a:cubicBezTo>
                <a:cubicBezTo>
                  <a:pt x="5413" y="1182"/>
                  <a:pt x="5388" y="1207"/>
                  <a:pt x="5364" y="1219"/>
                </a:cubicBezTo>
                <a:cubicBezTo>
                  <a:pt x="5303" y="1255"/>
                  <a:pt x="5242" y="1280"/>
                  <a:pt x="5170" y="1317"/>
                </a:cubicBezTo>
                <a:cubicBezTo>
                  <a:pt x="5170" y="1195"/>
                  <a:pt x="5218" y="1122"/>
                  <a:pt x="5267" y="1049"/>
                </a:cubicBezTo>
                <a:cubicBezTo>
                  <a:pt x="5400" y="866"/>
                  <a:pt x="5534" y="696"/>
                  <a:pt x="5668" y="514"/>
                </a:cubicBezTo>
                <a:lnTo>
                  <a:pt x="5705" y="441"/>
                </a:lnTo>
                <a:close/>
                <a:moveTo>
                  <a:pt x="4916" y="1"/>
                </a:moveTo>
                <a:cubicBezTo>
                  <a:pt x="4868" y="1"/>
                  <a:pt x="4839" y="37"/>
                  <a:pt x="4829" y="100"/>
                </a:cubicBezTo>
                <a:cubicBezTo>
                  <a:pt x="4816" y="161"/>
                  <a:pt x="4853" y="234"/>
                  <a:pt x="4805" y="295"/>
                </a:cubicBezTo>
                <a:lnTo>
                  <a:pt x="4318" y="295"/>
                </a:lnTo>
                <a:cubicBezTo>
                  <a:pt x="4184" y="295"/>
                  <a:pt x="4051" y="307"/>
                  <a:pt x="3929" y="307"/>
                </a:cubicBezTo>
                <a:cubicBezTo>
                  <a:pt x="3812" y="324"/>
                  <a:pt x="3694" y="352"/>
                  <a:pt x="3577" y="352"/>
                </a:cubicBezTo>
                <a:cubicBezTo>
                  <a:pt x="3524" y="352"/>
                  <a:pt x="3471" y="346"/>
                  <a:pt x="3418" y="331"/>
                </a:cubicBezTo>
                <a:lnTo>
                  <a:pt x="3357" y="331"/>
                </a:lnTo>
                <a:lnTo>
                  <a:pt x="2481" y="368"/>
                </a:lnTo>
                <a:cubicBezTo>
                  <a:pt x="2336" y="368"/>
                  <a:pt x="2190" y="388"/>
                  <a:pt x="2045" y="388"/>
                </a:cubicBezTo>
                <a:cubicBezTo>
                  <a:pt x="1996" y="388"/>
                  <a:pt x="1947" y="386"/>
                  <a:pt x="1898" y="380"/>
                </a:cubicBezTo>
                <a:cubicBezTo>
                  <a:pt x="1887" y="376"/>
                  <a:pt x="1877" y="375"/>
                  <a:pt x="1866" y="375"/>
                </a:cubicBezTo>
                <a:cubicBezTo>
                  <a:pt x="1841" y="375"/>
                  <a:pt x="1818" y="383"/>
                  <a:pt x="1800" y="392"/>
                </a:cubicBezTo>
                <a:cubicBezTo>
                  <a:pt x="1740" y="392"/>
                  <a:pt x="1679" y="404"/>
                  <a:pt x="1618" y="404"/>
                </a:cubicBezTo>
                <a:cubicBezTo>
                  <a:pt x="1119" y="404"/>
                  <a:pt x="621" y="392"/>
                  <a:pt x="110" y="392"/>
                </a:cubicBezTo>
                <a:cubicBezTo>
                  <a:pt x="73" y="465"/>
                  <a:pt x="37" y="538"/>
                  <a:pt x="37" y="647"/>
                </a:cubicBezTo>
                <a:cubicBezTo>
                  <a:pt x="49" y="757"/>
                  <a:pt x="86" y="879"/>
                  <a:pt x="13" y="988"/>
                </a:cubicBezTo>
                <a:cubicBezTo>
                  <a:pt x="0" y="1000"/>
                  <a:pt x="0" y="1012"/>
                  <a:pt x="13" y="1025"/>
                </a:cubicBezTo>
                <a:cubicBezTo>
                  <a:pt x="25" y="1122"/>
                  <a:pt x="49" y="1207"/>
                  <a:pt x="73" y="1304"/>
                </a:cubicBezTo>
                <a:cubicBezTo>
                  <a:pt x="122" y="1317"/>
                  <a:pt x="183" y="1353"/>
                  <a:pt x="232" y="1353"/>
                </a:cubicBezTo>
                <a:cubicBezTo>
                  <a:pt x="378" y="1353"/>
                  <a:pt x="511" y="1353"/>
                  <a:pt x="657" y="1341"/>
                </a:cubicBezTo>
                <a:cubicBezTo>
                  <a:pt x="816" y="1341"/>
                  <a:pt x="973" y="1317"/>
                  <a:pt x="1132" y="1317"/>
                </a:cubicBezTo>
                <a:lnTo>
                  <a:pt x="2871" y="1317"/>
                </a:lnTo>
                <a:cubicBezTo>
                  <a:pt x="2941" y="1315"/>
                  <a:pt x="3011" y="1314"/>
                  <a:pt x="3081" y="1314"/>
                </a:cubicBezTo>
                <a:cubicBezTo>
                  <a:pt x="3256" y="1314"/>
                  <a:pt x="3431" y="1318"/>
                  <a:pt x="3608" y="1318"/>
                </a:cubicBezTo>
                <a:cubicBezTo>
                  <a:pt x="3795" y="1318"/>
                  <a:pt x="3984" y="1313"/>
                  <a:pt x="4172" y="1292"/>
                </a:cubicBezTo>
                <a:cubicBezTo>
                  <a:pt x="4330" y="1268"/>
                  <a:pt x="4488" y="1268"/>
                  <a:pt x="4646" y="1255"/>
                </a:cubicBezTo>
                <a:cubicBezTo>
                  <a:pt x="4695" y="1255"/>
                  <a:pt x="4743" y="1268"/>
                  <a:pt x="4780" y="1268"/>
                </a:cubicBezTo>
                <a:cubicBezTo>
                  <a:pt x="4841" y="1353"/>
                  <a:pt x="4829" y="1426"/>
                  <a:pt x="4829" y="1511"/>
                </a:cubicBezTo>
                <a:cubicBezTo>
                  <a:pt x="4841" y="1536"/>
                  <a:pt x="4853" y="1560"/>
                  <a:pt x="4865" y="1596"/>
                </a:cubicBezTo>
                <a:cubicBezTo>
                  <a:pt x="4914" y="1584"/>
                  <a:pt x="4938" y="1572"/>
                  <a:pt x="4962" y="1560"/>
                </a:cubicBezTo>
                <a:cubicBezTo>
                  <a:pt x="5206" y="1426"/>
                  <a:pt x="5424" y="1304"/>
                  <a:pt x="5668" y="1182"/>
                </a:cubicBezTo>
                <a:lnTo>
                  <a:pt x="6507" y="745"/>
                </a:lnTo>
                <a:cubicBezTo>
                  <a:pt x="6532" y="745"/>
                  <a:pt x="6556" y="733"/>
                  <a:pt x="6556" y="720"/>
                </a:cubicBezTo>
                <a:cubicBezTo>
                  <a:pt x="6568" y="696"/>
                  <a:pt x="6580" y="660"/>
                  <a:pt x="6568" y="647"/>
                </a:cubicBezTo>
                <a:cubicBezTo>
                  <a:pt x="6532" y="611"/>
                  <a:pt x="6495" y="574"/>
                  <a:pt x="6459" y="563"/>
                </a:cubicBezTo>
                <a:cubicBezTo>
                  <a:pt x="6349" y="514"/>
                  <a:pt x="6240" y="465"/>
                  <a:pt x="6130" y="441"/>
                </a:cubicBezTo>
                <a:cubicBezTo>
                  <a:pt x="5838" y="380"/>
                  <a:pt x="5570" y="282"/>
                  <a:pt x="5315" y="149"/>
                </a:cubicBezTo>
                <a:cubicBezTo>
                  <a:pt x="5194" y="88"/>
                  <a:pt x="5072" y="39"/>
                  <a:pt x="4938" y="3"/>
                </a:cubicBezTo>
                <a:cubicBezTo>
                  <a:pt x="4930" y="2"/>
                  <a:pt x="4923" y="1"/>
                  <a:pt x="49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" name="Google Shape;2686;p36">
            <a:extLst>
              <a:ext uri="{FF2B5EF4-FFF2-40B4-BE49-F238E27FC236}">
                <a16:creationId xmlns:a16="http://schemas.microsoft.com/office/drawing/2014/main" id="{56512486-0876-B83F-CBDD-AA668FE286E9}"/>
              </a:ext>
            </a:extLst>
          </p:cNvPr>
          <p:cNvGrpSpPr/>
          <p:nvPr/>
        </p:nvGrpSpPr>
        <p:grpSpPr>
          <a:xfrm rot="756854">
            <a:off x="7353942" y="1569439"/>
            <a:ext cx="586309" cy="650797"/>
            <a:chOff x="1603657" y="2766825"/>
            <a:chExt cx="286814" cy="232860"/>
          </a:xfrm>
        </p:grpSpPr>
        <p:sp>
          <p:nvSpPr>
            <p:cNvPr id="42" name="Google Shape;2687;p36">
              <a:extLst>
                <a:ext uri="{FF2B5EF4-FFF2-40B4-BE49-F238E27FC236}">
                  <a16:creationId xmlns:a16="http://schemas.microsoft.com/office/drawing/2014/main" id="{8D0FDDAE-067B-3026-999D-ED5F9A83E09B}"/>
                </a:ext>
              </a:extLst>
            </p:cNvPr>
            <p:cNvSpPr/>
            <p:nvPr/>
          </p:nvSpPr>
          <p:spPr>
            <a:xfrm>
              <a:off x="1604297" y="2767366"/>
              <a:ext cx="244279" cy="231580"/>
            </a:xfrm>
            <a:custGeom>
              <a:avLst/>
              <a:gdLst/>
              <a:ahLst/>
              <a:cxnLst/>
              <a:rect l="l" t="t" r="r" b="b"/>
              <a:pathLst>
                <a:path w="4963" h="4705" extrusionOk="0">
                  <a:moveTo>
                    <a:pt x="4682" y="62"/>
                  </a:moveTo>
                  <a:cubicBezTo>
                    <a:pt x="4768" y="195"/>
                    <a:pt x="4792" y="378"/>
                    <a:pt x="4828" y="536"/>
                  </a:cubicBezTo>
                  <a:cubicBezTo>
                    <a:pt x="4877" y="743"/>
                    <a:pt x="4865" y="962"/>
                    <a:pt x="4877" y="1168"/>
                  </a:cubicBezTo>
                  <a:cubicBezTo>
                    <a:pt x="4877" y="1376"/>
                    <a:pt x="4901" y="1570"/>
                    <a:pt x="4865" y="1776"/>
                  </a:cubicBezTo>
                  <a:lnTo>
                    <a:pt x="4792" y="2324"/>
                  </a:lnTo>
                  <a:cubicBezTo>
                    <a:pt x="4731" y="2713"/>
                    <a:pt x="4670" y="3102"/>
                    <a:pt x="4585" y="3479"/>
                  </a:cubicBezTo>
                  <a:cubicBezTo>
                    <a:pt x="4549" y="3649"/>
                    <a:pt x="4512" y="3832"/>
                    <a:pt x="4476" y="4002"/>
                  </a:cubicBezTo>
                  <a:cubicBezTo>
                    <a:pt x="4439" y="4184"/>
                    <a:pt x="4427" y="4355"/>
                    <a:pt x="4330" y="4501"/>
                  </a:cubicBezTo>
                  <a:cubicBezTo>
                    <a:pt x="4326" y="4497"/>
                    <a:pt x="4322" y="4496"/>
                    <a:pt x="4317" y="4496"/>
                  </a:cubicBezTo>
                  <a:cubicBezTo>
                    <a:pt x="4305" y="4496"/>
                    <a:pt x="4293" y="4504"/>
                    <a:pt x="4293" y="4513"/>
                  </a:cubicBezTo>
                  <a:cubicBezTo>
                    <a:pt x="4147" y="4513"/>
                    <a:pt x="4001" y="4513"/>
                    <a:pt x="3855" y="4501"/>
                  </a:cubicBezTo>
                  <a:cubicBezTo>
                    <a:pt x="3791" y="4493"/>
                    <a:pt x="3727" y="4490"/>
                    <a:pt x="3663" y="4490"/>
                  </a:cubicBezTo>
                  <a:cubicBezTo>
                    <a:pt x="3521" y="4490"/>
                    <a:pt x="3378" y="4504"/>
                    <a:pt x="3235" y="4513"/>
                  </a:cubicBezTo>
                  <a:cubicBezTo>
                    <a:pt x="3138" y="4513"/>
                    <a:pt x="3052" y="4525"/>
                    <a:pt x="2968" y="4525"/>
                  </a:cubicBezTo>
                  <a:cubicBezTo>
                    <a:pt x="2882" y="4525"/>
                    <a:pt x="2798" y="4537"/>
                    <a:pt x="2712" y="4549"/>
                  </a:cubicBezTo>
                  <a:cubicBezTo>
                    <a:pt x="2517" y="4573"/>
                    <a:pt x="2335" y="4562"/>
                    <a:pt x="2141" y="4586"/>
                  </a:cubicBezTo>
                  <a:cubicBezTo>
                    <a:pt x="1958" y="4610"/>
                    <a:pt x="1763" y="4610"/>
                    <a:pt x="1569" y="4622"/>
                  </a:cubicBezTo>
                  <a:cubicBezTo>
                    <a:pt x="1444" y="4640"/>
                    <a:pt x="1333" y="4651"/>
                    <a:pt x="1216" y="4651"/>
                  </a:cubicBezTo>
                  <a:cubicBezTo>
                    <a:pt x="1172" y="4651"/>
                    <a:pt x="1128" y="4650"/>
                    <a:pt x="1082" y="4646"/>
                  </a:cubicBezTo>
                  <a:cubicBezTo>
                    <a:pt x="900" y="4635"/>
                    <a:pt x="706" y="4622"/>
                    <a:pt x="523" y="4610"/>
                  </a:cubicBezTo>
                  <a:cubicBezTo>
                    <a:pt x="495" y="4606"/>
                    <a:pt x="466" y="4605"/>
                    <a:pt x="438" y="4605"/>
                  </a:cubicBezTo>
                  <a:cubicBezTo>
                    <a:pt x="381" y="4605"/>
                    <a:pt x="324" y="4610"/>
                    <a:pt x="268" y="4610"/>
                  </a:cubicBezTo>
                  <a:cubicBezTo>
                    <a:pt x="231" y="4598"/>
                    <a:pt x="109" y="4598"/>
                    <a:pt x="73" y="4586"/>
                  </a:cubicBezTo>
                  <a:cubicBezTo>
                    <a:pt x="73" y="4573"/>
                    <a:pt x="61" y="4573"/>
                    <a:pt x="61" y="4573"/>
                  </a:cubicBezTo>
                  <a:cubicBezTo>
                    <a:pt x="195" y="4452"/>
                    <a:pt x="341" y="4343"/>
                    <a:pt x="450" y="4197"/>
                  </a:cubicBezTo>
                  <a:cubicBezTo>
                    <a:pt x="535" y="4087"/>
                    <a:pt x="608" y="3965"/>
                    <a:pt x="669" y="3844"/>
                  </a:cubicBezTo>
                  <a:cubicBezTo>
                    <a:pt x="681" y="3856"/>
                    <a:pt x="693" y="3881"/>
                    <a:pt x="706" y="3905"/>
                  </a:cubicBezTo>
                  <a:cubicBezTo>
                    <a:pt x="657" y="3954"/>
                    <a:pt x="644" y="4038"/>
                    <a:pt x="608" y="4100"/>
                  </a:cubicBezTo>
                  <a:cubicBezTo>
                    <a:pt x="584" y="4148"/>
                    <a:pt x="560" y="4184"/>
                    <a:pt x="535" y="4221"/>
                  </a:cubicBezTo>
                  <a:cubicBezTo>
                    <a:pt x="499" y="4257"/>
                    <a:pt x="474" y="4319"/>
                    <a:pt x="438" y="4343"/>
                  </a:cubicBezTo>
                  <a:cubicBezTo>
                    <a:pt x="417" y="4364"/>
                    <a:pt x="433" y="4394"/>
                    <a:pt x="453" y="4394"/>
                  </a:cubicBezTo>
                  <a:cubicBezTo>
                    <a:pt x="456" y="4394"/>
                    <a:pt x="459" y="4393"/>
                    <a:pt x="463" y="4392"/>
                  </a:cubicBezTo>
                  <a:cubicBezTo>
                    <a:pt x="523" y="4343"/>
                    <a:pt x="560" y="4270"/>
                    <a:pt x="608" y="4209"/>
                  </a:cubicBezTo>
                  <a:lnTo>
                    <a:pt x="681" y="4063"/>
                  </a:lnTo>
                  <a:cubicBezTo>
                    <a:pt x="693" y="4027"/>
                    <a:pt x="706" y="3978"/>
                    <a:pt x="742" y="3941"/>
                  </a:cubicBezTo>
                  <a:cubicBezTo>
                    <a:pt x="742" y="3954"/>
                    <a:pt x="754" y="3965"/>
                    <a:pt x="754" y="3965"/>
                  </a:cubicBezTo>
                  <a:lnTo>
                    <a:pt x="839" y="4051"/>
                  </a:lnTo>
                  <a:lnTo>
                    <a:pt x="827" y="4051"/>
                  </a:lnTo>
                  <a:cubicBezTo>
                    <a:pt x="815" y="4051"/>
                    <a:pt x="803" y="4051"/>
                    <a:pt x="803" y="4063"/>
                  </a:cubicBezTo>
                  <a:cubicBezTo>
                    <a:pt x="790" y="4124"/>
                    <a:pt x="742" y="4197"/>
                    <a:pt x="717" y="4233"/>
                  </a:cubicBezTo>
                  <a:cubicBezTo>
                    <a:pt x="669" y="4282"/>
                    <a:pt x="644" y="4355"/>
                    <a:pt x="584" y="4392"/>
                  </a:cubicBezTo>
                  <a:cubicBezTo>
                    <a:pt x="565" y="4401"/>
                    <a:pt x="576" y="4434"/>
                    <a:pt x="595" y="4434"/>
                  </a:cubicBezTo>
                  <a:cubicBezTo>
                    <a:pt x="599" y="4434"/>
                    <a:pt x="604" y="4432"/>
                    <a:pt x="608" y="4428"/>
                  </a:cubicBezTo>
                  <a:cubicBezTo>
                    <a:pt x="681" y="4392"/>
                    <a:pt x="706" y="4306"/>
                    <a:pt x="754" y="4246"/>
                  </a:cubicBezTo>
                  <a:cubicBezTo>
                    <a:pt x="790" y="4209"/>
                    <a:pt x="827" y="4148"/>
                    <a:pt x="839" y="4100"/>
                  </a:cubicBezTo>
                  <a:lnTo>
                    <a:pt x="863" y="4075"/>
                  </a:lnTo>
                  <a:cubicBezTo>
                    <a:pt x="888" y="4111"/>
                    <a:pt x="912" y="4136"/>
                    <a:pt x="949" y="4173"/>
                  </a:cubicBezTo>
                  <a:cubicBezTo>
                    <a:pt x="973" y="4197"/>
                    <a:pt x="998" y="4209"/>
                    <a:pt x="1034" y="4233"/>
                  </a:cubicBezTo>
                  <a:cubicBezTo>
                    <a:pt x="1022" y="4233"/>
                    <a:pt x="1022" y="4233"/>
                    <a:pt x="1022" y="4246"/>
                  </a:cubicBezTo>
                  <a:cubicBezTo>
                    <a:pt x="998" y="4330"/>
                    <a:pt x="936" y="4392"/>
                    <a:pt x="912" y="4476"/>
                  </a:cubicBezTo>
                  <a:cubicBezTo>
                    <a:pt x="905" y="4491"/>
                    <a:pt x="921" y="4502"/>
                    <a:pt x="934" y="4502"/>
                  </a:cubicBezTo>
                  <a:cubicBezTo>
                    <a:pt x="942" y="4502"/>
                    <a:pt x="949" y="4498"/>
                    <a:pt x="949" y="4489"/>
                  </a:cubicBezTo>
                  <a:cubicBezTo>
                    <a:pt x="961" y="4440"/>
                    <a:pt x="998" y="4403"/>
                    <a:pt x="1022" y="4367"/>
                  </a:cubicBezTo>
                  <a:cubicBezTo>
                    <a:pt x="1034" y="4330"/>
                    <a:pt x="1058" y="4294"/>
                    <a:pt x="1071" y="4257"/>
                  </a:cubicBezTo>
                  <a:cubicBezTo>
                    <a:pt x="1095" y="4270"/>
                    <a:pt x="1107" y="4294"/>
                    <a:pt x="1131" y="4306"/>
                  </a:cubicBezTo>
                  <a:cubicBezTo>
                    <a:pt x="1144" y="4306"/>
                    <a:pt x="1155" y="4319"/>
                    <a:pt x="1155" y="4330"/>
                  </a:cubicBezTo>
                  <a:lnTo>
                    <a:pt x="1155" y="4343"/>
                  </a:lnTo>
                  <a:cubicBezTo>
                    <a:pt x="1155" y="4392"/>
                    <a:pt x="1119" y="4428"/>
                    <a:pt x="1107" y="4465"/>
                  </a:cubicBezTo>
                  <a:cubicBezTo>
                    <a:pt x="1100" y="4485"/>
                    <a:pt x="1113" y="4498"/>
                    <a:pt x="1128" y="4498"/>
                  </a:cubicBezTo>
                  <a:cubicBezTo>
                    <a:pt x="1139" y="4498"/>
                    <a:pt x="1150" y="4492"/>
                    <a:pt x="1155" y="4476"/>
                  </a:cubicBezTo>
                  <a:cubicBezTo>
                    <a:pt x="1168" y="4440"/>
                    <a:pt x="1192" y="4403"/>
                    <a:pt x="1204" y="4355"/>
                  </a:cubicBezTo>
                  <a:cubicBezTo>
                    <a:pt x="1217" y="4367"/>
                    <a:pt x="1228" y="4379"/>
                    <a:pt x="1253" y="4392"/>
                  </a:cubicBezTo>
                  <a:cubicBezTo>
                    <a:pt x="1277" y="4403"/>
                    <a:pt x="1350" y="4452"/>
                    <a:pt x="1362" y="4476"/>
                  </a:cubicBezTo>
                  <a:cubicBezTo>
                    <a:pt x="1367" y="4486"/>
                    <a:pt x="1377" y="4490"/>
                    <a:pt x="1387" y="4490"/>
                  </a:cubicBezTo>
                  <a:cubicBezTo>
                    <a:pt x="1403" y="4490"/>
                    <a:pt x="1418" y="4479"/>
                    <a:pt x="1411" y="4465"/>
                  </a:cubicBezTo>
                  <a:cubicBezTo>
                    <a:pt x="1398" y="4428"/>
                    <a:pt x="1362" y="4403"/>
                    <a:pt x="1325" y="4379"/>
                  </a:cubicBezTo>
                  <a:cubicBezTo>
                    <a:pt x="1253" y="4330"/>
                    <a:pt x="1168" y="4270"/>
                    <a:pt x="1095" y="4221"/>
                  </a:cubicBezTo>
                  <a:cubicBezTo>
                    <a:pt x="998" y="4148"/>
                    <a:pt x="936" y="4087"/>
                    <a:pt x="863" y="4002"/>
                  </a:cubicBezTo>
                  <a:cubicBezTo>
                    <a:pt x="803" y="3941"/>
                    <a:pt x="754" y="3868"/>
                    <a:pt x="706" y="3795"/>
                  </a:cubicBezTo>
                  <a:cubicBezTo>
                    <a:pt x="730" y="3747"/>
                    <a:pt x="754" y="3698"/>
                    <a:pt x="766" y="3649"/>
                  </a:cubicBezTo>
                  <a:cubicBezTo>
                    <a:pt x="936" y="3297"/>
                    <a:pt x="1022" y="2932"/>
                    <a:pt x="1034" y="2543"/>
                  </a:cubicBezTo>
                  <a:cubicBezTo>
                    <a:pt x="1058" y="2130"/>
                    <a:pt x="998" y="1716"/>
                    <a:pt x="973" y="1290"/>
                  </a:cubicBezTo>
                  <a:cubicBezTo>
                    <a:pt x="961" y="1108"/>
                    <a:pt x="949" y="925"/>
                    <a:pt x="912" y="730"/>
                  </a:cubicBezTo>
                  <a:cubicBezTo>
                    <a:pt x="900" y="694"/>
                    <a:pt x="815" y="257"/>
                    <a:pt x="803" y="184"/>
                  </a:cubicBezTo>
                  <a:cubicBezTo>
                    <a:pt x="1119" y="184"/>
                    <a:pt x="1423" y="195"/>
                    <a:pt x="1739" y="195"/>
                  </a:cubicBezTo>
                  <a:cubicBezTo>
                    <a:pt x="2092" y="195"/>
                    <a:pt x="2433" y="220"/>
                    <a:pt x="2773" y="220"/>
                  </a:cubicBezTo>
                  <a:cubicBezTo>
                    <a:pt x="2893" y="211"/>
                    <a:pt x="3013" y="203"/>
                    <a:pt x="3133" y="203"/>
                  </a:cubicBezTo>
                  <a:cubicBezTo>
                    <a:pt x="3183" y="203"/>
                    <a:pt x="3234" y="204"/>
                    <a:pt x="3284" y="208"/>
                  </a:cubicBezTo>
                  <a:cubicBezTo>
                    <a:pt x="3442" y="208"/>
                    <a:pt x="3600" y="208"/>
                    <a:pt x="3758" y="184"/>
                  </a:cubicBezTo>
                  <a:cubicBezTo>
                    <a:pt x="3916" y="171"/>
                    <a:pt x="4062" y="171"/>
                    <a:pt x="4220" y="147"/>
                  </a:cubicBezTo>
                  <a:cubicBezTo>
                    <a:pt x="4306" y="135"/>
                    <a:pt x="4390" y="111"/>
                    <a:pt x="4463" y="98"/>
                  </a:cubicBezTo>
                  <a:cubicBezTo>
                    <a:pt x="4536" y="86"/>
                    <a:pt x="4609" y="62"/>
                    <a:pt x="4670" y="62"/>
                  </a:cubicBezTo>
                  <a:close/>
                  <a:moveTo>
                    <a:pt x="4682" y="1"/>
                  </a:moveTo>
                  <a:cubicBezTo>
                    <a:pt x="4670" y="1"/>
                    <a:pt x="4670" y="1"/>
                    <a:pt x="4670" y="13"/>
                  </a:cubicBezTo>
                  <a:cubicBezTo>
                    <a:pt x="4560" y="25"/>
                    <a:pt x="4439" y="62"/>
                    <a:pt x="4330" y="74"/>
                  </a:cubicBezTo>
                  <a:cubicBezTo>
                    <a:pt x="4160" y="111"/>
                    <a:pt x="3977" y="135"/>
                    <a:pt x="3795" y="135"/>
                  </a:cubicBezTo>
                  <a:cubicBezTo>
                    <a:pt x="3636" y="135"/>
                    <a:pt x="3490" y="159"/>
                    <a:pt x="3320" y="159"/>
                  </a:cubicBezTo>
                  <a:cubicBezTo>
                    <a:pt x="3273" y="156"/>
                    <a:pt x="3226" y="154"/>
                    <a:pt x="3177" y="154"/>
                  </a:cubicBezTo>
                  <a:cubicBezTo>
                    <a:pt x="3062" y="154"/>
                    <a:pt x="2942" y="163"/>
                    <a:pt x="2822" y="171"/>
                  </a:cubicBezTo>
                  <a:cubicBezTo>
                    <a:pt x="2481" y="171"/>
                    <a:pt x="2128" y="147"/>
                    <a:pt x="1788" y="147"/>
                  </a:cubicBezTo>
                  <a:cubicBezTo>
                    <a:pt x="1460" y="147"/>
                    <a:pt x="1144" y="135"/>
                    <a:pt x="827" y="135"/>
                  </a:cubicBezTo>
                  <a:cubicBezTo>
                    <a:pt x="827" y="125"/>
                    <a:pt x="812" y="107"/>
                    <a:pt x="799" y="107"/>
                  </a:cubicBezTo>
                  <a:cubicBezTo>
                    <a:pt x="796" y="107"/>
                    <a:pt x="793" y="108"/>
                    <a:pt x="790" y="111"/>
                  </a:cubicBezTo>
                  <a:lnTo>
                    <a:pt x="766" y="135"/>
                  </a:lnTo>
                  <a:cubicBezTo>
                    <a:pt x="742" y="268"/>
                    <a:pt x="790" y="427"/>
                    <a:pt x="827" y="549"/>
                  </a:cubicBezTo>
                  <a:cubicBezTo>
                    <a:pt x="863" y="755"/>
                    <a:pt x="900" y="949"/>
                    <a:pt x="912" y="1168"/>
                  </a:cubicBezTo>
                  <a:cubicBezTo>
                    <a:pt x="925" y="1363"/>
                    <a:pt x="936" y="1570"/>
                    <a:pt x="949" y="1765"/>
                  </a:cubicBezTo>
                  <a:cubicBezTo>
                    <a:pt x="973" y="1971"/>
                    <a:pt x="998" y="2166"/>
                    <a:pt x="998" y="2373"/>
                  </a:cubicBezTo>
                  <a:cubicBezTo>
                    <a:pt x="998" y="2798"/>
                    <a:pt x="925" y="3200"/>
                    <a:pt x="742" y="3589"/>
                  </a:cubicBezTo>
                  <a:cubicBezTo>
                    <a:pt x="717" y="3649"/>
                    <a:pt x="693" y="3711"/>
                    <a:pt x="657" y="3771"/>
                  </a:cubicBezTo>
                  <a:cubicBezTo>
                    <a:pt x="644" y="3771"/>
                    <a:pt x="644" y="3783"/>
                    <a:pt x="644" y="3795"/>
                  </a:cubicBezTo>
                  <a:cubicBezTo>
                    <a:pt x="584" y="3905"/>
                    <a:pt x="523" y="4002"/>
                    <a:pt x="450" y="4111"/>
                  </a:cubicBezTo>
                  <a:cubicBezTo>
                    <a:pt x="341" y="4270"/>
                    <a:pt x="182" y="4403"/>
                    <a:pt x="25" y="4537"/>
                  </a:cubicBezTo>
                  <a:cubicBezTo>
                    <a:pt x="21" y="4534"/>
                    <a:pt x="17" y="4532"/>
                    <a:pt x="14" y="4532"/>
                  </a:cubicBezTo>
                  <a:cubicBezTo>
                    <a:pt x="6" y="4532"/>
                    <a:pt x="0" y="4541"/>
                    <a:pt x="0" y="4549"/>
                  </a:cubicBezTo>
                  <a:lnTo>
                    <a:pt x="0" y="4562"/>
                  </a:lnTo>
                  <a:cubicBezTo>
                    <a:pt x="0" y="4573"/>
                    <a:pt x="12" y="4586"/>
                    <a:pt x="12" y="4586"/>
                  </a:cubicBezTo>
                  <a:lnTo>
                    <a:pt x="12" y="4598"/>
                  </a:lnTo>
                  <a:cubicBezTo>
                    <a:pt x="36" y="4635"/>
                    <a:pt x="73" y="4622"/>
                    <a:pt x="109" y="4635"/>
                  </a:cubicBezTo>
                  <a:cubicBezTo>
                    <a:pt x="182" y="4646"/>
                    <a:pt x="255" y="4659"/>
                    <a:pt x="328" y="4659"/>
                  </a:cubicBezTo>
                  <a:cubicBezTo>
                    <a:pt x="383" y="4665"/>
                    <a:pt x="438" y="4665"/>
                    <a:pt x="491" y="4665"/>
                  </a:cubicBezTo>
                  <a:cubicBezTo>
                    <a:pt x="544" y="4665"/>
                    <a:pt x="596" y="4665"/>
                    <a:pt x="644" y="4671"/>
                  </a:cubicBezTo>
                  <a:cubicBezTo>
                    <a:pt x="742" y="4683"/>
                    <a:pt x="839" y="4683"/>
                    <a:pt x="936" y="4695"/>
                  </a:cubicBezTo>
                  <a:cubicBezTo>
                    <a:pt x="1021" y="4701"/>
                    <a:pt x="1104" y="4705"/>
                    <a:pt x="1186" y="4705"/>
                  </a:cubicBezTo>
                  <a:cubicBezTo>
                    <a:pt x="1268" y="4705"/>
                    <a:pt x="1350" y="4701"/>
                    <a:pt x="1435" y="4695"/>
                  </a:cubicBezTo>
                  <a:cubicBezTo>
                    <a:pt x="1533" y="4683"/>
                    <a:pt x="1617" y="4671"/>
                    <a:pt x="1715" y="4659"/>
                  </a:cubicBezTo>
                  <a:cubicBezTo>
                    <a:pt x="1825" y="4659"/>
                    <a:pt x="1934" y="4635"/>
                    <a:pt x="2031" y="4635"/>
                  </a:cubicBezTo>
                  <a:cubicBezTo>
                    <a:pt x="2214" y="4635"/>
                    <a:pt x="2396" y="4622"/>
                    <a:pt x="2579" y="4610"/>
                  </a:cubicBezTo>
                  <a:cubicBezTo>
                    <a:pt x="2663" y="4598"/>
                    <a:pt x="2749" y="4586"/>
                    <a:pt x="2846" y="4573"/>
                  </a:cubicBezTo>
                  <a:cubicBezTo>
                    <a:pt x="2911" y="4573"/>
                    <a:pt x="2976" y="4584"/>
                    <a:pt x="3041" y="4584"/>
                  </a:cubicBezTo>
                  <a:cubicBezTo>
                    <a:pt x="3073" y="4584"/>
                    <a:pt x="3106" y="4582"/>
                    <a:pt x="3138" y="4573"/>
                  </a:cubicBezTo>
                  <a:cubicBezTo>
                    <a:pt x="3272" y="4542"/>
                    <a:pt x="3411" y="4533"/>
                    <a:pt x="3551" y="4533"/>
                  </a:cubicBezTo>
                  <a:cubicBezTo>
                    <a:pt x="3794" y="4533"/>
                    <a:pt x="4042" y="4562"/>
                    <a:pt x="4281" y="4562"/>
                  </a:cubicBezTo>
                  <a:cubicBezTo>
                    <a:pt x="4281" y="4580"/>
                    <a:pt x="4294" y="4591"/>
                    <a:pt x="4306" y="4591"/>
                  </a:cubicBezTo>
                  <a:cubicBezTo>
                    <a:pt x="4310" y="4591"/>
                    <a:pt x="4314" y="4589"/>
                    <a:pt x="4317" y="4586"/>
                  </a:cubicBezTo>
                  <a:cubicBezTo>
                    <a:pt x="4427" y="4465"/>
                    <a:pt x="4463" y="4319"/>
                    <a:pt x="4500" y="4173"/>
                  </a:cubicBezTo>
                  <a:cubicBezTo>
                    <a:pt x="4536" y="3978"/>
                    <a:pt x="4573" y="3795"/>
                    <a:pt x="4609" y="3601"/>
                  </a:cubicBezTo>
                  <a:cubicBezTo>
                    <a:pt x="4695" y="3200"/>
                    <a:pt x="4768" y="2786"/>
                    <a:pt x="4828" y="2373"/>
                  </a:cubicBezTo>
                  <a:cubicBezTo>
                    <a:pt x="4852" y="2166"/>
                    <a:pt x="4889" y="1947"/>
                    <a:pt x="4925" y="1740"/>
                  </a:cubicBezTo>
                  <a:cubicBezTo>
                    <a:pt x="4962" y="1546"/>
                    <a:pt x="4925" y="1327"/>
                    <a:pt x="4925" y="1132"/>
                  </a:cubicBezTo>
                  <a:cubicBezTo>
                    <a:pt x="4914" y="925"/>
                    <a:pt x="4914" y="719"/>
                    <a:pt x="4877" y="524"/>
                  </a:cubicBezTo>
                  <a:cubicBezTo>
                    <a:pt x="4841" y="366"/>
                    <a:pt x="4816" y="171"/>
                    <a:pt x="4719" y="38"/>
                  </a:cubicBezTo>
                  <a:cubicBezTo>
                    <a:pt x="4731" y="25"/>
                    <a:pt x="4719" y="1"/>
                    <a:pt x="4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88;p36">
              <a:extLst>
                <a:ext uri="{FF2B5EF4-FFF2-40B4-BE49-F238E27FC236}">
                  <a16:creationId xmlns:a16="http://schemas.microsoft.com/office/drawing/2014/main" id="{DEAA2C7D-8BD2-C0F6-729A-EC6F8B6FF78E}"/>
                </a:ext>
              </a:extLst>
            </p:cNvPr>
            <p:cNvSpPr/>
            <p:nvPr/>
          </p:nvSpPr>
          <p:spPr>
            <a:xfrm>
              <a:off x="1603657" y="2766825"/>
              <a:ext cx="244919" cy="232860"/>
            </a:xfrm>
            <a:custGeom>
              <a:avLst/>
              <a:gdLst/>
              <a:ahLst/>
              <a:cxnLst/>
              <a:rect l="l" t="t" r="r" b="b"/>
              <a:pathLst>
                <a:path w="4976" h="4731" extrusionOk="0">
                  <a:moveTo>
                    <a:pt x="852" y="4074"/>
                  </a:moveTo>
                  <a:lnTo>
                    <a:pt x="852" y="4086"/>
                  </a:lnTo>
                  <a:lnTo>
                    <a:pt x="840" y="4086"/>
                  </a:lnTo>
                  <a:lnTo>
                    <a:pt x="840" y="4098"/>
                  </a:lnTo>
                  <a:cubicBezTo>
                    <a:pt x="828" y="4147"/>
                    <a:pt x="792" y="4208"/>
                    <a:pt x="755" y="4244"/>
                  </a:cubicBezTo>
                  <a:cubicBezTo>
                    <a:pt x="743" y="4268"/>
                    <a:pt x="719" y="4293"/>
                    <a:pt x="706" y="4330"/>
                  </a:cubicBezTo>
                  <a:cubicBezTo>
                    <a:pt x="682" y="4366"/>
                    <a:pt x="657" y="4403"/>
                    <a:pt x="621" y="4427"/>
                  </a:cubicBezTo>
                  <a:lnTo>
                    <a:pt x="609" y="4427"/>
                  </a:lnTo>
                  <a:lnTo>
                    <a:pt x="609" y="4414"/>
                  </a:lnTo>
                  <a:cubicBezTo>
                    <a:pt x="646" y="4390"/>
                    <a:pt x="670" y="4354"/>
                    <a:pt x="694" y="4317"/>
                  </a:cubicBezTo>
                  <a:cubicBezTo>
                    <a:pt x="706" y="4293"/>
                    <a:pt x="719" y="4268"/>
                    <a:pt x="743" y="4257"/>
                  </a:cubicBezTo>
                  <a:cubicBezTo>
                    <a:pt x="767" y="4220"/>
                    <a:pt x="816" y="4135"/>
                    <a:pt x="828" y="4086"/>
                  </a:cubicBezTo>
                  <a:cubicBezTo>
                    <a:pt x="828" y="4074"/>
                    <a:pt x="840" y="4074"/>
                    <a:pt x="840" y="4074"/>
                  </a:cubicBezTo>
                  <a:close/>
                  <a:moveTo>
                    <a:pt x="1193" y="4341"/>
                  </a:moveTo>
                  <a:lnTo>
                    <a:pt x="1193" y="4366"/>
                  </a:lnTo>
                  <a:cubicBezTo>
                    <a:pt x="1193" y="4390"/>
                    <a:pt x="1181" y="4403"/>
                    <a:pt x="1168" y="4427"/>
                  </a:cubicBezTo>
                  <a:cubicBezTo>
                    <a:pt x="1157" y="4451"/>
                    <a:pt x="1157" y="4463"/>
                    <a:pt x="1144" y="4487"/>
                  </a:cubicBezTo>
                  <a:lnTo>
                    <a:pt x="1132" y="4487"/>
                  </a:lnTo>
                  <a:cubicBezTo>
                    <a:pt x="1144" y="4463"/>
                    <a:pt x="1144" y="4451"/>
                    <a:pt x="1157" y="4439"/>
                  </a:cubicBezTo>
                  <a:cubicBezTo>
                    <a:pt x="1168" y="4414"/>
                    <a:pt x="1181" y="4390"/>
                    <a:pt x="1181" y="4354"/>
                  </a:cubicBezTo>
                  <a:lnTo>
                    <a:pt x="1193" y="4341"/>
                  </a:lnTo>
                  <a:close/>
                  <a:moveTo>
                    <a:pt x="1071" y="4244"/>
                  </a:moveTo>
                  <a:lnTo>
                    <a:pt x="1059" y="4268"/>
                  </a:lnTo>
                  <a:cubicBezTo>
                    <a:pt x="1059" y="4305"/>
                    <a:pt x="1035" y="4330"/>
                    <a:pt x="1022" y="4366"/>
                  </a:cubicBezTo>
                  <a:cubicBezTo>
                    <a:pt x="1011" y="4378"/>
                    <a:pt x="998" y="4403"/>
                    <a:pt x="998" y="4414"/>
                  </a:cubicBezTo>
                  <a:cubicBezTo>
                    <a:pt x="974" y="4439"/>
                    <a:pt x="962" y="4463"/>
                    <a:pt x="949" y="4500"/>
                  </a:cubicBezTo>
                  <a:lnTo>
                    <a:pt x="938" y="4500"/>
                  </a:lnTo>
                  <a:cubicBezTo>
                    <a:pt x="949" y="4451"/>
                    <a:pt x="974" y="4427"/>
                    <a:pt x="986" y="4390"/>
                  </a:cubicBezTo>
                  <a:cubicBezTo>
                    <a:pt x="1022" y="4341"/>
                    <a:pt x="1047" y="4305"/>
                    <a:pt x="1059" y="4257"/>
                  </a:cubicBezTo>
                  <a:lnTo>
                    <a:pt x="1071" y="4244"/>
                  </a:lnTo>
                  <a:close/>
                  <a:moveTo>
                    <a:pt x="4683" y="85"/>
                  </a:moveTo>
                  <a:cubicBezTo>
                    <a:pt x="4744" y="195"/>
                    <a:pt x="4781" y="316"/>
                    <a:pt x="4805" y="450"/>
                  </a:cubicBezTo>
                  <a:cubicBezTo>
                    <a:pt x="4805" y="487"/>
                    <a:pt x="4817" y="511"/>
                    <a:pt x="4829" y="547"/>
                  </a:cubicBezTo>
                  <a:cubicBezTo>
                    <a:pt x="4865" y="705"/>
                    <a:pt x="4865" y="863"/>
                    <a:pt x="4865" y="1022"/>
                  </a:cubicBezTo>
                  <a:lnTo>
                    <a:pt x="4865" y="1179"/>
                  </a:lnTo>
                  <a:cubicBezTo>
                    <a:pt x="4865" y="1216"/>
                    <a:pt x="4878" y="1265"/>
                    <a:pt x="4878" y="1301"/>
                  </a:cubicBezTo>
                  <a:cubicBezTo>
                    <a:pt x="4890" y="1459"/>
                    <a:pt x="4890" y="1617"/>
                    <a:pt x="4865" y="1787"/>
                  </a:cubicBezTo>
                  <a:cubicBezTo>
                    <a:pt x="4841" y="1922"/>
                    <a:pt x="4817" y="2068"/>
                    <a:pt x="4805" y="2213"/>
                  </a:cubicBezTo>
                  <a:cubicBezTo>
                    <a:pt x="4792" y="2249"/>
                    <a:pt x="4792" y="2298"/>
                    <a:pt x="4781" y="2335"/>
                  </a:cubicBezTo>
                  <a:cubicBezTo>
                    <a:pt x="4732" y="2700"/>
                    <a:pt x="4671" y="3101"/>
                    <a:pt x="4586" y="3478"/>
                  </a:cubicBezTo>
                  <a:lnTo>
                    <a:pt x="4573" y="3514"/>
                  </a:lnTo>
                  <a:cubicBezTo>
                    <a:pt x="4537" y="3673"/>
                    <a:pt x="4500" y="3843"/>
                    <a:pt x="4476" y="4013"/>
                  </a:cubicBezTo>
                  <a:cubicBezTo>
                    <a:pt x="4464" y="4038"/>
                    <a:pt x="4464" y="4062"/>
                    <a:pt x="4464" y="4074"/>
                  </a:cubicBezTo>
                  <a:cubicBezTo>
                    <a:pt x="4440" y="4220"/>
                    <a:pt x="4403" y="4366"/>
                    <a:pt x="4330" y="4487"/>
                  </a:cubicBezTo>
                  <a:cubicBezTo>
                    <a:pt x="4319" y="4487"/>
                    <a:pt x="4319" y="4487"/>
                    <a:pt x="4306" y="4500"/>
                  </a:cubicBezTo>
                  <a:cubicBezTo>
                    <a:pt x="4306" y="4500"/>
                    <a:pt x="4294" y="4500"/>
                    <a:pt x="4294" y="4512"/>
                  </a:cubicBezTo>
                  <a:cubicBezTo>
                    <a:pt x="4148" y="4512"/>
                    <a:pt x="4002" y="4500"/>
                    <a:pt x="3868" y="4487"/>
                  </a:cubicBezTo>
                  <a:cubicBezTo>
                    <a:pt x="3819" y="4483"/>
                    <a:pt x="3769" y="4482"/>
                    <a:pt x="3719" y="4482"/>
                  </a:cubicBezTo>
                  <a:cubicBezTo>
                    <a:pt x="3618" y="4482"/>
                    <a:pt x="3516" y="4487"/>
                    <a:pt x="3419" y="4487"/>
                  </a:cubicBezTo>
                  <a:cubicBezTo>
                    <a:pt x="3357" y="4500"/>
                    <a:pt x="3309" y="4500"/>
                    <a:pt x="3248" y="4500"/>
                  </a:cubicBezTo>
                  <a:cubicBezTo>
                    <a:pt x="3200" y="4500"/>
                    <a:pt x="3163" y="4512"/>
                    <a:pt x="3127" y="4512"/>
                  </a:cubicBezTo>
                  <a:cubicBezTo>
                    <a:pt x="3078" y="4524"/>
                    <a:pt x="3029" y="4524"/>
                    <a:pt x="2981" y="4524"/>
                  </a:cubicBezTo>
                  <a:cubicBezTo>
                    <a:pt x="2883" y="4524"/>
                    <a:pt x="2798" y="4524"/>
                    <a:pt x="2725" y="4536"/>
                  </a:cubicBezTo>
                  <a:cubicBezTo>
                    <a:pt x="2628" y="4548"/>
                    <a:pt x="2519" y="4560"/>
                    <a:pt x="2421" y="4560"/>
                  </a:cubicBezTo>
                  <a:cubicBezTo>
                    <a:pt x="2336" y="4560"/>
                    <a:pt x="2251" y="4560"/>
                    <a:pt x="2154" y="4573"/>
                  </a:cubicBezTo>
                  <a:lnTo>
                    <a:pt x="1825" y="4609"/>
                  </a:lnTo>
                  <a:cubicBezTo>
                    <a:pt x="1740" y="4609"/>
                    <a:pt x="1655" y="4609"/>
                    <a:pt x="1582" y="4621"/>
                  </a:cubicBezTo>
                  <a:lnTo>
                    <a:pt x="1509" y="4633"/>
                  </a:lnTo>
                  <a:cubicBezTo>
                    <a:pt x="1414" y="4642"/>
                    <a:pt x="1319" y="4651"/>
                    <a:pt x="1220" y="4651"/>
                  </a:cubicBezTo>
                  <a:cubicBezTo>
                    <a:pt x="1179" y="4651"/>
                    <a:pt x="1138" y="4649"/>
                    <a:pt x="1095" y="4646"/>
                  </a:cubicBezTo>
                  <a:cubicBezTo>
                    <a:pt x="1011" y="4633"/>
                    <a:pt x="913" y="4633"/>
                    <a:pt x="828" y="4621"/>
                  </a:cubicBezTo>
                  <a:cubicBezTo>
                    <a:pt x="730" y="4621"/>
                    <a:pt x="633" y="4609"/>
                    <a:pt x="536" y="4597"/>
                  </a:cubicBezTo>
                  <a:lnTo>
                    <a:pt x="244" y="4597"/>
                  </a:lnTo>
                  <a:cubicBezTo>
                    <a:pt x="195" y="4597"/>
                    <a:pt x="135" y="4597"/>
                    <a:pt x="98" y="4584"/>
                  </a:cubicBezTo>
                  <a:cubicBezTo>
                    <a:pt x="122" y="4560"/>
                    <a:pt x="159" y="4536"/>
                    <a:pt x="184" y="4500"/>
                  </a:cubicBezTo>
                  <a:cubicBezTo>
                    <a:pt x="281" y="4414"/>
                    <a:pt x="390" y="4330"/>
                    <a:pt x="476" y="4220"/>
                  </a:cubicBezTo>
                  <a:cubicBezTo>
                    <a:pt x="548" y="4122"/>
                    <a:pt x="621" y="4013"/>
                    <a:pt x="682" y="3892"/>
                  </a:cubicBezTo>
                  <a:lnTo>
                    <a:pt x="694" y="3892"/>
                  </a:lnTo>
                  <a:cubicBezTo>
                    <a:pt x="694" y="3903"/>
                    <a:pt x="694" y="3903"/>
                    <a:pt x="706" y="3916"/>
                  </a:cubicBezTo>
                  <a:cubicBezTo>
                    <a:pt x="670" y="3952"/>
                    <a:pt x="646" y="4001"/>
                    <a:pt x="633" y="4038"/>
                  </a:cubicBezTo>
                  <a:cubicBezTo>
                    <a:pt x="621" y="4062"/>
                    <a:pt x="609" y="4086"/>
                    <a:pt x="609" y="4098"/>
                  </a:cubicBezTo>
                  <a:cubicBezTo>
                    <a:pt x="584" y="4147"/>
                    <a:pt x="560" y="4184"/>
                    <a:pt x="536" y="4232"/>
                  </a:cubicBezTo>
                  <a:cubicBezTo>
                    <a:pt x="524" y="4232"/>
                    <a:pt x="512" y="4244"/>
                    <a:pt x="500" y="4268"/>
                  </a:cubicBezTo>
                  <a:cubicBezTo>
                    <a:pt x="487" y="4293"/>
                    <a:pt x="463" y="4330"/>
                    <a:pt x="439" y="4341"/>
                  </a:cubicBezTo>
                  <a:cubicBezTo>
                    <a:pt x="427" y="4354"/>
                    <a:pt x="414" y="4366"/>
                    <a:pt x="427" y="4378"/>
                  </a:cubicBezTo>
                  <a:cubicBezTo>
                    <a:pt x="427" y="4403"/>
                    <a:pt x="427" y="4414"/>
                    <a:pt x="451" y="4414"/>
                  </a:cubicBezTo>
                  <a:cubicBezTo>
                    <a:pt x="455" y="4418"/>
                    <a:pt x="459" y="4420"/>
                    <a:pt x="463" y="4420"/>
                  </a:cubicBezTo>
                  <a:cubicBezTo>
                    <a:pt x="471" y="4420"/>
                    <a:pt x="479" y="4414"/>
                    <a:pt x="487" y="4414"/>
                  </a:cubicBezTo>
                  <a:cubicBezTo>
                    <a:pt x="536" y="4378"/>
                    <a:pt x="573" y="4317"/>
                    <a:pt x="609" y="4268"/>
                  </a:cubicBezTo>
                  <a:cubicBezTo>
                    <a:pt x="609" y="4257"/>
                    <a:pt x="621" y="4244"/>
                    <a:pt x="633" y="4232"/>
                  </a:cubicBezTo>
                  <a:cubicBezTo>
                    <a:pt x="657" y="4195"/>
                    <a:pt x="670" y="4159"/>
                    <a:pt x="682" y="4122"/>
                  </a:cubicBezTo>
                  <a:cubicBezTo>
                    <a:pt x="694" y="4111"/>
                    <a:pt x="694" y="4098"/>
                    <a:pt x="706" y="4086"/>
                  </a:cubicBezTo>
                  <a:cubicBezTo>
                    <a:pt x="719" y="4074"/>
                    <a:pt x="719" y="4062"/>
                    <a:pt x="719" y="4038"/>
                  </a:cubicBezTo>
                  <a:cubicBezTo>
                    <a:pt x="730" y="4025"/>
                    <a:pt x="743" y="4001"/>
                    <a:pt x="755" y="3989"/>
                  </a:cubicBezTo>
                  <a:lnTo>
                    <a:pt x="755" y="4001"/>
                  </a:lnTo>
                  <a:cubicBezTo>
                    <a:pt x="779" y="4013"/>
                    <a:pt x="792" y="4025"/>
                    <a:pt x="816" y="4049"/>
                  </a:cubicBezTo>
                  <a:cubicBezTo>
                    <a:pt x="803" y="4049"/>
                    <a:pt x="803" y="4062"/>
                    <a:pt x="792" y="4074"/>
                  </a:cubicBezTo>
                  <a:cubicBezTo>
                    <a:pt x="792" y="4122"/>
                    <a:pt x="743" y="4195"/>
                    <a:pt x="719" y="4232"/>
                  </a:cubicBezTo>
                  <a:cubicBezTo>
                    <a:pt x="694" y="4257"/>
                    <a:pt x="682" y="4281"/>
                    <a:pt x="670" y="4293"/>
                  </a:cubicBezTo>
                  <a:cubicBezTo>
                    <a:pt x="646" y="4330"/>
                    <a:pt x="621" y="4366"/>
                    <a:pt x="597" y="4390"/>
                  </a:cubicBezTo>
                  <a:cubicBezTo>
                    <a:pt x="584" y="4403"/>
                    <a:pt x="573" y="4414"/>
                    <a:pt x="573" y="4427"/>
                  </a:cubicBezTo>
                  <a:cubicBezTo>
                    <a:pt x="573" y="4439"/>
                    <a:pt x="584" y="4451"/>
                    <a:pt x="597" y="4463"/>
                  </a:cubicBezTo>
                  <a:lnTo>
                    <a:pt x="633" y="4463"/>
                  </a:lnTo>
                  <a:cubicBezTo>
                    <a:pt x="682" y="4427"/>
                    <a:pt x="706" y="4390"/>
                    <a:pt x="743" y="4341"/>
                  </a:cubicBezTo>
                  <a:cubicBezTo>
                    <a:pt x="755" y="4317"/>
                    <a:pt x="767" y="4293"/>
                    <a:pt x="792" y="4268"/>
                  </a:cubicBezTo>
                  <a:cubicBezTo>
                    <a:pt x="816" y="4232"/>
                    <a:pt x="852" y="4171"/>
                    <a:pt x="876" y="4122"/>
                  </a:cubicBezTo>
                  <a:lnTo>
                    <a:pt x="876" y="4111"/>
                  </a:lnTo>
                  <a:cubicBezTo>
                    <a:pt x="901" y="4147"/>
                    <a:pt x="925" y="4171"/>
                    <a:pt x="949" y="4195"/>
                  </a:cubicBezTo>
                  <a:cubicBezTo>
                    <a:pt x="974" y="4220"/>
                    <a:pt x="998" y="4232"/>
                    <a:pt x="1022" y="4257"/>
                  </a:cubicBezTo>
                  <a:cubicBezTo>
                    <a:pt x="1011" y="4293"/>
                    <a:pt x="986" y="4330"/>
                    <a:pt x="962" y="4366"/>
                  </a:cubicBezTo>
                  <a:cubicBezTo>
                    <a:pt x="938" y="4403"/>
                    <a:pt x="913" y="4439"/>
                    <a:pt x="901" y="4487"/>
                  </a:cubicBezTo>
                  <a:cubicBezTo>
                    <a:pt x="901" y="4500"/>
                    <a:pt x="913" y="4524"/>
                    <a:pt x="925" y="4536"/>
                  </a:cubicBezTo>
                  <a:cubicBezTo>
                    <a:pt x="949" y="4536"/>
                    <a:pt x="974" y="4524"/>
                    <a:pt x="986" y="4512"/>
                  </a:cubicBezTo>
                  <a:cubicBezTo>
                    <a:pt x="986" y="4476"/>
                    <a:pt x="1011" y="4451"/>
                    <a:pt x="1022" y="4427"/>
                  </a:cubicBezTo>
                  <a:cubicBezTo>
                    <a:pt x="1035" y="4414"/>
                    <a:pt x="1047" y="4403"/>
                    <a:pt x="1047" y="4378"/>
                  </a:cubicBezTo>
                  <a:cubicBezTo>
                    <a:pt x="1059" y="4354"/>
                    <a:pt x="1084" y="4330"/>
                    <a:pt x="1095" y="4305"/>
                  </a:cubicBezTo>
                  <a:cubicBezTo>
                    <a:pt x="1108" y="4305"/>
                    <a:pt x="1120" y="4317"/>
                    <a:pt x="1132" y="4330"/>
                  </a:cubicBezTo>
                  <a:cubicBezTo>
                    <a:pt x="1144" y="4330"/>
                    <a:pt x="1144" y="4341"/>
                    <a:pt x="1157" y="4341"/>
                  </a:cubicBezTo>
                  <a:cubicBezTo>
                    <a:pt x="1144" y="4341"/>
                    <a:pt x="1144" y="4354"/>
                    <a:pt x="1144" y="4354"/>
                  </a:cubicBezTo>
                  <a:cubicBezTo>
                    <a:pt x="1144" y="4378"/>
                    <a:pt x="1132" y="4403"/>
                    <a:pt x="1120" y="4414"/>
                  </a:cubicBezTo>
                  <a:cubicBezTo>
                    <a:pt x="1120" y="4439"/>
                    <a:pt x="1108" y="4451"/>
                    <a:pt x="1108" y="4476"/>
                  </a:cubicBezTo>
                  <a:cubicBezTo>
                    <a:pt x="1095" y="4487"/>
                    <a:pt x="1108" y="4500"/>
                    <a:pt x="1108" y="4512"/>
                  </a:cubicBezTo>
                  <a:cubicBezTo>
                    <a:pt x="1120" y="4524"/>
                    <a:pt x="1144" y="4524"/>
                    <a:pt x="1157" y="4524"/>
                  </a:cubicBezTo>
                  <a:cubicBezTo>
                    <a:pt x="1168" y="4524"/>
                    <a:pt x="1181" y="4512"/>
                    <a:pt x="1181" y="4500"/>
                  </a:cubicBezTo>
                  <a:cubicBezTo>
                    <a:pt x="1193" y="4476"/>
                    <a:pt x="1193" y="4463"/>
                    <a:pt x="1205" y="4439"/>
                  </a:cubicBezTo>
                  <a:cubicBezTo>
                    <a:pt x="1205" y="4427"/>
                    <a:pt x="1217" y="4414"/>
                    <a:pt x="1217" y="4390"/>
                  </a:cubicBezTo>
                  <a:cubicBezTo>
                    <a:pt x="1230" y="4403"/>
                    <a:pt x="1241" y="4414"/>
                    <a:pt x="1254" y="4414"/>
                  </a:cubicBezTo>
                  <a:lnTo>
                    <a:pt x="1266" y="4427"/>
                  </a:lnTo>
                  <a:cubicBezTo>
                    <a:pt x="1290" y="4439"/>
                    <a:pt x="1351" y="4476"/>
                    <a:pt x="1363" y="4500"/>
                  </a:cubicBezTo>
                  <a:cubicBezTo>
                    <a:pt x="1375" y="4524"/>
                    <a:pt x="1400" y="4524"/>
                    <a:pt x="1411" y="4524"/>
                  </a:cubicBezTo>
                  <a:cubicBezTo>
                    <a:pt x="1436" y="4512"/>
                    <a:pt x="1448" y="4487"/>
                    <a:pt x="1436" y="4476"/>
                  </a:cubicBezTo>
                  <a:cubicBezTo>
                    <a:pt x="1424" y="4427"/>
                    <a:pt x="1387" y="4403"/>
                    <a:pt x="1351" y="4378"/>
                  </a:cubicBezTo>
                  <a:cubicBezTo>
                    <a:pt x="1278" y="4330"/>
                    <a:pt x="1217" y="4281"/>
                    <a:pt x="1144" y="4232"/>
                  </a:cubicBezTo>
                  <a:lnTo>
                    <a:pt x="1120" y="4220"/>
                  </a:lnTo>
                  <a:cubicBezTo>
                    <a:pt x="1047" y="4159"/>
                    <a:pt x="986" y="4111"/>
                    <a:pt x="938" y="4049"/>
                  </a:cubicBezTo>
                  <a:lnTo>
                    <a:pt x="889" y="4001"/>
                  </a:lnTo>
                  <a:cubicBezTo>
                    <a:pt x="840" y="3952"/>
                    <a:pt x="803" y="3903"/>
                    <a:pt x="767" y="3843"/>
                  </a:cubicBezTo>
                  <a:lnTo>
                    <a:pt x="730" y="3806"/>
                  </a:lnTo>
                  <a:cubicBezTo>
                    <a:pt x="755" y="3758"/>
                    <a:pt x="779" y="3709"/>
                    <a:pt x="803" y="3673"/>
                  </a:cubicBezTo>
                  <a:cubicBezTo>
                    <a:pt x="962" y="3332"/>
                    <a:pt x="1047" y="2967"/>
                    <a:pt x="1071" y="2554"/>
                  </a:cubicBezTo>
                  <a:cubicBezTo>
                    <a:pt x="1084" y="2262"/>
                    <a:pt x="1059" y="1970"/>
                    <a:pt x="1035" y="1678"/>
                  </a:cubicBezTo>
                  <a:cubicBezTo>
                    <a:pt x="1022" y="1557"/>
                    <a:pt x="1011" y="1435"/>
                    <a:pt x="998" y="1301"/>
                  </a:cubicBezTo>
                  <a:lnTo>
                    <a:pt x="998" y="1265"/>
                  </a:lnTo>
                  <a:cubicBezTo>
                    <a:pt x="986" y="1082"/>
                    <a:pt x="974" y="912"/>
                    <a:pt x="938" y="741"/>
                  </a:cubicBezTo>
                  <a:cubicBezTo>
                    <a:pt x="938" y="705"/>
                    <a:pt x="865" y="328"/>
                    <a:pt x="840" y="206"/>
                  </a:cubicBezTo>
                  <a:cubicBezTo>
                    <a:pt x="986" y="206"/>
                    <a:pt x="1132" y="219"/>
                    <a:pt x="1278" y="219"/>
                  </a:cubicBezTo>
                  <a:lnTo>
                    <a:pt x="1752" y="219"/>
                  </a:lnTo>
                  <a:cubicBezTo>
                    <a:pt x="1911" y="219"/>
                    <a:pt x="2081" y="231"/>
                    <a:pt x="2238" y="231"/>
                  </a:cubicBezTo>
                  <a:cubicBezTo>
                    <a:pt x="2421" y="243"/>
                    <a:pt x="2603" y="243"/>
                    <a:pt x="2786" y="243"/>
                  </a:cubicBezTo>
                  <a:lnTo>
                    <a:pt x="3005" y="243"/>
                  </a:lnTo>
                  <a:cubicBezTo>
                    <a:pt x="3102" y="231"/>
                    <a:pt x="3200" y="231"/>
                    <a:pt x="3297" y="231"/>
                  </a:cubicBezTo>
                  <a:cubicBezTo>
                    <a:pt x="3479" y="231"/>
                    <a:pt x="3625" y="231"/>
                    <a:pt x="3783" y="206"/>
                  </a:cubicBezTo>
                  <a:cubicBezTo>
                    <a:pt x="3844" y="206"/>
                    <a:pt x="3905" y="206"/>
                    <a:pt x="3965" y="195"/>
                  </a:cubicBezTo>
                  <a:cubicBezTo>
                    <a:pt x="4051" y="195"/>
                    <a:pt x="4148" y="182"/>
                    <a:pt x="4233" y="170"/>
                  </a:cubicBezTo>
                  <a:lnTo>
                    <a:pt x="4257" y="170"/>
                  </a:lnTo>
                  <a:cubicBezTo>
                    <a:pt x="4343" y="158"/>
                    <a:pt x="4416" y="146"/>
                    <a:pt x="4489" y="133"/>
                  </a:cubicBezTo>
                  <a:cubicBezTo>
                    <a:pt x="4513" y="122"/>
                    <a:pt x="4549" y="122"/>
                    <a:pt x="4573" y="109"/>
                  </a:cubicBezTo>
                  <a:cubicBezTo>
                    <a:pt x="4610" y="97"/>
                    <a:pt x="4646" y="97"/>
                    <a:pt x="4683" y="85"/>
                  </a:cubicBezTo>
                  <a:close/>
                  <a:moveTo>
                    <a:pt x="4719" y="36"/>
                  </a:moveTo>
                  <a:lnTo>
                    <a:pt x="4719" y="49"/>
                  </a:lnTo>
                  <a:lnTo>
                    <a:pt x="4719" y="60"/>
                  </a:lnTo>
                  <a:cubicBezTo>
                    <a:pt x="4792" y="170"/>
                    <a:pt x="4829" y="316"/>
                    <a:pt x="4854" y="450"/>
                  </a:cubicBezTo>
                  <a:cubicBezTo>
                    <a:pt x="4854" y="487"/>
                    <a:pt x="4865" y="511"/>
                    <a:pt x="4865" y="535"/>
                  </a:cubicBezTo>
                  <a:cubicBezTo>
                    <a:pt x="4902" y="693"/>
                    <a:pt x="4902" y="839"/>
                    <a:pt x="4914" y="997"/>
                  </a:cubicBezTo>
                  <a:lnTo>
                    <a:pt x="4914" y="1143"/>
                  </a:lnTo>
                  <a:cubicBezTo>
                    <a:pt x="4914" y="1192"/>
                    <a:pt x="4927" y="1241"/>
                    <a:pt x="4927" y="1289"/>
                  </a:cubicBezTo>
                  <a:cubicBezTo>
                    <a:pt x="4938" y="1435"/>
                    <a:pt x="4938" y="1593"/>
                    <a:pt x="4914" y="1751"/>
                  </a:cubicBezTo>
                  <a:cubicBezTo>
                    <a:pt x="4878" y="1958"/>
                    <a:pt x="4854" y="2177"/>
                    <a:pt x="4817" y="2384"/>
                  </a:cubicBezTo>
                  <a:cubicBezTo>
                    <a:pt x="4768" y="2749"/>
                    <a:pt x="4708" y="3138"/>
                    <a:pt x="4598" y="3612"/>
                  </a:cubicBezTo>
                  <a:cubicBezTo>
                    <a:pt x="4586" y="3697"/>
                    <a:pt x="4573" y="3782"/>
                    <a:pt x="4549" y="3867"/>
                  </a:cubicBezTo>
                  <a:cubicBezTo>
                    <a:pt x="4537" y="3976"/>
                    <a:pt x="4513" y="4074"/>
                    <a:pt x="4500" y="4171"/>
                  </a:cubicBezTo>
                  <a:cubicBezTo>
                    <a:pt x="4464" y="4317"/>
                    <a:pt x="4427" y="4463"/>
                    <a:pt x="4319" y="4584"/>
                  </a:cubicBezTo>
                  <a:cubicBezTo>
                    <a:pt x="4319" y="4584"/>
                    <a:pt x="4306" y="4584"/>
                    <a:pt x="4306" y="4573"/>
                  </a:cubicBezTo>
                  <a:lnTo>
                    <a:pt x="4306" y="4560"/>
                  </a:lnTo>
                  <a:lnTo>
                    <a:pt x="4294" y="4560"/>
                  </a:lnTo>
                  <a:cubicBezTo>
                    <a:pt x="4173" y="4560"/>
                    <a:pt x="4063" y="4548"/>
                    <a:pt x="3941" y="4548"/>
                  </a:cubicBezTo>
                  <a:cubicBezTo>
                    <a:pt x="3817" y="4537"/>
                    <a:pt x="3692" y="4528"/>
                    <a:pt x="3568" y="4528"/>
                  </a:cubicBezTo>
                  <a:cubicBezTo>
                    <a:pt x="3425" y="4528"/>
                    <a:pt x="3282" y="4540"/>
                    <a:pt x="3138" y="4573"/>
                  </a:cubicBezTo>
                  <a:cubicBezTo>
                    <a:pt x="3122" y="4577"/>
                    <a:pt x="3105" y="4578"/>
                    <a:pt x="3086" y="4578"/>
                  </a:cubicBezTo>
                  <a:cubicBezTo>
                    <a:pt x="3049" y="4578"/>
                    <a:pt x="3009" y="4573"/>
                    <a:pt x="2968" y="4573"/>
                  </a:cubicBezTo>
                  <a:lnTo>
                    <a:pt x="2859" y="4573"/>
                  </a:lnTo>
                  <a:cubicBezTo>
                    <a:pt x="2811" y="4573"/>
                    <a:pt x="2762" y="4584"/>
                    <a:pt x="2713" y="4584"/>
                  </a:cubicBezTo>
                  <a:cubicBezTo>
                    <a:pt x="2665" y="4597"/>
                    <a:pt x="2628" y="4597"/>
                    <a:pt x="2579" y="4597"/>
                  </a:cubicBezTo>
                  <a:lnTo>
                    <a:pt x="2567" y="4597"/>
                  </a:lnTo>
                  <a:cubicBezTo>
                    <a:pt x="2397" y="4621"/>
                    <a:pt x="2214" y="4633"/>
                    <a:pt x="2044" y="4633"/>
                  </a:cubicBezTo>
                  <a:cubicBezTo>
                    <a:pt x="1971" y="4633"/>
                    <a:pt x="1898" y="4633"/>
                    <a:pt x="1825" y="4646"/>
                  </a:cubicBezTo>
                  <a:cubicBezTo>
                    <a:pt x="1789" y="4646"/>
                    <a:pt x="1765" y="4657"/>
                    <a:pt x="1728" y="4657"/>
                  </a:cubicBezTo>
                  <a:cubicBezTo>
                    <a:pt x="1692" y="4657"/>
                    <a:pt x="1643" y="4670"/>
                    <a:pt x="1606" y="4670"/>
                  </a:cubicBezTo>
                  <a:cubicBezTo>
                    <a:pt x="1557" y="4670"/>
                    <a:pt x="1497" y="4682"/>
                    <a:pt x="1448" y="4682"/>
                  </a:cubicBezTo>
                  <a:cubicBezTo>
                    <a:pt x="1340" y="4696"/>
                    <a:pt x="1241" y="4702"/>
                    <a:pt x="1148" y="4702"/>
                  </a:cubicBezTo>
                  <a:cubicBezTo>
                    <a:pt x="1083" y="4702"/>
                    <a:pt x="1022" y="4699"/>
                    <a:pt x="962" y="4694"/>
                  </a:cubicBezTo>
                  <a:cubicBezTo>
                    <a:pt x="913" y="4682"/>
                    <a:pt x="876" y="4682"/>
                    <a:pt x="840" y="4682"/>
                  </a:cubicBezTo>
                  <a:cubicBezTo>
                    <a:pt x="779" y="4670"/>
                    <a:pt x="730" y="4670"/>
                    <a:pt x="670" y="4657"/>
                  </a:cubicBezTo>
                  <a:lnTo>
                    <a:pt x="341" y="4657"/>
                  </a:lnTo>
                  <a:cubicBezTo>
                    <a:pt x="330" y="4657"/>
                    <a:pt x="305" y="4646"/>
                    <a:pt x="293" y="4646"/>
                  </a:cubicBezTo>
                  <a:cubicBezTo>
                    <a:pt x="232" y="4646"/>
                    <a:pt x="184" y="4646"/>
                    <a:pt x="135" y="4633"/>
                  </a:cubicBezTo>
                  <a:cubicBezTo>
                    <a:pt x="122" y="4633"/>
                    <a:pt x="111" y="4621"/>
                    <a:pt x="98" y="4621"/>
                  </a:cubicBezTo>
                  <a:cubicBezTo>
                    <a:pt x="74" y="4621"/>
                    <a:pt x="49" y="4621"/>
                    <a:pt x="49" y="4597"/>
                  </a:cubicBezTo>
                  <a:lnTo>
                    <a:pt x="49" y="4584"/>
                  </a:lnTo>
                  <a:lnTo>
                    <a:pt x="62" y="4597"/>
                  </a:lnTo>
                  <a:lnTo>
                    <a:pt x="62" y="4609"/>
                  </a:lnTo>
                  <a:lnTo>
                    <a:pt x="74" y="4609"/>
                  </a:lnTo>
                  <a:cubicBezTo>
                    <a:pt x="111" y="4633"/>
                    <a:pt x="184" y="4633"/>
                    <a:pt x="232" y="4633"/>
                  </a:cubicBezTo>
                  <a:lnTo>
                    <a:pt x="536" y="4633"/>
                  </a:lnTo>
                  <a:cubicBezTo>
                    <a:pt x="633" y="4646"/>
                    <a:pt x="730" y="4657"/>
                    <a:pt x="828" y="4657"/>
                  </a:cubicBezTo>
                  <a:cubicBezTo>
                    <a:pt x="913" y="4657"/>
                    <a:pt x="1011" y="4670"/>
                    <a:pt x="1095" y="4682"/>
                  </a:cubicBezTo>
                  <a:cubicBezTo>
                    <a:pt x="1135" y="4685"/>
                    <a:pt x="1173" y="4687"/>
                    <a:pt x="1211" y="4687"/>
                  </a:cubicBezTo>
                  <a:cubicBezTo>
                    <a:pt x="1314" y="4687"/>
                    <a:pt x="1411" y="4675"/>
                    <a:pt x="1509" y="4657"/>
                  </a:cubicBezTo>
                  <a:lnTo>
                    <a:pt x="1582" y="4657"/>
                  </a:lnTo>
                  <a:cubicBezTo>
                    <a:pt x="1667" y="4646"/>
                    <a:pt x="1740" y="4646"/>
                    <a:pt x="1825" y="4633"/>
                  </a:cubicBezTo>
                  <a:cubicBezTo>
                    <a:pt x="1935" y="4633"/>
                    <a:pt x="2044" y="4621"/>
                    <a:pt x="2154" y="4609"/>
                  </a:cubicBezTo>
                  <a:cubicBezTo>
                    <a:pt x="2251" y="4597"/>
                    <a:pt x="2336" y="4597"/>
                    <a:pt x="2433" y="4597"/>
                  </a:cubicBezTo>
                  <a:cubicBezTo>
                    <a:pt x="2530" y="4584"/>
                    <a:pt x="2628" y="4584"/>
                    <a:pt x="2725" y="4573"/>
                  </a:cubicBezTo>
                  <a:cubicBezTo>
                    <a:pt x="2811" y="4560"/>
                    <a:pt x="2883" y="4560"/>
                    <a:pt x="2981" y="4560"/>
                  </a:cubicBezTo>
                  <a:cubicBezTo>
                    <a:pt x="3029" y="4560"/>
                    <a:pt x="3078" y="4548"/>
                    <a:pt x="3127" y="4548"/>
                  </a:cubicBezTo>
                  <a:cubicBezTo>
                    <a:pt x="3163" y="4548"/>
                    <a:pt x="3211" y="4536"/>
                    <a:pt x="3248" y="4536"/>
                  </a:cubicBezTo>
                  <a:cubicBezTo>
                    <a:pt x="3309" y="4536"/>
                    <a:pt x="3357" y="4536"/>
                    <a:pt x="3419" y="4524"/>
                  </a:cubicBezTo>
                  <a:cubicBezTo>
                    <a:pt x="3516" y="4524"/>
                    <a:pt x="3618" y="4519"/>
                    <a:pt x="3719" y="4519"/>
                  </a:cubicBezTo>
                  <a:cubicBezTo>
                    <a:pt x="3769" y="4519"/>
                    <a:pt x="3819" y="4520"/>
                    <a:pt x="3868" y="4524"/>
                  </a:cubicBezTo>
                  <a:cubicBezTo>
                    <a:pt x="4002" y="4536"/>
                    <a:pt x="4148" y="4548"/>
                    <a:pt x="4306" y="4548"/>
                  </a:cubicBezTo>
                  <a:lnTo>
                    <a:pt x="4319" y="4548"/>
                  </a:lnTo>
                  <a:lnTo>
                    <a:pt x="4319" y="4524"/>
                  </a:lnTo>
                  <a:lnTo>
                    <a:pt x="4330" y="4524"/>
                  </a:lnTo>
                  <a:lnTo>
                    <a:pt x="4343" y="4536"/>
                  </a:lnTo>
                  <a:lnTo>
                    <a:pt x="4355" y="4524"/>
                  </a:lnTo>
                  <a:cubicBezTo>
                    <a:pt x="4440" y="4390"/>
                    <a:pt x="4464" y="4244"/>
                    <a:pt x="4500" y="4086"/>
                  </a:cubicBezTo>
                  <a:cubicBezTo>
                    <a:pt x="4500" y="4062"/>
                    <a:pt x="4500" y="4038"/>
                    <a:pt x="4513" y="4025"/>
                  </a:cubicBezTo>
                  <a:cubicBezTo>
                    <a:pt x="4537" y="3855"/>
                    <a:pt x="4573" y="3685"/>
                    <a:pt x="4610" y="3514"/>
                  </a:cubicBezTo>
                  <a:lnTo>
                    <a:pt x="4622" y="3490"/>
                  </a:lnTo>
                  <a:cubicBezTo>
                    <a:pt x="4708" y="3101"/>
                    <a:pt x="4768" y="2712"/>
                    <a:pt x="4817" y="2335"/>
                  </a:cubicBezTo>
                  <a:cubicBezTo>
                    <a:pt x="4817" y="2298"/>
                    <a:pt x="4829" y="2262"/>
                    <a:pt x="4829" y="2213"/>
                  </a:cubicBezTo>
                  <a:cubicBezTo>
                    <a:pt x="4854" y="2079"/>
                    <a:pt x="4878" y="1933"/>
                    <a:pt x="4902" y="1787"/>
                  </a:cubicBezTo>
                  <a:cubicBezTo>
                    <a:pt x="4927" y="1617"/>
                    <a:pt x="4914" y="1459"/>
                    <a:pt x="4914" y="1301"/>
                  </a:cubicBezTo>
                  <a:cubicBezTo>
                    <a:pt x="4914" y="1252"/>
                    <a:pt x="4902" y="1216"/>
                    <a:pt x="4902" y="1179"/>
                  </a:cubicBezTo>
                  <a:lnTo>
                    <a:pt x="4902" y="1022"/>
                  </a:lnTo>
                  <a:cubicBezTo>
                    <a:pt x="4902" y="863"/>
                    <a:pt x="4902" y="693"/>
                    <a:pt x="4854" y="547"/>
                  </a:cubicBezTo>
                  <a:cubicBezTo>
                    <a:pt x="4854" y="511"/>
                    <a:pt x="4841" y="474"/>
                    <a:pt x="4841" y="438"/>
                  </a:cubicBezTo>
                  <a:cubicBezTo>
                    <a:pt x="4805" y="304"/>
                    <a:pt x="4781" y="170"/>
                    <a:pt x="4708" y="60"/>
                  </a:cubicBezTo>
                  <a:lnTo>
                    <a:pt x="4695" y="60"/>
                  </a:lnTo>
                  <a:lnTo>
                    <a:pt x="4695" y="49"/>
                  </a:lnTo>
                  <a:lnTo>
                    <a:pt x="4683" y="49"/>
                  </a:lnTo>
                  <a:cubicBezTo>
                    <a:pt x="4646" y="60"/>
                    <a:pt x="4610" y="60"/>
                    <a:pt x="4573" y="73"/>
                  </a:cubicBezTo>
                  <a:cubicBezTo>
                    <a:pt x="4537" y="85"/>
                    <a:pt x="4513" y="85"/>
                    <a:pt x="4476" y="97"/>
                  </a:cubicBezTo>
                  <a:lnTo>
                    <a:pt x="4257" y="133"/>
                  </a:lnTo>
                  <a:lnTo>
                    <a:pt x="4233" y="133"/>
                  </a:lnTo>
                  <a:cubicBezTo>
                    <a:pt x="4136" y="146"/>
                    <a:pt x="4051" y="158"/>
                    <a:pt x="3965" y="158"/>
                  </a:cubicBezTo>
                  <a:cubicBezTo>
                    <a:pt x="3905" y="170"/>
                    <a:pt x="3832" y="170"/>
                    <a:pt x="3771" y="182"/>
                  </a:cubicBezTo>
                  <a:cubicBezTo>
                    <a:pt x="3625" y="195"/>
                    <a:pt x="3479" y="195"/>
                    <a:pt x="3297" y="195"/>
                  </a:cubicBezTo>
                  <a:cubicBezTo>
                    <a:pt x="3200" y="195"/>
                    <a:pt x="3090" y="195"/>
                    <a:pt x="2992" y="206"/>
                  </a:cubicBezTo>
                  <a:lnTo>
                    <a:pt x="2786" y="206"/>
                  </a:lnTo>
                  <a:cubicBezTo>
                    <a:pt x="2603" y="206"/>
                    <a:pt x="2421" y="206"/>
                    <a:pt x="2238" y="195"/>
                  </a:cubicBezTo>
                  <a:cubicBezTo>
                    <a:pt x="2081" y="195"/>
                    <a:pt x="1911" y="182"/>
                    <a:pt x="1752" y="182"/>
                  </a:cubicBezTo>
                  <a:lnTo>
                    <a:pt x="1278" y="182"/>
                  </a:lnTo>
                  <a:cubicBezTo>
                    <a:pt x="1120" y="182"/>
                    <a:pt x="974" y="170"/>
                    <a:pt x="816" y="170"/>
                  </a:cubicBezTo>
                  <a:lnTo>
                    <a:pt x="792" y="170"/>
                  </a:lnTo>
                  <a:lnTo>
                    <a:pt x="803" y="195"/>
                  </a:lnTo>
                  <a:cubicBezTo>
                    <a:pt x="816" y="268"/>
                    <a:pt x="901" y="705"/>
                    <a:pt x="901" y="754"/>
                  </a:cubicBezTo>
                  <a:cubicBezTo>
                    <a:pt x="938" y="924"/>
                    <a:pt x="949" y="1095"/>
                    <a:pt x="962" y="1265"/>
                  </a:cubicBezTo>
                  <a:lnTo>
                    <a:pt x="962" y="1314"/>
                  </a:lnTo>
                  <a:cubicBezTo>
                    <a:pt x="974" y="1435"/>
                    <a:pt x="986" y="1557"/>
                    <a:pt x="998" y="1690"/>
                  </a:cubicBezTo>
                  <a:cubicBezTo>
                    <a:pt x="1022" y="1970"/>
                    <a:pt x="1047" y="2262"/>
                    <a:pt x="1035" y="2554"/>
                  </a:cubicBezTo>
                  <a:cubicBezTo>
                    <a:pt x="1011" y="2967"/>
                    <a:pt x="925" y="3320"/>
                    <a:pt x="767" y="3660"/>
                  </a:cubicBezTo>
                  <a:cubicBezTo>
                    <a:pt x="743" y="3697"/>
                    <a:pt x="719" y="3746"/>
                    <a:pt x="694" y="3794"/>
                  </a:cubicBezTo>
                  <a:lnTo>
                    <a:pt x="694" y="3806"/>
                  </a:lnTo>
                  <a:lnTo>
                    <a:pt x="694" y="3819"/>
                  </a:lnTo>
                  <a:cubicBezTo>
                    <a:pt x="719" y="3830"/>
                    <a:pt x="730" y="3855"/>
                    <a:pt x="743" y="3867"/>
                  </a:cubicBezTo>
                  <a:cubicBezTo>
                    <a:pt x="779" y="3928"/>
                    <a:pt x="816" y="3976"/>
                    <a:pt x="865" y="4025"/>
                  </a:cubicBezTo>
                  <a:lnTo>
                    <a:pt x="913" y="4074"/>
                  </a:lnTo>
                  <a:cubicBezTo>
                    <a:pt x="962" y="4135"/>
                    <a:pt x="1022" y="4195"/>
                    <a:pt x="1095" y="4244"/>
                  </a:cubicBezTo>
                  <a:lnTo>
                    <a:pt x="1120" y="4257"/>
                  </a:lnTo>
                  <a:cubicBezTo>
                    <a:pt x="1193" y="4317"/>
                    <a:pt x="1266" y="4366"/>
                    <a:pt x="1338" y="4403"/>
                  </a:cubicBezTo>
                  <a:cubicBezTo>
                    <a:pt x="1363" y="4427"/>
                    <a:pt x="1400" y="4451"/>
                    <a:pt x="1411" y="4487"/>
                  </a:cubicBezTo>
                  <a:lnTo>
                    <a:pt x="1400" y="4487"/>
                  </a:lnTo>
                  <a:cubicBezTo>
                    <a:pt x="1387" y="4451"/>
                    <a:pt x="1338" y="4414"/>
                    <a:pt x="1278" y="4390"/>
                  </a:cubicBezTo>
                  <a:cubicBezTo>
                    <a:pt x="1254" y="4378"/>
                    <a:pt x="1241" y="4366"/>
                    <a:pt x="1217" y="4354"/>
                  </a:cubicBezTo>
                  <a:lnTo>
                    <a:pt x="1181" y="4317"/>
                  </a:lnTo>
                  <a:cubicBezTo>
                    <a:pt x="1181" y="4317"/>
                    <a:pt x="1168" y="4305"/>
                    <a:pt x="1157" y="4305"/>
                  </a:cubicBezTo>
                  <a:cubicBezTo>
                    <a:pt x="1132" y="4281"/>
                    <a:pt x="1120" y="4268"/>
                    <a:pt x="1095" y="4257"/>
                  </a:cubicBezTo>
                  <a:lnTo>
                    <a:pt x="1071" y="4244"/>
                  </a:lnTo>
                  <a:lnTo>
                    <a:pt x="1047" y="4232"/>
                  </a:lnTo>
                  <a:cubicBezTo>
                    <a:pt x="1022" y="4208"/>
                    <a:pt x="998" y="4195"/>
                    <a:pt x="974" y="4171"/>
                  </a:cubicBezTo>
                  <a:cubicBezTo>
                    <a:pt x="938" y="4135"/>
                    <a:pt x="913" y="4111"/>
                    <a:pt x="889" y="4074"/>
                  </a:cubicBezTo>
                  <a:lnTo>
                    <a:pt x="852" y="4049"/>
                  </a:lnTo>
                  <a:cubicBezTo>
                    <a:pt x="828" y="4013"/>
                    <a:pt x="816" y="3989"/>
                    <a:pt x="779" y="3965"/>
                  </a:cubicBezTo>
                  <a:cubicBezTo>
                    <a:pt x="779" y="3965"/>
                    <a:pt x="767" y="3952"/>
                    <a:pt x="767" y="3940"/>
                  </a:cubicBezTo>
                  <a:lnTo>
                    <a:pt x="755" y="3928"/>
                  </a:lnTo>
                  <a:lnTo>
                    <a:pt x="743" y="3940"/>
                  </a:lnTo>
                  <a:cubicBezTo>
                    <a:pt x="719" y="3965"/>
                    <a:pt x="706" y="4001"/>
                    <a:pt x="694" y="4025"/>
                  </a:cubicBezTo>
                  <a:cubicBezTo>
                    <a:pt x="682" y="4038"/>
                    <a:pt x="682" y="4049"/>
                    <a:pt x="670" y="4074"/>
                  </a:cubicBezTo>
                  <a:cubicBezTo>
                    <a:pt x="670" y="4086"/>
                    <a:pt x="657" y="4098"/>
                    <a:pt x="657" y="4111"/>
                  </a:cubicBezTo>
                  <a:cubicBezTo>
                    <a:pt x="633" y="4147"/>
                    <a:pt x="621" y="4184"/>
                    <a:pt x="609" y="4208"/>
                  </a:cubicBezTo>
                  <a:lnTo>
                    <a:pt x="573" y="4244"/>
                  </a:lnTo>
                  <a:cubicBezTo>
                    <a:pt x="548" y="4293"/>
                    <a:pt x="512" y="4354"/>
                    <a:pt x="463" y="4390"/>
                  </a:cubicBezTo>
                  <a:cubicBezTo>
                    <a:pt x="463" y="4390"/>
                    <a:pt x="463" y="4378"/>
                    <a:pt x="451" y="4378"/>
                  </a:cubicBezTo>
                  <a:cubicBezTo>
                    <a:pt x="451" y="4378"/>
                    <a:pt x="463" y="4378"/>
                    <a:pt x="463" y="4366"/>
                  </a:cubicBezTo>
                  <a:cubicBezTo>
                    <a:pt x="487" y="4354"/>
                    <a:pt x="512" y="4317"/>
                    <a:pt x="536" y="4281"/>
                  </a:cubicBezTo>
                  <a:cubicBezTo>
                    <a:pt x="536" y="4268"/>
                    <a:pt x="548" y="4257"/>
                    <a:pt x="560" y="4244"/>
                  </a:cubicBezTo>
                  <a:cubicBezTo>
                    <a:pt x="597" y="4208"/>
                    <a:pt x="609" y="4159"/>
                    <a:pt x="633" y="4122"/>
                  </a:cubicBezTo>
                  <a:lnTo>
                    <a:pt x="670" y="4049"/>
                  </a:lnTo>
                  <a:cubicBezTo>
                    <a:pt x="682" y="4013"/>
                    <a:pt x="706" y="3965"/>
                    <a:pt x="730" y="3928"/>
                  </a:cubicBezTo>
                  <a:lnTo>
                    <a:pt x="743" y="3916"/>
                  </a:lnTo>
                  <a:lnTo>
                    <a:pt x="743" y="3903"/>
                  </a:lnTo>
                  <a:cubicBezTo>
                    <a:pt x="730" y="3892"/>
                    <a:pt x="730" y="3879"/>
                    <a:pt x="719" y="3879"/>
                  </a:cubicBezTo>
                  <a:cubicBezTo>
                    <a:pt x="719" y="3867"/>
                    <a:pt x="706" y="3855"/>
                    <a:pt x="706" y="3843"/>
                  </a:cubicBezTo>
                  <a:lnTo>
                    <a:pt x="682" y="3819"/>
                  </a:lnTo>
                  <a:lnTo>
                    <a:pt x="670" y="3843"/>
                  </a:lnTo>
                  <a:cubicBezTo>
                    <a:pt x="597" y="3976"/>
                    <a:pt x="524" y="4086"/>
                    <a:pt x="439" y="4208"/>
                  </a:cubicBezTo>
                  <a:cubicBezTo>
                    <a:pt x="366" y="4305"/>
                    <a:pt x="257" y="4390"/>
                    <a:pt x="159" y="4476"/>
                  </a:cubicBezTo>
                  <a:cubicBezTo>
                    <a:pt x="122" y="4512"/>
                    <a:pt x="98" y="4536"/>
                    <a:pt x="62" y="4560"/>
                  </a:cubicBezTo>
                  <a:lnTo>
                    <a:pt x="38" y="4584"/>
                  </a:lnTo>
                  <a:lnTo>
                    <a:pt x="38" y="4573"/>
                  </a:lnTo>
                  <a:lnTo>
                    <a:pt x="38" y="4560"/>
                  </a:lnTo>
                  <a:lnTo>
                    <a:pt x="49" y="4560"/>
                  </a:lnTo>
                  <a:cubicBezTo>
                    <a:pt x="86" y="4536"/>
                    <a:pt x="111" y="4500"/>
                    <a:pt x="135" y="4476"/>
                  </a:cubicBezTo>
                  <a:cubicBezTo>
                    <a:pt x="257" y="4378"/>
                    <a:pt x="390" y="4268"/>
                    <a:pt x="487" y="4122"/>
                  </a:cubicBezTo>
                  <a:cubicBezTo>
                    <a:pt x="548" y="4025"/>
                    <a:pt x="621" y="3928"/>
                    <a:pt x="670" y="3819"/>
                  </a:cubicBezTo>
                  <a:lnTo>
                    <a:pt x="682" y="3806"/>
                  </a:lnTo>
                  <a:lnTo>
                    <a:pt x="682" y="3794"/>
                  </a:lnTo>
                  <a:cubicBezTo>
                    <a:pt x="719" y="3722"/>
                    <a:pt x="755" y="3660"/>
                    <a:pt x="779" y="3612"/>
                  </a:cubicBezTo>
                  <a:cubicBezTo>
                    <a:pt x="938" y="3235"/>
                    <a:pt x="1022" y="2846"/>
                    <a:pt x="1035" y="2384"/>
                  </a:cubicBezTo>
                  <a:cubicBezTo>
                    <a:pt x="1035" y="2249"/>
                    <a:pt x="1022" y="2116"/>
                    <a:pt x="998" y="1995"/>
                  </a:cubicBezTo>
                  <a:cubicBezTo>
                    <a:pt x="998" y="1922"/>
                    <a:pt x="986" y="1849"/>
                    <a:pt x="986" y="1776"/>
                  </a:cubicBezTo>
                  <a:lnTo>
                    <a:pt x="974" y="1654"/>
                  </a:lnTo>
                  <a:lnTo>
                    <a:pt x="938" y="1179"/>
                  </a:lnTo>
                  <a:cubicBezTo>
                    <a:pt x="938" y="985"/>
                    <a:pt x="901" y="803"/>
                    <a:pt x="852" y="560"/>
                  </a:cubicBezTo>
                  <a:cubicBezTo>
                    <a:pt x="840" y="523"/>
                    <a:pt x="840" y="498"/>
                    <a:pt x="828" y="462"/>
                  </a:cubicBezTo>
                  <a:cubicBezTo>
                    <a:pt x="803" y="365"/>
                    <a:pt x="779" y="255"/>
                    <a:pt x="792" y="158"/>
                  </a:cubicBezTo>
                  <a:lnTo>
                    <a:pt x="803" y="146"/>
                  </a:lnTo>
                  <a:lnTo>
                    <a:pt x="816" y="133"/>
                  </a:lnTo>
                  <a:lnTo>
                    <a:pt x="816" y="146"/>
                  </a:lnTo>
                  <a:lnTo>
                    <a:pt x="816" y="158"/>
                  </a:lnTo>
                  <a:lnTo>
                    <a:pt x="840" y="158"/>
                  </a:lnTo>
                  <a:cubicBezTo>
                    <a:pt x="986" y="158"/>
                    <a:pt x="1144" y="170"/>
                    <a:pt x="1302" y="170"/>
                  </a:cubicBezTo>
                  <a:lnTo>
                    <a:pt x="1801" y="170"/>
                  </a:lnTo>
                  <a:cubicBezTo>
                    <a:pt x="1947" y="170"/>
                    <a:pt x="2105" y="182"/>
                    <a:pt x="2251" y="182"/>
                  </a:cubicBezTo>
                  <a:cubicBezTo>
                    <a:pt x="2389" y="191"/>
                    <a:pt x="2527" y="199"/>
                    <a:pt x="2665" y="199"/>
                  </a:cubicBezTo>
                  <a:cubicBezTo>
                    <a:pt x="2722" y="199"/>
                    <a:pt x="2778" y="198"/>
                    <a:pt x="2835" y="195"/>
                  </a:cubicBezTo>
                  <a:lnTo>
                    <a:pt x="3005" y="195"/>
                  </a:lnTo>
                  <a:cubicBezTo>
                    <a:pt x="3114" y="182"/>
                    <a:pt x="3224" y="182"/>
                    <a:pt x="3333" y="182"/>
                  </a:cubicBezTo>
                  <a:cubicBezTo>
                    <a:pt x="3430" y="182"/>
                    <a:pt x="3516" y="182"/>
                    <a:pt x="3601" y="170"/>
                  </a:cubicBezTo>
                  <a:cubicBezTo>
                    <a:pt x="3662" y="170"/>
                    <a:pt x="3735" y="158"/>
                    <a:pt x="3808" y="158"/>
                  </a:cubicBezTo>
                  <a:cubicBezTo>
                    <a:pt x="3990" y="158"/>
                    <a:pt x="4148" y="133"/>
                    <a:pt x="4343" y="109"/>
                  </a:cubicBezTo>
                  <a:lnTo>
                    <a:pt x="4489" y="73"/>
                  </a:lnTo>
                  <a:cubicBezTo>
                    <a:pt x="4549" y="60"/>
                    <a:pt x="4622" y="49"/>
                    <a:pt x="4683" y="36"/>
                  </a:cubicBezTo>
                  <a:close/>
                  <a:moveTo>
                    <a:pt x="4671" y="0"/>
                  </a:moveTo>
                  <a:lnTo>
                    <a:pt x="4489" y="36"/>
                  </a:lnTo>
                  <a:lnTo>
                    <a:pt x="4343" y="73"/>
                  </a:lnTo>
                  <a:cubicBezTo>
                    <a:pt x="4148" y="97"/>
                    <a:pt x="3978" y="133"/>
                    <a:pt x="3808" y="133"/>
                  </a:cubicBezTo>
                  <a:lnTo>
                    <a:pt x="3589" y="133"/>
                  </a:lnTo>
                  <a:cubicBezTo>
                    <a:pt x="3516" y="146"/>
                    <a:pt x="3430" y="146"/>
                    <a:pt x="3346" y="146"/>
                  </a:cubicBezTo>
                  <a:cubicBezTo>
                    <a:pt x="3224" y="146"/>
                    <a:pt x="3114" y="146"/>
                    <a:pt x="3005" y="158"/>
                  </a:cubicBezTo>
                  <a:lnTo>
                    <a:pt x="2835" y="158"/>
                  </a:lnTo>
                  <a:cubicBezTo>
                    <a:pt x="2777" y="161"/>
                    <a:pt x="2720" y="163"/>
                    <a:pt x="2662" y="163"/>
                  </a:cubicBezTo>
                  <a:cubicBezTo>
                    <a:pt x="2525" y="163"/>
                    <a:pt x="2388" y="154"/>
                    <a:pt x="2251" y="146"/>
                  </a:cubicBezTo>
                  <a:cubicBezTo>
                    <a:pt x="2105" y="146"/>
                    <a:pt x="1947" y="133"/>
                    <a:pt x="1801" y="133"/>
                  </a:cubicBezTo>
                  <a:lnTo>
                    <a:pt x="852" y="133"/>
                  </a:lnTo>
                  <a:cubicBezTo>
                    <a:pt x="840" y="122"/>
                    <a:pt x="840" y="109"/>
                    <a:pt x="828" y="109"/>
                  </a:cubicBezTo>
                  <a:cubicBezTo>
                    <a:pt x="822" y="103"/>
                    <a:pt x="816" y="100"/>
                    <a:pt x="810" y="100"/>
                  </a:cubicBezTo>
                  <a:cubicBezTo>
                    <a:pt x="804" y="100"/>
                    <a:pt x="798" y="103"/>
                    <a:pt x="792" y="109"/>
                  </a:cubicBezTo>
                  <a:lnTo>
                    <a:pt x="767" y="133"/>
                  </a:lnTo>
                  <a:lnTo>
                    <a:pt x="767" y="146"/>
                  </a:lnTo>
                  <a:cubicBezTo>
                    <a:pt x="743" y="255"/>
                    <a:pt x="767" y="365"/>
                    <a:pt x="792" y="474"/>
                  </a:cubicBezTo>
                  <a:cubicBezTo>
                    <a:pt x="803" y="498"/>
                    <a:pt x="816" y="535"/>
                    <a:pt x="816" y="560"/>
                  </a:cubicBezTo>
                  <a:cubicBezTo>
                    <a:pt x="865" y="803"/>
                    <a:pt x="901" y="997"/>
                    <a:pt x="913" y="1179"/>
                  </a:cubicBezTo>
                  <a:cubicBezTo>
                    <a:pt x="913" y="1338"/>
                    <a:pt x="925" y="1508"/>
                    <a:pt x="938" y="1666"/>
                  </a:cubicBezTo>
                  <a:lnTo>
                    <a:pt x="949" y="1776"/>
                  </a:lnTo>
                  <a:cubicBezTo>
                    <a:pt x="949" y="1849"/>
                    <a:pt x="962" y="1922"/>
                    <a:pt x="974" y="1995"/>
                  </a:cubicBezTo>
                  <a:cubicBezTo>
                    <a:pt x="986" y="2116"/>
                    <a:pt x="998" y="2249"/>
                    <a:pt x="998" y="2384"/>
                  </a:cubicBezTo>
                  <a:cubicBezTo>
                    <a:pt x="986" y="2846"/>
                    <a:pt x="913" y="3222"/>
                    <a:pt x="743" y="3587"/>
                  </a:cubicBezTo>
                  <a:cubicBezTo>
                    <a:pt x="719" y="3649"/>
                    <a:pt x="694" y="3709"/>
                    <a:pt x="657" y="3770"/>
                  </a:cubicBezTo>
                  <a:cubicBezTo>
                    <a:pt x="646" y="3782"/>
                    <a:pt x="646" y="3794"/>
                    <a:pt x="646" y="3806"/>
                  </a:cubicBezTo>
                  <a:cubicBezTo>
                    <a:pt x="584" y="3903"/>
                    <a:pt x="524" y="4013"/>
                    <a:pt x="451" y="4111"/>
                  </a:cubicBezTo>
                  <a:cubicBezTo>
                    <a:pt x="366" y="4244"/>
                    <a:pt x="232" y="4354"/>
                    <a:pt x="122" y="4451"/>
                  </a:cubicBezTo>
                  <a:cubicBezTo>
                    <a:pt x="86" y="4476"/>
                    <a:pt x="62" y="4500"/>
                    <a:pt x="38" y="4524"/>
                  </a:cubicBezTo>
                  <a:cubicBezTo>
                    <a:pt x="25" y="4524"/>
                    <a:pt x="13" y="4524"/>
                    <a:pt x="13" y="4536"/>
                  </a:cubicBezTo>
                  <a:cubicBezTo>
                    <a:pt x="1" y="4548"/>
                    <a:pt x="1" y="4548"/>
                    <a:pt x="1" y="4560"/>
                  </a:cubicBezTo>
                  <a:lnTo>
                    <a:pt x="1" y="4573"/>
                  </a:lnTo>
                  <a:cubicBezTo>
                    <a:pt x="1" y="4584"/>
                    <a:pt x="1" y="4597"/>
                    <a:pt x="13" y="4609"/>
                  </a:cubicBezTo>
                  <a:lnTo>
                    <a:pt x="13" y="4621"/>
                  </a:lnTo>
                  <a:cubicBezTo>
                    <a:pt x="38" y="4657"/>
                    <a:pt x="62" y="4657"/>
                    <a:pt x="98" y="4657"/>
                  </a:cubicBezTo>
                  <a:cubicBezTo>
                    <a:pt x="98" y="4657"/>
                    <a:pt x="111" y="4657"/>
                    <a:pt x="122" y="4670"/>
                  </a:cubicBezTo>
                  <a:cubicBezTo>
                    <a:pt x="171" y="4670"/>
                    <a:pt x="232" y="4682"/>
                    <a:pt x="293" y="4682"/>
                  </a:cubicBezTo>
                  <a:cubicBezTo>
                    <a:pt x="305" y="4682"/>
                    <a:pt x="330" y="4682"/>
                    <a:pt x="341" y="4694"/>
                  </a:cubicBezTo>
                  <a:lnTo>
                    <a:pt x="657" y="4694"/>
                  </a:lnTo>
                  <a:cubicBezTo>
                    <a:pt x="719" y="4706"/>
                    <a:pt x="779" y="4706"/>
                    <a:pt x="840" y="4719"/>
                  </a:cubicBezTo>
                  <a:lnTo>
                    <a:pt x="949" y="4719"/>
                  </a:lnTo>
                  <a:cubicBezTo>
                    <a:pt x="1022" y="4730"/>
                    <a:pt x="1108" y="4730"/>
                    <a:pt x="1181" y="4730"/>
                  </a:cubicBezTo>
                  <a:cubicBezTo>
                    <a:pt x="1266" y="4730"/>
                    <a:pt x="1351" y="4730"/>
                    <a:pt x="1448" y="4719"/>
                  </a:cubicBezTo>
                  <a:cubicBezTo>
                    <a:pt x="1509" y="4719"/>
                    <a:pt x="1557" y="4706"/>
                    <a:pt x="1606" y="4706"/>
                  </a:cubicBezTo>
                  <a:cubicBezTo>
                    <a:pt x="1655" y="4706"/>
                    <a:pt x="1692" y="4694"/>
                    <a:pt x="1728" y="4694"/>
                  </a:cubicBezTo>
                  <a:cubicBezTo>
                    <a:pt x="1765" y="4694"/>
                    <a:pt x="1789" y="4682"/>
                    <a:pt x="1825" y="4682"/>
                  </a:cubicBezTo>
                  <a:cubicBezTo>
                    <a:pt x="1898" y="4670"/>
                    <a:pt x="1971" y="4670"/>
                    <a:pt x="2044" y="4670"/>
                  </a:cubicBezTo>
                  <a:cubicBezTo>
                    <a:pt x="2227" y="4670"/>
                    <a:pt x="2397" y="4646"/>
                    <a:pt x="2567" y="4633"/>
                  </a:cubicBezTo>
                  <a:lnTo>
                    <a:pt x="2592" y="4633"/>
                  </a:lnTo>
                  <a:cubicBezTo>
                    <a:pt x="2628" y="4633"/>
                    <a:pt x="2676" y="4633"/>
                    <a:pt x="2713" y="4621"/>
                  </a:cubicBezTo>
                  <a:cubicBezTo>
                    <a:pt x="2762" y="4621"/>
                    <a:pt x="2811" y="4609"/>
                    <a:pt x="2859" y="4609"/>
                  </a:cubicBezTo>
                  <a:lnTo>
                    <a:pt x="2968" y="4609"/>
                  </a:lnTo>
                  <a:cubicBezTo>
                    <a:pt x="3029" y="4609"/>
                    <a:pt x="3090" y="4609"/>
                    <a:pt x="3151" y="4597"/>
                  </a:cubicBezTo>
                  <a:cubicBezTo>
                    <a:pt x="3292" y="4570"/>
                    <a:pt x="3438" y="4562"/>
                    <a:pt x="3585" y="4562"/>
                  </a:cubicBezTo>
                  <a:cubicBezTo>
                    <a:pt x="3703" y="4562"/>
                    <a:pt x="3822" y="4567"/>
                    <a:pt x="3941" y="4573"/>
                  </a:cubicBezTo>
                  <a:cubicBezTo>
                    <a:pt x="4051" y="4584"/>
                    <a:pt x="4173" y="4597"/>
                    <a:pt x="4282" y="4597"/>
                  </a:cubicBezTo>
                  <a:cubicBezTo>
                    <a:pt x="4282" y="4609"/>
                    <a:pt x="4294" y="4609"/>
                    <a:pt x="4306" y="4621"/>
                  </a:cubicBezTo>
                  <a:cubicBezTo>
                    <a:pt x="4319" y="4621"/>
                    <a:pt x="4330" y="4621"/>
                    <a:pt x="4343" y="4609"/>
                  </a:cubicBezTo>
                  <a:cubicBezTo>
                    <a:pt x="4452" y="4476"/>
                    <a:pt x="4500" y="4330"/>
                    <a:pt x="4525" y="4184"/>
                  </a:cubicBezTo>
                  <a:cubicBezTo>
                    <a:pt x="4549" y="4086"/>
                    <a:pt x="4573" y="3976"/>
                    <a:pt x="4586" y="3879"/>
                  </a:cubicBezTo>
                  <a:cubicBezTo>
                    <a:pt x="4610" y="3794"/>
                    <a:pt x="4622" y="3709"/>
                    <a:pt x="4635" y="3624"/>
                  </a:cubicBezTo>
                  <a:cubicBezTo>
                    <a:pt x="4744" y="3138"/>
                    <a:pt x="4805" y="2749"/>
                    <a:pt x="4854" y="2395"/>
                  </a:cubicBezTo>
                  <a:cubicBezTo>
                    <a:pt x="4890" y="2189"/>
                    <a:pt x="4914" y="1970"/>
                    <a:pt x="4951" y="1751"/>
                  </a:cubicBezTo>
                  <a:cubicBezTo>
                    <a:pt x="4975" y="1605"/>
                    <a:pt x="4975" y="1435"/>
                    <a:pt x="4963" y="1289"/>
                  </a:cubicBezTo>
                  <a:cubicBezTo>
                    <a:pt x="4951" y="1241"/>
                    <a:pt x="4951" y="1192"/>
                    <a:pt x="4951" y="1131"/>
                  </a:cubicBezTo>
                  <a:lnTo>
                    <a:pt x="4951" y="997"/>
                  </a:lnTo>
                  <a:cubicBezTo>
                    <a:pt x="4938" y="839"/>
                    <a:pt x="4938" y="681"/>
                    <a:pt x="4902" y="535"/>
                  </a:cubicBezTo>
                  <a:cubicBezTo>
                    <a:pt x="4902" y="498"/>
                    <a:pt x="4890" y="474"/>
                    <a:pt x="4890" y="450"/>
                  </a:cubicBezTo>
                  <a:cubicBezTo>
                    <a:pt x="4865" y="316"/>
                    <a:pt x="4829" y="158"/>
                    <a:pt x="4756" y="49"/>
                  </a:cubicBezTo>
                  <a:cubicBezTo>
                    <a:pt x="4756" y="36"/>
                    <a:pt x="4756" y="24"/>
                    <a:pt x="4744" y="12"/>
                  </a:cubicBezTo>
                  <a:cubicBezTo>
                    <a:pt x="4744" y="0"/>
                    <a:pt x="4732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89;p36">
              <a:extLst>
                <a:ext uri="{FF2B5EF4-FFF2-40B4-BE49-F238E27FC236}">
                  <a16:creationId xmlns:a16="http://schemas.microsoft.com/office/drawing/2014/main" id="{05B8F0A9-58C6-8985-77D4-52625868141D}"/>
                </a:ext>
              </a:extLst>
            </p:cNvPr>
            <p:cNvSpPr/>
            <p:nvPr/>
          </p:nvSpPr>
          <p:spPr>
            <a:xfrm>
              <a:off x="1668335" y="2786661"/>
              <a:ext cx="127578" cy="49712"/>
            </a:xfrm>
            <a:custGeom>
              <a:avLst/>
              <a:gdLst/>
              <a:ahLst/>
              <a:cxnLst/>
              <a:rect l="l" t="t" r="r" b="b"/>
              <a:pathLst>
                <a:path w="2592" h="1010" extrusionOk="0">
                  <a:moveTo>
                    <a:pt x="273" y="74"/>
                  </a:moveTo>
                  <a:cubicBezTo>
                    <a:pt x="276" y="74"/>
                    <a:pt x="275" y="83"/>
                    <a:pt x="268" y="108"/>
                  </a:cubicBezTo>
                  <a:cubicBezTo>
                    <a:pt x="256" y="144"/>
                    <a:pt x="243" y="168"/>
                    <a:pt x="232" y="205"/>
                  </a:cubicBezTo>
                  <a:cubicBezTo>
                    <a:pt x="232" y="193"/>
                    <a:pt x="232" y="168"/>
                    <a:pt x="243" y="157"/>
                  </a:cubicBezTo>
                  <a:cubicBezTo>
                    <a:pt x="243" y="130"/>
                    <a:pt x="268" y="74"/>
                    <a:pt x="273" y="74"/>
                  </a:cubicBezTo>
                  <a:close/>
                  <a:moveTo>
                    <a:pt x="146" y="679"/>
                  </a:moveTo>
                  <a:lnTo>
                    <a:pt x="146" y="728"/>
                  </a:lnTo>
                  <a:cubicBezTo>
                    <a:pt x="134" y="776"/>
                    <a:pt x="134" y="825"/>
                    <a:pt x="122" y="862"/>
                  </a:cubicBezTo>
                  <a:lnTo>
                    <a:pt x="122" y="898"/>
                  </a:lnTo>
                  <a:cubicBezTo>
                    <a:pt x="122" y="919"/>
                    <a:pt x="118" y="932"/>
                    <a:pt x="107" y="932"/>
                  </a:cubicBezTo>
                  <a:cubicBezTo>
                    <a:pt x="100" y="932"/>
                    <a:pt x="89" y="926"/>
                    <a:pt x="73" y="911"/>
                  </a:cubicBezTo>
                  <a:cubicBezTo>
                    <a:pt x="73" y="813"/>
                    <a:pt x="61" y="716"/>
                    <a:pt x="146" y="679"/>
                  </a:cubicBezTo>
                  <a:close/>
                  <a:moveTo>
                    <a:pt x="278" y="0"/>
                  </a:moveTo>
                  <a:cubicBezTo>
                    <a:pt x="243" y="0"/>
                    <a:pt x="217" y="54"/>
                    <a:pt x="207" y="84"/>
                  </a:cubicBezTo>
                  <a:cubicBezTo>
                    <a:pt x="183" y="157"/>
                    <a:pt x="183" y="241"/>
                    <a:pt x="170" y="314"/>
                  </a:cubicBezTo>
                  <a:lnTo>
                    <a:pt x="170" y="327"/>
                  </a:lnTo>
                  <a:cubicBezTo>
                    <a:pt x="146" y="351"/>
                    <a:pt x="97" y="411"/>
                    <a:pt x="61" y="448"/>
                  </a:cubicBezTo>
                  <a:cubicBezTo>
                    <a:pt x="55" y="442"/>
                    <a:pt x="46" y="439"/>
                    <a:pt x="37" y="439"/>
                  </a:cubicBezTo>
                  <a:cubicBezTo>
                    <a:pt x="28" y="439"/>
                    <a:pt x="19" y="442"/>
                    <a:pt x="13" y="448"/>
                  </a:cubicBezTo>
                  <a:cubicBezTo>
                    <a:pt x="13" y="460"/>
                    <a:pt x="13" y="473"/>
                    <a:pt x="0" y="484"/>
                  </a:cubicBezTo>
                  <a:cubicBezTo>
                    <a:pt x="0" y="509"/>
                    <a:pt x="13" y="521"/>
                    <a:pt x="37" y="521"/>
                  </a:cubicBezTo>
                  <a:cubicBezTo>
                    <a:pt x="86" y="497"/>
                    <a:pt x="122" y="448"/>
                    <a:pt x="159" y="411"/>
                  </a:cubicBezTo>
                  <a:lnTo>
                    <a:pt x="159" y="473"/>
                  </a:lnTo>
                  <a:cubicBezTo>
                    <a:pt x="159" y="521"/>
                    <a:pt x="159" y="570"/>
                    <a:pt x="146" y="619"/>
                  </a:cubicBezTo>
                  <a:cubicBezTo>
                    <a:pt x="97" y="643"/>
                    <a:pt x="24" y="692"/>
                    <a:pt x="24" y="765"/>
                  </a:cubicBezTo>
                  <a:cubicBezTo>
                    <a:pt x="24" y="813"/>
                    <a:pt x="0" y="947"/>
                    <a:pt x="49" y="984"/>
                  </a:cubicBezTo>
                  <a:cubicBezTo>
                    <a:pt x="66" y="1000"/>
                    <a:pt x="83" y="1009"/>
                    <a:pt x="98" y="1009"/>
                  </a:cubicBezTo>
                  <a:cubicBezTo>
                    <a:pt x="117" y="1009"/>
                    <a:pt x="133" y="997"/>
                    <a:pt x="146" y="971"/>
                  </a:cubicBezTo>
                  <a:cubicBezTo>
                    <a:pt x="183" y="874"/>
                    <a:pt x="195" y="765"/>
                    <a:pt x="207" y="667"/>
                  </a:cubicBezTo>
                  <a:lnTo>
                    <a:pt x="219" y="655"/>
                  </a:lnTo>
                  <a:cubicBezTo>
                    <a:pt x="268" y="655"/>
                    <a:pt x="311" y="660"/>
                    <a:pt x="356" y="660"/>
                  </a:cubicBezTo>
                  <a:cubicBezTo>
                    <a:pt x="379" y="660"/>
                    <a:pt x="402" y="659"/>
                    <a:pt x="426" y="655"/>
                  </a:cubicBezTo>
                  <a:cubicBezTo>
                    <a:pt x="462" y="643"/>
                    <a:pt x="511" y="619"/>
                    <a:pt x="548" y="594"/>
                  </a:cubicBezTo>
                  <a:cubicBezTo>
                    <a:pt x="572" y="643"/>
                    <a:pt x="633" y="679"/>
                    <a:pt x="694" y="679"/>
                  </a:cubicBezTo>
                  <a:cubicBezTo>
                    <a:pt x="742" y="679"/>
                    <a:pt x="815" y="619"/>
                    <a:pt x="864" y="557"/>
                  </a:cubicBezTo>
                  <a:cubicBezTo>
                    <a:pt x="898" y="603"/>
                    <a:pt x="951" y="625"/>
                    <a:pt x="1006" y="625"/>
                  </a:cubicBezTo>
                  <a:cubicBezTo>
                    <a:pt x="1067" y="625"/>
                    <a:pt x="1129" y="597"/>
                    <a:pt x="1168" y="546"/>
                  </a:cubicBezTo>
                  <a:cubicBezTo>
                    <a:pt x="1195" y="594"/>
                    <a:pt x="1246" y="611"/>
                    <a:pt x="1303" y="611"/>
                  </a:cubicBezTo>
                  <a:cubicBezTo>
                    <a:pt x="1374" y="611"/>
                    <a:pt x="1454" y="584"/>
                    <a:pt x="1508" y="557"/>
                  </a:cubicBezTo>
                  <a:cubicBezTo>
                    <a:pt x="1528" y="598"/>
                    <a:pt x="1573" y="611"/>
                    <a:pt x="1625" y="611"/>
                  </a:cubicBezTo>
                  <a:cubicBezTo>
                    <a:pt x="1699" y="611"/>
                    <a:pt x="1787" y="584"/>
                    <a:pt x="1837" y="570"/>
                  </a:cubicBezTo>
                  <a:cubicBezTo>
                    <a:pt x="1855" y="564"/>
                    <a:pt x="1870" y="562"/>
                    <a:pt x="1883" y="562"/>
                  </a:cubicBezTo>
                  <a:cubicBezTo>
                    <a:pt x="1925" y="562"/>
                    <a:pt x="1952" y="585"/>
                    <a:pt x="2007" y="594"/>
                  </a:cubicBezTo>
                  <a:cubicBezTo>
                    <a:pt x="2056" y="594"/>
                    <a:pt x="2116" y="582"/>
                    <a:pt x="2178" y="582"/>
                  </a:cubicBezTo>
                  <a:cubicBezTo>
                    <a:pt x="2299" y="570"/>
                    <a:pt x="2421" y="533"/>
                    <a:pt x="2554" y="533"/>
                  </a:cubicBezTo>
                  <a:cubicBezTo>
                    <a:pt x="2591" y="533"/>
                    <a:pt x="2591" y="484"/>
                    <a:pt x="2554" y="484"/>
                  </a:cubicBezTo>
                  <a:cubicBezTo>
                    <a:pt x="2384" y="484"/>
                    <a:pt x="2214" y="533"/>
                    <a:pt x="2043" y="546"/>
                  </a:cubicBezTo>
                  <a:cubicBezTo>
                    <a:pt x="1992" y="546"/>
                    <a:pt x="1931" y="519"/>
                    <a:pt x="1884" y="519"/>
                  </a:cubicBezTo>
                  <a:cubicBezTo>
                    <a:pt x="1876" y="519"/>
                    <a:pt x="1868" y="520"/>
                    <a:pt x="1861" y="521"/>
                  </a:cubicBezTo>
                  <a:cubicBezTo>
                    <a:pt x="1824" y="529"/>
                    <a:pt x="1718" y="559"/>
                    <a:pt x="1639" y="559"/>
                  </a:cubicBezTo>
                  <a:cubicBezTo>
                    <a:pt x="1589" y="559"/>
                    <a:pt x="1550" y="546"/>
                    <a:pt x="1545" y="509"/>
                  </a:cubicBezTo>
                  <a:cubicBezTo>
                    <a:pt x="1545" y="497"/>
                    <a:pt x="1521" y="497"/>
                    <a:pt x="1508" y="497"/>
                  </a:cubicBezTo>
                  <a:cubicBezTo>
                    <a:pt x="1466" y="525"/>
                    <a:pt x="1376" y="569"/>
                    <a:pt x="1302" y="569"/>
                  </a:cubicBezTo>
                  <a:cubicBezTo>
                    <a:pt x="1248" y="569"/>
                    <a:pt x="1202" y="545"/>
                    <a:pt x="1192" y="473"/>
                  </a:cubicBezTo>
                  <a:cubicBezTo>
                    <a:pt x="1192" y="462"/>
                    <a:pt x="1185" y="459"/>
                    <a:pt x="1177" y="459"/>
                  </a:cubicBezTo>
                  <a:cubicBezTo>
                    <a:pt x="1166" y="459"/>
                    <a:pt x="1151" y="465"/>
                    <a:pt x="1143" y="473"/>
                  </a:cubicBezTo>
                  <a:cubicBezTo>
                    <a:pt x="1130" y="545"/>
                    <a:pt x="1071" y="578"/>
                    <a:pt x="1012" y="578"/>
                  </a:cubicBezTo>
                  <a:cubicBezTo>
                    <a:pt x="962" y="578"/>
                    <a:pt x="911" y="554"/>
                    <a:pt x="888" y="509"/>
                  </a:cubicBezTo>
                  <a:cubicBezTo>
                    <a:pt x="888" y="484"/>
                    <a:pt x="888" y="460"/>
                    <a:pt x="876" y="436"/>
                  </a:cubicBezTo>
                  <a:cubicBezTo>
                    <a:pt x="867" y="427"/>
                    <a:pt x="857" y="423"/>
                    <a:pt x="850" y="423"/>
                  </a:cubicBezTo>
                  <a:cubicBezTo>
                    <a:pt x="837" y="423"/>
                    <a:pt x="827" y="433"/>
                    <a:pt x="827" y="448"/>
                  </a:cubicBezTo>
                  <a:lnTo>
                    <a:pt x="827" y="497"/>
                  </a:lnTo>
                  <a:lnTo>
                    <a:pt x="827" y="509"/>
                  </a:lnTo>
                  <a:cubicBezTo>
                    <a:pt x="815" y="533"/>
                    <a:pt x="803" y="546"/>
                    <a:pt x="791" y="570"/>
                  </a:cubicBezTo>
                  <a:cubicBezTo>
                    <a:pt x="766" y="599"/>
                    <a:pt x="742" y="615"/>
                    <a:pt x="717" y="615"/>
                  </a:cubicBezTo>
                  <a:cubicBezTo>
                    <a:pt x="681" y="615"/>
                    <a:pt x="645" y="581"/>
                    <a:pt x="608" y="509"/>
                  </a:cubicBezTo>
                  <a:lnTo>
                    <a:pt x="621" y="497"/>
                  </a:lnTo>
                  <a:cubicBezTo>
                    <a:pt x="621" y="487"/>
                    <a:pt x="605" y="469"/>
                    <a:pt x="586" y="469"/>
                  </a:cubicBezTo>
                  <a:cubicBezTo>
                    <a:pt x="582" y="469"/>
                    <a:pt x="577" y="470"/>
                    <a:pt x="572" y="473"/>
                  </a:cubicBezTo>
                  <a:cubicBezTo>
                    <a:pt x="560" y="497"/>
                    <a:pt x="548" y="521"/>
                    <a:pt x="548" y="533"/>
                  </a:cubicBezTo>
                  <a:cubicBezTo>
                    <a:pt x="491" y="598"/>
                    <a:pt x="413" y="604"/>
                    <a:pt x="331" y="604"/>
                  </a:cubicBezTo>
                  <a:cubicBezTo>
                    <a:pt x="314" y="604"/>
                    <a:pt x="296" y="603"/>
                    <a:pt x="279" y="603"/>
                  </a:cubicBezTo>
                  <a:cubicBezTo>
                    <a:pt x="255" y="603"/>
                    <a:pt x="231" y="604"/>
                    <a:pt x="207" y="606"/>
                  </a:cubicBezTo>
                  <a:cubicBezTo>
                    <a:pt x="207" y="521"/>
                    <a:pt x="207" y="424"/>
                    <a:pt x="219" y="327"/>
                  </a:cubicBezTo>
                  <a:cubicBezTo>
                    <a:pt x="256" y="265"/>
                    <a:pt x="292" y="193"/>
                    <a:pt x="305" y="120"/>
                  </a:cubicBezTo>
                  <a:cubicBezTo>
                    <a:pt x="316" y="95"/>
                    <a:pt x="341" y="22"/>
                    <a:pt x="305" y="11"/>
                  </a:cubicBezTo>
                  <a:cubicBezTo>
                    <a:pt x="295" y="3"/>
                    <a:pt x="28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90;p36">
              <a:extLst>
                <a:ext uri="{FF2B5EF4-FFF2-40B4-BE49-F238E27FC236}">
                  <a16:creationId xmlns:a16="http://schemas.microsoft.com/office/drawing/2014/main" id="{AC8E2731-A21B-349D-F6BD-E6B37CFE4895}"/>
                </a:ext>
              </a:extLst>
            </p:cNvPr>
            <p:cNvSpPr/>
            <p:nvPr/>
          </p:nvSpPr>
          <p:spPr>
            <a:xfrm>
              <a:off x="1667744" y="2785677"/>
              <a:ext cx="128169" cy="51829"/>
            </a:xfrm>
            <a:custGeom>
              <a:avLst/>
              <a:gdLst/>
              <a:ahLst/>
              <a:cxnLst/>
              <a:rect l="l" t="t" r="r" b="b"/>
              <a:pathLst>
                <a:path w="2604" h="1053" extrusionOk="0">
                  <a:moveTo>
                    <a:pt x="134" y="736"/>
                  </a:moveTo>
                  <a:lnTo>
                    <a:pt x="134" y="748"/>
                  </a:lnTo>
                  <a:cubicBezTo>
                    <a:pt x="134" y="785"/>
                    <a:pt x="134" y="809"/>
                    <a:pt x="122" y="845"/>
                  </a:cubicBezTo>
                  <a:lnTo>
                    <a:pt x="122" y="882"/>
                  </a:lnTo>
                  <a:lnTo>
                    <a:pt x="109" y="918"/>
                  </a:lnTo>
                  <a:lnTo>
                    <a:pt x="109" y="906"/>
                  </a:lnTo>
                  <a:cubicBezTo>
                    <a:pt x="109" y="833"/>
                    <a:pt x="98" y="772"/>
                    <a:pt x="134" y="736"/>
                  </a:cubicBezTo>
                  <a:close/>
                  <a:moveTo>
                    <a:pt x="182" y="663"/>
                  </a:moveTo>
                  <a:lnTo>
                    <a:pt x="146" y="687"/>
                  </a:lnTo>
                  <a:cubicBezTo>
                    <a:pt x="73" y="723"/>
                    <a:pt x="73" y="809"/>
                    <a:pt x="73" y="906"/>
                  </a:cubicBezTo>
                  <a:lnTo>
                    <a:pt x="73" y="931"/>
                  </a:lnTo>
                  <a:lnTo>
                    <a:pt x="73" y="942"/>
                  </a:lnTo>
                  <a:cubicBezTo>
                    <a:pt x="85" y="955"/>
                    <a:pt x="98" y="967"/>
                    <a:pt x="122" y="967"/>
                  </a:cubicBezTo>
                  <a:lnTo>
                    <a:pt x="134" y="967"/>
                  </a:lnTo>
                  <a:cubicBezTo>
                    <a:pt x="146" y="955"/>
                    <a:pt x="146" y="931"/>
                    <a:pt x="146" y="918"/>
                  </a:cubicBezTo>
                  <a:lnTo>
                    <a:pt x="158" y="894"/>
                  </a:lnTo>
                  <a:lnTo>
                    <a:pt x="158" y="858"/>
                  </a:lnTo>
                  <a:cubicBezTo>
                    <a:pt x="171" y="821"/>
                    <a:pt x="171" y="785"/>
                    <a:pt x="171" y="748"/>
                  </a:cubicBezTo>
                  <a:lnTo>
                    <a:pt x="171" y="712"/>
                  </a:lnTo>
                  <a:lnTo>
                    <a:pt x="182" y="663"/>
                  </a:lnTo>
                  <a:close/>
                  <a:moveTo>
                    <a:pt x="292" y="37"/>
                  </a:moveTo>
                  <a:cubicBezTo>
                    <a:pt x="299" y="37"/>
                    <a:pt x="304" y="42"/>
                    <a:pt x="304" y="42"/>
                  </a:cubicBezTo>
                  <a:cubicBezTo>
                    <a:pt x="328" y="55"/>
                    <a:pt x="317" y="115"/>
                    <a:pt x="304" y="140"/>
                  </a:cubicBezTo>
                  <a:cubicBezTo>
                    <a:pt x="280" y="201"/>
                    <a:pt x="255" y="274"/>
                    <a:pt x="219" y="334"/>
                  </a:cubicBezTo>
                  <a:lnTo>
                    <a:pt x="255" y="237"/>
                  </a:lnTo>
                  <a:cubicBezTo>
                    <a:pt x="268" y="201"/>
                    <a:pt x="280" y="164"/>
                    <a:pt x="292" y="140"/>
                  </a:cubicBezTo>
                  <a:cubicBezTo>
                    <a:pt x="304" y="104"/>
                    <a:pt x="304" y="91"/>
                    <a:pt x="292" y="79"/>
                  </a:cubicBezTo>
                  <a:lnTo>
                    <a:pt x="280" y="79"/>
                  </a:lnTo>
                  <a:cubicBezTo>
                    <a:pt x="255" y="91"/>
                    <a:pt x="231" y="164"/>
                    <a:pt x="231" y="177"/>
                  </a:cubicBezTo>
                  <a:cubicBezTo>
                    <a:pt x="231" y="188"/>
                    <a:pt x="231" y="201"/>
                    <a:pt x="219" y="225"/>
                  </a:cubicBezTo>
                  <a:lnTo>
                    <a:pt x="207" y="371"/>
                  </a:lnTo>
                  <a:lnTo>
                    <a:pt x="207" y="504"/>
                  </a:lnTo>
                  <a:lnTo>
                    <a:pt x="207" y="626"/>
                  </a:lnTo>
                  <a:lnTo>
                    <a:pt x="207" y="650"/>
                  </a:lnTo>
                  <a:lnTo>
                    <a:pt x="317" y="650"/>
                  </a:lnTo>
                  <a:cubicBezTo>
                    <a:pt x="414" y="650"/>
                    <a:pt x="511" y="650"/>
                    <a:pt x="572" y="566"/>
                  </a:cubicBezTo>
                  <a:cubicBezTo>
                    <a:pt x="572" y="541"/>
                    <a:pt x="584" y="529"/>
                    <a:pt x="596" y="504"/>
                  </a:cubicBezTo>
                  <a:cubicBezTo>
                    <a:pt x="596" y="504"/>
                    <a:pt x="609" y="504"/>
                    <a:pt x="609" y="517"/>
                  </a:cubicBezTo>
                  <a:lnTo>
                    <a:pt x="609" y="529"/>
                  </a:lnTo>
                  <a:lnTo>
                    <a:pt x="596" y="529"/>
                  </a:lnTo>
                  <a:lnTo>
                    <a:pt x="609" y="541"/>
                  </a:lnTo>
                  <a:cubicBezTo>
                    <a:pt x="645" y="614"/>
                    <a:pt x="682" y="650"/>
                    <a:pt x="730" y="650"/>
                  </a:cubicBezTo>
                  <a:cubicBezTo>
                    <a:pt x="754" y="650"/>
                    <a:pt x="790" y="639"/>
                    <a:pt x="815" y="602"/>
                  </a:cubicBezTo>
                  <a:lnTo>
                    <a:pt x="852" y="541"/>
                  </a:lnTo>
                  <a:lnTo>
                    <a:pt x="863" y="541"/>
                  </a:lnTo>
                  <a:lnTo>
                    <a:pt x="863" y="529"/>
                  </a:lnTo>
                  <a:lnTo>
                    <a:pt x="863" y="517"/>
                  </a:lnTo>
                  <a:cubicBezTo>
                    <a:pt x="863" y="504"/>
                    <a:pt x="852" y="480"/>
                    <a:pt x="852" y="468"/>
                  </a:cubicBezTo>
                  <a:lnTo>
                    <a:pt x="863" y="468"/>
                  </a:lnTo>
                  <a:cubicBezTo>
                    <a:pt x="876" y="480"/>
                    <a:pt x="888" y="504"/>
                    <a:pt x="876" y="517"/>
                  </a:cubicBezTo>
                  <a:lnTo>
                    <a:pt x="876" y="529"/>
                  </a:lnTo>
                  <a:cubicBezTo>
                    <a:pt x="912" y="590"/>
                    <a:pt x="973" y="614"/>
                    <a:pt x="1046" y="614"/>
                  </a:cubicBezTo>
                  <a:cubicBezTo>
                    <a:pt x="1107" y="602"/>
                    <a:pt x="1155" y="566"/>
                    <a:pt x="1180" y="504"/>
                  </a:cubicBezTo>
                  <a:cubicBezTo>
                    <a:pt x="1192" y="541"/>
                    <a:pt x="1217" y="577"/>
                    <a:pt x="1253" y="590"/>
                  </a:cubicBezTo>
                  <a:cubicBezTo>
                    <a:pt x="1272" y="600"/>
                    <a:pt x="1294" y="604"/>
                    <a:pt x="1317" y="604"/>
                  </a:cubicBezTo>
                  <a:cubicBezTo>
                    <a:pt x="1411" y="604"/>
                    <a:pt x="1523" y="539"/>
                    <a:pt x="1533" y="529"/>
                  </a:cubicBezTo>
                  <a:lnTo>
                    <a:pt x="1533" y="541"/>
                  </a:lnTo>
                  <a:lnTo>
                    <a:pt x="1569" y="577"/>
                  </a:lnTo>
                  <a:cubicBezTo>
                    <a:pt x="1592" y="591"/>
                    <a:pt x="1622" y="596"/>
                    <a:pt x="1658" y="596"/>
                  </a:cubicBezTo>
                  <a:cubicBezTo>
                    <a:pt x="1718" y="596"/>
                    <a:pt x="1792" y="581"/>
                    <a:pt x="1861" y="566"/>
                  </a:cubicBezTo>
                  <a:lnTo>
                    <a:pt x="1873" y="553"/>
                  </a:lnTo>
                  <a:cubicBezTo>
                    <a:pt x="1898" y="553"/>
                    <a:pt x="1934" y="553"/>
                    <a:pt x="1971" y="566"/>
                  </a:cubicBezTo>
                  <a:cubicBezTo>
                    <a:pt x="2007" y="577"/>
                    <a:pt x="2031" y="577"/>
                    <a:pt x="2055" y="577"/>
                  </a:cubicBezTo>
                  <a:cubicBezTo>
                    <a:pt x="2141" y="577"/>
                    <a:pt x="2226" y="566"/>
                    <a:pt x="2311" y="553"/>
                  </a:cubicBezTo>
                  <a:lnTo>
                    <a:pt x="2566" y="517"/>
                  </a:lnTo>
                  <a:lnTo>
                    <a:pt x="2579" y="529"/>
                  </a:lnTo>
                  <a:lnTo>
                    <a:pt x="2566" y="529"/>
                  </a:lnTo>
                  <a:cubicBezTo>
                    <a:pt x="2481" y="529"/>
                    <a:pt x="2408" y="553"/>
                    <a:pt x="2323" y="566"/>
                  </a:cubicBezTo>
                  <a:cubicBezTo>
                    <a:pt x="2274" y="566"/>
                    <a:pt x="2226" y="577"/>
                    <a:pt x="2190" y="577"/>
                  </a:cubicBezTo>
                  <a:cubicBezTo>
                    <a:pt x="2128" y="590"/>
                    <a:pt x="2068" y="590"/>
                    <a:pt x="2019" y="590"/>
                  </a:cubicBezTo>
                  <a:cubicBezTo>
                    <a:pt x="1995" y="590"/>
                    <a:pt x="1971" y="590"/>
                    <a:pt x="1958" y="577"/>
                  </a:cubicBezTo>
                  <a:cubicBezTo>
                    <a:pt x="1940" y="572"/>
                    <a:pt x="1925" y="569"/>
                    <a:pt x="1907" y="569"/>
                  </a:cubicBezTo>
                  <a:cubicBezTo>
                    <a:pt x="1888" y="569"/>
                    <a:pt x="1867" y="572"/>
                    <a:pt x="1836" y="577"/>
                  </a:cubicBezTo>
                  <a:cubicBezTo>
                    <a:pt x="1800" y="585"/>
                    <a:pt x="1715" y="610"/>
                    <a:pt x="1642" y="610"/>
                  </a:cubicBezTo>
                  <a:cubicBezTo>
                    <a:pt x="1594" y="610"/>
                    <a:pt x="1552" y="599"/>
                    <a:pt x="1533" y="566"/>
                  </a:cubicBezTo>
                  <a:lnTo>
                    <a:pt x="1533" y="553"/>
                  </a:lnTo>
                  <a:lnTo>
                    <a:pt x="1509" y="553"/>
                  </a:lnTo>
                  <a:cubicBezTo>
                    <a:pt x="1452" y="581"/>
                    <a:pt x="1372" y="609"/>
                    <a:pt x="1304" y="609"/>
                  </a:cubicBezTo>
                  <a:cubicBezTo>
                    <a:pt x="1255" y="609"/>
                    <a:pt x="1213" y="594"/>
                    <a:pt x="1192" y="553"/>
                  </a:cubicBezTo>
                  <a:lnTo>
                    <a:pt x="1180" y="529"/>
                  </a:lnTo>
                  <a:lnTo>
                    <a:pt x="1168" y="553"/>
                  </a:lnTo>
                  <a:cubicBezTo>
                    <a:pt x="1131" y="602"/>
                    <a:pt x="1082" y="626"/>
                    <a:pt x="1022" y="626"/>
                  </a:cubicBezTo>
                  <a:cubicBezTo>
                    <a:pt x="973" y="626"/>
                    <a:pt x="912" y="602"/>
                    <a:pt x="888" y="566"/>
                  </a:cubicBezTo>
                  <a:lnTo>
                    <a:pt x="876" y="553"/>
                  </a:lnTo>
                  <a:lnTo>
                    <a:pt x="863" y="566"/>
                  </a:lnTo>
                  <a:cubicBezTo>
                    <a:pt x="815" y="639"/>
                    <a:pt x="742" y="687"/>
                    <a:pt x="706" y="687"/>
                  </a:cubicBezTo>
                  <a:cubicBezTo>
                    <a:pt x="645" y="687"/>
                    <a:pt x="596" y="650"/>
                    <a:pt x="572" y="602"/>
                  </a:cubicBezTo>
                  <a:lnTo>
                    <a:pt x="572" y="590"/>
                  </a:lnTo>
                  <a:lnTo>
                    <a:pt x="547" y="602"/>
                  </a:lnTo>
                  <a:cubicBezTo>
                    <a:pt x="511" y="626"/>
                    <a:pt x="474" y="639"/>
                    <a:pt x="426" y="650"/>
                  </a:cubicBezTo>
                  <a:cubicBezTo>
                    <a:pt x="390" y="663"/>
                    <a:pt x="353" y="663"/>
                    <a:pt x="304" y="663"/>
                  </a:cubicBezTo>
                  <a:lnTo>
                    <a:pt x="195" y="663"/>
                  </a:lnTo>
                  <a:lnTo>
                    <a:pt x="195" y="675"/>
                  </a:lnTo>
                  <a:cubicBezTo>
                    <a:pt x="195" y="809"/>
                    <a:pt x="171" y="906"/>
                    <a:pt x="146" y="979"/>
                  </a:cubicBezTo>
                  <a:cubicBezTo>
                    <a:pt x="134" y="991"/>
                    <a:pt x="134" y="1015"/>
                    <a:pt x="109" y="1015"/>
                  </a:cubicBezTo>
                  <a:cubicBezTo>
                    <a:pt x="98" y="1015"/>
                    <a:pt x="85" y="1004"/>
                    <a:pt x="73" y="991"/>
                  </a:cubicBezTo>
                  <a:cubicBezTo>
                    <a:pt x="49" y="967"/>
                    <a:pt x="49" y="894"/>
                    <a:pt x="49" y="833"/>
                  </a:cubicBezTo>
                  <a:cubicBezTo>
                    <a:pt x="61" y="821"/>
                    <a:pt x="61" y="796"/>
                    <a:pt x="61" y="785"/>
                  </a:cubicBezTo>
                  <a:cubicBezTo>
                    <a:pt x="49" y="723"/>
                    <a:pt x="122" y="675"/>
                    <a:pt x="171" y="663"/>
                  </a:cubicBezTo>
                  <a:lnTo>
                    <a:pt x="182" y="650"/>
                  </a:lnTo>
                  <a:cubicBezTo>
                    <a:pt x="182" y="590"/>
                    <a:pt x="182" y="541"/>
                    <a:pt x="195" y="493"/>
                  </a:cubicBezTo>
                  <a:lnTo>
                    <a:pt x="195" y="444"/>
                  </a:lnTo>
                  <a:lnTo>
                    <a:pt x="195" y="371"/>
                  </a:lnTo>
                  <a:lnTo>
                    <a:pt x="158" y="420"/>
                  </a:lnTo>
                  <a:cubicBezTo>
                    <a:pt x="134" y="456"/>
                    <a:pt x="85" y="504"/>
                    <a:pt x="36" y="517"/>
                  </a:cubicBezTo>
                  <a:lnTo>
                    <a:pt x="49" y="480"/>
                  </a:lnTo>
                  <a:lnTo>
                    <a:pt x="61" y="480"/>
                  </a:lnTo>
                  <a:lnTo>
                    <a:pt x="73" y="493"/>
                  </a:lnTo>
                  <a:lnTo>
                    <a:pt x="85" y="480"/>
                  </a:lnTo>
                  <a:cubicBezTo>
                    <a:pt x="122" y="444"/>
                    <a:pt x="171" y="395"/>
                    <a:pt x="195" y="358"/>
                  </a:cubicBezTo>
                  <a:lnTo>
                    <a:pt x="195" y="347"/>
                  </a:lnTo>
                  <a:lnTo>
                    <a:pt x="195" y="334"/>
                  </a:lnTo>
                  <a:cubicBezTo>
                    <a:pt x="207" y="249"/>
                    <a:pt x="219" y="177"/>
                    <a:pt x="231" y="104"/>
                  </a:cubicBezTo>
                  <a:cubicBezTo>
                    <a:pt x="244" y="79"/>
                    <a:pt x="268" y="42"/>
                    <a:pt x="280" y="42"/>
                  </a:cubicBezTo>
                  <a:cubicBezTo>
                    <a:pt x="284" y="38"/>
                    <a:pt x="288" y="37"/>
                    <a:pt x="292" y="37"/>
                  </a:cubicBezTo>
                  <a:close/>
                  <a:moveTo>
                    <a:pt x="289" y="1"/>
                  </a:moveTo>
                  <a:cubicBezTo>
                    <a:pt x="283" y="1"/>
                    <a:pt x="276" y="2"/>
                    <a:pt x="268" y="6"/>
                  </a:cubicBezTo>
                  <a:cubicBezTo>
                    <a:pt x="231" y="18"/>
                    <a:pt x="207" y="79"/>
                    <a:pt x="207" y="104"/>
                  </a:cubicBezTo>
                  <a:cubicBezTo>
                    <a:pt x="182" y="164"/>
                    <a:pt x="171" y="237"/>
                    <a:pt x="171" y="334"/>
                  </a:cubicBezTo>
                  <a:lnTo>
                    <a:pt x="158" y="334"/>
                  </a:lnTo>
                  <a:cubicBezTo>
                    <a:pt x="146" y="358"/>
                    <a:pt x="109" y="407"/>
                    <a:pt x="73" y="444"/>
                  </a:cubicBezTo>
                  <a:lnTo>
                    <a:pt x="49" y="444"/>
                  </a:lnTo>
                  <a:cubicBezTo>
                    <a:pt x="36" y="444"/>
                    <a:pt x="12" y="456"/>
                    <a:pt x="12" y="468"/>
                  </a:cubicBezTo>
                  <a:lnTo>
                    <a:pt x="0" y="504"/>
                  </a:lnTo>
                  <a:cubicBezTo>
                    <a:pt x="0" y="517"/>
                    <a:pt x="0" y="529"/>
                    <a:pt x="12" y="541"/>
                  </a:cubicBezTo>
                  <a:cubicBezTo>
                    <a:pt x="25" y="553"/>
                    <a:pt x="36" y="553"/>
                    <a:pt x="49" y="553"/>
                  </a:cubicBezTo>
                  <a:cubicBezTo>
                    <a:pt x="85" y="541"/>
                    <a:pt x="122" y="517"/>
                    <a:pt x="158" y="480"/>
                  </a:cubicBezTo>
                  <a:lnTo>
                    <a:pt x="158" y="493"/>
                  </a:lnTo>
                  <a:cubicBezTo>
                    <a:pt x="158" y="541"/>
                    <a:pt x="146" y="590"/>
                    <a:pt x="146" y="626"/>
                  </a:cubicBezTo>
                  <a:cubicBezTo>
                    <a:pt x="85" y="650"/>
                    <a:pt x="25" y="712"/>
                    <a:pt x="25" y="785"/>
                  </a:cubicBezTo>
                  <a:lnTo>
                    <a:pt x="25" y="833"/>
                  </a:lnTo>
                  <a:cubicBezTo>
                    <a:pt x="12" y="906"/>
                    <a:pt x="12" y="979"/>
                    <a:pt x="49" y="1015"/>
                  </a:cubicBezTo>
                  <a:cubicBezTo>
                    <a:pt x="73" y="1040"/>
                    <a:pt x="85" y="1052"/>
                    <a:pt x="109" y="1052"/>
                  </a:cubicBezTo>
                  <a:lnTo>
                    <a:pt x="122" y="1052"/>
                  </a:lnTo>
                  <a:cubicBezTo>
                    <a:pt x="134" y="1040"/>
                    <a:pt x="158" y="1028"/>
                    <a:pt x="171" y="1004"/>
                  </a:cubicBezTo>
                  <a:cubicBezTo>
                    <a:pt x="207" y="918"/>
                    <a:pt x="219" y="821"/>
                    <a:pt x="231" y="699"/>
                  </a:cubicBezTo>
                  <a:lnTo>
                    <a:pt x="304" y="699"/>
                  </a:lnTo>
                  <a:cubicBezTo>
                    <a:pt x="353" y="699"/>
                    <a:pt x="390" y="699"/>
                    <a:pt x="438" y="687"/>
                  </a:cubicBezTo>
                  <a:cubicBezTo>
                    <a:pt x="474" y="675"/>
                    <a:pt x="523" y="663"/>
                    <a:pt x="547" y="639"/>
                  </a:cubicBezTo>
                  <a:cubicBezTo>
                    <a:pt x="584" y="687"/>
                    <a:pt x="645" y="723"/>
                    <a:pt x="706" y="723"/>
                  </a:cubicBezTo>
                  <a:cubicBezTo>
                    <a:pt x="754" y="712"/>
                    <a:pt x="827" y="663"/>
                    <a:pt x="876" y="614"/>
                  </a:cubicBezTo>
                  <a:cubicBezTo>
                    <a:pt x="912" y="639"/>
                    <a:pt x="973" y="663"/>
                    <a:pt x="1022" y="663"/>
                  </a:cubicBezTo>
                  <a:cubicBezTo>
                    <a:pt x="1082" y="663"/>
                    <a:pt x="1144" y="639"/>
                    <a:pt x="1180" y="602"/>
                  </a:cubicBezTo>
                  <a:cubicBezTo>
                    <a:pt x="1209" y="636"/>
                    <a:pt x="1253" y="649"/>
                    <a:pt x="1302" y="649"/>
                  </a:cubicBezTo>
                  <a:cubicBezTo>
                    <a:pt x="1375" y="649"/>
                    <a:pt x="1457" y="619"/>
                    <a:pt x="1509" y="590"/>
                  </a:cubicBezTo>
                  <a:cubicBezTo>
                    <a:pt x="1540" y="631"/>
                    <a:pt x="1593" y="644"/>
                    <a:pt x="1649" y="644"/>
                  </a:cubicBezTo>
                  <a:cubicBezTo>
                    <a:pt x="1725" y="644"/>
                    <a:pt x="1807" y="621"/>
                    <a:pt x="1849" y="614"/>
                  </a:cubicBezTo>
                  <a:cubicBezTo>
                    <a:pt x="1873" y="608"/>
                    <a:pt x="1892" y="605"/>
                    <a:pt x="1907" y="605"/>
                  </a:cubicBezTo>
                  <a:cubicBezTo>
                    <a:pt x="1922" y="605"/>
                    <a:pt x="1934" y="608"/>
                    <a:pt x="1946" y="614"/>
                  </a:cubicBezTo>
                  <a:cubicBezTo>
                    <a:pt x="1971" y="614"/>
                    <a:pt x="1982" y="626"/>
                    <a:pt x="2019" y="626"/>
                  </a:cubicBezTo>
                  <a:cubicBezTo>
                    <a:pt x="2068" y="626"/>
                    <a:pt x="2128" y="626"/>
                    <a:pt x="2190" y="614"/>
                  </a:cubicBezTo>
                  <a:cubicBezTo>
                    <a:pt x="2238" y="614"/>
                    <a:pt x="2287" y="602"/>
                    <a:pt x="2335" y="602"/>
                  </a:cubicBezTo>
                  <a:cubicBezTo>
                    <a:pt x="2408" y="577"/>
                    <a:pt x="2493" y="566"/>
                    <a:pt x="2566" y="566"/>
                  </a:cubicBezTo>
                  <a:cubicBezTo>
                    <a:pt x="2590" y="566"/>
                    <a:pt x="2603" y="553"/>
                    <a:pt x="2603" y="529"/>
                  </a:cubicBezTo>
                  <a:cubicBezTo>
                    <a:pt x="2603" y="504"/>
                    <a:pt x="2590" y="480"/>
                    <a:pt x="2566" y="480"/>
                  </a:cubicBezTo>
                  <a:lnTo>
                    <a:pt x="2311" y="517"/>
                  </a:lnTo>
                  <a:cubicBezTo>
                    <a:pt x="2226" y="529"/>
                    <a:pt x="2141" y="541"/>
                    <a:pt x="2055" y="541"/>
                  </a:cubicBezTo>
                  <a:cubicBezTo>
                    <a:pt x="2031" y="541"/>
                    <a:pt x="2007" y="541"/>
                    <a:pt x="1982" y="529"/>
                  </a:cubicBezTo>
                  <a:cubicBezTo>
                    <a:pt x="1946" y="517"/>
                    <a:pt x="1898" y="517"/>
                    <a:pt x="1861" y="517"/>
                  </a:cubicBezTo>
                  <a:lnTo>
                    <a:pt x="1849" y="529"/>
                  </a:lnTo>
                  <a:cubicBezTo>
                    <a:pt x="1812" y="538"/>
                    <a:pt x="1712" y="561"/>
                    <a:pt x="1645" y="561"/>
                  </a:cubicBezTo>
                  <a:cubicBezTo>
                    <a:pt x="1623" y="561"/>
                    <a:pt x="1605" y="559"/>
                    <a:pt x="1593" y="553"/>
                  </a:cubicBezTo>
                  <a:cubicBezTo>
                    <a:pt x="1581" y="541"/>
                    <a:pt x="1569" y="541"/>
                    <a:pt x="1569" y="529"/>
                  </a:cubicBezTo>
                  <a:cubicBezTo>
                    <a:pt x="1569" y="517"/>
                    <a:pt x="1569" y="504"/>
                    <a:pt x="1557" y="504"/>
                  </a:cubicBezTo>
                  <a:cubicBezTo>
                    <a:pt x="1545" y="499"/>
                    <a:pt x="1536" y="496"/>
                    <a:pt x="1528" y="496"/>
                  </a:cubicBezTo>
                  <a:cubicBezTo>
                    <a:pt x="1520" y="496"/>
                    <a:pt x="1514" y="499"/>
                    <a:pt x="1509" y="504"/>
                  </a:cubicBezTo>
                  <a:cubicBezTo>
                    <a:pt x="1459" y="534"/>
                    <a:pt x="1369" y="572"/>
                    <a:pt x="1305" y="572"/>
                  </a:cubicBezTo>
                  <a:cubicBezTo>
                    <a:pt x="1290" y="572"/>
                    <a:pt x="1277" y="570"/>
                    <a:pt x="1265" y="566"/>
                  </a:cubicBezTo>
                  <a:cubicBezTo>
                    <a:pt x="1241" y="553"/>
                    <a:pt x="1228" y="529"/>
                    <a:pt x="1217" y="493"/>
                  </a:cubicBezTo>
                  <a:cubicBezTo>
                    <a:pt x="1217" y="480"/>
                    <a:pt x="1204" y="468"/>
                    <a:pt x="1180" y="468"/>
                  </a:cubicBezTo>
                  <a:cubicBezTo>
                    <a:pt x="1177" y="466"/>
                    <a:pt x="1175" y="465"/>
                    <a:pt x="1172" y="465"/>
                  </a:cubicBezTo>
                  <a:cubicBezTo>
                    <a:pt x="1159" y="465"/>
                    <a:pt x="1144" y="483"/>
                    <a:pt x="1144" y="493"/>
                  </a:cubicBezTo>
                  <a:cubicBezTo>
                    <a:pt x="1131" y="541"/>
                    <a:pt x="1095" y="577"/>
                    <a:pt x="1034" y="577"/>
                  </a:cubicBezTo>
                  <a:cubicBezTo>
                    <a:pt x="985" y="577"/>
                    <a:pt x="936" y="566"/>
                    <a:pt x="912" y="517"/>
                  </a:cubicBezTo>
                  <a:cubicBezTo>
                    <a:pt x="925" y="493"/>
                    <a:pt x="912" y="468"/>
                    <a:pt x="900" y="444"/>
                  </a:cubicBezTo>
                  <a:cubicBezTo>
                    <a:pt x="891" y="435"/>
                    <a:pt x="877" y="427"/>
                    <a:pt x="865" y="427"/>
                  </a:cubicBezTo>
                  <a:cubicBezTo>
                    <a:pt x="860" y="427"/>
                    <a:pt x="855" y="428"/>
                    <a:pt x="852" y="431"/>
                  </a:cubicBezTo>
                  <a:cubicBezTo>
                    <a:pt x="839" y="431"/>
                    <a:pt x="827" y="444"/>
                    <a:pt x="827" y="468"/>
                  </a:cubicBezTo>
                  <a:cubicBezTo>
                    <a:pt x="815" y="480"/>
                    <a:pt x="827" y="504"/>
                    <a:pt x="827" y="517"/>
                  </a:cubicBezTo>
                  <a:lnTo>
                    <a:pt x="827" y="529"/>
                  </a:lnTo>
                  <a:lnTo>
                    <a:pt x="790" y="577"/>
                  </a:lnTo>
                  <a:cubicBezTo>
                    <a:pt x="766" y="602"/>
                    <a:pt x="742" y="614"/>
                    <a:pt x="730" y="614"/>
                  </a:cubicBezTo>
                  <a:cubicBezTo>
                    <a:pt x="706" y="614"/>
                    <a:pt x="669" y="590"/>
                    <a:pt x="645" y="529"/>
                  </a:cubicBezTo>
                  <a:cubicBezTo>
                    <a:pt x="645" y="504"/>
                    <a:pt x="645" y="493"/>
                    <a:pt x="633" y="480"/>
                  </a:cubicBezTo>
                  <a:cubicBezTo>
                    <a:pt x="621" y="474"/>
                    <a:pt x="609" y="471"/>
                    <a:pt x="598" y="471"/>
                  </a:cubicBezTo>
                  <a:cubicBezTo>
                    <a:pt x="587" y="471"/>
                    <a:pt x="578" y="474"/>
                    <a:pt x="572" y="480"/>
                  </a:cubicBezTo>
                  <a:lnTo>
                    <a:pt x="536" y="553"/>
                  </a:lnTo>
                  <a:cubicBezTo>
                    <a:pt x="487" y="614"/>
                    <a:pt x="401" y="614"/>
                    <a:pt x="317" y="614"/>
                  </a:cubicBezTo>
                  <a:lnTo>
                    <a:pt x="244" y="614"/>
                  </a:lnTo>
                  <a:lnTo>
                    <a:pt x="244" y="504"/>
                  </a:lnTo>
                  <a:lnTo>
                    <a:pt x="244" y="358"/>
                  </a:lnTo>
                  <a:cubicBezTo>
                    <a:pt x="292" y="285"/>
                    <a:pt x="317" y="213"/>
                    <a:pt x="341" y="152"/>
                  </a:cubicBezTo>
                  <a:lnTo>
                    <a:pt x="341" y="140"/>
                  </a:lnTo>
                  <a:cubicBezTo>
                    <a:pt x="353" y="115"/>
                    <a:pt x="377" y="42"/>
                    <a:pt x="328" y="6"/>
                  </a:cubicBezTo>
                  <a:cubicBezTo>
                    <a:pt x="312" y="6"/>
                    <a:pt x="302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91;p36">
              <a:extLst>
                <a:ext uri="{FF2B5EF4-FFF2-40B4-BE49-F238E27FC236}">
                  <a16:creationId xmlns:a16="http://schemas.microsoft.com/office/drawing/2014/main" id="{70EE1B7B-62B0-6902-BDAB-EA0B71A44D8E}"/>
                </a:ext>
              </a:extLst>
            </p:cNvPr>
            <p:cNvSpPr/>
            <p:nvPr/>
          </p:nvSpPr>
          <p:spPr>
            <a:xfrm>
              <a:off x="1689303" y="2835784"/>
              <a:ext cx="105380" cy="15258"/>
            </a:xfrm>
            <a:custGeom>
              <a:avLst/>
              <a:gdLst/>
              <a:ahLst/>
              <a:cxnLst/>
              <a:rect l="l" t="t" r="r" b="b"/>
              <a:pathLst>
                <a:path w="2141" h="310" extrusionOk="0">
                  <a:moveTo>
                    <a:pt x="236" y="65"/>
                  </a:moveTo>
                  <a:cubicBezTo>
                    <a:pt x="244" y="65"/>
                    <a:pt x="251" y="75"/>
                    <a:pt x="255" y="94"/>
                  </a:cubicBezTo>
                  <a:cubicBezTo>
                    <a:pt x="280" y="131"/>
                    <a:pt x="268" y="156"/>
                    <a:pt x="244" y="192"/>
                  </a:cubicBezTo>
                  <a:cubicBezTo>
                    <a:pt x="219" y="180"/>
                    <a:pt x="207" y="156"/>
                    <a:pt x="195" y="131"/>
                  </a:cubicBezTo>
                  <a:cubicBezTo>
                    <a:pt x="210" y="88"/>
                    <a:pt x="224" y="65"/>
                    <a:pt x="236" y="65"/>
                  </a:cubicBezTo>
                  <a:close/>
                  <a:moveTo>
                    <a:pt x="222" y="0"/>
                  </a:moveTo>
                  <a:cubicBezTo>
                    <a:pt x="190" y="0"/>
                    <a:pt x="155" y="23"/>
                    <a:pt x="146" y="58"/>
                  </a:cubicBezTo>
                  <a:cubicBezTo>
                    <a:pt x="134" y="131"/>
                    <a:pt x="158" y="180"/>
                    <a:pt x="207" y="216"/>
                  </a:cubicBezTo>
                  <a:cubicBezTo>
                    <a:pt x="187" y="231"/>
                    <a:pt x="168" y="238"/>
                    <a:pt x="150" y="238"/>
                  </a:cubicBezTo>
                  <a:cubicBezTo>
                    <a:pt x="122" y="238"/>
                    <a:pt x="95" y="221"/>
                    <a:pt x="73" y="192"/>
                  </a:cubicBezTo>
                  <a:cubicBezTo>
                    <a:pt x="61" y="156"/>
                    <a:pt x="73" y="143"/>
                    <a:pt x="109" y="143"/>
                  </a:cubicBezTo>
                  <a:cubicBezTo>
                    <a:pt x="113" y="145"/>
                    <a:pt x="116" y="146"/>
                    <a:pt x="119" y="146"/>
                  </a:cubicBezTo>
                  <a:cubicBezTo>
                    <a:pt x="139" y="146"/>
                    <a:pt x="155" y="115"/>
                    <a:pt x="134" y="94"/>
                  </a:cubicBezTo>
                  <a:cubicBezTo>
                    <a:pt x="118" y="86"/>
                    <a:pt x="101" y="82"/>
                    <a:pt x="87" y="82"/>
                  </a:cubicBezTo>
                  <a:cubicBezTo>
                    <a:pt x="57" y="82"/>
                    <a:pt x="32" y="99"/>
                    <a:pt x="25" y="131"/>
                  </a:cubicBezTo>
                  <a:cubicBezTo>
                    <a:pt x="0" y="216"/>
                    <a:pt x="36" y="253"/>
                    <a:pt x="109" y="277"/>
                  </a:cubicBezTo>
                  <a:cubicBezTo>
                    <a:pt x="124" y="280"/>
                    <a:pt x="139" y="282"/>
                    <a:pt x="152" y="282"/>
                  </a:cubicBezTo>
                  <a:cubicBezTo>
                    <a:pt x="194" y="282"/>
                    <a:pt x="228" y="268"/>
                    <a:pt x="255" y="240"/>
                  </a:cubicBezTo>
                  <a:cubicBezTo>
                    <a:pt x="281" y="250"/>
                    <a:pt x="318" y="256"/>
                    <a:pt x="360" y="256"/>
                  </a:cubicBezTo>
                  <a:cubicBezTo>
                    <a:pt x="419" y="256"/>
                    <a:pt x="485" y="245"/>
                    <a:pt x="535" y="216"/>
                  </a:cubicBezTo>
                  <a:cubicBezTo>
                    <a:pt x="555" y="274"/>
                    <a:pt x="605" y="309"/>
                    <a:pt x="673" y="309"/>
                  </a:cubicBezTo>
                  <a:cubicBezTo>
                    <a:pt x="691" y="309"/>
                    <a:pt x="710" y="307"/>
                    <a:pt x="730" y="302"/>
                  </a:cubicBezTo>
                  <a:cubicBezTo>
                    <a:pt x="766" y="289"/>
                    <a:pt x="863" y="240"/>
                    <a:pt x="912" y="192"/>
                  </a:cubicBezTo>
                  <a:cubicBezTo>
                    <a:pt x="947" y="210"/>
                    <a:pt x="996" y="221"/>
                    <a:pt x="1038" y="221"/>
                  </a:cubicBezTo>
                  <a:cubicBezTo>
                    <a:pt x="1054" y="221"/>
                    <a:pt x="1069" y="219"/>
                    <a:pt x="1082" y="216"/>
                  </a:cubicBezTo>
                  <a:cubicBezTo>
                    <a:pt x="1119" y="204"/>
                    <a:pt x="1179" y="180"/>
                    <a:pt x="1216" y="143"/>
                  </a:cubicBezTo>
                  <a:cubicBezTo>
                    <a:pt x="1239" y="157"/>
                    <a:pt x="1273" y="162"/>
                    <a:pt x="1311" y="162"/>
                  </a:cubicBezTo>
                  <a:cubicBezTo>
                    <a:pt x="1375" y="162"/>
                    <a:pt x="1450" y="147"/>
                    <a:pt x="1496" y="131"/>
                  </a:cubicBezTo>
                  <a:cubicBezTo>
                    <a:pt x="1533" y="167"/>
                    <a:pt x="1606" y="167"/>
                    <a:pt x="1666" y="167"/>
                  </a:cubicBezTo>
                  <a:lnTo>
                    <a:pt x="2116" y="167"/>
                  </a:lnTo>
                  <a:cubicBezTo>
                    <a:pt x="2141" y="167"/>
                    <a:pt x="2141" y="119"/>
                    <a:pt x="2116" y="119"/>
                  </a:cubicBezTo>
                  <a:lnTo>
                    <a:pt x="1776" y="119"/>
                  </a:lnTo>
                  <a:cubicBezTo>
                    <a:pt x="1743" y="119"/>
                    <a:pt x="1696" y="124"/>
                    <a:pt x="1651" y="124"/>
                  </a:cubicBezTo>
                  <a:cubicBezTo>
                    <a:pt x="1594" y="124"/>
                    <a:pt x="1540" y="116"/>
                    <a:pt x="1520" y="83"/>
                  </a:cubicBezTo>
                  <a:cubicBezTo>
                    <a:pt x="1508" y="70"/>
                    <a:pt x="1496" y="70"/>
                    <a:pt x="1484" y="70"/>
                  </a:cubicBezTo>
                  <a:cubicBezTo>
                    <a:pt x="1474" y="80"/>
                    <a:pt x="1363" y="118"/>
                    <a:pt x="1290" y="118"/>
                  </a:cubicBezTo>
                  <a:cubicBezTo>
                    <a:pt x="1269" y="118"/>
                    <a:pt x="1252" y="115"/>
                    <a:pt x="1241" y="107"/>
                  </a:cubicBezTo>
                  <a:cubicBezTo>
                    <a:pt x="1241" y="83"/>
                    <a:pt x="1241" y="58"/>
                    <a:pt x="1216" y="46"/>
                  </a:cubicBezTo>
                  <a:cubicBezTo>
                    <a:pt x="1211" y="41"/>
                    <a:pt x="1204" y="38"/>
                    <a:pt x="1198" y="38"/>
                  </a:cubicBezTo>
                  <a:cubicBezTo>
                    <a:pt x="1188" y="38"/>
                    <a:pt x="1179" y="44"/>
                    <a:pt x="1179" y="58"/>
                  </a:cubicBezTo>
                  <a:lnTo>
                    <a:pt x="1179" y="107"/>
                  </a:lnTo>
                  <a:cubicBezTo>
                    <a:pt x="1155" y="143"/>
                    <a:pt x="1082" y="167"/>
                    <a:pt x="1071" y="167"/>
                  </a:cubicBezTo>
                  <a:cubicBezTo>
                    <a:pt x="1053" y="172"/>
                    <a:pt x="1035" y="175"/>
                    <a:pt x="1017" y="175"/>
                  </a:cubicBezTo>
                  <a:cubicBezTo>
                    <a:pt x="988" y="175"/>
                    <a:pt x="960" y="166"/>
                    <a:pt x="936" y="143"/>
                  </a:cubicBezTo>
                  <a:cubicBezTo>
                    <a:pt x="936" y="119"/>
                    <a:pt x="925" y="94"/>
                    <a:pt x="900" y="70"/>
                  </a:cubicBezTo>
                  <a:cubicBezTo>
                    <a:pt x="888" y="70"/>
                    <a:pt x="876" y="70"/>
                    <a:pt x="863" y="83"/>
                  </a:cubicBezTo>
                  <a:lnTo>
                    <a:pt x="852" y="94"/>
                  </a:lnTo>
                  <a:cubicBezTo>
                    <a:pt x="852" y="94"/>
                    <a:pt x="839" y="107"/>
                    <a:pt x="852" y="119"/>
                  </a:cubicBezTo>
                  <a:cubicBezTo>
                    <a:pt x="852" y="131"/>
                    <a:pt x="863" y="143"/>
                    <a:pt x="863" y="156"/>
                  </a:cubicBezTo>
                  <a:cubicBezTo>
                    <a:pt x="863" y="156"/>
                    <a:pt x="863" y="167"/>
                    <a:pt x="852" y="192"/>
                  </a:cubicBezTo>
                  <a:cubicBezTo>
                    <a:pt x="815" y="229"/>
                    <a:pt x="754" y="253"/>
                    <a:pt x="693" y="265"/>
                  </a:cubicBezTo>
                  <a:cubicBezTo>
                    <a:pt x="669" y="265"/>
                    <a:pt x="644" y="265"/>
                    <a:pt x="633" y="253"/>
                  </a:cubicBezTo>
                  <a:cubicBezTo>
                    <a:pt x="620" y="216"/>
                    <a:pt x="608" y="192"/>
                    <a:pt x="584" y="180"/>
                  </a:cubicBezTo>
                  <a:cubicBezTo>
                    <a:pt x="608" y="156"/>
                    <a:pt x="608" y="131"/>
                    <a:pt x="596" y="94"/>
                  </a:cubicBezTo>
                  <a:cubicBezTo>
                    <a:pt x="584" y="83"/>
                    <a:pt x="584" y="83"/>
                    <a:pt x="571" y="83"/>
                  </a:cubicBezTo>
                  <a:lnTo>
                    <a:pt x="560" y="83"/>
                  </a:lnTo>
                  <a:cubicBezTo>
                    <a:pt x="547" y="83"/>
                    <a:pt x="535" y="94"/>
                    <a:pt x="535" y="107"/>
                  </a:cubicBezTo>
                  <a:cubicBezTo>
                    <a:pt x="523" y="131"/>
                    <a:pt x="523" y="143"/>
                    <a:pt x="523" y="167"/>
                  </a:cubicBezTo>
                  <a:cubicBezTo>
                    <a:pt x="490" y="200"/>
                    <a:pt x="431" y="216"/>
                    <a:pt x="373" y="216"/>
                  </a:cubicBezTo>
                  <a:cubicBezTo>
                    <a:pt x="344" y="216"/>
                    <a:pt x="316" y="212"/>
                    <a:pt x="292" y="204"/>
                  </a:cubicBezTo>
                  <a:cubicBezTo>
                    <a:pt x="292" y="204"/>
                    <a:pt x="292" y="192"/>
                    <a:pt x="304" y="180"/>
                  </a:cubicBezTo>
                  <a:cubicBezTo>
                    <a:pt x="341" y="119"/>
                    <a:pt x="304" y="58"/>
                    <a:pt x="255" y="10"/>
                  </a:cubicBezTo>
                  <a:cubicBezTo>
                    <a:pt x="246" y="3"/>
                    <a:pt x="23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92;p36">
              <a:extLst>
                <a:ext uri="{FF2B5EF4-FFF2-40B4-BE49-F238E27FC236}">
                  <a16:creationId xmlns:a16="http://schemas.microsoft.com/office/drawing/2014/main" id="{FCEE6E05-D8C2-1803-1DF7-29CB5834E596}"/>
                </a:ext>
              </a:extLst>
            </p:cNvPr>
            <p:cNvSpPr/>
            <p:nvPr/>
          </p:nvSpPr>
          <p:spPr>
            <a:xfrm>
              <a:off x="1688073" y="2834800"/>
              <a:ext cx="107201" cy="17079"/>
            </a:xfrm>
            <a:custGeom>
              <a:avLst/>
              <a:gdLst/>
              <a:ahLst/>
              <a:cxnLst/>
              <a:rect l="l" t="t" r="r" b="b"/>
              <a:pathLst>
                <a:path w="2178" h="347" extrusionOk="0">
                  <a:moveTo>
                    <a:pt x="1534" y="129"/>
                  </a:moveTo>
                  <a:lnTo>
                    <a:pt x="1534" y="129"/>
                  </a:lnTo>
                  <a:cubicBezTo>
                    <a:pt x="1571" y="159"/>
                    <a:pt x="1628" y="164"/>
                    <a:pt x="1681" y="164"/>
                  </a:cubicBezTo>
                  <a:cubicBezTo>
                    <a:pt x="1706" y="164"/>
                    <a:pt x="1731" y="163"/>
                    <a:pt x="1752" y="163"/>
                  </a:cubicBezTo>
                  <a:lnTo>
                    <a:pt x="1801" y="163"/>
                  </a:lnTo>
                  <a:cubicBezTo>
                    <a:pt x="1874" y="151"/>
                    <a:pt x="1947" y="151"/>
                    <a:pt x="2031" y="151"/>
                  </a:cubicBezTo>
                  <a:cubicBezTo>
                    <a:pt x="2068" y="163"/>
                    <a:pt x="2104" y="163"/>
                    <a:pt x="2141" y="163"/>
                  </a:cubicBezTo>
                  <a:cubicBezTo>
                    <a:pt x="2068" y="163"/>
                    <a:pt x="2007" y="176"/>
                    <a:pt x="1947" y="176"/>
                  </a:cubicBezTo>
                  <a:lnTo>
                    <a:pt x="1691" y="176"/>
                  </a:lnTo>
                  <a:cubicBezTo>
                    <a:pt x="1631" y="176"/>
                    <a:pt x="1571" y="176"/>
                    <a:pt x="1534" y="129"/>
                  </a:cubicBezTo>
                  <a:close/>
                  <a:moveTo>
                    <a:pt x="269" y="103"/>
                  </a:moveTo>
                  <a:lnTo>
                    <a:pt x="269" y="114"/>
                  </a:lnTo>
                  <a:lnTo>
                    <a:pt x="269" y="127"/>
                  </a:lnTo>
                  <a:cubicBezTo>
                    <a:pt x="280" y="151"/>
                    <a:pt x="280" y="163"/>
                    <a:pt x="269" y="187"/>
                  </a:cubicBezTo>
                  <a:cubicBezTo>
                    <a:pt x="256" y="176"/>
                    <a:pt x="244" y="163"/>
                    <a:pt x="244" y="151"/>
                  </a:cubicBezTo>
                  <a:cubicBezTo>
                    <a:pt x="256" y="127"/>
                    <a:pt x="256" y="114"/>
                    <a:pt x="269" y="103"/>
                  </a:cubicBezTo>
                  <a:close/>
                  <a:moveTo>
                    <a:pt x="269" y="66"/>
                  </a:moveTo>
                  <a:cubicBezTo>
                    <a:pt x="244" y="66"/>
                    <a:pt x="232" y="90"/>
                    <a:pt x="207" y="139"/>
                  </a:cubicBezTo>
                  <a:lnTo>
                    <a:pt x="207" y="151"/>
                  </a:lnTo>
                  <a:cubicBezTo>
                    <a:pt x="207" y="187"/>
                    <a:pt x="232" y="212"/>
                    <a:pt x="256" y="224"/>
                  </a:cubicBezTo>
                  <a:lnTo>
                    <a:pt x="269" y="236"/>
                  </a:lnTo>
                  <a:lnTo>
                    <a:pt x="280" y="224"/>
                  </a:lnTo>
                  <a:cubicBezTo>
                    <a:pt x="317" y="187"/>
                    <a:pt x="317" y="151"/>
                    <a:pt x="305" y="103"/>
                  </a:cubicBezTo>
                  <a:cubicBezTo>
                    <a:pt x="293" y="103"/>
                    <a:pt x="293" y="66"/>
                    <a:pt x="269" y="66"/>
                  </a:cubicBezTo>
                  <a:close/>
                  <a:moveTo>
                    <a:pt x="159" y="176"/>
                  </a:moveTo>
                  <a:cubicBezTo>
                    <a:pt x="171" y="200"/>
                    <a:pt x="183" y="212"/>
                    <a:pt x="207" y="236"/>
                  </a:cubicBezTo>
                  <a:cubicBezTo>
                    <a:pt x="198" y="239"/>
                    <a:pt x="189" y="241"/>
                    <a:pt x="180" y="241"/>
                  </a:cubicBezTo>
                  <a:cubicBezTo>
                    <a:pt x="153" y="241"/>
                    <a:pt x="128" y="227"/>
                    <a:pt x="110" y="200"/>
                  </a:cubicBezTo>
                  <a:lnTo>
                    <a:pt x="110" y="187"/>
                  </a:lnTo>
                  <a:cubicBezTo>
                    <a:pt x="123" y="187"/>
                    <a:pt x="123" y="176"/>
                    <a:pt x="134" y="176"/>
                  </a:cubicBezTo>
                  <a:cubicBezTo>
                    <a:pt x="141" y="182"/>
                    <a:pt x="147" y="185"/>
                    <a:pt x="151" y="185"/>
                  </a:cubicBezTo>
                  <a:cubicBezTo>
                    <a:pt x="156" y="185"/>
                    <a:pt x="159" y="182"/>
                    <a:pt x="159" y="176"/>
                  </a:cubicBezTo>
                  <a:close/>
                  <a:moveTo>
                    <a:pt x="253" y="36"/>
                  </a:moveTo>
                  <a:cubicBezTo>
                    <a:pt x="259" y="36"/>
                    <a:pt x="264" y="38"/>
                    <a:pt x="269" y="42"/>
                  </a:cubicBezTo>
                  <a:cubicBezTo>
                    <a:pt x="305" y="78"/>
                    <a:pt x="341" y="139"/>
                    <a:pt x="317" y="200"/>
                  </a:cubicBezTo>
                  <a:cubicBezTo>
                    <a:pt x="305" y="200"/>
                    <a:pt x="305" y="212"/>
                    <a:pt x="293" y="212"/>
                  </a:cubicBezTo>
                  <a:lnTo>
                    <a:pt x="280" y="236"/>
                  </a:lnTo>
                  <a:lnTo>
                    <a:pt x="305" y="249"/>
                  </a:lnTo>
                  <a:cubicBezTo>
                    <a:pt x="313" y="251"/>
                    <a:pt x="322" y="253"/>
                    <a:pt x="330" y="255"/>
                  </a:cubicBezTo>
                  <a:lnTo>
                    <a:pt x="330" y="255"/>
                  </a:lnTo>
                  <a:cubicBezTo>
                    <a:pt x="311" y="253"/>
                    <a:pt x="294" y="251"/>
                    <a:pt x="280" y="249"/>
                  </a:cubicBezTo>
                  <a:lnTo>
                    <a:pt x="280" y="236"/>
                  </a:lnTo>
                  <a:lnTo>
                    <a:pt x="269" y="249"/>
                  </a:lnTo>
                  <a:cubicBezTo>
                    <a:pt x="249" y="268"/>
                    <a:pt x="213" y="288"/>
                    <a:pt x="174" y="288"/>
                  </a:cubicBezTo>
                  <a:cubicBezTo>
                    <a:pt x="165" y="288"/>
                    <a:pt x="156" y="287"/>
                    <a:pt x="147" y="285"/>
                  </a:cubicBezTo>
                  <a:cubicBezTo>
                    <a:pt x="74" y="260"/>
                    <a:pt x="50" y="224"/>
                    <a:pt x="74" y="163"/>
                  </a:cubicBezTo>
                  <a:cubicBezTo>
                    <a:pt x="74" y="151"/>
                    <a:pt x="86" y="139"/>
                    <a:pt x="98" y="127"/>
                  </a:cubicBezTo>
                  <a:cubicBezTo>
                    <a:pt x="110" y="127"/>
                    <a:pt x="134" y="127"/>
                    <a:pt x="147" y="139"/>
                  </a:cubicBezTo>
                  <a:lnTo>
                    <a:pt x="134" y="139"/>
                  </a:lnTo>
                  <a:cubicBezTo>
                    <a:pt x="110" y="151"/>
                    <a:pt x="98" y="151"/>
                    <a:pt x="86" y="163"/>
                  </a:cubicBezTo>
                  <a:cubicBezTo>
                    <a:pt x="74" y="176"/>
                    <a:pt x="74" y="200"/>
                    <a:pt x="86" y="212"/>
                  </a:cubicBezTo>
                  <a:cubicBezTo>
                    <a:pt x="109" y="250"/>
                    <a:pt x="141" y="269"/>
                    <a:pt x="177" y="269"/>
                  </a:cubicBezTo>
                  <a:cubicBezTo>
                    <a:pt x="198" y="269"/>
                    <a:pt x="221" y="262"/>
                    <a:pt x="244" y="249"/>
                  </a:cubicBezTo>
                  <a:lnTo>
                    <a:pt x="269" y="236"/>
                  </a:lnTo>
                  <a:lnTo>
                    <a:pt x="244" y="224"/>
                  </a:lnTo>
                  <a:cubicBezTo>
                    <a:pt x="196" y="187"/>
                    <a:pt x="183" y="139"/>
                    <a:pt x="196" y="78"/>
                  </a:cubicBezTo>
                  <a:cubicBezTo>
                    <a:pt x="196" y="66"/>
                    <a:pt x="207" y="42"/>
                    <a:pt x="232" y="42"/>
                  </a:cubicBezTo>
                  <a:cubicBezTo>
                    <a:pt x="232" y="42"/>
                    <a:pt x="242" y="36"/>
                    <a:pt x="253" y="36"/>
                  </a:cubicBezTo>
                  <a:close/>
                  <a:moveTo>
                    <a:pt x="1229" y="78"/>
                  </a:moveTo>
                  <a:cubicBezTo>
                    <a:pt x="1253" y="90"/>
                    <a:pt x="1241" y="114"/>
                    <a:pt x="1241" y="114"/>
                  </a:cubicBezTo>
                  <a:lnTo>
                    <a:pt x="1241" y="127"/>
                  </a:lnTo>
                  <a:lnTo>
                    <a:pt x="1253" y="139"/>
                  </a:lnTo>
                  <a:cubicBezTo>
                    <a:pt x="1270" y="152"/>
                    <a:pt x="1297" y="157"/>
                    <a:pt x="1327" y="157"/>
                  </a:cubicBezTo>
                  <a:cubicBezTo>
                    <a:pt x="1404" y="157"/>
                    <a:pt x="1503" y="124"/>
                    <a:pt x="1521" y="114"/>
                  </a:cubicBezTo>
                  <a:cubicBezTo>
                    <a:pt x="1524" y="119"/>
                    <a:pt x="1528" y="123"/>
                    <a:pt x="1533" y="127"/>
                  </a:cubicBezTo>
                  <a:lnTo>
                    <a:pt x="1509" y="127"/>
                  </a:lnTo>
                  <a:cubicBezTo>
                    <a:pt x="1461" y="151"/>
                    <a:pt x="1388" y="169"/>
                    <a:pt x="1325" y="169"/>
                  </a:cubicBezTo>
                  <a:cubicBezTo>
                    <a:pt x="1292" y="169"/>
                    <a:pt x="1262" y="164"/>
                    <a:pt x="1241" y="151"/>
                  </a:cubicBezTo>
                  <a:lnTo>
                    <a:pt x="1229" y="139"/>
                  </a:lnTo>
                  <a:lnTo>
                    <a:pt x="1229" y="151"/>
                  </a:lnTo>
                  <a:cubicBezTo>
                    <a:pt x="1193" y="187"/>
                    <a:pt x="1131" y="212"/>
                    <a:pt x="1107" y="224"/>
                  </a:cubicBezTo>
                  <a:cubicBezTo>
                    <a:pt x="1094" y="228"/>
                    <a:pt x="1080" y="229"/>
                    <a:pt x="1066" y="229"/>
                  </a:cubicBezTo>
                  <a:cubicBezTo>
                    <a:pt x="1027" y="229"/>
                    <a:pt x="985" y="218"/>
                    <a:pt x="950" y="200"/>
                  </a:cubicBezTo>
                  <a:lnTo>
                    <a:pt x="937" y="187"/>
                  </a:lnTo>
                  <a:lnTo>
                    <a:pt x="925" y="200"/>
                  </a:lnTo>
                  <a:cubicBezTo>
                    <a:pt x="877" y="249"/>
                    <a:pt x="779" y="297"/>
                    <a:pt x="742" y="309"/>
                  </a:cubicBezTo>
                  <a:cubicBezTo>
                    <a:pt x="730" y="311"/>
                    <a:pt x="717" y="312"/>
                    <a:pt x="705" y="312"/>
                  </a:cubicBezTo>
                  <a:cubicBezTo>
                    <a:pt x="646" y="312"/>
                    <a:pt x="592" y="287"/>
                    <a:pt x="572" y="236"/>
                  </a:cubicBezTo>
                  <a:lnTo>
                    <a:pt x="572" y="212"/>
                  </a:lnTo>
                  <a:lnTo>
                    <a:pt x="548" y="224"/>
                  </a:lnTo>
                  <a:cubicBezTo>
                    <a:pt x="519" y="238"/>
                    <a:pt x="482" y="247"/>
                    <a:pt x="443" y="252"/>
                  </a:cubicBezTo>
                  <a:lnTo>
                    <a:pt x="443" y="252"/>
                  </a:lnTo>
                  <a:cubicBezTo>
                    <a:pt x="488" y="242"/>
                    <a:pt x="530" y="224"/>
                    <a:pt x="560" y="200"/>
                  </a:cubicBezTo>
                  <a:lnTo>
                    <a:pt x="560" y="187"/>
                  </a:lnTo>
                  <a:cubicBezTo>
                    <a:pt x="560" y="163"/>
                    <a:pt x="572" y="151"/>
                    <a:pt x="572" y="127"/>
                  </a:cubicBezTo>
                  <a:lnTo>
                    <a:pt x="585" y="127"/>
                  </a:lnTo>
                  <a:lnTo>
                    <a:pt x="596" y="114"/>
                  </a:lnTo>
                  <a:lnTo>
                    <a:pt x="596" y="127"/>
                  </a:lnTo>
                  <a:cubicBezTo>
                    <a:pt x="609" y="151"/>
                    <a:pt x="609" y="163"/>
                    <a:pt x="596" y="187"/>
                  </a:cubicBezTo>
                  <a:lnTo>
                    <a:pt x="585" y="200"/>
                  </a:lnTo>
                  <a:lnTo>
                    <a:pt x="609" y="212"/>
                  </a:lnTo>
                  <a:cubicBezTo>
                    <a:pt x="621" y="224"/>
                    <a:pt x="633" y="249"/>
                    <a:pt x="633" y="273"/>
                  </a:cubicBezTo>
                  <a:lnTo>
                    <a:pt x="633" y="285"/>
                  </a:lnTo>
                  <a:lnTo>
                    <a:pt x="645" y="297"/>
                  </a:lnTo>
                  <a:lnTo>
                    <a:pt x="718" y="297"/>
                  </a:lnTo>
                  <a:cubicBezTo>
                    <a:pt x="767" y="297"/>
                    <a:pt x="840" y="273"/>
                    <a:pt x="888" y="224"/>
                  </a:cubicBezTo>
                  <a:lnTo>
                    <a:pt x="888" y="212"/>
                  </a:lnTo>
                  <a:cubicBezTo>
                    <a:pt x="901" y="200"/>
                    <a:pt x="901" y="187"/>
                    <a:pt x="913" y="176"/>
                  </a:cubicBezTo>
                  <a:lnTo>
                    <a:pt x="913" y="163"/>
                  </a:lnTo>
                  <a:cubicBezTo>
                    <a:pt x="901" y="151"/>
                    <a:pt x="888" y="139"/>
                    <a:pt x="888" y="127"/>
                  </a:cubicBezTo>
                  <a:lnTo>
                    <a:pt x="901" y="114"/>
                  </a:lnTo>
                  <a:lnTo>
                    <a:pt x="913" y="114"/>
                  </a:lnTo>
                  <a:cubicBezTo>
                    <a:pt x="950" y="139"/>
                    <a:pt x="950" y="151"/>
                    <a:pt x="937" y="163"/>
                  </a:cubicBezTo>
                  <a:lnTo>
                    <a:pt x="937" y="176"/>
                  </a:lnTo>
                  <a:lnTo>
                    <a:pt x="950" y="176"/>
                  </a:lnTo>
                  <a:cubicBezTo>
                    <a:pt x="986" y="203"/>
                    <a:pt x="1022" y="217"/>
                    <a:pt x="1064" y="217"/>
                  </a:cubicBezTo>
                  <a:cubicBezTo>
                    <a:pt x="1077" y="217"/>
                    <a:pt x="1092" y="215"/>
                    <a:pt x="1107" y="212"/>
                  </a:cubicBezTo>
                  <a:cubicBezTo>
                    <a:pt x="1107" y="212"/>
                    <a:pt x="1193" y="176"/>
                    <a:pt x="1217" y="139"/>
                  </a:cubicBezTo>
                  <a:lnTo>
                    <a:pt x="1229" y="127"/>
                  </a:lnTo>
                  <a:lnTo>
                    <a:pt x="1229" y="114"/>
                  </a:lnTo>
                  <a:cubicBezTo>
                    <a:pt x="1217" y="103"/>
                    <a:pt x="1217" y="90"/>
                    <a:pt x="1217" y="78"/>
                  </a:cubicBezTo>
                  <a:close/>
                  <a:moveTo>
                    <a:pt x="241" y="0"/>
                  </a:moveTo>
                  <a:cubicBezTo>
                    <a:pt x="234" y="0"/>
                    <a:pt x="227" y="2"/>
                    <a:pt x="220" y="6"/>
                  </a:cubicBezTo>
                  <a:cubicBezTo>
                    <a:pt x="183" y="17"/>
                    <a:pt x="159" y="42"/>
                    <a:pt x="159" y="78"/>
                  </a:cubicBezTo>
                  <a:lnTo>
                    <a:pt x="159" y="103"/>
                  </a:lnTo>
                  <a:cubicBezTo>
                    <a:pt x="134" y="90"/>
                    <a:pt x="98" y="90"/>
                    <a:pt x="86" y="90"/>
                  </a:cubicBezTo>
                  <a:cubicBezTo>
                    <a:pt x="61" y="103"/>
                    <a:pt x="37" y="127"/>
                    <a:pt x="37" y="151"/>
                  </a:cubicBezTo>
                  <a:cubicBezTo>
                    <a:pt x="1" y="260"/>
                    <a:pt x="74" y="297"/>
                    <a:pt x="134" y="309"/>
                  </a:cubicBezTo>
                  <a:cubicBezTo>
                    <a:pt x="152" y="318"/>
                    <a:pt x="169" y="322"/>
                    <a:pt x="186" y="322"/>
                  </a:cubicBezTo>
                  <a:cubicBezTo>
                    <a:pt x="218" y="322"/>
                    <a:pt x="249" y="309"/>
                    <a:pt x="280" y="285"/>
                  </a:cubicBezTo>
                  <a:cubicBezTo>
                    <a:pt x="303" y="289"/>
                    <a:pt x="334" y="292"/>
                    <a:pt x="368" y="292"/>
                  </a:cubicBezTo>
                  <a:cubicBezTo>
                    <a:pt x="426" y="292"/>
                    <a:pt x="494" y="284"/>
                    <a:pt x="548" y="260"/>
                  </a:cubicBezTo>
                  <a:cubicBezTo>
                    <a:pt x="572" y="322"/>
                    <a:pt x="633" y="346"/>
                    <a:pt x="706" y="346"/>
                  </a:cubicBezTo>
                  <a:lnTo>
                    <a:pt x="755" y="346"/>
                  </a:lnTo>
                  <a:cubicBezTo>
                    <a:pt x="804" y="333"/>
                    <a:pt x="888" y="285"/>
                    <a:pt x="937" y="236"/>
                  </a:cubicBezTo>
                  <a:cubicBezTo>
                    <a:pt x="975" y="251"/>
                    <a:pt x="1013" y="262"/>
                    <a:pt x="1048" y="262"/>
                  </a:cubicBezTo>
                  <a:cubicBezTo>
                    <a:pt x="1069" y="262"/>
                    <a:pt x="1089" y="258"/>
                    <a:pt x="1107" y="249"/>
                  </a:cubicBezTo>
                  <a:cubicBezTo>
                    <a:pt x="1144" y="249"/>
                    <a:pt x="1204" y="224"/>
                    <a:pt x="1241" y="187"/>
                  </a:cubicBezTo>
                  <a:cubicBezTo>
                    <a:pt x="1264" y="199"/>
                    <a:pt x="1291" y="203"/>
                    <a:pt x="1321" y="203"/>
                  </a:cubicBezTo>
                  <a:cubicBezTo>
                    <a:pt x="1389" y="203"/>
                    <a:pt x="1466" y="180"/>
                    <a:pt x="1509" y="163"/>
                  </a:cubicBezTo>
                  <a:cubicBezTo>
                    <a:pt x="1558" y="212"/>
                    <a:pt x="1631" y="212"/>
                    <a:pt x="1691" y="212"/>
                  </a:cubicBezTo>
                  <a:lnTo>
                    <a:pt x="1947" y="212"/>
                  </a:lnTo>
                  <a:cubicBezTo>
                    <a:pt x="2007" y="200"/>
                    <a:pt x="2068" y="200"/>
                    <a:pt x="2141" y="200"/>
                  </a:cubicBezTo>
                  <a:cubicBezTo>
                    <a:pt x="2153" y="200"/>
                    <a:pt x="2177" y="187"/>
                    <a:pt x="2177" y="163"/>
                  </a:cubicBezTo>
                  <a:cubicBezTo>
                    <a:pt x="2177" y="139"/>
                    <a:pt x="2153" y="127"/>
                    <a:pt x="2141" y="127"/>
                  </a:cubicBezTo>
                  <a:lnTo>
                    <a:pt x="1752" y="127"/>
                  </a:lnTo>
                  <a:cubicBezTo>
                    <a:pt x="1729" y="127"/>
                    <a:pt x="1702" y="128"/>
                    <a:pt x="1677" y="128"/>
                  </a:cubicBezTo>
                  <a:cubicBezTo>
                    <a:pt x="1624" y="128"/>
                    <a:pt x="1574" y="123"/>
                    <a:pt x="1558" y="90"/>
                  </a:cubicBezTo>
                  <a:cubicBezTo>
                    <a:pt x="1549" y="82"/>
                    <a:pt x="1534" y="73"/>
                    <a:pt x="1518" y="73"/>
                  </a:cubicBezTo>
                  <a:cubicBezTo>
                    <a:pt x="1511" y="73"/>
                    <a:pt x="1504" y="75"/>
                    <a:pt x="1496" y="78"/>
                  </a:cubicBezTo>
                  <a:cubicBezTo>
                    <a:pt x="1477" y="88"/>
                    <a:pt x="1378" y="121"/>
                    <a:pt x="1315" y="121"/>
                  </a:cubicBezTo>
                  <a:cubicBezTo>
                    <a:pt x="1300" y="121"/>
                    <a:pt x="1287" y="119"/>
                    <a:pt x="1277" y="114"/>
                  </a:cubicBezTo>
                  <a:cubicBezTo>
                    <a:pt x="1277" y="103"/>
                    <a:pt x="1277" y="78"/>
                    <a:pt x="1253" y="54"/>
                  </a:cubicBezTo>
                  <a:cubicBezTo>
                    <a:pt x="1241" y="42"/>
                    <a:pt x="1229" y="42"/>
                    <a:pt x="1217" y="42"/>
                  </a:cubicBezTo>
                  <a:cubicBezTo>
                    <a:pt x="1193" y="42"/>
                    <a:pt x="1193" y="54"/>
                    <a:pt x="1180" y="78"/>
                  </a:cubicBezTo>
                  <a:cubicBezTo>
                    <a:pt x="1180" y="90"/>
                    <a:pt x="1180" y="103"/>
                    <a:pt x="1193" y="127"/>
                  </a:cubicBezTo>
                  <a:cubicBezTo>
                    <a:pt x="1168" y="139"/>
                    <a:pt x="1107" y="163"/>
                    <a:pt x="1096" y="176"/>
                  </a:cubicBezTo>
                  <a:cubicBezTo>
                    <a:pt x="1083" y="179"/>
                    <a:pt x="1070" y="180"/>
                    <a:pt x="1059" y="180"/>
                  </a:cubicBezTo>
                  <a:cubicBezTo>
                    <a:pt x="1027" y="180"/>
                    <a:pt x="1000" y="169"/>
                    <a:pt x="974" y="151"/>
                  </a:cubicBezTo>
                  <a:cubicBezTo>
                    <a:pt x="986" y="139"/>
                    <a:pt x="974" y="103"/>
                    <a:pt x="925" y="78"/>
                  </a:cubicBezTo>
                  <a:cubicBezTo>
                    <a:pt x="922" y="75"/>
                    <a:pt x="917" y="73"/>
                    <a:pt x="912" y="73"/>
                  </a:cubicBezTo>
                  <a:cubicBezTo>
                    <a:pt x="899" y="73"/>
                    <a:pt x="885" y="82"/>
                    <a:pt x="877" y="90"/>
                  </a:cubicBezTo>
                  <a:lnTo>
                    <a:pt x="864" y="103"/>
                  </a:lnTo>
                  <a:cubicBezTo>
                    <a:pt x="852" y="114"/>
                    <a:pt x="852" y="127"/>
                    <a:pt x="852" y="139"/>
                  </a:cubicBezTo>
                  <a:cubicBezTo>
                    <a:pt x="864" y="151"/>
                    <a:pt x="864" y="163"/>
                    <a:pt x="877" y="176"/>
                  </a:cubicBezTo>
                  <a:cubicBezTo>
                    <a:pt x="864" y="176"/>
                    <a:pt x="864" y="187"/>
                    <a:pt x="864" y="200"/>
                  </a:cubicBezTo>
                  <a:cubicBezTo>
                    <a:pt x="828" y="236"/>
                    <a:pt x="767" y="260"/>
                    <a:pt x="718" y="260"/>
                  </a:cubicBezTo>
                  <a:lnTo>
                    <a:pt x="669" y="260"/>
                  </a:lnTo>
                  <a:cubicBezTo>
                    <a:pt x="658" y="236"/>
                    <a:pt x="645" y="212"/>
                    <a:pt x="633" y="200"/>
                  </a:cubicBezTo>
                  <a:cubicBezTo>
                    <a:pt x="645" y="176"/>
                    <a:pt x="658" y="139"/>
                    <a:pt x="633" y="103"/>
                  </a:cubicBezTo>
                  <a:cubicBezTo>
                    <a:pt x="624" y="94"/>
                    <a:pt x="616" y="85"/>
                    <a:pt x="607" y="85"/>
                  </a:cubicBezTo>
                  <a:cubicBezTo>
                    <a:pt x="604" y="85"/>
                    <a:pt x="600" y="87"/>
                    <a:pt x="596" y="90"/>
                  </a:cubicBezTo>
                  <a:lnTo>
                    <a:pt x="572" y="90"/>
                  </a:lnTo>
                  <a:cubicBezTo>
                    <a:pt x="560" y="90"/>
                    <a:pt x="548" y="103"/>
                    <a:pt x="536" y="114"/>
                  </a:cubicBezTo>
                  <a:cubicBezTo>
                    <a:pt x="536" y="139"/>
                    <a:pt x="523" y="163"/>
                    <a:pt x="523" y="176"/>
                  </a:cubicBezTo>
                  <a:cubicBezTo>
                    <a:pt x="497" y="203"/>
                    <a:pt x="442" y="217"/>
                    <a:pt x="391" y="217"/>
                  </a:cubicBezTo>
                  <a:cubicBezTo>
                    <a:pt x="374" y="217"/>
                    <a:pt x="357" y="215"/>
                    <a:pt x="341" y="212"/>
                  </a:cubicBezTo>
                  <a:cubicBezTo>
                    <a:pt x="390" y="139"/>
                    <a:pt x="341" y="66"/>
                    <a:pt x="293" y="17"/>
                  </a:cubicBezTo>
                  <a:cubicBezTo>
                    <a:pt x="276" y="9"/>
                    <a:pt x="259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93;p36">
              <a:extLst>
                <a:ext uri="{FF2B5EF4-FFF2-40B4-BE49-F238E27FC236}">
                  <a16:creationId xmlns:a16="http://schemas.microsoft.com/office/drawing/2014/main" id="{DCBF5C3A-A3E0-C37A-3F92-F1A7F28BAB36}"/>
                </a:ext>
              </a:extLst>
            </p:cNvPr>
            <p:cNvSpPr/>
            <p:nvPr/>
          </p:nvSpPr>
          <p:spPr>
            <a:xfrm>
              <a:off x="1756491" y="2853947"/>
              <a:ext cx="40606" cy="15111"/>
            </a:xfrm>
            <a:custGeom>
              <a:avLst/>
              <a:gdLst/>
              <a:ahLst/>
              <a:cxnLst/>
              <a:rect l="l" t="t" r="r" b="b"/>
              <a:pathLst>
                <a:path w="825" h="307" extrusionOk="0">
                  <a:moveTo>
                    <a:pt x="423" y="0"/>
                  </a:moveTo>
                  <a:cubicBezTo>
                    <a:pt x="419" y="0"/>
                    <a:pt x="415" y="1"/>
                    <a:pt x="411" y="6"/>
                  </a:cubicBezTo>
                  <a:cubicBezTo>
                    <a:pt x="387" y="17"/>
                    <a:pt x="362" y="66"/>
                    <a:pt x="362" y="103"/>
                  </a:cubicBezTo>
                  <a:cubicBezTo>
                    <a:pt x="311" y="154"/>
                    <a:pt x="169" y="247"/>
                    <a:pt x="102" y="247"/>
                  </a:cubicBezTo>
                  <a:cubicBezTo>
                    <a:pt x="74" y="247"/>
                    <a:pt x="59" y="231"/>
                    <a:pt x="70" y="188"/>
                  </a:cubicBezTo>
                  <a:cubicBezTo>
                    <a:pt x="78" y="173"/>
                    <a:pt x="62" y="163"/>
                    <a:pt x="46" y="163"/>
                  </a:cubicBezTo>
                  <a:cubicBezTo>
                    <a:pt x="36" y="163"/>
                    <a:pt x="26" y="167"/>
                    <a:pt x="22" y="176"/>
                  </a:cubicBezTo>
                  <a:cubicBezTo>
                    <a:pt x="1" y="271"/>
                    <a:pt x="36" y="306"/>
                    <a:pt x="96" y="306"/>
                  </a:cubicBezTo>
                  <a:cubicBezTo>
                    <a:pt x="173" y="306"/>
                    <a:pt x="291" y="245"/>
                    <a:pt x="374" y="176"/>
                  </a:cubicBezTo>
                  <a:cubicBezTo>
                    <a:pt x="387" y="200"/>
                    <a:pt x="398" y="225"/>
                    <a:pt x="423" y="236"/>
                  </a:cubicBezTo>
                  <a:cubicBezTo>
                    <a:pt x="479" y="272"/>
                    <a:pt x="568" y="299"/>
                    <a:pt x="649" y="299"/>
                  </a:cubicBezTo>
                  <a:cubicBezTo>
                    <a:pt x="709" y="299"/>
                    <a:pt x="764" y="285"/>
                    <a:pt x="800" y="249"/>
                  </a:cubicBezTo>
                  <a:cubicBezTo>
                    <a:pt x="824" y="236"/>
                    <a:pt x="812" y="212"/>
                    <a:pt x="787" y="212"/>
                  </a:cubicBezTo>
                  <a:lnTo>
                    <a:pt x="751" y="212"/>
                  </a:lnTo>
                  <a:cubicBezTo>
                    <a:pt x="739" y="212"/>
                    <a:pt x="727" y="225"/>
                    <a:pt x="727" y="236"/>
                  </a:cubicBezTo>
                  <a:cubicBezTo>
                    <a:pt x="690" y="249"/>
                    <a:pt x="630" y="249"/>
                    <a:pt x="581" y="249"/>
                  </a:cubicBezTo>
                  <a:cubicBezTo>
                    <a:pt x="520" y="236"/>
                    <a:pt x="423" y="212"/>
                    <a:pt x="411" y="127"/>
                  </a:cubicBezTo>
                  <a:cubicBezTo>
                    <a:pt x="460" y="79"/>
                    <a:pt x="471" y="42"/>
                    <a:pt x="447" y="6"/>
                  </a:cubicBezTo>
                  <a:cubicBezTo>
                    <a:pt x="439" y="6"/>
                    <a:pt x="431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94;p36">
              <a:extLst>
                <a:ext uri="{FF2B5EF4-FFF2-40B4-BE49-F238E27FC236}">
                  <a16:creationId xmlns:a16="http://schemas.microsoft.com/office/drawing/2014/main" id="{98940B31-AA1D-695A-0D99-B08EDB229F3F}"/>
                </a:ext>
              </a:extLst>
            </p:cNvPr>
            <p:cNvSpPr/>
            <p:nvPr/>
          </p:nvSpPr>
          <p:spPr>
            <a:xfrm>
              <a:off x="1755703" y="2853160"/>
              <a:ext cx="41985" cy="16636"/>
            </a:xfrm>
            <a:custGeom>
              <a:avLst/>
              <a:gdLst/>
              <a:ahLst/>
              <a:cxnLst/>
              <a:rect l="l" t="t" r="r" b="b"/>
              <a:pathLst>
                <a:path w="853" h="338" extrusionOk="0">
                  <a:moveTo>
                    <a:pt x="451" y="33"/>
                  </a:moveTo>
                  <a:cubicBezTo>
                    <a:pt x="476" y="58"/>
                    <a:pt x="439" y="106"/>
                    <a:pt x="414" y="131"/>
                  </a:cubicBezTo>
                  <a:lnTo>
                    <a:pt x="414" y="143"/>
                  </a:lnTo>
                  <a:cubicBezTo>
                    <a:pt x="427" y="241"/>
                    <a:pt x="524" y="277"/>
                    <a:pt x="597" y="277"/>
                  </a:cubicBezTo>
                  <a:lnTo>
                    <a:pt x="621" y="277"/>
                  </a:lnTo>
                  <a:cubicBezTo>
                    <a:pt x="657" y="277"/>
                    <a:pt x="706" y="277"/>
                    <a:pt x="755" y="265"/>
                  </a:cubicBezTo>
                  <a:lnTo>
                    <a:pt x="767" y="265"/>
                  </a:lnTo>
                  <a:lnTo>
                    <a:pt x="767" y="252"/>
                  </a:lnTo>
                  <a:lnTo>
                    <a:pt x="767" y="241"/>
                  </a:lnTo>
                  <a:lnTo>
                    <a:pt x="803" y="241"/>
                  </a:lnTo>
                  <a:lnTo>
                    <a:pt x="803" y="252"/>
                  </a:lnTo>
                  <a:cubicBezTo>
                    <a:pt x="767" y="284"/>
                    <a:pt x="711" y="297"/>
                    <a:pt x="652" y="297"/>
                  </a:cubicBezTo>
                  <a:cubicBezTo>
                    <a:pt x="576" y="297"/>
                    <a:pt x="494" y="275"/>
                    <a:pt x="439" y="241"/>
                  </a:cubicBezTo>
                  <a:cubicBezTo>
                    <a:pt x="427" y="228"/>
                    <a:pt x="414" y="204"/>
                    <a:pt x="403" y="179"/>
                  </a:cubicBezTo>
                  <a:lnTo>
                    <a:pt x="403" y="155"/>
                  </a:lnTo>
                  <a:lnTo>
                    <a:pt x="378" y="179"/>
                  </a:lnTo>
                  <a:cubicBezTo>
                    <a:pt x="290" y="248"/>
                    <a:pt x="180" y="300"/>
                    <a:pt x="114" y="300"/>
                  </a:cubicBezTo>
                  <a:cubicBezTo>
                    <a:pt x="97" y="300"/>
                    <a:pt x="84" y="296"/>
                    <a:pt x="74" y="289"/>
                  </a:cubicBezTo>
                  <a:cubicBezTo>
                    <a:pt x="49" y="277"/>
                    <a:pt x="49" y="252"/>
                    <a:pt x="62" y="204"/>
                  </a:cubicBezTo>
                  <a:lnTo>
                    <a:pt x="62" y="192"/>
                  </a:lnTo>
                  <a:lnTo>
                    <a:pt x="74" y="204"/>
                  </a:lnTo>
                  <a:cubicBezTo>
                    <a:pt x="62" y="241"/>
                    <a:pt x="62" y="265"/>
                    <a:pt x="86" y="277"/>
                  </a:cubicBezTo>
                  <a:cubicBezTo>
                    <a:pt x="93" y="281"/>
                    <a:pt x="102" y="283"/>
                    <a:pt x="111" y="283"/>
                  </a:cubicBezTo>
                  <a:cubicBezTo>
                    <a:pt x="191" y="283"/>
                    <a:pt x="358" y="164"/>
                    <a:pt x="390" y="131"/>
                  </a:cubicBezTo>
                  <a:lnTo>
                    <a:pt x="403" y="131"/>
                  </a:lnTo>
                  <a:lnTo>
                    <a:pt x="403" y="119"/>
                  </a:lnTo>
                  <a:cubicBezTo>
                    <a:pt x="403" y="82"/>
                    <a:pt x="414" y="46"/>
                    <a:pt x="439" y="33"/>
                  </a:cubicBezTo>
                  <a:close/>
                  <a:moveTo>
                    <a:pt x="451" y="0"/>
                  </a:moveTo>
                  <a:cubicBezTo>
                    <a:pt x="442" y="0"/>
                    <a:pt x="433" y="3"/>
                    <a:pt x="427" y="9"/>
                  </a:cubicBezTo>
                  <a:cubicBezTo>
                    <a:pt x="390" y="22"/>
                    <a:pt x="366" y="58"/>
                    <a:pt x="366" y="106"/>
                  </a:cubicBezTo>
                  <a:cubicBezTo>
                    <a:pt x="291" y="171"/>
                    <a:pt x="169" y="245"/>
                    <a:pt x="124" y="245"/>
                  </a:cubicBezTo>
                  <a:cubicBezTo>
                    <a:pt x="118" y="245"/>
                    <a:pt x="114" y="243"/>
                    <a:pt x="111" y="241"/>
                  </a:cubicBezTo>
                  <a:cubicBezTo>
                    <a:pt x="98" y="241"/>
                    <a:pt x="98" y="228"/>
                    <a:pt x="98" y="216"/>
                  </a:cubicBezTo>
                  <a:cubicBezTo>
                    <a:pt x="111" y="192"/>
                    <a:pt x="98" y="168"/>
                    <a:pt x="74" y="168"/>
                  </a:cubicBezTo>
                  <a:cubicBezTo>
                    <a:pt x="67" y="164"/>
                    <a:pt x="61" y="163"/>
                    <a:pt x="55" y="163"/>
                  </a:cubicBezTo>
                  <a:cubicBezTo>
                    <a:pt x="38" y="163"/>
                    <a:pt x="25" y="174"/>
                    <a:pt x="25" y="192"/>
                  </a:cubicBezTo>
                  <a:cubicBezTo>
                    <a:pt x="1" y="277"/>
                    <a:pt x="25" y="314"/>
                    <a:pt x="49" y="325"/>
                  </a:cubicBezTo>
                  <a:cubicBezTo>
                    <a:pt x="74" y="338"/>
                    <a:pt x="86" y="338"/>
                    <a:pt x="111" y="338"/>
                  </a:cubicBezTo>
                  <a:cubicBezTo>
                    <a:pt x="195" y="338"/>
                    <a:pt x="305" y="277"/>
                    <a:pt x="378" y="216"/>
                  </a:cubicBezTo>
                  <a:cubicBezTo>
                    <a:pt x="390" y="241"/>
                    <a:pt x="403" y="252"/>
                    <a:pt x="427" y="265"/>
                  </a:cubicBezTo>
                  <a:cubicBezTo>
                    <a:pt x="484" y="300"/>
                    <a:pt x="579" y="332"/>
                    <a:pt x="668" y="332"/>
                  </a:cubicBezTo>
                  <a:cubicBezTo>
                    <a:pt x="729" y="332"/>
                    <a:pt x="788" y="317"/>
                    <a:pt x="828" y="277"/>
                  </a:cubicBezTo>
                  <a:cubicBezTo>
                    <a:pt x="840" y="265"/>
                    <a:pt x="852" y="252"/>
                    <a:pt x="840" y="241"/>
                  </a:cubicBezTo>
                  <a:cubicBezTo>
                    <a:pt x="840" y="216"/>
                    <a:pt x="816" y="204"/>
                    <a:pt x="803" y="204"/>
                  </a:cubicBezTo>
                  <a:lnTo>
                    <a:pt x="767" y="204"/>
                  </a:lnTo>
                  <a:cubicBezTo>
                    <a:pt x="755" y="204"/>
                    <a:pt x="743" y="216"/>
                    <a:pt x="743" y="216"/>
                  </a:cubicBezTo>
                  <a:cubicBezTo>
                    <a:pt x="730" y="228"/>
                    <a:pt x="730" y="228"/>
                    <a:pt x="730" y="241"/>
                  </a:cubicBezTo>
                  <a:lnTo>
                    <a:pt x="597" y="241"/>
                  </a:lnTo>
                  <a:cubicBezTo>
                    <a:pt x="573" y="241"/>
                    <a:pt x="463" y="228"/>
                    <a:pt x="451" y="155"/>
                  </a:cubicBezTo>
                  <a:cubicBezTo>
                    <a:pt x="512" y="82"/>
                    <a:pt x="487" y="33"/>
                    <a:pt x="476" y="9"/>
                  </a:cubicBezTo>
                  <a:cubicBezTo>
                    <a:pt x="469" y="3"/>
                    <a:pt x="460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95;p36">
              <a:extLst>
                <a:ext uri="{FF2B5EF4-FFF2-40B4-BE49-F238E27FC236}">
                  <a16:creationId xmlns:a16="http://schemas.microsoft.com/office/drawing/2014/main" id="{C3D8118D-F7D9-E7AC-37AF-511E136AF3A0}"/>
                </a:ext>
              </a:extLst>
            </p:cNvPr>
            <p:cNvSpPr/>
            <p:nvPr/>
          </p:nvSpPr>
          <p:spPr>
            <a:xfrm>
              <a:off x="1676112" y="2862561"/>
              <a:ext cx="70680" cy="12945"/>
            </a:xfrm>
            <a:custGeom>
              <a:avLst/>
              <a:gdLst/>
              <a:ahLst/>
              <a:cxnLst/>
              <a:rect l="l" t="t" r="r" b="b"/>
              <a:pathLst>
                <a:path w="1436" h="263" extrusionOk="0">
                  <a:moveTo>
                    <a:pt x="645" y="1"/>
                  </a:moveTo>
                  <a:cubicBezTo>
                    <a:pt x="633" y="1"/>
                    <a:pt x="633" y="1"/>
                    <a:pt x="620" y="13"/>
                  </a:cubicBezTo>
                  <a:cubicBezTo>
                    <a:pt x="596" y="61"/>
                    <a:pt x="633" y="98"/>
                    <a:pt x="669" y="134"/>
                  </a:cubicBezTo>
                  <a:cubicBezTo>
                    <a:pt x="633" y="183"/>
                    <a:pt x="499" y="207"/>
                    <a:pt x="475" y="207"/>
                  </a:cubicBezTo>
                  <a:lnTo>
                    <a:pt x="390" y="207"/>
                  </a:lnTo>
                  <a:cubicBezTo>
                    <a:pt x="329" y="207"/>
                    <a:pt x="353" y="207"/>
                    <a:pt x="293" y="171"/>
                  </a:cubicBezTo>
                  <a:cubicBezTo>
                    <a:pt x="304" y="171"/>
                    <a:pt x="304" y="159"/>
                    <a:pt x="304" y="159"/>
                  </a:cubicBezTo>
                  <a:cubicBezTo>
                    <a:pt x="317" y="147"/>
                    <a:pt x="317" y="123"/>
                    <a:pt x="304" y="123"/>
                  </a:cubicBezTo>
                  <a:cubicBezTo>
                    <a:pt x="292" y="114"/>
                    <a:pt x="277" y="110"/>
                    <a:pt x="263" y="110"/>
                  </a:cubicBezTo>
                  <a:cubicBezTo>
                    <a:pt x="234" y="110"/>
                    <a:pt x="207" y="126"/>
                    <a:pt x="207" y="159"/>
                  </a:cubicBezTo>
                  <a:lnTo>
                    <a:pt x="158" y="159"/>
                  </a:lnTo>
                  <a:cubicBezTo>
                    <a:pt x="144" y="161"/>
                    <a:pt x="134" y="162"/>
                    <a:pt x="127" y="162"/>
                  </a:cubicBezTo>
                  <a:cubicBezTo>
                    <a:pt x="100" y="162"/>
                    <a:pt x="129" y="144"/>
                    <a:pt x="158" y="134"/>
                  </a:cubicBezTo>
                  <a:cubicBezTo>
                    <a:pt x="195" y="134"/>
                    <a:pt x="195" y="98"/>
                    <a:pt x="158" y="98"/>
                  </a:cubicBezTo>
                  <a:cubicBezTo>
                    <a:pt x="134" y="98"/>
                    <a:pt x="1" y="123"/>
                    <a:pt x="74" y="183"/>
                  </a:cubicBezTo>
                  <a:cubicBezTo>
                    <a:pt x="100" y="201"/>
                    <a:pt x="140" y="212"/>
                    <a:pt x="178" y="212"/>
                  </a:cubicBezTo>
                  <a:cubicBezTo>
                    <a:pt x="193" y="212"/>
                    <a:pt x="207" y="211"/>
                    <a:pt x="220" y="207"/>
                  </a:cubicBezTo>
                  <a:cubicBezTo>
                    <a:pt x="249" y="251"/>
                    <a:pt x="313" y="260"/>
                    <a:pt x="373" y="260"/>
                  </a:cubicBezTo>
                  <a:cubicBezTo>
                    <a:pt x="413" y="260"/>
                    <a:pt x="450" y="256"/>
                    <a:pt x="475" y="256"/>
                  </a:cubicBezTo>
                  <a:cubicBezTo>
                    <a:pt x="548" y="256"/>
                    <a:pt x="657" y="232"/>
                    <a:pt x="706" y="171"/>
                  </a:cubicBezTo>
                  <a:lnTo>
                    <a:pt x="779" y="207"/>
                  </a:lnTo>
                  <a:cubicBezTo>
                    <a:pt x="816" y="226"/>
                    <a:pt x="864" y="238"/>
                    <a:pt x="914" y="238"/>
                  </a:cubicBezTo>
                  <a:cubicBezTo>
                    <a:pt x="964" y="238"/>
                    <a:pt x="1016" y="226"/>
                    <a:pt x="1058" y="196"/>
                  </a:cubicBezTo>
                  <a:cubicBezTo>
                    <a:pt x="1058" y="220"/>
                    <a:pt x="1083" y="232"/>
                    <a:pt x="1107" y="244"/>
                  </a:cubicBezTo>
                  <a:cubicBezTo>
                    <a:pt x="1134" y="257"/>
                    <a:pt x="1167" y="262"/>
                    <a:pt x="1202" y="262"/>
                  </a:cubicBezTo>
                  <a:cubicBezTo>
                    <a:pt x="1264" y="262"/>
                    <a:pt x="1333" y="247"/>
                    <a:pt x="1387" y="232"/>
                  </a:cubicBezTo>
                  <a:cubicBezTo>
                    <a:pt x="1387" y="250"/>
                    <a:pt x="1399" y="259"/>
                    <a:pt x="1411" y="259"/>
                  </a:cubicBezTo>
                  <a:cubicBezTo>
                    <a:pt x="1424" y="259"/>
                    <a:pt x="1436" y="250"/>
                    <a:pt x="1436" y="232"/>
                  </a:cubicBezTo>
                  <a:lnTo>
                    <a:pt x="1436" y="196"/>
                  </a:lnTo>
                  <a:cubicBezTo>
                    <a:pt x="1436" y="183"/>
                    <a:pt x="1423" y="171"/>
                    <a:pt x="1399" y="171"/>
                  </a:cubicBezTo>
                  <a:cubicBezTo>
                    <a:pt x="1350" y="196"/>
                    <a:pt x="1314" y="196"/>
                    <a:pt x="1266" y="207"/>
                  </a:cubicBezTo>
                  <a:cubicBezTo>
                    <a:pt x="1262" y="207"/>
                    <a:pt x="1242" y="208"/>
                    <a:pt x="1216" y="208"/>
                  </a:cubicBezTo>
                  <a:cubicBezTo>
                    <a:pt x="1154" y="208"/>
                    <a:pt x="1061" y="202"/>
                    <a:pt x="1095" y="159"/>
                  </a:cubicBezTo>
                  <a:lnTo>
                    <a:pt x="1107" y="147"/>
                  </a:lnTo>
                  <a:cubicBezTo>
                    <a:pt x="1117" y="137"/>
                    <a:pt x="1098" y="114"/>
                    <a:pt x="1077" y="114"/>
                  </a:cubicBezTo>
                  <a:cubicBezTo>
                    <a:pt x="1071" y="114"/>
                    <a:pt x="1064" y="117"/>
                    <a:pt x="1058" y="123"/>
                  </a:cubicBezTo>
                  <a:cubicBezTo>
                    <a:pt x="1032" y="176"/>
                    <a:pt x="986" y="197"/>
                    <a:pt x="934" y="197"/>
                  </a:cubicBezTo>
                  <a:cubicBezTo>
                    <a:pt x="868" y="197"/>
                    <a:pt x="791" y="163"/>
                    <a:pt x="730" y="123"/>
                  </a:cubicBezTo>
                  <a:cubicBezTo>
                    <a:pt x="755" y="61"/>
                    <a:pt x="706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6;p36">
              <a:extLst>
                <a:ext uri="{FF2B5EF4-FFF2-40B4-BE49-F238E27FC236}">
                  <a16:creationId xmlns:a16="http://schemas.microsoft.com/office/drawing/2014/main" id="{0F3DEA35-6302-881D-13B6-3A72EB237DF7}"/>
                </a:ext>
              </a:extLst>
            </p:cNvPr>
            <p:cNvSpPr/>
            <p:nvPr/>
          </p:nvSpPr>
          <p:spPr>
            <a:xfrm>
              <a:off x="1677342" y="2861380"/>
              <a:ext cx="70040" cy="15012"/>
            </a:xfrm>
            <a:custGeom>
              <a:avLst/>
              <a:gdLst/>
              <a:ahLst/>
              <a:cxnLst/>
              <a:rect l="l" t="t" r="r" b="b"/>
              <a:pathLst>
                <a:path w="1423" h="305" extrusionOk="0">
                  <a:moveTo>
                    <a:pt x="620" y="37"/>
                  </a:moveTo>
                  <a:cubicBezTo>
                    <a:pt x="644" y="37"/>
                    <a:pt x="668" y="61"/>
                    <a:pt x="681" y="74"/>
                  </a:cubicBezTo>
                  <a:cubicBezTo>
                    <a:pt x="693" y="98"/>
                    <a:pt x="705" y="122"/>
                    <a:pt x="693" y="147"/>
                  </a:cubicBezTo>
                  <a:lnTo>
                    <a:pt x="693" y="158"/>
                  </a:lnTo>
                  <a:lnTo>
                    <a:pt x="705" y="158"/>
                  </a:lnTo>
                  <a:cubicBezTo>
                    <a:pt x="755" y="198"/>
                    <a:pt x="829" y="238"/>
                    <a:pt x="901" y="238"/>
                  </a:cubicBezTo>
                  <a:cubicBezTo>
                    <a:pt x="917" y="238"/>
                    <a:pt x="933" y="236"/>
                    <a:pt x="949" y="231"/>
                  </a:cubicBezTo>
                  <a:cubicBezTo>
                    <a:pt x="985" y="220"/>
                    <a:pt x="1022" y="207"/>
                    <a:pt x="1033" y="183"/>
                  </a:cubicBezTo>
                  <a:lnTo>
                    <a:pt x="1046" y="158"/>
                  </a:lnTo>
                  <a:lnTo>
                    <a:pt x="1058" y="158"/>
                  </a:lnTo>
                  <a:lnTo>
                    <a:pt x="1058" y="171"/>
                  </a:lnTo>
                  <a:cubicBezTo>
                    <a:pt x="1046" y="195"/>
                    <a:pt x="1046" y="207"/>
                    <a:pt x="1058" y="220"/>
                  </a:cubicBezTo>
                  <a:cubicBezTo>
                    <a:pt x="1072" y="241"/>
                    <a:pt x="1137" y="246"/>
                    <a:pt x="1185" y="246"/>
                  </a:cubicBezTo>
                  <a:cubicBezTo>
                    <a:pt x="1216" y="246"/>
                    <a:pt x="1241" y="244"/>
                    <a:pt x="1241" y="244"/>
                  </a:cubicBezTo>
                  <a:cubicBezTo>
                    <a:pt x="1289" y="244"/>
                    <a:pt x="1338" y="231"/>
                    <a:pt x="1386" y="220"/>
                  </a:cubicBezTo>
                  <a:lnTo>
                    <a:pt x="1386" y="256"/>
                  </a:lnTo>
                  <a:lnTo>
                    <a:pt x="1386" y="268"/>
                  </a:lnTo>
                  <a:cubicBezTo>
                    <a:pt x="1374" y="268"/>
                    <a:pt x="1374" y="256"/>
                    <a:pt x="1374" y="256"/>
                  </a:cubicBezTo>
                  <a:lnTo>
                    <a:pt x="1374" y="231"/>
                  </a:lnTo>
                  <a:lnTo>
                    <a:pt x="1362" y="231"/>
                  </a:lnTo>
                  <a:cubicBezTo>
                    <a:pt x="1303" y="248"/>
                    <a:pt x="1226" y="271"/>
                    <a:pt x="1160" y="271"/>
                  </a:cubicBezTo>
                  <a:cubicBezTo>
                    <a:pt x="1131" y="271"/>
                    <a:pt x="1104" y="267"/>
                    <a:pt x="1082" y="256"/>
                  </a:cubicBezTo>
                  <a:lnTo>
                    <a:pt x="1046" y="220"/>
                  </a:lnTo>
                  <a:lnTo>
                    <a:pt x="1033" y="195"/>
                  </a:lnTo>
                  <a:lnTo>
                    <a:pt x="1022" y="207"/>
                  </a:lnTo>
                  <a:cubicBezTo>
                    <a:pt x="982" y="233"/>
                    <a:pt x="929" y="245"/>
                    <a:pt x="877" y="245"/>
                  </a:cubicBezTo>
                  <a:cubicBezTo>
                    <a:pt x="832" y="245"/>
                    <a:pt x="788" y="236"/>
                    <a:pt x="754" y="220"/>
                  </a:cubicBezTo>
                  <a:cubicBezTo>
                    <a:pt x="730" y="207"/>
                    <a:pt x="717" y="195"/>
                    <a:pt x="693" y="183"/>
                  </a:cubicBezTo>
                  <a:lnTo>
                    <a:pt x="681" y="171"/>
                  </a:lnTo>
                  <a:lnTo>
                    <a:pt x="668" y="183"/>
                  </a:lnTo>
                  <a:cubicBezTo>
                    <a:pt x="620" y="231"/>
                    <a:pt x="523" y="256"/>
                    <a:pt x="450" y="268"/>
                  </a:cubicBezTo>
                  <a:lnTo>
                    <a:pt x="425" y="268"/>
                  </a:lnTo>
                  <a:cubicBezTo>
                    <a:pt x="352" y="268"/>
                    <a:pt x="243" y="268"/>
                    <a:pt x="219" y="220"/>
                  </a:cubicBezTo>
                  <a:lnTo>
                    <a:pt x="206" y="207"/>
                  </a:lnTo>
                  <a:lnTo>
                    <a:pt x="195" y="207"/>
                  </a:lnTo>
                  <a:cubicBezTo>
                    <a:pt x="174" y="212"/>
                    <a:pt x="152" y="215"/>
                    <a:pt x="130" y="215"/>
                  </a:cubicBezTo>
                  <a:cubicBezTo>
                    <a:pt x="101" y="215"/>
                    <a:pt x="75" y="209"/>
                    <a:pt x="60" y="195"/>
                  </a:cubicBezTo>
                  <a:cubicBezTo>
                    <a:pt x="49" y="183"/>
                    <a:pt x="36" y="183"/>
                    <a:pt x="49" y="171"/>
                  </a:cubicBezTo>
                  <a:cubicBezTo>
                    <a:pt x="49" y="158"/>
                    <a:pt x="109" y="134"/>
                    <a:pt x="133" y="134"/>
                  </a:cubicBezTo>
                  <a:cubicBezTo>
                    <a:pt x="146" y="134"/>
                    <a:pt x="146" y="134"/>
                    <a:pt x="146" y="147"/>
                  </a:cubicBezTo>
                  <a:lnTo>
                    <a:pt x="133" y="147"/>
                  </a:lnTo>
                  <a:cubicBezTo>
                    <a:pt x="122" y="147"/>
                    <a:pt x="85" y="147"/>
                    <a:pt x="85" y="171"/>
                  </a:cubicBezTo>
                  <a:cubicBezTo>
                    <a:pt x="73" y="171"/>
                    <a:pt x="73" y="183"/>
                    <a:pt x="85" y="195"/>
                  </a:cubicBezTo>
                  <a:cubicBezTo>
                    <a:pt x="85" y="207"/>
                    <a:pt x="97" y="207"/>
                    <a:pt x="133" y="207"/>
                  </a:cubicBezTo>
                  <a:cubicBezTo>
                    <a:pt x="146" y="207"/>
                    <a:pt x="170" y="207"/>
                    <a:pt x="182" y="195"/>
                  </a:cubicBezTo>
                  <a:lnTo>
                    <a:pt x="206" y="195"/>
                  </a:lnTo>
                  <a:lnTo>
                    <a:pt x="206" y="183"/>
                  </a:lnTo>
                  <a:cubicBezTo>
                    <a:pt x="206" y="171"/>
                    <a:pt x="206" y="158"/>
                    <a:pt x="219" y="158"/>
                  </a:cubicBezTo>
                  <a:cubicBezTo>
                    <a:pt x="225" y="152"/>
                    <a:pt x="234" y="149"/>
                    <a:pt x="244" y="149"/>
                  </a:cubicBezTo>
                  <a:cubicBezTo>
                    <a:pt x="255" y="149"/>
                    <a:pt x="267" y="152"/>
                    <a:pt x="279" y="158"/>
                  </a:cubicBezTo>
                  <a:cubicBezTo>
                    <a:pt x="279" y="158"/>
                    <a:pt x="279" y="171"/>
                    <a:pt x="268" y="171"/>
                  </a:cubicBezTo>
                  <a:lnTo>
                    <a:pt x="268" y="183"/>
                  </a:lnTo>
                  <a:lnTo>
                    <a:pt x="243" y="195"/>
                  </a:lnTo>
                  <a:lnTo>
                    <a:pt x="268" y="207"/>
                  </a:lnTo>
                  <a:lnTo>
                    <a:pt x="292" y="231"/>
                  </a:lnTo>
                  <a:cubicBezTo>
                    <a:pt x="316" y="244"/>
                    <a:pt x="316" y="256"/>
                    <a:pt x="365" y="256"/>
                  </a:cubicBezTo>
                  <a:lnTo>
                    <a:pt x="450" y="256"/>
                  </a:lnTo>
                  <a:cubicBezTo>
                    <a:pt x="450" y="256"/>
                    <a:pt x="608" y="231"/>
                    <a:pt x="657" y="171"/>
                  </a:cubicBezTo>
                  <a:lnTo>
                    <a:pt x="668" y="158"/>
                  </a:lnTo>
                  <a:lnTo>
                    <a:pt x="657" y="147"/>
                  </a:lnTo>
                  <a:cubicBezTo>
                    <a:pt x="595" y="85"/>
                    <a:pt x="608" y="49"/>
                    <a:pt x="620" y="37"/>
                  </a:cubicBezTo>
                  <a:close/>
                  <a:moveTo>
                    <a:pt x="620" y="1"/>
                  </a:moveTo>
                  <a:cubicBezTo>
                    <a:pt x="608" y="1"/>
                    <a:pt x="595" y="12"/>
                    <a:pt x="584" y="25"/>
                  </a:cubicBezTo>
                  <a:cubicBezTo>
                    <a:pt x="571" y="61"/>
                    <a:pt x="559" y="110"/>
                    <a:pt x="620" y="158"/>
                  </a:cubicBezTo>
                  <a:cubicBezTo>
                    <a:pt x="571" y="195"/>
                    <a:pt x="474" y="207"/>
                    <a:pt x="450" y="220"/>
                  </a:cubicBezTo>
                  <a:lnTo>
                    <a:pt x="365" y="220"/>
                  </a:lnTo>
                  <a:cubicBezTo>
                    <a:pt x="328" y="220"/>
                    <a:pt x="328" y="220"/>
                    <a:pt x="316" y="207"/>
                  </a:cubicBezTo>
                  <a:lnTo>
                    <a:pt x="304" y="195"/>
                  </a:lnTo>
                  <a:cubicBezTo>
                    <a:pt x="304" y="183"/>
                    <a:pt x="316" y="171"/>
                    <a:pt x="304" y="158"/>
                  </a:cubicBezTo>
                  <a:cubicBezTo>
                    <a:pt x="304" y="147"/>
                    <a:pt x="304" y="134"/>
                    <a:pt x="292" y="134"/>
                  </a:cubicBezTo>
                  <a:cubicBezTo>
                    <a:pt x="270" y="120"/>
                    <a:pt x="249" y="114"/>
                    <a:pt x="231" y="114"/>
                  </a:cubicBezTo>
                  <a:cubicBezTo>
                    <a:pt x="217" y="114"/>
                    <a:pt x="205" y="117"/>
                    <a:pt x="195" y="122"/>
                  </a:cubicBezTo>
                  <a:cubicBezTo>
                    <a:pt x="195" y="134"/>
                    <a:pt x="182" y="134"/>
                    <a:pt x="182" y="134"/>
                  </a:cubicBezTo>
                  <a:cubicBezTo>
                    <a:pt x="182" y="134"/>
                    <a:pt x="182" y="122"/>
                    <a:pt x="170" y="122"/>
                  </a:cubicBezTo>
                  <a:cubicBezTo>
                    <a:pt x="170" y="110"/>
                    <a:pt x="158" y="98"/>
                    <a:pt x="133" y="98"/>
                  </a:cubicBezTo>
                  <a:cubicBezTo>
                    <a:pt x="122" y="98"/>
                    <a:pt x="24" y="110"/>
                    <a:pt x="12" y="158"/>
                  </a:cubicBezTo>
                  <a:cubicBezTo>
                    <a:pt x="0" y="171"/>
                    <a:pt x="0" y="195"/>
                    <a:pt x="36" y="220"/>
                  </a:cubicBezTo>
                  <a:cubicBezTo>
                    <a:pt x="63" y="237"/>
                    <a:pt x="103" y="248"/>
                    <a:pt x="146" y="248"/>
                  </a:cubicBezTo>
                  <a:cubicBezTo>
                    <a:pt x="162" y="248"/>
                    <a:pt x="178" y="247"/>
                    <a:pt x="195" y="244"/>
                  </a:cubicBezTo>
                  <a:cubicBezTo>
                    <a:pt x="243" y="304"/>
                    <a:pt x="352" y="304"/>
                    <a:pt x="425" y="304"/>
                  </a:cubicBezTo>
                  <a:cubicBezTo>
                    <a:pt x="425" y="304"/>
                    <a:pt x="438" y="292"/>
                    <a:pt x="450" y="292"/>
                  </a:cubicBezTo>
                  <a:cubicBezTo>
                    <a:pt x="523" y="292"/>
                    <a:pt x="620" y="268"/>
                    <a:pt x="681" y="220"/>
                  </a:cubicBezTo>
                  <a:cubicBezTo>
                    <a:pt x="705" y="231"/>
                    <a:pt x="717" y="231"/>
                    <a:pt x="741" y="244"/>
                  </a:cubicBezTo>
                  <a:cubicBezTo>
                    <a:pt x="781" y="263"/>
                    <a:pt x="834" y="276"/>
                    <a:pt x="888" y="276"/>
                  </a:cubicBezTo>
                  <a:cubicBezTo>
                    <a:pt x="935" y="276"/>
                    <a:pt x="982" y="266"/>
                    <a:pt x="1022" y="244"/>
                  </a:cubicBezTo>
                  <a:cubicBezTo>
                    <a:pt x="1033" y="268"/>
                    <a:pt x="1046" y="280"/>
                    <a:pt x="1070" y="292"/>
                  </a:cubicBezTo>
                  <a:cubicBezTo>
                    <a:pt x="1095" y="304"/>
                    <a:pt x="1131" y="304"/>
                    <a:pt x="1168" y="304"/>
                  </a:cubicBezTo>
                  <a:cubicBezTo>
                    <a:pt x="1228" y="304"/>
                    <a:pt x="1289" y="292"/>
                    <a:pt x="1349" y="280"/>
                  </a:cubicBezTo>
                  <a:cubicBezTo>
                    <a:pt x="1349" y="292"/>
                    <a:pt x="1374" y="304"/>
                    <a:pt x="1386" y="304"/>
                  </a:cubicBezTo>
                  <a:cubicBezTo>
                    <a:pt x="1411" y="304"/>
                    <a:pt x="1422" y="280"/>
                    <a:pt x="1422" y="256"/>
                  </a:cubicBezTo>
                  <a:lnTo>
                    <a:pt x="1422" y="220"/>
                  </a:lnTo>
                  <a:cubicBezTo>
                    <a:pt x="1422" y="207"/>
                    <a:pt x="1422" y="195"/>
                    <a:pt x="1411" y="195"/>
                  </a:cubicBezTo>
                  <a:cubicBezTo>
                    <a:pt x="1398" y="183"/>
                    <a:pt x="1386" y="183"/>
                    <a:pt x="1374" y="183"/>
                  </a:cubicBezTo>
                  <a:lnTo>
                    <a:pt x="1228" y="220"/>
                  </a:lnTo>
                  <a:cubicBezTo>
                    <a:pt x="1192" y="220"/>
                    <a:pt x="1095" y="207"/>
                    <a:pt x="1082" y="195"/>
                  </a:cubicBezTo>
                  <a:lnTo>
                    <a:pt x="1095" y="183"/>
                  </a:lnTo>
                  <a:cubicBezTo>
                    <a:pt x="1106" y="171"/>
                    <a:pt x="1095" y="147"/>
                    <a:pt x="1082" y="134"/>
                  </a:cubicBezTo>
                  <a:cubicBezTo>
                    <a:pt x="1070" y="128"/>
                    <a:pt x="1061" y="125"/>
                    <a:pt x="1053" y="125"/>
                  </a:cubicBezTo>
                  <a:cubicBezTo>
                    <a:pt x="1046" y="125"/>
                    <a:pt x="1040" y="128"/>
                    <a:pt x="1033" y="134"/>
                  </a:cubicBezTo>
                  <a:lnTo>
                    <a:pt x="1033" y="122"/>
                  </a:lnTo>
                  <a:lnTo>
                    <a:pt x="1022" y="147"/>
                  </a:lnTo>
                  <a:cubicBezTo>
                    <a:pt x="997" y="171"/>
                    <a:pt x="973" y="195"/>
                    <a:pt x="949" y="195"/>
                  </a:cubicBezTo>
                  <a:cubicBezTo>
                    <a:pt x="936" y="197"/>
                    <a:pt x="923" y="198"/>
                    <a:pt x="910" y="198"/>
                  </a:cubicBezTo>
                  <a:cubicBezTo>
                    <a:pt x="847" y="198"/>
                    <a:pt x="780" y="176"/>
                    <a:pt x="730" y="147"/>
                  </a:cubicBezTo>
                  <a:cubicBezTo>
                    <a:pt x="741" y="110"/>
                    <a:pt x="730" y="85"/>
                    <a:pt x="717" y="61"/>
                  </a:cubicBezTo>
                  <a:cubicBezTo>
                    <a:pt x="693" y="25"/>
                    <a:pt x="657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7;p36">
              <a:extLst>
                <a:ext uri="{FF2B5EF4-FFF2-40B4-BE49-F238E27FC236}">
                  <a16:creationId xmlns:a16="http://schemas.microsoft.com/office/drawing/2014/main" id="{B161A47F-091C-F0C7-144D-E69AD775D029}"/>
                </a:ext>
              </a:extLst>
            </p:cNvPr>
            <p:cNvSpPr/>
            <p:nvPr/>
          </p:nvSpPr>
          <p:spPr>
            <a:xfrm>
              <a:off x="1673405" y="2891749"/>
              <a:ext cx="120687" cy="33174"/>
            </a:xfrm>
            <a:custGeom>
              <a:avLst/>
              <a:gdLst/>
              <a:ahLst/>
              <a:cxnLst/>
              <a:rect l="l" t="t" r="r" b="b"/>
              <a:pathLst>
                <a:path w="2452" h="674" extrusionOk="0">
                  <a:moveTo>
                    <a:pt x="428" y="70"/>
                  </a:moveTo>
                  <a:cubicBezTo>
                    <a:pt x="447" y="70"/>
                    <a:pt x="473" y="91"/>
                    <a:pt x="505" y="138"/>
                  </a:cubicBezTo>
                  <a:cubicBezTo>
                    <a:pt x="505" y="186"/>
                    <a:pt x="469" y="222"/>
                    <a:pt x="421" y="247"/>
                  </a:cubicBezTo>
                  <a:lnTo>
                    <a:pt x="408" y="247"/>
                  </a:lnTo>
                  <a:cubicBezTo>
                    <a:pt x="396" y="211"/>
                    <a:pt x="396" y="186"/>
                    <a:pt x="396" y="149"/>
                  </a:cubicBezTo>
                  <a:lnTo>
                    <a:pt x="396" y="113"/>
                  </a:lnTo>
                  <a:cubicBezTo>
                    <a:pt x="402" y="85"/>
                    <a:pt x="412" y="70"/>
                    <a:pt x="428" y="70"/>
                  </a:cubicBezTo>
                  <a:close/>
                  <a:moveTo>
                    <a:pt x="432" y="490"/>
                  </a:moveTo>
                  <a:cubicBezTo>
                    <a:pt x="445" y="551"/>
                    <a:pt x="421" y="600"/>
                    <a:pt x="348" y="624"/>
                  </a:cubicBezTo>
                  <a:cubicBezTo>
                    <a:pt x="335" y="600"/>
                    <a:pt x="335" y="575"/>
                    <a:pt x="323" y="551"/>
                  </a:cubicBezTo>
                  <a:cubicBezTo>
                    <a:pt x="348" y="538"/>
                    <a:pt x="372" y="514"/>
                    <a:pt x="396" y="502"/>
                  </a:cubicBezTo>
                  <a:cubicBezTo>
                    <a:pt x="408" y="502"/>
                    <a:pt x="421" y="490"/>
                    <a:pt x="432" y="490"/>
                  </a:cubicBezTo>
                  <a:close/>
                  <a:moveTo>
                    <a:pt x="443" y="0"/>
                  </a:moveTo>
                  <a:cubicBezTo>
                    <a:pt x="435" y="0"/>
                    <a:pt x="428" y="1"/>
                    <a:pt x="421" y="3"/>
                  </a:cubicBezTo>
                  <a:cubicBezTo>
                    <a:pt x="348" y="28"/>
                    <a:pt x="335" y="149"/>
                    <a:pt x="348" y="211"/>
                  </a:cubicBezTo>
                  <a:cubicBezTo>
                    <a:pt x="359" y="222"/>
                    <a:pt x="359" y="247"/>
                    <a:pt x="372" y="271"/>
                  </a:cubicBezTo>
                  <a:cubicBezTo>
                    <a:pt x="348" y="284"/>
                    <a:pt x="335" y="295"/>
                    <a:pt x="311" y="295"/>
                  </a:cubicBezTo>
                  <a:cubicBezTo>
                    <a:pt x="286" y="308"/>
                    <a:pt x="262" y="320"/>
                    <a:pt x="238" y="320"/>
                  </a:cubicBezTo>
                  <a:cubicBezTo>
                    <a:pt x="213" y="332"/>
                    <a:pt x="202" y="332"/>
                    <a:pt x="177" y="332"/>
                  </a:cubicBezTo>
                  <a:cubicBezTo>
                    <a:pt x="124" y="297"/>
                    <a:pt x="103" y="274"/>
                    <a:pt x="114" y="274"/>
                  </a:cubicBezTo>
                  <a:cubicBezTo>
                    <a:pt x="119" y="274"/>
                    <a:pt x="127" y="277"/>
                    <a:pt x="140" y="284"/>
                  </a:cubicBezTo>
                  <a:cubicBezTo>
                    <a:pt x="143" y="285"/>
                    <a:pt x="145" y="285"/>
                    <a:pt x="148" y="285"/>
                  </a:cubicBezTo>
                  <a:cubicBezTo>
                    <a:pt x="167" y="285"/>
                    <a:pt x="175" y="247"/>
                    <a:pt x="153" y="247"/>
                  </a:cubicBezTo>
                  <a:cubicBezTo>
                    <a:pt x="139" y="240"/>
                    <a:pt x="119" y="236"/>
                    <a:pt x="99" y="236"/>
                  </a:cubicBezTo>
                  <a:cubicBezTo>
                    <a:pt x="49" y="236"/>
                    <a:pt x="0" y="259"/>
                    <a:pt x="43" y="320"/>
                  </a:cubicBezTo>
                  <a:cubicBezTo>
                    <a:pt x="78" y="366"/>
                    <a:pt x="121" y="382"/>
                    <a:pt x="168" y="382"/>
                  </a:cubicBezTo>
                  <a:cubicBezTo>
                    <a:pt x="218" y="382"/>
                    <a:pt x="273" y="363"/>
                    <a:pt x="323" y="344"/>
                  </a:cubicBezTo>
                  <a:cubicBezTo>
                    <a:pt x="348" y="332"/>
                    <a:pt x="372" y="332"/>
                    <a:pt x="384" y="320"/>
                  </a:cubicBezTo>
                  <a:cubicBezTo>
                    <a:pt x="408" y="357"/>
                    <a:pt x="421" y="393"/>
                    <a:pt x="432" y="441"/>
                  </a:cubicBezTo>
                  <a:cubicBezTo>
                    <a:pt x="359" y="465"/>
                    <a:pt x="299" y="490"/>
                    <a:pt x="275" y="551"/>
                  </a:cubicBezTo>
                  <a:cubicBezTo>
                    <a:pt x="250" y="587"/>
                    <a:pt x="238" y="673"/>
                    <a:pt x="299" y="673"/>
                  </a:cubicBezTo>
                  <a:cubicBezTo>
                    <a:pt x="306" y="673"/>
                    <a:pt x="313" y="674"/>
                    <a:pt x="320" y="674"/>
                  </a:cubicBezTo>
                  <a:cubicBezTo>
                    <a:pt x="448" y="674"/>
                    <a:pt x="481" y="570"/>
                    <a:pt x="481" y="465"/>
                  </a:cubicBezTo>
                  <a:cubicBezTo>
                    <a:pt x="505" y="454"/>
                    <a:pt x="530" y="454"/>
                    <a:pt x="554" y="441"/>
                  </a:cubicBezTo>
                  <a:cubicBezTo>
                    <a:pt x="627" y="417"/>
                    <a:pt x="688" y="381"/>
                    <a:pt x="761" y="344"/>
                  </a:cubicBezTo>
                  <a:cubicBezTo>
                    <a:pt x="943" y="259"/>
                    <a:pt x="1138" y="222"/>
                    <a:pt x="1332" y="162"/>
                  </a:cubicBezTo>
                  <a:cubicBezTo>
                    <a:pt x="1345" y="222"/>
                    <a:pt x="1381" y="222"/>
                    <a:pt x="1454" y="222"/>
                  </a:cubicBezTo>
                  <a:cubicBezTo>
                    <a:pt x="1515" y="222"/>
                    <a:pt x="1564" y="198"/>
                    <a:pt x="1612" y="186"/>
                  </a:cubicBezTo>
                  <a:cubicBezTo>
                    <a:pt x="1633" y="186"/>
                    <a:pt x="1662" y="159"/>
                    <a:pt x="1686" y="159"/>
                  </a:cubicBezTo>
                  <a:cubicBezTo>
                    <a:pt x="1690" y="159"/>
                    <a:pt x="1693" y="160"/>
                    <a:pt x="1697" y="162"/>
                  </a:cubicBezTo>
                  <a:cubicBezTo>
                    <a:pt x="1697" y="174"/>
                    <a:pt x="1721" y="186"/>
                    <a:pt x="1734" y="198"/>
                  </a:cubicBezTo>
                  <a:cubicBezTo>
                    <a:pt x="1759" y="205"/>
                    <a:pt x="1785" y="208"/>
                    <a:pt x="1811" y="208"/>
                  </a:cubicBezTo>
                  <a:cubicBezTo>
                    <a:pt x="1875" y="208"/>
                    <a:pt x="1941" y="191"/>
                    <a:pt x="2002" y="174"/>
                  </a:cubicBezTo>
                  <a:cubicBezTo>
                    <a:pt x="2058" y="158"/>
                    <a:pt x="2115" y="154"/>
                    <a:pt x="2173" y="154"/>
                  </a:cubicBezTo>
                  <a:cubicBezTo>
                    <a:pt x="2251" y="154"/>
                    <a:pt x="2331" y="162"/>
                    <a:pt x="2415" y="162"/>
                  </a:cubicBezTo>
                  <a:cubicBezTo>
                    <a:pt x="2451" y="162"/>
                    <a:pt x="2451" y="113"/>
                    <a:pt x="2415" y="113"/>
                  </a:cubicBezTo>
                  <a:cubicBezTo>
                    <a:pt x="2337" y="113"/>
                    <a:pt x="2250" y="97"/>
                    <a:pt x="2168" y="97"/>
                  </a:cubicBezTo>
                  <a:cubicBezTo>
                    <a:pt x="2149" y="97"/>
                    <a:pt x="2129" y="98"/>
                    <a:pt x="2111" y="101"/>
                  </a:cubicBezTo>
                  <a:cubicBezTo>
                    <a:pt x="2026" y="101"/>
                    <a:pt x="1940" y="149"/>
                    <a:pt x="1843" y="162"/>
                  </a:cubicBezTo>
                  <a:cubicBezTo>
                    <a:pt x="1783" y="162"/>
                    <a:pt x="1758" y="149"/>
                    <a:pt x="1710" y="113"/>
                  </a:cubicBezTo>
                  <a:cubicBezTo>
                    <a:pt x="1705" y="109"/>
                    <a:pt x="1700" y="108"/>
                    <a:pt x="1694" y="108"/>
                  </a:cubicBezTo>
                  <a:cubicBezTo>
                    <a:pt x="1682" y="108"/>
                    <a:pt x="1669" y="113"/>
                    <a:pt x="1661" y="113"/>
                  </a:cubicBezTo>
                  <a:cubicBezTo>
                    <a:pt x="1612" y="121"/>
                    <a:pt x="1508" y="179"/>
                    <a:pt x="1438" y="179"/>
                  </a:cubicBezTo>
                  <a:cubicBezTo>
                    <a:pt x="1403" y="179"/>
                    <a:pt x="1377" y="165"/>
                    <a:pt x="1369" y="125"/>
                  </a:cubicBezTo>
                  <a:cubicBezTo>
                    <a:pt x="1369" y="113"/>
                    <a:pt x="1357" y="113"/>
                    <a:pt x="1345" y="113"/>
                  </a:cubicBezTo>
                  <a:cubicBezTo>
                    <a:pt x="1199" y="162"/>
                    <a:pt x="1053" y="198"/>
                    <a:pt x="919" y="235"/>
                  </a:cubicBezTo>
                  <a:cubicBezTo>
                    <a:pt x="773" y="271"/>
                    <a:pt x="651" y="357"/>
                    <a:pt x="505" y="405"/>
                  </a:cubicBezTo>
                  <a:cubicBezTo>
                    <a:pt x="494" y="417"/>
                    <a:pt x="481" y="417"/>
                    <a:pt x="469" y="417"/>
                  </a:cubicBezTo>
                  <a:cubicBezTo>
                    <a:pt x="469" y="405"/>
                    <a:pt x="457" y="381"/>
                    <a:pt x="457" y="368"/>
                  </a:cubicBezTo>
                  <a:cubicBezTo>
                    <a:pt x="445" y="344"/>
                    <a:pt x="445" y="320"/>
                    <a:pt x="432" y="295"/>
                  </a:cubicBezTo>
                  <a:cubicBezTo>
                    <a:pt x="481" y="259"/>
                    <a:pt x="530" y="222"/>
                    <a:pt x="542" y="162"/>
                  </a:cubicBezTo>
                  <a:cubicBezTo>
                    <a:pt x="564" y="106"/>
                    <a:pt x="515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98;p36">
              <a:extLst>
                <a:ext uri="{FF2B5EF4-FFF2-40B4-BE49-F238E27FC236}">
                  <a16:creationId xmlns:a16="http://schemas.microsoft.com/office/drawing/2014/main" id="{CAD00806-390B-9886-EE1E-18AE7E71A3DF}"/>
                </a:ext>
              </a:extLst>
            </p:cNvPr>
            <p:cNvSpPr/>
            <p:nvPr/>
          </p:nvSpPr>
          <p:spPr>
            <a:xfrm>
              <a:off x="1673109" y="2891060"/>
              <a:ext cx="121573" cy="35045"/>
            </a:xfrm>
            <a:custGeom>
              <a:avLst/>
              <a:gdLst/>
              <a:ahLst/>
              <a:cxnLst/>
              <a:rect l="l" t="t" r="r" b="b"/>
              <a:pathLst>
                <a:path w="2470" h="712" extrusionOk="0">
                  <a:moveTo>
                    <a:pt x="438" y="103"/>
                  </a:moveTo>
                  <a:cubicBezTo>
                    <a:pt x="438" y="103"/>
                    <a:pt x="451" y="103"/>
                    <a:pt x="487" y="152"/>
                  </a:cubicBezTo>
                  <a:cubicBezTo>
                    <a:pt x="487" y="188"/>
                    <a:pt x="475" y="212"/>
                    <a:pt x="427" y="236"/>
                  </a:cubicBezTo>
                  <a:cubicBezTo>
                    <a:pt x="427" y="212"/>
                    <a:pt x="414" y="188"/>
                    <a:pt x="414" y="163"/>
                  </a:cubicBezTo>
                  <a:lnTo>
                    <a:pt x="414" y="139"/>
                  </a:lnTo>
                  <a:cubicBezTo>
                    <a:pt x="427" y="115"/>
                    <a:pt x="427" y="103"/>
                    <a:pt x="438" y="103"/>
                  </a:cubicBezTo>
                  <a:close/>
                  <a:moveTo>
                    <a:pt x="427" y="66"/>
                  </a:moveTo>
                  <a:cubicBezTo>
                    <a:pt x="390" y="79"/>
                    <a:pt x="390" y="115"/>
                    <a:pt x="378" y="127"/>
                  </a:cubicBezTo>
                  <a:lnTo>
                    <a:pt x="378" y="176"/>
                  </a:lnTo>
                  <a:cubicBezTo>
                    <a:pt x="378" y="200"/>
                    <a:pt x="390" y="236"/>
                    <a:pt x="402" y="261"/>
                  </a:cubicBezTo>
                  <a:lnTo>
                    <a:pt x="402" y="273"/>
                  </a:lnTo>
                  <a:lnTo>
                    <a:pt x="414" y="298"/>
                  </a:lnTo>
                  <a:lnTo>
                    <a:pt x="427" y="285"/>
                  </a:lnTo>
                  <a:cubicBezTo>
                    <a:pt x="500" y="236"/>
                    <a:pt x="524" y="200"/>
                    <a:pt x="524" y="152"/>
                  </a:cubicBezTo>
                  <a:lnTo>
                    <a:pt x="524" y="139"/>
                  </a:lnTo>
                  <a:cubicBezTo>
                    <a:pt x="487" y="79"/>
                    <a:pt x="451" y="66"/>
                    <a:pt x="427" y="66"/>
                  </a:cubicBezTo>
                  <a:close/>
                  <a:moveTo>
                    <a:pt x="427" y="528"/>
                  </a:moveTo>
                  <a:cubicBezTo>
                    <a:pt x="427" y="577"/>
                    <a:pt x="402" y="601"/>
                    <a:pt x="365" y="614"/>
                  </a:cubicBezTo>
                  <a:lnTo>
                    <a:pt x="354" y="577"/>
                  </a:lnTo>
                  <a:cubicBezTo>
                    <a:pt x="365" y="565"/>
                    <a:pt x="390" y="552"/>
                    <a:pt x="414" y="541"/>
                  </a:cubicBezTo>
                  <a:cubicBezTo>
                    <a:pt x="414" y="528"/>
                    <a:pt x="427" y="528"/>
                    <a:pt x="427" y="528"/>
                  </a:cubicBezTo>
                  <a:close/>
                  <a:moveTo>
                    <a:pt x="452" y="39"/>
                  </a:moveTo>
                  <a:cubicBezTo>
                    <a:pt x="471" y="39"/>
                    <a:pt x="489" y="56"/>
                    <a:pt x="500" y="66"/>
                  </a:cubicBezTo>
                  <a:cubicBezTo>
                    <a:pt x="536" y="90"/>
                    <a:pt x="548" y="139"/>
                    <a:pt x="536" y="176"/>
                  </a:cubicBezTo>
                  <a:cubicBezTo>
                    <a:pt x="511" y="225"/>
                    <a:pt x="487" y="261"/>
                    <a:pt x="427" y="298"/>
                  </a:cubicBezTo>
                  <a:lnTo>
                    <a:pt x="414" y="298"/>
                  </a:lnTo>
                  <a:lnTo>
                    <a:pt x="427" y="322"/>
                  </a:lnTo>
                  <a:cubicBezTo>
                    <a:pt x="427" y="346"/>
                    <a:pt x="438" y="358"/>
                    <a:pt x="451" y="382"/>
                  </a:cubicBezTo>
                  <a:cubicBezTo>
                    <a:pt x="451" y="407"/>
                    <a:pt x="451" y="419"/>
                    <a:pt x="463" y="443"/>
                  </a:cubicBezTo>
                  <a:lnTo>
                    <a:pt x="463" y="455"/>
                  </a:lnTo>
                  <a:lnTo>
                    <a:pt x="524" y="443"/>
                  </a:lnTo>
                  <a:cubicBezTo>
                    <a:pt x="573" y="419"/>
                    <a:pt x="633" y="382"/>
                    <a:pt x="681" y="358"/>
                  </a:cubicBezTo>
                  <a:cubicBezTo>
                    <a:pt x="767" y="322"/>
                    <a:pt x="840" y="285"/>
                    <a:pt x="925" y="261"/>
                  </a:cubicBezTo>
                  <a:cubicBezTo>
                    <a:pt x="1071" y="236"/>
                    <a:pt x="1205" y="188"/>
                    <a:pt x="1351" y="139"/>
                  </a:cubicBezTo>
                  <a:lnTo>
                    <a:pt x="1363" y="152"/>
                  </a:lnTo>
                  <a:cubicBezTo>
                    <a:pt x="1363" y="176"/>
                    <a:pt x="1375" y="188"/>
                    <a:pt x="1400" y="200"/>
                  </a:cubicBezTo>
                  <a:cubicBezTo>
                    <a:pt x="1414" y="211"/>
                    <a:pt x="1432" y="215"/>
                    <a:pt x="1453" y="215"/>
                  </a:cubicBezTo>
                  <a:cubicBezTo>
                    <a:pt x="1503" y="215"/>
                    <a:pt x="1567" y="189"/>
                    <a:pt x="1618" y="163"/>
                  </a:cubicBezTo>
                  <a:cubicBezTo>
                    <a:pt x="1643" y="152"/>
                    <a:pt x="1654" y="152"/>
                    <a:pt x="1667" y="139"/>
                  </a:cubicBezTo>
                  <a:lnTo>
                    <a:pt x="1703" y="139"/>
                  </a:lnTo>
                  <a:cubicBezTo>
                    <a:pt x="1740" y="176"/>
                    <a:pt x="1770" y="192"/>
                    <a:pt x="1809" y="192"/>
                  </a:cubicBezTo>
                  <a:cubicBezTo>
                    <a:pt x="1822" y="192"/>
                    <a:pt x="1835" y="191"/>
                    <a:pt x="1849" y="188"/>
                  </a:cubicBezTo>
                  <a:cubicBezTo>
                    <a:pt x="1898" y="188"/>
                    <a:pt x="1946" y="176"/>
                    <a:pt x="1983" y="163"/>
                  </a:cubicBezTo>
                  <a:cubicBezTo>
                    <a:pt x="2032" y="152"/>
                    <a:pt x="2081" y="127"/>
                    <a:pt x="2117" y="127"/>
                  </a:cubicBezTo>
                  <a:cubicBezTo>
                    <a:pt x="2178" y="127"/>
                    <a:pt x="2238" y="127"/>
                    <a:pt x="2299" y="139"/>
                  </a:cubicBezTo>
                  <a:lnTo>
                    <a:pt x="2421" y="139"/>
                  </a:lnTo>
                  <a:cubicBezTo>
                    <a:pt x="2421" y="139"/>
                    <a:pt x="2433" y="139"/>
                    <a:pt x="2433" y="152"/>
                  </a:cubicBezTo>
                  <a:lnTo>
                    <a:pt x="2299" y="152"/>
                  </a:lnTo>
                  <a:cubicBezTo>
                    <a:pt x="2264" y="147"/>
                    <a:pt x="2228" y="144"/>
                    <a:pt x="2191" y="144"/>
                  </a:cubicBezTo>
                  <a:cubicBezTo>
                    <a:pt x="2129" y="144"/>
                    <a:pt x="2064" y="153"/>
                    <a:pt x="1995" y="176"/>
                  </a:cubicBezTo>
                  <a:cubicBezTo>
                    <a:pt x="1942" y="191"/>
                    <a:pt x="1888" y="207"/>
                    <a:pt x="1834" y="207"/>
                  </a:cubicBezTo>
                  <a:cubicBezTo>
                    <a:pt x="1803" y="207"/>
                    <a:pt x="1771" y="201"/>
                    <a:pt x="1740" y="188"/>
                  </a:cubicBezTo>
                  <a:cubicBezTo>
                    <a:pt x="1740" y="188"/>
                    <a:pt x="1727" y="176"/>
                    <a:pt x="1716" y="176"/>
                  </a:cubicBezTo>
                  <a:lnTo>
                    <a:pt x="1716" y="163"/>
                  </a:lnTo>
                  <a:cubicBezTo>
                    <a:pt x="1704" y="156"/>
                    <a:pt x="1694" y="153"/>
                    <a:pt x="1685" y="153"/>
                  </a:cubicBezTo>
                  <a:cubicBezTo>
                    <a:pt x="1664" y="153"/>
                    <a:pt x="1647" y="167"/>
                    <a:pt x="1630" y="176"/>
                  </a:cubicBezTo>
                  <a:cubicBezTo>
                    <a:pt x="1630" y="176"/>
                    <a:pt x="1618" y="188"/>
                    <a:pt x="1606" y="188"/>
                  </a:cubicBezTo>
                  <a:cubicBezTo>
                    <a:pt x="1594" y="188"/>
                    <a:pt x="1570" y="200"/>
                    <a:pt x="1545" y="200"/>
                  </a:cubicBezTo>
                  <a:cubicBezTo>
                    <a:pt x="1521" y="212"/>
                    <a:pt x="1497" y="225"/>
                    <a:pt x="1460" y="225"/>
                  </a:cubicBezTo>
                  <a:cubicBezTo>
                    <a:pt x="1387" y="225"/>
                    <a:pt x="1363" y="212"/>
                    <a:pt x="1351" y="176"/>
                  </a:cubicBezTo>
                  <a:lnTo>
                    <a:pt x="1351" y="152"/>
                  </a:lnTo>
                  <a:lnTo>
                    <a:pt x="1327" y="163"/>
                  </a:lnTo>
                  <a:cubicBezTo>
                    <a:pt x="1265" y="188"/>
                    <a:pt x="1205" y="200"/>
                    <a:pt x="1132" y="212"/>
                  </a:cubicBezTo>
                  <a:cubicBezTo>
                    <a:pt x="1010" y="249"/>
                    <a:pt x="876" y="285"/>
                    <a:pt x="754" y="346"/>
                  </a:cubicBezTo>
                  <a:cubicBezTo>
                    <a:pt x="743" y="346"/>
                    <a:pt x="718" y="358"/>
                    <a:pt x="706" y="371"/>
                  </a:cubicBezTo>
                  <a:cubicBezTo>
                    <a:pt x="657" y="395"/>
                    <a:pt x="609" y="419"/>
                    <a:pt x="560" y="431"/>
                  </a:cubicBezTo>
                  <a:cubicBezTo>
                    <a:pt x="524" y="443"/>
                    <a:pt x="500" y="455"/>
                    <a:pt x="475" y="468"/>
                  </a:cubicBezTo>
                  <a:lnTo>
                    <a:pt x="463" y="468"/>
                  </a:lnTo>
                  <a:lnTo>
                    <a:pt x="463" y="479"/>
                  </a:lnTo>
                  <a:lnTo>
                    <a:pt x="438" y="479"/>
                  </a:lnTo>
                  <a:cubicBezTo>
                    <a:pt x="427" y="492"/>
                    <a:pt x="402" y="504"/>
                    <a:pt x="390" y="504"/>
                  </a:cubicBezTo>
                  <a:cubicBezTo>
                    <a:pt x="365" y="516"/>
                    <a:pt x="341" y="541"/>
                    <a:pt x="317" y="552"/>
                  </a:cubicBezTo>
                  <a:lnTo>
                    <a:pt x="317" y="565"/>
                  </a:lnTo>
                  <a:lnTo>
                    <a:pt x="341" y="662"/>
                  </a:lnTo>
                  <a:lnTo>
                    <a:pt x="354" y="650"/>
                  </a:lnTo>
                  <a:cubicBezTo>
                    <a:pt x="427" y="638"/>
                    <a:pt x="463" y="577"/>
                    <a:pt x="463" y="504"/>
                  </a:cubicBezTo>
                  <a:lnTo>
                    <a:pt x="463" y="479"/>
                  </a:lnTo>
                  <a:lnTo>
                    <a:pt x="463" y="479"/>
                  </a:lnTo>
                  <a:cubicBezTo>
                    <a:pt x="475" y="552"/>
                    <a:pt x="451" y="601"/>
                    <a:pt x="427" y="638"/>
                  </a:cubicBezTo>
                  <a:cubicBezTo>
                    <a:pt x="402" y="662"/>
                    <a:pt x="354" y="674"/>
                    <a:pt x="305" y="674"/>
                  </a:cubicBezTo>
                  <a:cubicBezTo>
                    <a:pt x="292" y="662"/>
                    <a:pt x="292" y="662"/>
                    <a:pt x="281" y="662"/>
                  </a:cubicBezTo>
                  <a:cubicBezTo>
                    <a:pt x="268" y="638"/>
                    <a:pt x="281" y="601"/>
                    <a:pt x="292" y="577"/>
                  </a:cubicBezTo>
                  <a:cubicBezTo>
                    <a:pt x="317" y="516"/>
                    <a:pt x="390" y="492"/>
                    <a:pt x="438" y="468"/>
                  </a:cubicBezTo>
                  <a:lnTo>
                    <a:pt x="451" y="455"/>
                  </a:lnTo>
                  <a:lnTo>
                    <a:pt x="451" y="443"/>
                  </a:lnTo>
                  <a:cubicBezTo>
                    <a:pt x="438" y="407"/>
                    <a:pt x="427" y="358"/>
                    <a:pt x="414" y="322"/>
                  </a:cubicBezTo>
                  <a:lnTo>
                    <a:pt x="402" y="309"/>
                  </a:lnTo>
                  <a:lnTo>
                    <a:pt x="390" y="322"/>
                  </a:lnTo>
                  <a:cubicBezTo>
                    <a:pt x="365" y="322"/>
                    <a:pt x="354" y="334"/>
                    <a:pt x="329" y="346"/>
                  </a:cubicBezTo>
                  <a:cubicBezTo>
                    <a:pt x="278" y="359"/>
                    <a:pt x="223" y="375"/>
                    <a:pt x="174" y="375"/>
                  </a:cubicBezTo>
                  <a:cubicBezTo>
                    <a:pt x="130" y="375"/>
                    <a:pt x="90" y="362"/>
                    <a:pt x="62" y="322"/>
                  </a:cubicBezTo>
                  <a:cubicBezTo>
                    <a:pt x="49" y="309"/>
                    <a:pt x="49" y="298"/>
                    <a:pt x="49" y="285"/>
                  </a:cubicBezTo>
                  <a:cubicBezTo>
                    <a:pt x="56" y="271"/>
                    <a:pt x="80" y="265"/>
                    <a:pt x="105" y="265"/>
                  </a:cubicBezTo>
                  <a:cubicBezTo>
                    <a:pt x="124" y="265"/>
                    <a:pt x="144" y="268"/>
                    <a:pt x="159" y="273"/>
                  </a:cubicBezTo>
                  <a:lnTo>
                    <a:pt x="159" y="285"/>
                  </a:lnTo>
                  <a:cubicBezTo>
                    <a:pt x="145" y="278"/>
                    <a:pt x="131" y="271"/>
                    <a:pt x="119" y="271"/>
                  </a:cubicBezTo>
                  <a:cubicBezTo>
                    <a:pt x="110" y="271"/>
                    <a:pt x="103" y="275"/>
                    <a:pt x="98" y="285"/>
                  </a:cubicBezTo>
                  <a:cubicBezTo>
                    <a:pt x="98" y="298"/>
                    <a:pt x="98" y="309"/>
                    <a:pt x="171" y="358"/>
                  </a:cubicBezTo>
                  <a:lnTo>
                    <a:pt x="171" y="371"/>
                  </a:lnTo>
                  <a:lnTo>
                    <a:pt x="244" y="358"/>
                  </a:lnTo>
                  <a:lnTo>
                    <a:pt x="256" y="358"/>
                  </a:lnTo>
                  <a:cubicBezTo>
                    <a:pt x="268" y="346"/>
                    <a:pt x="281" y="346"/>
                    <a:pt x="292" y="346"/>
                  </a:cubicBezTo>
                  <a:cubicBezTo>
                    <a:pt x="305" y="334"/>
                    <a:pt x="317" y="334"/>
                    <a:pt x="329" y="334"/>
                  </a:cubicBezTo>
                  <a:cubicBezTo>
                    <a:pt x="341" y="322"/>
                    <a:pt x="365" y="309"/>
                    <a:pt x="390" y="298"/>
                  </a:cubicBezTo>
                  <a:lnTo>
                    <a:pt x="402" y="298"/>
                  </a:lnTo>
                  <a:lnTo>
                    <a:pt x="390" y="285"/>
                  </a:lnTo>
                  <a:cubicBezTo>
                    <a:pt x="390" y="261"/>
                    <a:pt x="378" y="236"/>
                    <a:pt x="378" y="212"/>
                  </a:cubicBezTo>
                  <a:cubicBezTo>
                    <a:pt x="365" y="163"/>
                    <a:pt x="365" y="54"/>
                    <a:pt x="438" y="42"/>
                  </a:cubicBezTo>
                  <a:cubicBezTo>
                    <a:pt x="443" y="40"/>
                    <a:pt x="447" y="39"/>
                    <a:pt x="452" y="39"/>
                  </a:cubicBezTo>
                  <a:close/>
                  <a:moveTo>
                    <a:pt x="454" y="1"/>
                  </a:moveTo>
                  <a:cubicBezTo>
                    <a:pt x="445" y="1"/>
                    <a:pt x="436" y="2"/>
                    <a:pt x="427" y="6"/>
                  </a:cubicBezTo>
                  <a:cubicBezTo>
                    <a:pt x="329" y="30"/>
                    <a:pt x="329" y="152"/>
                    <a:pt x="341" y="225"/>
                  </a:cubicBezTo>
                  <a:cubicBezTo>
                    <a:pt x="341" y="236"/>
                    <a:pt x="354" y="261"/>
                    <a:pt x="354" y="273"/>
                  </a:cubicBezTo>
                  <a:cubicBezTo>
                    <a:pt x="341" y="285"/>
                    <a:pt x="329" y="285"/>
                    <a:pt x="317" y="298"/>
                  </a:cubicBezTo>
                  <a:cubicBezTo>
                    <a:pt x="305" y="298"/>
                    <a:pt x="292" y="309"/>
                    <a:pt x="281" y="309"/>
                  </a:cubicBezTo>
                  <a:cubicBezTo>
                    <a:pt x="268" y="309"/>
                    <a:pt x="256" y="322"/>
                    <a:pt x="244" y="322"/>
                  </a:cubicBezTo>
                  <a:lnTo>
                    <a:pt x="183" y="334"/>
                  </a:lnTo>
                  <a:cubicBezTo>
                    <a:pt x="183" y="322"/>
                    <a:pt x="171" y="322"/>
                    <a:pt x="171" y="322"/>
                  </a:cubicBezTo>
                  <a:cubicBezTo>
                    <a:pt x="171" y="322"/>
                    <a:pt x="171" y="309"/>
                    <a:pt x="183" y="309"/>
                  </a:cubicBezTo>
                  <a:cubicBezTo>
                    <a:pt x="195" y="298"/>
                    <a:pt x="195" y="285"/>
                    <a:pt x="195" y="273"/>
                  </a:cubicBezTo>
                  <a:cubicBezTo>
                    <a:pt x="195" y="261"/>
                    <a:pt x="183" y="249"/>
                    <a:pt x="171" y="236"/>
                  </a:cubicBezTo>
                  <a:cubicBezTo>
                    <a:pt x="158" y="232"/>
                    <a:pt x="138" y="229"/>
                    <a:pt x="117" y="229"/>
                  </a:cubicBezTo>
                  <a:cubicBezTo>
                    <a:pt x="81" y="229"/>
                    <a:pt x="40" y="238"/>
                    <a:pt x="25" y="261"/>
                  </a:cubicBezTo>
                  <a:cubicBezTo>
                    <a:pt x="13" y="273"/>
                    <a:pt x="0" y="309"/>
                    <a:pt x="37" y="346"/>
                  </a:cubicBezTo>
                  <a:cubicBezTo>
                    <a:pt x="71" y="396"/>
                    <a:pt x="117" y="413"/>
                    <a:pt x="167" y="413"/>
                  </a:cubicBezTo>
                  <a:cubicBezTo>
                    <a:pt x="225" y="413"/>
                    <a:pt x="288" y="390"/>
                    <a:pt x="341" y="371"/>
                  </a:cubicBezTo>
                  <a:cubicBezTo>
                    <a:pt x="354" y="371"/>
                    <a:pt x="365" y="358"/>
                    <a:pt x="390" y="358"/>
                  </a:cubicBezTo>
                  <a:cubicBezTo>
                    <a:pt x="390" y="382"/>
                    <a:pt x="402" y="407"/>
                    <a:pt x="414" y="443"/>
                  </a:cubicBezTo>
                  <a:cubicBezTo>
                    <a:pt x="354" y="468"/>
                    <a:pt x="281" y="504"/>
                    <a:pt x="256" y="552"/>
                  </a:cubicBezTo>
                  <a:cubicBezTo>
                    <a:pt x="244" y="589"/>
                    <a:pt x="232" y="638"/>
                    <a:pt x="256" y="674"/>
                  </a:cubicBezTo>
                  <a:cubicBezTo>
                    <a:pt x="256" y="687"/>
                    <a:pt x="281" y="698"/>
                    <a:pt x="305" y="698"/>
                  </a:cubicBezTo>
                  <a:cubicBezTo>
                    <a:pt x="317" y="698"/>
                    <a:pt x="317" y="711"/>
                    <a:pt x="329" y="711"/>
                  </a:cubicBezTo>
                  <a:cubicBezTo>
                    <a:pt x="378" y="711"/>
                    <a:pt x="414" y="687"/>
                    <a:pt x="451" y="662"/>
                  </a:cubicBezTo>
                  <a:cubicBezTo>
                    <a:pt x="487" y="625"/>
                    <a:pt x="500" y="565"/>
                    <a:pt x="500" y="492"/>
                  </a:cubicBezTo>
                  <a:cubicBezTo>
                    <a:pt x="524" y="492"/>
                    <a:pt x="548" y="479"/>
                    <a:pt x="573" y="468"/>
                  </a:cubicBezTo>
                  <a:cubicBezTo>
                    <a:pt x="621" y="455"/>
                    <a:pt x="670" y="419"/>
                    <a:pt x="718" y="395"/>
                  </a:cubicBezTo>
                  <a:cubicBezTo>
                    <a:pt x="743" y="395"/>
                    <a:pt x="754" y="382"/>
                    <a:pt x="779" y="371"/>
                  </a:cubicBezTo>
                  <a:cubicBezTo>
                    <a:pt x="889" y="322"/>
                    <a:pt x="1022" y="285"/>
                    <a:pt x="1144" y="249"/>
                  </a:cubicBezTo>
                  <a:cubicBezTo>
                    <a:pt x="1205" y="236"/>
                    <a:pt x="1265" y="225"/>
                    <a:pt x="1327" y="200"/>
                  </a:cubicBezTo>
                  <a:cubicBezTo>
                    <a:pt x="1351" y="249"/>
                    <a:pt x="1400" y="261"/>
                    <a:pt x="1460" y="261"/>
                  </a:cubicBezTo>
                  <a:cubicBezTo>
                    <a:pt x="1497" y="261"/>
                    <a:pt x="1533" y="249"/>
                    <a:pt x="1557" y="236"/>
                  </a:cubicBezTo>
                  <a:cubicBezTo>
                    <a:pt x="1581" y="225"/>
                    <a:pt x="1606" y="225"/>
                    <a:pt x="1618" y="212"/>
                  </a:cubicBezTo>
                  <a:cubicBezTo>
                    <a:pt x="1630" y="212"/>
                    <a:pt x="1643" y="212"/>
                    <a:pt x="1654" y="200"/>
                  </a:cubicBezTo>
                  <a:cubicBezTo>
                    <a:pt x="1667" y="200"/>
                    <a:pt x="1679" y="188"/>
                    <a:pt x="1691" y="188"/>
                  </a:cubicBezTo>
                  <a:lnTo>
                    <a:pt x="1691" y="200"/>
                  </a:lnTo>
                  <a:cubicBezTo>
                    <a:pt x="1703" y="212"/>
                    <a:pt x="1716" y="225"/>
                    <a:pt x="1727" y="225"/>
                  </a:cubicBezTo>
                  <a:cubicBezTo>
                    <a:pt x="1761" y="237"/>
                    <a:pt x="1793" y="242"/>
                    <a:pt x="1825" y="242"/>
                  </a:cubicBezTo>
                  <a:cubicBezTo>
                    <a:pt x="1885" y="242"/>
                    <a:pt x="1944" y="224"/>
                    <a:pt x="2008" y="200"/>
                  </a:cubicBezTo>
                  <a:cubicBezTo>
                    <a:pt x="2065" y="186"/>
                    <a:pt x="2123" y="180"/>
                    <a:pt x="2180" y="180"/>
                  </a:cubicBezTo>
                  <a:cubicBezTo>
                    <a:pt x="2220" y="180"/>
                    <a:pt x="2260" y="183"/>
                    <a:pt x="2299" y="188"/>
                  </a:cubicBezTo>
                  <a:lnTo>
                    <a:pt x="2421" y="188"/>
                  </a:lnTo>
                  <a:cubicBezTo>
                    <a:pt x="2445" y="188"/>
                    <a:pt x="2470" y="176"/>
                    <a:pt x="2470" y="152"/>
                  </a:cubicBezTo>
                  <a:cubicBezTo>
                    <a:pt x="2470" y="127"/>
                    <a:pt x="2445" y="103"/>
                    <a:pt x="2421" y="103"/>
                  </a:cubicBezTo>
                  <a:lnTo>
                    <a:pt x="2299" y="103"/>
                  </a:lnTo>
                  <a:cubicBezTo>
                    <a:pt x="2238" y="90"/>
                    <a:pt x="2178" y="90"/>
                    <a:pt x="2117" y="90"/>
                  </a:cubicBezTo>
                  <a:cubicBezTo>
                    <a:pt x="2068" y="103"/>
                    <a:pt x="2019" y="115"/>
                    <a:pt x="1983" y="127"/>
                  </a:cubicBezTo>
                  <a:cubicBezTo>
                    <a:pt x="1935" y="139"/>
                    <a:pt x="1898" y="152"/>
                    <a:pt x="1849" y="152"/>
                  </a:cubicBezTo>
                  <a:cubicBezTo>
                    <a:pt x="1837" y="155"/>
                    <a:pt x="1826" y="156"/>
                    <a:pt x="1815" y="156"/>
                  </a:cubicBezTo>
                  <a:cubicBezTo>
                    <a:pt x="1782" y="156"/>
                    <a:pt x="1755" y="142"/>
                    <a:pt x="1727" y="115"/>
                  </a:cubicBezTo>
                  <a:cubicBezTo>
                    <a:pt x="1715" y="109"/>
                    <a:pt x="1706" y="106"/>
                    <a:pt x="1696" y="106"/>
                  </a:cubicBezTo>
                  <a:cubicBezTo>
                    <a:pt x="1685" y="106"/>
                    <a:pt x="1673" y="109"/>
                    <a:pt x="1654" y="115"/>
                  </a:cubicBezTo>
                  <a:cubicBezTo>
                    <a:pt x="1643" y="115"/>
                    <a:pt x="1630" y="127"/>
                    <a:pt x="1606" y="127"/>
                  </a:cubicBezTo>
                  <a:cubicBezTo>
                    <a:pt x="1553" y="148"/>
                    <a:pt x="1473" y="178"/>
                    <a:pt x="1429" y="178"/>
                  </a:cubicBezTo>
                  <a:cubicBezTo>
                    <a:pt x="1422" y="178"/>
                    <a:pt x="1416" y="178"/>
                    <a:pt x="1411" y="176"/>
                  </a:cubicBezTo>
                  <a:cubicBezTo>
                    <a:pt x="1400" y="163"/>
                    <a:pt x="1400" y="152"/>
                    <a:pt x="1400" y="139"/>
                  </a:cubicBezTo>
                  <a:cubicBezTo>
                    <a:pt x="1387" y="127"/>
                    <a:pt x="1387" y="115"/>
                    <a:pt x="1375" y="115"/>
                  </a:cubicBezTo>
                  <a:cubicBezTo>
                    <a:pt x="1369" y="109"/>
                    <a:pt x="1363" y="106"/>
                    <a:pt x="1357" y="106"/>
                  </a:cubicBezTo>
                  <a:cubicBezTo>
                    <a:pt x="1351" y="106"/>
                    <a:pt x="1345" y="109"/>
                    <a:pt x="1338" y="115"/>
                  </a:cubicBezTo>
                  <a:cubicBezTo>
                    <a:pt x="1192" y="163"/>
                    <a:pt x="1059" y="200"/>
                    <a:pt x="913" y="225"/>
                  </a:cubicBezTo>
                  <a:cubicBezTo>
                    <a:pt x="827" y="249"/>
                    <a:pt x="743" y="285"/>
                    <a:pt x="670" y="334"/>
                  </a:cubicBezTo>
                  <a:cubicBezTo>
                    <a:pt x="621" y="358"/>
                    <a:pt x="560" y="382"/>
                    <a:pt x="511" y="407"/>
                  </a:cubicBezTo>
                  <a:lnTo>
                    <a:pt x="487" y="407"/>
                  </a:lnTo>
                  <a:cubicBezTo>
                    <a:pt x="487" y="395"/>
                    <a:pt x="487" y="382"/>
                    <a:pt x="475" y="371"/>
                  </a:cubicBezTo>
                  <a:cubicBezTo>
                    <a:pt x="475" y="358"/>
                    <a:pt x="463" y="334"/>
                    <a:pt x="463" y="322"/>
                  </a:cubicBezTo>
                  <a:cubicBezTo>
                    <a:pt x="511" y="285"/>
                    <a:pt x="548" y="236"/>
                    <a:pt x="573" y="188"/>
                  </a:cubicBezTo>
                  <a:cubicBezTo>
                    <a:pt x="584" y="139"/>
                    <a:pt x="573" y="79"/>
                    <a:pt x="536" y="42"/>
                  </a:cubicBezTo>
                  <a:cubicBezTo>
                    <a:pt x="509" y="15"/>
                    <a:pt x="481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9;p36">
              <a:extLst>
                <a:ext uri="{FF2B5EF4-FFF2-40B4-BE49-F238E27FC236}">
                  <a16:creationId xmlns:a16="http://schemas.microsoft.com/office/drawing/2014/main" id="{59802F56-C7F1-0CE9-6E37-499DA6D2BEED}"/>
                </a:ext>
              </a:extLst>
            </p:cNvPr>
            <p:cNvSpPr/>
            <p:nvPr/>
          </p:nvSpPr>
          <p:spPr>
            <a:xfrm>
              <a:off x="1717064" y="2915819"/>
              <a:ext cx="71418" cy="9007"/>
            </a:xfrm>
            <a:custGeom>
              <a:avLst/>
              <a:gdLst/>
              <a:ahLst/>
              <a:cxnLst/>
              <a:rect l="l" t="t" r="r" b="b"/>
              <a:pathLst>
                <a:path w="1451" h="183" extrusionOk="0">
                  <a:moveTo>
                    <a:pt x="336" y="1"/>
                  </a:moveTo>
                  <a:cubicBezTo>
                    <a:pt x="288" y="25"/>
                    <a:pt x="275" y="49"/>
                    <a:pt x="299" y="86"/>
                  </a:cubicBezTo>
                  <a:cubicBezTo>
                    <a:pt x="263" y="98"/>
                    <a:pt x="239" y="111"/>
                    <a:pt x="202" y="122"/>
                  </a:cubicBezTo>
                  <a:lnTo>
                    <a:pt x="142" y="122"/>
                  </a:lnTo>
                  <a:cubicBezTo>
                    <a:pt x="129" y="135"/>
                    <a:pt x="129" y="135"/>
                    <a:pt x="117" y="135"/>
                  </a:cubicBezTo>
                  <a:cubicBezTo>
                    <a:pt x="80" y="135"/>
                    <a:pt x="80" y="122"/>
                    <a:pt x="105" y="98"/>
                  </a:cubicBezTo>
                  <a:lnTo>
                    <a:pt x="105" y="98"/>
                  </a:lnTo>
                  <a:cubicBezTo>
                    <a:pt x="108" y="104"/>
                    <a:pt x="112" y="106"/>
                    <a:pt x="117" y="106"/>
                  </a:cubicBezTo>
                  <a:cubicBezTo>
                    <a:pt x="132" y="106"/>
                    <a:pt x="151" y="81"/>
                    <a:pt x="142" y="62"/>
                  </a:cubicBezTo>
                  <a:cubicBezTo>
                    <a:pt x="125" y="42"/>
                    <a:pt x="107" y="34"/>
                    <a:pt x="91" y="34"/>
                  </a:cubicBezTo>
                  <a:cubicBezTo>
                    <a:pt x="37" y="34"/>
                    <a:pt x="0" y="122"/>
                    <a:pt x="56" y="159"/>
                  </a:cubicBezTo>
                  <a:cubicBezTo>
                    <a:pt x="80" y="176"/>
                    <a:pt x="110" y="182"/>
                    <a:pt x="141" y="182"/>
                  </a:cubicBezTo>
                  <a:cubicBezTo>
                    <a:pt x="204" y="182"/>
                    <a:pt x="275" y="155"/>
                    <a:pt x="324" y="122"/>
                  </a:cubicBezTo>
                  <a:cubicBezTo>
                    <a:pt x="336" y="135"/>
                    <a:pt x="361" y="147"/>
                    <a:pt x="385" y="159"/>
                  </a:cubicBezTo>
                  <a:cubicBezTo>
                    <a:pt x="416" y="171"/>
                    <a:pt x="453" y="176"/>
                    <a:pt x="492" y="176"/>
                  </a:cubicBezTo>
                  <a:cubicBezTo>
                    <a:pt x="577" y="176"/>
                    <a:pt x="671" y="152"/>
                    <a:pt x="737" y="111"/>
                  </a:cubicBezTo>
                  <a:cubicBezTo>
                    <a:pt x="761" y="135"/>
                    <a:pt x="798" y="147"/>
                    <a:pt x="810" y="159"/>
                  </a:cubicBezTo>
                  <a:cubicBezTo>
                    <a:pt x="839" y="173"/>
                    <a:pt x="873" y="178"/>
                    <a:pt x="909" y="178"/>
                  </a:cubicBezTo>
                  <a:cubicBezTo>
                    <a:pt x="965" y="178"/>
                    <a:pt x="1026" y="167"/>
                    <a:pt x="1078" y="159"/>
                  </a:cubicBezTo>
                  <a:cubicBezTo>
                    <a:pt x="1126" y="159"/>
                    <a:pt x="1218" y="132"/>
                    <a:pt x="1296" y="132"/>
                  </a:cubicBezTo>
                  <a:cubicBezTo>
                    <a:pt x="1334" y="132"/>
                    <a:pt x="1369" y="139"/>
                    <a:pt x="1394" y="159"/>
                  </a:cubicBezTo>
                  <a:cubicBezTo>
                    <a:pt x="1398" y="161"/>
                    <a:pt x="1403" y="162"/>
                    <a:pt x="1408" y="162"/>
                  </a:cubicBezTo>
                  <a:cubicBezTo>
                    <a:pt x="1429" y="162"/>
                    <a:pt x="1451" y="142"/>
                    <a:pt x="1431" y="122"/>
                  </a:cubicBezTo>
                  <a:cubicBezTo>
                    <a:pt x="1397" y="96"/>
                    <a:pt x="1349" y="87"/>
                    <a:pt x="1300" y="87"/>
                  </a:cubicBezTo>
                  <a:cubicBezTo>
                    <a:pt x="1260" y="87"/>
                    <a:pt x="1220" y="93"/>
                    <a:pt x="1188" y="98"/>
                  </a:cubicBezTo>
                  <a:cubicBezTo>
                    <a:pt x="1102" y="111"/>
                    <a:pt x="1029" y="122"/>
                    <a:pt x="944" y="122"/>
                  </a:cubicBezTo>
                  <a:cubicBezTo>
                    <a:pt x="907" y="122"/>
                    <a:pt x="859" y="122"/>
                    <a:pt x="823" y="111"/>
                  </a:cubicBezTo>
                  <a:lnTo>
                    <a:pt x="774" y="86"/>
                  </a:lnTo>
                  <a:cubicBezTo>
                    <a:pt x="774" y="74"/>
                    <a:pt x="786" y="74"/>
                    <a:pt x="786" y="74"/>
                  </a:cubicBezTo>
                  <a:cubicBezTo>
                    <a:pt x="797" y="64"/>
                    <a:pt x="789" y="35"/>
                    <a:pt x="771" y="35"/>
                  </a:cubicBezTo>
                  <a:cubicBezTo>
                    <a:pt x="768" y="35"/>
                    <a:pt x="765" y="36"/>
                    <a:pt x="761" y="38"/>
                  </a:cubicBezTo>
                  <a:cubicBezTo>
                    <a:pt x="725" y="38"/>
                    <a:pt x="713" y="49"/>
                    <a:pt x="713" y="62"/>
                  </a:cubicBezTo>
                  <a:cubicBezTo>
                    <a:pt x="664" y="98"/>
                    <a:pt x="604" y="111"/>
                    <a:pt x="542" y="122"/>
                  </a:cubicBezTo>
                  <a:cubicBezTo>
                    <a:pt x="518" y="122"/>
                    <a:pt x="409" y="111"/>
                    <a:pt x="348" y="86"/>
                  </a:cubicBezTo>
                  <a:cubicBezTo>
                    <a:pt x="361" y="74"/>
                    <a:pt x="372" y="62"/>
                    <a:pt x="372" y="49"/>
                  </a:cubicBezTo>
                  <a:cubicBezTo>
                    <a:pt x="385" y="49"/>
                    <a:pt x="372" y="38"/>
                    <a:pt x="372" y="25"/>
                  </a:cubicBezTo>
                  <a:cubicBezTo>
                    <a:pt x="361" y="25"/>
                    <a:pt x="361" y="13"/>
                    <a:pt x="348" y="13"/>
                  </a:cubicBezTo>
                  <a:cubicBezTo>
                    <a:pt x="348" y="1"/>
                    <a:pt x="33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00;p36">
              <a:extLst>
                <a:ext uri="{FF2B5EF4-FFF2-40B4-BE49-F238E27FC236}">
                  <a16:creationId xmlns:a16="http://schemas.microsoft.com/office/drawing/2014/main" id="{BCB04FDD-9100-6B94-641E-4F58FAAB6CCE}"/>
                </a:ext>
              </a:extLst>
            </p:cNvPr>
            <p:cNvSpPr/>
            <p:nvPr/>
          </p:nvSpPr>
          <p:spPr>
            <a:xfrm>
              <a:off x="1717409" y="2914982"/>
              <a:ext cx="71320" cy="11124"/>
            </a:xfrm>
            <a:custGeom>
              <a:avLst/>
              <a:gdLst/>
              <a:ahLst/>
              <a:cxnLst/>
              <a:rect l="l" t="t" r="r" b="b"/>
              <a:pathLst>
                <a:path w="1449" h="226" extrusionOk="0">
                  <a:moveTo>
                    <a:pt x="754" y="66"/>
                  </a:moveTo>
                  <a:cubicBezTo>
                    <a:pt x="754" y="66"/>
                    <a:pt x="767" y="66"/>
                    <a:pt x="767" y="79"/>
                  </a:cubicBezTo>
                  <a:lnTo>
                    <a:pt x="754" y="79"/>
                  </a:lnTo>
                  <a:lnTo>
                    <a:pt x="743" y="91"/>
                  </a:lnTo>
                  <a:lnTo>
                    <a:pt x="754" y="115"/>
                  </a:lnTo>
                  <a:lnTo>
                    <a:pt x="803" y="139"/>
                  </a:lnTo>
                  <a:cubicBezTo>
                    <a:pt x="840" y="164"/>
                    <a:pt x="900" y="164"/>
                    <a:pt x="937" y="164"/>
                  </a:cubicBezTo>
                  <a:cubicBezTo>
                    <a:pt x="986" y="164"/>
                    <a:pt x="1035" y="152"/>
                    <a:pt x="1083" y="139"/>
                  </a:cubicBezTo>
                  <a:cubicBezTo>
                    <a:pt x="1119" y="139"/>
                    <a:pt x="1144" y="139"/>
                    <a:pt x="1181" y="128"/>
                  </a:cubicBezTo>
                  <a:lnTo>
                    <a:pt x="1217" y="128"/>
                  </a:lnTo>
                  <a:cubicBezTo>
                    <a:pt x="1239" y="123"/>
                    <a:pt x="1265" y="120"/>
                    <a:pt x="1291" y="120"/>
                  </a:cubicBezTo>
                  <a:cubicBezTo>
                    <a:pt x="1335" y="120"/>
                    <a:pt x="1380" y="129"/>
                    <a:pt x="1411" y="152"/>
                  </a:cubicBezTo>
                  <a:lnTo>
                    <a:pt x="1411" y="164"/>
                  </a:lnTo>
                  <a:lnTo>
                    <a:pt x="1399" y="164"/>
                  </a:lnTo>
                  <a:cubicBezTo>
                    <a:pt x="1371" y="136"/>
                    <a:pt x="1330" y="126"/>
                    <a:pt x="1284" y="126"/>
                  </a:cubicBezTo>
                  <a:cubicBezTo>
                    <a:pt x="1231" y="126"/>
                    <a:pt x="1171" y="139"/>
                    <a:pt x="1119" y="152"/>
                  </a:cubicBezTo>
                  <a:cubicBezTo>
                    <a:pt x="1095" y="152"/>
                    <a:pt x="1083" y="164"/>
                    <a:pt x="1059" y="164"/>
                  </a:cubicBezTo>
                  <a:lnTo>
                    <a:pt x="1035" y="164"/>
                  </a:lnTo>
                  <a:cubicBezTo>
                    <a:pt x="993" y="171"/>
                    <a:pt x="947" y="178"/>
                    <a:pt x="904" y="178"/>
                  </a:cubicBezTo>
                  <a:cubicBezTo>
                    <a:pt x="872" y="178"/>
                    <a:pt x="841" y="174"/>
                    <a:pt x="816" y="164"/>
                  </a:cubicBezTo>
                  <a:cubicBezTo>
                    <a:pt x="803" y="152"/>
                    <a:pt x="767" y="139"/>
                    <a:pt x="743" y="115"/>
                  </a:cubicBezTo>
                  <a:lnTo>
                    <a:pt x="730" y="103"/>
                  </a:lnTo>
                  <a:lnTo>
                    <a:pt x="718" y="103"/>
                  </a:lnTo>
                  <a:cubicBezTo>
                    <a:pt x="656" y="150"/>
                    <a:pt x="574" y="172"/>
                    <a:pt x="497" y="172"/>
                  </a:cubicBezTo>
                  <a:cubicBezTo>
                    <a:pt x="454" y="172"/>
                    <a:pt x="413" y="165"/>
                    <a:pt x="378" y="152"/>
                  </a:cubicBezTo>
                  <a:cubicBezTo>
                    <a:pt x="365" y="152"/>
                    <a:pt x="341" y="139"/>
                    <a:pt x="329" y="128"/>
                  </a:cubicBezTo>
                  <a:lnTo>
                    <a:pt x="341" y="128"/>
                  </a:lnTo>
                  <a:cubicBezTo>
                    <a:pt x="402" y="139"/>
                    <a:pt x="511" y="152"/>
                    <a:pt x="535" y="152"/>
                  </a:cubicBezTo>
                  <a:cubicBezTo>
                    <a:pt x="584" y="152"/>
                    <a:pt x="657" y="139"/>
                    <a:pt x="718" y="91"/>
                  </a:cubicBezTo>
                  <a:lnTo>
                    <a:pt x="730" y="91"/>
                  </a:lnTo>
                  <a:lnTo>
                    <a:pt x="730" y="79"/>
                  </a:lnTo>
                  <a:cubicBezTo>
                    <a:pt x="730" y="79"/>
                    <a:pt x="743" y="66"/>
                    <a:pt x="754" y="66"/>
                  </a:cubicBezTo>
                  <a:close/>
                  <a:moveTo>
                    <a:pt x="329" y="42"/>
                  </a:moveTo>
                  <a:lnTo>
                    <a:pt x="354" y="55"/>
                  </a:lnTo>
                  <a:lnTo>
                    <a:pt x="354" y="66"/>
                  </a:lnTo>
                  <a:cubicBezTo>
                    <a:pt x="354" y="79"/>
                    <a:pt x="341" y="79"/>
                    <a:pt x="329" y="91"/>
                  </a:cubicBezTo>
                  <a:lnTo>
                    <a:pt x="317" y="115"/>
                  </a:lnTo>
                  <a:lnTo>
                    <a:pt x="305" y="115"/>
                  </a:lnTo>
                  <a:cubicBezTo>
                    <a:pt x="256" y="157"/>
                    <a:pt x="189" y="186"/>
                    <a:pt x="133" y="186"/>
                  </a:cubicBezTo>
                  <a:cubicBezTo>
                    <a:pt x="106" y="186"/>
                    <a:pt x="81" y="180"/>
                    <a:pt x="62" y="164"/>
                  </a:cubicBezTo>
                  <a:cubicBezTo>
                    <a:pt x="37" y="152"/>
                    <a:pt x="37" y="115"/>
                    <a:pt x="37" y="103"/>
                  </a:cubicBezTo>
                  <a:cubicBezTo>
                    <a:pt x="37" y="91"/>
                    <a:pt x="62" y="66"/>
                    <a:pt x="73" y="66"/>
                  </a:cubicBezTo>
                  <a:cubicBezTo>
                    <a:pt x="98" y="66"/>
                    <a:pt x="110" y="79"/>
                    <a:pt x="110" y="91"/>
                  </a:cubicBezTo>
                  <a:cubicBezTo>
                    <a:pt x="110" y="91"/>
                    <a:pt x="122" y="91"/>
                    <a:pt x="122" y="103"/>
                  </a:cubicBezTo>
                  <a:lnTo>
                    <a:pt x="110" y="103"/>
                  </a:lnTo>
                  <a:lnTo>
                    <a:pt x="98" y="91"/>
                  </a:lnTo>
                  <a:lnTo>
                    <a:pt x="86" y="103"/>
                  </a:lnTo>
                  <a:cubicBezTo>
                    <a:pt x="73" y="115"/>
                    <a:pt x="62" y="128"/>
                    <a:pt x="73" y="152"/>
                  </a:cubicBezTo>
                  <a:cubicBezTo>
                    <a:pt x="73" y="164"/>
                    <a:pt x="110" y="164"/>
                    <a:pt x="110" y="164"/>
                  </a:cubicBezTo>
                  <a:lnTo>
                    <a:pt x="135" y="164"/>
                  </a:lnTo>
                  <a:cubicBezTo>
                    <a:pt x="159" y="164"/>
                    <a:pt x="183" y="164"/>
                    <a:pt x="195" y="152"/>
                  </a:cubicBezTo>
                  <a:cubicBezTo>
                    <a:pt x="232" y="139"/>
                    <a:pt x="268" y="139"/>
                    <a:pt x="292" y="115"/>
                  </a:cubicBezTo>
                  <a:lnTo>
                    <a:pt x="305" y="103"/>
                  </a:lnTo>
                  <a:lnTo>
                    <a:pt x="305" y="91"/>
                  </a:lnTo>
                  <a:cubicBezTo>
                    <a:pt x="292" y="79"/>
                    <a:pt x="292" y="66"/>
                    <a:pt x="292" y="66"/>
                  </a:cubicBezTo>
                  <a:cubicBezTo>
                    <a:pt x="305" y="55"/>
                    <a:pt x="317" y="42"/>
                    <a:pt x="329" y="42"/>
                  </a:cubicBezTo>
                  <a:close/>
                  <a:moveTo>
                    <a:pt x="330" y="1"/>
                  </a:moveTo>
                  <a:cubicBezTo>
                    <a:pt x="325" y="1"/>
                    <a:pt x="320" y="2"/>
                    <a:pt x="317" y="6"/>
                  </a:cubicBezTo>
                  <a:cubicBezTo>
                    <a:pt x="292" y="18"/>
                    <a:pt x="268" y="30"/>
                    <a:pt x="268" y="55"/>
                  </a:cubicBezTo>
                  <a:cubicBezTo>
                    <a:pt x="256" y="66"/>
                    <a:pt x="256" y="79"/>
                    <a:pt x="268" y="91"/>
                  </a:cubicBezTo>
                  <a:cubicBezTo>
                    <a:pt x="244" y="103"/>
                    <a:pt x="219" y="115"/>
                    <a:pt x="195" y="115"/>
                  </a:cubicBezTo>
                  <a:cubicBezTo>
                    <a:pt x="171" y="128"/>
                    <a:pt x="159" y="128"/>
                    <a:pt x="135" y="128"/>
                  </a:cubicBezTo>
                  <a:cubicBezTo>
                    <a:pt x="146" y="128"/>
                    <a:pt x="146" y="115"/>
                    <a:pt x="146" y="115"/>
                  </a:cubicBezTo>
                  <a:cubicBezTo>
                    <a:pt x="159" y="103"/>
                    <a:pt x="159" y="79"/>
                    <a:pt x="146" y="66"/>
                  </a:cubicBezTo>
                  <a:cubicBezTo>
                    <a:pt x="110" y="30"/>
                    <a:pt x="73" y="30"/>
                    <a:pt x="62" y="30"/>
                  </a:cubicBezTo>
                  <a:cubicBezTo>
                    <a:pt x="37" y="42"/>
                    <a:pt x="13" y="66"/>
                    <a:pt x="0" y="103"/>
                  </a:cubicBezTo>
                  <a:cubicBezTo>
                    <a:pt x="0" y="139"/>
                    <a:pt x="13" y="176"/>
                    <a:pt x="37" y="188"/>
                  </a:cubicBezTo>
                  <a:cubicBezTo>
                    <a:pt x="62" y="212"/>
                    <a:pt x="98" y="225"/>
                    <a:pt x="135" y="225"/>
                  </a:cubicBezTo>
                  <a:cubicBezTo>
                    <a:pt x="195" y="225"/>
                    <a:pt x="256" y="188"/>
                    <a:pt x="317" y="152"/>
                  </a:cubicBezTo>
                  <a:cubicBezTo>
                    <a:pt x="329" y="164"/>
                    <a:pt x="354" y="176"/>
                    <a:pt x="365" y="188"/>
                  </a:cubicBezTo>
                  <a:cubicBezTo>
                    <a:pt x="405" y="201"/>
                    <a:pt x="449" y="208"/>
                    <a:pt x="494" y="208"/>
                  </a:cubicBezTo>
                  <a:cubicBezTo>
                    <a:pt x="575" y="208"/>
                    <a:pt x="660" y="186"/>
                    <a:pt x="730" y="139"/>
                  </a:cubicBezTo>
                  <a:cubicBezTo>
                    <a:pt x="754" y="164"/>
                    <a:pt x="779" y="188"/>
                    <a:pt x="803" y="188"/>
                  </a:cubicBezTo>
                  <a:cubicBezTo>
                    <a:pt x="834" y="207"/>
                    <a:pt x="873" y="213"/>
                    <a:pt x="916" y="213"/>
                  </a:cubicBezTo>
                  <a:cubicBezTo>
                    <a:pt x="958" y="213"/>
                    <a:pt x="1004" y="207"/>
                    <a:pt x="1046" y="201"/>
                  </a:cubicBezTo>
                  <a:lnTo>
                    <a:pt x="1071" y="201"/>
                  </a:lnTo>
                  <a:cubicBezTo>
                    <a:pt x="1083" y="201"/>
                    <a:pt x="1108" y="188"/>
                    <a:pt x="1132" y="188"/>
                  </a:cubicBezTo>
                  <a:cubicBezTo>
                    <a:pt x="1176" y="181"/>
                    <a:pt x="1239" y="169"/>
                    <a:pt x="1292" y="169"/>
                  </a:cubicBezTo>
                  <a:cubicBezTo>
                    <a:pt x="1326" y="169"/>
                    <a:pt x="1356" y="174"/>
                    <a:pt x="1375" y="188"/>
                  </a:cubicBezTo>
                  <a:cubicBezTo>
                    <a:pt x="1385" y="193"/>
                    <a:pt x="1396" y="196"/>
                    <a:pt x="1405" y="196"/>
                  </a:cubicBezTo>
                  <a:cubicBezTo>
                    <a:pt x="1418" y="196"/>
                    <a:pt x="1429" y="191"/>
                    <a:pt x="1435" y="176"/>
                  </a:cubicBezTo>
                  <a:cubicBezTo>
                    <a:pt x="1448" y="164"/>
                    <a:pt x="1448" y="139"/>
                    <a:pt x="1435" y="128"/>
                  </a:cubicBezTo>
                  <a:cubicBezTo>
                    <a:pt x="1395" y="95"/>
                    <a:pt x="1337" y="90"/>
                    <a:pt x="1281" y="90"/>
                  </a:cubicBezTo>
                  <a:cubicBezTo>
                    <a:pt x="1255" y="90"/>
                    <a:pt x="1229" y="91"/>
                    <a:pt x="1205" y="91"/>
                  </a:cubicBezTo>
                  <a:lnTo>
                    <a:pt x="1181" y="91"/>
                  </a:lnTo>
                  <a:cubicBezTo>
                    <a:pt x="1144" y="103"/>
                    <a:pt x="1108" y="103"/>
                    <a:pt x="1083" y="103"/>
                  </a:cubicBezTo>
                  <a:cubicBezTo>
                    <a:pt x="1035" y="115"/>
                    <a:pt x="986" y="128"/>
                    <a:pt x="937" y="128"/>
                  </a:cubicBezTo>
                  <a:cubicBezTo>
                    <a:pt x="900" y="128"/>
                    <a:pt x="852" y="128"/>
                    <a:pt x="827" y="115"/>
                  </a:cubicBezTo>
                  <a:cubicBezTo>
                    <a:pt x="816" y="115"/>
                    <a:pt x="803" y="103"/>
                    <a:pt x="791" y="91"/>
                  </a:cubicBezTo>
                  <a:cubicBezTo>
                    <a:pt x="803" y="91"/>
                    <a:pt x="803" y="66"/>
                    <a:pt x="791" y="55"/>
                  </a:cubicBezTo>
                  <a:cubicBezTo>
                    <a:pt x="791" y="42"/>
                    <a:pt x="767" y="30"/>
                    <a:pt x="754" y="30"/>
                  </a:cubicBezTo>
                  <a:cubicBezTo>
                    <a:pt x="718" y="42"/>
                    <a:pt x="706" y="55"/>
                    <a:pt x="694" y="66"/>
                  </a:cubicBezTo>
                  <a:cubicBezTo>
                    <a:pt x="657" y="91"/>
                    <a:pt x="597" y="115"/>
                    <a:pt x="535" y="115"/>
                  </a:cubicBezTo>
                  <a:cubicBezTo>
                    <a:pt x="511" y="115"/>
                    <a:pt x="438" y="115"/>
                    <a:pt x="378" y="103"/>
                  </a:cubicBezTo>
                  <a:cubicBezTo>
                    <a:pt x="378" y="91"/>
                    <a:pt x="378" y="79"/>
                    <a:pt x="390" y="79"/>
                  </a:cubicBezTo>
                  <a:cubicBezTo>
                    <a:pt x="390" y="55"/>
                    <a:pt x="390" y="42"/>
                    <a:pt x="378" y="30"/>
                  </a:cubicBezTo>
                  <a:lnTo>
                    <a:pt x="365" y="18"/>
                  </a:lnTo>
                  <a:cubicBezTo>
                    <a:pt x="357" y="10"/>
                    <a:pt x="343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01;p36">
              <a:extLst>
                <a:ext uri="{FF2B5EF4-FFF2-40B4-BE49-F238E27FC236}">
                  <a16:creationId xmlns:a16="http://schemas.microsoft.com/office/drawing/2014/main" id="{4625D95E-4D57-1C9A-9564-4589B4AEE062}"/>
                </a:ext>
              </a:extLst>
            </p:cNvPr>
            <p:cNvSpPr/>
            <p:nvPr/>
          </p:nvSpPr>
          <p:spPr>
            <a:xfrm>
              <a:off x="1743496" y="2934425"/>
              <a:ext cx="33716" cy="7924"/>
            </a:xfrm>
            <a:custGeom>
              <a:avLst/>
              <a:gdLst/>
              <a:ahLst/>
              <a:cxnLst/>
              <a:rect l="l" t="t" r="r" b="b"/>
              <a:pathLst>
                <a:path w="685" h="161" extrusionOk="0">
                  <a:moveTo>
                    <a:pt x="261" y="0"/>
                  </a:moveTo>
                  <a:cubicBezTo>
                    <a:pt x="249" y="0"/>
                    <a:pt x="249" y="0"/>
                    <a:pt x="237" y="12"/>
                  </a:cubicBezTo>
                  <a:cubicBezTo>
                    <a:pt x="237" y="36"/>
                    <a:pt x="249" y="49"/>
                    <a:pt x="261" y="61"/>
                  </a:cubicBezTo>
                  <a:cubicBezTo>
                    <a:pt x="249" y="61"/>
                    <a:pt x="249" y="73"/>
                    <a:pt x="249" y="73"/>
                  </a:cubicBezTo>
                  <a:cubicBezTo>
                    <a:pt x="213" y="85"/>
                    <a:pt x="164" y="98"/>
                    <a:pt x="127" y="98"/>
                  </a:cubicBezTo>
                  <a:cubicBezTo>
                    <a:pt x="115" y="85"/>
                    <a:pt x="103" y="73"/>
                    <a:pt x="103" y="49"/>
                  </a:cubicBezTo>
                  <a:cubicBezTo>
                    <a:pt x="124" y="38"/>
                    <a:pt x="109" y="10"/>
                    <a:pt x="88" y="10"/>
                  </a:cubicBezTo>
                  <a:cubicBezTo>
                    <a:pt x="85" y="10"/>
                    <a:pt x="82" y="10"/>
                    <a:pt x="78" y="12"/>
                  </a:cubicBezTo>
                  <a:cubicBezTo>
                    <a:pt x="1" y="46"/>
                    <a:pt x="97" y="161"/>
                    <a:pt x="169" y="161"/>
                  </a:cubicBezTo>
                  <a:cubicBezTo>
                    <a:pt x="176" y="161"/>
                    <a:pt x="182" y="160"/>
                    <a:pt x="188" y="158"/>
                  </a:cubicBezTo>
                  <a:cubicBezTo>
                    <a:pt x="237" y="146"/>
                    <a:pt x="273" y="122"/>
                    <a:pt x="297" y="85"/>
                  </a:cubicBezTo>
                  <a:cubicBezTo>
                    <a:pt x="322" y="91"/>
                    <a:pt x="353" y="93"/>
                    <a:pt x="386" y="93"/>
                  </a:cubicBezTo>
                  <a:cubicBezTo>
                    <a:pt x="484" y="93"/>
                    <a:pt x="602" y="73"/>
                    <a:pt x="638" y="73"/>
                  </a:cubicBezTo>
                  <a:lnTo>
                    <a:pt x="651" y="61"/>
                  </a:lnTo>
                  <a:cubicBezTo>
                    <a:pt x="653" y="63"/>
                    <a:pt x="656" y="64"/>
                    <a:pt x="659" y="64"/>
                  </a:cubicBezTo>
                  <a:cubicBezTo>
                    <a:pt x="670" y="64"/>
                    <a:pt x="684" y="46"/>
                    <a:pt x="675" y="36"/>
                  </a:cubicBezTo>
                  <a:cubicBezTo>
                    <a:pt x="662" y="25"/>
                    <a:pt x="662" y="12"/>
                    <a:pt x="651" y="12"/>
                  </a:cubicBezTo>
                  <a:cubicBezTo>
                    <a:pt x="638" y="12"/>
                    <a:pt x="626" y="12"/>
                    <a:pt x="626" y="25"/>
                  </a:cubicBezTo>
                  <a:cubicBezTo>
                    <a:pt x="614" y="36"/>
                    <a:pt x="456" y="49"/>
                    <a:pt x="432" y="49"/>
                  </a:cubicBezTo>
                  <a:cubicBezTo>
                    <a:pt x="395" y="49"/>
                    <a:pt x="359" y="49"/>
                    <a:pt x="310" y="36"/>
                  </a:cubicBezTo>
                  <a:cubicBezTo>
                    <a:pt x="310" y="12"/>
                    <a:pt x="297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02;p36">
              <a:extLst>
                <a:ext uri="{FF2B5EF4-FFF2-40B4-BE49-F238E27FC236}">
                  <a16:creationId xmlns:a16="http://schemas.microsoft.com/office/drawing/2014/main" id="{E948DA4F-F873-2468-4954-FC233AE19F60}"/>
                </a:ext>
              </a:extLst>
            </p:cNvPr>
            <p:cNvSpPr/>
            <p:nvPr/>
          </p:nvSpPr>
          <p:spPr>
            <a:xfrm>
              <a:off x="1744382" y="2933194"/>
              <a:ext cx="33568" cy="9647"/>
            </a:xfrm>
            <a:custGeom>
              <a:avLst/>
              <a:gdLst/>
              <a:ahLst/>
              <a:cxnLst/>
              <a:rect l="l" t="t" r="r" b="b"/>
              <a:pathLst>
                <a:path w="682" h="196" extrusionOk="0">
                  <a:moveTo>
                    <a:pt x="243" y="37"/>
                  </a:moveTo>
                  <a:cubicBezTo>
                    <a:pt x="255" y="37"/>
                    <a:pt x="268" y="37"/>
                    <a:pt x="279" y="50"/>
                  </a:cubicBezTo>
                  <a:lnTo>
                    <a:pt x="279" y="61"/>
                  </a:lnTo>
                  <a:lnTo>
                    <a:pt x="279" y="74"/>
                  </a:lnTo>
                  <a:lnTo>
                    <a:pt x="292" y="74"/>
                  </a:lnTo>
                  <a:cubicBezTo>
                    <a:pt x="328" y="86"/>
                    <a:pt x="365" y="86"/>
                    <a:pt x="414" y="86"/>
                  </a:cubicBezTo>
                  <a:cubicBezTo>
                    <a:pt x="608" y="86"/>
                    <a:pt x="608" y="61"/>
                    <a:pt x="620" y="50"/>
                  </a:cubicBezTo>
                  <a:cubicBezTo>
                    <a:pt x="633" y="50"/>
                    <a:pt x="633" y="50"/>
                    <a:pt x="644" y="61"/>
                  </a:cubicBezTo>
                  <a:lnTo>
                    <a:pt x="644" y="74"/>
                  </a:lnTo>
                  <a:lnTo>
                    <a:pt x="620" y="74"/>
                  </a:lnTo>
                  <a:cubicBezTo>
                    <a:pt x="608" y="74"/>
                    <a:pt x="584" y="74"/>
                    <a:pt x="560" y="86"/>
                  </a:cubicBezTo>
                  <a:cubicBezTo>
                    <a:pt x="499" y="95"/>
                    <a:pt x="420" y="103"/>
                    <a:pt x="353" y="103"/>
                  </a:cubicBezTo>
                  <a:cubicBezTo>
                    <a:pt x="326" y="103"/>
                    <a:pt x="301" y="102"/>
                    <a:pt x="279" y="98"/>
                  </a:cubicBezTo>
                  <a:lnTo>
                    <a:pt x="268" y="86"/>
                  </a:lnTo>
                  <a:lnTo>
                    <a:pt x="268" y="98"/>
                  </a:lnTo>
                  <a:cubicBezTo>
                    <a:pt x="243" y="134"/>
                    <a:pt x="219" y="147"/>
                    <a:pt x="170" y="159"/>
                  </a:cubicBezTo>
                  <a:cubicBezTo>
                    <a:pt x="165" y="160"/>
                    <a:pt x="160" y="161"/>
                    <a:pt x="154" y="161"/>
                  </a:cubicBezTo>
                  <a:cubicBezTo>
                    <a:pt x="115" y="161"/>
                    <a:pt x="59" y="128"/>
                    <a:pt x="49" y="86"/>
                  </a:cubicBezTo>
                  <a:cubicBezTo>
                    <a:pt x="49" y="61"/>
                    <a:pt x="49" y="61"/>
                    <a:pt x="60" y="50"/>
                  </a:cubicBezTo>
                  <a:lnTo>
                    <a:pt x="73" y="50"/>
                  </a:lnTo>
                  <a:lnTo>
                    <a:pt x="73" y="61"/>
                  </a:lnTo>
                  <a:lnTo>
                    <a:pt x="60" y="74"/>
                  </a:lnTo>
                  <a:lnTo>
                    <a:pt x="60" y="86"/>
                  </a:lnTo>
                  <a:cubicBezTo>
                    <a:pt x="73" y="98"/>
                    <a:pt x="85" y="123"/>
                    <a:pt x="97" y="134"/>
                  </a:cubicBezTo>
                  <a:lnTo>
                    <a:pt x="109" y="147"/>
                  </a:lnTo>
                  <a:cubicBezTo>
                    <a:pt x="158" y="134"/>
                    <a:pt x="195" y="123"/>
                    <a:pt x="231" y="123"/>
                  </a:cubicBezTo>
                  <a:lnTo>
                    <a:pt x="243" y="110"/>
                  </a:lnTo>
                  <a:cubicBezTo>
                    <a:pt x="243" y="110"/>
                    <a:pt x="243" y="98"/>
                    <a:pt x="255" y="98"/>
                  </a:cubicBezTo>
                  <a:lnTo>
                    <a:pt x="268" y="86"/>
                  </a:lnTo>
                  <a:lnTo>
                    <a:pt x="255" y="74"/>
                  </a:lnTo>
                  <a:cubicBezTo>
                    <a:pt x="243" y="61"/>
                    <a:pt x="243" y="61"/>
                    <a:pt x="243" y="37"/>
                  </a:cubicBezTo>
                  <a:close/>
                  <a:moveTo>
                    <a:pt x="243" y="1"/>
                  </a:moveTo>
                  <a:cubicBezTo>
                    <a:pt x="231" y="1"/>
                    <a:pt x="206" y="13"/>
                    <a:pt x="206" y="37"/>
                  </a:cubicBezTo>
                  <a:cubicBezTo>
                    <a:pt x="206" y="50"/>
                    <a:pt x="206" y="74"/>
                    <a:pt x="219" y="86"/>
                  </a:cubicBezTo>
                  <a:cubicBezTo>
                    <a:pt x="182" y="86"/>
                    <a:pt x="146" y="98"/>
                    <a:pt x="122" y="110"/>
                  </a:cubicBezTo>
                  <a:cubicBezTo>
                    <a:pt x="109" y="98"/>
                    <a:pt x="109" y="86"/>
                    <a:pt x="109" y="86"/>
                  </a:cubicBezTo>
                  <a:lnTo>
                    <a:pt x="109" y="61"/>
                  </a:lnTo>
                  <a:cubicBezTo>
                    <a:pt x="109" y="50"/>
                    <a:pt x="109" y="37"/>
                    <a:pt x="97" y="25"/>
                  </a:cubicBezTo>
                  <a:cubicBezTo>
                    <a:pt x="91" y="19"/>
                    <a:pt x="82" y="16"/>
                    <a:pt x="73" y="16"/>
                  </a:cubicBezTo>
                  <a:cubicBezTo>
                    <a:pt x="64" y="16"/>
                    <a:pt x="55" y="19"/>
                    <a:pt x="49" y="25"/>
                  </a:cubicBezTo>
                  <a:cubicBezTo>
                    <a:pt x="12" y="37"/>
                    <a:pt x="0" y="61"/>
                    <a:pt x="24" y="98"/>
                  </a:cubicBezTo>
                  <a:cubicBezTo>
                    <a:pt x="36" y="147"/>
                    <a:pt x="97" y="196"/>
                    <a:pt x="158" y="196"/>
                  </a:cubicBezTo>
                  <a:lnTo>
                    <a:pt x="182" y="196"/>
                  </a:lnTo>
                  <a:cubicBezTo>
                    <a:pt x="231" y="183"/>
                    <a:pt x="268" y="159"/>
                    <a:pt x="292" y="134"/>
                  </a:cubicBezTo>
                  <a:cubicBezTo>
                    <a:pt x="314" y="138"/>
                    <a:pt x="339" y="140"/>
                    <a:pt x="367" y="140"/>
                  </a:cubicBezTo>
                  <a:cubicBezTo>
                    <a:pt x="433" y="140"/>
                    <a:pt x="508" y="131"/>
                    <a:pt x="560" y="123"/>
                  </a:cubicBezTo>
                  <a:cubicBezTo>
                    <a:pt x="584" y="110"/>
                    <a:pt x="608" y="110"/>
                    <a:pt x="620" y="110"/>
                  </a:cubicBezTo>
                  <a:lnTo>
                    <a:pt x="633" y="110"/>
                  </a:lnTo>
                  <a:cubicBezTo>
                    <a:pt x="644" y="110"/>
                    <a:pt x="657" y="110"/>
                    <a:pt x="669" y="98"/>
                  </a:cubicBezTo>
                  <a:cubicBezTo>
                    <a:pt x="681" y="74"/>
                    <a:pt x="681" y="61"/>
                    <a:pt x="669" y="50"/>
                  </a:cubicBezTo>
                  <a:cubicBezTo>
                    <a:pt x="657" y="37"/>
                    <a:pt x="657" y="25"/>
                    <a:pt x="633" y="13"/>
                  </a:cubicBezTo>
                  <a:cubicBezTo>
                    <a:pt x="620" y="13"/>
                    <a:pt x="596" y="13"/>
                    <a:pt x="584" y="37"/>
                  </a:cubicBezTo>
                  <a:cubicBezTo>
                    <a:pt x="571" y="50"/>
                    <a:pt x="498" y="50"/>
                    <a:pt x="414" y="50"/>
                  </a:cubicBezTo>
                  <a:lnTo>
                    <a:pt x="316" y="50"/>
                  </a:lnTo>
                  <a:cubicBezTo>
                    <a:pt x="316" y="37"/>
                    <a:pt x="304" y="25"/>
                    <a:pt x="304" y="25"/>
                  </a:cubicBezTo>
                  <a:cubicBezTo>
                    <a:pt x="292" y="13"/>
                    <a:pt x="268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03;p36">
              <a:extLst>
                <a:ext uri="{FF2B5EF4-FFF2-40B4-BE49-F238E27FC236}">
                  <a16:creationId xmlns:a16="http://schemas.microsoft.com/office/drawing/2014/main" id="{7C123FCF-52AE-09E9-CE2E-A756EAFD0E89}"/>
                </a:ext>
              </a:extLst>
            </p:cNvPr>
            <p:cNvSpPr/>
            <p:nvPr/>
          </p:nvSpPr>
          <p:spPr>
            <a:xfrm>
              <a:off x="1728779" y="2944564"/>
              <a:ext cx="74273" cy="32190"/>
            </a:xfrm>
            <a:custGeom>
              <a:avLst/>
              <a:gdLst/>
              <a:ahLst/>
              <a:cxnLst/>
              <a:rect l="l" t="t" r="r" b="b"/>
              <a:pathLst>
                <a:path w="1509" h="654" extrusionOk="0">
                  <a:moveTo>
                    <a:pt x="840" y="49"/>
                  </a:moveTo>
                  <a:cubicBezTo>
                    <a:pt x="913" y="49"/>
                    <a:pt x="998" y="86"/>
                    <a:pt x="1047" y="147"/>
                  </a:cubicBezTo>
                  <a:cubicBezTo>
                    <a:pt x="1083" y="195"/>
                    <a:pt x="1023" y="292"/>
                    <a:pt x="986" y="329"/>
                  </a:cubicBezTo>
                  <a:cubicBezTo>
                    <a:pt x="950" y="378"/>
                    <a:pt x="888" y="414"/>
                    <a:pt x="828" y="438"/>
                  </a:cubicBezTo>
                  <a:cubicBezTo>
                    <a:pt x="706" y="427"/>
                    <a:pt x="536" y="402"/>
                    <a:pt x="560" y="268"/>
                  </a:cubicBezTo>
                  <a:cubicBezTo>
                    <a:pt x="572" y="135"/>
                    <a:pt x="718" y="49"/>
                    <a:pt x="840" y="49"/>
                  </a:cubicBezTo>
                  <a:close/>
                  <a:moveTo>
                    <a:pt x="864" y="0"/>
                  </a:moveTo>
                  <a:cubicBezTo>
                    <a:pt x="668" y="0"/>
                    <a:pt x="346" y="260"/>
                    <a:pt x="572" y="427"/>
                  </a:cubicBezTo>
                  <a:cubicBezTo>
                    <a:pt x="621" y="451"/>
                    <a:pt x="669" y="463"/>
                    <a:pt x="718" y="463"/>
                  </a:cubicBezTo>
                  <a:cubicBezTo>
                    <a:pt x="706" y="475"/>
                    <a:pt x="694" y="475"/>
                    <a:pt x="669" y="487"/>
                  </a:cubicBezTo>
                  <a:cubicBezTo>
                    <a:pt x="602" y="507"/>
                    <a:pt x="535" y="517"/>
                    <a:pt x="468" y="517"/>
                  </a:cubicBezTo>
                  <a:cubicBezTo>
                    <a:pt x="413" y="517"/>
                    <a:pt x="359" y="511"/>
                    <a:pt x="304" y="500"/>
                  </a:cubicBezTo>
                  <a:cubicBezTo>
                    <a:pt x="232" y="500"/>
                    <a:pt x="183" y="487"/>
                    <a:pt x="123" y="463"/>
                  </a:cubicBezTo>
                  <a:cubicBezTo>
                    <a:pt x="112" y="453"/>
                    <a:pt x="46" y="435"/>
                    <a:pt x="55" y="435"/>
                  </a:cubicBezTo>
                  <a:cubicBezTo>
                    <a:pt x="57" y="435"/>
                    <a:pt x="63" y="436"/>
                    <a:pt x="74" y="438"/>
                  </a:cubicBezTo>
                  <a:cubicBezTo>
                    <a:pt x="98" y="438"/>
                    <a:pt x="98" y="390"/>
                    <a:pt x="74" y="390"/>
                  </a:cubicBezTo>
                  <a:cubicBezTo>
                    <a:pt x="37" y="390"/>
                    <a:pt x="25" y="390"/>
                    <a:pt x="1" y="414"/>
                  </a:cubicBezTo>
                  <a:lnTo>
                    <a:pt x="1" y="427"/>
                  </a:lnTo>
                  <a:cubicBezTo>
                    <a:pt x="25" y="511"/>
                    <a:pt x="183" y="536"/>
                    <a:pt x="256" y="548"/>
                  </a:cubicBezTo>
                  <a:cubicBezTo>
                    <a:pt x="309" y="555"/>
                    <a:pt x="359" y="558"/>
                    <a:pt x="408" y="558"/>
                  </a:cubicBezTo>
                  <a:cubicBezTo>
                    <a:pt x="547" y="558"/>
                    <a:pt x="671" y="533"/>
                    <a:pt x="815" y="487"/>
                  </a:cubicBezTo>
                  <a:lnTo>
                    <a:pt x="1193" y="487"/>
                  </a:lnTo>
                  <a:cubicBezTo>
                    <a:pt x="1277" y="487"/>
                    <a:pt x="1168" y="524"/>
                    <a:pt x="1156" y="536"/>
                  </a:cubicBezTo>
                  <a:cubicBezTo>
                    <a:pt x="1120" y="548"/>
                    <a:pt x="1095" y="560"/>
                    <a:pt x="1083" y="597"/>
                  </a:cubicBezTo>
                  <a:cubicBezTo>
                    <a:pt x="1071" y="609"/>
                    <a:pt x="1083" y="621"/>
                    <a:pt x="1095" y="621"/>
                  </a:cubicBezTo>
                  <a:cubicBezTo>
                    <a:pt x="1156" y="646"/>
                    <a:pt x="1204" y="646"/>
                    <a:pt x="1266" y="646"/>
                  </a:cubicBezTo>
                  <a:cubicBezTo>
                    <a:pt x="1300" y="646"/>
                    <a:pt x="1342" y="653"/>
                    <a:pt x="1384" y="653"/>
                  </a:cubicBezTo>
                  <a:cubicBezTo>
                    <a:pt x="1415" y="653"/>
                    <a:pt x="1446" y="649"/>
                    <a:pt x="1472" y="633"/>
                  </a:cubicBezTo>
                  <a:cubicBezTo>
                    <a:pt x="1509" y="609"/>
                    <a:pt x="1509" y="584"/>
                    <a:pt x="1485" y="548"/>
                  </a:cubicBezTo>
                  <a:cubicBezTo>
                    <a:pt x="1509" y="548"/>
                    <a:pt x="1509" y="524"/>
                    <a:pt x="1496" y="511"/>
                  </a:cubicBezTo>
                  <a:cubicBezTo>
                    <a:pt x="1460" y="500"/>
                    <a:pt x="1460" y="500"/>
                    <a:pt x="1436" y="500"/>
                  </a:cubicBezTo>
                  <a:cubicBezTo>
                    <a:pt x="1412" y="500"/>
                    <a:pt x="1399" y="524"/>
                    <a:pt x="1412" y="536"/>
                  </a:cubicBezTo>
                  <a:lnTo>
                    <a:pt x="1436" y="560"/>
                  </a:lnTo>
                  <a:cubicBezTo>
                    <a:pt x="1496" y="597"/>
                    <a:pt x="1363" y="609"/>
                    <a:pt x="1339" y="609"/>
                  </a:cubicBezTo>
                  <a:cubicBezTo>
                    <a:pt x="1277" y="609"/>
                    <a:pt x="1204" y="609"/>
                    <a:pt x="1144" y="584"/>
                  </a:cubicBezTo>
                  <a:cubicBezTo>
                    <a:pt x="1180" y="560"/>
                    <a:pt x="1253" y="560"/>
                    <a:pt x="1277" y="500"/>
                  </a:cubicBezTo>
                  <a:cubicBezTo>
                    <a:pt x="1290" y="500"/>
                    <a:pt x="1277" y="487"/>
                    <a:pt x="1277" y="487"/>
                  </a:cubicBezTo>
                  <a:cubicBezTo>
                    <a:pt x="1253" y="451"/>
                    <a:pt x="1241" y="438"/>
                    <a:pt x="1193" y="438"/>
                  </a:cubicBezTo>
                  <a:cubicBezTo>
                    <a:pt x="1164" y="434"/>
                    <a:pt x="1136" y="433"/>
                    <a:pt x="1107" y="433"/>
                  </a:cubicBezTo>
                  <a:cubicBezTo>
                    <a:pt x="1049" y="433"/>
                    <a:pt x="990" y="438"/>
                    <a:pt x="925" y="438"/>
                  </a:cubicBezTo>
                  <a:cubicBezTo>
                    <a:pt x="1010" y="390"/>
                    <a:pt x="1071" y="317"/>
                    <a:pt x="1107" y="219"/>
                  </a:cubicBezTo>
                  <a:cubicBezTo>
                    <a:pt x="1131" y="98"/>
                    <a:pt x="974" y="13"/>
                    <a:pt x="877" y="1"/>
                  </a:cubicBezTo>
                  <a:cubicBezTo>
                    <a:pt x="872" y="0"/>
                    <a:pt x="868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04;p36">
              <a:extLst>
                <a:ext uri="{FF2B5EF4-FFF2-40B4-BE49-F238E27FC236}">
                  <a16:creationId xmlns:a16="http://schemas.microsoft.com/office/drawing/2014/main" id="{ABCB7F72-4AF2-0077-47AA-4FB20F6FAC4B}"/>
                </a:ext>
              </a:extLst>
            </p:cNvPr>
            <p:cNvSpPr/>
            <p:nvPr/>
          </p:nvSpPr>
          <p:spPr>
            <a:xfrm>
              <a:off x="1727598" y="2943925"/>
              <a:ext cx="76045" cy="33617"/>
            </a:xfrm>
            <a:custGeom>
              <a:avLst/>
              <a:gdLst/>
              <a:ahLst/>
              <a:cxnLst/>
              <a:rect l="l" t="t" r="r" b="b"/>
              <a:pathLst>
                <a:path w="1545" h="683" extrusionOk="0">
                  <a:moveTo>
                    <a:pt x="876" y="75"/>
                  </a:moveTo>
                  <a:cubicBezTo>
                    <a:pt x="937" y="75"/>
                    <a:pt x="1022" y="111"/>
                    <a:pt x="1058" y="160"/>
                  </a:cubicBezTo>
                  <a:cubicBezTo>
                    <a:pt x="1083" y="208"/>
                    <a:pt x="1034" y="294"/>
                    <a:pt x="998" y="330"/>
                  </a:cubicBezTo>
                  <a:cubicBezTo>
                    <a:pt x="961" y="378"/>
                    <a:pt x="925" y="403"/>
                    <a:pt x="852" y="427"/>
                  </a:cubicBezTo>
                  <a:cubicBezTo>
                    <a:pt x="730" y="427"/>
                    <a:pt x="657" y="403"/>
                    <a:pt x="620" y="354"/>
                  </a:cubicBezTo>
                  <a:cubicBezTo>
                    <a:pt x="596" y="342"/>
                    <a:pt x="596" y="305"/>
                    <a:pt x="596" y="281"/>
                  </a:cubicBezTo>
                  <a:cubicBezTo>
                    <a:pt x="609" y="172"/>
                    <a:pt x="755" y="87"/>
                    <a:pt x="864" y="75"/>
                  </a:cubicBezTo>
                  <a:close/>
                  <a:moveTo>
                    <a:pt x="98" y="415"/>
                  </a:moveTo>
                  <a:lnTo>
                    <a:pt x="98" y="427"/>
                  </a:lnTo>
                  <a:cubicBezTo>
                    <a:pt x="85" y="427"/>
                    <a:pt x="61" y="427"/>
                    <a:pt x="61" y="451"/>
                  </a:cubicBezTo>
                  <a:cubicBezTo>
                    <a:pt x="49" y="464"/>
                    <a:pt x="61" y="464"/>
                    <a:pt x="122" y="488"/>
                  </a:cubicBezTo>
                  <a:lnTo>
                    <a:pt x="147" y="488"/>
                  </a:lnTo>
                  <a:cubicBezTo>
                    <a:pt x="207" y="513"/>
                    <a:pt x="256" y="524"/>
                    <a:pt x="317" y="537"/>
                  </a:cubicBezTo>
                  <a:cubicBezTo>
                    <a:pt x="371" y="542"/>
                    <a:pt x="428" y="548"/>
                    <a:pt x="487" y="548"/>
                  </a:cubicBezTo>
                  <a:cubicBezTo>
                    <a:pt x="490" y="548"/>
                    <a:pt x="494" y="548"/>
                    <a:pt x="498" y="548"/>
                  </a:cubicBezTo>
                  <a:lnTo>
                    <a:pt x="498" y="548"/>
                  </a:lnTo>
                  <a:cubicBezTo>
                    <a:pt x="485" y="548"/>
                    <a:pt x="472" y="548"/>
                    <a:pt x="460" y="548"/>
                  </a:cubicBezTo>
                  <a:cubicBezTo>
                    <a:pt x="406" y="548"/>
                    <a:pt x="351" y="544"/>
                    <a:pt x="293" y="537"/>
                  </a:cubicBezTo>
                  <a:cubicBezTo>
                    <a:pt x="147" y="524"/>
                    <a:pt x="61" y="488"/>
                    <a:pt x="37" y="440"/>
                  </a:cubicBezTo>
                  <a:lnTo>
                    <a:pt x="49" y="440"/>
                  </a:lnTo>
                  <a:cubicBezTo>
                    <a:pt x="61" y="415"/>
                    <a:pt x="61" y="415"/>
                    <a:pt x="98" y="415"/>
                  </a:cubicBezTo>
                  <a:close/>
                  <a:moveTo>
                    <a:pt x="882" y="37"/>
                  </a:moveTo>
                  <a:cubicBezTo>
                    <a:pt x="888" y="37"/>
                    <a:pt x="895" y="37"/>
                    <a:pt x="901" y="38"/>
                  </a:cubicBezTo>
                  <a:cubicBezTo>
                    <a:pt x="961" y="38"/>
                    <a:pt x="1058" y="87"/>
                    <a:pt x="1095" y="135"/>
                  </a:cubicBezTo>
                  <a:cubicBezTo>
                    <a:pt x="1119" y="172"/>
                    <a:pt x="1119" y="196"/>
                    <a:pt x="1107" y="232"/>
                  </a:cubicBezTo>
                  <a:cubicBezTo>
                    <a:pt x="1083" y="318"/>
                    <a:pt x="1034" y="378"/>
                    <a:pt x="949" y="440"/>
                  </a:cubicBezTo>
                  <a:lnTo>
                    <a:pt x="888" y="464"/>
                  </a:lnTo>
                  <a:lnTo>
                    <a:pt x="1217" y="464"/>
                  </a:lnTo>
                  <a:cubicBezTo>
                    <a:pt x="1253" y="464"/>
                    <a:pt x="1265" y="476"/>
                    <a:pt x="1290" y="513"/>
                  </a:cubicBezTo>
                  <a:cubicBezTo>
                    <a:pt x="1277" y="537"/>
                    <a:pt x="1253" y="549"/>
                    <a:pt x="1217" y="561"/>
                  </a:cubicBezTo>
                  <a:cubicBezTo>
                    <a:pt x="1192" y="561"/>
                    <a:pt x="1168" y="573"/>
                    <a:pt x="1155" y="586"/>
                  </a:cubicBezTo>
                  <a:lnTo>
                    <a:pt x="1131" y="610"/>
                  </a:lnTo>
                  <a:lnTo>
                    <a:pt x="1155" y="622"/>
                  </a:lnTo>
                  <a:cubicBezTo>
                    <a:pt x="1217" y="634"/>
                    <a:pt x="1290" y="634"/>
                    <a:pt x="1350" y="634"/>
                  </a:cubicBezTo>
                  <a:lnTo>
                    <a:pt x="1363" y="634"/>
                  </a:lnTo>
                  <a:cubicBezTo>
                    <a:pt x="1374" y="634"/>
                    <a:pt x="1484" y="634"/>
                    <a:pt x="1496" y="597"/>
                  </a:cubicBezTo>
                  <a:cubicBezTo>
                    <a:pt x="1496" y="586"/>
                    <a:pt x="1496" y="573"/>
                    <a:pt x="1472" y="561"/>
                  </a:cubicBezTo>
                  <a:cubicBezTo>
                    <a:pt x="1460" y="549"/>
                    <a:pt x="1460" y="549"/>
                    <a:pt x="1460" y="537"/>
                  </a:cubicBezTo>
                  <a:cubicBezTo>
                    <a:pt x="1447" y="537"/>
                    <a:pt x="1447" y="524"/>
                    <a:pt x="1460" y="524"/>
                  </a:cubicBezTo>
                  <a:cubicBezTo>
                    <a:pt x="1484" y="524"/>
                    <a:pt x="1484" y="524"/>
                    <a:pt x="1509" y="537"/>
                  </a:cubicBezTo>
                  <a:lnTo>
                    <a:pt x="1509" y="549"/>
                  </a:lnTo>
                  <a:lnTo>
                    <a:pt x="1484" y="561"/>
                  </a:lnTo>
                  <a:lnTo>
                    <a:pt x="1496" y="573"/>
                  </a:lnTo>
                  <a:cubicBezTo>
                    <a:pt x="1509" y="586"/>
                    <a:pt x="1509" y="597"/>
                    <a:pt x="1509" y="610"/>
                  </a:cubicBezTo>
                  <a:lnTo>
                    <a:pt x="1484" y="634"/>
                  </a:lnTo>
                  <a:cubicBezTo>
                    <a:pt x="1466" y="646"/>
                    <a:pt x="1442" y="649"/>
                    <a:pt x="1417" y="649"/>
                  </a:cubicBezTo>
                  <a:cubicBezTo>
                    <a:pt x="1391" y="649"/>
                    <a:pt x="1363" y="646"/>
                    <a:pt x="1338" y="646"/>
                  </a:cubicBezTo>
                  <a:lnTo>
                    <a:pt x="1290" y="646"/>
                  </a:lnTo>
                  <a:cubicBezTo>
                    <a:pt x="1228" y="646"/>
                    <a:pt x="1180" y="646"/>
                    <a:pt x="1131" y="622"/>
                  </a:cubicBezTo>
                  <a:cubicBezTo>
                    <a:pt x="1119" y="622"/>
                    <a:pt x="1119" y="622"/>
                    <a:pt x="1119" y="610"/>
                  </a:cubicBezTo>
                  <a:cubicBezTo>
                    <a:pt x="1131" y="586"/>
                    <a:pt x="1155" y="573"/>
                    <a:pt x="1192" y="561"/>
                  </a:cubicBezTo>
                  <a:cubicBezTo>
                    <a:pt x="1277" y="524"/>
                    <a:pt x="1277" y="513"/>
                    <a:pt x="1265" y="500"/>
                  </a:cubicBezTo>
                  <a:cubicBezTo>
                    <a:pt x="1265" y="476"/>
                    <a:pt x="1241" y="476"/>
                    <a:pt x="1217" y="476"/>
                  </a:cubicBezTo>
                  <a:lnTo>
                    <a:pt x="985" y="476"/>
                  </a:lnTo>
                  <a:cubicBezTo>
                    <a:pt x="961" y="482"/>
                    <a:pt x="937" y="485"/>
                    <a:pt x="914" y="485"/>
                  </a:cubicBezTo>
                  <a:cubicBezTo>
                    <a:pt x="891" y="485"/>
                    <a:pt x="870" y="482"/>
                    <a:pt x="852" y="476"/>
                  </a:cubicBezTo>
                  <a:lnTo>
                    <a:pt x="839" y="476"/>
                  </a:lnTo>
                  <a:cubicBezTo>
                    <a:pt x="767" y="503"/>
                    <a:pt x="700" y="521"/>
                    <a:pt x="635" y="533"/>
                  </a:cubicBezTo>
                  <a:lnTo>
                    <a:pt x="635" y="533"/>
                  </a:lnTo>
                  <a:cubicBezTo>
                    <a:pt x="659" y="528"/>
                    <a:pt x="682" y="521"/>
                    <a:pt x="706" y="513"/>
                  </a:cubicBezTo>
                  <a:cubicBezTo>
                    <a:pt x="718" y="513"/>
                    <a:pt x="730" y="500"/>
                    <a:pt x="742" y="500"/>
                  </a:cubicBezTo>
                  <a:lnTo>
                    <a:pt x="828" y="476"/>
                  </a:lnTo>
                  <a:lnTo>
                    <a:pt x="755" y="464"/>
                  </a:lnTo>
                  <a:lnTo>
                    <a:pt x="730" y="464"/>
                  </a:lnTo>
                  <a:cubicBezTo>
                    <a:pt x="682" y="451"/>
                    <a:pt x="645" y="451"/>
                    <a:pt x="609" y="427"/>
                  </a:cubicBezTo>
                  <a:cubicBezTo>
                    <a:pt x="547" y="378"/>
                    <a:pt x="523" y="318"/>
                    <a:pt x="547" y="245"/>
                  </a:cubicBezTo>
                  <a:cubicBezTo>
                    <a:pt x="570" y="193"/>
                    <a:pt x="624" y="141"/>
                    <a:pt x="686" y="102"/>
                  </a:cubicBezTo>
                  <a:lnTo>
                    <a:pt x="686" y="102"/>
                  </a:lnTo>
                  <a:cubicBezTo>
                    <a:pt x="622" y="144"/>
                    <a:pt x="573" y="203"/>
                    <a:pt x="560" y="269"/>
                  </a:cubicBezTo>
                  <a:cubicBezTo>
                    <a:pt x="560" y="318"/>
                    <a:pt x="560" y="354"/>
                    <a:pt x="584" y="378"/>
                  </a:cubicBezTo>
                  <a:cubicBezTo>
                    <a:pt x="633" y="427"/>
                    <a:pt x="718" y="464"/>
                    <a:pt x="852" y="464"/>
                  </a:cubicBezTo>
                  <a:cubicBezTo>
                    <a:pt x="912" y="451"/>
                    <a:pt x="974" y="415"/>
                    <a:pt x="1022" y="354"/>
                  </a:cubicBezTo>
                  <a:cubicBezTo>
                    <a:pt x="1071" y="305"/>
                    <a:pt x="1131" y="208"/>
                    <a:pt x="1083" y="148"/>
                  </a:cubicBezTo>
                  <a:cubicBezTo>
                    <a:pt x="1034" y="87"/>
                    <a:pt x="937" y="38"/>
                    <a:pt x="864" y="38"/>
                  </a:cubicBezTo>
                  <a:cubicBezTo>
                    <a:pt x="847" y="39"/>
                    <a:pt x="830" y="42"/>
                    <a:pt x="813" y="47"/>
                  </a:cubicBezTo>
                  <a:lnTo>
                    <a:pt x="813" y="47"/>
                  </a:lnTo>
                  <a:cubicBezTo>
                    <a:pt x="837" y="40"/>
                    <a:pt x="860" y="37"/>
                    <a:pt x="882" y="37"/>
                  </a:cubicBezTo>
                  <a:close/>
                  <a:moveTo>
                    <a:pt x="879" y="1"/>
                  </a:moveTo>
                  <a:cubicBezTo>
                    <a:pt x="746" y="1"/>
                    <a:pt x="569" y="106"/>
                    <a:pt x="523" y="232"/>
                  </a:cubicBezTo>
                  <a:cubicBezTo>
                    <a:pt x="487" y="318"/>
                    <a:pt x="511" y="391"/>
                    <a:pt x="596" y="451"/>
                  </a:cubicBezTo>
                  <a:cubicBezTo>
                    <a:pt x="620" y="476"/>
                    <a:pt x="645" y="476"/>
                    <a:pt x="669" y="488"/>
                  </a:cubicBezTo>
                  <a:cubicBezTo>
                    <a:pt x="615" y="506"/>
                    <a:pt x="554" y="512"/>
                    <a:pt x="494" y="512"/>
                  </a:cubicBezTo>
                  <a:cubicBezTo>
                    <a:pt x="435" y="512"/>
                    <a:pt x="377" y="506"/>
                    <a:pt x="328" y="500"/>
                  </a:cubicBezTo>
                  <a:cubicBezTo>
                    <a:pt x="268" y="488"/>
                    <a:pt x="220" y="488"/>
                    <a:pt x="158" y="464"/>
                  </a:cubicBezTo>
                  <a:cubicBezTo>
                    <a:pt x="147" y="451"/>
                    <a:pt x="147" y="451"/>
                    <a:pt x="134" y="451"/>
                  </a:cubicBezTo>
                  <a:lnTo>
                    <a:pt x="134" y="415"/>
                  </a:lnTo>
                  <a:cubicBezTo>
                    <a:pt x="122" y="391"/>
                    <a:pt x="110" y="391"/>
                    <a:pt x="98" y="391"/>
                  </a:cubicBezTo>
                  <a:cubicBezTo>
                    <a:pt x="84" y="386"/>
                    <a:pt x="74" y="383"/>
                    <a:pt x="65" y="383"/>
                  </a:cubicBezTo>
                  <a:cubicBezTo>
                    <a:pt x="49" y="383"/>
                    <a:pt x="36" y="392"/>
                    <a:pt x="12" y="415"/>
                  </a:cubicBezTo>
                  <a:cubicBezTo>
                    <a:pt x="12" y="427"/>
                    <a:pt x="1" y="440"/>
                    <a:pt x="12" y="451"/>
                  </a:cubicBezTo>
                  <a:cubicBezTo>
                    <a:pt x="37" y="537"/>
                    <a:pt x="183" y="561"/>
                    <a:pt x="280" y="573"/>
                  </a:cubicBezTo>
                  <a:cubicBezTo>
                    <a:pt x="343" y="580"/>
                    <a:pt x="402" y="584"/>
                    <a:pt x="459" y="584"/>
                  </a:cubicBezTo>
                  <a:cubicBezTo>
                    <a:pt x="588" y="584"/>
                    <a:pt x="708" y="563"/>
                    <a:pt x="852" y="513"/>
                  </a:cubicBezTo>
                  <a:cubicBezTo>
                    <a:pt x="864" y="517"/>
                    <a:pt x="877" y="518"/>
                    <a:pt x="892" y="518"/>
                  </a:cubicBezTo>
                  <a:cubicBezTo>
                    <a:pt x="920" y="518"/>
                    <a:pt x="953" y="513"/>
                    <a:pt x="985" y="513"/>
                  </a:cubicBezTo>
                  <a:lnTo>
                    <a:pt x="1217" y="513"/>
                  </a:lnTo>
                  <a:cubicBezTo>
                    <a:pt x="1204" y="524"/>
                    <a:pt x="1192" y="524"/>
                    <a:pt x="1180" y="524"/>
                  </a:cubicBezTo>
                  <a:cubicBezTo>
                    <a:pt x="1144" y="549"/>
                    <a:pt x="1107" y="561"/>
                    <a:pt x="1095" y="597"/>
                  </a:cubicBezTo>
                  <a:cubicBezTo>
                    <a:pt x="1083" y="610"/>
                    <a:pt x="1083" y="622"/>
                    <a:pt x="1095" y="634"/>
                  </a:cubicBezTo>
                  <a:cubicBezTo>
                    <a:pt x="1095" y="646"/>
                    <a:pt x="1107" y="646"/>
                    <a:pt x="1119" y="659"/>
                  </a:cubicBezTo>
                  <a:cubicBezTo>
                    <a:pt x="1180" y="683"/>
                    <a:pt x="1228" y="683"/>
                    <a:pt x="1290" y="683"/>
                  </a:cubicBezTo>
                  <a:lnTo>
                    <a:pt x="1399" y="683"/>
                  </a:lnTo>
                  <a:cubicBezTo>
                    <a:pt x="1436" y="683"/>
                    <a:pt x="1472" y="683"/>
                    <a:pt x="1496" y="659"/>
                  </a:cubicBezTo>
                  <a:cubicBezTo>
                    <a:pt x="1520" y="646"/>
                    <a:pt x="1545" y="634"/>
                    <a:pt x="1545" y="610"/>
                  </a:cubicBezTo>
                  <a:cubicBezTo>
                    <a:pt x="1545" y="597"/>
                    <a:pt x="1545" y="586"/>
                    <a:pt x="1533" y="573"/>
                  </a:cubicBezTo>
                  <a:cubicBezTo>
                    <a:pt x="1545" y="561"/>
                    <a:pt x="1545" y="549"/>
                    <a:pt x="1545" y="537"/>
                  </a:cubicBezTo>
                  <a:cubicBezTo>
                    <a:pt x="1545" y="524"/>
                    <a:pt x="1533" y="513"/>
                    <a:pt x="1520" y="513"/>
                  </a:cubicBezTo>
                  <a:cubicBezTo>
                    <a:pt x="1496" y="500"/>
                    <a:pt x="1484" y="488"/>
                    <a:pt x="1460" y="488"/>
                  </a:cubicBezTo>
                  <a:cubicBezTo>
                    <a:pt x="1447" y="488"/>
                    <a:pt x="1423" y="500"/>
                    <a:pt x="1423" y="513"/>
                  </a:cubicBezTo>
                  <a:cubicBezTo>
                    <a:pt x="1411" y="524"/>
                    <a:pt x="1411" y="549"/>
                    <a:pt x="1423" y="561"/>
                  </a:cubicBezTo>
                  <a:lnTo>
                    <a:pt x="1447" y="586"/>
                  </a:lnTo>
                  <a:cubicBezTo>
                    <a:pt x="1436" y="597"/>
                    <a:pt x="1387" y="597"/>
                    <a:pt x="1363" y="597"/>
                  </a:cubicBezTo>
                  <a:lnTo>
                    <a:pt x="1228" y="597"/>
                  </a:lnTo>
                  <a:cubicBezTo>
                    <a:pt x="1265" y="586"/>
                    <a:pt x="1301" y="561"/>
                    <a:pt x="1326" y="524"/>
                  </a:cubicBezTo>
                  <a:cubicBezTo>
                    <a:pt x="1326" y="513"/>
                    <a:pt x="1326" y="500"/>
                    <a:pt x="1314" y="476"/>
                  </a:cubicBezTo>
                  <a:cubicBezTo>
                    <a:pt x="1290" y="451"/>
                    <a:pt x="1265" y="440"/>
                    <a:pt x="1228" y="427"/>
                  </a:cubicBezTo>
                  <a:lnTo>
                    <a:pt x="1010" y="427"/>
                  </a:lnTo>
                  <a:cubicBezTo>
                    <a:pt x="1083" y="378"/>
                    <a:pt x="1119" y="318"/>
                    <a:pt x="1144" y="232"/>
                  </a:cubicBezTo>
                  <a:cubicBezTo>
                    <a:pt x="1155" y="196"/>
                    <a:pt x="1144" y="160"/>
                    <a:pt x="1119" y="124"/>
                  </a:cubicBezTo>
                  <a:cubicBezTo>
                    <a:pt x="1083" y="51"/>
                    <a:pt x="974" y="2"/>
                    <a:pt x="901" y="2"/>
                  </a:cubicBezTo>
                  <a:cubicBezTo>
                    <a:pt x="893" y="1"/>
                    <a:pt x="886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05;p36">
              <a:extLst>
                <a:ext uri="{FF2B5EF4-FFF2-40B4-BE49-F238E27FC236}">
                  <a16:creationId xmlns:a16="http://schemas.microsoft.com/office/drawing/2014/main" id="{67513D07-04C9-BB6E-B1C4-23EE7DD8D2C5}"/>
                </a:ext>
              </a:extLst>
            </p:cNvPr>
            <p:cNvSpPr/>
            <p:nvPr/>
          </p:nvSpPr>
          <p:spPr>
            <a:xfrm>
              <a:off x="1639835" y="2971784"/>
              <a:ext cx="10730" cy="15209"/>
            </a:xfrm>
            <a:custGeom>
              <a:avLst/>
              <a:gdLst/>
              <a:ahLst/>
              <a:cxnLst/>
              <a:rect l="l" t="t" r="r" b="b"/>
              <a:pathLst>
                <a:path w="218" h="309" extrusionOk="0">
                  <a:moveTo>
                    <a:pt x="189" y="1"/>
                  </a:moveTo>
                  <a:cubicBezTo>
                    <a:pt x="180" y="1"/>
                    <a:pt x="170" y="6"/>
                    <a:pt x="166" y="20"/>
                  </a:cubicBezTo>
                  <a:cubicBezTo>
                    <a:pt x="130" y="68"/>
                    <a:pt x="105" y="117"/>
                    <a:pt x="81" y="166"/>
                  </a:cubicBezTo>
                  <a:cubicBezTo>
                    <a:pt x="68" y="190"/>
                    <a:pt x="57" y="214"/>
                    <a:pt x="44" y="226"/>
                  </a:cubicBezTo>
                  <a:cubicBezTo>
                    <a:pt x="32" y="239"/>
                    <a:pt x="20" y="263"/>
                    <a:pt x="8" y="275"/>
                  </a:cubicBezTo>
                  <a:cubicBezTo>
                    <a:pt x="1" y="296"/>
                    <a:pt x="14" y="309"/>
                    <a:pt x="29" y="309"/>
                  </a:cubicBezTo>
                  <a:cubicBezTo>
                    <a:pt x="40" y="309"/>
                    <a:pt x="51" y="302"/>
                    <a:pt x="57" y="287"/>
                  </a:cubicBezTo>
                  <a:cubicBezTo>
                    <a:pt x="57" y="275"/>
                    <a:pt x="81" y="263"/>
                    <a:pt x="81" y="250"/>
                  </a:cubicBezTo>
                  <a:cubicBezTo>
                    <a:pt x="93" y="226"/>
                    <a:pt x="105" y="214"/>
                    <a:pt x="117" y="190"/>
                  </a:cubicBezTo>
                  <a:cubicBezTo>
                    <a:pt x="154" y="141"/>
                    <a:pt x="178" y="80"/>
                    <a:pt x="203" y="31"/>
                  </a:cubicBezTo>
                  <a:cubicBezTo>
                    <a:pt x="218" y="16"/>
                    <a:pt x="204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06;p36">
              <a:extLst>
                <a:ext uri="{FF2B5EF4-FFF2-40B4-BE49-F238E27FC236}">
                  <a16:creationId xmlns:a16="http://schemas.microsoft.com/office/drawing/2014/main" id="{2ED63536-8F78-7362-3821-2E6D02E12D03}"/>
                </a:ext>
              </a:extLst>
            </p:cNvPr>
            <p:cNvSpPr/>
            <p:nvPr/>
          </p:nvSpPr>
          <p:spPr>
            <a:xfrm>
              <a:off x="1638999" y="2971095"/>
              <a:ext cx="12010" cy="16636"/>
            </a:xfrm>
            <a:custGeom>
              <a:avLst/>
              <a:gdLst/>
              <a:ahLst/>
              <a:cxnLst/>
              <a:rect l="l" t="t" r="r" b="b"/>
              <a:pathLst>
                <a:path w="244" h="338" extrusionOk="0">
                  <a:moveTo>
                    <a:pt x="207" y="34"/>
                  </a:moveTo>
                  <a:lnTo>
                    <a:pt x="207" y="45"/>
                  </a:lnTo>
                  <a:cubicBezTo>
                    <a:pt x="183" y="70"/>
                    <a:pt x="171" y="94"/>
                    <a:pt x="158" y="131"/>
                  </a:cubicBezTo>
                  <a:cubicBezTo>
                    <a:pt x="147" y="155"/>
                    <a:pt x="134" y="167"/>
                    <a:pt x="122" y="191"/>
                  </a:cubicBezTo>
                  <a:lnTo>
                    <a:pt x="122" y="204"/>
                  </a:lnTo>
                  <a:cubicBezTo>
                    <a:pt x="110" y="216"/>
                    <a:pt x="98" y="240"/>
                    <a:pt x="85" y="253"/>
                  </a:cubicBezTo>
                  <a:cubicBezTo>
                    <a:pt x="85" y="264"/>
                    <a:pt x="85" y="264"/>
                    <a:pt x="74" y="264"/>
                  </a:cubicBezTo>
                  <a:cubicBezTo>
                    <a:pt x="74" y="277"/>
                    <a:pt x="61" y="289"/>
                    <a:pt x="49" y="301"/>
                  </a:cubicBezTo>
                  <a:lnTo>
                    <a:pt x="37" y="301"/>
                  </a:lnTo>
                  <a:cubicBezTo>
                    <a:pt x="49" y="277"/>
                    <a:pt x="61" y="264"/>
                    <a:pt x="74" y="253"/>
                  </a:cubicBezTo>
                  <a:cubicBezTo>
                    <a:pt x="85" y="240"/>
                    <a:pt x="98" y="216"/>
                    <a:pt x="110" y="204"/>
                  </a:cubicBezTo>
                  <a:lnTo>
                    <a:pt x="110" y="191"/>
                  </a:lnTo>
                  <a:cubicBezTo>
                    <a:pt x="122" y="167"/>
                    <a:pt x="134" y="143"/>
                    <a:pt x="147" y="131"/>
                  </a:cubicBezTo>
                  <a:cubicBezTo>
                    <a:pt x="158" y="94"/>
                    <a:pt x="183" y="70"/>
                    <a:pt x="195" y="34"/>
                  </a:cubicBezTo>
                  <a:close/>
                  <a:moveTo>
                    <a:pt x="199" y="1"/>
                  </a:moveTo>
                  <a:cubicBezTo>
                    <a:pt x="189" y="1"/>
                    <a:pt x="178" y="7"/>
                    <a:pt x="171" y="21"/>
                  </a:cubicBezTo>
                  <a:cubicBezTo>
                    <a:pt x="147" y="45"/>
                    <a:pt x="134" y="82"/>
                    <a:pt x="110" y="107"/>
                  </a:cubicBezTo>
                  <a:cubicBezTo>
                    <a:pt x="110" y="131"/>
                    <a:pt x="98" y="155"/>
                    <a:pt x="85" y="167"/>
                  </a:cubicBezTo>
                  <a:cubicBezTo>
                    <a:pt x="74" y="180"/>
                    <a:pt x="74" y="180"/>
                    <a:pt x="74" y="191"/>
                  </a:cubicBezTo>
                  <a:cubicBezTo>
                    <a:pt x="61" y="204"/>
                    <a:pt x="61" y="216"/>
                    <a:pt x="49" y="228"/>
                  </a:cubicBezTo>
                  <a:cubicBezTo>
                    <a:pt x="37" y="240"/>
                    <a:pt x="12" y="264"/>
                    <a:pt x="12" y="289"/>
                  </a:cubicBezTo>
                  <a:cubicBezTo>
                    <a:pt x="1" y="301"/>
                    <a:pt x="12" y="313"/>
                    <a:pt x="12" y="326"/>
                  </a:cubicBezTo>
                  <a:cubicBezTo>
                    <a:pt x="25" y="337"/>
                    <a:pt x="37" y="337"/>
                    <a:pt x="49" y="337"/>
                  </a:cubicBezTo>
                  <a:lnTo>
                    <a:pt x="61" y="337"/>
                  </a:lnTo>
                  <a:cubicBezTo>
                    <a:pt x="74" y="337"/>
                    <a:pt x="85" y="326"/>
                    <a:pt x="85" y="313"/>
                  </a:cubicBezTo>
                  <a:cubicBezTo>
                    <a:pt x="85" y="301"/>
                    <a:pt x="98" y="301"/>
                    <a:pt x="98" y="289"/>
                  </a:cubicBezTo>
                  <a:cubicBezTo>
                    <a:pt x="110" y="289"/>
                    <a:pt x="110" y="277"/>
                    <a:pt x="122" y="277"/>
                  </a:cubicBezTo>
                  <a:cubicBezTo>
                    <a:pt x="122" y="253"/>
                    <a:pt x="134" y="240"/>
                    <a:pt x="147" y="228"/>
                  </a:cubicBezTo>
                  <a:lnTo>
                    <a:pt x="158" y="216"/>
                  </a:lnTo>
                  <a:lnTo>
                    <a:pt x="195" y="143"/>
                  </a:lnTo>
                  <a:cubicBezTo>
                    <a:pt x="207" y="118"/>
                    <a:pt x="220" y="82"/>
                    <a:pt x="231" y="58"/>
                  </a:cubicBezTo>
                  <a:cubicBezTo>
                    <a:pt x="244" y="45"/>
                    <a:pt x="244" y="21"/>
                    <a:pt x="220" y="9"/>
                  </a:cubicBezTo>
                  <a:cubicBezTo>
                    <a:pt x="214" y="4"/>
                    <a:pt x="207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07;p36">
              <a:extLst>
                <a:ext uri="{FF2B5EF4-FFF2-40B4-BE49-F238E27FC236}">
                  <a16:creationId xmlns:a16="http://schemas.microsoft.com/office/drawing/2014/main" id="{D6E6A75D-E3FE-B571-125C-4946924ED4A5}"/>
                </a:ext>
              </a:extLst>
            </p:cNvPr>
            <p:cNvSpPr/>
            <p:nvPr/>
          </p:nvSpPr>
          <p:spPr>
            <a:xfrm>
              <a:off x="1858675" y="2801280"/>
              <a:ext cx="31156" cy="117242"/>
            </a:xfrm>
            <a:custGeom>
              <a:avLst/>
              <a:gdLst/>
              <a:ahLst/>
              <a:cxnLst/>
              <a:rect l="l" t="t" r="r" b="b"/>
              <a:pathLst>
                <a:path w="633" h="2382" extrusionOk="0">
                  <a:moveTo>
                    <a:pt x="219" y="163"/>
                  </a:moveTo>
                  <a:cubicBezTo>
                    <a:pt x="219" y="163"/>
                    <a:pt x="219" y="176"/>
                    <a:pt x="232" y="176"/>
                  </a:cubicBezTo>
                  <a:cubicBezTo>
                    <a:pt x="232" y="187"/>
                    <a:pt x="268" y="224"/>
                    <a:pt x="268" y="249"/>
                  </a:cubicBezTo>
                  <a:lnTo>
                    <a:pt x="268" y="285"/>
                  </a:lnTo>
                  <a:lnTo>
                    <a:pt x="49" y="285"/>
                  </a:lnTo>
                  <a:cubicBezTo>
                    <a:pt x="49" y="273"/>
                    <a:pt x="62" y="260"/>
                    <a:pt x="62" y="249"/>
                  </a:cubicBezTo>
                  <a:lnTo>
                    <a:pt x="98" y="176"/>
                  </a:lnTo>
                  <a:lnTo>
                    <a:pt x="110" y="176"/>
                  </a:lnTo>
                  <a:cubicBezTo>
                    <a:pt x="122" y="176"/>
                    <a:pt x="122" y="163"/>
                    <a:pt x="135" y="163"/>
                  </a:cubicBezTo>
                  <a:close/>
                  <a:moveTo>
                    <a:pt x="268" y="333"/>
                  </a:moveTo>
                  <a:cubicBezTo>
                    <a:pt x="281" y="333"/>
                    <a:pt x="281" y="346"/>
                    <a:pt x="292" y="346"/>
                  </a:cubicBezTo>
                  <a:cubicBezTo>
                    <a:pt x="292" y="492"/>
                    <a:pt x="292" y="650"/>
                    <a:pt x="305" y="795"/>
                  </a:cubicBezTo>
                  <a:cubicBezTo>
                    <a:pt x="305" y="857"/>
                    <a:pt x="329" y="930"/>
                    <a:pt x="329" y="1003"/>
                  </a:cubicBezTo>
                  <a:cubicBezTo>
                    <a:pt x="329" y="1051"/>
                    <a:pt x="317" y="1100"/>
                    <a:pt x="305" y="1149"/>
                  </a:cubicBezTo>
                  <a:lnTo>
                    <a:pt x="305" y="1160"/>
                  </a:lnTo>
                  <a:cubicBezTo>
                    <a:pt x="232" y="1160"/>
                    <a:pt x="159" y="1185"/>
                    <a:pt x="86" y="1197"/>
                  </a:cubicBezTo>
                  <a:cubicBezTo>
                    <a:pt x="49" y="1197"/>
                    <a:pt x="62" y="917"/>
                    <a:pt x="49" y="893"/>
                  </a:cubicBezTo>
                  <a:lnTo>
                    <a:pt x="49" y="346"/>
                  </a:lnTo>
                  <a:lnTo>
                    <a:pt x="49" y="333"/>
                  </a:lnTo>
                  <a:close/>
                  <a:moveTo>
                    <a:pt x="305" y="1209"/>
                  </a:moveTo>
                  <a:cubicBezTo>
                    <a:pt x="305" y="1246"/>
                    <a:pt x="317" y="1282"/>
                    <a:pt x="329" y="1319"/>
                  </a:cubicBezTo>
                  <a:lnTo>
                    <a:pt x="317" y="1319"/>
                  </a:lnTo>
                  <a:cubicBezTo>
                    <a:pt x="281" y="1331"/>
                    <a:pt x="239" y="1334"/>
                    <a:pt x="196" y="1334"/>
                  </a:cubicBezTo>
                  <a:cubicBezTo>
                    <a:pt x="151" y="1334"/>
                    <a:pt x="105" y="1331"/>
                    <a:pt x="62" y="1331"/>
                  </a:cubicBezTo>
                  <a:lnTo>
                    <a:pt x="62" y="1246"/>
                  </a:lnTo>
                  <a:cubicBezTo>
                    <a:pt x="70" y="1247"/>
                    <a:pt x="78" y="1248"/>
                    <a:pt x="86" y="1248"/>
                  </a:cubicBezTo>
                  <a:cubicBezTo>
                    <a:pt x="158" y="1248"/>
                    <a:pt x="250" y="1209"/>
                    <a:pt x="305" y="1209"/>
                  </a:cubicBezTo>
                  <a:close/>
                  <a:moveTo>
                    <a:pt x="329" y="1368"/>
                  </a:moveTo>
                  <a:cubicBezTo>
                    <a:pt x="341" y="1392"/>
                    <a:pt x="341" y="1404"/>
                    <a:pt x="354" y="1428"/>
                  </a:cubicBezTo>
                  <a:lnTo>
                    <a:pt x="341" y="1428"/>
                  </a:lnTo>
                  <a:cubicBezTo>
                    <a:pt x="305" y="1428"/>
                    <a:pt x="256" y="1452"/>
                    <a:pt x="219" y="1452"/>
                  </a:cubicBezTo>
                  <a:lnTo>
                    <a:pt x="62" y="1452"/>
                  </a:lnTo>
                  <a:lnTo>
                    <a:pt x="62" y="1379"/>
                  </a:lnTo>
                  <a:cubicBezTo>
                    <a:pt x="105" y="1379"/>
                    <a:pt x="148" y="1383"/>
                    <a:pt x="190" y="1383"/>
                  </a:cubicBezTo>
                  <a:cubicBezTo>
                    <a:pt x="230" y="1383"/>
                    <a:pt x="269" y="1379"/>
                    <a:pt x="305" y="1368"/>
                  </a:cubicBezTo>
                  <a:cubicBezTo>
                    <a:pt x="311" y="1373"/>
                    <a:pt x="317" y="1376"/>
                    <a:pt x="322" y="1376"/>
                  </a:cubicBezTo>
                  <a:cubicBezTo>
                    <a:pt x="326" y="1376"/>
                    <a:pt x="329" y="1373"/>
                    <a:pt x="329" y="1368"/>
                  </a:cubicBezTo>
                  <a:close/>
                  <a:moveTo>
                    <a:pt x="354" y="1477"/>
                  </a:moveTo>
                  <a:cubicBezTo>
                    <a:pt x="365" y="1501"/>
                    <a:pt x="365" y="1525"/>
                    <a:pt x="378" y="1549"/>
                  </a:cubicBezTo>
                  <a:lnTo>
                    <a:pt x="329" y="1549"/>
                  </a:lnTo>
                  <a:cubicBezTo>
                    <a:pt x="305" y="1562"/>
                    <a:pt x="268" y="1562"/>
                    <a:pt x="244" y="1562"/>
                  </a:cubicBezTo>
                  <a:cubicBezTo>
                    <a:pt x="183" y="1562"/>
                    <a:pt x="122" y="1574"/>
                    <a:pt x="62" y="1574"/>
                  </a:cubicBezTo>
                  <a:lnTo>
                    <a:pt x="62" y="1501"/>
                  </a:lnTo>
                  <a:lnTo>
                    <a:pt x="219" y="1501"/>
                  </a:lnTo>
                  <a:cubicBezTo>
                    <a:pt x="256" y="1501"/>
                    <a:pt x="292" y="1489"/>
                    <a:pt x="329" y="1477"/>
                  </a:cubicBezTo>
                  <a:cubicBezTo>
                    <a:pt x="335" y="1483"/>
                    <a:pt x="341" y="1486"/>
                    <a:pt x="346" y="1486"/>
                  </a:cubicBezTo>
                  <a:cubicBezTo>
                    <a:pt x="350" y="1486"/>
                    <a:pt x="354" y="1483"/>
                    <a:pt x="354" y="1477"/>
                  </a:cubicBezTo>
                  <a:close/>
                  <a:moveTo>
                    <a:pt x="378" y="1598"/>
                  </a:moveTo>
                  <a:cubicBezTo>
                    <a:pt x="390" y="1622"/>
                    <a:pt x="390" y="1647"/>
                    <a:pt x="390" y="1671"/>
                  </a:cubicBezTo>
                  <a:lnTo>
                    <a:pt x="378" y="1671"/>
                  </a:lnTo>
                  <a:cubicBezTo>
                    <a:pt x="268" y="1684"/>
                    <a:pt x="171" y="1708"/>
                    <a:pt x="62" y="1708"/>
                  </a:cubicBezTo>
                  <a:lnTo>
                    <a:pt x="62" y="1611"/>
                  </a:lnTo>
                  <a:lnTo>
                    <a:pt x="317" y="1611"/>
                  </a:lnTo>
                  <a:cubicBezTo>
                    <a:pt x="329" y="1611"/>
                    <a:pt x="341" y="1598"/>
                    <a:pt x="354" y="1598"/>
                  </a:cubicBezTo>
                  <a:close/>
                  <a:moveTo>
                    <a:pt x="402" y="1720"/>
                  </a:moveTo>
                  <a:lnTo>
                    <a:pt x="402" y="1768"/>
                  </a:lnTo>
                  <a:cubicBezTo>
                    <a:pt x="402" y="1781"/>
                    <a:pt x="402" y="1793"/>
                    <a:pt x="414" y="1817"/>
                  </a:cubicBezTo>
                  <a:cubicBezTo>
                    <a:pt x="292" y="1817"/>
                    <a:pt x="183" y="1841"/>
                    <a:pt x="73" y="1854"/>
                  </a:cubicBezTo>
                  <a:cubicBezTo>
                    <a:pt x="62" y="1854"/>
                    <a:pt x="62" y="1854"/>
                    <a:pt x="62" y="1866"/>
                  </a:cubicBezTo>
                  <a:lnTo>
                    <a:pt x="62" y="1805"/>
                  </a:lnTo>
                  <a:lnTo>
                    <a:pt x="62" y="1744"/>
                  </a:lnTo>
                  <a:cubicBezTo>
                    <a:pt x="171" y="1744"/>
                    <a:pt x="281" y="1732"/>
                    <a:pt x="402" y="1720"/>
                  </a:cubicBezTo>
                  <a:close/>
                  <a:moveTo>
                    <a:pt x="414" y="1866"/>
                  </a:moveTo>
                  <a:cubicBezTo>
                    <a:pt x="425" y="1898"/>
                    <a:pt x="426" y="1930"/>
                    <a:pt x="427" y="1963"/>
                  </a:cubicBezTo>
                  <a:lnTo>
                    <a:pt x="402" y="1963"/>
                  </a:lnTo>
                  <a:cubicBezTo>
                    <a:pt x="402" y="1963"/>
                    <a:pt x="402" y="1976"/>
                    <a:pt x="390" y="1976"/>
                  </a:cubicBezTo>
                  <a:cubicBezTo>
                    <a:pt x="354" y="1976"/>
                    <a:pt x="305" y="1987"/>
                    <a:pt x="268" y="1987"/>
                  </a:cubicBezTo>
                  <a:cubicBezTo>
                    <a:pt x="242" y="1998"/>
                    <a:pt x="216" y="2001"/>
                    <a:pt x="191" y="2001"/>
                  </a:cubicBezTo>
                  <a:cubicBezTo>
                    <a:pt x="156" y="2001"/>
                    <a:pt x="121" y="1995"/>
                    <a:pt x="86" y="1987"/>
                  </a:cubicBezTo>
                  <a:lnTo>
                    <a:pt x="62" y="1987"/>
                  </a:lnTo>
                  <a:lnTo>
                    <a:pt x="62" y="1890"/>
                  </a:lnTo>
                  <a:cubicBezTo>
                    <a:pt x="62" y="1890"/>
                    <a:pt x="62" y="1903"/>
                    <a:pt x="73" y="1903"/>
                  </a:cubicBezTo>
                  <a:cubicBezTo>
                    <a:pt x="122" y="1890"/>
                    <a:pt x="171" y="1890"/>
                    <a:pt x="219" y="1878"/>
                  </a:cubicBezTo>
                  <a:lnTo>
                    <a:pt x="317" y="1878"/>
                  </a:lnTo>
                  <a:cubicBezTo>
                    <a:pt x="354" y="1878"/>
                    <a:pt x="378" y="1866"/>
                    <a:pt x="402" y="1866"/>
                  </a:cubicBezTo>
                  <a:close/>
                  <a:moveTo>
                    <a:pt x="427" y="2012"/>
                  </a:moveTo>
                  <a:lnTo>
                    <a:pt x="427" y="2060"/>
                  </a:lnTo>
                  <a:lnTo>
                    <a:pt x="414" y="2060"/>
                  </a:lnTo>
                  <a:cubicBezTo>
                    <a:pt x="305" y="2073"/>
                    <a:pt x="183" y="2097"/>
                    <a:pt x="73" y="2097"/>
                  </a:cubicBezTo>
                  <a:cubicBezTo>
                    <a:pt x="62" y="2085"/>
                    <a:pt x="62" y="2060"/>
                    <a:pt x="62" y="2036"/>
                  </a:cubicBezTo>
                  <a:cubicBezTo>
                    <a:pt x="135" y="2036"/>
                    <a:pt x="183" y="2049"/>
                    <a:pt x="244" y="2049"/>
                  </a:cubicBezTo>
                  <a:lnTo>
                    <a:pt x="427" y="2012"/>
                  </a:lnTo>
                  <a:close/>
                  <a:moveTo>
                    <a:pt x="414" y="2109"/>
                  </a:moveTo>
                  <a:cubicBezTo>
                    <a:pt x="402" y="2170"/>
                    <a:pt x="365" y="2219"/>
                    <a:pt x="292" y="2231"/>
                  </a:cubicBezTo>
                  <a:lnTo>
                    <a:pt x="244" y="2231"/>
                  </a:lnTo>
                  <a:cubicBezTo>
                    <a:pt x="171" y="2231"/>
                    <a:pt x="122" y="2195"/>
                    <a:pt x="98" y="2146"/>
                  </a:cubicBezTo>
                  <a:cubicBezTo>
                    <a:pt x="135" y="2146"/>
                    <a:pt x="183" y="2146"/>
                    <a:pt x="232" y="2133"/>
                  </a:cubicBezTo>
                  <a:cubicBezTo>
                    <a:pt x="268" y="2133"/>
                    <a:pt x="292" y="2122"/>
                    <a:pt x="329" y="2122"/>
                  </a:cubicBezTo>
                  <a:cubicBezTo>
                    <a:pt x="354" y="2122"/>
                    <a:pt x="378" y="2109"/>
                    <a:pt x="414" y="2109"/>
                  </a:cubicBezTo>
                  <a:close/>
                  <a:moveTo>
                    <a:pt x="182" y="0"/>
                  </a:moveTo>
                  <a:cubicBezTo>
                    <a:pt x="178" y="0"/>
                    <a:pt x="174" y="2"/>
                    <a:pt x="171" y="5"/>
                  </a:cubicBezTo>
                  <a:cubicBezTo>
                    <a:pt x="159" y="17"/>
                    <a:pt x="146" y="30"/>
                    <a:pt x="135" y="54"/>
                  </a:cubicBezTo>
                  <a:cubicBezTo>
                    <a:pt x="122" y="66"/>
                    <a:pt x="122" y="78"/>
                    <a:pt x="110" y="90"/>
                  </a:cubicBezTo>
                  <a:cubicBezTo>
                    <a:pt x="98" y="103"/>
                    <a:pt x="86" y="103"/>
                    <a:pt x="73" y="114"/>
                  </a:cubicBezTo>
                  <a:cubicBezTo>
                    <a:pt x="73" y="127"/>
                    <a:pt x="73" y="127"/>
                    <a:pt x="62" y="139"/>
                  </a:cubicBezTo>
                  <a:cubicBezTo>
                    <a:pt x="62" y="139"/>
                    <a:pt x="49" y="151"/>
                    <a:pt x="49" y="163"/>
                  </a:cubicBezTo>
                  <a:lnTo>
                    <a:pt x="49" y="176"/>
                  </a:lnTo>
                  <a:cubicBezTo>
                    <a:pt x="25" y="212"/>
                    <a:pt x="0" y="249"/>
                    <a:pt x="0" y="297"/>
                  </a:cubicBezTo>
                  <a:lnTo>
                    <a:pt x="0" y="309"/>
                  </a:lnTo>
                  <a:lnTo>
                    <a:pt x="0" y="322"/>
                  </a:lnTo>
                  <a:cubicBezTo>
                    <a:pt x="0" y="565"/>
                    <a:pt x="13" y="808"/>
                    <a:pt x="13" y="1039"/>
                  </a:cubicBezTo>
                  <a:cubicBezTo>
                    <a:pt x="13" y="1100"/>
                    <a:pt x="0" y="1173"/>
                    <a:pt x="25" y="1209"/>
                  </a:cubicBezTo>
                  <a:lnTo>
                    <a:pt x="25" y="1222"/>
                  </a:lnTo>
                  <a:cubicBezTo>
                    <a:pt x="13" y="1355"/>
                    <a:pt x="0" y="1477"/>
                    <a:pt x="0" y="1611"/>
                  </a:cubicBezTo>
                  <a:cubicBezTo>
                    <a:pt x="0" y="1732"/>
                    <a:pt x="13" y="1854"/>
                    <a:pt x="0" y="1987"/>
                  </a:cubicBezTo>
                  <a:cubicBezTo>
                    <a:pt x="0" y="2097"/>
                    <a:pt x="49" y="2195"/>
                    <a:pt x="135" y="2243"/>
                  </a:cubicBezTo>
                  <a:cubicBezTo>
                    <a:pt x="110" y="2303"/>
                    <a:pt x="146" y="2352"/>
                    <a:pt x="208" y="2365"/>
                  </a:cubicBezTo>
                  <a:cubicBezTo>
                    <a:pt x="241" y="2376"/>
                    <a:pt x="277" y="2381"/>
                    <a:pt x="313" y="2381"/>
                  </a:cubicBezTo>
                  <a:cubicBezTo>
                    <a:pt x="395" y="2381"/>
                    <a:pt x="477" y="2354"/>
                    <a:pt x="536" y="2303"/>
                  </a:cubicBezTo>
                  <a:cubicBezTo>
                    <a:pt x="621" y="2231"/>
                    <a:pt x="633" y="2146"/>
                    <a:pt x="633" y="2036"/>
                  </a:cubicBezTo>
                  <a:cubicBezTo>
                    <a:pt x="633" y="1866"/>
                    <a:pt x="621" y="1695"/>
                    <a:pt x="597" y="1538"/>
                  </a:cubicBezTo>
                  <a:cubicBezTo>
                    <a:pt x="586" y="1505"/>
                    <a:pt x="520" y="1083"/>
                    <a:pt x="422" y="1083"/>
                  </a:cubicBezTo>
                  <a:cubicBezTo>
                    <a:pt x="408" y="1083"/>
                    <a:pt x="393" y="1092"/>
                    <a:pt x="378" y="1112"/>
                  </a:cubicBezTo>
                  <a:cubicBezTo>
                    <a:pt x="329" y="1185"/>
                    <a:pt x="414" y="1368"/>
                    <a:pt x="438" y="1441"/>
                  </a:cubicBezTo>
                  <a:cubicBezTo>
                    <a:pt x="463" y="1525"/>
                    <a:pt x="463" y="1622"/>
                    <a:pt x="475" y="1720"/>
                  </a:cubicBezTo>
                  <a:cubicBezTo>
                    <a:pt x="487" y="1817"/>
                    <a:pt x="500" y="1890"/>
                    <a:pt x="475" y="1976"/>
                  </a:cubicBezTo>
                  <a:lnTo>
                    <a:pt x="475" y="1963"/>
                  </a:lnTo>
                  <a:cubicBezTo>
                    <a:pt x="463" y="1841"/>
                    <a:pt x="451" y="1708"/>
                    <a:pt x="427" y="1586"/>
                  </a:cubicBezTo>
                  <a:cubicBezTo>
                    <a:pt x="414" y="1452"/>
                    <a:pt x="378" y="1319"/>
                    <a:pt x="341" y="1185"/>
                  </a:cubicBezTo>
                  <a:cubicBezTo>
                    <a:pt x="354" y="1185"/>
                    <a:pt x="354" y="1185"/>
                    <a:pt x="354" y="1173"/>
                  </a:cubicBezTo>
                  <a:cubicBezTo>
                    <a:pt x="354" y="1063"/>
                    <a:pt x="390" y="966"/>
                    <a:pt x="354" y="844"/>
                  </a:cubicBezTo>
                  <a:cubicBezTo>
                    <a:pt x="317" y="698"/>
                    <a:pt x="329" y="516"/>
                    <a:pt x="329" y="358"/>
                  </a:cubicBezTo>
                  <a:cubicBezTo>
                    <a:pt x="341" y="346"/>
                    <a:pt x="341" y="333"/>
                    <a:pt x="329" y="322"/>
                  </a:cubicBezTo>
                  <a:lnTo>
                    <a:pt x="329" y="309"/>
                  </a:lnTo>
                  <a:lnTo>
                    <a:pt x="317" y="309"/>
                  </a:lnTo>
                  <a:cubicBezTo>
                    <a:pt x="329" y="297"/>
                    <a:pt x="329" y="285"/>
                    <a:pt x="329" y="285"/>
                  </a:cubicBezTo>
                  <a:cubicBezTo>
                    <a:pt x="317" y="260"/>
                    <a:pt x="317" y="236"/>
                    <a:pt x="305" y="224"/>
                  </a:cubicBezTo>
                  <a:lnTo>
                    <a:pt x="268" y="151"/>
                  </a:lnTo>
                  <a:cubicBezTo>
                    <a:pt x="232" y="103"/>
                    <a:pt x="232" y="54"/>
                    <a:pt x="208" y="17"/>
                  </a:cubicBezTo>
                  <a:cubicBezTo>
                    <a:pt x="199" y="9"/>
                    <a:pt x="190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08;p36">
              <a:extLst>
                <a:ext uri="{FF2B5EF4-FFF2-40B4-BE49-F238E27FC236}">
                  <a16:creationId xmlns:a16="http://schemas.microsoft.com/office/drawing/2014/main" id="{DD37DFBD-7432-ED55-B1D2-2808BD1A1ABB}"/>
                </a:ext>
              </a:extLst>
            </p:cNvPr>
            <p:cNvSpPr/>
            <p:nvPr/>
          </p:nvSpPr>
          <p:spPr>
            <a:xfrm>
              <a:off x="1857494" y="2800345"/>
              <a:ext cx="32977" cy="119112"/>
            </a:xfrm>
            <a:custGeom>
              <a:avLst/>
              <a:gdLst/>
              <a:ahLst/>
              <a:cxnLst/>
              <a:rect l="l" t="t" r="r" b="b"/>
              <a:pathLst>
                <a:path w="670" h="2420" extrusionOk="0">
                  <a:moveTo>
                    <a:pt x="232" y="206"/>
                  </a:moveTo>
                  <a:cubicBezTo>
                    <a:pt x="256" y="219"/>
                    <a:pt x="268" y="255"/>
                    <a:pt x="268" y="268"/>
                  </a:cubicBezTo>
                  <a:lnTo>
                    <a:pt x="268" y="279"/>
                  </a:lnTo>
                  <a:lnTo>
                    <a:pt x="256" y="279"/>
                  </a:lnTo>
                  <a:cubicBezTo>
                    <a:pt x="232" y="292"/>
                    <a:pt x="207" y="292"/>
                    <a:pt x="183" y="292"/>
                  </a:cubicBezTo>
                  <a:cubicBezTo>
                    <a:pt x="175" y="288"/>
                    <a:pt x="165" y="286"/>
                    <a:pt x="155" y="286"/>
                  </a:cubicBezTo>
                  <a:cubicBezTo>
                    <a:pt x="136" y="286"/>
                    <a:pt x="114" y="292"/>
                    <a:pt x="97" y="292"/>
                  </a:cubicBezTo>
                  <a:cubicBezTo>
                    <a:pt x="97" y="279"/>
                    <a:pt x="97" y="279"/>
                    <a:pt x="110" y="268"/>
                  </a:cubicBezTo>
                  <a:cubicBezTo>
                    <a:pt x="110" y="255"/>
                    <a:pt x="122" y="231"/>
                    <a:pt x="134" y="206"/>
                  </a:cubicBezTo>
                  <a:close/>
                  <a:moveTo>
                    <a:pt x="122" y="170"/>
                  </a:moveTo>
                  <a:lnTo>
                    <a:pt x="110" y="182"/>
                  </a:lnTo>
                  <a:cubicBezTo>
                    <a:pt x="86" y="206"/>
                    <a:pt x="73" y="243"/>
                    <a:pt x="73" y="268"/>
                  </a:cubicBezTo>
                  <a:lnTo>
                    <a:pt x="61" y="279"/>
                  </a:lnTo>
                  <a:cubicBezTo>
                    <a:pt x="61" y="292"/>
                    <a:pt x="61" y="292"/>
                    <a:pt x="49" y="304"/>
                  </a:cubicBezTo>
                  <a:lnTo>
                    <a:pt x="49" y="328"/>
                  </a:lnTo>
                  <a:lnTo>
                    <a:pt x="97" y="328"/>
                  </a:lnTo>
                  <a:cubicBezTo>
                    <a:pt x="134" y="316"/>
                    <a:pt x="159" y="316"/>
                    <a:pt x="183" y="316"/>
                  </a:cubicBezTo>
                  <a:lnTo>
                    <a:pt x="329" y="316"/>
                  </a:lnTo>
                  <a:lnTo>
                    <a:pt x="316" y="292"/>
                  </a:lnTo>
                  <a:cubicBezTo>
                    <a:pt x="305" y="279"/>
                    <a:pt x="305" y="279"/>
                    <a:pt x="305" y="268"/>
                  </a:cubicBezTo>
                  <a:cubicBezTo>
                    <a:pt x="305" y="231"/>
                    <a:pt x="268" y="182"/>
                    <a:pt x="268" y="182"/>
                  </a:cubicBezTo>
                  <a:cubicBezTo>
                    <a:pt x="268" y="182"/>
                    <a:pt x="256" y="182"/>
                    <a:pt x="256" y="170"/>
                  </a:cubicBezTo>
                  <a:close/>
                  <a:moveTo>
                    <a:pt x="280" y="365"/>
                  </a:moveTo>
                  <a:cubicBezTo>
                    <a:pt x="292" y="365"/>
                    <a:pt x="292" y="377"/>
                    <a:pt x="292" y="377"/>
                  </a:cubicBezTo>
                  <a:cubicBezTo>
                    <a:pt x="292" y="474"/>
                    <a:pt x="305" y="571"/>
                    <a:pt x="305" y="669"/>
                  </a:cubicBezTo>
                  <a:lnTo>
                    <a:pt x="305" y="814"/>
                  </a:lnTo>
                  <a:cubicBezTo>
                    <a:pt x="305" y="851"/>
                    <a:pt x="316" y="887"/>
                    <a:pt x="316" y="912"/>
                  </a:cubicBezTo>
                  <a:cubicBezTo>
                    <a:pt x="329" y="949"/>
                    <a:pt x="329" y="985"/>
                    <a:pt x="329" y="1022"/>
                  </a:cubicBezTo>
                  <a:cubicBezTo>
                    <a:pt x="329" y="1046"/>
                    <a:pt x="329" y="1082"/>
                    <a:pt x="316" y="1119"/>
                  </a:cubicBezTo>
                  <a:lnTo>
                    <a:pt x="316" y="1168"/>
                  </a:lnTo>
                  <a:cubicBezTo>
                    <a:pt x="280" y="1168"/>
                    <a:pt x="243" y="1168"/>
                    <a:pt x="207" y="1179"/>
                  </a:cubicBezTo>
                  <a:cubicBezTo>
                    <a:pt x="170" y="1192"/>
                    <a:pt x="146" y="1192"/>
                    <a:pt x="110" y="1192"/>
                  </a:cubicBezTo>
                  <a:cubicBezTo>
                    <a:pt x="97" y="1179"/>
                    <a:pt x="97" y="1095"/>
                    <a:pt x="97" y="949"/>
                  </a:cubicBezTo>
                  <a:lnTo>
                    <a:pt x="97" y="900"/>
                  </a:lnTo>
                  <a:cubicBezTo>
                    <a:pt x="86" y="717"/>
                    <a:pt x="86" y="535"/>
                    <a:pt x="86" y="377"/>
                  </a:cubicBezTo>
                  <a:lnTo>
                    <a:pt x="122" y="377"/>
                  </a:lnTo>
                  <a:cubicBezTo>
                    <a:pt x="134" y="365"/>
                    <a:pt x="159" y="365"/>
                    <a:pt x="183" y="365"/>
                  </a:cubicBezTo>
                  <a:close/>
                  <a:moveTo>
                    <a:pt x="316" y="1252"/>
                  </a:moveTo>
                  <a:cubicBezTo>
                    <a:pt x="316" y="1277"/>
                    <a:pt x="316" y="1301"/>
                    <a:pt x="329" y="1325"/>
                  </a:cubicBezTo>
                  <a:cubicBezTo>
                    <a:pt x="268" y="1338"/>
                    <a:pt x="207" y="1338"/>
                    <a:pt x="146" y="1338"/>
                  </a:cubicBezTo>
                  <a:lnTo>
                    <a:pt x="110" y="1338"/>
                  </a:lnTo>
                  <a:lnTo>
                    <a:pt x="110" y="1289"/>
                  </a:lnTo>
                  <a:cubicBezTo>
                    <a:pt x="146" y="1289"/>
                    <a:pt x="195" y="1277"/>
                    <a:pt x="243" y="1265"/>
                  </a:cubicBezTo>
                  <a:cubicBezTo>
                    <a:pt x="268" y="1252"/>
                    <a:pt x="292" y="1252"/>
                    <a:pt x="316" y="1252"/>
                  </a:cubicBezTo>
                  <a:close/>
                  <a:moveTo>
                    <a:pt x="341" y="1411"/>
                  </a:moveTo>
                  <a:cubicBezTo>
                    <a:pt x="353" y="1423"/>
                    <a:pt x="353" y="1423"/>
                    <a:pt x="353" y="1435"/>
                  </a:cubicBezTo>
                  <a:cubicBezTo>
                    <a:pt x="341" y="1435"/>
                    <a:pt x="316" y="1435"/>
                    <a:pt x="305" y="1447"/>
                  </a:cubicBezTo>
                  <a:lnTo>
                    <a:pt x="243" y="1447"/>
                  </a:lnTo>
                  <a:cubicBezTo>
                    <a:pt x="225" y="1453"/>
                    <a:pt x="207" y="1456"/>
                    <a:pt x="190" y="1456"/>
                  </a:cubicBezTo>
                  <a:cubicBezTo>
                    <a:pt x="174" y="1456"/>
                    <a:pt x="158" y="1453"/>
                    <a:pt x="146" y="1447"/>
                  </a:cubicBezTo>
                  <a:lnTo>
                    <a:pt x="97" y="1447"/>
                  </a:lnTo>
                  <a:lnTo>
                    <a:pt x="110" y="1423"/>
                  </a:lnTo>
                  <a:lnTo>
                    <a:pt x="146" y="1423"/>
                  </a:lnTo>
                  <a:cubicBezTo>
                    <a:pt x="207" y="1423"/>
                    <a:pt x="268" y="1423"/>
                    <a:pt x="329" y="1411"/>
                  </a:cubicBezTo>
                  <a:close/>
                  <a:moveTo>
                    <a:pt x="365" y="1520"/>
                  </a:moveTo>
                  <a:cubicBezTo>
                    <a:pt x="378" y="1532"/>
                    <a:pt x="378" y="1544"/>
                    <a:pt x="378" y="1544"/>
                  </a:cubicBezTo>
                  <a:cubicBezTo>
                    <a:pt x="365" y="1557"/>
                    <a:pt x="353" y="1557"/>
                    <a:pt x="353" y="1557"/>
                  </a:cubicBezTo>
                  <a:cubicBezTo>
                    <a:pt x="329" y="1568"/>
                    <a:pt x="305" y="1568"/>
                    <a:pt x="280" y="1568"/>
                  </a:cubicBezTo>
                  <a:cubicBezTo>
                    <a:pt x="268" y="1565"/>
                    <a:pt x="257" y="1563"/>
                    <a:pt x="247" y="1563"/>
                  </a:cubicBezTo>
                  <a:cubicBezTo>
                    <a:pt x="226" y="1563"/>
                    <a:pt x="207" y="1568"/>
                    <a:pt x="183" y="1568"/>
                  </a:cubicBezTo>
                  <a:lnTo>
                    <a:pt x="97" y="1568"/>
                  </a:lnTo>
                  <a:lnTo>
                    <a:pt x="97" y="1532"/>
                  </a:lnTo>
                  <a:lnTo>
                    <a:pt x="243" y="1532"/>
                  </a:lnTo>
                  <a:cubicBezTo>
                    <a:pt x="268" y="1532"/>
                    <a:pt x="292" y="1532"/>
                    <a:pt x="316" y="1520"/>
                  </a:cubicBezTo>
                  <a:close/>
                  <a:moveTo>
                    <a:pt x="378" y="1630"/>
                  </a:moveTo>
                  <a:cubicBezTo>
                    <a:pt x="378" y="1641"/>
                    <a:pt x="389" y="1641"/>
                    <a:pt x="389" y="1641"/>
                  </a:cubicBezTo>
                  <a:cubicBezTo>
                    <a:pt x="389" y="1654"/>
                    <a:pt x="389" y="1666"/>
                    <a:pt x="402" y="1678"/>
                  </a:cubicBezTo>
                  <a:cubicBezTo>
                    <a:pt x="353" y="1678"/>
                    <a:pt x="316" y="1678"/>
                    <a:pt x="280" y="1690"/>
                  </a:cubicBezTo>
                  <a:cubicBezTo>
                    <a:pt x="219" y="1690"/>
                    <a:pt x="159" y="1703"/>
                    <a:pt x="97" y="1703"/>
                  </a:cubicBezTo>
                  <a:lnTo>
                    <a:pt x="97" y="1654"/>
                  </a:lnTo>
                  <a:lnTo>
                    <a:pt x="183" y="1654"/>
                  </a:lnTo>
                  <a:cubicBezTo>
                    <a:pt x="207" y="1641"/>
                    <a:pt x="243" y="1641"/>
                    <a:pt x="268" y="1641"/>
                  </a:cubicBezTo>
                  <a:lnTo>
                    <a:pt x="353" y="1641"/>
                  </a:lnTo>
                  <a:cubicBezTo>
                    <a:pt x="353" y="1641"/>
                    <a:pt x="365" y="1641"/>
                    <a:pt x="378" y="1630"/>
                  </a:cubicBezTo>
                  <a:close/>
                  <a:moveTo>
                    <a:pt x="341" y="1204"/>
                  </a:moveTo>
                  <a:lnTo>
                    <a:pt x="329" y="1216"/>
                  </a:lnTo>
                  <a:cubicBezTo>
                    <a:pt x="305" y="1216"/>
                    <a:pt x="268" y="1216"/>
                    <a:pt x="232" y="1228"/>
                  </a:cubicBezTo>
                  <a:cubicBezTo>
                    <a:pt x="197" y="1237"/>
                    <a:pt x="163" y="1245"/>
                    <a:pt x="132" y="1245"/>
                  </a:cubicBezTo>
                  <a:cubicBezTo>
                    <a:pt x="120" y="1245"/>
                    <a:pt x="108" y="1244"/>
                    <a:pt x="97" y="1241"/>
                  </a:cubicBezTo>
                  <a:lnTo>
                    <a:pt x="73" y="1241"/>
                  </a:lnTo>
                  <a:lnTo>
                    <a:pt x="73" y="1265"/>
                  </a:lnTo>
                  <a:lnTo>
                    <a:pt x="73" y="1350"/>
                  </a:lnTo>
                  <a:lnTo>
                    <a:pt x="73" y="1374"/>
                  </a:lnTo>
                  <a:lnTo>
                    <a:pt x="146" y="1374"/>
                  </a:lnTo>
                  <a:cubicBezTo>
                    <a:pt x="207" y="1374"/>
                    <a:pt x="280" y="1374"/>
                    <a:pt x="341" y="1362"/>
                  </a:cubicBezTo>
                  <a:lnTo>
                    <a:pt x="341" y="1374"/>
                  </a:lnTo>
                  <a:lnTo>
                    <a:pt x="329" y="1374"/>
                  </a:lnTo>
                  <a:cubicBezTo>
                    <a:pt x="268" y="1387"/>
                    <a:pt x="207" y="1387"/>
                    <a:pt x="146" y="1387"/>
                  </a:cubicBezTo>
                  <a:lnTo>
                    <a:pt x="97" y="1387"/>
                  </a:lnTo>
                  <a:lnTo>
                    <a:pt x="73" y="1374"/>
                  </a:lnTo>
                  <a:lnTo>
                    <a:pt x="61" y="1471"/>
                  </a:lnTo>
                  <a:lnTo>
                    <a:pt x="73" y="1496"/>
                  </a:lnTo>
                  <a:lnTo>
                    <a:pt x="97" y="1484"/>
                  </a:lnTo>
                  <a:lnTo>
                    <a:pt x="243" y="1484"/>
                  </a:lnTo>
                  <a:cubicBezTo>
                    <a:pt x="268" y="1484"/>
                    <a:pt x="292" y="1484"/>
                    <a:pt x="316" y="1471"/>
                  </a:cubicBezTo>
                  <a:cubicBezTo>
                    <a:pt x="329" y="1471"/>
                    <a:pt x="353" y="1471"/>
                    <a:pt x="365" y="1460"/>
                  </a:cubicBezTo>
                  <a:lnTo>
                    <a:pt x="389" y="1471"/>
                  </a:lnTo>
                  <a:lnTo>
                    <a:pt x="365" y="1484"/>
                  </a:lnTo>
                  <a:lnTo>
                    <a:pt x="305" y="1484"/>
                  </a:lnTo>
                  <a:cubicBezTo>
                    <a:pt x="280" y="1496"/>
                    <a:pt x="268" y="1496"/>
                    <a:pt x="243" y="1496"/>
                  </a:cubicBezTo>
                  <a:lnTo>
                    <a:pt x="61" y="1496"/>
                  </a:lnTo>
                  <a:lnTo>
                    <a:pt x="61" y="1520"/>
                  </a:lnTo>
                  <a:lnTo>
                    <a:pt x="61" y="1568"/>
                  </a:lnTo>
                  <a:lnTo>
                    <a:pt x="61" y="1593"/>
                  </a:lnTo>
                  <a:lnTo>
                    <a:pt x="61" y="1605"/>
                  </a:lnTo>
                  <a:lnTo>
                    <a:pt x="61" y="1630"/>
                  </a:lnTo>
                  <a:lnTo>
                    <a:pt x="61" y="1727"/>
                  </a:lnTo>
                  <a:lnTo>
                    <a:pt x="61" y="1739"/>
                  </a:lnTo>
                  <a:lnTo>
                    <a:pt x="86" y="1739"/>
                  </a:lnTo>
                  <a:cubicBezTo>
                    <a:pt x="146" y="1739"/>
                    <a:pt x="219" y="1727"/>
                    <a:pt x="292" y="1727"/>
                  </a:cubicBezTo>
                  <a:cubicBezTo>
                    <a:pt x="329" y="1714"/>
                    <a:pt x="365" y="1714"/>
                    <a:pt x="402" y="1714"/>
                  </a:cubicBezTo>
                  <a:lnTo>
                    <a:pt x="438" y="1703"/>
                  </a:lnTo>
                  <a:lnTo>
                    <a:pt x="438" y="1690"/>
                  </a:lnTo>
                  <a:cubicBezTo>
                    <a:pt x="426" y="1666"/>
                    <a:pt x="426" y="1641"/>
                    <a:pt x="426" y="1617"/>
                  </a:cubicBezTo>
                  <a:lnTo>
                    <a:pt x="414" y="1593"/>
                  </a:lnTo>
                  <a:lnTo>
                    <a:pt x="402" y="1605"/>
                  </a:lnTo>
                  <a:lnTo>
                    <a:pt x="389" y="1605"/>
                  </a:lnTo>
                  <a:lnTo>
                    <a:pt x="378" y="1593"/>
                  </a:lnTo>
                  <a:lnTo>
                    <a:pt x="365" y="1605"/>
                  </a:lnTo>
                  <a:lnTo>
                    <a:pt x="268" y="1605"/>
                  </a:lnTo>
                  <a:cubicBezTo>
                    <a:pt x="232" y="1605"/>
                    <a:pt x="207" y="1617"/>
                    <a:pt x="183" y="1617"/>
                  </a:cubicBezTo>
                  <a:lnTo>
                    <a:pt x="73" y="1617"/>
                  </a:lnTo>
                  <a:lnTo>
                    <a:pt x="97" y="1605"/>
                  </a:lnTo>
                  <a:lnTo>
                    <a:pt x="183" y="1605"/>
                  </a:lnTo>
                  <a:cubicBezTo>
                    <a:pt x="219" y="1605"/>
                    <a:pt x="256" y="1593"/>
                    <a:pt x="280" y="1593"/>
                  </a:cubicBezTo>
                  <a:cubicBezTo>
                    <a:pt x="297" y="1593"/>
                    <a:pt x="318" y="1598"/>
                    <a:pt x="338" y="1598"/>
                  </a:cubicBezTo>
                  <a:cubicBezTo>
                    <a:pt x="347" y="1598"/>
                    <a:pt x="357" y="1597"/>
                    <a:pt x="365" y="1593"/>
                  </a:cubicBezTo>
                  <a:cubicBezTo>
                    <a:pt x="378" y="1581"/>
                    <a:pt x="389" y="1581"/>
                    <a:pt x="402" y="1581"/>
                  </a:cubicBezTo>
                  <a:lnTo>
                    <a:pt x="414" y="1581"/>
                  </a:lnTo>
                  <a:lnTo>
                    <a:pt x="414" y="1557"/>
                  </a:lnTo>
                  <a:cubicBezTo>
                    <a:pt x="414" y="1532"/>
                    <a:pt x="402" y="1520"/>
                    <a:pt x="402" y="1496"/>
                  </a:cubicBezTo>
                  <a:lnTo>
                    <a:pt x="389" y="1460"/>
                  </a:lnTo>
                  <a:lnTo>
                    <a:pt x="389" y="1435"/>
                  </a:lnTo>
                  <a:cubicBezTo>
                    <a:pt x="389" y="1423"/>
                    <a:pt x="378" y="1398"/>
                    <a:pt x="378" y="1387"/>
                  </a:cubicBezTo>
                  <a:lnTo>
                    <a:pt x="365" y="1350"/>
                  </a:lnTo>
                  <a:lnTo>
                    <a:pt x="365" y="1338"/>
                  </a:lnTo>
                  <a:cubicBezTo>
                    <a:pt x="353" y="1301"/>
                    <a:pt x="353" y="1265"/>
                    <a:pt x="341" y="1228"/>
                  </a:cubicBezTo>
                  <a:lnTo>
                    <a:pt x="341" y="1204"/>
                  </a:lnTo>
                  <a:close/>
                  <a:moveTo>
                    <a:pt x="402" y="1751"/>
                  </a:moveTo>
                  <a:cubicBezTo>
                    <a:pt x="414" y="1763"/>
                    <a:pt x="414" y="1776"/>
                    <a:pt x="414" y="1787"/>
                  </a:cubicBezTo>
                  <a:lnTo>
                    <a:pt x="414" y="1812"/>
                  </a:lnTo>
                  <a:cubicBezTo>
                    <a:pt x="341" y="1824"/>
                    <a:pt x="280" y="1836"/>
                    <a:pt x="207" y="1836"/>
                  </a:cubicBezTo>
                  <a:cubicBezTo>
                    <a:pt x="170" y="1849"/>
                    <a:pt x="134" y="1849"/>
                    <a:pt x="97" y="1849"/>
                  </a:cubicBezTo>
                  <a:lnTo>
                    <a:pt x="97" y="1824"/>
                  </a:lnTo>
                  <a:lnTo>
                    <a:pt x="97" y="1787"/>
                  </a:lnTo>
                  <a:cubicBezTo>
                    <a:pt x="159" y="1787"/>
                    <a:pt x="219" y="1776"/>
                    <a:pt x="280" y="1763"/>
                  </a:cubicBezTo>
                  <a:cubicBezTo>
                    <a:pt x="329" y="1763"/>
                    <a:pt x="365" y="1763"/>
                    <a:pt x="402" y="1751"/>
                  </a:cubicBezTo>
                  <a:close/>
                  <a:moveTo>
                    <a:pt x="426" y="1897"/>
                  </a:moveTo>
                  <a:lnTo>
                    <a:pt x="426" y="1970"/>
                  </a:lnTo>
                  <a:lnTo>
                    <a:pt x="414" y="1970"/>
                  </a:lnTo>
                  <a:cubicBezTo>
                    <a:pt x="378" y="1982"/>
                    <a:pt x="329" y="1982"/>
                    <a:pt x="280" y="1995"/>
                  </a:cubicBezTo>
                  <a:cubicBezTo>
                    <a:pt x="262" y="2000"/>
                    <a:pt x="244" y="2003"/>
                    <a:pt x="224" y="2003"/>
                  </a:cubicBezTo>
                  <a:cubicBezTo>
                    <a:pt x="204" y="2003"/>
                    <a:pt x="183" y="2000"/>
                    <a:pt x="159" y="1995"/>
                  </a:cubicBezTo>
                  <a:lnTo>
                    <a:pt x="122" y="1995"/>
                  </a:lnTo>
                  <a:cubicBezTo>
                    <a:pt x="110" y="1995"/>
                    <a:pt x="110" y="1995"/>
                    <a:pt x="97" y="1982"/>
                  </a:cubicBezTo>
                  <a:lnTo>
                    <a:pt x="97" y="1933"/>
                  </a:lnTo>
                  <a:lnTo>
                    <a:pt x="146" y="1933"/>
                  </a:lnTo>
                  <a:cubicBezTo>
                    <a:pt x="183" y="1922"/>
                    <a:pt x="219" y="1922"/>
                    <a:pt x="243" y="1922"/>
                  </a:cubicBezTo>
                  <a:cubicBezTo>
                    <a:pt x="280" y="1909"/>
                    <a:pt x="305" y="1909"/>
                    <a:pt x="341" y="1909"/>
                  </a:cubicBezTo>
                  <a:lnTo>
                    <a:pt x="402" y="1909"/>
                  </a:lnTo>
                  <a:cubicBezTo>
                    <a:pt x="414" y="1897"/>
                    <a:pt x="414" y="1897"/>
                    <a:pt x="426" y="1897"/>
                  </a:cubicBezTo>
                  <a:close/>
                  <a:moveTo>
                    <a:pt x="438" y="2055"/>
                  </a:moveTo>
                  <a:lnTo>
                    <a:pt x="438" y="2068"/>
                  </a:lnTo>
                  <a:cubicBezTo>
                    <a:pt x="389" y="2068"/>
                    <a:pt x="341" y="2079"/>
                    <a:pt x="305" y="2079"/>
                  </a:cubicBezTo>
                  <a:cubicBezTo>
                    <a:pt x="243" y="2092"/>
                    <a:pt x="170" y="2104"/>
                    <a:pt x="110" y="2104"/>
                  </a:cubicBezTo>
                  <a:lnTo>
                    <a:pt x="110" y="2079"/>
                  </a:lnTo>
                  <a:lnTo>
                    <a:pt x="268" y="2079"/>
                  </a:lnTo>
                  <a:cubicBezTo>
                    <a:pt x="305" y="2079"/>
                    <a:pt x="329" y="2068"/>
                    <a:pt x="365" y="2068"/>
                  </a:cubicBezTo>
                  <a:cubicBezTo>
                    <a:pt x="389" y="2068"/>
                    <a:pt x="414" y="2055"/>
                    <a:pt x="438" y="2055"/>
                  </a:cubicBezTo>
                  <a:close/>
                  <a:moveTo>
                    <a:pt x="414" y="2152"/>
                  </a:moveTo>
                  <a:cubicBezTo>
                    <a:pt x="389" y="2189"/>
                    <a:pt x="365" y="2214"/>
                    <a:pt x="316" y="2225"/>
                  </a:cubicBezTo>
                  <a:cubicBezTo>
                    <a:pt x="305" y="2225"/>
                    <a:pt x="292" y="2238"/>
                    <a:pt x="268" y="2238"/>
                  </a:cubicBezTo>
                  <a:cubicBezTo>
                    <a:pt x="219" y="2225"/>
                    <a:pt x="183" y="2214"/>
                    <a:pt x="146" y="2189"/>
                  </a:cubicBezTo>
                  <a:cubicBezTo>
                    <a:pt x="183" y="2177"/>
                    <a:pt x="219" y="2177"/>
                    <a:pt x="256" y="2177"/>
                  </a:cubicBezTo>
                  <a:cubicBezTo>
                    <a:pt x="268" y="2177"/>
                    <a:pt x="280" y="2165"/>
                    <a:pt x="292" y="2165"/>
                  </a:cubicBezTo>
                  <a:lnTo>
                    <a:pt x="353" y="2165"/>
                  </a:lnTo>
                  <a:cubicBezTo>
                    <a:pt x="365" y="2165"/>
                    <a:pt x="389" y="2152"/>
                    <a:pt x="402" y="2152"/>
                  </a:cubicBezTo>
                  <a:close/>
                  <a:moveTo>
                    <a:pt x="414" y="1714"/>
                  </a:moveTo>
                  <a:cubicBezTo>
                    <a:pt x="378" y="1727"/>
                    <a:pt x="329" y="1727"/>
                    <a:pt x="280" y="1739"/>
                  </a:cubicBezTo>
                  <a:cubicBezTo>
                    <a:pt x="219" y="1739"/>
                    <a:pt x="146" y="1751"/>
                    <a:pt x="86" y="1751"/>
                  </a:cubicBezTo>
                  <a:lnTo>
                    <a:pt x="61" y="1751"/>
                  </a:lnTo>
                  <a:lnTo>
                    <a:pt x="61" y="1776"/>
                  </a:lnTo>
                  <a:lnTo>
                    <a:pt x="61" y="1824"/>
                  </a:lnTo>
                  <a:lnTo>
                    <a:pt x="61" y="1873"/>
                  </a:lnTo>
                  <a:lnTo>
                    <a:pt x="61" y="1909"/>
                  </a:lnTo>
                  <a:lnTo>
                    <a:pt x="61" y="2006"/>
                  </a:lnTo>
                  <a:lnTo>
                    <a:pt x="61" y="2031"/>
                  </a:lnTo>
                  <a:lnTo>
                    <a:pt x="86" y="2019"/>
                  </a:lnTo>
                  <a:lnTo>
                    <a:pt x="97" y="2019"/>
                  </a:lnTo>
                  <a:lnTo>
                    <a:pt x="97" y="2031"/>
                  </a:lnTo>
                  <a:lnTo>
                    <a:pt x="159" y="2031"/>
                  </a:lnTo>
                  <a:cubicBezTo>
                    <a:pt x="183" y="2031"/>
                    <a:pt x="212" y="2036"/>
                    <a:pt x="244" y="2036"/>
                  </a:cubicBezTo>
                  <a:cubicBezTo>
                    <a:pt x="260" y="2036"/>
                    <a:pt x="276" y="2035"/>
                    <a:pt x="292" y="2031"/>
                  </a:cubicBezTo>
                  <a:cubicBezTo>
                    <a:pt x="341" y="2019"/>
                    <a:pt x="378" y="2019"/>
                    <a:pt x="414" y="2006"/>
                  </a:cubicBezTo>
                  <a:lnTo>
                    <a:pt x="462" y="2006"/>
                  </a:lnTo>
                  <a:lnTo>
                    <a:pt x="438" y="2019"/>
                  </a:lnTo>
                  <a:cubicBezTo>
                    <a:pt x="414" y="2019"/>
                    <a:pt x="378" y="2031"/>
                    <a:pt x="353" y="2031"/>
                  </a:cubicBezTo>
                  <a:cubicBezTo>
                    <a:pt x="329" y="2031"/>
                    <a:pt x="292" y="2043"/>
                    <a:pt x="268" y="2043"/>
                  </a:cubicBezTo>
                  <a:lnTo>
                    <a:pt x="86" y="2043"/>
                  </a:lnTo>
                  <a:lnTo>
                    <a:pt x="61" y="2031"/>
                  </a:lnTo>
                  <a:lnTo>
                    <a:pt x="61" y="2055"/>
                  </a:lnTo>
                  <a:cubicBezTo>
                    <a:pt x="73" y="2079"/>
                    <a:pt x="73" y="2104"/>
                    <a:pt x="86" y="2128"/>
                  </a:cubicBezTo>
                  <a:lnTo>
                    <a:pt x="86" y="2141"/>
                  </a:lnTo>
                  <a:lnTo>
                    <a:pt x="97" y="2141"/>
                  </a:lnTo>
                  <a:cubicBezTo>
                    <a:pt x="170" y="2141"/>
                    <a:pt x="243" y="2128"/>
                    <a:pt x="305" y="2116"/>
                  </a:cubicBezTo>
                  <a:cubicBezTo>
                    <a:pt x="353" y="2116"/>
                    <a:pt x="389" y="2104"/>
                    <a:pt x="438" y="2104"/>
                  </a:cubicBezTo>
                  <a:lnTo>
                    <a:pt x="451" y="2104"/>
                  </a:lnTo>
                  <a:lnTo>
                    <a:pt x="438" y="2116"/>
                  </a:lnTo>
                  <a:lnTo>
                    <a:pt x="389" y="2116"/>
                  </a:lnTo>
                  <a:cubicBezTo>
                    <a:pt x="378" y="2128"/>
                    <a:pt x="365" y="2128"/>
                    <a:pt x="353" y="2128"/>
                  </a:cubicBezTo>
                  <a:lnTo>
                    <a:pt x="292" y="2128"/>
                  </a:lnTo>
                  <a:cubicBezTo>
                    <a:pt x="280" y="2141"/>
                    <a:pt x="268" y="2141"/>
                    <a:pt x="256" y="2141"/>
                  </a:cubicBezTo>
                  <a:cubicBezTo>
                    <a:pt x="207" y="2141"/>
                    <a:pt x="159" y="2152"/>
                    <a:pt x="110" y="2152"/>
                  </a:cubicBezTo>
                  <a:lnTo>
                    <a:pt x="86" y="2152"/>
                  </a:lnTo>
                  <a:lnTo>
                    <a:pt x="97" y="2177"/>
                  </a:lnTo>
                  <a:cubicBezTo>
                    <a:pt x="134" y="2238"/>
                    <a:pt x="195" y="2262"/>
                    <a:pt x="268" y="2262"/>
                  </a:cubicBezTo>
                  <a:lnTo>
                    <a:pt x="329" y="2262"/>
                  </a:lnTo>
                  <a:cubicBezTo>
                    <a:pt x="389" y="2250"/>
                    <a:pt x="438" y="2201"/>
                    <a:pt x="462" y="2128"/>
                  </a:cubicBezTo>
                  <a:lnTo>
                    <a:pt x="462" y="2104"/>
                  </a:lnTo>
                  <a:lnTo>
                    <a:pt x="462" y="2092"/>
                  </a:lnTo>
                  <a:lnTo>
                    <a:pt x="451" y="2079"/>
                  </a:lnTo>
                  <a:lnTo>
                    <a:pt x="462" y="2079"/>
                  </a:lnTo>
                  <a:cubicBezTo>
                    <a:pt x="462" y="2068"/>
                    <a:pt x="475" y="2043"/>
                    <a:pt x="475" y="2031"/>
                  </a:cubicBezTo>
                  <a:lnTo>
                    <a:pt x="462" y="2006"/>
                  </a:lnTo>
                  <a:lnTo>
                    <a:pt x="475" y="2006"/>
                  </a:lnTo>
                  <a:lnTo>
                    <a:pt x="462" y="1982"/>
                  </a:lnTo>
                  <a:lnTo>
                    <a:pt x="462" y="1885"/>
                  </a:lnTo>
                  <a:lnTo>
                    <a:pt x="451" y="1860"/>
                  </a:lnTo>
                  <a:lnTo>
                    <a:pt x="438" y="1873"/>
                  </a:lnTo>
                  <a:lnTo>
                    <a:pt x="426" y="1860"/>
                  </a:lnTo>
                  <a:cubicBezTo>
                    <a:pt x="414" y="1860"/>
                    <a:pt x="402" y="1873"/>
                    <a:pt x="402" y="1873"/>
                  </a:cubicBezTo>
                  <a:lnTo>
                    <a:pt x="341" y="1873"/>
                  </a:lnTo>
                  <a:cubicBezTo>
                    <a:pt x="305" y="1873"/>
                    <a:pt x="268" y="1873"/>
                    <a:pt x="243" y="1885"/>
                  </a:cubicBezTo>
                  <a:cubicBezTo>
                    <a:pt x="207" y="1885"/>
                    <a:pt x="183" y="1897"/>
                    <a:pt x="146" y="1897"/>
                  </a:cubicBezTo>
                  <a:lnTo>
                    <a:pt x="97" y="1897"/>
                  </a:lnTo>
                  <a:lnTo>
                    <a:pt x="97" y="1885"/>
                  </a:lnTo>
                  <a:cubicBezTo>
                    <a:pt x="134" y="1885"/>
                    <a:pt x="170" y="1885"/>
                    <a:pt x="207" y="1873"/>
                  </a:cubicBezTo>
                  <a:cubicBezTo>
                    <a:pt x="280" y="1860"/>
                    <a:pt x="365" y="1860"/>
                    <a:pt x="438" y="1849"/>
                  </a:cubicBezTo>
                  <a:lnTo>
                    <a:pt x="451" y="1849"/>
                  </a:lnTo>
                  <a:lnTo>
                    <a:pt x="451" y="1824"/>
                  </a:lnTo>
                  <a:lnTo>
                    <a:pt x="451" y="1787"/>
                  </a:lnTo>
                  <a:cubicBezTo>
                    <a:pt x="451" y="1776"/>
                    <a:pt x="438" y="1763"/>
                    <a:pt x="438" y="1751"/>
                  </a:cubicBezTo>
                  <a:lnTo>
                    <a:pt x="438" y="1714"/>
                  </a:lnTo>
                  <a:close/>
                  <a:moveTo>
                    <a:pt x="219" y="36"/>
                  </a:moveTo>
                  <a:cubicBezTo>
                    <a:pt x="219" y="60"/>
                    <a:pt x="232" y="73"/>
                    <a:pt x="243" y="97"/>
                  </a:cubicBezTo>
                  <a:cubicBezTo>
                    <a:pt x="243" y="122"/>
                    <a:pt x="256" y="158"/>
                    <a:pt x="280" y="182"/>
                  </a:cubicBezTo>
                  <a:cubicBezTo>
                    <a:pt x="280" y="195"/>
                    <a:pt x="292" y="206"/>
                    <a:pt x="305" y="219"/>
                  </a:cubicBezTo>
                  <a:cubicBezTo>
                    <a:pt x="305" y="231"/>
                    <a:pt x="316" y="243"/>
                    <a:pt x="316" y="255"/>
                  </a:cubicBezTo>
                  <a:lnTo>
                    <a:pt x="316" y="268"/>
                  </a:lnTo>
                  <a:cubicBezTo>
                    <a:pt x="316" y="279"/>
                    <a:pt x="329" y="292"/>
                    <a:pt x="329" y="304"/>
                  </a:cubicBezTo>
                  <a:lnTo>
                    <a:pt x="329" y="316"/>
                  </a:lnTo>
                  <a:lnTo>
                    <a:pt x="316" y="328"/>
                  </a:lnTo>
                  <a:lnTo>
                    <a:pt x="329" y="341"/>
                  </a:lnTo>
                  <a:lnTo>
                    <a:pt x="341" y="341"/>
                  </a:lnTo>
                  <a:lnTo>
                    <a:pt x="341" y="352"/>
                  </a:lnTo>
                  <a:lnTo>
                    <a:pt x="353" y="352"/>
                  </a:lnTo>
                  <a:cubicBezTo>
                    <a:pt x="353" y="352"/>
                    <a:pt x="353" y="365"/>
                    <a:pt x="341" y="365"/>
                  </a:cubicBezTo>
                  <a:lnTo>
                    <a:pt x="341" y="377"/>
                  </a:lnTo>
                  <a:lnTo>
                    <a:pt x="341" y="462"/>
                  </a:lnTo>
                  <a:cubicBezTo>
                    <a:pt x="341" y="524"/>
                    <a:pt x="338" y="589"/>
                    <a:pt x="339" y="654"/>
                  </a:cubicBezTo>
                  <a:lnTo>
                    <a:pt x="339" y="654"/>
                  </a:lnTo>
                  <a:cubicBezTo>
                    <a:pt x="329" y="561"/>
                    <a:pt x="329" y="458"/>
                    <a:pt x="329" y="365"/>
                  </a:cubicBezTo>
                  <a:lnTo>
                    <a:pt x="329" y="352"/>
                  </a:lnTo>
                  <a:lnTo>
                    <a:pt x="316" y="352"/>
                  </a:lnTo>
                  <a:lnTo>
                    <a:pt x="316" y="341"/>
                  </a:lnTo>
                  <a:lnTo>
                    <a:pt x="316" y="328"/>
                  </a:lnTo>
                  <a:lnTo>
                    <a:pt x="183" y="328"/>
                  </a:lnTo>
                  <a:cubicBezTo>
                    <a:pt x="159" y="328"/>
                    <a:pt x="134" y="341"/>
                    <a:pt x="110" y="341"/>
                  </a:cubicBezTo>
                  <a:lnTo>
                    <a:pt x="61" y="341"/>
                  </a:lnTo>
                  <a:lnTo>
                    <a:pt x="49" y="352"/>
                  </a:lnTo>
                  <a:lnTo>
                    <a:pt x="49" y="365"/>
                  </a:lnTo>
                  <a:cubicBezTo>
                    <a:pt x="49" y="523"/>
                    <a:pt x="49" y="717"/>
                    <a:pt x="61" y="912"/>
                  </a:cubicBezTo>
                  <a:lnTo>
                    <a:pt x="61" y="949"/>
                  </a:lnTo>
                  <a:cubicBezTo>
                    <a:pt x="61" y="1131"/>
                    <a:pt x="73" y="1204"/>
                    <a:pt x="86" y="1228"/>
                  </a:cubicBezTo>
                  <a:lnTo>
                    <a:pt x="110" y="1228"/>
                  </a:lnTo>
                  <a:cubicBezTo>
                    <a:pt x="146" y="1228"/>
                    <a:pt x="183" y="1216"/>
                    <a:pt x="219" y="1216"/>
                  </a:cubicBezTo>
                  <a:cubicBezTo>
                    <a:pt x="256" y="1204"/>
                    <a:pt x="292" y="1204"/>
                    <a:pt x="329" y="1204"/>
                  </a:cubicBezTo>
                  <a:lnTo>
                    <a:pt x="341" y="1179"/>
                  </a:lnTo>
                  <a:lnTo>
                    <a:pt x="353" y="1168"/>
                  </a:lnTo>
                  <a:lnTo>
                    <a:pt x="353" y="1131"/>
                  </a:lnTo>
                  <a:cubicBezTo>
                    <a:pt x="365" y="1095"/>
                    <a:pt x="365" y="1058"/>
                    <a:pt x="365" y="1022"/>
                  </a:cubicBezTo>
                  <a:cubicBezTo>
                    <a:pt x="365" y="985"/>
                    <a:pt x="365" y="949"/>
                    <a:pt x="353" y="912"/>
                  </a:cubicBezTo>
                  <a:cubicBezTo>
                    <a:pt x="353" y="876"/>
                    <a:pt x="341" y="839"/>
                    <a:pt x="341" y="814"/>
                  </a:cubicBezTo>
                  <a:lnTo>
                    <a:pt x="341" y="706"/>
                  </a:lnTo>
                  <a:lnTo>
                    <a:pt x="341" y="706"/>
                  </a:lnTo>
                  <a:cubicBezTo>
                    <a:pt x="344" y="764"/>
                    <a:pt x="350" y="821"/>
                    <a:pt x="365" y="876"/>
                  </a:cubicBezTo>
                  <a:cubicBezTo>
                    <a:pt x="389" y="960"/>
                    <a:pt x="378" y="1033"/>
                    <a:pt x="365" y="1106"/>
                  </a:cubicBezTo>
                  <a:cubicBezTo>
                    <a:pt x="365" y="1143"/>
                    <a:pt x="353" y="1168"/>
                    <a:pt x="353" y="1192"/>
                  </a:cubicBezTo>
                  <a:lnTo>
                    <a:pt x="353" y="1204"/>
                  </a:lnTo>
                  <a:lnTo>
                    <a:pt x="353" y="1216"/>
                  </a:lnTo>
                  <a:lnTo>
                    <a:pt x="389" y="1362"/>
                  </a:lnTo>
                  <a:cubicBezTo>
                    <a:pt x="402" y="1435"/>
                    <a:pt x="426" y="1520"/>
                    <a:pt x="438" y="1605"/>
                  </a:cubicBezTo>
                  <a:lnTo>
                    <a:pt x="475" y="1897"/>
                  </a:lnTo>
                  <a:lnTo>
                    <a:pt x="475" y="1982"/>
                  </a:lnTo>
                  <a:lnTo>
                    <a:pt x="475" y="1995"/>
                  </a:lnTo>
                  <a:lnTo>
                    <a:pt x="487" y="2079"/>
                  </a:lnTo>
                  <a:lnTo>
                    <a:pt x="511" y="2006"/>
                  </a:lnTo>
                  <a:cubicBezTo>
                    <a:pt x="535" y="1933"/>
                    <a:pt x="535" y="1873"/>
                    <a:pt x="524" y="1800"/>
                  </a:cubicBezTo>
                  <a:cubicBezTo>
                    <a:pt x="524" y="1776"/>
                    <a:pt x="524" y="1763"/>
                    <a:pt x="511" y="1739"/>
                  </a:cubicBezTo>
                  <a:cubicBezTo>
                    <a:pt x="511" y="1641"/>
                    <a:pt x="499" y="1544"/>
                    <a:pt x="475" y="1447"/>
                  </a:cubicBezTo>
                  <a:cubicBezTo>
                    <a:pt x="475" y="1435"/>
                    <a:pt x="462" y="1423"/>
                    <a:pt x="462" y="1398"/>
                  </a:cubicBezTo>
                  <a:cubicBezTo>
                    <a:pt x="426" y="1325"/>
                    <a:pt x="389" y="1192"/>
                    <a:pt x="426" y="1143"/>
                  </a:cubicBezTo>
                  <a:cubicBezTo>
                    <a:pt x="435" y="1134"/>
                    <a:pt x="443" y="1126"/>
                    <a:pt x="448" y="1126"/>
                  </a:cubicBezTo>
                  <a:cubicBezTo>
                    <a:pt x="450" y="1126"/>
                    <a:pt x="451" y="1127"/>
                    <a:pt x="451" y="1131"/>
                  </a:cubicBezTo>
                  <a:cubicBezTo>
                    <a:pt x="524" y="1143"/>
                    <a:pt x="584" y="1447"/>
                    <a:pt x="597" y="1557"/>
                  </a:cubicBezTo>
                  <a:cubicBezTo>
                    <a:pt x="621" y="1714"/>
                    <a:pt x="633" y="1885"/>
                    <a:pt x="633" y="2055"/>
                  </a:cubicBezTo>
                  <a:cubicBezTo>
                    <a:pt x="645" y="2152"/>
                    <a:pt x="621" y="2238"/>
                    <a:pt x="548" y="2311"/>
                  </a:cubicBezTo>
                  <a:cubicBezTo>
                    <a:pt x="488" y="2362"/>
                    <a:pt x="406" y="2383"/>
                    <a:pt x="332" y="2383"/>
                  </a:cubicBezTo>
                  <a:cubicBezTo>
                    <a:pt x="300" y="2383"/>
                    <a:pt x="270" y="2379"/>
                    <a:pt x="243" y="2371"/>
                  </a:cubicBezTo>
                  <a:cubicBezTo>
                    <a:pt x="207" y="2359"/>
                    <a:pt x="183" y="2347"/>
                    <a:pt x="183" y="2322"/>
                  </a:cubicBezTo>
                  <a:cubicBezTo>
                    <a:pt x="170" y="2311"/>
                    <a:pt x="170" y="2286"/>
                    <a:pt x="183" y="2262"/>
                  </a:cubicBezTo>
                  <a:lnTo>
                    <a:pt x="183" y="2250"/>
                  </a:lnTo>
                  <a:lnTo>
                    <a:pt x="170" y="2250"/>
                  </a:lnTo>
                  <a:cubicBezTo>
                    <a:pt x="86" y="2201"/>
                    <a:pt x="37" y="2116"/>
                    <a:pt x="49" y="2006"/>
                  </a:cubicBezTo>
                  <a:lnTo>
                    <a:pt x="49" y="1763"/>
                  </a:lnTo>
                  <a:lnTo>
                    <a:pt x="49" y="1630"/>
                  </a:lnTo>
                  <a:lnTo>
                    <a:pt x="49" y="1423"/>
                  </a:lnTo>
                  <a:cubicBezTo>
                    <a:pt x="61" y="1362"/>
                    <a:pt x="61" y="1301"/>
                    <a:pt x="61" y="1241"/>
                  </a:cubicBezTo>
                  <a:lnTo>
                    <a:pt x="73" y="1228"/>
                  </a:lnTo>
                  <a:lnTo>
                    <a:pt x="61" y="1216"/>
                  </a:lnTo>
                  <a:cubicBezTo>
                    <a:pt x="49" y="1192"/>
                    <a:pt x="49" y="1155"/>
                    <a:pt x="49" y="1106"/>
                  </a:cubicBezTo>
                  <a:lnTo>
                    <a:pt x="49" y="1058"/>
                  </a:lnTo>
                  <a:lnTo>
                    <a:pt x="49" y="766"/>
                  </a:lnTo>
                  <a:cubicBezTo>
                    <a:pt x="49" y="633"/>
                    <a:pt x="37" y="487"/>
                    <a:pt x="37" y="341"/>
                  </a:cubicBezTo>
                  <a:lnTo>
                    <a:pt x="49" y="328"/>
                  </a:lnTo>
                  <a:lnTo>
                    <a:pt x="37" y="316"/>
                  </a:lnTo>
                  <a:cubicBezTo>
                    <a:pt x="49" y="279"/>
                    <a:pt x="61" y="231"/>
                    <a:pt x="86" y="195"/>
                  </a:cubicBezTo>
                  <a:lnTo>
                    <a:pt x="86" y="182"/>
                  </a:lnTo>
                  <a:cubicBezTo>
                    <a:pt x="86" y="182"/>
                    <a:pt x="86" y="170"/>
                    <a:pt x="97" y="170"/>
                  </a:cubicBezTo>
                  <a:lnTo>
                    <a:pt x="122" y="146"/>
                  </a:lnTo>
                  <a:cubicBezTo>
                    <a:pt x="122" y="146"/>
                    <a:pt x="122" y="133"/>
                    <a:pt x="134" y="133"/>
                  </a:cubicBezTo>
                  <a:lnTo>
                    <a:pt x="146" y="122"/>
                  </a:lnTo>
                  <a:cubicBezTo>
                    <a:pt x="159" y="109"/>
                    <a:pt x="159" y="97"/>
                    <a:pt x="170" y="85"/>
                  </a:cubicBezTo>
                  <a:cubicBezTo>
                    <a:pt x="183" y="60"/>
                    <a:pt x="195" y="49"/>
                    <a:pt x="207" y="36"/>
                  </a:cubicBezTo>
                  <a:close/>
                  <a:moveTo>
                    <a:pt x="219" y="0"/>
                  </a:moveTo>
                  <a:cubicBezTo>
                    <a:pt x="207" y="0"/>
                    <a:pt x="195" y="0"/>
                    <a:pt x="183" y="12"/>
                  </a:cubicBezTo>
                  <a:cubicBezTo>
                    <a:pt x="159" y="24"/>
                    <a:pt x="146" y="49"/>
                    <a:pt x="146" y="60"/>
                  </a:cubicBezTo>
                  <a:lnTo>
                    <a:pt x="134" y="73"/>
                  </a:lnTo>
                  <a:cubicBezTo>
                    <a:pt x="134" y="85"/>
                    <a:pt x="122" y="97"/>
                    <a:pt x="122" y="97"/>
                  </a:cubicBezTo>
                  <a:cubicBezTo>
                    <a:pt x="122" y="97"/>
                    <a:pt x="110" y="97"/>
                    <a:pt x="110" y="109"/>
                  </a:cubicBezTo>
                  <a:cubicBezTo>
                    <a:pt x="97" y="109"/>
                    <a:pt x="97" y="122"/>
                    <a:pt x="86" y="122"/>
                  </a:cubicBezTo>
                  <a:lnTo>
                    <a:pt x="73" y="146"/>
                  </a:lnTo>
                  <a:cubicBezTo>
                    <a:pt x="61" y="146"/>
                    <a:pt x="49" y="158"/>
                    <a:pt x="49" y="170"/>
                  </a:cubicBezTo>
                  <a:lnTo>
                    <a:pt x="49" y="195"/>
                  </a:lnTo>
                  <a:cubicBezTo>
                    <a:pt x="37" y="219"/>
                    <a:pt x="13" y="268"/>
                    <a:pt x="0" y="316"/>
                  </a:cubicBezTo>
                  <a:lnTo>
                    <a:pt x="0" y="328"/>
                  </a:lnTo>
                  <a:lnTo>
                    <a:pt x="0" y="341"/>
                  </a:lnTo>
                  <a:cubicBezTo>
                    <a:pt x="0" y="487"/>
                    <a:pt x="13" y="633"/>
                    <a:pt x="13" y="766"/>
                  </a:cubicBezTo>
                  <a:cubicBezTo>
                    <a:pt x="13" y="863"/>
                    <a:pt x="13" y="960"/>
                    <a:pt x="24" y="1058"/>
                  </a:cubicBezTo>
                  <a:cubicBezTo>
                    <a:pt x="24" y="1082"/>
                    <a:pt x="13" y="1095"/>
                    <a:pt x="13" y="1106"/>
                  </a:cubicBezTo>
                  <a:cubicBezTo>
                    <a:pt x="13" y="1143"/>
                    <a:pt x="13" y="1192"/>
                    <a:pt x="24" y="1228"/>
                  </a:cubicBezTo>
                  <a:lnTo>
                    <a:pt x="24" y="1241"/>
                  </a:lnTo>
                  <a:cubicBezTo>
                    <a:pt x="24" y="1301"/>
                    <a:pt x="24" y="1362"/>
                    <a:pt x="13" y="1423"/>
                  </a:cubicBezTo>
                  <a:lnTo>
                    <a:pt x="13" y="1630"/>
                  </a:lnTo>
                  <a:lnTo>
                    <a:pt x="13" y="1763"/>
                  </a:lnTo>
                  <a:lnTo>
                    <a:pt x="13" y="2006"/>
                  </a:lnTo>
                  <a:cubicBezTo>
                    <a:pt x="0" y="2116"/>
                    <a:pt x="49" y="2214"/>
                    <a:pt x="134" y="2274"/>
                  </a:cubicBezTo>
                  <a:cubicBezTo>
                    <a:pt x="134" y="2298"/>
                    <a:pt x="134" y="2322"/>
                    <a:pt x="146" y="2335"/>
                  </a:cubicBezTo>
                  <a:cubicBezTo>
                    <a:pt x="159" y="2371"/>
                    <a:pt x="195" y="2395"/>
                    <a:pt x="232" y="2408"/>
                  </a:cubicBezTo>
                  <a:cubicBezTo>
                    <a:pt x="256" y="2408"/>
                    <a:pt x="292" y="2420"/>
                    <a:pt x="329" y="2420"/>
                  </a:cubicBezTo>
                  <a:cubicBezTo>
                    <a:pt x="414" y="2420"/>
                    <a:pt x="511" y="2395"/>
                    <a:pt x="572" y="2335"/>
                  </a:cubicBezTo>
                  <a:cubicBezTo>
                    <a:pt x="657" y="2262"/>
                    <a:pt x="670" y="2165"/>
                    <a:pt x="670" y="2055"/>
                  </a:cubicBezTo>
                  <a:cubicBezTo>
                    <a:pt x="670" y="1885"/>
                    <a:pt x="657" y="1714"/>
                    <a:pt x="633" y="1557"/>
                  </a:cubicBezTo>
                  <a:cubicBezTo>
                    <a:pt x="633" y="1544"/>
                    <a:pt x="572" y="1119"/>
                    <a:pt x="462" y="1095"/>
                  </a:cubicBezTo>
                  <a:cubicBezTo>
                    <a:pt x="459" y="1091"/>
                    <a:pt x="455" y="1090"/>
                    <a:pt x="450" y="1090"/>
                  </a:cubicBezTo>
                  <a:cubicBezTo>
                    <a:pt x="438" y="1090"/>
                    <a:pt x="420" y="1101"/>
                    <a:pt x="402" y="1119"/>
                  </a:cubicBezTo>
                  <a:cubicBezTo>
                    <a:pt x="414" y="1033"/>
                    <a:pt x="426" y="960"/>
                    <a:pt x="402" y="863"/>
                  </a:cubicBezTo>
                  <a:cubicBezTo>
                    <a:pt x="365" y="742"/>
                    <a:pt x="378" y="596"/>
                    <a:pt x="378" y="462"/>
                  </a:cubicBezTo>
                  <a:lnTo>
                    <a:pt x="378" y="377"/>
                  </a:lnTo>
                  <a:cubicBezTo>
                    <a:pt x="378" y="377"/>
                    <a:pt x="389" y="365"/>
                    <a:pt x="389" y="352"/>
                  </a:cubicBezTo>
                  <a:cubicBezTo>
                    <a:pt x="389" y="352"/>
                    <a:pt x="378" y="341"/>
                    <a:pt x="378" y="328"/>
                  </a:cubicBezTo>
                  <a:lnTo>
                    <a:pt x="365" y="328"/>
                  </a:lnTo>
                  <a:lnTo>
                    <a:pt x="365" y="292"/>
                  </a:lnTo>
                  <a:cubicBezTo>
                    <a:pt x="353" y="279"/>
                    <a:pt x="353" y="279"/>
                    <a:pt x="353" y="268"/>
                  </a:cubicBezTo>
                  <a:cubicBezTo>
                    <a:pt x="353" y="255"/>
                    <a:pt x="353" y="243"/>
                    <a:pt x="341" y="231"/>
                  </a:cubicBezTo>
                  <a:cubicBezTo>
                    <a:pt x="341" y="231"/>
                    <a:pt x="341" y="219"/>
                    <a:pt x="329" y="206"/>
                  </a:cubicBezTo>
                  <a:cubicBezTo>
                    <a:pt x="329" y="195"/>
                    <a:pt x="316" y="170"/>
                    <a:pt x="305" y="158"/>
                  </a:cubicBezTo>
                  <a:lnTo>
                    <a:pt x="268" y="85"/>
                  </a:lnTo>
                  <a:cubicBezTo>
                    <a:pt x="268" y="60"/>
                    <a:pt x="256" y="49"/>
                    <a:pt x="243" y="24"/>
                  </a:cubicBezTo>
                  <a:cubicBezTo>
                    <a:pt x="243" y="12"/>
                    <a:pt x="232" y="12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4673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4E2-D695-0B5A-8A50-37E4391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65" y="691258"/>
            <a:ext cx="7099500" cy="426300"/>
          </a:xfrm>
        </p:spPr>
        <p:txBody>
          <a:bodyPr/>
          <a:lstStyle/>
          <a:p>
            <a:r>
              <a:rPr lang="en-US" sz="3600" dirty="0"/>
              <a:t>Initialization of Bias, Weights 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598BF-FE60-6111-5415-C96DA478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4057"/>
            <a:ext cx="3390492" cy="2631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003A3-56B0-8450-BA21-D7B54529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2201"/>
            <a:ext cx="4381959" cy="3454914"/>
          </a:xfrm>
          <a:prstGeom prst="rect">
            <a:avLst/>
          </a:prstGeom>
        </p:spPr>
      </p:pic>
      <p:grpSp>
        <p:nvGrpSpPr>
          <p:cNvPr id="7" name="Google Shape;1236;p31">
            <a:extLst>
              <a:ext uri="{FF2B5EF4-FFF2-40B4-BE49-F238E27FC236}">
                <a16:creationId xmlns:a16="http://schemas.microsoft.com/office/drawing/2014/main" id="{56BD8907-FA8B-2295-2F5E-079AD1F20AF3}"/>
              </a:ext>
            </a:extLst>
          </p:cNvPr>
          <p:cNvGrpSpPr/>
          <p:nvPr/>
        </p:nvGrpSpPr>
        <p:grpSpPr>
          <a:xfrm>
            <a:off x="307966" y="461430"/>
            <a:ext cx="1421773" cy="1024469"/>
            <a:chOff x="1169719" y="1645799"/>
            <a:chExt cx="182016" cy="151499"/>
          </a:xfrm>
        </p:grpSpPr>
        <p:sp>
          <p:nvSpPr>
            <p:cNvPr id="8" name="Google Shape;1237;p31">
              <a:extLst>
                <a:ext uri="{FF2B5EF4-FFF2-40B4-BE49-F238E27FC236}">
                  <a16:creationId xmlns:a16="http://schemas.microsoft.com/office/drawing/2014/main" id="{23CBFE78-4791-87AF-233E-7B8E87EA2397}"/>
                </a:ext>
              </a:extLst>
            </p:cNvPr>
            <p:cNvSpPr/>
            <p:nvPr/>
          </p:nvSpPr>
          <p:spPr>
            <a:xfrm>
              <a:off x="1169719" y="1645799"/>
              <a:ext cx="182016" cy="151499"/>
            </a:xfrm>
            <a:custGeom>
              <a:avLst/>
              <a:gdLst/>
              <a:ahLst/>
              <a:cxnLst/>
              <a:rect l="l" t="t" r="r" b="b"/>
              <a:pathLst>
                <a:path w="3698" h="3078" extrusionOk="0">
                  <a:moveTo>
                    <a:pt x="2104" y="69"/>
                  </a:moveTo>
                  <a:cubicBezTo>
                    <a:pt x="2395" y="69"/>
                    <a:pt x="2712" y="106"/>
                    <a:pt x="2979" y="252"/>
                  </a:cubicBezTo>
                  <a:cubicBezTo>
                    <a:pt x="3490" y="520"/>
                    <a:pt x="3636" y="1176"/>
                    <a:pt x="3503" y="1711"/>
                  </a:cubicBezTo>
                  <a:cubicBezTo>
                    <a:pt x="3393" y="2185"/>
                    <a:pt x="3065" y="2623"/>
                    <a:pt x="2627" y="2855"/>
                  </a:cubicBezTo>
                  <a:cubicBezTo>
                    <a:pt x="2405" y="2962"/>
                    <a:pt x="2166" y="3014"/>
                    <a:pt x="1926" y="3014"/>
                  </a:cubicBezTo>
                  <a:cubicBezTo>
                    <a:pt x="1679" y="3014"/>
                    <a:pt x="1432" y="2959"/>
                    <a:pt x="1204" y="2855"/>
                  </a:cubicBezTo>
                  <a:cubicBezTo>
                    <a:pt x="1045" y="2779"/>
                    <a:pt x="901" y="2681"/>
                    <a:pt x="778" y="2565"/>
                  </a:cubicBezTo>
                  <a:lnTo>
                    <a:pt x="778" y="2565"/>
                  </a:lnTo>
                  <a:cubicBezTo>
                    <a:pt x="959" y="2710"/>
                    <a:pt x="1185" y="2814"/>
                    <a:pt x="1423" y="2879"/>
                  </a:cubicBezTo>
                  <a:cubicBezTo>
                    <a:pt x="1565" y="2915"/>
                    <a:pt x="1707" y="2932"/>
                    <a:pt x="1846" y="2932"/>
                  </a:cubicBezTo>
                  <a:cubicBezTo>
                    <a:pt x="2367" y="2932"/>
                    <a:pt x="2840" y="2683"/>
                    <a:pt x="3138" y="2222"/>
                  </a:cubicBezTo>
                  <a:cubicBezTo>
                    <a:pt x="3490" y="1674"/>
                    <a:pt x="3636" y="763"/>
                    <a:pt x="2931" y="434"/>
                  </a:cubicBezTo>
                  <a:cubicBezTo>
                    <a:pt x="2923" y="430"/>
                    <a:pt x="2915" y="428"/>
                    <a:pt x="2908" y="428"/>
                  </a:cubicBezTo>
                  <a:cubicBezTo>
                    <a:pt x="2872" y="428"/>
                    <a:pt x="2852" y="475"/>
                    <a:pt x="2882" y="495"/>
                  </a:cubicBezTo>
                  <a:cubicBezTo>
                    <a:pt x="3527" y="799"/>
                    <a:pt x="3417" y="1601"/>
                    <a:pt x="3114" y="2112"/>
                  </a:cubicBezTo>
                  <a:cubicBezTo>
                    <a:pt x="2847" y="2579"/>
                    <a:pt x="2398" y="2862"/>
                    <a:pt x="1868" y="2862"/>
                  </a:cubicBezTo>
                  <a:cubicBezTo>
                    <a:pt x="1818" y="2862"/>
                    <a:pt x="1766" y="2860"/>
                    <a:pt x="1714" y="2855"/>
                  </a:cubicBezTo>
                  <a:cubicBezTo>
                    <a:pt x="1155" y="2806"/>
                    <a:pt x="487" y="2465"/>
                    <a:pt x="438" y="1845"/>
                  </a:cubicBezTo>
                  <a:cubicBezTo>
                    <a:pt x="389" y="1298"/>
                    <a:pt x="657" y="531"/>
                    <a:pt x="1168" y="252"/>
                  </a:cubicBezTo>
                  <a:cubicBezTo>
                    <a:pt x="1447" y="106"/>
                    <a:pt x="1787" y="69"/>
                    <a:pt x="2104" y="69"/>
                  </a:cubicBezTo>
                  <a:close/>
                  <a:moveTo>
                    <a:pt x="2068" y="0"/>
                  </a:moveTo>
                  <a:cubicBezTo>
                    <a:pt x="1789" y="0"/>
                    <a:pt x="1496" y="38"/>
                    <a:pt x="1241" y="142"/>
                  </a:cubicBezTo>
                  <a:cubicBezTo>
                    <a:pt x="681" y="374"/>
                    <a:pt x="389" y="1103"/>
                    <a:pt x="365" y="1674"/>
                  </a:cubicBezTo>
                  <a:cubicBezTo>
                    <a:pt x="359" y="1784"/>
                    <a:pt x="368" y="1887"/>
                    <a:pt x="391" y="1983"/>
                  </a:cubicBezTo>
                  <a:lnTo>
                    <a:pt x="391" y="1983"/>
                  </a:lnTo>
                  <a:cubicBezTo>
                    <a:pt x="343" y="1852"/>
                    <a:pt x="313" y="1712"/>
                    <a:pt x="304" y="1565"/>
                  </a:cubicBezTo>
                  <a:cubicBezTo>
                    <a:pt x="268" y="1030"/>
                    <a:pt x="487" y="507"/>
                    <a:pt x="912" y="166"/>
                  </a:cubicBezTo>
                  <a:cubicBezTo>
                    <a:pt x="922" y="166"/>
                    <a:pt x="916" y="151"/>
                    <a:pt x="907" y="151"/>
                  </a:cubicBezTo>
                  <a:cubicBezTo>
                    <a:pt x="905" y="151"/>
                    <a:pt x="903" y="152"/>
                    <a:pt x="900" y="155"/>
                  </a:cubicBezTo>
                  <a:cubicBezTo>
                    <a:pt x="0" y="787"/>
                    <a:pt x="49" y="2198"/>
                    <a:pt x="960" y="2793"/>
                  </a:cubicBezTo>
                  <a:cubicBezTo>
                    <a:pt x="1242" y="2976"/>
                    <a:pt x="1581" y="3078"/>
                    <a:pt x="1920" y="3078"/>
                  </a:cubicBezTo>
                  <a:cubicBezTo>
                    <a:pt x="2123" y="3078"/>
                    <a:pt x="2326" y="3041"/>
                    <a:pt x="2517" y="2964"/>
                  </a:cubicBezTo>
                  <a:cubicBezTo>
                    <a:pt x="3016" y="2769"/>
                    <a:pt x="3405" y="2307"/>
                    <a:pt x="3551" y="1796"/>
                  </a:cubicBezTo>
                  <a:cubicBezTo>
                    <a:pt x="3697" y="1274"/>
                    <a:pt x="3612" y="629"/>
                    <a:pt x="3162" y="276"/>
                  </a:cubicBezTo>
                  <a:cubicBezTo>
                    <a:pt x="2919" y="93"/>
                    <a:pt x="2603" y="20"/>
                    <a:pt x="2298" y="9"/>
                  </a:cubicBezTo>
                  <a:cubicBezTo>
                    <a:pt x="2223" y="3"/>
                    <a:pt x="2146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;p31">
              <a:extLst>
                <a:ext uri="{FF2B5EF4-FFF2-40B4-BE49-F238E27FC236}">
                  <a16:creationId xmlns:a16="http://schemas.microsoft.com/office/drawing/2014/main" id="{8D7CADE5-CD16-EE31-6F81-9DD55DB9205E}"/>
                </a:ext>
              </a:extLst>
            </p:cNvPr>
            <p:cNvSpPr/>
            <p:nvPr/>
          </p:nvSpPr>
          <p:spPr>
            <a:xfrm>
              <a:off x="1303011" y="1662633"/>
              <a:ext cx="12699" cy="10582"/>
            </a:xfrm>
            <a:custGeom>
              <a:avLst/>
              <a:gdLst/>
              <a:ahLst/>
              <a:cxnLst/>
              <a:rect l="l" t="t" r="r" b="b"/>
              <a:pathLst>
                <a:path w="258" h="215" extrusionOk="0">
                  <a:moveTo>
                    <a:pt x="144" y="1"/>
                  </a:moveTo>
                  <a:cubicBezTo>
                    <a:pt x="140" y="1"/>
                    <a:pt x="137" y="1"/>
                    <a:pt x="134" y="2"/>
                  </a:cubicBezTo>
                  <a:lnTo>
                    <a:pt x="134" y="2"/>
                  </a:lnTo>
                  <a:cubicBezTo>
                    <a:pt x="113" y="3"/>
                    <a:pt x="93" y="8"/>
                    <a:pt x="77" y="19"/>
                  </a:cubicBezTo>
                  <a:cubicBezTo>
                    <a:pt x="56" y="34"/>
                    <a:pt x="43" y="54"/>
                    <a:pt x="35" y="75"/>
                  </a:cubicBezTo>
                  <a:lnTo>
                    <a:pt x="35" y="75"/>
                  </a:lnTo>
                  <a:cubicBezTo>
                    <a:pt x="1" y="126"/>
                    <a:pt x="37" y="203"/>
                    <a:pt x="101" y="214"/>
                  </a:cubicBezTo>
                  <a:cubicBezTo>
                    <a:pt x="105" y="214"/>
                    <a:pt x="109" y="215"/>
                    <a:pt x="113" y="215"/>
                  </a:cubicBezTo>
                  <a:cubicBezTo>
                    <a:pt x="193" y="215"/>
                    <a:pt x="257" y="101"/>
                    <a:pt x="211" y="32"/>
                  </a:cubicBezTo>
                  <a:cubicBezTo>
                    <a:pt x="196" y="17"/>
                    <a:pt x="179" y="8"/>
                    <a:pt x="160" y="5"/>
                  </a:cubicBezTo>
                  <a:lnTo>
                    <a:pt x="160" y="5"/>
                  </a:lnTo>
                  <a:cubicBezTo>
                    <a:pt x="155" y="2"/>
                    <a:pt x="1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A02AF-431F-71E9-955C-EA8CA54133DB}"/>
              </a:ext>
            </a:extLst>
          </p:cNvPr>
          <p:cNvSpPr txBox="1"/>
          <p:nvPr/>
        </p:nvSpPr>
        <p:spPr>
          <a:xfrm>
            <a:off x="514309" y="679873"/>
            <a:ext cx="1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Nerko One"/>
                <a:sym typeface="Nerko One"/>
              </a:rPr>
              <a:t>Step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Nerko One"/>
                <a:sym typeface="Nerko One"/>
              </a:rPr>
              <a:t>1</a:t>
            </a:r>
          </a:p>
        </p:txBody>
      </p:sp>
      <p:sp>
        <p:nvSpPr>
          <p:cNvPr id="14" name="Google Shape;1999;p33">
            <a:extLst>
              <a:ext uri="{FF2B5EF4-FFF2-40B4-BE49-F238E27FC236}">
                <a16:creationId xmlns:a16="http://schemas.microsoft.com/office/drawing/2014/main" id="{127F1925-BCEE-ADDA-676D-A3315D545E09}"/>
              </a:ext>
            </a:extLst>
          </p:cNvPr>
          <p:cNvSpPr/>
          <p:nvPr/>
        </p:nvSpPr>
        <p:spPr>
          <a:xfrm rot="20331253">
            <a:off x="3644127" y="2626057"/>
            <a:ext cx="1131438" cy="987200"/>
          </a:xfrm>
          <a:custGeom>
            <a:avLst/>
            <a:gdLst/>
            <a:ahLst/>
            <a:cxnLst/>
            <a:rect l="l" t="t" r="r" b="b"/>
            <a:pathLst>
              <a:path w="5036" h="4394" extrusionOk="0">
                <a:moveTo>
                  <a:pt x="3617" y="748"/>
                </a:moveTo>
                <a:cubicBezTo>
                  <a:pt x="3664" y="748"/>
                  <a:pt x="3712" y="753"/>
                  <a:pt x="3759" y="762"/>
                </a:cubicBezTo>
                <a:cubicBezTo>
                  <a:pt x="3965" y="799"/>
                  <a:pt x="4160" y="932"/>
                  <a:pt x="4246" y="1127"/>
                </a:cubicBezTo>
                <a:cubicBezTo>
                  <a:pt x="4257" y="1151"/>
                  <a:pt x="4270" y="1188"/>
                  <a:pt x="4282" y="1224"/>
                </a:cubicBezTo>
                <a:cubicBezTo>
                  <a:pt x="4282" y="1224"/>
                  <a:pt x="4233" y="1212"/>
                  <a:pt x="4221" y="1200"/>
                </a:cubicBezTo>
                <a:cubicBezTo>
                  <a:pt x="4032" y="1028"/>
                  <a:pt x="3797" y="956"/>
                  <a:pt x="3555" y="956"/>
                </a:cubicBezTo>
                <a:cubicBezTo>
                  <a:pt x="3284" y="956"/>
                  <a:pt x="3005" y="1047"/>
                  <a:pt x="2773" y="1188"/>
                </a:cubicBezTo>
                <a:lnTo>
                  <a:pt x="2773" y="1188"/>
                </a:lnTo>
                <a:cubicBezTo>
                  <a:pt x="2859" y="1091"/>
                  <a:pt x="2956" y="1005"/>
                  <a:pt x="3065" y="921"/>
                </a:cubicBezTo>
                <a:cubicBezTo>
                  <a:pt x="3232" y="823"/>
                  <a:pt x="3422" y="748"/>
                  <a:pt x="3617" y="748"/>
                </a:cubicBezTo>
                <a:close/>
                <a:moveTo>
                  <a:pt x="542" y="3304"/>
                </a:moveTo>
                <a:cubicBezTo>
                  <a:pt x="553" y="3305"/>
                  <a:pt x="564" y="3306"/>
                  <a:pt x="584" y="3316"/>
                </a:cubicBezTo>
                <a:lnTo>
                  <a:pt x="621" y="3316"/>
                </a:lnTo>
                <a:lnTo>
                  <a:pt x="621" y="3329"/>
                </a:lnTo>
                <a:cubicBezTo>
                  <a:pt x="670" y="3413"/>
                  <a:pt x="719" y="3499"/>
                  <a:pt x="767" y="3572"/>
                </a:cubicBezTo>
                <a:cubicBezTo>
                  <a:pt x="792" y="3608"/>
                  <a:pt x="816" y="3656"/>
                  <a:pt x="840" y="3693"/>
                </a:cubicBezTo>
                <a:cubicBezTo>
                  <a:pt x="865" y="3718"/>
                  <a:pt x="889" y="3754"/>
                  <a:pt x="913" y="3766"/>
                </a:cubicBezTo>
                <a:cubicBezTo>
                  <a:pt x="903" y="3773"/>
                  <a:pt x="892" y="3776"/>
                  <a:pt x="880" y="3776"/>
                </a:cubicBezTo>
                <a:cubicBezTo>
                  <a:pt x="850" y="3776"/>
                  <a:pt x="818" y="3756"/>
                  <a:pt x="792" y="3729"/>
                </a:cubicBezTo>
                <a:cubicBezTo>
                  <a:pt x="755" y="3693"/>
                  <a:pt x="719" y="3645"/>
                  <a:pt x="694" y="3596"/>
                </a:cubicBezTo>
                <a:cubicBezTo>
                  <a:pt x="657" y="3535"/>
                  <a:pt x="621" y="3474"/>
                  <a:pt x="597" y="3413"/>
                </a:cubicBezTo>
                <a:cubicBezTo>
                  <a:pt x="575" y="3380"/>
                  <a:pt x="562" y="3347"/>
                  <a:pt x="542" y="3304"/>
                </a:cubicBezTo>
                <a:close/>
                <a:moveTo>
                  <a:pt x="3677" y="87"/>
                </a:moveTo>
                <a:cubicBezTo>
                  <a:pt x="3720" y="87"/>
                  <a:pt x="3764" y="89"/>
                  <a:pt x="3808" y="94"/>
                </a:cubicBezTo>
                <a:cubicBezTo>
                  <a:pt x="4038" y="118"/>
                  <a:pt x="4246" y="227"/>
                  <a:pt x="4379" y="421"/>
                </a:cubicBezTo>
                <a:cubicBezTo>
                  <a:pt x="4513" y="592"/>
                  <a:pt x="4586" y="811"/>
                  <a:pt x="4635" y="1005"/>
                </a:cubicBezTo>
                <a:cubicBezTo>
                  <a:pt x="4646" y="1067"/>
                  <a:pt x="4659" y="1115"/>
                  <a:pt x="4671" y="1164"/>
                </a:cubicBezTo>
                <a:cubicBezTo>
                  <a:pt x="4674" y="1178"/>
                  <a:pt x="4692" y="1183"/>
                  <a:pt x="4716" y="1183"/>
                </a:cubicBezTo>
                <a:cubicBezTo>
                  <a:pt x="4776" y="1183"/>
                  <a:pt x="4879" y="1151"/>
                  <a:pt x="4914" y="1151"/>
                </a:cubicBezTo>
                <a:cubicBezTo>
                  <a:pt x="4902" y="1175"/>
                  <a:pt x="4671" y="1553"/>
                  <a:pt x="4622" y="1638"/>
                </a:cubicBezTo>
                <a:cubicBezTo>
                  <a:pt x="4464" y="1553"/>
                  <a:pt x="4318" y="1456"/>
                  <a:pt x="4160" y="1358"/>
                </a:cubicBezTo>
                <a:cubicBezTo>
                  <a:pt x="4209" y="1346"/>
                  <a:pt x="4367" y="1285"/>
                  <a:pt x="4367" y="1248"/>
                </a:cubicBezTo>
                <a:cubicBezTo>
                  <a:pt x="4330" y="1042"/>
                  <a:pt x="4184" y="872"/>
                  <a:pt x="4002" y="775"/>
                </a:cubicBezTo>
                <a:cubicBezTo>
                  <a:pt x="3884" y="708"/>
                  <a:pt x="3752" y="677"/>
                  <a:pt x="3617" y="677"/>
                </a:cubicBezTo>
                <a:cubicBezTo>
                  <a:pt x="3530" y="677"/>
                  <a:pt x="3443" y="690"/>
                  <a:pt x="3357" y="713"/>
                </a:cubicBezTo>
                <a:cubicBezTo>
                  <a:pt x="3127" y="775"/>
                  <a:pt x="2932" y="921"/>
                  <a:pt x="2773" y="1091"/>
                </a:cubicBezTo>
                <a:cubicBezTo>
                  <a:pt x="2603" y="1285"/>
                  <a:pt x="2470" y="1504"/>
                  <a:pt x="2360" y="1723"/>
                </a:cubicBezTo>
                <a:cubicBezTo>
                  <a:pt x="2117" y="2210"/>
                  <a:pt x="1959" y="2732"/>
                  <a:pt x="1813" y="3256"/>
                </a:cubicBezTo>
                <a:cubicBezTo>
                  <a:pt x="1740" y="3499"/>
                  <a:pt x="1655" y="3742"/>
                  <a:pt x="1509" y="3948"/>
                </a:cubicBezTo>
                <a:cubicBezTo>
                  <a:pt x="1387" y="4131"/>
                  <a:pt x="1181" y="4277"/>
                  <a:pt x="962" y="4313"/>
                </a:cubicBezTo>
                <a:cubicBezTo>
                  <a:pt x="928" y="4318"/>
                  <a:pt x="896" y="4321"/>
                  <a:pt x="864" y="4321"/>
                </a:cubicBezTo>
                <a:cubicBezTo>
                  <a:pt x="465" y="4321"/>
                  <a:pt x="247" y="3910"/>
                  <a:pt x="122" y="3572"/>
                </a:cubicBezTo>
                <a:cubicBezTo>
                  <a:pt x="111" y="3535"/>
                  <a:pt x="98" y="3499"/>
                  <a:pt x="86" y="3450"/>
                </a:cubicBezTo>
                <a:cubicBezTo>
                  <a:pt x="147" y="3413"/>
                  <a:pt x="208" y="3377"/>
                  <a:pt x="281" y="3340"/>
                </a:cubicBezTo>
                <a:cubicBezTo>
                  <a:pt x="305" y="3329"/>
                  <a:pt x="341" y="3316"/>
                  <a:pt x="366" y="3292"/>
                </a:cubicBezTo>
                <a:lnTo>
                  <a:pt x="438" y="3256"/>
                </a:lnTo>
                <a:lnTo>
                  <a:pt x="438" y="3267"/>
                </a:lnTo>
                <a:cubicBezTo>
                  <a:pt x="500" y="3389"/>
                  <a:pt x="560" y="3510"/>
                  <a:pt x="633" y="3632"/>
                </a:cubicBezTo>
                <a:cubicBezTo>
                  <a:pt x="682" y="3718"/>
                  <a:pt x="743" y="3827"/>
                  <a:pt x="852" y="3851"/>
                </a:cubicBezTo>
                <a:cubicBezTo>
                  <a:pt x="864" y="3854"/>
                  <a:pt x="875" y="3855"/>
                  <a:pt x="886" y="3855"/>
                </a:cubicBezTo>
                <a:cubicBezTo>
                  <a:pt x="980" y="3855"/>
                  <a:pt x="1052" y="3769"/>
                  <a:pt x="1095" y="3693"/>
                </a:cubicBezTo>
                <a:cubicBezTo>
                  <a:pt x="1144" y="3583"/>
                  <a:pt x="1168" y="3462"/>
                  <a:pt x="1193" y="3340"/>
                </a:cubicBezTo>
                <a:cubicBezTo>
                  <a:pt x="1229" y="3085"/>
                  <a:pt x="1290" y="2829"/>
                  <a:pt x="1351" y="2575"/>
                </a:cubicBezTo>
                <a:cubicBezTo>
                  <a:pt x="1424" y="2319"/>
                  <a:pt x="1521" y="2075"/>
                  <a:pt x="1630" y="1832"/>
                </a:cubicBezTo>
                <a:cubicBezTo>
                  <a:pt x="1838" y="1370"/>
                  <a:pt x="2105" y="932"/>
                  <a:pt x="2482" y="592"/>
                </a:cubicBezTo>
                <a:cubicBezTo>
                  <a:pt x="2803" y="304"/>
                  <a:pt x="3235" y="87"/>
                  <a:pt x="3677" y="87"/>
                </a:cubicBezTo>
                <a:close/>
                <a:moveTo>
                  <a:pt x="3696" y="0"/>
                </a:moveTo>
                <a:cubicBezTo>
                  <a:pt x="3596" y="0"/>
                  <a:pt x="3495" y="12"/>
                  <a:pt x="3394" y="32"/>
                </a:cubicBezTo>
                <a:cubicBezTo>
                  <a:pt x="3163" y="69"/>
                  <a:pt x="2932" y="167"/>
                  <a:pt x="2725" y="300"/>
                </a:cubicBezTo>
                <a:cubicBezTo>
                  <a:pt x="2311" y="567"/>
                  <a:pt x="1995" y="969"/>
                  <a:pt x="1752" y="1394"/>
                </a:cubicBezTo>
                <a:cubicBezTo>
                  <a:pt x="1497" y="1857"/>
                  <a:pt x="1314" y="2367"/>
                  <a:pt x="1205" y="2878"/>
                </a:cubicBezTo>
                <a:cubicBezTo>
                  <a:pt x="1168" y="3012"/>
                  <a:pt x="1144" y="3134"/>
                  <a:pt x="1120" y="3267"/>
                </a:cubicBezTo>
                <a:cubicBezTo>
                  <a:pt x="1108" y="3377"/>
                  <a:pt x="1084" y="3499"/>
                  <a:pt x="1035" y="3608"/>
                </a:cubicBezTo>
                <a:cubicBezTo>
                  <a:pt x="1022" y="3645"/>
                  <a:pt x="1011" y="3681"/>
                  <a:pt x="986" y="3705"/>
                </a:cubicBezTo>
                <a:cubicBezTo>
                  <a:pt x="913" y="3693"/>
                  <a:pt x="694" y="3280"/>
                  <a:pt x="657" y="3243"/>
                </a:cubicBezTo>
                <a:cubicBezTo>
                  <a:pt x="597" y="3194"/>
                  <a:pt x="511" y="3183"/>
                  <a:pt x="438" y="3183"/>
                </a:cubicBezTo>
                <a:cubicBezTo>
                  <a:pt x="414" y="3183"/>
                  <a:pt x="403" y="3183"/>
                  <a:pt x="378" y="3194"/>
                </a:cubicBezTo>
                <a:cubicBezTo>
                  <a:pt x="257" y="3256"/>
                  <a:pt x="147" y="3316"/>
                  <a:pt x="38" y="3377"/>
                </a:cubicBezTo>
                <a:cubicBezTo>
                  <a:pt x="25" y="3389"/>
                  <a:pt x="1" y="3438"/>
                  <a:pt x="13" y="3450"/>
                </a:cubicBezTo>
                <a:cubicBezTo>
                  <a:pt x="122" y="3802"/>
                  <a:pt x="293" y="4240"/>
                  <a:pt x="682" y="4362"/>
                </a:cubicBezTo>
                <a:cubicBezTo>
                  <a:pt x="747" y="4384"/>
                  <a:pt x="812" y="4393"/>
                  <a:pt x="876" y="4393"/>
                </a:cubicBezTo>
                <a:cubicBezTo>
                  <a:pt x="1028" y="4393"/>
                  <a:pt x="1174" y="4338"/>
                  <a:pt x="1302" y="4253"/>
                </a:cubicBezTo>
                <a:cubicBezTo>
                  <a:pt x="1497" y="4131"/>
                  <a:pt x="1643" y="3937"/>
                  <a:pt x="1728" y="3718"/>
                </a:cubicBezTo>
                <a:cubicBezTo>
                  <a:pt x="1838" y="3474"/>
                  <a:pt x="1898" y="3231"/>
                  <a:pt x="1959" y="2975"/>
                </a:cubicBezTo>
                <a:cubicBezTo>
                  <a:pt x="2044" y="2720"/>
                  <a:pt x="2129" y="2465"/>
                  <a:pt x="2227" y="2210"/>
                </a:cubicBezTo>
                <a:cubicBezTo>
                  <a:pt x="2275" y="2075"/>
                  <a:pt x="2324" y="1954"/>
                  <a:pt x="2384" y="1821"/>
                </a:cubicBezTo>
                <a:cubicBezTo>
                  <a:pt x="2457" y="1675"/>
                  <a:pt x="2530" y="1516"/>
                  <a:pt x="2652" y="1394"/>
                </a:cubicBezTo>
                <a:cubicBezTo>
                  <a:pt x="2689" y="1346"/>
                  <a:pt x="2737" y="1321"/>
                  <a:pt x="2786" y="1285"/>
                </a:cubicBezTo>
                <a:cubicBezTo>
                  <a:pt x="2883" y="1224"/>
                  <a:pt x="3005" y="1164"/>
                  <a:pt x="3114" y="1127"/>
                </a:cubicBezTo>
                <a:cubicBezTo>
                  <a:pt x="3258" y="1074"/>
                  <a:pt x="3407" y="1045"/>
                  <a:pt x="3555" y="1045"/>
                </a:cubicBezTo>
                <a:cubicBezTo>
                  <a:pt x="3644" y="1045"/>
                  <a:pt x="3733" y="1055"/>
                  <a:pt x="3819" y="1078"/>
                </a:cubicBezTo>
                <a:cubicBezTo>
                  <a:pt x="3954" y="1115"/>
                  <a:pt x="4063" y="1175"/>
                  <a:pt x="4160" y="1261"/>
                </a:cubicBezTo>
                <a:cubicBezTo>
                  <a:pt x="4124" y="1273"/>
                  <a:pt x="4087" y="1297"/>
                  <a:pt x="4051" y="1321"/>
                </a:cubicBezTo>
                <a:cubicBezTo>
                  <a:pt x="4027" y="1334"/>
                  <a:pt x="4027" y="1383"/>
                  <a:pt x="4051" y="1394"/>
                </a:cubicBezTo>
                <a:cubicBezTo>
                  <a:pt x="4233" y="1516"/>
                  <a:pt x="4427" y="1626"/>
                  <a:pt x="4610" y="1735"/>
                </a:cubicBezTo>
                <a:cubicBezTo>
                  <a:pt x="4617" y="1738"/>
                  <a:pt x="4623" y="1740"/>
                  <a:pt x="4630" y="1740"/>
                </a:cubicBezTo>
                <a:cubicBezTo>
                  <a:pt x="4647" y="1740"/>
                  <a:pt x="4662" y="1728"/>
                  <a:pt x="4671" y="1711"/>
                </a:cubicBezTo>
                <a:cubicBezTo>
                  <a:pt x="4744" y="1626"/>
                  <a:pt x="5000" y="1164"/>
                  <a:pt x="5024" y="1115"/>
                </a:cubicBezTo>
                <a:cubicBezTo>
                  <a:pt x="5036" y="1091"/>
                  <a:pt x="5024" y="1054"/>
                  <a:pt x="4987" y="1054"/>
                </a:cubicBezTo>
                <a:cubicBezTo>
                  <a:pt x="4902" y="1054"/>
                  <a:pt x="4829" y="1078"/>
                  <a:pt x="4744" y="1091"/>
                </a:cubicBezTo>
                <a:cubicBezTo>
                  <a:pt x="4646" y="702"/>
                  <a:pt x="4513" y="251"/>
                  <a:pt x="4111" y="81"/>
                </a:cubicBezTo>
                <a:cubicBezTo>
                  <a:pt x="3976" y="24"/>
                  <a:pt x="3837" y="0"/>
                  <a:pt x="36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94244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Journalism with Whiteboard Style by Slidesgo">
  <a:themeElements>
    <a:clrScheme name="Simple Light">
      <a:dk1>
        <a:srgbClr val="000000"/>
      </a:dk1>
      <a:lt1>
        <a:srgbClr val="FFFFFF"/>
      </a:lt1>
      <a:dk2>
        <a:srgbClr val="CC0000"/>
      </a:dk2>
      <a:lt2>
        <a:srgbClr val="1155CC"/>
      </a:lt2>
      <a:accent1>
        <a:srgbClr val="33A41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735</Words>
  <Application>Microsoft Office PowerPoint</Application>
  <PresentationFormat>On-screen Show (16:9)</PresentationFormat>
  <Paragraphs>151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source-serif-pro</vt:lpstr>
      <vt:lpstr>Nerko One</vt:lpstr>
      <vt:lpstr>Coming Soon</vt:lpstr>
      <vt:lpstr>Abadi</vt:lpstr>
      <vt:lpstr>Arial</vt:lpstr>
      <vt:lpstr>Cambria Math</vt:lpstr>
      <vt:lpstr>History of Journalism with Whiteboard Style by Slidesgo</vt:lpstr>
      <vt:lpstr>Handwritten digit Recognition</vt:lpstr>
      <vt:lpstr>Basic elements of Neural Networks</vt:lpstr>
      <vt:lpstr>Activation Functions</vt:lpstr>
      <vt:lpstr>Do we really need activation functions?!!</vt:lpstr>
      <vt:lpstr>Why NOT using Single Layer Perceptron</vt:lpstr>
      <vt:lpstr>PowerPoint Presentation</vt:lpstr>
      <vt:lpstr>PowerPoint Presentation</vt:lpstr>
      <vt:lpstr>Back Propagation Network Algorithm</vt:lpstr>
      <vt:lpstr>Initialization of Bias, Weights  </vt:lpstr>
      <vt:lpstr>Feedforward process </vt:lpstr>
      <vt:lpstr>Feedforward process </vt:lpstr>
      <vt:lpstr>Back Propagation of Errors</vt:lpstr>
      <vt:lpstr>Back Propagation of Errors</vt:lpstr>
      <vt:lpstr>Back Propagation of Errors</vt:lpstr>
      <vt:lpstr>Back Propagation of Errors</vt:lpstr>
      <vt:lpstr>Updating of weights &amp; biases</vt:lpstr>
      <vt:lpstr>To better fit our problem, some modifications are required.  </vt:lpstr>
      <vt:lpstr>Softmax activation function</vt:lpstr>
      <vt:lpstr>Sparse categorical cross entropy  Loss function</vt:lpstr>
      <vt:lpstr>Adam Algorithm </vt:lpstr>
      <vt:lpstr>Adam Algorithm </vt:lpstr>
      <vt:lpstr>Team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Journalism</dc:title>
  <cp:lastModifiedBy>Islam Hamza Abdel-Razek Saadoun</cp:lastModifiedBy>
  <cp:revision>20</cp:revision>
  <dcterms:modified xsi:type="dcterms:W3CDTF">2023-05-25T16:35:59Z</dcterms:modified>
</cp:coreProperties>
</file>